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9" r:id="rId2"/>
    <p:sldId id="276" r:id="rId3"/>
    <p:sldId id="277" r:id="rId4"/>
    <p:sldId id="278" r:id="rId5"/>
    <p:sldId id="279" r:id="rId6"/>
    <p:sldId id="281" r:id="rId7"/>
    <p:sldId id="280" r:id="rId8"/>
    <p:sldId id="282" r:id="rId9"/>
    <p:sldId id="283" r:id="rId10"/>
    <p:sldId id="285" r:id="rId11"/>
    <p:sldId id="284" r:id="rId12"/>
    <p:sldId id="286" r:id="rId13"/>
    <p:sldId id="297" r:id="rId14"/>
    <p:sldId id="287" r:id="rId15"/>
    <p:sldId id="288" r:id="rId16"/>
    <p:sldId id="289" r:id="rId17"/>
    <p:sldId id="290" r:id="rId18"/>
    <p:sldId id="291" r:id="rId19"/>
    <p:sldId id="292" r:id="rId20"/>
    <p:sldId id="293" r:id="rId21"/>
    <p:sldId id="294" r:id="rId22"/>
    <p:sldId id="295" r:id="rId23"/>
    <p:sldId id="296" r:id="rId24"/>
    <p:sldId id="271" r:id="rId25"/>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land, Jessica" initials="BJ" lastIdx="2" clrIdx="0">
    <p:extLst>
      <p:ext uri="{19B8F6BF-5375-455C-9EA6-DF929625EA0E}">
        <p15:presenceInfo xmlns:p15="http://schemas.microsoft.com/office/powerpoint/2012/main" userId="S-1-5-21-1165393157-1467447052-924725345-7857" providerId="AD"/>
      </p:ext>
    </p:extLst>
  </p:cmAuthor>
  <p:cmAuthor id="2" name="MARTIN,Roberta" initials="M" lastIdx="3" clrIdx="1">
    <p:extLst>
      <p:ext uri="{19B8F6BF-5375-455C-9EA6-DF929625EA0E}">
        <p15:presenceInfo xmlns:p15="http://schemas.microsoft.com/office/powerpoint/2012/main" userId="S-1-5-21-515967899-1965331169-725345543-174127" providerId="AD"/>
      </p:ext>
    </p:extLst>
  </p:cmAuthor>
  <p:cmAuthor id="3" name="Elliott, Kirsty" initials="EK" lastIdx="5" clrIdx="2">
    <p:extLst>
      <p:ext uri="{19B8F6BF-5375-455C-9EA6-DF929625EA0E}">
        <p15:presenceInfo xmlns:p15="http://schemas.microsoft.com/office/powerpoint/2012/main" userId="S-1-5-21-1165393157-1467447052-924725345-37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4710" autoAdjust="0"/>
  </p:normalViewPr>
  <p:slideViewPr>
    <p:cSldViewPr snapToGrid="0">
      <p:cViewPr varScale="1">
        <p:scale>
          <a:sx n="139" d="100"/>
          <a:sy n="139" d="100"/>
        </p:scale>
        <p:origin x="252" y="114"/>
      </p:cViewPr>
      <p:guideLst/>
    </p:cSldViewPr>
  </p:slideViewPr>
  <p:outlineViewPr>
    <p:cViewPr>
      <p:scale>
        <a:sx n="33" d="100"/>
        <a:sy n="33" d="100"/>
      </p:scale>
      <p:origin x="0" y="-662"/>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461EB5-F690-4D5B-BA6B-13CD3DCB0999}" type="datetimeFigureOut">
              <a:rPr lang="en-AU" smtClean="0"/>
              <a:t>18-Dec-18</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2589C8-CB35-4F27-AF6C-19EE5CC5AA86}" type="slidenum">
              <a:rPr lang="en-AU" smtClean="0"/>
              <a:t>‹#›</a:t>
            </a:fld>
            <a:endParaRPr lang="en-AU" dirty="0"/>
          </a:p>
        </p:txBody>
      </p:sp>
    </p:spTree>
    <p:extLst>
      <p:ext uri="{BB962C8B-B14F-4D97-AF65-F5344CB8AC3E}">
        <p14:creationId xmlns:p14="http://schemas.microsoft.com/office/powerpoint/2010/main" val="379335067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ELLA Title 1">
    <p:bg>
      <p:bgPr>
        <a:gradFill>
          <a:gsLst>
            <a:gs pos="43000">
              <a:srgbClr val="43B47C"/>
            </a:gs>
            <a:gs pos="0">
              <a:schemeClr val="accent4"/>
            </a:gs>
            <a:gs pos="100000">
              <a:schemeClr val="accent1"/>
            </a:gs>
          </a:gsLst>
          <a:lin ang="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27924" y="2829067"/>
            <a:ext cx="4462780" cy="461165"/>
          </a:xfrm>
        </p:spPr>
        <p:txBody>
          <a:bodyPr/>
          <a:lstStyle>
            <a:lvl1pPr marL="0" indent="0" algn="l">
              <a:buNone/>
              <a:defRPr sz="24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Second line heading light</a:t>
            </a:r>
            <a:endParaRPr lang="en-US" dirty="0"/>
          </a:p>
        </p:txBody>
      </p:sp>
      <p:sp>
        <p:nvSpPr>
          <p:cNvPr id="2" name="Title 1"/>
          <p:cNvSpPr>
            <a:spLocks noGrp="1"/>
          </p:cNvSpPr>
          <p:nvPr>
            <p:ph type="ctrTitle" hasCustomPrompt="1"/>
          </p:nvPr>
        </p:nvSpPr>
        <p:spPr>
          <a:xfrm>
            <a:off x="927924" y="1655309"/>
            <a:ext cx="4198620" cy="1257177"/>
          </a:xfrm>
        </p:spPr>
        <p:txBody>
          <a:bodyPr anchor="b"/>
          <a:lstStyle>
            <a:lvl1pPr algn="l">
              <a:defRPr sz="2400">
                <a:solidFill>
                  <a:schemeClr val="bg1"/>
                </a:solidFill>
              </a:defRPr>
            </a:lvl1pPr>
          </a:lstStyle>
          <a:p>
            <a:r>
              <a:rPr lang="en-US" dirty="0" smtClean="0"/>
              <a:t>Presentation heading</a:t>
            </a:r>
            <a:endParaRPr lang="en-US" dirty="0"/>
          </a:p>
        </p:txBody>
      </p:sp>
      <p:sp>
        <p:nvSpPr>
          <p:cNvPr id="8" name="Text Placeholder 14"/>
          <p:cNvSpPr>
            <a:spLocks noGrp="1"/>
          </p:cNvSpPr>
          <p:nvPr>
            <p:ph type="body" sz="quarter" idx="13" hasCustomPrompt="1"/>
          </p:nvPr>
        </p:nvSpPr>
        <p:spPr>
          <a:xfrm>
            <a:off x="927924" y="3258884"/>
            <a:ext cx="4198620" cy="510009"/>
          </a:xfrm>
        </p:spPr>
        <p:txBody>
          <a:bodyPr/>
          <a:lstStyle>
            <a:lvl1pPr>
              <a:defRPr sz="1100" b="0">
                <a:solidFill>
                  <a:schemeClr val="bg1"/>
                </a:solidFill>
              </a:defRPr>
            </a:lvl1pPr>
          </a:lstStyle>
          <a:p>
            <a:pPr lvl="0"/>
            <a:r>
              <a:rPr lang="en-US" dirty="0" smtClean="0"/>
              <a:t>Subheading line goes here</a:t>
            </a:r>
          </a:p>
        </p:txBody>
      </p:sp>
      <p:grpSp>
        <p:nvGrpSpPr>
          <p:cNvPr id="10" name="Group 4"/>
          <p:cNvGrpSpPr>
            <a:grpSpLocks noChangeAspect="1"/>
          </p:cNvGrpSpPr>
          <p:nvPr userDrawn="1"/>
        </p:nvGrpSpPr>
        <p:grpSpPr bwMode="auto">
          <a:xfrm>
            <a:off x="626259" y="545788"/>
            <a:ext cx="1193020" cy="1013772"/>
            <a:chOff x="946" y="-1064"/>
            <a:chExt cx="2629" cy="2234"/>
          </a:xfrm>
          <a:solidFill>
            <a:schemeClr val="bg1"/>
          </a:solidFill>
        </p:grpSpPr>
        <p:sp>
          <p:nvSpPr>
            <p:cNvPr id="12" name="Freeform 5"/>
            <p:cNvSpPr>
              <a:spLocks noEditPoints="1"/>
            </p:cNvSpPr>
            <p:nvPr userDrawn="1"/>
          </p:nvSpPr>
          <p:spPr bwMode="auto">
            <a:xfrm>
              <a:off x="2267" y="-1064"/>
              <a:ext cx="1308" cy="1554"/>
            </a:xfrm>
            <a:custGeom>
              <a:avLst/>
              <a:gdLst>
                <a:gd name="T0" fmla="*/ 333 w 552"/>
                <a:gd name="T1" fmla="*/ 238 h 656"/>
                <a:gd name="T2" fmla="*/ 372 w 552"/>
                <a:gd name="T3" fmla="*/ 254 h 656"/>
                <a:gd name="T4" fmla="*/ 372 w 552"/>
                <a:gd name="T5" fmla="*/ 347 h 656"/>
                <a:gd name="T6" fmla="*/ 332 w 552"/>
                <a:gd name="T7" fmla="*/ 367 h 656"/>
                <a:gd name="T8" fmla="*/ 287 w 552"/>
                <a:gd name="T9" fmla="*/ 302 h 656"/>
                <a:gd name="T10" fmla="*/ 333 w 552"/>
                <a:gd name="T11" fmla="*/ 238 h 656"/>
                <a:gd name="T12" fmla="*/ 552 w 552"/>
                <a:gd name="T13" fmla="*/ 81 h 656"/>
                <a:gd name="T14" fmla="*/ 552 w 552"/>
                <a:gd name="T15" fmla="*/ 432 h 656"/>
                <a:gd name="T16" fmla="*/ 473 w 552"/>
                <a:gd name="T17" fmla="*/ 512 h 656"/>
                <a:gd name="T18" fmla="*/ 432 w 552"/>
                <a:gd name="T19" fmla="*/ 512 h 656"/>
                <a:gd name="T20" fmla="*/ 463 w 552"/>
                <a:gd name="T21" fmla="*/ 636 h 656"/>
                <a:gd name="T22" fmla="*/ 458 w 552"/>
                <a:gd name="T23" fmla="*/ 651 h 656"/>
                <a:gd name="T24" fmla="*/ 442 w 552"/>
                <a:gd name="T25" fmla="*/ 651 h 656"/>
                <a:gd name="T26" fmla="*/ 239 w 552"/>
                <a:gd name="T27" fmla="*/ 512 h 656"/>
                <a:gd name="T28" fmla="*/ 81 w 552"/>
                <a:gd name="T29" fmla="*/ 512 h 656"/>
                <a:gd name="T30" fmla="*/ 0 w 552"/>
                <a:gd name="T31" fmla="*/ 432 h 656"/>
                <a:gd name="T32" fmla="*/ 0 w 552"/>
                <a:gd name="T33" fmla="*/ 81 h 656"/>
                <a:gd name="T34" fmla="*/ 81 w 552"/>
                <a:gd name="T35" fmla="*/ 0 h 656"/>
                <a:gd name="T36" fmla="*/ 473 w 552"/>
                <a:gd name="T37" fmla="*/ 0 h 656"/>
                <a:gd name="T38" fmla="*/ 552 w 552"/>
                <a:gd name="T39" fmla="*/ 81 h 656"/>
                <a:gd name="T40" fmla="*/ 156 w 552"/>
                <a:gd name="T41" fmla="*/ 87 h 656"/>
                <a:gd name="T42" fmla="*/ 147 w 552"/>
                <a:gd name="T43" fmla="*/ 75 h 656"/>
                <a:gd name="T44" fmla="*/ 97 w 552"/>
                <a:gd name="T45" fmla="*/ 81 h 656"/>
                <a:gd name="T46" fmla="*/ 84 w 552"/>
                <a:gd name="T47" fmla="*/ 95 h 656"/>
                <a:gd name="T48" fmla="*/ 84 w 552"/>
                <a:gd name="T49" fmla="*/ 406 h 656"/>
                <a:gd name="T50" fmla="*/ 99 w 552"/>
                <a:gd name="T51" fmla="*/ 420 h 656"/>
                <a:gd name="T52" fmla="*/ 145 w 552"/>
                <a:gd name="T53" fmla="*/ 420 h 656"/>
                <a:gd name="T54" fmla="*/ 156 w 552"/>
                <a:gd name="T55" fmla="*/ 405 h 656"/>
                <a:gd name="T56" fmla="*/ 156 w 552"/>
                <a:gd name="T57" fmla="*/ 87 h 656"/>
                <a:gd name="T58" fmla="*/ 464 w 552"/>
                <a:gd name="T59" fmla="*/ 380 h 656"/>
                <a:gd name="T60" fmla="*/ 454 w 552"/>
                <a:gd name="T61" fmla="*/ 372 h 656"/>
                <a:gd name="T62" fmla="*/ 450 w 552"/>
                <a:gd name="T63" fmla="*/ 372 h 656"/>
                <a:gd name="T64" fmla="*/ 444 w 552"/>
                <a:gd name="T65" fmla="*/ 362 h 656"/>
                <a:gd name="T66" fmla="*/ 444 w 552"/>
                <a:gd name="T67" fmla="*/ 197 h 656"/>
                <a:gd name="T68" fmla="*/ 432 w 552"/>
                <a:gd name="T69" fmla="*/ 184 h 656"/>
                <a:gd name="T70" fmla="*/ 389 w 552"/>
                <a:gd name="T71" fmla="*/ 184 h 656"/>
                <a:gd name="T72" fmla="*/ 378 w 552"/>
                <a:gd name="T73" fmla="*/ 194 h 656"/>
                <a:gd name="T74" fmla="*/ 376 w 552"/>
                <a:gd name="T75" fmla="*/ 205 h 656"/>
                <a:gd name="T76" fmla="*/ 318 w 552"/>
                <a:gd name="T77" fmla="*/ 178 h 656"/>
                <a:gd name="T78" fmla="*/ 212 w 552"/>
                <a:gd name="T79" fmla="*/ 306 h 656"/>
                <a:gd name="T80" fmla="*/ 313 w 552"/>
                <a:gd name="T81" fmla="*/ 425 h 656"/>
                <a:gd name="T82" fmla="*/ 380 w 552"/>
                <a:gd name="T83" fmla="*/ 396 h 656"/>
                <a:gd name="T84" fmla="*/ 381 w 552"/>
                <a:gd name="T85" fmla="*/ 396 h 656"/>
                <a:gd name="T86" fmla="*/ 427 w 552"/>
                <a:gd name="T87" fmla="*/ 420 h 656"/>
                <a:gd name="T88" fmla="*/ 453 w 552"/>
                <a:gd name="T89" fmla="*/ 420 h 656"/>
                <a:gd name="T90" fmla="*/ 464 w 552"/>
                <a:gd name="T91" fmla="*/ 408 h 656"/>
                <a:gd name="T92" fmla="*/ 464 w 552"/>
                <a:gd name="T93" fmla="*/ 38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52" h="656">
                  <a:moveTo>
                    <a:pt x="333" y="238"/>
                  </a:moveTo>
                  <a:cubicBezTo>
                    <a:pt x="347" y="238"/>
                    <a:pt x="364" y="247"/>
                    <a:pt x="372" y="254"/>
                  </a:cubicBezTo>
                  <a:cubicBezTo>
                    <a:pt x="372" y="347"/>
                    <a:pt x="372" y="347"/>
                    <a:pt x="372" y="347"/>
                  </a:cubicBezTo>
                  <a:cubicBezTo>
                    <a:pt x="364" y="354"/>
                    <a:pt x="349" y="367"/>
                    <a:pt x="332" y="367"/>
                  </a:cubicBezTo>
                  <a:cubicBezTo>
                    <a:pt x="295" y="367"/>
                    <a:pt x="287" y="332"/>
                    <a:pt x="287" y="302"/>
                  </a:cubicBezTo>
                  <a:cubicBezTo>
                    <a:pt x="287" y="257"/>
                    <a:pt x="310" y="238"/>
                    <a:pt x="333" y="238"/>
                  </a:cubicBezTo>
                  <a:moveTo>
                    <a:pt x="552" y="81"/>
                  </a:moveTo>
                  <a:cubicBezTo>
                    <a:pt x="552" y="432"/>
                    <a:pt x="552" y="432"/>
                    <a:pt x="552" y="432"/>
                  </a:cubicBezTo>
                  <a:cubicBezTo>
                    <a:pt x="552" y="477"/>
                    <a:pt x="518" y="512"/>
                    <a:pt x="473" y="512"/>
                  </a:cubicBezTo>
                  <a:cubicBezTo>
                    <a:pt x="432" y="512"/>
                    <a:pt x="432" y="512"/>
                    <a:pt x="432" y="512"/>
                  </a:cubicBezTo>
                  <a:cubicBezTo>
                    <a:pt x="463" y="636"/>
                    <a:pt x="463" y="636"/>
                    <a:pt x="463" y="636"/>
                  </a:cubicBezTo>
                  <a:cubicBezTo>
                    <a:pt x="465" y="645"/>
                    <a:pt x="460" y="650"/>
                    <a:pt x="458" y="651"/>
                  </a:cubicBezTo>
                  <a:cubicBezTo>
                    <a:pt x="456" y="652"/>
                    <a:pt x="449" y="656"/>
                    <a:pt x="442" y="651"/>
                  </a:cubicBezTo>
                  <a:cubicBezTo>
                    <a:pt x="239" y="512"/>
                    <a:pt x="239" y="512"/>
                    <a:pt x="239" y="512"/>
                  </a:cubicBezTo>
                  <a:cubicBezTo>
                    <a:pt x="81" y="512"/>
                    <a:pt x="81" y="512"/>
                    <a:pt x="81" y="512"/>
                  </a:cubicBezTo>
                  <a:cubicBezTo>
                    <a:pt x="37" y="512"/>
                    <a:pt x="0" y="476"/>
                    <a:pt x="0" y="432"/>
                  </a:cubicBezTo>
                  <a:cubicBezTo>
                    <a:pt x="0" y="81"/>
                    <a:pt x="0" y="81"/>
                    <a:pt x="0" y="81"/>
                  </a:cubicBezTo>
                  <a:cubicBezTo>
                    <a:pt x="0" y="37"/>
                    <a:pt x="37" y="0"/>
                    <a:pt x="81" y="0"/>
                  </a:cubicBezTo>
                  <a:cubicBezTo>
                    <a:pt x="473" y="0"/>
                    <a:pt x="473" y="0"/>
                    <a:pt x="473" y="0"/>
                  </a:cubicBezTo>
                  <a:cubicBezTo>
                    <a:pt x="517" y="0"/>
                    <a:pt x="552" y="36"/>
                    <a:pt x="552" y="81"/>
                  </a:cubicBezTo>
                  <a:moveTo>
                    <a:pt x="156" y="87"/>
                  </a:moveTo>
                  <a:cubicBezTo>
                    <a:pt x="156" y="79"/>
                    <a:pt x="153" y="75"/>
                    <a:pt x="147" y="75"/>
                  </a:cubicBezTo>
                  <a:cubicBezTo>
                    <a:pt x="97" y="81"/>
                    <a:pt x="97" y="81"/>
                    <a:pt x="97" y="81"/>
                  </a:cubicBezTo>
                  <a:cubicBezTo>
                    <a:pt x="89" y="82"/>
                    <a:pt x="84" y="85"/>
                    <a:pt x="84" y="95"/>
                  </a:cubicBezTo>
                  <a:cubicBezTo>
                    <a:pt x="84" y="406"/>
                    <a:pt x="84" y="406"/>
                    <a:pt x="84" y="406"/>
                  </a:cubicBezTo>
                  <a:cubicBezTo>
                    <a:pt x="84" y="415"/>
                    <a:pt x="92" y="420"/>
                    <a:pt x="99" y="420"/>
                  </a:cubicBezTo>
                  <a:cubicBezTo>
                    <a:pt x="145" y="420"/>
                    <a:pt x="145" y="420"/>
                    <a:pt x="145" y="420"/>
                  </a:cubicBezTo>
                  <a:cubicBezTo>
                    <a:pt x="153" y="420"/>
                    <a:pt x="156" y="414"/>
                    <a:pt x="156" y="405"/>
                  </a:cubicBezTo>
                  <a:lnTo>
                    <a:pt x="156" y="87"/>
                  </a:lnTo>
                  <a:close/>
                  <a:moveTo>
                    <a:pt x="464" y="380"/>
                  </a:moveTo>
                  <a:cubicBezTo>
                    <a:pt x="464" y="373"/>
                    <a:pt x="461" y="372"/>
                    <a:pt x="454" y="372"/>
                  </a:cubicBezTo>
                  <a:cubicBezTo>
                    <a:pt x="450" y="372"/>
                    <a:pt x="450" y="372"/>
                    <a:pt x="450" y="372"/>
                  </a:cubicBezTo>
                  <a:cubicBezTo>
                    <a:pt x="445" y="372"/>
                    <a:pt x="444" y="367"/>
                    <a:pt x="444" y="362"/>
                  </a:cubicBezTo>
                  <a:cubicBezTo>
                    <a:pt x="444" y="197"/>
                    <a:pt x="444" y="197"/>
                    <a:pt x="444" y="197"/>
                  </a:cubicBezTo>
                  <a:cubicBezTo>
                    <a:pt x="444" y="189"/>
                    <a:pt x="438" y="184"/>
                    <a:pt x="432" y="184"/>
                  </a:cubicBezTo>
                  <a:cubicBezTo>
                    <a:pt x="389" y="184"/>
                    <a:pt x="389" y="184"/>
                    <a:pt x="389" y="184"/>
                  </a:cubicBezTo>
                  <a:cubicBezTo>
                    <a:pt x="382" y="184"/>
                    <a:pt x="378" y="189"/>
                    <a:pt x="378" y="194"/>
                  </a:cubicBezTo>
                  <a:cubicBezTo>
                    <a:pt x="376" y="205"/>
                    <a:pt x="376" y="205"/>
                    <a:pt x="376" y="205"/>
                  </a:cubicBezTo>
                  <a:cubicBezTo>
                    <a:pt x="366" y="191"/>
                    <a:pt x="344" y="178"/>
                    <a:pt x="318" y="178"/>
                  </a:cubicBezTo>
                  <a:cubicBezTo>
                    <a:pt x="265" y="178"/>
                    <a:pt x="212" y="221"/>
                    <a:pt x="212" y="306"/>
                  </a:cubicBezTo>
                  <a:cubicBezTo>
                    <a:pt x="212" y="370"/>
                    <a:pt x="244" y="425"/>
                    <a:pt x="313" y="425"/>
                  </a:cubicBezTo>
                  <a:cubicBezTo>
                    <a:pt x="337" y="425"/>
                    <a:pt x="367" y="412"/>
                    <a:pt x="380" y="396"/>
                  </a:cubicBezTo>
                  <a:cubicBezTo>
                    <a:pt x="381" y="396"/>
                    <a:pt x="381" y="396"/>
                    <a:pt x="381" y="396"/>
                  </a:cubicBezTo>
                  <a:cubicBezTo>
                    <a:pt x="388" y="412"/>
                    <a:pt x="399" y="420"/>
                    <a:pt x="427" y="420"/>
                  </a:cubicBezTo>
                  <a:cubicBezTo>
                    <a:pt x="453" y="420"/>
                    <a:pt x="453" y="420"/>
                    <a:pt x="453" y="420"/>
                  </a:cubicBezTo>
                  <a:cubicBezTo>
                    <a:pt x="460" y="420"/>
                    <a:pt x="464" y="415"/>
                    <a:pt x="464" y="408"/>
                  </a:cubicBezTo>
                  <a:lnTo>
                    <a:pt x="464" y="3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 name="Freeform 6"/>
            <p:cNvSpPr>
              <a:spLocks/>
            </p:cNvSpPr>
            <p:nvPr userDrawn="1"/>
          </p:nvSpPr>
          <p:spPr bwMode="auto">
            <a:xfrm>
              <a:off x="1879" y="551"/>
              <a:ext cx="99" cy="154"/>
            </a:xfrm>
            <a:custGeom>
              <a:avLst/>
              <a:gdLst>
                <a:gd name="T0" fmla="*/ 40 w 42"/>
                <a:gd name="T1" fmla="*/ 0 h 65"/>
                <a:gd name="T2" fmla="*/ 42 w 42"/>
                <a:gd name="T3" fmla="*/ 2 h 65"/>
                <a:gd name="T4" fmla="*/ 41 w 42"/>
                <a:gd name="T5" fmla="*/ 10 h 65"/>
                <a:gd name="T6" fmla="*/ 38 w 42"/>
                <a:gd name="T7" fmla="*/ 12 h 65"/>
                <a:gd name="T8" fmla="*/ 15 w 42"/>
                <a:gd name="T9" fmla="*/ 12 h 65"/>
                <a:gd name="T10" fmla="*/ 15 w 42"/>
                <a:gd name="T11" fmla="*/ 26 h 65"/>
                <a:gd name="T12" fmla="*/ 36 w 42"/>
                <a:gd name="T13" fmla="*/ 26 h 65"/>
                <a:gd name="T14" fmla="*/ 39 w 42"/>
                <a:gd name="T15" fmla="*/ 29 h 65"/>
                <a:gd name="T16" fmla="*/ 39 w 42"/>
                <a:gd name="T17" fmla="*/ 35 h 65"/>
                <a:gd name="T18" fmla="*/ 36 w 42"/>
                <a:gd name="T19" fmla="*/ 38 h 65"/>
                <a:gd name="T20" fmla="*/ 15 w 42"/>
                <a:gd name="T21" fmla="*/ 38 h 65"/>
                <a:gd name="T22" fmla="*/ 15 w 42"/>
                <a:gd name="T23" fmla="*/ 53 h 65"/>
                <a:gd name="T24" fmla="*/ 39 w 42"/>
                <a:gd name="T25" fmla="*/ 53 h 65"/>
                <a:gd name="T26" fmla="*/ 42 w 42"/>
                <a:gd name="T27" fmla="*/ 55 h 65"/>
                <a:gd name="T28" fmla="*/ 42 w 42"/>
                <a:gd name="T29" fmla="*/ 62 h 65"/>
                <a:gd name="T30" fmla="*/ 40 w 42"/>
                <a:gd name="T31" fmla="*/ 65 h 65"/>
                <a:gd name="T32" fmla="*/ 3 w 42"/>
                <a:gd name="T33" fmla="*/ 65 h 65"/>
                <a:gd name="T34" fmla="*/ 0 w 42"/>
                <a:gd name="T35" fmla="*/ 62 h 65"/>
                <a:gd name="T36" fmla="*/ 0 w 42"/>
                <a:gd name="T37" fmla="*/ 3 h 65"/>
                <a:gd name="T38" fmla="*/ 3 w 42"/>
                <a:gd name="T39" fmla="*/ 0 h 65"/>
                <a:gd name="T40" fmla="*/ 40 w 42"/>
                <a:gd name="T4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65">
                  <a:moveTo>
                    <a:pt x="40" y="0"/>
                  </a:moveTo>
                  <a:cubicBezTo>
                    <a:pt x="42" y="0"/>
                    <a:pt x="42" y="1"/>
                    <a:pt x="42" y="2"/>
                  </a:cubicBezTo>
                  <a:cubicBezTo>
                    <a:pt x="41" y="10"/>
                    <a:pt x="41" y="10"/>
                    <a:pt x="41" y="10"/>
                  </a:cubicBezTo>
                  <a:cubicBezTo>
                    <a:pt x="41" y="12"/>
                    <a:pt x="40" y="12"/>
                    <a:pt x="38" y="12"/>
                  </a:cubicBezTo>
                  <a:cubicBezTo>
                    <a:pt x="15" y="12"/>
                    <a:pt x="15" y="12"/>
                    <a:pt x="15" y="12"/>
                  </a:cubicBezTo>
                  <a:cubicBezTo>
                    <a:pt x="15" y="26"/>
                    <a:pt x="15" y="26"/>
                    <a:pt x="15" y="26"/>
                  </a:cubicBezTo>
                  <a:cubicBezTo>
                    <a:pt x="36" y="26"/>
                    <a:pt x="36" y="26"/>
                    <a:pt x="36" y="26"/>
                  </a:cubicBezTo>
                  <a:cubicBezTo>
                    <a:pt x="38" y="26"/>
                    <a:pt x="39" y="27"/>
                    <a:pt x="39" y="29"/>
                  </a:cubicBezTo>
                  <a:cubicBezTo>
                    <a:pt x="39" y="35"/>
                    <a:pt x="39" y="35"/>
                    <a:pt x="39" y="35"/>
                  </a:cubicBezTo>
                  <a:cubicBezTo>
                    <a:pt x="39" y="37"/>
                    <a:pt x="38" y="38"/>
                    <a:pt x="36" y="38"/>
                  </a:cubicBezTo>
                  <a:cubicBezTo>
                    <a:pt x="15" y="38"/>
                    <a:pt x="15" y="38"/>
                    <a:pt x="15" y="38"/>
                  </a:cubicBezTo>
                  <a:cubicBezTo>
                    <a:pt x="15" y="53"/>
                    <a:pt x="15" y="53"/>
                    <a:pt x="15" y="53"/>
                  </a:cubicBezTo>
                  <a:cubicBezTo>
                    <a:pt x="39" y="53"/>
                    <a:pt x="39" y="53"/>
                    <a:pt x="39" y="53"/>
                  </a:cubicBezTo>
                  <a:cubicBezTo>
                    <a:pt x="41" y="53"/>
                    <a:pt x="42" y="54"/>
                    <a:pt x="42" y="55"/>
                  </a:cubicBezTo>
                  <a:cubicBezTo>
                    <a:pt x="42" y="62"/>
                    <a:pt x="42" y="62"/>
                    <a:pt x="42" y="62"/>
                  </a:cubicBezTo>
                  <a:cubicBezTo>
                    <a:pt x="42" y="64"/>
                    <a:pt x="41" y="65"/>
                    <a:pt x="40" y="65"/>
                  </a:cubicBezTo>
                  <a:cubicBezTo>
                    <a:pt x="3" y="65"/>
                    <a:pt x="3" y="65"/>
                    <a:pt x="3" y="65"/>
                  </a:cubicBezTo>
                  <a:cubicBezTo>
                    <a:pt x="1" y="65"/>
                    <a:pt x="0" y="64"/>
                    <a:pt x="0" y="62"/>
                  </a:cubicBezTo>
                  <a:cubicBezTo>
                    <a:pt x="0" y="3"/>
                    <a:pt x="0" y="3"/>
                    <a:pt x="0" y="3"/>
                  </a:cubicBezTo>
                  <a:cubicBezTo>
                    <a:pt x="0" y="1"/>
                    <a:pt x="1" y="0"/>
                    <a:pt x="3" y="0"/>
                  </a:cubicBezTo>
                  <a:lnTo>
                    <a:pt x="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 name="Freeform 7"/>
            <p:cNvSpPr>
              <a:spLocks noEditPoints="1"/>
            </p:cNvSpPr>
            <p:nvPr userDrawn="1"/>
          </p:nvSpPr>
          <p:spPr bwMode="auto">
            <a:xfrm>
              <a:off x="1992" y="594"/>
              <a:ext cx="117" cy="114"/>
            </a:xfrm>
            <a:custGeom>
              <a:avLst/>
              <a:gdLst>
                <a:gd name="T0" fmla="*/ 49 w 49"/>
                <a:gd name="T1" fmla="*/ 45 h 48"/>
                <a:gd name="T2" fmla="*/ 47 w 49"/>
                <a:gd name="T3" fmla="*/ 47 h 48"/>
                <a:gd name="T4" fmla="*/ 42 w 49"/>
                <a:gd name="T5" fmla="*/ 47 h 48"/>
                <a:gd name="T6" fmla="*/ 33 w 49"/>
                <a:gd name="T7" fmla="*/ 43 h 48"/>
                <a:gd name="T8" fmla="*/ 32 w 49"/>
                <a:gd name="T9" fmla="*/ 43 h 48"/>
                <a:gd name="T10" fmla="*/ 19 w 49"/>
                <a:gd name="T11" fmla="*/ 48 h 48"/>
                <a:gd name="T12" fmla="*/ 0 w 49"/>
                <a:gd name="T13" fmla="*/ 25 h 48"/>
                <a:gd name="T14" fmla="*/ 20 w 49"/>
                <a:gd name="T15" fmla="*/ 0 h 48"/>
                <a:gd name="T16" fmla="*/ 32 w 49"/>
                <a:gd name="T17" fmla="*/ 5 h 48"/>
                <a:gd name="T18" fmla="*/ 32 w 49"/>
                <a:gd name="T19" fmla="*/ 3 h 48"/>
                <a:gd name="T20" fmla="*/ 34 w 49"/>
                <a:gd name="T21" fmla="*/ 2 h 48"/>
                <a:gd name="T22" fmla="*/ 42 w 49"/>
                <a:gd name="T23" fmla="*/ 2 h 48"/>
                <a:gd name="T24" fmla="*/ 45 w 49"/>
                <a:gd name="T25" fmla="*/ 4 h 48"/>
                <a:gd name="T26" fmla="*/ 45 w 49"/>
                <a:gd name="T27" fmla="*/ 36 h 48"/>
                <a:gd name="T28" fmla="*/ 46 w 49"/>
                <a:gd name="T29" fmla="*/ 37 h 48"/>
                <a:gd name="T30" fmla="*/ 47 w 49"/>
                <a:gd name="T31" fmla="*/ 37 h 48"/>
                <a:gd name="T32" fmla="*/ 49 w 49"/>
                <a:gd name="T33" fmla="*/ 39 h 48"/>
                <a:gd name="T34" fmla="*/ 49 w 49"/>
                <a:gd name="T35" fmla="*/ 45 h 48"/>
                <a:gd name="T36" fmla="*/ 31 w 49"/>
                <a:gd name="T37" fmla="*/ 15 h 48"/>
                <a:gd name="T38" fmla="*/ 23 w 49"/>
                <a:gd name="T39" fmla="*/ 12 h 48"/>
                <a:gd name="T40" fmla="*/ 14 w 49"/>
                <a:gd name="T41" fmla="*/ 24 h 48"/>
                <a:gd name="T42" fmla="*/ 23 w 49"/>
                <a:gd name="T43" fmla="*/ 37 h 48"/>
                <a:gd name="T44" fmla="*/ 31 w 49"/>
                <a:gd name="T45" fmla="*/ 33 h 48"/>
                <a:gd name="T46" fmla="*/ 31 w 49"/>
                <a:gd name="T47" fmla="*/ 1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48">
                  <a:moveTo>
                    <a:pt x="49" y="45"/>
                  </a:moveTo>
                  <a:cubicBezTo>
                    <a:pt x="49" y="46"/>
                    <a:pt x="48" y="47"/>
                    <a:pt x="47" y="47"/>
                  </a:cubicBezTo>
                  <a:cubicBezTo>
                    <a:pt x="42" y="47"/>
                    <a:pt x="42" y="47"/>
                    <a:pt x="42" y="47"/>
                  </a:cubicBezTo>
                  <a:cubicBezTo>
                    <a:pt x="36" y="47"/>
                    <a:pt x="34" y="45"/>
                    <a:pt x="33" y="43"/>
                  </a:cubicBezTo>
                  <a:cubicBezTo>
                    <a:pt x="32" y="43"/>
                    <a:pt x="32" y="43"/>
                    <a:pt x="32" y="43"/>
                  </a:cubicBezTo>
                  <a:cubicBezTo>
                    <a:pt x="30" y="45"/>
                    <a:pt x="24" y="48"/>
                    <a:pt x="19" y="48"/>
                  </a:cubicBezTo>
                  <a:cubicBezTo>
                    <a:pt x="6" y="48"/>
                    <a:pt x="0" y="37"/>
                    <a:pt x="0" y="25"/>
                  </a:cubicBezTo>
                  <a:cubicBezTo>
                    <a:pt x="0" y="9"/>
                    <a:pt x="10" y="0"/>
                    <a:pt x="20" y="0"/>
                  </a:cubicBezTo>
                  <a:cubicBezTo>
                    <a:pt x="26" y="0"/>
                    <a:pt x="30" y="3"/>
                    <a:pt x="32" y="5"/>
                  </a:cubicBezTo>
                  <a:cubicBezTo>
                    <a:pt x="32" y="3"/>
                    <a:pt x="32" y="3"/>
                    <a:pt x="32" y="3"/>
                  </a:cubicBezTo>
                  <a:cubicBezTo>
                    <a:pt x="32" y="2"/>
                    <a:pt x="33" y="2"/>
                    <a:pt x="34" y="2"/>
                  </a:cubicBezTo>
                  <a:cubicBezTo>
                    <a:pt x="42" y="2"/>
                    <a:pt x="42" y="2"/>
                    <a:pt x="42" y="2"/>
                  </a:cubicBezTo>
                  <a:cubicBezTo>
                    <a:pt x="44" y="2"/>
                    <a:pt x="45" y="2"/>
                    <a:pt x="45" y="4"/>
                  </a:cubicBezTo>
                  <a:cubicBezTo>
                    <a:pt x="45" y="36"/>
                    <a:pt x="45" y="36"/>
                    <a:pt x="45" y="36"/>
                  </a:cubicBezTo>
                  <a:cubicBezTo>
                    <a:pt x="45" y="37"/>
                    <a:pt x="45" y="37"/>
                    <a:pt x="46" y="37"/>
                  </a:cubicBezTo>
                  <a:cubicBezTo>
                    <a:pt x="47" y="37"/>
                    <a:pt x="47" y="37"/>
                    <a:pt x="47" y="37"/>
                  </a:cubicBezTo>
                  <a:cubicBezTo>
                    <a:pt x="48" y="37"/>
                    <a:pt x="49" y="38"/>
                    <a:pt x="49" y="39"/>
                  </a:cubicBezTo>
                  <a:lnTo>
                    <a:pt x="49" y="45"/>
                  </a:lnTo>
                  <a:close/>
                  <a:moveTo>
                    <a:pt x="31" y="15"/>
                  </a:moveTo>
                  <a:cubicBezTo>
                    <a:pt x="29" y="13"/>
                    <a:pt x="26" y="12"/>
                    <a:pt x="23" y="12"/>
                  </a:cubicBezTo>
                  <a:cubicBezTo>
                    <a:pt x="19" y="12"/>
                    <a:pt x="14" y="15"/>
                    <a:pt x="14" y="24"/>
                  </a:cubicBezTo>
                  <a:cubicBezTo>
                    <a:pt x="14" y="30"/>
                    <a:pt x="16" y="37"/>
                    <a:pt x="23" y="37"/>
                  </a:cubicBezTo>
                  <a:cubicBezTo>
                    <a:pt x="26" y="37"/>
                    <a:pt x="30" y="34"/>
                    <a:pt x="31" y="33"/>
                  </a:cubicBezTo>
                  <a:lnTo>
                    <a:pt x="31"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 name="Freeform 8"/>
            <p:cNvSpPr>
              <a:spLocks/>
            </p:cNvSpPr>
            <p:nvPr userDrawn="1"/>
          </p:nvSpPr>
          <p:spPr bwMode="auto">
            <a:xfrm>
              <a:off x="2125" y="594"/>
              <a:ext cx="69" cy="111"/>
            </a:xfrm>
            <a:custGeom>
              <a:avLst/>
              <a:gdLst>
                <a:gd name="T0" fmla="*/ 14 w 29"/>
                <a:gd name="T1" fmla="*/ 16 h 47"/>
                <a:gd name="T2" fmla="*/ 14 w 29"/>
                <a:gd name="T3" fmla="*/ 44 h 47"/>
                <a:gd name="T4" fmla="*/ 12 w 29"/>
                <a:gd name="T5" fmla="*/ 47 h 47"/>
                <a:gd name="T6" fmla="*/ 3 w 29"/>
                <a:gd name="T7" fmla="*/ 47 h 47"/>
                <a:gd name="T8" fmla="*/ 0 w 29"/>
                <a:gd name="T9" fmla="*/ 44 h 47"/>
                <a:gd name="T10" fmla="*/ 0 w 29"/>
                <a:gd name="T11" fmla="*/ 4 h 47"/>
                <a:gd name="T12" fmla="*/ 3 w 29"/>
                <a:gd name="T13" fmla="*/ 2 h 47"/>
                <a:gd name="T14" fmla="*/ 10 w 29"/>
                <a:gd name="T15" fmla="*/ 2 h 47"/>
                <a:gd name="T16" fmla="*/ 13 w 29"/>
                <a:gd name="T17" fmla="*/ 3 h 47"/>
                <a:gd name="T18" fmla="*/ 13 w 29"/>
                <a:gd name="T19" fmla="*/ 6 h 47"/>
                <a:gd name="T20" fmla="*/ 25 w 29"/>
                <a:gd name="T21" fmla="*/ 0 h 47"/>
                <a:gd name="T22" fmla="*/ 28 w 29"/>
                <a:gd name="T23" fmla="*/ 1 h 47"/>
                <a:gd name="T24" fmla="*/ 29 w 29"/>
                <a:gd name="T25" fmla="*/ 3 h 47"/>
                <a:gd name="T26" fmla="*/ 27 w 29"/>
                <a:gd name="T27" fmla="*/ 12 h 47"/>
                <a:gd name="T28" fmla="*/ 26 w 29"/>
                <a:gd name="T29" fmla="*/ 13 h 47"/>
                <a:gd name="T30" fmla="*/ 23 w 29"/>
                <a:gd name="T31" fmla="*/ 13 h 47"/>
                <a:gd name="T32" fmla="*/ 14 w 29"/>
                <a:gd name="T33"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7">
                  <a:moveTo>
                    <a:pt x="14" y="16"/>
                  </a:moveTo>
                  <a:cubicBezTo>
                    <a:pt x="14" y="44"/>
                    <a:pt x="14" y="44"/>
                    <a:pt x="14" y="44"/>
                  </a:cubicBezTo>
                  <a:cubicBezTo>
                    <a:pt x="14" y="46"/>
                    <a:pt x="13" y="47"/>
                    <a:pt x="12" y="47"/>
                  </a:cubicBezTo>
                  <a:cubicBezTo>
                    <a:pt x="3" y="47"/>
                    <a:pt x="3" y="47"/>
                    <a:pt x="3" y="47"/>
                  </a:cubicBezTo>
                  <a:cubicBezTo>
                    <a:pt x="1" y="47"/>
                    <a:pt x="0" y="46"/>
                    <a:pt x="0" y="44"/>
                  </a:cubicBezTo>
                  <a:cubicBezTo>
                    <a:pt x="0" y="4"/>
                    <a:pt x="0" y="4"/>
                    <a:pt x="0" y="4"/>
                  </a:cubicBezTo>
                  <a:cubicBezTo>
                    <a:pt x="0" y="2"/>
                    <a:pt x="1" y="2"/>
                    <a:pt x="3" y="2"/>
                  </a:cubicBezTo>
                  <a:cubicBezTo>
                    <a:pt x="10" y="2"/>
                    <a:pt x="10" y="2"/>
                    <a:pt x="10" y="2"/>
                  </a:cubicBezTo>
                  <a:cubicBezTo>
                    <a:pt x="12" y="2"/>
                    <a:pt x="13" y="2"/>
                    <a:pt x="13" y="3"/>
                  </a:cubicBezTo>
                  <a:cubicBezTo>
                    <a:pt x="13" y="6"/>
                    <a:pt x="13" y="6"/>
                    <a:pt x="13" y="6"/>
                  </a:cubicBezTo>
                  <a:cubicBezTo>
                    <a:pt x="17" y="2"/>
                    <a:pt x="20" y="0"/>
                    <a:pt x="25" y="0"/>
                  </a:cubicBezTo>
                  <a:cubicBezTo>
                    <a:pt x="26" y="0"/>
                    <a:pt x="27" y="0"/>
                    <a:pt x="28" y="1"/>
                  </a:cubicBezTo>
                  <a:cubicBezTo>
                    <a:pt x="29" y="1"/>
                    <a:pt x="29" y="2"/>
                    <a:pt x="29" y="3"/>
                  </a:cubicBezTo>
                  <a:cubicBezTo>
                    <a:pt x="27" y="12"/>
                    <a:pt x="27" y="12"/>
                    <a:pt x="27" y="12"/>
                  </a:cubicBezTo>
                  <a:cubicBezTo>
                    <a:pt x="27" y="13"/>
                    <a:pt x="27" y="13"/>
                    <a:pt x="26" y="13"/>
                  </a:cubicBezTo>
                  <a:cubicBezTo>
                    <a:pt x="25" y="13"/>
                    <a:pt x="24" y="13"/>
                    <a:pt x="23" y="13"/>
                  </a:cubicBezTo>
                  <a:cubicBezTo>
                    <a:pt x="20" y="13"/>
                    <a:pt x="17" y="14"/>
                    <a:pt x="14"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 name="Freeform 9"/>
            <p:cNvSpPr>
              <a:spLocks/>
            </p:cNvSpPr>
            <p:nvPr userDrawn="1"/>
          </p:nvSpPr>
          <p:spPr bwMode="auto">
            <a:xfrm>
              <a:off x="2208" y="547"/>
              <a:ext cx="33" cy="158"/>
            </a:xfrm>
            <a:custGeom>
              <a:avLst/>
              <a:gdLst>
                <a:gd name="T0" fmla="*/ 14 w 14"/>
                <a:gd name="T1" fmla="*/ 64 h 67"/>
                <a:gd name="T2" fmla="*/ 12 w 14"/>
                <a:gd name="T3" fmla="*/ 67 h 67"/>
                <a:gd name="T4" fmla="*/ 3 w 14"/>
                <a:gd name="T5" fmla="*/ 67 h 67"/>
                <a:gd name="T6" fmla="*/ 0 w 14"/>
                <a:gd name="T7" fmla="*/ 64 h 67"/>
                <a:gd name="T8" fmla="*/ 0 w 14"/>
                <a:gd name="T9" fmla="*/ 4 h 67"/>
                <a:gd name="T10" fmla="*/ 2 w 14"/>
                <a:gd name="T11" fmla="*/ 1 h 67"/>
                <a:gd name="T12" fmla="*/ 12 w 14"/>
                <a:gd name="T13" fmla="*/ 0 h 67"/>
                <a:gd name="T14" fmla="*/ 14 w 14"/>
                <a:gd name="T15" fmla="*/ 2 h 67"/>
                <a:gd name="T16" fmla="*/ 14 w 14"/>
                <a:gd name="T17" fmla="*/ 6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67">
                  <a:moveTo>
                    <a:pt x="14" y="64"/>
                  </a:moveTo>
                  <a:cubicBezTo>
                    <a:pt x="14" y="66"/>
                    <a:pt x="13" y="67"/>
                    <a:pt x="12" y="67"/>
                  </a:cubicBezTo>
                  <a:cubicBezTo>
                    <a:pt x="3" y="67"/>
                    <a:pt x="3" y="67"/>
                    <a:pt x="3" y="67"/>
                  </a:cubicBezTo>
                  <a:cubicBezTo>
                    <a:pt x="1" y="67"/>
                    <a:pt x="0" y="66"/>
                    <a:pt x="0" y="64"/>
                  </a:cubicBezTo>
                  <a:cubicBezTo>
                    <a:pt x="0" y="4"/>
                    <a:pt x="0" y="4"/>
                    <a:pt x="0" y="4"/>
                  </a:cubicBezTo>
                  <a:cubicBezTo>
                    <a:pt x="0" y="2"/>
                    <a:pt x="1" y="1"/>
                    <a:pt x="2" y="1"/>
                  </a:cubicBezTo>
                  <a:cubicBezTo>
                    <a:pt x="12" y="0"/>
                    <a:pt x="12" y="0"/>
                    <a:pt x="12" y="0"/>
                  </a:cubicBezTo>
                  <a:cubicBezTo>
                    <a:pt x="13" y="0"/>
                    <a:pt x="14" y="1"/>
                    <a:pt x="14" y="2"/>
                  </a:cubicBezTo>
                  <a:lnTo>
                    <a:pt x="14"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 name="Freeform 10"/>
            <p:cNvSpPr>
              <a:spLocks/>
            </p:cNvSpPr>
            <p:nvPr userDrawn="1"/>
          </p:nvSpPr>
          <p:spPr bwMode="auto">
            <a:xfrm>
              <a:off x="2255" y="599"/>
              <a:ext cx="114" cy="154"/>
            </a:xfrm>
            <a:custGeom>
              <a:avLst/>
              <a:gdLst>
                <a:gd name="T0" fmla="*/ 48 w 48"/>
                <a:gd name="T1" fmla="*/ 2 h 65"/>
                <a:gd name="T2" fmla="*/ 30 w 48"/>
                <a:gd name="T3" fmla="*/ 50 h 65"/>
                <a:gd name="T4" fmla="*/ 8 w 48"/>
                <a:gd name="T5" fmla="*/ 65 h 65"/>
                <a:gd name="T6" fmla="*/ 2 w 48"/>
                <a:gd name="T7" fmla="*/ 65 h 65"/>
                <a:gd name="T8" fmla="*/ 1 w 48"/>
                <a:gd name="T9" fmla="*/ 62 h 65"/>
                <a:gd name="T10" fmla="*/ 2 w 48"/>
                <a:gd name="T11" fmla="*/ 56 h 65"/>
                <a:gd name="T12" fmla="*/ 4 w 48"/>
                <a:gd name="T13" fmla="*/ 54 h 65"/>
                <a:gd name="T14" fmla="*/ 7 w 48"/>
                <a:gd name="T15" fmla="*/ 54 h 65"/>
                <a:gd name="T16" fmla="*/ 17 w 48"/>
                <a:gd name="T17" fmla="*/ 48 h 65"/>
                <a:gd name="T18" fmla="*/ 19 w 48"/>
                <a:gd name="T19" fmla="*/ 45 h 65"/>
                <a:gd name="T20" fmla="*/ 1 w 48"/>
                <a:gd name="T21" fmla="*/ 2 h 65"/>
                <a:gd name="T22" fmla="*/ 1 w 48"/>
                <a:gd name="T23" fmla="*/ 1 h 65"/>
                <a:gd name="T24" fmla="*/ 3 w 48"/>
                <a:gd name="T25" fmla="*/ 0 h 65"/>
                <a:gd name="T26" fmla="*/ 14 w 48"/>
                <a:gd name="T27" fmla="*/ 0 h 65"/>
                <a:gd name="T28" fmla="*/ 17 w 48"/>
                <a:gd name="T29" fmla="*/ 1 h 65"/>
                <a:gd name="T30" fmla="*/ 26 w 48"/>
                <a:gd name="T31" fmla="*/ 29 h 65"/>
                <a:gd name="T32" fmla="*/ 34 w 48"/>
                <a:gd name="T33" fmla="*/ 2 h 65"/>
                <a:gd name="T34" fmla="*/ 37 w 48"/>
                <a:gd name="T35" fmla="*/ 0 h 65"/>
                <a:gd name="T36" fmla="*/ 47 w 48"/>
                <a:gd name="T37" fmla="*/ 0 h 65"/>
                <a:gd name="T38" fmla="*/ 48 w 48"/>
                <a:gd name="T39" fmla="*/ 1 h 65"/>
                <a:gd name="T40" fmla="*/ 48 w 48"/>
                <a:gd name="T41" fmla="*/ 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65">
                  <a:moveTo>
                    <a:pt x="48" y="2"/>
                  </a:moveTo>
                  <a:cubicBezTo>
                    <a:pt x="30" y="50"/>
                    <a:pt x="30" y="50"/>
                    <a:pt x="30" y="50"/>
                  </a:cubicBezTo>
                  <a:cubicBezTo>
                    <a:pt x="26" y="61"/>
                    <a:pt x="20" y="65"/>
                    <a:pt x="8" y="65"/>
                  </a:cubicBezTo>
                  <a:cubicBezTo>
                    <a:pt x="6" y="65"/>
                    <a:pt x="4" y="65"/>
                    <a:pt x="2" y="65"/>
                  </a:cubicBezTo>
                  <a:cubicBezTo>
                    <a:pt x="0" y="64"/>
                    <a:pt x="0" y="63"/>
                    <a:pt x="1" y="62"/>
                  </a:cubicBezTo>
                  <a:cubicBezTo>
                    <a:pt x="2" y="56"/>
                    <a:pt x="2" y="56"/>
                    <a:pt x="2" y="56"/>
                  </a:cubicBezTo>
                  <a:cubicBezTo>
                    <a:pt x="2" y="54"/>
                    <a:pt x="2" y="54"/>
                    <a:pt x="4" y="54"/>
                  </a:cubicBezTo>
                  <a:cubicBezTo>
                    <a:pt x="5" y="54"/>
                    <a:pt x="6" y="54"/>
                    <a:pt x="7" y="54"/>
                  </a:cubicBezTo>
                  <a:cubicBezTo>
                    <a:pt x="14" y="54"/>
                    <a:pt x="15" y="52"/>
                    <a:pt x="17" y="48"/>
                  </a:cubicBezTo>
                  <a:cubicBezTo>
                    <a:pt x="19" y="45"/>
                    <a:pt x="19" y="45"/>
                    <a:pt x="19" y="45"/>
                  </a:cubicBezTo>
                  <a:cubicBezTo>
                    <a:pt x="1" y="2"/>
                    <a:pt x="1" y="2"/>
                    <a:pt x="1" y="2"/>
                  </a:cubicBezTo>
                  <a:cubicBezTo>
                    <a:pt x="1" y="2"/>
                    <a:pt x="1" y="1"/>
                    <a:pt x="1" y="1"/>
                  </a:cubicBezTo>
                  <a:cubicBezTo>
                    <a:pt x="1" y="0"/>
                    <a:pt x="2" y="0"/>
                    <a:pt x="3" y="0"/>
                  </a:cubicBezTo>
                  <a:cubicBezTo>
                    <a:pt x="14" y="0"/>
                    <a:pt x="14" y="0"/>
                    <a:pt x="14" y="0"/>
                  </a:cubicBezTo>
                  <a:cubicBezTo>
                    <a:pt x="16" y="0"/>
                    <a:pt x="16" y="0"/>
                    <a:pt x="17" y="1"/>
                  </a:cubicBezTo>
                  <a:cubicBezTo>
                    <a:pt x="26" y="29"/>
                    <a:pt x="26" y="29"/>
                    <a:pt x="26" y="29"/>
                  </a:cubicBezTo>
                  <a:cubicBezTo>
                    <a:pt x="34" y="2"/>
                    <a:pt x="34" y="2"/>
                    <a:pt x="34" y="2"/>
                  </a:cubicBezTo>
                  <a:cubicBezTo>
                    <a:pt x="34" y="0"/>
                    <a:pt x="35" y="0"/>
                    <a:pt x="37" y="0"/>
                  </a:cubicBezTo>
                  <a:cubicBezTo>
                    <a:pt x="47" y="0"/>
                    <a:pt x="47" y="0"/>
                    <a:pt x="47" y="0"/>
                  </a:cubicBezTo>
                  <a:cubicBezTo>
                    <a:pt x="48" y="0"/>
                    <a:pt x="48" y="0"/>
                    <a:pt x="48" y="1"/>
                  </a:cubicBezTo>
                  <a:cubicBezTo>
                    <a:pt x="48" y="1"/>
                    <a:pt x="48" y="2"/>
                    <a:pt x="48"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 name="Freeform 11"/>
            <p:cNvSpPr>
              <a:spLocks/>
            </p:cNvSpPr>
            <p:nvPr userDrawn="1"/>
          </p:nvSpPr>
          <p:spPr bwMode="auto">
            <a:xfrm>
              <a:off x="2443" y="551"/>
              <a:ext cx="97" cy="154"/>
            </a:xfrm>
            <a:custGeom>
              <a:avLst/>
              <a:gdLst>
                <a:gd name="T0" fmla="*/ 41 w 41"/>
                <a:gd name="T1" fmla="*/ 62 h 65"/>
                <a:gd name="T2" fmla="*/ 39 w 41"/>
                <a:gd name="T3" fmla="*/ 65 h 65"/>
                <a:gd name="T4" fmla="*/ 3 w 41"/>
                <a:gd name="T5" fmla="*/ 65 h 65"/>
                <a:gd name="T6" fmla="*/ 0 w 41"/>
                <a:gd name="T7" fmla="*/ 62 h 65"/>
                <a:gd name="T8" fmla="*/ 0 w 41"/>
                <a:gd name="T9" fmla="*/ 3 h 65"/>
                <a:gd name="T10" fmla="*/ 3 w 41"/>
                <a:gd name="T11" fmla="*/ 0 h 65"/>
                <a:gd name="T12" fmla="*/ 12 w 41"/>
                <a:gd name="T13" fmla="*/ 0 h 65"/>
                <a:gd name="T14" fmla="*/ 15 w 41"/>
                <a:gd name="T15" fmla="*/ 3 h 65"/>
                <a:gd name="T16" fmla="*/ 15 w 41"/>
                <a:gd name="T17" fmla="*/ 52 h 65"/>
                <a:gd name="T18" fmla="*/ 39 w 41"/>
                <a:gd name="T19" fmla="*/ 52 h 65"/>
                <a:gd name="T20" fmla="*/ 41 w 41"/>
                <a:gd name="T21" fmla="*/ 55 h 65"/>
                <a:gd name="T22" fmla="*/ 41 w 41"/>
                <a:gd name="T23"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65">
                  <a:moveTo>
                    <a:pt x="41" y="62"/>
                  </a:moveTo>
                  <a:cubicBezTo>
                    <a:pt x="41" y="64"/>
                    <a:pt x="40" y="65"/>
                    <a:pt x="39" y="65"/>
                  </a:cubicBezTo>
                  <a:cubicBezTo>
                    <a:pt x="3" y="65"/>
                    <a:pt x="3" y="65"/>
                    <a:pt x="3" y="65"/>
                  </a:cubicBezTo>
                  <a:cubicBezTo>
                    <a:pt x="1" y="65"/>
                    <a:pt x="0" y="64"/>
                    <a:pt x="0" y="62"/>
                  </a:cubicBezTo>
                  <a:cubicBezTo>
                    <a:pt x="0" y="3"/>
                    <a:pt x="0" y="3"/>
                    <a:pt x="0" y="3"/>
                  </a:cubicBezTo>
                  <a:cubicBezTo>
                    <a:pt x="0" y="1"/>
                    <a:pt x="1" y="0"/>
                    <a:pt x="3" y="0"/>
                  </a:cubicBezTo>
                  <a:cubicBezTo>
                    <a:pt x="12" y="0"/>
                    <a:pt x="12" y="0"/>
                    <a:pt x="12" y="0"/>
                  </a:cubicBezTo>
                  <a:cubicBezTo>
                    <a:pt x="14" y="0"/>
                    <a:pt x="15" y="1"/>
                    <a:pt x="15" y="3"/>
                  </a:cubicBezTo>
                  <a:cubicBezTo>
                    <a:pt x="15" y="52"/>
                    <a:pt x="15" y="52"/>
                    <a:pt x="15" y="52"/>
                  </a:cubicBezTo>
                  <a:cubicBezTo>
                    <a:pt x="39" y="52"/>
                    <a:pt x="39" y="52"/>
                    <a:pt x="39" y="52"/>
                  </a:cubicBezTo>
                  <a:cubicBezTo>
                    <a:pt x="41" y="52"/>
                    <a:pt x="41" y="53"/>
                    <a:pt x="41" y="55"/>
                  </a:cubicBezTo>
                  <a:lnTo>
                    <a:pt x="41"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 name="Freeform 12"/>
            <p:cNvSpPr>
              <a:spLocks noEditPoints="1"/>
            </p:cNvSpPr>
            <p:nvPr userDrawn="1"/>
          </p:nvSpPr>
          <p:spPr bwMode="auto">
            <a:xfrm>
              <a:off x="2549" y="594"/>
              <a:ext cx="104" cy="114"/>
            </a:xfrm>
            <a:custGeom>
              <a:avLst/>
              <a:gdLst>
                <a:gd name="T0" fmla="*/ 44 w 44"/>
                <a:gd name="T1" fmla="*/ 25 h 48"/>
                <a:gd name="T2" fmla="*/ 41 w 44"/>
                <a:gd name="T3" fmla="*/ 28 h 48"/>
                <a:gd name="T4" fmla="*/ 15 w 44"/>
                <a:gd name="T5" fmla="*/ 28 h 48"/>
                <a:gd name="T6" fmla="*/ 27 w 44"/>
                <a:gd name="T7" fmla="*/ 37 h 48"/>
                <a:gd name="T8" fmla="*/ 38 w 44"/>
                <a:gd name="T9" fmla="*/ 35 h 48"/>
                <a:gd name="T10" fmla="*/ 39 w 44"/>
                <a:gd name="T11" fmla="*/ 34 h 48"/>
                <a:gd name="T12" fmla="*/ 41 w 44"/>
                <a:gd name="T13" fmla="*/ 36 h 48"/>
                <a:gd name="T14" fmla="*/ 43 w 44"/>
                <a:gd name="T15" fmla="*/ 43 h 48"/>
                <a:gd name="T16" fmla="*/ 41 w 44"/>
                <a:gd name="T17" fmla="*/ 45 h 48"/>
                <a:gd name="T18" fmla="*/ 24 w 44"/>
                <a:gd name="T19" fmla="*/ 48 h 48"/>
                <a:gd name="T20" fmla="*/ 0 w 44"/>
                <a:gd name="T21" fmla="*/ 24 h 48"/>
                <a:gd name="T22" fmla="*/ 24 w 44"/>
                <a:gd name="T23" fmla="*/ 0 h 48"/>
                <a:gd name="T24" fmla="*/ 38 w 44"/>
                <a:gd name="T25" fmla="*/ 6 h 48"/>
                <a:gd name="T26" fmla="*/ 44 w 44"/>
                <a:gd name="T27" fmla="*/ 24 h 48"/>
                <a:gd name="T28" fmla="*/ 44 w 44"/>
                <a:gd name="T29" fmla="*/ 25 h 48"/>
                <a:gd name="T30" fmla="*/ 30 w 44"/>
                <a:gd name="T31" fmla="*/ 19 h 48"/>
                <a:gd name="T32" fmla="*/ 23 w 44"/>
                <a:gd name="T33" fmla="*/ 11 h 48"/>
                <a:gd name="T34" fmla="*/ 15 w 44"/>
                <a:gd name="T35" fmla="*/ 19 h 48"/>
                <a:gd name="T36" fmla="*/ 30 w 44"/>
                <a:gd name="T37" fmla="*/ 1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48">
                  <a:moveTo>
                    <a:pt x="44" y="25"/>
                  </a:moveTo>
                  <a:cubicBezTo>
                    <a:pt x="44" y="27"/>
                    <a:pt x="43" y="28"/>
                    <a:pt x="41" y="28"/>
                  </a:cubicBezTo>
                  <a:cubicBezTo>
                    <a:pt x="15" y="28"/>
                    <a:pt x="15" y="28"/>
                    <a:pt x="15" y="28"/>
                  </a:cubicBezTo>
                  <a:cubicBezTo>
                    <a:pt x="16" y="34"/>
                    <a:pt x="21" y="37"/>
                    <a:pt x="27" y="37"/>
                  </a:cubicBezTo>
                  <a:cubicBezTo>
                    <a:pt x="31" y="37"/>
                    <a:pt x="35" y="36"/>
                    <a:pt x="38" y="35"/>
                  </a:cubicBezTo>
                  <a:cubicBezTo>
                    <a:pt x="39" y="34"/>
                    <a:pt x="39" y="34"/>
                    <a:pt x="39" y="34"/>
                  </a:cubicBezTo>
                  <a:cubicBezTo>
                    <a:pt x="40" y="34"/>
                    <a:pt x="41" y="35"/>
                    <a:pt x="41" y="36"/>
                  </a:cubicBezTo>
                  <a:cubicBezTo>
                    <a:pt x="41" y="37"/>
                    <a:pt x="43" y="41"/>
                    <a:pt x="43" y="43"/>
                  </a:cubicBezTo>
                  <a:cubicBezTo>
                    <a:pt x="43" y="44"/>
                    <a:pt x="42" y="44"/>
                    <a:pt x="41" y="45"/>
                  </a:cubicBezTo>
                  <a:cubicBezTo>
                    <a:pt x="36" y="47"/>
                    <a:pt x="29" y="48"/>
                    <a:pt x="24" y="48"/>
                  </a:cubicBezTo>
                  <a:cubicBezTo>
                    <a:pt x="9" y="48"/>
                    <a:pt x="0" y="39"/>
                    <a:pt x="0" y="24"/>
                  </a:cubicBezTo>
                  <a:cubicBezTo>
                    <a:pt x="0" y="10"/>
                    <a:pt x="10" y="0"/>
                    <a:pt x="24" y="0"/>
                  </a:cubicBezTo>
                  <a:cubicBezTo>
                    <a:pt x="30" y="0"/>
                    <a:pt x="35" y="2"/>
                    <a:pt x="38" y="6"/>
                  </a:cubicBezTo>
                  <a:cubicBezTo>
                    <a:pt x="43" y="11"/>
                    <a:pt x="44" y="17"/>
                    <a:pt x="44" y="24"/>
                  </a:cubicBezTo>
                  <a:lnTo>
                    <a:pt x="44" y="25"/>
                  </a:lnTo>
                  <a:close/>
                  <a:moveTo>
                    <a:pt x="30" y="19"/>
                  </a:moveTo>
                  <a:cubicBezTo>
                    <a:pt x="30" y="15"/>
                    <a:pt x="28" y="11"/>
                    <a:pt x="23" y="11"/>
                  </a:cubicBezTo>
                  <a:cubicBezTo>
                    <a:pt x="18" y="11"/>
                    <a:pt x="15" y="15"/>
                    <a:pt x="15" y="19"/>
                  </a:cubicBezTo>
                  <a:lnTo>
                    <a:pt x="3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 name="Freeform 13"/>
            <p:cNvSpPr>
              <a:spLocks noEditPoints="1"/>
            </p:cNvSpPr>
            <p:nvPr userDrawn="1"/>
          </p:nvSpPr>
          <p:spPr bwMode="auto">
            <a:xfrm>
              <a:off x="2665" y="594"/>
              <a:ext cx="116" cy="114"/>
            </a:xfrm>
            <a:custGeom>
              <a:avLst/>
              <a:gdLst>
                <a:gd name="T0" fmla="*/ 49 w 49"/>
                <a:gd name="T1" fmla="*/ 45 h 48"/>
                <a:gd name="T2" fmla="*/ 47 w 49"/>
                <a:gd name="T3" fmla="*/ 47 h 48"/>
                <a:gd name="T4" fmla="*/ 42 w 49"/>
                <a:gd name="T5" fmla="*/ 47 h 48"/>
                <a:gd name="T6" fmla="*/ 33 w 49"/>
                <a:gd name="T7" fmla="*/ 43 h 48"/>
                <a:gd name="T8" fmla="*/ 33 w 49"/>
                <a:gd name="T9" fmla="*/ 43 h 48"/>
                <a:gd name="T10" fmla="*/ 19 w 49"/>
                <a:gd name="T11" fmla="*/ 48 h 48"/>
                <a:gd name="T12" fmla="*/ 0 w 49"/>
                <a:gd name="T13" fmla="*/ 25 h 48"/>
                <a:gd name="T14" fmla="*/ 20 w 49"/>
                <a:gd name="T15" fmla="*/ 0 h 48"/>
                <a:gd name="T16" fmla="*/ 32 w 49"/>
                <a:gd name="T17" fmla="*/ 5 h 48"/>
                <a:gd name="T18" fmla="*/ 32 w 49"/>
                <a:gd name="T19" fmla="*/ 3 h 48"/>
                <a:gd name="T20" fmla="*/ 34 w 49"/>
                <a:gd name="T21" fmla="*/ 2 h 48"/>
                <a:gd name="T22" fmla="*/ 42 w 49"/>
                <a:gd name="T23" fmla="*/ 2 h 48"/>
                <a:gd name="T24" fmla="*/ 45 w 49"/>
                <a:gd name="T25" fmla="*/ 4 h 48"/>
                <a:gd name="T26" fmla="*/ 45 w 49"/>
                <a:gd name="T27" fmla="*/ 36 h 48"/>
                <a:gd name="T28" fmla="*/ 46 w 49"/>
                <a:gd name="T29" fmla="*/ 37 h 48"/>
                <a:gd name="T30" fmla="*/ 47 w 49"/>
                <a:gd name="T31" fmla="*/ 37 h 48"/>
                <a:gd name="T32" fmla="*/ 49 w 49"/>
                <a:gd name="T33" fmla="*/ 39 h 48"/>
                <a:gd name="T34" fmla="*/ 49 w 49"/>
                <a:gd name="T35" fmla="*/ 45 h 48"/>
                <a:gd name="T36" fmla="*/ 31 w 49"/>
                <a:gd name="T37" fmla="*/ 15 h 48"/>
                <a:gd name="T38" fmla="*/ 23 w 49"/>
                <a:gd name="T39" fmla="*/ 12 h 48"/>
                <a:gd name="T40" fmla="*/ 14 w 49"/>
                <a:gd name="T41" fmla="*/ 24 h 48"/>
                <a:gd name="T42" fmla="*/ 23 w 49"/>
                <a:gd name="T43" fmla="*/ 37 h 48"/>
                <a:gd name="T44" fmla="*/ 31 w 49"/>
                <a:gd name="T45" fmla="*/ 33 h 48"/>
                <a:gd name="T46" fmla="*/ 31 w 49"/>
                <a:gd name="T47" fmla="*/ 1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48">
                  <a:moveTo>
                    <a:pt x="49" y="45"/>
                  </a:moveTo>
                  <a:cubicBezTo>
                    <a:pt x="49" y="46"/>
                    <a:pt x="48" y="47"/>
                    <a:pt x="47" y="47"/>
                  </a:cubicBezTo>
                  <a:cubicBezTo>
                    <a:pt x="42" y="47"/>
                    <a:pt x="42" y="47"/>
                    <a:pt x="42" y="47"/>
                  </a:cubicBezTo>
                  <a:cubicBezTo>
                    <a:pt x="36" y="47"/>
                    <a:pt x="34" y="45"/>
                    <a:pt x="33" y="43"/>
                  </a:cubicBezTo>
                  <a:cubicBezTo>
                    <a:pt x="33" y="43"/>
                    <a:pt x="33" y="43"/>
                    <a:pt x="33" y="43"/>
                  </a:cubicBezTo>
                  <a:cubicBezTo>
                    <a:pt x="30" y="45"/>
                    <a:pt x="24" y="48"/>
                    <a:pt x="19" y="48"/>
                  </a:cubicBezTo>
                  <a:cubicBezTo>
                    <a:pt x="6" y="48"/>
                    <a:pt x="0" y="37"/>
                    <a:pt x="0" y="25"/>
                  </a:cubicBezTo>
                  <a:cubicBezTo>
                    <a:pt x="0" y="9"/>
                    <a:pt x="10" y="0"/>
                    <a:pt x="20" y="0"/>
                  </a:cubicBezTo>
                  <a:cubicBezTo>
                    <a:pt x="26" y="0"/>
                    <a:pt x="30" y="3"/>
                    <a:pt x="32" y="5"/>
                  </a:cubicBezTo>
                  <a:cubicBezTo>
                    <a:pt x="32" y="3"/>
                    <a:pt x="32" y="3"/>
                    <a:pt x="32" y="3"/>
                  </a:cubicBezTo>
                  <a:cubicBezTo>
                    <a:pt x="32" y="2"/>
                    <a:pt x="33" y="2"/>
                    <a:pt x="34" y="2"/>
                  </a:cubicBezTo>
                  <a:cubicBezTo>
                    <a:pt x="42" y="2"/>
                    <a:pt x="42" y="2"/>
                    <a:pt x="42" y="2"/>
                  </a:cubicBezTo>
                  <a:cubicBezTo>
                    <a:pt x="44" y="2"/>
                    <a:pt x="45" y="2"/>
                    <a:pt x="45" y="4"/>
                  </a:cubicBezTo>
                  <a:cubicBezTo>
                    <a:pt x="45" y="36"/>
                    <a:pt x="45" y="36"/>
                    <a:pt x="45" y="36"/>
                  </a:cubicBezTo>
                  <a:cubicBezTo>
                    <a:pt x="45" y="37"/>
                    <a:pt x="45" y="37"/>
                    <a:pt x="46" y="37"/>
                  </a:cubicBezTo>
                  <a:cubicBezTo>
                    <a:pt x="47" y="37"/>
                    <a:pt x="47" y="37"/>
                    <a:pt x="47" y="37"/>
                  </a:cubicBezTo>
                  <a:cubicBezTo>
                    <a:pt x="48" y="37"/>
                    <a:pt x="49" y="38"/>
                    <a:pt x="49" y="39"/>
                  </a:cubicBezTo>
                  <a:lnTo>
                    <a:pt x="49" y="45"/>
                  </a:lnTo>
                  <a:close/>
                  <a:moveTo>
                    <a:pt x="31" y="15"/>
                  </a:moveTo>
                  <a:cubicBezTo>
                    <a:pt x="29" y="13"/>
                    <a:pt x="26" y="12"/>
                    <a:pt x="23" y="12"/>
                  </a:cubicBezTo>
                  <a:cubicBezTo>
                    <a:pt x="19" y="12"/>
                    <a:pt x="14" y="15"/>
                    <a:pt x="14" y="24"/>
                  </a:cubicBezTo>
                  <a:cubicBezTo>
                    <a:pt x="14" y="30"/>
                    <a:pt x="16" y="37"/>
                    <a:pt x="23" y="37"/>
                  </a:cubicBezTo>
                  <a:cubicBezTo>
                    <a:pt x="26" y="37"/>
                    <a:pt x="30" y="34"/>
                    <a:pt x="31" y="33"/>
                  </a:cubicBezTo>
                  <a:lnTo>
                    <a:pt x="31"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 name="Freeform 14"/>
            <p:cNvSpPr>
              <a:spLocks/>
            </p:cNvSpPr>
            <p:nvPr userDrawn="1"/>
          </p:nvSpPr>
          <p:spPr bwMode="auto">
            <a:xfrm>
              <a:off x="2798" y="594"/>
              <a:ext cx="68" cy="111"/>
            </a:xfrm>
            <a:custGeom>
              <a:avLst/>
              <a:gdLst>
                <a:gd name="T0" fmla="*/ 14 w 29"/>
                <a:gd name="T1" fmla="*/ 16 h 47"/>
                <a:gd name="T2" fmla="*/ 14 w 29"/>
                <a:gd name="T3" fmla="*/ 44 h 47"/>
                <a:gd name="T4" fmla="*/ 12 w 29"/>
                <a:gd name="T5" fmla="*/ 47 h 47"/>
                <a:gd name="T6" fmla="*/ 3 w 29"/>
                <a:gd name="T7" fmla="*/ 47 h 47"/>
                <a:gd name="T8" fmla="*/ 0 w 29"/>
                <a:gd name="T9" fmla="*/ 44 h 47"/>
                <a:gd name="T10" fmla="*/ 0 w 29"/>
                <a:gd name="T11" fmla="*/ 4 h 47"/>
                <a:gd name="T12" fmla="*/ 3 w 29"/>
                <a:gd name="T13" fmla="*/ 2 h 47"/>
                <a:gd name="T14" fmla="*/ 11 w 29"/>
                <a:gd name="T15" fmla="*/ 2 h 47"/>
                <a:gd name="T16" fmla="*/ 13 w 29"/>
                <a:gd name="T17" fmla="*/ 3 h 47"/>
                <a:gd name="T18" fmla="*/ 13 w 29"/>
                <a:gd name="T19" fmla="*/ 6 h 47"/>
                <a:gd name="T20" fmla="*/ 25 w 29"/>
                <a:gd name="T21" fmla="*/ 0 h 47"/>
                <a:gd name="T22" fmla="*/ 28 w 29"/>
                <a:gd name="T23" fmla="*/ 1 h 47"/>
                <a:gd name="T24" fmla="*/ 29 w 29"/>
                <a:gd name="T25" fmla="*/ 3 h 47"/>
                <a:gd name="T26" fmla="*/ 27 w 29"/>
                <a:gd name="T27" fmla="*/ 12 h 47"/>
                <a:gd name="T28" fmla="*/ 26 w 29"/>
                <a:gd name="T29" fmla="*/ 13 h 47"/>
                <a:gd name="T30" fmla="*/ 23 w 29"/>
                <a:gd name="T31" fmla="*/ 13 h 47"/>
                <a:gd name="T32" fmla="*/ 14 w 29"/>
                <a:gd name="T33"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7">
                  <a:moveTo>
                    <a:pt x="14" y="16"/>
                  </a:moveTo>
                  <a:cubicBezTo>
                    <a:pt x="14" y="44"/>
                    <a:pt x="14" y="44"/>
                    <a:pt x="14" y="44"/>
                  </a:cubicBezTo>
                  <a:cubicBezTo>
                    <a:pt x="14" y="46"/>
                    <a:pt x="13" y="47"/>
                    <a:pt x="12" y="47"/>
                  </a:cubicBezTo>
                  <a:cubicBezTo>
                    <a:pt x="3" y="47"/>
                    <a:pt x="3" y="47"/>
                    <a:pt x="3" y="47"/>
                  </a:cubicBezTo>
                  <a:cubicBezTo>
                    <a:pt x="1" y="47"/>
                    <a:pt x="0" y="46"/>
                    <a:pt x="0" y="44"/>
                  </a:cubicBezTo>
                  <a:cubicBezTo>
                    <a:pt x="0" y="4"/>
                    <a:pt x="0" y="4"/>
                    <a:pt x="0" y="4"/>
                  </a:cubicBezTo>
                  <a:cubicBezTo>
                    <a:pt x="0" y="2"/>
                    <a:pt x="1" y="2"/>
                    <a:pt x="3" y="2"/>
                  </a:cubicBezTo>
                  <a:cubicBezTo>
                    <a:pt x="11" y="2"/>
                    <a:pt x="11" y="2"/>
                    <a:pt x="11" y="2"/>
                  </a:cubicBezTo>
                  <a:cubicBezTo>
                    <a:pt x="12" y="2"/>
                    <a:pt x="13" y="2"/>
                    <a:pt x="13" y="3"/>
                  </a:cubicBezTo>
                  <a:cubicBezTo>
                    <a:pt x="13" y="6"/>
                    <a:pt x="13" y="6"/>
                    <a:pt x="13" y="6"/>
                  </a:cubicBezTo>
                  <a:cubicBezTo>
                    <a:pt x="17" y="2"/>
                    <a:pt x="20" y="0"/>
                    <a:pt x="25" y="0"/>
                  </a:cubicBezTo>
                  <a:cubicBezTo>
                    <a:pt x="26" y="0"/>
                    <a:pt x="27" y="0"/>
                    <a:pt x="28" y="1"/>
                  </a:cubicBezTo>
                  <a:cubicBezTo>
                    <a:pt x="29" y="1"/>
                    <a:pt x="29" y="2"/>
                    <a:pt x="29" y="3"/>
                  </a:cubicBezTo>
                  <a:cubicBezTo>
                    <a:pt x="27" y="12"/>
                    <a:pt x="27" y="12"/>
                    <a:pt x="27" y="12"/>
                  </a:cubicBezTo>
                  <a:cubicBezTo>
                    <a:pt x="27" y="13"/>
                    <a:pt x="27" y="13"/>
                    <a:pt x="26" y="13"/>
                  </a:cubicBezTo>
                  <a:cubicBezTo>
                    <a:pt x="25" y="13"/>
                    <a:pt x="24" y="13"/>
                    <a:pt x="23" y="13"/>
                  </a:cubicBezTo>
                  <a:cubicBezTo>
                    <a:pt x="20" y="13"/>
                    <a:pt x="17" y="14"/>
                    <a:pt x="14"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 name="Freeform 15"/>
            <p:cNvSpPr>
              <a:spLocks/>
            </p:cNvSpPr>
            <p:nvPr userDrawn="1"/>
          </p:nvSpPr>
          <p:spPr bwMode="auto">
            <a:xfrm>
              <a:off x="2881" y="594"/>
              <a:ext cx="99" cy="111"/>
            </a:xfrm>
            <a:custGeom>
              <a:avLst/>
              <a:gdLst>
                <a:gd name="T0" fmla="*/ 42 w 42"/>
                <a:gd name="T1" fmla="*/ 44 h 47"/>
                <a:gd name="T2" fmla="*/ 40 w 42"/>
                <a:gd name="T3" fmla="*/ 47 h 47"/>
                <a:gd name="T4" fmla="*/ 31 w 42"/>
                <a:gd name="T5" fmla="*/ 47 h 47"/>
                <a:gd name="T6" fmla="*/ 29 w 42"/>
                <a:gd name="T7" fmla="*/ 44 h 47"/>
                <a:gd name="T8" fmla="*/ 29 w 42"/>
                <a:gd name="T9" fmla="*/ 19 h 47"/>
                <a:gd name="T10" fmla="*/ 23 w 42"/>
                <a:gd name="T11" fmla="*/ 13 h 47"/>
                <a:gd name="T12" fmla="*/ 14 w 42"/>
                <a:gd name="T13" fmla="*/ 16 h 47"/>
                <a:gd name="T14" fmla="*/ 14 w 42"/>
                <a:gd name="T15" fmla="*/ 44 h 47"/>
                <a:gd name="T16" fmla="*/ 11 w 42"/>
                <a:gd name="T17" fmla="*/ 47 h 47"/>
                <a:gd name="T18" fmla="*/ 2 w 42"/>
                <a:gd name="T19" fmla="*/ 47 h 47"/>
                <a:gd name="T20" fmla="*/ 0 w 42"/>
                <a:gd name="T21" fmla="*/ 44 h 47"/>
                <a:gd name="T22" fmla="*/ 0 w 42"/>
                <a:gd name="T23" fmla="*/ 4 h 47"/>
                <a:gd name="T24" fmla="*/ 2 w 42"/>
                <a:gd name="T25" fmla="*/ 2 h 47"/>
                <a:gd name="T26" fmla="*/ 10 w 42"/>
                <a:gd name="T27" fmla="*/ 2 h 47"/>
                <a:gd name="T28" fmla="*/ 13 w 42"/>
                <a:gd name="T29" fmla="*/ 3 h 47"/>
                <a:gd name="T30" fmla="*/ 13 w 42"/>
                <a:gd name="T31" fmla="*/ 5 h 47"/>
                <a:gd name="T32" fmla="*/ 28 w 42"/>
                <a:gd name="T33" fmla="*/ 0 h 47"/>
                <a:gd name="T34" fmla="*/ 42 w 42"/>
                <a:gd name="T35" fmla="*/ 17 h 47"/>
                <a:gd name="T36" fmla="*/ 42 w 42"/>
                <a:gd name="T3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47">
                  <a:moveTo>
                    <a:pt x="42" y="44"/>
                  </a:moveTo>
                  <a:cubicBezTo>
                    <a:pt x="42" y="46"/>
                    <a:pt x="42" y="47"/>
                    <a:pt x="40" y="47"/>
                  </a:cubicBezTo>
                  <a:cubicBezTo>
                    <a:pt x="31" y="47"/>
                    <a:pt x="31" y="47"/>
                    <a:pt x="31" y="47"/>
                  </a:cubicBezTo>
                  <a:cubicBezTo>
                    <a:pt x="29" y="47"/>
                    <a:pt x="29" y="46"/>
                    <a:pt x="29" y="44"/>
                  </a:cubicBezTo>
                  <a:cubicBezTo>
                    <a:pt x="29" y="19"/>
                    <a:pt x="29" y="19"/>
                    <a:pt x="29" y="19"/>
                  </a:cubicBezTo>
                  <a:cubicBezTo>
                    <a:pt x="29" y="15"/>
                    <a:pt x="27" y="13"/>
                    <a:pt x="23" y="13"/>
                  </a:cubicBezTo>
                  <a:cubicBezTo>
                    <a:pt x="20" y="13"/>
                    <a:pt x="16" y="14"/>
                    <a:pt x="14" y="16"/>
                  </a:cubicBezTo>
                  <a:cubicBezTo>
                    <a:pt x="14" y="44"/>
                    <a:pt x="14" y="44"/>
                    <a:pt x="14" y="44"/>
                  </a:cubicBezTo>
                  <a:cubicBezTo>
                    <a:pt x="14" y="46"/>
                    <a:pt x="13" y="47"/>
                    <a:pt x="11" y="47"/>
                  </a:cubicBezTo>
                  <a:cubicBezTo>
                    <a:pt x="2" y="47"/>
                    <a:pt x="2" y="47"/>
                    <a:pt x="2" y="47"/>
                  </a:cubicBezTo>
                  <a:cubicBezTo>
                    <a:pt x="1" y="47"/>
                    <a:pt x="0" y="46"/>
                    <a:pt x="0" y="44"/>
                  </a:cubicBezTo>
                  <a:cubicBezTo>
                    <a:pt x="0" y="4"/>
                    <a:pt x="0" y="4"/>
                    <a:pt x="0" y="4"/>
                  </a:cubicBezTo>
                  <a:cubicBezTo>
                    <a:pt x="0" y="2"/>
                    <a:pt x="0" y="2"/>
                    <a:pt x="2" y="2"/>
                  </a:cubicBezTo>
                  <a:cubicBezTo>
                    <a:pt x="10" y="2"/>
                    <a:pt x="10" y="2"/>
                    <a:pt x="10" y="2"/>
                  </a:cubicBezTo>
                  <a:cubicBezTo>
                    <a:pt x="11" y="2"/>
                    <a:pt x="12" y="2"/>
                    <a:pt x="13" y="3"/>
                  </a:cubicBezTo>
                  <a:cubicBezTo>
                    <a:pt x="13" y="5"/>
                    <a:pt x="13" y="5"/>
                    <a:pt x="13" y="5"/>
                  </a:cubicBezTo>
                  <a:cubicBezTo>
                    <a:pt x="17" y="2"/>
                    <a:pt x="22" y="0"/>
                    <a:pt x="28" y="0"/>
                  </a:cubicBezTo>
                  <a:cubicBezTo>
                    <a:pt x="38" y="0"/>
                    <a:pt x="42" y="7"/>
                    <a:pt x="42" y="17"/>
                  </a:cubicBezTo>
                  <a:lnTo>
                    <a:pt x="4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 name="Freeform 16"/>
            <p:cNvSpPr>
              <a:spLocks noEditPoints="1"/>
            </p:cNvSpPr>
            <p:nvPr userDrawn="1"/>
          </p:nvSpPr>
          <p:spPr bwMode="auto">
            <a:xfrm>
              <a:off x="3006" y="551"/>
              <a:ext cx="36" cy="154"/>
            </a:xfrm>
            <a:custGeom>
              <a:avLst/>
              <a:gdLst>
                <a:gd name="T0" fmla="*/ 7 w 15"/>
                <a:gd name="T1" fmla="*/ 14 h 65"/>
                <a:gd name="T2" fmla="*/ 0 w 15"/>
                <a:gd name="T3" fmla="*/ 7 h 65"/>
                <a:gd name="T4" fmla="*/ 7 w 15"/>
                <a:gd name="T5" fmla="*/ 0 h 65"/>
                <a:gd name="T6" fmla="*/ 15 w 15"/>
                <a:gd name="T7" fmla="*/ 7 h 65"/>
                <a:gd name="T8" fmla="*/ 7 w 15"/>
                <a:gd name="T9" fmla="*/ 14 h 65"/>
                <a:gd name="T10" fmla="*/ 14 w 15"/>
                <a:gd name="T11" fmla="*/ 62 h 65"/>
                <a:gd name="T12" fmla="*/ 12 w 15"/>
                <a:gd name="T13" fmla="*/ 65 h 65"/>
                <a:gd name="T14" fmla="*/ 3 w 15"/>
                <a:gd name="T15" fmla="*/ 65 h 65"/>
                <a:gd name="T16" fmla="*/ 0 w 15"/>
                <a:gd name="T17" fmla="*/ 62 h 65"/>
                <a:gd name="T18" fmla="*/ 0 w 15"/>
                <a:gd name="T19" fmla="*/ 22 h 65"/>
                <a:gd name="T20" fmla="*/ 3 w 15"/>
                <a:gd name="T21" fmla="*/ 20 h 65"/>
                <a:gd name="T22" fmla="*/ 12 w 15"/>
                <a:gd name="T23" fmla="*/ 20 h 65"/>
                <a:gd name="T24" fmla="*/ 14 w 15"/>
                <a:gd name="T25" fmla="*/ 22 h 65"/>
                <a:gd name="T26" fmla="*/ 14 w 15"/>
                <a:gd name="T27"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65">
                  <a:moveTo>
                    <a:pt x="7" y="14"/>
                  </a:moveTo>
                  <a:cubicBezTo>
                    <a:pt x="4" y="14"/>
                    <a:pt x="0" y="12"/>
                    <a:pt x="0" y="7"/>
                  </a:cubicBezTo>
                  <a:cubicBezTo>
                    <a:pt x="0" y="3"/>
                    <a:pt x="3" y="0"/>
                    <a:pt x="7" y="0"/>
                  </a:cubicBezTo>
                  <a:cubicBezTo>
                    <a:pt x="11" y="0"/>
                    <a:pt x="15" y="3"/>
                    <a:pt x="15" y="7"/>
                  </a:cubicBezTo>
                  <a:cubicBezTo>
                    <a:pt x="15" y="12"/>
                    <a:pt x="11" y="14"/>
                    <a:pt x="7" y="14"/>
                  </a:cubicBezTo>
                  <a:moveTo>
                    <a:pt x="14" y="62"/>
                  </a:moveTo>
                  <a:cubicBezTo>
                    <a:pt x="14" y="64"/>
                    <a:pt x="14" y="65"/>
                    <a:pt x="12" y="65"/>
                  </a:cubicBezTo>
                  <a:cubicBezTo>
                    <a:pt x="3" y="65"/>
                    <a:pt x="3" y="65"/>
                    <a:pt x="3" y="65"/>
                  </a:cubicBezTo>
                  <a:cubicBezTo>
                    <a:pt x="1" y="65"/>
                    <a:pt x="0" y="64"/>
                    <a:pt x="0" y="62"/>
                  </a:cubicBezTo>
                  <a:cubicBezTo>
                    <a:pt x="0" y="22"/>
                    <a:pt x="0" y="22"/>
                    <a:pt x="0" y="22"/>
                  </a:cubicBezTo>
                  <a:cubicBezTo>
                    <a:pt x="0" y="20"/>
                    <a:pt x="2" y="20"/>
                    <a:pt x="3" y="20"/>
                  </a:cubicBezTo>
                  <a:cubicBezTo>
                    <a:pt x="12" y="20"/>
                    <a:pt x="12" y="20"/>
                    <a:pt x="12" y="20"/>
                  </a:cubicBezTo>
                  <a:cubicBezTo>
                    <a:pt x="13" y="20"/>
                    <a:pt x="14" y="20"/>
                    <a:pt x="14" y="22"/>
                  </a:cubicBezTo>
                  <a:lnTo>
                    <a:pt x="14"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 name="Freeform 17"/>
            <p:cNvSpPr>
              <a:spLocks/>
            </p:cNvSpPr>
            <p:nvPr userDrawn="1"/>
          </p:nvSpPr>
          <p:spPr bwMode="auto">
            <a:xfrm>
              <a:off x="3068" y="594"/>
              <a:ext cx="102" cy="111"/>
            </a:xfrm>
            <a:custGeom>
              <a:avLst/>
              <a:gdLst>
                <a:gd name="T0" fmla="*/ 43 w 43"/>
                <a:gd name="T1" fmla="*/ 44 h 47"/>
                <a:gd name="T2" fmla="*/ 40 w 43"/>
                <a:gd name="T3" fmla="*/ 47 h 47"/>
                <a:gd name="T4" fmla="*/ 31 w 43"/>
                <a:gd name="T5" fmla="*/ 47 h 47"/>
                <a:gd name="T6" fmla="*/ 29 w 43"/>
                <a:gd name="T7" fmla="*/ 44 h 47"/>
                <a:gd name="T8" fmla="*/ 29 w 43"/>
                <a:gd name="T9" fmla="*/ 19 h 47"/>
                <a:gd name="T10" fmla="*/ 23 w 43"/>
                <a:gd name="T11" fmla="*/ 13 h 47"/>
                <a:gd name="T12" fmla="*/ 14 w 43"/>
                <a:gd name="T13" fmla="*/ 16 h 47"/>
                <a:gd name="T14" fmla="*/ 14 w 43"/>
                <a:gd name="T15" fmla="*/ 44 h 47"/>
                <a:gd name="T16" fmla="*/ 11 w 43"/>
                <a:gd name="T17" fmla="*/ 47 h 47"/>
                <a:gd name="T18" fmla="*/ 3 w 43"/>
                <a:gd name="T19" fmla="*/ 47 h 47"/>
                <a:gd name="T20" fmla="*/ 0 w 43"/>
                <a:gd name="T21" fmla="*/ 44 h 47"/>
                <a:gd name="T22" fmla="*/ 0 w 43"/>
                <a:gd name="T23" fmla="*/ 4 h 47"/>
                <a:gd name="T24" fmla="*/ 3 w 43"/>
                <a:gd name="T25" fmla="*/ 2 h 47"/>
                <a:gd name="T26" fmla="*/ 10 w 43"/>
                <a:gd name="T27" fmla="*/ 2 h 47"/>
                <a:gd name="T28" fmla="*/ 13 w 43"/>
                <a:gd name="T29" fmla="*/ 3 h 47"/>
                <a:gd name="T30" fmla="*/ 13 w 43"/>
                <a:gd name="T31" fmla="*/ 5 h 47"/>
                <a:gd name="T32" fmla="*/ 28 w 43"/>
                <a:gd name="T33" fmla="*/ 0 h 47"/>
                <a:gd name="T34" fmla="*/ 43 w 43"/>
                <a:gd name="T35" fmla="*/ 17 h 47"/>
                <a:gd name="T36" fmla="*/ 43 w 43"/>
                <a:gd name="T3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43" y="44"/>
                  </a:moveTo>
                  <a:cubicBezTo>
                    <a:pt x="43" y="46"/>
                    <a:pt x="42" y="47"/>
                    <a:pt x="40" y="47"/>
                  </a:cubicBezTo>
                  <a:cubicBezTo>
                    <a:pt x="31" y="47"/>
                    <a:pt x="31" y="47"/>
                    <a:pt x="31" y="47"/>
                  </a:cubicBezTo>
                  <a:cubicBezTo>
                    <a:pt x="29" y="47"/>
                    <a:pt x="29" y="46"/>
                    <a:pt x="29" y="44"/>
                  </a:cubicBezTo>
                  <a:cubicBezTo>
                    <a:pt x="29" y="19"/>
                    <a:pt x="29" y="19"/>
                    <a:pt x="29" y="19"/>
                  </a:cubicBezTo>
                  <a:cubicBezTo>
                    <a:pt x="29" y="15"/>
                    <a:pt x="28" y="13"/>
                    <a:pt x="23" y="13"/>
                  </a:cubicBezTo>
                  <a:cubicBezTo>
                    <a:pt x="20" y="13"/>
                    <a:pt x="16" y="14"/>
                    <a:pt x="14" y="16"/>
                  </a:cubicBezTo>
                  <a:cubicBezTo>
                    <a:pt x="14" y="44"/>
                    <a:pt x="14" y="44"/>
                    <a:pt x="14" y="44"/>
                  </a:cubicBezTo>
                  <a:cubicBezTo>
                    <a:pt x="14" y="46"/>
                    <a:pt x="13" y="47"/>
                    <a:pt x="11" y="47"/>
                  </a:cubicBezTo>
                  <a:cubicBezTo>
                    <a:pt x="3" y="47"/>
                    <a:pt x="3" y="47"/>
                    <a:pt x="3" y="47"/>
                  </a:cubicBezTo>
                  <a:cubicBezTo>
                    <a:pt x="1" y="47"/>
                    <a:pt x="0" y="46"/>
                    <a:pt x="0" y="44"/>
                  </a:cubicBezTo>
                  <a:cubicBezTo>
                    <a:pt x="0" y="4"/>
                    <a:pt x="0" y="4"/>
                    <a:pt x="0" y="4"/>
                  </a:cubicBezTo>
                  <a:cubicBezTo>
                    <a:pt x="0" y="2"/>
                    <a:pt x="1" y="2"/>
                    <a:pt x="3" y="2"/>
                  </a:cubicBezTo>
                  <a:cubicBezTo>
                    <a:pt x="10" y="2"/>
                    <a:pt x="10" y="2"/>
                    <a:pt x="10" y="2"/>
                  </a:cubicBezTo>
                  <a:cubicBezTo>
                    <a:pt x="12" y="2"/>
                    <a:pt x="13" y="2"/>
                    <a:pt x="13" y="3"/>
                  </a:cubicBezTo>
                  <a:cubicBezTo>
                    <a:pt x="13" y="5"/>
                    <a:pt x="13" y="5"/>
                    <a:pt x="13" y="5"/>
                  </a:cubicBezTo>
                  <a:cubicBezTo>
                    <a:pt x="17" y="2"/>
                    <a:pt x="22" y="0"/>
                    <a:pt x="28" y="0"/>
                  </a:cubicBezTo>
                  <a:cubicBezTo>
                    <a:pt x="38" y="0"/>
                    <a:pt x="43" y="7"/>
                    <a:pt x="43" y="17"/>
                  </a:cubicBezTo>
                  <a:lnTo>
                    <a:pt x="43"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 name="Freeform 18"/>
            <p:cNvSpPr>
              <a:spLocks noEditPoints="1"/>
            </p:cNvSpPr>
            <p:nvPr userDrawn="1"/>
          </p:nvSpPr>
          <p:spPr bwMode="auto">
            <a:xfrm>
              <a:off x="3186" y="594"/>
              <a:ext cx="107" cy="159"/>
            </a:xfrm>
            <a:custGeom>
              <a:avLst/>
              <a:gdLst>
                <a:gd name="T0" fmla="*/ 45 w 45"/>
                <a:gd name="T1" fmla="*/ 43 h 67"/>
                <a:gd name="T2" fmla="*/ 22 w 45"/>
                <a:gd name="T3" fmla="*/ 67 h 67"/>
                <a:gd name="T4" fmla="*/ 8 w 45"/>
                <a:gd name="T5" fmla="*/ 64 h 67"/>
                <a:gd name="T6" fmla="*/ 6 w 45"/>
                <a:gd name="T7" fmla="*/ 61 h 67"/>
                <a:gd name="T8" fmla="*/ 8 w 45"/>
                <a:gd name="T9" fmla="*/ 56 h 67"/>
                <a:gd name="T10" fmla="*/ 11 w 45"/>
                <a:gd name="T11" fmla="*/ 54 h 67"/>
                <a:gd name="T12" fmla="*/ 21 w 45"/>
                <a:gd name="T13" fmla="*/ 56 h 67"/>
                <a:gd name="T14" fmla="*/ 31 w 45"/>
                <a:gd name="T15" fmla="*/ 46 h 67"/>
                <a:gd name="T16" fmla="*/ 31 w 45"/>
                <a:gd name="T17" fmla="*/ 43 h 67"/>
                <a:gd name="T18" fmla="*/ 20 w 45"/>
                <a:gd name="T19" fmla="*/ 47 h 67"/>
                <a:gd name="T20" fmla="*/ 6 w 45"/>
                <a:gd name="T21" fmla="*/ 42 h 67"/>
                <a:gd name="T22" fmla="*/ 0 w 45"/>
                <a:gd name="T23" fmla="*/ 25 h 67"/>
                <a:gd name="T24" fmla="*/ 21 w 45"/>
                <a:gd name="T25" fmla="*/ 0 h 67"/>
                <a:gd name="T26" fmla="*/ 27 w 45"/>
                <a:gd name="T27" fmla="*/ 2 h 67"/>
                <a:gd name="T28" fmla="*/ 32 w 45"/>
                <a:gd name="T29" fmla="*/ 5 h 67"/>
                <a:gd name="T30" fmla="*/ 32 w 45"/>
                <a:gd name="T31" fmla="*/ 3 h 67"/>
                <a:gd name="T32" fmla="*/ 34 w 45"/>
                <a:gd name="T33" fmla="*/ 2 h 67"/>
                <a:gd name="T34" fmla="*/ 42 w 45"/>
                <a:gd name="T35" fmla="*/ 2 h 67"/>
                <a:gd name="T36" fmla="*/ 45 w 45"/>
                <a:gd name="T37" fmla="*/ 4 h 67"/>
                <a:gd name="T38" fmla="*/ 45 w 45"/>
                <a:gd name="T39" fmla="*/ 43 h 67"/>
                <a:gd name="T40" fmla="*/ 31 w 45"/>
                <a:gd name="T41" fmla="*/ 15 h 67"/>
                <a:gd name="T42" fmla="*/ 24 w 45"/>
                <a:gd name="T43" fmla="*/ 12 h 67"/>
                <a:gd name="T44" fmla="*/ 18 w 45"/>
                <a:gd name="T45" fmla="*/ 14 h 67"/>
                <a:gd name="T46" fmla="*/ 15 w 45"/>
                <a:gd name="T47" fmla="*/ 24 h 67"/>
                <a:gd name="T48" fmla="*/ 18 w 45"/>
                <a:gd name="T49" fmla="*/ 34 h 67"/>
                <a:gd name="T50" fmla="*/ 23 w 45"/>
                <a:gd name="T51" fmla="*/ 36 h 67"/>
                <a:gd name="T52" fmla="*/ 31 w 45"/>
                <a:gd name="T53" fmla="*/ 32 h 67"/>
                <a:gd name="T54" fmla="*/ 31 w 45"/>
                <a:gd name="T55" fmla="*/ 1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 h="67">
                  <a:moveTo>
                    <a:pt x="45" y="43"/>
                  </a:moveTo>
                  <a:cubicBezTo>
                    <a:pt x="45" y="59"/>
                    <a:pt x="38" y="67"/>
                    <a:pt x="22" y="67"/>
                  </a:cubicBezTo>
                  <a:cubicBezTo>
                    <a:pt x="17" y="67"/>
                    <a:pt x="13" y="66"/>
                    <a:pt x="8" y="64"/>
                  </a:cubicBezTo>
                  <a:cubicBezTo>
                    <a:pt x="6" y="64"/>
                    <a:pt x="6" y="63"/>
                    <a:pt x="6" y="61"/>
                  </a:cubicBezTo>
                  <a:cubicBezTo>
                    <a:pt x="8" y="56"/>
                    <a:pt x="8" y="56"/>
                    <a:pt x="8" y="56"/>
                  </a:cubicBezTo>
                  <a:cubicBezTo>
                    <a:pt x="9" y="54"/>
                    <a:pt x="9" y="53"/>
                    <a:pt x="11" y="54"/>
                  </a:cubicBezTo>
                  <a:cubicBezTo>
                    <a:pt x="15" y="56"/>
                    <a:pt x="18" y="56"/>
                    <a:pt x="21" y="56"/>
                  </a:cubicBezTo>
                  <a:cubicBezTo>
                    <a:pt x="30" y="56"/>
                    <a:pt x="31" y="52"/>
                    <a:pt x="31" y="46"/>
                  </a:cubicBezTo>
                  <a:cubicBezTo>
                    <a:pt x="31" y="43"/>
                    <a:pt x="31" y="43"/>
                    <a:pt x="31" y="43"/>
                  </a:cubicBezTo>
                  <a:cubicBezTo>
                    <a:pt x="28" y="45"/>
                    <a:pt x="24" y="47"/>
                    <a:pt x="20" y="47"/>
                  </a:cubicBezTo>
                  <a:cubicBezTo>
                    <a:pt x="14" y="47"/>
                    <a:pt x="10" y="45"/>
                    <a:pt x="6" y="42"/>
                  </a:cubicBezTo>
                  <a:cubicBezTo>
                    <a:pt x="2" y="38"/>
                    <a:pt x="0" y="32"/>
                    <a:pt x="0" y="25"/>
                  </a:cubicBezTo>
                  <a:cubicBezTo>
                    <a:pt x="0" y="13"/>
                    <a:pt x="7" y="0"/>
                    <a:pt x="21" y="0"/>
                  </a:cubicBezTo>
                  <a:cubicBezTo>
                    <a:pt x="23" y="0"/>
                    <a:pt x="25" y="1"/>
                    <a:pt x="27" y="2"/>
                  </a:cubicBezTo>
                  <a:cubicBezTo>
                    <a:pt x="29" y="2"/>
                    <a:pt x="31" y="4"/>
                    <a:pt x="32" y="5"/>
                  </a:cubicBezTo>
                  <a:cubicBezTo>
                    <a:pt x="32" y="3"/>
                    <a:pt x="32" y="3"/>
                    <a:pt x="32" y="3"/>
                  </a:cubicBezTo>
                  <a:cubicBezTo>
                    <a:pt x="32" y="2"/>
                    <a:pt x="33" y="2"/>
                    <a:pt x="34" y="2"/>
                  </a:cubicBezTo>
                  <a:cubicBezTo>
                    <a:pt x="42" y="2"/>
                    <a:pt x="42" y="2"/>
                    <a:pt x="42" y="2"/>
                  </a:cubicBezTo>
                  <a:cubicBezTo>
                    <a:pt x="44" y="2"/>
                    <a:pt x="45" y="2"/>
                    <a:pt x="45" y="4"/>
                  </a:cubicBezTo>
                  <a:lnTo>
                    <a:pt x="45" y="43"/>
                  </a:lnTo>
                  <a:close/>
                  <a:moveTo>
                    <a:pt x="31" y="15"/>
                  </a:moveTo>
                  <a:cubicBezTo>
                    <a:pt x="29" y="13"/>
                    <a:pt x="26" y="12"/>
                    <a:pt x="24" y="12"/>
                  </a:cubicBezTo>
                  <a:cubicBezTo>
                    <a:pt x="21" y="12"/>
                    <a:pt x="19" y="13"/>
                    <a:pt x="18" y="14"/>
                  </a:cubicBezTo>
                  <a:cubicBezTo>
                    <a:pt x="15" y="17"/>
                    <a:pt x="15" y="21"/>
                    <a:pt x="15" y="24"/>
                  </a:cubicBezTo>
                  <a:cubicBezTo>
                    <a:pt x="15" y="28"/>
                    <a:pt x="15" y="31"/>
                    <a:pt x="18" y="34"/>
                  </a:cubicBezTo>
                  <a:cubicBezTo>
                    <a:pt x="19" y="35"/>
                    <a:pt x="22" y="36"/>
                    <a:pt x="23" y="36"/>
                  </a:cubicBezTo>
                  <a:cubicBezTo>
                    <a:pt x="26" y="36"/>
                    <a:pt x="30" y="34"/>
                    <a:pt x="31" y="32"/>
                  </a:cubicBezTo>
                  <a:lnTo>
                    <a:pt x="31"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 name="Freeform 19"/>
            <p:cNvSpPr>
              <a:spLocks/>
            </p:cNvSpPr>
            <p:nvPr userDrawn="1"/>
          </p:nvSpPr>
          <p:spPr bwMode="auto">
            <a:xfrm>
              <a:off x="1879" y="784"/>
              <a:ext cx="99" cy="151"/>
            </a:xfrm>
            <a:custGeom>
              <a:avLst/>
              <a:gdLst>
                <a:gd name="T0" fmla="*/ 42 w 42"/>
                <a:gd name="T1" fmla="*/ 62 h 64"/>
                <a:gd name="T2" fmla="*/ 39 w 42"/>
                <a:gd name="T3" fmla="*/ 64 h 64"/>
                <a:gd name="T4" fmla="*/ 3 w 42"/>
                <a:gd name="T5" fmla="*/ 64 h 64"/>
                <a:gd name="T6" fmla="*/ 0 w 42"/>
                <a:gd name="T7" fmla="*/ 61 h 64"/>
                <a:gd name="T8" fmla="*/ 0 w 42"/>
                <a:gd name="T9" fmla="*/ 2 h 64"/>
                <a:gd name="T10" fmla="*/ 3 w 42"/>
                <a:gd name="T11" fmla="*/ 0 h 64"/>
                <a:gd name="T12" fmla="*/ 12 w 42"/>
                <a:gd name="T13" fmla="*/ 0 h 64"/>
                <a:gd name="T14" fmla="*/ 15 w 42"/>
                <a:gd name="T15" fmla="*/ 3 h 64"/>
                <a:gd name="T16" fmla="*/ 15 w 42"/>
                <a:gd name="T17" fmla="*/ 52 h 64"/>
                <a:gd name="T18" fmla="*/ 39 w 42"/>
                <a:gd name="T19" fmla="*/ 52 h 64"/>
                <a:gd name="T20" fmla="*/ 42 w 42"/>
                <a:gd name="T21" fmla="*/ 55 h 64"/>
                <a:gd name="T22" fmla="*/ 42 w 42"/>
                <a:gd name="T23" fmla="*/ 6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64">
                  <a:moveTo>
                    <a:pt x="42" y="62"/>
                  </a:moveTo>
                  <a:cubicBezTo>
                    <a:pt x="42" y="64"/>
                    <a:pt x="40" y="64"/>
                    <a:pt x="39" y="64"/>
                  </a:cubicBezTo>
                  <a:cubicBezTo>
                    <a:pt x="3" y="64"/>
                    <a:pt x="3" y="64"/>
                    <a:pt x="3" y="64"/>
                  </a:cubicBezTo>
                  <a:cubicBezTo>
                    <a:pt x="1" y="64"/>
                    <a:pt x="0" y="64"/>
                    <a:pt x="0" y="61"/>
                  </a:cubicBezTo>
                  <a:cubicBezTo>
                    <a:pt x="0" y="2"/>
                    <a:pt x="0" y="2"/>
                    <a:pt x="0" y="2"/>
                  </a:cubicBezTo>
                  <a:cubicBezTo>
                    <a:pt x="0" y="1"/>
                    <a:pt x="1" y="0"/>
                    <a:pt x="3" y="0"/>
                  </a:cubicBezTo>
                  <a:cubicBezTo>
                    <a:pt x="12" y="0"/>
                    <a:pt x="12" y="0"/>
                    <a:pt x="12" y="0"/>
                  </a:cubicBezTo>
                  <a:cubicBezTo>
                    <a:pt x="14" y="0"/>
                    <a:pt x="15" y="0"/>
                    <a:pt x="15" y="3"/>
                  </a:cubicBezTo>
                  <a:cubicBezTo>
                    <a:pt x="15" y="52"/>
                    <a:pt x="15" y="52"/>
                    <a:pt x="15" y="52"/>
                  </a:cubicBezTo>
                  <a:cubicBezTo>
                    <a:pt x="39" y="52"/>
                    <a:pt x="39" y="52"/>
                    <a:pt x="39" y="52"/>
                  </a:cubicBezTo>
                  <a:cubicBezTo>
                    <a:pt x="41" y="52"/>
                    <a:pt x="42" y="53"/>
                    <a:pt x="42" y="55"/>
                  </a:cubicBezTo>
                  <a:lnTo>
                    <a:pt x="42"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 name="Freeform 20"/>
            <p:cNvSpPr>
              <a:spLocks noEditPoints="1"/>
            </p:cNvSpPr>
            <p:nvPr userDrawn="1"/>
          </p:nvSpPr>
          <p:spPr bwMode="auto">
            <a:xfrm>
              <a:off x="1985" y="826"/>
              <a:ext cx="116" cy="114"/>
            </a:xfrm>
            <a:custGeom>
              <a:avLst/>
              <a:gdLst>
                <a:gd name="T0" fmla="*/ 49 w 49"/>
                <a:gd name="T1" fmla="*/ 44 h 48"/>
                <a:gd name="T2" fmla="*/ 47 w 49"/>
                <a:gd name="T3" fmla="*/ 46 h 48"/>
                <a:gd name="T4" fmla="*/ 42 w 49"/>
                <a:gd name="T5" fmla="*/ 46 h 48"/>
                <a:gd name="T6" fmla="*/ 33 w 49"/>
                <a:gd name="T7" fmla="*/ 42 h 48"/>
                <a:gd name="T8" fmla="*/ 33 w 49"/>
                <a:gd name="T9" fmla="*/ 42 h 48"/>
                <a:gd name="T10" fmla="*/ 20 w 49"/>
                <a:gd name="T11" fmla="*/ 48 h 48"/>
                <a:gd name="T12" fmla="*/ 0 w 49"/>
                <a:gd name="T13" fmla="*/ 25 h 48"/>
                <a:gd name="T14" fmla="*/ 21 w 49"/>
                <a:gd name="T15" fmla="*/ 0 h 48"/>
                <a:gd name="T16" fmla="*/ 32 w 49"/>
                <a:gd name="T17" fmla="*/ 5 h 48"/>
                <a:gd name="T18" fmla="*/ 32 w 49"/>
                <a:gd name="T19" fmla="*/ 3 h 48"/>
                <a:gd name="T20" fmla="*/ 35 w 49"/>
                <a:gd name="T21" fmla="*/ 1 h 48"/>
                <a:gd name="T22" fmla="*/ 43 w 49"/>
                <a:gd name="T23" fmla="*/ 1 h 48"/>
                <a:gd name="T24" fmla="*/ 45 w 49"/>
                <a:gd name="T25" fmla="*/ 3 h 48"/>
                <a:gd name="T26" fmla="*/ 45 w 49"/>
                <a:gd name="T27" fmla="*/ 35 h 48"/>
                <a:gd name="T28" fmla="*/ 47 w 49"/>
                <a:gd name="T29" fmla="*/ 37 h 48"/>
                <a:gd name="T30" fmla="*/ 47 w 49"/>
                <a:gd name="T31" fmla="*/ 37 h 48"/>
                <a:gd name="T32" fmla="*/ 49 w 49"/>
                <a:gd name="T33" fmla="*/ 39 h 48"/>
                <a:gd name="T34" fmla="*/ 49 w 49"/>
                <a:gd name="T35" fmla="*/ 44 h 48"/>
                <a:gd name="T36" fmla="*/ 31 w 49"/>
                <a:gd name="T37" fmla="*/ 15 h 48"/>
                <a:gd name="T38" fmla="*/ 24 w 49"/>
                <a:gd name="T39" fmla="*/ 11 h 48"/>
                <a:gd name="T40" fmla="*/ 15 w 49"/>
                <a:gd name="T41" fmla="*/ 24 h 48"/>
                <a:gd name="T42" fmla="*/ 23 w 49"/>
                <a:gd name="T43" fmla="*/ 36 h 48"/>
                <a:gd name="T44" fmla="*/ 31 w 49"/>
                <a:gd name="T45" fmla="*/ 32 h 48"/>
                <a:gd name="T46" fmla="*/ 31 w 49"/>
                <a:gd name="T47" fmla="*/ 1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48">
                  <a:moveTo>
                    <a:pt x="49" y="44"/>
                  </a:moveTo>
                  <a:cubicBezTo>
                    <a:pt x="49" y="46"/>
                    <a:pt x="48" y="46"/>
                    <a:pt x="47" y="46"/>
                  </a:cubicBezTo>
                  <a:cubicBezTo>
                    <a:pt x="42" y="46"/>
                    <a:pt x="42" y="46"/>
                    <a:pt x="42" y="46"/>
                  </a:cubicBezTo>
                  <a:cubicBezTo>
                    <a:pt x="37" y="46"/>
                    <a:pt x="34" y="45"/>
                    <a:pt x="33" y="42"/>
                  </a:cubicBezTo>
                  <a:cubicBezTo>
                    <a:pt x="33" y="42"/>
                    <a:pt x="33" y="42"/>
                    <a:pt x="33" y="42"/>
                  </a:cubicBezTo>
                  <a:cubicBezTo>
                    <a:pt x="30" y="45"/>
                    <a:pt x="24" y="48"/>
                    <a:pt x="20" y="48"/>
                  </a:cubicBezTo>
                  <a:cubicBezTo>
                    <a:pt x="7" y="48"/>
                    <a:pt x="0" y="37"/>
                    <a:pt x="0" y="25"/>
                  </a:cubicBezTo>
                  <a:cubicBezTo>
                    <a:pt x="0" y="8"/>
                    <a:pt x="11" y="0"/>
                    <a:pt x="21" y="0"/>
                  </a:cubicBezTo>
                  <a:cubicBezTo>
                    <a:pt x="26" y="0"/>
                    <a:pt x="30" y="2"/>
                    <a:pt x="32" y="5"/>
                  </a:cubicBezTo>
                  <a:cubicBezTo>
                    <a:pt x="32" y="3"/>
                    <a:pt x="32" y="3"/>
                    <a:pt x="32" y="3"/>
                  </a:cubicBezTo>
                  <a:cubicBezTo>
                    <a:pt x="33" y="2"/>
                    <a:pt x="33" y="1"/>
                    <a:pt x="35" y="1"/>
                  </a:cubicBezTo>
                  <a:cubicBezTo>
                    <a:pt x="43" y="1"/>
                    <a:pt x="43" y="1"/>
                    <a:pt x="43" y="1"/>
                  </a:cubicBezTo>
                  <a:cubicBezTo>
                    <a:pt x="44" y="1"/>
                    <a:pt x="45" y="2"/>
                    <a:pt x="45" y="3"/>
                  </a:cubicBezTo>
                  <a:cubicBezTo>
                    <a:pt x="45" y="35"/>
                    <a:pt x="45" y="35"/>
                    <a:pt x="45" y="35"/>
                  </a:cubicBezTo>
                  <a:cubicBezTo>
                    <a:pt x="45" y="36"/>
                    <a:pt x="46" y="37"/>
                    <a:pt x="47" y="37"/>
                  </a:cubicBezTo>
                  <a:cubicBezTo>
                    <a:pt x="47" y="37"/>
                    <a:pt x="47" y="37"/>
                    <a:pt x="47" y="37"/>
                  </a:cubicBezTo>
                  <a:cubicBezTo>
                    <a:pt x="49" y="37"/>
                    <a:pt x="49" y="38"/>
                    <a:pt x="49" y="39"/>
                  </a:cubicBezTo>
                  <a:lnTo>
                    <a:pt x="49" y="44"/>
                  </a:lnTo>
                  <a:close/>
                  <a:moveTo>
                    <a:pt x="31" y="15"/>
                  </a:moveTo>
                  <a:cubicBezTo>
                    <a:pt x="30" y="13"/>
                    <a:pt x="26" y="11"/>
                    <a:pt x="24" y="11"/>
                  </a:cubicBezTo>
                  <a:cubicBezTo>
                    <a:pt x="19" y="11"/>
                    <a:pt x="15" y="15"/>
                    <a:pt x="15" y="24"/>
                  </a:cubicBezTo>
                  <a:cubicBezTo>
                    <a:pt x="15" y="30"/>
                    <a:pt x="16" y="36"/>
                    <a:pt x="23" y="36"/>
                  </a:cubicBezTo>
                  <a:cubicBezTo>
                    <a:pt x="27" y="36"/>
                    <a:pt x="30" y="34"/>
                    <a:pt x="31" y="32"/>
                  </a:cubicBezTo>
                  <a:lnTo>
                    <a:pt x="31"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 name="Freeform 21"/>
            <p:cNvSpPr>
              <a:spLocks/>
            </p:cNvSpPr>
            <p:nvPr userDrawn="1"/>
          </p:nvSpPr>
          <p:spPr bwMode="auto">
            <a:xfrm>
              <a:off x="2120" y="826"/>
              <a:ext cx="100" cy="109"/>
            </a:xfrm>
            <a:custGeom>
              <a:avLst/>
              <a:gdLst>
                <a:gd name="T0" fmla="*/ 42 w 42"/>
                <a:gd name="T1" fmla="*/ 44 h 46"/>
                <a:gd name="T2" fmla="*/ 40 w 42"/>
                <a:gd name="T3" fmla="*/ 46 h 46"/>
                <a:gd name="T4" fmla="*/ 31 w 42"/>
                <a:gd name="T5" fmla="*/ 46 h 46"/>
                <a:gd name="T6" fmla="*/ 29 w 42"/>
                <a:gd name="T7" fmla="*/ 44 h 46"/>
                <a:gd name="T8" fmla="*/ 29 w 42"/>
                <a:gd name="T9" fmla="*/ 19 h 46"/>
                <a:gd name="T10" fmla="*/ 23 w 42"/>
                <a:gd name="T11" fmla="*/ 12 h 46"/>
                <a:gd name="T12" fmla="*/ 14 w 42"/>
                <a:gd name="T13" fmla="*/ 16 h 46"/>
                <a:gd name="T14" fmla="*/ 14 w 42"/>
                <a:gd name="T15" fmla="*/ 44 h 46"/>
                <a:gd name="T16" fmla="*/ 11 w 42"/>
                <a:gd name="T17" fmla="*/ 46 h 46"/>
                <a:gd name="T18" fmla="*/ 2 w 42"/>
                <a:gd name="T19" fmla="*/ 46 h 46"/>
                <a:gd name="T20" fmla="*/ 0 w 42"/>
                <a:gd name="T21" fmla="*/ 44 h 46"/>
                <a:gd name="T22" fmla="*/ 0 w 42"/>
                <a:gd name="T23" fmla="*/ 4 h 46"/>
                <a:gd name="T24" fmla="*/ 2 w 42"/>
                <a:gd name="T25" fmla="*/ 1 h 46"/>
                <a:gd name="T26" fmla="*/ 10 w 42"/>
                <a:gd name="T27" fmla="*/ 1 h 46"/>
                <a:gd name="T28" fmla="*/ 13 w 42"/>
                <a:gd name="T29" fmla="*/ 3 h 46"/>
                <a:gd name="T30" fmla="*/ 13 w 42"/>
                <a:gd name="T31" fmla="*/ 5 h 46"/>
                <a:gd name="T32" fmla="*/ 28 w 42"/>
                <a:gd name="T33" fmla="*/ 0 h 46"/>
                <a:gd name="T34" fmla="*/ 42 w 42"/>
                <a:gd name="T35" fmla="*/ 16 h 46"/>
                <a:gd name="T36" fmla="*/ 42 w 42"/>
                <a:gd name="T37"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46">
                  <a:moveTo>
                    <a:pt x="42" y="44"/>
                  </a:moveTo>
                  <a:cubicBezTo>
                    <a:pt x="42" y="46"/>
                    <a:pt x="42" y="46"/>
                    <a:pt x="40" y="46"/>
                  </a:cubicBezTo>
                  <a:cubicBezTo>
                    <a:pt x="31" y="46"/>
                    <a:pt x="31" y="46"/>
                    <a:pt x="31" y="46"/>
                  </a:cubicBezTo>
                  <a:cubicBezTo>
                    <a:pt x="29" y="46"/>
                    <a:pt x="29" y="45"/>
                    <a:pt x="29" y="44"/>
                  </a:cubicBezTo>
                  <a:cubicBezTo>
                    <a:pt x="29" y="19"/>
                    <a:pt x="29" y="19"/>
                    <a:pt x="29" y="19"/>
                  </a:cubicBezTo>
                  <a:cubicBezTo>
                    <a:pt x="29" y="15"/>
                    <a:pt x="27" y="12"/>
                    <a:pt x="23" y="12"/>
                  </a:cubicBezTo>
                  <a:cubicBezTo>
                    <a:pt x="20" y="12"/>
                    <a:pt x="16" y="14"/>
                    <a:pt x="14" y="16"/>
                  </a:cubicBezTo>
                  <a:cubicBezTo>
                    <a:pt x="14" y="44"/>
                    <a:pt x="14" y="44"/>
                    <a:pt x="14" y="44"/>
                  </a:cubicBezTo>
                  <a:cubicBezTo>
                    <a:pt x="14" y="46"/>
                    <a:pt x="13" y="46"/>
                    <a:pt x="11" y="46"/>
                  </a:cubicBezTo>
                  <a:cubicBezTo>
                    <a:pt x="2" y="46"/>
                    <a:pt x="2" y="46"/>
                    <a:pt x="2" y="46"/>
                  </a:cubicBezTo>
                  <a:cubicBezTo>
                    <a:pt x="1" y="46"/>
                    <a:pt x="0" y="46"/>
                    <a:pt x="0" y="44"/>
                  </a:cubicBezTo>
                  <a:cubicBezTo>
                    <a:pt x="0" y="4"/>
                    <a:pt x="0" y="4"/>
                    <a:pt x="0" y="4"/>
                  </a:cubicBezTo>
                  <a:cubicBezTo>
                    <a:pt x="0" y="2"/>
                    <a:pt x="0" y="1"/>
                    <a:pt x="2" y="1"/>
                  </a:cubicBezTo>
                  <a:cubicBezTo>
                    <a:pt x="10" y="1"/>
                    <a:pt x="10" y="1"/>
                    <a:pt x="10" y="1"/>
                  </a:cubicBezTo>
                  <a:cubicBezTo>
                    <a:pt x="11" y="1"/>
                    <a:pt x="12" y="1"/>
                    <a:pt x="13" y="3"/>
                  </a:cubicBezTo>
                  <a:cubicBezTo>
                    <a:pt x="13" y="5"/>
                    <a:pt x="13" y="5"/>
                    <a:pt x="13" y="5"/>
                  </a:cubicBezTo>
                  <a:cubicBezTo>
                    <a:pt x="17" y="2"/>
                    <a:pt x="22" y="0"/>
                    <a:pt x="28" y="0"/>
                  </a:cubicBezTo>
                  <a:cubicBezTo>
                    <a:pt x="38" y="0"/>
                    <a:pt x="42" y="6"/>
                    <a:pt x="42" y="16"/>
                  </a:cubicBezTo>
                  <a:lnTo>
                    <a:pt x="4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 name="Freeform 22"/>
            <p:cNvSpPr>
              <a:spLocks noEditPoints="1"/>
            </p:cNvSpPr>
            <p:nvPr userDrawn="1"/>
          </p:nvSpPr>
          <p:spPr bwMode="auto">
            <a:xfrm>
              <a:off x="2239" y="826"/>
              <a:ext cx="106" cy="159"/>
            </a:xfrm>
            <a:custGeom>
              <a:avLst/>
              <a:gdLst>
                <a:gd name="T0" fmla="*/ 45 w 45"/>
                <a:gd name="T1" fmla="*/ 43 h 67"/>
                <a:gd name="T2" fmla="*/ 22 w 45"/>
                <a:gd name="T3" fmla="*/ 67 h 67"/>
                <a:gd name="T4" fmla="*/ 8 w 45"/>
                <a:gd name="T5" fmla="*/ 64 h 67"/>
                <a:gd name="T6" fmla="*/ 6 w 45"/>
                <a:gd name="T7" fmla="*/ 60 h 67"/>
                <a:gd name="T8" fmla="*/ 8 w 45"/>
                <a:gd name="T9" fmla="*/ 55 h 67"/>
                <a:gd name="T10" fmla="*/ 11 w 45"/>
                <a:gd name="T11" fmla="*/ 54 h 67"/>
                <a:gd name="T12" fmla="*/ 21 w 45"/>
                <a:gd name="T13" fmla="*/ 56 h 67"/>
                <a:gd name="T14" fmla="*/ 31 w 45"/>
                <a:gd name="T15" fmla="*/ 46 h 67"/>
                <a:gd name="T16" fmla="*/ 31 w 45"/>
                <a:gd name="T17" fmla="*/ 42 h 67"/>
                <a:gd name="T18" fmla="*/ 20 w 45"/>
                <a:gd name="T19" fmla="*/ 47 h 67"/>
                <a:gd name="T20" fmla="*/ 6 w 45"/>
                <a:gd name="T21" fmla="*/ 41 h 67"/>
                <a:gd name="T22" fmla="*/ 0 w 45"/>
                <a:gd name="T23" fmla="*/ 25 h 67"/>
                <a:gd name="T24" fmla="*/ 21 w 45"/>
                <a:gd name="T25" fmla="*/ 0 h 67"/>
                <a:gd name="T26" fmla="*/ 27 w 45"/>
                <a:gd name="T27" fmla="*/ 1 h 67"/>
                <a:gd name="T28" fmla="*/ 32 w 45"/>
                <a:gd name="T29" fmla="*/ 5 h 67"/>
                <a:gd name="T30" fmla="*/ 32 w 45"/>
                <a:gd name="T31" fmla="*/ 3 h 67"/>
                <a:gd name="T32" fmla="*/ 34 w 45"/>
                <a:gd name="T33" fmla="*/ 1 h 67"/>
                <a:gd name="T34" fmla="*/ 42 w 45"/>
                <a:gd name="T35" fmla="*/ 1 h 67"/>
                <a:gd name="T36" fmla="*/ 45 w 45"/>
                <a:gd name="T37" fmla="*/ 4 h 67"/>
                <a:gd name="T38" fmla="*/ 45 w 45"/>
                <a:gd name="T39" fmla="*/ 43 h 67"/>
                <a:gd name="T40" fmla="*/ 31 w 45"/>
                <a:gd name="T41" fmla="*/ 14 h 67"/>
                <a:gd name="T42" fmla="*/ 24 w 45"/>
                <a:gd name="T43" fmla="*/ 11 h 67"/>
                <a:gd name="T44" fmla="*/ 18 w 45"/>
                <a:gd name="T45" fmla="*/ 14 h 67"/>
                <a:gd name="T46" fmla="*/ 14 w 45"/>
                <a:gd name="T47" fmla="*/ 24 h 67"/>
                <a:gd name="T48" fmla="*/ 18 w 45"/>
                <a:gd name="T49" fmla="*/ 33 h 67"/>
                <a:gd name="T50" fmla="*/ 23 w 45"/>
                <a:gd name="T51" fmla="*/ 35 h 67"/>
                <a:gd name="T52" fmla="*/ 31 w 45"/>
                <a:gd name="T53" fmla="*/ 32 h 67"/>
                <a:gd name="T54" fmla="*/ 31 w 45"/>
                <a:gd name="T55"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 h="67">
                  <a:moveTo>
                    <a:pt x="45" y="43"/>
                  </a:moveTo>
                  <a:cubicBezTo>
                    <a:pt x="45" y="58"/>
                    <a:pt x="38" y="67"/>
                    <a:pt x="22" y="67"/>
                  </a:cubicBezTo>
                  <a:cubicBezTo>
                    <a:pt x="17" y="67"/>
                    <a:pt x="13" y="66"/>
                    <a:pt x="8" y="64"/>
                  </a:cubicBezTo>
                  <a:cubicBezTo>
                    <a:pt x="6" y="63"/>
                    <a:pt x="6" y="62"/>
                    <a:pt x="6" y="60"/>
                  </a:cubicBezTo>
                  <a:cubicBezTo>
                    <a:pt x="8" y="55"/>
                    <a:pt x="8" y="55"/>
                    <a:pt x="8" y="55"/>
                  </a:cubicBezTo>
                  <a:cubicBezTo>
                    <a:pt x="8" y="53"/>
                    <a:pt x="9" y="53"/>
                    <a:pt x="11" y="54"/>
                  </a:cubicBezTo>
                  <a:cubicBezTo>
                    <a:pt x="14" y="55"/>
                    <a:pt x="18" y="56"/>
                    <a:pt x="21" y="56"/>
                  </a:cubicBezTo>
                  <a:cubicBezTo>
                    <a:pt x="30" y="56"/>
                    <a:pt x="31" y="51"/>
                    <a:pt x="31" y="46"/>
                  </a:cubicBezTo>
                  <a:cubicBezTo>
                    <a:pt x="31" y="42"/>
                    <a:pt x="31" y="42"/>
                    <a:pt x="31" y="42"/>
                  </a:cubicBezTo>
                  <a:cubicBezTo>
                    <a:pt x="28" y="45"/>
                    <a:pt x="23" y="47"/>
                    <a:pt x="20" y="47"/>
                  </a:cubicBezTo>
                  <a:cubicBezTo>
                    <a:pt x="14" y="47"/>
                    <a:pt x="9" y="45"/>
                    <a:pt x="6" y="41"/>
                  </a:cubicBezTo>
                  <a:cubicBezTo>
                    <a:pt x="2" y="38"/>
                    <a:pt x="0" y="31"/>
                    <a:pt x="0" y="25"/>
                  </a:cubicBezTo>
                  <a:cubicBezTo>
                    <a:pt x="0" y="12"/>
                    <a:pt x="7" y="0"/>
                    <a:pt x="21" y="0"/>
                  </a:cubicBezTo>
                  <a:cubicBezTo>
                    <a:pt x="23" y="0"/>
                    <a:pt x="25" y="0"/>
                    <a:pt x="27" y="1"/>
                  </a:cubicBezTo>
                  <a:cubicBezTo>
                    <a:pt x="29" y="2"/>
                    <a:pt x="31" y="4"/>
                    <a:pt x="32" y="5"/>
                  </a:cubicBezTo>
                  <a:cubicBezTo>
                    <a:pt x="32" y="3"/>
                    <a:pt x="32" y="3"/>
                    <a:pt x="32" y="3"/>
                  </a:cubicBezTo>
                  <a:cubicBezTo>
                    <a:pt x="32" y="2"/>
                    <a:pt x="33" y="1"/>
                    <a:pt x="34" y="1"/>
                  </a:cubicBezTo>
                  <a:cubicBezTo>
                    <a:pt x="42" y="1"/>
                    <a:pt x="42" y="1"/>
                    <a:pt x="42" y="1"/>
                  </a:cubicBezTo>
                  <a:cubicBezTo>
                    <a:pt x="44" y="1"/>
                    <a:pt x="45" y="2"/>
                    <a:pt x="45" y="4"/>
                  </a:cubicBezTo>
                  <a:lnTo>
                    <a:pt x="45" y="43"/>
                  </a:lnTo>
                  <a:close/>
                  <a:moveTo>
                    <a:pt x="31" y="14"/>
                  </a:moveTo>
                  <a:cubicBezTo>
                    <a:pt x="29" y="13"/>
                    <a:pt x="26" y="11"/>
                    <a:pt x="24" y="11"/>
                  </a:cubicBezTo>
                  <a:cubicBezTo>
                    <a:pt x="21" y="11"/>
                    <a:pt x="19" y="12"/>
                    <a:pt x="18" y="14"/>
                  </a:cubicBezTo>
                  <a:cubicBezTo>
                    <a:pt x="15" y="16"/>
                    <a:pt x="14" y="20"/>
                    <a:pt x="14" y="24"/>
                  </a:cubicBezTo>
                  <a:cubicBezTo>
                    <a:pt x="14" y="27"/>
                    <a:pt x="15" y="31"/>
                    <a:pt x="18" y="33"/>
                  </a:cubicBezTo>
                  <a:cubicBezTo>
                    <a:pt x="19" y="35"/>
                    <a:pt x="21" y="35"/>
                    <a:pt x="23" y="35"/>
                  </a:cubicBezTo>
                  <a:cubicBezTo>
                    <a:pt x="26" y="35"/>
                    <a:pt x="29" y="34"/>
                    <a:pt x="31" y="32"/>
                  </a:cubicBezTo>
                  <a:lnTo>
                    <a:pt x="31"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 name="Freeform 23"/>
            <p:cNvSpPr>
              <a:spLocks/>
            </p:cNvSpPr>
            <p:nvPr userDrawn="1"/>
          </p:nvSpPr>
          <p:spPr bwMode="auto">
            <a:xfrm>
              <a:off x="2369" y="829"/>
              <a:ext cx="102" cy="111"/>
            </a:xfrm>
            <a:custGeom>
              <a:avLst/>
              <a:gdLst>
                <a:gd name="T0" fmla="*/ 43 w 43"/>
                <a:gd name="T1" fmla="*/ 42 h 47"/>
                <a:gd name="T2" fmla="*/ 40 w 43"/>
                <a:gd name="T3" fmla="*/ 45 h 47"/>
                <a:gd name="T4" fmla="*/ 33 w 43"/>
                <a:gd name="T5" fmla="*/ 45 h 47"/>
                <a:gd name="T6" fmla="*/ 30 w 43"/>
                <a:gd name="T7" fmla="*/ 44 h 47"/>
                <a:gd name="T8" fmla="*/ 30 w 43"/>
                <a:gd name="T9" fmla="*/ 42 h 47"/>
                <a:gd name="T10" fmla="*/ 15 w 43"/>
                <a:gd name="T11" fmla="*/ 47 h 47"/>
                <a:gd name="T12" fmla="*/ 0 w 43"/>
                <a:gd name="T13" fmla="*/ 30 h 47"/>
                <a:gd name="T14" fmla="*/ 0 w 43"/>
                <a:gd name="T15" fmla="*/ 3 h 47"/>
                <a:gd name="T16" fmla="*/ 3 w 43"/>
                <a:gd name="T17" fmla="*/ 0 h 47"/>
                <a:gd name="T18" fmla="*/ 12 w 43"/>
                <a:gd name="T19" fmla="*/ 0 h 47"/>
                <a:gd name="T20" fmla="*/ 14 w 43"/>
                <a:gd name="T21" fmla="*/ 3 h 47"/>
                <a:gd name="T22" fmla="*/ 14 w 43"/>
                <a:gd name="T23" fmla="*/ 28 h 47"/>
                <a:gd name="T24" fmla="*/ 20 w 43"/>
                <a:gd name="T25" fmla="*/ 34 h 47"/>
                <a:gd name="T26" fmla="*/ 29 w 43"/>
                <a:gd name="T27" fmla="*/ 31 h 47"/>
                <a:gd name="T28" fmla="*/ 29 w 43"/>
                <a:gd name="T29" fmla="*/ 3 h 47"/>
                <a:gd name="T30" fmla="*/ 32 w 43"/>
                <a:gd name="T31" fmla="*/ 0 h 47"/>
                <a:gd name="T32" fmla="*/ 40 w 43"/>
                <a:gd name="T33" fmla="*/ 0 h 47"/>
                <a:gd name="T34" fmla="*/ 43 w 43"/>
                <a:gd name="T35" fmla="*/ 3 h 47"/>
                <a:gd name="T36" fmla="*/ 43 w 43"/>
                <a:gd name="T37"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43" y="42"/>
                  </a:moveTo>
                  <a:cubicBezTo>
                    <a:pt x="43" y="45"/>
                    <a:pt x="42" y="45"/>
                    <a:pt x="40" y="45"/>
                  </a:cubicBezTo>
                  <a:cubicBezTo>
                    <a:pt x="33" y="45"/>
                    <a:pt x="33" y="45"/>
                    <a:pt x="33" y="45"/>
                  </a:cubicBezTo>
                  <a:cubicBezTo>
                    <a:pt x="31" y="45"/>
                    <a:pt x="30" y="45"/>
                    <a:pt x="30" y="44"/>
                  </a:cubicBezTo>
                  <a:cubicBezTo>
                    <a:pt x="30" y="42"/>
                    <a:pt x="30" y="42"/>
                    <a:pt x="30" y="42"/>
                  </a:cubicBezTo>
                  <a:cubicBezTo>
                    <a:pt x="26" y="45"/>
                    <a:pt x="21" y="47"/>
                    <a:pt x="15" y="47"/>
                  </a:cubicBezTo>
                  <a:cubicBezTo>
                    <a:pt x="5" y="47"/>
                    <a:pt x="0" y="40"/>
                    <a:pt x="0" y="30"/>
                  </a:cubicBezTo>
                  <a:cubicBezTo>
                    <a:pt x="0" y="3"/>
                    <a:pt x="0" y="3"/>
                    <a:pt x="0" y="3"/>
                  </a:cubicBezTo>
                  <a:cubicBezTo>
                    <a:pt x="0" y="1"/>
                    <a:pt x="2" y="0"/>
                    <a:pt x="3" y="0"/>
                  </a:cubicBezTo>
                  <a:cubicBezTo>
                    <a:pt x="12" y="0"/>
                    <a:pt x="12" y="0"/>
                    <a:pt x="12" y="0"/>
                  </a:cubicBezTo>
                  <a:cubicBezTo>
                    <a:pt x="13" y="0"/>
                    <a:pt x="14" y="1"/>
                    <a:pt x="14" y="3"/>
                  </a:cubicBezTo>
                  <a:cubicBezTo>
                    <a:pt x="14" y="28"/>
                    <a:pt x="14" y="28"/>
                    <a:pt x="14" y="28"/>
                  </a:cubicBezTo>
                  <a:cubicBezTo>
                    <a:pt x="14" y="31"/>
                    <a:pt x="15" y="34"/>
                    <a:pt x="20" y="34"/>
                  </a:cubicBezTo>
                  <a:cubicBezTo>
                    <a:pt x="23" y="34"/>
                    <a:pt x="27" y="33"/>
                    <a:pt x="29" y="31"/>
                  </a:cubicBezTo>
                  <a:cubicBezTo>
                    <a:pt x="29" y="3"/>
                    <a:pt x="29" y="3"/>
                    <a:pt x="29" y="3"/>
                  </a:cubicBezTo>
                  <a:cubicBezTo>
                    <a:pt x="29" y="1"/>
                    <a:pt x="30" y="0"/>
                    <a:pt x="32" y="0"/>
                  </a:cubicBezTo>
                  <a:cubicBezTo>
                    <a:pt x="40" y="0"/>
                    <a:pt x="40" y="0"/>
                    <a:pt x="40" y="0"/>
                  </a:cubicBezTo>
                  <a:cubicBezTo>
                    <a:pt x="42" y="0"/>
                    <a:pt x="43" y="1"/>
                    <a:pt x="43" y="3"/>
                  </a:cubicBezTo>
                  <a:lnTo>
                    <a:pt x="43"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 name="Freeform 24"/>
            <p:cNvSpPr>
              <a:spLocks noEditPoints="1"/>
            </p:cNvSpPr>
            <p:nvPr userDrawn="1"/>
          </p:nvSpPr>
          <p:spPr bwMode="auto">
            <a:xfrm>
              <a:off x="2490" y="826"/>
              <a:ext cx="116" cy="114"/>
            </a:xfrm>
            <a:custGeom>
              <a:avLst/>
              <a:gdLst>
                <a:gd name="T0" fmla="*/ 49 w 49"/>
                <a:gd name="T1" fmla="*/ 44 h 48"/>
                <a:gd name="T2" fmla="*/ 47 w 49"/>
                <a:gd name="T3" fmla="*/ 46 h 48"/>
                <a:gd name="T4" fmla="*/ 42 w 49"/>
                <a:gd name="T5" fmla="*/ 46 h 48"/>
                <a:gd name="T6" fmla="*/ 33 w 49"/>
                <a:gd name="T7" fmla="*/ 42 h 48"/>
                <a:gd name="T8" fmla="*/ 33 w 49"/>
                <a:gd name="T9" fmla="*/ 42 h 48"/>
                <a:gd name="T10" fmla="*/ 20 w 49"/>
                <a:gd name="T11" fmla="*/ 48 h 48"/>
                <a:gd name="T12" fmla="*/ 0 w 49"/>
                <a:gd name="T13" fmla="*/ 25 h 48"/>
                <a:gd name="T14" fmla="*/ 20 w 49"/>
                <a:gd name="T15" fmla="*/ 0 h 48"/>
                <a:gd name="T16" fmla="*/ 32 w 49"/>
                <a:gd name="T17" fmla="*/ 5 h 48"/>
                <a:gd name="T18" fmla="*/ 32 w 49"/>
                <a:gd name="T19" fmla="*/ 3 h 48"/>
                <a:gd name="T20" fmla="*/ 34 w 49"/>
                <a:gd name="T21" fmla="*/ 1 h 48"/>
                <a:gd name="T22" fmla="*/ 43 w 49"/>
                <a:gd name="T23" fmla="*/ 1 h 48"/>
                <a:gd name="T24" fmla="*/ 45 w 49"/>
                <a:gd name="T25" fmla="*/ 3 h 48"/>
                <a:gd name="T26" fmla="*/ 45 w 49"/>
                <a:gd name="T27" fmla="*/ 35 h 48"/>
                <a:gd name="T28" fmla="*/ 46 w 49"/>
                <a:gd name="T29" fmla="*/ 37 h 48"/>
                <a:gd name="T30" fmla="*/ 47 w 49"/>
                <a:gd name="T31" fmla="*/ 37 h 48"/>
                <a:gd name="T32" fmla="*/ 49 w 49"/>
                <a:gd name="T33" fmla="*/ 39 h 48"/>
                <a:gd name="T34" fmla="*/ 49 w 49"/>
                <a:gd name="T35" fmla="*/ 44 h 48"/>
                <a:gd name="T36" fmla="*/ 31 w 49"/>
                <a:gd name="T37" fmla="*/ 15 h 48"/>
                <a:gd name="T38" fmla="*/ 23 w 49"/>
                <a:gd name="T39" fmla="*/ 11 h 48"/>
                <a:gd name="T40" fmla="*/ 14 w 49"/>
                <a:gd name="T41" fmla="*/ 24 h 48"/>
                <a:gd name="T42" fmla="*/ 23 w 49"/>
                <a:gd name="T43" fmla="*/ 36 h 48"/>
                <a:gd name="T44" fmla="*/ 31 w 49"/>
                <a:gd name="T45" fmla="*/ 32 h 48"/>
                <a:gd name="T46" fmla="*/ 31 w 49"/>
                <a:gd name="T47" fmla="*/ 1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48">
                  <a:moveTo>
                    <a:pt x="49" y="44"/>
                  </a:moveTo>
                  <a:cubicBezTo>
                    <a:pt x="49" y="46"/>
                    <a:pt x="48" y="46"/>
                    <a:pt x="47" y="46"/>
                  </a:cubicBezTo>
                  <a:cubicBezTo>
                    <a:pt x="42" y="46"/>
                    <a:pt x="42" y="46"/>
                    <a:pt x="42" y="46"/>
                  </a:cubicBezTo>
                  <a:cubicBezTo>
                    <a:pt x="36" y="46"/>
                    <a:pt x="34" y="45"/>
                    <a:pt x="33" y="42"/>
                  </a:cubicBezTo>
                  <a:cubicBezTo>
                    <a:pt x="33" y="42"/>
                    <a:pt x="33" y="42"/>
                    <a:pt x="33" y="42"/>
                  </a:cubicBezTo>
                  <a:cubicBezTo>
                    <a:pt x="30" y="45"/>
                    <a:pt x="24" y="48"/>
                    <a:pt x="20" y="48"/>
                  </a:cubicBezTo>
                  <a:cubicBezTo>
                    <a:pt x="6" y="48"/>
                    <a:pt x="0" y="37"/>
                    <a:pt x="0" y="25"/>
                  </a:cubicBezTo>
                  <a:cubicBezTo>
                    <a:pt x="0" y="8"/>
                    <a:pt x="10" y="0"/>
                    <a:pt x="20" y="0"/>
                  </a:cubicBezTo>
                  <a:cubicBezTo>
                    <a:pt x="26" y="0"/>
                    <a:pt x="30" y="2"/>
                    <a:pt x="32" y="5"/>
                  </a:cubicBezTo>
                  <a:cubicBezTo>
                    <a:pt x="32" y="3"/>
                    <a:pt x="32" y="3"/>
                    <a:pt x="32" y="3"/>
                  </a:cubicBezTo>
                  <a:cubicBezTo>
                    <a:pt x="32" y="2"/>
                    <a:pt x="33" y="1"/>
                    <a:pt x="34" y="1"/>
                  </a:cubicBezTo>
                  <a:cubicBezTo>
                    <a:pt x="43" y="1"/>
                    <a:pt x="43" y="1"/>
                    <a:pt x="43" y="1"/>
                  </a:cubicBezTo>
                  <a:cubicBezTo>
                    <a:pt x="44" y="1"/>
                    <a:pt x="45" y="2"/>
                    <a:pt x="45" y="3"/>
                  </a:cubicBezTo>
                  <a:cubicBezTo>
                    <a:pt x="45" y="35"/>
                    <a:pt x="45" y="35"/>
                    <a:pt x="45" y="35"/>
                  </a:cubicBezTo>
                  <a:cubicBezTo>
                    <a:pt x="45" y="36"/>
                    <a:pt x="45" y="37"/>
                    <a:pt x="46" y="37"/>
                  </a:cubicBezTo>
                  <a:cubicBezTo>
                    <a:pt x="47" y="37"/>
                    <a:pt x="47" y="37"/>
                    <a:pt x="47" y="37"/>
                  </a:cubicBezTo>
                  <a:cubicBezTo>
                    <a:pt x="48" y="37"/>
                    <a:pt x="49" y="38"/>
                    <a:pt x="49" y="39"/>
                  </a:cubicBezTo>
                  <a:lnTo>
                    <a:pt x="49" y="44"/>
                  </a:lnTo>
                  <a:close/>
                  <a:moveTo>
                    <a:pt x="31" y="15"/>
                  </a:moveTo>
                  <a:cubicBezTo>
                    <a:pt x="29" y="13"/>
                    <a:pt x="26" y="11"/>
                    <a:pt x="23" y="11"/>
                  </a:cubicBezTo>
                  <a:cubicBezTo>
                    <a:pt x="19" y="11"/>
                    <a:pt x="14" y="15"/>
                    <a:pt x="14" y="24"/>
                  </a:cubicBezTo>
                  <a:cubicBezTo>
                    <a:pt x="14" y="30"/>
                    <a:pt x="16" y="36"/>
                    <a:pt x="23" y="36"/>
                  </a:cubicBezTo>
                  <a:cubicBezTo>
                    <a:pt x="26" y="36"/>
                    <a:pt x="30" y="34"/>
                    <a:pt x="31" y="32"/>
                  </a:cubicBezTo>
                  <a:lnTo>
                    <a:pt x="31"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2" name="Freeform 25"/>
            <p:cNvSpPr>
              <a:spLocks noEditPoints="1"/>
            </p:cNvSpPr>
            <p:nvPr userDrawn="1"/>
          </p:nvSpPr>
          <p:spPr bwMode="auto">
            <a:xfrm>
              <a:off x="2618" y="826"/>
              <a:ext cx="104" cy="159"/>
            </a:xfrm>
            <a:custGeom>
              <a:avLst/>
              <a:gdLst>
                <a:gd name="T0" fmla="*/ 44 w 44"/>
                <a:gd name="T1" fmla="*/ 43 h 67"/>
                <a:gd name="T2" fmla="*/ 21 w 44"/>
                <a:gd name="T3" fmla="*/ 67 h 67"/>
                <a:gd name="T4" fmla="*/ 7 w 44"/>
                <a:gd name="T5" fmla="*/ 64 h 67"/>
                <a:gd name="T6" fmla="*/ 6 w 44"/>
                <a:gd name="T7" fmla="*/ 60 h 67"/>
                <a:gd name="T8" fmla="*/ 7 w 44"/>
                <a:gd name="T9" fmla="*/ 55 h 67"/>
                <a:gd name="T10" fmla="*/ 11 w 44"/>
                <a:gd name="T11" fmla="*/ 54 h 67"/>
                <a:gd name="T12" fmla="*/ 21 w 44"/>
                <a:gd name="T13" fmla="*/ 56 h 67"/>
                <a:gd name="T14" fmla="*/ 30 w 44"/>
                <a:gd name="T15" fmla="*/ 46 h 67"/>
                <a:gd name="T16" fmla="*/ 30 w 44"/>
                <a:gd name="T17" fmla="*/ 42 h 67"/>
                <a:gd name="T18" fmla="*/ 19 w 44"/>
                <a:gd name="T19" fmla="*/ 47 h 67"/>
                <a:gd name="T20" fmla="*/ 5 w 44"/>
                <a:gd name="T21" fmla="*/ 41 h 67"/>
                <a:gd name="T22" fmla="*/ 0 w 44"/>
                <a:gd name="T23" fmla="*/ 25 h 67"/>
                <a:gd name="T24" fmla="*/ 20 w 44"/>
                <a:gd name="T25" fmla="*/ 0 h 67"/>
                <a:gd name="T26" fmla="*/ 27 w 44"/>
                <a:gd name="T27" fmla="*/ 1 h 67"/>
                <a:gd name="T28" fmla="*/ 31 w 44"/>
                <a:gd name="T29" fmla="*/ 5 h 67"/>
                <a:gd name="T30" fmla="*/ 31 w 44"/>
                <a:gd name="T31" fmla="*/ 3 h 67"/>
                <a:gd name="T32" fmla="*/ 34 w 44"/>
                <a:gd name="T33" fmla="*/ 1 h 67"/>
                <a:gd name="T34" fmla="*/ 42 w 44"/>
                <a:gd name="T35" fmla="*/ 1 h 67"/>
                <a:gd name="T36" fmla="*/ 44 w 44"/>
                <a:gd name="T37" fmla="*/ 4 h 67"/>
                <a:gd name="T38" fmla="*/ 44 w 44"/>
                <a:gd name="T39" fmla="*/ 43 h 67"/>
                <a:gd name="T40" fmla="*/ 30 w 44"/>
                <a:gd name="T41" fmla="*/ 14 h 67"/>
                <a:gd name="T42" fmla="*/ 23 w 44"/>
                <a:gd name="T43" fmla="*/ 11 h 67"/>
                <a:gd name="T44" fmla="*/ 17 w 44"/>
                <a:gd name="T45" fmla="*/ 14 h 67"/>
                <a:gd name="T46" fmla="*/ 14 w 44"/>
                <a:gd name="T47" fmla="*/ 24 h 67"/>
                <a:gd name="T48" fmla="*/ 17 w 44"/>
                <a:gd name="T49" fmla="*/ 33 h 67"/>
                <a:gd name="T50" fmla="*/ 23 w 44"/>
                <a:gd name="T51" fmla="*/ 35 h 67"/>
                <a:gd name="T52" fmla="*/ 30 w 44"/>
                <a:gd name="T53" fmla="*/ 32 h 67"/>
                <a:gd name="T54" fmla="*/ 30 w 44"/>
                <a:gd name="T55"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 h="67">
                  <a:moveTo>
                    <a:pt x="44" y="43"/>
                  </a:moveTo>
                  <a:cubicBezTo>
                    <a:pt x="44" y="58"/>
                    <a:pt x="38" y="67"/>
                    <a:pt x="21" y="67"/>
                  </a:cubicBezTo>
                  <a:cubicBezTo>
                    <a:pt x="17" y="67"/>
                    <a:pt x="12" y="66"/>
                    <a:pt x="7" y="64"/>
                  </a:cubicBezTo>
                  <a:cubicBezTo>
                    <a:pt x="5" y="63"/>
                    <a:pt x="5" y="62"/>
                    <a:pt x="6" y="60"/>
                  </a:cubicBezTo>
                  <a:cubicBezTo>
                    <a:pt x="7" y="55"/>
                    <a:pt x="7" y="55"/>
                    <a:pt x="7" y="55"/>
                  </a:cubicBezTo>
                  <a:cubicBezTo>
                    <a:pt x="8" y="53"/>
                    <a:pt x="9" y="53"/>
                    <a:pt x="11" y="54"/>
                  </a:cubicBezTo>
                  <a:cubicBezTo>
                    <a:pt x="14" y="55"/>
                    <a:pt x="18" y="56"/>
                    <a:pt x="21" y="56"/>
                  </a:cubicBezTo>
                  <a:cubicBezTo>
                    <a:pt x="29" y="56"/>
                    <a:pt x="30" y="51"/>
                    <a:pt x="30" y="46"/>
                  </a:cubicBezTo>
                  <a:cubicBezTo>
                    <a:pt x="30" y="42"/>
                    <a:pt x="30" y="42"/>
                    <a:pt x="30" y="42"/>
                  </a:cubicBezTo>
                  <a:cubicBezTo>
                    <a:pt x="28" y="45"/>
                    <a:pt x="23" y="47"/>
                    <a:pt x="19" y="47"/>
                  </a:cubicBezTo>
                  <a:cubicBezTo>
                    <a:pt x="14" y="47"/>
                    <a:pt x="9" y="45"/>
                    <a:pt x="5" y="41"/>
                  </a:cubicBezTo>
                  <a:cubicBezTo>
                    <a:pt x="1" y="38"/>
                    <a:pt x="0" y="31"/>
                    <a:pt x="0" y="25"/>
                  </a:cubicBezTo>
                  <a:cubicBezTo>
                    <a:pt x="0" y="12"/>
                    <a:pt x="7" y="0"/>
                    <a:pt x="20" y="0"/>
                  </a:cubicBezTo>
                  <a:cubicBezTo>
                    <a:pt x="23" y="0"/>
                    <a:pt x="25" y="0"/>
                    <a:pt x="27" y="1"/>
                  </a:cubicBezTo>
                  <a:cubicBezTo>
                    <a:pt x="28" y="2"/>
                    <a:pt x="30" y="4"/>
                    <a:pt x="31" y="5"/>
                  </a:cubicBezTo>
                  <a:cubicBezTo>
                    <a:pt x="31" y="3"/>
                    <a:pt x="31" y="3"/>
                    <a:pt x="31" y="3"/>
                  </a:cubicBezTo>
                  <a:cubicBezTo>
                    <a:pt x="32" y="2"/>
                    <a:pt x="32" y="1"/>
                    <a:pt x="34" y="1"/>
                  </a:cubicBezTo>
                  <a:cubicBezTo>
                    <a:pt x="42" y="1"/>
                    <a:pt x="42" y="1"/>
                    <a:pt x="42" y="1"/>
                  </a:cubicBezTo>
                  <a:cubicBezTo>
                    <a:pt x="44" y="1"/>
                    <a:pt x="44" y="2"/>
                    <a:pt x="44" y="4"/>
                  </a:cubicBezTo>
                  <a:lnTo>
                    <a:pt x="44" y="43"/>
                  </a:lnTo>
                  <a:close/>
                  <a:moveTo>
                    <a:pt x="30" y="14"/>
                  </a:moveTo>
                  <a:cubicBezTo>
                    <a:pt x="29" y="13"/>
                    <a:pt x="26" y="11"/>
                    <a:pt x="23" y="11"/>
                  </a:cubicBezTo>
                  <a:cubicBezTo>
                    <a:pt x="21" y="11"/>
                    <a:pt x="19" y="12"/>
                    <a:pt x="17" y="14"/>
                  </a:cubicBezTo>
                  <a:cubicBezTo>
                    <a:pt x="15" y="16"/>
                    <a:pt x="14" y="20"/>
                    <a:pt x="14" y="24"/>
                  </a:cubicBezTo>
                  <a:cubicBezTo>
                    <a:pt x="14" y="27"/>
                    <a:pt x="15" y="31"/>
                    <a:pt x="17" y="33"/>
                  </a:cubicBezTo>
                  <a:cubicBezTo>
                    <a:pt x="19" y="35"/>
                    <a:pt x="21" y="35"/>
                    <a:pt x="23" y="35"/>
                  </a:cubicBezTo>
                  <a:cubicBezTo>
                    <a:pt x="26" y="35"/>
                    <a:pt x="29" y="34"/>
                    <a:pt x="30" y="32"/>
                  </a:cubicBezTo>
                  <a:lnTo>
                    <a:pt x="3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3" name="Freeform 26"/>
            <p:cNvSpPr>
              <a:spLocks noEditPoints="1"/>
            </p:cNvSpPr>
            <p:nvPr userDrawn="1"/>
          </p:nvSpPr>
          <p:spPr bwMode="auto">
            <a:xfrm>
              <a:off x="2741" y="826"/>
              <a:ext cx="104" cy="114"/>
            </a:xfrm>
            <a:custGeom>
              <a:avLst/>
              <a:gdLst>
                <a:gd name="T0" fmla="*/ 44 w 44"/>
                <a:gd name="T1" fmla="*/ 25 h 48"/>
                <a:gd name="T2" fmla="*/ 41 w 44"/>
                <a:gd name="T3" fmla="*/ 27 h 48"/>
                <a:gd name="T4" fmla="*/ 15 w 44"/>
                <a:gd name="T5" fmla="*/ 27 h 48"/>
                <a:gd name="T6" fmla="*/ 27 w 44"/>
                <a:gd name="T7" fmla="*/ 37 h 48"/>
                <a:gd name="T8" fmla="*/ 38 w 44"/>
                <a:gd name="T9" fmla="*/ 34 h 48"/>
                <a:gd name="T10" fmla="*/ 39 w 44"/>
                <a:gd name="T11" fmla="*/ 34 h 48"/>
                <a:gd name="T12" fmla="*/ 41 w 44"/>
                <a:gd name="T13" fmla="*/ 35 h 48"/>
                <a:gd name="T14" fmla="*/ 43 w 44"/>
                <a:gd name="T15" fmla="*/ 42 h 48"/>
                <a:gd name="T16" fmla="*/ 41 w 44"/>
                <a:gd name="T17" fmla="*/ 45 h 48"/>
                <a:gd name="T18" fmla="*/ 24 w 44"/>
                <a:gd name="T19" fmla="*/ 48 h 48"/>
                <a:gd name="T20" fmla="*/ 0 w 44"/>
                <a:gd name="T21" fmla="*/ 24 h 48"/>
                <a:gd name="T22" fmla="*/ 24 w 44"/>
                <a:gd name="T23" fmla="*/ 0 h 48"/>
                <a:gd name="T24" fmla="*/ 38 w 44"/>
                <a:gd name="T25" fmla="*/ 6 h 48"/>
                <a:gd name="T26" fmla="*/ 44 w 44"/>
                <a:gd name="T27" fmla="*/ 24 h 48"/>
                <a:gd name="T28" fmla="*/ 44 w 44"/>
                <a:gd name="T29" fmla="*/ 25 h 48"/>
                <a:gd name="T30" fmla="*/ 30 w 44"/>
                <a:gd name="T31" fmla="*/ 19 h 48"/>
                <a:gd name="T32" fmla="*/ 23 w 44"/>
                <a:gd name="T33" fmla="*/ 11 h 48"/>
                <a:gd name="T34" fmla="*/ 15 w 44"/>
                <a:gd name="T35" fmla="*/ 19 h 48"/>
                <a:gd name="T36" fmla="*/ 30 w 44"/>
                <a:gd name="T37" fmla="*/ 1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48">
                  <a:moveTo>
                    <a:pt x="44" y="25"/>
                  </a:moveTo>
                  <a:cubicBezTo>
                    <a:pt x="44" y="27"/>
                    <a:pt x="43" y="27"/>
                    <a:pt x="41" y="27"/>
                  </a:cubicBezTo>
                  <a:cubicBezTo>
                    <a:pt x="15" y="27"/>
                    <a:pt x="15" y="27"/>
                    <a:pt x="15" y="27"/>
                  </a:cubicBezTo>
                  <a:cubicBezTo>
                    <a:pt x="16" y="33"/>
                    <a:pt x="21" y="37"/>
                    <a:pt x="27" y="37"/>
                  </a:cubicBezTo>
                  <a:cubicBezTo>
                    <a:pt x="31" y="37"/>
                    <a:pt x="35" y="36"/>
                    <a:pt x="38" y="34"/>
                  </a:cubicBezTo>
                  <a:cubicBezTo>
                    <a:pt x="39" y="34"/>
                    <a:pt x="39" y="34"/>
                    <a:pt x="39" y="34"/>
                  </a:cubicBezTo>
                  <a:cubicBezTo>
                    <a:pt x="40" y="34"/>
                    <a:pt x="41" y="34"/>
                    <a:pt x="41" y="35"/>
                  </a:cubicBezTo>
                  <a:cubicBezTo>
                    <a:pt x="41" y="37"/>
                    <a:pt x="43" y="41"/>
                    <a:pt x="43" y="42"/>
                  </a:cubicBezTo>
                  <a:cubicBezTo>
                    <a:pt x="43" y="44"/>
                    <a:pt x="42" y="44"/>
                    <a:pt x="41" y="45"/>
                  </a:cubicBezTo>
                  <a:cubicBezTo>
                    <a:pt x="36" y="47"/>
                    <a:pt x="29" y="48"/>
                    <a:pt x="24" y="48"/>
                  </a:cubicBezTo>
                  <a:cubicBezTo>
                    <a:pt x="9" y="48"/>
                    <a:pt x="0" y="39"/>
                    <a:pt x="0" y="24"/>
                  </a:cubicBezTo>
                  <a:cubicBezTo>
                    <a:pt x="0" y="9"/>
                    <a:pt x="10" y="0"/>
                    <a:pt x="24" y="0"/>
                  </a:cubicBezTo>
                  <a:cubicBezTo>
                    <a:pt x="30" y="0"/>
                    <a:pt x="35" y="2"/>
                    <a:pt x="38" y="6"/>
                  </a:cubicBezTo>
                  <a:cubicBezTo>
                    <a:pt x="43" y="11"/>
                    <a:pt x="44" y="17"/>
                    <a:pt x="44" y="24"/>
                  </a:cubicBezTo>
                  <a:lnTo>
                    <a:pt x="44" y="25"/>
                  </a:lnTo>
                  <a:close/>
                  <a:moveTo>
                    <a:pt x="30" y="19"/>
                  </a:moveTo>
                  <a:cubicBezTo>
                    <a:pt x="30" y="15"/>
                    <a:pt x="28" y="11"/>
                    <a:pt x="23" y="11"/>
                  </a:cubicBezTo>
                  <a:cubicBezTo>
                    <a:pt x="18" y="11"/>
                    <a:pt x="15" y="14"/>
                    <a:pt x="15" y="19"/>
                  </a:cubicBezTo>
                  <a:lnTo>
                    <a:pt x="3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 name="Freeform 27"/>
            <p:cNvSpPr>
              <a:spLocks/>
            </p:cNvSpPr>
            <p:nvPr userDrawn="1"/>
          </p:nvSpPr>
          <p:spPr bwMode="auto">
            <a:xfrm>
              <a:off x="2857" y="826"/>
              <a:ext cx="83" cy="114"/>
            </a:xfrm>
            <a:custGeom>
              <a:avLst/>
              <a:gdLst>
                <a:gd name="T0" fmla="*/ 17 w 35"/>
                <a:gd name="T1" fmla="*/ 48 h 48"/>
                <a:gd name="T2" fmla="*/ 1 w 35"/>
                <a:gd name="T3" fmla="*/ 44 h 48"/>
                <a:gd name="T4" fmla="*/ 0 w 35"/>
                <a:gd name="T5" fmla="*/ 43 h 48"/>
                <a:gd name="T6" fmla="*/ 0 w 35"/>
                <a:gd name="T7" fmla="*/ 41 h 48"/>
                <a:gd name="T8" fmla="*/ 2 w 35"/>
                <a:gd name="T9" fmla="*/ 36 h 48"/>
                <a:gd name="T10" fmla="*/ 3 w 35"/>
                <a:gd name="T11" fmla="*/ 34 h 48"/>
                <a:gd name="T12" fmla="*/ 5 w 35"/>
                <a:gd name="T13" fmla="*/ 34 h 48"/>
                <a:gd name="T14" fmla="*/ 17 w 35"/>
                <a:gd name="T15" fmla="*/ 37 h 48"/>
                <a:gd name="T16" fmla="*/ 22 w 35"/>
                <a:gd name="T17" fmla="*/ 34 h 48"/>
                <a:gd name="T18" fmla="*/ 18 w 35"/>
                <a:gd name="T19" fmla="*/ 30 h 48"/>
                <a:gd name="T20" fmla="*/ 9 w 35"/>
                <a:gd name="T21" fmla="*/ 27 h 48"/>
                <a:gd name="T22" fmla="*/ 0 w 35"/>
                <a:gd name="T23" fmla="*/ 14 h 48"/>
                <a:gd name="T24" fmla="*/ 18 w 35"/>
                <a:gd name="T25" fmla="*/ 0 h 48"/>
                <a:gd name="T26" fmla="*/ 32 w 35"/>
                <a:gd name="T27" fmla="*/ 3 h 48"/>
                <a:gd name="T28" fmla="*/ 34 w 35"/>
                <a:gd name="T29" fmla="*/ 4 h 48"/>
                <a:gd name="T30" fmla="*/ 33 w 35"/>
                <a:gd name="T31" fmla="*/ 5 h 48"/>
                <a:gd name="T32" fmla="*/ 32 w 35"/>
                <a:gd name="T33" fmla="*/ 12 h 48"/>
                <a:gd name="T34" fmla="*/ 30 w 35"/>
                <a:gd name="T35" fmla="*/ 13 h 48"/>
                <a:gd name="T36" fmla="*/ 29 w 35"/>
                <a:gd name="T37" fmla="*/ 13 h 48"/>
                <a:gd name="T38" fmla="*/ 19 w 35"/>
                <a:gd name="T39" fmla="*/ 11 h 48"/>
                <a:gd name="T40" fmla="*/ 14 w 35"/>
                <a:gd name="T41" fmla="*/ 14 h 48"/>
                <a:gd name="T42" fmla="*/ 18 w 35"/>
                <a:gd name="T43" fmla="*/ 17 h 48"/>
                <a:gd name="T44" fmla="*/ 27 w 35"/>
                <a:gd name="T45" fmla="*/ 21 h 48"/>
                <a:gd name="T46" fmla="*/ 35 w 35"/>
                <a:gd name="T47" fmla="*/ 33 h 48"/>
                <a:gd name="T48" fmla="*/ 17 w 35"/>
                <a:gd name="T4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48">
                  <a:moveTo>
                    <a:pt x="17" y="48"/>
                  </a:moveTo>
                  <a:cubicBezTo>
                    <a:pt x="12" y="48"/>
                    <a:pt x="6" y="46"/>
                    <a:pt x="1" y="44"/>
                  </a:cubicBezTo>
                  <a:cubicBezTo>
                    <a:pt x="0" y="44"/>
                    <a:pt x="0" y="43"/>
                    <a:pt x="0" y="43"/>
                  </a:cubicBezTo>
                  <a:cubicBezTo>
                    <a:pt x="0" y="42"/>
                    <a:pt x="0" y="42"/>
                    <a:pt x="0" y="41"/>
                  </a:cubicBezTo>
                  <a:cubicBezTo>
                    <a:pt x="2" y="36"/>
                    <a:pt x="2" y="36"/>
                    <a:pt x="2" y="36"/>
                  </a:cubicBezTo>
                  <a:cubicBezTo>
                    <a:pt x="2" y="34"/>
                    <a:pt x="3" y="34"/>
                    <a:pt x="3" y="34"/>
                  </a:cubicBezTo>
                  <a:cubicBezTo>
                    <a:pt x="4" y="34"/>
                    <a:pt x="4" y="34"/>
                    <a:pt x="5" y="34"/>
                  </a:cubicBezTo>
                  <a:cubicBezTo>
                    <a:pt x="9" y="36"/>
                    <a:pt x="14" y="37"/>
                    <a:pt x="17" y="37"/>
                  </a:cubicBezTo>
                  <a:cubicBezTo>
                    <a:pt x="20" y="37"/>
                    <a:pt x="22" y="36"/>
                    <a:pt x="22" y="34"/>
                  </a:cubicBezTo>
                  <a:cubicBezTo>
                    <a:pt x="22" y="32"/>
                    <a:pt x="21" y="31"/>
                    <a:pt x="18" y="30"/>
                  </a:cubicBezTo>
                  <a:cubicBezTo>
                    <a:pt x="9" y="27"/>
                    <a:pt x="9" y="27"/>
                    <a:pt x="9" y="27"/>
                  </a:cubicBezTo>
                  <a:cubicBezTo>
                    <a:pt x="4" y="25"/>
                    <a:pt x="0" y="20"/>
                    <a:pt x="0" y="14"/>
                  </a:cubicBezTo>
                  <a:cubicBezTo>
                    <a:pt x="0" y="4"/>
                    <a:pt x="9" y="0"/>
                    <a:pt x="18" y="0"/>
                  </a:cubicBezTo>
                  <a:cubicBezTo>
                    <a:pt x="23" y="0"/>
                    <a:pt x="27" y="1"/>
                    <a:pt x="32" y="3"/>
                  </a:cubicBezTo>
                  <a:cubicBezTo>
                    <a:pt x="33" y="3"/>
                    <a:pt x="34" y="4"/>
                    <a:pt x="34" y="4"/>
                  </a:cubicBezTo>
                  <a:cubicBezTo>
                    <a:pt x="34" y="5"/>
                    <a:pt x="34" y="5"/>
                    <a:pt x="33" y="5"/>
                  </a:cubicBezTo>
                  <a:cubicBezTo>
                    <a:pt x="32" y="12"/>
                    <a:pt x="32" y="12"/>
                    <a:pt x="32" y="12"/>
                  </a:cubicBezTo>
                  <a:cubicBezTo>
                    <a:pt x="31" y="13"/>
                    <a:pt x="31" y="13"/>
                    <a:pt x="30" y="13"/>
                  </a:cubicBezTo>
                  <a:cubicBezTo>
                    <a:pt x="30" y="13"/>
                    <a:pt x="29" y="13"/>
                    <a:pt x="29" y="13"/>
                  </a:cubicBezTo>
                  <a:cubicBezTo>
                    <a:pt x="25" y="12"/>
                    <a:pt x="22" y="11"/>
                    <a:pt x="19" y="11"/>
                  </a:cubicBezTo>
                  <a:cubicBezTo>
                    <a:pt x="16" y="11"/>
                    <a:pt x="14" y="12"/>
                    <a:pt x="14" y="14"/>
                  </a:cubicBezTo>
                  <a:cubicBezTo>
                    <a:pt x="14" y="15"/>
                    <a:pt x="14" y="16"/>
                    <a:pt x="18" y="17"/>
                  </a:cubicBezTo>
                  <a:cubicBezTo>
                    <a:pt x="27" y="21"/>
                    <a:pt x="27" y="21"/>
                    <a:pt x="27" y="21"/>
                  </a:cubicBezTo>
                  <a:cubicBezTo>
                    <a:pt x="32" y="23"/>
                    <a:pt x="35" y="27"/>
                    <a:pt x="35" y="33"/>
                  </a:cubicBezTo>
                  <a:cubicBezTo>
                    <a:pt x="35" y="44"/>
                    <a:pt x="26" y="48"/>
                    <a:pt x="17"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 name="Freeform 28"/>
            <p:cNvSpPr>
              <a:spLocks noEditPoints="1"/>
            </p:cNvSpPr>
            <p:nvPr userDrawn="1"/>
          </p:nvSpPr>
          <p:spPr bwMode="auto">
            <a:xfrm>
              <a:off x="1865" y="1013"/>
              <a:ext cx="146" cy="154"/>
            </a:xfrm>
            <a:custGeom>
              <a:avLst/>
              <a:gdLst>
                <a:gd name="T0" fmla="*/ 60 w 62"/>
                <a:gd name="T1" fmla="*/ 65 h 65"/>
                <a:gd name="T2" fmla="*/ 49 w 62"/>
                <a:gd name="T3" fmla="*/ 65 h 65"/>
                <a:gd name="T4" fmla="*/ 46 w 62"/>
                <a:gd name="T5" fmla="*/ 62 h 65"/>
                <a:gd name="T6" fmla="*/ 42 w 62"/>
                <a:gd name="T7" fmla="*/ 52 h 65"/>
                <a:gd name="T8" fmla="*/ 19 w 62"/>
                <a:gd name="T9" fmla="*/ 52 h 65"/>
                <a:gd name="T10" fmla="*/ 15 w 62"/>
                <a:gd name="T11" fmla="*/ 63 h 65"/>
                <a:gd name="T12" fmla="*/ 13 w 62"/>
                <a:gd name="T13" fmla="*/ 65 h 65"/>
                <a:gd name="T14" fmla="*/ 2 w 62"/>
                <a:gd name="T15" fmla="*/ 65 h 65"/>
                <a:gd name="T16" fmla="*/ 0 w 62"/>
                <a:gd name="T17" fmla="*/ 64 h 65"/>
                <a:gd name="T18" fmla="*/ 1 w 62"/>
                <a:gd name="T19" fmla="*/ 62 h 65"/>
                <a:gd name="T20" fmla="*/ 23 w 62"/>
                <a:gd name="T21" fmla="*/ 3 h 65"/>
                <a:gd name="T22" fmla="*/ 26 w 62"/>
                <a:gd name="T23" fmla="*/ 0 h 65"/>
                <a:gd name="T24" fmla="*/ 36 w 62"/>
                <a:gd name="T25" fmla="*/ 0 h 65"/>
                <a:gd name="T26" fmla="*/ 39 w 62"/>
                <a:gd name="T27" fmla="*/ 2 h 65"/>
                <a:gd name="T28" fmla="*/ 62 w 62"/>
                <a:gd name="T29" fmla="*/ 62 h 65"/>
                <a:gd name="T30" fmla="*/ 62 w 62"/>
                <a:gd name="T31" fmla="*/ 63 h 65"/>
                <a:gd name="T32" fmla="*/ 60 w 62"/>
                <a:gd name="T33" fmla="*/ 65 h 65"/>
                <a:gd name="T34" fmla="*/ 38 w 62"/>
                <a:gd name="T35" fmla="*/ 40 h 65"/>
                <a:gd name="T36" fmla="*/ 32 w 62"/>
                <a:gd name="T37" fmla="*/ 22 h 65"/>
                <a:gd name="T38" fmla="*/ 31 w 62"/>
                <a:gd name="T39" fmla="*/ 17 h 65"/>
                <a:gd name="T40" fmla="*/ 30 w 62"/>
                <a:gd name="T41" fmla="*/ 17 h 65"/>
                <a:gd name="T42" fmla="*/ 29 w 62"/>
                <a:gd name="T43" fmla="*/ 22 h 65"/>
                <a:gd name="T44" fmla="*/ 23 w 62"/>
                <a:gd name="T45" fmla="*/ 40 h 65"/>
                <a:gd name="T46" fmla="*/ 38 w 62"/>
                <a:gd name="T47" fmla="*/ 4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 h="65">
                  <a:moveTo>
                    <a:pt x="60" y="65"/>
                  </a:moveTo>
                  <a:cubicBezTo>
                    <a:pt x="49" y="65"/>
                    <a:pt x="49" y="65"/>
                    <a:pt x="49" y="65"/>
                  </a:cubicBezTo>
                  <a:cubicBezTo>
                    <a:pt x="47" y="65"/>
                    <a:pt x="46" y="64"/>
                    <a:pt x="46" y="62"/>
                  </a:cubicBezTo>
                  <a:cubicBezTo>
                    <a:pt x="42" y="52"/>
                    <a:pt x="42" y="52"/>
                    <a:pt x="42" y="52"/>
                  </a:cubicBezTo>
                  <a:cubicBezTo>
                    <a:pt x="19" y="52"/>
                    <a:pt x="19" y="52"/>
                    <a:pt x="19" y="52"/>
                  </a:cubicBezTo>
                  <a:cubicBezTo>
                    <a:pt x="15" y="63"/>
                    <a:pt x="15" y="63"/>
                    <a:pt x="15" y="63"/>
                  </a:cubicBezTo>
                  <a:cubicBezTo>
                    <a:pt x="15" y="64"/>
                    <a:pt x="14" y="65"/>
                    <a:pt x="13" y="65"/>
                  </a:cubicBezTo>
                  <a:cubicBezTo>
                    <a:pt x="2" y="65"/>
                    <a:pt x="2" y="65"/>
                    <a:pt x="2" y="65"/>
                  </a:cubicBezTo>
                  <a:cubicBezTo>
                    <a:pt x="1" y="65"/>
                    <a:pt x="0" y="64"/>
                    <a:pt x="0" y="64"/>
                  </a:cubicBezTo>
                  <a:cubicBezTo>
                    <a:pt x="0" y="63"/>
                    <a:pt x="0" y="63"/>
                    <a:pt x="1" y="62"/>
                  </a:cubicBezTo>
                  <a:cubicBezTo>
                    <a:pt x="23" y="3"/>
                    <a:pt x="23" y="3"/>
                    <a:pt x="23" y="3"/>
                  </a:cubicBezTo>
                  <a:cubicBezTo>
                    <a:pt x="23" y="1"/>
                    <a:pt x="24" y="0"/>
                    <a:pt x="26" y="0"/>
                  </a:cubicBezTo>
                  <a:cubicBezTo>
                    <a:pt x="36" y="0"/>
                    <a:pt x="36" y="0"/>
                    <a:pt x="36" y="0"/>
                  </a:cubicBezTo>
                  <a:cubicBezTo>
                    <a:pt x="37" y="0"/>
                    <a:pt x="38" y="1"/>
                    <a:pt x="39" y="2"/>
                  </a:cubicBezTo>
                  <a:cubicBezTo>
                    <a:pt x="62" y="62"/>
                    <a:pt x="62" y="62"/>
                    <a:pt x="62" y="62"/>
                  </a:cubicBezTo>
                  <a:cubicBezTo>
                    <a:pt x="62" y="62"/>
                    <a:pt x="62" y="63"/>
                    <a:pt x="62" y="63"/>
                  </a:cubicBezTo>
                  <a:cubicBezTo>
                    <a:pt x="62" y="64"/>
                    <a:pt x="61" y="65"/>
                    <a:pt x="60" y="65"/>
                  </a:cubicBezTo>
                  <a:moveTo>
                    <a:pt x="38" y="40"/>
                  </a:moveTo>
                  <a:cubicBezTo>
                    <a:pt x="32" y="22"/>
                    <a:pt x="32" y="22"/>
                    <a:pt x="32" y="22"/>
                  </a:cubicBezTo>
                  <a:cubicBezTo>
                    <a:pt x="32" y="20"/>
                    <a:pt x="31" y="18"/>
                    <a:pt x="31" y="17"/>
                  </a:cubicBezTo>
                  <a:cubicBezTo>
                    <a:pt x="30" y="17"/>
                    <a:pt x="30" y="17"/>
                    <a:pt x="30" y="17"/>
                  </a:cubicBezTo>
                  <a:cubicBezTo>
                    <a:pt x="30" y="18"/>
                    <a:pt x="29" y="20"/>
                    <a:pt x="29" y="22"/>
                  </a:cubicBezTo>
                  <a:cubicBezTo>
                    <a:pt x="23" y="40"/>
                    <a:pt x="23" y="40"/>
                    <a:pt x="23" y="40"/>
                  </a:cubicBezTo>
                  <a:lnTo>
                    <a:pt x="38"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6" name="Freeform 29"/>
            <p:cNvSpPr>
              <a:spLocks/>
            </p:cNvSpPr>
            <p:nvPr userDrawn="1"/>
          </p:nvSpPr>
          <p:spPr bwMode="auto">
            <a:xfrm>
              <a:off x="2026" y="1061"/>
              <a:ext cx="101" cy="109"/>
            </a:xfrm>
            <a:custGeom>
              <a:avLst/>
              <a:gdLst>
                <a:gd name="T0" fmla="*/ 43 w 43"/>
                <a:gd name="T1" fmla="*/ 42 h 46"/>
                <a:gd name="T2" fmla="*/ 40 w 43"/>
                <a:gd name="T3" fmla="*/ 45 h 46"/>
                <a:gd name="T4" fmla="*/ 32 w 43"/>
                <a:gd name="T5" fmla="*/ 45 h 46"/>
                <a:gd name="T6" fmla="*/ 30 w 43"/>
                <a:gd name="T7" fmla="*/ 43 h 46"/>
                <a:gd name="T8" fmla="*/ 29 w 43"/>
                <a:gd name="T9" fmla="*/ 41 h 46"/>
                <a:gd name="T10" fmla="*/ 14 w 43"/>
                <a:gd name="T11" fmla="*/ 46 h 46"/>
                <a:gd name="T12" fmla="*/ 0 w 43"/>
                <a:gd name="T13" fmla="*/ 30 h 46"/>
                <a:gd name="T14" fmla="*/ 0 w 43"/>
                <a:gd name="T15" fmla="*/ 2 h 46"/>
                <a:gd name="T16" fmla="*/ 3 w 43"/>
                <a:gd name="T17" fmla="*/ 0 h 46"/>
                <a:gd name="T18" fmla="*/ 11 w 43"/>
                <a:gd name="T19" fmla="*/ 0 h 46"/>
                <a:gd name="T20" fmla="*/ 14 w 43"/>
                <a:gd name="T21" fmla="*/ 2 h 46"/>
                <a:gd name="T22" fmla="*/ 14 w 43"/>
                <a:gd name="T23" fmla="*/ 27 h 46"/>
                <a:gd name="T24" fmla="*/ 19 w 43"/>
                <a:gd name="T25" fmla="*/ 34 h 46"/>
                <a:gd name="T26" fmla="*/ 29 w 43"/>
                <a:gd name="T27" fmla="*/ 30 h 46"/>
                <a:gd name="T28" fmla="*/ 29 w 43"/>
                <a:gd name="T29" fmla="*/ 2 h 46"/>
                <a:gd name="T30" fmla="*/ 31 w 43"/>
                <a:gd name="T31" fmla="*/ 0 h 46"/>
                <a:gd name="T32" fmla="*/ 40 w 43"/>
                <a:gd name="T33" fmla="*/ 0 h 46"/>
                <a:gd name="T34" fmla="*/ 43 w 43"/>
                <a:gd name="T35" fmla="*/ 2 h 46"/>
                <a:gd name="T36" fmla="*/ 43 w 43"/>
                <a:gd name="T37"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6">
                  <a:moveTo>
                    <a:pt x="43" y="42"/>
                  </a:moveTo>
                  <a:cubicBezTo>
                    <a:pt x="43" y="44"/>
                    <a:pt x="42" y="45"/>
                    <a:pt x="40" y="45"/>
                  </a:cubicBezTo>
                  <a:cubicBezTo>
                    <a:pt x="32" y="45"/>
                    <a:pt x="32" y="45"/>
                    <a:pt x="32" y="45"/>
                  </a:cubicBezTo>
                  <a:cubicBezTo>
                    <a:pt x="31" y="45"/>
                    <a:pt x="30" y="45"/>
                    <a:pt x="30" y="43"/>
                  </a:cubicBezTo>
                  <a:cubicBezTo>
                    <a:pt x="29" y="41"/>
                    <a:pt x="29" y="41"/>
                    <a:pt x="29" y="41"/>
                  </a:cubicBezTo>
                  <a:cubicBezTo>
                    <a:pt x="25" y="45"/>
                    <a:pt x="20" y="46"/>
                    <a:pt x="14" y="46"/>
                  </a:cubicBezTo>
                  <a:cubicBezTo>
                    <a:pt x="4" y="46"/>
                    <a:pt x="0" y="40"/>
                    <a:pt x="0" y="30"/>
                  </a:cubicBezTo>
                  <a:cubicBezTo>
                    <a:pt x="0" y="2"/>
                    <a:pt x="0" y="2"/>
                    <a:pt x="0" y="2"/>
                  </a:cubicBezTo>
                  <a:cubicBezTo>
                    <a:pt x="0" y="0"/>
                    <a:pt x="1" y="0"/>
                    <a:pt x="3" y="0"/>
                  </a:cubicBezTo>
                  <a:cubicBezTo>
                    <a:pt x="11" y="0"/>
                    <a:pt x="11" y="0"/>
                    <a:pt x="11" y="0"/>
                  </a:cubicBezTo>
                  <a:cubicBezTo>
                    <a:pt x="13" y="0"/>
                    <a:pt x="14" y="0"/>
                    <a:pt x="14" y="2"/>
                  </a:cubicBezTo>
                  <a:cubicBezTo>
                    <a:pt x="14" y="27"/>
                    <a:pt x="14" y="27"/>
                    <a:pt x="14" y="27"/>
                  </a:cubicBezTo>
                  <a:cubicBezTo>
                    <a:pt x="14" y="31"/>
                    <a:pt x="15" y="34"/>
                    <a:pt x="19" y="34"/>
                  </a:cubicBezTo>
                  <a:cubicBezTo>
                    <a:pt x="22" y="34"/>
                    <a:pt x="26" y="32"/>
                    <a:pt x="29" y="30"/>
                  </a:cubicBezTo>
                  <a:cubicBezTo>
                    <a:pt x="29" y="2"/>
                    <a:pt x="29" y="2"/>
                    <a:pt x="29" y="2"/>
                  </a:cubicBezTo>
                  <a:cubicBezTo>
                    <a:pt x="29" y="0"/>
                    <a:pt x="30" y="0"/>
                    <a:pt x="31" y="0"/>
                  </a:cubicBezTo>
                  <a:cubicBezTo>
                    <a:pt x="40" y="0"/>
                    <a:pt x="40" y="0"/>
                    <a:pt x="40" y="0"/>
                  </a:cubicBezTo>
                  <a:cubicBezTo>
                    <a:pt x="42" y="0"/>
                    <a:pt x="43" y="0"/>
                    <a:pt x="43" y="2"/>
                  </a:cubicBezTo>
                  <a:lnTo>
                    <a:pt x="43"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7" name="Freeform 30"/>
            <p:cNvSpPr>
              <a:spLocks/>
            </p:cNvSpPr>
            <p:nvPr userDrawn="1"/>
          </p:nvSpPr>
          <p:spPr bwMode="auto">
            <a:xfrm>
              <a:off x="2144" y="1056"/>
              <a:ext cx="85" cy="114"/>
            </a:xfrm>
            <a:custGeom>
              <a:avLst/>
              <a:gdLst>
                <a:gd name="T0" fmla="*/ 17 w 36"/>
                <a:gd name="T1" fmla="*/ 48 h 48"/>
                <a:gd name="T2" fmla="*/ 2 w 36"/>
                <a:gd name="T3" fmla="*/ 45 h 48"/>
                <a:gd name="T4" fmla="*/ 0 w 36"/>
                <a:gd name="T5" fmla="*/ 43 h 48"/>
                <a:gd name="T6" fmla="*/ 0 w 36"/>
                <a:gd name="T7" fmla="*/ 42 h 48"/>
                <a:gd name="T8" fmla="*/ 2 w 36"/>
                <a:gd name="T9" fmla="*/ 36 h 48"/>
                <a:gd name="T10" fmla="*/ 4 w 36"/>
                <a:gd name="T11" fmla="*/ 34 h 48"/>
                <a:gd name="T12" fmla="*/ 5 w 36"/>
                <a:gd name="T13" fmla="*/ 35 h 48"/>
                <a:gd name="T14" fmla="*/ 17 w 36"/>
                <a:gd name="T15" fmla="*/ 38 h 48"/>
                <a:gd name="T16" fmla="*/ 23 w 36"/>
                <a:gd name="T17" fmla="*/ 34 h 48"/>
                <a:gd name="T18" fmla="*/ 18 w 36"/>
                <a:gd name="T19" fmla="*/ 30 h 48"/>
                <a:gd name="T20" fmla="*/ 10 w 36"/>
                <a:gd name="T21" fmla="*/ 27 h 48"/>
                <a:gd name="T22" fmla="*/ 0 w 36"/>
                <a:gd name="T23" fmla="*/ 14 h 48"/>
                <a:gd name="T24" fmla="*/ 18 w 36"/>
                <a:gd name="T25" fmla="*/ 0 h 48"/>
                <a:gd name="T26" fmla="*/ 33 w 36"/>
                <a:gd name="T27" fmla="*/ 3 h 48"/>
                <a:gd name="T28" fmla="*/ 34 w 36"/>
                <a:gd name="T29" fmla="*/ 5 h 48"/>
                <a:gd name="T30" fmla="*/ 34 w 36"/>
                <a:gd name="T31" fmla="*/ 6 h 48"/>
                <a:gd name="T32" fmla="*/ 32 w 36"/>
                <a:gd name="T33" fmla="*/ 13 h 48"/>
                <a:gd name="T34" fmla="*/ 30 w 36"/>
                <a:gd name="T35" fmla="*/ 14 h 48"/>
                <a:gd name="T36" fmla="*/ 29 w 36"/>
                <a:gd name="T37" fmla="*/ 13 h 48"/>
                <a:gd name="T38" fmla="*/ 19 w 36"/>
                <a:gd name="T39" fmla="*/ 11 h 48"/>
                <a:gd name="T40" fmla="*/ 15 w 36"/>
                <a:gd name="T41" fmla="*/ 14 h 48"/>
                <a:gd name="T42" fmla="*/ 18 w 36"/>
                <a:gd name="T43" fmla="*/ 18 h 48"/>
                <a:gd name="T44" fmla="*/ 27 w 36"/>
                <a:gd name="T45" fmla="*/ 21 h 48"/>
                <a:gd name="T46" fmla="*/ 36 w 36"/>
                <a:gd name="T47" fmla="*/ 33 h 48"/>
                <a:gd name="T48" fmla="*/ 17 w 36"/>
                <a:gd name="T4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48">
                  <a:moveTo>
                    <a:pt x="17" y="48"/>
                  </a:moveTo>
                  <a:cubicBezTo>
                    <a:pt x="12" y="48"/>
                    <a:pt x="7" y="47"/>
                    <a:pt x="2" y="45"/>
                  </a:cubicBezTo>
                  <a:cubicBezTo>
                    <a:pt x="1" y="44"/>
                    <a:pt x="0" y="44"/>
                    <a:pt x="0" y="43"/>
                  </a:cubicBezTo>
                  <a:cubicBezTo>
                    <a:pt x="0" y="43"/>
                    <a:pt x="0" y="42"/>
                    <a:pt x="0" y="42"/>
                  </a:cubicBezTo>
                  <a:cubicBezTo>
                    <a:pt x="2" y="36"/>
                    <a:pt x="2" y="36"/>
                    <a:pt x="2" y="36"/>
                  </a:cubicBezTo>
                  <a:cubicBezTo>
                    <a:pt x="3" y="35"/>
                    <a:pt x="3" y="34"/>
                    <a:pt x="4" y="34"/>
                  </a:cubicBezTo>
                  <a:cubicBezTo>
                    <a:pt x="4" y="34"/>
                    <a:pt x="5" y="35"/>
                    <a:pt x="5" y="35"/>
                  </a:cubicBezTo>
                  <a:cubicBezTo>
                    <a:pt x="10" y="37"/>
                    <a:pt x="14" y="38"/>
                    <a:pt x="17" y="38"/>
                  </a:cubicBezTo>
                  <a:cubicBezTo>
                    <a:pt x="20" y="38"/>
                    <a:pt x="23" y="37"/>
                    <a:pt x="23" y="34"/>
                  </a:cubicBezTo>
                  <a:cubicBezTo>
                    <a:pt x="23" y="33"/>
                    <a:pt x="22" y="32"/>
                    <a:pt x="18" y="30"/>
                  </a:cubicBezTo>
                  <a:cubicBezTo>
                    <a:pt x="10" y="27"/>
                    <a:pt x="10" y="27"/>
                    <a:pt x="10" y="27"/>
                  </a:cubicBezTo>
                  <a:cubicBezTo>
                    <a:pt x="5" y="26"/>
                    <a:pt x="0" y="21"/>
                    <a:pt x="0" y="14"/>
                  </a:cubicBezTo>
                  <a:cubicBezTo>
                    <a:pt x="0" y="4"/>
                    <a:pt x="10" y="0"/>
                    <a:pt x="18" y="0"/>
                  </a:cubicBezTo>
                  <a:cubicBezTo>
                    <a:pt x="23" y="0"/>
                    <a:pt x="28" y="1"/>
                    <a:pt x="33" y="3"/>
                  </a:cubicBezTo>
                  <a:cubicBezTo>
                    <a:pt x="34" y="4"/>
                    <a:pt x="34" y="4"/>
                    <a:pt x="34" y="5"/>
                  </a:cubicBezTo>
                  <a:cubicBezTo>
                    <a:pt x="34" y="5"/>
                    <a:pt x="34" y="6"/>
                    <a:pt x="34" y="6"/>
                  </a:cubicBezTo>
                  <a:cubicBezTo>
                    <a:pt x="32" y="13"/>
                    <a:pt x="32" y="13"/>
                    <a:pt x="32" y="13"/>
                  </a:cubicBezTo>
                  <a:cubicBezTo>
                    <a:pt x="32" y="13"/>
                    <a:pt x="31" y="14"/>
                    <a:pt x="30" y="14"/>
                  </a:cubicBezTo>
                  <a:cubicBezTo>
                    <a:pt x="30" y="14"/>
                    <a:pt x="30" y="14"/>
                    <a:pt x="29" y="13"/>
                  </a:cubicBezTo>
                  <a:cubicBezTo>
                    <a:pt x="26" y="12"/>
                    <a:pt x="22" y="11"/>
                    <a:pt x="19" y="11"/>
                  </a:cubicBezTo>
                  <a:cubicBezTo>
                    <a:pt x="16" y="11"/>
                    <a:pt x="15" y="13"/>
                    <a:pt x="15" y="14"/>
                  </a:cubicBezTo>
                  <a:cubicBezTo>
                    <a:pt x="15" y="15"/>
                    <a:pt x="15" y="17"/>
                    <a:pt x="18" y="18"/>
                  </a:cubicBezTo>
                  <a:cubicBezTo>
                    <a:pt x="27" y="21"/>
                    <a:pt x="27" y="21"/>
                    <a:pt x="27" y="21"/>
                  </a:cubicBezTo>
                  <a:cubicBezTo>
                    <a:pt x="32" y="23"/>
                    <a:pt x="36" y="27"/>
                    <a:pt x="36" y="33"/>
                  </a:cubicBezTo>
                  <a:cubicBezTo>
                    <a:pt x="36" y="44"/>
                    <a:pt x="26" y="48"/>
                    <a:pt x="17"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8" name="Freeform 31"/>
            <p:cNvSpPr>
              <a:spLocks/>
            </p:cNvSpPr>
            <p:nvPr userDrawn="1"/>
          </p:nvSpPr>
          <p:spPr bwMode="auto">
            <a:xfrm>
              <a:off x="2236" y="1028"/>
              <a:ext cx="83" cy="142"/>
            </a:xfrm>
            <a:custGeom>
              <a:avLst/>
              <a:gdLst>
                <a:gd name="T0" fmla="*/ 34 w 35"/>
                <a:gd name="T1" fmla="*/ 58 h 60"/>
                <a:gd name="T2" fmla="*/ 22 w 35"/>
                <a:gd name="T3" fmla="*/ 60 h 60"/>
                <a:gd name="T4" fmla="*/ 10 w 35"/>
                <a:gd name="T5" fmla="*/ 56 h 60"/>
                <a:gd name="T6" fmla="*/ 7 w 35"/>
                <a:gd name="T7" fmla="*/ 41 h 60"/>
                <a:gd name="T8" fmla="*/ 7 w 35"/>
                <a:gd name="T9" fmla="*/ 23 h 60"/>
                <a:gd name="T10" fmla="*/ 3 w 35"/>
                <a:gd name="T11" fmla="*/ 23 h 60"/>
                <a:gd name="T12" fmla="*/ 0 w 35"/>
                <a:gd name="T13" fmla="*/ 20 h 60"/>
                <a:gd name="T14" fmla="*/ 0 w 35"/>
                <a:gd name="T15" fmla="*/ 16 h 60"/>
                <a:gd name="T16" fmla="*/ 3 w 35"/>
                <a:gd name="T17" fmla="*/ 14 h 60"/>
                <a:gd name="T18" fmla="*/ 7 w 35"/>
                <a:gd name="T19" fmla="*/ 14 h 60"/>
                <a:gd name="T20" fmla="*/ 7 w 35"/>
                <a:gd name="T21" fmla="*/ 4 h 60"/>
                <a:gd name="T22" fmla="*/ 10 w 35"/>
                <a:gd name="T23" fmla="*/ 1 h 60"/>
                <a:gd name="T24" fmla="*/ 19 w 35"/>
                <a:gd name="T25" fmla="*/ 0 h 60"/>
                <a:gd name="T26" fmla="*/ 21 w 35"/>
                <a:gd name="T27" fmla="*/ 3 h 60"/>
                <a:gd name="T28" fmla="*/ 21 w 35"/>
                <a:gd name="T29" fmla="*/ 14 h 60"/>
                <a:gd name="T30" fmla="*/ 31 w 35"/>
                <a:gd name="T31" fmla="*/ 14 h 60"/>
                <a:gd name="T32" fmla="*/ 33 w 35"/>
                <a:gd name="T33" fmla="*/ 16 h 60"/>
                <a:gd name="T34" fmla="*/ 33 w 35"/>
                <a:gd name="T35" fmla="*/ 21 h 60"/>
                <a:gd name="T36" fmla="*/ 31 w 35"/>
                <a:gd name="T37" fmla="*/ 23 h 60"/>
                <a:gd name="T38" fmla="*/ 21 w 35"/>
                <a:gd name="T39" fmla="*/ 23 h 60"/>
                <a:gd name="T40" fmla="*/ 21 w 35"/>
                <a:gd name="T41" fmla="*/ 41 h 60"/>
                <a:gd name="T42" fmla="*/ 25 w 35"/>
                <a:gd name="T43" fmla="*/ 49 h 60"/>
                <a:gd name="T44" fmla="*/ 31 w 35"/>
                <a:gd name="T45" fmla="*/ 48 h 60"/>
                <a:gd name="T46" fmla="*/ 33 w 35"/>
                <a:gd name="T47" fmla="*/ 48 h 60"/>
                <a:gd name="T48" fmla="*/ 34 w 35"/>
                <a:gd name="T49" fmla="*/ 49 h 60"/>
                <a:gd name="T50" fmla="*/ 35 w 35"/>
                <a:gd name="T51" fmla="*/ 55 h 60"/>
                <a:gd name="T52" fmla="*/ 35 w 35"/>
                <a:gd name="T53" fmla="*/ 56 h 60"/>
                <a:gd name="T54" fmla="*/ 34 w 35"/>
                <a:gd name="T55"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60">
                  <a:moveTo>
                    <a:pt x="34" y="58"/>
                  </a:moveTo>
                  <a:cubicBezTo>
                    <a:pt x="30" y="59"/>
                    <a:pt x="26" y="60"/>
                    <a:pt x="22" y="60"/>
                  </a:cubicBezTo>
                  <a:cubicBezTo>
                    <a:pt x="17" y="60"/>
                    <a:pt x="12" y="59"/>
                    <a:pt x="10" y="56"/>
                  </a:cubicBezTo>
                  <a:cubicBezTo>
                    <a:pt x="7" y="53"/>
                    <a:pt x="7" y="49"/>
                    <a:pt x="7" y="41"/>
                  </a:cubicBezTo>
                  <a:cubicBezTo>
                    <a:pt x="7" y="23"/>
                    <a:pt x="7" y="23"/>
                    <a:pt x="7" y="23"/>
                  </a:cubicBezTo>
                  <a:cubicBezTo>
                    <a:pt x="3" y="23"/>
                    <a:pt x="3" y="23"/>
                    <a:pt x="3" y="23"/>
                  </a:cubicBezTo>
                  <a:cubicBezTo>
                    <a:pt x="1" y="23"/>
                    <a:pt x="0" y="23"/>
                    <a:pt x="0" y="20"/>
                  </a:cubicBezTo>
                  <a:cubicBezTo>
                    <a:pt x="0" y="16"/>
                    <a:pt x="0" y="16"/>
                    <a:pt x="0" y="16"/>
                  </a:cubicBezTo>
                  <a:cubicBezTo>
                    <a:pt x="0" y="15"/>
                    <a:pt x="1" y="14"/>
                    <a:pt x="3" y="14"/>
                  </a:cubicBezTo>
                  <a:cubicBezTo>
                    <a:pt x="7" y="14"/>
                    <a:pt x="7" y="14"/>
                    <a:pt x="7" y="14"/>
                  </a:cubicBezTo>
                  <a:cubicBezTo>
                    <a:pt x="7" y="4"/>
                    <a:pt x="7" y="4"/>
                    <a:pt x="7" y="4"/>
                  </a:cubicBezTo>
                  <a:cubicBezTo>
                    <a:pt x="7" y="2"/>
                    <a:pt x="8" y="2"/>
                    <a:pt x="10" y="1"/>
                  </a:cubicBezTo>
                  <a:cubicBezTo>
                    <a:pt x="19" y="0"/>
                    <a:pt x="19" y="0"/>
                    <a:pt x="19" y="0"/>
                  </a:cubicBezTo>
                  <a:cubicBezTo>
                    <a:pt x="20" y="0"/>
                    <a:pt x="21" y="1"/>
                    <a:pt x="21" y="3"/>
                  </a:cubicBezTo>
                  <a:cubicBezTo>
                    <a:pt x="21" y="14"/>
                    <a:pt x="21" y="14"/>
                    <a:pt x="21" y="14"/>
                  </a:cubicBezTo>
                  <a:cubicBezTo>
                    <a:pt x="31" y="14"/>
                    <a:pt x="31" y="14"/>
                    <a:pt x="31" y="14"/>
                  </a:cubicBezTo>
                  <a:cubicBezTo>
                    <a:pt x="32" y="14"/>
                    <a:pt x="33" y="14"/>
                    <a:pt x="33" y="16"/>
                  </a:cubicBezTo>
                  <a:cubicBezTo>
                    <a:pt x="33" y="21"/>
                    <a:pt x="33" y="21"/>
                    <a:pt x="33" y="21"/>
                  </a:cubicBezTo>
                  <a:cubicBezTo>
                    <a:pt x="33" y="22"/>
                    <a:pt x="32" y="23"/>
                    <a:pt x="31" y="23"/>
                  </a:cubicBezTo>
                  <a:cubicBezTo>
                    <a:pt x="21" y="23"/>
                    <a:pt x="21" y="23"/>
                    <a:pt x="21" y="23"/>
                  </a:cubicBezTo>
                  <a:cubicBezTo>
                    <a:pt x="21" y="41"/>
                    <a:pt x="21" y="41"/>
                    <a:pt x="21" y="41"/>
                  </a:cubicBezTo>
                  <a:cubicBezTo>
                    <a:pt x="21" y="46"/>
                    <a:pt x="21" y="49"/>
                    <a:pt x="25" y="49"/>
                  </a:cubicBezTo>
                  <a:cubicBezTo>
                    <a:pt x="28" y="49"/>
                    <a:pt x="30" y="49"/>
                    <a:pt x="31" y="48"/>
                  </a:cubicBezTo>
                  <a:cubicBezTo>
                    <a:pt x="32" y="48"/>
                    <a:pt x="32" y="48"/>
                    <a:pt x="33" y="48"/>
                  </a:cubicBezTo>
                  <a:cubicBezTo>
                    <a:pt x="33" y="48"/>
                    <a:pt x="34" y="48"/>
                    <a:pt x="34" y="49"/>
                  </a:cubicBezTo>
                  <a:cubicBezTo>
                    <a:pt x="35" y="55"/>
                    <a:pt x="35" y="55"/>
                    <a:pt x="35" y="55"/>
                  </a:cubicBezTo>
                  <a:cubicBezTo>
                    <a:pt x="35" y="55"/>
                    <a:pt x="35" y="56"/>
                    <a:pt x="35" y="56"/>
                  </a:cubicBezTo>
                  <a:cubicBezTo>
                    <a:pt x="35" y="57"/>
                    <a:pt x="35" y="57"/>
                    <a:pt x="34" y="5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9" name="Freeform 32"/>
            <p:cNvSpPr>
              <a:spLocks/>
            </p:cNvSpPr>
            <p:nvPr userDrawn="1"/>
          </p:nvSpPr>
          <p:spPr bwMode="auto">
            <a:xfrm>
              <a:off x="2336" y="1056"/>
              <a:ext cx="66" cy="111"/>
            </a:xfrm>
            <a:custGeom>
              <a:avLst/>
              <a:gdLst>
                <a:gd name="T0" fmla="*/ 14 w 28"/>
                <a:gd name="T1" fmla="*/ 17 h 47"/>
                <a:gd name="T2" fmla="*/ 14 w 28"/>
                <a:gd name="T3" fmla="*/ 44 h 47"/>
                <a:gd name="T4" fmla="*/ 11 w 28"/>
                <a:gd name="T5" fmla="*/ 47 h 47"/>
                <a:gd name="T6" fmla="*/ 2 w 28"/>
                <a:gd name="T7" fmla="*/ 47 h 47"/>
                <a:gd name="T8" fmla="*/ 0 w 28"/>
                <a:gd name="T9" fmla="*/ 44 h 47"/>
                <a:gd name="T10" fmla="*/ 0 w 28"/>
                <a:gd name="T11" fmla="*/ 4 h 47"/>
                <a:gd name="T12" fmla="*/ 2 w 28"/>
                <a:gd name="T13" fmla="*/ 2 h 47"/>
                <a:gd name="T14" fmla="*/ 10 w 28"/>
                <a:gd name="T15" fmla="*/ 2 h 47"/>
                <a:gd name="T16" fmla="*/ 13 w 28"/>
                <a:gd name="T17" fmla="*/ 4 h 47"/>
                <a:gd name="T18" fmla="*/ 13 w 28"/>
                <a:gd name="T19" fmla="*/ 6 h 47"/>
                <a:gd name="T20" fmla="*/ 25 w 28"/>
                <a:gd name="T21" fmla="*/ 0 h 47"/>
                <a:gd name="T22" fmla="*/ 27 w 28"/>
                <a:gd name="T23" fmla="*/ 1 h 47"/>
                <a:gd name="T24" fmla="*/ 28 w 28"/>
                <a:gd name="T25" fmla="*/ 3 h 47"/>
                <a:gd name="T26" fmla="*/ 27 w 28"/>
                <a:gd name="T27" fmla="*/ 12 h 47"/>
                <a:gd name="T28" fmla="*/ 25 w 28"/>
                <a:gd name="T29" fmla="*/ 13 h 47"/>
                <a:gd name="T30" fmla="*/ 22 w 28"/>
                <a:gd name="T31" fmla="*/ 13 h 47"/>
                <a:gd name="T32" fmla="*/ 14 w 28"/>
                <a:gd name="T33"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47">
                  <a:moveTo>
                    <a:pt x="14" y="17"/>
                  </a:moveTo>
                  <a:cubicBezTo>
                    <a:pt x="14" y="44"/>
                    <a:pt x="14" y="44"/>
                    <a:pt x="14" y="44"/>
                  </a:cubicBezTo>
                  <a:cubicBezTo>
                    <a:pt x="14" y="46"/>
                    <a:pt x="13" y="47"/>
                    <a:pt x="11" y="47"/>
                  </a:cubicBezTo>
                  <a:cubicBezTo>
                    <a:pt x="2" y="47"/>
                    <a:pt x="2" y="47"/>
                    <a:pt x="2" y="47"/>
                  </a:cubicBezTo>
                  <a:cubicBezTo>
                    <a:pt x="1" y="47"/>
                    <a:pt x="0" y="46"/>
                    <a:pt x="0" y="44"/>
                  </a:cubicBezTo>
                  <a:cubicBezTo>
                    <a:pt x="0" y="4"/>
                    <a:pt x="0" y="4"/>
                    <a:pt x="0" y="4"/>
                  </a:cubicBezTo>
                  <a:cubicBezTo>
                    <a:pt x="0" y="2"/>
                    <a:pt x="1" y="2"/>
                    <a:pt x="2" y="2"/>
                  </a:cubicBezTo>
                  <a:cubicBezTo>
                    <a:pt x="10" y="2"/>
                    <a:pt x="10" y="2"/>
                    <a:pt x="10" y="2"/>
                  </a:cubicBezTo>
                  <a:cubicBezTo>
                    <a:pt x="12" y="2"/>
                    <a:pt x="13" y="2"/>
                    <a:pt x="13" y="4"/>
                  </a:cubicBezTo>
                  <a:cubicBezTo>
                    <a:pt x="13" y="6"/>
                    <a:pt x="13" y="6"/>
                    <a:pt x="13" y="6"/>
                  </a:cubicBezTo>
                  <a:cubicBezTo>
                    <a:pt x="16" y="2"/>
                    <a:pt x="19" y="0"/>
                    <a:pt x="25" y="0"/>
                  </a:cubicBezTo>
                  <a:cubicBezTo>
                    <a:pt x="25" y="0"/>
                    <a:pt x="26" y="1"/>
                    <a:pt x="27" y="1"/>
                  </a:cubicBezTo>
                  <a:cubicBezTo>
                    <a:pt x="28" y="1"/>
                    <a:pt x="28" y="2"/>
                    <a:pt x="28" y="3"/>
                  </a:cubicBezTo>
                  <a:cubicBezTo>
                    <a:pt x="27" y="12"/>
                    <a:pt x="27" y="12"/>
                    <a:pt x="27" y="12"/>
                  </a:cubicBezTo>
                  <a:cubicBezTo>
                    <a:pt x="27" y="13"/>
                    <a:pt x="26" y="13"/>
                    <a:pt x="25" y="13"/>
                  </a:cubicBezTo>
                  <a:cubicBezTo>
                    <a:pt x="24" y="13"/>
                    <a:pt x="24" y="13"/>
                    <a:pt x="22" y="13"/>
                  </a:cubicBezTo>
                  <a:cubicBezTo>
                    <a:pt x="19" y="13"/>
                    <a:pt x="16" y="14"/>
                    <a:pt x="14"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0" name="Freeform 33"/>
            <p:cNvSpPr>
              <a:spLocks noEditPoints="1"/>
            </p:cNvSpPr>
            <p:nvPr userDrawn="1"/>
          </p:nvSpPr>
          <p:spPr bwMode="auto">
            <a:xfrm>
              <a:off x="2407" y="1056"/>
              <a:ext cx="116" cy="114"/>
            </a:xfrm>
            <a:custGeom>
              <a:avLst/>
              <a:gdLst>
                <a:gd name="T0" fmla="*/ 49 w 49"/>
                <a:gd name="T1" fmla="*/ 45 h 48"/>
                <a:gd name="T2" fmla="*/ 46 w 49"/>
                <a:gd name="T3" fmla="*/ 47 h 48"/>
                <a:gd name="T4" fmla="*/ 41 w 49"/>
                <a:gd name="T5" fmla="*/ 47 h 48"/>
                <a:gd name="T6" fmla="*/ 33 w 49"/>
                <a:gd name="T7" fmla="*/ 43 h 48"/>
                <a:gd name="T8" fmla="*/ 32 w 49"/>
                <a:gd name="T9" fmla="*/ 43 h 48"/>
                <a:gd name="T10" fmla="*/ 19 w 49"/>
                <a:gd name="T11" fmla="*/ 48 h 48"/>
                <a:gd name="T12" fmla="*/ 0 w 49"/>
                <a:gd name="T13" fmla="*/ 25 h 48"/>
                <a:gd name="T14" fmla="*/ 20 w 49"/>
                <a:gd name="T15" fmla="*/ 0 h 48"/>
                <a:gd name="T16" fmla="*/ 31 w 49"/>
                <a:gd name="T17" fmla="*/ 6 h 48"/>
                <a:gd name="T18" fmla="*/ 32 w 49"/>
                <a:gd name="T19" fmla="*/ 4 h 48"/>
                <a:gd name="T20" fmla="*/ 34 w 49"/>
                <a:gd name="T21" fmla="*/ 2 h 48"/>
                <a:gd name="T22" fmla="*/ 42 w 49"/>
                <a:gd name="T23" fmla="*/ 2 h 48"/>
                <a:gd name="T24" fmla="*/ 45 w 49"/>
                <a:gd name="T25" fmla="*/ 4 h 48"/>
                <a:gd name="T26" fmla="*/ 45 w 49"/>
                <a:gd name="T27" fmla="*/ 36 h 48"/>
                <a:gd name="T28" fmla="*/ 46 w 49"/>
                <a:gd name="T29" fmla="*/ 38 h 48"/>
                <a:gd name="T30" fmla="*/ 47 w 49"/>
                <a:gd name="T31" fmla="*/ 38 h 48"/>
                <a:gd name="T32" fmla="*/ 49 w 49"/>
                <a:gd name="T33" fmla="*/ 40 h 48"/>
                <a:gd name="T34" fmla="*/ 49 w 49"/>
                <a:gd name="T35" fmla="*/ 45 h 48"/>
                <a:gd name="T36" fmla="*/ 31 w 49"/>
                <a:gd name="T37" fmla="*/ 15 h 48"/>
                <a:gd name="T38" fmla="*/ 23 w 49"/>
                <a:gd name="T39" fmla="*/ 12 h 48"/>
                <a:gd name="T40" fmla="*/ 14 w 49"/>
                <a:gd name="T41" fmla="*/ 24 h 48"/>
                <a:gd name="T42" fmla="*/ 23 w 49"/>
                <a:gd name="T43" fmla="*/ 37 h 48"/>
                <a:gd name="T44" fmla="*/ 31 w 49"/>
                <a:gd name="T45" fmla="*/ 33 h 48"/>
                <a:gd name="T46" fmla="*/ 31 w 49"/>
                <a:gd name="T47" fmla="*/ 1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48">
                  <a:moveTo>
                    <a:pt x="49" y="45"/>
                  </a:moveTo>
                  <a:cubicBezTo>
                    <a:pt x="49" y="46"/>
                    <a:pt x="48" y="47"/>
                    <a:pt x="46" y="47"/>
                  </a:cubicBezTo>
                  <a:cubicBezTo>
                    <a:pt x="41" y="47"/>
                    <a:pt x="41" y="47"/>
                    <a:pt x="41" y="47"/>
                  </a:cubicBezTo>
                  <a:cubicBezTo>
                    <a:pt x="36" y="47"/>
                    <a:pt x="34" y="45"/>
                    <a:pt x="33" y="43"/>
                  </a:cubicBezTo>
                  <a:cubicBezTo>
                    <a:pt x="32" y="43"/>
                    <a:pt x="32" y="43"/>
                    <a:pt x="32" y="43"/>
                  </a:cubicBezTo>
                  <a:cubicBezTo>
                    <a:pt x="30" y="46"/>
                    <a:pt x="24" y="48"/>
                    <a:pt x="19" y="48"/>
                  </a:cubicBezTo>
                  <a:cubicBezTo>
                    <a:pt x="6" y="48"/>
                    <a:pt x="0" y="38"/>
                    <a:pt x="0" y="25"/>
                  </a:cubicBezTo>
                  <a:cubicBezTo>
                    <a:pt x="0" y="9"/>
                    <a:pt x="10" y="0"/>
                    <a:pt x="20" y="0"/>
                  </a:cubicBezTo>
                  <a:cubicBezTo>
                    <a:pt x="25" y="0"/>
                    <a:pt x="30" y="3"/>
                    <a:pt x="31" y="6"/>
                  </a:cubicBezTo>
                  <a:cubicBezTo>
                    <a:pt x="32" y="4"/>
                    <a:pt x="32" y="4"/>
                    <a:pt x="32" y="4"/>
                  </a:cubicBezTo>
                  <a:cubicBezTo>
                    <a:pt x="32" y="3"/>
                    <a:pt x="33" y="2"/>
                    <a:pt x="34" y="2"/>
                  </a:cubicBezTo>
                  <a:cubicBezTo>
                    <a:pt x="42" y="2"/>
                    <a:pt x="42" y="2"/>
                    <a:pt x="42" y="2"/>
                  </a:cubicBezTo>
                  <a:cubicBezTo>
                    <a:pt x="44" y="2"/>
                    <a:pt x="45" y="2"/>
                    <a:pt x="45" y="4"/>
                  </a:cubicBezTo>
                  <a:cubicBezTo>
                    <a:pt x="45" y="36"/>
                    <a:pt x="45" y="36"/>
                    <a:pt x="45" y="36"/>
                  </a:cubicBezTo>
                  <a:cubicBezTo>
                    <a:pt x="45" y="37"/>
                    <a:pt x="45" y="38"/>
                    <a:pt x="46" y="38"/>
                  </a:cubicBezTo>
                  <a:cubicBezTo>
                    <a:pt x="47" y="38"/>
                    <a:pt x="47" y="38"/>
                    <a:pt x="47" y="38"/>
                  </a:cubicBezTo>
                  <a:cubicBezTo>
                    <a:pt x="48" y="38"/>
                    <a:pt x="49" y="38"/>
                    <a:pt x="49" y="40"/>
                  </a:cubicBezTo>
                  <a:lnTo>
                    <a:pt x="49" y="45"/>
                  </a:lnTo>
                  <a:close/>
                  <a:moveTo>
                    <a:pt x="31" y="15"/>
                  </a:moveTo>
                  <a:cubicBezTo>
                    <a:pt x="29" y="14"/>
                    <a:pt x="26" y="12"/>
                    <a:pt x="23" y="12"/>
                  </a:cubicBezTo>
                  <a:cubicBezTo>
                    <a:pt x="18" y="12"/>
                    <a:pt x="14" y="16"/>
                    <a:pt x="14" y="24"/>
                  </a:cubicBezTo>
                  <a:cubicBezTo>
                    <a:pt x="14" y="30"/>
                    <a:pt x="16" y="37"/>
                    <a:pt x="23" y="37"/>
                  </a:cubicBezTo>
                  <a:cubicBezTo>
                    <a:pt x="26" y="37"/>
                    <a:pt x="29" y="34"/>
                    <a:pt x="31" y="33"/>
                  </a:cubicBezTo>
                  <a:lnTo>
                    <a:pt x="31"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1" name="Freeform 34"/>
            <p:cNvSpPr>
              <a:spLocks/>
            </p:cNvSpPr>
            <p:nvPr userDrawn="1"/>
          </p:nvSpPr>
          <p:spPr bwMode="auto">
            <a:xfrm>
              <a:off x="2540" y="1009"/>
              <a:ext cx="33" cy="158"/>
            </a:xfrm>
            <a:custGeom>
              <a:avLst/>
              <a:gdLst>
                <a:gd name="T0" fmla="*/ 14 w 14"/>
                <a:gd name="T1" fmla="*/ 64 h 67"/>
                <a:gd name="T2" fmla="*/ 12 w 14"/>
                <a:gd name="T3" fmla="*/ 67 h 67"/>
                <a:gd name="T4" fmla="*/ 3 w 14"/>
                <a:gd name="T5" fmla="*/ 67 h 67"/>
                <a:gd name="T6" fmla="*/ 0 w 14"/>
                <a:gd name="T7" fmla="*/ 65 h 67"/>
                <a:gd name="T8" fmla="*/ 0 w 14"/>
                <a:gd name="T9" fmla="*/ 4 h 67"/>
                <a:gd name="T10" fmla="*/ 2 w 14"/>
                <a:gd name="T11" fmla="*/ 1 h 67"/>
                <a:gd name="T12" fmla="*/ 12 w 14"/>
                <a:gd name="T13" fmla="*/ 0 h 67"/>
                <a:gd name="T14" fmla="*/ 14 w 14"/>
                <a:gd name="T15" fmla="*/ 3 h 67"/>
                <a:gd name="T16" fmla="*/ 14 w 14"/>
                <a:gd name="T17" fmla="*/ 6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67">
                  <a:moveTo>
                    <a:pt x="14" y="64"/>
                  </a:moveTo>
                  <a:cubicBezTo>
                    <a:pt x="14" y="66"/>
                    <a:pt x="13" y="67"/>
                    <a:pt x="12" y="67"/>
                  </a:cubicBezTo>
                  <a:cubicBezTo>
                    <a:pt x="3" y="67"/>
                    <a:pt x="3" y="67"/>
                    <a:pt x="3" y="67"/>
                  </a:cubicBezTo>
                  <a:cubicBezTo>
                    <a:pt x="1" y="67"/>
                    <a:pt x="0" y="66"/>
                    <a:pt x="0" y="65"/>
                  </a:cubicBezTo>
                  <a:cubicBezTo>
                    <a:pt x="0" y="4"/>
                    <a:pt x="0" y="4"/>
                    <a:pt x="0" y="4"/>
                  </a:cubicBezTo>
                  <a:cubicBezTo>
                    <a:pt x="0" y="2"/>
                    <a:pt x="1" y="2"/>
                    <a:pt x="2" y="1"/>
                  </a:cubicBezTo>
                  <a:cubicBezTo>
                    <a:pt x="12" y="0"/>
                    <a:pt x="12" y="0"/>
                    <a:pt x="12" y="0"/>
                  </a:cubicBezTo>
                  <a:cubicBezTo>
                    <a:pt x="13" y="0"/>
                    <a:pt x="14" y="1"/>
                    <a:pt x="14" y="3"/>
                  </a:cubicBezTo>
                  <a:lnTo>
                    <a:pt x="14"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2" name="Freeform 35"/>
            <p:cNvSpPr>
              <a:spLocks noEditPoints="1"/>
            </p:cNvSpPr>
            <p:nvPr userDrawn="1"/>
          </p:nvSpPr>
          <p:spPr bwMode="auto">
            <a:xfrm>
              <a:off x="2599" y="1013"/>
              <a:ext cx="35" cy="154"/>
            </a:xfrm>
            <a:custGeom>
              <a:avLst/>
              <a:gdLst>
                <a:gd name="T0" fmla="*/ 8 w 15"/>
                <a:gd name="T1" fmla="*/ 14 h 65"/>
                <a:gd name="T2" fmla="*/ 0 w 15"/>
                <a:gd name="T3" fmla="*/ 7 h 65"/>
                <a:gd name="T4" fmla="*/ 8 w 15"/>
                <a:gd name="T5" fmla="*/ 0 h 65"/>
                <a:gd name="T6" fmla="*/ 15 w 15"/>
                <a:gd name="T7" fmla="*/ 7 h 65"/>
                <a:gd name="T8" fmla="*/ 8 w 15"/>
                <a:gd name="T9" fmla="*/ 14 h 65"/>
                <a:gd name="T10" fmla="*/ 15 w 15"/>
                <a:gd name="T11" fmla="*/ 62 h 65"/>
                <a:gd name="T12" fmla="*/ 12 w 15"/>
                <a:gd name="T13" fmla="*/ 65 h 65"/>
                <a:gd name="T14" fmla="*/ 4 w 15"/>
                <a:gd name="T15" fmla="*/ 65 h 65"/>
                <a:gd name="T16" fmla="*/ 1 w 15"/>
                <a:gd name="T17" fmla="*/ 62 h 65"/>
                <a:gd name="T18" fmla="*/ 1 w 15"/>
                <a:gd name="T19" fmla="*/ 22 h 65"/>
                <a:gd name="T20" fmla="*/ 4 w 15"/>
                <a:gd name="T21" fmla="*/ 20 h 65"/>
                <a:gd name="T22" fmla="*/ 12 w 15"/>
                <a:gd name="T23" fmla="*/ 20 h 65"/>
                <a:gd name="T24" fmla="*/ 15 w 15"/>
                <a:gd name="T25" fmla="*/ 22 h 65"/>
                <a:gd name="T26" fmla="*/ 15 w 15"/>
                <a:gd name="T27"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65">
                  <a:moveTo>
                    <a:pt x="8" y="14"/>
                  </a:moveTo>
                  <a:cubicBezTo>
                    <a:pt x="4" y="14"/>
                    <a:pt x="0" y="12"/>
                    <a:pt x="0" y="7"/>
                  </a:cubicBezTo>
                  <a:cubicBezTo>
                    <a:pt x="0" y="3"/>
                    <a:pt x="4" y="0"/>
                    <a:pt x="8" y="0"/>
                  </a:cubicBezTo>
                  <a:cubicBezTo>
                    <a:pt x="12" y="0"/>
                    <a:pt x="15" y="3"/>
                    <a:pt x="15" y="7"/>
                  </a:cubicBezTo>
                  <a:cubicBezTo>
                    <a:pt x="15" y="12"/>
                    <a:pt x="11" y="14"/>
                    <a:pt x="8" y="14"/>
                  </a:cubicBezTo>
                  <a:moveTo>
                    <a:pt x="15" y="62"/>
                  </a:moveTo>
                  <a:cubicBezTo>
                    <a:pt x="15" y="64"/>
                    <a:pt x="14" y="65"/>
                    <a:pt x="12" y="65"/>
                  </a:cubicBezTo>
                  <a:cubicBezTo>
                    <a:pt x="4" y="65"/>
                    <a:pt x="4" y="65"/>
                    <a:pt x="4" y="65"/>
                  </a:cubicBezTo>
                  <a:cubicBezTo>
                    <a:pt x="2" y="65"/>
                    <a:pt x="1" y="64"/>
                    <a:pt x="1" y="62"/>
                  </a:cubicBezTo>
                  <a:cubicBezTo>
                    <a:pt x="1" y="22"/>
                    <a:pt x="1" y="22"/>
                    <a:pt x="1" y="22"/>
                  </a:cubicBezTo>
                  <a:cubicBezTo>
                    <a:pt x="1" y="20"/>
                    <a:pt x="2" y="20"/>
                    <a:pt x="4" y="20"/>
                  </a:cubicBezTo>
                  <a:cubicBezTo>
                    <a:pt x="12" y="20"/>
                    <a:pt x="12" y="20"/>
                    <a:pt x="12" y="20"/>
                  </a:cubicBezTo>
                  <a:cubicBezTo>
                    <a:pt x="14" y="20"/>
                    <a:pt x="15" y="20"/>
                    <a:pt x="15" y="22"/>
                  </a:cubicBezTo>
                  <a:lnTo>
                    <a:pt x="15"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3" name="Freeform 36"/>
            <p:cNvSpPr>
              <a:spLocks noEditPoints="1"/>
            </p:cNvSpPr>
            <p:nvPr userDrawn="1"/>
          </p:nvSpPr>
          <p:spPr bwMode="auto">
            <a:xfrm>
              <a:off x="2653" y="1056"/>
              <a:ext cx="116" cy="114"/>
            </a:xfrm>
            <a:custGeom>
              <a:avLst/>
              <a:gdLst>
                <a:gd name="T0" fmla="*/ 49 w 49"/>
                <a:gd name="T1" fmla="*/ 45 h 48"/>
                <a:gd name="T2" fmla="*/ 47 w 49"/>
                <a:gd name="T3" fmla="*/ 47 h 48"/>
                <a:gd name="T4" fmla="*/ 42 w 49"/>
                <a:gd name="T5" fmla="*/ 47 h 48"/>
                <a:gd name="T6" fmla="*/ 33 w 49"/>
                <a:gd name="T7" fmla="*/ 43 h 48"/>
                <a:gd name="T8" fmla="*/ 33 w 49"/>
                <a:gd name="T9" fmla="*/ 43 h 48"/>
                <a:gd name="T10" fmla="*/ 20 w 49"/>
                <a:gd name="T11" fmla="*/ 48 h 48"/>
                <a:gd name="T12" fmla="*/ 0 w 49"/>
                <a:gd name="T13" fmla="*/ 25 h 48"/>
                <a:gd name="T14" fmla="*/ 21 w 49"/>
                <a:gd name="T15" fmla="*/ 0 h 48"/>
                <a:gd name="T16" fmla="*/ 32 w 49"/>
                <a:gd name="T17" fmla="*/ 6 h 48"/>
                <a:gd name="T18" fmla="*/ 33 w 49"/>
                <a:gd name="T19" fmla="*/ 4 h 48"/>
                <a:gd name="T20" fmla="*/ 35 w 49"/>
                <a:gd name="T21" fmla="*/ 2 h 48"/>
                <a:gd name="T22" fmla="*/ 43 w 49"/>
                <a:gd name="T23" fmla="*/ 2 h 48"/>
                <a:gd name="T24" fmla="*/ 45 w 49"/>
                <a:gd name="T25" fmla="*/ 4 h 48"/>
                <a:gd name="T26" fmla="*/ 45 w 49"/>
                <a:gd name="T27" fmla="*/ 36 h 48"/>
                <a:gd name="T28" fmla="*/ 47 w 49"/>
                <a:gd name="T29" fmla="*/ 38 h 48"/>
                <a:gd name="T30" fmla="*/ 47 w 49"/>
                <a:gd name="T31" fmla="*/ 38 h 48"/>
                <a:gd name="T32" fmla="*/ 49 w 49"/>
                <a:gd name="T33" fmla="*/ 40 h 48"/>
                <a:gd name="T34" fmla="*/ 49 w 49"/>
                <a:gd name="T35" fmla="*/ 45 h 48"/>
                <a:gd name="T36" fmla="*/ 31 w 49"/>
                <a:gd name="T37" fmla="*/ 15 h 48"/>
                <a:gd name="T38" fmla="*/ 24 w 49"/>
                <a:gd name="T39" fmla="*/ 12 h 48"/>
                <a:gd name="T40" fmla="*/ 15 w 49"/>
                <a:gd name="T41" fmla="*/ 24 h 48"/>
                <a:gd name="T42" fmla="*/ 24 w 49"/>
                <a:gd name="T43" fmla="*/ 37 h 48"/>
                <a:gd name="T44" fmla="*/ 31 w 49"/>
                <a:gd name="T45" fmla="*/ 33 h 48"/>
                <a:gd name="T46" fmla="*/ 31 w 49"/>
                <a:gd name="T47" fmla="*/ 1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48">
                  <a:moveTo>
                    <a:pt x="49" y="45"/>
                  </a:moveTo>
                  <a:cubicBezTo>
                    <a:pt x="49" y="46"/>
                    <a:pt x="48" y="47"/>
                    <a:pt x="47" y="47"/>
                  </a:cubicBezTo>
                  <a:cubicBezTo>
                    <a:pt x="42" y="47"/>
                    <a:pt x="42" y="47"/>
                    <a:pt x="42" y="47"/>
                  </a:cubicBezTo>
                  <a:cubicBezTo>
                    <a:pt x="37" y="47"/>
                    <a:pt x="35" y="45"/>
                    <a:pt x="33" y="43"/>
                  </a:cubicBezTo>
                  <a:cubicBezTo>
                    <a:pt x="33" y="43"/>
                    <a:pt x="33" y="43"/>
                    <a:pt x="33" y="43"/>
                  </a:cubicBezTo>
                  <a:cubicBezTo>
                    <a:pt x="31" y="46"/>
                    <a:pt x="25" y="48"/>
                    <a:pt x="20" y="48"/>
                  </a:cubicBezTo>
                  <a:cubicBezTo>
                    <a:pt x="7" y="48"/>
                    <a:pt x="0" y="38"/>
                    <a:pt x="0" y="25"/>
                  </a:cubicBezTo>
                  <a:cubicBezTo>
                    <a:pt x="0" y="9"/>
                    <a:pt x="11" y="0"/>
                    <a:pt x="21" y="0"/>
                  </a:cubicBezTo>
                  <a:cubicBezTo>
                    <a:pt x="26" y="0"/>
                    <a:pt x="30" y="3"/>
                    <a:pt x="32" y="6"/>
                  </a:cubicBezTo>
                  <a:cubicBezTo>
                    <a:pt x="33" y="4"/>
                    <a:pt x="33" y="4"/>
                    <a:pt x="33" y="4"/>
                  </a:cubicBezTo>
                  <a:cubicBezTo>
                    <a:pt x="33" y="3"/>
                    <a:pt x="34" y="2"/>
                    <a:pt x="35" y="2"/>
                  </a:cubicBezTo>
                  <a:cubicBezTo>
                    <a:pt x="43" y="2"/>
                    <a:pt x="43" y="2"/>
                    <a:pt x="43" y="2"/>
                  </a:cubicBezTo>
                  <a:cubicBezTo>
                    <a:pt x="44" y="2"/>
                    <a:pt x="45" y="2"/>
                    <a:pt x="45" y="4"/>
                  </a:cubicBezTo>
                  <a:cubicBezTo>
                    <a:pt x="45" y="36"/>
                    <a:pt x="45" y="36"/>
                    <a:pt x="45" y="36"/>
                  </a:cubicBezTo>
                  <a:cubicBezTo>
                    <a:pt x="45" y="37"/>
                    <a:pt x="46" y="38"/>
                    <a:pt x="47" y="38"/>
                  </a:cubicBezTo>
                  <a:cubicBezTo>
                    <a:pt x="47" y="38"/>
                    <a:pt x="47" y="38"/>
                    <a:pt x="47" y="38"/>
                  </a:cubicBezTo>
                  <a:cubicBezTo>
                    <a:pt x="49" y="38"/>
                    <a:pt x="49" y="38"/>
                    <a:pt x="49" y="40"/>
                  </a:cubicBezTo>
                  <a:lnTo>
                    <a:pt x="49" y="45"/>
                  </a:lnTo>
                  <a:close/>
                  <a:moveTo>
                    <a:pt x="31" y="15"/>
                  </a:moveTo>
                  <a:cubicBezTo>
                    <a:pt x="30" y="14"/>
                    <a:pt x="27" y="12"/>
                    <a:pt x="24" y="12"/>
                  </a:cubicBezTo>
                  <a:cubicBezTo>
                    <a:pt x="19" y="12"/>
                    <a:pt x="15" y="16"/>
                    <a:pt x="15" y="24"/>
                  </a:cubicBezTo>
                  <a:cubicBezTo>
                    <a:pt x="15" y="30"/>
                    <a:pt x="16" y="37"/>
                    <a:pt x="24" y="37"/>
                  </a:cubicBezTo>
                  <a:cubicBezTo>
                    <a:pt x="27" y="37"/>
                    <a:pt x="30" y="34"/>
                    <a:pt x="31" y="33"/>
                  </a:cubicBezTo>
                  <a:lnTo>
                    <a:pt x="31"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4" name="Freeform 37"/>
            <p:cNvSpPr>
              <a:spLocks noEditPoints="1"/>
            </p:cNvSpPr>
            <p:nvPr userDrawn="1"/>
          </p:nvSpPr>
          <p:spPr bwMode="auto">
            <a:xfrm>
              <a:off x="946" y="-915"/>
              <a:ext cx="1525" cy="1530"/>
            </a:xfrm>
            <a:custGeom>
              <a:avLst/>
              <a:gdLst>
                <a:gd name="T0" fmla="*/ 277 w 644"/>
                <a:gd name="T1" fmla="*/ 293 h 646"/>
                <a:gd name="T2" fmla="*/ 192 w 644"/>
                <a:gd name="T3" fmla="*/ 293 h 646"/>
                <a:gd name="T4" fmla="*/ 238 w 644"/>
                <a:gd name="T5" fmla="*/ 249 h 646"/>
                <a:gd name="T6" fmla="*/ 277 w 644"/>
                <a:gd name="T7" fmla="*/ 293 h 646"/>
                <a:gd name="T8" fmla="*/ 644 w 644"/>
                <a:gd name="T9" fmla="*/ 469 h 646"/>
                <a:gd name="T10" fmla="*/ 371 w 644"/>
                <a:gd name="T11" fmla="*/ 560 h 646"/>
                <a:gd name="T12" fmla="*/ 337 w 644"/>
                <a:gd name="T13" fmla="*/ 559 h 646"/>
                <a:gd name="T14" fmla="*/ 335 w 644"/>
                <a:gd name="T15" fmla="*/ 559 h 646"/>
                <a:gd name="T16" fmla="*/ 143 w 644"/>
                <a:gd name="T17" fmla="*/ 644 h 646"/>
                <a:gd name="T18" fmla="*/ 129 w 644"/>
                <a:gd name="T19" fmla="*/ 642 h 646"/>
                <a:gd name="T20" fmla="*/ 126 w 644"/>
                <a:gd name="T21" fmla="*/ 628 h 646"/>
                <a:gd name="T22" fmla="*/ 161 w 644"/>
                <a:gd name="T23" fmla="*/ 511 h 646"/>
                <a:gd name="T24" fmla="*/ 153 w 644"/>
                <a:gd name="T25" fmla="*/ 507 h 646"/>
                <a:gd name="T26" fmla="*/ 0 w 644"/>
                <a:gd name="T27" fmla="*/ 280 h 646"/>
                <a:gd name="T28" fmla="*/ 371 w 644"/>
                <a:gd name="T29" fmla="*/ 0 h 646"/>
                <a:gd name="T30" fmla="*/ 538 w 644"/>
                <a:gd name="T31" fmla="*/ 30 h 646"/>
                <a:gd name="T32" fmla="*/ 538 w 644"/>
                <a:gd name="T33" fmla="*/ 369 h 646"/>
                <a:gd name="T34" fmla="*/ 639 w 644"/>
                <a:gd name="T35" fmla="*/ 469 h 646"/>
                <a:gd name="T36" fmla="*/ 644 w 644"/>
                <a:gd name="T37" fmla="*/ 469 h 646"/>
                <a:gd name="T38" fmla="*/ 350 w 644"/>
                <a:gd name="T39" fmla="*/ 318 h 646"/>
                <a:gd name="T40" fmla="*/ 320 w 644"/>
                <a:gd name="T41" fmla="*/ 221 h 646"/>
                <a:gd name="T42" fmla="*/ 242 w 644"/>
                <a:gd name="T43" fmla="*/ 189 h 646"/>
                <a:gd name="T44" fmla="*/ 111 w 644"/>
                <a:gd name="T45" fmla="*/ 319 h 646"/>
                <a:gd name="T46" fmla="*/ 243 w 644"/>
                <a:gd name="T47" fmla="*/ 449 h 646"/>
                <a:gd name="T48" fmla="*/ 334 w 644"/>
                <a:gd name="T49" fmla="*/ 432 h 646"/>
                <a:gd name="T50" fmla="*/ 344 w 644"/>
                <a:gd name="T51" fmla="*/ 421 h 646"/>
                <a:gd name="T52" fmla="*/ 334 w 644"/>
                <a:gd name="T53" fmla="*/ 382 h 646"/>
                <a:gd name="T54" fmla="*/ 326 w 644"/>
                <a:gd name="T55" fmla="*/ 375 h 646"/>
                <a:gd name="T56" fmla="*/ 320 w 644"/>
                <a:gd name="T57" fmla="*/ 376 h 646"/>
                <a:gd name="T58" fmla="*/ 256 w 644"/>
                <a:gd name="T59" fmla="*/ 390 h 646"/>
                <a:gd name="T60" fmla="*/ 191 w 644"/>
                <a:gd name="T61" fmla="*/ 341 h 646"/>
                <a:gd name="T62" fmla="*/ 333 w 644"/>
                <a:gd name="T63" fmla="*/ 341 h 646"/>
                <a:gd name="T64" fmla="*/ 350 w 644"/>
                <a:gd name="T65" fmla="*/ 325 h 646"/>
                <a:gd name="T66" fmla="*/ 350 w 644"/>
                <a:gd name="T67" fmla="*/ 318 h 646"/>
                <a:gd name="T68" fmla="*/ 466 w 644"/>
                <a:gd name="T69" fmla="*/ 103 h 646"/>
                <a:gd name="T70" fmla="*/ 457 w 644"/>
                <a:gd name="T71" fmla="*/ 91 h 646"/>
                <a:gd name="T72" fmla="*/ 406 w 644"/>
                <a:gd name="T73" fmla="*/ 97 h 646"/>
                <a:gd name="T74" fmla="*/ 394 w 644"/>
                <a:gd name="T75" fmla="*/ 111 h 646"/>
                <a:gd name="T76" fmla="*/ 394 w 644"/>
                <a:gd name="T77" fmla="*/ 423 h 646"/>
                <a:gd name="T78" fmla="*/ 408 w 644"/>
                <a:gd name="T79" fmla="*/ 437 h 646"/>
                <a:gd name="T80" fmla="*/ 455 w 644"/>
                <a:gd name="T81" fmla="*/ 437 h 646"/>
                <a:gd name="T82" fmla="*/ 466 w 644"/>
                <a:gd name="T83" fmla="*/ 422 h 646"/>
                <a:gd name="T84" fmla="*/ 466 w 644"/>
                <a:gd name="T85" fmla="*/ 103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4" h="646">
                  <a:moveTo>
                    <a:pt x="277" y="293"/>
                  </a:moveTo>
                  <a:cubicBezTo>
                    <a:pt x="192" y="293"/>
                    <a:pt x="192" y="293"/>
                    <a:pt x="192" y="293"/>
                  </a:cubicBezTo>
                  <a:cubicBezTo>
                    <a:pt x="196" y="269"/>
                    <a:pt x="212" y="249"/>
                    <a:pt x="238" y="249"/>
                  </a:cubicBezTo>
                  <a:cubicBezTo>
                    <a:pt x="264" y="249"/>
                    <a:pt x="277" y="269"/>
                    <a:pt x="277" y="293"/>
                  </a:cubicBezTo>
                  <a:moveTo>
                    <a:pt x="644" y="469"/>
                  </a:moveTo>
                  <a:cubicBezTo>
                    <a:pt x="577" y="525"/>
                    <a:pt x="479" y="560"/>
                    <a:pt x="371" y="560"/>
                  </a:cubicBezTo>
                  <a:cubicBezTo>
                    <a:pt x="360" y="560"/>
                    <a:pt x="349" y="560"/>
                    <a:pt x="337" y="559"/>
                  </a:cubicBezTo>
                  <a:cubicBezTo>
                    <a:pt x="335" y="559"/>
                    <a:pt x="335" y="559"/>
                    <a:pt x="335" y="559"/>
                  </a:cubicBezTo>
                  <a:cubicBezTo>
                    <a:pt x="143" y="644"/>
                    <a:pt x="143" y="644"/>
                    <a:pt x="143" y="644"/>
                  </a:cubicBezTo>
                  <a:cubicBezTo>
                    <a:pt x="139" y="646"/>
                    <a:pt x="133" y="645"/>
                    <a:pt x="129" y="642"/>
                  </a:cubicBezTo>
                  <a:cubicBezTo>
                    <a:pt x="126" y="638"/>
                    <a:pt x="124" y="633"/>
                    <a:pt x="126" y="628"/>
                  </a:cubicBezTo>
                  <a:cubicBezTo>
                    <a:pt x="161" y="511"/>
                    <a:pt x="161" y="511"/>
                    <a:pt x="161" y="511"/>
                  </a:cubicBezTo>
                  <a:cubicBezTo>
                    <a:pt x="153" y="507"/>
                    <a:pt x="153" y="507"/>
                    <a:pt x="153" y="507"/>
                  </a:cubicBezTo>
                  <a:cubicBezTo>
                    <a:pt x="58" y="454"/>
                    <a:pt x="0" y="369"/>
                    <a:pt x="0" y="280"/>
                  </a:cubicBezTo>
                  <a:cubicBezTo>
                    <a:pt x="0" y="125"/>
                    <a:pt x="167" y="0"/>
                    <a:pt x="371" y="0"/>
                  </a:cubicBezTo>
                  <a:cubicBezTo>
                    <a:pt x="431" y="0"/>
                    <a:pt x="488" y="11"/>
                    <a:pt x="538" y="30"/>
                  </a:cubicBezTo>
                  <a:cubicBezTo>
                    <a:pt x="538" y="369"/>
                    <a:pt x="538" y="369"/>
                    <a:pt x="538" y="369"/>
                  </a:cubicBezTo>
                  <a:cubicBezTo>
                    <a:pt x="538" y="424"/>
                    <a:pt x="584" y="469"/>
                    <a:pt x="639" y="469"/>
                  </a:cubicBezTo>
                  <a:lnTo>
                    <a:pt x="644" y="469"/>
                  </a:lnTo>
                  <a:close/>
                  <a:moveTo>
                    <a:pt x="350" y="318"/>
                  </a:moveTo>
                  <a:cubicBezTo>
                    <a:pt x="350" y="283"/>
                    <a:pt x="346" y="248"/>
                    <a:pt x="320" y="221"/>
                  </a:cubicBezTo>
                  <a:cubicBezTo>
                    <a:pt x="302" y="201"/>
                    <a:pt x="275" y="189"/>
                    <a:pt x="242" y="189"/>
                  </a:cubicBezTo>
                  <a:cubicBezTo>
                    <a:pt x="164" y="189"/>
                    <a:pt x="111" y="240"/>
                    <a:pt x="111" y="319"/>
                  </a:cubicBezTo>
                  <a:cubicBezTo>
                    <a:pt x="111" y="400"/>
                    <a:pt x="162" y="449"/>
                    <a:pt x="243" y="449"/>
                  </a:cubicBezTo>
                  <a:cubicBezTo>
                    <a:pt x="272" y="449"/>
                    <a:pt x="308" y="444"/>
                    <a:pt x="334" y="432"/>
                  </a:cubicBezTo>
                  <a:cubicBezTo>
                    <a:pt x="339" y="430"/>
                    <a:pt x="344" y="428"/>
                    <a:pt x="344" y="421"/>
                  </a:cubicBezTo>
                  <a:cubicBezTo>
                    <a:pt x="344" y="413"/>
                    <a:pt x="336" y="390"/>
                    <a:pt x="334" y="382"/>
                  </a:cubicBezTo>
                  <a:cubicBezTo>
                    <a:pt x="333" y="378"/>
                    <a:pt x="331" y="375"/>
                    <a:pt x="326" y="375"/>
                  </a:cubicBezTo>
                  <a:cubicBezTo>
                    <a:pt x="324" y="375"/>
                    <a:pt x="322" y="375"/>
                    <a:pt x="320" y="376"/>
                  </a:cubicBezTo>
                  <a:cubicBezTo>
                    <a:pt x="300" y="384"/>
                    <a:pt x="279" y="390"/>
                    <a:pt x="256" y="390"/>
                  </a:cubicBezTo>
                  <a:cubicBezTo>
                    <a:pt x="226" y="390"/>
                    <a:pt x="197" y="373"/>
                    <a:pt x="191" y="341"/>
                  </a:cubicBezTo>
                  <a:cubicBezTo>
                    <a:pt x="333" y="341"/>
                    <a:pt x="333" y="341"/>
                    <a:pt x="333" y="341"/>
                  </a:cubicBezTo>
                  <a:cubicBezTo>
                    <a:pt x="346" y="341"/>
                    <a:pt x="350" y="337"/>
                    <a:pt x="350" y="325"/>
                  </a:cubicBezTo>
                  <a:lnTo>
                    <a:pt x="350" y="318"/>
                  </a:lnTo>
                  <a:close/>
                  <a:moveTo>
                    <a:pt x="466" y="103"/>
                  </a:moveTo>
                  <a:cubicBezTo>
                    <a:pt x="466" y="96"/>
                    <a:pt x="463" y="91"/>
                    <a:pt x="457" y="91"/>
                  </a:cubicBezTo>
                  <a:cubicBezTo>
                    <a:pt x="406" y="97"/>
                    <a:pt x="406" y="97"/>
                    <a:pt x="406" y="97"/>
                  </a:cubicBezTo>
                  <a:cubicBezTo>
                    <a:pt x="399" y="98"/>
                    <a:pt x="394" y="101"/>
                    <a:pt x="394" y="111"/>
                  </a:cubicBezTo>
                  <a:cubicBezTo>
                    <a:pt x="394" y="423"/>
                    <a:pt x="394" y="423"/>
                    <a:pt x="394" y="423"/>
                  </a:cubicBezTo>
                  <a:cubicBezTo>
                    <a:pt x="394" y="432"/>
                    <a:pt x="401" y="437"/>
                    <a:pt x="408" y="437"/>
                  </a:cubicBezTo>
                  <a:cubicBezTo>
                    <a:pt x="455" y="437"/>
                    <a:pt x="455" y="437"/>
                    <a:pt x="455" y="437"/>
                  </a:cubicBezTo>
                  <a:cubicBezTo>
                    <a:pt x="462" y="437"/>
                    <a:pt x="466" y="431"/>
                    <a:pt x="466" y="422"/>
                  </a:cubicBezTo>
                  <a:lnTo>
                    <a:pt x="466"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grpSp>
        <p:nvGrpSpPr>
          <p:cNvPr id="46" name="Group 40"/>
          <p:cNvGrpSpPr>
            <a:grpSpLocks noChangeAspect="1"/>
          </p:cNvGrpSpPr>
          <p:nvPr userDrawn="1"/>
        </p:nvGrpSpPr>
        <p:grpSpPr bwMode="auto">
          <a:xfrm>
            <a:off x="6152797" y="4369630"/>
            <a:ext cx="939707" cy="422676"/>
            <a:chOff x="-7876" y="-3217"/>
            <a:chExt cx="21512" cy="9676"/>
          </a:xfrm>
          <a:solidFill>
            <a:schemeClr val="bg1"/>
          </a:solidFill>
        </p:grpSpPr>
        <p:grpSp>
          <p:nvGrpSpPr>
            <p:cNvPr id="48" name="Group 241"/>
            <p:cNvGrpSpPr>
              <a:grpSpLocks/>
            </p:cNvGrpSpPr>
            <p:nvPr userDrawn="1"/>
          </p:nvGrpSpPr>
          <p:grpSpPr bwMode="auto">
            <a:xfrm>
              <a:off x="-4263" y="-3217"/>
              <a:ext cx="14241" cy="7144"/>
              <a:chOff x="-4263" y="-3217"/>
              <a:chExt cx="14241" cy="7144"/>
            </a:xfrm>
            <a:grpFill/>
          </p:grpSpPr>
          <p:sp>
            <p:nvSpPr>
              <p:cNvPr id="91" name="Freeform 41"/>
              <p:cNvSpPr>
                <a:spLocks noEditPoints="1"/>
              </p:cNvSpPr>
              <p:nvPr userDrawn="1"/>
            </p:nvSpPr>
            <p:spPr bwMode="auto">
              <a:xfrm>
                <a:off x="-4263" y="2882"/>
                <a:ext cx="1061" cy="1022"/>
              </a:xfrm>
              <a:custGeom>
                <a:avLst/>
                <a:gdLst>
                  <a:gd name="T0" fmla="*/ 261 w 449"/>
                  <a:gd name="T1" fmla="*/ 311 h 432"/>
                  <a:gd name="T2" fmla="*/ 111 w 449"/>
                  <a:gd name="T3" fmla="*/ 311 h 432"/>
                  <a:gd name="T4" fmla="*/ 93 w 449"/>
                  <a:gd name="T5" fmla="*/ 352 h 432"/>
                  <a:gd name="T6" fmla="*/ 85 w 449"/>
                  <a:gd name="T7" fmla="*/ 386 h 432"/>
                  <a:gd name="T8" fmla="*/ 99 w 449"/>
                  <a:gd name="T9" fmla="*/ 413 h 432"/>
                  <a:gd name="T10" fmla="*/ 141 w 449"/>
                  <a:gd name="T11" fmla="*/ 420 h 432"/>
                  <a:gd name="T12" fmla="*/ 141 w 449"/>
                  <a:gd name="T13" fmla="*/ 432 h 432"/>
                  <a:gd name="T14" fmla="*/ 0 w 449"/>
                  <a:gd name="T15" fmla="*/ 432 h 432"/>
                  <a:gd name="T16" fmla="*/ 0 w 449"/>
                  <a:gd name="T17" fmla="*/ 420 h 432"/>
                  <a:gd name="T18" fmla="*/ 37 w 449"/>
                  <a:gd name="T19" fmla="*/ 401 h 432"/>
                  <a:gd name="T20" fmla="*/ 74 w 449"/>
                  <a:gd name="T21" fmla="*/ 337 h 432"/>
                  <a:gd name="T22" fmla="*/ 225 w 449"/>
                  <a:gd name="T23" fmla="*/ 0 h 432"/>
                  <a:gd name="T24" fmla="*/ 231 w 449"/>
                  <a:gd name="T25" fmla="*/ 0 h 432"/>
                  <a:gd name="T26" fmla="*/ 383 w 449"/>
                  <a:gd name="T27" fmla="*/ 347 h 432"/>
                  <a:gd name="T28" fmla="*/ 419 w 449"/>
                  <a:gd name="T29" fmla="*/ 409 h 432"/>
                  <a:gd name="T30" fmla="*/ 449 w 449"/>
                  <a:gd name="T31" fmla="*/ 420 h 432"/>
                  <a:gd name="T32" fmla="*/ 449 w 449"/>
                  <a:gd name="T33" fmla="*/ 432 h 432"/>
                  <a:gd name="T34" fmla="*/ 245 w 449"/>
                  <a:gd name="T35" fmla="*/ 432 h 432"/>
                  <a:gd name="T36" fmla="*/ 245 w 449"/>
                  <a:gd name="T37" fmla="*/ 420 h 432"/>
                  <a:gd name="T38" fmla="*/ 253 w 449"/>
                  <a:gd name="T39" fmla="*/ 420 h 432"/>
                  <a:gd name="T40" fmla="*/ 288 w 449"/>
                  <a:gd name="T41" fmla="*/ 413 h 432"/>
                  <a:gd name="T42" fmla="*/ 294 w 449"/>
                  <a:gd name="T43" fmla="*/ 399 h 432"/>
                  <a:gd name="T44" fmla="*/ 293 w 449"/>
                  <a:gd name="T45" fmla="*/ 387 h 432"/>
                  <a:gd name="T46" fmla="*/ 283 w 449"/>
                  <a:gd name="T47" fmla="*/ 364 h 432"/>
                  <a:gd name="T48" fmla="*/ 261 w 449"/>
                  <a:gd name="T49" fmla="*/ 311 h 432"/>
                  <a:gd name="T50" fmla="*/ 250 w 449"/>
                  <a:gd name="T51" fmla="*/ 288 h 432"/>
                  <a:gd name="T52" fmla="*/ 187 w 449"/>
                  <a:gd name="T53" fmla="*/ 142 h 432"/>
                  <a:gd name="T54" fmla="*/ 122 w 449"/>
                  <a:gd name="T55" fmla="*/ 288 h 432"/>
                  <a:gd name="T56" fmla="*/ 250 w 449"/>
                  <a:gd name="T57" fmla="*/ 288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9" h="432">
                    <a:moveTo>
                      <a:pt x="261" y="311"/>
                    </a:moveTo>
                    <a:cubicBezTo>
                      <a:pt x="111" y="311"/>
                      <a:pt x="111" y="311"/>
                      <a:pt x="111" y="311"/>
                    </a:cubicBezTo>
                    <a:cubicBezTo>
                      <a:pt x="93" y="352"/>
                      <a:pt x="93" y="352"/>
                      <a:pt x="93" y="352"/>
                    </a:cubicBezTo>
                    <a:cubicBezTo>
                      <a:pt x="88" y="366"/>
                      <a:pt x="85" y="377"/>
                      <a:pt x="85" y="386"/>
                    </a:cubicBezTo>
                    <a:cubicBezTo>
                      <a:pt x="85" y="398"/>
                      <a:pt x="90" y="407"/>
                      <a:pt x="99" y="413"/>
                    </a:cubicBezTo>
                    <a:cubicBezTo>
                      <a:pt x="105" y="416"/>
                      <a:pt x="119" y="418"/>
                      <a:pt x="141" y="420"/>
                    </a:cubicBezTo>
                    <a:cubicBezTo>
                      <a:pt x="141" y="432"/>
                      <a:pt x="141" y="432"/>
                      <a:pt x="141" y="432"/>
                    </a:cubicBezTo>
                    <a:cubicBezTo>
                      <a:pt x="0" y="432"/>
                      <a:pt x="0" y="432"/>
                      <a:pt x="0" y="432"/>
                    </a:cubicBezTo>
                    <a:cubicBezTo>
                      <a:pt x="0" y="420"/>
                      <a:pt x="0" y="420"/>
                      <a:pt x="0" y="420"/>
                    </a:cubicBezTo>
                    <a:cubicBezTo>
                      <a:pt x="15" y="418"/>
                      <a:pt x="28" y="412"/>
                      <a:pt x="37" y="401"/>
                    </a:cubicBezTo>
                    <a:cubicBezTo>
                      <a:pt x="47" y="391"/>
                      <a:pt x="59" y="370"/>
                      <a:pt x="74" y="337"/>
                    </a:cubicBezTo>
                    <a:cubicBezTo>
                      <a:pt x="225" y="0"/>
                      <a:pt x="225" y="0"/>
                      <a:pt x="225" y="0"/>
                    </a:cubicBezTo>
                    <a:cubicBezTo>
                      <a:pt x="231" y="0"/>
                      <a:pt x="231" y="0"/>
                      <a:pt x="231" y="0"/>
                    </a:cubicBezTo>
                    <a:cubicBezTo>
                      <a:pt x="383" y="347"/>
                      <a:pt x="383" y="347"/>
                      <a:pt x="383" y="347"/>
                    </a:cubicBezTo>
                    <a:cubicBezTo>
                      <a:pt x="398" y="380"/>
                      <a:pt x="410" y="400"/>
                      <a:pt x="419" y="409"/>
                    </a:cubicBezTo>
                    <a:cubicBezTo>
                      <a:pt x="426" y="415"/>
                      <a:pt x="436" y="419"/>
                      <a:pt x="449" y="420"/>
                    </a:cubicBezTo>
                    <a:cubicBezTo>
                      <a:pt x="449" y="432"/>
                      <a:pt x="449" y="432"/>
                      <a:pt x="449" y="432"/>
                    </a:cubicBezTo>
                    <a:cubicBezTo>
                      <a:pt x="245" y="432"/>
                      <a:pt x="245" y="432"/>
                      <a:pt x="245" y="432"/>
                    </a:cubicBezTo>
                    <a:cubicBezTo>
                      <a:pt x="245" y="420"/>
                      <a:pt x="245" y="420"/>
                      <a:pt x="245" y="420"/>
                    </a:cubicBezTo>
                    <a:cubicBezTo>
                      <a:pt x="253" y="420"/>
                      <a:pt x="253" y="420"/>
                      <a:pt x="253" y="420"/>
                    </a:cubicBezTo>
                    <a:cubicBezTo>
                      <a:pt x="269" y="420"/>
                      <a:pt x="281" y="418"/>
                      <a:pt x="288" y="413"/>
                    </a:cubicBezTo>
                    <a:cubicBezTo>
                      <a:pt x="292" y="410"/>
                      <a:pt x="294" y="405"/>
                      <a:pt x="294" y="399"/>
                    </a:cubicBezTo>
                    <a:cubicBezTo>
                      <a:pt x="294" y="395"/>
                      <a:pt x="294" y="391"/>
                      <a:pt x="293" y="387"/>
                    </a:cubicBezTo>
                    <a:cubicBezTo>
                      <a:pt x="292" y="385"/>
                      <a:pt x="289" y="378"/>
                      <a:pt x="283" y="364"/>
                    </a:cubicBezTo>
                    <a:cubicBezTo>
                      <a:pt x="261" y="311"/>
                      <a:pt x="261" y="311"/>
                      <a:pt x="261" y="311"/>
                    </a:cubicBezTo>
                    <a:close/>
                    <a:moveTo>
                      <a:pt x="250" y="288"/>
                    </a:moveTo>
                    <a:cubicBezTo>
                      <a:pt x="187" y="142"/>
                      <a:pt x="187" y="142"/>
                      <a:pt x="187" y="142"/>
                    </a:cubicBezTo>
                    <a:cubicBezTo>
                      <a:pt x="122" y="288"/>
                      <a:pt x="122" y="288"/>
                      <a:pt x="122" y="288"/>
                    </a:cubicBezTo>
                    <a:cubicBezTo>
                      <a:pt x="250" y="288"/>
                      <a:pt x="250" y="288"/>
                      <a:pt x="250"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2" name="Freeform 42"/>
              <p:cNvSpPr>
                <a:spLocks/>
              </p:cNvSpPr>
              <p:nvPr userDrawn="1"/>
            </p:nvSpPr>
            <p:spPr bwMode="auto">
              <a:xfrm>
                <a:off x="-3259" y="3213"/>
                <a:ext cx="744" cy="710"/>
              </a:xfrm>
              <a:custGeom>
                <a:avLst/>
                <a:gdLst>
                  <a:gd name="T0" fmla="*/ 284 w 315"/>
                  <a:gd name="T1" fmla="*/ 0 h 300"/>
                  <a:gd name="T2" fmla="*/ 284 w 315"/>
                  <a:gd name="T3" fmla="*/ 228 h 300"/>
                  <a:gd name="T4" fmla="*/ 290 w 315"/>
                  <a:gd name="T5" fmla="*/ 270 h 300"/>
                  <a:gd name="T6" fmla="*/ 315 w 315"/>
                  <a:gd name="T7" fmla="*/ 280 h 300"/>
                  <a:gd name="T8" fmla="*/ 315 w 315"/>
                  <a:gd name="T9" fmla="*/ 292 h 300"/>
                  <a:gd name="T10" fmla="*/ 196 w 315"/>
                  <a:gd name="T11" fmla="*/ 292 h 300"/>
                  <a:gd name="T12" fmla="*/ 196 w 315"/>
                  <a:gd name="T13" fmla="*/ 253 h 300"/>
                  <a:gd name="T14" fmla="*/ 154 w 315"/>
                  <a:gd name="T15" fmla="*/ 289 h 300"/>
                  <a:gd name="T16" fmla="*/ 108 w 315"/>
                  <a:gd name="T17" fmla="*/ 300 h 300"/>
                  <a:gd name="T18" fmla="*/ 64 w 315"/>
                  <a:gd name="T19" fmla="*/ 285 h 300"/>
                  <a:gd name="T20" fmla="*/ 38 w 315"/>
                  <a:gd name="T21" fmla="*/ 250 h 300"/>
                  <a:gd name="T22" fmla="*/ 31 w 315"/>
                  <a:gd name="T23" fmla="*/ 179 h 300"/>
                  <a:gd name="T24" fmla="*/ 31 w 315"/>
                  <a:gd name="T25" fmla="*/ 63 h 300"/>
                  <a:gd name="T26" fmla="*/ 25 w 315"/>
                  <a:gd name="T27" fmla="*/ 22 h 300"/>
                  <a:gd name="T28" fmla="*/ 0 w 315"/>
                  <a:gd name="T29" fmla="*/ 11 h 300"/>
                  <a:gd name="T30" fmla="*/ 0 w 315"/>
                  <a:gd name="T31" fmla="*/ 0 h 300"/>
                  <a:gd name="T32" fmla="*/ 119 w 315"/>
                  <a:gd name="T33" fmla="*/ 0 h 300"/>
                  <a:gd name="T34" fmla="*/ 119 w 315"/>
                  <a:gd name="T35" fmla="*/ 199 h 300"/>
                  <a:gd name="T36" fmla="*/ 122 w 315"/>
                  <a:gd name="T37" fmla="*/ 240 h 300"/>
                  <a:gd name="T38" fmla="*/ 131 w 315"/>
                  <a:gd name="T39" fmla="*/ 253 h 300"/>
                  <a:gd name="T40" fmla="*/ 146 w 315"/>
                  <a:gd name="T41" fmla="*/ 258 h 300"/>
                  <a:gd name="T42" fmla="*/ 166 w 315"/>
                  <a:gd name="T43" fmla="*/ 252 h 300"/>
                  <a:gd name="T44" fmla="*/ 196 w 315"/>
                  <a:gd name="T45" fmla="*/ 219 h 300"/>
                  <a:gd name="T46" fmla="*/ 196 w 315"/>
                  <a:gd name="T47" fmla="*/ 63 h 300"/>
                  <a:gd name="T48" fmla="*/ 190 w 315"/>
                  <a:gd name="T49" fmla="*/ 22 h 300"/>
                  <a:gd name="T50" fmla="*/ 165 w 315"/>
                  <a:gd name="T51" fmla="*/ 11 h 300"/>
                  <a:gd name="T52" fmla="*/ 165 w 315"/>
                  <a:gd name="T53" fmla="*/ 0 h 300"/>
                  <a:gd name="T54" fmla="*/ 284 w 315"/>
                  <a:gd name="T55"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5" h="300">
                    <a:moveTo>
                      <a:pt x="284" y="0"/>
                    </a:moveTo>
                    <a:cubicBezTo>
                      <a:pt x="284" y="228"/>
                      <a:pt x="284" y="228"/>
                      <a:pt x="284" y="228"/>
                    </a:cubicBezTo>
                    <a:cubicBezTo>
                      <a:pt x="284" y="251"/>
                      <a:pt x="286" y="265"/>
                      <a:pt x="290" y="270"/>
                    </a:cubicBezTo>
                    <a:cubicBezTo>
                      <a:pt x="294" y="276"/>
                      <a:pt x="302" y="279"/>
                      <a:pt x="315" y="280"/>
                    </a:cubicBezTo>
                    <a:cubicBezTo>
                      <a:pt x="315" y="292"/>
                      <a:pt x="315" y="292"/>
                      <a:pt x="315" y="292"/>
                    </a:cubicBezTo>
                    <a:cubicBezTo>
                      <a:pt x="196" y="292"/>
                      <a:pt x="196" y="292"/>
                      <a:pt x="196" y="292"/>
                    </a:cubicBezTo>
                    <a:cubicBezTo>
                      <a:pt x="196" y="253"/>
                      <a:pt x="196" y="253"/>
                      <a:pt x="196" y="253"/>
                    </a:cubicBezTo>
                    <a:cubicBezTo>
                      <a:pt x="182" y="269"/>
                      <a:pt x="168" y="281"/>
                      <a:pt x="154" y="289"/>
                    </a:cubicBezTo>
                    <a:cubicBezTo>
                      <a:pt x="140" y="297"/>
                      <a:pt x="125" y="300"/>
                      <a:pt x="108" y="300"/>
                    </a:cubicBezTo>
                    <a:cubicBezTo>
                      <a:pt x="91" y="300"/>
                      <a:pt x="76" y="295"/>
                      <a:pt x="64" y="285"/>
                    </a:cubicBezTo>
                    <a:cubicBezTo>
                      <a:pt x="51" y="275"/>
                      <a:pt x="42" y="263"/>
                      <a:pt x="38" y="250"/>
                    </a:cubicBezTo>
                    <a:cubicBezTo>
                      <a:pt x="34" y="236"/>
                      <a:pt x="31" y="213"/>
                      <a:pt x="31" y="179"/>
                    </a:cubicBezTo>
                    <a:cubicBezTo>
                      <a:pt x="31" y="63"/>
                      <a:pt x="31" y="63"/>
                      <a:pt x="31" y="63"/>
                    </a:cubicBezTo>
                    <a:cubicBezTo>
                      <a:pt x="31" y="41"/>
                      <a:pt x="29" y="27"/>
                      <a:pt x="25" y="22"/>
                    </a:cubicBezTo>
                    <a:cubicBezTo>
                      <a:pt x="21" y="17"/>
                      <a:pt x="13" y="13"/>
                      <a:pt x="0" y="11"/>
                    </a:cubicBezTo>
                    <a:cubicBezTo>
                      <a:pt x="0" y="0"/>
                      <a:pt x="0" y="0"/>
                      <a:pt x="0" y="0"/>
                    </a:cubicBezTo>
                    <a:cubicBezTo>
                      <a:pt x="119" y="0"/>
                      <a:pt x="119" y="0"/>
                      <a:pt x="119" y="0"/>
                    </a:cubicBezTo>
                    <a:cubicBezTo>
                      <a:pt x="119" y="199"/>
                      <a:pt x="119" y="199"/>
                      <a:pt x="119" y="199"/>
                    </a:cubicBezTo>
                    <a:cubicBezTo>
                      <a:pt x="119" y="220"/>
                      <a:pt x="120" y="234"/>
                      <a:pt x="122" y="240"/>
                    </a:cubicBezTo>
                    <a:cubicBezTo>
                      <a:pt x="124" y="246"/>
                      <a:pt x="127" y="250"/>
                      <a:pt x="131" y="253"/>
                    </a:cubicBezTo>
                    <a:cubicBezTo>
                      <a:pt x="135" y="256"/>
                      <a:pt x="140" y="258"/>
                      <a:pt x="146" y="258"/>
                    </a:cubicBezTo>
                    <a:cubicBezTo>
                      <a:pt x="153" y="258"/>
                      <a:pt x="160" y="256"/>
                      <a:pt x="166" y="252"/>
                    </a:cubicBezTo>
                    <a:cubicBezTo>
                      <a:pt x="175" y="247"/>
                      <a:pt x="185" y="236"/>
                      <a:pt x="196" y="219"/>
                    </a:cubicBezTo>
                    <a:cubicBezTo>
                      <a:pt x="196" y="63"/>
                      <a:pt x="196" y="63"/>
                      <a:pt x="196" y="63"/>
                    </a:cubicBezTo>
                    <a:cubicBezTo>
                      <a:pt x="196" y="41"/>
                      <a:pt x="194" y="27"/>
                      <a:pt x="190" y="22"/>
                    </a:cubicBezTo>
                    <a:cubicBezTo>
                      <a:pt x="186" y="17"/>
                      <a:pt x="178" y="13"/>
                      <a:pt x="165" y="11"/>
                    </a:cubicBezTo>
                    <a:cubicBezTo>
                      <a:pt x="165" y="0"/>
                      <a:pt x="165" y="0"/>
                      <a:pt x="165" y="0"/>
                    </a:cubicBezTo>
                    <a:cubicBezTo>
                      <a:pt x="284" y="0"/>
                      <a:pt x="284" y="0"/>
                      <a:pt x="28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3" name="Freeform 43"/>
              <p:cNvSpPr>
                <a:spLocks/>
              </p:cNvSpPr>
              <p:nvPr userDrawn="1"/>
            </p:nvSpPr>
            <p:spPr bwMode="auto">
              <a:xfrm>
                <a:off x="-2458" y="3192"/>
                <a:ext cx="473" cy="731"/>
              </a:xfrm>
              <a:custGeom>
                <a:avLst/>
                <a:gdLst>
                  <a:gd name="T0" fmla="*/ 180 w 200"/>
                  <a:gd name="T1" fmla="*/ 1 h 309"/>
                  <a:gd name="T2" fmla="*/ 185 w 200"/>
                  <a:gd name="T3" fmla="*/ 100 h 309"/>
                  <a:gd name="T4" fmla="*/ 174 w 200"/>
                  <a:gd name="T5" fmla="*/ 100 h 309"/>
                  <a:gd name="T6" fmla="*/ 135 w 200"/>
                  <a:gd name="T7" fmla="*/ 40 h 309"/>
                  <a:gd name="T8" fmla="*/ 94 w 200"/>
                  <a:gd name="T9" fmla="*/ 24 h 309"/>
                  <a:gd name="T10" fmla="*/ 72 w 200"/>
                  <a:gd name="T11" fmla="*/ 32 h 309"/>
                  <a:gd name="T12" fmla="*/ 63 w 200"/>
                  <a:gd name="T13" fmla="*/ 52 h 309"/>
                  <a:gd name="T14" fmla="*/ 70 w 200"/>
                  <a:gd name="T15" fmla="*/ 68 h 309"/>
                  <a:gd name="T16" fmla="*/ 125 w 200"/>
                  <a:gd name="T17" fmla="*/ 112 h 309"/>
                  <a:gd name="T18" fmla="*/ 186 w 200"/>
                  <a:gd name="T19" fmla="*/ 165 h 309"/>
                  <a:gd name="T20" fmla="*/ 200 w 200"/>
                  <a:gd name="T21" fmla="*/ 213 h 309"/>
                  <a:gd name="T22" fmla="*/ 188 w 200"/>
                  <a:gd name="T23" fmla="*/ 261 h 309"/>
                  <a:gd name="T24" fmla="*/ 154 w 200"/>
                  <a:gd name="T25" fmla="*/ 297 h 309"/>
                  <a:gd name="T26" fmla="*/ 105 w 200"/>
                  <a:gd name="T27" fmla="*/ 309 h 309"/>
                  <a:gd name="T28" fmla="*/ 49 w 200"/>
                  <a:gd name="T29" fmla="*/ 296 h 309"/>
                  <a:gd name="T30" fmla="*/ 36 w 200"/>
                  <a:gd name="T31" fmla="*/ 293 h 309"/>
                  <a:gd name="T32" fmla="*/ 19 w 200"/>
                  <a:gd name="T33" fmla="*/ 308 h 309"/>
                  <a:gd name="T34" fmla="*/ 9 w 200"/>
                  <a:gd name="T35" fmla="*/ 308 h 309"/>
                  <a:gd name="T36" fmla="*/ 4 w 200"/>
                  <a:gd name="T37" fmla="*/ 204 h 309"/>
                  <a:gd name="T38" fmla="*/ 14 w 200"/>
                  <a:gd name="T39" fmla="*/ 204 h 309"/>
                  <a:gd name="T40" fmla="*/ 53 w 200"/>
                  <a:gd name="T41" fmla="*/ 265 h 309"/>
                  <a:gd name="T42" fmla="*/ 99 w 200"/>
                  <a:gd name="T43" fmla="*/ 286 h 309"/>
                  <a:gd name="T44" fmla="*/ 123 w 200"/>
                  <a:gd name="T45" fmla="*/ 277 h 309"/>
                  <a:gd name="T46" fmla="*/ 133 w 200"/>
                  <a:gd name="T47" fmla="*/ 254 h 309"/>
                  <a:gd name="T48" fmla="*/ 124 w 200"/>
                  <a:gd name="T49" fmla="*/ 229 h 309"/>
                  <a:gd name="T50" fmla="*/ 82 w 200"/>
                  <a:gd name="T51" fmla="*/ 195 h 309"/>
                  <a:gd name="T52" fmla="*/ 20 w 200"/>
                  <a:gd name="T53" fmla="*/ 145 h 309"/>
                  <a:gd name="T54" fmla="*/ 0 w 200"/>
                  <a:gd name="T55" fmla="*/ 88 h 309"/>
                  <a:gd name="T56" fmla="*/ 23 w 200"/>
                  <a:gd name="T57" fmla="*/ 28 h 309"/>
                  <a:gd name="T58" fmla="*/ 90 w 200"/>
                  <a:gd name="T59" fmla="*/ 0 h 309"/>
                  <a:gd name="T60" fmla="*/ 136 w 200"/>
                  <a:gd name="T61" fmla="*/ 12 h 309"/>
                  <a:gd name="T62" fmla="*/ 150 w 200"/>
                  <a:gd name="T63" fmla="*/ 16 h 309"/>
                  <a:gd name="T64" fmla="*/ 159 w 200"/>
                  <a:gd name="T65" fmla="*/ 14 h 309"/>
                  <a:gd name="T66" fmla="*/ 170 w 200"/>
                  <a:gd name="T67" fmla="*/ 1 h 309"/>
                  <a:gd name="T68" fmla="*/ 180 w 200"/>
                  <a:gd name="T69" fmla="*/ 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309">
                    <a:moveTo>
                      <a:pt x="180" y="1"/>
                    </a:moveTo>
                    <a:cubicBezTo>
                      <a:pt x="185" y="100"/>
                      <a:pt x="185" y="100"/>
                      <a:pt x="185" y="100"/>
                    </a:cubicBezTo>
                    <a:cubicBezTo>
                      <a:pt x="174" y="100"/>
                      <a:pt x="174" y="100"/>
                      <a:pt x="174" y="100"/>
                    </a:cubicBezTo>
                    <a:cubicBezTo>
                      <a:pt x="162" y="71"/>
                      <a:pt x="148" y="51"/>
                      <a:pt x="135" y="40"/>
                    </a:cubicBezTo>
                    <a:cubicBezTo>
                      <a:pt x="121" y="29"/>
                      <a:pt x="108" y="24"/>
                      <a:pt x="94" y="24"/>
                    </a:cubicBezTo>
                    <a:cubicBezTo>
                      <a:pt x="86" y="24"/>
                      <a:pt x="78" y="26"/>
                      <a:pt x="72" y="32"/>
                    </a:cubicBezTo>
                    <a:cubicBezTo>
                      <a:pt x="66" y="38"/>
                      <a:pt x="63" y="44"/>
                      <a:pt x="63" y="52"/>
                    </a:cubicBezTo>
                    <a:cubicBezTo>
                      <a:pt x="63" y="58"/>
                      <a:pt x="65" y="63"/>
                      <a:pt x="70" y="68"/>
                    </a:cubicBezTo>
                    <a:cubicBezTo>
                      <a:pt x="76" y="77"/>
                      <a:pt x="95" y="91"/>
                      <a:pt x="125" y="112"/>
                    </a:cubicBezTo>
                    <a:cubicBezTo>
                      <a:pt x="156" y="133"/>
                      <a:pt x="176" y="150"/>
                      <a:pt x="186" y="165"/>
                    </a:cubicBezTo>
                    <a:cubicBezTo>
                      <a:pt x="195" y="179"/>
                      <a:pt x="200" y="195"/>
                      <a:pt x="200" y="213"/>
                    </a:cubicBezTo>
                    <a:cubicBezTo>
                      <a:pt x="200" y="230"/>
                      <a:pt x="196" y="245"/>
                      <a:pt x="188" y="261"/>
                    </a:cubicBezTo>
                    <a:cubicBezTo>
                      <a:pt x="180" y="277"/>
                      <a:pt x="169" y="289"/>
                      <a:pt x="154" y="297"/>
                    </a:cubicBezTo>
                    <a:cubicBezTo>
                      <a:pt x="139" y="305"/>
                      <a:pt x="123" y="309"/>
                      <a:pt x="105" y="309"/>
                    </a:cubicBezTo>
                    <a:cubicBezTo>
                      <a:pt x="91" y="309"/>
                      <a:pt x="72" y="305"/>
                      <a:pt x="49" y="296"/>
                    </a:cubicBezTo>
                    <a:cubicBezTo>
                      <a:pt x="43" y="294"/>
                      <a:pt x="38" y="293"/>
                      <a:pt x="36" y="293"/>
                    </a:cubicBezTo>
                    <a:cubicBezTo>
                      <a:pt x="29" y="293"/>
                      <a:pt x="24" y="298"/>
                      <a:pt x="19" y="308"/>
                    </a:cubicBezTo>
                    <a:cubicBezTo>
                      <a:pt x="9" y="308"/>
                      <a:pt x="9" y="308"/>
                      <a:pt x="9" y="308"/>
                    </a:cubicBezTo>
                    <a:cubicBezTo>
                      <a:pt x="4" y="204"/>
                      <a:pt x="4" y="204"/>
                      <a:pt x="4" y="204"/>
                    </a:cubicBezTo>
                    <a:cubicBezTo>
                      <a:pt x="14" y="204"/>
                      <a:pt x="14" y="204"/>
                      <a:pt x="14" y="204"/>
                    </a:cubicBezTo>
                    <a:cubicBezTo>
                      <a:pt x="24" y="231"/>
                      <a:pt x="36" y="252"/>
                      <a:pt x="53" y="265"/>
                    </a:cubicBezTo>
                    <a:cubicBezTo>
                      <a:pt x="69" y="279"/>
                      <a:pt x="85" y="286"/>
                      <a:pt x="99" y="286"/>
                    </a:cubicBezTo>
                    <a:cubicBezTo>
                      <a:pt x="109" y="286"/>
                      <a:pt x="117" y="283"/>
                      <a:pt x="123" y="277"/>
                    </a:cubicBezTo>
                    <a:cubicBezTo>
                      <a:pt x="130" y="271"/>
                      <a:pt x="133" y="263"/>
                      <a:pt x="133" y="254"/>
                    </a:cubicBezTo>
                    <a:cubicBezTo>
                      <a:pt x="133" y="244"/>
                      <a:pt x="130" y="236"/>
                      <a:pt x="124" y="229"/>
                    </a:cubicBezTo>
                    <a:cubicBezTo>
                      <a:pt x="118" y="221"/>
                      <a:pt x="104" y="210"/>
                      <a:pt x="82" y="195"/>
                    </a:cubicBezTo>
                    <a:cubicBezTo>
                      <a:pt x="50" y="173"/>
                      <a:pt x="30" y="157"/>
                      <a:pt x="20" y="145"/>
                    </a:cubicBezTo>
                    <a:cubicBezTo>
                      <a:pt x="6" y="128"/>
                      <a:pt x="0" y="109"/>
                      <a:pt x="0" y="88"/>
                    </a:cubicBezTo>
                    <a:cubicBezTo>
                      <a:pt x="0" y="66"/>
                      <a:pt x="7" y="46"/>
                      <a:pt x="23" y="28"/>
                    </a:cubicBezTo>
                    <a:cubicBezTo>
                      <a:pt x="38" y="9"/>
                      <a:pt x="61" y="0"/>
                      <a:pt x="90" y="0"/>
                    </a:cubicBezTo>
                    <a:cubicBezTo>
                      <a:pt x="106" y="0"/>
                      <a:pt x="121" y="4"/>
                      <a:pt x="136" y="12"/>
                    </a:cubicBezTo>
                    <a:cubicBezTo>
                      <a:pt x="142" y="15"/>
                      <a:pt x="146" y="16"/>
                      <a:pt x="150" y="16"/>
                    </a:cubicBezTo>
                    <a:cubicBezTo>
                      <a:pt x="153" y="16"/>
                      <a:pt x="156" y="16"/>
                      <a:pt x="159" y="14"/>
                    </a:cubicBezTo>
                    <a:cubicBezTo>
                      <a:pt x="161" y="13"/>
                      <a:pt x="165" y="8"/>
                      <a:pt x="170" y="1"/>
                    </a:cubicBezTo>
                    <a:cubicBezTo>
                      <a:pt x="180" y="1"/>
                      <a:pt x="180" y="1"/>
                      <a:pt x="18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4" name="Freeform 44"/>
              <p:cNvSpPr>
                <a:spLocks/>
              </p:cNvSpPr>
              <p:nvPr userDrawn="1"/>
            </p:nvSpPr>
            <p:spPr bwMode="auto">
              <a:xfrm>
                <a:off x="-1964" y="2960"/>
                <a:ext cx="461" cy="953"/>
              </a:xfrm>
              <a:custGeom>
                <a:avLst/>
                <a:gdLst>
                  <a:gd name="T0" fmla="*/ 126 w 195"/>
                  <a:gd name="T1" fmla="*/ 0 h 403"/>
                  <a:gd name="T2" fmla="*/ 126 w 195"/>
                  <a:gd name="T3" fmla="*/ 107 h 403"/>
                  <a:gd name="T4" fmla="*/ 195 w 195"/>
                  <a:gd name="T5" fmla="*/ 107 h 403"/>
                  <a:gd name="T6" fmla="*/ 195 w 195"/>
                  <a:gd name="T7" fmla="*/ 138 h 403"/>
                  <a:gd name="T8" fmla="*/ 126 w 195"/>
                  <a:gd name="T9" fmla="*/ 138 h 403"/>
                  <a:gd name="T10" fmla="*/ 126 w 195"/>
                  <a:gd name="T11" fmla="*/ 318 h 403"/>
                  <a:gd name="T12" fmla="*/ 128 w 195"/>
                  <a:gd name="T13" fmla="*/ 351 h 403"/>
                  <a:gd name="T14" fmla="*/ 136 w 195"/>
                  <a:gd name="T15" fmla="*/ 362 h 403"/>
                  <a:gd name="T16" fmla="*/ 147 w 195"/>
                  <a:gd name="T17" fmla="*/ 367 h 403"/>
                  <a:gd name="T18" fmla="*/ 186 w 195"/>
                  <a:gd name="T19" fmla="*/ 336 h 403"/>
                  <a:gd name="T20" fmla="*/ 195 w 195"/>
                  <a:gd name="T21" fmla="*/ 343 h 403"/>
                  <a:gd name="T22" fmla="*/ 113 w 195"/>
                  <a:gd name="T23" fmla="*/ 403 h 403"/>
                  <a:gd name="T24" fmla="*/ 66 w 195"/>
                  <a:gd name="T25" fmla="*/ 387 h 403"/>
                  <a:gd name="T26" fmla="*/ 42 w 195"/>
                  <a:gd name="T27" fmla="*/ 353 h 403"/>
                  <a:gd name="T28" fmla="*/ 38 w 195"/>
                  <a:gd name="T29" fmla="*/ 295 h 403"/>
                  <a:gd name="T30" fmla="*/ 38 w 195"/>
                  <a:gd name="T31" fmla="*/ 138 h 403"/>
                  <a:gd name="T32" fmla="*/ 0 w 195"/>
                  <a:gd name="T33" fmla="*/ 138 h 403"/>
                  <a:gd name="T34" fmla="*/ 0 w 195"/>
                  <a:gd name="T35" fmla="*/ 127 h 403"/>
                  <a:gd name="T36" fmla="*/ 67 w 195"/>
                  <a:gd name="T37" fmla="*/ 69 h 403"/>
                  <a:gd name="T38" fmla="*/ 115 w 195"/>
                  <a:gd name="T39" fmla="*/ 0 h 403"/>
                  <a:gd name="T40" fmla="*/ 126 w 195"/>
                  <a:gd name="T4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5" h="403">
                    <a:moveTo>
                      <a:pt x="126" y="0"/>
                    </a:moveTo>
                    <a:cubicBezTo>
                      <a:pt x="126" y="107"/>
                      <a:pt x="126" y="107"/>
                      <a:pt x="126" y="107"/>
                    </a:cubicBezTo>
                    <a:cubicBezTo>
                      <a:pt x="195" y="107"/>
                      <a:pt x="195" y="107"/>
                      <a:pt x="195" y="107"/>
                    </a:cubicBezTo>
                    <a:cubicBezTo>
                      <a:pt x="195" y="138"/>
                      <a:pt x="195" y="138"/>
                      <a:pt x="195" y="138"/>
                    </a:cubicBezTo>
                    <a:cubicBezTo>
                      <a:pt x="126" y="138"/>
                      <a:pt x="126" y="138"/>
                      <a:pt x="126" y="138"/>
                    </a:cubicBezTo>
                    <a:cubicBezTo>
                      <a:pt x="126" y="318"/>
                      <a:pt x="126" y="318"/>
                      <a:pt x="126" y="318"/>
                    </a:cubicBezTo>
                    <a:cubicBezTo>
                      <a:pt x="126" y="335"/>
                      <a:pt x="126" y="346"/>
                      <a:pt x="128" y="351"/>
                    </a:cubicBezTo>
                    <a:cubicBezTo>
                      <a:pt x="130" y="355"/>
                      <a:pt x="132" y="359"/>
                      <a:pt x="136" y="362"/>
                    </a:cubicBezTo>
                    <a:cubicBezTo>
                      <a:pt x="140" y="365"/>
                      <a:pt x="144" y="367"/>
                      <a:pt x="147" y="367"/>
                    </a:cubicBezTo>
                    <a:cubicBezTo>
                      <a:pt x="161" y="367"/>
                      <a:pt x="174" y="357"/>
                      <a:pt x="186" y="336"/>
                    </a:cubicBezTo>
                    <a:cubicBezTo>
                      <a:pt x="195" y="343"/>
                      <a:pt x="195" y="343"/>
                      <a:pt x="195" y="343"/>
                    </a:cubicBezTo>
                    <a:cubicBezTo>
                      <a:pt x="178" y="383"/>
                      <a:pt x="151" y="403"/>
                      <a:pt x="113" y="403"/>
                    </a:cubicBezTo>
                    <a:cubicBezTo>
                      <a:pt x="94" y="403"/>
                      <a:pt x="79" y="398"/>
                      <a:pt x="66" y="387"/>
                    </a:cubicBezTo>
                    <a:cubicBezTo>
                      <a:pt x="53" y="377"/>
                      <a:pt x="45" y="365"/>
                      <a:pt x="42" y="353"/>
                    </a:cubicBezTo>
                    <a:cubicBezTo>
                      <a:pt x="39" y="346"/>
                      <a:pt x="38" y="327"/>
                      <a:pt x="38" y="295"/>
                    </a:cubicBezTo>
                    <a:cubicBezTo>
                      <a:pt x="38" y="138"/>
                      <a:pt x="38" y="138"/>
                      <a:pt x="38" y="138"/>
                    </a:cubicBezTo>
                    <a:cubicBezTo>
                      <a:pt x="0" y="138"/>
                      <a:pt x="0" y="138"/>
                      <a:pt x="0" y="138"/>
                    </a:cubicBezTo>
                    <a:cubicBezTo>
                      <a:pt x="0" y="127"/>
                      <a:pt x="0" y="127"/>
                      <a:pt x="0" y="127"/>
                    </a:cubicBezTo>
                    <a:cubicBezTo>
                      <a:pt x="27" y="108"/>
                      <a:pt x="49" y="89"/>
                      <a:pt x="67" y="69"/>
                    </a:cubicBezTo>
                    <a:cubicBezTo>
                      <a:pt x="86" y="48"/>
                      <a:pt x="102" y="25"/>
                      <a:pt x="115" y="0"/>
                    </a:cubicBezTo>
                    <a:cubicBezTo>
                      <a:pt x="126" y="0"/>
                      <a:pt x="126" y="0"/>
                      <a:pt x="1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5" name="Freeform 45"/>
              <p:cNvSpPr>
                <a:spLocks/>
              </p:cNvSpPr>
              <p:nvPr userDrawn="1"/>
            </p:nvSpPr>
            <p:spPr bwMode="auto">
              <a:xfrm>
                <a:off x="-1449" y="3192"/>
                <a:ext cx="593" cy="712"/>
              </a:xfrm>
              <a:custGeom>
                <a:avLst/>
                <a:gdLst>
                  <a:gd name="T0" fmla="*/ 120 w 251"/>
                  <a:gd name="T1" fmla="*/ 9 h 301"/>
                  <a:gd name="T2" fmla="*/ 120 w 251"/>
                  <a:gd name="T3" fmla="*/ 75 h 301"/>
                  <a:gd name="T4" fmla="*/ 170 w 251"/>
                  <a:gd name="T5" fmla="*/ 15 h 301"/>
                  <a:gd name="T6" fmla="*/ 212 w 251"/>
                  <a:gd name="T7" fmla="*/ 0 h 301"/>
                  <a:gd name="T8" fmla="*/ 240 w 251"/>
                  <a:gd name="T9" fmla="*/ 11 h 301"/>
                  <a:gd name="T10" fmla="*/ 251 w 251"/>
                  <a:gd name="T11" fmla="*/ 41 h 301"/>
                  <a:gd name="T12" fmla="*/ 241 w 251"/>
                  <a:gd name="T13" fmla="*/ 74 h 301"/>
                  <a:gd name="T14" fmla="*/ 216 w 251"/>
                  <a:gd name="T15" fmla="*/ 85 h 301"/>
                  <a:gd name="T16" fmla="*/ 188 w 251"/>
                  <a:gd name="T17" fmla="*/ 75 h 301"/>
                  <a:gd name="T18" fmla="*/ 173 w 251"/>
                  <a:gd name="T19" fmla="*/ 63 h 301"/>
                  <a:gd name="T20" fmla="*/ 166 w 251"/>
                  <a:gd name="T21" fmla="*/ 61 h 301"/>
                  <a:gd name="T22" fmla="*/ 149 w 251"/>
                  <a:gd name="T23" fmla="*/ 68 h 301"/>
                  <a:gd name="T24" fmla="*/ 129 w 251"/>
                  <a:gd name="T25" fmla="*/ 98 h 301"/>
                  <a:gd name="T26" fmla="*/ 120 w 251"/>
                  <a:gd name="T27" fmla="*/ 165 h 301"/>
                  <a:gd name="T28" fmla="*/ 120 w 251"/>
                  <a:gd name="T29" fmla="*/ 232 h 301"/>
                  <a:gd name="T30" fmla="*/ 120 w 251"/>
                  <a:gd name="T31" fmla="*/ 250 h 301"/>
                  <a:gd name="T32" fmla="*/ 122 w 251"/>
                  <a:gd name="T33" fmla="*/ 272 h 301"/>
                  <a:gd name="T34" fmla="*/ 133 w 251"/>
                  <a:gd name="T35" fmla="*/ 285 h 301"/>
                  <a:gd name="T36" fmla="*/ 158 w 251"/>
                  <a:gd name="T37" fmla="*/ 289 h 301"/>
                  <a:gd name="T38" fmla="*/ 158 w 251"/>
                  <a:gd name="T39" fmla="*/ 301 h 301"/>
                  <a:gd name="T40" fmla="*/ 0 w 251"/>
                  <a:gd name="T41" fmla="*/ 301 h 301"/>
                  <a:gd name="T42" fmla="*/ 0 w 251"/>
                  <a:gd name="T43" fmla="*/ 289 h 301"/>
                  <a:gd name="T44" fmla="*/ 26 w 251"/>
                  <a:gd name="T45" fmla="*/ 279 h 301"/>
                  <a:gd name="T46" fmla="*/ 33 w 251"/>
                  <a:gd name="T47" fmla="*/ 232 h 301"/>
                  <a:gd name="T48" fmla="*/ 33 w 251"/>
                  <a:gd name="T49" fmla="*/ 71 h 301"/>
                  <a:gd name="T50" fmla="*/ 30 w 251"/>
                  <a:gd name="T51" fmla="*/ 39 h 301"/>
                  <a:gd name="T52" fmla="*/ 21 w 251"/>
                  <a:gd name="T53" fmla="*/ 26 h 301"/>
                  <a:gd name="T54" fmla="*/ 0 w 251"/>
                  <a:gd name="T55" fmla="*/ 20 h 301"/>
                  <a:gd name="T56" fmla="*/ 0 w 251"/>
                  <a:gd name="T57" fmla="*/ 9 h 301"/>
                  <a:gd name="T58" fmla="*/ 120 w 251"/>
                  <a:gd name="T59"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1" h="301">
                    <a:moveTo>
                      <a:pt x="120" y="9"/>
                    </a:moveTo>
                    <a:cubicBezTo>
                      <a:pt x="120" y="75"/>
                      <a:pt x="120" y="75"/>
                      <a:pt x="120" y="75"/>
                    </a:cubicBezTo>
                    <a:cubicBezTo>
                      <a:pt x="139" y="45"/>
                      <a:pt x="156" y="25"/>
                      <a:pt x="170" y="15"/>
                    </a:cubicBezTo>
                    <a:cubicBezTo>
                      <a:pt x="185" y="5"/>
                      <a:pt x="199" y="0"/>
                      <a:pt x="212" y="0"/>
                    </a:cubicBezTo>
                    <a:cubicBezTo>
                      <a:pt x="224" y="0"/>
                      <a:pt x="233" y="4"/>
                      <a:pt x="240" y="11"/>
                    </a:cubicBezTo>
                    <a:cubicBezTo>
                      <a:pt x="247" y="18"/>
                      <a:pt x="251" y="28"/>
                      <a:pt x="251" y="41"/>
                    </a:cubicBezTo>
                    <a:cubicBezTo>
                      <a:pt x="251" y="55"/>
                      <a:pt x="247" y="66"/>
                      <a:pt x="241" y="74"/>
                    </a:cubicBezTo>
                    <a:cubicBezTo>
                      <a:pt x="234" y="82"/>
                      <a:pt x="226" y="85"/>
                      <a:pt x="216" y="85"/>
                    </a:cubicBezTo>
                    <a:cubicBezTo>
                      <a:pt x="205" y="85"/>
                      <a:pt x="196" y="82"/>
                      <a:pt x="188" y="75"/>
                    </a:cubicBezTo>
                    <a:cubicBezTo>
                      <a:pt x="179" y="68"/>
                      <a:pt x="175" y="64"/>
                      <a:pt x="173" y="63"/>
                    </a:cubicBezTo>
                    <a:cubicBezTo>
                      <a:pt x="171" y="62"/>
                      <a:pt x="169" y="61"/>
                      <a:pt x="166" y="61"/>
                    </a:cubicBezTo>
                    <a:cubicBezTo>
                      <a:pt x="160" y="61"/>
                      <a:pt x="154" y="63"/>
                      <a:pt x="149" y="68"/>
                    </a:cubicBezTo>
                    <a:cubicBezTo>
                      <a:pt x="140" y="75"/>
                      <a:pt x="134" y="85"/>
                      <a:pt x="129" y="98"/>
                    </a:cubicBezTo>
                    <a:cubicBezTo>
                      <a:pt x="123" y="118"/>
                      <a:pt x="120" y="141"/>
                      <a:pt x="120" y="165"/>
                    </a:cubicBezTo>
                    <a:cubicBezTo>
                      <a:pt x="120" y="232"/>
                      <a:pt x="120" y="232"/>
                      <a:pt x="120" y="232"/>
                    </a:cubicBezTo>
                    <a:cubicBezTo>
                      <a:pt x="120" y="250"/>
                      <a:pt x="120" y="250"/>
                      <a:pt x="120" y="250"/>
                    </a:cubicBezTo>
                    <a:cubicBezTo>
                      <a:pt x="120" y="261"/>
                      <a:pt x="121" y="269"/>
                      <a:pt x="122" y="272"/>
                    </a:cubicBezTo>
                    <a:cubicBezTo>
                      <a:pt x="124" y="278"/>
                      <a:pt x="128" y="282"/>
                      <a:pt x="133" y="285"/>
                    </a:cubicBezTo>
                    <a:cubicBezTo>
                      <a:pt x="138" y="287"/>
                      <a:pt x="146" y="289"/>
                      <a:pt x="158" y="289"/>
                    </a:cubicBezTo>
                    <a:cubicBezTo>
                      <a:pt x="158" y="301"/>
                      <a:pt x="158" y="301"/>
                      <a:pt x="158" y="301"/>
                    </a:cubicBezTo>
                    <a:cubicBezTo>
                      <a:pt x="0" y="301"/>
                      <a:pt x="0" y="301"/>
                      <a:pt x="0" y="301"/>
                    </a:cubicBezTo>
                    <a:cubicBezTo>
                      <a:pt x="0" y="289"/>
                      <a:pt x="0" y="289"/>
                      <a:pt x="0" y="289"/>
                    </a:cubicBezTo>
                    <a:cubicBezTo>
                      <a:pt x="13" y="288"/>
                      <a:pt x="22" y="285"/>
                      <a:pt x="26" y="279"/>
                    </a:cubicBezTo>
                    <a:cubicBezTo>
                      <a:pt x="30" y="273"/>
                      <a:pt x="33" y="257"/>
                      <a:pt x="33" y="232"/>
                    </a:cubicBezTo>
                    <a:cubicBezTo>
                      <a:pt x="33" y="71"/>
                      <a:pt x="33" y="71"/>
                      <a:pt x="33" y="71"/>
                    </a:cubicBezTo>
                    <a:cubicBezTo>
                      <a:pt x="33" y="54"/>
                      <a:pt x="32" y="43"/>
                      <a:pt x="30" y="39"/>
                    </a:cubicBezTo>
                    <a:cubicBezTo>
                      <a:pt x="28" y="33"/>
                      <a:pt x="25" y="29"/>
                      <a:pt x="21" y="26"/>
                    </a:cubicBezTo>
                    <a:cubicBezTo>
                      <a:pt x="17" y="23"/>
                      <a:pt x="10" y="22"/>
                      <a:pt x="0" y="20"/>
                    </a:cubicBezTo>
                    <a:cubicBezTo>
                      <a:pt x="0" y="9"/>
                      <a:pt x="0" y="9"/>
                      <a:pt x="0" y="9"/>
                    </a:cubicBezTo>
                    <a:cubicBezTo>
                      <a:pt x="120" y="9"/>
                      <a:pt x="120" y="9"/>
                      <a:pt x="12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6" name="Freeform 46"/>
              <p:cNvSpPr>
                <a:spLocks noEditPoints="1"/>
              </p:cNvSpPr>
              <p:nvPr userDrawn="1"/>
            </p:nvSpPr>
            <p:spPr bwMode="auto">
              <a:xfrm>
                <a:off x="-842" y="3192"/>
                <a:ext cx="664" cy="721"/>
              </a:xfrm>
              <a:custGeom>
                <a:avLst/>
                <a:gdLst>
                  <a:gd name="T0" fmla="*/ 154 w 281"/>
                  <a:gd name="T1" fmla="*/ 258 h 305"/>
                  <a:gd name="T2" fmla="*/ 58 w 281"/>
                  <a:gd name="T3" fmla="*/ 305 h 305"/>
                  <a:gd name="T4" fmla="*/ 17 w 281"/>
                  <a:gd name="T5" fmla="*/ 288 h 305"/>
                  <a:gd name="T6" fmla="*/ 0 w 281"/>
                  <a:gd name="T7" fmla="*/ 247 h 305"/>
                  <a:gd name="T8" fmla="*/ 29 w 281"/>
                  <a:gd name="T9" fmla="*/ 187 h 305"/>
                  <a:gd name="T10" fmla="*/ 154 w 281"/>
                  <a:gd name="T11" fmla="*/ 116 h 305"/>
                  <a:gd name="T12" fmla="*/ 154 w 281"/>
                  <a:gd name="T13" fmla="*/ 87 h 305"/>
                  <a:gd name="T14" fmla="*/ 150 w 281"/>
                  <a:gd name="T15" fmla="*/ 45 h 305"/>
                  <a:gd name="T16" fmla="*/ 137 w 281"/>
                  <a:gd name="T17" fmla="*/ 30 h 305"/>
                  <a:gd name="T18" fmla="*/ 114 w 281"/>
                  <a:gd name="T19" fmla="*/ 24 h 305"/>
                  <a:gd name="T20" fmla="*/ 81 w 281"/>
                  <a:gd name="T21" fmla="*/ 33 h 305"/>
                  <a:gd name="T22" fmla="*/ 73 w 281"/>
                  <a:gd name="T23" fmla="*/ 46 h 305"/>
                  <a:gd name="T24" fmla="*/ 82 w 281"/>
                  <a:gd name="T25" fmla="*/ 62 h 305"/>
                  <a:gd name="T26" fmla="*/ 94 w 281"/>
                  <a:gd name="T27" fmla="*/ 88 h 305"/>
                  <a:gd name="T28" fmla="*/ 82 w 281"/>
                  <a:gd name="T29" fmla="*/ 114 h 305"/>
                  <a:gd name="T30" fmla="*/ 52 w 281"/>
                  <a:gd name="T31" fmla="*/ 125 h 305"/>
                  <a:gd name="T32" fmla="*/ 19 w 281"/>
                  <a:gd name="T33" fmla="*/ 113 h 305"/>
                  <a:gd name="T34" fmla="*/ 6 w 281"/>
                  <a:gd name="T35" fmla="*/ 85 h 305"/>
                  <a:gd name="T36" fmla="*/ 24 w 281"/>
                  <a:gd name="T37" fmla="*/ 43 h 305"/>
                  <a:gd name="T38" fmla="*/ 74 w 281"/>
                  <a:gd name="T39" fmla="*/ 11 h 305"/>
                  <a:gd name="T40" fmla="*/ 140 w 281"/>
                  <a:gd name="T41" fmla="*/ 0 h 305"/>
                  <a:gd name="T42" fmla="*/ 205 w 281"/>
                  <a:gd name="T43" fmla="*/ 18 h 305"/>
                  <a:gd name="T44" fmla="*/ 237 w 281"/>
                  <a:gd name="T45" fmla="*/ 56 h 305"/>
                  <a:gd name="T46" fmla="*/ 241 w 281"/>
                  <a:gd name="T47" fmla="*/ 116 h 305"/>
                  <a:gd name="T48" fmla="*/ 241 w 281"/>
                  <a:gd name="T49" fmla="*/ 230 h 305"/>
                  <a:gd name="T50" fmla="*/ 243 w 281"/>
                  <a:gd name="T51" fmla="*/ 255 h 305"/>
                  <a:gd name="T52" fmla="*/ 247 w 281"/>
                  <a:gd name="T53" fmla="*/ 262 h 305"/>
                  <a:gd name="T54" fmla="*/ 255 w 281"/>
                  <a:gd name="T55" fmla="*/ 265 h 305"/>
                  <a:gd name="T56" fmla="*/ 271 w 281"/>
                  <a:gd name="T57" fmla="*/ 253 h 305"/>
                  <a:gd name="T58" fmla="*/ 281 w 281"/>
                  <a:gd name="T59" fmla="*/ 261 h 305"/>
                  <a:gd name="T60" fmla="*/ 248 w 281"/>
                  <a:gd name="T61" fmla="*/ 294 h 305"/>
                  <a:gd name="T62" fmla="*/ 210 w 281"/>
                  <a:gd name="T63" fmla="*/ 305 h 305"/>
                  <a:gd name="T64" fmla="*/ 171 w 281"/>
                  <a:gd name="T65" fmla="*/ 293 h 305"/>
                  <a:gd name="T66" fmla="*/ 154 w 281"/>
                  <a:gd name="T67" fmla="*/ 258 h 305"/>
                  <a:gd name="T68" fmla="*/ 154 w 281"/>
                  <a:gd name="T69" fmla="*/ 235 h 305"/>
                  <a:gd name="T70" fmla="*/ 154 w 281"/>
                  <a:gd name="T71" fmla="*/ 137 h 305"/>
                  <a:gd name="T72" fmla="*/ 98 w 281"/>
                  <a:gd name="T73" fmla="*/ 185 h 305"/>
                  <a:gd name="T74" fmla="*/ 86 w 281"/>
                  <a:gd name="T75" fmla="*/ 219 h 305"/>
                  <a:gd name="T76" fmla="*/ 96 w 281"/>
                  <a:gd name="T77" fmla="*/ 244 h 305"/>
                  <a:gd name="T78" fmla="*/ 118 w 281"/>
                  <a:gd name="T79" fmla="*/ 252 h 305"/>
                  <a:gd name="T80" fmla="*/ 154 w 281"/>
                  <a:gd name="T81" fmla="*/ 23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1" h="305">
                    <a:moveTo>
                      <a:pt x="154" y="258"/>
                    </a:moveTo>
                    <a:cubicBezTo>
                      <a:pt x="119" y="289"/>
                      <a:pt x="87" y="305"/>
                      <a:pt x="58" y="305"/>
                    </a:cubicBezTo>
                    <a:cubicBezTo>
                      <a:pt x="42" y="305"/>
                      <a:pt x="28" y="299"/>
                      <a:pt x="17" y="288"/>
                    </a:cubicBezTo>
                    <a:cubicBezTo>
                      <a:pt x="6" y="278"/>
                      <a:pt x="0" y="264"/>
                      <a:pt x="0" y="247"/>
                    </a:cubicBezTo>
                    <a:cubicBezTo>
                      <a:pt x="0" y="225"/>
                      <a:pt x="10" y="205"/>
                      <a:pt x="29" y="187"/>
                    </a:cubicBezTo>
                    <a:cubicBezTo>
                      <a:pt x="48" y="169"/>
                      <a:pt x="90" y="146"/>
                      <a:pt x="154" y="116"/>
                    </a:cubicBezTo>
                    <a:cubicBezTo>
                      <a:pt x="154" y="87"/>
                      <a:pt x="154" y="87"/>
                      <a:pt x="154" y="87"/>
                    </a:cubicBezTo>
                    <a:cubicBezTo>
                      <a:pt x="154" y="65"/>
                      <a:pt x="153" y="51"/>
                      <a:pt x="150" y="45"/>
                    </a:cubicBezTo>
                    <a:cubicBezTo>
                      <a:pt x="148" y="40"/>
                      <a:pt x="144" y="35"/>
                      <a:pt x="137" y="30"/>
                    </a:cubicBezTo>
                    <a:cubicBezTo>
                      <a:pt x="130" y="26"/>
                      <a:pt x="123" y="24"/>
                      <a:pt x="114" y="24"/>
                    </a:cubicBezTo>
                    <a:cubicBezTo>
                      <a:pt x="101" y="24"/>
                      <a:pt x="90" y="27"/>
                      <a:pt x="81" y="33"/>
                    </a:cubicBezTo>
                    <a:cubicBezTo>
                      <a:pt x="76" y="37"/>
                      <a:pt x="73" y="41"/>
                      <a:pt x="73" y="46"/>
                    </a:cubicBezTo>
                    <a:cubicBezTo>
                      <a:pt x="73" y="50"/>
                      <a:pt x="76" y="56"/>
                      <a:pt x="82" y="62"/>
                    </a:cubicBezTo>
                    <a:cubicBezTo>
                      <a:pt x="90" y="71"/>
                      <a:pt x="94" y="80"/>
                      <a:pt x="94" y="88"/>
                    </a:cubicBezTo>
                    <a:cubicBezTo>
                      <a:pt x="94" y="98"/>
                      <a:pt x="90" y="107"/>
                      <a:pt x="82" y="114"/>
                    </a:cubicBezTo>
                    <a:cubicBezTo>
                      <a:pt x="75" y="121"/>
                      <a:pt x="65" y="125"/>
                      <a:pt x="52" y="125"/>
                    </a:cubicBezTo>
                    <a:cubicBezTo>
                      <a:pt x="39" y="125"/>
                      <a:pt x="28" y="121"/>
                      <a:pt x="19" y="113"/>
                    </a:cubicBezTo>
                    <a:cubicBezTo>
                      <a:pt x="11" y="105"/>
                      <a:pt x="6" y="96"/>
                      <a:pt x="6" y="85"/>
                    </a:cubicBezTo>
                    <a:cubicBezTo>
                      <a:pt x="6" y="70"/>
                      <a:pt x="12" y="56"/>
                      <a:pt x="24" y="43"/>
                    </a:cubicBezTo>
                    <a:cubicBezTo>
                      <a:pt x="36" y="29"/>
                      <a:pt x="52" y="18"/>
                      <a:pt x="74" y="11"/>
                    </a:cubicBezTo>
                    <a:cubicBezTo>
                      <a:pt x="95" y="4"/>
                      <a:pt x="117" y="0"/>
                      <a:pt x="140" y="0"/>
                    </a:cubicBezTo>
                    <a:cubicBezTo>
                      <a:pt x="167" y="0"/>
                      <a:pt x="189" y="6"/>
                      <a:pt x="205" y="18"/>
                    </a:cubicBezTo>
                    <a:cubicBezTo>
                      <a:pt x="222" y="30"/>
                      <a:pt x="232" y="42"/>
                      <a:pt x="237" y="56"/>
                    </a:cubicBezTo>
                    <a:cubicBezTo>
                      <a:pt x="240" y="65"/>
                      <a:pt x="241" y="85"/>
                      <a:pt x="241" y="116"/>
                    </a:cubicBezTo>
                    <a:cubicBezTo>
                      <a:pt x="241" y="230"/>
                      <a:pt x="241" y="230"/>
                      <a:pt x="241" y="230"/>
                    </a:cubicBezTo>
                    <a:cubicBezTo>
                      <a:pt x="241" y="243"/>
                      <a:pt x="242" y="251"/>
                      <a:pt x="243" y="255"/>
                    </a:cubicBezTo>
                    <a:cubicBezTo>
                      <a:pt x="244" y="258"/>
                      <a:pt x="245" y="261"/>
                      <a:pt x="247" y="262"/>
                    </a:cubicBezTo>
                    <a:cubicBezTo>
                      <a:pt x="250" y="264"/>
                      <a:pt x="252" y="265"/>
                      <a:pt x="255" y="265"/>
                    </a:cubicBezTo>
                    <a:cubicBezTo>
                      <a:pt x="260" y="265"/>
                      <a:pt x="266" y="261"/>
                      <a:pt x="271" y="253"/>
                    </a:cubicBezTo>
                    <a:cubicBezTo>
                      <a:pt x="281" y="261"/>
                      <a:pt x="281" y="261"/>
                      <a:pt x="281" y="261"/>
                    </a:cubicBezTo>
                    <a:cubicBezTo>
                      <a:pt x="270" y="276"/>
                      <a:pt x="259" y="287"/>
                      <a:pt x="248" y="294"/>
                    </a:cubicBezTo>
                    <a:cubicBezTo>
                      <a:pt x="237" y="301"/>
                      <a:pt x="224" y="305"/>
                      <a:pt x="210" y="305"/>
                    </a:cubicBezTo>
                    <a:cubicBezTo>
                      <a:pt x="194" y="305"/>
                      <a:pt x="181" y="301"/>
                      <a:pt x="171" y="293"/>
                    </a:cubicBezTo>
                    <a:cubicBezTo>
                      <a:pt x="162" y="285"/>
                      <a:pt x="156" y="273"/>
                      <a:pt x="154" y="258"/>
                    </a:cubicBezTo>
                    <a:close/>
                    <a:moveTo>
                      <a:pt x="154" y="235"/>
                    </a:moveTo>
                    <a:cubicBezTo>
                      <a:pt x="154" y="137"/>
                      <a:pt x="154" y="137"/>
                      <a:pt x="154" y="137"/>
                    </a:cubicBezTo>
                    <a:cubicBezTo>
                      <a:pt x="129" y="152"/>
                      <a:pt x="110" y="168"/>
                      <a:pt x="98" y="185"/>
                    </a:cubicBezTo>
                    <a:cubicBezTo>
                      <a:pt x="90" y="196"/>
                      <a:pt x="86" y="207"/>
                      <a:pt x="86" y="219"/>
                    </a:cubicBezTo>
                    <a:cubicBezTo>
                      <a:pt x="86" y="228"/>
                      <a:pt x="89" y="237"/>
                      <a:pt x="96" y="244"/>
                    </a:cubicBezTo>
                    <a:cubicBezTo>
                      <a:pt x="101" y="250"/>
                      <a:pt x="109" y="252"/>
                      <a:pt x="118" y="252"/>
                    </a:cubicBezTo>
                    <a:cubicBezTo>
                      <a:pt x="128" y="252"/>
                      <a:pt x="140" y="246"/>
                      <a:pt x="154" y="2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7" name="Freeform 47"/>
              <p:cNvSpPr>
                <a:spLocks/>
              </p:cNvSpPr>
              <p:nvPr userDrawn="1"/>
            </p:nvSpPr>
            <p:spPr bwMode="auto">
              <a:xfrm>
                <a:off x="-168" y="2904"/>
                <a:ext cx="373" cy="1000"/>
              </a:xfrm>
              <a:custGeom>
                <a:avLst/>
                <a:gdLst>
                  <a:gd name="T0" fmla="*/ 123 w 158"/>
                  <a:gd name="T1" fmla="*/ 0 h 423"/>
                  <a:gd name="T2" fmla="*/ 123 w 158"/>
                  <a:gd name="T3" fmla="*/ 362 h 423"/>
                  <a:gd name="T4" fmla="*/ 130 w 158"/>
                  <a:gd name="T5" fmla="*/ 402 h 423"/>
                  <a:gd name="T6" fmla="*/ 158 w 158"/>
                  <a:gd name="T7" fmla="*/ 411 h 423"/>
                  <a:gd name="T8" fmla="*/ 158 w 158"/>
                  <a:gd name="T9" fmla="*/ 423 h 423"/>
                  <a:gd name="T10" fmla="*/ 0 w 158"/>
                  <a:gd name="T11" fmla="*/ 423 h 423"/>
                  <a:gd name="T12" fmla="*/ 0 w 158"/>
                  <a:gd name="T13" fmla="*/ 411 h 423"/>
                  <a:gd name="T14" fmla="*/ 29 w 158"/>
                  <a:gd name="T15" fmla="*/ 400 h 423"/>
                  <a:gd name="T16" fmla="*/ 35 w 158"/>
                  <a:gd name="T17" fmla="*/ 362 h 423"/>
                  <a:gd name="T18" fmla="*/ 35 w 158"/>
                  <a:gd name="T19" fmla="*/ 60 h 423"/>
                  <a:gd name="T20" fmla="*/ 28 w 158"/>
                  <a:gd name="T21" fmla="*/ 21 h 423"/>
                  <a:gd name="T22" fmla="*/ 0 w 158"/>
                  <a:gd name="T23" fmla="*/ 11 h 423"/>
                  <a:gd name="T24" fmla="*/ 0 w 158"/>
                  <a:gd name="T25" fmla="*/ 0 h 423"/>
                  <a:gd name="T26" fmla="*/ 123 w 158"/>
                  <a:gd name="T27"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423">
                    <a:moveTo>
                      <a:pt x="123" y="0"/>
                    </a:moveTo>
                    <a:cubicBezTo>
                      <a:pt x="123" y="362"/>
                      <a:pt x="123" y="362"/>
                      <a:pt x="123" y="362"/>
                    </a:cubicBezTo>
                    <a:cubicBezTo>
                      <a:pt x="123" y="383"/>
                      <a:pt x="125" y="396"/>
                      <a:pt x="130" y="402"/>
                    </a:cubicBezTo>
                    <a:cubicBezTo>
                      <a:pt x="135" y="407"/>
                      <a:pt x="144" y="411"/>
                      <a:pt x="158" y="411"/>
                    </a:cubicBezTo>
                    <a:cubicBezTo>
                      <a:pt x="158" y="423"/>
                      <a:pt x="158" y="423"/>
                      <a:pt x="158" y="423"/>
                    </a:cubicBezTo>
                    <a:cubicBezTo>
                      <a:pt x="0" y="423"/>
                      <a:pt x="0" y="423"/>
                      <a:pt x="0" y="423"/>
                    </a:cubicBezTo>
                    <a:cubicBezTo>
                      <a:pt x="0" y="411"/>
                      <a:pt x="0" y="411"/>
                      <a:pt x="0" y="411"/>
                    </a:cubicBezTo>
                    <a:cubicBezTo>
                      <a:pt x="13" y="411"/>
                      <a:pt x="23" y="407"/>
                      <a:pt x="29" y="400"/>
                    </a:cubicBezTo>
                    <a:cubicBezTo>
                      <a:pt x="33" y="395"/>
                      <a:pt x="35" y="383"/>
                      <a:pt x="35" y="362"/>
                    </a:cubicBezTo>
                    <a:cubicBezTo>
                      <a:pt x="35" y="60"/>
                      <a:pt x="35" y="60"/>
                      <a:pt x="35" y="60"/>
                    </a:cubicBezTo>
                    <a:cubicBezTo>
                      <a:pt x="35" y="40"/>
                      <a:pt x="33" y="27"/>
                      <a:pt x="28" y="21"/>
                    </a:cubicBezTo>
                    <a:cubicBezTo>
                      <a:pt x="23" y="15"/>
                      <a:pt x="14" y="12"/>
                      <a:pt x="0" y="11"/>
                    </a:cubicBezTo>
                    <a:cubicBezTo>
                      <a:pt x="0" y="0"/>
                      <a:pt x="0" y="0"/>
                      <a:pt x="0" y="0"/>
                    </a:cubicBezTo>
                    <a:cubicBezTo>
                      <a:pt x="123" y="0"/>
                      <a:pt x="123" y="0"/>
                      <a:pt x="1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8" name="Freeform 48"/>
              <p:cNvSpPr>
                <a:spLocks noEditPoints="1"/>
              </p:cNvSpPr>
              <p:nvPr userDrawn="1"/>
            </p:nvSpPr>
            <p:spPr bwMode="auto">
              <a:xfrm>
                <a:off x="253" y="2880"/>
                <a:ext cx="370" cy="1024"/>
              </a:xfrm>
              <a:custGeom>
                <a:avLst/>
                <a:gdLst>
                  <a:gd name="T0" fmla="*/ 78 w 157"/>
                  <a:gd name="T1" fmla="*/ 0 h 433"/>
                  <a:gd name="T2" fmla="*/ 113 w 157"/>
                  <a:gd name="T3" fmla="*/ 14 h 433"/>
                  <a:gd name="T4" fmla="*/ 127 w 157"/>
                  <a:gd name="T5" fmla="*/ 48 h 433"/>
                  <a:gd name="T6" fmla="*/ 112 w 157"/>
                  <a:gd name="T7" fmla="*/ 82 h 433"/>
                  <a:gd name="T8" fmla="*/ 78 w 157"/>
                  <a:gd name="T9" fmla="*/ 96 h 433"/>
                  <a:gd name="T10" fmla="*/ 44 w 157"/>
                  <a:gd name="T11" fmla="*/ 82 h 433"/>
                  <a:gd name="T12" fmla="*/ 30 w 157"/>
                  <a:gd name="T13" fmla="*/ 48 h 433"/>
                  <a:gd name="T14" fmla="*/ 44 w 157"/>
                  <a:gd name="T15" fmla="*/ 14 h 433"/>
                  <a:gd name="T16" fmla="*/ 78 w 157"/>
                  <a:gd name="T17" fmla="*/ 0 h 433"/>
                  <a:gd name="T18" fmla="*/ 122 w 157"/>
                  <a:gd name="T19" fmla="*/ 141 h 433"/>
                  <a:gd name="T20" fmla="*/ 122 w 157"/>
                  <a:gd name="T21" fmla="*/ 372 h 433"/>
                  <a:gd name="T22" fmla="*/ 129 w 157"/>
                  <a:gd name="T23" fmla="*/ 412 h 433"/>
                  <a:gd name="T24" fmla="*/ 157 w 157"/>
                  <a:gd name="T25" fmla="*/ 421 h 433"/>
                  <a:gd name="T26" fmla="*/ 157 w 157"/>
                  <a:gd name="T27" fmla="*/ 433 h 433"/>
                  <a:gd name="T28" fmla="*/ 0 w 157"/>
                  <a:gd name="T29" fmla="*/ 433 h 433"/>
                  <a:gd name="T30" fmla="*/ 0 w 157"/>
                  <a:gd name="T31" fmla="*/ 421 h 433"/>
                  <a:gd name="T32" fmla="*/ 28 w 157"/>
                  <a:gd name="T33" fmla="*/ 410 h 433"/>
                  <a:gd name="T34" fmla="*/ 35 w 157"/>
                  <a:gd name="T35" fmla="*/ 372 h 433"/>
                  <a:gd name="T36" fmla="*/ 35 w 157"/>
                  <a:gd name="T37" fmla="*/ 202 h 433"/>
                  <a:gd name="T38" fmla="*/ 27 w 157"/>
                  <a:gd name="T39" fmla="*/ 162 h 433"/>
                  <a:gd name="T40" fmla="*/ 0 w 157"/>
                  <a:gd name="T41" fmla="*/ 152 h 433"/>
                  <a:gd name="T42" fmla="*/ 0 w 157"/>
                  <a:gd name="T43" fmla="*/ 141 h 433"/>
                  <a:gd name="T44" fmla="*/ 122 w 157"/>
                  <a:gd name="T45" fmla="*/ 14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433">
                    <a:moveTo>
                      <a:pt x="78" y="0"/>
                    </a:moveTo>
                    <a:cubicBezTo>
                      <a:pt x="92" y="0"/>
                      <a:pt x="103" y="4"/>
                      <a:pt x="113" y="14"/>
                    </a:cubicBezTo>
                    <a:cubicBezTo>
                      <a:pt x="122" y="23"/>
                      <a:pt x="127" y="35"/>
                      <a:pt x="127" y="48"/>
                    </a:cubicBezTo>
                    <a:cubicBezTo>
                      <a:pt x="127" y="61"/>
                      <a:pt x="122" y="73"/>
                      <a:pt x="112" y="82"/>
                    </a:cubicBezTo>
                    <a:cubicBezTo>
                      <a:pt x="103" y="91"/>
                      <a:pt x="92" y="96"/>
                      <a:pt x="78" y="96"/>
                    </a:cubicBezTo>
                    <a:cubicBezTo>
                      <a:pt x="65" y="96"/>
                      <a:pt x="54" y="91"/>
                      <a:pt x="44" y="82"/>
                    </a:cubicBezTo>
                    <a:cubicBezTo>
                      <a:pt x="35" y="73"/>
                      <a:pt x="30" y="61"/>
                      <a:pt x="30" y="48"/>
                    </a:cubicBezTo>
                    <a:cubicBezTo>
                      <a:pt x="30" y="35"/>
                      <a:pt x="35" y="23"/>
                      <a:pt x="44" y="14"/>
                    </a:cubicBezTo>
                    <a:cubicBezTo>
                      <a:pt x="54" y="4"/>
                      <a:pt x="65" y="0"/>
                      <a:pt x="78" y="0"/>
                    </a:cubicBezTo>
                    <a:close/>
                    <a:moveTo>
                      <a:pt x="122" y="141"/>
                    </a:moveTo>
                    <a:cubicBezTo>
                      <a:pt x="122" y="372"/>
                      <a:pt x="122" y="372"/>
                      <a:pt x="122" y="372"/>
                    </a:cubicBezTo>
                    <a:cubicBezTo>
                      <a:pt x="122" y="393"/>
                      <a:pt x="124" y="406"/>
                      <a:pt x="129" y="412"/>
                    </a:cubicBezTo>
                    <a:cubicBezTo>
                      <a:pt x="134" y="417"/>
                      <a:pt x="143" y="421"/>
                      <a:pt x="157" y="421"/>
                    </a:cubicBezTo>
                    <a:cubicBezTo>
                      <a:pt x="157" y="433"/>
                      <a:pt x="157" y="433"/>
                      <a:pt x="157" y="433"/>
                    </a:cubicBezTo>
                    <a:cubicBezTo>
                      <a:pt x="0" y="433"/>
                      <a:pt x="0" y="433"/>
                      <a:pt x="0" y="433"/>
                    </a:cubicBezTo>
                    <a:cubicBezTo>
                      <a:pt x="0" y="421"/>
                      <a:pt x="0" y="421"/>
                      <a:pt x="0" y="421"/>
                    </a:cubicBezTo>
                    <a:cubicBezTo>
                      <a:pt x="13" y="421"/>
                      <a:pt x="22" y="417"/>
                      <a:pt x="28" y="410"/>
                    </a:cubicBezTo>
                    <a:cubicBezTo>
                      <a:pt x="32" y="405"/>
                      <a:pt x="35" y="393"/>
                      <a:pt x="35" y="372"/>
                    </a:cubicBezTo>
                    <a:cubicBezTo>
                      <a:pt x="35" y="202"/>
                      <a:pt x="35" y="202"/>
                      <a:pt x="35" y="202"/>
                    </a:cubicBezTo>
                    <a:cubicBezTo>
                      <a:pt x="35" y="181"/>
                      <a:pt x="32" y="168"/>
                      <a:pt x="27" y="162"/>
                    </a:cubicBezTo>
                    <a:cubicBezTo>
                      <a:pt x="23" y="157"/>
                      <a:pt x="13" y="153"/>
                      <a:pt x="0" y="152"/>
                    </a:cubicBezTo>
                    <a:cubicBezTo>
                      <a:pt x="0" y="141"/>
                      <a:pt x="0" y="141"/>
                      <a:pt x="0" y="141"/>
                    </a:cubicBezTo>
                    <a:cubicBezTo>
                      <a:pt x="122" y="141"/>
                      <a:pt x="122" y="141"/>
                      <a:pt x="122"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9" name="Freeform 49"/>
              <p:cNvSpPr>
                <a:spLocks noEditPoints="1"/>
              </p:cNvSpPr>
              <p:nvPr userDrawn="1"/>
            </p:nvSpPr>
            <p:spPr bwMode="auto">
              <a:xfrm>
                <a:off x="664" y="3192"/>
                <a:ext cx="661" cy="721"/>
              </a:xfrm>
              <a:custGeom>
                <a:avLst/>
                <a:gdLst>
                  <a:gd name="T0" fmla="*/ 153 w 280"/>
                  <a:gd name="T1" fmla="*/ 258 h 305"/>
                  <a:gd name="T2" fmla="*/ 58 w 280"/>
                  <a:gd name="T3" fmla="*/ 305 h 305"/>
                  <a:gd name="T4" fmla="*/ 16 w 280"/>
                  <a:gd name="T5" fmla="*/ 288 h 305"/>
                  <a:gd name="T6" fmla="*/ 0 w 280"/>
                  <a:gd name="T7" fmla="*/ 247 h 305"/>
                  <a:gd name="T8" fmla="*/ 28 w 280"/>
                  <a:gd name="T9" fmla="*/ 187 h 305"/>
                  <a:gd name="T10" fmla="*/ 153 w 280"/>
                  <a:gd name="T11" fmla="*/ 116 h 305"/>
                  <a:gd name="T12" fmla="*/ 153 w 280"/>
                  <a:gd name="T13" fmla="*/ 87 h 305"/>
                  <a:gd name="T14" fmla="*/ 150 w 280"/>
                  <a:gd name="T15" fmla="*/ 45 h 305"/>
                  <a:gd name="T16" fmla="*/ 136 w 280"/>
                  <a:gd name="T17" fmla="*/ 30 h 305"/>
                  <a:gd name="T18" fmla="*/ 114 w 280"/>
                  <a:gd name="T19" fmla="*/ 24 h 305"/>
                  <a:gd name="T20" fmla="*/ 80 w 280"/>
                  <a:gd name="T21" fmla="*/ 33 h 305"/>
                  <a:gd name="T22" fmla="*/ 72 w 280"/>
                  <a:gd name="T23" fmla="*/ 46 h 305"/>
                  <a:gd name="T24" fmla="*/ 81 w 280"/>
                  <a:gd name="T25" fmla="*/ 62 h 305"/>
                  <a:gd name="T26" fmla="*/ 93 w 280"/>
                  <a:gd name="T27" fmla="*/ 88 h 305"/>
                  <a:gd name="T28" fmla="*/ 81 w 280"/>
                  <a:gd name="T29" fmla="*/ 114 h 305"/>
                  <a:gd name="T30" fmla="*/ 52 w 280"/>
                  <a:gd name="T31" fmla="*/ 125 h 305"/>
                  <a:gd name="T32" fmla="*/ 19 w 280"/>
                  <a:gd name="T33" fmla="*/ 113 h 305"/>
                  <a:gd name="T34" fmla="*/ 6 w 280"/>
                  <a:gd name="T35" fmla="*/ 85 h 305"/>
                  <a:gd name="T36" fmla="*/ 23 w 280"/>
                  <a:gd name="T37" fmla="*/ 43 h 305"/>
                  <a:gd name="T38" fmla="*/ 73 w 280"/>
                  <a:gd name="T39" fmla="*/ 11 h 305"/>
                  <a:gd name="T40" fmla="*/ 139 w 280"/>
                  <a:gd name="T41" fmla="*/ 0 h 305"/>
                  <a:gd name="T42" fmla="*/ 205 w 280"/>
                  <a:gd name="T43" fmla="*/ 18 h 305"/>
                  <a:gd name="T44" fmla="*/ 236 w 280"/>
                  <a:gd name="T45" fmla="*/ 56 h 305"/>
                  <a:gd name="T46" fmla="*/ 240 w 280"/>
                  <a:gd name="T47" fmla="*/ 116 h 305"/>
                  <a:gd name="T48" fmla="*/ 240 w 280"/>
                  <a:gd name="T49" fmla="*/ 230 h 305"/>
                  <a:gd name="T50" fmla="*/ 242 w 280"/>
                  <a:gd name="T51" fmla="*/ 255 h 305"/>
                  <a:gd name="T52" fmla="*/ 247 w 280"/>
                  <a:gd name="T53" fmla="*/ 262 h 305"/>
                  <a:gd name="T54" fmla="*/ 254 w 280"/>
                  <a:gd name="T55" fmla="*/ 265 h 305"/>
                  <a:gd name="T56" fmla="*/ 270 w 280"/>
                  <a:gd name="T57" fmla="*/ 253 h 305"/>
                  <a:gd name="T58" fmla="*/ 280 w 280"/>
                  <a:gd name="T59" fmla="*/ 261 h 305"/>
                  <a:gd name="T60" fmla="*/ 247 w 280"/>
                  <a:gd name="T61" fmla="*/ 294 h 305"/>
                  <a:gd name="T62" fmla="*/ 210 w 280"/>
                  <a:gd name="T63" fmla="*/ 305 h 305"/>
                  <a:gd name="T64" fmla="*/ 171 w 280"/>
                  <a:gd name="T65" fmla="*/ 293 h 305"/>
                  <a:gd name="T66" fmla="*/ 153 w 280"/>
                  <a:gd name="T67" fmla="*/ 258 h 305"/>
                  <a:gd name="T68" fmla="*/ 153 w 280"/>
                  <a:gd name="T69" fmla="*/ 235 h 305"/>
                  <a:gd name="T70" fmla="*/ 153 w 280"/>
                  <a:gd name="T71" fmla="*/ 137 h 305"/>
                  <a:gd name="T72" fmla="*/ 97 w 280"/>
                  <a:gd name="T73" fmla="*/ 185 h 305"/>
                  <a:gd name="T74" fmla="*/ 85 w 280"/>
                  <a:gd name="T75" fmla="*/ 219 h 305"/>
                  <a:gd name="T76" fmla="*/ 95 w 280"/>
                  <a:gd name="T77" fmla="*/ 244 h 305"/>
                  <a:gd name="T78" fmla="*/ 117 w 280"/>
                  <a:gd name="T79" fmla="*/ 252 h 305"/>
                  <a:gd name="T80" fmla="*/ 153 w 280"/>
                  <a:gd name="T81" fmla="*/ 23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305">
                    <a:moveTo>
                      <a:pt x="153" y="258"/>
                    </a:moveTo>
                    <a:cubicBezTo>
                      <a:pt x="118" y="289"/>
                      <a:pt x="86" y="305"/>
                      <a:pt x="58" y="305"/>
                    </a:cubicBezTo>
                    <a:cubicBezTo>
                      <a:pt x="41" y="305"/>
                      <a:pt x="27" y="299"/>
                      <a:pt x="16" y="288"/>
                    </a:cubicBezTo>
                    <a:cubicBezTo>
                      <a:pt x="5" y="278"/>
                      <a:pt x="0" y="264"/>
                      <a:pt x="0" y="247"/>
                    </a:cubicBezTo>
                    <a:cubicBezTo>
                      <a:pt x="0" y="225"/>
                      <a:pt x="9" y="205"/>
                      <a:pt x="28" y="187"/>
                    </a:cubicBezTo>
                    <a:cubicBezTo>
                      <a:pt x="47" y="169"/>
                      <a:pt x="89" y="146"/>
                      <a:pt x="153" y="116"/>
                    </a:cubicBezTo>
                    <a:cubicBezTo>
                      <a:pt x="153" y="87"/>
                      <a:pt x="153" y="87"/>
                      <a:pt x="153" y="87"/>
                    </a:cubicBezTo>
                    <a:cubicBezTo>
                      <a:pt x="153" y="65"/>
                      <a:pt x="152" y="51"/>
                      <a:pt x="150" y="45"/>
                    </a:cubicBezTo>
                    <a:cubicBezTo>
                      <a:pt x="147" y="40"/>
                      <a:pt x="143" y="35"/>
                      <a:pt x="136" y="30"/>
                    </a:cubicBezTo>
                    <a:cubicBezTo>
                      <a:pt x="130" y="26"/>
                      <a:pt x="122" y="24"/>
                      <a:pt x="114" y="24"/>
                    </a:cubicBezTo>
                    <a:cubicBezTo>
                      <a:pt x="100" y="24"/>
                      <a:pt x="89" y="27"/>
                      <a:pt x="80" y="33"/>
                    </a:cubicBezTo>
                    <a:cubicBezTo>
                      <a:pt x="75" y="37"/>
                      <a:pt x="72" y="41"/>
                      <a:pt x="72" y="46"/>
                    </a:cubicBezTo>
                    <a:cubicBezTo>
                      <a:pt x="72" y="50"/>
                      <a:pt x="75" y="56"/>
                      <a:pt x="81" y="62"/>
                    </a:cubicBezTo>
                    <a:cubicBezTo>
                      <a:pt x="89" y="71"/>
                      <a:pt x="93" y="80"/>
                      <a:pt x="93" y="88"/>
                    </a:cubicBezTo>
                    <a:cubicBezTo>
                      <a:pt x="93" y="98"/>
                      <a:pt x="89" y="107"/>
                      <a:pt x="81" y="114"/>
                    </a:cubicBezTo>
                    <a:cubicBezTo>
                      <a:pt x="74" y="121"/>
                      <a:pt x="64" y="125"/>
                      <a:pt x="52" y="125"/>
                    </a:cubicBezTo>
                    <a:cubicBezTo>
                      <a:pt x="39" y="125"/>
                      <a:pt x="28" y="121"/>
                      <a:pt x="19" y="113"/>
                    </a:cubicBezTo>
                    <a:cubicBezTo>
                      <a:pt x="10" y="105"/>
                      <a:pt x="6" y="96"/>
                      <a:pt x="6" y="85"/>
                    </a:cubicBezTo>
                    <a:cubicBezTo>
                      <a:pt x="6" y="70"/>
                      <a:pt x="11" y="56"/>
                      <a:pt x="23" y="43"/>
                    </a:cubicBezTo>
                    <a:cubicBezTo>
                      <a:pt x="35" y="29"/>
                      <a:pt x="52" y="18"/>
                      <a:pt x="73" y="11"/>
                    </a:cubicBezTo>
                    <a:cubicBezTo>
                      <a:pt x="94" y="4"/>
                      <a:pt x="116" y="0"/>
                      <a:pt x="139" y="0"/>
                    </a:cubicBezTo>
                    <a:cubicBezTo>
                      <a:pt x="167" y="0"/>
                      <a:pt x="189" y="6"/>
                      <a:pt x="205" y="18"/>
                    </a:cubicBezTo>
                    <a:cubicBezTo>
                      <a:pt x="221" y="30"/>
                      <a:pt x="231" y="42"/>
                      <a:pt x="236" y="56"/>
                    </a:cubicBezTo>
                    <a:cubicBezTo>
                      <a:pt x="239" y="65"/>
                      <a:pt x="240" y="85"/>
                      <a:pt x="240" y="116"/>
                    </a:cubicBezTo>
                    <a:cubicBezTo>
                      <a:pt x="240" y="230"/>
                      <a:pt x="240" y="230"/>
                      <a:pt x="240" y="230"/>
                    </a:cubicBezTo>
                    <a:cubicBezTo>
                      <a:pt x="240" y="243"/>
                      <a:pt x="241" y="251"/>
                      <a:pt x="242" y="255"/>
                    </a:cubicBezTo>
                    <a:cubicBezTo>
                      <a:pt x="243" y="258"/>
                      <a:pt x="245" y="261"/>
                      <a:pt x="247" y="262"/>
                    </a:cubicBezTo>
                    <a:cubicBezTo>
                      <a:pt x="249" y="264"/>
                      <a:pt x="251" y="265"/>
                      <a:pt x="254" y="265"/>
                    </a:cubicBezTo>
                    <a:cubicBezTo>
                      <a:pt x="259" y="265"/>
                      <a:pt x="265" y="261"/>
                      <a:pt x="270" y="253"/>
                    </a:cubicBezTo>
                    <a:cubicBezTo>
                      <a:pt x="280" y="261"/>
                      <a:pt x="280" y="261"/>
                      <a:pt x="280" y="261"/>
                    </a:cubicBezTo>
                    <a:cubicBezTo>
                      <a:pt x="269" y="276"/>
                      <a:pt x="259" y="287"/>
                      <a:pt x="247" y="294"/>
                    </a:cubicBezTo>
                    <a:cubicBezTo>
                      <a:pt x="236" y="301"/>
                      <a:pt x="224" y="305"/>
                      <a:pt x="210" y="305"/>
                    </a:cubicBezTo>
                    <a:cubicBezTo>
                      <a:pt x="193" y="305"/>
                      <a:pt x="180" y="301"/>
                      <a:pt x="171" y="293"/>
                    </a:cubicBezTo>
                    <a:cubicBezTo>
                      <a:pt x="161" y="285"/>
                      <a:pt x="156" y="273"/>
                      <a:pt x="153" y="258"/>
                    </a:cubicBezTo>
                    <a:close/>
                    <a:moveTo>
                      <a:pt x="153" y="235"/>
                    </a:moveTo>
                    <a:cubicBezTo>
                      <a:pt x="153" y="137"/>
                      <a:pt x="153" y="137"/>
                      <a:pt x="153" y="137"/>
                    </a:cubicBezTo>
                    <a:cubicBezTo>
                      <a:pt x="128" y="152"/>
                      <a:pt x="110" y="168"/>
                      <a:pt x="97" y="185"/>
                    </a:cubicBezTo>
                    <a:cubicBezTo>
                      <a:pt x="89" y="196"/>
                      <a:pt x="85" y="207"/>
                      <a:pt x="85" y="219"/>
                    </a:cubicBezTo>
                    <a:cubicBezTo>
                      <a:pt x="85" y="228"/>
                      <a:pt x="89" y="237"/>
                      <a:pt x="95" y="244"/>
                    </a:cubicBezTo>
                    <a:cubicBezTo>
                      <a:pt x="101" y="250"/>
                      <a:pt x="108" y="252"/>
                      <a:pt x="117" y="252"/>
                    </a:cubicBezTo>
                    <a:cubicBezTo>
                      <a:pt x="128" y="252"/>
                      <a:pt x="140" y="246"/>
                      <a:pt x="153" y="2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0" name="Freeform 50"/>
              <p:cNvSpPr>
                <a:spLocks/>
              </p:cNvSpPr>
              <p:nvPr userDrawn="1"/>
            </p:nvSpPr>
            <p:spPr bwMode="auto">
              <a:xfrm>
                <a:off x="1342" y="3192"/>
                <a:ext cx="744" cy="712"/>
              </a:xfrm>
              <a:custGeom>
                <a:avLst/>
                <a:gdLst>
                  <a:gd name="T0" fmla="*/ 119 w 315"/>
                  <a:gd name="T1" fmla="*/ 9 h 301"/>
                  <a:gd name="T2" fmla="*/ 119 w 315"/>
                  <a:gd name="T3" fmla="*/ 47 h 301"/>
                  <a:gd name="T4" fmla="*/ 162 w 315"/>
                  <a:gd name="T5" fmla="*/ 11 h 301"/>
                  <a:gd name="T6" fmla="*/ 206 w 315"/>
                  <a:gd name="T7" fmla="*/ 0 h 301"/>
                  <a:gd name="T8" fmla="*/ 253 w 315"/>
                  <a:gd name="T9" fmla="*/ 16 h 301"/>
                  <a:gd name="T10" fmla="*/ 278 w 315"/>
                  <a:gd name="T11" fmla="*/ 55 h 301"/>
                  <a:gd name="T12" fmla="*/ 283 w 315"/>
                  <a:gd name="T13" fmla="*/ 123 h 301"/>
                  <a:gd name="T14" fmla="*/ 283 w 315"/>
                  <a:gd name="T15" fmla="*/ 237 h 301"/>
                  <a:gd name="T16" fmla="*/ 289 w 315"/>
                  <a:gd name="T17" fmla="*/ 279 h 301"/>
                  <a:gd name="T18" fmla="*/ 315 w 315"/>
                  <a:gd name="T19" fmla="*/ 289 h 301"/>
                  <a:gd name="T20" fmla="*/ 315 w 315"/>
                  <a:gd name="T21" fmla="*/ 301 h 301"/>
                  <a:gd name="T22" fmla="*/ 167 w 315"/>
                  <a:gd name="T23" fmla="*/ 301 h 301"/>
                  <a:gd name="T24" fmla="*/ 167 w 315"/>
                  <a:gd name="T25" fmla="*/ 289 h 301"/>
                  <a:gd name="T26" fmla="*/ 191 w 315"/>
                  <a:gd name="T27" fmla="*/ 276 h 301"/>
                  <a:gd name="T28" fmla="*/ 196 w 315"/>
                  <a:gd name="T29" fmla="*/ 237 h 301"/>
                  <a:gd name="T30" fmla="*/ 196 w 315"/>
                  <a:gd name="T31" fmla="*/ 107 h 301"/>
                  <a:gd name="T32" fmla="*/ 193 w 315"/>
                  <a:gd name="T33" fmla="*/ 62 h 301"/>
                  <a:gd name="T34" fmla="*/ 183 w 315"/>
                  <a:gd name="T35" fmla="*/ 48 h 301"/>
                  <a:gd name="T36" fmla="*/ 169 w 315"/>
                  <a:gd name="T37" fmla="*/ 42 h 301"/>
                  <a:gd name="T38" fmla="*/ 119 w 315"/>
                  <a:gd name="T39" fmla="*/ 81 h 301"/>
                  <a:gd name="T40" fmla="*/ 119 w 315"/>
                  <a:gd name="T41" fmla="*/ 237 h 301"/>
                  <a:gd name="T42" fmla="*/ 125 w 315"/>
                  <a:gd name="T43" fmla="*/ 278 h 301"/>
                  <a:gd name="T44" fmla="*/ 147 w 315"/>
                  <a:gd name="T45" fmla="*/ 289 h 301"/>
                  <a:gd name="T46" fmla="*/ 147 w 315"/>
                  <a:gd name="T47" fmla="*/ 301 h 301"/>
                  <a:gd name="T48" fmla="*/ 0 w 315"/>
                  <a:gd name="T49" fmla="*/ 301 h 301"/>
                  <a:gd name="T50" fmla="*/ 0 w 315"/>
                  <a:gd name="T51" fmla="*/ 289 h 301"/>
                  <a:gd name="T52" fmla="*/ 26 w 315"/>
                  <a:gd name="T53" fmla="*/ 278 h 301"/>
                  <a:gd name="T54" fmla="*/ 31 w 315"/>
                  <a:gd name="T55" fmla="*/ 237 h 301"/>
                  <a:gd name="T56" fmla="*/ 31 w 315"/>
                  <a:gd name="T57" fmla="*/ 72 h 301"/>
                  <a:gd name="T58" fmla="*/ 25 w 315"/>
                  <a:gd name="T59" fmla="*/ 31 h 301"/>
                  <a:gd name="T60" fmla="*/ 0 w 315"/>
                  <a:gd name="T61" fmla="*/ 20 h 301"/>
                  <a:gd name="T62" fmla="*/ 0 w 315"/>
                  <a:gd name="T63" fmla="*/ 9 h 301"/>
                  <a:gd name="T64" fmla="*/ 119 w 315"/>
                  <a:gd name="T6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301">
                    <a:moveTo>
                      <a:pt x="119" y="9"/>
                    </a:moveTo>
                    <a:cubicBezTo>
                      <a:pt x="119" y="47"/>
                      <a:pt x="119" y="47"/>
                      <a:pt x="119" y="47"/>
                    </a:cubicBezTo>
                    <a:cubicBezTo>
                      <a:pt x="134" y="30"/>
                      <a:pt x="148" y="19"/>
                      <a:pt x="162" y="11"/>
                    </a:cubicBezTo>
                    <a:cubicBezTo>
                      <a:pt x="175" y="4"/>
                      <a:pt x="190" y="0"/>
                      <a:pt x="206" y="0"/>
                    </a:cubicBezTo>
                    <a:cubicBezTo>
                      <a:pt x="225" y="0"/>
                      <a:pt x="241" y="5"/>
                      <a:pt x="253" y="16"/>
                    </a:cubicBezTo>
                    <a:cubicBezTo>
                      <a:pt x="266" y="26"/>
                      <a:pt x="274" y="39"/>
                      <a:pt x="278" y="55"/>
                    </a:cubicBezTo>
                    <a:cubicBezTo>
                      <a:pt x="281" y="67"/>
                      <a:pt x="283" y="90"/>
                      <a:pt x="283" y="123"/>
                    </a:cubicBezTo>
                    <a:cubicBezTo>
                      <a:pt x="283" y="237"/>
                      <a:pt x="283" y="237"/>
                      <a:pt x="283" y="237"/>
                    </a:cubicBezTo>
                    <a:cubicBezTo>
                      <a:pt x="283" y="259"/>
                      <a:pt x="285" y="274"/>
                      <a:pt x="289" y="279"/>
                    </a:cubicBezTo>
                    <a:cubicBezTo>
                      <a:pt x="293" y="285"/>
                      <a:pt x="302" y="288"/>
                      <a:pt x="315" y="289"/>
                    </a:cubicBezTo>
                    <a:cubicBezTo>
                      <a:pt x="315" y="301"/>
                      <a:pt x="315" y="301"/>
                      <a:pt x="315" y="301"/>
                    </a:cubicBezTo>
                    <a:cubicBezTo>
                      <a:pt x="167" y="301"/>
                      <a:pt x="167" y="301"/>
                      <a:pt x="167" y="301"/>
                    </a:cubicBezTo>
                    <a:cubicBezTo>
                      <a:pt x="167" y="289"/>
                      <a:pt x="167" y="289"/>
                      <a:pt x="167" y="289"/>
                    </a:cubicBezTo>
                    <a:cubicBezTo>
                      <a:pt x="178" y="288"/>
                      <a:pt x="186" y="283"/>
                      <a:pt x="191" y="276"/>
                    </a:cubicBezTo>
                    <a:cubicBezTo>
                      <a:pt x="194" y="271"/>
                      <a:pt x="196" y="258"/>
                      <a:pt x="196" y="237"/>
                    </a:cubicBezTo>
                    <a:cubicBezTo>
                      <a:pt x="196" y="107"/>
                      <a:pt x="196" y="107"/>
                      <a:pt x="196" y="107"/>
                    </a:cubicBezTo>
                    <a:cubicBezTo>
                      <a:pt x="196" y="83"/>
                      <a:pt x="195" y="68"/>
                      <a:pt x="193" y="62"/>
                    </a:cubicBezTo>
                    <a:cubicBezTo>
                      <a:pt x="191" y="56"/>
                      <a:pt x="188" y="51"/>
                      <a:pt x="183" y="48"/>
                    </a:cubicBezTo>
                    <a:cubicBezTo>
                      <a:pt x="179" y="44"/>
                      <a:pt x="174" y="42"/>
                      <a:pt x="169" y="42"/>
                    </a:cubicBezTo>
                    <a:cubicBezTo>
                      <a:pt x="151" y="42"/>
                      <a:pt x="134" y="55"/>
                      <a:pt x="119" y="81"/>
                    </a:cubicBezTo>
                    <a:cubicBezTo>
                      <a:pt x="119" y="237"/>
                      <a:pt x="119" y="237"/>
                      <a:pt x="119" y="237"/>
                    </a:cubicBezTo>
                    <a:cubicBezTo>
                      <a:pt x="119" y="259"/>
                      <a:pt x="121" y="273"/>
                      <a:pt x="125" y="278"/>
                    </a:cubicBezTo>
                    <a:cubicBezTo>
                      <a:pt x="129" y="284"/>
                      <a:pt x="136" y="288"/>
                      <a:pt x="147" y="289"/>
                    </a:cubicBezTo>
                    <a:cubicBezTo>
                      <a:pt x="147" y="301"/>
                      <a:pt x="147" y="301"/>
                      <a:pt x="147" y="301"/>
                    </a:cubicBezTo>
                    <a:cubicBezTo>
                      <a:pt x="0" y="301"/>
                      <a:pt x="0" y="301"/>
                      <a:pt x="0" y="301"/>
                    </a:cubicBezTo>
                    <a:cubicBezTo>
                      <a:pt x="0" y="289"/>
                      <a:pt x="0" y="289"/>
                      <a:pt x="0" y="289"/>
                    </a:cubicBezTo>
                    <a:cubicBezTo>
                      <a:pt x="12" y="288"/>
                      <a:pt x="21" y="284"/>
                      <a:pt x="26" y="278"/>
                    </a:cubicBezTo>
                    <a:cubicBezTo>
                      <a:pt x="29"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1" name="Freeform 51"/>
              <p:cNvSpPr>
                <a:spLocks/>
              </p:cNvSpPr>
              <p:nvPr userDrawn="1"/>
            </p:nvSpPr>
            <p:spPr bwMode="auto">
              <a:xfrm>
                <a:off x="2462" y="2880"/>
                <a:ext cx="1099" cy="1047"/>
              </a:xfrm>
              <a:custGeom>
                <a:avLst/>
                <a:gdLst>
                  <a:gd name="T0" fmla="*/ 415 w 465"/>
                  <a:gd name="T1" fmla="*/ 0 h 443"/>
                  <a:gd name="T2" fmla="*/ 415 w 465"/>
                  <a:gd name="T3" fmla="*/ 149 h 443"/>
                  <a:gd name="T4" fmla="*/ 404 w 465"/>
                  <a:gd name="T5" fmla="*/ 149 h 443"/>
                  <a:gd name="T6" fmla="*/ 341 w 465"/>
                  <a:gd name="T7" fmla="*/ 56 h 443"/>
                  <a:gd name="T8" fmla="*/ 250 w 465"/>
                  <a:gd name="T9" fmla="*/ 24 h 443"/>
                  <a:gd name="T10" fmla="*/ 171 w 465"/>
                  <a:gd name="T11" fmla="*/ 51 h 443"/>
                  <a:gd name="T12" fmla="*/ 126 w 465"/>
                  <a:gd name="T13" fmla="*/ 125 h 443"/>
                  <a:gd name="T14" fmla="*/ 113 w 465"/>
                  <a:gd name="T15" fmla="*/ 223 h 443"/>
                  <a:gd name="T16" fmla="*/ 127 w 465"/>
                  <a:gd name="T17" fmla="*/ 330 h 443"/>
                  <a:gd name="T18" fmla="*/ 173 w 465"/>
                  <a:gd name="T19" fmla="*/ 397 h 443"/>
                  <a:gd name="T20" fmla="*/ 250 w 465"/>
                  <a:gd name="T21" fmla="*/ 419 h 443"/>
                  <a:gd name="T22" fmla="*/ 281 w 465"/>
                  <a:gd name="T23" fmla="*/ 416 h 443"/>
                  <a:gd name="T24" fmla="*/ 314 w 465"/>
                  <a:gd name="T25" fmla="*/ 406 h 443"/>
                  <a:gd name="T26" fmla="*/ 314 w 465"/>
                  <a:gd name="T27" fmla="*/ 318 h 443"/>
                  <a:gd name="T28" fmla="*/ 310 w 465"/>
                  <a:gd name="T29" fmla="*/ 286 h 443"/>
                  <a:gd name="T30" fmla="*/ 296 w 465"/>
                  <a:gd name="T31" fmla="*/ 273 h 443"/>
                  <a:gd name="T32" fmla="*/ 270 w 465"/>
                  <a:gd name="T33" fmla="*/ 267 h 443"/>
                  <a:gd name="T34" fmla="*/ 259 w 465"/>
                  <a:gd name="T35" fmla="*/ 267 h 443"/>
                  <a:gd name="T36" fmla="*/ 259 w 465"/>
                  <a:gd name="T37" fmla="*/ 255 h 443"/>
                  <a:gd name="T38" fmla="*/ 465 w 465"/>
                  <a:gd name="T39" fmla="*/ 255 h 443"/>
                  <a:gd name="T40" fmla="*/ 465 w 465"/>
                  <a:gd name="T41" fmla="*/ 267 h 443"/>
                  <a:gd name="T42" fmla="*/ 432 w 465"/>
                  <a:gd name="T43" fmla="*/ 273 h 443"/>
                  <a:gd name="T44" fmla="*/ 418 w 465"/>
                  <a:gd name="T45" fmla="*/ 289 h 443"/>
                  <a:gd name="T46" fmla="*/ 415 w 465"/>
                  <a:gd name="T47" fmla="*/ 318 h 443"/>
                  <a:gd name="T48" fmla="*/ 415 w 465"/>
                  <a:gd name="T49" fmla="*/ 406 h 443"/>
                  <a:gd name="T50" fmla="*/ 331 w 465"/>
                  <a:gd name="T51" fmla="*/ 433 h 443"/>
                  <a:gd name="T52" fmla="*/ 240 w 465"/>
                  <a:gd name="T53" fmla="*/ 443 h 443"/>
                  <a:gd name="T54" fmla="*/ 140 w 465"/>
                  <a:gd name="T55" fmla="*/ 426 h 443"/>
                  <a:gd name="T56" fmla="*/ 69 w 465"/>
                  <a:gd name="T57" fmla="*/ 383 h 443"/>
                  <a:gd name="T58" fmla="*/ 22 w 465"/>
                  <a:gd name="T59" fmla="*/ 323 h 443"/>
                  <a:gd name="T60" fmla="*/ 0 w 465"/>
                  <a:gd name="T61" fmla="*/ 227 h 443"/>
                  <a:gd name="T62" fmla="*/ 67 w 465"/>
                  <a:gd name="T63" fmla="*/ 65 h 443"/>
                  <a:gd name="T64" fmla="*/ 236 w 465"/>
                  <a:gd name="T65" fmla="*/ 0 h 443"/>
                  <a:gd name="T66" fmla="*/ 293 w 465"/>
                  <a:gd name="T67" fmla="*/ 5 h 443"/>
                  <a:gd name="T68" fmla="*/ 337 w 465"/>
                  <a:gd name="T69" fmla="*/ 19 h 443"/>
                  <a:gd name="T70" fmla="*/ 374 w 465"/>
                  <a:gd name="T71" fmla="*/ 30 h 443"/>
                  <a:gd name="T72" fmla="*/ 390 w 465"/>
                  <a:gd name="T73" fmla="*/ 24 h 443"/>
                  <a:gd name="T74" fmla="*/ 404 w 465"/>
                  <a:gd name="T75" fmla="*/ 0 h 443"/>
                  <a:gd name="T76" fmla="*/ 415 w 465"/>
                  <a:gd name="T77"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5" h="443">
                    <a:moveTo>
                      <a:pt x="415" y="0"/>
                    </a:moveTo>
                    <a:cubicBezTo>
                      <a:pt x="415" y="149"/>
                      <a:pt x="415" y="149"/>
                      <a:pt x="415" y="149"/>
                    </a:cubicBezTo>
                    <a:cubicBezTo>
                      <a:pt x="404" y="149"/>
                      <a:pt x="404" y="149"/>
                      <a:pt x="404" y="149"/>
                    </a:cubicBezTo>
                    <a:cubicBezTo>
                      <a:pt x="390" y="108"/>
                      <a:pt x="369" y="77"/>
                      <a:pt x="341" y="56"/>
                    </a:cubicBezTo>
                    <a:cubicBezTo>
                      <a:pt x="313" y="35"/>
                      <a:pt x="283" y="24"/>
                      <a:pt x="250" y="24"/>
                    </a:cubicBezTo>
                    <a:cubicBezTo>
                      <a:pt x="218" y="24"/>
                      <a:pt x="192" y="33"/>
                      <a:pt x="171" y="51"/>
                    </a:cubicBezTo>
                    <a:cubicBezTo>
                      <a:pt x="150" y="69"/>
                      <a:pt x="135" y="93"/>
                      <a:pt x="126" y="125"/>
                    </a:cubicBezTo>
                    <a:cubicBezTo>
                      <a:pt x="117" y="157"/>
                      <a:pt x="113" y="190"/>
                      <a:pt x="113" y="223"/>
                    </a:cubicBezTo>
                    <a:cubicBezTo>
                      <a:pt x="113" y="264"/>
                      <a:pt x="118" y="299"/>
                      <a:pt x="127" y="330"/>
                    </a:cubicBezTo>
                    <a:cubicBezTo>
                      <a:pt x="137" y="361"/>
                      <a:pt x="152" y="383"/>
                      <a:pt x="173" y="397"/>
                    </a:cubicBezTo>
                    <a:cubicBezTo>
                      <a:pt x="195" y="412"/>
                      <a:pt x="220" y="419"/>
                      <a:pt x="250" y="419"/>
                    </a:cubicBezTo>
                    <a:cubicBezTo>
                      <a:pt x="260" y="419"/>
                      <a:pt x="270" y="418"/>
                      <a:pt x="281" y="416"/>
                    </a:cubicBezTo>
                    <a:cubicBezTo>
                      <a:pt x="292" y="414"/>
                      <a:pt x="303" y="410"/>
                      <a:pt x="314" y="406"/>
                    </a:cubicBezTo>
                    <a:cubicBezTo>
                      <a:pt x="314" y="318"/>
                      <a:pt x="314" y="318"/>
                      <a:pt x="314" y="318"/>
                    </a:cubicBezTo>
                    <a:cubicBezTo>
                      <a:pt x="314" y="301"/>
                      <a:pt x="313" y="291"/>
                      <a:pt x="310" y="286"/>
                    </a:cubicBezTo>
                    <a:cubicBezTo>
                      <a:pt x="308" y="281"/>
                      <a:pt x="303" y="277"/>
                      <a:pt x="296" y="273"/>
                    </a:cubicBezTo>
                    <a:cubicBezTo>
                      <a:pt x="289" y="269"/>
                      <a:pt x="280" y="267"/>
                      <a:pt x="270" y="267"/>
                    </a:cubicBezTo>
                    <a:cubicBezTo>
                      <a:pt x="259" y="267"/>
                      <a:pt x="259" y="267"/>
                      <a:pt x="259" y="267"/>
                    </a:cubicBezTo>
                    <a:cubicBezTo>
                      <a:pt x="259" y="255"/>
                      <a:pt x="259" y="255"/>
                      <a:pt x="259" y="255"/>
                    </a:cubicBezTo>
                    <a:cubicBezTo>
                      <a:pt x="465" y="255"/>
                      <a:pt x="465" y="255"/>
                      <a:pt x="465" y="255"/>
                    </a:cubicBezTo>
                    <a:cubicBezTo>
                      <a:pt x="465" y="267"/>
                      <a:pt x="465" y="267"/>
                      <a:pt x="465" y="267"/>
                    </a:cubicBezTo>
                    <a:cubicBezTo>
                      <a:pt x="449" y="268"/>
                      <a:pt x="438" y="270"/>
                      <a:pt x="432" y="273"/>
                    </a:cubicBezTo>
                    <a:cubicBezTo>
                      <a:pt x="426" y="276"/>
                      <a:pt x="421" y="282"/>
                      <a:pt x="418" y="289"/>
                    </a:cubicBezTo>
                    <a:cubicBezTo>
                      <a:pt x="416" y="293"/>
                      <a:pt x="415" y="303"/>
                      <a:pt x="415" y="318"/>
                    </a:cubicBezTo>
                    <a:cubicBezTo>
                      <a:pt x="415" y="406"/>
                      <a:pt x="415" y="406"/>
                      <a:pt x="415" y="406"/>
                    </a:cubicBezTo>
                    <a:cubicBezTo>
                      <a:pt x="388" y="418"/>
                      <a:pt x="360" y="427"/>
                      <a:pt x="331" y="433"/>
                    </a:cubicBezTo>
                    <a:cubicBezTo>
                      <a:pt x="302" y="440"/>
                      <a:pt x="271" y="443"/>
                      <a:pt x="240" y="443"/>
                    </a:cubicBezTo>
                    <a:cubicBezTo>
                      <a:pt x="200" y="443"/>
                      <a:pt x="166" y="437"/>
                      <a:pt x="140" y="426"/>
                    </a:cubicBezTo>
                    <a:cubicBezTo>
                      <a:pt x="113" y="415"/>
                      <a:pt x="90" y="401"/>
                      <a:pt x="69" y="383"/>
                    </a:cubicBezTo>
                    <a:cubicBezTo>
                      <a:pt x="49" y="365"/>
                      <a:pt x="33" y="345"/>
                      <a:pt x="22" y="323"/>
                    </a:cubicBezTo>
                    <a:cubicBezTo>
                      <a:pt x="7" y="294"/>
                      <a:pt x="0" y="262"/>
                      <a:pt x="0" y="227"/>
                    </a:cubicBezTo>
                    <a:cubicBezTo>
                      <a:pt x="0" y="163"/>
                      <a:pt x="23" y="109"/>
                      <a:pt x="67" y="65"/>
                    </a:cubicBezTo>
                    <a:cubicBezTo>
                      <a:pt x="112" y="21"/>
                      <a:pt x="168" y="0"/>
                      <a:pt x="236" y="0"/>
                    </a:cubicBezTo>
                    <a:cubicBezTo>
                      <a:pt x="257" y="0"/>
                      <a:pt x="276" y="1"/>
                      <a:pt x="293" y="5"/>
                    </a:cubicBezTo>
                    <a:cubicBezTo>
                      <a:pt x="302" y="6"/>
                      <a:pt x="317" y="11"/>
                      <a:pt x="337" y="19"/>
                    </a:cubicBezTo>
                    <a:cubicBezTo>
                      <a:pt x="358" y="27"/>
                      <a:pt x="370" y="30"/>
                      <a:pt x="374" y="30"/>
                    </a:cubicBezTo>
                    <a:cubicBezTo>
                      <a:pt x="380" y="30"/>
                      <a:pt x="385" y="28"/>
                      <a:pt x="390" y="24"/>
                    </a:cubicBezTo>
                    <a:cubicBezTo>
                      <a:pt x="395" y="20"/>
                      <a:pt x="400" y="12"/>
                      <a:pt x="404" y="0"/>
                    </a:cubicBezTo>
                    <a:cubicBezTo>
                      <a:pt x="415" y="0"/>
                      <a:pt x="415" y="0"/>
                      <a:pt x="4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2" name="Freeform 52"/>
              <p:cNvSpPr>
                <a:spLocks noEditPoints="1"/>
              </p:cNvSpPr>
              <p:nvPr userDrawn="1"/>
            </p:nvSpPr>
            <p:spPr bwMode="auto">
              <a:xfrm>
                <a:off x="3601" y="3192"/>
                <a:ext cx="645" cy="731"/>
              </a:xfrm>
              <a:custGeom>
                <a:avLst/>
                <a:gdLst>
                  <a:gd name="T0" fmla="*/ 136 w 273"/>
                  <a:gd name="T1" fmla="*/ 0 h 309"/>
                  <a:gd name="T2" fmla="*/ 207 w 273"/>
                  <a:gd name="T3" fmla="*/ 20 h 309"/>
                  <a:gd name="T4" fmla="*/ 256 w 273"/>
                  <a:gd name="T5" fmla="*/ 76 h 309"/>
                  <a:gd name="T6" fmla="*/ 273 w 273"/>
                  <a:gd name="T7" fmla="*/ 155 h 309"/>
                  <a:gd name="T8" fmla="*/ 242 w 273"/>
                  <a:gd name="T9" fmla="*/ 259 h 309"/>
                  <a:gd name="T10" fmla="*/ 137 w 273"/>
                  <a:gd name="T11" fmla="*/ 309 h 309"/>
                  <a:gd name="T12" fmla="*/ 35 w 273"/>
                  <a:gd name="T13" fmla="*/ 263 h 309"/>
                  <a:gd name="T14" fmla="*/ 0 w 273"/>
                  <a:gd name="T15" fmla="*/ 156 h 309"/>
                  <a:gd name="T16" fmla="*/ 36 w 273"/>
                  <a:gd name="T17" fmla="*/ 47 h 309"/>
                  <a:gd name="T18" fmla="*/ 136 w 273"/>
                  <a:gd name="T19" fmla="*/ 0 h 309"/>
                  <a:gd name="T20" fmla="*/ 137 w 273"/>
                  <a:gd name="T21" fmla="*/ 22 h 309"/>
                  <a:gd name="T22" fmla="*/ 110 w 273"/>
                  <a:gd name="T23" fmla="*/ 34 h 309"/>
                  <a:gd name="T24" fmla="*/ 95 w 273"/>
                  <a:gd name="T25" fmla="*/ 82 h 309"/>
                  <a:gd name="T26" fmla="*/ 91 w 273"/>
                  <a:gd name="T27" fmla="*/ 180 h 309"/>
                  <a:gd name="T28" fmla="*/ 95 w 273"/>
                  <a:gd name="T29" fmla="*/ 243 h 309"/>
                  <a:gd name="T30" fmla="*/ 110 w 273"/>
                  <a:gd name="T31" fmla="*/ 276 h 309"/>
                  <a:gd name="T32" fmla="*/ 136 w 273"/>
                  <a:gd name="T33" fmla="*/ 288 h 309"/>
                  <a:gd name="T34" fmla="*/ 159 w 273"/>
                  <a:gd name="T35" fmla="*/ 280 h 309"/>
                  <a:gd name="T36" fmla="*/ 175 w 273"/>
                  <a:gd name="T37" fmla="*/ 250 h 309"/>
                  <a:gd name="T38" fmla="*/ 182 w 273"/>
                  <a:gd name="T39" fmla="*/ 131 h 309"/>
                  <a:gd name="T40" fmla="*/ 176 w 273"/>
                  <a:gd name="T41" fmla="*/ 58 h 309"/>
                  <a:gd name="T42" fmla="*/ 158 w 273"/>
                  <a:gd name="T43" fmla="*/ 29 h 309"/>
                  <a:gd name="T44" fmla="*/ 137 w 273"/>
                  <a:gd name="T45" fmla="*/ 2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09">
                    <a:moveTo>
                      <a:pt x="136" y="0"/>
                    </a:moveTo>
                    <a:cubicBezTo>
                      <a:pt x="161" y="0"/>
                      <a:pt x="185" y="7"/>
                      <a:pt x="207" y="20"/>
                    </a:cubicBezTo>
                    <a:cubicBezTo>
                      <a:pt x="228" y="33"/>
                      <a:pt x="245" y="52"/>
                      <a:pt x="256" y="76"/>
                    </a:cubicBezTo>
                    <a:cubicBezTo>
                      <a:pt x="268" y="100"/>
                      <a:pt x="273" y="126"/>
                      <a:pt x="273" y="155"/>
                    </a:cubicBezTo>
                    <a:cubicBezTo>
                      <a:pt x="273" y="196"/>
                      <a:pt x="263" y="231"/>
                      <a:pt x="242" y="259"/>
                    </a:cubicBezTo>
                    <a:cubicBezTo>
                      <a:pt x="216" y="293"/>
                      <a:pt x="181" y="309"/>
                      <a:pt x="137" y="309"/>
                    </a:cubicBezTo>
                    <a:cubicBezTo>
                      <a:pt x="93" y="309"/>
                      <a:pt x="59" y="294"/>
                      <a:pt x="35" y="263"/>
                    </a:cubicBezTo>
                    <a:cubicBezTo>
                      <a:pt x="12" y="232"/>
                      <a:pt x="0" y="197"/>
                      <a:pt x="0" y="156"/>
                    </a:cubicBezTo>
                    <a:cubicBezTo>
                      <a:pt x="0" y="114"/>
                      <a:pt x="12" y="78"/>
                      <a:pt x="36" y="47"/>
                    </a:cubicBezTo>
                    <a:cubicBezTo>
                      <a:pt x="60" y="16"/>
                      <a:pt x="93" y="0"/>
                      <a:pt x="136" y="0"/>
                    </a:cubicBezTo>
                    <a:close/>
                    <a:moveTo>
                      <a:pt x="137" y="22"/>
                    </a:moveTo>
                    <a:cubicBezTo>
                      <a:pt x="126" y="22"/>
                      <a:pt x="117" y="26"/>
                      <a:pt x="110" y="34"/>
                    </a:cubicBezTo>
                    <a:cubicBezTo>
                      <a:pt x="102" y="42"/>
                      <a:pt x="97" y="58"/>
                      <a:pt x="95" y="82"/>
                    </a:cubicBezTo>
                    <a:cubicBezTo>
                      <a:pt x="92" y="105"/>
                      <a:pt x="91" y="138"/>
                      <a:pt x="91" y="180"/>
                    </a:cubicBezTo>
                    <a:cubicBezTo>
                      <a:pt x="91" y="202"/>
                      <a:pt x="93" y="223"/>
                      <a:pt x="95" y="243"/>
                    </a:cubicBezTo>
                    <a:cubicBezTo>
                      <a:pt x="98" y="257"/>
                      <a:pt x="103" y="269"/>
                      <a:pt x="110" y="276"/>
                    </a:cubicBezTo>
                    <a:cubicBezTo>
                      <a:pt x="118" y="284"/>
                      <a:pt x="126" y="288"/>
                      <a:pt x="136" y="288"/>
                    </a:cubicBezTo>
                    <a:cubicBezTo>
                      <a:pt x="145" y="288"/>
                      <a:pt x="153" y="285"/>
                      <a:pt x="159" y="280"/>
                    </a:cubicBezTo>
                    <a:cubicBezTo>
                      <a:pt x="167" y="273"/>
                      <a:pt x="173" y="263"/>
                      <a:pt x="175" y="250"/>
                    </a:cubicBezTo>
                    <a:cubicBezTo>
                      <a:pt x="180" y="231"/>
                      <a:pt x="182" y="191"/>
                      <a:pt x="182" y="131"/>
                    </a:cubicBezTo>
                    <a:cubicBezTo>
                      <a:pt x="182" y="95"/>
                      <a:pt x="180" y="71"/>
                      <a:pt x="176" y="58"/>
                    </a:cubicBezTo>
                    <a:cubicBezTo>
                      <a:pt x="172" y="45"/>
                      <a:pt x="166" y="35"/>
                      <a:pt x="158" y="29"/>
                    </a:cubicBezTo>
                    <a:cubicBezTo>
                      <a:pt x="153" y="25"/>
                      <a:pt x="146" y="22"/>
                      <a:pt x="137"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3" name="Freeform 53"/>
              <p:cNvSpPr>
                <a:spLocks/>
              </p:cNvSpPr>
              <p:nvPr userDrawn="1"/>
            </p:nvSpPr>
            <p:spPr bwMode="auto">
              <a:xfrm>
                <a:off x="4225" y="3213"/>
                <a:ext cx="727" cy="710"/>
              </a:xfrm>
              <a:custGeom>
                <a:avLst/>
                <a:gdLst>
                  <a:gd name="T0" fmla="*/ 147 w 308"/>
                  <a:gd name="T1" fmla="*/ 300 h 300"/>
                  <a:gd name="T2" fmla="*/ 49 w 308"/>
                  <a:gd name="T3" fmla="*/ 74 h 300"/>
                  <a:gd name="T4" fmla="*/ 21 w 308"/>
                  <a:gd name="T5" fmla="*/ 22 h 300"/>
                  <a:gd name="T6" fmla="*/ 0 w 308"/>
                  <a:gd name="T7" fmla="*/ 11 h 300"/>
                  <a:gd name="T8" fmla="*/ 0 w 308"/>
                  <a:gd name="T9" fmla="*/ 0 h 300"/>
                  <a:gd name="T10" fmla="*/ 155 w 308"/>
                  <a:gd name="T11" fmla="*/ 0 h 300"/>
                  <a:gd name="T12" fmla="*/ 155 w 308"/>
                  <a:gd name="T13" fmla="*/ 11 h 300"/>
                  <a:gd name="T14" fmla="*/ 135 w 308"/>
                  <a:gd name="T15" fmla="*/ 17 h 300"/>
                  <a:gd name="T16" fmla="*/ 127 w 308"/>
                  <a:gd name="T17" fmla="*/ 33 h 300"/>
                  <a:gd name="T18" fmla="*/ 141 w 308"/>
                  <a:gd name="T19" fmla="*/ 76 h 300"/>
                  <a:gd name="T20" fmla="*/ 189 w 308"/>
                  <a:gd name="T21" fmla="*/ 186 h 300"/>
                  <a:gd name="T22" fmla="*/ 227 w 308"/>
                  <a:gd name="T23" fmla="*/ 91 h 300"/>
                  <a:gd name="T24" fmla="*/ 244 w 308"/>
                  <a:gd name="T25" fmla="*/ 34 h 300"/>
                  <a:gd name="T26" fmla="*/ 237 w 308"/>
                  <a:gd name="T27" fmla="*/ 18 h 300"/>
                  <a:gd name="T28" fmla="*/ 212 w 308"/>
                  <a:gd name="T29" fmla="*/ 11 h 300"/>
                  <a:gd name="T30" fmla="*/ 212 w 308"/>
                  <a:gd name="T31" fmla="*/ 0 h 300"/>
                  <a:gd name="T32" fmla="*/ 308 w 308"/>
                  <a:gd name="T33" fmla="*/ 0 h 300"/>
                  <a:gd name="T34" fmla="*/ 308 w 308"/>
                  <a:gd name="T35" fmla="*/ 11 h 300"/>
                  <a:gd name="T36" fmla="*/ 285 w 308"/>
                  <a:gd name="T37" fmla="*/ 22 h 300"/>
                  <a:gd name="T38" fmla="*/ 259 w 308"/>
                  <a:gd name="T39" fmla="*/ 71 h 300"/>
                  <a:gd name="T40" fmla="*/ 162 w 308"/>
                  <a:gd name="T41" fmla="*/ 300 h 300"/>
                  <a:gd name="T42" fmla="*/ 147 w 308"/>
                  <a:gd name="T43"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300">
                    <a:moveTo>
                      <a:pt x="147" y="300"/>
                    </a:moveTo>
                    <a:cubicBezTo>
                      <a:pt x="49" y="74"/>
                      <a:pt x="49" y="74"/>
                      <a:pt x="49" y="74"/>
                    </a:cubicBezTo>
                    <a:cubicBezTo>
                      <a:pt x="37" y="47"/>
                      <a:pt x="28" y="30"/>
                      <a:pt x="21" y="22"/>
                    </a:cubicBezTo>
                    <a:cubicBezTo>
                      <a:pt x="16" y="17"/>
                      <a:pt x="9" y="13"/>
                      <a:pt x="0" y="11"/>
                    </a:cubicBezTo>
                    <a:cubicBezTo>
                      <a:pt x="0" y="0"/>
                      <a:pt x="0" y="0"/>
                      <a:pt x="0" y="0"/>
                    </a:cubicBezTo>
                    <a:cubicBezTo>
                      <a:pt x="155" y="0"/>
                      <a:pt x="155" y="0"/>
                      <a:pt x="155" y="0"/>
                    </a:cubicBezTo>
                    <a:cubicBezTo>
                      <a:pt x="155" y="11"/>
                      <a:pt x="155" y="11"/>
                      <a:pt x="155" y="11"/>
                    </a:cubicBezTo>
                    <a:cubicBezTo>
                      <a:pt x="145" y="11"/>
                      <a:pt x="138" y="13"/>
                      <a:pt x="135" y="17"/>
                    </a:cubicBezTo>
                    <a:cubicBezTo>
                      <a:pt x="130" y="21"/>
                      <a:pt x="127" y="27"/>
                      <a:pt x="127" y="33"/>
                    </a:cubicBezTo>
                    <a:cubicBezTo>
                      <a:pt x="127" y="41"/>
                      <a:pt x="132" y="55"/>
                      <a:pt x="141" y="76"/>
                    </a:cubicBezTo>
                    <a:cubicBezTo>
                      <a:pt x="189" y="186"/>
                      <a:pt x="189" y="186"/>
                      <a:pt x="189" y="186"/>
                    </a:cubicBezTo>
                    <a:cubicBezTo>
                      <a:pt x="227" y="91"/>
                      <a:pt x="227" y="91"/>
                      <a:pt x="227" y="91"/>
                    </a:cubicBezTo>
                    <a:cubicBezTo>
                      <a:pt x="239" y="64"/>
                      <a:pt x="244" y="45"/>
                      <a:pt x="244" y="34"/>
                    </a:cubicBezTo>
                    <a:cubicBezTo>
                      <a:pt x="244" y="27"/>
                      <a:pt x="242" y="22"/>
                      <a:pt x="237" y="18"/>
                    </a:cubicBezTo>
                    <a:cubicBezTo>
                      <a:pt x="232" y="14"/>
                      <a:pt x="224" y="12"/>
                      <a:pt x="212" y="11"/>
                    </a:cubicBezTo>
                    <a:cubicBezTo>
                      <a:pt x="212" y="0"/>
                      <a:pt x="212" y="0"/>
                      <a:pt x="212" y="0"/>
                    </a:cubicBezTo>
                    <a:cubicBezTo>
                      <a:pt x="308" y="0"/>
                      <a:pt x="308" y="0"/>
                      <a:pt x="308" y="0"/>
                    </a:cubicBezTo>
                    <a:cubicBezTo>
                      <a:pt x="308" y="11"/>
                      <a:pt x="308" y="11"/>
                      <a:pt x="308" y="11"/>
                    </a:cubicBezTo>
                    <a:cubicBezTo>
                      <a:pt x="299" y="13"/>
                      <a:pt x="291" y="16"/>
                      <a:pt x="285" y="22"/>
                    </a:cubicBezTo>
                    <a:cubicBezTo>
                      <a:pt x="279" y="27"/>
                      <a:pt x="271" y="44"/>
                      <a:pt x="259" y="71"/>
                    </a:cubicBezTo>
                    <a:cubicBezTo>
                      <a:pt x="162" y="300"/>
                      <a:pt x="162" y="300"/>
                      <a:pt x="162" y="300"/>
                    </a:cubicBezTo>
                    <a:cubicBezTo>
                      <a:pt x="147" y="300"/>
                      <a:pt x="147" y="300"/>
                      <a:pt x="147" y="3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4" name="Freeform 54"/>
              <p:cNvSpPr>
                <a:spLocks noEditPoints="1"/>
              </p:cNvSpPr>
              <p:nvPr userDrawn="1"/>
            </p:nvSpPr>
            <p:spPr bwMode="auto">
              <a:xfrm>
                <a:off x="4917" y="3192"/>
                <a:ext cx="577" cy="731"/>
              </a:xfrm>
              <a:custGeom>
                <a:avLst/>
                <a:gdLst>
                  <a:gd name="T0" fmla="*/ 244 w 244"/>
                  <a:gd name="T1" fmla="*/ 144 h 309"/>
                  <a:gd name="T2" fmla="*/ 84 w 244"/>
                  <a:gd name="T3" fmla="*/ 144 h 309"/>
                  <a:gd name="T4" fmla="*/ 115 w 244"/>
                  <a:gd name="T5" fmla="*/ 236 h 309"/>
                  <a:gd name="T6" fmla="*/ 167 w 244"/>
                  <a:gd name="T7" fmla="*/ 262 h 309"/>
                  <a:gd name="T8" fmla="*/ 201 w 244"/>
                  <a:gd name="T9" fmla="*/ 252 h 309"/>
                  <a:gd name="T10" fmla="*/ 234 w 244"/>
                  <a:gd name="T11" fmla="*/ 214 h 309"/>
                  <a:gd name="T12" fmla="*/ 244 w 244"/>
                  <a:gd name="T13" fmla="*/ 221 h 309"/>
                  <a:gd name="T14" fmla="*/ 192 w 244"/>
                  <a:gd name="T15" fmla="*/ 289 h 309"/>
                  <a:gd name="T16" fmla="*/ 125 w 244"/>
                  <a:gd name="T17" fmla="*/ 309 h 309"/>
                  <a:gd name="T18" fmla="*/ 27 w 244"/>
                  <a:gd name="T19" fmla="*/ 259 h 309"/>
                  <a:gd name="T20" fmla="*/ 0 w 244"/>
                  <a:gd name="T21" fmla="*/ 160 h 309"/>
                  <a:gd name="T22" fmla="*/ 40 w 244"/>
                  <a:gd name="T23" fmla="*/ 44 h 309"/>
                  <a:gd name="T24" fmla="*/ 132 w 244"/>
                  <a:gd name="T25" fmla="*/ 0 h 309"/>
                  <a:gd name="T26" fmla="*/ 209 w 244"/>
                  <a:gd name="T27" fmla="*/ 37 h 309"/>
                  <a:gd name="T28" fmla="*/ 244 w 244"/>
                  <a:gd name="T29" fmla="*/ 144 h 309"/>
                  <a:gd name="T30" fmla="*/ 168 w 244"/>
                  <a:gd name="T31" fmla="*/ 123 h 309"/>
                  <a:gd name="T32" fmla="*/ 162 w 244"/>
                  <a:gd name="T33" fmla="*/ 54 h 309"/>
                  <a:gd name="T34" fmla="*/ 145 w 244"/>
                  <a:gd name="T35" fmla="*/ 26 h 309"/>
                  <a:gd name="T36" fmla="*/ 128 w 244"/>
                  <a:gd name="T37" fmla="*/ 20 h 309"/>
                  <a:gd name="T38" fmla="*/ 101 w 244"/>
                  <a:gd name="T39" fmla="*/ 36 h 309"/>
                  <a:gd name="T40" fmla="*/ 83 w 244"/>
                  <a:gd name="T41" fmla="*/ 112 h 309"/>
                  <a:gd name="T42" fmla="*/ 83 w 244"/>
                  <a:gd name="T43" fmla="*/ 123 h 309"/>
                  <a:gd name="T44" fmla="*/ 168 w 244"/>
                  <a:gd name="T45" fmla="*/ 12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4" h="309">
                    <a:moveTo>
                      <a:pt x="244" y="144"/>
                    </a:moveTo>
                    <a:cubicBezTo>
                      <a:pt x="84" y="144"/>
                      <a:pt x="84" y="144"/>
                      <a:pt x="84" y="144"/>
                    </a:cubicBezTo>
                    <a:cubicBezTo>
                      <a:pt x="86" y="183"/>
                      <a:pt x="96" y="214"/>
                      <a:pt x="115" y="236"/>
                    </a:cubicBezTo>
                    <a:cubicBezTo>
                      <a:pt x="129" y="253"/>
                      <a:pt x="147" y="262"/>
                      <a:pt x="167" y="262"/>
                    </a:cubicBezTo>
                    <a:cubicBezTo>
                      <a:pt x="179" y="262"/>
                      <a:pt x="191" y="259"/>
                      <a:pt x="201" y="252"/>
                    </a:cubicBezTo>
                    <a:cubicBezTo>
                      <a:pt x="211" y="245"/>
                      <a:pt x="222" y="232"/>
                      <a:pt x="234" y="214"/>
                    </a:cubicBezTo>
                    <a:cubicBezTo>
                      <a:pt x="244" y="221"/>
                      <a:pt x="244" y="221"/>
                      <a:pt x="244" y="221"/>
                    </a:cubicBezTo>
                    <a:cubicBezTo>
                      <a:pt x="228" y="253"/>
                      <a:pt x="211" y="276"/>
                      <a:pt x="192" y="289"/>
                    </a:cubicBezTo>
                    <a:cubicBezTo>
                      <a:pt x="173" y="303"/>
                      <a:pt x="151" y="309"/>
                      <a:pt x="125" y="309"/>
                    </a:cubicBezTo>
                    <a:cubicBezTo>
                      <a:pt x="82" y="309"/>
                      <a:pt x="49" y="293"/>
                      <a:pt x="27" y="259"/>
                    </a:cubicBezTo>
                    <a:cubicBezTo>
                      <a:pt x="9" y="233"/>
                      <a:pt x="0" y="199"/>
                      <a:pt x="0" y="160"/>
                    </a:cubicBezTo>
                    <a:cubicBezTo>
                      <a:pt x="0" y="111"/>
                      <a:pt x="13" y="72"/>
                      <a:pt x="40" y="44"/>
                    </a:cubicBezTo>
                    <a:cubicBezTo>
                      <a:pt x="66" y="15"/>
                      <a:pt x="97" y="0"/>
                      <a:pt x="132" y="0"/>
                    </a:cubicBezTo>
                    <a:cubicBezTo>
                      <a:pt x="162" y="0"/>
                      <a:pt x="187" y="12"/>
                      <a:pt x="209" y="37"/>
                    </a:cubicBezTo>
                    <a:cubicBezTo>
                      <a:pt x="231" y="61"/>
                      <a:pt x="243" y="97"/>
                      <a:pt x="244" y="144"/>
                    </a:cubicBezTo>
                    <a:close/>
                    <a:moveTo>
                      <a:pt x="168" y="123"/>
                    </a:moveTo>
                    <a:cubicBezTo>
                      <a:pt x="168" y="90"/>
                      <a:pt x="166" y="67"/>
                      <a:pt x="162" y="54"/>
                    </a:cubicBezTo>
                    <a:cubicBezTo>
                      <a:pt x="158" y="42"/>
                      <a:pt x="153" y="33"/>
                      <a:pt x="145" y="26"/>
                    </a:cubicBezTo>
                    <a:cubicBezTo>
                      <a:pt x="141" y="22"/>
                      <a:pt x="135" y="20"/>
                      <a:pt x="128" y="20"/>
                    </a:cubicBezTo>
                    <a:cubicBezTo>
                      <a:pt x="117" y="20"/>
                      <a:pt x="108" y="26"/>
                      <a:pt x="101" y="36"/>
                    </a:cubicBezTo>
                    <a:cubicBezTo>
                      <a:pt x="89" y="55"/>
                      <a:pt x="83" y="80"/>
                      <a:pt x="83" y="112"/>
                    </a:cubicBezTo>
                    <a:cubicBezTo>
                      <a:pt x="83" y="123"/>
                      <a:pt x="83" y="123"/>
                      <a:pt x="83" y="123"/>
                    </a:cubicBezTo>
                    <a:cubicBezTo>
                      <a:pt x="168" y="123"/>
                      <a:pt x="168" y="123"/>
                      <a:pt x="168"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5" name="Freeform 55"/>
              <p:cNvSpPr>
                <a:spLocks/>
              </p:cNvSpPr>
              <p:nvPr userDrawn="1"/>
            </p:nvSpPr>
            <p:spPr bwMode="auto">
              <a:xfrm>
                <a:off x="5538" y="3192"/>
                <a:ext cx="594" cy="712"/>
              </a:xfrm>
              <a:custGeom>
                <a:avLst/>
                <a:gdLst>
                  <a:gd name="T0" fmla="*/ 120 w 251"/>
                  <a:gd name="T1" fmla="*/ 9 h 301"/>
                  <a:gd name="T2" fmla="*/ 120 w 251"/>
                  <a:gd name="T3" fmla="*/ 75 h 301"/>
                  <a:gd name="T4" fmla="*/ 171 w 251"/>
                  <a:gd name="T5" fmla="*/ 15 h 301"/>
                  <a:gd name="T6" fmla="*/ 213 w 251"/>
                  <a:gd name="T7" fmla="*/ 0 h 301"/>
                  <a:gd name="T8" fmla="*/ 240 w 251"/>
                  <a:gd name="T9" fmla="*/ 11 h 301"/>
                  <a:gd name="T10" fmla="*/ 251 w 251"/>
                  <a:gd name="T11" fmla="*/ 41 h 301"/>
                  <a:gd name="T12" fmla="*/ 241 w 251"/>
                  <a:gd name="T13" fmla="*/ 74 h 301"/>
                  <a:gd name="T14" fmla="*/ 216 w 251"/>
                  <a:gd name="T15" fmla="*/ 85 h 301"/>
                  <a:gd name="T16" fmla="*/ 188 w 251"/>
                  <a:gd name="T17" fmla="*/ 75 h 301"/>
                  <a:gd name="T18" fmla="*/ 173 w 251"/>
                  <a:gd name="T19" fmla="*/ 63 h 301"/>
                  <a:gd name="T20" fmla="*/ 166 w 251"/>
                  <a:gd name="T21" fmla="*/ 61 h 301"/>
                  <a:gd name="T22" fmla="*/ 149 w 251"/>
                  <a:gd name="T23" fmla="*/ 68 h 301"/>
                  <a:gd name="T24" fmla="*/ 130 w 251"/>
                  <a:gd name="T25" fmla="*/ 98 h 301"/>
                  <a:gd name="T26" fmla="*/ 120 w 251"/>
                  <a:gd name="T27" fmla="*/ 165 h 301"/>
                  <a:gd name="T28" fmla="*/ 120 w 251"/>
                  <a:gd name="T29" fmla="*/ 232 h 301"/>
                  <a:gd name="T30" fmla="*/ 120 w 251"/>
                  <a:gd name="T31" fmla="*/ 250 h 301"/>
                  <a:gd name="T32" fmla="*/ 122 w 251"/>
                  <a:gd name="T33" fmla="*/ 272 h 301"/>
                  <a:gd name="T34" fmla="*/ 133 w 251"/>
                  <a:gd name="T35" fmla="*/ 285 h 301"/>
                  <a:gd name="T36" fmla="*/ 158 w 251"/>
                  <a:gd name="T37" fmla="*/ 289 h 301"/>
                  <a:gd name="T38" fmla="*/ 158 w 251"/>
                  <a:gd name="T39" fmla="*/ 301 h 301"/>
                  <a:gd name="T40" fmla="*/ 0 w 251"/>
                  <a:gd name="T41" fmla="*/ 301 h 301"/>
                  <a:gd name="T42" fmla="*/ 0 w 251"/>
                  <a:gd name="T43" fmla="*/ 289 h 301"/>
                  <a:gd name="T44" fmla="*/ 26 w 251"/>
                  <a:gd name="T45" fmla="*/ 279 h 301"/>
                  <a:gd name="T46" fmla="*/ 33 w 251"/>
                  <a:gd name="T47" fmla="*/ 232 h 301"/>
                  <a:gd name="T48" fmla="*/ 33 w 251"/>
                  <a:gd name="T49" fmla="*/ 71 h 301"/>
                  <a:gd name="T50" fmla="*/ 30 w 251"/>
                  <a:gd name="T51" fmla="*/ 39 h 301"/>
                  <a:gd name="T52" fmla="*/ 21 w 251"/>
                  <a:gd name="T53" fmla="*/ 26 h 301"/>
                  <a:gd name="T54" fmla="*/ 0 w 251"/>
                  <a:gd name="T55" fmla="*/ 20 h 301"/>
                  <a:gd name="T56" fmla="*/ 0 w 251"/>
                  <a:gd name="T57" fmla="*/ 9 h 301"/>
                  <a:gd name="T58" fmla="*/ 120 w 251"/>
                  <a:gd name="T59"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1" h="301">
                    <a:moveTo>
                      <a:pt x="120" y="9"/>
                    </a:moveTo>
                    <a:cubicBezTo>
                      <a:pt x="120" y="75"/>
                      <a:pt x="120" y="75"/>
                      <a:pt x="120" y="75"/>
                    </a:cubicBezTo>
                    <a:cubicBezTo>
                      <a:pt x="139" y="45"/>
                      <a:pt x="156" y="25"/>
                      <a:pt x="171" y="15"/>
                    </a:cubicBezTo>
                    <a:cubicBezTo>
                      <a:pt x="185" y="5"/>
                      <a:pt x="199" y="0"/>
                      <a:pt x="213" y="0"/>
                    </a:cubicBezTo>
                    <a:cubicBezTo>
                      <a:pt x="224" y="0"/>
                      <a:pt x="234" y="4"/>
                      <a:pt x="240" y="11"/>
                    </a:cubicBezTo>
                    <a:cubicBezTo>
                      <a:pt x="247" y="18"/>
                      <a:pt x="251" y="28"/>
                      <a:pt x="251" y="41"/>
                    </a:cubicBezTo>
                    <a:cubicBezTo>
                      <a:pt x="251" y="55"/>
                      <a:pt x="248" y="66"/>
                      <a:pt x="241" y="74"/>
                    </a:cubicBezTo>
                    <a:cubicBezTo>
                      <a:pt x="234" y="82"/>
                      <a:pt x="226" y="85"/>
                      <a:pt x="216" y="85"/>
                    </a:cubicBezTo>
                    <a:cubicBezTo>
                      <a:pt x="205" y="85"/>
                      <a:pt x="196" y="82"/>
                      <a:pt x="188" y="75"/>
                    </a:cubicBezTo>
                    <a:cubicBezTo>
                      <a:pt x="180" y="68"/>
                      <a:pt x="175" y="64"/>
                      <a:pt x="173" y="63"/>
                    </a:cubicBezTo>
                    <a:cubicBezTo>
                      <a:pt x="171" y="62"/>
                      <a:pt x="169" y="61"/>
                      <a:pt x="166" y="61"/>
                    </a:cubicBezTo>
                    <a:cubicBezTo>
                      <a:pt x="160" y="61"/>
                      <a:pt x="154" y="63"/>
                      <a:pt x="149" y="68"/>
                    </a:cubicBezTo>
                    <a:cubicBezTo>
                      <a:pt x="140" y="75"/>
                      <a:pt x="134" y="85"/>
                      <a:pt x="130" y="98"/>
                    </a:cubicBezTo>
                    <a:cubicBezTo>
                      <a:pt x="123" y="118"/>
                      <a:pt x="120" y="141"/>
                      <a:pt x="120" y="165"/>
                    </a:cubicBezTo>
                    <a:cubicBezTo>
                      <a:pt x="120" y="232"/>
                      <a:pt x="120" y="232"/>
                      <a:pt x="120" y="232"/>
                    </a:cubicBezTo>
                    <a:cubicBezTo>
                      <a:pt x="120" y="250"/>
                      <a:pt x="120" y="250"/>
                      <a:pt x="120" y="250"/>
                    </a:cubicBezTo>
                    <a:cubicBezTo>
                      <a:pt x="120" y="261"/>
                      <a:pt x="121" y="269"/>
                      <a:pt x="122" y="272"/>
                    </a:cubicBezTo>
                    <a:cubicBezTo>
                      <a:pt x="125" y="278"/>
                      <a:pt x="128" y="282"/>
                      <a:pt x="133" y="285"/>
                    </a:cubicBezTo>
                    <a:cubicBezTo>
                      <a:pt x="138" y="287"/>
                      <a:pt x="146" y="289"/>
                      <a:pt x="158" y="289"/>
                    </a:cubicBezTo>
                    <a:cubicBezTo>
                      <a:pt x="158" y="301"/>
                      <a:pt x="158" y="301"/>
                      <a:pt x="158" y="301"/>
                    </a:cubicBezTo>
                    <a:cubicBezTo>
                      <a:pt x="0" y="301"/>
                      <a:pt x="0" y="301"/>
                      <a:pt x="0" y="301"/>
                    </a:cubicBezTo>
                    <a:cubicBezTo>
                      <a:pt x="0" y="289"/>
                      <a:pt x="0" y="289"/>
                      <a:pt x="0" y="289"/>
                    </a:cubicBezTo>
                    <a:cubicBezTo>
                      <a:pt x="13" y="288"/>
                      <a:pt x="22" y="285"/>
                      <a:pt x="26" y="279"/>
                    </a:cubicBezTo>
                    <a:cubicBezTo>
                      <a:pt x="31" y="273"/>
                      <a:pt x="33" y="257"/>
                      <a:pt x="33" y="232"/>
                    </a:cubicBezTo>
                    <a:cubicBezTo>
                      <a:pt x="33" y="71"/>
                      <a:pt x="33" y="71"/>
                      <a:pt x="33" y="71"/>
                    </a:cubicBezTo>
                    <a:cubicBezTo>
                      <a:pt x="33" y="54"/>
                      <a:pt x="32" y="43"/>
                      <a:pt x="30" y="39"/>
                    </a:cubicBezTo>
                    <a:cubicBezTo>
                      <a:pt x="28" y="33"/>
                      <a:pt x="25" y="29"/>
                      <a:pt x="21" y="26"/>
                    </a:cubicBezTo>
                    <a:cubicBezTo>
                      <a:pt x="17" y="23"/>
                      <a:pt x="10" y="22"/>
                      <a:pt x="0" y="20"/>
                    </a:cubicBezTo>
                    <a:cubicBezTo>
                      <a:pt x="0" y="9"/>
                      <a:pt x="0" y="9"/>
                      <a:pt x="0" y="9"/>
                    </a:cubicBezTo>
                    <a:cubicBezTo>
                      <a:pt x="120" y="9"/>
                      <a:pt x="120" y="9"/>
                      <a:pt x="12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6" name="Freeform 56"/>
              <p:cNvSpPr>
                <a:spLocks/>
              </p:cNvSpPr>
              <p:nvPr userDrawn="1"/>
            </p:nvSpPr>
            <p:spPr bwMode="auto">
              <a:xfrm>
                <a:off x="6176" y="3192"/>
                <a:ext cx="745" cy="712"/>
              </a:xfrm>
              <a:custGeom>
                <a:avLst/>
                <a:gdLst>
                  <a:gd name="T0" fmla="*/ 119 w 315"/>
                  <a:gd name="T1" fmla="*/ 9 h 301"/>
                  <a:gd name="T2" fmla="*/ 119 w 315"/>
                  <a:gd name="T3" fmla="*/ 47 h 301"/>
                  <a:gd name="T4" fmla="*/ 162 w 315"/>
                  <a:gd name="T5" fmla="*/ 11 h 301"/>
                  <a:gd name="T6" fmla="*/ 206 w 315"/>
                  <a:gd name="T7" fmla="*/ 0 h 301"/>
                  <a:gd name="T8" fmla="*/ 253 w 315"/>
                  <a:gd name="T9" fmla="*/ 16 h 301"/>
                  <a:gd name="T10" fmla="*/ 278 w 315"/>
                  <a:gd name="T11" fmla="*/ 55 h 301"/>
                  <a:gd name="T12" fmla="*/ 283 w 315"/>
                  <a:gd name="T13" fmla="*/ 123 h 301"/>
                  <a:gd name="T14" fmla="*/ 283 w 315"/>
                  <a:gd name="T15" fmla="*/ 237 h 301"/>
                  <a:gd name="T16" fmla="*/ 289 w 315"/>
                  <a:gd name="T17" fmla="*/ 279 h 301"/>
                  <a:gd name="T18" fmla="*/ 315 w 315"/>
                  <a:gd name="T19" fmla="*/ 289 h 301"/>
                  <a:gd name="T20" fmla="*/ 315 w 315"/>
                  <a:gd name="T21" fmla="*/ 301 h 301"/>
                  <a:gd name="T22" fmla="*/ 167 w 315"/>
                  <a:gd name="T23" fmla="*/ 301 h 301"/>
                  <a:gd name="T24" fmla="*/ 167 w 315"/>
                  <a:gd name="T25" fmla="*/ 289 h 301"/>
                  <a:gd name="T26" fmla="*/ 191 w 315"/>
                  <a:gd name="T27" fmla="*/ 276 h 301"/>
                  <a:gd name="T28" fmla="*/ 196 w 315"/>
                  <a:gd name="T29" fmla="*/ 237 h 301"/>
                  <a:gd name="T30" fmla="*/ 196 w 315"/>
                  <a:gd name="T31" fmla="*/ 107 h 301"/>
                  <a:gd name="T32" fmla="*/ 193 w 315"/>
                  <a:gd name="T33" fmla="*/ 62 h 301"/>
                  <a:gd name="T34" fmla="*/ 183 w 315"/>
                  <a:gd name="T35" fmla="*/ 48 h 301"/>
                  <a:gd name="T36" fmla="*/ 169 w 315"/>
                  <a:gd name="T37" fmla="*/ 42 h 301"/>
                  <a:gd name="T38" fmla="*/ 119 w 315"/>
                  <a:gd name="T39" fmla="*/ 81 h 301"/>
                  <a:gd name="T40" fmla="*/ 119 w 315"/>
                  <a:gd name="T41" fmla="*/ 237 h 301"/>
                  <a:gd name="T42" fmla="*/ 125 w 315"/>
                  <a:gd name="T43" fmla="*/ 278 h 301"/>
                  <a:gd name="T44" fmla="*/ 147 w 315"/>
                  <a:gd name="T45" fmla="*/ 289 h 301"/>
                  <a:gd name="T46" fmla="*/ 147 w 315"/>
                  <a:gd name="T47" fmla="*/ 301 h 301"/>
                  <a:gd name="T48" fmla="*/ 0 w 315"/>
                  <a:gd name="T49" fmla="*/ 301 h 301"/>
                  <a:gd name="T50" fmla="*/ 0 w 315"/>
                  <a:gd name="T51" fmla="*/ 289 h 301"/>
                  <a:gd name="T52" fmla="*/ 26 w 315"/>
                  <a:gd name="T53" fmla="*/ 278 h 301"/>
                  <a:gd name="T54" fmla="*/ 31 w 315"/>
                  <a:gd name="T55" fmla="*/ 237 h 301"/>
                  <a:gd name="T56" fmla="*/ 31 w 315"/>
                  <a:gd name="T57" fmla="*/ 72 h 301"/>
                  <a:gd name="T58" fmla="*/ 25 w 315"/>
                  <a:gd name="T59" fmla="*/ 31 h 301"/>
                  <a:gd name="T60" fmla="*/ 0 w 315"/>
                  <a:gd name="T61" fmla="*/ 20 h 301"/>
                  <a:gd name="T62" fmla="*/ 0 w 315"/>
                  <a:gd name="T63" fmla="*/ 9 h 301"/>
                  <a:gd name="T64" fmla="*/ 119 w 315"/>
                  <a:gd name="T6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301">
                    <a:moveTo>
                      <a:pt x="119" y="9"/>
                    </a:moveTo>
                    <a:cubicBezTo>
                      <a:pt x="119" y="47"/>
                      <a:pt x="119" y="47"/>
                      <a:pt x="119" y="47"/>
                    </a:cubicBezTo>
                    <a:cubicBezTo>
                      <a:pt x="134" y="30"/>
                      <a:pt x="148" y="19"/>
                      <a:pt x="162" y="11"/>
                    </a:cubicBezTo>
                    <a:cubicBezTo>
                      <a:pt x="175" y="4"/>
                      <a:pt x="190" y="0"/>
                      <a:pt x="206" y="0"/>
                    </a:cubicBezTo>
                    <a:cubicBezTo>
                      <a:pt x="225" y="0"/>
                      <a:pt x="241" y="5"/>
                      <a:pt x="253" y="16"/>
                    </a:cubicBezTo>
                    <a:cubicBezTo>
                      <a:pt x="266" y="26"/>
                      <a:pt x="274" y="39"/>
                      <a:pt x="278" y="55"/>
                    </a:cubicBezTo>
                    <a:cubicBezTo>
                      <a:pt x="281" y="67"/>
                      <a:pt x="283" y="90"/>
                      <a:pt x="283" y="123"/>
                    </a:cubicBezTo>
                    <a:cubicBezTo>
                      <a:pt x="283" y="237"/>
                      <a:pt x="283" y="237"/>
                      <a:pt x="283" y="237"/>
                    </a:cubicBezTo>
                    <a:cubicBezTo>
                      <a:pt x="283" y="259"/>
                      <a:pt x="285" y="274"/>
                      <a:pt x="289" y="279"/>
                    </a:cubicBezTo>
                    <a:cubicBezTo>
                      <a:pt x="293" y="285"/>
                      <a:pt x="302" y="288"/>
                      <a:pt x="315" y="289"/>
                    </a:cubicBezTo>
                    <a:cubicBezTo>
                      <a:pt x="315" y="301"/>
                      <a:pt x="315" y="301"/>
                      <a:pt x="315" y="301"/>
                    </a:cubicBezTo>
                    <a:cubicBezTo>
                      <a:pt x="167" y="301"/>
                      <a:pt x="167" y="301"/>
                      <a:pt x="167" y="301"/>
                    </a:cubicBezTo>
                    <a:cubicBezTo>
                      <a:pt x="167" y="289"/>
                      <a:pt x="167" y="289"/>
                      <a:pt x="167" y="289"/>
                    </a:cubicBezTo>
                    <a:cubicBezTo>
                      <a:pt x="178" y="288"/>
                      <a:pt x="186" y="283"/>
                      <a:pt x="191" y="276"/>
                    </a:cubicBezTo>
                    <a:cubicBezTo>
                      <a:pt x="194" y="271"/>
                      <a:pt x="196" y="258"/>
                      <a:pt x="196" y="237"/>
                    </a:cubicBezTo>
                    <a:cubicBezTo>
                      <a:pt x="196" y="107"/>
                      <a:pt x="196" y="107"/>
                      <a:pt x="196" y="107"/>
                    </a:cubicBezTo>
                    <a:cubicBezTo>
                      <a:pt x="196" y="83"/>
                      <a:pt x="195" y="68"/>
                      <a:pt x="193" y="62"/>
                    </a:cubicBezTo>
                    <a:cubicBezTo>
                      <a:pt x="191" y="56"/>
                      <a:pt x="188" y="51"/>
                      <a:pt x="183" y="48"/>
                    </a:cubicBezTo>
                    <a:cubicBezTo>
                      <a:pt x="179" y="44"/>
                      <a:pt x="174" y="42"/>
                      <a:pt x="169" y="42"/>
                    </a:cubicBezTo>
                    <a:cubicBezTo>
                      <a:pt x="151" y="42"/>
                      <a:pt x="134" y="55"/>
                      <a:pt x="119" y="81"/>
                    </a:cubicBezTo>
                    <a:cubicBezTo>
                      <a:pt x="119" y="237"/>
                      <a:pt x="119" y="237"/>
                      <a:pt x="119" y="237"/>
                    </a:cubicBezTo>
                    <a:cubicBezTo>
                      <a:pt x="119" y="259"/>
                      <a:pt x="121" y="273"/>
                      <a:pt x="125" y="278"/>
                    </a:cubicBezTo>
                    <a:cubicBezTo>
                      <a:pt x="129" y="284"/>
                      <a:pt x="136" y="288"/>
                      <a:pt x="147" y="289"/>
                    </a:cubicBezTo>
                    <a:cubicBezTo>
                      <a:pt x="147" y="301"/>
                      <a:pt x="147" y="301"/>
                      <a:pt x="147" y="301"/>
                    </a:cubicBezTo>
                    <a:cubicBezTo>
                      <a:pt x="0" y="301"/>
                      <a:pt x="0" y="301"/>
                      <a:pt x="0" y="301"/>
                    </a:cubicBezTo>
                    <a:cubicBezTo>
                      <a:pt x="0" y="289"/>
                      <a:pt x="0" y="289"/>
                      <a:pt x="0" y="289"/>
                    </a:cubicBezTo>
                    <a:cubicBezTo>
                      <a:pt x="12" y="288"/>
                      <a:pt x="21" y="284"/>
                      <a:pt x="26" y="278"/>
                    </a:cubicBezTo>
                    <a:cubicBezTo>
                      <a:pt x="30"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7" name="Freeform 57"/>
              <p:cNvSpPr>
                <a:spLocks/>
              </p:cNvSpPr>
              <p:nvPr userDrawn="1"/>
            </p:nvSpPr>
            <p:spPr bwMode="auto">
              <a:xfrm>
                <a:off x="6975" y="3192"/>
                <a:ext cx="1163" cy="712"/>
              </a:xfrm>
              <a:custGeom>
                <a:avLst/>
                <a:gdLst>
                  <a:gd name="T0" fmla="*/ 119 w 492"/>
                  <a:gd name="T1" fmla="*/ 9 h 301"/>
                  <a:gd name="T2" fmla="*/ 119 w 492"/>
                  <a:gd name="T3" fmla="*/ 47 h 301"/>
                  <a:gd name="T4" fmla="*/ 163 w 492"/>
                  <a:gd name="T5" fmla="*/ 11 h 301"/>
                  <a:gd name="T6" fmla="*/ 208 w 492"/>
                  <a:gd name="T7" fmla="*/ 0 h 301"/>
                  <a:gd name="T8" fmla="*/ 255 w 492"/>
                  <a:gd name="T9" fmla="*/ 13 h 301"/>
                  <a:gd name="T10" fmla="*/ 284 w 492"/>
                  <a:gd name="T11" fmla="*/ 53 h 301"/>
                  <a:gd name="T12" fmla="*/ 332 w 492"/>
                  <a:gd name="T13" fmla="*/ 13 h 301"/>
                  <a:gd name="T14" fmla="*/ 380 w 492"/>
                  <a:gd name="T15" fmla="*/ 0 h 301"/>
                  <a:gd name="T16" fmla="*/ 428 w 492"/>
                  <a:gd name="T17" fmla="*/ 14 h 301"/>
                  <a:gd name="T18" fmla="*/ 453 w 492"/>
                  <a:gd name="T19" fmla="*/ 49 h 301"/>
                  <a:gd name="T20" fmla="*/ 461 w 492"/>
                  <a:gd name="T21" fmla="*/ 117 h 301"/>
                  <a:gd name="T22" fmla="*/ 461 w 492"/>
                  <a:gd name="T23" fmla="*/ 237 h 301"/>
                  <a:gd name="T24" fmla="*/ 466 w 492"/>
                  <a:gd name="T25" fmla="*/ 279 h 301"/>
                  <a:gd name="T26" fmla="*/ 492 w 492"/>
                  <a:gd name="T27" fmla="*/ 289 h 301"/>
                  <a:gd name="T28" fmla="*/ 492 w 492"/>
                  <a:gd name="T29" fmla="*/ 301 h 301"/>
                  <a:gd name="T30" fmla="*/ 341 w 492"/>
                  <a:gd name="T31" fmla="*/ 301 h 301"/>
                  <a:gd name="T32" fmla="*/ 341 w 492"/>
                  <a:gd name="T33" fmla="*/ 289 h 301"/>
                  <a:gd name="T34" fmla="*/ 367 w 492"/>
                  <a:gd name="T35" fmla="*/ 276 h 301"/>
                  <a:gd name="T36" fmla="*/ 373 w 492"/>
                  <a:gd name="T37" fmla="*/ 237 h 301"/>
                  <a:gd name="T38" fmla="*/ 373 w 492"/>
                  <a:gd name="T39" fmla="*/ 112 h 301"/>
                  <a:gd name="T40" fmla="*/ 370 w 492"/>
                  <a:gd name="T41" fmla="*/ 62 h 301"/>
                  <a:gd name="T42" fmla="*/ 360 w 492"/>
                  <a:gd name="T43" fmla="*/ 46 h 301"/>
                  <a:gd name="T44" fmla="*/ 344 w 492"/>
                  <a:gd name="T45" fmla="*/ 41 h 301"/>
                  <a:gd name="T46" fmla="*/ 317 w 492"/>
                  <a:gd name="T47" fmla="*/ 51 h 301"/>
                  <a:gd name="T48" fmla="*/ 289 w 492"/>
                  <a:gd name="T49" fmla="*/ 80 h 301"/>
                  <a:gd name="T50" fmla="*/ 289 w 492"/>
                  <a:gd name="T51" fmla="*/ 237 h 301"/>
                  <a:gd name="T52" fmla="*/ 295 w 492"/>
                  <a:gd name="T53" fmla="*/ 277 h 301"/>
                  <a:gd name="T54" fmla="*/ 322 w 492"/>
                  <a:gd name="T55" fmla="*/ 289 h 301"/>
                  <a:gd name="T56" fmla="*/ 322 w 492"/>
                  <a:gd name="T57" fmla="*/ 301 h 301"/>
                  <a:gd name="T58" fmla="*/ 171 w 492"/>
                  <a:gd name="T59" fmla="*/ 301 h 301"/>
                  <a:gd name="T60" fmla="*/ 171 w 492"/>
                  <a:gd name="T61" fmla="*/ 289 h 301"/>
                  <a:gd name="T62" fmla="*/ 190 w 492"/>
                  <a:gd name="T63" fmla="*/ 283 h 301"/>
                  <a:gd name="T64" fmla="*/ 200 w 492"/>
                  <a:gd name="T65" fmla="*/ 270 h 301"/>
                  <a:gd name="T66" fmla="*/ 202 w 492"/>
                  <a:gd name="T67" fmla="*/ 237 h 301"/>
                  <a:gd name="T68" fmla="*/ 202 w 492"/>
                  <a:gd name="T69" fmla="*/ 112 h 301"/>
                  <a:gd name="T70" fmla="*/ 199 w 492"/>
                  <a:gd name="T71" fmla="*/ 62 h 301"/>
                  <a:gd name="T72" fmla="*/ 188 w 492"/>
                  <a:gd name="T73" fmla="*/ 46 h 301"/>
                  <a:gd name="T74" fmla="*/ 173 w 492"/>
                  <a:gd name="T75" fmla="*/ 41 h 301"/>
                  <a:gd name="T76" fmla="*/ 150 w 492"/>
                  <a:gd name="T77" fmla="*/ 47 h 301"/>
                  <a:gd name="T78" fmla="*/ 119 w 492"/>
                  <a:gd name="T79" fmla="*/ 80 h 301"/>
                  <a:gd name="T80" fmla="*/ 119 w 492"/>
                  <a:gd name="T81" fmla="*/ 237 h 301"/>
                  <a:gd name="T82" fmla="*/ 125 w 492"/>
                  <a:gd name="T83" fmla="*/ 278 h 301"/>
                  <a:gd name="T84" fmla="*/ 150 w 492"/>
                  <a:gd name="T85" fmla="*/ 289 h 301"/>
                  <a:gd name="T86" fmla="*/ 150 w 492"/>
                  <a:gd name="T87" fmla="*/ 301 h 301"/>
                  <a:gd name="T88" fmla="*/ 0 w 492"/>
                  <a:gd name="T89" fmla="*/ 301 h 301"/>
                  <a:gd name="T90" fmla="*/ 0 w 492"/>
                  <a:gd name="T91" fmla="*/ 289 h 301"/>
                  <a:gd name="T92" fmla="*/ 26 w 492"/>
                  <a:gd name="T93" fmla="*/ 278 h 301"/>
                  <a:gd name="T94" fmla="*/ 31 w 492"/>
                  <a:gd name="T95" fmla="*/ 237 h 301"/>
                  <a:gd name="T96" fmla="*/ 31 w 492"/>
                  <a:gd name="T97" fmla="*/ 72 h 301"/>
                  <a:gd name="T98" fmla="*/ 25 w 492"/>
                  <a:gd name="T99" fmla="*/ 31 h 301"/>
                  <a:gd name="T100" fmla="*/ 0 w 492"/>
                  <a:gd name="T101" fmla="*/ 20 h 301"/>
                  <a:gd name="T102" fmla="*/ 0 w 492"/>
                  <a:gd name="T103" fmla="*/ 9 h 301"/>
                  <a:gd name="T104" fmla="*/ 119 w 492"/>
                  <a:gd name="T10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2" h="301">
                    <a:moveTo>
                      <a:pt x="119" y="9"/>
                    </a:moveTo>
                    <a:cubicBezTo>
                      <a:pt x="119" y="47"/>
                      <a:pt x="119" y="47"/>
                      <a:pt x="119" y="47"/>
                    </a:cubicBezTo>
                    <a:cubicBezTo>
                      <a:pt x="135" y="30"/>
                      <a:pt x="150" y="18"/>
                      <a:pt x="163" y="11"/>
                    </a:cubicBezTo>
                    <a:cubicBezTo>
                      <a:pt x="177" y="4"/>
                      <a:pt x="192" y="0"/>
                      <a:pt x="208" y="0"/>
                    </a:cubicBezTo>
                    <a:cubicBezTo>
                      <a:pt x="227" y="0"/>
                      <a:pt x="242" y="5"/>
                      <a:pt x="255" y="13"/>
                    </a:cubicBezTo>
                    <a:cubicBezTo>
                      <a:pt x="268" y="22"/>
                      <a:pt x="278" y="35"/>
                      <a:pt x="284" y="53"/>
                    </a:cubicBezTo>
                    <a:cubicBezTo>
                      <a:pt x="301" y="34"/>
                      <a:pt x="317" y="21"/>
                      <a:pt x="332" y="13"/>
                    </a:cubicBezTo>
                    <a:cubicBezTo>
                      <a:pt x="348" y="4"/>
                      <a:pt x="364" y="0"/>
                      <a:pt x="380" y="0"/>
                    </a:cubicBezTo>
                    <a:cubicBezTo>
                      <a:pt x="400" y="0"/>
                      <a:pt x="417" y="5"/>
                      <a:pt x="428" y="14"/>
                    </a:cubicBezTo>
                    <a:cubicBezTo>
                      <a:pt x="440" y="23"/>
                      <a:pt x="449" y="35"/>
                      <a:pt x="453" y="49"/>
                    </a:cubicBezTo>
                    <a:cubicBezTo>
                      <a:pt x="458" y="64"/>
                      <a:pt x="460" y="86"/>
                      <a:pt x="461" y="117"/>
                    </a:cubicBezTo>
                    <a:cubicBezTo>
                      <a:pt x="461" y="237"/>
                      <a:pt x="461" y="237"/>
                      <a:pt x="461" y="237"/>
                    </a:cubicBezTo>
                    <a:cubicBezTo>
                      <a:pt x="461" y="259"/>
                      <a:pt x="462" y="273"/>
                      <a:pt x="466" y="279"/>
                    </a:cubicBezTo>
                    <a:cubicBezTo>
                      <a:pt x="471" y="284"/>
                      <a:pt x="479" y="288"/>
                      <a:pt x="492" y="289"/>
                    </a:cubicBezTo>
                    <a:cubicBezTo>
                      <a:pt x="492" y="301"/>
                      <a:pt x="492" y="301"/>
                      <a:pt x="492" y="301"/>
                    </a:cubicBezTo>
                    <a:cubicBezTo>
                      <a:pt x="341" y="301"/>
                      <a:pt x="341" y="301"/>
                      <a:pt x="341" y="301"/>
                    </a:cubicBezTo>
                    <a:cubicBezTo>
                      <a:pt x="341" y="289"/>
                      <a:pt x="341" y="289"/>
                      <a:pt x="341" y="289"/>
                    </a:cubicBezTo>
                    <a:cubicBezTo>
                      <a:pt x="353" y="288"/>
                      <a:pt x="362" y="284"/>
                      <a:pt x="367" y="276"/>
                    </a:cubicBezTo>
                    <a:cubicBezTo>
                      <a:pt x="371" y="270"/>
                      <a:pt x="373" y="257"/>
                      <a:pt x="373" y="237"/>
                    </a:cubicBezTo>
                    <a:cubicBezTo>
                      <a:pt x="373" y="112"/>
                      <a:pt x="373" y="112"/>
                      <a:pt x="373" y="112"/>
                    </a:cubicBezTo>
                    <a:cubicBezTo>
                      <a:pt x="373" y="86"/>
                      <a:pt x="372" y="69"/>
                      <a:pt x="370" y="62"/>
                    </a:cubicBezTo>
                    <a:cubicBezTo>
                      <a:pt x="368" y="55"/>
                      <a:pt x="365" y="50"/>
                      <a:pt x="360" y="46"/>
                    </a:cubicBezTo>
                    <a:cubicBezTo>
                      <a:pt x="356" y="43"/>
                      <a:pt x="350" y="41"/>
                      <a:pt x="344" y="41"/>
                    </a:cubicBezTo>
                    <a:cubicBezTo>
                      <a:pt x="335" y="41"/>
                      <a:pt x="326" y="44"/>
                      <a:pt x="317" y="51"/>
                    </a:cubicBezTo>
                    <a:cubicBezTo>
                      <a:pt x="308" y="57"/>
                      <a:pt x="299" y="67"/>
                      <a:pt x="289" y="80"/>
                    </a:cubicBezTo>
                    <a:cubicBezTo>
                      <a:pt x="289" y="237"/>
                      <a:pt x="289" y="237"/>
                      <a:pt x="289" y="237"/>
                    </a:cubicBezTo>
                    <a:cubicBezTo>
                      <a:pt x="289" y="258"/>
                      <a:pt x="291" y="271"/>
                      <a:pt x="295" y="277"/>
                    </a:cubicBezTo>
                    <a:cubicBezTo>
                      <a:pt x="300" y="284"/>
                      <a:pt x="309" y="289"/>
                      <a:pt x="322" y="289"/>
                    </a:cubicBezTo>
                    <a:cubicBezTo>
                      <a:pt x="322" y="301"/>
                      <a:pt x="322" y="301"/>
                      <a:pt x="322" y="301"/>
                    </a:cubicBezTo>
                    <a:cubicBezTo>
                      <a:pt x="171" y="301"/>
                      <a:pt x="171" y="301"/>
                      <a:pt x="171" y="301"/>
                    </a:cubicBezTo>
                    <a:cubicBezTo>
                      <a:pt x="171" y="289"/>
                      <a:pt x="171" y="289"/>
                      <a:pt x="171" y="289"/>
                    </a:cubicBezTo>
                    <a:cubicBezTo>
                      <a:pt x="179" y="289"/>
                      <a:pt x="186" y="287"/>
                      <a:pt x="190" y="283"/>
                    </a:cubicBezTo>
                    <a:cubicBezTo>
                      <a:pt x="195" y="280"/>
                      <a:pt x="198" y="275"/>
                      <a:pt x="200" y="270"/>
                    </a:cubicBezTo>
                    <a:cubicBezTo>
                      <a:pt x="201" y="265"/>
                      <a:pt x="202" y="254"/>
                      <a:pt x="202" y="237"/>
                    </a:cubicBezTo>
                    <a:cubicBezTo>
                      <a:pt x="202" y="112"/>
                      <a:pt x="202" y="112"/>
                      <a:pt x="202" y="112"/>
                    </a:cubicBezTo>
                    <a:cubicBezTo>
                      <a:pt x="202" y="85"/>
                      <a:pt x="201" y="69"/>
                      <a:pt x="199" y="62"/>
                    </a:cubicBezTo>
                    <a:cubicBezTo>
                      <a:pt x="197" y="55"/>
                      <a:pt x="193" y="50"/>
                      <a:pt x="188" y="46"/>
                    </a:cubicBezTo>
                    <a:cubicBezTo>
                      <a:pt x="184" y="43"/>
                      <a:pt x="178" y="41"/>
                      <a:pt x="173" y="41"/>
                    </a:cubicBezTo>
                    <a:cubicBezTo>
                      <a:pt x="164" y="41"/>
                      <a:pt x="157" y="43"/>
                      <a:pt x="150" y="47"/>
                    </a:cubicBezTo>
                    <a:cubicBezTo>
                      <a:pt x="140" y="54"/>
                      <a:pt x="130" y="65"/>
                      <a:pt x="119" y="80"/>
                    </a:cubicBezTo>
                    <a:cubicBezTo>
                      <a:pt x="119" y="237"/>
                      <a:pt x="119" y="237"/>
                      <a:pt x="119" y="237"/>
                    </a:cubicBezTo>
                    <a:cubicBezTo>
                      <a:pt x="119" y="258"/>
                      <a:pt x="121" y="271"/>
                      <a:pt x="125" y="278"/>
                    </a:cubicBezTo>
                    <a:cubicBezTo>
                      <a:pt x="129" y="284"/>
                      <a:pt x="137" y="288"/>
                      <a:pt x="150" y="289"/>
                    </a:cubicBezTo>
                    <a:cubicBezTo>
                      <a:pt x="150" y="301"/>
                      <a:pt x="150" y="301"/>
                      <a:pt x="150" y="301"/>
                    </a:cubicBezTo>
                    <a:cubicBezTo>
                      <a:pt x="0" y="301"/>
                      <a:pt x="0" y="301"/>
                      <a:pt x="0" y="301"/>
                    </a:cubicBezTo>
                    <a:cubicBezTo>
                      <a:pt x="0" y="289"/>
                      <a:pt x="0" y="289"/>
                      <a:pt x="0" y="289"/>
                    </a:cubicBezTo>
                    <a:cubicBezTo>
                      <a:pt x="12" y="288"/>
                      <a:pt x="21" y="284"/>
                      <a:pt x="26" y="278"/>
                    </a:cubicBezTo>
                    <a:cubicBezTo>
                      <a:pt x="30"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8" name="Freeform 58"/>
              <p:cNvSpPr>
                <a:spLocks noEditPoints="1"/>
              </p:cNvSpPr>
              <p:nvPr userDrawn="1"/>
            </p:nvSpPr>
            <p:spPr bwMode="auto">
              <a:xfrm>
                <a:off x="8176" y="3192"/>
                <a:ext cx="576" cy="731"/>
              </a:xfrm>
              <a:custGeom>
                <a:avLst/>
                <a:gdLst>
                  <a:gd name="T0" fmla="*/ 244 w 244"/>
                  <a:gd name="T1" fmla="*/ 144 h 309"/>
                  <a:gd name="T2" fmla="*/ 84 w 244"/>
                  <a:gd name="T3" fmla="*/ 144 h 309"/>
                  <a:gd name="T4" fmla="*/ 114 w 244"/>
                  <a:gd name="T5" fmla="*/ 236 h 309"/>
                  <a:gd name="T6" fmla="*/ 166 w 244"/>
                  <a:gd name="T7" fmla="*/ 262 h 309"/>
                  <a:gd name="T8" fmla="*/ 200 w 244"/>
                  <a:gd name="T9" fmla="*/ 252 h 309"/>
                  <a:gd name="T10" fmla="*/ 233 w 244"/>
                  <a:gd name="T11" fmla="*/ 214 h 309"/>
                  <a:gd name="T12" fmla="*/ 244 w 244"/>
                  <a:gd name="T13" fmla="*/ 221 h 309"/>
                  <a:gd name="T14" fmla="*/ 191 w 244"/>
                  <a:gd name="T15" fmla="*/ 289 h 309"/>
                  <a:gd name="T16" fmla="*/ 125 w 244"/>
                  <a:gd name="T17" fmla="*/ 309 h 309"/>
                  <a:gd name="T18" fmla="*/ 26 w 244"/>
                  <a:gd name="T19" fmla="*/ 259 h 309"/>
                  <a:gd name="T20" fmla="*/ 0 w 244"/>
                  <a:gd name="T21" fmla="*/ 160 h 309"/>
                  <a:gd name="T22" fmla="*/ 39 w 244"/>
                  <a:gd name="T23" fmla="*/ 44 h 309"/>
                  <a:gd name="T24" fmla="*/ 132 w 244"/>
                  <a:gd name="T25" fmla="*/ 0 h 309"/>
                  <a:gd name="T26" fmla="*/ 208 w 244"/>
                  <a:gd name="T27" fmla="*/ 37 h 309"/>
                  <a:gd name="T28" fmla="*/ 244 w 244"/>
                  <a:gd name="T29" fmla="*/ 144 h 309"/>
                  <a:gd name="T30" fmla="*/ 167 w 244"/>
                  <a:gd name="T31" fmla="*/ 123 h 309"/>
                  <a:gd name="T32" fmla="*/ 161 w 244"/>
                  <a:gd name="T33" fmla="*/ 54 h 309"/>
                  <a:gd name="T34" fmla="*/ 144 w 244"/>
                  <a:gd name="T35" fmla="*/ 26 h 309"/>
                  <a:gd name="T36" fmla="*/ 127 w 244"/>
                  <a:gd name="T37" fmla="*/ 20 h 309"/>
                  <a:gd name="T38" fmla="*/ 100 w 244"/>
                  <a:gd name="T39" fmla="*/ 36 h 309"/>
                  <a:gd name="T40" fmla="*/ 82 w 244"/>
                  <a:gd name="T41" fmla="*/ 112 h 309"/>
                  <a:gd name="T42" fmla="*/ 82 w 244"/>
                  <a:gd name="T43" fmla="*/ 123 h 309"/>
                  <a:gd name="T44" fmla="*/ 167 w 244"/>
                  <a:gd name="T45" fmla="*/ 12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4" h="309">
                    <a:moveTo>
                      <a:pt x="244" y="144"/>
                    </a:moveTo>
                    <a:cubicBezTo>
                      <a:pt x="84" y="144"/>
                      <a:pt x="84" y="144"/>
                      <a:pt x="84" y="144"/>
                    </a:cubicBezTo>
                    <a:cubicBezTo>
                      <a:pt x="85" y="183"/>
                      <a:pt x="96" y="214"/>
                      <a:pt x="114" y="236"/>
                    </a:cubicBezTo>
                    <a:cubicBezTo>
                      <a:pt x="129" y="253"/>
                      <a:pt x="146" y="262"/>
                      <a:pt x="166" y="262"/>
                    </a:cubicBezTo>
                    <a:cubicBezTo>
                      <a:pt x="179" y="262"/>
                      <a:pt x="190" y="259"/>
                      <a:pt x="200" y="252"/>
                    </a:cubicBezTo>
                    <a:cubicBezTo>
                      <a:pt x="210" y="245"/>
                      <a:pt x="221" y="232"/>
                      <a:pt x="233" y="214"/>
                    </a:cubicBezTo>
                    <a:cubicBezTo>
                      <a:pt x="244" y="221"/>
                      <a:pt x="244" y="221"/>
                      <a:pt x="244" y="221"/>
                    </a:cubicBezTo>
                    <a:cubicBezTo>
                      <a:pt x="228" y="253"/>
                      <a:pt x="210" y="276"/>
                      <a:pt x="191" y="289"/>
                    </a:cubicBezTo>
                    <a:cubicBezTo>
                      <a:pt x="172" y="303"/>
                      <a:pt x="150" y="309"/>
                      <a:pt x="125" y="309"/>
                    </a:cubicBezTo>
                    <a:cubicBezTo>
                      <a:pt x="81" y="309"/>
                      <a:pt x="49" y="293"/>
                      <a:pt x="26" y="259"/>
                    </a:cubicBezTo>
                    <a:cubicBezTo>
                      <a:pt x="9" y="233"/>
                      <a:pt x="0" y="199"/>
                      <a:pt x="0" y="160"/>
                    </a:cubicBezTo>
                    <a:cubicBezTo>
                      <a:pt x="0" y="111"/>
                      <a:pt x="13" y="72"/>
                      <a:pt x="39" y="44"/>
                    </a:cubicBezTo>
                    <a:cubicBezTo>
                      <a:pt x="65" y="15"/>
                      <a:pt x="96" y="0"/>
                      <a:pt x="132" y="0"/>
                    </a:cubicBezTo>
                    <a:cubicBezTo>
                      <a:pt x="161" y="0"/>
                      <a:pt x="187" y="12"/>
                      <a:pt x="208" y="37"/>
                    </a:cubicBezTo>
                    <a:cubicBezTo>
                      <a:pt x="230" y="61"/>
                      <a:pt x="242" y="97"/>
                      <a:pt x="244" y="144"/>
                    </a:cubicBezTo>
                    <a:close/>
                    <a:moveTo>
                      <a:pt x="167" y="123"/>
                    </a:moveTo>
                    <a:cubicBezTo>
                      <a:pt x="167" y="90"/>
                      <a:pt x="165" y="67"/>
                      <a:pt x="161" y="54"/>
                    </a:cubicBezTo>
                    <a:cubicBezTo>
                      <a:pt x="158" y="42"/>
                      <a:pt x="152" y="33"/>
                      <a:pt x="144" y="26"/>
                    </a:cubicBezTo>
                    <a:cubicBezTo>
                      <a:pt x="140" y="22"/>
                      <a:pt x="134" y="20"/>
                      <a:pt x="127" y="20"/>
                    </a:cubicBezTo>
                    <a:cubicBezTo>
                      <a:pt x="116" y="20"/>
                      <a:pt x="107" y="26"/>
                      <a:pt x="100" y="36"/>
                    </a:cubicBezTo>
                    <a:cubicBezTo>
                      <a:pt x="88" y="55"/>
                      <a:pt x="82" y="80"/>
                      <a:pt x="82" y="112"/>
                    </a:cubicBezTo>
                    <a:cubicBezTo>
                      <a:pt x="82" y="123"/>
                      <a:pt x="82" y="123"/>
                      <a:pt x="82" y="123"/>
                    </a:cubicBezTo>
                    <a:cubicBezTo>
                      <a:pt x="167" y="123"/>
                      <a:pt x="167" y="123"/>
                      <a:pt x="167"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9" name="Freeform 59"/>
              <p:cNvSpPr>
                <a:spLocks/>
              </p:cNvSpPr>
              <p:nvPr userDrawn="1"/>
            </p:nvSpPr>
            <p:spPr bwMode="auto">
              <a:xfrm>
                <a:off x="8778" y="3192"/>
                <a:ext cx="744" cy="712"/>
              </a:xfrm>
              <a:custGeom>
                <a:avLst/>
                <a:gdLst>
                  <a:gd name="T0" fmla="*/ 119 w 315"/>
                  <a:gd name="T1" fmla="*/ 9 h 301"/>
                  <a:gd name="T2" fmla="*/ 119 w 315"/>
                  <a:gd name="T3" fmla="*/ 47 h 301"/>
                  <a:gd name="T4" fmla="*/ 162 w 315"/>
                  <a:gd name="T5" fmla="*/ 11 h 301"/>
                  <a:gd name="T6" fmla="*/ 206 w 315"/>
                  <a:gd name="T7" fmla="*/ 0 h 301"/>
                  <a:gd name="T8" fmla="*/ 253 w 315"/>
                  <a:gd name="T9" fmla="*/ 16 h 301"/>
                  <a:gd name="T10" fmla="*/ 278 w 315"/>
                  <a:gd name="T11" fmla="*/ 55 h 301"/>
                  <a:gd name="T12" fmla="*/ 283 w 315"/>
                  <a:gd name="T13" fmla="*/ 123 h 301"/>
                  <a:gd name="T14" fmla="*/ 283 w 315"/>
                  <a:gd name="T15" fmla="*/ 237 h 301"/>
                  <a:gd name="T16" fmla="*/ 289 w 315"/>
                  <a:gd name="T17" fmla="*/ 279 h 301"/>
                  <a:gd name="T18" fmla="*/ 315 w 315"/>
                  <a:gd name="T19" fmla="*/ 289 h 301"/>
                  <a:gd name="T20" fmla="*/ 315 w 315"/>
                  <a:gd name="T21" fmla="*/ 301 h 301"/>
                  <a:gd name="T22" fmla="*/ 167 w 315"/>
                  <a:gd name="T23" fmla="*/ 301 h 301"/>
                  <a:gd name="T24" fmla="*/ 167 w 315"/>
                  <a:gd name="T25" fmla="*/ 289 h 301"/>
                  <a:gd name="T26" fmla="*/ 191 w 315"/>
                  <a:gd name="T27" fmla="*/ 276 h 301"/>
                  <a:gd name="T28" fmla="*/ 196 w 315"/>
                  <a:gd name="T29" fmla="*/ 237 h 301"/>
                  <a:gd name="T30" fmla="*/ 196 w 315"/>
                  <a:gd name="T31" fmla="*/ 107 h 301"/>
                  <a:gd name="T32" fmla="*/ 193 w 315"/>
                  <a:gd name="T33" fmla="*/ 62 h 301"/>
                  <a:gd name="T34" fmla="*/ 183 w 315"/>
                  <a:gd name="T35" fmla="*/ 48 h 301"/>
                  <a:gd name="T36" fmla="*/ 169 w 315"/>
                  <a:gd name="T37" fmla="*/ 42 h 301"/>
                  <a:gd name="T38" fmla="*/ 119 w 315"/>
                  <a:gd name="T39" fmla="*/ 81 h 301"/>
                  <a:gd name="T40" fmla="*/ 119 w 315"/>
                  <a:gd name="T41" fmla="*/ 237 h 301"/>
                  <a:gd name="T42" fmla="*/ 125 w 315"/>
                  <a:gd name="T43" fmla="*/ 278 h 301"/>
                  <a:gd name="T44" fmla="*/ 148 w 315"/>
                  <a:gd name="T45" fmla="*/ 289 h 301"/>
                  <a:gd name="T46" fmla="*/ 148 w 315"/>
                  <a:gd name="T47" fmla="*/ 301 h 301"/>
                  <a:gd name="T48" fmla="*/ 0 w 315"/>
                  <a:gd name="T49" fmla="*/ 301 h 301"/>
                  <a:gd name="T50" fmla="*/ 0 w 315"/>
                  <a:gd name="T51" fmla="*/ 289 h 301"/>
                  <a:gd name="T52" fmla="*/ 26 w 315"/>
                  <a:gd name="T53" fmla="*/ 278 h 301"/>
                  <a:gd name="T54" fmla="*/ 31 w 315"/>
                  <a:gd name="T55" fmla="*/ 237 h 301"/>
                  <a:gd name="T56" fmla="*/ 31 w 315"/>
                  <a:gd name="T57" fmla="*/ 72 h 301"/>
                  <a:gd name="T58" fmla="*/ 25 w 315"/>
                  <a:gd name="T59" fmla="*/ 31 h 301"/>
                  <a:gd name="T60" fmla="*/ 0 w 315"/>
                  <a:gd name="T61" fmla="*/ 20 h 301"/>
                  <a:gd name="T62" fmla="*/ 0 w 315"/>
                  <a:gd name="T63" fmla="*/ 9 h 301"/>
                  <a:gd name="T64" fmla="*/ 119 w 315"/>
                  <a:gd name="T6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301">
                    <a:moveTo>
                      <a:pt x="119" y="9"/>
                    </a:moveTo>
                    <a:cubicBezTo>
                      <a:pt x="119" y="47"/>
                      <a:pt x="119" y="47"/>
                      <a:pt x="119" y="47"/>
                    </a:cubicBezTo>
                    <a:cubicBezTo>
                      <a:pt x="134" y="30"/>
                      <a:pt x="148" y="19"/>
                      <a:pt x="162" y="11"/>
                    </a:cubicBezTo>
                    <a:cubicBezTo>
                      <a:pt x="176" y="4"/>
                      <a:pt x="190" y="0"/>
                      <a:pt x="206" y="0"/>
                    </a:cubicBezTo>
                    <a:cubicBezTo>
                      <a:pt x="225" y="0"/>
                      <a:pt x="241" y="5"/>
                      <a:pt x="253" y="16"/>
                    </a:cubicBezTo>
                    <a:cubicBezTo>
                      <a:pt x="266" y="26"/>
                      <a:pt x="274" y="39"/>
                      <a:pt x="278" y="55"/>
                    </a:cubicBezTo>
                    <a:cubicBezTo>
                      <a:pt x="282" y="67"/>
                      <a:pt x="283" y="90"/>
                      <a:pt x="283" y="123"/>
                    </a:cubicBezTo>
                    <a:cubicBezTo>
                      <a:pt x="283" y="237"/>
                      <a:pt x="283" y="237"/>
                      <a:pt x="283" y="237"/>
                    </a:cubicBezTo>
                    <a:cubicBezTo>
                      <a:pt x="283" y="259"/>
                      <a:pt x="285" y="274"/>
                      <a:pt x="289" y="279"/>
                    </a:cubicBezTo>
                    <a:cubicBezTo>
                      <a:pt x="293" y="285"/>
                      <a:pt x="302" y="288"/>
                      <a:pt x="315" y="289"/>
                    </a:cubicBezTo>
                    <a:cubicBezTo>
                      <a:pt x="315" y="301"/>
                      <a:pt x="315" y="301"/>
                      <a:pt x="315" y="301"/>
                    </a:cubicBezTo>
                    <a:cubicBezTo>
                      <a:pt x="167" y="301"/>
                      <a:pt x="167" y="301"/>
                      <a:pt x="167" y="301"/>
                    </a:cubicBezTo>
                    <a:cubicBezTo>
                      <a:pt x="167" y="289"/>
                      <a:pt x="167" y="289"/>
                      <a:pt x="167" y="289"/>
                    </a:cubicBezTo>
                    <a:cubicBezTo>
                      <a:pt x="178" y="288"/>
                      <a:pt x="186" y="283"/>
                      <a:pt x="191" y="276"/>
                    </a:cubicBezTo>
                    <a:cubicBezTo>
                      <a:pt x="194" y="271"/>
                      <a:pt x="196" y="258"/>
                      <a:pt x="196" y="237"/>
                    </a:cubicBezTo>
                    <a:cubicBezTo>
                      <a:pt x="196" y="107"/>
                      <a:pt x="196" y="107"/>
                      <a:pt x="196" y="107"/>
                    </a:cubicBezTo>
                    <a:cubicBezTo>
                      <a:pt x="196" y="83"/>
                      <a:pt x="195" y="68"/>
                      <a:pt x="193" y="62"/>
                    </a:cubicBezTo>
                    <a:cubicBezTo>
                      <a:pt x="191" y="56"/>
                      <a:pt x="188" y="51"/>
                      <a:pt x="183" y="48"/>
                    </a:cubicBezTo>
                    <a:cubicBezTo>
                      <a:pt x="179" y="44"/>
                      <a:pt x="174" y="42"/>
                      <a:pt x="169" y="42"/>
                    </a:cubicBezTo>
                    <a:cubicBezTo>
                      <a:pt x="151" y="42"/>
                      <a:pt x="134" y="55"/>
                      <a:pt x="119" y="81"/>
                    </a:cubicBezTo>
                    <a:cubicBezTo>
                      <a:pt x="119" y="237"/>
                      <a:pt x="119" y="237"/>
                      <a:pt x="119" y="237"/>
                    </a:cubicBezTo>
                    <a:cubicBezTo>
                      <a:pt x="119" y="259"/>
                      <a:pt x="121" y="273"/>
                      <a:pt x="125" y="278"/>
                    </a:cubicBezTo>
                    <a:cubicBezTo>
                      <a:pt x="129" y="284"/>
                      <a:pt x="136" y="288"/>
                      <a:pt x="148" y="289"/>
                    </a:cubicBezTo>
                    <a:cubicBezTo>
                      <a:pt x="148" y="301"/>
                      <a:pt x="148" y="301"/>
                      <a:pt x="148" y="301"/>
                    </a:cubicBezTo>
                    <a:cubicBezTo>
                      <a:pt x="0" y="301"/>
                      <a:pt x="0" y="301"/>
                      <a:pt x="0" y="301"/>
                    </a:cubicBezTo>
                    <a:cubicBezTo>
                      <a:pt x="0" y="289"/>
                      <a:pt x="0" y="289"/>
                      <a:pt x="0" y="289"/>
                    </a:cubicBezTo>
                    <a:cubicBezTo>
                      <a:pt x="12" y="288"/>
                      <a:pt x="21" y="284"/>
                      <a:pt x="26" y="278"/>
                    </a:cubicBezTo>
                    <a:cubicBezTo>
                      <a:pt x="30"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0" name="Freeform 60"/>
              <p:cNvSpPr>
                <a:spLocks/>
              </p:cNvSpPr>
              <p:nvPr userDrawn="1"/>
            </p:nvSpPr>
            <p:spPr bwMode="auto">
              <a:xfrm>
                <a:off x="9518" y="2960"/>
                <a:ext cx="460" cy="953"/>
              </a:xfrm>
              <a:custGeom>
                <a:avLst/>
                <a:gdLst>
                  <a:gd name="T0" fmla="*/ 126 w 195"/>
                  <a:gd name="T1" fmla="*/ 0 h 403"/>
                  <a:gd name="T2" fmla="*/ 126 w 195"/>
                  <a:gd name="T3" fmla="*/ 107 h 403"/>
                  <a:gd name="T4" fmla="*/ 195 w 195"/>
                  <a:gd name="T5" fmla="*/ 107 h 403"/>
                  <a:gd name="T6" fmla="*/ 195 w 195"/>
                  <a:gd name="T7" fmla="*/ 138 h 403"/>
                  <a:gd name="T8" fmla="*/ 126 w 195"/>
                  <a:gd name="T9" fmla="*/ 138 h 403"/>
                  <a:gd name="T10" fmla="*/ 126 w 195"/>
                  <a:gd name="T11" fmla="*/ 318 h 403"/>
                  <a:gd name="T12" fmla="*/ 128 w 195"/>
                  <a:gd name="T13" fmla="*/ 351 h 403"/>
                  <a:gd name="T14" fmla="*/ 136 w 195"/>
                  <a:gd name="T15" fmla="*/ 362 h 403"/>
                  <a:gd name="T16" fmla="*/ 147 w 195"/>
                  <a:gd name="T17" fmla="*/ 367 h 403"/>
                  <a:gd name="T18" fmla="*/ 186 w 195"/>
                  <a:gd name="T19" fmla="*/ 336 h 403"/>
                  <a:gd name="T20" fmla="*/ 195 w 195"/>
                  <a:gd name="T21" fmla="*/ 343 h 403"/>
                  <a:gd name="T22" fmla="*/ 113 w 195"/>
                  <a:gd name="T23" fmla="*/ 403 h 403"/>
                  <a:gd name="T24" fmla="*/ 66 w 195"/>
                  <a:gd name="T25" fmla="*/ 387 h 403"/>
                  <a:gd name="T26" fmla="*/ 42 w 195"/>
                  <a:gd name="T27" fmla="*/ 353 h 403"/>
                  <a:gd name="T28" fmla="*/ 38 w 195"/>
                  <a:gd name="T29" fmla="*/ 295 h 403"/>
                  <a:gd name="T30" fmla="*/ 38 w 195"/>
                  <a:gd name="T31" fmla="*/ 138 h 403"/>
                  <a:gd name="T32" fmla="*/ 0 w 195"/>
                  <a:gd name="T33" fmla="*/ 138 h 403"/>
                  <a:gd name="T34" fmla="*/ 0 w 195"/>
                  <a:gd name="T35" fmla="*/ 127 h 403"/>
                  <a:gd name="T36" fmla="*/ 67 w 195"/>
                  <a:gd name="T37" fmla="*/ 69 h 403"/>
                  <a:gd name="T38" fmla="*/ 116 w 195"/>
                  <a:gd name="T39" fmla="*/ 0 h 403"/>
                  <a:gd name="T40" fmla="*/ 126 w 195"/>
                  <a:gd name="T4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5" h="403">
                    <a:moveTo>
                      <a:pt x="126" y="0"/>
                    </a:moveTo>
                    <a:cubicBezTo>
                      <a:pt x="126" y="107"/>
                      <a:pt x="126" y="107"/>
                      <a:pt x="126" y="107"/>
                    </a:cubicBezTo>
                    <a:cubicBezTo>
                      <a:pt x="195" y="107"/>
                      <a:pt x="195" y="107"/>
                      <a:pt x="195" y="107"/>
                    </a:cubicBezTo>
                    <a:cubicBezTo>
                      <a:pt x="195" y="138"/>
                      <a:pt x="195" y="138"/>
                      <a:pt x="195" y="138"/>
                    </a:cubicBezTo>
                    <a:cubicBezTo>
                      <a:pt x="126" y="138"/>
                      <a:pt x="126" y="138"/>
                      <a:pt x="126" y="138"/>
                    </a:cubicBezTo>
                    <a:cubicBezTo>
                      <a:pt x="126" y="318"/>
                      <a:pt x="126" y="318"/>
                      <a:pt x="126" y="318"/>
                    </a:cubicBezTo>
                    <a:cubicBezTo>
                      <a:pt x="126" y="335"/>
                      <a:pt x="127" y="346"/>
                      <a:pt x="128" y="351"/>
                    </a:cubicBezTo>
                    <a:cubicBezTo>
                      <a:pt x="130" y="355"/>
                      <a:pt x="132" y="359"/>
                      <a:pt x="136" y="362"/>
                    </a:cubicBezTo>
                    <a:cubicBezTo>
                      <a:pt x="140" y="365"/>
                      <a:pt x="144" y="367"/>
                      <a:pt x="147" y="367"/>
                    </a:cubicBezTo>
                    <a:cubicBezTo>
                      <a:pt x="161" y="367"/>
                      <a:pt x="174" y="357"/>
                      <a:pt x="186" y="336"/>
                    </a:cubicBezTo>
                    <a:cubicBezTo>
                      <a:pt x="195" y="343"/>
                      <a:pt x="195" y="343"/>
                      <a:pt x="195" y="343"/>
                    </a:cubicBezTo>
                    <a:cubicBezTo>
                      <a:pt x="178" y="383"/>
                      <a:pt x="151" y="403"/>
                      <a:pt x="113" y="403"/>
                    </a:cubicBezTo>
                    <a:cubicBezTo>
                      <a:pt x="95" y="403"/>
                      <a:pt x="79" y="398"/>
                      <a:pt x="66" y="387"/>
                    </a:cubicBezTo>
                    <a:cubicBezTo>
                      <a:pt x="53" y="377"/>
                      <a:pt x="45" y="365"/>
                      <a:pt x="42" y="353"/>
                    </a:cubicBezTo>
                    <a:cubicBezTo>
                      <a:pt x="40" y="346"/>
                      <a:pt x="38" y="327"/>
                      <a:pt x="38" y="295"/>
                    </a:cubicBezTo>
                    <a:cubicBezTo>
                      <a:pt x="38" y="138"/>
                      <a:pt x="38" y="138"/>
                      <a:pt x="38" y="138"/>
                    </a:cubicBezTo>
                    <a:cubicBezTo>
                      <a:pt x="0" y="138"/>
                      <a:pt x="0" y="138"/>
                      <a:pt x="0" y="138"/>
                    </a:cubicBezTo>
                    <a:cubicBezTo>
                      <a:pt x="0" y="127"/>
                      <a:pt x="0" y="127"/>
                      <a:pt x="0" y="127"/>
                    </a:cubicBezTo>
                    <a:cubicBezTo>
                      <a:pt x="27" y="108"/>
                      <a:pt x="49" y="89"/>
                      <a:pt x="67" y="69"/>
                    </a:cubicBezTo>
                    <a:cubicBezTo>
                      <a:pt x="86" y="48"/>
                      <a:pt x="102" y="25"/>
                      <a:pt x="116" y="0"/>
                    </a:cubicBezTo>
                    <a:cubicBezTo>
                      <a:pt x="126" y="0"/>
                      <a:pt x="126" y="0"/>
                      <a:pt x="1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1" name="Freeform 61"/>
              <p:cNvSpPr>
                <a:spLocks/>
              </p:cNvSpPr>
              <p:nvPr userDrawn="1"/>
            </p:nvSpPr>
            <p:spPr bwMode="auto">
              <a:xfrm>
                <a:off x="1644" y="1119"/>
                <a:ext cx="22" cy="19"/>
              </a:xfrm>
              <a:custGeom>
                <a:avLst/>
                <a:gdLst>
                  <a:gd name="T0" fmla="*/ 9 w 9"/>
                  <a:gd name="T1" fmla="*/ 0 h 8"/>
                  <a:gd name="T2" fmla="*/ 0 w 9"/>
                  <a:gd name="T3" fmla="*/ 8 h 8"/>
                </a:gdLst>
                <a:ahLst/>
                <a:cxnLst>
                  <a:cxn ang="0">
                    <a:pos x="T0" y="T1"/>
                  </a:cxn>
                  <a:cxn ang="0">
                    <a:pos x="T2" y="T3"/>
                  </a:cxn>
                </a:cxnLst>
                <a:rect l="0" t="0" r="r" b="b"/>
                <a:pathLst>
                  <a:path w="9" h="8">
                    <a:moveTo>
                      <a:pt x="9" y="0"/>
                    </a:moveTo>
                    <a:cubicBezTo>
                      <a:pt x="7" y="3"/>
                      <a:pt x="4" y="6"/>
                      <a:pt x="0"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2" name="Oval 62"/>
              <p:cNvSpPr>
                <a:spLocks noChangeArrowheads="1"/>
              </p:cNvSpPr>
              <p:nvPr userDrawn="1"/>
            </p:nvSpPr>
            <p:spPr bwMode="auto">
              <a:xfrm>
                <a:off x="1800" y="-304"/>
                <a:ext cx="73" cy="7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3" name="Freeform 63"/>
              <p:cNvSpPr>
                <a:spLocks noEditPoints="1"/>
              </p:cNvSpPr>
              <p:nvPr userDrawn="1"/>
            </p:nvSpPr>
            <p:spPr bwMode="auto">
              <a:xfrm>
                <a:off x="2209" y="-1758"/>
                <a:ext cx="1302" cy="1588"/>
              </a:xfrm>
              <a:custGeom>
                <a:avLst/>
                <a:gdLst>
                  <a:gd name="T0" fmla="*/ 0 w 551"/>
                  <a:gd name="T1" fmla="*/ 0 h 672"/>
                  <a:gd name="T2" fmla="*/ 0 w 551"/>
                  <a:gd name="T3" fmla="*/ 445 h 672"/>
                  <a:gd name="T4" fmla="*/ 275 w 551"/>
                  <a:gd name="T5" fmla="*/ 672 h 672"/>
                  <a:gd name="T6" fmla="*/ 550 w 551"/>
                  <a:gd name="T7" fmla="*/ 445 h 672"/>
                  <a:gd name="T8" fmla="*/ 183 w 551"/>
                  <a:gd name="T9" fmla="*/ 129 h 672"/>
                  <a:gd name="T10" fmla="*/ 183 w 551"/>
                  <a:gd name="T11" fmla="*/ 15 h 672"/>
                  <a:gd name="T12" fmla="*/ 155 w 551"/>
                  <a:gd name="T13" fmla="*/ 161 h 672"/>
                  <a:gd name="T14" fmla="*/ 165 w 551"/>
                  <a:gd name="T15" fmla="*/ 145 h 672"/>
                  <a:gd name="T16" fmla="*/ 175 w 551"/>
                  <a:gd name="T17" fmla="*/ 161 h 672"/>
                  <a:gd name="T18" fmla="*/ 173 w 551"/>
                  <a:gd name="T19" fmla="*/ 180 h 672"/>
                  <a:gd name="T20" fmla="*/ 157 w 551"/>
                  <a:gd name="T21" fmla="*/ 170 h 672"/>
                  <a:gd name="T22" fmla="*/ 16 w 551"/>
                  <a:gd name="T23" fmla="*/ 202 h 672"/>
                  <a:gd name="T24" fmla="*/ 16 w 551"/>
                  <a:gd name="T25" fmla="*/ 310 h 672"/>
                  <a:gd name="T26" fmla="*/ 39 w 551"/>
                  <a:gd name="T27" fmla="*/ 145 h 672"/>
                  <a:gd name="T28" fmla="*/ 49 w 551"/>
                  <a:gd name="T29" fmla="*/ 161 h 672"/>
                  <a:gd name="T30" fmla="*/ 48 w 551"/>
                  <a:gd name="T31" fmla="*/ 180 h 672"/>
                  <a:gd name="T32" fmla="*/ 31 w 551"/>
                  <a:gd name="T33" fmla="*/ 170 h 672"/>
                  <a:gd name="T34" fmla="*/ 25 w 551"/>
                  <a:gd name="T35" fmla="*/ 153 h 672"/>
                  <a:gd name="T36" fmla="*/ 105 w 551"/>
                  <a:gd name="T37" fmla="*/ 255 h 672"/>
                  <a:gd name="T38" fmla="*/ 115 w 551"/>
                  <a:gd name="T39" fmla="*/ 271 h 672"/>
                  <a:gd name="T40" fmla="*/ 113 w 551"/>
                  <a:gd name="T41" fmla="*/ 289 h 672"/>
                  <a:gd name="T42" fmla="*/ 96 w 551"/>
                  <a:gd name="T43" fmla="*/ 280 h 672"/>
                  <a:gd name="T44" fmla="*/ 90 w 551"/>
                  <a:gd name="T45" fmla="*/ 263 h 672"/>
                  <a:gd name="T46" fmla="*/ 111 w 551"/>
                  <a:gd name="T47" fmla="*/ 182 h 672"/>
                  <a:gd name="T48" fmla="*/ 73 w 551"/>
                  <a:gd name="T49" fmla="*/ 187 h 672"/>
                  <a:gd name="T50" fmla="*/ 77 w 551"/>
                  <a:gd name="T51" fmla="*/ 151 h 672"/>
                  <a:gd name="T52" fmla="*/ 113 w 551"/>
                  <a:gd name="T53" fmla="*/ 143 h 672"/>
                  <a:gd name="T54" fmla="*/ 88 w 551"/>
                  <a:gd name="T55" fmla="*/ 58 h 672"/>
                  <a:gd name="T56" fmla="*/ 99 w 551"/>
                  <a:gd name="T57" fmla="*/ 44 h 672"/>
                  <a:gd name="T58" fmla="*/ 119 w 551"/>
                  <a:gd name="T59" fmla="*/ 43 h 672"/>
                  <a:gd name="T60" fmla="*/ 113 w 551"/>
                  <a:gd name="T61" fmla="*/ 59 h 672"/>
                  <a:gd name="T62" fmla="*/ 96 w 551"/>
                  <a:gd name="T63" fmla="*/ 69 h 672"/>
                  <a:gd name="T64" fmla="*/ 73 w 551"/>
                  <a:gd name="T65" fmla="*/ 15 h 672"/>
                  <a:gd name="T66" fmla="*/ 16 w 551"/>
                  <a:gd name="T67" fmla="*/ 15 h 672"/>
                  <a:gd name="T68" fmla="*/ 51 w 551"/>
                  <a:gd name="T69" fmla="*/ 523 h 672"/>
                  <a:gd name="T70" fmla="*/ 183 w 551"/>
                  <a:gd name="T71" fmla="*/ 325 h 672"/>
                  <a:gd name="T72" fmla="*/ 135 w 551"/>
                  <a:gd name="T73" fmla="*/ 202 h 672"/>
                  <a:gd name="T74" fmla="*/ 135 w 551"/>
                  <a:gd name="T75" fmla="*/ 310 h 672"/>
                  <a:gd name="T76" fmla="*/ 291 w 551"/>
                  <a:gd name="T77" fmla="*/ 648 h 672"/>
                  <a:gd name="T78" fmla="*/ 198 w 551"/>
                  <a:gd name="T79" fmla="*/ 611 h 672"/>
                  <a:gd name="T80" fmla="*/ 353 w 551"/>
                  <a:gd name="T81" fmla="*/ 611 h 672"/>
                  <a:gd name="T82" fmla="*/ 198 w 551"/>
                  <a:gd name="T83" fmla="*/ 15 h 672"/>
                  <a:gd name="T84" fmla="*/ 535 w 551"/>
                  <a:gd name="T85" fmla="*/ 450 h 672"/>
                  <a:gd name="T86" fmla="*/ 368 w 551"/>
                  <a:gd name="T87" fmla="*/ 325 h 672"/>
                  <a:gd name="T88" fmla="*/ 535 w 551"/>
                  <a:gd name="T89" fmla="*/ 310 h 672"/>
                  <a:gd name="T90" fmla="*/ 535 w 551"/>
                  <a:gd name="T91" fmla="*/ 1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1" h="672">
                    <a:moveTo>
                      <a:pt x="551" y="0"/>
                    </a:moveTo>
                    <a:cubicBezTo>
                      <a:pt x="551" y="0"/>
                      <a:pt x="551" y="0"/>
                      <a:pt x="551" y="0"/>
                    </a:cubicBezTo>
                    <a:cubicBezTo>
                      <a:pt x="0" y="0"/>
                      <a:pt x="0" y="0"/>
                      <a:pt x="0" y="0"/>
                    </a:cubicBezTo>
                    <a:cubicBezTo>
                      <a:pt x="0" y="0"/>
                      <a:pt x="0" y="0"/>
                      <a:pt x="0" y="0"/>
                    </a:cubicBezTo>
                    <a:cubicBezTo>
                      <a:pt x="0" y="0"/>
                      <a:pt x="0" y="0"/>
                      <a:pt x="0" y="0"/>
                    </a:cubicBezTo>
                    <a:cubicBezTo>
                      <a:pt x="0" y="445"/>
                      <a:pt x="0" y="445"/>
                      <a:pt x="0" y="445"/>
                    </a:cubicBezTo>
                    <a:cubicBezTo>
                      <a:pt x="0" y="487"/>
                      <a:pt x="19" y="525"/>
                      <a:pt x="44" y="536"/>
                    </a:cubicBezTo>
                    <a:cubicBezTo>
                      <a:pt x="255" y="663"/>
                      <a:pt x="255" y="663"/>
                      <a:pt x="255" y="663"/>
                    </a:cubicBezTo>
                    <a:cubicBezTo>
                      <a:pt x="260" y="668"/>
                      <a:pt x="267" y="672"/>
                      <a:pt x="275" y="672"/>
                    </a:cubicBezTo>
                    <a:cubicBezTo>
                      <a:pt x="281" y="672"/>
                      <a:pt x="287" y="669"/>
                      <a:pt x="292" y="665"/>
                    </a:cubicBezTo>
                    <a:cubicBezTo>
                      <a:pt x="507" y="536"/>
                      <a:pt x="507" y="536"/>
                      <a:pt x="507" y="536"/>
                    </a:cubicBezTo>
                    <a:cubicBezTo>
                      <a:pt x="532" y="525"/>
                      <a:pt x="550" y="487"/>
                      <a:pt x="550" y="445"/>
                    </a:cubicBezTo>
                    <a:cubicBezTo>
                      <a:pt x="551" y="0"/>
                      <a:pt x="551" y="0"/>
                      <a:pt x="551" y="0"/>
                    </a:cubicBezTo>
                    <a:cubicBezTo>
                      <a:pt x="551" y="0"/>
                      <a:pt x="551" y="0"/>
                      <a:pt x="551" y="0"/>
                    </a:cubicBezTo>
                    <a:close/>
                    <a:moveTo>
                      <a:pt x="183" y="129"/>
                    </a:moveTo>
                    <a:cubicBezTo>
                      <a:pt x="135" y="129"/>
                      <a:pt x="135" y="129"/>
                      <a:pt x="135" y="129"/>
                    </a:cubicBezTo>
                    <a:cubicBezTo>
                      <a:pt x="135" y="15"/>
                      <a:pt x="135" y="15"/>
                      <a:pt x="135" y="15"/>
                    </a:cubicBezTo>
                    <a:cubicBezTo>
                      <a:pt x="183" y="15"/>
                      <a:pt x="183" y="15"/>
                      <a:pt x="183" y="15"/>
                    </a:cubicBezTo>
                    <a:cubicBezTo>
                      <a:pt x="183" y="129"/>
                      <a:pt x="183" y="129"/>
                      <a:pt x="183" y="129"/>
                    </a:cubicBezTo>
                    <a:close/>
                    <a:moveTo>
                      <a:pt x="148" y="168"/>
                    </a:moveTo>
                    <a:cubicBezTo>
                      <a:pt x="155" y="161"/>
                      <a:pt x="155" y="161"/>
                      <a:pt x="155" y="161"/>
                    </a:cubicBezTo>
                    <a:cubicBezTo>
                      <a:pt x="151" y="153"/>
                      <a:pt x="151" y="153"/>
                      <a:pt x="151" y="153"/>
                    </a:cubicBezTo>
                    <a:cubicBezTo>
                      <a:pt x="160" y="154"/>
                      <a:pt x="160" y="154"/>
                      <a:pt x="160" y="154"/>
                    </a:cubicBezTo>
                    <a:cubicBezTo>
                      <a:pt x="165" y="145"/>
                      <a:pt x="165" y="145"/>
                      <a:pt x="165" y="145"/>
                    </a:cubicBezTo>
                    <a:cubicBezTo>
                      <a:pt x="170" y="154"/>
                      <a:pt x="170" y="154"/>
                      <a:pt x="170" y="154"/>
                    </a:cubicBezTo>
                    <a:cubicBezTo>
                      <a:pt x="179" y="153"/>
                      <a:pt x="179" y="153"/>
                      <a:pt x="179" y="153"/>
                    </a:cubicBezTo>
                    <a:cubicBezTo>
                      <a:pt x="175" y="161"/>
                      <a:pt x="175" y="161"/>
                      <a:pt x="175" y="161"/>
                    </a:cubicBezTo>
                    <a:cubicBezTo>
                      <a:pt x="182" y="168"/>
                      <a:pt x="182" y="168"/>
                      <a:pt x="182" y="168"/>
                    </a:cubicBezTo>
                    <a:cubicBezTo>
                      <a:pt x="173" y="170"/>
                      <a:pt x="173" y="170"/>
                      <a:pt x="173" y="170"/>
                    </a:cubicBezTo>
                    <a:cubicBezTo>
                      <a:pt x="173" y="180"/>
                      <a:pt x="173" y="180"/>
                      <a:pt x="173" y="180"/>
                    </a:cubicBezTo>
                    <a:cubicBezTo>
                      <a:pt x="165" y="173"/>
                      <a:pt x="165" y="173"/>
                      <a:pt x="165" y="173"/>
                    </a:cubicBezTo>
                    <a:cubicBezTo>
                      <a:pt x="157" y="180"/>
                      <a:pt x="157" y="180"/>
                      <a:pt x="157" y="180"/>
                    </a:cubicBezTo>
                    <a:cubicBezTo>
                      <a:pt x="157" y="170"/>
                      <a:pt x="157" y="170"/>
                      <a:pt x="157" y="170"/>
                    </a:cubicBezTo>
                    <a:cubicBezTo>
                      <a:pt x="148" y="168"/>
                      <a:pt x="148" y="168"/>
                      <a:pt x="148" y="168"/>
                    </a:cubicBezTo>
                    <a:close/>
                    <a:moveTo>
                      <a:pt x="16" y="310"/>
                    </a:moveTo>
                    <a:cubicBezTo>
                      <a:pt x="16" y="202"/>
                      <a:pt x="16" y="202"/>
                      <a:pt x="16" y="202"/>
                    </a:cubicBezTo>
                    <a:cubicBezTo>
                      <a:pt x="73" y="202"/>
                      <a:pt x="73" y="202"/>
                      <a:pt x="73" y="202"/>
                    </a:cubicBezTo>
                    <a:cubicBezTo>
                      <a:pt x="73" y="310"/>
                      <a:pt x="73" y="310"/>
                      <a:pt x="73" y="310"/>
                    </a:cubicBezTo>
                    <a:cubicBezTo>
                      <a:pt x="16" y="310"/>
                      <a:pt x="16" y="310"/>
                      <a:pt x="16" y="310"/>
                    </a:cubicBezTo>
                    <a:close/>
                    <a:moveTo>
                      <a:pt x="25" y="153"/>
                    </a:moveTo>
                    <a:cubicBezTo>
                      <a:pt x="34" y="154"/>
                      <a:pt x="34" y="154"/>
                      <a:pt x="34" y="154"/>
                    </a:cubicBezTo>
                    <a:cubicBezTo>
                      <a:pt x="39" y="145"/>
                      <a:pt x="39" y="145"/>
                      <a:pt x="39" y="145"/>
                    </a:cubicBezTo>
                    <a:cubicBezTo>
                      <a:pt x="45" y="154"/>
                      <a:pt x="45" y="154"/>
                      <a:pt x="45" y="154"/>
                    </a:cubicBezTo>
                    <a:cubicBezTo>
                      <a:pt x="54" y="153"/>
                      <a:pt x="54" y="153"/>
                      <a:pt x="54" y="153"/>
                    </a:cubicBezTo>
                    <a:cubicBezTo>
                      <a:pt x="49" y="161"/>
                      <a:pt x="49" y="161"/>
                      <a:pt x="49" y="161"/>
                    </a:cubicBezTo>
                    <a:cubicBezTo>
                      <a:pt x="56" y="168"/>
                      <a:pt x="56" y="168"/>
                      <a:pt x="56" y="168"/>
                    </a:cubicBezTo>
                    <a:cubicBezTo>
                      <a:pt x="48" y="170"/>
                      <a:pt x="48" y="170"/>
                      <a:pt x="48" y="170"/>
                    </a:cubicBezTo>
                    <a:cubicBezTo>
                      <a:pt x="48" y="180"/>
                      <a:pt x="48" y="180"/>
                      <a:pt x="48" y="180"/>
                    </a:cubicBezTo>
                    <a:cubicBezTo>
                      <a:pt x="39" y="173"/>
                      <a:pt x="39" y="173"/>
                      <a:pt x="39" y="173"/>
                    </a:cubicBezTo>
                    <a:cubicBezTo>
                      <a:pt x="31" y="180"/>
                      <a:pt x="31" y="180"/>
                      <a:pt x="31" y="180"/>
                    </a:cubicBezTo>
                    <a:cubicBezTo>
                      <a:pt x="31" y="170"/>
                      <a:pt x="31" y="170"/>
                      <a:pt x="31" y="170"/>
                    </a:cubicBezTo>
                    <a:cubicBezTo>
                      <a:pt x="23" y="168"/>
                      <a:pt x="23" y="168"/>
                      <a:pt x="23" y="168"/>
                    </a:cubicBezTo>
                    <a:cubicBezTo>
                      <a:pt x="29" y="161"/>
                      <a:pt x="29" y="161"/>
                      <a:pt x="29" y="161"/>
                    </a:cubicBezTo>
                    <a:cubicBezTo>
                      <a:pt x="25" y="153"/>
                      <a:pt x="25" y="153"/>
                      <a:pt x="25" y="153"/>
                    </a:cubicBezTo>
                    <a:close/>
                    <a:moveTo>
                      <a:pt x="90" y="263"/>
                    </a:moveTo>
                    <a:cubicBezTo>
                      <a:pt x="99" y="264"/>
                      <a:pt x="99" y="264"/>
                      <a:pt x="99" y="264"/>
                    </a:cubicBezTo>
                    <a:cubicBezTo>
                      <a:pt x="105" y="255"/>
                      <a:pt x="105" y="255"/>
                      <a:pt x="105" y="255"/>
                    </a:cubicBezTo>
                    <a:cubicBezTo>
                      <a:pt x="110" y="264"/>
                      <a:pt x="110" y="264"/>
                      <a:pt x="110" y="264"/>
                    </a:cubicBezTo>
                    <a:cubicBezTo>
                      <a:pt x="119" y="263"/>
                      <a:pt x="119" y="263"/>
                      <a:pt x="119" y="263"/>
                    </a:cubicBezTo>
                    <a:cubicBezTo>
                      <a:pt x="115" y="271"/>
                      <a:pt x="115" y="271"/>
                      <a:pt x="115" y="271"/>
                    </a:cubicBezTo>
                    <a:cubicBezTo>
                      <a:pt x="121" y="278"/>
                      <a:pt x="121" y="278"/>
                      <a:pt x="121" y="278"/>
                    </a:cubicBezTo>
                    <a:cubicBezTo>
                      <a:pt x="113" y="280"/>
                      <a:pt x="113" y="280"/>
                      <a:pt x="113" y="280"/>
                    </a:cubicBezTo>
                    <a:cubicBezTo>
                      <a:pt x="113" y="289"/>
                      <a:pt x="113" y="289"/>
                      <a:pt x="113" y="289"/>
                    </a:cubicBezTo>
                    <a:cubicBezTo>
                      <a:pt x="105" y="283"/>
                      <a:pt x="105" y="283"/>
                      <a:pt x="105" y="283"/>
                    </a:cubicBezTo>
                    <a:cubicBezTo>
                      <a:pt x="96" y="289"/>
                      <a:pt x="96" y="289"/>
                      <a:pt x="96" y="289"/>
                    </a:cubicBezTo>
                    <a:cubicBezTo>
                      <a:pt x="96" y="280"/>
                      <a:pt x="96" y="280"/>
                      <a:pt x="96" y="280"/>
                    </a:cubicBezTo>
                    <a:cubicBezTo>
                      <a:pt x="88" y="278"/>
                      <a:pt x="88" y="278"/>
                      <a:pt x="88" y="278"/>
                    </a:cubicBezTo>
                    <a:cubicBezTo>
                      <a:pt x="95" y="271"/>
                      <a:pt x="95" y="271"/>
                      <a:pt x="95" y="271"/>
                    </a:cubicBezTo>
                    <a:cubicBezTo>
                      <a:pt x="90" y="263"/>
                      <a:pt x="90" y="263"/>
                      <a:pt x="90" y="263"/>
                    </a:cubicBezTo>
                    <a:close/>
                    <a:moveTo>
                      <a:pt x="129" y="176"/>
                    </a:moveTo>
                    <a:cubicBezTo>
                      <a:pt x="128" y="174"/>
                      <a:pt x="125" y="173"/>
                      <a:pt x="123" y="173"/>
                    </a:cubicBezTo>
                    <a:cubicBezTo>
                      <a:pt x="118" y="173"/>
                      <a:pt x="116" y="181"/>
                      <a:pt x="111" y="182"/>
                    </a:cubicBezTo>
                    <a:cubicBezTo>
                      <a:pt x="108" y="182"/>
                      <a:pt x="106" y="182"/>
                      <a:pt x="106" y="178"/>
                    </a:cubicBezTo>
                    <a:cubicBezTo>
                      <a:pt x="106" y="175"/>
                      <a:pt x="112" y="173"/>
                      <a:pt x="115" y="171"/>
                    </a:cubicBezTo>
                    <a:cubicBezTo>
                      <a:pt x="79" y="171"/>
                      <a:pt x="79" y="187"/>
                      <a:pt x="73" y="187"/>
                    </a:cubicBezTo>
                    <a:cubicBezTo>
                      <a:pt x="64" y="187"/>
                      <a:pt x="81" y="170"/>
                      <a:pt x="86" y="165"/>
                    </a:cubicBezTo>
                    <a:cubicBezTo>
                      <a:pt x="79" y="164"/>
                      <a:pt x="74" y="155"/>
                      <a:pt x="66" y="150"/>
                    </a:cubicBezTo>
                    <a:cubicBezTo>
                      <a:pt x="70" y="145"/>
                      <a:pt x="72" y="147"/>
                      <a:pt x="77" y="151"/>
                    </a:cubicBezTo>
                    <a:cubicBezTo>
                      <a:pt x="77" y="147"/>
                      <a:pt x="80" y="143"/>
                      <a:pt x="88" y="143"/>
                    </a:cubicBezTo>
                    <a:cubicBezTo>
                      <a:pt x="104" y="143"/>
                      <a:pt x="100" y="158"/>
                      <a:pt x="102" y="158"/>
                    </a:cubicBezTo>
                    <a:cubicBezTo>
                      <a:pt x="105" y="158"/>
                      <a:pt x="102" y="143"/>
                      <a:pt x="113" y="143"/>
                    </a:cubicBezTo>
                    <a:cubicBezTo>
                      <a:pt x="128" y="143"/>
                      <a:pt x="148" y="183"/>
                      <a:pt x="130" y="183"/>
                    </a:cubicBezTo>
                    <a:cubicBezTo>
                      <a:pt x="123" y="183"/>
                      <a:pt x="129" y="178"/>
                      <a:pt x="129" y="176"/>
                    </a:cubicBezTo>
                    <a:close/>
                    <a:moveTo>
                      <a:pt x="88" y="58"/>
                    </a:moveTo>
                    <a:cubicBezTo>
                      <a:pt x="95" y="50"/>
                      <a:pt x="95" y="50"/>
                      <a:pt x="95" y="50"/>
                    </a:cubicBezTo>
                    <a:cubicBezTo>
                      <a:pt x="90" y="43"/>
                      <a:pt x="90" y="43"/>
                      <a:pt x="90" y="43"/>
                    </a:cubicBezTo>
                    <a:cubicBezTo>
                      <a:pt x="99" y="44"/>
                      <a:pt x="99" y="44"/>
                      <a:pt x="99" y="44"/>
                    </a:cubicBezTo>
                    <a:cubicBezTo>
                      <a:pt x="105" y="34"/>
                      <a:pt x="105" y="34"/>
                      <a:pt x="105" y="34"/>
                    </a:cubicBezTo>
                    <a:cubicBezTo>
                      <a:pt x="110" y="43"/>
                      <a:pt x="110" y="43"/>
                      <a:pt x="110" y="43"/>
                    </a:cubicBezTo>
                    <a:cubicBezTo>
                      <a:pt x="119" y="43"/>
                      <a:pt x="119" y="43"/>
                      <a:pt x="119" y="43"/>
                    </a:cubicBezTo>
                    <a:cubicBezTo>
                      <a:pt x="115" y="50"/>
                      <a:pt x="115" y="50"/>
                      <a:pt x="115" y="50"/>
                    </a:cubicBezTo>
                    <a:cubicBezTo>
                      <a:pt x="121" y="58"/>
                      <a:pt x="121" y="58"/>
                      <a:pt x="121" y="58"/>
                    </a:cubicBezTo>
                    <a:cubicBezTo>
                      <a:pt x="113" y="59"/>
                      <a:pt x="113" y="59"/>
                      <a:pt x="113" y="59"/>
                    </a:cubicBezTo>
                    <a:cubicBezTo>
                      <a:pt x="113" y="69"/>
                      <a:pt x="113" y="69"/>
                      <a:pt x="113" y="69"/>
                    </a:cubicBezTo>
                    <a:cubicBezTo>
                      <a:pt x="105" y="63"/>
                      <a:pt x="105" y="63"/>
                      <a:pt x="105" y="63"/>
                    </a:cubicBezTo>
                    <a:cubicBezTo>
                      <a:pt x="96" y="69"/>
                      <a:pt x="96" y="69"/>
                      <a:pt x="96" y="69"/>
                    </a:cubicBezTo>
                    <a:cubicBezTo>
                      <a:pt x="96" y="59"/>
                      <a:pt x="96" y="59"/>
                      <a:pt x="96" y="59"/>
                    </a:cubicBezTo>
                    <a:cubicBezTo>
                      <a:pt x="88" y="58"/>
                      <a:pt x="88" y="58"/>
                      <a:pt x="88" y="58"/>
                    </a:cubicBezTo>
                    <a:close/>
                    <a:moveTo>
                      <a:pt x="73" y="15"/>
                    </a:moveTo>
                    <a:cubicBezTo>
                      <a:pt x="73" y="129"/>
                      <a:pt x="73" y="129"/>
                      <a:pt x="73" y="129"/>
                    </a:cubicBezTo>
                    <a:cubicBezTo>
                      <a:pt x="16" y="129"/>
                      <a:pt x="16" y="129"/>
                      <a:pt x="16" y="129"/>
                    </a:cubicBezTo>
                    <a:cubicBezTo>
                      <a:pt x="16" y="15"/>
                      <a:pt x="16" y="15"/>
                      <a:pt x="16" y="15"/>
                    </a:cubicBezTo>
                    <a:cubicBezTo>
                      <a:pt x="73" y="15"/>
                      <a:pt x="73" y="15"/>
                      <a:pt x="73" y="15"/>
                    </a:cubicBezTo>
                    <a:close/>
                    <a:moveTo>
                      <a:pt x="183" y="602"/>
                    </a:moveTo>
                    <a:cubicBezTo>
                      <a:pt x="51" y="523"/>
                      <a:pt x="51" y="523"/>
                      <a:pt x="51" y="523"/>
                    </a:cubicBezTo>
                    <a:cubicBezTo>
                      <a:pt x="29" y="509"/>
                      <a:pt x="18" y="482"/>
                      <a:pt x="16" y="450"/>
                    </a:cubicBezTo>
                    <a:cubicBezTo>
                      <a:pt x="16" y="325"/>
                      <a:pt x="16" y="325"/>
                      <a:pt x="16" y="325"/>
                    </a:cubicBezTo>
                    <a:cubicBezTo>
                      <a:pt x="183" y="325"/>
                      <a:pt x="183" y="325"/>
                      <a:pt x="183" y="325"/>
                    </a:cubicBezTo>
                    <a:cubicBezTo>
                      <a:pt x="183" y="602"/>
                      <a:pt x="183" y="602"/>
                      <a:pt x="183" y="602"/>
                    </a:cubicBezTo>
                    <a:close/>
                    <a:moveTo>
                      <a:pt x="135" y="310"/>
                    </a:moveTo>
                    <a:cubicBezTo>
                      <a:pt x="135" y="202"/>
                      <a:pt x="135" y="202"/>
                      <a:pt x="135" y="202"/>
                    </a:cubicBezTo>
                    <a:cubicBezTo>
                      <a:pt x="183" y="202"/>
                      <a:pt x="183" y="202"/>
                      <a:pt x="183" y="202"/>
                    </a:cubicBezTo>
                    <a:cubicBezTo>
                      <a:pt x="183" y="310"/>
                      <a:pt x="183" y="310"/>
                      <a:pt x="183" y="310"/>
                    </a:cubicBezTo>
                    <a:cubicBezTo>
                      <a:pt x="135" y="310"/>
                      <a:pt x="135" y="310"/>
                      <a:pt x="135" y="310"/>
                    </a:cubicBezTo>
                    <a:close/>
                    <a:moveTo>
                      <a:pt x="353" y="611"/>
                    </a:moveTo>
                    <a:cubicBezTo>
                      <a:pt x="292" y="648"/>
                      <a:pt x="292" y="648"/>
                      <a:pt x="292" y="648"/>
                    </a:cubicBezTo>
                    <a:cubicBezTo>
                      <a:pt x="291" y="648"/>
                      <a:pt x="291" y="648"/>
                      <a:pt x="291" y="648"/>
                    </a:cubicBezTo>
                    <a:cubicBezTo>
                      <a:pt x="286" y="651"/>
                      <a:pt x="281" y="653"/>
                      <a:pt x="275" y="653"/>
                    </a:cubicBezTo>
                    <a:cubicBezTo>
                      <a:pt x="268" y="653"/>
                      <a:pt x="263" y="651"/>
                      <a:pt x="258" y="647"/>
                    </a:cubicBezTo>
                    <a:cubicBezTo>
                      <a:pt x="198" y="611"/>
                      <a:pt x="198" y="611"/>
                      <a:pt x="198" y="611"/>
                    </a:cubicBezTo>
                    <a:cubicBezTo>
                      <a:pt x="198" y="325"/>
                      <a:pt x="198" y="325"/>
                      <a:pt x="198" y="325"/>
                    </a:cubicBezTo>
                    <a:cubicBezTo>
                      <a:pt x="353" y="325"/>
                      <a:pt x="353" y="325"/>
                      <a:pt x="353" y="325"/>
                    </a:cubicBezTo>
                    <a:cubicBezTo>
                      <a:pt x="353" y="611"/>
                      <a:pt x="353" y="611"/>
                      <a:pt x="353" y="611"/>
                    </a:cubicBezTo>
                    <a:close/>
                    <a:moveTo>
                      <a:pt x="353" y="310"/>
                    </a:moveTo>
                    <a:cubicBezTo>
                      <a:pt x="198" y="310"/>
                      <a:pt x="198" y="310"/>
                      <a:pt x="198" y="310"/>
                    </a:cubicBezTo>
                    <a:cubicBezTo>
                      <a:pt x="198" y="15"/>
                      <a:pt x="198" y="15"/>
                      <a:pt x="198" y="15"/>
                    </a:cubicBezTo>
                    <a:cubicBezTo>
                      <a:pt x="353" y="15"/>
                      <a:pt x="353" y="15"/>
                      <a:pt x="353" y="15"/>
                    </a:cubicBezTo>
                    <a:cubicBezTo>
                      <a:pt x="353" y="310"/>
                      <a:pt x="353" y="310"/>
                      <a:pt x="353" y="310"/>
                    </a:cubicBezTo>
                    <a:close/>
                    <a:moveTo>
                      <a:pt x="535" y="450"/>
                    </a:moveTo>
                    <a:cubicBezTo>
                      <a:pt x="532" y="482"/>
                      <a:pt x="521" y="509"/>
                      <a:pt x="499" y="523"/>
                    </a:cubicBezTo>
                    <a:cubicBezTo>
                      <a:pt x="368" y="602"/>
                      <a:pt x="368" y="602"/>
                      <a:pt x="368" y="602"/>
                    </a:cubicBezTo>
                    <a:cubicBezTo>
                      <a:pt x="368" y="325"/>
                      <a:pt x="368" y="325"/>
                      <a:pt x="368" y="325"/>
                    </a:cubicBezTo>
                    <a:cubicBezTo>
                      <a:pt x="535" y="325"/>
                      <a:pt x="535" y="325"/>
                      <a:pt x="535" y="325"/>
                    </a:cubicBezTo>
                    <a:cubicBezTo>
                      <a:pt x="535" y="450"/>
                      <a:pt x="535" y="450"/>
                      <a:pt x="535" y="450"/>
                    </a:cubicBezTo>
                    <a:close/>
                    <a:moveTo>
                      <a:pt x="535" y="310"/>
                    </a:moveTo>
                    <a:cubicBezTo>
                      <a:pt x="368" y="310"/>
                      <a:pt x="368" y="310"/>
                      <a:pt x="368" y="310"/>
                    </a:cubicBezTo>
                    <a:cubicBezTo>
                      <a:pt x="368" y="15"/>
                      <a:pt x="368" y="15"/>
                      <a:pt x="368" y="15"/>
                    </a:cubicBezTo>
                    <a:cubicBezTo>
                      <a:pt x="535" y="15"/>
                      <a:pt x="535" y="15"/>
                      <a:pt x="535" y="15"/>
                    </a:cubicBezTo>
                    <a:cubicBezTo>
                      <a:pt x="535" y="310"/>
                      <a:pt x="535" y="310"/>
                      <a:pt x="535" y="3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4" name="Freeform 64"/>
              <p:cNvSpPr>
                <a:spLocks/>
              </p:cNvSpPr>
              <p:nvPr userDrawn="1"/>
            </p:nvSpPr>
            <p:spPr bwMode="auto">
              <a:xfrm>
                <a:off x="2261" y="-957"/>
                <a:ext cx="392" cy="447"/>
              </a:xfrm>
              <a:custGeom>
                <a:avLst/>
                <a:gdLst>
                  <a:gd name="T0" fmla="*/ 152 w 166"/>
                  <a:gd name="T1" fmla="*/ 88 h 189"/>
                  <a:gd name="T2" fmla="*/ 137 w 166"/>
                  <a:gd name="T3" fmla="*/ 94 h 189"/>
                  <a:gd name="T4" fmla="*/ 154 w 166"/>
                  <a:gd name="T5" fmla="*/ 71 h 189"/>
                  <a:gd name="T6" fmla="*/ 134 w 166"/>
                  <a:gd name="T7" fmla="*/ 76 h 189"/>
                  <a:gd name="T8" fmla="*/ 128 w 166"/>
                  <a:gd name="T9" fmla="*/ 52 h 189"/>
                  <a:gd name="T10" fmla="*/ 128 w 166"/>
                  <a:gd name="T11" fmla="*/ 32 h 189"/>
                  <a:gd name="T12" fmla="*/ 145 w 166"/>
                  <a:gd name="T13" fmla="*/ 0 h 189"/>
                  <a:gd name="T14" fmla="*/ 116 w 166"/>
                  <a:gd name="T15" fmla="*/ 35 h 189"/>
                  <a:gd name="T16" fmla="*/ 105 w 166"/>
                  <a:gd name="T17" fmla="*/ 75 h 189"/>
                  <a:gd name="T18" fmla="*/ 82 w 166"/>
                  <a:gd name="T19" fmla="*/ 42 h 189"/>
                  <a:gd name="T20" fmla="*/ 54 w 166"/>
                  <a:gd name="T21" fmla="*/ 50 h 189"/>
                  <a:gd name="T22" fmla="*/ 65 w 166"/>
                  <a:gd name="T23" fmla="*/ 65 h 189"/>
                  <a:gd name="T24" fmla="*/ 61 w 166"/>
                  <a:gd name="T25" fmla="*/ 82 h 189"/>
                  <a:gd name="T26" fmla="*/ 46 w 166"/>
                  <a:gd name="T27" fmla="*/ 59 h 189"/>
                  <a:gd name="T28" fmla="*/ 45 w 166"/>
                  <a:gd name="T29" fmla="*/ 43 h 189"/>
                  <a:gd name="T30" fmla="*/ 4 w 166"/>
                  <a:gd name="T31" fmla="*/ 0 h 189"/>
                  <a:gd name="T32" fmla="*/ 20 w 166"/>
                  <a:gd name="T33" fmla="*/ 31 h 189"/>
                  <a:gd name="T34" fmla="*/ 4 w 166"/>
                  <a:gd name="T35" fmla="*/ 26 h 189"/>
                  <a:gd name="T36" fmla="*/ 14 w 166"/>
                  <a:gd name="T37" fmla="*/ 43 h 189"/>
                  <a:gd name="T38" fmla="*/ 2 w 166"/>
                  <a:gd name="T39" fmla="*/ 47 h 189"/>
                  <a:gd name="T40" fmla="*/ 10 w 166"/>
                  <a:gd name="T41" fmla="*/ 59 h 189"/>
                  <a:gd name="T42" fmla="*/ 0 w 166"/>
                  <a:gd name="T43" fmla="*/ 61 h 189"/>
                  <a:gd name="T44" fmla="*/ 5 w 166"/>
                  <a:gd name="T45" fmla="*/ 68 h 189"/>
                  <a:gd name="T46" fmla="*/ 2 w 166"/>
                  <a:gd name="T47" fmla="*/ 84 h 189"/>
                  <a:gd name="T48" fmla="*/ 41 w 166"/>
                  <a:gd name="T49" fmla="*/ 135 h 189"/>
                  <a:gd name="T50" fmla="*/ 52 w 166"/>
                  <a:gd name="T51" fmla="*/ 123 h 189"/>
                  <a:gd name="T52" fmla="*/ 58 w 166"/>
                  <a:gd name="T53" fmla="*/ 131 h 189"/>
                  <a:gd name="T54" fmla="*/ 47 w 166"/>
                  <a:gd name="T55" fmla="*/ 146 h 189"/>
                  <a:gd name="T56" fmla="*/ 64 w 166"/>
                  <a:gd name="T57" fmla="*/ 159 h 189"/>
                  <a:gd name="T58" fmla="*/ 62 w 166"/>
                  <a:gd name="T59" fmla="*/ 182 h 189"/>
                  <a:gd name="T60" fmla="*/ 79 w 166"/>
                  <a:gd name="T61" fmla="*/ 174 h 189"/>
                  <a:gd name="T62" fmla="*/ 92 w 166"/>
                  <a:gd name="T63" fmla="*/ 189 h 189"/>
                  <a:gd name="T64" fmla="*/ 103 w 166"/>
                  <a:gd name="T65" fmla="*/ 174 h 189"/>
                  <a:gd name="T66" fmla="*/ 119 w 166"/>
                  <a:gd name="T67" fmla="*/ 181 h 189"/>
                  <a:gd name="T68" fmla="*/ 113 w 166"/>
                  <a:gd name="T69" fmla="*/ 160 h 189"/>
                  <a:gd name="T70" fmla="*/ 132 w 166"/>
                  <a:gd name="T71" fmla="*/ 146 h 189"/>
                  <a:gd name="T72" fmla="*/ 124 w 166"/>
                  <a:gd name="T73" fmla="*/ 137 h 189"/>
                  <a:gd name="T74" fmla="*/ 128 w 166"/>
                  <a:gd name="T75" fmla="*/ 125 h 189"/>
                  <a:gd name="T76" fmla="*/ 152 w 166"/>
                  <a:gd name="T77" fmla="*/ 8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6" h="189">
                    <a:moveTo>
                      <a:pt x="152" y="88"/>
                    </a:moveTo>
                    <a:cubicBezTo>
                      <a:pt x="151" y="86"/>
                      <a:pt x="131" y="95"/>
                      <a:pt x="137" y="94"/>
                    </a:cubicBezTo>
                    <a:cubicBezTo>
                      <a:pt x="137" y="88"/>
                      <a:pt x="149" y="76"/>
                      <a:pt x="154" y="71"/>
                    </a:cubicBezTo>
                    <a:cubicBezTo>
                      <a:pt x="153" y="64"/>
                      <a:pt x="144" y="71"/>
                      <a:pt x="134" y="76"/>
                    </a:cubicBezTo>
                    <a:cubicBezTo>
                      <a:pt x="166" y="31"/>
                      <a:pt x="145" y="49"/>
                      <a:pt x="128" y="52"/>
                    </a:cubicBezTo>
                    <a:cubicBezTo>
                      <a:pt x="156" y="22"/>
                      <a:pt x="149" y="23"/>
                      <a:pt x="128" y="32"/>
                    </a:cubicBezTo>
                    <a:cubicBezTo>
                      <a:pt x="144" y="19"/>
                      <a:pt x="148" y="4"/>
                      <a:pt x="145" y="0"/>
                    </a:cubicBezTo>
                    <a:cubicBezTo>
                      <a:pt x="130" y="20"/>
                      <a:pt x="116" y="17"/>
                      <a:pt x="116" y="35"/>
                    </a:cubicBezTo>
                    <a:cubicBezTo>
                      <a:pt x="116" y="48"/>
                      <a:pt x="111" y="68"/>
                      <a:pt x="105" y="75"/>
                    </a:cubicBezTo>
                    <a:cubicBezTo>
                      <a:pt x="97" y="84"/>
                      <a:pt x="103" y="42"/>
                      <a:pt x="82" y="42"/>
                    </a:cubicBezTo>
                    <a:cubicBezTo>
                      <a:pt x="75" y="42"/>
                      <a:pt x="59" y="41"/>
                      <a:pt x="54" y="50"/>
                    </a:cubicBezTo>
                    <a:cubicBezTo>
                      <a:pt x="58" y="50"/>
                      <a:pt x="65" y="61"/>
                      <a:pt x="65" y="65"/>
                    </a:cubicBezTo>
                    <a:cubicBezTo>
                      <a:pt x="65" y="70"/>
                      <a:pt x="69" y="82"/>
                      <a:pt x="61" y="82"/>
                    </a:cubicBezTo>
                    <a:cubicBezTo>
                      <a:pt x="54" y="82"/>
                      <a:pt x="46" y="66"/>
                      <a:pt x="46" y="59"/>
                    </a:cubicBezTo>
                    <a:cubicBezTo>
                      <a:pt x="46" y="52"/>
                      <a:pt x="45" y="53"/>
                      <a:pt x="45" y="43"/>
                    </a:cubicBezTo>
                    <a:cubicBezTo>
                      <a:pt x="45" y="25"/>
                      <a:pt x="16" y="0"/>
                      <a:pt x="4" y="0"/>
                    </a:cubicBezTo>
                    <a:cubicBezTo>
                      <a:pt x="4" y="12"/>
                      <a:pt x="20" y="15"/>
                      <a:pt x="20" y="31"/>
                    </a:cubicBezTo>
                    <a:cubicBezTo>
                      <a:pt x="14" y="31"/>
                      <a:pt x="4" y="18"/>
                      <a:pt x="4" y="26"/>
                    </a:cubicBezTo>
                    <a:cubicBezTo>
                      <a:pt x="4" y="34"/>
                      <a:pt x="14" y="36"/>
                      <a:pt x="14" y="43"/>
                    </a:cubicBezTo>
                    <a:cubicBezTo>
                      <a:pt x="14" y="49"/>
                      <a:pt x="2" y="40"/>
                      <a:pt x="2" y="47"/>
                    </a:cubicBezTo>
                    <a:cubicBezTo>
                      <a:pt x="2" y="54"/>
                      <a:pt x="9" y="53"/>
                      <a:pt x="10" y="59"/>
                    </a:cubicBezTo>
                    <a:cubicBezTo>
                      <a:pt x="6" y="58"/>
                      <a:pt x="1" y="59"/>
                      <a:pt x="0" y="61"/>
                    </a:cubicBezTo>
                    <a:cubicBezTo>
                      <a:pt x="0" y="63"/>
                      <a:pt x="2" y="66"/>
                      <a:pt x="5" y="68"/>
                    </a:cubicBezTo>
                    <a:cubicBezTo>
                      <a:pt x="4" y="69"/>
                      <a:pt x="2" y="73"/>
                      <a:pt x="2" y="84"/>
                    </a:cubicBezTo>
                    <a:cubicBezTo>
                      <a:pt x="2" y="119"/>
                      <a:pt x="24" y="135"/>
                      <a:pt x="41" y="135"/>
                    </a:cubicBezTo>
                    <a:cubicBezTo>
                      <a:pt x="52" y="135"/>
                      <a:pt x="50" y="127"/>
                      <a:pt x="52" y="123"/>
                    </a:cubicBezTo>
                    <a:cubicBezTo>
                      <a:pt x="52" y="129"/>
                      <a:pt x="58" y="120"/>
                      <a:pt x="58" y="131"/>
                    </a:cubicBezTo>
                    <a:cubicBezTo>
                      <a:pt x="58" y="141"/>
                      <a:pt x="47" y="137"/>
                      <a:pt x="47" y="146"/>
                    </a:cubicBezTo>
                    <a:cubicBezTo>
                      <a:pt x="47" y="159"/>
                      <a:pt x="64" y="146"/>
                      <a:pt x="64" y="159"/>
                    </a:cubicBezTo>
                    <a:cubicBezTo>
                      <a:pt x="64" y="176"/>
                      <a:pt x="62" y="176"/>
                      <a:pt x="62" y="182"/>
                    </a:cubicBezTo>
                    <a:cubicBezTo>
                      <a:pt x="62" y="187"/>
                      <a:pt x="81" y="176"/>
                      <a:pt x="79" y="174"/>
                    </a:cubicBezTo>
                    <a:cubicBezTo>
                      <a:pt x="84" y="176"/>
                      <a:pt x="84" y="189"/>
                      <a:pt x="92" y="189"/>
                    </a:cubicBezTo>
                    <a:cubicBezTo>
                      <a:pt x="97" y="188"/>
                      <a:pt x="98" y="175"/>
                      <a:pt x="103" y="174"/>
                    </a:cubicBezTo>
                    <a:cubicBezTo>
                      <a:pt x="100" y="175"/>
                      <a:pt x="119" y="187"/>
                      <a:pt x="119" y="181"/>
                    </a:cubicBezTo>
                    <a:cubicBezTo>
                      <a:pt x="119" y="164"/>
                      <a:pt x="113" y="171"/>
                      <a:pt x="113" y="160"/>
                    </a:cubicBezTo>
                    <a:cubicBezTo>
                      <a:pt x="113" y="150"/>
                      <a:pt x="135" y="152"/>
                      <a:pt x="132" y="146"/>
                    </a:cubicBezTo>
                    <a:cubicBezTo>
                      <a:pt x="129" y="142"/>
                      <a:pt x="127" y="145"/>
                      <a:pt x="124" y="137"/>
                    </a:cubicBezTo>
                    <a:cubicBezTo>
                      <a:pt x="125" y="138"/>
                      <a:pt x="106" y="111"/>
                      <a:pt x="128" y="125"/>
                    </a:cubicBezTo>
                    <a:cubicBezTo>
                      <a:pt x="151" y="140"/>
                      <a:pt x="153" y="90"/>
                      <a:pt x="152"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5" name="Oval 65"/>
              <p:cNvSpPr>
                <a:spLocks noChangeArrowheads="1"/>
              </p:cNvSpPr>
              <p:nvPr userDrawn="1"/>
            </p:nvSpPr>
            <p:spPr bwMode="auto">
              <a:xfrm>
                <a:off x="3965" y="-550"/>
                <a:ext cx="85" cy="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6" name="Oval 66"/>
              <p:cNvSpPr>
                <a:spLocks noChangeArrowheads="1"/>
              </p:cNvSpPr>
              <p:nvPr userDrawn="1"/>
            </p:nvSpPr>
            <p:spPr bwMode="auto">
              <a:xfrm>
                <a:off x="3792" y="-446"/>
                <a:ext cx="85" cy="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7" name="Oval 67"/>
              <p:cNvSpPr>
                <a:spLocks noChangeArrowheads="1"/>
              </p:cNvSpPr>
              <p:nvPr userDrawn="1"/>
            </p:nvSpPr>
            <p:spPr bwMode="auto">
              <a:xfrm>
                <a:off x="1736" y="-210"/>
                <a:ext cx="85"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8" name="Oval 68"/>
              <p:cNvSpPr>
                <a:spLocks noChangeArrowheads="1"/>
              </p:cNvSpPr>
              <p:nvPr userDrawn="1"/>
            </p:nvSpPr>
            <p:spPr bwMode="auto">
              <a:xfrm>
                <a:off x="1869" y="-198"/>
                <a:ext cx="87"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9" name="Freeform 69"/>
              <p:cNvSpPr>
                <a:spLocks/>
              </p:cNvSpPr>
              <p:nvPr userDrawn="1"/>
            </p:nvSpPr>
            <p:spPr bwMode="auto">
              <a:xfrm>
                <a:off x="5538" y="-1976"/>
                <a:ext cx="154" cy="343"/>
              </a:xfrm>
              <a:custGeom>
                <a:avLst/>
                <a:gdLst>
                  <a:gd name="T0" fmla="*/ 32 w 65"/>
                  <a:gd name="T1" fmla="*/ 25 h 145"/>
                  <a:gd name="T2" fmla="*/ 45 w 65"/>
                  <a:gd name="T3" fmla="*/ 145 h 145"/>
                  <a:gd name="T4" fmla="*/ 35 w 65"/>
                  <a:gd name="T5" fmla="*/ 122 h 145"/>
                  <a:gd name="T6" fmla="*/ 18 w 65"/>
                  <a:gd name="T7" fmla="*/ 0 h 145"/>
                  <a:gd name="T8" fmla="*/ 32 w 65"/>
                  <a:gd name="T9" fmla="*/ 25 h 145"/>
                </a:gdLst>
                <a:ahLst/>
                <a:cxnLst>
                  <a:cxn ang="0">
                    <a:pos x="T0" y="T1"/>
                  </a:cxn>
                  <a:cxn ang="0">
                    <a:pos x="T2" y="T3"/>
                  </a:cxn>
                  <a:cxn ang="0">
                    <a:pos x="T4" y="T5"/>
                  </a:cxn>
                  <a:cxn ang="0">
                    <a:pos x="T6" y="T7"/>
                  </a:cxn>
                  <a:cxn ang="0">
                    <a:pos x="T8" y="T9"/>
                  </a:cxn>
                </a:cxnLst>
                <a:rect l="0" t="0" r="r" b="b"/>
                <a:pathLst>
                  <a:path w="65" h="145">
                    <a:moveTo>
                      <a:pt x="32" y="25"/>
                    </a:moveTo>
                    <a:cubicBezTo>
                      <a:pt x="59" y="56"/>
                      <a:pt x="65" y="108"/>
                      <a:pt x="45" y="145"/>
                    </a:cubicBezTo>
                    <a:cubicBezTo>
                      <a:pt x="35" y="144"/>
                      <a:pt x="37" y="130"/>
                      <a:pt x="35" y="122"/>
                    </a:cubicBezTo>
                    <a:cubicBezTo>
                      <a:pt x="16" y="86"/>
                      <a:pt x="0" y="41"/>
                      <a:pt x="18" y="0"/>
                    </a:cubicBezTo>
                    <a:cubicBezTo>
                      <a:pt x="30" y="2"/>
                      <a:pt x="25" y="18"/>
                      <a:pt x="3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0" name="Freeform 70"/>
              <p:cNvSpPr>
                <a:spLocks/>
              </p:cNvSpPr>
              <p:nvPr userDrawn="1"/>
            </p:nvSpPr>
            <p:spPr bwMode="auto">
              <a:xfrm>
                <a:off x="73" y="-1931"/>
                <a:ext cx="109" cy="307"/>
              </a:xfrm>
              <a:custGeom>
                <a:avLst/>
                <a:gdLst>
                  <a:gd name="T0" fmla="*/ 46 w 46"/>
                  <a:gd name="T1" fmla="*/ 49 h 130"/>
                  <a:gd name="T2" fmla="*/ 46 w 46"/>
                  <a:gd name="T3" fmla="*/ 126 h 130"/>
                  <a:gd name="T4" fmla="*/ 38 w 46"/>
                  <a:gd name="T5" fmla="*/ 122 h 130"/>
                  <a:gd name="T6" fmla="*/ 8 w 46"/>
                  <a:gd name="T7" fmla="*/ 4 h 130"/>
                  <a:gd name="T8" fmla="*/ 17 w 46"/>
                  <a:gd name="T9" fmla="*/ 2 h 130"/>
                  <a:gd name="T10" fmla="*/ 46 w 46"/>
                  <a:gd name="T11" fmla="*/ 49 h 130"/>
                </a:gdLst>
                <a:ahLst/>
                <a:cxnLst>
                  <a:cxn ang="0">
                    <a:pos x="T0" y="T1"/>
                  </a:cxn>
                  <a:cxn ang="0">
                    <a:pos x="T2" y="T3"/>
                  </a:cxn>
                  <a:cxn ang="0">
                    <a:pos x="T4" y="T5"/>
                  </a:cxn>
                  <a:cxn ang="0">
                    <a:pos x="T6" y="T7"/>
                  </a:cxn>
                  <a:cxn ang="0">
                    <a:pos x="T8" y="T9"/>
                  </a:cxn>
                  <a:cxn ang="0">
                    <a:pos x="T10" y="T11"/>
                  </a:cxn>
                </a:cxnLst>
                <a:rect l="0" t="0" r="r" b="b"/>
                <a:pathLst>
                  <a:path w="46" h="130">
                    <a:moveTo>
                      <a:pt x="46" y="49"/>
                    </a:moveTo>
                    <a:cubicBezTo>
                      <a:pt x="41" y="72"/>
                      <a:pt x="41" y="104"/>
                      <a:pt x="46" y="126"/>
                    </a:cubicBezTo>
                    <a:cubicBezTo>
                      <a:pt x="41" y="130"/>
                      <a:pt x="42" y="121"/>
                      <a:pt x="38" y="122"/>
                    </a:cubicBezTo>
                    <a:cubicBezTo>
                      <a:pt x="0" y="95"/>
                      <a:pt x="17" y="41"/>
                      <a:pt x="8" y="4"/>
                    </a:cubicBezTo>
                    <a:cubicBezTo>
                      <a:pt x="10" y="1"/>
                      <a:pt x="15" y="0"/>
                      <a:pt x="17" y="2"/>
                    </a:cubicBezTo>
                    <a:cubicBezTo>
                      <a:pt x="35" y="13"/>
                      <a:pt x="42" y="30"/>
                      <a:pt x="46"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1" name="Freeform 71"/>
              <p:cNvSpPr>
                <a:spLocks/>
              </p:cNvSpPr>
              <p:nvPr userDrawn="1"/>
            </p:nvSpPr>
            <p:spPr bwMode="auto">
              <a:xfrm>
                <a:off x="5716" y="-1834"/>
                <a:ext cx="106" cy="92"/>
              </a:xfrm>
              <a:custGeom>
                <a:avLst/>
                <a:gdLst>
                  <a:gd name="T0" fmla="*/ 40 w 45"/>
                  <a:gd name="T1" fmla="*/ 11 h 39"/>
                  <a:gd name="T2" fmla="*/ 27 w 45"/>
                  <a:gd name="T3" fmla="*/ 37 h 39"/>
                  <a:gd name="T4" fmla="*/ 3 w 45"/>
                  <a:gd name="T5" fmla="*/ 26 h 39"/>
                  <a:gd name="T6" fmla="*/ 15 w 45"/>
                  <a:gd name="T7" fmla="*/ 1 h 39"/>
                  <a:gd name="T8" fmla="*/ 40 w 45"/>
                  <a:gd name="T9" fmla="*/ 11 h 39"/>
                </a:gdLst>
                <a:ahLst/>
                <a:cxnLst>
                  <a:cxn ang="0">
                    <a:pos x="T0" y="T1"/>
                  </a:cxn>
                  <a:cxn ang="0">
                    <a:pos x="T2" y="T3"/>
                  </a:cxn>
                  <a:cxn ang="0">
                    <a:pos x="T4" y="T5"/>
                  </a:cxn>
                  <a:cxn ang="0">
                    <a:pos x="T6" y="T7"/>
                  </a:cxn>
                  <a:cxn ang="0">
                    <a:pos x="T8" y="T9"/>
                  </a:cxn>
                </a:cxnLst>
                <a:rect l="0" t="0" r="r" b="b"/>
                <a:pathLst>
                  <a:path w="45" h="39">
                    <a:moveTo>
                      <a:pt x="40" y="11"/>
                    </a:moveTo>
                    <a:cubicBezTo>
                      <a:pt x="45" y="22"/>
                      <a:pt x="35" y="32"/>
                      <a:pt x="27" y="37"/>
                    </a:cubicBezTo>
                    <a:cubicBezTo>
                      <a:pt x="18" y="39"/>
                      <a:pt x="9" y="34"/>
                      <a:pt x="3" y="26"/>
                    </a:cubicBezTo>
                    <a:cubicBezTo>
                      <a:pt x="0" y="16"/>
                      <a:pt x="6" y="6"/>
                      <a:pt x="15" y="1"/>
                    </a:cubicBezTo>
                    <a:cubicBezTo>
                      <a:pt x="24" y="0"/>
                      <a:pt x="34" y="2"/>
                      <a:pt x="4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2" name="Freeform 72"/>
              <p:cNvSpPr>
                <a:spLocks/>
              </p:cNvSpPr>
              <p:nvPr userDrawn="1"/>
            </p:nvSpPr>
            <p:spPr bwMode="auto">
              <a:xfrm>
                <a:off x="-45" y="-1737"/>
                <a:ext cx="90" cy="80"/>
              </a:xfrm>
              <a:custGeom>
                <a:avLst/>
                <a:gdLst>
                  <a:gd name="T0" fmla="*/ 38 w 38"/>
                  <a:gd name="T1" fmla="*/ 13 h 34"/>
                  <a:gd name="T2" fmla="*/ 25 w 38"/>
                  <a:gd name="T3" fmla="*/ 34 h 34"/>
                  <a:gd name="T4" fmla="*/ 7 w 38"/>
                  <a:gd name="T5" fmla="*/ 29 h 34"/>
                  <a:gd name="T6" fmla="*/ 3 w 38"/>
                  <a:gd name="T7" fmla="*/ 9 h 34"/>
                  <a:gd name="T8" fmla="*/ 21 w 38"/>
                  <a:gd name="T9" fmla="*/ 0 h 34"/>
                  <a:gd name="T10" fmla="*/ 38 w 38"/>
                  <a:gd name="T11" fmla="*/ 13 h 34"/>
                </a:gdLst>
                <a:ahLst/>
                <a:cxnLst>
                  <a:cxn ang="0">
                    <a:pos x="T0" y="T1"/>
                  </a:cxn>
                  <a:cxn ang="0">
                    <a:pos x="T2" y="T3"/>
                  </a:cxn>
                  <a:cxn ang="0">
                    <a:pos x="T4" y="T5"/>
                  </a:cxn>
                  <a:cxn ang="0">
                    <a:pos x="T6" y="T7"/>
                  </a:cxn>
                  <a:cxn ang="0">
                    <a:pos x="T8" y="T9"/>
                  </a:cxn>
                  <a:cxn ang="0">
                    <a:pos x="T10" y="T11"/>
                  </a:cxn>
                </a:cxnLst>
                <a:rect l="0" t="0" r="r" b="b"/>
                <a:pathLst>
                  <a:path w="38" h="34">
                    <a:moveTo>
                      <a:pt x="38" y="13"/>
                    </a:moveTo>
                    <a:cubicBezTo>
                      <a:pt x="36" y="21"/>
                      <a:pt x="33" y="30"/>
                      <a:pt x="25" y="34"/>
                    </a:cubicBezTo>
                    <a:cubicBezTo>
                      <a:pt x="19" y="34"/>
                      <a:pt x="11" y="34"/>
                      <a:pt x="7" y="29"/>
                    </a:cubicBezTo>
                    <a:cubicBezTo>
                      <a:pt x="1" y="24"/>
                      <a:pt x="0" y="15"/>
                      <a:pt x="3" y="9"/>
                    </a:cubicBezTo>
                    <a:cubicBezTo>
                      <a:pt x="7" y="2"/>
                      <a:pt x="15" y="1"/>
                      <a:pt x="21" y="0"/>
                    </a:cubicBezTo>
                    <a:cubicBezTo>
                      <a:pt x="28" y="3"/>
                      <a:pt x="35" y="5"/>
                      <a:pt x="3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3" name="Freeform 73"/>
              <p:cNvSpPr>
                <a:spLocks/>
              </p:cNvSpPr>
              <p:nvPr userDrawn="1"/>
            </p:nvSpPr>
            <p:spPr bwMode="auto">
              <a:xfrm>
                <a:off x="5810" y="-1692"/>
                <a:ext cx="92" cy="90"/>
              </a:xfrm>
              <a:custGeom>
                <a:avLst/>
                <a:gdLst>
                  <a:gd name="T0" fmla="*/ 37 w 39"/>
                  <a:gd name="T1" fmla="*/ 10 h 38"/>
                  <a:gd name="T2" fmla="*/ 37 w 39"/>
                  <a:gd name="T3" fmla="*/ 25 h 38"/>
                  <a:gd name="T4" fmla="*/ 11 w 39"/>
                  <a:gd name="T5" fmla="*/ 34 h 38"/>
                  <a:gd name="T6" fmla="*/ 0 w 39"/>
                  <a:gd name="T7" fmla="*/ 18 h 38"/>
                  <a:gd name="T8" fmla="*/ 17 w 39"/>
                  <a:gd name="T9" fmla="*/ 0 h 38"/>
                  <a:gd name="T10" fmla="*/ 37 w 39"/>
                  <a:gd name="T11" fmla="*/ 10 h 38"/>
                </a:gdLst>
                <a:ahLst/>
                <a:cxnLst>
                  <a:cxn ang="0">
                    <a:pos x="T0" y="T1"/>
                  </a:cxn>
                  <a:cxn ang="0">
                    <a:pos x="T2" y="T3"/>
                  </a:cxn>
                  <a:cxn ang="0">
                    <a:pos x="T4" y="T5"/>
                  </a:cxn>
                  <a:cxn ang="0">
                    <a:pos x="T6" y="T7"/>
                  </a:cxn>
                  <a:cxn ang="0">
                    <a:pos x="T8" y="T9"/>
                  </a:cxn>
                  <a:cxn ang="0">
                    <a:pos x="T10" y="T11"/>
                  </a:cxn>
                </a:cxnLst>
                <a:rect l="0" t="0" r="r" b="b"/>
                <a:pathLst>
                  <a:path w="39" h="38">
                    <a:moveTo>
                      <a:pt x="37" y="10"/>
                    </a:moveTo>
                    <a:cubicBezTo>
                      <a:pt x="39" y="16"/>
                      <a:pt x="39" y="20"/>
                      <a:pt x="37" y="25"/>
                    </a:cubicBezTo>
                    <a:cubicBezTo>
                      <a:pt x="30" y="34"/>
                      <a:pt x="21" y="38"/>
                      <a:pt x="11" y="34"/>
                    </a:cubicBezTo>
                    <a:cubicBezTo>
                      <a:pt x="4" y="30"/>
                      <a:pt x="2" y="24"/>
                      <a:pt x="0" y="18"/>
                    </a:cubicBezTo>
                    <a:cubicBezTo>
                      <a:pt x="2" y="10"/>
                      <a:pt x="10" y="3"/>
                      <a:pt x="17" y="0"/>
                    </a:cubicBezTo>
                    <a:cubicBezTo>
                      <a:pt x="25" y="0"/>
                      <a:pt x="31" y="5"/>
                      <a:pt x="3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4" name="Freeform 74"/>
              <p:cNvSpPr>
                <a:spLocks/>
              </p:cNvSpPr>
              <p:nvPr userDrawn="1"/>
            </p:nvSpPr>
            <p:spPr bwMode="auto">
              <a:xfrm>
                <a:off x="5694" y="-1683"/>
                <a:ext cx="93" cy="93"/>
              </a:xfrm>
              <a:custGeom>
                <a:avLst/>
                <a:gdLst>
                  <a:gd name="T0" fmla="*/ 31 w 39"/>
                  <a:gd name="T1" fmla="*/ 7 h 39"/>
                  <a:gd name="T2" fmla="*/ 32 w 39"/>
                  <a:gd name="T3" fmla="*/ 26 h 39"/>
                  <a:gd name="T4" fmla="*/ 12 w 39"/>
                  <a:gd name="T5" fmla="*/ 36 h 39"/>
                  <a:gd name="T6" fmla="*/ 0 w 39"/>
                  <a:gd name="T7" fmla="*/ 24 h 39"/>
                  <a:gd name="T8" fmla="*/ 13 w 39"/>
                  <a:gd name="T9" fmla="*/ 2 h 39"/>
                  <a:gd name="T10" fmla="*/ 31 w 39"/>
                  <a:gd name="T11" fmla="*/ 7 h 39"/>
                </a:gdLst>
                <a:ahLst/>
                <a:cxnLst>
                  <a:cxn ang="0">
                    <a:pos x="T0" y="T1"/>
                  </a:cxn>
                  <a:cxn ang="0">
                    <a:pos x="T2" y="T3"/>
                  </a:cxn>
                  <a:cxn ang="0">
                    <a:pos x="T4" y="T5"/>
                  </a:cxn>
                  <a:cxn ang="0">
                    <a:pos x="T6" y="T7"/>
                  </a:cxn>
                  <a:cxn ang="0">
                    <a:pos x="T8" y="T9"/>
                  </a:cxn>
                  <a:cxn ang="0">
                    <a:pos x="T10" y="T11"/>
                  </a:cxn>
                </a:cxnLst>
                <a:rect l="0" t="0" r="r" b="b"/>
                <a:pathLst>
                  <a:path w="39" h="39">
                    <a:moveTo>
                      <a:pt x="31" y="7"/>
                    </a:moveTo>
                    <a:cubicBezTo>
                      <a:pt x="39" y="11"/>
                      <a:pt x="33" y="21"/>
                      <a:pt x="32" y="26"/>
                    </a:cubicBezTo>
                    <a:cubicBezTo>
                      <a:pt x="27" y="31"/>
                      <a:pt x="21" y="39"/>
                      <a:pt x="12" y="36"/>
                    </a:cubicBezTo>
                    <a:cubicBezTo>
                      <a:pt x="7" y="31"/>
                      <a:pt x="2" y="31"/>
                      <a:pt x="0" y="24"/>
                    </a:cubicBezTo>
                    <a:cubicBezTo>
                      <a:pt x="0" y="15"/>
                      <a:pt x="3" y="5"/>
                      <a:pt x="13" y="2"/>
                    </a:cubicBezTo>
                    <a:cubicBezTo>
                      <a:pt x="21" y="0"/>
                      <a:pt x="25" y="4"/>
                      <a:pt x="3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5" name="Freeform 75"/>
              <p:cNvSpPr>
                <a:spLocks/>
              </p:cNvSpPr>
              <p:nvPr userDrawn="1"/>
            </p:nvSpPr>
            <p:spPr bwMode="auto">
              <a:xfrm>
                <a:off x="5522" y="-1657"/>
                <a:ext cx="83" cy="95"/>
              </a:xfrm>
              <a:custGeom>
                <a:avLst/>
                <a:gdLst>
                  <a:gd name="T0" fmla="*/ 34 w 35"/>
                  <a:gd name="T1" fmla="*/ 10 h 40"/>
                  <a:gd name="T2" fmla="*/ 23 w 35"/>
                  <a:gd name="T3" fmla="*/ 37 h 40"/>
                  <a:gd name="T4" fmla="*/ 1 w 35"/>
                  <a:gd name="T5" fmla="*/ 23 h 40"/>
                  <a:gd name="T6" fmla="*/ 15 w 35"/>
                  <a:gd name="T7" fmla="*/ 0 h 40"/>
                  <a:gd name="T8" fmla="*/ 34 w 35"/>
                  <a:gd name="T9" fmla="*/ 10 h 40"/>
                </a:gdLst>
                <a:ahLst/>
                <a:cxnLst>
                  <a:cxn ang="0">
                    <a:pos x="T0" y="T1"/>
                  </a:cxn>
                  <a:cxn ang="0">
                    <a:pos x="T2" y="T3"/>
                  </a:cxn>
                  <a:cxn ang="0">
                    <a:pos x="T4" y="T5"/>
                  </a:cxn>
                  <a:cxn ang="0">
                    <a:pos x="T6" y="T7"/>
                  </a:cxn>
                  <a:cxn ang="0">
                    <a:pos x="T8" y="T9"/>
                  </a:cxn>
                </a:cxnLst>
                <a:rect l="0" t="0" r="r" b="b"/>
                <a:pathLst>
                  <a:path w="35" h="40">
                    <a:moveTo>
                      <a:pt x="34" y="10"/>
                    </a:moveTo>
                    <a:cubicBezTo>
                      <a:pt x="34" y="21"/>
                      <a:pt x="35" y="35"/>
                      <a:pt x="23" y="37"/>
                    </a:cubicBezTo>
                    <a:cubicBezTo>
                      <a:pt x="11" y="40"/>
                      <a:pt x="3" y="31"/>
                      <a:pt x="1" y="23"/>
                    </a:cubicBezTo>
                    <a:cubicBezTo>
                      <a:pt x="0" y="13"/>
                      <a:pt x="5" y="4"/>
                      <a:pt x="15" y="0"/>
                    </a:cubicBezTo>
                    <a:cubicBezTo>
                      <a:pt x="23" y="0"/>
                      <a:pt x="29" y="5"/>
                      <a:pt x="3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6" name="Freeform 76"/>
              <p:cNvSpPr>
                <a:spLocks/>
              </p:cNvSpPr>
              <p:nvPr userDrawn="1"/>
            </p:nvSpPr>
            <p:spPr bwMode="auto">
              <a:xfrm>
                <a:off x="201" y="-1661"/>
                <a:ext cx="96" cy="94"/>
              </a:xfrm>
              <a:custGeom>
                <a:avLst/>
                <a:gdLst>
                  <a:gd name="T0" fmla="*/ 38 w 41"/>
                  <a:gd name="T1" fmla="*/ 17 h 40"/>
                  <a:gd name="T2" fmla="*/ 26 w 41"/>
                  <a:gd name="T3" fmla="*/ 38 h 40"/>
                  <a:gd name="T4" fmla="*/ 7 w 41"/>
                  <a:gd name="T5" fmla="*/ 27 h 40"/>
                  <a:gd name="T6" fmla="*/ 11 w 41"/>
                  <a:gd name="T7" fmla="*/ 9 h 40"/>
                  <a:gd name="T8" fmla="*/ 38 w 41"/>
                  <a:gd name="T9" fmla="*/ 17 h 40"/>
                </a:gdLst>
                <a:ahLst/>
                <a:cxnLst>
                  <a:cxn ang="0">
                    <a:pos x="T0" y="T1"/>
                  </a:cxn>
                  <a:cxn ang="0">
                    <a:pos x="T2" y="T3"/>
                  </a:cxn>
                  <a:cxn ang="0">
                    <a:pos x="T4" y="T5"/>
                  </a:cxn>
                  <a:cxn ang="0">
                    <a:pos x="T6" y="T7"/>
                  </a:cxn>
                  <a:cxn ang="0">
                    <a:pos x="T8" y="T9"/>
                  </a:cxn>
                </a:cxnLst>
                <a:rect l="0" t="0" r="r" b="b"/>
                <a:pathLst>
                  <a:path w="41" h="40">
                    <a:moveTo>
                      <a:pt x="38" y="17"/>
                    </a:moveTo>
                    <a:cubicBezTo>
                      <a:pt x="41" y="27"/>
                      <a:pt x="32" y="33"/>
                      <a:pt x="26" y="38"/>
                    </a:cubicBezTo>
                    <a:cubicBezTo>
                      <a:pt x="19" y="40"/>
                      <a:pt x="11" y="34"/>
                      <a:pt x="7" y="27"/>
                    </a:cubicBezTo>
                    <a:cubicBezTo>
                      <a:pt x="0" y="20"/>
                      <a:pt x="9" y="14"/>
                      <a:pt x="11" y="9"/>
                    </a:cubicBezTo>
                    <a:cubicBezTo>
                      <a:pt x="20" y="0"/>
                      <a:pt x="35" y="7"/>
                      <a:pt x="38"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7" name="Freeform 77"/>
              <p:cNvSpPr>
                <a:spLocks/>
              </p:cNvSpPr>
              <p:nvPr userDrawn="1"/>
            </p:nvSpPr>
            <p:spPr bwMode="auto">
              <a:xfrm>
                <a:off x="73" y="-1652"/>
                <a:ext cx="83" cy="88"/>
              </a:xfrm>
              <a:custGeom>
                <a:avLst/>
                <a:gdLst>
                  <a:gd name="T0" fmla="*/ 35 w 35"/>
                  <a:gd name="T1" fmla="*/ 16 h 37"/>
                  <a:gd name="T2" fmla="*/ 24 w 35"/>
                  <a:gd name="T3" fmla="*/ 35 h 37"/>
                  <a:gd name="T4" fmla="*/ 5 w 35"/>
                  <a:gd name="T5" fmla="*/ 26 h 37"/>
                  <a:gd name="T6" fmla="*/ 14 w 35"/>
                  <a:gd name="T7" fmla="*/ 4 h 37"/>
                  <a:gd name="T8" fmla="*/ 35 w 35"/>
                  <a:gd name="T9" fmla="*/ 16 h 37"/>
                </a:gdLst>
                <a:ahLst/>
                <a:cxnLst>
                  <a:cxn ang="0">
                    <a:pos x="T0" y="T1"/>
                  </a:cxn>
                  <a:cxn ang="0">
                    <a:pos x="T2" y="T3"/>
                  </a:cxn>
                  <a:cxn ang="0">
                    <a:pos x="T4" y="T5"/>
                  </a:cxn>
                  <a:cxn ang="0">
                    <a:pos x="T6" y="T7"/>
                  </a:cxn>
                  <a:cxn ang="0">
                    <a:pos x="T8" y="T9"/>
                  </a:cxn>
                </a:cxnLst>
                <a:rect l="0" t="0" r="r" b="b"/>
                <a:pathLst>
                  <a:path w="35" h="37">
                    <a:moveTo>
                      <a:pt x="35" y="16"/>
                    </a:moveTo>
                    <a:cubicBezTo>
                      <a:pt x="35" y="24"/>
                      <a:pt x="31" y="32"/>
                      <a:pt x="24" y="35"/>
                    </a:cubicBezTo>
                    <a:cubicBezTo>
                      <a:pt x="17" y="37"/>
                      <a:pt x="9" y="32"/>
                      <a:pt x="5" y="26"/>
                    </a:cubicBezTo>
                    <a:cubicBezTo>
                      <a:pt x="0" y="16"/>
                      <a:pt x="6" y="8"/>
                      <a:pt x="14" y="4"/>
                    </a:cubicBezTo>
                    <a:cubicBezTo>
                      <a:pt x="24" y="0"/>
                      <a:pt x="31" y="9"/>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8" name="Freeform 78"/>
              <p:cNvSpPr>
                <a:spLocks/>
              </p:cNvSpPr>
              <p:nvPr userDrawn="1"/>
            </p:nvSpPr>
            <p:spPr bwMode="auto">
              <a:xfrm>
                <a:off x="4978" y="-1638"/>
                <a:ext cx="128" cy="329"/>
              </a:xfrm>
              <a:custGeom>
                <a:avLst/>
                <a:gdLst>
                  <a:gd name="T0" fmla="*/ 32 w 54"/>
                  <a:gd name="T1" fmla="*/ 14 h 139"/>
                  <a:gd name="T2" fmla="*/ 51 w 54"/>
                  <a:gd name="T3" fmla="*/ 84 h 139"/>
                  <a:gd name="T4" fmla="*/ 40 w 54"/>
                  <a:gd name="T5" fmla="*/ 139 h 139"/>
                  <a:gd name="T6" fmla="*/ 17 w 54"/>
                  <a:gd name="T7" fmla="*/ 109 h 139"/>
                  <a:gd name="T8" fmla="*/ 21 w 54"/>
                  <a:gd name="T9" fmla="*/ 2 h 139"/>
                  <a:gd name="T10" fmla="*/ 32 w 54"/>
                  <a:gd name="T11" fmla="*/ 14 h 139"/>
                </a:gdLst>
                <a:ahLst/>
                <a:cxnLst>
                  <a:cxn ang="0">
                    <a:pos x="T0" y="T1"/>
                  </a:cxn>
                  <a:cxn ang="0">
                    <a:pos x="T2" y="T3"/>
                  </a:cxn>
                  <a:cxn ang="0">
                    <a:pos x="T4" y="T5"/>
                  </a:cxn>
                  <a:cxn ang="0">
                    <a:pos x="T6" y="T7"/>
                  </a:cxn>
                  <a:cxn ang="0">
                    <a:pos x="T8" y="T9"/>
                  </a:cxn>
                  <a:cxn ang="0">
                    <a:pos x="T10" y="T11"/>
                  </a:cxn>
                </a:cxnLst>
                <a:rect l="0" t="0" r="r" b="b"/>
                <a:pathLst>
                  <a:path w="54" h="139">
                    <a:moveTo>
                      <a:pt x="32" y="14"/>
                    </a:moveTo>
                    <a:cubicBezTo>
                      <a:pt x="41" y="34"/>
                      <a:pt x="49" y="59"/>
                      <a:pt x="51" y="84"/>
                    </a:cubicBezTo>
                    <a:cubicBezTo>
                      <a:pt x="47" y="102"/>
                      <a:pt x="54" y="126"/>
                      <a:pt x="40" y="139"/>
                    </a:cubicBezTo>
                    <a:cubicBezTo>
                      <a:pt x="27" y="134"/>
                      <a:pt x="26" y="118"/>
                      <a:pt x="17" y="109"/>
                    </a:cubicBezTo>
                    <a:cubicBezTo>
                      <a:pt x="0" y="75"/>
                      <a:pt x="15" y="35"/>
                      <a:pt x="21" y="2"/>
                    </a:cubicBezTo>
                    <a:cubicBezTo>
                      <a:pt x="29" y="0"/>
                      <a:pt x="29" y="9"/>
                      <a:pt x="3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9" name="Freeform 79"/>
              <p:cNvSpPr>
                <a:spLocks/>
              </p:cNvSpPr>
              <p:nvPr userDrawn="1"/>
            </p:nvSpPr>
            <p:spPr bwMode="auto">
              <a:xfrm>
                <a:off x="-41" y="-1609"/>
                <a:ext cx="95" cy="97"/>
              </a:xfrm>
              <a:custGeom>
                <a:avLst/>
                <a:gdLst>
                  <a:gd name="T0" fmla="*/ 38 w 40"/>
                  <a:gd name="T1" fmla="*/ 14 h 41"/>
                  <a:gd name="T2" fmla="*/ 25 w 40"/>
                  <a:gd name="T3" fmla="*/ 38 h 41"/>
                  <a:gd name="T4" fmla="*/ 1 w 40"/>
                  <a:gd name="T5" fmla="*/ 24 h 41"/>
                  <a:gd name="T6" fmla="*/ 14 w 40"/>
                  <a:gd name="T7" fmla="*/ 1 h 41"/>
                  <a:gd name="T8" fmla="*/ 38 w 40"/>
                  <a:gd name="T9" fmla="*/ 14 h 41"/>
                </a:gdLst>
                <a:ahLst/>
                <a:cxnLst>
                  <a:cxn ang="0">
                    <a:pos x="T0" y="T1"/>
                  </a:cxn>
                  <a:cxn ang="0">
                    <a:pos x="T2" y="T3"/>
                  </a:cxn>
                  <a:cxn ang="0">
                    <a:pos x="T4" y="T5"/>
                  </a:cxn>
                  <a:cxn ang="0">
                    <a:pos x="T6" y="T7"/>
                  </a:cxn>
                  <a:cxn ang="0">
                    <a:pos x="T8" y="T9"/>
                  </a:cxn>
                </a:cxnLst>
                <a:rect l="0" t="0" r="r" b="b"/>
                <a:pathLst>
                  <a:path w="40" h="41">
                    <a:moveTo>
                      <a:pt x="38" y="14"/>
                    </a:moveTo>
                    <a:cubicBezTo>
                      <a:pt x="40" y="25"/>
                      <a:pt x="32" y="31"/>
                      <a:pt x="25" y="38"/>
                    </a:cubicBezTo>
                    <a:cubicBezTo>
                      <a:pt x="14" y="41"/>
                      <a:pt x="6" y="32"/>
                      <a:pt x="1" y="24"/>
                    </a:cubicBezTo>
                    <a:cubicBezTo>
                      <a:pt x="0" y="15"/>
                      <a:pt x="6" y="5"/>
                      <a:pt x="14" y="1"/>
                    </a:cubicBezTo>
                    <a:cubicBezTo>
                      <a:pt x="23" y="0"/>
                      <a:pt x="33" y="5"/>
                      <a:pt x="3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0" name="Freeform 80"/>
              <p:cNvSpPr>
                <a:spLocks/>
              </p:cNvSpPr>
              <p:nvPr userDrawn="1"/>
            </p:nvSpPr>
            <p:spPr bwMode="auto">
              <a:xfrm>
                <a:off x="5316" y="-1607"/>
                <a:ext cx="128" cy="326"/>
              </a:xfrm>
              <a:custGeom>
                <a:avLst/>
                <a:gdLst>
                  <a:gd name="T0" fmla="*/ 40 w 54"/>
                  <a:gd name="T1" fmla="*/ 41 h 138"/>
                  <a:gd name="T2" fmla="*/ 45 w 54"/>
                  <a:gd name="T3" fmla="*/ 134 h 138"/>
                  <a:gd name="T4" fmla="*/ 40 w 54"/>
                  <a:gd name="T5" fmla="*/ 138 h 138"/>
                  <a:gd name="T6" fmla="*/ 0 w 54"/>
                  <a:gd name="T7" fmla="*/ 60 h 138"/>
                  <a:gd name="T8" fmla="*/ 12 w 54"/>
                  <a:gd name="T9" fmla="*/ 5 h 138"/>
                  <a:gd name="T10" fmla="*/ 25 w 54"/>
                  <a:gd name="T11" fmla="*/ 12 h 138"/>
                  <a:gd name="T12" fmla="*/ 40 w 54"/>
                  <a:gd name="T13" fmla="*/ 41 h 138"/>
                </a:gdLst>
                <a:ahLst/>
                <a:cxnLst>
                  <a:cxn ang="0">
                    <a:pos x="T0" y="T1"/>
                  </a:cxn>
                  <a:cxn ang="0">
                    <a:pos x="T2" y="T3"/>
                  </a:cxn>
                  <a:cxn ang="0">
                    <a:pos x="T4" y="T5"/>
                  </a:cxn>
                  <a:cxn ang="0">
                    <a:pos x="T6" y="T7"/>
                  </a:cxn>
                  <a:cxn ang="0">
                    <a:pos x="T8" y="T9"/>
                  </a:cxn>
                  <a:cxn ang="0">
                    <a:pos x="T10" y="T11"/>
                  </a:cxn>
                  <a:cxn ang="0">
                    <a:pos x="T12" y="T13"/>
                  </a:cxn>
                </a:cxnLst>
                <a:rect l="0" t="0" r="r" b="b"/>
                <a:pathLst>
                  <a:path w="54" h="138">
                    <a:moveTo>
                      <a:pt x="40" y="41"/>
                    </a:moveTo>
                    <a:cubicBezTo>
                      <a:pt x="53" y="69"/>
                      <a:pt x="54" y="103"/>
                      <a:pt x="45" y="134"/>
                    </a:cubicBezTo>
                    <a:cubicBezTo>
                      <a:pt x="40" y="138"/>
                      <a:pt x="40" y="138"/>
                      <a:pt x="40" y="138"/>
                    </a:cubicBezTo>
                    <a:cubicBezTo>
                      <a:pt x="26" y="112"/>
                      <a:pt x="7" y="88"/>
                      <a:pt x="0" y="60"/>
                    </a:cubicBezTo>
                    <a:cubicBezTo>
                      <a:pt x="0" y="40"/>
                      <a:pt x="4" y="21"/>
                      <a:pt x="12" y="5"/>
                    </a:cubicBezTo>
                    <a:cubicBezTo>
                      <a:pt x="18" y="0"/>
                      <a:pt x="22" y="6"/>
                      <a:pt x="25" y="12"/>
                    </a:cubicBezTo>
                    <a:cubicBezTo>
                      <a:pt x="26" y="22"/>
                      <a:pt x="31" y="35"/>
                      <a:pt x="4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1" name="Freeform 81"/>
              <p:cNvSpPr>
                <a:spLocks/>
              </p:cNvSpPr>
              <p:nvPr userDrawn="1"/>
            </p:nvSpPr>
            <p:spPr bwMode="auto">
              <a:xfrm>
                <a:off x="5605" y="-1593"/>
                <a:ext cx="94" cy="99"/>
              </a:xfrm>
              <a:custGeom>
                <a:avLst/>
                <a:gdLst>
                  <a:gd name="T0" fmla="*/ 40 w 40"/>
                  <a:gd name="T1" fmla="*/ 17 h 42"/>
                  <a:gd name="T2" fmla="*/ 25 w 40"/>
                  <a:gd name="T3" fmla="*/ 41 h 42"/>
                  <a:gd name="T4" fmla="*/ 3 w 40"/>
                  <a:gd name="T5" fmla="*/ 29 h 42"/>
                  <a:gd name="T6" fmla="*/ 14 w 40"/>
                  <a:gd name="T7" fmla="*/ 6 h 42"/>
                  <a:gd name="T8" fmla="*/ 40 w 40"/>
                  <a:gd name="T9" fmla="*/ 17 h 42"/>
                </a:gdLst>
                <a:ahLst/>
                <a:cxnLst>
                  <a:cxn ang="0">
                    <a:pos x="T0" y="T1"/>
                  </a:cxn>
                  <a:cxn ang="0">
                    <a:pos x="T2" y="T3"/>
                  </a:cxn>
                  <a:cxn ang="0">
                    <a:pos x="T4" y="T5"/>
                  </a:cxn>
                  <a:cxn ang="0">
                    <a:pos x="T6" y="T7"/>
                  </a:cxn>
                  <a:cxn ang="0">
                    <a:pos x="T8" y="T9"/>
                  </a:cxn>
                </a:cxnLst>
                <a:rect l="0" t="0" r="r" b="b"/>
                <a:pathLst>
                  <a:path w="40" h="42">
                    <a:moveTo>
                      <a:pt x="40" y="17"/>
                    </a:moveTo>
                    <a:cubicBezTo>
                      <a:pt x="39" y="27"/>
                      <a:pt x="35" y="38"/>
                      <a:pt x="25" y="41"/>
                    </a:cubicBezTo>
                    <a:cubicBezTo>
                      <a:pt x="15" y="42"/>
                      <a:pt x="6" y="40"/>
                      <a:pt x="3" y="29"/>
                    </a:cubicBezTo>
                    <a:cubicBezTo>
                      <a:pt x="0" y="19"/>
                      <a:pt x="6" y="11"/>
                      <a:pt x="14" y="6"/>
                    </a:cubicBezTo>
                    <a:cubicBezTo>
                      <a:pt x="24" y="0"/>
                      <a:pt x="35" y="10"/>
                      <a:pt x="4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2" name="Freeform 82"/>
              <p:cNvSpPr>
                <a:spLocks/>
              </p:cNvSpPr>
              <p:nvPr userDrawn="1"/>
            </p:nvSpPr>
            <p:spPr bwMode="auto">
              <a:xfrm>
                <a:off x="63" y="-1524"/>
                <a:ext cx="95" cy="99"/>
              </a:xfrm>
              <a:custGeom>
                <a:avLst/>
                <a:gdLst>
                  <a:gd name="T0" fmla="*/ 40 w 40"/>
                  <a:gd name="T1" fmla="*/ 18 h 42"/>
                  <a:gd name="T2" fmla="*/ 25 w 40"/>
                  <a:gd name="T3" fmla="*/ 37 h 42"/>
                  <a:gd name="T4" fmla="*/ 5 w 40"/>
                  <a:gd name="T5" fmla="*/ 30 h 42"/>
                  <a:gd name="T6" fmla="*/ 5 w 40"/>
                  <a:gd name="T7" fmla="*/ 8 h 42"/>
                  <a:gd name="T8" fmla="*/ 21 w 40"/>
                  <a:gd name="T9" fmla="*/ 0 h 42"/>
                  <a:gd name="T10" fmla="*/ 40 w 40"/>
                  <a:gd name="T11" fmla="*/ 18 h 42"/>
                </a:gdLst>
                <a:ahLst/>
                <a:cxnLst>
                  <a:cxn ang="0">
                    <a:pos x="T0" y="T1"/>
                  </a:cxn>
                  <a:cxn ang="0">
                    <a:pos x="T2" y="T3"/>
                  </a:cxn>
                  <a:cxn ang="0">
                    <a:pos x="T4" y="T5"/>
                  </a:cxn>
                  <a:cxn ang="0">
                    <a:pos x="T6" y="T7"/>
                  </a:cxn>
                  <a:cxn ang="0">
                    <a:pos x="T8" y="T9"/>
                  </a:cxn>
                  <a:cxn ang="0">
                    <a:pos x="T10" y="T11"/>
                  </a:cxn>
                </a:cxnLst>
                <a:rect l="0" t="0" r="r" b="b"/>
                <a:pathLst>
                  <a:path w="40" h="42">
                    <a:moveTo>
                      <a:pt x="40" y="18"/>
                    </a:moveTo>
                    <a:cubicBezTo>
                      <a:pt x="40" y="26"/>
                      <a:pt x="33" y="35"/>
                      <a:pt x="25" y="37"/>
                    </a:cubicBezTo>
                    <a:cubicBezTo>
                      <a:pt x="18" y="42"/>
                      <a:pt x="12" y="33"/>
                      <a:pt x="5" y="30"/>
                    </a:cubicBezTo>
                    <a:cubicBezTo>
                      <a:pt x="2" y="22"/>
                      <a:pt x="0" y="15"/>
                      <a:pt x="5" y="8"/>
                    </a:cubicBezTo>
                    <a:cubicBezTo>
                      <a:pt x="8" y="2"/>
                      <a:pt x="15" y="2"/>
                      <a:pt x="21" y="0"/>
                    </a:cubicBezTo>
                    <a:cubicBezTo>
                      <a:pt x="29" y="5"/>
                      <a:pt x="38" y="9"/>
                      <a:pt x="4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3" name="Freeform 83"/>
              <p:cNvSpPr>
                <a:spLocks/>
              </p:cNvSpPr>
              <p:nvPr userDrawn="1"/>
            </p:nvSpPr>
            <p:spPr bwMode="auto">
              <a:xfrm>
                <a:off x="175" y="-1531"/>
                <a:ext cx="92" cy="94"/>
              </a:xfrm>
              <a:custGeom>
                <a:avLst/>
                <a:gdLst>
                  <a:gd name="T0" fmla="*/ 35 w 39"/>
                  <a:gd name="T1" fmla="*/ 16 h 40"/>
                  <a:gd name="T2" fmla="*/ 24 w 39"/>
                  <a:gd name="T3" fmla="*/ 36 h 40"/>
                  <a:gd name="T4" fmla="*/ 2 w 39"/>
                  <a:gd name="T5" fmla="*/ 24 h 40"/>
                  <a:gd name="T6" fmla="*/ 13 w 39"/>
                  <a:gd name="T7" fmla="*/ 3 h 40"/>
                  <a:gd name="T8" fmla="*/ 35 w 39"/>
                  <a:gd name="T9" fmla="*/ 16 h 40"/>
                </a:gdLst>
                <a:ahLst/>
                <a:cxnLst>
                  <a:cxn ang="0">
                    <a:pos x="T0" y="T1"/>
                  </a:cxn>
                  <a:cxn ang="0">
                    <a:pos x="T2" y="T3"/>
                  </a:cxn>
                  <a:cxn ang="0">
                    <a:pos x="T4" y="T5"/>
                  </a:cxn>
                  <a:cxn ang="0">
                    <a:pos x="T6" y="T7"/>
                  </a:cxn>
                  <a:cxn ang="0">
                    <a:pos x="T8" y="T9"/>
                  </a:cxn>
                </a:cxnLst>
                <a:rect l="0" t="0" r="r" b="b"/>
                <a:pathLst>
                  <a:path w="39" h="40">
                    <a:moveTo>
                      <a:pt x="35" y="16"/>
                    </a:moveTo>
                    <a:cubicBezTo>
                      <a:pt x="39" y="26"/>
                      <a:pt x="28" y="31"/>
                      <a:pt x="24" y="36"/>
                    </a:cubicBezTo>
                    <a:cubicBezTo>
                      <a:pt x="13" y="40"/>
                      <a:pt x="7" y="31"/>
                      <a:pt x="2" y="24"/>
                    </a:cubicBezTo>
                    <a:cubicBezTo>
                      <a:pt x="0" y="15"/>
                      <a:pt x="6" y="9"/>
                      <a:pt x="13" y="3"/>
                    </a:cubicBezTo>
                    <a:cubicBezTo>
                      <a:pt x="24" y="0"/>
                      <a:pt x="30" y="8"/>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4" name="Freeform 84"/>
              <p:cNvSpPr>
                <a:spLocks/>
              </p:cNvSpPr>
              <p:nvPr userDrawn="1"/>
            </p:nvSpPr>
            <p:spPr bwMode="auto">
              <a:xfrm>
                <a:off x="5512" y="-1498"/>
                <a:ext cx="249" cy="246"/>
              </a:xfrm>
              <a:custGeom>
                <a:avLst/>
                <a:gdLst>
                  <a:gd name="T0" fmla="*/ 105 w 105"/>
                  <a:gd name="T1" fmla="*/ 0 h 104"/>
                  <a:gd name="T2" fmla="*/ 83 w 105"/>
                  <a:gd name="T3" fmla="*/ 37 h 104"/>
                  <a:gd name="T4" fmla="*/ 24 w 105"/>
                  <a:gd name="T5" fmla="*/ 91 h 104"/>
                  <a:gd name="T6" fmla="*/ 2 w 105"/>
                  <a:gd name="T7" fmla="*/ 104 h 104"/>
                  <a:gd name="T8" fmla="*/ 28 w 105"/>
                  <a:gd name="T9" fmla="*/ 50 h 104"/>
                  <a:gd name="T10" fmla="*/ 105 w 105"/>
                  <a:gd name="T11" fmla="*/ 0 h 104"/>
                </a:gdLst>
                <a:ahLst/>
                <a:cxnLst>
                  <a:cxn ang="0">
                    <a:pos x="T0" y="T1"/>
                  </a:cxn>
                  <a:cxn ang="0">
                    <a:pos x="T2" y="T3"/>
                  </a:cxn>
                  <a:cxn ang="0">
                    <a:pos x="T4" y="T5"/>
                  </a:cxn>
                  <a:cxn ang="0">
                    <a:pos x="T6" y="T7"/>
                  </a:cxn>
                  <a:cxn ang="0">
                    <a:pos x="T8" y="T9"/>
                  </a:cxn>
                  <a:cxn ang="0">
                    <a:pos x="T10" y="T11"/>
                  </a:cxn>
                </a:cxnLst>
                <a:rect l="0" t="0" r="r" b="b"/>
                <a:pathLst>
                  <a:path w="105" h="104">
                    <a:moveTo>
                      <a:pt x="105" y="0"/>
                    </a:moveTo>
                    <a:cubicBezTo>
                      <a:pt x="104" y="12"/>
                      <a:pt x="85" y="25"/>
                      <a:pt x="83" y="37"/>
                    </a:cubicBezTo>
                    <a:cubicBezTo>
                      <a:pt x="73" y="63"/>
                      <a:pt x="50" y="83"/>
                      <a:pt x="24" y="91"/>
                    </a:cubicBezTo>
                    <a:cubicBezTo>
                      <a:pt x="18" y="96"/>
                      <a:pt x="10" y="103"/>
                      <a:pt x="2" y="104"/>
                    </a:cubicBezTo>
                    <a:cubicBezTo>
                      <a:pt x="0" y="85"/>
                      <a:pt x="17" y="67"/>
                      <a:pt x="28" y="50"/>
                    </a:cubicBezTo>
                    <a:cubicBezTo>
                      <a:pt x="48" y="24"/>
                      <a:pt x="76"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5" name="Freeform 85"/>
              <p:cNvSpPr>
                <a:spLocks/>
              </p:cNvSpPr>
              <p:nvPr userDrawn="1"/>
            </p:nvSpPr>
            <p:spPr bwMode="auto">
              <a:xfrm>
                <a:off x="-52" y="-1498"/>
                <a:ext cx="260" cy="224"/>
              </a:xfrm>
              <a:custGeom>
                <a:avLst/>
                <a:gdLst>
                  <a:gd name="T0" fmla="*/ 70 w 110"/>
                  <a:gd name="T1" fmla="*/ 40 h 95"/>
                  <a:gd name="T2" fmla="*/ 109 w 110"/>
                  <a:gd name="T3" fmla="*/ 86 h 95"/>
                  <a:gd name="T4" fmla="*/ 102 w 110"/>
                  <a:gd name="T5" fmla="*/ 95 h 95"/>
                  <a:gd name="T6" fmla="*/ 0 w 110"/>
                  <a:gd name="T7" fmla="*/ 10 h 95"/>
                  <a:gd name="T8" fmla="*/ 22 w 110"/>
                  <a:gd name="T9" fmla="*/ 7 h 95"/>
                  <a:gd name="T10" fmla="*/ 70 w 110"/>
                  <a:gd name="T11" fmla="*/ 40 h 95"/>
                </a:gdLst>
                <a:ahLst/>
                <a:cxnLst>
                  <a:cxn ang="0">
                    <a:pos x="T0" y="T1"/>
                  </a:cxn>
                  <a:cxn ang="0">
                    <a:pos x="T2" y="T3"/>
                  </a:cxn>
                  <a:cxn ang="0">
                    <a:pos x="T4" y="T5"/>
                  </a:cxn>
                  <a:cxn ang="0">
                    <a:pos x="T6" y="T7"/>
                  </a:cxn>
                  <a:cxn ang="0">
                    <a:pos x="T8" y="T9"/>
                  </a:cxn>
                  <a:cxn ang="0">
                    <a:pos x="T10" y="T11"/>
                  </a:cxn>
                </a:cxnLst>
                <a:rect l="0" t="0" r="r" b="b"/>
                <a:pathLst>
                  <a:path w="110" h="95">
                    <a:moveTo>
                      <a:pt x="70" y="40"/>
                    </a:moveTo>
                    <a:cubicBezTo>
                      <a:pt x="84" y="57"/>
                      <a:pt x="92" y="71"/>
                      <a:pt x="109" y="86"/>
                    </a:cubicBezTo>
                    <a:cubicBezTo>
                      <a:pt x="110" y="89"/>
                      <a:pt x="107" y="95"/>
                      <a:pt x="102" y="95"/>
                    </a:cubicBezTo>
                    <a:cubicBezTo>
                      <a:pt x="55" y="92"/>
                      <a:pt x="23" y="44"/>
                      <a:pt x="0" y="10"/>
                    </a:cubicBezTo>
                    <a:cubicBezTo>
                      <a:pt x="3" y="0"/>
                      <a:pt x="16" y="8"/>
                      <a:pt x="22" y="7"/>
                    </a:cubicBezTo>
                    <a:cubicBezTo>
                      <a:pt x="39" y="20"/>
                      <a:pt x="57" y="24"/>
                      <a:pt x="7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6" name="Freeform 86"/>
              <p:cNvSpPr>
                <a:spLocks/>
              </p:cNvSpPr>
              <p:nvPr userDrawn="1"/>
            </p:nvSpPr>
            <p:spPr bwMode="auto">
              <a:xfrm>
                <a:off x="5576" y="-1371"/>
                <a:ext cx="218" cy="282"/>
              </a:xfrm>
              <a:custGeom>
                <a:avLst/>
                <a:gdLst>
                  <a:gd name="T0" fmla="*/ 92 w 92"/>
                  <a:gd name="T1" fmla="*/ 0 h 119"/>
                  <a:gd name="T2" fmla="*/ 32 w 92"/>
                  <a:gd name="T3" fmla="*/ 104 h 119"/>
                  <a:gd name="T4" fmla="*/ 0 w 92"/>
                  <a:gd name="T5" fmla="*/ 112 h 119"/>
                  <a:gd name="T6" fmla="*/ 84 w 92"/>
                  <a:gd name="T7" fmla="*/ 0 h 119"/>
                  <a:gd name="T8" fmla="*/ 92 w 92"/>
                  <a:gd name="T9" fmla="*/ 0 h 119"/>
                </a:gdLst>
                <a:ahLst/>
                <a:cxnLst>
                  <a:cxn ang="0">
                    <a:pos x="T0" y="T1"/>
                  </a:cxn>
                  <a:cxn ang="0">
                    <a:pos x="T2" y="T3"/>
                  </a:cxn>
                  <a:cxn ang="0">
                    <a:pos x="T4" y="T5"/>
                  </a:cxn>
                  <a:cxn ang="0">
                    <a:pos x="T6" y="T7"/>
                  </a:cxn>
                  <a:cxn ang="0">
                    <a:pos x="T8" y="T9"/>
                  </a:cxn>
                </a:cxnLst>
                <a:rect l="0" t="0" r="r" b="b"/>
                <a:pathLst>
                  <a:path w="92" h="119">
                    <a:moveTo>
                      <a:pt x="92" y="0"/>
                    </a:moveTo>
                    <a:cubicBezTo>
                      <a:pt x="90" y="41"/>
                      <a:pt x="70" y="84"/>
                      <a:pt x="32" y="104"/>
                    </a:cubicBezTo>
                    <a:cubicBezTo>
                      <a:pt x="22" y="108"/>
                      <a:pt x="10" y="119"/>
                      <a:pt x="0" y="112"/>
                    </a:cubicBezTo>
                    <a:cubicBezTo>
                      <a:pt x="20" y="70"/>
                      <a:pt x="51" y="36"/>
                      <a:pt x="84" y="0"/>
                    </a:cubicBezTo>
                    <a:cubicBezTo>
                      <a:pt x="92" y="0"/>
                      <a:pt x="92" y="0"/>
                      <a:pt x="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7" name="Freeform 87"/>
              <p:cNvSpPr>
                <a:spLocks/>
              </p:cNvSpPr>
              <p:nvPr userDrawn="1"/>
            </p:nvSpPr>
            <p:spPr bwMode="auto">
              <a:xfrm>
                <a:off x="5264" y="-1333"/>
                <a:ext cx="100" cy="97"/>
              </a:xfrm>
              <a:custGeom>
                <a:avLst/>
                <a:gdLst>
                  <a:gd name="T0" fmla="*/ 39 w 42"/>
                  <a:gd name="T1" fmla="*/ 12 h 41"/>
                  <a:gd name="T2" fmla="*/ 23 w 42"/>
                  <a:gd name="T3" fmla="*/ 40 h 41"/>
                  <a:gd name="T4" fmla="*/ 1 w 42"/>
                  <a:gd name="T5" fmla="*/ 24 h 41"/>
                  <a:gd name="T6" fmla="*/ 14 w 42"/>
                  <a:gd name="T7" fmla="*/ 3 h 41"/>
                  <a:gd name="T8" fmla="*/ 26 w 42"/>
                  <a:gd name="T9" fmla="*/ 0 h 41"/>
                  <a:gd name="T10" fmla="*/ 39 w 42"/>
                  <a:gd name="T11" fmla="*/ 12 h 41"/>
                </a:gdLst>
                <a:ahLst/>
                <a:cxnLst>
                  <a:cxn ang="0">
                    <a:pos x="T0" y="T1"/>
                  </a:cxn>
                  <a:cxn ang="0">
                    <a:pos x="T2" y="T3"/>
                  </a:cxn>
                  <a:cxn ang="0">
                    <a:pos x="T4" y="T5"/>
                  </a:cxn>
                  <a:cxn ang="0">
                    <a:pos x="T6" y="T7"/>
                  </a:cxn>
                  <a:cxn ang="0">
                    <a:pos x="T8" y="T9"/>
                  </a:cxn>
                  <a:cxn ang="0">
                    <a:pos x="T10" y="T11"/>
                  </a:cxn>
                </a:cxnLst>
                <a:rect l="0" t="0" r="r" b="b"/>
                <a:pathLst>
                  <a:path w="42" h="41">
                    <a:moveTo>
                      <a:pt x="39" y="12"/>
                    </a:moveTo>
                    <a:cubicBezTo>
                      <a:pt x="42" y="26"/>
                      <a:pt x="35" y="35"/>
                      <a:pt x="23" y="40"/>
                    </a:cubicBezTo>
                    <a:cubicBezTo>
                      <a:pt x="13" y="41"/>
                      <a:pt x="6" y="32"/>
                      <a:pt x="1" y="24"/>
                    </a:cubicBezTo>
                    <a:cubicBezTo>
                      <a:pt x="0" y="15"/>
                      <a:pt x="6" y="6"/>
                      <a:pt x="14" y="3"/>
                    </a:cubicBezTo>
                    <a:cubicBezTo>
                      <a:pt x="17" y="0"/>
                      <a:pt x="22" y="0"/>
                      <a:pt x="26" y="0"/>
                    </a:cubicBezTo>
                    <a:cubicBezTo>
                      <a:pt x="32" y="2"/>
                      <a:pt x="35" y="7"/>
                      <a:pt x="3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8" name="Freeform 88"/>
              <p:cNvSpPr>
                <a:spLocks/>
              </p:cNvSpPr>
              <p:nvPr userDrawn="1"/>
            </p:nvSpPr>
            <p:spPr bwMode="auto">
              <a:xfrm>
                <a:off x="-199" y="-1319"/>
                <a:ext cx="310" cy="164"/>
              </a:xfrm>
              <a:custGeom>
                <a:avLst/>
                <a:gdLst>
                  <a:gd name="T0" fmla="*/ 79 w 131"/>
                  <a:gd name="T1" fmla="*/ 14 h 69"/>
                  <a:gd name="T2" fmla="*/ 131 w 131"/>
                  <a:gd name="T3" fmla="*/ 60 h 69"/>
                  <a:gd name="T4" fmla="*/ 88 w 131"/>
                  <a:gd name="T5" fmla="*/ 61 h 69"/>
                  <a:gd name="T6" fmla="*/ 0 w 131"/>
                  <a:gd name="T7" fmla="*/ 12 h 69"/>
                  <a:gd name="T8" fmla="*/ 20 w 131"/>
                  <a:gd name="T9" fmla="*/ 2 h 69"/>
                  <a:gd name="T10" fmla="*/ 79 w 131"/>
                  <a:gd name="T11" fmla="*/ 14 h 69"/>
                </a:gdLst>
                <a:ahLst/>
                <a:cxnLst>
                  <a:cxn ang="0">
                    <a:pos x="T0" y="T1"/>
                  </a:cxn>
                  <a:cxn ang="0">
                    <a:pos x="T2" y="T3"/>
                  </a:cxn>
                  <a:cxn ang="0">
                    <a:pos x="T4" y="T5"/>
                  </a:cxn>
                  <a:cxn ang="0">
                    <a:pos x="T6" y="T7"/>
                  </a:cxn>
                  <a:cxn ang="0">
                    <a:pos x="T8" y="T9"/>
                  </a:cxn>
                  <a:cxn ang="0">
                    <a:pos x="T10" y="T11"/>
                  </a:cxn>
                </a:cxnLst>
                <a:rect l="0" t="0" r="r" b="b"/>
                <a:pathLst>
                  <a:path w="131" h="69">
                    <a:moveTo>
                      <a:pt x="79" y="14"/>
                    </a:moveTo>
                    <a:cubicBezTo>
                      <a:pt x="97" y="27"/>
                      <a:pt x="113" y="44"/>
                      <a:pt x="131" y="60"/>
                    </a:cubicBezTo>
                    <a:cubicBezTo>
                      <a:pt x="118" y="69"/>
                      <a:pt x="103" y="61"/>
                      <a:pt x="88" y="61"/>
                    </a:cubicBezTo>
                    <a:cubicBezTo>
                      <a:pt x="56" y="49"/>
                      <a:pt x="34" y="21"/>
                      <a:pt x="0" y="12"/>
                    </a:cubicBezTo>
                    <a:cubicBezTo>
                      <a:pt x="1" y="1"/>
                      <a:pt x="13" y="5"/>
                      <a:pt x="20" y="2"/>
                    </a:cubicBezTo>
                    <a:cubicBezTo>
                      <a:pt x="41" y="0"/>
                      <a:pt x="59" y="10"/>
                      <a:pt x="7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9" name="Freeform 89"/>
              <p:cNvSpPr>
                <a:spLocks/>
              </p:cNvSpPr>
              <p:nvPr userDrawn="1"/>
            </p:nvSpPr>
            <p:spPr bwMode="auto">
              <a:xfrm>
                <a:off x="-513" y="-2777"/>
                <a:ext cx="3131" cy="2957"/>
              </a:xfrm>
              <a:custGeom>
                <a:avLst/>
                <a:gdLst>
                  <a:gd name="T0" fmla="*/ 1096 w 1325"/>
                  <a:gd name="T1" fmla="*/ 373 h 1251"/>
                  <a:gd name="T2" fmla="*/ 1077 w 1325"/>
                  <a:gd name="T3" fmla="*/ 388 h 1251"/>
                  <a:gd name="T4" fmla="*/ 1056 w 1325"/>
                  <a:gd name="T5" fmla="*/ 288 h 1251"/>
                  <a:gd name="T6" fmla="*/ 1100 w 1325"/>
                  <a:gd name="T7" fmla="*/ 141 h 1251"/>
                  <a:gd name="T8" fmla="*/ 1059 w 1325"/>
                  <a:gd name="T9" fmla="*/ 88 h 1251"/>
                  <a:gd name="T10" fmla="*/ 1048 w 1325"/>
                  <a:gd name="T11" fmla="*/ 3 h 1251"/>
                  <a:gd name="T12" fmla="*/ 942 w 1325"/>
                  <a:gd name="T13" fmla="*/ 30 h 1251"/>
                  <a:gd name="T14" fmla="*/ 901 w 1325"/>
                  <a:gd name="T15" fmla="*/ 34 h 1251"/>
                  <a:gd name="T16" fmla="*/ 951 w 1325"/>
                  <a:gd name="T17" fmla="*/ 143 h 1251"/>
                  <a:gd name="T18" fmla="*/ 725 w 1325"/>
                  <a:gd name="T19" fmla="*/ 564 h 1251"/>
                  <a:gd name="T20" fmla="*/ 588 w 1325"/>
                  <a:gd name="T21" fmla="*/ 810 h 1251"/>
                  <a:gd name="T22" fmla="*/ 362 w 1325"/>
                  <a:gd name="T23" fmla="*/ 680 h 1251"/>
                  <a:gd name="T24" fmla="*/ 386 w 1325"/>
                  <a:gd name="T25" fmla="*/ 495 h 1251"/>
                  <a:gd name="T26" fmla="*/ 348 w 1325"/>
                  <a:gd name="T27" fmla="*/ 660 h 1251"/>
                  <a:gd name="T28" fmla="*/ 344 w 1325"/>
                  <a:gd name="T29" fmla="*/ 702 h 1251"/>
                  <a:gd name="T30" fmla="*/ 140 w 1325"/>
                  <a:gd name="T31" fmla="*/ 729 h 1251"/>
                  <a:gd name="T32" fmla="*/ 191 w 1325"/>
                  <a:gd name="T33" fmla="*/ 745 h 1251"/>
                  <a:gd name="T34" fmla="*/ 275 w 1325"/>
                  <a:gd name="T35" fmla="*/ 710 h 1251"/>
                  <a:gd name="T36" fmla="*/ 471 w 1325"/>
                  <a:gd name="T37" fmla="*/ 770 h 1251"/>
                  <a:gd name="T38" fmla="*/ 410 w 1325"/>
                  <a:gd name="T39" fmla="*/ 799 h 1251"/>
                  <a:gd name="T40" fmla="*/ 371 w 1325"/>
                  <a:gd name="T41" fmla="*/ 929 h 1251"/>
                  <a:gd name="T42" fmla="*/ 388 w 1325"/>
                  <a:gd name="T43" fmla="*/ 843 h 1251"/>
                  <a:gd name="T44" fmla="*/ 589 w 1325"/>
                  <a:gd name="T45" fmla="*/ 839 h 1251"/>
                  <a:gd name="T46" fmla="*/ 539 w 1325"/>
                  <a:gd name="T47" fmla="*/ 977 h 1251"/>
                  <a:gd name="T48" fmla="*/ 238 w 1325"/>
                  <a:gd name="T49" fmla="*/ 1069 h 1251"/>
                  <a:gd name="T50" fmla="*/ 579 w 1325"/>
                  <a:gd name="T51" fmla="*/ 992 h 1251"/>
                  <a:gd name="T52" fmla="*/ 536 w 1325"/>
                  <a:gd name="T53" fmla="*/ 1058 h 1251"/>
                  <a:gd name="T54" fmla="*/ 501 w 1325"/>
                  <a:gd name="T55" fmla="*/ 1041 h 1251"/>
                  <a:gd name="T56" fmla="*/ 522 w 1325"/>
                  <a:gd name="T57" fmla="*/ 1069 h 1251"/>
                  <a:gd name="T58" fmla="*/ 390 w 1325"/>
                  <a:gd name="T59" fmla="*/ 1148 h 1251"/>
                  <a:gd name="T60" fmla="*/ 475 w 1325"/>
                  <a:gd name="T61" fmla="*/ 1144 h 1251"/>
                  <a:gd name="T62" fmla="*/ 562 w 1325"/>
                  <a:gd name="T63" fmla="*/ 1117 h 1251"/>
                  <a:gd name="T64" fmla="*/ 519 w 1325"/>
                  <a:gd name="T65" fmla="*/ 1122 h 1251"/>
                  <a:gd name="T66" fmla="*/ 422 w 1325"/>
                  <a:gd name="T67" fmla="*/ 1177 h 1251"/>
                  <a:gd name="T68" fmla="*/ 109 w 1325"/>
                  <a:gd name="T69" fmla="*/ 1192 h 1251"/>
                  <a:gd name="T70" fmla="*/ 4 w 1325"/>
                  <a:gd name="T71" fmla="*/ 1222 h 1251"/>
                  <a:gd name="T72" fmla="*/ 537 w 1325"/>
                  <a:gd name="T73" fmla="*/ 1237 h 1251"/>
                  <a:gd name="T74" fmla="*/ 716 w 1325"/>
                  <a:gd name="T75" fmla="*/ 1095 h 1251"/>
                  <a:gd name="T76" fmla="*/ 808 w 1325"/>
                  <a:gd name="T77" fmla="*/ 978 h 1251"/>
                  <a:gd name="T78" fmla="*/ 778 w 1325"/>
                  <a:gd name="T79" fmla="*/ 1218 h 1251"/>
                  <a:gd name="T80" fmla="*/ 1165 w 1325"/>
                  <a:gd name="T81" fmla="*/ 1238 h 1251"/>
                  <a:gd name="T82" fmla="*/ 1236 w 1325"/>
                  <a:gd name="T83" fmla="*/ 1238 h 1251"/>
                  <a:gd name="T84" fmla="*/ 1200 w 1325"/>
                  <a:gd name="T85" fmla="*/ 1203 h 1251"/>
                  <a:gd name="T86" fmla="*/ 886 w 1325"/>
                  <a:gd name="T87" fmla="*/ 1177 h 1251"/>
                  <a:gd name="T88" fmla="*/ 941 w 1325"/>
                  <a:gd name="T89" fmla="*/ 918 h 1251"/>
                  <a:gd name="T90" fmla="*/ 953 w 1325"/>
                  <a:gd name="T91" fmla="*/ 807 h 1251"/>
                  <a:gd name="T92" fmla="*/ 999 w 1325"/>
                  <a:gd name="T93" fmla="*/ 673 h 1251"/>
                  <a:gd name="T94" fmla="*/ 1095 w 1325"/>
                  <a:gd name="T95" fmla="*/ 678 h 1251"/>
                  <a:gd name="T96" fmla="*/ 1119 w 1325"/>
                  <a:gd name="T97" fmla="*/ 767 h 1251"/>
                  <a:gd name="T98" fmla="*/ 1112 w 1325"/>
                  <a:gd name="T99" fmla="*/ 618 h 1251"/>
                  <a:gd name="T100" fmla="*/ 1055 w 1325"/>
                  <a:gd name="T101" fmla="*/ 528 h 1251"/>
                  <a:gd name="T102" fmla="*/ 1092 w 1325"/>
                  <a:gd name="T103" fmla="*/ 480 h 1251"/>
                  <a:gd name="T104" fmla="*/ 1105 w 1325"/>
                  <a:gd name="T105" fmla="*/ 391 h 1251"/>
                  <a:gd name="T106" fmla="*/ 1239 w 1325"/>
                  <a:gd name="T107" fmla="*/ 405 h 1251"/>
                  <a:gd name="T108" fmla="*/ 1325 w 1325"/>
                  <a:gd name="T109" fmla="*/ 379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5" h="1251">
                    <a:moveTo>
                      <a:pt x="1240" y="345"/>
                    </a:moveTo>
                    <a:cubicBezTo>
                      <a:pt x="1186" y="324"/>
                      <a:pt x="1151" y="380"/>
                      <a:pt x="1096" y="373"/>
                    </a:cubicBezTo>
                    <a:cubicBezTo>
                      <a:pt x="1089" y="377"/>
                      <a:pt x="1091" y="384"/>
                      <a:pt x="1087" y="389"/>
                    </a:cubicBezTo>
                    <a:cubicBezTo>
                      <a:pt x="1085" y="392"/>
                      <a:pt x="1080" y="390"/>
                      <a:pt x="1077" y="388"/>
                    </a:cubicBezTo>
                    <a:cubicBezTo>
                      <a:pt x="1074" y="365"/>
                      <a:pt x="1066" y="343"/>
                      <a:pt x="1063" y="321"/>
                    </a:cubicBezTo>
                    <a:cubicBezTo>
                      <a:pt x="1058" y="311"/>
                      <a:pt x="1061" y="298"/>
                      <a:pt x="1056" y="288"/>
                    </a:cubicBezTo>
                    <a:cubicBezTo>
                      <a:pt x="1025" y="204"/>
                      <a:pt x="1131" y="268"/>
                      <a:pt x="1152" y="219"/>
                    </a:cubicBezTo>
                    <a:cubicBezTo>
                      <a:pt x="1170" y="176"/>
                      <a:pt x="1116" y="171"/>
                      <a:pt x="1100" y="141"/>
                    </a:cubicBezTo>
                    <a:cubicBezTo>
                      <a:pt x="1100" y="129"/>
                      <a:pt x="1100" y="129"/>
                      <a:pt x="1100" y="129"/>
                    </a:cubicBezTo>
                    <a:cubicBezTo>
                      <a:pt x="1085" y="113"/>
                      <a:pt x="1068" y="108"/>
                      <a:pt x="1059" y="88"/>
                    </a:cubicBezTo>
                    <a:cubicBezTo>
                      <a:pt x="1065" y="64"/>
                      <a:pt x="1068" y="38"/>
                      <a:pt x="1061" y="13"/>
                    </a:cubicBezTo>
                    <a:cubicBezTo>
                      <a:pt x="1061" y="8"/>
                      <a:pt x="1057" y="0"/>
                      <a:pt x="1048" y="3"/>
                    </a:cubicBezTo>
                    <a:cubicBezTo>
                      <a:pt x="1030" y="28"/>
                      <a:pt x="1016" y="48"/>
                      <a:pt x="999" y="72"/>
                    </a:cubicBezTo>
                    <a:cubicBezTo>
                      <a:pt x="981" y="59"/>
                      <a:pt x="964" y="42"/>
                      <a:pt x="942" y="30"/>
                    </a:cubicBezTo>
                    <a:cubicBezTo>
                      <a:pt x="928" y="28"/>
                      <a:pt x="915" y="13"/>
                      <a:pt x="898" y="19"/>
                    </a:cubicBezTo>
                    <a:cubicBezTo>
                      <a:pt x="895" y="25"/>
                      <a:pt x="898" y="30"/>
                      <a:pt x="901" y="34"/>
                    </a:cubicBezTo>
                    <a:cubicBezTo>
                      <a:pt x="902" y="72"/>
                      <a:pt x="921" y="102"/>
                      <a:pt x="948" y="129"/>
                    </a:cubicBezTo>
                    <a:cubicBezTo>
                      <a:pt x="951" y="143"/>
                      <a:pt x="951" y="143"/>
                      <a:pt x="951" y="143"/>
                    </a:cubicBezTo>
                    <a:cubicBezTo>
                      <a:pt x="934" y="183"/>
                      <a:pt x="939" y="228"/>
                      <a:pt x="934" y="271"/>
                    </a:cubicBezTo>
                    <a:cubicBezTo>
                      <a:pt x="891" y="381"/>
                      <a:pt x="820" y="487"/>
                      <a:pt x="725" y="564"/>
                    </a:cubicBezTo>
                    <a:cubicBezTo>
                      <a:pt x="671" y="626"/>
                      <a:pt x="605" y="686"/>
                      <a:pt x="597" y="771"/>
                    </a:cubicBezTo>
                    <a:cubicBezTo>
                      <a:pt x="594" y="784"/>
                      <a:pt x="599" y="801"/>
                      <a:pt x="588" y="810"/>
                    </a:cubicBezTo>
                    <a:cubicBezTo>
                      <a:pt x="556" y="799"/>
                      <a:pt x="525" y="783"/>
                      <a:pt x="499" y="763"/>
                    </a:cubicBezTo>
                    <a:cubicBezTo>
                      <a:pt x="455" y="732"/>
                      <a:pt x="391" y="736"/>
                      <a:pt x="362" y="680"/>
                    </a:cubicBezTo>
                    <a:cubicBezTo>
                      <a:pt x="351" y="658"/>
                      <a:pt x="365" y="635"/>
                      <a:pt x="376" y="619"/>
                    </a:cubicBezTo>
                    <a:cubicBezTo>
                      <a:pt x="409" y="588"/>
                      <a:pt x="404" y="533"/>
                      <a:pt x="386" y="495"/>
                    </a:cubicBezTo>
                    <a:cubicBezTo>
                      <a:pt x="383" y="494"/>
                      <a:pt x="382" y="499"/>
                      <a:pt x="379" y="500"/>
                    </a:cubicBezTo>
                    <a:cubicBezTo>
                      <a:pt x="376" y="557"/>
                      <a:pt x="331" y="597"/>
                      <a:pt x="348" y="660"/>
                    </a:cubicBezTo>
                    <a:cubicBezTo>
                      <a:pt x="352" y="678"/>
                      <a:pt x="362" y="689"/>
                      <a:pt x="366" y="707"/>
                    </a:cubicBezTo>
                    <a:cubicBezTo>
                      <a:pt x="360" y="705"/>
                      <a:pt x="350" y="705"/>
                      <a:pt x="344" y="702"/>
                    </a:cubicBezTo>
                    <a:cubicBezTo>
                      <a:pt x="323" y="699"/>
                      <a:pt x="302" y="690"/>
                      <a:pt x="280" y="693"/>
                    </a:cubicBezTo>
                    <a:cubicBezTo>
                      <a:pt x="236" y="714"/>
                      <a:pt x="175" y="689"/>
                      <a:pt x="140" y="729"/>
                    </a:cubicBezTo>
                    <a:cubicBezTo>
                      <a:pt x="134" y="730"/>
                      <a:pt x="126" y="731"/>
                      <a:pt x="128" y="740"/>
                    </a:cubicBezTo>
                    <a:cubicBezTo>
                      <a:pt x="149" y="740"/>
                      <a:pt x="169" y="746"/>
                      <a:pt x="191" y="745"/>
                    </a:cubicBezTo>
                    <a:cubicBezTo>
                      <a:pt x="224" y="750"/>
                      <a:pt x="246" y="722"/>
                      <a:pt x="269" y="710"/>
                    </a:cubicBezTo>
                    <a:cubicBezTo>
                      <a:pt x="275" y="710"/>
                      <a:pt x="275" y="710"/>
                      <a:pt x="275" y="710"/>
                    </a:cubicBezTo>
                    <a:cubicBezTo>
                      <a:pt x="285" y="700"/>
                      <a:pt x="301" y="706"/>
                      <a:pt x="313" y="704"/>
                    </a:cubicBezTo>
                    <a:cubicBezTo>
                      <a:pt x="374" y="711"/>
                      <a:pt x="421" y="740"/>
                      <a:pt x="471" y="770"/>
                    </a:cubicBezTo>
                    <a:cubicBezTo>
                      <a:pt x="471" y="774"/>
                      <a:pt x="471" y="774"/>
                      <a:pt x="471" y="774"/>
                    </a:cubicBezTo>
                    <a:cubicBezTo>
                      <a:pt x="452" y="782"/>
                      <a:pt x="430" y="788"/>
                      <a:pt x="410" y="799"/>
                    </a:cubicBezTo>
                    <a:cubicBezTo>
                      <a:pt x="388" y="815"/>
                      <a:pt x="363" y="836"/>
                      <a:pt x="357" y="864"/>
                    </a:cubicBezTo>
                    <a:cubicBezTo>
                      <a:pt x="341" y="888"/>
                      <a:pt x="362" y="909"/>
                      <a:pt x="371" y="929"/>
                    </a:cubicBezTo>
                    <a:cubicBezTo>
                      <a:pt x="372" y="939"/>
                      <a:pt x="373" y="951"/>
                      <a:pt x="382" y="954"/>
                    </a:cubicBezTo>
                    <a:cubicBezTo>
                      <a:pt x="412" y="922"/>
                      <a:pt x="384" y="881"/>
                      <a:pt x="388" y="843"/>
                    </a:cubicBezTo>
                    <a:cubicBezTo>
                      <a:pt x="396" y="814"/>
                      <a:pt x="423" y="801"/>
                      <a:pt x="451" y="793"/>
                    </a:cubicBezTo>
                    <a:cubicBezTo>
                      <a:pt x="505" y="770"/>
                      <a:pt x="545" y="814"/>
                      <a:pt x="589" y="839"/>
                    </a:cubicBezTo>
                    <a:cubicBezTo>
                      <a:pt x="588" y="884"/>
                      <a:pt x="594" y="926"/>
                      <a:pt x="584" y="970"/>
                    </a:cubicBezTo>
                    <a:cubicBezTo>
                      <a:pt x="571" y="975"/>
                      <a:pt x="554" y="978"/>
                      <a:pt x="539" y="977"/>
                    </a:cubicBezTo>
                    <a:cubicBezTo>
                      <a:pt x="463" y="983"/>
                      <a:pt x="404" y="1024"/>
                      <a:pt x="336" y="1047"/>
                    </a:cubicBezTo>
                    <a:cubicBezTo>
                      <a:pt x="305" y="1058"/>
                      <a:pt x="268" y="1057"/>
                      <a:pt x="238" y="1069"/>
                    </a:cubicBezTo>
                    <a:cubicBezTo>
                      <a:pt x="262" y="1075"/>
                      <a:pt x="287" y="1067"/>
                      <a:pt x="312" y="1066"/>
                    </a:cubicBezTo>
                    <a:cubicBezTo>
                      <a:pt x="406" y="1052"/>
                      <a:pt x="478" y="980"/>
                      <a:pt x="579" y="992"/>
                    </a:cubicBezTo>
                    <a:cubicBezTo>
                      <a:pt x="581" y="995"/>
                      <a:pt x="581" y="995"/>
                      <a:pt x="581" y="995"/>
                    </a:cubicBezTo>
                    <a:cubicBezTo>
                      <a:pt x="570" y="1019"/>
                      <a:pt x="554" y="1040"/>
                      <a:pt x="536" y="1058"/>
                    </a:cubicBezTo>
                    <a:cubicBezTo>
                      <a:pt x="533" y="1047"/>
                      <a:pt x="532" y="1039"/>
                      <a:pt x="523" y="1033"/>
                    </a:cubicBezTo>
                    <a:cubicBezTo>
                      <a:pt x="515" y="1029"/>
                      <a:pt x="506" y="1033"/>
                      <a:pt x="501" y="1041"/>
                    </a:cubicBezTo>
                    <a:cubicBezTo>
                      <a:pt x="498" y="1045"/>
                      <a:pt x="498" y="1051"/>
                      <a:pt x="501" y="1055"/>
                    </a:cubicBezTo>
                    <a:cubicBezTo>
                      <a:pt x="505" y="1064"/>
                      <a:pt x="513" y="1066"/>
                      <a:pt x="522" y="1069"/>
                    </a:cubicBezTo>
                    <a:cubicBezTo>
                      <a:pt x="520" y="1077"/>
                      <a:pt x="509" y="1081"/>
                      <a:pt x="504" y="1089"/>
                    </a:cubicBezTo>
                    <a:cubicBezTo>
                      <a:pt x="477" y="1134"/>
                      <a:pt x="422" y="1116"/>
                      <a:pt x="390" y="1148"/>
                    </a:cubicBezTo>
                    <a:cubicBezTo>
                      <a:pt x="385" y="1155"/>
                      <a:pt x="368" y="1159"/>
                      <a:pt x="376" y="1169"/>
                    </a:cubicBezTo>
                    <a:cubicBezTo>
                      <a:pt x="412" y="1173"/>
                      <a:pt x="448" y="1163"/>
                      <a:pt x="475" y="1144"/>
                    </a:cubicBezTo>
                    <a:cubicBezTo>
                      <a:pt x="510" y="1104"/>
                      <a:pt x="548" y="1067"/>
                      <a:pt x="583" y="1029"/>
                    </a:cubicBezTo>
                    <a:cubicBezTo>
                      <a:pt x="589" y="1060"/>
                      <a:pt x="580" y="1092"/>
                      <a:pt x="562" y="1117"/>
                    </a:cubicBezTo>
                    <a:cubicBezTo>
                      <a:pt x="554" y="1112"/>
                      <a:pt x="547" y="1105"/>
                      <a:pt x="536" y="1102"/>
                    </a:cubicBezTo>
                    <a:cubicBezTo>
                      <a:pt x="527" y="1104"/>
                      <a:pt x="520" y="1114"/>
                      <a:pt x="519" y="1122"/>
                    </a:cubicBezTo>
                    <a:cubicBezTo>
                      <a:pt x="523" y="1129"/>
                      <a:pt x="527" y="1136"/>
                      <a:pt x="533" y="1141"/>
                    </a:cubicBezTo>
                    <a:cubicBezTo>
                      <a:pt x="501" y="1164"/>
                      <a:pt x="459" y="1166"/>
                      <a:pt x="422" y="1177"/>
                    </a:cubicBezTo>
                    <a:cubicBezTo>
                      <a:pt x="352" y="1186"/>
                      <a:pt x="284" y="1191"/>
                      <a:pt x="213" y="1192"/>
                    </a:cubicBezTo>
                    <a:cubicBezTo>
                      <a:pt x="179" y="1190"/>
                      <a:pt x="141" y="1202"/>
                      <a:pt x="109" y="1192"/>
                    </a:cubicBezTo>
                    <a:cubicBezTo>
                      <a:pt x="72" y="1199"/>
                      <a:pt x="33" y="1188"/>
                      <a:pt x="3" y="1208"/>
                    </a:cubicBezTo>
                    <a:cubicBezTo>
                      <a:pt x="0" y="1213"/>
                      <a:pt x="4" y="1218"/>
                      <a:pt x="4" y="1222"/>
                    </a:cubicBezTo>
                    <a:cubicBezTo>
                      <a:pt x="48" y="1251"/>
                      <a:pt x="109" y="1228"/>
                      <a:pt x="159" y="1237"/>
                    </a:cubicBezTo>
                    <a:cubicBezTo>
                      <a:pt x="537" y="1237"/>
                      <a:pt x="537" y="1237"/>
                      <a:pt x="537" y="1237"/>
                    </a:cubicBezTo>
                    <a:cubicBezTo>
                      <a:pt x="565" y="1236"/>
                      <a:pt x="593" y="1235"/>
                      <a:pt x="615" y="1222"/>
                    </a:cubicBezTo>
                    <a:cubicBezTo>
                      <a:pt x="664" y="1194"/>
                      <a:pt x="691" y="1144"/>
                      <a:pt x="716" y="1095"/>
                    </a:cubicBezTo>
                    <a:cubicBezTo>
                      <a:pt x="725" y="1077"/>
                      <a:pt x="732" y="1057"/>
                      <a:pt x="736" y="1037"/>
                    </a:cubicBezTo>
                    <a:cubicBezTo>
                      <a:pt x="746" y="1004"/>
                      <a:pt x="775" y="981"/>
                      <a:pt x="808" y="978"/>
                    </a:cubicBezTo>
                    <a:cubicBezTo>
                      <a:pt x="813" y="1028"/>
                      <a:pt x="803" y="1078"/>
                      <a:pt x="792" y="1125"/>
                    </a:cubicBezTo>
                    <a:cubicBezTo>
                      <a:pt x="786" y="1156"/>
                      <a:pt x="766" y="1186"/>
                      <a:pt x="778" y="1218"/>
                    </a:cubicBezTo>
                    <a:cubicBezTo>
                      <a:pt x="781" y="1234"/>
                      <a:pt x="797" y="1234"/>
                      <a:pt x="810" y="1236"/>
                    </a:cubicBezTo>
                    <a:cubicBezTo>
                      <a:pt x="926" y="1234"/>
                      <a:pt x="1042" y="1229"/>
                      <a:pt x="1165" y="1238"/>
                    </a:cubicBezTo>
                    <a:cubicBezTo>
                      <a:pt x="1187" y="1242"/>
                      <a:pt x="1206" y="1248"/>
                      <a:pt x="1230" y="1247"/>
                    </a:cubicBezTo>
                    <a:cubicBezTo>
                      <a:pt x="1232" y="1245"/>
                      <a:pt x="1239" y="1244"/>
                      <a:pt x="1236" y="1238"/>
                    </a:cubicBezTo>
                    <a:cubicBezTo>
                      <a:pt x="1233" y="1227"/>
                      <a:pt x="1226" y="1214"/>
                      <a:pt x="1213" y="1211"/>
                    </a:cubicBezTo>
                    <a:cubicBezTo>
                      <a:pt x="1211" y="1205"/>
                      <a:pt x="1203" y="1207"/>
                      <a:pt x="1200" y="1203"/>
                    </a:cubicBezTo>
                    <a:cubicBezTo>
                      <a:pt x="1138" y="1168"/>
                      <a:pt x="1064" y="1187"/>
                      <a:pt x="992" y="1188"/>
                    </a:cubicBezTo>
                    <a:cubicBezTo>
                      <a:pt x="955" y="1191"/>
                      <a:pt x="917" y="1198"/>
                      <a:pt x="886" y="1177"/>
                    </a:cubicBezTo>
                    <a:cubicBezTo>
                      <a:pt x="871" y="1159"/>
                      <a:pt x="882" y="1104"/>
                      <a:pt x="882" y="1104"/>
                    </a:cubicBezTo>
                    <a:cubicBezTo>
                      <a:pt x="882" y="1083"/>
                      <a:pt x="935" y="930"/>
                      <a:pt x="941" y="918"/>
                    </a:cubicBezTo>
                    <a:cubicBezTo>
                      <a:pt x="943" y="903"/>
                      <a:pt x="949" y="890"/>
                      <a:pt x="947" y="873"/>
                    </a:cubicBezTo>
                    <a:cubicBezTo>
                      <a:pt x="955" y="854"/>
                      <a:pt x="953" y="829"/>
                      <a:pt x="953" y="807"/>
                    </a:cubicBezTo>
                    <a:cubicBezTo>
                      <a:pt x="957" y="777"/>
                      <a:pt x="972" y="748"/>
                      <a:pt x="983" y="718"/>
                    </a:cubicBezTo>
                    <a:cubicBezTo>
                      <a:pt x="988" y="703"/>
                      <a:pt x="993" y="688"/>
                      <a:pt x="999" y="673"/>
                    </a:cubicBezTo>
                    <a:cubicBezTo>
                      <a:pt x="1005" y="655"/>
                      <a:pt x="1007" y="637"/>
                      <a:pt x="1018" y="623"/>
                    </a:cubicBezTo>
                    <a:cubicBezTo>
                      <a:pt x="1050" y="643"/>
                      <a:pt x="1080" y="642"/>
                      <a:pt x="1095" y="678"/>
                    </a:cubicBezTo>
                    <a:cubicBezTo>
                      <a:pt x="1109" y="758"/>
                      <a:pt x="1109" y="758"/>
                      <a:pt x="1109" y="758"/>
                    </a:cubicBezTo>
                    <a:cubicBezTo>
                      <a:pt x="1109" y="763"/>
                      <a:pt x="1112" y="773"/>
                      <a:pt x="1119" y="767"/>
                    </a:cubicBezTo>
                    <a:cubicBezTo>
                      <a:pt x="1144" y="750"/>
                      <a:pt x="1136" y="714"/>
                      <a:pt x="1136" y="689"/>
                    </a:cubicBezTo>
                    <a:cubicBezTo>
                      <a:pt x="1142" y="659"/>
                      <a:pt x="1121" y="644"/>
                      <a:pt x="1112" y="618"/>
                    </a:cubicBezTo>
                    <a:cubicBezTo>
                      <a:pt x="1106" y="613"/>
                      <a:pt x="1095" y="590"/>
                      <a:pt x="1095" y="590"/>
                    </a:cubicBezTo>
                    <a:cubicBezTo>
                      <a:pt x="1091" y="569"/>
                      <a:pt x="1044" y="554"/>
                      <a:pt x="1055" y="528"/>
                    </a:cubicBezTo>
                    <a:cubicBezTo>
                      <a:pt x="1061" y="506"/>
                      <a:pt x="1066" y="485"/>
                      <a:pt x="1087" y="473"/>
                    </a:cubicBezTo>
                    <a:cubicBezTo>
                      <a:pt x="1090" y="475"/>
                      <a:pt x="1092" y="477"/>
                      <a:pt x="1092" y="480"/>
                    </a:cubicBezTo>
                    <a:cubicBezTo>
                      <a:pt x="1104" y="472"/>
                      <a:pt x="1104" y="472"/>
                      <a:pt x="1104" y="472"/>
                    </a:cubicBezTo>
                    <a:cubicBezTo>
                      <a:pt x="1105" y="391"/>
                      <a:pt x="1105" y="391"/>
                      <a:pt x="1105" y="391"/>
                    </a:cubicBezTo>
                    <a:cubicBezTo>
                      <a:pt x="1136" y="391"/>
                      <a:pt x="1182" y="395"/>
                      <a:pt x="1214" y="395"/>
                    </a:cubicBezTo>
                    <a:cubicBezTo>
                      <a:pt x="1223" y="398"/>
                      <a:pt x="1230" y="404"/>
                      <a:pt x="1239" y="405"/>
                    </a:cubicBezTo>
                    <a:cubicBezTo>
                      <a:pt x="1247" y="395"/>
                      <a:pt x="1247" y="395"/>
                      <a:pt x="1247" y="395"/>
                    </a:cubicBezTo>
                    <a:cubicBezTo>
                      <a:pt x="1325" y="379"/>
                      <a:pt x="1325" y="379"/>
                      <a:pt x="1325" y="379"/>
                    </a:cubicBezTo>
                    <a:cubicBezTo>
                      <a:pt x="1292" y="383"/>
                      <a:pt x="1271" y="345"/>
                      <a:pt x="1240" y="3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0" name="Freeform 90"/>
              <p:cNvSpPr>
                <a:spLocks/>
              </p:cNvSpPr>
              <p:nvPr userDrawn="1"/>
            </p:nvSpPr>
            <p:spPr bwMode="auto">
              <a:xfrm>
                <a:off x="555" y="-1271"/>
                <a:ext cx="87" cy="80"/>
              </a:xfrm>
              <a:custGeom>
                <a:avLst/>
                <a:gdLst>
                  <a:gd name="T0" fmla="*/ 36 w 37"/>
                  <a:gd name="T1" fmla="*/ 12 h 34"/>
                  <a:gd name="T2" fmla="*/ 22 w 37"/>
                  <a:gd name="T3" fmla="*/ 34 h 34"/>
                  <a:gd name="T4" fmla="*/ 4 w 37"/>
                  <a:gd name="T5" fmla="*/ 23 h 34"/>
                  <a:gd name="T6" fmla="*/ 17 w 37"/>
                  <a:gd name="T7" fmla="*/ 0 h 34"/>
                  <a:gd name="T8" fmla="*/ 36 w 37"/>
                  <a:gd name="T9" fmla="*/ 12 h 34"/>
                </a:gdLst>
                <a:ahLst/>
                <a:cxnLst>
                  <a:cxn ang="0">
                    <a:pos x="T0" y="T1"/>
                  </a:cxn>
                  <a:cxn ang="0">
                    <a:pos x="T2" y="T3"/>
                  </a:cxn>
                  <a:cxn ang="0">
                    <a:pos x="T4" y="T5"/>
                  </a:cxn>
                  <a:cxn ang="0">
                    <a:pos x="T6" y="T7"/>
                  </a:cxn>
                  <a:cxn ang="0">
                    <a:pos x="T8" y="T9"/>
                  </a:cxn>
                </a:cxnLst>
                <a:rect l="0" t="0" r="r" b="b"/>
                <a:pathLst>
                  <a:path w="37" h="34">
                    <a:moveTo>
                      <a:pt x="36" y="12"/>
                    </a:moveTo>
                    <a:cubicBezTo>
                      <a:pt x="37" y="23"/>
                      <a:pt x="30" y="30"/>
                      <a:pt x="22" y="34"/>
                    </a:cubicBezTo>
                    <a:cubicBezTo>
                      <a:pt x="14" y="31"/>
                      <a:pt x="8" y="30"/>
                      <a:pt x="4" y="23"/>
                    </a:cubicBezTo>
                    <a:cubicBezTo>
                      <a:pt x="0" y="12"/>
                      <a:pt x="9" y="4"/>
                      <a:pt x="17" y="0"/>
                    </a:cubicBezTo>
                    <a:cubicBezTo>
                      <a:pt x="25" y="2"/>
                      <a:pt x="34" y="3"/>
                      <a:pt x="3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1" name="Freeform 91"/>
              <p:cNvSpPr>
                <a:spLocks/>
              </p:cNvSpPr>
              <p:nvPr userDrawn="1"/>
            </p:nvSpPr>
            <p:spPr bwMode="auto">
              <a:xfrm>
                <a:off x="420" y="-1262"/>
                <a:ext cx="90" cy="97"/>
              </a:xfrm>
              <a:custGeom>
                <a:avLst/>
                <a:gdLst>
                  <a:gd name="T0" fmla="*/ 31 w 38"/>
                  <a:gd name="T1" fmla="*/ 8 h 41"/>
                  <a:gd name="T2" fmla="*/ 35 w 38"/>
                  <a:gd name="T3" fmla="*/ 30 h 41"/>
                  <a:gd name="T4" fmla="*/ 12 w 38"/>
                  <a:gd name="T5" fmla="*/ 33 h 41"/>
                  <a:gd name="T6" fmla="*/ 5 w 38"/>
                  <a:gd name="T7" fmla="*/ 13 h 41"/>
                  <a:gd name="T8" fmla="*/ 31 w 38"/>
                  <a:gd name="T9" fmla="*/ 8 h 41"/>
                </a:gdLst>
                <a:ahLst/>
                <a:cxnLst>
                  <a:cxn ang="0">
                    <a:pos x="T0" y="T1"/>
                  </a:cxn>
                  <a:cxn ang="0">
                    <a:pos x="T2" y="T3"/>
                  </a:cxn>
                  <a:cxn ang="0">
                    <a:pos x="T4" y="T5"/>
                  </a:cxn>
                  <a:cxn ang="0">
                    <a:pos x="T6" y="T7"/>
                  </a:cxn>
                  <a:cxn ang="0">
                    <a:pos x="T8" y="T9"/>
                  </a:cxn>
                </a:cxnLst>
                <a:rect l="0" t="0" r="r" b="b"/>
                <a:pathLst>
                  <a:path w="38" h="41">
                    <a:moveTo>
                      <a:pt x="31" y="8"/>
                    </a:moveTo>
                    <a:cubicBezTo>
                      <a:pt x="37" y="14"/>
                      <a:pt x="38" y="23"/>
                      <a:pt x="35" y="30"/>
                    </a:cubicBezTo>
                    <a:cubicBezTo>
                      <a:pt x="28" y="36"/>
                      <a:pt x="17" y="41"/>
                      <a:pt x="12" y="33"/>
                    </a:cubicBezTo>
                    <a:cubicBezTo>
                      <a:pt x="6" y="27"/>
                      <a:pt x="0" y="20"/>
                      <a:pt x="5" y="13"/>
                    </a:cubicBezTo>
                    <a:cubicBezTo>
                      <a:pt x="12" y="6"/>
                      <a:pt x="23" y="0"/>
                      <a:pt x="3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2" name="Freeform 92"/>
              <p:cNvSpPr>
                <a:spLocks/>
              </p:cNvSpPr>
              <p:nvPr userDrawn="1"/>
            </p:nvSpPr>
            <p:spPr bwMode="auto">
              <a:xfrm>
                <a:off x="5297" y="-1210"/>
                <a:ext cx="93" cy="83"/>
              </a:xfrm>
              <a:custGeom>
                <a:avLst/>
                <a:gdLst>
                  <a:gd name="T0" fmla="*/ 35 w 39"/>
                  <a:gd name="T1" fmla="*/ 13 h 35"/>
                  <a:gd name="T2" fmla="*/ 23 w 39"/>
                  <a:gd name="T3" fmla="*/ 35 h 35"/>
                  <a:gd name="T4" fmla="*/ 0 w 39"/>
                  <a:gd name="T5" fmla="*/ 18 h 35"/>
                  <a:gd name="T6" fmla="*/ 15 w 39"/>
                  <a:gd name="T7" fmla="*/ 3 h 35"/>
                  <a:gd name="T8" fmla="*/ 35 w 39"/>
                  <a:gd name="T9" fmla="*/ 13 h 35"/>
                </a:gdLst>
                <a:ahLst/>
                <a:cxnLst>
                  <a:cxn ang="0">
                    <a:pos x="T0" y="T1"/>
                  </a:cxn>
                  <a:cxn ang="0">
                    <a:pos x="T2" y="T3"/>
                  </a:cxn>
                  <a:cxn ang="0">
                    <a:pos x="T4" y="T5"/>
                  </a:cxn>
                  <a:cxn ang="0">
                    <a:pos x="T6" y="T7"/>
                  </a:cxn>
                  <a:cxn ang="0">
                    <a:pos x="T8" y="T9"/>
                  </a:cxn>
                </a:cxnLst>
                <a:rect l="0" t="0" r="r" b="b"/>
                <a:pathLst>
                  <a:path w="39" h="35">
                    <a:moveTo>
                      <a:pt x="35" y="13"/>
                    </a:moveTo>
                    <a:cubicBezTo>
                      <a:pt x="39" y="24"/>
                      <a:pt x="30" y="31"/>
                      <a:pt x="23" y="35"/>
                    </a:cubicBezTo>
                    <a:cubicBezTo>
                      <a:pt x="13" y="32"/>
                      <a:pt x="0" y="30"/>
                      <a:pt x="0" y="18"/>
                    </a:cubicBezTo>
                    <a:cubicBezTo>
                      <a:pt x="1" y="10"/>
                      <a:pt x="8" y="5"/>
                      <a:pt x="15" y="3"/>
                    </a:cubicBezTo>
                    <a:cubicBezTo>
                      <a:pt x="24" y="0"/>
                      <a:pt x="31" y="7"/>
                      <a:pt x="3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3" name="Freeform 93"/>
              <p:cNvSpPr>
                <a:spLocks/>
              </p:cNvSpPr>
              <p:nvPr userDrawn="1"/>
            </p:nvSpPr>
            <p:spPr bwMode="auto">
              <a:xfrm>
                <a:off x="5423" y="-1205"/>
                <a:ext cx="101" cy="85"/>
              </a:xfrm>
              <a:custGeom>
                <a:avLst/>
                <a:gdLst>
                  <a:gd name="T0" fmla="*/ 33 w 43"/>
                  <a:gd name="T1" fmla="*/ 9 h 36"/>
                  <a:gd name="T2" fmla="*/ 35 w 43"/>
                  <a:gd name="T3" fmla="*/ 26 h 36"/>
                  <a:gd name="T4" fmla="*/ 25 w 43"/>
                  <a:gd name="T5" fmla="*/ 34 h 36"/>
                  <a:gd name="T6" fmla="*/ 2 w 43"/>
                  <a:gd name="T7" fmla="*/ 23 h 36"/>
                  <a:gd name="T8" fmla="*/ 17 w 43"/>
                  <a:gd name="T9" fmla="*/ 2 h 36"/>
                  <a:gd name="T10" fmla="*/ 33 w 43"/>
                  <a:gd name="T11" fmla="*/ 9 h 36"/>
                </a:gdLst>
                <a:ahLst/>
                <a:cxnLst>
                  <a:cxn ang="0">
                    <a:pos x="T0" y="T1"/>
                  </a:cxn>
                  <a:cxn ang="0">
                    <a:pos x="T2" y="T3"/>
                  </a:cxn>
                  <a:cxn ang="0">
                    <a:pos x="T4" y="T5"/>
                  </a:cxn>
                  <a:cxn ang="0">
                    <a:pos x="T6" y="T7"/>
                  </a:cxn>
                  <a:cxn ang="0">
                    <a:pos x="T8" y="T9"/>
                  </a:cxn>
                  <a:cxn ang="0">
                    <a:pos x="T10" y="T11"/>
                  </a:cxn>
                </a:cxnLst>
                <a:rect l="0" t="0" r="r" b="b"/>
                <a:pathLst>
                  <a:path w="43" h="36">
                    <a:moveTo>
                      <a:pt x="33" y="9"/>
                    </a:moveTo>
                    <a:cubicBezTo>
                      <a:pt x="36" y="14"/>
                      <a:pt x="43" y="22"/>
                      <a:pt x="35" y="26"/>
                    </a:cubicBezTo>
                    <a:cubicBezTo>
                      <a:pt x="31" y="29"/>
                      <a:pt x="28" y="30"/>
                      <a:pt x="25" y="34"/>
                    </a:cubicBezTo>
                    <a:cubicBezTo>
                      <a:pt x="15" y="36"/>
                      <a:pt x="5" y="32"/>
                      <a:pt x="2" y="23"/>
                    </a:cubicBezTo>
                    <a:cubicBezTo>
                      <a:pt x="0" y="12"/>
                      <a:pt x="9" y="7"/>
                      <a:pt x="17" y="2"/>
                    </a:cubicBezTo>
                    <a:cubicBezTo>
                      <a:pt x="23" y="0"/>
                      <a:pt x="28" y="5"/>
                      <a:pt x="3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4" name="Freeform 94"/>
              <p:cNvSpPr>
                <a:spLocks/>
              </p:cNvSpPr>
              <p:nvPr userDrawn="1"/>
            </p:nvSpPr>
            <p:spPr bwMode="auto">
              <a:xfrm>
                <a:off x="-156" y="-1196"/>
                <a:ext cx="80" cy="78"/>
              </a:xfrm>
              <a:custGeom>
                <a:avLst/>
                <a:gdLst>
                  <a:gd name="T0" fmla="*/ 34 w 34"/>
                  <a:gd name="T1" fmla="*/ 17 h 33"/>
                  <a:gd name="T2" fmla="*/ 8 w 34"/>
                  <a:gd name="T3" fmla="*/ 29 h 33"/>
                  <a:gd name="T4" fmla="*/ 0 w 34"/>
                  <a:gd name="T5" fmla="*/ 17 h 33"/>
                  <a:gd name="T6" fmla="*/ 11 w 34"/>
                  <a:gd name="T7" fmla="*/ 0 h 33"/>
                  <a:gd name="T8" fmla="*/ 34 w 34"/>
                  <a:gd name="T9" fmla="*/ 17 h 33"/>
                </a:gdLst>
                <a:ahLst/>
                <a:cxnLst>
                  <a:cxn ang="0">
                    <a:pos x="T0" y="T1"/>
                  </a:cxn>
                  <a:cxn ang="0">
                    <a:pos x="T2" y="T3"/>
                  </a:cxn>
                  <a:cxn ang="0">
                    <a:pos x="T4" y="T5"/>
                  </a:cxn>
                  <a:cxn ang="0">
                    <a:pos x="T6" y="T7"/>
                  </a:cxn>
                  <a:cxn ang="0">
                    <a:pos x="T8" y="T9"/>
                  </a:cxn>
                </a:cxnLst>
                <a:rect l="0" t="0" r="r" b="b"/>
                <a:pathLst>
                  <a:path w="34" h="33">
                    <a:moveTo>
                      <a:pt x="34" y="17"/>
                    </a:moveTo>
                    <a:cubicBezTo>
                      <a:pt x="30" y="28"/>
                      <a:pt x="20" y="33"/>
                      <a:pt x="8" y="29"/>
                    </a:cubicBezTo>
                    <a:cubicBezTo>
                      <a:pt x="5" y="26"/>
                      <a:pt x="2" y="21"/>
                      <a:pt x="0" y="17"/>
                    </a:cubicBezTo>
                    <a:cubicBezTo>
                      <a:pt x="1" y="10"/>
                      <a:pt x="3" y="3"/>
                      <a:pt x="11" y="0"/>
                    </a:cubicBezTo>
                    <a:cubicBezTo>
                      <a:pt x="22" y="1"/>
                      <a:pt x="31" y="6"/>
                      <a:pt x="3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5" name="Freeform 95"/>
              <p:cNvSpPr>
                <a:spLocks/>
              </p:cNvSpPr>
              <p:nvPr userDrawn="1"/>
            </p:nvSpPr>
            <p:spPr bwMode="auto">
              <a:xfrm>
                <a:off x="600" y="-1160"/>
                <a:ext cx="87" cy="87"/>
              </a:xfrm>
              <a:custGeom>
                <a:avLst/>
                <a:gdLst>
                  <a:gd name="T0" fmla="*/ 37 w 37"/>
                  <a:gd name="T1" fmla="*/ 18 h 37"/>
                  <a:gd name="T2" fmla="*/ 21 w 37"/>
                  <a:gd name="T3" fmla="*/ 36 h 37"/>
                  <a:gd name="T4" fmla="*/ 0 w 37"/>
                  <a:gd name="T5" fmla="*/ 23 h 37"/>
                  <a:gd name="T6" fmla="*/ 11 w 37"/>
                  <a:gd name="T7" fmla="*/ 4 h 37"/>
                  <a:gd name="T8" fmla="*/ 37 w 37"/>
                  <a:gd name="T9" fmla="*/ 18 h 37"/>
                </a:gdLst>
                <a:ahLst/>
                <a:cxnLst>
                  <a:cxn ang="0">
                    <a:pos x="T0" y="T1"/>
                  </a:cxn>
                  <a:cxn ang="0">
                    <a:pos x="T2" y="T3"/>
                  </a:cxn>
                  <a:cxn ang="0">
                    <a:pos x="T4" y="T5"/>
                  </a:cxn>
                  <a:cxn ang="0">
                    <a:pos x="T6" y="T7"/>
                  </a:cxn>
                  <a:cxn ang="0">
                    <a:pos x="T8" y="T9"/>
                  </a:cxn>
                </a:cxnLst>
                <a:rect l="0" t="0" r="r" b="b"/>
                <a:pathLst>
                  <a:path w="37" h="37">
                    <a:moveTo>
                      <a:pt x="37" y="18"/>
                    </a:moveTo>
                    <a:cubicBezTo>
                      <a:pt x="36" y="26"/>
                      <a:pt x="28" y="33"/>
                      <a:pt x="21" y="36"/>
                    </a:cubicBezTo>
                    <a:cubicBezTo>
                      <a:pt x="11" y="37"/>
                      <a:pt x="5" y="30"/>
                      <a:pt x="0" y="23"/>
                    </a:cubicBezTo>
                    <a:cubicBezTo>
                      <a:pt x="0" y="15"/>
                      <a:pt x="4" y="5"/>
                      <a:pt x="11" y="4"/>
                    </a:cubicBezTo>
                    <a:cubicBezTo>
                      <a:pt x="22" y="0"/>
                      <a:pt x="34" y="7"/>
                      <a:pt x="3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6" name="Freeform 96"/>
              <p:cNvSpPr>
                <a:spLocks/>
              </p:cNvSpPr>
              <p:nvPr userDrawn="1"/>
            </p:nvSpPr>
            <p:spPr bwMode="auto">
              <a:xfrm>
                <a:off x="475" y="-1153"/>
                <a:ext cx="92" cy="87"/>
              </a:xfrm>
              <a:custGeom>
                <a:avLst/>
                <a:gdLst>
                  <a:gd name="T0" fmla="*/ 34 w 39"/>
                  <a:gd name="T1" fmla="*/ 8 h 37"/>
                  <a:gd name="T2" fmla="*/ 37 w 39"/>
                  <a:gd name="T3" fmla="*/ 24 h 37"/>
                  <a:gd name="T4" fmla="*/ 13 w 39"/>
                  <a:gd name="T5" fmla="*/ 32 h 37"/>
                  <a:gd name="T6" fmla="*/ 2 w 39"/>
                  <a:gd name="T7" fmla="*/ 13 h 37"/>
                  <a:gd name="T8" fmla="*/ 16 w 39"/>
                  <a:gd name="T9" fmla="*/ 2 h 37"/>
                  <a:gd name="T10" fmla="*/ 34 w 39"/>
                  <a:gd name="T11" fmla="*/ 8 h 37"/>
                </a:gdLst>
                <a:ahLst/>
                <a:cxnLst>
                  <a:cxn ang="0">
                    <a:pos x="T0" y="T1"/>
                  </a:cxn>
                  <a:cxn ang="0">
                    <a:pos x="T2" y="T3"/>
                  </a:cxn>
                  <a:cxn ang="0">
                    <a:pos x="T4" y="T5"/>
                  </a:cxn>
                  <a:cxn ang="0">
                    <a:pos x="T6" y="T7"/>
                  </a:cxn>
                  <a:cxn ang="0">
                    <a:pos x="T8" y="T9"/>
                  </a:cxn>
                  <a:cxn ang="0">
                    <a:pos x="T10" y="T11"/>
                  </a:cxn>
                </a:cxnLst>
                <a:rect l="0" t="0" r="r" b="b"/>
                <a:pathLst>
                  <a:path w="39" h="37">
                    <a:moveTo>
                      <a:pt x="34" y="8"/>
                    </a:moveTo>
                    <a:cubicBezTo>
                      <a:pt x="37" y="11"/>
                      <a:pt x="39" y="19"/>
                      <a:pt x="37" y="24"/>
                    </a:cubicBezTo>
                    <a:cubicBezTo>
                      <a:pt x="31" y="29"/>
                      <a:pt x="22" y="37"/>
                      <a:pt x="13" y="32"/>
                    </a:cubicBezTo>
                    <a:cubicBezTo>
                      <a:pt x="7" y="27"/>
                      <a:pt x="0" y="23"/>
                      <a:pt x="2" y="13"/>
                    </a:cubicBezTo>
                    <a:cubicBezTo>
                      <a:pt x="6" y="9"/>
                      <a:pt x="11" y="3"/>
                      <a:pt x="16" y="2"/>
                    </a:cubicBezTo>
                    <a:cubicBezTo>
                      <a:pt x="24" y="0"/>
                      <a:pt x="28" y="4"/>
                      <a:pt x="3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7" name="Freeform 97"/>
              <p:cNvSpPr>
                <a:spLocks/>
              </p:cNvSpPr>
              <p:nvPr userDrawn="1"/>
            </p:nvSpPr>
            <p:spPr bwMode="auto">
              <a:xfrm>
                <a:off x="5753" y="-1139"/>
                <a:ext cx="95" cy="83"/>
              </a:xfrm>
              <a:custGeom>
                <a:avLst/>
                <a:gdLst>
                  <a:gd name="T0" fmla="*/ 40 w 40"/>
                  <a:gd name="T1" fmla="*/ 14 h 35"/>
                  <a:gd name="T2" fmla="*/ 27 w 40"/>
                  <a:gd name="T3" fmla="*/ 32 h 35"/>
                  <a:gd name="T4" fmla="*/ 6 w 40"/>
                  <a:gd name="T5" fmla="*/ 27 h 35"/>
                  <a:gd name="T6" fmla="*/ 2 w 40"/>
                  <a:gd name="T7" fmla="*/ 13 h 35"/>
                  <a:gd name="T8" fmla="*/ 21 w 40"/>
                  <a:gd name="T9" fmla="*/ 0 h 35"/>
                  <a:gd name="T10" fmla="*/ 40 w 40"/>
                  <a:gd name="T11" fmla="*/ 14 h 35"/>
                </a:gdLst>
                <a:ahLst/>
                <a:cxnLst>
                  <a:cxn ang="0">
                    <a:pos x="T0" y="T1"/>
                  </a:cxn>
                  <a:cxn ang="0">
                    <a:pos x="T2" y="T3"/>
                  </a:cxn>
                  <a:cxn ang="0">
                    <a:pos x="T4" y="T5"/>
                  </a:cxn>
                  <a:cxn ang="0">
                    <a:pos x="T6" y="T7"/>
                  </a:cxn>
                  <a:cxn ang="0">
                    <a:pos x="T8" y="T9"/>
                  </a:cxn>
                  <a:cxn ang="0">
                    <a:pos x="T10" y="T11"/>
                  </a:cxn>
                </a:cxnLst>
                <a:rect l="0" t="0" r="r" b="b"/>
                <a:pathLst>
                  <a:path w="40" h="35">
                    <a:moveTo>
                      <a:pt x="40" y="14"/>
                    </a:moveTo>
                    <a:cubicBezTo>
                      <a:pt x="40" y="22"/>
                      <a:pt x="32" y="29"/>
                      <a:pt x="27" y="32"/>
                    </a:cubicBezTo>
                    <a:cubicBezTo>
                      <a:pt x="20" y="35"/>
                      <a:pt x="11" y="33"/>
                      <a:pt x="6" y="27"/>
                    </a:cubicBezTo>
                    <a:cubicBezTo>
                      <a:pt x="0" y="26"/>
                      <a:pt x="2" y="18"/>
                      <a:pt x="2" y="13"/>
                    </a:cubicBezTo>
                    <a:cubicBezTo>
                      <a:pt x="7" y="6"/>
                      <a:pt x="14" y="2"/>
                      <a:pt x="21" y="0"/>
                    </a:cubicBezTo>
                    <a:cubicBezTo>
                      <a:pt x="29" y="2"/>
                      <a:pt x="35" y="8"/>
                      <a:pt x="4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8" name="Freeform 98"/>
              <p:cNvSpPr>
                <a:spLocks/>
              </p:cNvSpPr>
              <p:nvPr userDrawn="1"/>
            </p:nvSpPr>
            <p:spPr bwMode="auto">
              <a:xfrm>
                <a:off x="5912" y="-1120"/>
                <a:ext cx="80" cy="76"/>
              </a:xfrm>
              <a:custGeom>
                <a:avLst/>
                <a:gdLst>
                  <a:gd name="T0" fmla="*/ 34 w 34"/>
                  <a:gd name="T1" fmla="*/ 15 h 32"/>
                  <a:gd name="T2" fmla="*/ 16 w 34"/>
                  <a:gd name="T3" fmla="*/ 32 h 32"/>
                  <a:gd name="T4" fmla="*/ 2 w 34"/>
                  <a:gd name="T5" fmla="*/ 20 h 32"/>
                  <a:gd name="T6" fmla="*/ 10 w 34"/>
                  <a:gd name="T7" fmla="*/ 5 h 32"/>
                  <a:gd name="T8" fmla="*/ 34 w 34"/>
                  <a:gd name="T9" fmla="*/ 15 h 32"/>
                </a:gdLst>
                <a:ahLst/>
                <a:cxnLst>
                  <a:cxn ang="0">
                    <a:pos x="T0" y="T1"/>
                  </a:cxn>
                  <a:cxn ang="0">
                    <a:pos x="T2" y="T3"/>
                  </a:cxn>
                  <a:cxn ang="0">
                    <a:pos x="T4" y="T5"/>
                  </a:cxn>
                  <a:cxn ang="0">
                    <a:pos x="T6" y="T7"/>
                  </a:cxn>
                  <a:cxn ang="0">
                    <a:pos x="T8" y="T9"/>
                  </a:cxn>
                </a:cxnLst>
                <a:rect l="0" t="0" r="r" b="b"/>
                <a:pathLst>
                  <a:path w="34" h="32">
                    <a:moveTo>
                      <a:pt x="34" y="15"/>
                    </a:moveTo>
                    <a:cubicBezTo>
                      <a:pt x="31" y="23"/>
                      <a:pt x="25" y="31"/>
                      <a:pt x="16" y="32"/>
                    </a:cubicBezTo>
                    <a:cubicBezTo>
                      <a:pt x="10" y="31"/>
                      <a:pt x="0" y="29"/>
                      <a:pt x="2" y="20"/>
                    </a:cubicBezTo>
                    <a:cubicBezTo>
                      <a:pt x="2" y="14"/>
                      <a:pt x="6" y="7"/>
                      <a:pt x="10" y="5"/>
                    </a:cubicBezTo>
                    <a:cubicBezTo>
                      <a:pt x="20" y="0"/>
                      <a:pt x="31" y="5"/>
                      <a:pt x="3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9" name="Freeform 99"/>
              <p:cNvSpPr>
                <a:spLocks/>
              </p:cNvSpPr>
              <p:nvPr userDrawn="1"/>
            </p:nvSpPr>
            <p:spPr bwMode="auto">
              <a:xfrm>
                <a:off x="92" y="-1080"/>
                <a:ext cx="94" cy="90"/>
              </a:xfrm>
              <a:custGeom>
                <a:avLst/>
                <a:gdLst>
                  <a:gd name="T0" fmla="*/ 38 w 40"/>
                  <a:gd name="T1" fmla="*/ 11 h 38"/>
                  <a:gd name="T2" fmla="*/ 27 w 40"/>
                  <a:gd name="T3" fmla="*/ 34 h 38"/>
                  <a:gd name="T4" fmla="*/ 9 w 40"/>
                  <a:gd name="T5" fmla="*/ 30 h 38"/>
                  <a:gd name="T6" fmla="*/ 4 w 40"/>
                  <a:gd name="T7" fmla="*/ 10 h 38"/>
                  <a:gd name="T8" fmla="*/ 20 w 40"/>
                  <a:gd name="T9" fmla="*/ 0 h 38"/>
                  <a:gd name="T10" fmla="*/ 38 w 40"/>
                  <a:gd name="T11" fmla="*/ 11 h 38"/>
                </a:gdLst>
                <a:ahLst/>
                <a:cxnLst>
                  <a:cxn ang="0">
                    <a:pos x="T0" y="T1"/>
                  </a:cxn>
                  <a:cxn ang="0">
                    <a:pos x="T2" y="T3"/>
                  </a:cxn>
                  <a:cxn ang="0">
                    <a:pos x="T4" y="T5"/>
                  </a:cxn>
                  <a:cxn ang="0">
                    <a:pos x="T6" y="T7"/>
                  </a:cxn>
                  <a:cxn ang="0">
                    <a:pos x="T8" y="T9"/>
                  </a:cxn>
                  <a:cxn ang="0">
                    <a:pos x="T10" y="T11"/>
                  </a:cxn>
                </a:cxnLst>
                <a:rect l="0" t="0" r="r" b="b"/>
                <a:pathLst>
                  <a:path w="40" h="38">
                    <a:moveTo>
                      <a:pt x="38" y="11"/>
                    </a:moveTo>
                    <a:cubicBezTo>
                      <a:pt x="40" y="23"/>
                      <a:pt x="36" y="30"/>
                      <a:pt x="27" y="34"/>
                    </a:cubicBezTo>
                    <a:cubicBezTo>
                      <a:pt x="20" y="38"/>
                      <a:pt x="13" y="33"/>
                      <a:pt x="9" y="30"/>
                    </a:cubicBezTo>
                    <a:cubicBezTo>
                      <a:pt x="4" y="25"/>
                      <a:pt x="0" y="17"/>
                      <a:pt x="4" y="10"/>
                    </a:cubicBezTo>
                    <a:cubicBezTo>
                      <a:pt x="6" y="1"/>
                      <a:pt x="14" y="3"/>
                      <a:pt x="20" y="0"/>
                    </a:cubicBezTo>
                    <a:cubicBezTo>
                      <a:pt x="29" y="1"/>
                      <a:pt x="33" y="4"/>
                      <a:pt x="3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0" name="Freeform 100"/>
              <p:cNvSpPr>
                <a:spLocks/>
              </p:cNvSpPr>
              <p:nvPr userDrawn="1"/>
            </p:nvSpPr>
            <p:spPr bwMode="auto">
              <a:xfrm>
                <a:off x="201" y="-1077"/>
                <a:ext cx="99" cy="97"/>
              </a:xfrm>
              <a:custGeom>
                <a:avLst/>
                <a:gdLst>
                  <a:gd name="T0" fmla="*/ 39 w 42"/>
                  <a:gd name="T1" fmla="*/ 19 h 41"/>
                  <a:gd name="T2" fmla="*/ 32 w 42"/>
                  <a:gd name="T3" fmla="*/ 35 h 41"/>
                  <a:gd name="T4" fmla="*/ 14 w 42"/>
                  <a:gd name="T5" fmla="*/ 37 h 41"/>
                  <a:gd name="T6" fmla="*/ 7 w 42"/>
                  <a:gd name="T7" fmla="*/ 14 h 41"/>
                  <a:gd name="T8" fmla="*/ 39 w 42"/>
                  <a:gd name="T9" fmla="*/ 19 h 41"/>
                </a:gdLst>
                <a:ahLst/>
                <a:cxnLst>
                  <a:cxn ang="0">
                    <a:pos x="T0" y="T1"/>
                  </a:cxn>
                  <a:cxn ang="0">
                    <a:pos x="T2" y="T3"/>
                  </a:cxn>
                  <a:cxn ang="0">
                    <a:pos x="T4" y="T5"/>
                  </a:cxn>
                  <a:cxn ang="0">
                    <a:pos x="T6" y="T7"/>
                  </a:cxn>
                  <a:cxn ang="0">
                    <a:pos x="T8" y="T9"/>
                  </a:cxn>
                </a:cxnLst>
                <a:rect l="0" t="0" r="r" b="b"/>
                <a:pathLst>
                  <a:path w="42" h="41">
                    <a:moveTo>
                      <a:pt x="39" y="19"/>
                    </a:moveTo>
                    <a:cubicBezTo>
                      <a:pt x="42" y="27"/>
                      <a:pt x="34" y="29"/>
                      <a:pt x="32" y="35"/>
                    </a:cubicBezTo>
                    <a:cubicBezTo>
                      <a:pt x="27" y="38"/>
                      <a:pt x="20" y="41"/>
                      <a:pt x="14" y="37"/>
                    </a:cubicBezTo>
                    <a:cubicBezTo>
                      <a:pt x="8" y="31"/>
                      <a:pt x="0" y="23"/>
                      <a:pt x="7" y="14"/>
                    </a:cubicBezTo>
                    <a:cubicBezTo>
                      <a:pt x="14" y="0"/>
                      <a:pt x="35" y="7"/>
                      <a:pt x="39"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1" name="Freeform 101"/>
              <p:cNvSpPr>
                <a:spLocks/>
              </p:cNvSpPr>
              <p:nvPr userDrawn="1"/>
            </p:nvSpPr>
            <p:spPr bwMode="auto">
              <a:xfrm>
                <a:off x="5635" y="-1066"/>
                <a:ext cx="81" cy="78"/>
              </a:xfrm>
              <a:custGeom>
                <a:avLst/>
                <a:gdLst>
                  <a:gd name="T0" fmla="*/ 33 w 34"/>
                  <a:gd name="T1" fmla="*/ 9 h 33"/>
                  <a:gd name="T2" fmla="*/ 20 w 34"/>
                  <a:gd name="T3" fmla="*/ 31 h 33"/>
                  <a:gd name="T4" fmla="*/ 1 w 34"/>
                  <a:gd name="T5" fmla="*/ 20 h 33"/>
                  <a:gd name="T6" fmla="*/ 11 w 34"/>
                  <a:gd name="T7" fmla="*/ 1 h 33"/>
                  <a:gd name="T8" fmla="*/ 33 w 34"/>
                  <a:gd name="T9" fmla="*/ 9 h 33"/>
                </a:gdLst>
                <a:ahLst/>
                <a:cxnLst>
                  <a:cxn ang="0">
                    <a:pos x="T0" y="T1"/>
                  </a:cxn>
                  <a:cxn ang="0">
                    <a:pos x="T2" y="T3"/>
                  </a:cxn>
                  <a:cxn ang="0">
                    <a:pos x="T4" y="T5"/>
                  </a:cxn>
                  <a:cxn ang="0">
                    <a:pos x="T6" y="T7"/>
                  </a:cxn>
                  <a:cxn ang="0">
                    <a:pos x="T8" y="T9"/>
                  </a:cxn>
                </a:cxnLst>
                <a:rect l="0" t="0" r="r" b="b"/>
                <a:pathLst>
                  <a:path w="34" h="33">
                    <a:moveTo>
                      <a:pt x="33" y="9"/>
                    </a:moveTo>
                    <a:cubicBezTo>
                      <a:pt x="34" y="19"/>
                      <a:pt x="26" y="25"/>
                      <a:pt x="20" y="31"/>
                    </a:cubicBezTo>
                    <a:cubicBezTo>
                      <a:pt x="11" y="33"/>
                      <a:pt x="2" y="27"/>
                      <a:pt x="1" y="20"/>
                    </a:cubicBezTo>
                    <a:cubicBezTo>
                      <a:pt x="0" y="12"/>
                      <a:pt x="4" y="6"/>
                      <a:pt x="11" y="1"/>
                    </a:cubicBezTo>
                    <a:cubicBezTo>
                      <a:pt x="20" y="0"/>
                      <a:pt x="28" y="1"/>
                      <a:pt x="3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2" name="Freeform 102"/>
              <p:cNvSpPr>
                <a:spLocks/>
              </p:cNvSpPr>
              <p:nvPr userDrawn="1"/>
            </p:nvSpPr>
            <p:spPr bwMode="auto">
              <a:xfrm>
                <a:off x="5805" y="-1040"/>
                <a:ext cx="95" cy="95"/>
              </a:xfrm>
              <a:custGeom>
                <a:avLst/>
                <a:gdLst>
                  <a:gd name="T0" fmla="*/ 40 w 40"/>
                  <a:gd name="T1" fmla="*/ 13 h 40"/>
                  <a:gd name="T2" fmla="*/ 29 w 40"/>
                  <a:gd name="T3" fmla="*/ 38 h 40"/>
                  <a:gd name="T4" fmla="*/ 6 w 40"/>
                  <a:gd name="T5" fmla="*/ 34 h 40"/>
                  <a:gd name="T6" fmla="*/ 2 w 40"/>
                  <a:gd name="T7" fmla="*/ 13 h 40"/>
                  <a:gd name="T8" fmla="*/ 26 w 40"/>
                  <a:gd name="T9" fmla="*/ 2 h 40"/>
                  <a:gd name="T10" fmla="*/ 40 w 40"/>
                  <a:gd name="T11" fmla="*/ 13 h 40"/>
                </a:gdLst>
                <a:ahLst/>
                <a:cxnLst>
                  <a:cxn ang="0">
                    <a:pos x="T0" y="T1"/>
                  </a:cxn>
                  <a:cxn ang="0">
                    <a:pos x="T2" y="T3"/>
                  </a:cxn>
                  <a:cxn ang="0">
                    <a:pos x="T4" y="T5"/>
                  </a:cxn>
                  <a:cxn ang="0">
                    <a:pos x="T6" y="T7"/>
                  </a:cxn>
                  <a:cxn ang="0">
                    <a:pos x="T8" y="T9"/>
                  </a:cxn>
                  <a:cxn ang="0">
                    <a:pos x="T10" y="T11"/>
                  </a:cxn>
                </a:cxnLst>
                <a:rect l="0" t="0" r="r" b="b"/>
                <a:pathLst>
                  <a:path w="40" h="40">
                    <a:moveTo>
                      <a:pt x="40" y="13"/>
                    </a:moveTo>
                    <a:cubicBezTo>
                      <a:pt x="38" y="22"/>
                      <a:pt x="39" y="32"/>
                      <a:pt x="29" y="38"/>
                    </a:cubicBezTo>
                    <a:cubicBezTo>
                      <a:pt x="22" y="40"/>
                      <a:pt x="12" y="39"/>
                      <a:pt x="6" y="34"/>
                    </a:cubicBezTo>
                    <a:cubicBezTo>
                      <a:pt x="1" y="29"/>
                      <a:pt x="0" y="20"/>
                      <a:pt x="2" y="13"/>
                    </a:cubicBezTo>
                    <a:cubicBezTo>
                      <a:pt x="7" y="6"/>
                      <a:pt x="16" y="0"/>
                      <a:pt x="26" y="2"/>
                    </a:cubicBezTo>
                    <a:cubicBezTo>
                      <a:pt x="32" y="6"/>
                      <a:pt x="34" y="11"/>
                      <a:pt x="4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3" name="Freeform 103"/>
              <p:cNvSpPr>
                <a:spLocks/>
              </p:cNvSpPr>
              <p:nvPr userDrawn="1"/>
            </p:nvSpPr>
            <p:spPr bwMode="auto">
              <a:xfrm>
                <a:off x="16" y="-1014"/>
                <a:ext cx="90" cy="95"/>
              </a:xfrm>
              <a:custGeom>
                <a:avLst/>
                <a:gdLst>
                  <a:gd name="T0" fmla="*/ 34 w 38"/>
                  <a:gd name="T1" fmla="*/ 23 h 40"/>
                  <a:gd name="T2" fmla="*/ 26 w 38"/>
                  <a:gd name="T3" fmla="*/ 36 h 40"/>
                  <a:gd name="T4" fmla="*/ 7 w 38"/>
                  <a:gd name="T5" fmla="*/ 34 h 40"/>
                  <a:gd name="T6" fmla="*/ 4 w 38"/>
                  <a:gd name="T7" fmla="*/ 16 h 40"/>
                  <a:gd name="T8" fmla="*/ 34 w 38"/>
                  <a:gd name="T9" fmla="*/ 23 h 40"/>
                </a:gdLst>
                <a:ahLst/>
                <a:cxnLst>
                  <a:cxn ang="0">
                    <a:pos x="T0" y="T1"/>
                  </a:cxn>
                  <a:cxn ang="0">
                    <a:pos x="T2" y="T3"/>
                  </a:cxn>
                  <a:cxn ang="0">
                    <a:pos x="T4" y="T5"/>
                  </a:cxn>
                  <a:cxn ang="0">
                    <a:pos x="T6" y="T7"/>
                  </a:cxn>
                  <a:cxn ang="0">
                    <a:pos x="T8" y="T9"/>
                  </a:cxn>
                </a:cxnLst>
                <a:rect l="0" t="0" r="r" b="b"/>
                <a:pathLst>
                  <a:path w="38" h="40">
                    <a:moveTo>
                      <a:pt x="34" y="23"/>
                    </a:moveTo>
                    <a:cubicBezTo>
                      <a:pt x="38" y="31"/>
                      <a:pt x="29" y="32"/>
                      <a:pt x="26" y="36"/>
                    </a:cubicBezTo>
                    <a:cubicBezTo>
                      <a:pt x="19" y="40"/>
                      <a:pt x="13" y="37"/>
                      <a:pt x="7" y="34"/>
                    </a:cubicBezTo>
                    <a:cubicBezTo>
                      <a:pt x="0" y="31"/>
                      <a:pt x="3" y="21"/>
                      <a:pt x="4" y="16"/>
                    </a:cubicBezTo>
                    <a:cubicBezTo>
                      <a:pt x="13" y="0"/>
                      <a:pt x="30" y="11"/>
                      <a:pt x="3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4" name="Freeform 104"/>
              <p:cNvSpPr>
                <a:spLocks/>
              </p:cNvSpPr>
              <p:nvPr userDrawn="1"/>
            </p:nvSpPr>
            <p:spPr bwMode="auto">
              <a:xfrm>
                <a:off x="5484" y="-990"/>
                <a:ext cx="281" cy="128"/>
              </a:xfrm>
              <a:custGeom>
                <a:avLst/>
                <a:gdLst>
                  <a:gd name="T0" fmla="*/ 115 w 119"/>
                  <a:gd name="T1" fmla="*/ 31 h 54"/>
                  <a:gd name="T2" fmla="*/ 116 w 119"/>
                  <a:gd name="T3" fmla="*/ 40 h 54"/>
                  <a:gd name="T4" fmla="*/ 39 w 119"/>
                  <a:gd name="T5" fmla="*/ 36 h 54"/>
                  <a:gd name="T6" fmla="*/ 0 w 119"/>
                  <a:gd name="T7" fmla="*/ 15 h 54"/>
                  <a:gd name="T8" fmla="*/ 35 w 119"/>
                  <a:gd name="T9" fmla="*/ 0 h 54"/>
                  <a:gd name="T10" fmla="*/ 115 w 119"/>
                  <a:gd name="T11" fmla="*/ 31 h 54"/>
                </a:gdLst>
                <a:ahLst/>
                <a:cxnLst>
                  <a:cxn ang="0">
                    <a:pos x="T0" y="T1"/>
                  </a:cxn>
                  <a:cxn ang="0">
                    <a:pos x="T2" y="T3"/>
                  </a:cxn>
                  <a:cxn ang="0">
                    <a:pos x="T4" y="T5"/>
                  </a:cxn>
                  <a:cxn ang="0">
                    <a:pos x="T6" y="T7"/>
                  </a:cxn>
                  <a:cxn ang="0">
                    <a:pos x="T8" y="T9"/>
                  </a:cxn>
                  <a:cxn ang="0">
                    <a:pos x="T10" y="T11"/>
                  </a:cxn>
                </a:cxnLst>
                <a:rect l="0" t="0" r="r" b="b"/>
                <a:pathLst>
                  <a:path w="119" h="54">
                    <a:moveTo>
                      <a:pt x="115" y="31"/>
                    </a:moveTo>
                    <a:cubicBezTo>
                      <a:pt x="119" y="32"/>
                      <a:pt x="117" y="38"/>
                      <a:pt x="116" y="40"/>
                    </a:cubicBezTo>
                    <a:cubicBezTo>
                      <a:pt x="93" y="51"/>
                      <a:pt x="59" y="54"/>
                      <a:pt x="39" y="36"/>
                    </a:cubicBezTo>
                    <a:cubicBezTo>
                      <a:pt x="27" y="26"/>
                      <a:pt x="13" y="22"/>
                      <a:pt x="0" y="15"/>
                    </a:cubicBezTo>
                    <a:cubicBezTo>
                      <a:pt x="5" y="2"/>
                      <a:pt x="22" y="3"/>
                      <a:pt x="35" y="0"/>
                    </a:cubicBezTo>
                    <a:cubicBezTo>
                      <a:pt x="63" y="4"/>
                      <a:pt x="85" y="30"/>
                      <a:pt x="115"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5" name="Freeform 105"/>
              <p:cNvSpPr>
                <a:spLocks/>
              </p:cNvSpPr>
              <p:nvPr userDrawn="1"/>
            </p:nvSpPr>
            <p:spPr bwMode="auto">
              <a:xfrm>
                <a:off x="123" y="-976"/>
                <a:ext cx="87" cy="92"/>
              </a:xfrm>
              <a:custGeom>
                <a:avLst/>
                <a:gdLst>
                  <a:gd name="T0" fmla="*/ 35 w 37"/>
                  <a:gd name="T1" fmla="*/ 16 h 39"/>
                  <a:gd name="T2" fmla="*/ 29 w 37"/>
                  <a:gd name="T3" fmla="*/ 33 h 39"/>
                  <a:gd name="T4" fmla="*/ 13 w 37"/>
                  <a:gd name="T5" fmla="*/ 35 h 39"/>
                  <a:gd name="T6" fmla="*/ 6 w 37"/>
                  <a:gd name="T7" fmla="*/ 11 h 39"/>
                  <a:gd name="T8" fmla="*/ 35 w 37"/>
                  <a:gd name="T9" fmla="*/ 16 h 39"/>
                </a:gdLst>
                <a:ahLst/>
                <a:cxnLst>
                  <a:cxn ang="0">
                    <a:pos x="T0" y="T1"/>
                  </a:cxn>
                  <a:cxn ang="0">
                    <a:pos x="T2" y="T3"/>
                  </a:cxn>
                  <a:cxn ang="0">
                    <a:pos x="T4" y="T5"/>
                  </a:cxn>
                  <a:cxn ang="0">
                    <a:pos x="T6" y="T7"/>
                  </a:cxn>
                  <a:cxn ang="0">
                    <a:pos x="T8" y="T9"/>
                  </a:cxn>
                </a:cxnLst>
                <a:rect l="0" t="0" r="r" b="b"/>
                <a:pathLst>
                  <a:path w="37" h="39">
                    <a:moveTo>
                      <a:pt x="35" y="16"/>
                    </a:moveTo>
                    <a:cubicBezTo>
                      <a:pt x="37" y="24"/>
                      <a:pt x="31" y="27"/>
                      <a:pt x="29" y="33"/>
                    </a:cubicBezTo>
                    <a:cubicBezTo>
                      <a:pt x="25" y="39"/>
                      <a:pt x="18" y="37"/>
                      <a:pt x="13" y="35"/>
                    </a:cubicBezTo>
                    <a:cubicBezTo>
                      <a:pt x="4" y="29"/>
                      <a:pt x="0" y="18"/>
                      <a:pt x="6" y="11"/>
                    </a:cubicBezTo>
                    <a:cubicBezTo>
                      <a:pt x="17" y="0"/>
                      <a:pt x="29" y="6"/>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6" name="Freeform 106"/>
              <p:cNvSpPr>
                <a:spLocks/>
              </p:cNvSpPr>
              <p:nvPr userDrawn="1"/>
            </p:nvSpPr>
            <p:spPr bwMode="auto">
              <a:xfrm>
                <a:off x="307" y="-966"/>
                <a:ext cx="106" cy="101"/>
              </a:xfrm>
              <a:custGeom>
                <a:avLst/>
                <a:gdLst>
                  <a:gd name="T0" fmla="*/ 41 w 45"/>
                  <a:gd name="T1" fmla="*/ 18 h 43"/>
                  <a:gd name="T2" fmla="*/ 32 w 45"/>
                  <a:gd name="T3" fmla="*/ 40 h 43"/>
                  <a:gd name="T4" fmla="*/ 14 w 45"/>
                  <a:gd name="T5" fmla="*/ 37 h 43"/>
                  <a:gd name="T6" fmla="*/ 9 w 45"/>
                  <a:gd name="T7" fmla="*/ 14 h 43"/>
                  <a:gd name="T8" fmla="*/ 41 w 45"/>
                  <a:gd name="T9" fmla="*/ 18 h 43"/>
                </a:gdLst>
                <a:ahLst/>
                <a:cxnLst>
                  <a:cxn ang="0">
                    <a:pos x="T0" y="T1"/>
                  </a:cxn>
                  <a:cxn ang="0">
                    <a:pos x="T2" y="T3"/>
                  </a:cxn>
                  <a:cxn ang="0">
                    <a:pos x="T4" y="T5"/>
                  </a:cxn>
                  <a:cxn ang="0">
                    <a:pos x="T6" y="T7"/>
                  </a:cxn>
                  <a:cxn ang="0">
                    <a:pos x="T8" y="T9"/>
                  </a:cxn>
                </a:cxnLst>
                <a:rect l="0" t="0" r="r" b="b"/>
                <a:pathLst>
                  <a:path w="45" h="43">
                    <a:moveTo>
                      <a:pt x="41" y="18"/>
                    </a:moveTo>
                    <a:cubicBezTo>
                      <a:pt x="45" y="27"/>
                      <a:pt x="39" y="35"/>
                      <a:pt x="32" y="40"/>
                    </a:cubicBezTo>
                    <a:cubicBezTo>
                      <a:pt x="25" y="43"/>
                      <a:pt x="19" y="38"/>
                      <a:pt x="14" y="37"/>
                    </a:cubicBezTo>
                    <a:cubicBezTo>
                      <a:pt x="9" y="30"/>
                      <a:pt x="0" y="22"/>
                      <a:pt x="9" y="14"/>
                    </a:cubicBezTo>
                    <a:cubicBezTo>
                      <a:pt x="17" y="0"/>
                      <a:pt x="35" y="8"/>
                      <a:pt x="4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7" name="Freeform 107"/>
              <p:cNvSpPr>
                <a:spLocks/>
              </p:cNvSpPr>
              <p:nvPr userDrawn="1"/>
            </p:nvSpPr>
            <p:spPr bwMode="auto">
              <a:xfrm>
                <a:off x="2677" y="-893"/>
                <a:ext cx="350" cy="470"/>
              </a:xfrm>
              <a:custGeom>
                <a:avLst/>
                <a:gdLst>
                  <a:gd name="T0" fmla="*/ 148 w 148"/>
                  <a:gd name="T1" fmla="*/ 28 h 199"/>
                  <a:gd name="T2" fmla="*/ 119 w 148"/>
                  <a:gd name="T3" fmla="*/ 51 h 199"/>
                  <a:gd name="T4" fmla="*/ 138 w 148"/>
                  <a:gd name="T5" fmla="*/ 105 h 199"/>
                  <a:gd name="T6" fmla="*/ 142 w 148"/>
                  <a:gd name="T7" fmla="*/ 154 h 199"/>
                  <a:gd name="T8" fmla="*/ 106 w 148"/>
                  <a:gd name="T9" fmla="*/ 185 h 199"/>
                  <a:gd name="T10" fmla="*/ 25 w 148"/>
                  <a:gd name="T11" fmla="*/ 165 h 199"/>
                  <a:gd name="T12" fmla="*/ 10 w 148"/>
                  <a:gd name="T13" fmla="*/ 119 h 199"/>
                  <a:gd name="T14" fmla="*/ 19 w 148"/>
                  <a:gd name="T15" fmla="*/ 115 h 199"/>
                  <a:gd name="T16" fmla="*/ 13 w 148"/>
                  <a:gd name="T17" fmla="*/ 98 h 199"/>
                  <a:gd name="T18" fmla="*/ 26 w 148"/>
                  <a:gd name="T19" fmla="*/ 63 h 199"/>
                  <a:gd name="T20" fmla="*/ 103 w 148"/>
                  <a:gd name="T21" fmla="*/ 103 h 199"/>
                  <a:gd name="T22" fmla="*/ 117 w 148"/>
                  <a:gd name="T23" fmla="*/ 115 h 199"/>
                  <a:gd name="T24" fmla="*/ 98 w 148"/>
                  <a:gd name="T25" fmla="*/ 45 h 199"/>
                  <a:gd name="T26" fmla="*/ 109 w 148"/>
                  <a:gd name="T27" fmla="*/ 13 h 199"/>
                  <a:gd name="T28" fmla="*/ 148 w 148"/>
                  <a:gd name="T29" fmla="*/ 2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99">
                    <a:moveTo>
                      <a:pt x="148" y="28"/>
                    </a:moveTo>
                    <a:cubicBezTo>
                      <a:pt x="147" y="47"/>
                      <a:pt x="115" y="25"/>
                      <a:pt x="119" y="51"/>
                    </a:cubicBezTo>
                    <a:cubicBezTo>
                      <a:pt x="124" y="70"/>
                      <a:pt x="128" y="92"/>
                      <a:pt x="138" y="105"/>
                    </a:cubicBezTo>
                    <a:cubicBezTo>
                      <a:pt x="148" y="118"/>
                      <a:pt x="143" y="138"/>
                      <a:pt x="142" y="154"/>
                    </a:cubicBezTo>
                    <a:cubicBezTo>
                      <a:pt x="134" y="168"/>
                      <a:pt x="120" y="178"/>
                      <a:pt x="106" y="185"/>
                    </a:cubicBezTo>
                    <a:cubicBezTo>
                      <a:pt x="78" y="183"/>
                      <a:pt x="38" y="199"/>
                      <a:pt x="25" y="165"/>
                    </a:cubicBezTo>
                    <a:cubicBezTo>
                      <a:pt x="20" y="150"/>
                      <a:pt x="10" y="136"/>
                      <a:pt x="10" y="119"/>
                    </a:cubicBezTo>
                    <a:cubicBezTo>
                      <a:pt x="13" y="117"/>
                      <a:pt x="16" y="117"/>
                      <a:pt x="19" y="115"/>
                    </a:cubicBezTo>
                    <a:cubicBezTo>
                      <a:pt x="19" y="108"/>
                      <a:pt x="12" y="104"/>
                      <a:pt x="13" y="98"/>
                    </a:cubicBezTo>
                    <a:cubicBezTo>
                      <a:pt x="44" y="92"/>
                      <a:pt x="0" y="65"/>
                      <a:pt x="26" y="63"/>
                    </a:cubicBezTo>
                    <a:cubicBezTo>
                      <a:pt x="48" y="86"/>
                      <a:pt x="84" y="79"/>
                      <a:pt x="103" y="103"/>
                    </a:cubicBezTo>
                    <a:cubicBezTo>
                      <a:pt x="107" y="107"/>
                      <a:pt x="111" y="113"/>
                      <a:pt x="117" y="115"/>
                    </a:cubicBezTo>
                    <a:cubicBezTo>
                      <a:pt x="113" y="92"/>
                      <a:pt x="102" y="70"/>
                      <a:pt x="98" y="45"/>
                    </a:cubicBezTo>
                    <a:cubicBezTo>
                      <a:pt x="96" y="32"/>
                      <a:pt x="100" y="20"/>
                      <a:pt x="109" y="13"/>
                    </a:cubicBezTo>
                    <a:cubicBezTo>
                      <a:pt x="126" y="0"/>
                      <a:pt x="139" y="18"/>
                      <a:pt x="14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8" name="Freeform 108"/>
              <p:cNvSpPr>
                <a:spLocks/>
              </p:cNvSpPr>
              <p:nvPr userDrawn="1"/>
            </p:nvSpPr>
            <p:spPr bwMode="auto">
              <a:xfrm>
                <a:off x="531" y="-865"/>
                <a:ext cx="81" cy="81"/>
              </a:xfrm>
              <a:custGeom>
                <a:avLst/>
                <a:gdLst>
                  <a:gd name="T0" fmla="*/ 31 w 34"/>
                  <a:gd name="T1" fmla="*/ 10 h 34"/>
                  <a:gd name="T2" fmla="*/ 20 w 34"/>
                  <a:gd name="T3" fmla="*/ 30 h 34"/>
                  <a:gd name="T4" fmla="*/ 3 w 34"/>
                  <a:gd name="T5" fmla="*/ 20 h 34"/>
                  <a:gd name="T6" fmla="*/ 13 w 34"/>
                  <a:gd name="T7" fmla="*/ 0 h 34"/>
                  <a:gd name="T8" fmla="*/ 31 w 34"/>
                  <a:gd name="T9" fmla="*/ 10 h 34"/>
                </a:gdLst>
                <a:ahLst/>
                <a:cxnLst>
                  <a:cxn ang="0">
                    <a:pos x="T0" y="T1"/>
                  </a:cxn>
                  <a:cxn ang="0">
                    <a:pos x="T2" y="T3"/>
                  </a:cxn>
                  <a:cxn ang="0">
                    <a:pos x="T4" y="T5"/>
                  </a:cxn>
                  <a:cxn ang="0">
                    <a:pos x="T6" y="T7"/>
                  </a:cxn>
                  <a:cxn ang="0">
                    <a:pos x="T8" y="T9"/>
                  </a:cxn>
                </a:cxnLst>
                <a:rect l="0" t="0" r="r" b="b"/>
                <a:pathLst>
                  <a:path w="34" h="34">
                    <a:moveTo>
                      <a:pt x="31" y="10"/>
                    </a:moveTo>
                    <a:cubicBezTo>
                      <a:pt x="34" y="20"/>
                      <a:pt x="26" y="26"/>
                      <a:pt x="20" y="30"/>
                    </a:cubicBezTo>
                    <a:cubicBezTo>
                      <a:pt x="12" y="34"/>
                      <a:pt x="7" y="25"/>
                      <a:pt x="3" y="20"/>
                    </a:cubicBezTo>
                    <a:cubicBezTo>
                      <a:pt x="0" y="10"/>
                      <a:pt x="7" y="5"/>
                      <a:pt x="13" y="0"/>
                    </a:cubicBezTo>
                    <a:cubicBezTo>
                      <a:pt x="19" y="0"/>
                      <a:pt x="27" y="3"/>
                      <a:pt x="3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9" name="Freeform 109"/>
              <p:cNvSpPr>
                <a:spLocks/>
              </p:cNvSpPr>
              <p:nvPr userDrawn="1"/>
            </p:nvSpPr>
            <p:spPr bwMode="auto">
              <a:xfrm>
                <a:off x="1895" y="-841"/>
                <a:ext cx="137" cy="326"/>
              </a:xfrm>
              <a:custGeom>
                <a:avLst/>
                <a:gdLst>
                  <a:gd name="T0" fmla="*/ 46 w 58"/>
                  <a:gd name="T1" fmla="*/ 10 h 138"/>
                  <a:gd name="T2" fmla="*/ 35 w 58"/>
                  <a:gd name="T3" fmla="*/ 118 h 138"/>
                  <a:gd name="T4" fmla="*/ 26 w 58"/>
                  <a:gd name="T5" fmla="*/ 137 h 138"/>
                  <a:gd name="T6" fmla="*/ 30 w 58"/>
                  <a:gd name="T7" fmla="*/ 14 h 138"/>
                  <a:gd name="T8" fmla="*/ 46 w 58"/>
                  <a:gd name="T9" fmla="*/ 10 h 138"/>
                </a:gdLst>
                <a:ahLst/>
                <a:cxnLst>
                  <a:cxn ang="0">
                    <a:pos x="T0" y="T1"/>
                  </a:cxn>
                  <a:cxn ang="0">
                    <a:pos x="T2" y="T3"/>
                  </a:cxn>
                  <a:cxn ang="0">
                    <a:pos x="T4" y="T5"/>
                  </a:cxn>
                  <a:cxn ang="0">
                    <a:pos x="T6" y="T7"/>
                  </a:cxn>
                  <a:cxn ang="0">
                    <a:pos x="T8" y="T9"/>
                  </a:cxn>
                </a:cxnLst>
                <a:rect l="0" t="0" r="r" b="b"/>
                <a:pathLst>
                  <a:path w="58" h="138">
                    <a:moveTo>
                      <a:pt x="46" y="10"/>
                    </a:moveTo>
                    <a:cubicBezTo>
                      <a:pt x="58" y="47"/>
                      <a:pt x="54" y="86"/>
                      <a:pt x="35" y="118"/>
                    </a:cubicBezTo>
                    <a:cubicBezTo>
                      <a:pt x="34" y="126"/>
                      <a:pt x="37" y="138"/>
                      <a:pt x="26" y="137"/>
                    </a:cubicBezTo>
                    <a:cubicBezTo>
                      <a:pt x="0" y="102"/>
                      <a:pt x="19" y="51"/>
                      <a:pt x="30" y="14"/>
                    </a:cubicBezTo>
                    <a:cubicBezTo>
                      <a:pt x="32" y="4"/>
                      <a:pt x="43" y="0"/>
                      <a:pt x="4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0" name="Freeform 110"/>
              <p:cNvSpPr>
                <a:spLocks/>
              </p:cNvSpPr>
              <p:nvPr userDrawn="1"/>
            </p:nvSpPr>
            <p:spPr bwMode="auto">
              <a:xfrm>
                <a:off x="3880" y="-834"/>
                <a:ext cx="101" cy="291"/>
              </a:xfrm>
              <a:custGeom>
                <a:avLst/>
                <a:gdLst>
                  <a:gd name="T0" fmla="*/ 28 w 43"/>
                  <a:gd name="T1" fmla="*/ 25 h 123"/>
                  <a:gd name="T2" fmla="*/ 30 w 43"/>
                  <a:gd name="T3" fmla="*/ 115 h 123"/>
                  <a:gd name="T4" fmla="*/ 22 w 43"/>
                  <a:gd name="T5" fmla="*/ 123 h 123"/>
                  <a:gd name="T6" fmla="*/ 0 w 43"/>
                  <a:gd name="T7" fmla="*/ 54 h 123"/>
                  <a:gd name="T8" fmla="*/ 12 w 43"/>
                  <a:gd name="T9" fmla="*/ 3 h 123"/>
                  <a:gd name="T10" fmla="*/ 28 w 43"/>
                  <a:gd name="T11" fmla="*/ 25 h 123"/>
                </a:gdLst>
                <a:ahLst/>
                <a:cxnLst>
                  <a:cxn ang="0">
                    <a:pos x="T0" y="T1"/>
                  </a:cxn>
                  <a:cxn ang="0">
                    <a:pos x="T2" y="T3"/>
                  </a:cxn>
                  <a:cxn ang="0">
                    <a:pos x="T4" y="T5"/>
                  </a:cxn>
                  <a:cxn ang="0">
                    <a:pos x="T6" y="T7"/>
                  </a:cxn>
                  <a:cxn ang="0">
                    <a:pos x="T8" y="T9"/>
                  </a:cxn>
                  <a:cxn ang="0">
                    <a:pos x="T10" y="T11"/>
                  </a:cxn>
                </a:cxnLst>
                <a:rect l="0" t="0" r="r" b="b"/>
                <a:pathLst>
                  <a:path w="43" h="123">
                    <a:moveTo>
                      <a:pt x="28" y="25"/>
                    </a:moveTo>
                    <a:cubicBezTo>
                      <a:pt x="42" y="52"/>
                      <a:pt x="43" y="88"/>
                      <a:pt x="30" y="115"/>
                    </a:cubicBezTo>
                    <a:cubicBezTo>
                      <a:pt x="22" y="123"/>
                      <a:pt x="22" y="123"/>
                      <a:pt x="22" y="123"/>
                    </a:cubicBezTo>
                    <a:cubicBezTo>
                      <a:pt x="12" y="101"/>
                      <a:pt x="3" y="78"/>
                      <a:pt x="0" y="54"/>
                    </a:cubicBezTo>
                    <a:cubicBezTo>
                      <a:pt x="5" y="37"/>
                      <a:pt x="11" y="21"/>
                      <a:pt x="12" y="3"/>
                    </a:cubicBezTo>
                    <a:cubicBezTo>
                      <a:pt x="25" y="0"/>
                      <a:pt x="24" y="17"/>
                      <a:pt x="2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1" name="Freeform 111"/>
              <p:cNvSpPr>
                <a:spLocks/>
              </p:cNvSpPr>
              <p:nvPr userDrawn="1"/>
            </p:nvSpPr>
            <p:spPr bwMode="auto">
              <a:xfrm>
                <a:off x="503" y="-789"/>
                <a:ext cx="279" cy="142"/>
              </a:xfrm>
              <a:custGeom>
                <a:avLst/>
                <a:gdLst>
                  <a:gd name="T0" fmla="*/ 118 w 118"/>
                  <a:gd name="T1" fmla="*/ 17 h 60"/>
                  <a:gd name="T2" fmla="*/ 85 w 118"/>
                  <a:gd name="T3" fmla="*/ 39 h 60"/>
                  <a:gd name="T4" fmla="*/ 0 w 118"/>
                  <a:gd name="T5" fmla="*/ 55 h 60"/>
                  <a:gd name="T6" fmla="*/ 109 w 118"/>
                  <a:gd name="T7" fmla="*/ 10 h 60"/>
                  <a:gd name="T8" fmla="*/ 118 w 118"/>
                  <a:gd name="T9" fmla="*/ 17 h 60"/>
                </a:gdLst>
                <a:ahLst/>
                <a:cxnLst>
                  <a:cxn ang="0">
                    <a:pos x="T0" y="T1"/>
                  </a:cxn>
                  <a:cxn ang="0">
                    <a:pos x="T2" y="T3"/>
                  </a:cxn>
                  <a:cxn ang="0">
                    <a:pos x="T4" y="T5"/>
                  </a:cxn>
                  <a:cxn ang="0">
                    <a:pos x="T6" y="T7"/>
                  </a:cxn>
                  <a:cxn ang="0">
                    <a:pos x="T8" y="T9"/>
                  </a:cxn>
                </a:cxnLst>
                <a:rect l="0" t="0" r="r" b="b"/>
                <a:pathLst>
                  <a:path w="118" h="60">
                    <a:moveTo>
                      <a:pt x="118" y="17"/>
                    </a:moveTo>
                    <a:cubicBezTo>
                      <a:pt x="112" y="28"/>
                      <a:pt x="96" y="31"/>
                      <a:pt x="85" y="39"/>
                    </a:cubicBezTo>
                    <a:cubicBezTo>
                      <a:pt x="62" y="56"/>
                      <a:pt x="28" y="60"/>
                      <a:pt x="0" y="55"/>
                    </a:cubicBezTo>
                    <a:cubicBezTo>
                      <a:pt x="25" y="21"/>
                      <a:pt x="63" y="0"/>
                      <a:pt x="109" y="10"/>
                    </a:cubicBezTo>
                    <a:cubicBezTo>
                      <a:pt x="111" y="14"/>
                      <a:pt x="116" y="12"/>
                      <a:pt x="118"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2" name="Freeform 112"/>
              <p:cNvSpPr>
                <a:spLocks/>
              </p:cNvSpPr>
              <p:nvPr userDrawn="1"/>
            </p:nvSpPr>
            <p:spPr bwMode="auto">
              <a:xfrm>
                <a:off x="-175" y="-666"/>
                <a:ext cx="210" cy="267"/>
              </a:xfrm>
              <a:custGeom>
                <a:avLst/>
                <a:gdLst>
                  <a:gd name="T0" fmla="*/ 10 w 89"/>
                  <a:gd name="T1" fmla="*/ 0 h 113"/>
                  <a:gd name="T2" fmla="*/ 76 w 89"/>
                  <a:gd name="T3" fmla="*/ 94 h 113"/>
                  <a:gd name="T4" fmla="*/ 85 w 89"/>
                  <a:gd name="T5" fmla="*/ 107 h 113"/>
                  <a:gd name="T6" fmla="*/ 59 w 89"/>
                  <a:gd name="T7" fmla="*/ 103 h 113"/>
                  <a:gd name="T8" fmla="*/ 1 w 89"/>
                  <a:gd name="T9" fmla="*/ 3 h 113"/>
                  <a:gd name="T10" fmla="*/ 10 w 89"/>
                  <a:gd name="T11" fmla="*/ 0 h 113"/>
                </a:gdLst>
                <a:ahLst/>
                <a:cxnLst>
                  <a:cxn ang="0">
                    <a:pos x="T0" y="T1"/>
                  </a:cxn>
                  <a:cxn ang="0">
                    <a:pos x="T2" y="T3"/>
                  </a:cxn>
                  <a:cxn ang="0">
                    <a:pos x="T4" y="T5"/>
                  </a:cxn>
                  <a:cxn ang="0">
                    <a:pos x="T6" y="T7"/>
                  </a:cxn>
                  <a:cxn ang="0">
                    <a:pos x="T8" y="T9"/>
                  </a:cxn>
                  <a:cxn ang="0">
                    <a:pos x="T10" y="T11"/>
                  </a:cxn>
                </a:cxnLst>
                <a:rect l="0" t="0" r="r" b="b"/>
                <a:pathLst>
                  <a:path w="89" h="113">
                    <a:moveTo>
                      <a:pt x="10" y="0"/>
                    </a:moveTo>
                    <a:cubicBezTo>
                      <a:pt x="46" y="25"/>
                      <a:pt x="55" y="60"/>
                      <a:pt x="76" y="94"/>
                    </a:cubicBezTo>
                    <a:cubicBezTo>
                      <a:pt x="79" y="98"/>
                      <a:pt x="89" y="99"/>
                      <a:pt x="85" y="107"/>
                    </a:cubicBezTo>
                    <a:cubicBezTo>
                      <a:pt x="77" y="113"/>
                      <a:pt x="70" y="101"/>
                      <a:pt x="59" y="103"/>
                    </a:cubicBezTo>
                    <a:cubicBezTo>
                      <a:pt x="23" y="87"/>
                      <a:pt x="0" y="46"/>
                      <a:pt x="1" y="3"/>
                    </a:cubicBezTo>
                    <a:cubicBezTo>
                      <a:pt x="1" y="0"/>
                      <a:pt x="6"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3" name="Freeform 113"/>
              <p:cNvSpPr>
                <a:spLocks/>
              </p:cNvSpPr>
              <p:nvPr userDrawn="1"/>
            </p:nvSpPr>
            <p:spPr bwMode="auto">
              <a:xfrm>
                <a:off x="3778" y="-626"/>
                <a:ext cx="83" cy="90"/>
              </a:xfrm>
              <a:custGeom>
                <a:avLst/>
                <a:gdLst>
                  <a:gd name="T0" fmla="*/ 34 w 35"/>
                  <a:gd name="T1" fmla="*/ 13 h 38"/>
                  <a:gd name="T2" fmla="*/ 25 w 35"/>
                  <a:gd name="T3" fmla="*/ 35 h 38"/>
                  <a:gd name="T4" fmla="*/ 3 w 35"/>
                  <a:gd name="T5" fmla="*/ 23 h 38"/>
                  <a:gd name="T6" fmla="*/ 8 w 35"/>
                  <a:gd name="T7" fmla="*/ 8 h 38"/>
                  <a:gd name="T8" fmla="*/ 34 w 35"/>
                  <a:gd name="T9" fmla="*/ 13 h 38"/>
                </a:gdLst>
                <a:ahLst/>
                <a:cxnLst>
                  <a:cxn ang="0">
                    <a:pos x="T0" y="T1"/>
                  </a:cxn>
                  <a:cxn ang="0">
                    <a:pos x="T2" y="T3"/>
                  </a:cxn>
                  <a:cxn ang="0">
                    <a:pos x="T4" y="T5"/>
                  </a:cxn>
                  <a:cxn ang="0">
                    <a:pos x="T6" y="T7"/>
                  </a:cxn>
                  <a:cxn ang="0">
                    <a:pos x="T8" y="T9"/>
                  </a:cxn>
                </a:cxnLst>
                <a:rect l="0" t="0" r="r" b="b"/>
                <a:pathLst>
                  <a:path w="35" h="38">
                    <a:moveTo>
                      <a:pt x="34" y="13"/>
                    </a:moveTo>
                    <a:cubicBezTo>
                      <a:pt x="35" y="22"/>
                      <a:pt x="33" y="32"/>
                      <a:pt x="25" y="35"/>
                    </a:cubicBezTo>
                    <a:cubicBezTo>
                      <a:pt x="15" y="38"/>
                      <a:pt x="6" y="32"/>
                      <a:pt x="3" y="23"/>
                    </a:cubicBezTo>
                    <a:cubicBezTo>
                      <a:pt x="0" y="16"/>
                      <a:pt x="6" y="13"/>
                      <a:pt x="8" y="8"/>
                    </a:cubicBezTo>
                    <a:cubicBezTo>
                      <a:pt x="15" y="0"/>
                      <a:pt x="29" y="4"/>
                      <a:pt x="3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4" name="Freeform 114"/>
              <p:cNvSpPr>
                <a:spLocks/>
              </p:cNvSpPr>
              <p:nvPr userDrawn="1"/>
            </p:nvSpPr>
            <p:spPr bwMode="auto">
              <a:xfrm>
                <a:off x="3580" y="-2579"/>
                <a:ext cx="1755" cy="2726"/>
              </a:xfrm>
              <a:custGeom>
                <a:avLst/>
                <a:gdLst>
                  <a:gd name="T0" fmla="*/ 523 w 743"/>
                  <a:gd name="T1" fmla="*/ 890 h 1153"/>
                  <a:gd name="T2" fmla="*/ 530 w 743"/>
                  <a:gd name="T3" fmla="*/ 837 h 1153"/>
                  <a:gd name="T4" fmla="*/ 534 w 743"/>
                  <a:gd name="T5" fmla="*/ 816 h 1153"/>
                  <a:gd name="T6" fmla="*/ 640 w 743"/>
                  <a:gd name="T7" fmla="*/ 798 h 1153"/>
                  <a:gd name="T8" fmla="*/ 688 w 743"/>
                  <a:gd name="T9" fmla="*/ 809 h 1153"/>
                  <a:gd name="T10" fmla="*/ 712 w 743"/>
                  <a:gd name="T11" fmla="*/ 804 h 1153"/>
                  <a:gd name="T12" fmla="*/ 725 w 743"/>
                  <a:gd name="T13" fmla="*/ 723 h 1153"/>
                  <a:gd name="T14" fmla="*/ 713 w 743"/>
                  <a:gd name="T15" fmla="*/ 694 h 1153"/>
                  <a:gd name="T16" fmla="*/ 705 w 743"/>
                  <a:gd name="T17" fmla="*/ 675 h 1153"/>
                  <a:gd name="T18" fmla="*/ 690 w 743"/>
                  <a:gd name="T19" fmla="*/ 649 h 1153"/>
                  <a:gd name="T20" fmla="*/ 615 w 743"/>
                  <a:gd name="T21" fmla="*/ 548 h 1153"/>
                  <a:gd name="T22" fmla="*/ 413 w 743"/>
                  <a:gd name="T23" fmla="*/ 424 h 1153"/>
                  <a:gd name="T24" fmla="*/ 192 w 743"/>
                  <a:gd name="T25" fmla="*/ 456 h 1153"/>
                  <a:gd name="T26" fmla="*/ 154 w 743"/>
                  <a:gd name="T27" fmla="*/ 415 h 1153"/>
                  <a:gd name="T28" fmla="*/ 173 w 743"/>
                  <a:gd name="T29" fmla="*/ 312 h 1153"/>
                  <a:gd name="T30" fmla="*/ 198 w 743"/>
                  <a:gd name="T31" fmla="*/ 248 h 1153"/>
                  <a:gd name="T32" fmla="*/ 238 w 743"/>
                  <a:gd name="T33" fmla="*/ 81 h 1153"/>
                  <a:gd name="T34" fmla="*/ 186 w 743"/>
                  <a:gd name="T35" fmla="*/ 5 h 1153"/>
                  <a:gd name="T36" fmla="*/ 133 w 743"/>
                  <a:gd name="T37" fmla="*/ 16 h 1153"/>
                  <a:gd name="T38" fmla="*/ 71 w 743"/>
                  <a:gd name="T39" fmla="*/ 72 h 1153"/>
                  <a:gd name="T40" fmla="*/ 96 w 743"/>
                  <a:gd name="T41" fmla="*/ 83 h 1153"/>
                  <a:gd name="T42" fmla="*/ 158 w 743"/>
                  <a:gd name="T43" fmla="*/ 94 h 1153"/>
                  <a:gd name="T44" fmla="*/ 118 w 743"/>
                  <a:gd name="T45" fmla="*/ 194 h 1153"/>
                  <a:gd name="T46" fmla="*/ 30 w 743"/>
                  <a:gd name="T47" fmla="*/ 344 h 1153"/>
                  <a:gd name="T48" fmla="*/ 27 w 743"/>
                  <a:gd name="T49" fmla="*/ 341 h 1153"/>
                  <a:gd name="T50" fmla="*/ 31 w 743"/>
                  <a:gd name="T51" fmla="*/ 577 h 1153"/>
                  <a:gd name="T52" fmla="*/ 157 w 743"/>
                  <a:gd name="T53" fmla="*/ 705 h 1153"/>
                  <a:gd name="T54" fmla="*/ 268 w 743"/>
                  <a:gd name="T55" fmla="*/ 738 h 1153"/>
                  <a:gd name="T56" fmla="*/ 302 w 743"/>
                  <a:gd name="T57" fmla="*/ 775 h 1153"/>
                  <a:gd name="T58" fmla="*/ 286 w 743"/>
                  <a:gd name="T59" fmla="*/ 869 h 1153"/>
                  <a:gd name="T60" fmla="*/ 261 w 743"/>
                  <a:gd name="T61" fmla="*/ 922 h 1153"/>
                  <a:gd name="T62" fmla="*/ 162 w 743"/>
                  <a:gd name="T63" fmla="*/ 1085 h 1153"/>
                  <a:gd name="T64" fmla="*/ 125 w 743"/>
                  <a:gd name="T65" fmla="*/ 1102 h 1153"/>
                  <a:gd name="T66" fmla="*/ 92 w 743"/>
                  <a:gd name="T67" fmla="*/ 1108 h 1153"/>
                  <a:gd name="T68" fmla="*/ 0 w 743"/>
                  <a:gd name="T69" fmla="*/ 1141 h 1153"/>
                  <a:gd name="T70" fmla="*/ 7 w 743"/>
                  <a:gd name="T71" fmla="*/ 1146 h 1153"/>
                  <a:gd name="T72" fmla="*/ 194 w 743"/>
                  <a:gd name="T73" fmla="*/ 1148 h 1153"/>
                  <a:gd name="T74" fmla="*/ 209 w 743"/>
                  <a:gd name="T75" fmla="*/ 1130 h 1153"/>
                  <a:gd name="T76" fmla="*/ 220 w 743"/>
                  <a:gd name="T77" fmla="*/ 1086 h 1153"/>
                  <a:gd name="T78" fmla="*/ 246 w 743"/>
                  <a:gd name="T79" fmla="*/ 1026 h 1153"/>
                  <a:gd name="T80" fmla="*/ 312 w 743"/>
                  <a:gd name="T81" fmla="*/ 908 h 1153"/>
                  <a:gd name="T82" fmla="*/ 342 w 743"/>
                  <a:gd name="T83" fmla="*/ 860 h 1153"/>
                  <a:gd name="T84" fmla="*/ 371 w 743"/>
                  <a:gd name="T85" fmla="*/ 806 h 1153"/>
                  <a:gd name="T86" fmla="*/ 389 w 743"/>
                  <a:gd name="T87" fmla="*/ 780 h 1153"/>
                  <a:gd name="T88" fmla="*/ 379 w 743"/>
                  <a:gd name="T89" fmla="*/ 759 h 1153"/>
                  <a:gd name="T90" fmla="*/ 405 w 743"/>
                  <a:gd name="T91" fmla="*/ 752 h 1153"/>
                  <a:gd name="T92" fmla="*/ 459 w 743"/>
                  <a:gd name="T93" fmla="*/ 816 h 1153"/>
                  <a:gd name="T94" fmla="*/ 467 w 743"/>
                  <a:gd name="T95" fmla="*/ 841 h 1153"/>
                  <a:gd name="T96" fmla="*/ 471 w 743"/>
                  <a:gd name="T97" fmla="*/ 853 h 1153"/>
                  <a:gd name="T98" fmla="*/ 469 w 743"/>
                  <a:gd name="T99" fmla="*/ 885 h 1153"/>
                  <a:gd name="T100" fmla="*/ 473 w 743"/>
                  <a:gd name="T101" fmla="*/ 915 h 1153"/>
                  <a:gd name="T102" fmla="*/ 464 w 743"/>
                  <a:gd name="T103" fmla="*/ 1055 h 1153"/>
                  <a:gd name="T104" fmla="*/ 338 w 743"/>
                  <a:gd name="T105" fmla="*/ 1118 h 1153"/>
                  <a:gd name="T106" fmla="*/ 304 w 743"/>
                  <a:gd name="T107" fmla="*/ 1141 h 1153"/>
                  <a:gd name="T108" fmla="*/ 485 w 743"/>
                  <a:gd name="T109" fmla="*/ 1145 h 1153"/>
                  <a:gd name="T110" fmla="*/ 501 w 743"/>
                  <a:gd name="T111" fmla="*/ 1124 h 1153"/>
                  <a:gd name="T112" fmla="*/ 511 w 743"/>
                  <a:gd name="T113" fmla="*/ 1087 h 1153"/>
                  <a:gd name="T114" fmla="*/ 508 w 743"/>
                  <a:gd name="T115" fmla="*/ 1034 h 1153"/>
                  <a:gd name="T116" fmla="*/ 508 w 743"/>
                  <a:gd name="T117" fmla="*/ 1016 h 1153"/>
                  <a:gd name="T118" fmla="*/ 519 w 743"/>
                  <a:gd name="T119" fmla="*/ 927 h 1153"/>
                  <a:gd name="T120" fmla="*/ 523 w 743"/>
                  <a:gd name="T121" fmla="*/ 890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3" h="1153">
                    <a:moveTo>
                      <a:pt x="523" y="890"/>
                    </a:moveTo>
                    <a:cubicBezTo>
                      <a:pt x="523" y="871"/>
                      <a:pt x="528" y="854"/>
                      <a:pt x="530" y="837"/>
                    </a:cubicBezTo>
                    <a:cubicBezTo>
                      <a:pt x="533" y="831"/>
                      <a:pt x="534" y="824"/>
                      <a:pt x="534" y="816"/>
                    </a:cubicBezTo>
                    <a:cubicBezTo>
                      <a:pt x="557" y="785"/>
                      <a:pt x="604" y="795"/>
                      <a:pt x="640" y="798"/>
                    </a:cubicBezTo>
                    <a:cubicBezTo>
                      <a:pt x="655" y="806"/>
                      <a:pt x="673" y="805"/>
                      <a:pt x="688" y="809"/>
                    </a:cubicBezTo>
                    <a:cubicBezTo>
                      <a:pt x="695" y="804"/>
                      <a:pt x="704" y="803"/>
                      <a:pt x="712" y="804"/>
                    </a:cubicBezTo>
                    <a:cubicBezTo>
                      <a:pt x="743" y="787"/>
                      <a:pt x="723" y="752"/>
                      <a:pt x="725" y="723"/>
                    </a:cubicBezTo>
                    <a:cubicBezTo>
                      <a:pt x="713" y="694"/>
                      <a:pt x="713" y="694"/>
                      <a:pt x="713" y="694"/>
                    </a:cubicBezTo>
                    <a:cubicBezTo>
                      <a:pt x="710" y="689"/>
                      <a:pt x="707" y="682"/>
                      <a:pt x="705" y="675"/>
                    </a:cubicBezTo>
                    <a:cubicBezTo>
                      <a:pt x="700" y="668"/>
                      <a:pt x="696" y="656"/>
                      <a:pt x="690" y="649"/>
                    </a:cubicBezTo>
                    <a:cubicBezTo>
                      <a:pt x="674" y="606"/>
                      <a:pt x="642" y="582"/>
                      <a:pt x="615" y="548"/>
                    </a:cubicBezTo>
                    <a:cubicBezTo>
                      <a:pt x="566" y="485"/>
                      <a:pt x="489" y="449"/>
                      <a:pt x="413" y="424"/>
                    </a:cubicBezTo>
                    <a:cubicBezTo>
                      <a:pt x="337" y="398"/>
                      <a:pt x="260" y="431"/>
                      <a:pt x="192" y="456"/>
                    </a:cubicBezTo>
                    <a:cubicBezTo>
                      <a:pt x="171" y="450"/>
                      <a:pt x="160" y="433"/>
                      <a:pt x="154" y="415"/>
                    </a:cubicBezTo>
                    <a:cubicBezTo>
                      <a:pt x="150" y="378"/>
                      <a:pt x="158" y="342"/>
                      <a:pt x="173" y="312"/>
                    </a:cubicBezTo>
                    <a:cubicBezTo>
                      <a:pt x="175" y="288"/>
                      <a:pt x="192" y="270"/>
                      <a:pt x="198" y="248"/>
                    </a:cubicBezTo>
                    <a:cubicBezTo>
                      <a:pt x="216" y="194"/>
                      <a:pt x="234" y="140"/>
                      <a:pt x="238" y="81"/>
                    </a:cubicBezTo>
                    <a:cubicBezTo>
                      <a:pt x="240" y="46"/>
                      <a:pt x="213" y="20"/>
                      <a:pt x="186" y="5"/>
                    </a:cubicBezTo>
                    <a:cubicBezTo>
                      <a:pt x="168" y="0"/>
                      <a:pt x="147" y="1"/>
                      <a:pt x="133" y="16"/>
                    </a:cubicBezTo>
                    <a:cubicBezTo>
                      <a:pt x="121" y="42"/>
                      <a:pt x="94" y="59"/>
                      <a:pt x="71" y="72"/>
                    </a:cubicBezTo>
                    <a:cubicBezTo>
                      <a:pt x="69" y="88"/>
                      <a:pt x="89" y="77"/>
                      <a:pt x="96" y="83"/>
                    </a:cubicBezTo>
                    <a:cubicBezTo>
                      <a:pt x="117" y="87"/>
                      <a:pt x="141" y="80"/>
                      <a:pt x="158" y="94"/>
                    </a:cubicBezTo>
                    <a:cubicBezTo>
                      <a:pt x="160" y="133"/>
                      <a:pt x="138" y="165"/>
                      <a:pt x="118" y="194"/>
                    </a:cubicBezTo>
                    <a:cubicBezTo>
                      <a:pt x="85" y="242"/>
                      <a:pt x="51" y="291"/>
                      <a:pt x="30" y="344"/>
                    </a:cubicBezTo>
                    <a:cubicBezTo>
                      <a:pt x="27" y="341"/>
                      <a:pt x="27" y="341"/>
                      <a:pt x="27" y="341"/>
                    </a:cubicBezTo>
                    <a:cubicBezTo>
                      <a:pt x="31" y="577"/>
                      <a:pt x="31" y="577"/>
                      <a:pt x="31" y="577"/>
                    </a:cubicBezTo>
                    <a:cubicBezTo>
                      <a:pt x="62" y="628"/>
                      <a:pt x="100" y="686"/>
                      <a:pt x="157" y="705"/>
                    </a:cubicBezTo>
                    <a:cubicBezTo>
                      <a:pt x="188" y="730"/>
                      <a:pt x="226" y="760"/>
                      <a:pt x="268" y="738"/>
                    </a:cubicBezTo>
                    <a:cubicBezTo>
                      <a:pt x="290" y="731"/>
                      <a:pt x="292" y="762"/>
                      <a:pt x="302" y="775"/>
                    </a:cubicBezTo>
                    <a:cubicBezTo>
                      <a:pt x="314" y="811"/>
                      <a:pt x="288" y="836"/>
                      <a:pt x="286" y="869"/>
                    </a:cubicBezTo>
                    <a:cubicBezTo>
                      <a:pt x="261" y="922"/>
                      <a:pt x="261" y="922"/>
                      <a:pt x="261" y="922"/>
                    </a:cubicBezTo>
                    <a:cubicBezTo>
                      <a:pt x="232" y="978"/>
                      <a:pt x="206" y="1038"/>
                      <a:pt x="162" y="1085"/>
                    </a:cubicBezTo>
                    <a:cubicBezTo>
                      <a:pt x="148" y="1085"/>
                      <a:pt x="139" y="1101"/>
                      <a:pt x="125" y="1102"/>
                    </a:cubicBezTo>
                    <a:cubicBezTo>
                      <a:pt x="117" y="1112"/>
                      <a:pt x="101" y="1104"/>
                      <a:pt x="92" y="1108"/>
                    </a:cubicBezTo>
                    <a:cubicBezTo>
                      <a:pt x="62" y="1121"/>
                      <a:pt x="20" y="1113"/>
                      <a:pt x="0" y="1141"/>
                    </a:cubicBezTo>
                    <a:cubicBezTo>
                      <a:pt x="2" y="1144"/>
                      <a:pt x="4" y="1145"/>
                      <a:pt x="7" y="1146"/>
                    </a:cubicBezTo>
                    <a:cubicBezTo>
                      <a:pt x="66" y="1147"/>
                      <a:pt x="131" y="1151"/>
                      <a:pt x="194" y="1148"/>
                    </a:cubicBezTo>
                    <a:cubicBezTo>
                      <a:pt x="201" y="1145"/>
                      <a:pt x="208" y="1138"/>
                      <a:pt x="209" y="1130"/>
                    </a:cubicBezTo>
                    <a:cubicBezTo>
                      <a:pt x="200" y="1113"/>
                      <a:pt x="212" y="1099"/>
                      <a:pt x="220" y="1086"/>
                    </a:cubicBezTo>
                    <a:cubicBezTo>
                      <a:pt x="224" y="1063"/>
                      <a:pt x="240" y="1048"/>
                      <a:pt x="246" y="1026"/>
                    </a:cubicBezTo>
                    <a:cubicBezTo>
                      <a:pt x="267" y="987"/>
                      <a:pt x="290" y="948"/>
                      <a:pt x="312" y="908"/>
                    </a:cubicBezTo>
                    <a:cubicBezTo>
                      <a:pt x="342" y="860"/>
                      <a:pt x="342" y="860"/>
                      <a:pt x="342" y="860"/>
                    </a:cubicBezTo>
                    <a:cubicBezTo>
                      <a:pt x="348" y="843"/>
                      <a:pt x="360" y="823"/>
                      <a:pt x="371" y="806"/>
                    </a:cubicBezTo>
                    <a:cubicBezTo>
                      <a:pt x="379" y="798"/>
                      <a:pt x="383" y="789"/>
                      <a:pt x="389" y="780"/>
                    </a:cubicBezTo>
                    <a:cubicBezTo>
                      <a:pt x="389" y="770"/>
                      <a:pt x="385" y="766"/>
                      <a:pt x="379" y="759"/>
                    </a:cubicBezTo>
                    <a:cubicBezTo>
                      <a:pt x="386" y="752"/>
                      <a:pt x="396" y="754"/>
                      <a:pt x="405" y="752"/>
                    </a:cubicBezTo>
                    <a:cubicBezTo>
                      <a:pt x="429" y="767"/>
                      <a:pt x="454" y="790"/>
                      <a:pt x="459" y="816"/>
                    </a:cubicBezTo>
                    <a:cubicBezTo>
                      <a:pt x="467" y="841"/>
                      <a:pt x="467" y="841"/>
                      <a:pt x="467" y="841"/>
                    </a:cubicBezTo>
                    <a:cubicBezTo>
                      <a:pt x="471" y="853"/>
                      <a:pt x="471" y="853"/>
                      <a:pt x="471" y="853"/>
                    </a:cubicBezTo>
                    <a:cubicBezTo>
                      <a:pt x="469" y="885"/>
                      <a:pt x="469" y="885"/>
                      <a:pt x="469" y="885"/>
                    </a:cubicBezTo>
                    <a:cubicBezTo>
                      <a:pt x="473" y="915"/>
                      <a:pt x="473" y="915"/>
                      <a:pt x="473" y="915"/>
                    </a:cubicBezTo>
                    <a:cubicBezTo>
                      <a:pt x="478" y="961"/>
                      <a:pt x="469" y="1009"/>
                      <a:pt x="464" y="1055"/>
                    </a:cubicBezTo>
                    <a:cubicBezTo>
                      <a:pt x="448" y="1111"/>
                      <a:pt x="384" y="1105"/>
                      <a:pt x="338" y="1118"/>
                    </a:cubicBezTo>
                    <a:cubicBezTo>
                      <a:pt x="326" y="1126"/>
                      <a:pt x="304" y="1122"/>
                      <a:pt x="304" y="1141"/>
                    </a:cubicBezTo>
                    <a:cubicBezTo>
                      <a:pt x="360" y="1153"/>
                      <a:pt x="425" y="1146"/>
                      <a:pt x="485" y="1145"/>
                    </a:cubicBezTo>
                    <a:cubicBezTo>
                      <a:pt x="494" y="1141"/>
                      <a:pt x="496" y="1133"/>
                      <a:pt x="501" y="1124"/>
                    </a:cubicBezTo>
                    <a:cubicBezTo>
                      <a:pt x="503" y="1111"/>
                      <a:pt x="515" y="1101"/>
                      <a:pt x="511" y="1087"/>
                    </a:cubicBezTo>
                    <a:cubicBezTo>
                      <a:pt x="501" y="1074"/>
                      <a:pt x="510" y="1052"/>
                      <a:pt x="508" y="1034"/>
                    </a:cubicBezTo>
                    <a:cubicBezTo>
                      <a:pt x="510" y="1029"/>
                      <a:pt x="510" y="1022"/>
                      <a:pt x="508" y="1016"/>
                    </a:cubicBezTo>
                    <a:cubicBezTo>
                      <a:pt x="515" y="987"/>
                      <a:pt x="513" y="954"/>
                      <a:pt x="519" y="927"/>
                    </a:cubicBezTo>
                    <a:cubicBezTo>
                      <a:pt x="523" y="890"/>
                      <a:pt x="523" y="890"/>
                      <a:pt x="523" y="8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5" name="Freeform 115"/>
              <p:cNvSpPr>
                <a:spLocks/>
              </p:cNvSpPr>
              <p:nvPr userDrawn="1"/>
            </p:nvSpPr>
            <p:spPr bwMode="auto">
              <a:xfrm>
                <a:off x="5633" y="-574"/>
                <a:ext cx="298" cy="270"/>
              </a:xfrm>
              <a:custGeom>
                <a:avLst/>
                <a:gdLst>
                  <a:gd name="T0" fmla="*/ 126 w 126"/>
                  <a:gd name="T1" fmla="*/ 4 h 114"/>
                  <a:gd name="T2" fmla="*/ 9 w 126"/>
                  <a:gd name="T3" fmla="*/ 112 h 114"/>
                  <a:gd name="T4" fmla="*/ 0 w 126"/>
                  <a:gd name="T5" fmla="*/ 110 h 114"/>
                  <a:gd name="T6" fmla="*/ 100 w 126"/>
                  <a:gd name="T7" fmla="*/ 8 h 114"/>
                  <a:gd name="T8" fmla="*/ 126 w 126"/>
                  <a:gd name="T9" fmla="*/ 4 h 114"/>
                </a:gdLst>
                <a:ahLst/>
                <a:cxnLst>
                  <a:cxn ang="0">
                    <a:pos x="T0" y="T1"/>
                  </a:cxn>
                  <a:cxn ang="0">
                    <a:pos x="T2" y="T3"/>
                  </a:cxn>
                  <a:cxn ang="0">
                    <a:pos x="T4" y="T5"/>
                  </a:cxn>
                  <a:cxn ang="0">
                    <a:pos x="T6" y="T7"/>
                  </a:cxn>
                  <a:cxn ang="0">
                    <a:pos x="T8" y="T9"/>
                  </a:cxn>
                </a:cxnLst>
                <a:rect l="0" t="0" r="r" b="b"/>
                <a:pathLst>
                  <a:path w="126" h="114">
                    <a:moveTo>
                      <a:pt x="126" y="4"/>
                    </a:moveTo>
                    <a:cubicBezTo>
                      <a:pt x="96" y="48"/>
                      <a:pt x="63" y="97"/>
                      <a:pt x="9" y="112"/>
                    </a:cubicBezTo>
                    <a:cubicBezTo>
                      <a:pt x="5" y="112"/>
                      <a:pt x="2" y="114"/>
                      <a:pt x="0" y="110"/>
                    </a:cubicBezTo>
                    <a:cubicBezTo>
                      <a:pt x="32" y="75"/>
                      <a:pt x="50" y="21"/>
                      <a:pt x="100" y="8"/>
                    </a:cubicBezTo>
                    <a:cubicBezTo>
                      <a:pt x="108" y="4"/>
                      <a:pt x="119" y="0"/>
                      <a:pt x="1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6" name="Freeform 116"/>
              <p:cNvSpPr>
                <a:spLocks/>
              </p:cNvSpPr>
              <p:nvPr userDrawn="1"/>
            </p:nvSpPr>
            <p:spPr bwMode="auto">
              <a:xfrm>
                <a:off x="-343" y="-491"/>
                <a:ext cx="80" cy="80"/>
              </a:xfrm>
              <a:custGeom>
                <a:avLst/>
                <a:gdLst>
                  <a:gd name="T0" fmla="*/ 34 w 34"/>
                  <a:gd name="T1" fmla="*/ 16 h 34"/>
                  <a:gd name="T2" fmla="*/ 24 w 34"/>
                  <a:gd name="T3" fmla="*/ 30 h 34"/>
                  <a:gd name="T4" fmla="*/ 4 w 34"/>
                  <a:gd name="T5" fmla="*/ 21 h 34"/>
                  <a:gd name="T6" fmla="*/ 17 w 34"/>
                  <a:gd name="T7" fmla="*/ 0 h 34"/>
                  <a:gd name="T8" fmla="*/ 34 w 34"/>
                  <a:gd name="T9" fmla="*/ 16 h 34"/>
                </a:gdLst>
                <a:ahLst/>
                <a:cxnLst>
                  <a:cxn ang="0">
                    <a:pos x="T0" y="T1"/>
                  </a:cxn>
                  <a:cxn ang="0">
                    <a:pos x="T2" y="T3"/>
                  </a:cxn>
                  <a:cxn ang="0">
                    <a:pos x="T4" y="T5"/>
                  </a:cxn>
                  <a:cxn ang="0">
                    <a:pos x="T6" y="T7"/>
                  </a:cxn>
                  <a:cxn ang="0">
                    <a:pos x="T8" y="T9"/>
                  </a:cxn>
                </a:cxnLst>
                <a:rect l="0" t="0" r="r" b="b"/>
                <a:pathLst>
                  <a:path w="34" h="34">
                    <a:moveTo>
                      <a:pt x="34" y="16"/>
                    </a:moveTo>
                    <a:cubicBezTo>
                      <a:pt x="29" y="20"/>
                      <a:pt x="33" y="29"/>
                      <a:pt x="24" y="30"/>
                    </a:cubicBezTo>
                    <a:cubicBezTo>
                      <a:pt x="17" y="34"/>
                      <a:pt x="8" y="29"/>
                      <a:pt x="4" y="21"/>
                    </a:cubicBezTo>
                    <a:cubicBezTo>
                      <a:pt x="0" y="12"/>
                      <a:pt x="9" y="2"/>
                      <a:pt x="17" y="0"/>
                    </a:cubicBezTo>
                    <a:cubicBezTo>
                      <a:pt x="24" y="4"/>
                      <a:pt x="32" y="7"/>
                      <a:pt x="3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7" name="Freeform 117"/>
              <p:cNvSpPr>
                <a:spLocks/>
              </p:cNvSpPr>
              <p:nvPr userDrawn="1"/>
            </p:nvSpPr>
            <p:spPr bwMode="auto">
              <a:xfrm>
                <a:off x="104" y="-482"/>
                <a:ext cx="293" cy="121"/>
              </a:xfrm>
              <a:custGeom>
                <a:avLst/>
                <a:gdLst>
                  <a:gd name="T0" fmla="*/ 122 w 124"/>
                  <a:gd name="T1" fmla="*/ 26 h 51"/>
                  <a:gd name="T2" fmla="*/ 110 w 124"/>
                  <a:gd name="T3" fmla="*/ 37 h 51"/>
                  <a:gd name="T4" fmla="*/ 0 w 124"/>
                  <a:gd name="T5" fmla="*/ 9 h 51"/>
                  <a:gd name="T6" fmla="*/ 4 w 124"/>
                  <a:gd name="T7" fmla="*/ 0 h 51"/>
                  <a:gd name="T8" fmla="*/ 122 w 124"/>
                  <a:gd name="T9" fmla="*/ 26 h 51"/>
                </a:gdLst>
                <a:ahLst/>
                <a:cxnLst>
                  <a:cxn ang="0">
                    <a:pos x="T0" y="T1"/>
                  </a:cxn>
                  <a:cxn ang="0">
                    <a:pos x="T2" y="T3"/>
                  </a:cxn>
                  <a:cxn ang="0">
                    <a:pos x="T4" y="T5"/>
                  </a:cxn>
                  <a:cxn ang="0">
                    <a:pos x="T6" y="T7"/>
                  </a:cxn>
                  <a:cxn ang="0">
                    <a:pos x="T8" y="T9"/>
                  </a:cxn>
                </a:cxnLst>
                <a:rect l="0" t="0" r="r" b="b"/>
                <a:pathLst>
                  <a:path w="124" h="51">
                    <a:moveTo>
                      <a:pt x="122" y="26"/>
                    </a:moveTo>
                    <a:cubicBezTo>
                      <a:pt x="124" y="35"/>
                      <a:pt x="115" y="35"/>
                      <a:pt x="110" y="37"/>
                    </a:cubicBezTo>
                    <a:cubicBezTo>
                      <a:pt x="70" y="51"/>
                      <a:pt x="28" y="38"/>
                      <a:pt x="0" y="9"/>
                    </a:cubicBezTo>
                    <a:cubicBezTo>
                      <a:pt x="0" y="5"/>
                      <a:pt x="0" y="1"/>
                      <a:pt x="4" y="0"/>
                    </a:cubicBezTo>
                    <a:cubicBezTo>
                      <a:pt x="43" y="10"/>
                      <a:pt x="89" y="2"/>
                      <a:pt x="12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8" name="Freeform 118"/>
              <p:cNvSpPr>
                <a:spLocks/>
              </p:cNvSpPr>
              <p:nvPr userDrawn="1"/>
            </p:nvSpPr>
            <p:spPr bwMode="auto">
              <a:xfrm>
                <a:off x="-220" y="-467"/>
                <a:ext cx="90" cy="78"/>
              </a:xfrm>
              <a:custGeom>
                <a:avLst/>
                <a:gdLst>
                  <a:gd name="T0" fmla="*/ 35 w 38"/>
                  <a:gd name="T1" fmla="*/ 7 h 33"/>
                  <a:gd name="T2" fmla="*/ 37 w 38"/>
                  <a:gd name="T3" fmla="*/ 22 h 33"/>
                  <a:gd name="T4" fmla="*/ 13 w 38"/>
                  <a:gd name="T5" fmla="*/ 31 h 33"/>
                  <a:gd name="T6" fmla="*/ 0 w 38"/>
                  <a:gd name="T7" fmla="*/ 18 h 33"/>
                  <a:gd name="T8" fmla="*/ 17 w 38"/>
                  <a:gd name="T9" fmla="*/ 0 h 33"/>
                  <a:gd name="T10" fmla="*/ 35 w 38"/>
                  <a:gd name="T11" fmla="*/ 7 h 33"/>
                </a:gdLst>
                <a:ahLst/>
                <a:cxnLst>
                  <a:cxn ang="0">
                    <a:pos x="T0" y="T1"/>
                  </a:cxn>
                  <a:cxn ang="0">
                    <a:pos x="T2" y="T3"/>
                  </a:cxn>
                  <a:cxn ang="0">
                    <a:pos x="T4" y="T5"/>
                  </a:cxn>
                  <a:cxn ang="0">
                    <a:pos x="T6" y="T7"/>
                  </a:cxn>
                  <a:cxn ang="0">
                    <a:pos x="T8" y="T9"/>
                  </a:cxn>
                  <a:cxn ang="0">
                    <a:pos x="T10" y="T11"/>
                  </a:cxn>
                </a:cxnLst>
                <a:rect l="0" t="0" r="r" b="b"/>
                <a:pathLst>
                  <a:path w="38" h="33">
                    <a:moveTo>
                      <a:pt x="35" y="7"/>
                    </a:moveTo>
                    <a:cubicBezTo>
                      <a:pt x="37" y="11"/>
                      <a:pt x="38" y="18"/>
                      <a:pt x="37" y="22"/>
                    </a:cubicBezTo>
                    <a:cubicBezTo>
                      <a:pt x="31" y="31"/>
                      <a:pt x="22" y="33"/>
                      <a:pt x="13" y="31"/>
                    </a:cubicBezTo>
                    <a:cubicBezTo>
                      <a:pt x="7" y="28"/>
                      <a:pt x="4" y="24"/>
                      <a:pt x="0" y="18"/>
                    </a:cubicBezTo>
                    <a:cubicBezTo>
                      <a:pt x="1" y="8"/>
                      <a:pt x="9" y="3"/>
                      <a:pt x="17" y="0"/>
                    </a:cubicBezTo>
                    <a:cubicBezTo>
                      <a:pt x="24" y="1"/>
                      <a:pt x="30" y="3"/>
                      <a:pt x="3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9" name="Freeform 119"/>
              <p:cNvSpPr>
                <a:spLocks/>
              </p:cNvSpPr>
              <p:nvPr userDrawn="1"/>
            </p:nvSpPr>
            <p:spPr bwMode="auto">
              <a:xfrm>
                <a:off x="1907" y="-460"/>
                <a:ext cx="87" cy="71"/>
              </a:xfrm>
              <a:custGeom>
                <a:avLst/>
                <a:gdLst>
                  <a:gd name="T0" fmla="*/ 35 w 37"/>
                  <a:gd name="T1" fmla="*/ 9 h 30"/>
                  <a:gd name="T2" fmla="*/ 23 w 37"/>
                  <a:gd name="T3" fmla="*/ 28 h 30"/>
                  <a:gd name="T4" fmla="*/ 3 w 37"/>
                  <a:gd name="T5" fmla="*/ 20 h 30"/>
                  <a:gd name="T6" fmla="*/ 10 w 37"/>
                  <a:gd name="T7" fmla="*/ 2 h 30"/>
                  <a:gd name="T8" fmla="*/ 35 w 37"/>
                  <a:gd name="T9" fmla="*/ 9 h 30"/>
                </a:gdLst>
                <a:ahLst/>
                <a:cxnLst>
                  <a:cxn ang="0">
                    <a:pos x="T0" y="T1"/>
                  </a:cxn>
                  <a:cxn ang="0">
                    <a:pos x="T2" y="T3"/>
                  </a:cxn>
                  <a:cxn ang="0">
                    <a:pos x="T4" y="T5"/>
                  </a:cxn>
                  <a:cxn ang="0">
                    <a:pos x="T6" y="T7"/>
                  </a:cxn>
                  <a:cxn ang="0">
                    <a:pos x="T8" y="T9"/>
                  </a:cxn>
                </a:cxnLst>
                <a:rect l="0" t="0" r="r" b="b"/>
                <a:pathLst>
                  <a:path w="37" h="30">
                    <a:moveTo>
                      <a:pt x="35" y="9"/>
                    </a:moveTo>
                    <a:cubicBezTo>
                      <a:pt x="37" y="18"/>
                      <a:pt x="29" y="24"/>
                      <a:pt x="23" y="28"/>
                    </a:cubicBezTo>
                    <a:cubicBezTo>
                      <a:pt x="14" y="30"/>
                      <a:pt x="7" y="26"/>
                      <a:pt x="3" y="20"/>
                    </a:cubicBezTo>
                    <a:cubicBezTo>
                      <a:pt x="0" y="13"/>
                      <a:pt x="3" y="3"/>
                      <a:pt x="10" y="2"/>
                    </a:cubicBezTo>
                    <a:cubicBezTo>
                      <a:pt x="18" y="0"/>
                      <a:pt x="32" y="1"/>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0" name="Freeform 120"/>
              <p:cNvSpPr>
                <a:spLocks/>
              </p:cNvSpPr>
              <p:nvPr userDrawn="1"/>
            </p:nvSpPr>
            <p:spPr bwMode="auto">
              <a:xfrm>
                <a:off x="5928" y="-453"/>
                <a:ext cx="97" cy="78"/>
              </a:xfrm>
              <a:custGeom>
                <a:avLst/>
                <a:gdLst>
                  <a:gd name="T0" fmla="*/ 38 w 41"/>
                  <a:gd name="T1" fmla="*/ 10 h 33"/>
                  <a:gd name="T2" fmla="*/ 25 w 41"/>
                  <a:gd name="T3" fmla="*/ 30 h 33"/>
                  <a:gd name="T4" fmla="*/ 7 w 41"/>
                  <a:gd name="T5" fmla="*/ 28 h 33"/>
                  <a:gd name="T6" fmla="*/ 2 w 41"/>
                  <a:gd name="T7" fmla="*/ 12 h 33"/>
                  <a:gd name="T8" fmla="*/ 24 w 41"/>
                  <a:gd name="T9" fmla="*/ 0 h 33"/>
                  <a:gd name="T10" fmla="*/ 38 w 41"/>
                  <a:gd name="T11" fmla="*/ 10 h 33"/>
                </a:gdLst>
                <a:ahLst/>
                <a:cxnLst>
                  <a:cxn ang="0">
                    <a:pos x="T0" y="T1"/>
                  </a:cxn>
                  <a:cxn ang="0">
                    <a:pos x="T2" y="T3"/>
                  </a:cxn>
                  <a:cxn ang="0">
                    <a:pos x="T4" y="T5"/>
                  </a:cxn>
                  <a:cxn ang="0">
                    <a:pos x="T6" y="T7"/>
                  </a:cxn>
                  <a:cxn ang="0">
                    <a:pos x="T8" y="T9"/>
                  </a:cxn>
                  <a:cxn ang="0">
                    <a:pos x="T10" y="T11"/>
                  </a:cxn>
                </a:cxnLst>
                <a:rect l="0" t="0" r="r" b="b"/>
                <a:pathLst>
                  <a:path w="41" h="33">
                    <a:moveTo>
                      <a:pt x="38" y="10"/>
                    </a:moveTo>
                    <a:cubicBezTo>
                      <a:pt x="41" y="20"/>
                      <a:pt x="32" y="25"/>
                      <a:pt x="25" y="30"/>
                    </a:cubicBezTo>
                    <a:cubicBezTo>
                      <a:pt x="20" y="33"/>
                      <a:pt x="13" y="30"/>
                      <a:pt x="7" y="28"/>
                    </a:cubicBezTo>
                    <a:cubicBezTo>
                      <a:pt x="6" y="23"/>
                      <a:pt x="0" y="19"/>
                      <a:pt x="2" y="12"/>
                    </a:cubicBezTo>
                    <a:cubicBezTo>
                      <a:pt x="6" y="3"/>
                      <a:pt x="15" y="0"/>
                      <a:pt x="24" y="0"/>
                    </a:cubicBezTo>
                    <a:cubicBezTo>
                      <a:pt x="29" y="4"/>
                      <a:pt x="33" y="5"/>
                      <a:pt x="38"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1" name="Freeform 121"/>
              <p:cNvSpPr>
                <a:spLocks/>
              </p:cNvSpPr>
              <p:nvPr userDrawn="1"/>
            </p:nvSpPr>
            <p:spPr bwMode="auto">
              <a:xfrm>
                <a:off x="6084" y="-460"/>
                <a:ext cx="97" cy="94"/>
              </a:xfrm>
              <a:custGeom>
                <a:avLst/>
                <a:gdLst>
                  <a:gd name="T0" fmla="*/ 35 w 41"/>
                  <a:gd name="T1" fmla="*/ 9 h 40"/>
                  <a:gd name="T2" fmla="*/ 31 w 41"/>
                  <a:gd name="T3" fmla="*/ 32 h 40"/>
                  <a:gd name="T4" fmla="*/ 14 w 41"/>
                  <a:gd name="T5" fmla="*/ 37 h 40"/>
                  <a:gd name="T6" fmla="*/ 0 w 41"/>
                  <a:gd name="T7" fmla="*/ 20 h 40"/>
                  <a:gd name="T8" fmla="*/ 14 w 41"/>
                  <a:gd name="T9" fmla="*/ 3 h 40"/>
                  <a:gd name="T10" fmla="*/ 35 w 41"/>
                  <a:gd name="T11" fmla="*/ 9 h 40"/>
                </a:gdLst>
                <a:ahLst/>
                <a:cxnLst>
                  <a:cxn ang="0">
                    <a:pos x="T0" y="T1"/>
                  </a:cxn>
                  <a:cxn ang="0">
                    <a:pos x="T2" y="T3"/>
                  </a:cxn>
                  <a:cxn ang="0">
                    <a:pos x="T4" y="T5"/>
                  </a:cxn>
                  <a:cxn ang="0">
                    <a:pos x="T6" y="T7"/>
                  </a:cxn>
                  <a:cxn ang="0">
                    <a:pos x="T8" y="T9"/>
                  </a:cxn>
                  <a:cxn ang="0">
                    <a:pos x="T10" y="T11"/>
                  </a:cxn>
                </a:cxnLst>
                <a:rect l="0" t="0" r="r" b="b"/>
                <a:pathLst>
                  <a:path w="41" h="40">
                    <a:moveTo>
                      <a:pt x="35" y="9"/>
                    </a:moveTo>
                    <a:cubicBezTo>
                      <a:pt x="41" y="18"/>
                      <a:pt x="36" y="25"/>
                      <a:pt x="31" y="32"/>
                    </a:cubicBezTo>
                    <a:cubicBezTo>
                      <a:pt x="28" y="38"/>
                      <a:pt x="20" y="40"/>
                      <a:pt x="14" y="37"/>
                    </a:cubicBezTo>
                    <a:cubicBezTo>
                      <a:pt x="8" y="32"/>
                      <a:pt x="1" y="29"/>
                      <a:pt x="0" y="20"/>
                    </a:cubicBezTo>
                    <a:cubicBezTo>
                      <a:pt x="0" y="12"/>
                      <a:pt x="8" y="6"/>
                      <a:pt x="14" y="3"/>
                    </a:cubicBezTo>
                    <a:cubicBezTo>
                      <a:pt x="24" y="0"/>
                      <a:pt x="28" y="9"/>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2" name="Freeform 122"/>
              <p:cNvSpPr>
                <a:spLocks/>
              </p:cNvSpPr>
              <p:nvPr userDrawn="1"/>
            </p:nvSpPr>
            <p:spPr bwMode="auto">
              <a:xfrm>
                <a:off x="-445" y="-406"/>
                <a:ext cx="90" cy="87"/>
              </a:xfrm>
              <a:custGeom>
                <a:avLst/>
                <a:gdLst>
                  <a:gd name="T0" fmla="*/ 37 w 38"/>
                  <a:gd name="T1" fmla="*/ 14 h 37"/>
                  <a:gd name="T2" fmla="*/ 30 w 38"/>
                  <a:gd name="T3" fmla="*/ 31 h 37"/>
                  <a:gd name="T4" fmla="*/ 15 w 38"/>
                  <a:gd name="T5" fmla="*/ 35 h 37"/>
                  <a:gd name="T6" fmla="*/ 0 w 38"/>
                  <a:gd name="T7" fmla="*/ 19 h 37"/>
                  <a:gd name="T8" fmla="*/ 18 w 38"/>
                  <a:gd name="T9" fmla="*/ 0 h 37"/>
                  <a:gd name="T10" fmla="*/ 37 w 38"/>
                  <a:gd name="T11" fmla="*/ 14 h 37"/>
                </a:gdLst>
                <a:ahLst/>
                <a:cxnLst>
                  <a:cxn ang="0">
                    <a:pos x="T0" y="T1"/>
                  </a:cxn>
                  <a:cxn ang="0">
                    <a:pos x="T2" y="T3"/>
                  </a:cxn>
                  <a:cxn ang="0">
                    <a:pos x="T4" y="T5"/>
                  </a:cxn>
                  <a:cxn ang="0">
                    <a:pos x="T6" y="T7"/>
                  </a:cxn>
                  <a:cxn ang="0">
                    <a:pos x="T8" y="T9"/>
                  </a:cxn>
                  <a:cxn ang="0">
                    <a:pos x="T10" y="T11"/>
                  </a:cxn>
                </a:cxnLst>
                <a:rect l="0" t="0" r="r" b="b"/>
                <a:pathLst>
                  <a:path w="38" h="37">
                    <a:moveTo>
                      <a:pt x="37" y="14"/>
                    </a:moveTo>
                    <a:cubicBezTo>
                      <a:pt x="38" y="21"/>
                      <a:pt x="32" y="25"/>
                      <a:pt x="30" y="31"/>
                    </a:cubicBezTo>
                    <a:cubicBezTo>
                      <a:pt x="25" y="33"/>
                      <a:pt x="20" y="37"/>
                      <a:pt x="15" y="35"/>
                    </a:cubicBezTo>
                    <a:cubicBezTo>
                      <a:pt x="8" y="32"/>
                      <a:pt x="3" y="26"/>
                      <a:pt x="0" y="19"/>
                    </a:cubicBezTo>
                    <a:cubicBezTo>
                      <a:pt x="2" y="10"/>
                      <a:pt x="8" y="3"/>
                      <a:pt x="18" y="0"/>
                    </a:cubicBezTo>
                    <a:cubicBezTo>
                      <a:pt x="25" y="2"/>
                      <a:pt x="34" y="6"/>
                      <a:pt x="3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3" name="Freeform 123"/>
              <p:cNvSpPr>
                <a:spLocks/>
              </p:cNvSpPr>
              <p:nvPr userDrawn="1"/>
            </p:nvSpPr>
            <p:spPr bwMode="auto">
              <a:xfrm>
                <a:off x="4338" y="-401"/>
                <a:ext cx="87" cy="92"/>
              </a:xfrm>
              <a:custGeom>
                <a:avLst/>
                <a:gdLst>
                  <a:gd name="T0" fmla="*/ 35 w 37"/>
                  <a:gd name="T1" fmla="*/ 12 h 39"/>
                  <a:gd name="T2" fmla="*/ 36 w 37"/>
                  <a:gd name="T3" fmla="*/ 25 h 39"/>
                  <a:gd name="T4" fmla="*/ 13 w 37"/>
                  <a:gd name="T5" fmla="*/ 35 h 39"/>
                  <a:gd name="T6" fmla="*/ 3 w 37"/>
                  <a:gd name="T7" fmla="*/ 14 h 39"/>
                  <a:gd name="T8" fmla="*/ 35 w 37"/>
                  <a:gd name="T9" fmla="*/ 12 h 39"/>
                </a:gdLst>
                <a:ahLst/>
                <a:cxnLst>
                  <a:cxn ang="0">
                    <a:pos x="T0" y="T1"/>
                  </a:cxn>
                  <a:cxn ang="0">
                    <a:pos x="T2" y="T3"/>
                  </a:cxn>
                  <a:cxn ang="0">
                    <a:pos x="T4" y="T5"/>
                  </a:cxn>
                  <a:cxn ang="0">
                    <a:pos x="T6" y="T7"/>
                  </a:cxn>
                  <a:cxn ang="0">
                    <a:pos x="T8" y="T9"/>
                  </a:cxn>
                </a:cxnLst>
                <a:rect l="0" t="0" r="r" b="b"/>
                <a:pathLst>
                  <a:path w="37" h="39">
                    <a:moveTo>
                      <a:pt x="35" y="12"/>
                    </a:moveTo>
                    <a:cubicBezTo>
                      <a:pt x="37" y="16"/>
                      <a:pt x="36" y="21"/>
                      <a:pt x="36" y="25"/>
                    </a:cubicBezTo>
                    <a:cubicBezTo>
                      <a:pt x="30" y="33"/>
                      <a:pt x="22" y="39"/>
                      <a:pt x="13" y="35"/>
                    </a:cubicBezTo>
                    <a:cubicBezTo>
                      <a:pt x="7" y="29"/>
                      <a:pt x="0" y="23"/>
                      <a:pt x="3" y="14"/>
                    </a:cubicBezTo>
                    <a:cubicBezTo>
                      <a:pt x="11" y="4"/>
                      <a:pt x="27" y="0"/>
                      <a:pt x="3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4" name="Freeform 124"/>
              <p:cNvSpPr>
                <a:spLocks/>
              </p:cNvSpPr>
              <p:nvPr userDrawn="1"/>
            </p:nvSpPr>
            <p:spPr bwMode="auto">
              <a:xfrm>
                <a:off x="-64" y="-389"/>
                <a:ext cx="71" cy="87"/>
              </a:xfrm>
              <a:custGeom>
                <a:avLst/>
                <a:gdLst>
                  <a:gd name="T0" fmla="*/ 30 w 30"/>
                  <a:gd name="T1" fmla="*/ 22 h 37"/>
                  <a:gd name="T2" fmla="*/ 17 w 30"/>
                  <a:gd name="T3" fmla="*/ 36 h 37"/>
                  <a:gd name="T4" fmla="*/ 1 w 30"/>
                  <a:gd name="T5" fmla="*/ 26 h 37"/>
                  <a:gd name="T6" fmla="*/ 8 w 30"/>
                  <a:gd name="T7" fmla="*/ 3 h 37"/>
                  <a:gd name="T8" fmla="*/ 30 w 30"/>
                  <a:gd name="T9" fmla="*/ 22 h 37"/>
                </a:gdLst>
                <a:ahLst/>
                <a:cxnLst>
                  <a:cxn ang="0">
                    <a:pos x="T0" y="T1"/>
                  </a:cxn>
                  <a:cxn ang="0">
                    <a:pos x="T2" y="T3"/>
                  </a:cxn>
                  <a:cxn ang="0">
                    <a:pos x="T4" y="T5"/>
                  </a:cxn>
                  <a:cxn ang="0">
                    <a:pos x="T6" y="T7"/>
                  </a:cxn>
                  <a:cxn ang="0">
                    <a:pos x="T8" y="T9"/>
                  </a:cxn>
                </a:cxnLst>
                <a:rect l="0" t="0" r="r" b="b"/>
                <a:pathLst>
                  <a:path w="30" h="37">
                    <a:moveTo>
                      <a:pt x="30" y="22"/>
                    </a:moveTo>
                    <a:cubicBezTo>
                      <a:pt x="28" y="29"/>
                      <a:pt x="26" y="35"/>
                      <a:pt x="17" y="36"/>
                    </a:cubicBezTo>
                    <a:cubicBezTo>
                      <a:pt x="8" y="37"/>
                      <a:pt x="5" y="30"/>
                      <a:pt x="1" y="26"/>
                    </a:cubicBezTo>
                    <a:cubicBezTo>
                      <a:pt x="1" y="17"/>
                      <a:pt x="0" y="8"/>
                      <a:pt x="8" y="3"/>
                    </a:cubicBezTo>
                    <a:cubicBezTo>
                      <a:pt x="20" y="0"/>
                      <a:pt x="30" y="9"/>
                      <a:pt x="3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5" name="Freeform 125"/>
              <p:cNvSpPr>
                <a:spLocks/>
              </p:cNvSpPr>
              <p:nvPr userDrawn="1"/>
            </p:nvSpPr>
            <p:spPr bwMode="auto">
              <a:xfrm>
                <a:off x="-293" y="-368"/>
                <a:ext cx="89" cy="94"/>
              </a:xfrm>
              <a:custGeom>
                <a:avLst/>
                <a:gdLst>
                  <a:gd name="T0" fmla="*/ 35 w 38"/>
                  <a:gd name="T1" fmla="*/ 15 h 40"/>
                  <a:gd name="T2" fmla="*/ 26 w 38"/>
                  <a:gd name="T3" fmla="*/ 36 h 40"/>
                  <a:gd name="T4" fmla="*/ 0 w 38"/>
                  <a:gd name="T5" fmla="*/ 23 h 40"/>
                  <a:gd name="T6" fmla="*/ 17 w 38"/>
                  <a:gd name="T7" fmla="*/ 0 h 40"/>
                  <a:gd name="T8" fmla="*/ 35 w 38"/>
                  <a:gd name="T9" fmla="*/ 15 h 40"/>
                </a:gdLst>
                <a:ahLst/>
                <a:cxnLst>
                  <a:cxn ang="0">
                    <a:pos x="T0" y="T1"/>
                  </a:cxn>
                  <a:cxn ang="0">
                    <a:pos x="T2" y="T3"/>
                  </a:cxn>
                  <a:cxn ang="0">
                    <a:pos x="T4" y="T5"/>
                  </a:cxn>
                  <a:cxn ang="0">
                    <a:pos x="T6" y="T7"/>
                  </a:cxn>
                  <a:cxn ang="0">
                    <a:pos x="T8" y="T9"/>
                  </a:cxn>
                </a:cxnLst>
                <a:rect l="0" t="0" r="r" b="b"/>
                <a:pathLst>
                  <a:path w="38" h="40">
                    <a:moveTo>
                      <a:pt x="35" y="15"/>
                    </a:moveTo>
                    <a:cubicBezTo>
                      <a:pt x="38" y="24"/>
                      <a:pt x="31" y="31"/>
                      <a:pt x="26" y="36"/>
                    </a:cubicBezTo>
                    <a:cubicBezTo>
                      <a:pt x="14" y="40"/>
                      <a:pt x="4" y="31"/>
                      <a:pt x="0" y="23"/>
                    </a:cubicBezTo>
                    <a:cubicBezTo>
                      <a:pt x="1" y="14"/>
                      <a:pt x="7" y="3"/>
                      <a:pt x="17" y="0"/>
                    </a:cubicBezTo>
                    <a:cubicBezTo>
                      <a:pt x="26" y="0"/>
                      <a:pt x="30" y="10"/>
                      <a:pt x="3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6" name="Freeform 126"/>
              <p:cNvSpPr>
                <a:spLocks/>
              </p:cNvSpPr>
              <p:nvPr userDrawn="1"/>
            </p:nvSpPr>
            <p:spPr bwMode="auto">
              <a:xfrm>
                <a:off x="4485" y="-363"/>
                <a:ext cx="89" cy="89"/>
              </a:xfrm>
              <a:custGeom>
                <a:avLst/>
                <a:gdLst>
                  <a:gd name="T0" fmla="*/ 36 w 38"/>
                  <a:gd name="T1" fmla="*/ 11 h 38"/>
                  <a:gd name="T2" fmla="*/ 26 w 38"/>
                  <a:gd name="T3" fmla="*/ 34 h 38"/>
                  <a:gd name="T4" fmla="*/ 0 w 38"/>
                  <a:gd name="T5" fmla="*/ 21 h 38"/>
                  <a:gd name="T6" fmla="*/ 17 w 38"/>
                  <a:gd name="T7" fmla="*/ 0 h 38"/>
                  <a:gd name="T8" fmla="*/ 36 w 38"/>
                  <a:gd name="T9" fmla="*/ 11 h 38"/>
                </a:gdLst>
                <a:ahLst/>
                <a:cxnLst>
                  <a:cxn ang="0">
                    <a:pos x="T0" y="T1"/>
                  </a:cxn>
                  <a:cxn ang="0">
                    <a:pos x="T2" y="T3"/>
                  </a:cxn>
                  <a:cxn ang="0">
                    <a:pos x="T4" y="T5"/>
                  </a:cxn>
                  <a:cxn ang="0">
                    <a:pos x="T6" y="T7"/>
                  </a:cxn>
                  <a:cxn ang="0">
                    <a:pos x="T8" y="T9"/>
                  </a:cxn>
                </a:cxnLst>
                <a:rect l="0" t="0" r="r" b="b"/>
                <a:pathLst>
                  <a:path w="38" h="38">
                    <a:moveTo>
                      <a:pt x="36" y="11"/>
                    </a:moveTo>
                    <a:cubicBezTo>
                      <a:pt x="38" y="21"/>
                      <a:pt x="35" y="30"/>
                      <a:pt x="26" y="34"/>
                    </a:cubicBezTo>
                    <a:cubicBezTo>
                      <a:pt x="14" y="38"/>
                      <a:pt x="5" y="28"/>
                      <a:pt x="0" y="21"/>
                    </a:cubicBezTo>
                    <a:cubicBezTo>
                      <a:pt x="5" y="13"/>
                      <a:pt x="6" y="2"/>
                      <a:pt x="17" y="0"/>
                    </a:cubicBezTo>
                    <a:cubicBezTo>
                      <a:pt x="26" y="0"/>
                      <a:pt x="31" y="4"/>
                      <a:pt x="36"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7" name="Freeform 127"/>
              <p:cNvSpPr>
                <a:spLocks/>
              </p:cNvSpPr>
              <p:nvPr userDrawn="1"/>
            </p:nvSpPr>
            <p:spPr bwMode="auto">
              <a:xfrm>
                <a:off x="-178" y="-363"/>
                <a:ext cx="81" cy="82"/>
              </a:xfrm>
              <a:custGeom>
                <a:avLst/>
                <a:gdLst>
                  <a:gd name="T0" fmla="*/ 31 w 34"/>
                  <a:gd name="T1" fmla="*/ 15 h 35"/>
                  <a:gd name="T2" fmla="*/ 26 w 34"/>
                  <a:gd name="T3" fmla="*/ 29 h 35"/>
                  <a:gd name="T4" fmla="*/ 13 w 34"/>
                  <a:gd name="T5" fmla="*/ 33 h 35"/>
                  <a:gd name="T6" fmla="*/ 1 w 34"/>
                  <a:gd name="T7" fmla="*/ 20 h 35"/>
                  <a:gd name="T8" fmla="*/ 13 w 34"/>
                  <a:gd name="T9" fmla="*/ 1 h 35"/>
                  <a:gd name="T10" fmla="*/ 31 w 34"/>
                  <a:gd name="T11" fmla="*/ 15 h 35"/>
                </a:gdLst>
                <a:ahLst/>
                <a:cxnLst>
                  <a:cxn ang="0">
                    <a:pos x="T0" y="T1"/>
                  </a:cxn>
                  <a:cxn ang="0">
                    <a:pos x="T2" y="T3"/>
                  </a:cxn>
                  <a:cxn ang="0">
                    <a:pos x="T4" y="T5"/>
                  </a:cxn>
                  <a:cxn ang="0">
                    <a:pos x="T6" y="T7"/>
                  </a:cxn>
                  <a:cxn ang="0">
                    <a:pos x="T8" y="T9"/>
                  </a:cxn>
                  <a:cxn ang="0">
                    <a:pos x="T10" y="T11"/>
                  </a:cxn>
                </a:cxnLst>
                <a:rect l="0" t="0" r="r" b="b"/>
                <a:pathLst>
                  <a:path w="34" h="35">
                    <a:moveTo>
                      <a:pt x="31" y="15"/>
                    </a:moveTo>
                    <a:cubicBezTo>
                      <a:pt x="34" y="21"/>
                      <a:pt x="28" y="24"/>
                      <a:pt x="26" y="29"/>
                    </a:cubicBezTo>
                    <a:cubicBezTo>
                      <a:pt x="22" y="29"/>
                      <a:pt x="19" y="35"/>
                      <a:pt x="13" y="33"/>
                    </a:cubicBezTo>
                    <a:cubicBezTo>
                      <a:pt x="9" y="28"/>
                      <a:pt x="2" y="26"/>
                      <a:pt x="1" y="20"/>
                    </a:cubicBezTo>
                    <a:cubicBezTo>
                      <a:pt x="0" y="10"/>
                      <a:pt x="6" y="5"/>
                      <a:pt x="13" y="1"/>
                    </a:cubicBezTo>
                    <a:cubicBezTo>
                      <a:pt x="23" y="0"/>
                      <a:pt x="28" y="7"/>
                      <a:pt x="3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8" name="Freeform 128"/>
              <p:cNvSpPr>
                <a:spLocks/>
              </p:cNvSpPr>
              <p:nvPr userDrawn="1"/>
            </p:nvSpPr>
            <p:spPr bwMode="auto">
              <a:xfrm>
                <a:off x="5801" y="-373"/>
                <a:ext cx="92" cy="104"/>
              </a:xfrm>
              <a:custGeom>
                <a:avLst/>
                <a:gdLst>
                  <a:gd name="T0" fmla="*/ 39 w 39"/>
                  <a:gd name="T1" fmla="*/ 26 h 44"/>
                  <a:gd name="T2" fmla="*/ 23 w 39"/>
                  <a:gd name="T3" fmla="*/ 42 h 44"/>
                  <a:gd name="T4" fmla="*/ 4 w 39"/>
                  <a:gd name="T5" fmla="*/ 34 h 44"/>
                  <a:gd name="T6" fmla="*/ 4 w 39"/>
                  <a:gd name="T7" fmla="*/ 17 h 44"/>
                  <a:gd name="T8" fmla="*/ 39 w 39"/>
                  <a:gd name="T9" fmla="*/ 26 h 44"/>
                </a:gdLst>
                <a:ahLst/>
                <a:cxnLst>
                  <a:cxn ang="0">
                    <a:pos x="T0" y="T1"/>
                  </a:cxn>
                  <a:cxn ang="0">
                    <a:pos x="T2" y="T3"/>
                  </a:cxn>
                  <a:cxn ang="0">
                    <a:pos x="T4" y="T5"/>
                  </a:cxn>
                  <a:cxn ang="0">
                    <a:pos x="T6" y="T7"/>
                  </a:cxn>
                  <a:cxn ang="0">
                    <a:pos x="T8" y="T9"/>
                  </a:cxn>
                </a:cxnLst>
                <a:rect l="0" t="0" r="r" b="b"/>
                <a:pathLst>
                  <a:path w="39" h="44">
                    <a:moveTo>
                      <a:pt x="39" y="26"/>
                    </a:moveTo>
                    <a:cubicBezTo>
                      <a:pt x="36" y="34"/>
                      <a:pt x="30" y="38"/>
                      <a:pt x="23" y="42"/>
                    </a:cubicBezTo>
                    <a:cubicBezTo>
                      <a:pt x="15" y="44"/>
                      <a:pt x="10" y="37"/>
                      <a:pt x="4" y="34"/>
                    </a:cubicBezTo>
                    <a:cubicBezTo>
                      <a:pt x="0" y="30"/>
                      <a:pt x="2" y="22"/>
                      <a:pt x="4" y="17"/>
                    </a:cubicBezTo>
                    <a:cubicBezTo>
                      <a:pt x="13" y="0"/>
                      <a:pt x="39" y="8"/>
                      <a:pt x="39"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9" name="Freeform 129"/>
              <p:cNvSpPr>
                <a:spLocks/>
              </p:cNvSpPr>
              <p:nvPr userDrawn="1"/>
            </p:nvSpPr>
            <p:spPr bwMode="auto">
              <a:xfrm>
                <a:off x="5968" y="-345"/>
                <a:ext cx="97" cy="83"/>
              </a:xfrm>
              <a:custGeom>
                <a:avLst/>
                <a:gdLst>
                  <a:gd name="T0" fmla="*/ 41 w 41"/>
                  <a:gd name="T1" fmla="*/ 18 h 35"/>
                  <a:gd name="T2" fmla="*/ 18 w 41"/>
                  <a:gd name="T3" fmla="*/ 35 h 35"/>
                  <a:gd name="T4" fmla="*/ 6 w 41"/>
                  <a:gd name="T5" fmla="*/ 13 h 35"/>
                  <a:gd name="T6" fmla="*/ 18 w 41"/>
                  <a:gd name="T7" fmla="*/ 4 h 35"/>
                  <a:gd name="T8" fmla="*/ 41 w 41"/>
                  <a:gd name="T9" fmla="*/ 18 h 35"/>
                </a:gdLst>
                <a:ahLst/>
                <a:cxnLst>
                  <a:cxn ang="0">
                    <a:pos x="T0" y="T1"/>
                  </a:cxn>
                  <a:cxn ang="0">
                    <a:pos x="T2" y="T3"/>
                  </a:cxn>
                  <a:cxn ang="0">
                    <a:pos x="T4" y="T5"/>
                  </a:cxn>
                  <a:cxn ang="0">
                    <a:pos x="T6" y="T7"/>
                  </a:cxn>
                  <a:cxn ang="0">
                    <a:pos x="T8" y="T9"/>
                  </a:cxn>
                </a:cxnLst>
                <a:rect l="0" t="0" r="r" b="b"/>
                <a:pathLst>
                  <a:path w="41" h="35">
                    <a:moveTo>
                      <a:pt x="41" y="18"/>
                    </a:moveTo>
                    <a:cubicBezTo>
                      <a:pt x="38" y="29"/>
                      <a:pt x="28" y="34"/>
                      <a:pt x="18" y="35"/>
                    </a:cubicBezTo>
                    <a:cubicBezTo>
                      <a:pt x="9" y="31"/>
                      <a:pt x="0" y="24"/>
                      <a:pt x="6" y="13"/>
                    </a:cubicBezTo>
                    <a:cubicBezTo>
                      <a:pt x="10" y="9"/>
                      <a:pt x="12" y="5"/>
                      <a:pt x="18" y="4"/>
                    </a:cubicBezTo>
                    <a:cubicBezTo>
                      <a:pt x="30" y="0"/>
                      <a:pt x="38" y="9"/>
                      <a:pt x="4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0" name="Freeform 130"/>
              <p:cNvSpPr>
                <a:spLocks/>
              </p:cNvSpPr>
              <p:nvPr userDrawn="1"/>
            </p:nvSpPr>
            <p:spPr bwMode="auto">
              <a:xfrm>
                <a:off x="4905" y="-311"/>
                <a:ext cx="95" cy="78"/>
              </a:xfrm>
              <a:custGeom>
                <a:avLst/>
                <a:gdLst>
                  <a:gd name="T0" fmla="*/ 35 w 40"/>
                  <a:gd name="T1" fmla="*/ 11 h 33"/>
                  <a:gd name="T2" fmla="*/ 21 w 40"/>
                  <a:gd name="T3" fmla="*/ 33 h 33"/>
                  <a:gd name="T4" fmla="*/ 2 w 40"/>
                  <a:gd name="T5" fmla="*/ 26 h 33"/>
                  <a:gd name="T6" fmla="*/ 16 w 40"/>
                  <a:gd name="T7" fmla="*/ 0 h 33"/>
                  <a:gd name="T8" fmla="*/ 35 w 40"/>
                  <a:gd name="T9" fmla="*/ 11 h 33"/>
                </a:gdLst>
                <a:ahLst/>
                <a:cxnLst>
                  <a:cxn ang="0">
                    <a:pos x="T0" y="T1"/>
                  </a:cxn>
                  <a:cxn ang="0">
                    <a:pos x="T2" y="T3"/>
                  </a:cxn>
                  <a:cxn ang="0">
                    <a:pos x="T4" y="T5"/>
                  </a:cxn>
                  <a:cxn ang="0">
                    <a:pos x="T6" y="T7"/>
                  </a:cxn>
                  <a:cxn ang="0">
                    <a:pos x="T8" y="T9"/>
                  </a:cxn>
                </a:cxnLst>
                <a:rect l="0" t="0" r="r" b="b"/>
                <a:pathLst>
                  <a:path w="40" h="33">
                    <a:moveTo>
                      <a:pt x="35" y="11"/>
                    </a:moveTo>
                    <a:cubicBezTo>
                      <a:pt x="40" y="24"/>
                      <a:pt x="28" y="28"/>
                      <a:pt x="21" y="33"/>
                    </a:cubicBezTo>
                    <a:cubicBezTo>
                      <a:pt x="14" y="32"/>
                      <a:pt x="8" y="29"/>
                      <a:pt x="2" y="26"/>
                    </a:cubicBezTo>
                    <a:cubicBezTo>
                      <a:pt x="0" y="15"/>
                      <a:pt x="5" y="5"/>
                      <a:pt x="16" y="0"/>
                    </a:cubicBezTo>
                    <a:cubicBezTo>
                      <a:pt x="24" y="0"/>
                      <a:pt x="29" y="4"/>
                      <a:pt x="3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1" name="Freeform 131"/>
              <p:cNvSpPr>
                <a:spLocks/>
              </p:cNvSpPr>
              <p:nvPr userDrawn="1"/>
            </p:nvSpPr>
            <p:spPr bwMode="auto">
              <a:xfrm>
                <a:off x="4288" y="-283"/>
                <a:ext cx="88" cy="85"/>
              </a:xfrm>
              <a:custGeom>
                <a:avLst/>
                <a:gdLst>
                  <a:gd name="T0" fmla="*/ 32 w 37"/>
                  <a:gd name="T1" fmla="*/ 11 h 36"/>
                  <a:gd name="T2" fmla="*/ 34 w 37"/>
                  <a:gd name="T3" fmla="*/ 22 h 36"/>
                  <a:gd name="T4" fmla="*/ 12 w 37"/>
                  <a:gd name="T5" fmla="*/ 30 h 36"/>
                  <a:gd name="T6" fmla="*/ 2 w 37"/>
                  <a:gd name="T7" fmla="*/ 12 h 36"/>
                  <a:gd name="T8" fmla="*/ 32 w 37"/>
                  <a:gd name="T9" fmla="*/ 11 h 36"/>
                </a:gdLst>
                <a:ahLst/>
                <a:cxnLst>
                  <a:cxn ang="0">
                    <a:pos x="T0" y="T1"/>
                  </a:cxn>
                  <a:cxn ang="0">
                    <a:pos x="T2" y="T3"/>
                  </a:cxn>
                  <a:cxn ang="0">
                    <a:pos x="T4" y="T5"/>
                  </a:cxn>
                  <a:cxn ang="0">
                    <a:pos x="T6" y="T7"/>
                  </a:cxn>
                  <a:cxn ang="0">
                    <a:pos x="T8" y="T9"/>
                  </a:cxn>
                </a:cxnLst>
                <a:rect l="0" t="0" r="r" b="b"/>
                <a:pathLst>
                  <a:path w="37" h="36">
                    <a:moveTo>
                      <a:pt x="32" y="11"/>
                    </a:moveTo>
                    <a:cubicBezTo>
                      <a:pt x="37" y="13"/>
                      <a:pt x="35" y="19"/>
                      <a:pt x="34" y="22"/>
                    </a:cubicBezTo>
                    <a:cubicBezTo>
                      <a:pt x="28" y="26"/>
                      <a:pt x="20" y="36"/>
                      <a:pt x="12" y="30"/>
                    </a:cubicBezTo>
                    <a:cubicBezTo>
                      <a:pt x="5" y="26"/>
                      <a:pt x="0" y="20"/>
                      <a:pt x="2" y="12"/>
                    </a:cubicBezTo>
                    <a:cubicBezTo>
                      <a:pt x="7" y="1"/>
                      <a:pt x="27" y="0"/>
                      <a:pt x="3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2" name="Freeform 132"/>
              <p:cNvSpPr>
                <a:spLocks/>
              </p:cNvSpPr>
              <p:nvPr userDrawn="1"/>
            </p:nvSpPr>
            <p:spPr bwMode="auto">
              <a:xfrm>
                <a:off x="4414" y="-264"/>
                <a:ext cx="80" cy="75"/>
              </a:xfrm>
              <a:custGeom>
                <a:avLst/>
                <a:gdLst>
                  <a:gd name="T0" fmla="*/ 33 w 34"/>
                  <a:gd name="T1" fmla="*/ 9 h 32"/>
                  <a:gd name="T2" fmla="*/ 25 w 34"/>
                  <a:gd name="T3" fmla="*/ 25 h 32"/>
                  <a:gd name="T4" fmla="*/ 4 w 34"/>
                  <a:gd name="T5" fmla="*/ 22 h 32"/>
                  <a:gd name="T6" fmla="*/ 3 w 34"/>
                  <a:gd name="T7" fmla="*/ 8 h 32"/>
                  <a:gd name="T8" fmla="*/ 15 w 34"/>
                  <a:gd name="T9" fmla="*/ 0 h 32"/>
                  <a:gd name="T10" fmla="*/ 33 w 34"/>
                  <a:gd name="T11" fmla="*/ 9 h 32"/>
                </a:gdLst>
                <a:ahLst/>
                <a:cxnLst>
                  <a:cxn ang="0">
                    <a:pos x="T0" y="T1"/>
                  </a:cxn>
                  <a:cxn ang="0">
                    <a:pos x="T2" y="T3"/>
                  </a:cxn>
                  <a:cxn ang="0">
                    <a:pos x="T4" y="T5"/>
                  </a:cxn>
                  <a:cxn ang="0">
                    <a:pos x="T6" y="T7"/>
                  </a:cxn>
                  <a:cxn ang="0">
                    <a:pos x="T8" y="T9"/>
                  </a:cxn>
                  <a:cxn ang="0">
                    <a:pos x="T10" y="T11"/>
                  </a:cxn>
                </a:cxnLst>
                <a:rect l="0" t="0" r="r" b="b"/>
                <a:pathLst>
                  <a:path w="34" h="32">
                    <a:moveTo>
                      <a:pt x="33" y="9"/>
                    </a:moveTo>
                    <a:cubicBezTo>
                      <a:pt x="34" y="17"/>
                      <a:pt x="32" y="21"/>
                      <a:pt x="25" y="25"/>
                    </a:cubicBezTo>
                    <a:cubicBezTo>
                      <a:pt x="18" y="32"/>
                      <a:pt x="11" y="24"/>
                      <a:pt x="4" y="22"/>
                    </a:cubicBezTo>
                    <a:cubicBezTo>
                      <a:pt x="2" y="18"/>
                      <a:pt x="0" y="12"/>
                      <a:pt x="3" y="8"/>
                    </a:cubicBezTo>
                    <a:cubicBezTo>
                      <a:pt x="6" y="4"/>
                      <a:pt x="11" y="1"/>
                      <a:pt x="15" y="0"/>
                    </a:cubicBezTo>
                    <a:cubicBezTo>
                      <a:pt x="22" y="2"/>
                      <a:pt x="30" y="2"/>
                      <a:pt x="3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3" name="Freeform 133"/>
              <p:cNvSpPr>
                <a:spLocks/>
              </p:cNvSpPr>
              <p:nvPr userDrawn="1"/>
            </p:nvSpPr>
            <p:spPr bwMode="auto">
              <a:xfrm>
                <a:off x="557" y="-262"/>
                <a:ext cx="97" cy="90"/>
              </a:xfrm>
              <a:custGeom>
                <a:avLst/>
                <a:gdLst>
                  <a:gd name="T0" fmla="*/ 35 w 41"/>
                  <a:gd name="T1" fmla="*/ 9 h 38"/>
                  <a:gd name="T2" fmla="*/ 33 w 41"/>
                  <a:gd name="T3" fmla="*/ 28 h 38"/>
                  <a:gd name="T4" fmla="*/ 9 w 41"/>
                  <a:gd name="T5" fmla="*/ 33 h 38"/>
                  <a:gd name="T6" fmla="*/ 3 w 41"/>
                  <a:gd name="T7" fmla="*/ 8 h 38"/>
                  <a:gd name="T8" fmla="*/ 16 w 41"/>
                  <a:gd name="T9" fmla="*/ 0 h 38"/>
                  <a:gd name="T10" fmla="*/ 35 w 41"/>
                  <a:gd name="T11" fmla="*/ 9 h 38"/>
                </a:gdLst>
                <a:ahLst/>
                <a:cxnLst>
                  <a:cxn ang="0">
                    <a:pos x="T0" y="T1"/>
                  </a:cxn>
                  <a:cxn ang="0">
                    <a:pos x="T2" y="T3"/>
                  </a:cxn>
                  <a:cxn ang="0">
                    <a:pos x="T4" y="T5"/>
                  </a:cxn>
                  <a:cxn ang="0">
                    <a:pos x="T6" y="T7"/>
                  </a:cxn>
                  <a:cxn ang="0">
                    <a:pos x="T8" y="T9"/>
                  </a:cxn>
                  <a:cxn ang="0">
                    <a:pos x="T10" y="T11"/>
                  </a:cxn>
                </a:cxnLst>
                <a:rect l="0" t="0" r="r" b="b"/>
                <a:pathLst>
                  <a:path w="41" h="38">
                    <a:moveTo>
                      <a:pt x="35" y="9"/>
                    </a:moveTo>
                    <a:cubicBezTo>
                      <a:pt x="41" y="15"/>
                      <a:pt x="34" y="22"/>
                      <a:pt x="33" y="28"/>
                    </a:cubicBezTo>
                    <a:cubicBezTo>
                      <a:pt x="28" y="34"/>
                      <a:pt x="18" y="38"/>
                      <a:pt x="9" y="33"/>
                    </a:cubicBezTo>
                    <a:cubicBezTo>
                      <a:pt x="0" y="29"/>
                      <a:pt x="1" y="16"/>
                      <a:pt x="3" y="8"/>
                    </a:cubicBezTo>
                    <a:cubicBezTo>
                      <a:pt x="8" y="7"/>
                      <a:pt x="8" y="0"/>
                      <a:pt x="16" y="0"/>
                    </a:cubicBezTo>
                    <a:cubicBezTo>
                      <a:pt x="25" y="1"/>
                      <a:pt x="29" y="5"/>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4" name="Freeform 134"/>
              <p:cNvSpPr>
                <a:spLocks/>
              </p:cNvSpPr>
              <p:nvPr userDrawn="1"/>
            </p:nvSpPr>
            <p:spPr bwMode="auto">
              <a:xfrm>
                <a:off x="5144" y="-271"/>
                <a:ext cx="92" cy="87"/>
              </a:xfrm>
              <a:custGeom>
                <a:avLst/>
                <a:gdLst>
                  <a:gd name="T0" fmla="*/ 37 w 39"/>
                  <a:gd name="T1" fmla="*/ 17 h 37"/>
                  <a:gd name="T2" fmla="*/ 22 w 39"/>
                  <a:gd name="T3" fmla="*/ 33 h 37"/>
                  <a:gd name="T4" fmla="*/ 0 w 39"/>
                  <a:gd name="T5" fmla="*/ 20 h 37"/>
                  <a:gd name="T6" fmla="*/ 8 w 39"/>
                  <a:gd name="T7" fmla="*/ 6 h 37"/>
                  <a:gd name="T8" fmla="*/ 37 w 39"/>
                  <a:gd name="T9" fmla="*/ 17 h 37"/>
                </a:gdLst>
                <a:ahLst/>
                <a:cxnLst>
                  <a:cxn ang="0">
                    <a:pos x="T0" y="T1"/>
                  </a:cxn>
                  <a:cxn ang="0">
                    <a:pos x="T2" y="T3"/>
                  </a:cxn>
                  <a:cxn ang="0">
                    <a:pos x="T4" y="T5"/>
                  </a:cxn>
                  <a:cxn ang="0">
                    <a:pos x="T6" y="T7"/>
                  </a:cxn>
                  <a:cxn ang="0">
                    <a:pos x="T8" y="T9"/>
                  </a:cxn>
                </a:cxnLst>
                <a:rect l="0" t="0" r="r" b="b"/>
                <a:pathLst>
                  <a:path w="39" h="37">
                    <a:moveTo>
                      <a:pt x="37" y="17"/>
                    </a:moveTo>
                    <a:cubicBezTo>
                      <a:pt x="39" y="27"/>
                      <a:pt x="29" y="31"/>
                      <a:pt x="22" y="33"/>
                    </a:cubicBezTo>
                    <a:cubicBezTo>
                      <a:pt x="11" y="37"/>
                      <a:pt x="5" y="28"/>
                      <a:pt x="0" y="20"/>
                    </a:cubicBezTo>
                    <a:cubicBezTo>
                      <a:pt x="0" y="14"/>
                      <a:pt x="6" y="11"/>
                      <a:pt x="8" y="6"/>
                    </a:cubicBezTo>
                    <a:cubicBezTo>
                      <a:pt x="21" y="0"/>
                      <a:pt x="30" y="10"/>
                      <a:pt x="37"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5" name="Freeform 135"/>
              <p:cNvSpPr>
                <a:spLocks/>
              </p:cNvSpPr>
              <p:nvPr userDrawn="1"/>
            </p:nvSpPr>
            <p:spPr bwMode="auto">
              <a:xfrm>
                <a:off x="5021" y="-257"/>
                <a:ext cx="97" cy="80"/>
              </a:xfrm>
              <a:custGeom>
                <a:avLst/>
                <a:gdLst>
                  <a:gd name="T0" fmla="*/ 37 w 41"/>
                  <a:gd name="T1" fmla="*/ 11 h 34"/>
                  <a:gd name="T2" fmla="*/ 26 w 41"/>
                  <a:gd name="T3" fmla="*/ 31 h 34"/>
                  <a:gd name="T4" fmla="*/ 5 w 41"/>
                  <a:gd name="T5" fmla="*/ 27 h 34"/>
                  <a:gd name="T6" fmla="*/ 0 w 41"/>
                  <a:gd name="T7" fmla="*/ 12 h 34"/>
                  <a:gd name="T8" fmla="*/ 16 w 41"/>
                  <a:gd name="T9" fmla="*/ 0 h 34"/>
                  <a:gd name="T10" fmla="*/ 37 w 41"/>
                  <a:gd name="T11" fmla="*/ 11 h 34"/>
                </a:gdLst>
                <a:ahLst/>
                <a:cxnLst>
                  <a:cxn ang="0">
                    <a:pos x="T0" y="T1"/>
                  </a:cxn>
                  <a:cxn ang="0">
                    <a:pos x="T2" y="T3"/>
                  </a:cxn>
                  <a:cxn ang="0">
                    <a:pos x="T4" y="T5"/>
                  </a:cxn>
                  <a:cxn ang="0">
                    <a:pos x="T6" y="T7"/>
                  </a:cxn>
                  <a:cxn ang="0">
                    <a:pos x="T8" y="T9"/>
                  </a:cxn>
                  <a:cxn ang="0">
                    <a:pos x="T10" y="T11"/>
                  </a:cxn>
                </a:cxnLst>
                <a:rect l="0" t="0" r="r" b="b"/>
                <a:pathLst>
                  <a:path w="41" h="34">
                    <a:moveTo>
                      <a:pt x="37" y="11"/>
                    </a:moveTo>
                    <a:cubicBezTo>
                      <a:pt x="41" y="21"/>
                      <a:pt x="30" y="26"/>
                      <a:pt x="26" y="31"/>
                    </a:cubicBezTo>
                    <a:cubicBezTo>
                      <a:pt x="19" y="34"/>
                      <a:pt x="11" y="33"/>
                      <a:pt x="5" y="27"/>
                    </a:cubicBezTo>
                    <a:cubicBezTo>
                      <a:pt x="0" y="24"/>
                      <a:pt x="0" y="18"/>
                      <a:pt x="0" y="12"/>
                    </a:cubicBezTo>
                    <a:cubicBezTo>
                      <a:pt x="6" y="7"/>
                      <a:pt x="9" y="2"/>
                      <a:pt x="16" y="0"/>
                    </a:cubicBezTo>
                    <a:cubicBezTo>
                      <a:pt x="24" y="0"/>
                      <a:pt x="33" y="5"/>
                      <a:pt x="3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6" name="Freeform 136"/>
              <p:cNvSpPr>
                <a:spLocks/>
              </p:cNvSpPr>
              <p:nvPr userDrawn="1"/>
            </p:nvSpPr>
            <p:spPr bwMode="auto">
              <a:xfrm>
                <a:off x="5770" y="-290"/>
                <a:ext cx="366" cy="170"/>
              </a:xfrm>
              <a:custGeom>
                <a:avLst/>
                <a:gdLst>
                  <a:gd name="T0" fmla="*/ 153 w 155"/>
                  <a:gd name="T1" fmla="*/ 37 h 72"/>
                  <a:gd name="T2" fmla="*/ 131 w 155"/>
                  <a:gd name="T3" fmla="*/ 48 h 72"/>
                  <a:gd name="T4" fmla="*/ 0 w 155"/>
                  <a:gd name="T5" fmla="*/ 39 h 72"/>
                  <a:gd name="T6" fmla="*/ 25 w 155"/>
                  <a:gd name="T7" fmla="*/ 26 h 72"/>
                  <a:gd name="T8" fmla="*/ 150 w 155"/>
                  <a:gd name="T9" fmla="*/ 34 h 72"/>
                  <a:gd name="T10" fmla="*/ 153 w 155"/>
                  <a:gd name="T11" fmla="*/ 37 h 72"/>
                </a:gdLst>
                <a:ahLst/>
                <a:cxnLst>
                  <a:cxn ang="0">
                    <a:pos x="T0" y="T1"/>
                  </a:cxn>
                  <a:cxn ang="0">
                    <a:pos x="T2" y="T3"/>
                  </a:cxn>
                  <a:cxn ang="0">
                    <a:pos x="T4" y="T5"/>
                  </a:cxn>
                  <a:cxn ang="0">
                    <a:pos x="T6" y="T7"/>
                  </a:cxn>
                  <a:cxn ang="0">
                    <a:pos x="T8" y="T9"/>
                  </a:cxn>
                  <a:cxn ang="0">
                    <a:pos x="T10" y="T11"/>
                  </a:cxn>
                </a:cxnLst>
                <a:rect l="0" t="0" r="r" b="b"/>
                <a:pathLst>
                  <a:path w="155" h="72">
                    <a:moveTo>
                      <a:pt x="153" y="37"/>
                    </a:moveTo>
                    <a:cubicBezTo>
                      <a:pt x="155" y="50"/>
                      <a:pt x="138" y="44"/>
                      <a:pt x="131" y="48"/>
                    </a:cubicBezTo>
                    <a:cubicBezTo>
                      <a:pt x="90" y="72"/>
                      <a:pt x="39" y="53"/>
                      <a:pt x="0" y="39"/>
                    </a:cubicBezTo>
                    <a:cubicBezTo>
                      <a:pt x="3" y="26"/>
                      <a:pt x="17" y="31"/>
                      <a:pt x="25" y="26"/>
                    </a:cubicBezTo>
                    <a:cubicBezTo>
                      <a:pt x="66" y="0"/>
                      <a:pt x="109" y="32"/>
                      <a:pt x="150" y="34"/>
                    </a:cubicBezTo>
                    <a:cubicBezTo>
                      <a:pt x="153" y="37"/>
                      <a:pt x="153" y="37"/>
                      <a:pt x="153"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7" name="Freeform 137"/>
              <p:cNvSpPr>
                <a:spLocks/>
              </p:cNvSpPr>
              <p:nvPr userDrawn="1"/>
            </p:nvSpPr>
            <p:spPr bwMode="auto">
              <a:xfrm>
                <a:off x="-390" y="-252"/>
                <a:ext cx="312" cy="123"/>
              </a:xfrm>
              <a:custGeom>
                <a:avLst/>
                <a:gdLst>
                  <a:gd name="T0" fmla="*/ 132 w 132"/>
                  <a:gd name="T1" fmla="*/ 9 h 52"/>
                  <a:gd name="T2" fmla="*/ 128 w 132"/>
                  <a:gd name="T3" fmla="*/ 16 h 52"/>
                  <a:gd name="T4" fmla="*/ 4 w 132"/>
                  <a:gd name="T5" fmla="*/ 38 h 52"/>
                  <a:gd name="T6" fmla="*/ 0 w 132"/>
                  <a:gd name="T7" fmla="*/ 33 h 52"/>
                  <a:gd name="T8" fmla="*/ 129 w 132"/>
                  <a:gd name="T9" fmla="*/ 6 h 52"/>
                  <a:gd name="T10" fmla="*/ 132 w 132"/>
                  <a:gd name="T11" fmla="*/ 9 h 52"/>
                </a:gdLst>
                <a:ahLst/>
                <a:cxnLst>
                  <a:cxn ang="0">
                    <a:pos x="T0" y="T1"/>
                  </a:cxn>
                  <a:cxn ang="0">
                    <a:pos x="T2" y="T3"/>
                  </a:cxn>
                  <a:cxn ang="0">
                    <a:pos x="T4" y="T5"/>
                  </a:cxn>
                  <a:cxn ang="0">
                    <a:pos x="T6" y="T7"/>
                  </a:cxn>
                  <a:cxn ang="0">
                    <a:pos x="T8" y="T9"/>
                  </a:cxn>
                  <a:cxn ang="0">
                    <a:pos x="T10" y="T11"/>
                  </a:cxn>
                </a:cxnLst>
                <a:rect l="0" t="0" r="r" b="b"/>
                <a:pathLst>
                  <a:path w="132" h="52">
                    <a:moveTo>
                      <a:pt x="132" y="9"/>
                    </a:moveTo>
                    <a:cubicBezTo>
                      <a:pt x="128" y="16"/>
                      <a:pt x="128" y="16"/>
                      <a:pt x="128" y="16"/>
                    </a:cubicBezTo>
                    <a:cubicBezTo>
                      <a:pt x="92" y="37"/>
                      <a:pt x="46" y="52"/>
                      <a:pt x="4" y="38"/>
                    </a:cubicBezTo>
                    <a:cubicBezTo>
                      <a:pt x="0" y="33"/>
                      <a:pt x="0" y="33"/>
                      <a:pt x="0" y="33"/>
                    </a:cubicBezTo>
                    <a:cubicBezTo>
                      <a:pt x="36" y="6"/>
                      <a:pt x="83" y="0"/>
                      <a:pt x="129" y="6"/>
                    </a:cubicBezTo>
                    <a:cubicBezTo>
                      <a:pt x="132" y="9"/>
                      <a:pt x="132" y="9"/>
                      <a:pt x="13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8" name="Freeform 138"/>
              <p:cNvSpPr>
                <a:spLocks/>
              </p:cNvSpPr>
              <p:nvPr userDrawn="1"/>
            </p:nvSpPr>
            <p:spPr bwMode="auto">
              <a:xfrm>
                <a:off x="5373" y="-241"/>
                <a:ext cx="90" cy="76"/>
              </a:xfrm>
              <a:custGeom>
                <a:avLst/>
                <a:gdLst>
                  <a:gd name="T0" fmla="*/ 38 w 38"/>
                  <a:gd name="T1" fmla="*/ 11 h 32"/>
                  <a:gd name="T2" fmla="*/ 28 w 38"/>
                  <a:gd name="T3" fmla="*/ 29 h 32"/>
                  <a:gd name="T4" fmla="*/ 3 w 38"/>
                  <a:gd name="T5" fmla="*/ 19 h 32"/>
                  <a:gd name="T6" fmla="*/ 16 w 38"/>
                  <a:gd name="T7" fmla="*/ 0 h 32"/>
                  <a:gd name="T8" fmla="*/ 38 w 38"/>
                  <a:gd name="T9" fmla="*/ 11 h 32"/>
                </a:gdLst>
                <a:ahLst/>
                <a:cxnLst>
                  <a:cxn ang="0">
                    <a:pos x="T0" y="T1"/>
                  </a:cxn>
                  <a:cxn ang="0">
                    <a:pos x="T2" y="T3"/>
                  </a:cxn>
                  <a:cxn ang="0">
                    <a:pos x="T4" y="T5"/>
                  </a:cxn>
                  <a:cxn ang="0">
                    <a:pos x="T6" y="T7"/>
                  </a:cxn>
                  <a:cxn ang="0">
                    <a:pos x="T8" y="T9"/>
                  </a:cxn>
                </a:cxnLst>
                <a:rect l="0" t="0" r="r" b="b"/>
                <a:pathLst>
                  <a:path w="38" h="32">
                    <a:moveTo>
                      <a:pt x="38" y="11"/>
                    </a:moveTo>
                    <a:cubicBezTo>
                      <a:pt x="38" y="19"/>
                      <a:pt x="34" y="26"/>
                      <a:pt x="28" y="29"/>
                    </a:cubicBezTo>
                    <a:cubicBezTo>
                      <a:pt x="18" y="32"/>
                      <a:pt x="6" y="29"/>
                      <a:pt x="3" y="19"/>
                    </a:cubicBezTo>
                    <a:cubicBezTo>
                      <a:pt x="0" y="11"/>
                      <a:pt x="8" y="3"/>
                      <a:pt x="16" y="0"/>
                    </a:cubicBezTo>
                    <a:cubicBezTo>
                      <a:pt x="22" y="0"/>
                      <a:pt x="34" y="1"/>
                      <a:pt x="3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9" name="Freeform 139"/>
              <p:cNvSpPr>
                <a:spLocks/>
              </p:cNvSpPr>
              <p:nvPr userDrawn="1"/>
            </p:nvSpPr>
            <p:spPr bwMode="auto">
              <a:xfrm>
                <a:off x="236" y="-245"/>
                <a:ext cx="92" cy="94"/>
              </a:xfrm>
              <a:custGeom>
                <a:avLst/>
                <a:gdLst>
                  <a:gd name="T0" fmla="*/ 39 w 39"/>
                  <a:gd name="T1" fmla="*/ 17 h 40"/>
                  <a:gd name="T2" fmla="*/ 27 w 39"/>
                  <a:gd name="T3" fmla="*/ 36 h 40"/>
                  <a:gd name="T4" fmla="*/ 3 w 39"/>
                  <a:gd name="T5" fmla="*/ 24 h 40"/>
                  <a:gd name="T6" fmla="*/ 13 w 39"/>
                  <a:gd name="T7" fmla="*/ 5 h 40"/>
                  <a:gd name="T8" fmla="*/ 39 w 39"/>
                  <a:gd name="T9" fmla="*/ 17 h 40"/>
                </a:gdLst>
                <a:ahLst/>
                <a:cxnLst>
                  <a:cxn ang="0">
                    <a:pos x="T0" y="T1"/>
                  </a:cxn>
                  <a:cxn ang="0">
                    <a:pos x="T2" y="T3"/>
                  </a:cxn>
                  <a:cxn ang="0">
                    <a:pos x="T4" y="T5"/>
                  </a:cxn>
                  <a:cxn ang="0">
                    <a:pos x="T6" y="T7"/>
                  </a:cxn>
                  <a:cxn ang="0">
                    <a:pos x="T8" y="T9"/>
                  </a:cxn>
                </a:cxnLst>
                <a:rect l="0" t="0" r="r" b="b"/>
                <a:pathLst>
                  <a:path w="39" h="40">
                    <a:moveTo>
                      <a:pt x="39" y="17"/>
                    </a:moveTo>
                    <a:cubicBezTo>
                      <a:pt x="35" y="25"/>
                      <a:pt x="37" y="32"/>
                      <a:pt x="27" y="36"/>
                    </a:cubicBezTo>
                    <a:cubicBezTo>
                      <a:pt x="18" y="40"/>
                      <a:pt x="6" y="31"/>
                      <a:pt x="3" y="24"/>
                    </a:cubicBezTo>
                    <a:cubicBezTo>
                      <a:pt x="0" y="13"/>
                      <a:pt x="8" y="10"/>
                      <a:pt x="13" y="5"/>
                    </a:cubicBezTo>
                    <a:cubicBezTo>
                      <a:pt x="24" y="0"/>
                      <a:pt x="33" y="8"/>
                      <a:pt x="3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0" name="Freeform 140"/>
              <p:cNvSpPr>
                <a:spLocks/>
              </p:cNvSpPr>
              <p:nvPr userDrawn="1"/>
            </p:nvSpPr>
            <p:spPr bwMode="auto">
              <a:xfrm>
                <a:off x="78" y="-231"/>
                <a:ext cx="94" cy="87"/>
              </a:xfrm>
              <a:custGeom>
                <a:avLst/>
                <a:gdLst>
                  <a:gd name="T0" fmla="*/ 38 w 40"/>
                  <a:gd name="T1" fmla="*/ 16 h 37"/>
                  <a:gd name="T2" fmla="*/ 33 w 40"/>
                  <a:gd name="T3" fmla="*/ 31 h 37"/>
                  <a:gd name="T4" fmla="*/ 14 w 40"/>
                  <a:gd name="T5" fmla="*/ 34 h 37"/>
                  <a:gd name="T6" fmla="*/ 3 w 40"/>
                  <a:gd name="T7" fmla="*/ 11 h 37"/>
                  <a:gd name="T8" fmla="*/ 18 w 40"/>
                  <a:gd name="T9" fmla="*/ 0 h 37"/>
                  <a:gd name="T10" fmla="*/ 38 w 40"/>
                  <a:gd name="T11" fmla="*/ 16 h 37"/>
                </a:gdLst>
                <a:ahLst/>
                <a:cxnLst>
                  <a:cxn ang="0">
                    <a:pos x="T0" y="T1"/>
                  </a:cxn>
                  <a:cxn ang="0">
                    <a:pos x="T2" y="T3"/>
                  </a:cxn>
                  <a:cxn ang="0">
                    <a:pos x="T4" y="T5"/>
                  </a:cxn>
                  <a:cxn ang="0">
                    <a:pos x="T6" y="T7"/>
                  </a:cxn>
                  <a:cxn ang="0">
                    <a:pos x="T8" y="T9"/>
                  </a:cxn>
                  <a:cxn ang="0">
                    <a:pos x="T10" y="T11"/>
                  </a:cxn>
                </a:cxnLst>
                <a:rect l="0" t="0" r="r" b="b"/>
                <a:pathLst>
                  <a:path w="40" h="37">
                    <a:moveTo>
                      <a:pt x="38" y="16"/>
                    </a:moveTo>
                    <a:cubicBezTo>
                      <a:pt x="40" y="23"/>
                      <a:pt x="35" y="26"/>
                      <a:pt x="33" y="31"/>
                    </a:cubicBezTo>
                    <a:cubicBezTo>
                      <a:pt x="28" y="37"/>
                      <a:pt x="19" y="36"/>
                      <a:pt x="14" y="34"/>
                    </a:cubicBezTo>
                    <a:cubicBezTo>
                      <a:pt x="7" y="28"/>
                      <a:pt x="0" y="22"/>
                      <a:pt x="3" y="11"/>
                    </a:cubicBezTo>
                    <a:cubicBezTo>
                      <a:pt x="9" y="6"/>
                      <a:pt x="12" y="3"/>
                      <a:pt x="18" y="0"/>
                    </a:cubicBezTo>
                    <a:cubicBezTo>
                      <a:pt x="27" y="2"/>
                      <a:pt x="36" y="6"/>
                      <a:pt x="3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1" name="Freeform 141"/>
              <p:cNvSpPr>
                <a:spLocks/>
              </p:cNvSpPr>
              <p:nvPr userDrawn="1"/>
            </p:nvSpPr>
            <p:spPr bwMode="auto">
              <a:xfrm>
                <a:off x="5534" y="-177"/>
                <a:ext cx="87" cy="78"/>
              </a:xfrm>
              <a:custGeom>
                <a:avLst/>
                <a:gdLst>
                  <a:gd name="T0" fmla="*/ 37 w 37"/>
                  <a:gd name="T1" fmla="*/ 15 h 33"/>
                  <a:gd name="T2" fmla="*/ 21 w 37"/>
                  <a:gd name="T3" fmla="*/ 32 h 33"/>
                  <a:gd name="T4" fmla="*/ 3 w 37"/>
                  <a:gd name="T5" fmla="*/ 23 h 33"/>
                  <a:gd name="T6" fmla="*/ 7 w 37"/>
                  <a:gd name="T7" fmla="*/ 4 h 33"/>
                  <a:gd name="T8" fmla="*/ 20 w 37"/>
                  <a:gd name="T9" fmla="*/ 0 h 33"/>
                  <a:gd name="T10" fmla="*/ 37 w 37"/>
                  <a:gd name="T11" fmla="*/ 15 h 33"/>
                </a:gdLst>
                <a:ahLst/>
                <a:cxnLst>
                  <a:cxn ang="0">
                    <a:pos x="T0" y="T1"/>
                  </a:cxn>
                  <a:cxn ang="0">
                    <a:pos x="T2" y="T3"/>
                  </a:cxn>
                  <a:cxn ang="0">
                    <a:pos x="T4" y="T5"/>
                  </a:cxn>
                  <a:cxn ang="0">
                    <a:pos x="T6" y="T7"/>
                  </a:cxn>
                  <a:cxn ang="0">
                    <a:pos x="T8" y="T9"/>
                  </a:cxn>
                  <a:cxn ang="0">
                    <a:pos x="T10" y="T11"/>
                  </a:cxn>
                </a:cxnLst>
                <a:rect l="0" t="0" r="r" b="b"/>
                <a:pathLst>
                  <a:path w="37" h="33">
                    <a:moveTo>
                      <a:pt x="37" y="15"/>
                    </a:moveTo>
                    <a:cubicBezTo>
                      <a:pt x="36" y="24"/>
                      <a:pt x="29" y="30"/>
                      <a:pt x="21" y="32"/>
                    </a:cubicBezTo>
                    <a:cubicBezTo>
                      <a:pt x="14" y="33"/>
                      <a:pt x="7" y="28"/>
                      <a:pt x="3" y="23"/>
                    </a:cubicBezTo>
                    <a:cubicBezTo>
                      <a:pt x="0" y="17"/>
                      <a:pt x="1" y="9"/>
                      <a:pt x="7" y="4"/>
                    </a:cubicBezTo>
                    <a:cubicBezTo>
                      <a:pt x="9" y="1"/>
                      <a:pt x="16" y="1"/>
                      <a:pt x="20" y="0"/>
                    </a:cubicBezTo>
                    <a:cubicBezTo>
                      <a:pt x="28" y="1"/>
                      <a:pt x="35" y="7"/>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2" name="Freeform 142"/>
              <p:cNvSpPr>
                <a:spLocks/>
              </p:cNvSpPr>
              <p:nvPr userDrawn="1"/>
            </p:nvSpPr>
            <p:spPr bwMode="auto">
              <a:xfrm>
                <a:off x="-237" y="-172"/>
                <a:ext cx="241" cy="210"/>
              </a:xfrm>
              <a:custGeom>
                <a:avLst/>
                <a:gdLst>
                  <a:gd name="T0" fmla="*/ 99 w 102"/>
                  <a:gd name="T1" fmla="*/ 2 h 89"/>
                  <a:gd name="T2" fmla="*/ 95 w 102"/>
                  <a:gd name="T3" fmla="*/ 19 h 89"/>
                  <a:gd name="T4" fmla="*/ 74 w 102"/>
                  <a:gd name="T5" fmla="*/ 60 h 89"/>
                  <a:gd name="T6" fmla="*/ 3 w 102"/>
                  <a:gd name="T7" fmla="*/ 89 h 89"/>
                  <a:gd name="T8" fmla="*/ 0 w 102"/>
                  <a:gd name="T9" fmla="*/ 82 h 89"/>
                  <a:gd name="T10" fmla="*/ 97 w 102"/>
                  <a:gd name="T11" fmla="*/ 0 h 89"/>
                  <a:gd name="T12" fmla="*/ 99 w 102"/>
                  <a:gd name="T13" fmla="*/ 2 h 89"/>
                </a:gdLst>
                <a:ahLst/>
                <a:cxnLst>
                  <a:cxn ang="0">
                    <a:pos x="T0" y="T1"/>
                  </a:cxn>
                  <a:cxn ang="0">
                    <a:pos x="T2" y="T3"/>
                  </a:cxn>
                  <a:cxn ang="0">
                    <a:pos x="T4" y="T5"/>
                  </a:cxn>
                  <a:cxn ang="0">
                    <a:pos x="T6" y="T7"/>
                  </a:cxn>
                  <a:cxn ang="0">
                    <a:pos x="T8" y="T9"/>
                  </a:cxn>
                  <a:cxn ang="0">
                    <a:pos x="T10" y="T11"/>
                  </a:cxn>
                  <a:cxn ang="0">
                    <a:pos x="T12" y="T13"/>
                  </a:cxn>
                </a:cxnLst>
                <a:rect l="0" t="0" r="r" b="b"/>
                <a:pathLst>
                  <a:path w="102" h="89">
                    <a:moveTo>
                      <a:pt x="99" y="2"/>
                    </a:moveTo>
                    <a:cubicBezTo>
                      <a:pt x="102" y="10"/>
                      <a:pt x="96" y="13"/>
                      <a:pt x="95" y="19"/>
                    </a:cubicBezTo>
                    <a:cubicBezTo>
                      <a:pt x="92" y="35"/>
                      <a:pt x="81" y="46"/>
                      <a:pt x="74" y="60"/>
                    </a:cubicBezTo>
                    <a:cubicBezTo>
                      <a:pt x="55" y="83"/>
                      <a:pt x="29" y="83"/>
                      <a:pt x="3" y="89"/>
                    </a:cubicBezTo>
                    <a:cubicBezTo>
                      <a:pt x="0" y="82"/>
                      <a:pt x="0" y="82"/>
                      <a:pt x="0" y="82"/>
                    </a:cubicBezTo>
                    <a:cubicBezTo>
                      <a:pt x="27" y="46"/>
                      <a:pt x="57" y="18"/>
                      <a:pt x="97" y="0"/>
                    </a:cubicBezTo>
                    <a:cubicBezTo>
                      <a:pt x="99" y="2"/>
                      <a:pt x="99" y="2"/>
                      <a:pt x="9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3" name="Freeform 143"/>
              <p:cNvSpPr>
                <a:spLocks/>
              </p:cNvSpPr>
              <p:nvPr userDrawn="1"/>
            </p:nvSpPr>
            <p:spPr bwMode="auto">
              <a:xfrm>
                <a:off x="5420" y="-151"/>
                <a:ext cx="92" cy="78"/>
              </a:xfrm>
              <a:custGeom>
                <a:avLst/>
                <a:gdLst>
                  <a:gd name="T0" fmla="*/ 37 w 39"/>
                  <a:gd name="T1" fmla="*/ 15 h 33"/>
                  <a:gd name="T2" fmla="*/ 22 w 39"/>
                  <a:gd name="T3" fmla="*/ 33 h 33"/>
                  <a:gd name="T4" fmla="*/ 3 w 39"/>
                  <a:gd name="T5" fmla="*/ 21 h 33"/>
                  <a:gd name="T6" fmla="*/ 16 w 39"/>
                  <a:gd name="T7" fmla="*/ 2 h 33"/>
                  <a:gd name="T8" fmla="*/ 37 w 39"/>
                  <a:gd name="T9" fmla="*/ 15 h 33"/>
                </a:gdLst>
                <a:ahLst/>
                <a:cxnLst>
                  <a:cxn ang="0">
                    <a:pos x="T0" y="T1"/>
                  </a:cxn>
                  <a:cxn ang="0">
                    <a:pos x="T2" y="T3"/>
                  </a:cxn>
                  <a:cxn ang="0">
                    <a:pos x="T4" y="T5"/>
                  </a:cxn>
                  <a:cxn ang="0">
                    <a:pos x="T6" y="T7"/>
                  </a:cxn>
                  <a:cxn ang="0">
                    <a:pos x="T8" y="T9"/>
                  </a:cxn>
                </a:cxnLst>
                <a:rect l="0" t="0" r="r" b="b"/>
                <a:pathLst>
                  <a:path w="39" h="33">
                    <a:moveTo>
                      <a:pt x="37" y="15"/>
                    </a:moveTo>
                    <a:cubicBezTo>
                      <a:pt x="39" y="26"/>
                      <a:pt x="29" y="28"/>
                      <a:pt x="22" y="33"/>
                    </a:cubicBezTo>
                    <a:cubicBezTo>
                      <a:pt x="14" y="33"/>
                      <a:pt x="7" y="28"/>
                      <a:pt x="3" y="21"/>
                    </a:cubicBezTo>
                    <a:cubicBezTo>
                      <a:pt x="0" y="11"/>
                      <a:pt x="10" y="7"/>
                      <a:pt x="16" y="2"/>
                    </a:cubicBezTo>
                    <a:cubicBezTo>
                      <a:pt x="25" y="0"/>
                      <a:pt x="34" y="7"/>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4" name="Freeform 144"/>
              <p:cNvSpPr>
                <a:spLocks/>
              </p:cNvSpPr>
              <p:nvPr userDrawn="1"/>
            </p:nvSpPr>
            <p:spPr bwMode="auto">
              <a:xfrm>
                <a:off x="172" y="-139"/>
                <a:ext cx="95" cy="78"/>
              </a:xfrm>
              <a:custGeom>
                <a:avLst/>
                <a:gdLst>
                  <a:gd name="T0" fmla="*/ 37 w 40"/>
                  <a:gd name="T1" fmla="*/ 10 h 33"/>
                  <a:gd name="T2" fmla="*/ 40 w 40"/>
                  <a:gd name="T3" fmla="*/ 14 h 33"/>
                  <a:gd name="T4" fmla="*/ 25 w 40"/>
                  <a:gd name="T5" fmla="*/ 33 h 33"/>
                  <a:gd name="T6" fmla="*/ 4 w 40"/>
                  <a:gd name="T7" fmla="*/ 23 h 33"/>
                  <a:gd name="T8" fmla="*/ 14 w 40"/>
                  <a:gd name="T9" fmla="*/ 1 h 33"/>
                  <a:gd name="T10" fmla="*/ 37 w 40"/>
                  <a:gd name="T11" fmla="*/ 10 h 33"/>
                </a:gdLst>
                <a:ahLst/>
                <a:cxnLst>
                  <a:cxn ang="0">
                    <a:pos x="T0" y="T1"/>
                  </a:cxn>
                  <a:cxn ang="0">
                    <a:pos x="T2" y="T3"/>
                  </a:cxn>
                  <a:cxn ang="0">
                    <a:pos x="T4" y="T5"/>
                  </a:cxn>
                  <a:cxn ang="0">
                    <a:pos x="T6" y="T7"/>
                  </a:cxn>
                  <a:cxn ang="0">
                    <a:pos x="T8" y="T9"/>
                  </a:cxn>
                  <a:cxn ang="0">
                    <a:pos x="T10" y="T11"/>
                  </a:cxn>
                </a:cxnLst>
                <a:rect l="0" t="0" r="r" b="b"/>
                <a:pathLst>
                  <a:path w="40" h="33">
                    <a:moveTo>
                      <a:pt x="37" y="10"/>
                    </a:moveTo>
                    <a:cubicBezTo>
                      <a:pt x="36" y="12"/>
                      <a:pt x="38" y="13"/>
                      <a:pt x="40" y="14"/>
                    </a:cubicBezTo>
                    <a:cubicBezTo>
                      <a:pt x="39" y="25"/>
                      <a:pt x="31" y="28"/>
                      <a:pt x="25" y="33"/>
                    </a:cubicBezTo>
                    <a:cubicBezTo>
                      <a:pt x="17" y="33"/>
                      <a:pt x="10" y="30"/>
                      <a:pt x="4" y="23"/>
                    </a:cubicBezTo>
                    <a:cubicBezTo>
                      <a:pt x="0" y="14"/>
                      <a:pt x="4" y="4"/>
                      <a:pt x="14" y="1"/>
                    </a:cubicBezTo>
                    <a:cubicBezTo>
                      <a:pt x="23" y="0"/>
                      <a:pt x="34" y="1"/>
                      <a:pt x="3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5" name="Freeform 145"/>
              <p:cNvSpPr>
                <a:spLocks/>
              </p:cNvSpPr>
              <p:nvPr userDrawn="1"/>
            </p:nvSpPr>
            <p:spPr bwMode="auto">
              <a:xfrm>
                <a:off x="5744" y="-141"/>
                <a:ext cx="295" cy="208"/>
              </a:xfrm>
              <a:custGeom>
                <a:avLst/>
                <a:gdLst>
                  <a:gd name="T0" fmla="*/ 77 w 125"/>
                  <a:gd name="T1" fmla="*/ 40 h 88"/>
                  <a:gd name="T2" fmla="*/ 99 w 125"/>
                  <a:gd name="T3" fmla="*/ 25 h 88"/>
                  <a:gd name="T4" fmla="*/ 122 w 125"/>
                  <a:gd name="T5" fmla="*/ 36 h 88"/>
                  <a:gd name="T6" fmla="*/ 109 w 125"/>
                  <a:gd name="T7" fmla="*/ 58 h 88"/>
                  <a:gd name="T8" fmla="*/ 89 w 125"/>
                  <a:gd name="T9" fmla="*/ 65 h 88"/>
                  <a:gd name="T10" fmla="*/ 102 w 125"/>
                  <a:gd name="T11" fmla="*/ 84 h 88"/>
                  <a:gd name="T12" fmla="*/ 91 w 125"/>
                  <a:gd name="T13" fmla="*/ 85 h 88"/>
                  <a:gd name="T14" fmla="*/ 22 w 125"/>
                  <a:gd name="T15" fmla="*/ 25 h 88"/>
                  <a:gd name="T16" fmla="*/ 10 w 125"/>
                  <a:gd name="T17" fmla="*/ 2 h 88"/>
                  <a:gd name="T18" fmla="*/ 77 w 125"/>
                  <a:gd name="T19" fmla="*/ 4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88">
                    <a:moveTo>
                      <a:pt x="77" y="40"/>
                    </a:moveTo>
                    <a:cubicBezTo>
                      <a:pt x="86" y="39"/>
                      <a:pt x="88" y="27"/>
                      <a:pt x="99" y="25"/>
                    </a:cubicBezTo>
                    <a:cubicBezTo>
                      <a:pt x="108" y="23"/>
                      <a:pt x="117" y="29"/>
                      <a:pt x="122" y="36"/>
                    </a:cubicBezTo>
                    <a:cubicBezTo>
                      <a:pt x="125" y="47"/>
                      <a:pt x="117" y="53"/>
                      <a:pt x="109" y="58"/>
                    </a:cubicBezTo>
                    <a:cubicBezTo>
                      <a:pt x="102" y="63"/>
                      <a:pt x="88" y="52"/>
                      <a:pt x="89" y="65"/>
                    </a:cubicBezTo>
                    <a:cubicBezTo>
                      <a:pt x="96" y="70"/>
                      <a:pt x="101" y="76"/>
                      <a:pt x="102" y="84"/>
                    </a:cubicBezTo>
                    <a:cubicBezTo>
                      <a:pt x="101" y="88"/>
                      <a:pt x="94" y="87"/>
                      <a:pt x="91" y="85"/>
                    </a:cubicBezTo>
                    <a:cubicBezTo>
                      <a:pt x="63" y="73"/>
                      <a:pt x="33" y="54"/>
                      <a:pt x="22" y="25"/>
                    </a:cubicBezTo>
                    <a:cubicBezTo>
                      <a:pt x="18" y="16"/>
                      <a:pt x="0" y="10"/>
                      <a:pt x="10" y="2"/>
                    </a:cubicBezTo>
                    <a:cubicBezTo>
                      <a:pt x="38" y="0"/>
                      <a:pt x="61" y="22"/>
                      <a:pt x="77"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6" name="Freeform 146"/>
              <p:cNvSpPr>
                <a:spLocks/>
              </p:cNvSpPr>
              <p:nvPr userDrawn="1"/>
            </p:nvSpPr>
            <p:spPr bwMode="auto">
              <a:xfrm>
                <a:off x="6051" y="-139"/>
                <a:ext cx="102" cy="88"/>
              </a:xfrm>
              <a:custGeom>
                <a:avLst/>
                <a:gdLst>
                  <a:gd name="T0" fmla="*/ 39 w 43"/>
                  <a:gd name="T1" fmla="*/ 9 h 37"/>
                  <a:gd name="T2" fmla="*/ 38 w 43"/>
                  <a:gd name="T3" fmla="*/ 27 h 37"/>
                  <a:gd name="T4" fmla="*/ 10 w 43"/>
                  <a:gd name="T5" fmla="*/ 32 h 37"/>
                  <a:gd name="T6" fmla="*/ 2 w 43"/>
                  <a:gd name="T7" fmla="*/ 14 h 37"/>
                  <a:gd name="T8" fmla="*/ 17 w 43"/>
                  <a:gd name="T9" fmla="*/ 2 h 37"/>
                  <a:gd name="T10" fmla="*/ 39 w 43"/>
                  <a:gd name="T11" fmla="*/ 9 h 37"/>
                </a:gdLst>
                <a:ahLst/>
                <a:cxnLst>
                  <a:cxn ang="0">
                    <a:pos x="T0" y="T1"/>
                  </a:cxn>
                  <a:cxn ang="0">
                    <a:pos x="T2" y="T3"/>
                  </a:cxn>
                  <a:cxn ang="0">
                    <a:pos x="T4" y="T5"/>
                  </a:cxn>
                  <a:cxn ang="0">
                    <a:pos x="T6" y="T7"/>
                  </a:cxn>
                  <a:cxn ang="0">
                    <a:pos x="T8" y="T9"/>
                  </a:cxn>
                  <a:cxn ang="0">
                    <a:pos x="T10" y="T11"/>
                  </a:cxn>
                </a:cxnLst>
                <a:rect l="0" t="0" r="r" b="b"/>
                <a:pathLst>
                  <a:path w="43" h="37">
                    <a:moveTo>
                      <a:pt x="39" y="9"/>
                    </a:moveTo>
                    <a:cubicBezTo>
                      <a:pt x="43" y="13"/>
                      <a:pt x="42" y="22"/>
                      <a:pt x="38" y="27"/>
                    </a:cubicBezTo>
                    <a:cubicBezTo>
                      <a:pt x="33" y="37"/>
                      <a:pt x="19" y="33"/>
                      <a:pt x="10" y="32"/>
                    </a:cubicBezTo>
                    <a:cubicBezTo>
                      <a:pt x="5" y="27"/>
                      <a:pt x="0" y="22"/>
                      <a:pt x="2" y="14"/>
                    </a:cubicBezTo>
                    <a:cubicBezTo>
                      <a:pt x="6" y="9"/>
                      <a:pt x="10" y="5"/>
                      <a:pt x="17" y="2"/>
                    </a:cubicBezTo>
                    <a:cubicBezTo>
                      <a:pt x="25" y="0"/>
                      <a:pt x="32" y="4"/>
                      <a:pt x="3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7" name="Freeform 147"/>
              <p:cNvSpPr>
                <a:spLocks/>
              </p:cNvSpPr>
              <p:nvPr userDrawn="1"/>
            </p:nvSpPr>
            <p:spPr bwMode="auto">
              <a:xfrm>
                <a:off x="5118" y="-129"/>
                <a:ext cx="250" cy="231"/>
              </a:xfrm>
              <a:custGeom>
                <a:avLst/>
                <a:gdLst>
                  <a:gd name="T0" fmla="*/ 85 w 106"/>
                  <a:gd name="T1" fmla="*/ 57 h 98"/>
                  <a:gd name="T2" fmla="*/ 106 w 106"/>
                  <a:gd name="T3" fmla="*/ 96 h 98"/>
                  <a:gd name="T4" fmla="*/ 98 w 106"/>
                  <a:gd name="T5" fmla="*/ 98 h 98"/>
                  <a:gd name="T6" fmla="*/ 10 w 106"/>
                  <a:gd name="T7" fmla="*/ 20 h 98"/>
                  <a:gd name="T8" fmla="*/ 1 w 106"/>
                  <a:gd name="T9" fmla="*/ 5 h 98"/>
                  <a:gd name="T10" fmla="*/ 67 w 106"/>
                  <a:gd name="T11" fmla="*/ 32 h 98"/>
                  <a:gd name="T12" fmla="*/ 85 w 106"/>
                  <a:gd name="T13" fmla="*/ 57 h 98"/>
                </a:gdLst>
                <a:ahLst/>
                <a:cxnLst>
                  <a:cxn ang="0">
                    <a:pos x="T0" y="T1"/>
                  </a:cxn>
                  <a:cxn ang="0">
                    <a:pos x="T2" y="T3"/>
                  </a:cxn>
                  <a:cxn ang="0">
                    <a:pos x="T4" y="T5"/>
                  </a:cxn>
                  <a:cxn ang="0">
                    <a:pos x="T6" y="T7"/>
                  </a:cxn>
                  <a:cxn ang="0">
                    <a:pos x="T8" y="T9"/>
                  </a:cxn>
                  <a:cxn ang="0">
                    <a:pos x="T10" y="T11"/>
                  </a:cxn>
                  <a:cxn ang="0">
                    <a:pos x="T12" y="T13"/>
                  </a:cxn>
                </a:cxnLst>
                <a:rect l="0" t="0" r="r" b="b"/>
                <a:pathLst>
                  <a:path w="106" h="98">
                    <a:moveTo>
                      <a:pt x="85" y="57"/>
                    </a:moveTo>
                    <a:cubicBezTo>
                      <a:pt x="94" y="68"/>
                      <a:pt x="102" y="84"/>
                      <a:pt x="106" y="96"/>
                    </a:cubicBezTo>
                    <a:cubicBezTo>
                      <a:pt x="104" y="98"/>
                      <a:pt x="100" y="98"/>
                      <a:pt x="98" y="98"/>
                    </a:cubicBezTo>
                    <a:cubicBezTo>
                      <a:pt x="65" y="79"/>
                      <a:pt x="23" y="59"/>
                      <a:pt x="10" y="20"/>
                    </a:cubicBezTo>
                    <a:cubicBezTo>
                      <a:pt x="7" y="16"/>
                      <a:pt x="0" y="11"/>
                      <a:pt x="1" y="5"/>
                    </a:cubicBezTo>
                    <a:cubicBezTo>
                      <a:pt x="26" y="0"/>
                      <a:pt x="50" y="18"/>
                      <a:pt x="67" y="32"/>
                    </a:cubicBezTo>
                    <a:cubicBezTo>
                      <a:pt x="74" y="41"/>
                      <a:pt x="81" y="46"/>
                      <a:pt x="8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8" name="Freeform 148"/>
              <p:cNvSpPr>
                <a:spLocks/>
              </p:cNvSpPr>
              <p:nvPr userDrawn="1"/>
            </p:nvSpPr>
            <p:spPr bwMode="auto">
              <a:xfrm>
                <a:off x="45" y="-110"/>
                <a:ext cx="96" cy="78"/>
              </a:xfrm>
              <a:custGeom>
                <a:avLst/>
                <a:gdLst>
                  <a:gd name="T0" fmla="*/ 37 w 41"/>
                  <a:gd name="T1" fmla="*/ 12 h 33"/>
                  <a:gd name="T2" fmla="*/ 29 w 41"/>
                  <a:gd name="T3" fmla="*/ 31 h 33"/>
                  <a:gd name="T4" fmla="*/ 6 w 41"/>
                  <a:gd name="T5" fmla="*/ 24 h 33"/>
                  <a:gd name="T6" fmla="*/ 20 w 41"/>
                  <a:gd name="T7" fmla="*/ 1 h 33"/>
                  <a:gd name="T8" fmla="*/ 37 w 41"/>
                  <a:gd name="T9" fmla="*/ 12 h 33"/>
                </a:gdLst>
                <a:ahLst/>
                <a:cxnLst>
                  <a:cxn ang="0">
                    <a:pos x="T0" y="T1"/>
                  </a:cxn>
                  <a:cxn ang="0">
                    <a:pos x="T2" y="T3"/>
                  </a:cxn>
                  <a:cxn ang="0">
                    <a:pos x="T4" y="T5"/>
                  </a:cxn>
                  <a:cxn ang="0">
                    <a:pos x="T6" y="T7"/>
                  </a:cxn>
                  <a:cxn ang="0">
                    <a:pos x="T8" y="T9"/>
                  </a:cxn>
                </a:cxnLst>
                <a:rect l="0" t="0" r="r" b="b"/>
                <a:pathLst>
                  <a:path w="41" h="33">
                    <a:moveTo>
                      <a:pt x="37" y="12"/>
                    </a:moveTo>
                    <a:cubicBezTo>
                      <a:pt x="41" y="21"/>
                      <a:pt x="33" y="28"/>
                      <a:pt x="29" y="31"/>
                    </a:cubicBezTo>
                    <a:cubicBezTo>
                      <a:pt x="18" y="33"/>
                      <a:pt x="12" y="30"/>
                      <a:pt x="6" y="24"/>
                    </a:cubicBezTo>
                    <a:cubicBezTo>
                      <a:pt x="0" y="13"/>
                      <a:pt x="12" y="4"/>
                      <a:pt x="20" y="1"/>
                    </a:cubicBezTo>
                    <a:cubicBezTo>
                      <a:pt x="28" y="0"/>
                      <a:pt x="32" y="7"/>
                      <a:pt x="3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9" name="Freeform 149"/>
              <p:cNvSpPr>
                <a:spLocks/>
              </p:cNvSpPr>
              <p:nvPr userDrawn="1"/>
            </p:nvSpPr>
            <p:spPr bwMode="auto">
              <a:xfrm>
                <a:off x="5512" y="-77"/>
                <a:ext cx="93" cy="89"/>
              </a:xfrm>
              <a:custGeom>
                <a:avLst/>
                <a:gdLst>
                  <a:gd name="T0" fmla="*/ 38 w 39"/>
                  <a:gd name="T1" fmla="*/ 20 h 38"/>
                  <a:gd name="T2" fmla="*/ 29 w 39"/>
                  <a:gd name="T3" fmla="*/ 34 h 38"/>
                  <a:gd name="T4" fmla="*/ 6 w 39"/>
                  <a:gd name="T5" fmla="*/ 31 h 38"/>
                  <a:gd name="T6" fmla="*/ 5 w 39"/>
                  <a:gd name="T7" fmla="*/ 14 h 38"/>
                  <a:gd name="T8" fmla="*/ 38 w 39"/>
                  <a:gd name="T9" fmla="*/ 20 h 38"/>
                </a:gdLst>
                <a:ahLst/>
                <a:cxnLst>
                  <a:cxn ang="0">
                    <a:pos x="T0" y="T1"/>
                  </a:cxn>
                  <a:cxn ang="0">
                    <a:pos x="T2" y="T3"/>
                  </a:cxn>
                  <a:cxn ang="0">
                    <a:pos x="T4" y="T5"/>
                  </a:cxn>
                  <a:cxn ang="0">
                    <a:pos x="T6" y="T7"/>
                  </a:cxn>
                  <a:cxn ang="0">
                    <a:pos x="T8" y="T9"/>
                  </a:cxn>
                </a:cxnLst>
                <a:rect l="0" t="0" r="r" b="b"/>
                <a:pathLst>
                  <a:path w="39" h="38">
                    <a:moveTo>
                      <a:pt x="38" y="20"/>
                    </a:moveTo>
                    <a:cubicBezTo>
                      <a:pt x="39" y="26"/>
                      <a:pt x="31" y="30"/>
                      <a:pt x="29" y="34"/>
                    </a:cubicBezTo>
                    <a:cubicBezTo>
                      <a:pt x="21" y="35"/>
                      <a:pt x="13" y="38"/>
                      <a:pt x="6" y="31"/>
                    </a:cubicBezTo>
                    <a:cubicBezTo>
                      <a:pt x="5" y="26"/>
                      <a:pt x="0" y="18"/>
                      <a:pt x="5" y="14"/>
                    </a:cubicBezTo>
                    <a:cubicBezTo>
                      <a:pt x="16" y="0"/>
                      <a:pt x="31" y="11"/>
                      <a:pt x="38"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0" name="Freeform 150"/>
              <p:cNvSpPr>
                <a:spLocks/>
              </p:cNvSpPr>
              <p:nvPr userDrawn="1"/>
            </p:nvSpPr>
            <p:spPr bwMode="auto">
              <a:xfrm>
                <a:off x="6070" y="-30"/>
                <a:ext cx="104" cy="97"/>
              </a:xfrm>
              <a:custGeom>
                <a:avLst/>
                <a:gdLst>
                  <a:gd name="T0" fmla="*/ 41 w 44"/>
                  <a:gd name="T1" fmla="*/ 14 h 41"/>
                  <a:gd name="T2" fmla="*/ 28 w 44"/>
                  <a:gd name="T3" fmla="*/ 38 h 41"/>
                  <a:gd name="T4" fmla="*/ 5 w 44"/>
                  <a:gd name="T5" fmla="*/ 29 h 41"/>
                  <a:gd name="T6" fmla="*/ 5 w 44"/>
                  <a:gd name="T7" fmla="*/ 11 h 41"/>
                  <a:gd name="T8" fmla="*/ 30 w 44"/>
                  <a:gd name="T9" fmla="*/ 4 h 41"/>
                  <a:gd name="T10" fmla="*/ 41 w 44"/>
                  <a:gd name="T11" fmla="*/ 14 h 41"/>
                </a:gdLst>
                <a:ahLst/>
                <a:cxnLst>
                  <a:cxn ang="0">
                    <a:pos x="T0" y="T1"/>
                  </a:cxn>
                  <a:cxn ang="0">
                    <a:pos x="T2" y="T3"/>
                  </a:cxn>
                  <a:cxn ang="0">
                    <a:pos x="T4" y="T5"/>
                  </a:cxn>
                  <a:cxn ang="0">
                    <a:pos x="T6" y="T7"/>
                  </a:cxn>
                  <a:cxn ang="0">
                    <a:pos x="T8" y="T9"/>
                  </a:cxn>
                  <a:cxn ang="0">
                    <a:pos x="T10" y="T11"/>
                  </a:cxn>
                </a:cxnLst>
                <a:rect l="0" t="0" r="r" b="b"/>
                <a:pathLst>
                  <a:path w="44" h="41">
                    <a:moveTo>
                      <a:pt x="41" y="14"/>
                    </a:moveTo>
                    <a:cubicBezTo>
                      <a:pt x="44" y="26"/>
                      <a:pt x="35" y="33"/>
                      <a:pt x="28" y="38"/>
                    </a:cubicBezTo>
                    <a:cubicBezTo>
                      <a:pt x="18" y="41"/>
                      <a:pt x="11" y="34"/>
                      <a:pt x="5" y="29"/>
                    </a:cubicBezTo>
                    <a:cubicBezTo>
                      <a:pt x="0" y="24"/>
                      <a:pt x="4" y="18"/>
                      <a:pt x="5" y="11"/>
                    </a:cubicBezTo>
                    <a:cubicBezTo>
                      <a:pt x="11" y="5"/>
                      <a:pt x="20" y="0"/>
                      <a:pt x="30" y="4"/>
                    </a:cubicBezTo>
                    <a:cubicBezTo>
                      <a:pt x="34" y="7"/>
                      <a:pt x="37" y="9"/>
                      <a:pt x="4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1" name="Freeform 151"/>
              <p:cNvSpPr>
                <a:spLocks/>
              </p:cNvSpPr>
              <p:nvPr userDrawn="1"/>
            </p:nvSpPr>
            <p:spPr bwMode="auto">
              <a:xfrm>
                <a:off x="4288" y="287"/>
                <a:ext cx="310" cy="108"/>
              </a:xfrm>
              <a:custGeom>
                <a:avLst/>
                <a:gdLst>
                  <a:gd name="T0" fmla="*/ 131 w 131"/>
                  <a:gd name="T1" fmla="*/ 13 h 46"/>
                  <a:gd name="T2" fmla="*/ 101 w 131"/>
                  <a:gd name="T3" fmla="*/ 31 h 46"/>
                  <a:gd name="T4" fmla="*/ 0 w 131"/>
                  <a:gd name="T5" fmla="*/ 45 h 46"/>
                  <a:gd name="T6" fmla="*/ 0 w 131"/>
                  <a:gd name="T7" fmla="*/ 40 h 46"/>
                  <a:gd name="T8" fmla="*/ 131 w 131"/>
                  <a:gd name="T9" fmla="*/ 13 h 46"/>
                </a:gdLst>
                <a:ahLst/>
                <a:cxnLst>
                  <a:cxn ang="0">
                    <a:pos x="T0" y="T1"/>
                  </a:cxn>
                  <a:cxn ang="0">
                    <a:pos x="T2" y="T3"/>
                  </a:cxn>
                  <a:cxn ang="0">
                    <a:pos x="T4" y="T5"/>
                  </a:cxn>
                  <a:cxn ang="0">
                    <a:pos x="T6" y="T7"/>
                  </a:cxn>
                  <a:cxn ang="0">
                    <a:pos x="T8" y="T9"/>
                  </a:cxn>
                </a:cxnLst>
                <a:rect l="0" t="0" r="r" b="b"/>
                <a:pathLst>
                  <a:path w="131" h="46">
                    <a:moveTo>
                      <a:pt x="131" y="13"/>
                    </a:moveTo>
                    <a:cubicBezTo>
                      <a:pt x="131" y="25"/>
                      <a:pt x="110" y="22"/>
                      <a:pt x="101" y="31"/>
                    </a:cubicBezTo>
                    <a:cubicBezTo>
                      <a:pt x="71" y="46"/>
                      <a:pt x="36" y="46"/>
                      <a:pt x="0" y="45"/>
                    </a:cubicBezTo>
                    <a:cubicBezTo>
                      <a:pt x="0" y="40"/>
                      <a:pt x="0" y="40"/>
                      <a:pt x="0" y="40"/>
                    </a:cubicBezTo>
                    <a:cubicBezTo>
                      <a:pt x="35" y="10"/>
                      <a:pt x="85" y="0"/>
                      <a:pt x="13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2" name="Freeform 152"/>
              <p:cNvSpPr>
                <a:spLocks/>
              </p:cNvSpPr>
              <p:nvPr userDrawn="1"/>
            </p:nvSpPr>
            <p:spPr bwMode="auto">
              <a:xfrm>
                <a:off x="1205" y="381"/>
                <a:ext cx="82" cy="74"/>
              </a:xfrm>
              <a:custGeom>
                <a:avLst/>
                <a:gdLst>
                  <a:gd name="T0" fmla="*/ 35 w 35"/>
                  <a:gd name="T1" fmla="*/ 15 h 31"/>
                  <a:gd name="T2" fmla="*/ 20 w 35"/>
                  <a:gd name="T3" fmla="*/ 31 h 31"/>
                  <a:gd name="T4" fmla="*/ 4 w 35"/>
                  <a:gd name="T5" fmla="*/ 22 h 31"/>
                  <a:gd name="T6" fmla="*/ 17 w 35"/>
                  <a:gd name="T7" fmla="*/ 0 h 31"/>
                  <a:gd name="T8" fmla="*/ 35 w 35"/>
                  <a:gd name="T9" fmla="*/ 15 h 31"/>
                </a:gdLst>
                <a:ahLst/>
                <a:cxnLst>
                  <a:cxn ang="0">
                    <a:pos x="T0" y="T1"/>
                  </a:cxn>
                  <a:cxn ang="0">
                    <a:pos x="T2" y="T3"/>
                  </a:cxn>
                  <a:cxn ang="0">
                    <a:pos x="T4" y="T5"/>
                  </a:cxn>
                  <a:cxn ang="0">
                    <a:pos x="T6" y="T7"/>
                  </a:cxn>
                  <a:cxn ang="0">
                    <a:pos x="T8" y="T9"/>
                  </a:cxn>
                </a:cxnLst>
                <a:rect l="0" t="0" r="r" b="b"/>
                <a:pathLst>
                  <a:path w="35" h="31">
                    <a:moveTo>
                      <a:pt x="35" y="15"/>
                    </a:moveTo>
                    <a:cubicBezTo>
                      <a:pt x="34" y="24"/>
                      <a:pt x="29" y="29"/>
                      <a:pt x="20" y="31"/>
                    </a:cubicBezTo>
                    <a:cubicBezTo>
                      <a:pt x="14" y="31"/>
                      <a:pt x="7" y="28"/>
                      <a:pt x="4" y="22"/>
                    </a:cubicBezTo>
                    <a:cubicBezTo>
                      <a:pt x="0" y="10"/>
                      <a:pt x="10" y="5"/>
                      <a:pt x="17" y="0"/>
                    </a:cubicBezTo>
                    <a:cubicBezTo>
                      <a:pt x="25" y="1"/>
                      <a:pt x="33" y="8"/>
                      <a:pt x="3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3" name="Freeform 153"/>
              <p:cNvSpPr>
                <a:spLocks/>
              </p:cNvSpPr>
              <p:nvPr userDrawn="1"/>
            </p:nvSpPr>
            <p:spPr bwMode="auto">
              <a:xfrm>
                <a:off x="4463" y="400"/>
                <a:ext cx="95" cy="99"/>
              </a:xfrm>
              <a:custGeom>
                <a:avLst/>
                <a:gdLst>
                  <a:gd name="T0" fmla="*/ 40 w 40"/>
                  <a:gd name="T1" fmla="*/ 18 h 42"/>
                  <a:gd name="T2" fmla="*/ 26 w 40"/>
                  <a:gd name="T3" fmla="*/ 40 h 42"/>
                  <a:gd name="T4" fmla="*/ 5 w 40"/>
                  <a:gd name="T5" fmla="*/ 33 h 42"/>
                  <a:gd name="T6" fmla="*/ 2 w 40"/>
                  <a:gd name="T7" fmla="*/ 18 h 42"/>
                  <a:gd name="T8" fmla="*/ 40 w 40"/>
                  <a:gd name="T9" fmla="*/ 18 h 42"/>
                </a:gdLst>
                <a:ahLst/>
                <a:cxnLst>
                  <a:cxn ang="0">
                    <a:pos x="T0" y="T1"/>
                  </a:cxn>
                  <a:cxn ang="0">
                    <a:pos x="T2" y="T3"/>
                  </a:cxn>
                  <a:cxn ang="0">
                    <a:pos x="T4" y="T5"/>
                  </a:cxn>
                  <a:cxn ang="0">
                    <a:pos x="T6" y="T7"/>
                  </a:cxn>
                  <a:cxn ang="0">
                    <a:pos x="T8" y="T9"/>
                  </a:cxn>
                </a:cxnLst>
                <a:rect l="0" t="0" r="r" b="b"/>
                <a:pathLst>
                  <a:path w="40" h="42">
                    <a:moveTo>
                      <a:pt x="40" y="18"/>
                    </a:moveTo>
                    <a:cubicBezTo>
                      <a:pt x="39" y="26"/>
                      <a:pt x="36" y="36"/>
                      <a:pt x="26" y="40"/>
                    </a:cubicBezTo>
                    <a:cubicBezTo>
                      <a:pt x="17" y="42"/>
                      <a:pt x="12" y="37"/>
                      <a:pt x="5" y="33"/>
                    </a:cubicBezTo>
                    <a:cubicBezTo>
                      <a:pt x="0" y="29"/>
                      <a:pt x="3" y="22"/>
                      <a:pt x="2" y="18"/>
                    </a:cubicBezTo>
                    <a:cubicBezTo>
                      <a:pt x="9" y="0"/>
                      <a:pt x="34" y="0"/>
                      <a:pt x="4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4" name="Freeform 154"/>
              <p:cNvSpPr>
                <a:spLocks/>
              </p:cNvSpPr>
              <p:nvPr userDrawn="1"/>
            </p:nvSpPr>
            <p:spPr bwMode="auto">
              <a:xfrm>
                <a:off x="4681" y="429"/>
                <a:ext cx="330" cy="101"/>
              </a:xfrm>
              <a:custGeom>
                <a:avLst/>
                <a:gdLst>
                  <a:gd name="T0" fmla="*/ 140 w 140"/>
                  <a:gd name="T1" fmla="*/ 9 h 43"/>
                  <a:gd name="T2" fmla="*/ 57 w 140"/>
                  <a:gd name="T3" fmla="*/ 43 h 43"/>
                  <a:gd name="T4" fmla="*/ 5 w 140"/>
                  <a:gd name="T5" fmla="*/ 42 h 43"/>
                  <a:gd name="T6" fmla="*/ 0 w 140"/>
                  <a:gd name="T7" fmla="*/ 38 h 43"/>
                  <a:gd name="T8" fmla="*/ 140 w 140"/>
                  <a:gd name="T9" fmla="*/ 4 h 43"/>
                  <a:gd name="T10" fmla="*/ 140 w 140"/>
                  <a:gd name="T11" fmla="*/ 9 h 43"/>
                </a:gdLst>
                <a:ahLst/>
                <a:cxnLst>
                  <a:cxn ang="0">
                    <a:pos x="T0" y="T1"/>
                  </a:cxn>
                  <a:cxn ang="0">
                    <a:pos x="T2" y="T3"/>
                  </a:cxn>
                  <a:cxn ang="0">
                    <a:pos x="T4" y="T5"/>
                  </a:cxn>
                  <a:cxn ang="0">
                    <a:pos x="T6" y="T7"/>
                  </a:cxn>
                  <a:cxn ang="0">
                    <a:pos x="T8" y="T9"/>
                  </a:cxn>
                  <a:cxn ang="0">
                    <a:pos x="T10" y="T11"/>
                  </a:cxn>
                </a:cxnLst>
                <a:rect l="0" t="0" r="r" b="b"/>
                <a:pathLst>
                  <a:path w="140" h="43">
                    <a:moveTo>
                      <a:pt x="140" y="9"/>
                    </a:moveTo>
                    <a:cubicBezTo>
                      <a:pt x="116" y="25"/>
                      <a:pt x="89" y="43"/>
                      <a:pt x="57" y="43"/>
                    </a:cubicBezTo>
                    <a:cubicBezTo>
                      <a:pt x="5" y="42"/>
                      <a:pt x="5" y="42"/>
                      <a:pt x="5" y="42"/>
                    </a:cubicBezTo>
                    <a:cubicBezTo>
                      <a:pt x="0" y="38"/>
                      <a:pt x="0" y="38"/>
                      <a:pt x="0" y="38"/>
                    </a:cubicBezTo>
                    <a:cubicBezTo>
                      <a:pt x="32" y="0"/>
                      <a:pt x="90" y="0"/>
                      <a:pt x="140" y="4"/>
                    </a:cubicBezTo>
                    <a:cubicBezTo>
                      <a:pt x="140" y="9"/>
                      <a:pt x="140" y="9"/>
                      <a:pt x="14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5" name="Freeform 155"/>
              <p:cNvSpPr>
                <a:spLocks/>
              </p:cNvSpPr>
              <p:nvPr userDrawn="1"/>
            </p:nvSpPr>
            <p:spPr bwMode="auto">
              <a:xfrm>
                <a:off x="579" y="459"/>
                <a:ext cx="87" cy="95"/>
              </a:xfrm>
              <a:custGeom>
                <a:avLst/>
                <a:gdLst>
                  <a:gd name="T0" fmla="*/ 37 w 37"/>
                  <a:gd name="T1" fmla="*/ 20 h 40"/>
                  <a:gd name="T2" fmla="*/ 24 w 37"/>
                  <a:gd name="T3" fmla="*/ 38 h 40"/>
                  <a:gd name="T4" fmla="*/ 4 w 37"/>
                  <a:gd name="T5" fmla="*/ 29 h 40"/>
                  <a:gd name="T6" fmla="*/ 12 w 37"/>
                  <a:gd name="T7" fmla="*/ 7 h 40"/>
                  <a:gd name="T8" fmla="*/ 37 w 37"/>
                  <a:gd name="T9" fmla="*/ 20 h 40"/>
                </a:gdLst>
                <a:ahLst/>
                <a:cxnLst>
                  <a:cxn ang="0">
                    <a:pos x="T0" y="T1"/>
                  </a:cxn>
                  <a:cxn ang="0">
                    <a:pos x="T2" y="T3"/>
                  </a:cxn>
                  <a:cxn ang="0">
                    <a:pos x="T4" y="T5"/>
                  </a:cxn>
                  <a:cxn ang="0">
                    <a:pos x="T6" y="T7"/>
                  </a:cxn>
                  <a:cxn ang="0">
                    <a:pos x="T8" y="T9"/>
                  </a:cxn>
                </a:cxnLst>
                <a:rect l="0" t="0" r="r" b="b"/>
                <a:pathLst>
                  <a:path w="37" h="40">
                    <a:moveTo>
                      <a:pt x="37" y="20"/>
                    </a:moveTo>
                    <a:cubicBezTo>
                      <a:pt x="37" y="28"/>
                      <a:pt x="33" y="35"/>
                      <a:pt x="24" y="38"/>
                    </a:cubicBezTo>
                    <a:cubicBezTo>
                      <a:pt x="15" y="40"/>
                      <a:pt x="8" y="36"/>
                      <a:pt x="4" y="29"/>
                    </a:cubicBezTo>
                    <a:cubicBezTo>
                      <a:pt x="0" y="21"/>
                      <a:pt x="4" y="12"/>
                      <a:pt x="12" y="7"/>
                    </a:cubicBezTo>
                    <a:cubicBezTo>
                      <a:pt x="22" y="0"/>
                      <a:pt x="33" y="12"/>
                      <a:pt x="3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6" name="Freeform 156"/>
              <p:cNvSpPr>
                <a:spLocks/>
              </p:cNvSpPr>
              <p:nvPr userDrawn="1"/>
            </p:nvSpPr>
            <p:spPr bwMode="auto">
              <a:xfrm>
                <a:off x="706" y="499"/>
                <a:ext cx="81" cy="71"/>
              </a:xfrm>
              <a:custGeom>
                <a:avLst/>
                <a:gdLst>
                  <a:gd name="T0" fmla="*/ 31 w 34"/>
                  <a:gd name="T1" fmla="*/ 12 h 30"/>
                  <a:gd name="T2" fmla="*/ 27 w 34"/>
                  <a:gd name="T3" fmla="*/ 25 h 30"/>
                  <a:gd name="T4" fmla="*/ 9 w 34"/>
                  <a:gd name="T5" fmla="*/ 25 h 30"/>
                  <a:gd name="T6" fmla="*/ 3 w 34"/>
                  <a:gd name="T7" fmla="*/ 8 h 30"/>
                  <a:gd name="T8" fmla="*/ 15 w 34"/>
                  <a:gd name="T9" fmla="*/ 0 h 30"/>
                  <a:gd name="T10" fmla="*/ 31 w 34"/>
                  <a:gd name="T11" fmla="*/ 12 h 30"/>
                </a:gdLst>
                <a:ahLst/>
                <a:cxnLst>
                  <a:cxn ang="0">
                    <a:pos x="T0" y="T1"/>
                  </a:cxn>
                  <a:cxn ang="0">
                    <a:pos x="T2" y="T3"/>
                  </a:cxn>
                  <a:cxn ang="0">
                    <a:pos x="T4" y="T5"/>
                  </a:cxn>
                  <a:cxn ang="0">
                    <a:pos x="T6" y="T7"/>
                  </a:cxn>
                  <a:cxn ang="0">
                    <a:pos x="T8" y="T9"/>
                  </a:cxn>
                  <a:cxn ang="0">
                    <a:pos x="T10" y="T11"/>
                  </a:cxn>
                </a:cxnLst>
                <a:rect l="0" t="0" r="r" b="b"/>
                <a:pathLst>
                  <a:path w="34" h="30">
                    <a:moveTo>
                      <a:pt x="31" y="12"/>
                    </a:moveTo>
                    <a:cubicBezTo>
                      <a:pt x="34" y="17"/>
                      <a:pt x="29" y="20"/>
                      <a:pt x="27" y="25"/>
                    </a:cubicBezTo>
                    <a:cubicBezTo>
                      <a:pt x="21" y="28"/>
                      <a:pt x="14" y="30"/>
                      <a:pt x="9" y="25"/>
                    </a:cubicBezTo>
                    <a:cubicBezTo>
                      <a:pt x="2" y="21"/>
                      <a:pt x="0" y="14"/>
                      <a:pt x="3" y="8"/>
                    </a:cubicBezTo>
                    <a:cubicBezTo>
                      <a:pt x="6" y="3"/>
                      <a:pt x="12" y="4"/>
                      <a:pt x="15" y="0"/>
                    </a:cubicBezTo>
                    <a:cubicBezTo>
                      <a:pt x="21" y="3"/>
                      <a:pt x="28" y="6"/>
                      <a:pt x="3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7" name="Freeform 157"/>
              <p:cNvSpPr>
                <a:spLocks/>
              </p:cNvSpPr>
              <p:nvPr userDrawn="1"/>
            </p:nvSpPr>
            <p:spPr bwMode="auto">
              <a:xfrm>
                <a:off x="-331" y="523"/>
                <a:ext cx="241" cy="265"/>
              </a:xfrm>
              <a:custGeom>
                <a:avLst/>
                <a:gdLst>
                  <a:gd name="T0" fmla="*/ 102 w 102"/>
                  <a:gd name="T1" fmla="*/ 100 h 112"/>
                  <a:gd name="T2" fmla="*/ 67 w 102"/>
                  <a:gd name="T3" fmla="*/ 91 h 112"/>
                  <a:gd name="T4" fmla="*/ 0 w 102"/>
                  <a:gd name="T5" fmla="*/ 12 h 112"/>
                  <a:gd name="T6" fmla="*/ 19 w 102"/>
                  <a:gd name="T7" fmla="*/ 11 h 112"/>
                  <a:gd name="T8" fmla="*/ 40 w 102"/>
                  <a:gd name="T9" fmla="*/ 22 h 112"/>
                  <a:gd name="T10" fmla="*/ 102 w 102"/>
                  <a:gd name="T11" fmla="*/ 100 h 112"/>
                </a:gdLst>
                <a:ahLst/>
                <a:cxnLst>
                  <a:cxn ang="0">
                    <a:pos x="T0" y="T1"/>
                  </a:cxn>
                  <a:cxn ang="0">
                    <a:pos x="T2" y="T3"/>
                  </a:cxn>
                  <a:cxn ang="0">
                    <a:pos x="T4" y="T5"/>
                  </a:cxn>
                  <a:cxn ang="0">
                    <a:pos x="T6" y="T7"/>
                  </a:cxn>
                  <a:cxn ang="0">
                    <a:pos x="T8" y="T9"/>
                  </a:cxn>
                  <a:cxn ang="0">
                    <a:pos x="T10" y="T11"/>
                  </a:cxn>
                </a:cxnLst>
                <a:rect l="0" t="0" r="r" b="b"/>
                <a:pathLst>
                  <a:path w="102" h="112">
                    <a:moveTo>
                      <a:pt x="102" y="100"/>
                    </a:moveTo>
                    <a:cubicBezTo>
                      <a:pt x="92" y="112"/>
                      <a:pt x="77" y="97"/>
                      <a:pt x="67" y="91"/>
                    </a:cubicBezTo>
                    <a:cubicBezTo>
                      <a:pt x="33" y="72"/>
                      <a:pt x="34" y="34"/>
                      <a:pt x="0" y="12"/>
                    </a:cubicBezTo>
                    <a:cubicBezTo>
                      <a:pt x="4" y="0"/>
                      <a:pt x="13" y="13"/>
                      <a:pt x="19" y="11"/>
                    </a:cubicBezTo>
                    <a:cubicBezTo>
                      <a:pt x="25" y="15"/>
                      <a:pt x="33" y="19"/>
                      <a:pt x="40" y="22"/>
                    </a:cubicBezTo>
                    <a:cubicBezTo>
                      <a:pt x="72" y="40"/>
                      <a:pt x="80" y="71"/>
                      <a:pt x="102"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8" name="Freeform 158"/>
              <p:cNvSpPr>
                <a:spLocks noEditPoints="1"/>
              </p:cNvSpPr>
              <p:nvPr userDrawn="1"/>
            </p:nvSpPr>
            <p:spPr bwMode="auto">
              <a:xfrm>
                <a:off x="-830" y="-1106"/>
                <a:ext cx="7382" cy="2575"/>
              </a:xfrm>
              <a:custGeom>
                <a:avLst/>
                <a:gdLst>
                  <a:gd name="T0" fmla="*/ 3013 w 3124"/>
                  <a:gd name="T1" fmla="*/ 440 h 1089"/>
                  <a:gd name="T2" fmla="*/ 2076 w 3124"/>
                  <a:gd name="T3" fmla="*/ 537 h 1089"/>
                  <a:gd name="T4" fmla="*/ 1664 w 3124"/>
                  <a:gd name="T5" fmla="*/ 615 h 1089"/>
                  <a:gd name="T6" fmla="*/ 1865 w 3124"/>
                  <a:gd name="T7" fmla="*/ 414 h 1089"/>
                  <a:gd name="T8" fmla="*/ 2185 w 3124"/>
                  <a:gd name="T9" fmla="*/ 288 h 1089"/>
                  <a:gd name="T10" fmla="*/ 2477 w 3124"/>
                  <a:gd name="T11" fmla="*/ 308 h 1089"/>
                  <a:gd name="T12" fmla="*/ 2759 w 3124"/>
                  <a:gd name="T13" fmla="*/ 388 h 1089"/>
                  <a:gd name="T14" fmla="*/ 2707 w 3124"/>
                  <a:gd name="T15" fmla="*/ 254 h 1089"/>
                  <a:gd name="T16" fmla="*/ 2234 w 3124"/>
                  <a:gd name="T17" fmla="*/ 256 h 1089"/>
                  <a:gd name="T18" fmla="*/ 2634 w 3124"/>
                  <a:gd name="T19" fmla="*/ 37 h 1089"/>
                  <a:gd name="T20" fmla="*/ 2084 w 3124"/>
                  <a:gd name="T21" fmla="*/ 280 h 1089"/>
                  <a:gd name="T22" fmla="*/ 1701 w 3124"/>
                  <a:gd name="T23" fmla="*/ 460 h 1089"/>
                  <a:gd name="T24" fmla="*/ 1657 w 3124"/>
                  <a:gd name="T25" fmla="*/ 470 h 1089"/>
                  <a:gd name="T26" fmla="*/ 1524 w 3124"/>
                  <a:gd name="T27" fmla="*/ 607 h 1089"/>
                  <a:gd name="T28" fmla="*/ 1550 w 3124"/>
                  <a:gd name="T29" fmla="*/ 675 h 1089"/>
                  <a:gd name="T30" fmla="*/ 1398 w 3124"/>
                  <a:gd name="T31" fmla="*/ 370 h 1089"/>
                  <a:gd name="T32" fmla="*/ 1147 w 3124"/>
                  <a:gd name="T33" fmla="*/ 344 h 1089"/>
                  <a:gd name="T34" fmla="*/ 1308 w 3124"/>
                  <a:gd name="T35" fmla="*/ 543 h 1089"/>
                  <a:gd name="T36" fmla="*/ 115 w 3124"/>
                  <a:gd name="T37" fmla="*/ 434 h 1089"/>
                  <a:gd name="T38" fmla="*/ 23 w 3124"/>
                  <a:gd name="T39" fmla="*/ 408 h 1089"/>
                  <a:gd name="T40" fmla="*/ 1403 w 3124"/>
                  <a:gd name="T41" fmla="*/ 653 h 1089"/>
                  <a:gd name="T42" fmla="*/ 954 w 3124"/>
                  <a:gd name="T43" fmla="*/ 634 h 1089"/>
                  <a:gd name="T44" fmla="*/ 756 w 3124"/>
                  <a:gd name="T45" fmla="*/ 687 h 1089"/>
                  <a:gd name="T46" fmla="*/ 432 w 3124"/>
                  <a:gd name="T47" fmla="*/ 674 h 1089"/>
                  <a:gd name="T48" fmla="*/ 362 w 3124"/>
                  <a:gd name="T49" fmla="*/ 817 h 1089"/>
                  <a:gd name="T50" fmla="*/ 141 w 3124"/>
                  <a:gd name="T51" fmla="*/ 893 h 1089"/>
                  <a:gd name="T52" fmla="*/ 406 w 3124"/>
                  <a:gd name="T53" fmla="*/ 866 h 1089"/>
                  <a:gd name="T54" fmla="*/ 578 w 3124"/>
                  <a:gd name="T55" fmla="*/ 841 h 1089"/>
                  <a:gd name="T56" fmla="*/ 736 w 3124"/>
                  <a:gd name="T57" fmla="*/ 778 h 1089"/>
                  <a:gd name="T58" fmla="*/ 891 w 3124"/>
                  <a:gd name="T59" fmla="*/ 699 h 1089"/>
                  <a:gd name="T60" fmla="*/ 1170 w 3124"/>
                  <a:gd name="T61" fmla="*/ 614 h 1089"/>
                  <a:gd name="T62" fmla="*/ 1107 w 3124"/>
                  <a:gd name="T63" fmla="*/ 889 h 1089"/>
                  <a:gd name="T64" fmla="*/ 1119 w 3124"/>
                  <a:gd name="T65" fmla="*/ 860 h 1089"/>
                  <a:gd name="T66" fmla="*/ 1212 w 3124"/>
                  <a:gd name="T67" fmla="*/ 623 h 1089"/>
                  <a:gd name="T68" fmla="*/ 1243 w 3124"/>
                  <a:gd name="T69" fmla="*/ 627 h 1089"/>
                  <a:gd name="T70" fmla="*/ 1320 w 3124"/>
                  <a:gd name="T71" fmla="*/ 685 h 1089"/>
                  <a:gd name="T72" fmla="*/ 1311 w 3124"/>
                  <a:gd name="T73" fmla="*/ 796 h 1089"/>
                  <a:gd name="T74" fmla="*/ 1586 w 3124"/>
                  <a:gd name="T75" fmla="*/ 869 h 1089"/>
                  <a:gd name="T76" fmla="*/ 1843 w 3124"/>
                  <a:gd name="T77" fmla="*/ 663 h 1089"/>
                  <a:gd name="T78" fmla="*/ 1880 w 3124"/>
                  <a:gd name="T79" fmla="*/ 729 h 1089"/>
                  <a:gd name="T80" fmla="*/ 1917 w 3124"/>
                  <a:gd name="T81" fmla="*/ 662 h 1089"/>
                  <a:gd name="T82" fmla="*/ 1976 w 3124"/>
                  <a:gd name="T83" fmla="*/ 681 h 1089"/>
                  <a:gd name="T84" fmla="*/ 2008 w 3124"/>
                  <a:gd name="T85" fmla="*/ 884 h 1089"/>
                  <a:gd name="T86" fmla="*/ 2046 w 3124"/>
                  <a:gd name="T87" fmla="*/ 875 h 1089"/>
                  <a:gd name="T88" fmla="*/ 2293 w 3124"/>
                  <a:gd name="T89" fmla="*/ 845 h 1089"/>
                  <a:gd name="T90" fmla="*/ 2439 w 3124"/>
                  <a:gd name="T91" fmla="*/ 900 h 1089"/>
                  <a:gd name="T92" fmla="*/ 2453 w 3124"/>
                  <a:gd name="T93" fmla="*/ 839 h 1089"/>
                  <a:gd name="T94" fmla="*/ 2400 w 3124"/>
                  <a:gd name="T95" fmla="*/ 772 h 1089"/>
                  <a:gd name="T96" fmla="*/ 2759 w 3124"/>
                  <a:gd name="T97" fmla="*/ 863 h 1089"/>
                  <a:gd name="T98" fmla="*/ 2510 w 3124"/>
                  <a:gd name="T99" fmla="*/ 784 h 1089"/>
                  <a:gd name="T100" fmla="*/ 2137 w 3124"/>
                  <a:gd name="T101" fmla="*/ 649 h 1089"/>
                  <a:gd name="T102" fmla="*/ 2995 w 3124"/>
                  <a:gd name="T103" fmla="*/ 558 h 1089"/>
                  <a:gd name="T104" fmla="*/ 1563 w 3124"/>
                  <a:gd name="T105" fmla="*/ 768 h 1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24" h="1089">
                    <a:moveTo>
                      <a:pt x="3112" y="414"/>
                    </a:moveTo>
                    <a:cubicBezTo>
                      <a:pt x="3097" y="386"/>
                      <a:pt x="3071" y="374"/>
                      <a:pt x="3040" y="374"/>
                    </a:cubicBezTo>
                    <a:cubicBezTo>
                      <a:pt x="3015" y="376"/>
                      <a:pt x="2997" y="393"/>
                      <a:pt x="2986" y="414"/>
                    </a:cubicBezTo>
                    <a:cubicBezTo>
                      <a:pt x="2980" y="435"/>
                      <a:pt x="2988" y="454"/>
                      <a:pt x="3004" y="467"/>
                    </a:cubicBezTo>
                    <a:cubicBezTo>
                      <a:pt x="3011" y="470"/>
                      <a:pt x="3020" y="469"/>
                      <a:pt x="3024" y="462"/>
                    </a:cubicBezTo>
                    <a:cubicBezTo>
                      <a:pt x="3028" y="450"/>
                      <a:pt x="3015" y="450"/>
                      <a:pt x="3013" y="440"/>
                    </a:cubicBezTo>
                    <a:cubicBezTo>
                      <a:pt x="3009" y="426"/>
                      <a:pt x="3014" y="415"/>
                      <a:pt x="3024" y="406"/>
                    </a:cubicBezTo>
                    <a:cubicBezTo>
                      <a:pt x="3033" y="396"/>
                      <a:pt x="3050" y="401"/>
                      <a:pt x="3061" y="401"/>
                    </a:cubicBezTo>
                    <a:cubicBezTo>
                      <a:pt x="3073" y="409"/>
                      <a:pt x="3084" y="416"/>
                      <a:pt x="3090" y="429"/>
                    </a:cubicBezTo>
                    <a:cubicBezTo>
                      <a:pt x="3096" y="446"/>
                      <a:pt x="3096" y="464"/>
                      <a:pt x="3090" y="481"/>
                    </a:cubicBezTo>
                    <a:cubicBezTo>
                      <a:pt x="3079" y="505"/>
                      <a:pt x="3055" y="524"/>
                      <a:pt x="3030" y="529"/>
                    </a:cubicBezTo>
                    <a:cubicBezTo>
                      <a:pt x="2951" y="540"/>
                      <a:pt x="2076" y="537"/>
                      <a:pt x="2076" y="537"/>
                    </a:cubicBezTo>
                    <a:cubicBezTo>
                      <a:pt x="1973" y="546"/>
                      <a:pt x="1856" y="517"/>
                      <a:pt x="1768" y="571"/>
                    </a:cubicBezTo>
                    <a:cubicBezTo>
                      <a:pt x="1727" y="591"/>
                      <a:pt x="1707" y="635"/>
                      <a:pt x="1697" y="675"/>
                    </a:cubicBezTo>
                    <a:cubicBezTo>
                      <a:pt x="1671" y="698"/>
                      <a:pt x="1643" y="725"/>
                      <a:pt x="1622" y="751"/>
                    </a:cubicBezTo>
                    <a:cubicBezTo>
                      <a:pt x="1619" y="748"/>
                      <a:pt x="1619" y="748"/>
                      <a:pt x="1619" y="748"/>
                    </a:cubicBezTo>
                    <a:cubicBezTo>
                      <a:pt x="1624" y="725"/>
                      <a:pt x="1634" y="705"/>
                      <a:pt x="1639" y="682"/>
                    </a:cubicBezTo>
                    <a:cubicBezTo>
                      <a:pt x="1653" y="662"/>
                      <a:pt x="1653" y="636"/>
                      <a:pt x="1664" y="615"/>
                    </a:cubicBezTo>
                    <a:cubicBezTo>
                      <a:pt x="1701" y="556"/>
                      <a:pt x="1735" y="496"/>
                      <a:pt x="1792" y="454"/>
                    </a:cubicBezTo>
                    <a:cubicBezTo>
                      <a:pt x="1816" y="422"/>
                      <a:pt x="1858" y="428"/>
                      <a:pt x="1894" y="428"/>
                    </a:cubicBezTo>
                    <a:cubicBezTo>
                      <a:pt x="1934" y="447"/>
                      <a:pt x="1980" y="452"/>
                      <a:pt x="2028" y="448"/>
                    </a:cubicBezTo>
                    <a:cubicBezTo>
                      <a:pt x="2030" y="446"/>
                      <a:pt x="2031" y="444"/>
                      <a:pt x="2031" y="441"/>
                    </a:cubicBezTo>
                    <a:cubicBezTo>
                      <a:pt x="2017" y="428"/>
                      <a:pt x="1995" y="423"/>
                      <a:pt x="1980" y="411"/>
                    </a:cubicBezTo>
                    <a:cubicBezTo>
                      <a:pt x="1942" y="393"/>
                      <a:pt x="1905" y="417"/>
                      <a:pt x="1865" y="414"/>
                    </a:cubicBezTo>
                    <a:cubicBezTo>
                      <a:pt x="1863" y="412"/>
                      <a:pt x="1861" y="411"/>
                      <a:pt x="1862" y="408"/>
                    </a:cubicBezTo>
                    <a:cubicBezTo>
                      <a:pt x="1898" y="381"/>
                      <a:pt x="1940" y="362"/>
                      <a:pt x="1981" y="344"/>
                    </a:cubicBezTo>
                    <a:cubicBezTo>
                      <a:pt x="2015" y="326"/>
                      <a:pt x="2050" y="316"/>
                      <a:pt x="2086" y="303"/>
                    </a:cubicBezTo>
                    <a:cubicBezTo>
                      <a:pt x="2100" y="303"/>
                      <a:pt x="2113" y="290"/>
                      <a:pt x="2127" y="299"/>
                    </a:cubicBezTo>
                    <a:cubicBezTo>
                      <a:pt x="2178" y="285"/>
                      <a:pt x="2178" y="285"/>
                      <a:pt x="2178" y="285"/>
                    </a:cubicBezTo>
                    <a:cubicBezTo>
                      <a:pt x="2180" y="286"/>
                      <a:pt x="2182" y="289"/>
                      <a:pt x="2185" y="288"/>
                    </a:cubicBezTo>
                    <a:cubicBezTo>
                      <a:pt x="2229" y="274"/>
                      <a:pt x="2283" y="287"/>
                      <a:pt x="2332" y="286"/>
                    </a:cubicBezTo>
                    <a:cubicBezTo>
                      <a:pt x="2339" y="292"/>
                      <a:pt x="2339" y="292"/>
                      <a:pt x="2339" y="292"/>
                    </a:cubicBezTo>
                    <a:cubicBezTo>
                      <a:pt x="2385" y="304"/>
                      <a:pt x="2385" y="304"/>
                      <a:pt x="2385" y="304"/>
                    </a:cubicBezTo>
                    <a:cubicBezTo>
                      <a:pt x="2402" y="305"/>
                      <a:pt x="2410" y="326"/>
                      <a:pt x="2428" y="327"/>
                    </a:cubicBezTo>
                    <a:cubicBezTo>
                      <a:pt x="2438" y="313"/>
                      <a:pt x="2418" y="307"/>
                      <a:pt x="2413" y="299"/>
                    </a:cubicBezTo>
                    <a:cubicBezTo>
                      <a:pt x="2434" y="294"/>
                      <a:pt x="2458" y="300"/>
                      <a:pt x="2477" y="308"/>
                    </a:cubicBezTo>
                    <a:cubicBezTo>
                      <a:pt x="2468" y="319"/>
                      <a:pt x="2468" y="319"/>
                      <a:pt x="2468" y="319"/>
                    </a:cubicBezTo>
                    <a:cubicBezTo>
                      <a:pt x="2462" y="330"/>
                      <a:pt x="2471" y="337"/>
                      <a:pt x="2479" y="341"/>
                    </a:cubicBezTo>
                    <a:cubicBezTo>
                      <a:pt x="2486" y="343"/>
                      <a:pt x="2491" y="338"/>
                      <a:pt x="2495" y="336"/>
                    </a:cubicBezTo>
                    <a:cubicBezTo>
                      <a:pt x="2508" y="328"/>
                      <a:pt x="2495" y="319"/>
                      <a:pt x="2498" y="311"/>
                    </a:cubicBezTo>
                    <a:cubicBezTo>
                      <a:pt x="2569" y="324"/>
                      <a:pt x="2638" y="341"/>
                      <a:pt x="2703" y="369"/>
                    </a:cubicBezTo>
                    <a:cubicBezTo>
                      <a:pt x="2721" y="375"/>
                      <a:pt x="2738" y="389"/>
                      <a:pt x="2759" y="388"/>
                    </a:cubicBezTo>
                    <a:cubicBezTo>
                      <a:pt x="2738" y="369"/>
                      <a:pt x="2711" y="360"/>
                      <a:pt x="2686" y="349"/>
                    </a:cubicBezTo>
                    <a:cubicBezTo>
                      <a:pt x="2669" y="339"/>
                      <a:pt x="2646" y="338"/>
                      <a:pt x="2634" y="325"/>
                    </a:cubicBezTo>
                    <a:cubicBezTo>
                      <a:pt x="2637" y="320"/>
                      <a:pt x="2643" y="322"/>
                      <a:pt x="2646" y="318"/>
                    </a:cubicBezTo>
                    <a:cubicBezTo>
                      <a:pt x="2679" y="314"/>
                      <a:pt x="2707" y="290"/>
                      <a:pt x="2730" y="264"/>
                    </a:cubicBezTo>
                    <a:cubicBezTo>
                      <a:pt x="2732" y="258"/>
                      <a:pt x="2742" y="260"/>
                      <a:pt x="2741" y="252"/>
                    </a:cubicBezTo>
                    <a:cubicBezTo>
                      <a:pt x="2733" y="243"/>
                      <a:pt x="2718" y="255"/>
                      <a:pt x="2707" y="254"/>
                    </a:cubicBezTo>
                    <a:cubicBezTo>
                      <a:pt x="2666" y="262"/>
                      <a:pt x="2649" y="309"/>
                      <a:pt x="2609" y="318"/>
                    </a:cubicBezTo>
                    <a:cubicBezTo>
                      <a:pt x="2560" y="306"/>
                      <a:pt x="2510" y="295"/>
                      <a:pt x="2461" y="282"/>
                    </a:cubicBezTo>
                    <a:cubicBezTo>
                      <a:pt x="2437" y="278"/>
                      <a:pt x="2411" y="276"/>
                      <a:pt x="2389" y="267"/>
                    </a:cubicBezTo>
                    <a:cubicBezTo>
                      <a:pt x="2335" y="262"/>
                      <a:pt x="2335" y="262"/>
                      <a:pt x="2335" y="262"/>
                    </a:cubicBezTo>
                    <a:cubicBezTo>
                      <a:pt x="2237" y="262"/>
                      <a:pt x="2237" y="262"/>
                      <a:pt x="2237" y="262"/>
                    </a:cubicBezTo>
                    <a:cubicBezTo>
                      <a:pt x="2236" y="260"/>
                      <a:pt x="2233" y="259"/>
                      <a:pt x="2234" y="256"/>
                    </a:cubicBezTo>
                    <a:cubicBezTo>
                      <a:pt x="2269" y="247"/>
                      <a:pt x="2299" y="227"/>
                      <a:pt x="2333" y="218"/>
                    </a:cubicBezTo>
                    <a:cubicBezTo>
                      <a:pt x="2591" y="100"/>
                      <a:pt x="2591" y="100"/>
                      <a:pt x="2591" y="100"/>
                    </a:cubicBezTo>
                    <a:cubicBezTo>
                      <a:pt x="2617" y="76"/>
                      <a:pt x="2641" y="49"/>
                      <a:pt x="2664" y="21"/>
                    </a:cubicBezTo>
                    <a:cubicBezTo>
                      <a:pt x="2664" y="13"/>
                      <a:pt x="2660" y="6"/>
                      <a:pt x="2653" y="3"/>
                    </a:cubicBezTo>
                    <a:cubicBezTo>
                      <a:pt x="2646" y="0"/>
                      <a:pt x="2639" y="1"/>
                      <a:pt x="2634" y="7"/>
                    </a:cubicBezTo>
                    <a:cubicBezTo>
                      <a:pt x="2622" y="15"/>
                      <a:pt x="2634" y="26"/>
                      <a:pt x="2634" y="37"/>
                    </a:cubicBezTo>
                    <a:cubicBezTo>
                      <a:pt x="2622" y="52"/>
                      <a:pt x="2604" y="66"/>
                      <a:pt x="2590" y="74"/>
                    </a:cubicBezTo>
                    <a:cubicBezTo>
                      <a:pt x="2586" y="73"/>
                      <a:pt x="2325" y="193"/>
                      <a:pt x="2325" y="193"/>
                    </a:cubicBezTo>
                    <a:cubicBezTo>
                      <a:pt x="2286" y="210"/>
                      <a:pt x="2248" y="228"/>
                      <a:pt x="2208" y="237"/>
                    </a:cubicBezTo>
                    <a:cubicBezTo>
                      <a:pt x="2152" y="246"/>
                      <a:pt x="2152" y="246"/>
                      <a:pt x="2152" y="246"/>
                    </a:cubicBezTo>
                    <a:cubicBezTo>
                      <a:pt x="2148" y="257"/>
                      <a:pt x="2138" y="264"/>
                      <a:pt x="2128" y="268"/>
                    </a:cubicBezTo>
                    <a:cubicBezTo>
                      <a:pt x="2112" y="271"/>
                      <a:pt x="2100" y="280"/>
                      <a:pt x="2084" y="280"/>
                    </a:cubicBezTo>
                    <a:cubicBezTo>
                      <a:pt x="1959" y="329"/>
                      <a:pt x="1829" y="380"/>
                      <a:pt x="1730" y="479"/>
                    </a:cubicBezTo>
                    <a:cubicBezTo>
                      <a:pt x="1736" y="467"/>
                      <a:pt x="1739" y="452"/>
                      <a:pt x="1740" y="438"/>
                    </a:cubicBezTo>
                    <a:cubicBezTo>
                      <a:pt x="1738" y="423"/>
                      <a:pt x="1739" y="407"/>
                      <a:pt x="1729" y="395"/>
                    </a:cubicBezTo>
                    <a:cubicBezTo>
                      <a:pt x="1727" y="390"/>
                      <a:pt x="1720" y="375"/>
                      <a:pt x="1722" y="369"/>
                    </a:cubicBezTo>
                    <a:cubicBezTo>
                      <a:pt x="1708" y="378"/>
                      <a:pt x="1708" y="378"/>
                      <a:pt x="1708" y="378"/>
                    </a:cubicBezTo>
                    <a:cubicBezTo>
                      <a:pt x="1700" y="399"/>
                      <a:pt x="1692" y="438"/>
                      <a:pt x="1701" y="460"/>
                    </a:cubicBezTo>
                    <a:cubicBezTo>
                      <a:pt x="1703" y="478"/>
                      <a:pt x="1718" y="498"/>
                      <a:pt x="1704" y="513"/>
                    </a:cubicBezTo>
                    <a:cubicBezTo>
                      <a:pt x="1658" y="570"/>
                      <a:pt x="1632" y="637"/>
                      <a:pt x="1602" y="701"/>
                    </a:cubicBezTo>
                    <a:cubicBezTo>
                      <a:pt x="1590" y="699"/>
                      <a:pt x="1584" y="688"/>
                      <a:pt x="1580" y="678"/>
                    </a:cubicBezTo>
                    <a:cubicBezTo>
                      <a:pt x="1612" y="636"/>
                      <a:pt x="1638" y="590"/>
                      <a:pt x="1648" y="537"/>
                    </a:cubicBezTo>
                    <a:cubicBezTo>
                      <a:pt x="1654" y="532"/>
                      <a:pt x="1650" y="519"/>
                      <a:pt x="1656" y="513"/>
                    </a:cubicBezTo>
                    <a:cubicBezTo>
                      <a:pt x="1654" y="498"/>
                      <a:pt x="1665" y="482"/>
                      <a:pt x="1657" y="470"/>
                    </a:cubicBezTo>
                    <a:cubicBezTo>
                      <a:pt x="1663" y="449"/>
                      <a:pt x="1629" y="429"/>
                      <a:pt x="1651" y="416"/>
                    </a:cubicBezTo>
                    <a:cubicBezTo>
                      <a:pt x="1633" y="424"/>
                      <a:pt x="1633" y="424"/>
                      <a:pt x="1633" y="424"/>
                    </a:cubicBezTo>
                    <a:cubicBezTo>
                      <a:pt x="1592" y="479"/>
                      <a:pt x="1654" y="560"/>
                      <a:pt x="1607" y="612"/>
                    </a:cubicBezTo>
                    <a:cubicBezTo>
                      <a:pt x="1607" y="616"/>
                      <a:pt x="1607" y="616"/>
                      <a:pt x="1607" y="616"/>
                    </a:cubicBezTo>
                    <a:cubicBezTo>
                      <a:pt x="1594" y="633"/>
                      <a:pt x="1587" y="651"/>
                      <a:pt x="1569" y="662"/>
                    </a:cubicBezTo>
                    <a:cubicBezTo>
                      <a:pt x="1546" y="653"/>
                      <a:pt x="1537" y="627"/>
                      <a:pt x="1524" y="607"/>
                    </a:cubicBezTo>
                    <a:cubicBezTo>
                      <a:pt x="1503" y="587"/>
                      <a:pt x="1503" y="545"/>
                      <a:pt x="1515" y="517"/>
                    </a:cubicBezTo>
                    <a:cubicBezTo>
                      <a:pt x="1524" y="489"/>
                      <a:pt x="1509" y="465"/>
                      <a:pt x="1507" y="440"/>
                    </a:cubicBezTo>
                    <a:cubicBezTo>
                      <a:pt x="1497" y="434"/>
                      <a:pt x="1497" y="434"/>
                      <a:pt x="1497" y="434"/>
                    </a:cubicBezTo>
                    <a:cubicBezTo>
                      <a:pt x="1474" y="464"/>
                      <a:pt x="1465" y="511"/>
                      <a:pt x="1484" y="547"/>
                    </a:cubicBezTo>
                    <a:cubicBezTo>
                      <a:pt x="1493" y="565"/>
                      <a:pt x="1494" y="589"/>
                      <a:pt x="1508" y="603"/>
                    </a:cubicBezTo>
                    <a:cubicBezTo>
                      <a:pt x="1517" y="631"/>
                      <a:pt x="1534" y="650"/>
                      <a:pt x="1550" y="675"/>
                    </a:cubicBezTo>
                    <a:cubicBezTo>
                      <a:pt x="1554" y="685"/>
                      <a:pt x="1544" y="687"/>
                      <a:pt x="1539" y="691"/>
                    </a:cubicBezTo>
                    <a:cubicBezTo>
                      <a:pt x="1529" y="685"/>
                      <a:pt x="1531" y="669"/>
                      <a:pt x="1521" y="662"/>
                    </a:cubicBezTo>
                    <a:cubicBezTo>
                      <a:pt x="1489" y="595"/>
                      <a:pt x="1448" y="540"/>
                      <a:pt x="1398" y="485"/>
                    </a:cubicBezTo>
                    <a:cubicBezTo>
                      <a:pt x="1396" y="477"/>
                      <a:pt x="1387" y="469"/>
                      <a:pt x="1392" y="459"/>
                    </a:cubicBezTo>
                    <a:cubicBezTo>
                      <a:pt x="1411" y="442"/>
                      <a:pt x="1414" y="408"/>
                      <a:pt x="1405" y="386"/>
                    </a:cubicBezTo>
                    <a:cubicBezTo>
                      <a:pt x="1403" y="381"/>
                      <a:pt x="1397" y="375"/>
                      <a:pt x="1398" y="370"/>
                    </a:cubicBezTo>
                    <a:cubicBezTo>
                      <a:pt x="1384" y="359"/>
                      <a:pt x="1384" y="359"/>
                      <a:pt x="1384" y="359"/>
                    </a:cubicBezTo>
                    <a:cubicBezTo>
                      <a:pt x="1386" y="393"/>
                      <a:pt x="1364" y="422"/>
                      <a:pt x="1373" y="458"/>
                    </a:cubicBezTo>
                    <a:cubicBezTo>
                      <a:pt x="1373" y="460"/>
                      <a:pt x="1373" y="460"/>
                      <a:pt x="1373" y="460"/>
                    </a:cubicBezTo>
                    <a:cubicBezTo>
                      <a:pt x="1274" y="386"/>
                      <a:pt x="1165" y="319"/>
                      <a:pt x="1053" y="267"/>
                    </a:cubicBezTo>
                    <a:cubicBezTo>
                      <a:pt x="1045" y="292"/>
                      <a:pt x="1045" y="292"/>
                      <a:pt x="1045" y="292"/>
                    </a:cubicBezTo>
                    <a:cubicBezTo>
                      <a:pt x="1073" y="299"/>
                      <a:pt x="1147" y="344"/>
                      <a:pt x="1147" y="344"/>
                    </a:cubicBezTo>
                    <a:cubicBezTo>
                      <a:pt x="1181" y="357"/>
                      <a:pt x="1212" y="377"/>
                      <a:pt x="1243" y="395"/>
                    </a:cubicBezTo>
                    <a:cubicBezTo>
                      <a:pt x="1374" y="468"/>
                      <a:pt x="1460" y="588"/>
                      <a:pt x="1519" y="721"/>
                    </a:cubicBezTo>
                    <a:cubicBezTo>
                      <a:pt x="1520" y="732"/>
                      <a:pt x="1530" y="744"/>
                      <a:pt x="1523" y="754"/>
                    </a:cubicBezTo>
                    <a:cubicBezTo>
                      <a:pt x="1503" y="723"/>
                      <a:pt x="1474" y="706"/>
                      <a:pt x="1450" y="681"/>
                    </a:cubicBezTo>
                    <a:cubicBezTo>
                      <a:pt x="1443" y="635"/>
                      <a:pt x="1416" y="592"/>
                      <a:pt x="1377" y="573"/>
                    </a:cubicBezTo>
                    <a:cubicBezTo>
                      <a:pt x="1363" y="552"/>
                      <a:pt x="1332" y="550"/>
                      <a:pt x="1308" y="543"/>
                    </a:cubicBezTo>
                    <a:cubicBezTo>
                      <a:pt x="958" y="541"/>
                      <a:pt x="958" y="541"/>
                      <a:pt x="958" y="541"/>
                    </a:cubicBezTo>
                    <a:cubicBezTo>
                      <a:pt x="674" y="538"/>
                      <a:pt x="415" y="550"/>
                      <a:pt x="133" y="545"/>
                    </a:cubicBezTo>
                    <a:cubicBezTo>
                      <a:pt x="93" y="541"/>
                      <a:pt x="45" y="528"/>
                      <a:pt x="34" y="486"/>
                    </a:cubicBezTo>
                    <a:cubicBezTo>
                      <a:pt x="26" y="472"/>
                      <a:pt x="26" y="447"/>
                      <a:pt x="34" y="433"/>
                    </a:cubicBezTo>
                    <a:cubicBezTo>
                      <a:pt x="44" y="415"/>
                      <a:pt x="63" y="409"/>
                      <a:pt x="83" y="407"/>
                    </a:cubicBezTo>
                    <a:cubicBezTo>
                      <a:pt x="98" y="409"/>
                      <a:pt x="109" y="423"/>
                      <a:pt x="115" y="434"/>
                    </a:cubicBezTo>
                    <a:cubicBezTo>
                      <a:pt x="115" y="447"/>
                      <a:pt x="105" y="458"/>
                      <a:pt x="100" y="469"/>
                    </a:cubicBezTo>
                    <a:cubicBezTo>
                      <a:pt x="101" y="473"/>
                      <a:pt x="105" y="481"/>
                      <a:pt x="111" y="478"/>
                    </a:cubicBezTo>
                    <a:cubicBezTo>
                      <a:pt x="124" y="473"/>
                      <a:pt x="134" y="459"/>
                      <a:pt x="136" y="447"/>
                    </a:cubicBezTo>
                    <a:cubicBezTo>
                      <a:pt x="137" y="440"/>
                      <a:pt x="140" y="430"/>
                      <a:pt x="134" y="425"/>
                    </a:cubicBezTo>
                    <a:cubicBezTo>
                      <a:pt x="128" y="405"/>
                      <a:pt x="107" y="391"/>
                      <a:pt x="88" y="386"/>
                    </a:cubicBezTo>
                    <a:cubicBezTo>
                      <a:pt x="64" y="384"/>
                      <a:pt x="39" y="391"/>
                      <a:pt x="23" y="408"/>
                    </a:cubicBezTo>
                    <a:cubicBezTo>
                      <a:pt x="0" y="427"/>
                      <a:pt x="1" y="462"/>
                      <a:pt x="8" y="489"/>
                    </a:cubicBezTo>
                    <a:cubicBezTo>
                      <a:pt x="23" y="532"/>
                      <a:pt x="68" y="561"/>
                      <a:pt x="111" y="567"/>
                    </a:cubicBezTo>
                    <a:cubicBezTo>
                      <a:pt x="1046" y="570"/>
                      <a:pt x="1046" y="570"/>
                      <a:pt x="1046" y="570"/>
                    </a:cubicBezTo>
                    <a:cubicBezTo>
                      <a:pt x="1137" y="575"/>
                      <a:pt x="1240" y="560"/>
                      <a:pt x="1332" y="578"/>
                    </a:cubicBezTo>
                    <a:cubicBezTo>
                      <a:pt x="1365" y="589"/>
                      <a:pt x="1401" y="614"/>
                      <a:pt x="1410" y="652"/>
                    </a:cubicBezTo>
                    <a:cubicBezTo>
                      <a:pt x="1409" y="654"/>
                      <a:pt x="1406" y="653"/>
                      <a:pt x="1403" y="653"/>
                    </a:cubicBezTo>
                    <a:cubicBezTo>
                      <a:pt x="1327" y="603"/>
                      <a:pt x="1227" y="585"/>
                      <a:pt x="1130" y="597"/>
                    </a:cubicBezTo>
                    <a:cubicBezTo>
                      <a:pt x="1092" y="595"/>
                      <a:pt x="1057" y="609"/>
                      <a:pt x="1023" y="619"/>
                    </a:cubicBezTo>
                    <a:cubicBezTo>
                      <a:pt x="1004" y="623"/>
                      <a:pt x="987" y="614"/>
                      <a:pt x="976" y="603"/>
                    </a:cubicBezTo>
                    <a:cubicBezTo>
                      <a:pt x="941" y="572"/>
                      <a:pt x="881" y="574"/>
                      <a:pt x="836" y="586"/>
                    </a:cubicBezTo>
                    <a:cubicBezTo>
                      <a:pt x="836" y="589"/>
                      <a:pt x="835" y="592"/>
                      <a:pt x="837" y="593"/>
                    </a:cubicBezTo>
                    <a:cubicBezTo>
                      <a:pt x="884" y="589"/>
                      <a:pt x="912" y="629"/>
                      <a:pt x="954" y="634"/>
                    </a:cubicBezTo>
                    <a:cubicBezTo>
                      <a:pt x="964" y="636"/>
                      <a:pt x="972" y="626"/>
                      <a:pt x="980" y="633"/>
                    </a:cubicBezTo>
                    <a:cubicBezTo>
                      <a:pt x="936" y="655"/>
                      <a:pt x="894" y="680"/>
                      <a:pt x="847" y="693"/>
                    </a:cubicBezTo>
                    <a:cubicBezTo>
                      <a:pt x="833" y="690"/>
                      <a:pt x="825" y="677"/>
                      <a:pt x="813" y="669"/>
                    </a:cubicBezTo>
                    <a:cubicBezTo>
                      <a:pt x="795" y="649"/>
                      <a:pt x="761" y="658"/>
                      <a:pt x="737" y="656"/>
                    </a:cubicBezTo>
                    <a:cubicBezTo>
                      <a:pt x="728" y="658"/>
                      <a:pt x="720" y="652"/>
                      <a:pt x="714" y="656"/>
                    </a:cubicBezTo>
                    <a:cubicBezTo>
                      <a:pt x="722" y="671"/>
                      <a:pt x="739" y="680"/>
                      <a:pt x="756" y="687"/>
                    </a:cubicBezTo>
                    <a:cubicBezTo>
                      <a:pt x="780" y="698"/>
                      <a:pt x="808" y="687"/>
                      <a:pt x="830" y="701"/>
                    </a:cubicBezTo>
                    <a:cubicBezTo>
                      <a:pt x="824" y="708"/>
                      <a:pt x="816" y="710"/>
                      <a:pt x="809" y="715"/>
                    </a:cubicBezTo>
                    <a:cubicBezTo>
                      <a:pt x="764" y="732"/>
                      <a:pt x="727" y="773"/>
                      <a:pt x="677" y="770"/>
                    </a:cubicBezTo>
                    <a:cubicBezTo>
                      <a:pt x="624" y="775"/>
                      <a:pt x="570" y="760"/>
                      <a:pt x="535" y="723"/>
                    </a:cubicBezTo>
                    <a:cubicBezTo>
                      <a:pt x="519" y="686"/>
                      <a:pt x="480" y="665"/>
                      <a:pt x="438" y="667"/>
                    </a:cubicBezTo>
                    <a:cubicBezTo>
                      <a:pt x="435" y="669"/>
                      <a:pt x="431" y="669"/>
                      <a:pt x="432" y="674"/>
                    </a:cubicBezTo>
                    <a:cubicBezTo>
                      <a:pt x="453" y="687"/>
                      <a:pt x="470" y="712"/>
                      <a:pt x="491" y="726"/>
                    </a:cubicBezTo>
                    <a:cubicBezTo>
                      <a:pt x="504" y="743"/>
                      <a:pt x="530" y="726"/>
                      <a:pt x="543" y="745"/>
                    </a:cubicBezTo>
                    <a:cubicBezTo>
                      <a:pt x="561" y="757"/>
                      <a:pt x="584" y="768"/>
                      <a:pt x="605" y="772"/>
                    </a:cubicBezTo>
                    <a:cubicBezTo>
                      <a:pt x="620" y="778"/>
                      <a:pt x="638" y="781"/>
                      <a:pt x="655" y="785"/>
                    </a:cubicBezTo>
                    <a:cubicBezTo>
                      <a:pt x="648" y="789"/>
                      <a:pt x="648" y="789"/>
                      <a:pt x="648" y="789"/>
                    </a:cubicBezTo>
                    <a:cubicBezTo>
                      <a:pt x="561" y="818"/>
                      <a:pt x="460" y="821"/>
                      <a:pt x="362" y="817"/>
                    </a:cubicBezTo>
                    <a:cubicBezTo>
                      <a:pt x="333" y="816"/>
                      <a:pt x="305" y="807"/>
                      <a:pt x="277" y="808"/>
                    </a:cubicBezTo>
                    <a:cubicBezTo>
                      <a:pt x="281" y="814"/>
                      <a:pt x="291" y="819"/>
                      <a:pt x="300" y="822"/>
                    </a:cubicBezTo>
                    <a:cubicBezTo>
                      <a:pt x="292" y="827"/>
                      <a:pt x="283" y="829"/>
                      <a:pt x="274" y="830"/>
                    </a:cubicBezTo>
                    <a:cubicBezTo>
                      <a:pt x="262" y="833"/>
                      <a:pt x="249" y="834"/>
                      <a:pt x="237" y="839"/>
                    </a:cubicBezTo>
                    <a:cubicBezTo>
                      <a:pt x="222" y="838"/>
                      <a:pt x="208" y="844"/>
                      <a:pt x="196" y="849"/>
                    </a:cubicBezTo>
                    <a:cubicBezTo>
                      <a:pt x="180" y="866"/>
                      <a:pt x="160" y="885"/>
                      <a:pt x="141" y="893"/>
                    </a:cubicBezTo>
                    <a:cubicBezTo>
                      <a:pt x="141" y="897"/>
                      <a:pt x="140" y="903"/>
                      <a:pt x="145" y="903"/>
                    </a:cubicBezTo>
                    <a:cubicBezTo>
                      <a:pt x="163" y="895"/>
                      <a:pt x="186" y="901"/>
                      <a:pt x="205" y="893"/>
                    </a:cubicBezTo>
                    <a:cubicBezTo>
                      <a:pt x="236" y="891"/>
                      <a:pt x="254" y="856"/>
                      <a:pt x="279" y="841"/>
                    </a:cubicBezTo>
                    <a:cubicBezTo>
                      <a:pt x="306" y="820"/>
                      <a:pt x="345" y="825"/>
                      <a:pt x="377" y="830"/>
                    </a:cubicBezTo>
                    <a:cubicBezTo>
                      <a:pt x="397" y="834"/>
                      <a:pt x="375" y="842"/>
                      <a:pt x="381" y="855"/>
                    </a:cubicBezTo>
                    <a:cubicBezTo>
                      <a:pt x="389" y="862"/>
                      <a:pt x="396" y="869"/>
                      <a:pt x="406" y="866"/>
                    </a:cubicBezTo>
                    <a:cubicBezTo>
                      <a:pt x="408" y="864"/>
                      <a:pt x="410" y="863"/>
                      <a:pt x="413" y="862"/>
                    </a:cubicBezTo>
                    <a:cubicBezTo>
                      <a:pt x="419" y="854"/>
                      <a:pt x="418" y="845"/>
                      <a:pt x="414" y="837"/>
                    </a:cubicBezTo>
                    <a:cubicBezTo>
                      <a:pt x="427" y="829"/>
                      <a:pt x="446" y="838"/>
                      <a:pt x="460" y="833"/>
                    </a:cubicBezTo>
                    <a:cubicBezTo>
                      <a:pt x="496" y="832"/>
                      <a:pt x="533" y="824"/>
                      <a:pt x="568" y="823"/>
                    </a:cubicBezTo>
                    <a:cubicBezTo>
                      <a:pt x="574" y="822"/>
                      <a:pt x="581" y="816"/>
                      <a:pt x="587" y="822"/>
                    </a:cubicBezTo>
                    <a:cubicBezTo>
                      <a:pt x="584" y="830"/>
                      <a:pt x="574" y="831"/>
                      <a:pt x="578" y="841"/>
                    </a:cubicBezTo>
                    <a:cubicBezTo>
                      <a:pt x="580" y="850"/>
                      <a:pt x="590" y="854"/>
                      <a:pt x="597" y="856"/>
                    </a:cubicBezTo>
                    <a:cubicBezTo>
                      <a:pt x="607" y="852"/>
                      <a:pt x="615" y="845"/>
                      <a:pt x="612" y="833"/>
                    </a:cubicBezTo>
                    <a:cubicBezTo>
                      <a:pt x="610" y="826"/>
                      <a:pt x="602" y="825"/>
                      <a:pt x="597" y="822"/>
                    </a:cubicBezTo>
                    <a:cubicBezTo>
                      <a:pt x="617" y="812"/>
                      <a:pt x="640" y="809"/>
                      <a:pt x="661" y="800"/>
                    </a:cubicBezTo>
                    <a:cubicBezTo>
                      <a:pt x="675" y="797"/>
                      <a:pt x="688" y="792"/>
                      <a:pt x="701" y="786"/>
                    </a:cubicBezTo>
                    <a:cubicBezTo>
                      <a:pt x="713" y="785"/>
                      <a:pt x="724" y="774"/>
                      <a:pt x="736" y="778"/>
                    </a:cubicBezTo>
                    <a:cubicBezTo>
                      <a:pt x="731" y="795"/>
                      <a:pt x="724" y="810"/>
                      <a:pt x="715" y="825"/>
                    </a:cubicBezTo>
                    <a:cubicBezTo>
                      <a:pt x="700" y="876"/>
                      <a:pt x="688" y="944"/>
                      <a:pt x="715" y="993"/>
                    </a:cubicBezTo>
                    <a:cubicBezTo>
                      <a:pt x="718" y="994"/>
                      <a:pt x="719" y="992"/>
                      <a:pt x="721" y="991"/>
                    </a:cubicBezTo>
                    <a:cubicBezTo>
                      <a:pt x="701" y="940"/>
                      <a:pt x="712" y="881"/>
                      <a:pt x="730" y="833"/>
                    </a:cubicBezTo>
                    <a:cubicBezTo>
                      <a:pt x="743" y="750"/>
                      <a:pt x="828" y="726"/>
                      <a:pt x="888" y="695"/>
                    </a:cubicBezTo>
                    <a:cubicBezTo>
                      <a:pt x="891" y="699"/>
                      <a:pt x="891" y="699"/>
                      <a:pt x="891" y="699"/>
                    </a:cubicBezTo>
                    <a:cubicBezTo>
                      <a:pt x="875" y="742"/>
                      <a:pt x="851" y="782"/>
                      <a:pt x="855" y="834"/>
                    </a:cubicBezTo>
                    <a:cubicBezTo>
                      <a:pt x="857" y="842"/>
                      <a:pt x="851" y="851"/>
                      <a:pt x="855" y="857"/>
                    </a:cubicBezTo>
                    <a:cubicBezTo>
                      <a:pt x="871" y="848"/>
                      <a:pt x="881" y="829"/>
                      <a:pt x="890" y="812"/>
                    </a:cubicBezTo>
                    <a:cubicBezTo>
                      <a:pt x="897" y="769"/>
                      <a:pt x="872" y="715"/>
                      <a:pt x="916" y="683"/>
                    </a:cubicBezTo>
                    <a:cubicBezTo>
                      <a:pt x="995" y="652"/>
                      <a:pt x="1069" y="611"/>
                      <a:pt x="1160" y="610"/>
                    </a:cubicBezTo>
                    <a:cubicBezTo>
                      <a:pt x="1163" y="613"/>
                      <a:pt x="1170" y="608"/>
                      <a:pt x="1170" y="614"/>
                    </a:cubicBezTo>
                    <a:cubicBezTo>
                      <a:pt x="1151" y="635"/>
                      <a:pt x="1123" y="656"/>
                      <a:pt x="1115" y="682"/>
                    </a:cubicBezTo>
                    <a:cubicBezTo>
                      <a:pt x="1084" y="724"/>
                      <a:pt x="1085" y="797"/>
                      <a:pt x="1098" y="849"/>
                    </a:cubicBezTo>
                    <a:cubicBezTo>
                      <a:pt x="1107" y="879"/>
                      <a:pt x="1081" y="895"/>
                      <a:pt x="1069" y="919"/>
                    </a:cubicBezTo>
                    <a:cubicBezTo>
                      <a:pt x="1063" y="927"/>
                      <a:pt x="1061" y="941"/>
                      <a:pt x="1056" y="950"/>
                    </a:cubicBezTo>
                    <a:cubicBezTo>
                      <a:pt x="1074" y="952"/>
                      <a:pt x="1074" y="952"/>
                      <a:pt x="1074" y="952"/>
                    </a:cubicBezTo>
                    <a:cubicBezTo>
                      <a:pt x="1091" y="935"/>
                      <a:pt x="1106" y="914"/>
                      <a:pt x="1107" y="889"/>
                    </a:cubicBezTo>
                    <a:cubicBezTo>
                      <a:pt x="1109" y="898"/>
                      <a:pt x="1118" y="906"/>
                      <a:pt x="1125" y="908"/>
                    </a:cubicBezTo>
                    <a:cubicBezTo>
                      <a:pt x="1132" y="897"/>
                      <a:pt x="1120" y="890"/>
                      <a:pt x="1119" y="879"/>
                    </a:cubicBezTo>
                    <a:cubicBezTo>
                      <a:pt x="1134" y="870"/>
                      <a:pt x="1141" y="890"/>
                      <a:pt x="1153" y="893"/>
                    </a:cubicBezTo>
                    <a:cubicBezTo>
                      <a:pt x="1173" y="898"/>
                      <a:pt x="1191" y="907"/>
                      <a:pt x="1212" y="907"/>
                    </a:cubicBezTo>
                    <a:cubicBezTo>
                      <a:pt x="1219" y="900"/>
                      <a:pt x="1219" y="900"/>
                      <a:pt x="1219" y="900"/>
                    </a:cubicBezTo>
                    <a:cubicBezTo>
                      <a:pt x="1197" y="867"/>
                      <a:pt x="1155" y="862"/>
                      <a:pt x="1119" y="860"/>
                    </a:cubicBezTo>
                    <a:cubicBezTo>
                      <a:pt x="1099" y="828"/>
                      <a:pt x="1099" y="788"/>
                      <a:pt x="1101" y="749"/>
                    </a:cubicBezTo>
                    <a:cubicBezTo>
                      <a:pt x="1105" y="729"/>
                      <a:pt x="1109" y="708"/>
                      <a:pt x="1121" y="689"/>
                    </a:cubicBezTo>
                    <a:cubicBezTo>
                      <a:pt x="1125" y="676"/>
                      <a:pt x="1139" y="663"/>
                      <a:pt x="1147" y="653"/>
                    </a:cubicBezTo>
                    <a:cubicBezTo>
                      <a:pt x="1165" y="636"/>
                      <a:pt x="1187" y="625"/>
                      <a:pt x="1208" y="620"/>
                    </a:cubicBezTo>
                    <a:cubicBezTo>
                      <a:pt x="1211" y="620"/>
                      <a:pt x="1211" y="620"/>
                      <a:pt x="1211" y="620"/>
                    </a:cubicBezTo>
                    <a:cubicBezTo>
                      <a:pt x="1211" y="622"/>
                      <a:pt x="1212" y="623"/>
                      <a:pt x="1212" y="623"/>
                    </a:cubicBezTo>
                    <a:cubicBezTo>
                      <a:pt x="1186" y="643"/>
                      <a:pt x="1183" y="671"/>
                      <a:pt x="1168" y="696"/>
                    </a:cubicBezTo>
                    <a:cubicBezTo>
                      <a:pt x="1151" y="720"/>
                      <a:pt x="1144" y="753"/>
                      <a:pt x="1159" y="780"/>
                    </a:cubicBezTo>
                    <a:cubicBezTo>
                      <a:pt x="1165" y="793"/>
                      <a:pt x="1162" y="812"/>
                      <a:pt x="1175" y="821"/>
                    </a:cubicBezTo>
                    <a:cubicBezTo>
                      <a:pt x="1188" y="804"/>
                      <a:pt x="1189" y="781"/>
                      <a:pt x="1195" y="762"/>
                    </a:cubicBezTo>
                    <a:cubicBezTo>
                      <a:pt x="1193" y="730"/>
                      <a:pt x="1173" y="700"/>
                      <a:pt x="1192" y="669"/>
                    </a:cubicBezTo>
                    <a:cubicBezTo>
                      <a:pt x="1201" y="645"/>
                      <a:pt x="1221" y="635"/>
                      <a:pt x="1243" y="627"/>
                    </a:cubicBezTo>
                    <a:cubicBezTo>
                      <a:pt x="1296" y="622"/>
                      <a:pt x="1342" y="649"/>
                      <a:pt x="1388" y="669"/>
                    </a:cubicBezTo>
                    <a:cubicBezTo>
                      <a:pt x="1398" y="676"/>
                      <a:pt x="1414" y="682"/>
                      <a:pt x="1416" y="695"/>
                    </a:cubicBezTo>
                    <a:cubicBezTo>
                      <a:pt x="1415" y="721"/>
                      <a:pt x="1401" y="747"/>
                      <a:pt x="1381" y="760"/>
                    </a:cubicBezTo>
                    <a:cubicBezTo>
                      <a:pt x="1355" y="775"/>
                      <a:pt x="1317" y="777"/>
                      <a:pt x="1293" y="759"/>
                    </a:cubicBezTo>
                    <a:cubicBezTo>
                      <a:pt x="1279" y="745"/>
                      <a:pt x="1273" y="719"/>
                      <a:pt x="1278" y="700"/>
                    </a:cubicBezTo>
                    <a:cubicBezTo>
                      <a:pt x="1289" y="688"/>
                      <a:pt x="1303" y="679"/>
                      <a:pt x="1320" y="685"/>
                    </a:cubicBezTo>
                    <a:cubicBezTo>
                      <a:pt x="1330" y="689"/>
                      <a:pt x="1338" y="699"/>
                      <a:pt x="1351" y="693"/>
                    </a:cubicBezTo>
                    <a:cubicBezTo>
                      <a:pt x="1356" y="690"/>
                      <a:pt x="1358" y="683"/>
                      <a:pt x="1355" y="678"/>
                    </a:cubicBezTo>
                    <a:cubicBezTo>
                      <a:pt x="1344" y="672"/>
                      <a:pt x="1340" y="658"/>
                      <a:pt x="1326" y="656"/>
                    </a:cubicBezTo>
                    <a:cubicBezTo>
                      <a:pt x="1308" y="653"/>
                      <a:pt x="1286" y="654"/>
                      <a:pt x="1273" y="666"/>
                    </a:cubicBezTo>
                    <a:cubicBezTo>
                      <a:pt x="1253" y="684"/>
                      <a:pt x="1245" y="710"/>
                      <a:pt x="1251" y="734"/>
                    </a:cubicBezTo>
                    <a:cubicBezTo>
                      <a:pt x="1258" y="765"/>
                      <a:pt x="1281" y="787"/>
                      <a:pt x="1311" y="796"/>
                    </a:cubicBezTo>
                    <a:cubicBezTo>
                      <a:pt x="1355" y="806"/>
                      <a:pt x="1401" y="793"/>
                      <a:pt x="1429" y="755"/>
                    </a:cubicBezTo>
                    <a:cubicBezTo>
                      <a:pt x="1440" y="743"/>
                      <a:pt x="1443" y="729"/>
                      <a:pt x="1450" y="714"/>
                    </a:cubicBezTo>
                    <a:cubicBezTo>
                      <a:pt x="1496" y="742"/>
                      <a:pt x="1531" y="791"/>
                      <a:pt x="1549" y="841"/>
                    </a:cubicBezTo>
                    <a:cubicBezTo>
                      <a:pt x="1549" y="858"/>
                      <a:pt x="1554" y="875"/>
                      <a:pt x="1550" y="890"/>
                    </a:cubicBezTo>
                    <a:cubicBezTo>
                      <a:pt x="1583" y="892"/>
                      <a:pt x="1583" y="892"/>
                      <a:pt x="1583" y="892"/>
                    </a:cubicBezTo>
                    <a:cubicBezTo>
                      <a:pt x="1580" y="885"/>
                      <a:pt x="1583" y="876"/>
                      <a:pt x="1586" y="869"/>
                    </a:cubicBezTo>
                    <a:cubicBezTo>
                      <a:pt x="1599" y="805"/>
                      <a:pt x="1638" y="752"/>
                      <a:pt x="1685" y="711"/>
                    </a:cubicBezTo>
                    <a:cubicBezTo>
                      <a:pt x="1701" y="701"/>
                      <a:pt x="1698" y="723"/>
                      <a:pt x="1701" y="730"/>
                    </a:cubicBezTo>
                    <a:cubicBezTo>
                      <a:pt x="1716" y="767"/>
                      <a:pt x="1749" y="793"/>
                      <a:pt x="1785" y="804"/>
                    </a:cubicBezTo>
                    <a:cubicBezTo>
                      <a:pt x="1825" y="810"/>
                      <a:pt x="1864" y="801"/>
                      <a:pt x="1889" y="770"/>
                    </a:cubicBezTo>
                    <a:cubicBezTo>
                      <a:pt x="1901" y="746"/>
                      <a:pt x="1917" y="713"/>
                      <a:pt x="1895" y="688"/>
                    </a:cubicBezTo>
                    <a:cubicBezTo>
                      <a:pt x="1882" y="672"/>
                      <a:pt x="1864" y="663"/>
                      <a:pt x="1843" y="663"/>
                    </a:cubicBezTo>
                    <a:cubicBezTo>
                      <a:pt x="1818" y="663"/>
                      <a:pt x="1802" y="681"/>
                      <a:pt x="1790" y="699"/>
                    </a:cubicBezTo>
                    <a:cubicBezTo>
                      <a:pt x="1790" y="707"/>
                      <a:pt x="1789" y="716"/>
                      <a:pt x="1796" y="719"/>
                    </a:cubicBezTo>
                    <a:cubicBezTo>
                      <a:pt x="1799" y="719"/>
                      <a:pt x="1807" y="720"/>
                      <a:pt x="1810" y="715"/>
                    </a:cubicBezTo>
                    <a:cubicBezTo>
                      <a:pt x="1812" y="700"/>
                      <a:pt x="1824" y="693"/>
                      <a:pt x="1836" y="686"/>
                    </a:cubicBezTo>
                    <a:cubicBezTo>
                      <a:pt x="1846" y="680"/>
                      <a:pt x="1858" y="686"/>
                      <a:pt x="1867" y="691"/>
                    </a:cubicBezTo>
                    <a:cubicBezTo>
                      <a:pt x="1877" y="700"/>
                      <a:pt x="1879" y="715"/>
                      <a:pt x="1880" y="729"/>
                    </a:cubicBezTo>
                    <a:cubicBezTo>
                      <a:pt x="1878" y="747"/>
                      <a:pt x="1866" y="767"/>
                      <a:pt x="1848" y="775"/>
                    </a:cubicBezTo>
                    <a:cubicBezTo>
                      <a:pt x="1821" y="789"/>
                      <a:pt x="1780" y="782"/>
                      <a:pt x="1756" y="766"/>
                    </a:cubicBezTo>
                    <a:cubicBezTo>
                      <a:pt x="1745" y="753"/>
                      <a:pt x="1738" y="739"/>
                      <a:pt x="1729" y="723"/>
                    </a:cubicBezTo>
                    <a:cubicBezTo>
                      <a:pt x="1727" y="708"/>
                      <a:pt x="1722" y="694"/>
                      <a:pt x="1729" y="679"/>
                    </a:cubicBezTo>
                    <a:cubicBezTo>
                      <a:pt x="1772" y="654"/>
                      <a:pt x="1816" y="635"/>
                      <a:pt x="1867" y="630"/>
                    </a:cubicBezTo>
                    <a:cubicBezTo>
                      <a:pt x="1887" y="634"/>
                      <a:pt x="1904" y="648"/>
                      <a:pt x="1917" y="662"/>
                    </a:cubicBezTo>
                    <a:cubicBezTo>
                      <a:pt x="1962" y="708"/>
                      <a:pt x="1908" y="773"/>
                      <a:pt x="1939" y="823"/>
                    </a:cubicBezTo>
                    <a:cubicBezTo>
                      <a:pt x="1950" y="821"/>
                      <a:pt x="1950" y="805"/>
                      <a:pt x="1955" y="796"/>
                    </a:cubicBezTo>
                    <a:cubicBezTo>
                      <a:pt x="1969" y="761"/>
                      <a:pt x="1951" y="723"/>
                      <a:pt x="1942" y="689"/>
                    </a:cubicBezTo>
                    <a:cubicBezTo>
                      <a:pt x="1931" y="668"/>
                      <a:pt x="1924" y="650"/>
                      <a:pt x="1906" y="632"/>
                    </a:cubicBezTo>
                    <a:cubicBezTo>
                      <a:pt x="1911" y="630"/>
                      <a:pt x="1913" y="630"/>
                      <a:pt x="1917" y="630"/>
                    </a:cubicBezTo>
                    <a:cubicBezTo>
                      <a:pt x="1938" y="644"/>
                      <a:pt x="1960" y="659"/>
                      <a:pt x="1976" y="681"/>
                    </a:cubicBezTo>
                    <a:cubicBezTo>
                      <a:pt x="2004" y="726"/>
                      <a:pt x="2018" y="780"/>
                      <a:pt x="2014" y="839"/>
                    </a:cubicBezTo>
                    <a:cubicBezTo>
                      <a:pt x="2006" y="868"/>
                      <a:pt x="1975" y="882"/>
                      <a:pt x="1951" y="892"/>
                    </a:cubicBezTo>
                    <a:cubicBezTo>
                      <a:pt x="1942" y="900"/>
                      <a:pt x="1930" y="912"/>
                      <a:pt x="1925" y="923"/>
                    </a:cubicBezTo>
                    <a:cubicBezTo>
                      <a:pt x="1937" y="930"/>
                      <a:pt x="1953" y="923"/>
                      <a:pt x="1965" y="919"/>
                    </a:cubicBezTo>
                    <a:cubicBezTo>
                      <a:pt x="1983" y="912"/>
                      <a:pt x="1993" y="889"/>
                      <a:pt x="2006" y="878"/>
                    </a:cubicBezTo>
                    <a:cubicBezTo>
                      <a:pt x="2008" y="879"/>
                      <a:pt x="2007" y="882"/>
                      <a:pt x="2008" y="884"/>
                    </a:cubicBezTo>
                    <a:cubicBezTo>
                      <a:pt x="2009" y="894"/>
                      <a:pt x="2003" y="909"/>
                      <a:pt x="2013" y="912"/>
                    </a:cubicBezTo>
                    <a:cubicBezTo>
                      <a:pt x="2017" y="898"/>
                      <a:pt x="2018" y="879"/>
                      <a:pt x="2021" y="863"/>
                    </a:cubicBezTo>
                    <a:cubicBezTo>
                      <a:pt x="2034" y="876"/>
                      <a:pt x="2036" y="893"/>
                      <a:pt x="2039" y="911"/>
                    </a:cubicBezTo>
                    <a:cubicBezTo>
                      <a:pt x="2048" y="928"/>
                      <a:pt x="2063" y="951"/>
                      <a:pt x="2086" y="954"/>
                    </a:cubicBezTo>
                    <a:cubicBezTo>
                      <a:pt x="2091" y="946"/>
                      <a:pt x="2085" y="937"/>
                      <a:pt x="2083" y="929"/>
                    </a:cubicBezTo>
                    <a:cubicBezTo>
                      <a:pt x="2080" y="905"/>
                      <a:pt x="2060" y="892"/>
                      <a:pt x="2046" y="875"/>
                    </a:cubicBezTo>
                    <a:cubicBezTo>
                      <a:pt x="2013" y="829"/>
                      <a:pt x="2028" y="756"/>
                      <a:pt x="2002" y="704"/>
                    </a:cubicBezTo>
                    <a:cubicBezTo>
                      <a:pt x="1992" y="676"/>
                      <a:pt x="1972" y="656"/>
                      <a:pt x="1950" y="632"/>
                    </a:cubicBezTo>
                    <a:cubicBezTo>
                      <a:pt x="1954" y="629"/>
                      <a:pt x="1954" y="629"/>
                      <a:pt x="1954" y="629"/>
                    </a:cubicBezTo>
                    <a:cubicBezTo>
                      <a:pt x="2001" y="628"/>
                      <a:pt x="2040" y="643"/>
                      <a:pt x="2084" y="652"/>
                    </a:cubicBezTo>
                    <a:cubicBezTo>
                      <a:pt x="2136" y="678"/>
                      <a:pt x="2213" y="672"/>
                      <a:pt x="2238" y="741"/>
                    </a:cubicBezTo>
                    <a:cubicBezTo>
                      <a:pt x="2249" y="779"/>
                      <a:pt x="2266" y="815"/>
                      <a:pt x="2293" y="845"/>
                    </a:cubicBezTo>
                    <a:cubicBezTo>
                      <a:pt x="2296" y="843"/>
                      <a:pt x="2296" y="843"/>
                      <a:pt x="2296" y="843"/>
                    </a:cubicBezTo>
                    <a:cubicBezTo>
                      <a:pt x="2302" y="834"/>
                      <a:pt x="2302" y="817"/>
                      <a:pt x="2296" y="807"/>
                    </a:cubicBezTo>
                    <a:cubicBezTo>
                      <a:pt x="2290" y="759"/>
                      <a:pt x="2248" y="747"/>
                      <a:pt x="2226" y="707"/>
                    </a:cubicBezTo>
                    <a:cubicBezTo>
                      <a:pt x="2229" y="703"/>
                      <a:pt x="2229" y="703"/>
                      <a:pt x="2229" y="703"/>
                    </a:cubicBezTo>
                    <a:cubicBezTo>
                      <a:pt x="2252" y="710"/>
                      <a:pt x="2276" y="716"/>
                      <a:pt x="2299" y="725"/>
                    </a:cubicBezTo>
                    <a:cubicBezTo>
                      <a:pt x="2376" y="746"/>
                      <a:pt x="2429" y="822"/>
                      <a:pt x="2439" y="900"/>
                    </a:cubicBezTo>
                    <a:cubicBezTo>
                      <a:pt x="2439" y="962"/>
                      <a:pt x="2427" y="1013"/>
                      <a:pt x="2403" y="1066"/>
                    </a:cubicBezTo>
                    <a:cubicBezTo>
                      <a:pt x="2400" y="1073"/>
                      <a:pt x="2387" y="1082"/>
                      <a:pt x="2396" y="1089"/>
                    </a:cubicBezTo>
                    <a:cubicBezTo>
                      <a:pt x="2406" y="1081"/>
                      <a:pt x="2408" y="1069"/>
                      <a:pt x="2414" y="1060"/>
                    </a:cubicBezTo>
                    <a:cubicBezTo>
                      <a:pt x="2446" y="1007"/>
                      <a:pt x="2462" y="933"/>
                      <a:pt x="2446" y="865"/>
                    </a:cubicBezTo>
                    <a:cubicBezTo>
                      <a:pt x="2445" y="853"/>
                      <a:pt x="2430" y="843"/>
                      <a:pt x="2437" y="831"/>
                    </a:cubicBezTo>
                    <a:cubicBezTo>
                      <a:pt x="2442" y="836"/>
                      <a:pt x="2448" y="837"/>
                      <a:pt x="2453" y="839"/>
                    </a:cubicBezTo>
                    <a:cubicBezTo>
                      <a:pt x="2459" y="835"/>
                      <a:pt x="2468" y="835"/>
                      <a:pt x="2472" y="829"/>
                    </a:cubicBezTo>
                    <a:cubicBezTo>
                      <a:pt x="2472" y="823"/>
                      <a:pt x="2476" y="816"/>
                      <a:pt x="2472" y="811"/>
                    </a:cubicBezTo>
                    <a:cubicBezTo>
                      <a:pt x="2466" y="803"/>
                      <a:pt x="2453" y="803"/>
                      <a:pt x="2444" y="805"/>
                    </a:cubicBezTo>
                    <a:cubicBezTo>
                      <a:pt x="2439" y="810"/>
                      <a:pt x="2433" y="818"/>
                      <a:pt x="2432" y="826"/>
                    </a:cubicBezTo>
                    <a:cubicBezTo>
                      <a:pt x="2423" y="809"/>
                      <a:pt x="2413" y="788"/>
                      <a:pt x="2398" y="775"/>
                    </a:cubicBezTo>
                    <a:cubicBezTo>
                      <a:pt x="2400" y="772"/>
                      <a:pt x="2400" y="772"/>
                      <a:pt x="2400" y="772"/>
                    </a:cubicBezTo>
                    <a:cubicBezTo>
                      <a:pt x="2443" y="786"/>
                      <a:pt x="2482" y="807"/>
                      <a:pt x="2526" y="819"/>
                    </a:cubicBezTo>
                    <a:cubicBezTo>
                      <a:pt x="2536" y="825"/>
                      <a:pt x="2546" y="830"/>
                      <a:pt x="2560" y="830"/>
                    </a:cubicBezTo>
                    <a:cubicBezTo>
                      <a:pt x="2597" y="844"/>
                      <a:pt x="2639" y="850"/>
                      <a:pt x="2678" y="860"/>
                    </a:cubicBezTo>
                    <a:cubicBezTo>
                      <a:pt x="2707" y="857"/>
                      <a:pt x="2731" y="870"/>
                      <a:pt x="2760" y="863"/>
                    </a:cubicBezTo>
                    <a:cubicBezTo>
                      <a:pt x="2760" y="862"/>
                      <a:pt x="2760" y="862"/>
                      <a:pt x="2760" y="862"/>
                    </a:cubicBezTo>
                    <a:cubicBezTo>
                      <a:pt x="2759" y="863"/>
                      <a:pt x="2759" y="863"/>
                      <a:pt x="2759" y="863"/>
                    </a:cubicBezTo>
                    <a:cubicBezTo>
                      <a:pt x="2748" y="849"/>
                      <a:pt x="2725" y="862"/>
                      <a:pt x="2713" y="852"/>
                    </a:cubicBezTo>
                    <a:cubicBezTo>
                      <a:pt x="2646" y="845"/>
                      <a:pt x="2583" y="828"/>
                      <a:pt x="2523" y="805"/>
                    </a:cubicBezTo>
                    <a:cubicBezTo>
                      <a:pt x="2524" y="802"/>
                      <a:pt x="2528" y="803"/>
                      <a:pt x="2531" y="803"/>
                    </a:cubicBezTo>
                    <a:cubicBezTo>
                      <a:pt x="2541" y="798"/>
                      <a:pt x="2547" y="789"/>
                      <a:pt x="2546" y="778"/>
                    </a:cubicBezTo>
                    <a:cubicBezTo>
                      <a:pt x="2542" y="772"/>
                      <a:pt x="2534" y="768"/>
                      <a:pt x="2524" y="768"/>
                    </a:cubicBezTo>
                    <a:cubicBezTo>
                      <a:pt x="2519" y="771"/>
                      <a:pt x="2511" y="777"/>
                      <a:pt x="2510" y="784"/>
                    </a:cubicBezTo>
                    <a:cubicBezTo>
                      <a:pt x="2511" y="792"/>
                      <a:pt x="2518" y="801"/>
                      <a:pt x="2524" y="803"/>
                    </a:cubicBezTo>
                    <a:cubicBezTo>
                      <a:pt x="2522" y="805"/>
                      <a:pt x="2519" y="804"/>
                      <a:pt x="2516" y="804"/>
                    </a:cubicBezTo>
                    <a:cubicBezTo>
                      <a:pt x="2486" y="790"/>
                      <a:pt x="2457" y="777"/>
                      <a:pt x="2428" y="764"/>
                    </a:cubicBezTo>
                    <a:cubicBezTo>
                      <a:pt x="2418" y="762"/>
                      <a:pt x="2409" y="753"/>
                      <a:pt x="2399" y="751"/>
                    </a:cubicBezTo>
                    <a:cubicBezTo>
                      <a:pt x="2376" y="741"/>
                      <a:pt x="2354" y="730"/>
                      <a:pt x="2332" y="721"/>
                    </a:cubicBezTo>
                    <a:cubicBezTo>
                      <a:pt x="2271" y="689"/>
                      <a:pt x="2203" y="672"/>
                      <a:pt x="2137" y="649"/>
                    </a:cubicBezTo>
                    <a:cubicBezTo>
                      <a:pt x="2123" y="645"/>
                      <a:pt x="2110" y="641"/>
                      <a:pt x="2096" y="637"/>
                    </a:cubicBezTo>
                    <a:cubicBezTo>
                      <a:pt x="2072" y="630"/>
                      <a:pt x="2048" y="625"/>
                      <a:pt x="2024" y="618"/>
                    </a:cubicBezTo>
                    <a:cubicBezTo>
                      <a:pt x="1942" y="598"/>
                      <a:pt x="1833" y="596"/>
                      <a:pt x="1762" y="640"/>
                    </a:cubicBezTo>
                    <a:cubicBezTo>
                      <a:pt x="1750" y="636"/>
                      <a:pt x="1744" y="655"/>
                      <a:pt x="1738" y="643"/>
                    </a:cubicBezTo>
                    <a:cubicBezTo>
                      <a:pt x="1758" y="590"/>
                      <a:pt x="1817" y="572"/>
                      <a:pt x="1870" y="570"/>
                    </a:cubicBezTo>
                    <a:cubicBezTo>
                      <a:pt x="2255" y="567"/>
                      <a:pt x="2616" y="564"/>
                      <a:pt x="2995" y="558"/>
                    </a:cubicBezTo>
                    <a:cubicBezTo>
                      <a:pt x="3039" y="558"/>
                      <a:pt x="3082" y="542"/>
                      <a:pt x="3105" y="503"/>
                    </a:cubicBezTo>
                    <a:cubicBezTo>
                      <a:pt x="3122" y="480"/>
                      <a:pt x="3124" y="440"/>
                      <a:pt x="3112" y="414"/>
                    </a:cubicBezTo>
                    <a:close/>
                    <a:moveTo>
                      <a:pt x="1585" y="771"/>
                    </a:moveTo>
                    <a:cubicBezTo>
                      <a:pt x="1581" y="782"/>
                      <a:pt x="1574" y="792"/>
                      <a:pt x="1575" y="805"/>
                    </a:cubicBezTo>
                    <a:cubicBezTo>
                      <a:pt x="1571" y="806"/>
                      <a:pt x="1571" y="806"/>
                      <a:pt x="1571" y="806"/>
                    </a:cubicBezTo>
                    <a:cubicBezTo>
                      <a:pt x="1574" y="792"/>
                      <a:pt x="1559" y="783"/>
                      <a:pt x="1563" y="768"/>
                    </a:cubicBezTo>
                    <a:cubicBezTo>
                      <a:pt x="1556" y="756"/>
                      <a:pt x="1556" y="742"/>
                      <a:pt x="1549" y="729"/>
                    </a:cubicBezTo>
                    <a:cubicBezTo>
                      <a:pt x="1540" y="714"/>
                      <a:pt x="1556" y="707"/>
                      <a:pt x="1563" y="696"/>
                    </a:cubicBezTo>
                    <a:cubicBezTo>
                      <a:pt x="1577" y="702"/>
                      <a:pt x="1581" y="715"/>
                      <a:pt x="1591" y="726"/>
                    </a:cubicBezTo>
                    <a:cubicBezTo>
                      <a:pt x="1597" y="743"/>
                      <a:pt x="1584" y="755"/>
                      <a:pt x="1585" y="7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9" name="Freeform 159"/>
              <p:cNvSpPr>
                <a:spLocks/>
              </p:cNvSpPr>
              <p:nvPr userDrawn="1"/>
            </p:nvSpPr>
            <p:spPr bwMode="auto">
              <a:xfrm>
                <a:off x="5045" y="544"/>
                <a:ext cx="347" cy="154"/>
              </a:xfrm>
              <a:custGeom>
                <a:avLst/>
                <a:gdLst>
                  <a:gd name="T0" fmla="*/ 141 w 147"/>
                  <a:gd name="T1" fmla="*/ 12 h 65"/>
                  <a:gd name="T2" fmla="*/ 145 w 147"/>
                  <a:gd name="T3" fmla="*/ 20 h 65"/>
                  <a:gd name="T4" fmla="*/ 16 w 147"/>
                  <a:gd name="T5" fmla="*/ 61 h 65"/>
                  <a:gd name="T6" fmla="*/ 4 w 147"/>
                  <a:gd name="T7" fmla="*/ 64 h 65"/>
                  <a:gd name="T8" fmla="*/ 2 w 147"/>
                  <a:gd name="T9" fmla="*/ 57 h 65"/>
                  <a:gd name="T10" fmla="*/ 141 w 147"/>
                  <a:gd name="T11" fmla="*/ 12 h 65"/>
                </a:gdLst>
                <a:ahLst/>
                <a:cxnLst>
                  <a:cxn ang="0">
                    <a:pos x="T0" y="T1"/>
                  </a:cxn>
                  <a:cxn ang="0">
                    <a:pos x="T2" y="T3"/>
                  </a:cxn>
                  <a:cxn ang="0">
                    <a:pos x="T4" y="T5"/>
                  </a:cxn>
                  <a:cxn ang="0">
                    <a:pos x="T6" y="T7"/>
                  </a:cxn>
                  <a:cxn ang="0">
                    <a:pos x="T8" y="T9"/>
                  </a:cxn>
                  <a:cxn ang="0">
                    <a:pos x="T10" y="T11"/>
                  </a:cxn>
                </a:cxnLst>
                <a:rect l="0" t="0" r="r" b="b"/>
                <a:pathLst>
                  <a:path w="147" h="65">
                    <a:moveTo>
                      <a:pt x="141" y="12"/>
                    </a:moveTo>
                    <a:cubicBezTo>
                      <a:pt x="141" y="15"/>
                      <a:pt x="147" y="16"/>
                      <a:pt x="145" y="20"/>
                    </a:cubicBezTo>
                    <a:cubicBezTo>
                      <a:pt x="111" y="50"/>
                      <a:pt x="64" y="59"/>
                      <a:pt x="16" y="61"/>
                    </a:cubicBezTo>
                    <a:cubicBezTo>
                      <a:pt x="12" y="62"/>
                      <a:pt x="9" y="65"/>
                      <a:pt x="4" y="64"/>
                    </a:cubicBezTo>
                    <a:cubicBezTo>
                      <a:pt x="1" y="62"/>
                      <a:pt x="0" y="59"/>
                      <a:pt x="2" y="57"/>
                    </a:cubicBezTo>
                    <a:cubicBezTo>
                      <a:pt x="36" y="19"/>
                      <a:pt x="89" y="0"/>
                      <a:pt x="14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0" name="Freeform 160"/>
              <p:cNvSpPr>
                <a:spLocks/>
              </p:cNvSpPr>
              <p:nvPr userDrawn="1"/>
            </p:nvSpPr>
            <p:spPr bwMode="auto">
              <a:xfrm>
                <a:off x="4919" y="577"/>
                <a:ext cx="102" cy="93"/>
              </a:xfrm>
              <a:custGeom>
                <a:avLst/>
                <a:gdLst>
                  <a:gd name="T0" fmla="*/ 39 w 43"/>
                  <a:gd name="T1" fmla="*/ 13 h 39"/>
                  <a:gd name="T2" fmla="*/ 24 w 43"/>
                  <a:gd name="T3" fmla="*/ 39 h 39"/>
                  <a:gd name="T4" fmla="*/ 3 w 43"/>
                  <a:gd name="T5" fmla="*/ 24 h 39"/>
                  <a:gd name="T6" fmla="*/ 10 w 43"/>
                  <a:gd name="T7" fmla="*/ 7 h 39"/>
                  <a:gd name="T8" fmla="*/ 39 w 43"/>
                  <a:gd name="T9" fmla="*/ 13 h 39"/>
                </a:gdLst>
                <a:ahLst/>
                <a:cxnLst>
                  <a:cxn ang="0">
                    <a:pos x="T0" y="T1"/>
                  </a:cxn>
                  <a:cxn ang="0">
                    <a:pos x="T2" y="T3"/>
                  </a:cxn>
                  <a:cxn ang="0">
                    <a:pos x="T4" y="T5"/>
                  </a:cxn>
                  <a:cxn ang="0">
                    <a:pos x="T6" y="T7"/>
                  </a:cxn>
                  <a:cxn ang="0">
                    <a:pos x="T8" y="T9"/>
                  </a:cxn>
                </a:cxnLst>
                <a:rect l="0" t="0" r="r" b="b"/>
                <a:pathLst>
                  <a:path w="43" h="39">
                    <a:moveTo>
                      <a:pt x="39" y="13"/>
                    </a:moveTo>
                    <a:cubicBezTo>
                      <a:pt x="43" y="27"/>
                      <a:pt x="35" y="34"/>
                      <a:pt x="24" y="39"/>
                    </a:cubicBezTo>
                    <a:cubicBezTo>
                      <a:pt x="14" y="38"/>
                      <a:pt x="8" y="32"/>
                      <a:pt x="3" y="24"/>
                    </a:cubicBezTo>
                    <a:cubicBezTo>
                      <a:pt x="0" y="16"/>
                      <a:pt x="7" y="12"/>
                      <a:pt x="10" y="7"/>
                    </a:cubicBezTo>
                    <a:cubicBezTo>
                      <a:pt x="17" y="0"/>
                      <a:pt x="36" y="0"/>
                      <a:pt x="3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1" name="Freeform 161"/>
              <p:cNvSpPr>
                <a:spLocks/>
              </p:cNvSpPr>
              <p:nvPr userDrawn="1"/>
            </p:nvSpPr>
            <p:spPr bwMode="auto">
              <a:xfrm>
                <a:off x="619" y="592"/>
                <a:ext cx="85" cy="82"/>
              </a:xfrm>
              <a:custGeom>
                <a:avLst/>
                <a:gdLst>
                  <a:gd name="T0" fmla="*/ 34 w 36"/>
                  <a:gd name="T1" fmla="*/ 9 h 35"/>
                  <a:gd name="T2" fmla="*/ 29 w 36"/>
                  <a:gd name="T3" fmla="*/ 29 h 35"/>
                  <a:gd name="T4" fmla="*/ 12 w 36"/>
                  <a:gd name="T5" fmla="*/ 34 h 35"/>
                  <a:gd name="T6" fmla="*/ 0 w 36"/>
                  <a:gd name="T7" fmla="*/ 20 h 35"/>
                  <a:gd name="T8" fmla="*/ 12 w 36"/>
                  <a:gd name="T9" fmla="*/ 1 h 35"/>
                  <a:gd name="T10" fmla="*/ 34 w 36"/>
                  <a:gd name="T11" fmla="*/ 9 h 35"/>
                </a:gdLst>
                <a:ahLst/>
                <a:cxnLst>
                  <a:cxn ang="0">
                    <a:pos x="T0" y="T1"/>
                  </a:cxn>
                  <a:cxn ang="0">
                    <a:pos x="T2" y="T3"/>
                  </a:cxn>
                  <a:cxn ang="0">
                    <a:pos x="T4" y="T5"/>
                  </a:cxn>
                  <a:cxn ang="0">
                    <a:pos x="T6" y="T7"/>
                  </a:cxn>
                  <a:cxn ang="0">
                    <a:pos x="T8" y="T9"/>
                  </a:cxn>
                  <a:cxn ang="0">
                    <a:pos x="T10" y="T11"/>
                  </a:cxn>
                </a:cxnLst>
                <a:rect l="0" t="0" r="r" b="b"/>
                <a:pathLst>
                  <a:path w="36" h="35">
                    <a:moveTo>
                      <a:pt x="34" y="9"/>
                    </a:moveTo>
                    <a:cubicBezTo>
                      <a:pt x="36" y="16"/>
                      <a:pt x="35" y="25"/>
                      <a:pt x="29" y="29"/>
                    </a:cubicBezTo>
                    <a:cubicBezTo>
                      <a:pt x="26" y="34"/>
                      <a:pt x="17" y="35"/>
                      <a:pt x="12" y="34"/>
                    </a:cubicBezTo>
                    <a:cubicBezTo>
                      <a:pt x="5" y="33"/>
                      <a:pt x="2" y="26"/>
                      <a:pt x="0" y="20"/>
                    </a:cubicBezTo>
                    <a:cubicBezTo>
                      <a:pt x="0" y="11"/>
                      <a:pt x="4" y="6"/>
                      <a:pt x="12" y="1"/>
                    </a:cubicBezTo>
                    <a:cubicBezTo>
                      <a:pt x="20" y="1"/>
                      <a:pt x="28" y="0"/>
                      <a:pt x="3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2" name="Freeform 162"/>
              <p:cNvSpPr>
                <a:spLocks/>
              </p:cNvSpPr>
              <p:nvPr userDrawn="1"/>
            </p:nvSpPr>
            <p:spPr bwMode="auto">
              <a:xfrm>
                <a:off x="11" y="608"/>
                <a:ext cx="282" cy="182"/>
              </a:xfrm>
              <a:custGeom>
                <a:avLst/>
                <a:gdLst>
                  <a:gd name="T0" fmla="*/ 119 w 119"/>
                  <a:gd name="T1" fmla="*/ 65 h 77"/>
                  <a:gd name="T2" fmla="*/ 119 w 119"/>
                  <a:gd name="T3" fmla="*/ 72 h 77"/>
                  <a:gd name="T4" fmla="*/ 57 w 119"/>
                  <a:gd name="T5" fmla="*/ 57 h 77"/>
                  <a:gd name="T6" fmla="*/ 6 w 119"/>
                  <a:gd name="T7" fmla="*/ 9 h 77"/>
                  <a:gd name="T8" fmla="*/ 6 w 119"/>
                  <a:gd name="T9" fmla="*/ 0 h 77"/>
                  <a:gd name="T10" fmla="*/ 119 w 119"/>
                  <a:gd name="T11" fmla="*/ 65 h 77"/>
                </a:gdLst>
                <a:ahLst/>
                <a:cxnLst>
                  <a:cxn ang="0">
                    <a:pos x="T0" y="T1"/>
                  </a:cxn>
                  <a:cxn ang="0">
                    <a:pos x="T2" y="T3"/>
                  </a:cxn>
                  <a:cxn ang="0">
                    <a:pos x="T4" y="T5"/>
                  </a:cxn>
                  <a:cxn ang="0">
                    <a:pos x="T6" y="T7"/>
                  </a:cxn>
                  <a:cxn ang="0">
                    <a:pos x="T8" y="T9"/>
                  </a:cxn>
                  <a:cxn ang="0">
                    <a:pos x="T10" y="T11"/>
                  </a:cxn>
                </a:cxnLst>
                <a:rect l="0" t="0" r="r" b="b"/>
                <a:pathLst>
                  <a:path w="119" h="77">
                    <a:moveTo>
                      <a:pt x="119" y="65"/>
                    </a:moveTo>
                    <a:cubicBezTo>
                      <a:pt x="119" y="72"/>
                      <a:pt x="119" y="72"/>
                      <a:pt x="119" y="72"/>
                    </a:cubicBezTo>
                    <a:cubicBezTo>
                      <a:pt x="96" y="77"/>
                      <a:pt x="74" y="71"/>
                      <a:pt x="57" y="57"/>
                    </a:cubicBezTo>
                    <a:cubicBezTo>
                      <a:pt x="43" y="38"/>
                      <a:pt x="28" y="19"/>
                      <a:pt x="6" y="9"/>
                    </a:cubicBezTo>
                    <a:cubicBezTo>
                      <a:pt x="6" y="6"/>
                      <a:pt x="0" y="2"/>
                      <a:pt x="6" y="0"/>
                    </a:cubicBezTo>
                    <a:cubicBezTo>
                      <a:pt x="54" y="0"/>
                      <a:pt x="83" y="39"/>
                      <a:pt x="119"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3" name="Freeform 163"/>
              <p:cNvSpPr>
                <a:spLocks/>
              </p:cNvSpPr>
              <p:nvPr userDrawn="1"/>
            </p:nvSpPr>
            <p:spPr bwMode="auto">
              <a:xfrm>
                <a:off x="5489" y="606"/>
                <a:ext cx="234" cy="236"/>
              </a:xfrm>
              <a:custGeom>
                <a:avLst/>
                <a:gdLst>
                  <a:gd name="T0" fmla="*/ 99 w 99"/>
                  <a:gd name="T1" fmla="*/ 2 h 100"/>
                  <a:gd name="T2" fmla="*/ 18 w 99"/>
                  <a:gd name="T3" fmla="*/ 90 h 100"/>
                  <a:gd name="T4" fmla="*/ 0 w 99"/>
                  <a:gd name="T5" fmla="*/ 93 h 100"/>
                  <a:gd name="T6" fmla="*/ 86 w 99"/>
                  <a:gd name="T7" fmla="*/ 1 h 100"/>
                  <a:gd name="T8" fmla="*/ 99 w 99"/>
                  <a:gd name="T9" fmla="*/ 2 h 100"/>
                </a:gdLst>
                <a:ahLst/>
                <a:cxnLst>
                  <a:cxn ang="0">
                    <a:pos x="T0" y="T1"/>
                  </a:cxn>
                  <a:cxn ang="0">
                    <a:pos x="T2" y="T3"/>
                  </a:cxn>
                  <a:cxn ang="0">
                    <a:pos x="T4" y="T5"/>
                  </a:cxn>
                  <a:cxn ang="0">
                    <a:pos x="T6" y="T7"/>
                  </a:cxn>
                  <a:cxn ang="0">
                    <a:pos x="T8" y="T9"/>
                  </a:cxn>
                </a:cxnLst>
                <a:rect l="0" t="0" r="r" b="b"/>
                <a:pathLst>
                  <a:path w="99" h="100">
                    <a:moveTo>
                      <a:pt x="99" y="2"/>
                    </a:moveTo>
                    <a:cubicBezTo>
                      <a:pt x="77" y="35"/>
                      <a:pt x="58" y="76"/>
                      <a:pt x="18" y="90"/>
                    </a:cubicBezTo>
                    <a:cubicBezTo>
                      <a:pt x="12" y="90"/>
                      <a:pt x="6" y="100"/>
                      <a:pt x="0" y="93"/>
                    </a:cubicBezTo>
                    <a:cubicBezTo>
                      <a:pt x="15" y="56"/>
                      <a:pt x="48" y="17"/>
                      <a:pt x="86" y="1"/>
                    </a:cubicBezTo>
                    <a:cubicBezTo>
                      <a:pt x="89" y="1"/>
                      <a:pt x="95" y="0"/>
                      <a:pt x="9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4" name="Freeform 164"/>
              <p:cNvSpPr>
                <a:spLocks/>
              </p:cNvSpPr>
              <p:nvPr userDrawn="1"/>
            </p:nvSpPr>
            <p:spPr bwMode="auto">
              <a:xfrm>
                <a:off x="751" y="608"/>
                <a:ext cx="83" cy="76"/>
              </a:xfrm>
              <a:custGeom>
                <a:avLst/>
                <a:gdLst>
                  <a:gd name="T0" fmla="*/ 34 w 35"/>
                  <a:gd name="T1" fmla="*/ 13 h 32"/>
                  <a:gd name="T2" fmla="*/ 20 w 35"/>
                  <a:gd name="T3" fmla="*/ 31 h 32"/>
                  <a:gd name="T4" fmla="*/ 4 w 35"/>
                  <a:gd name="T5" fmla="*/ 21 h 32"/>
                  <a:gd name="T6" fmla="*/ 14 w 35"/>
                  <a:gd name="T7" fmla="*/ 2 h 32"/>
                  <a:gd name="T8" fmla="*/ 34 w 35"/>
                  <a:gd name="T9" fmla="*/ 13 h 32"/>
                </a:gdLst>
                <a:ahLst/>
                <a:cxnLst>
                  <a:cxn ang="0">
                    <a:pos x="T0" y="T1"/>
                  </a:cxn>
                  <a:cxn ang="0">
                    <a:pos x="T2" y="T3"/>
                  </a:cxn>
                  <a:cxn ang="0">
                    <a:pos x="T4" y="T5"/>
                  </a:cxn>
                  <a:cxn ang="0">
                    <a:pos x="T6" y="T7"/>
                  </a:cxn>
                  <a:cxn ang="0">
                    <a:pos x="T8" y="T9"/>
                  </a:cxn>
                </a:cxnLst>
                <a:rect l="0" t="0" r="r" b="b"/>
                <a:pathLst>
                  <a:path w="35" h="32">
                    <a:moveTo>
                      <a:pt x="34" y="13"/>
                    </a:moveTo>
                    <a:cubicBezTo>
                      <a:pt x="35" y="23"/>
                      <a:pt x="27" y="25"/>
                      <a:pt x="20" y="31"/>
                    </a:cubicBezTo>
                    <a:cubicBezTo>
                      <a:pt x="13" y="32"/>
                      <a:pt x="9" y="26"/>
                      <a:pt x="4" y="21"/>
                    </a:cubicBezTo>
                    <a:cubicBezTo>
                      <a:pt x="0" y="11"/>
                      <a:pt x="9" y="7"/>
                      <a:pt x="14" y="2"/>
                    </a:cubicBezTo>
                    <a:cubicBezTo>
                      <a:pt x="21" y="0"/>
                      <a:pt x="30" y="6"/>
                      <a:pt x="3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5" name="Freeform 165"/>
              <p:cNvSpPr>
                <a:spLocks/>
              </p:cNvSpPr>
              <p:nvPr userDrawn="1"/>
            </p:nvSpPr>
            <p:spPr bwMode="auto">
              <a:xfrm>
                <a:off x="5810" y="639"/>
                <a:ext cx="199" cy="241"/>
              </a:xfrm>
              <a:custGeom>
                <a:avLst/>
                <a:gdLst>
                  <a:gd name="T0" fmla="*/ 84 w 84"/>
                  <a:gd name="T1" fmla="*/ 6 h 102"/>
                  <a:gd name="T2" fmla="*/ 71 w 84"/>
                  <a:gd name="T3" fmla="*/ 50 h 102"/>
                  <a:gd name="T4" fmla="*/ 4 w 84"/>
                  <a:gd name="T5" fmla="*/ 102 h 102"/>
                  <a:gd name="T6" fmla="*/ 16 w 84"/>
                  <a:gd name="T7" fmla="*/ 74 h 102"/>
                  <a:gd name="T8" fmla="*/ 79 w 84"/>
                  <a:gd name="T9" fmla="*/ 0 h 102"/>
                  <a:gd name="T10" fmla="*/ 84 w 84"/>
                  <a:gd name="T11" fmla="*/ 6 h 102"/>
                </a:gdLst>
                <a:ahLst/>
                <a:cxnLst>
                  <a:cxn ang="0">
                    <a:pos x="T0" y="T1"/>
                  </a:cxn>
                  <a:cxn ang="0">
                    <a:pos x="T2" y="T3"/>
                  </a:cxn>
                  <a:cxn ang="0">
                    <a:pos x="T4" y="T5"/>
                  </a:cxn>
                  <a:cxn ang="0">
                    <a:pos x="T6" y="T7"/>
                  </a:cxn>
                  <a:cxn ang="0">
                    <a:pos x="T8" y="T9"/>
                  </a:cxn>
                  <a:cxn ang="0">
                    <a:pos x="T10" y="T11"/>
                  </a:cxn>
                </a:cxnLst>
                <a:rect l="0" t="0" r="r" b="b"/>
                <a:pathLst>
                  <a:path w="84" h="102">
                    <a:moveTo>
                      <a:pt x="84" y="6"/>
                    </a:moveTo>
                    <a:cubicBezTo>
                      <a:pt x="75" y="18"/>
                      <a:pt x="79" y="37"/>
                      <a:pt x="71" y="50"/>
                    </a:cubicBezTo>
                    <a:cubicBezTo>
                      <a:pt x="51" y="72"/>
                      <a:pt x="35" y="97"/>
                      <a:pt x="4" y="102"/>
                    </a:cubicBezTo>
                    <a:cubicBezTo>
                      <a:pt x="0" y="93"/>
                      <a:pt x="11" y="83"/>
                      <a:pt x="16" y="74"/>
                    </a:cubicBezTo>
                    <a:cubicBezTo>
                      <a:pt x="29" y="45"/>
                      <a:pt x="49" y="12"/>
                      <a:pt x="79" y="0"/>
                    </a:cubicBezTo>
                    <a:cubicBezTo>
                      <a:pt x="84" y="6"/>
                      <a:pt x="84" y="6"/>
                      <a:pt x="8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6" name="Freeform 166"/>
              <p:cNvSpPr>
                <a:spLocks/>
              </p:cNvSpPr>
              <p:nvPr userDrawn="1"/>
            </p:nvSpPr>
            <p:spPr bwMode="auto">
              <a:xfrm>
                <a:off x="-489" y="646"/>
                <a:ext cx="92" cy="92"/>
              </a:xfrm>
              <a:custGeom>
                <a:avLst/>
                <a:gdLst>
                  <a:gd name="T0" fmla="*/ 34 w 39"/>
                  <a:gd name="T1" fmla="*/ 11 h 39"/>
                  <a:gd name="T2" fmla="*/ 34 w 39"/>
                  <a:gd name="T3" fmla="*/ 33 h 39"/>
                  <a:gd name="T4" fmla="*/ 12 w 39"/>
                  <a:gd name="T5" fmla="*/ 36 h 39"/>
                  <a:gd name="T6" fmla="*/ 4 w 39"/>
                  <a:gd name="T7" fmla="*/ 13 h 39"/>
                  <a:gd name="T8" fmla="*/ 34 w 39"/>
                  <a:gd name="T9" fmla="*/ 11 h 39"/>
                </a:gdLst>
                <a:ahLst/>
                <a:cxnLst>
                  <a:cxn ang="0">
                    <a:pos x="T0" y="T1"/>
                  </a:cxn>
                  <a:cxn ang="0">
                    <a:pos x="T2" y="T3"/>
                  </a:cxn>
                  <a:cxn ang="0">
                    <a:pos x="T4" y="T5"/>
                  </a:cxn>
                  <a:cxn ang="0">
                    <a:pos x="T6" y="T7"/>
                  </a:cxn>
                  <a:cxn ang="0">
                    <a:pos x="T8" y="T9"/>
                  </a:cxn>
                </a:cxnLst>
                <a:rect l="0" t="0" r="r" b="b"/>
                <a:pathLst>
                  <a:path w="39" h="39">
                    <a:moveTo>
                      <a:pt x="34" y="11"/>
                    </a:moveTo>
                    <a:cubicBezTo>
                      <a:pt x="37" y="18"/>
                      <a:pt x="39" y="25"/>
                      <a:pt x="34" y="33"/>
                    </a:cubicBezTo>
                    <a:cubicBezTo>
                      <a:pt x="28" y="37"/>
                      <a:pt x="19" y="39"/>
                      <a:pt x="12" y="36"/>
                    </a:cubicBezTo>
                    <a:cubicBezTo>
                      <a:pt x="3" y="32"/>
                      <a:pt x="0" y="21"/>
                      <a:pt x="4" y="13"/>
                    </a:cubicBezTo>
                    <a:cubicBezTo>
                      <a:pt x="10" y="5"/>
                      <a:pt x="27" y="0"/>
                      <a:pt x="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7" name="Freeform 167"/>
              <p:cNvSpPr>
                <a:spLocks/>
              </p:cNvSpPr>
              <p:nvPr userDrawn="1"/>
            </p:nvSpPr>
            <p:spPr bwMode="auto">
              <a:xfrm>
                <a:off x="-619" y="672"/>
                <a:ext cx="89" cy="92"/>
              </a:xfrm>
              <a:custGeom>
                <a:avLst/>
                <a:gdLst>
                  <a:gd name="T0" fmla="*/ 34 w 38"/>
                  <a:gd name="T1" fmla="*/ 12 h 39"/>
                  <a:gd name="T2" fmla="*/ 37 w 38"/>
                  <a:gd name="T3" fmla="*/ 25 h 39"/>
                  <a:gd name="T4" fmla="*/ 23 w 38"/>
                  <a:gd name="T5" fmla="*/ 37 h 39"/>
                  <a:gd name="T6" fmla="*/ 1 w 38"/>
                  <a:gd name="T7" fmla="*/ 24 h 39"/>
                  <a:gd name="T8" fmla="*/ 11 w 38"/>
                  <a:gd name="T9" fmla="*/ 4 h 39"/>
                  <a:gd name="T10" fmla="*/ 34 w 38"/>
                  <a:gd name="T11" fmla="*/ 12 h 39"/>
                </a:gdLst>
                <a:ahLst/>
                <a:cxnLst>
                  <a:cxn ang="0">
                    <a:pos x="T0" y="T1"/>
                  </a:cxn>
                  <a:cxn ang="0">
                    <a:pos x="T2" y="T3"/>
                  </a:cxn>
                  <a:cxn ang="0">
                    <a:pos x="T4" y="T5"/>
                  </a:cxn>
                  <a:cxn ang="0">
                    <a:pos x="T6" y="T7"/>
                  </a:cxn>
                  <a:cxn ang="0">
                    <a:pos x="T8" y="T9"/>
                  </a:cxn>
                  <a:cxn ang="0">
                    <a:pos x="T10" y="T11"/>
                  </a:cxn>
                </a:cxnLst>
                <a:rect l="0" t="0" r="r" b="b"/>
                <a:pathLst>
                  <a:path w="38" h="39">
                    <a:moveTo>
                      <a:pt x="34" y="12"/>
                    </a:moveTo>
                    <a:cubicBezTo>
                      <a:pt x="35" y="17"/>
                      <a:pt x="38" y="21"/>
                      <a:pt x="37" y="25"/>
                    </a:cubicBezTo>
                    <a:cubicBezTo>
                      <a:pt x="34" y="30"/>
                      <a:pt x="29" y="36"/>
                      <a:pt x="23" y="37"/>
                    </a:cubicBezTo>
                    <a:cubicBezTo>
                      <a:pt x="13" y="39"/>
                      <a:pt x="6" y="33"/>
                      <a:pt x="1" y="24"/>
                    </a:cubicBezTo>
                    <a:cubicBezTo>
                      <a:pt x="0" y="16"/>
                      <a:pt x="3" y="8"/>
                      <a:pt x="11" y="4"/>
                    </a:cubicBezTo>
                    <a:cubicBezTo>
                      <a:pt x="20" y="0"/>
                      <a:pt x="29" y="5"/>
                      <a:pt x="3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8" name="Freeform 168"/>
              <p:cNvSpPr>
                <a:spLocks/>
              </p:cNvSpPr>
              <p:nvPr userDrawn="1"/>
            </p:nvSpPr>
            <p:spPr bwMode="auto">
              <a:xfrm>
                <a:off x="-357" y="693"/>
                <a:ext cx="94" cy="90"/>
              </a:xfrm>
              <a:custGeom>
                <a:avLst/>
                <a:gdLst>
                  <a:gd name="T0" fmla="*/ 36 w 40"/>
                  <a:gd name="T1" fmla="*/ 9 h 38"/>
                  <a:gd name="T2" fmla="*/ 29 w 40"/>
                  <a:gd name="T3" fmla="*/ 32 h 38"/>
                  <a:gd name="T4" fmla="*/ 0 w 40"/>
                  <a:gd name="T5" fmla="*/ 20 h 38"/>
                  <a:gd name="T6" fmla="*/ 11 w 40"/>
                  <a:gd name="T7" fmla="*/ 1 h 38"/>
                  <a:gd name="T8" fmla="*/ 36 w 40"/>
                  <a:gd name="T9" fmla="*/ 9 h 38"/>
                </a:gdLst>
                <a:ahLst/>
                <a:cxnLst>
                  <a:cxn ang="0">
                    <a:pos x="T0" y="T1"/>
                  </a:cxn>
                  <a:cxn ang="0">
                    <a:pos x="T2" y="T3"/>
                  </a:cxn>
                  <a:cxn ang="0">
                    <a:pos x="T4" y="T5"/>
                  </a:cxn>
                  <a:cxn ang="0">
                    <a:pos x="T6" y="T7"/>
                  </a:cxn>
                  <a:cxn ang="0">
                    <a:pos x="T8" y="T9"/>
                  </a:cxn>
                </a:cxnLst>
                <a:rect l="0" t="0" r="r" b="b"/>
                <a:pathLst>
                  <a:path w="40" h="38">
                    <a:moveTo>
                      <a:pt x="36" y="9"/>
                    </a:moveTo>
                    <a:cubicBezTo>
                      <a:pt x="38" y="16"/>
                      <a:pt x="40" y="30"/>
                      <a:pt x="29" y="32"/>
                    </a:cubicBezTo>
                    <a:cubicBezTo>
                      <a:pt x="15" y="38"/>
                      <a:pt x="7" y="28"/>
                      <a:pt x="0" y="20"/>
                    </a:cubicBezTo>
                    <a:cubicBezTo>
                      <a:pt x="0" y="12"/>
                      <a:pt x="5" y="5"/>
                      <a:pt x="11" y="1"/>
                    </a:cubicBezTo>
                    <a:cubicBezTo>
                      <a:pt x="21" y="0"/>
                      <a:pt x="30" y="1"/>
                      <a:pt x="3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9" name="Freeform 169"/>
              <p:cNvSpPr>
                <a:spLocks/>
              </p:cNvSpPr>
              <p:nvPr userDrawn="1"/>
            </p:nvSpPr>
            <p:spPr bwMode="auto">
              <a:xfrm>
                <a:off x="11" y="726"/>
                <a:ext cx="93" cy="71"/>
              </a:xfrm>
              <a:custGeom>
                <a:avLst/>
                <a:gdLst>
                  <a:gd name="T0" fmla="*/ 38 w 39"/>
                  <a:gd name="T1" fmla="*/ 7 h 30"/>
                  <a:gd name="T2" fmla="*/ 31 w 39"/>
                  <a:gd name="T3" fmla="*/ 26 h 30"/>
                  <a:gd name="T4" fmla="*/ 13 w 39"/>
                  <a:gd name="T5" fmla="*/ 28 h 30"/>
                  <a:gd name="T6" fmla="*/ 6 w 39"/>
                  <a:gd name="T7" fmla="*/ 10 h 30"/>
                  <a:gd name="T8" fmla="*/ 19 w 39"/>
                  <a:gd name="T9" fmla="*/ 0 h 30"/>
                  <a:gd name="T10" fmla="*/ 38 w 39"/>
                  <a:gd name="T11" fmla="*/ 7 h 30"/>
                </a:gdLst>
                <a:ahLst/>
                <a:cxnLst>
                  <a:cxn ang="0">
                    <a:pos x="T0" y="T1"/>
                  </a:cxn>
                  <a:cxn ang="0">
                    <a:pos x="T2" y="T3"/>
                  </a:cxn>
                  <a:cxn ang="0">
                    <a:pos x="T4" y="T5"/>
                  </a:cxn>
                  <a:cxn ang="0">
                    <a:pos x="T6" y="T7"/>
                  </a:cxn>
                  <a:cxn ang="0">
                    <a:pos x="T8" y="T9"/>
                  </a:cxn>
                  <a:cxn ang="0">
                    <a:pos x="T10" y="T11"/>
                  </a:cxn>
                </a:cxnLst>
                <a:rect l="0" t="0" r="r" b="b"/>
                <a:pathLst>
                  <a:path w="39" h="30">
                    <a:moveTo>
                      <a:pt x="38" y="7"/>
                    </a:moveTo>
                    <a:cubicBezTo>
                      <a:pt x="37" y="14"/>
                      <a:pt x="39" y="24"/>
                      <a:pt x="31" y="26"/>
                    </a:cubicBezTo>
                    <a:cubicBezTo>
                      <a:pt x="26" y="30"/>
                      <a:pt x="18" y="29"/>
                      <a:pt x="13" y="28"/>
                    </a:cubicBezTo>
                    <a:cubicBezTo>
                      <a:pt x="11" y="22"/>
                      <a:pt x="0" y="17"/>
                      <a:pt x="6" y="10"/>
                    </a:cubicBezTo>
                    <a:cubicBezTo>
                      <a:pt x="10" y="5"/>
                      <a:pt x="14" y="2"/>
                      <a:pt x="19" y="0"/>
                    </a:cubicBezTo>
                    <a:cubicBezTo>
                      <a:pt x="25" y="2"/>
                      <a:pt x="34" y="0"/>
                      <a:pt x="3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0" name="Freeform 170"/>
              <p:cNvSpPr>
                <a:spLocks/>
              </p:cNvSpPr>
              <p:nvPr userDrawn="1"/>
            </p:nvSpPr>
            <p:spPr bwMode="auto">
              <a:xfrm>
                <a:off x="6132" y="726"/>
                <a:ext cx="94" cy="71"/>
              </a:xfrm>
              <a:custGeom>
                <a:avLst/>
                <a:gdLst>
                  <a:gd name="T0" fmla="*/ 40 w 40"/>
                  <a:gd name="T1" fmla="*/ 14 h 30"/>
                  <a:gd name="T2" fmla="*/ 26 w 40"/>
                  <a:gd name="T3" fmla="*/ 30 h 30"/>
                  <a:gd name="T4" fmla="*/ 4 w 40"/>
                  <a:gd name="T5" fmla="*/ 19 h 30"/>
                  <a:gd name="T6" fmla="*/ 16 w 40"/>
                  <a:gd name="T7" fmla="*/ 0 h 30"/>
                  <a:gd name="T8" fmla="*/ 40 w 40"/>
                  <a:gd name="T9" fmla="*/ 14 h 30"/>
                </a:gdLst>
                <a:ahLst/>
                <a:cxnLst>
                  <a:cxn ang="0">
                    <a:pos x="T0" y="T1"/>
                  </a:cxn>
                  <a:cxn ang="0">
                    <a:pos x="T2" y="T3"/>
                  </a:cxn>
                  <a:cxn ang="0">
                    <a:pos x="T4" y="T5"/>
                  </a:cxn>
                  <a:cxn ang="0">
                    <a:pos x="T6" y="T7"/>
                  </a:cxn>
                  <a:cxn ang="0">
                    <a:pos x="T8" y="T9"/>
                  </a:cxn>
                </a:cxnLst>
                <a:rect l="0" t="0" r="r" b="b"/>
                <a:pathLst>
                  <a:path w="40" h="30">
                    <a:moveTo>
                      <a:pt x="40" y="14"/>
                    </a:moveTo>
                    <a:cubicBezTo>
                      <a:pt x="37" y="21"/>
                      <a:pt x="33" y="30"/>
                      <a:pt x="26" y="30"/>
                    </a:cubicBezTo>
                    <a:cubicBezTo>
                      <a:pt x="17" y="29"/>
                      <a:pt x="9" y="28"/>
                      <a:pt x="4" y="19"/>
                    </a:cubicBezTo>
                    <a:cubicBezTo>
                      <a:pt x="0" y="8"/>
                      <a:pt x="9" y="2"/>
                      <a:pt x="16" y="0"/>
                    </a:cubicBezTo>
                    <a:cubicBezTo>
                      <a:pt x="26" y="0"/>
                      <a:pt x="38" y="3"/>
                      <a:pt x="4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1" name="Freeform 171"/>
              <p:cNvSpPr>
                <a:spLocks/>
              </p:cNvSpPr>
              <p:nvPr userDrawn="1"/>
            </p:nvSpPr>
            <p:spPr bwMode="auto">
              <a:xfrm>
                <a:off x="5713" y="731"/>
                <a:ext cx="100" cy="92"/>
              </a:xfrm>
              <a:custGeom>
                <a:avLst/>
                <a:gdLst>
                  <a:gd name="T0" fmla="*/ 41 w 42"/>
                  <a:gd name="T1" fmla="*/ 17 h 39"/>
                  <a:gd name="T2" fmla="*/ 30 w 42"/>
                  <a:gd name="T3" fmla="*/ 33 h 39"/>
                  <a:gd name="T4" fmla="*/ 0 w 42"/>
                  <a:gd name="T5" fmla="*/ 19 h 39"/>
                  <a:gd name="T6" fmla="*/ 17 w 42"/>
                  <a:gd name="T7" fmla="*/ 1 h 39"/>
                  <a:gd name="T8" fmla="*/ 41 w 42"/>
                  <a:gd name="T9" fmla="*/ 17 h 39"/>
                </a:gdLst>
                <a:ahLst/>
                <a:cxnLst>
                  <a:cxn ang="0">
                    <a:pos x="T0" y="T1"/>
                  </a:cxn>
                  <a:cxn ang="0">
                    <a:pos x="T2" y="T3"/>
                  </a:cxn>
                  <a:cxn ang="0">
                    <a:pos x="T4" y="T5"/>
                  </a:cxn>
                  <a:cxn ang="0">
                    <a:pos x="T6" y="T7"/>
                  </a:cxn>
                  <a:cxn ang="0">
                    <a:pos x="T8" y="T9"/>
                  </a:cxn>
                </a:cxnLst>
                <a:rect l="0" t="0" r="r" b="b"/>
                <a:pathLst>
                  <a:path w="42" h="39">
                    <a:moveTo>
                      <a:pt x="41" y="17"/>
                    </a:moveTo>
                    <a:cubicBezTo>
                      <a:pt x="42" y="25"/>
                      <a:pt x="34" y="30"/>
                      <a:pt x="30" y="33"/>
                    </a:cubicBezTo>
                    <a:cubicBezTo>
                      <a:pt x="17" y="39"/>
                      <a:pt x="5" y="29"/>
                      <a:pt x="0" y="19"/>
                    </a:cubicBezTo>
                    <a:cubicBezTo>
                      <a:pt x="2" y="10"/>
                      <a:pt x="9" y="4"/>
                      <a:pt x="17" y="1"/>
                    </a:cubicBezTo>
                    <a:cubicBezTo>
                      <a:pt x="29" y="0"/>
                      <a:pt x="36" y="7"/>
                      <a:pt x="4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2" name="Freeform 172"/>
              <p:cNvSpPr>
                <a:spLocks/>
              </p:cNvSpPr>
              <p:nvPr userDrawn="1"/>
            </p:nvSpPr>
            <p:spPr bwMode="auto">
              <a:xfrm>
                <a:off x="5997" y="736"/>
                <a:ext cx="97" cy="76"/>
              </a:xfrm>
              <a:custGeom>
                <a:avLst/>
                <a:gdLst>
                  <a:gd name="T0" fmla="*/ 41 w 41"/>
                  <a:gd name="T1" fmla="*/ 13 h 32"/>
                  <a:gd name="T2" fmla="*/ 32 w 41"/>
                  <a:gd name="T3" fmla="*/ 29 h 32"/>
                  <a:gd name="T4" fmla="*/ 9 w 41"/>
                  <a:gd name="T5" fmla="*/ 26 h 32"/>
                  <a:gd name="T6" fmla="*/ 13 w 41"/>
                  <a:gd name="T7" fmla="*/ 5 h 32"/>
                  <a:gd name="T8" fmla="*/ 41 w 41"/>
                  <a:gd name="T9" fmla="*/ 13 h 32"/>
                </a:gdLst>
                <a:ahLst/>
                <a:cxnLst>
                  <a:cxn ang="0">
                    <a:pos x="T0" y="T1"/>
                  </a:cxn>
                  <a:cxn ang="0">
                    <a:pos x="T2" y="T3"/>
                  </a:cxn>
                  <a:cxn ang="0">
                    <a:pos x="T4" y="T5"/>
                  </a:cxn>
                  <a:cxn ang="0">
                    <a:pos x="T6" y="T7"/>
                  </a:cxn>
                  <a:cxn ang="0">
                    <a:pos x="T8" y="T9"/>
                  </a:cxn>
                </a:cxnLst>
                <a:rect l="0" t="0" r="r" b="b"/>
                <a:pathLst>
                  <a:path w="41" h="32">
                    <a:moveTo>
                      <a:pt x="41" y="13"/>
                    </a:moveTo>
                    <a:cubicBezTo>
                      <a:pt x="41" y="20"/>
                      <a:pt x="37" y="26"/>
                      <a:pt x="32" y="29"/>
                    </a:cubicBezTo>
                    <a:cubicBezTo>
                      <a:pt x="24" y="32"/>
                      <a:pt x="15" y="31"/>
                      <a:pt x="9" y="26"/>
                    </a:cubicBezTo>
                    <a:cubicBezTo>
                      <a:pt x="0" y="18"/>
                      <a:pt x="7" y="11"/>
                      <a:pt x="13" y="5"/>
                    </a:cubicBezTo>
                    <a:cubicBezTo>
                      <a:pt x="21" y="0"/>
                      <a:pt x="38" y="1"/>
                      <a:pt x="4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3" name="Freeform 173"/>
              <p:cNvSpPr>
                <a:spLocks/>
              </p:cNvSpPr>
              <p:nvPr userDrawn="1"/>
            </p:nvSpPr>
            <p:spPr bwMode="auto">
              <a:xfrm>
                <a:off x="-549" y="776"/>
                <a:ext cx="86" cy="88"/>
              </a:xfrm>
              <a:custGeom>
                <a:avLst/>
                <a:gdLst>
                  <a:gd name="T0" fmla="*/ 34 w 36"/>
                  <a:gd name="T1" fmla="*/ 12 h 37"/>
                  <a:gd name="T2" fmla="*/ 22 w 36"/>
                  <a:gd name="T3" fmla="*/ 37 h 37"/>
                  <a:gd name="T4" fmla="*/ 1 w 36"/>
                  <a:gd name="T5" fmla="*/ 23 h 37"/>
                  <a:gd name="T6" fmla="*/ 11 w 36"/>
                  <a:gd name="T7" fmla="*/ 3 h 37"/>
                  <a:gd name="T8" fmla="*/ 34 w 36"/>
                  <a:gd name="T9" fmla="*/ 12 h 37"/>
                </a:gdLst>
                <a:ahLst/>
                <a:cxnLst>
                  <a:cxn ang="0">
                    <a:pos x="T0" y="T1"/>
                  </a:cxn>
                  <a:cxn ang="0">
                    <a:pos x="T2" y="T3"/>
                  </a:cxn>
                  <a:cxn ang="0">
                    <a:pos x="T4" y="T5"/>
                  </a:cxn>
                  <a:cxn ang="0">
                    <a:pos x="T6" y="T7"/>
                  </a:cxn>
                  <a:cxn ang="0">
                    <a:pos x="T8" y="T9"/>
                  </a:cxn>
                </a:cxnLst>
                <a:rect l="0" t="0" r="r" b="b"/>
                <a:pathLst>
                  <a:path w="36" h="37">
                    <a:moveTo>
                      <a:pt x="34" y="12"/>
                    </a:moveTo>
                    <a:cubicBezTo>
                      <a:pt x="36" y="23"/>
                      <a:pt x="32" y="33"/>
                      <a:pt x="22" y="37"/>
                    </a:cubicBezTo>
                    <a:cubicBezTo>
                      <a:pt x="14" y="37"/>
                      <a:pt x="4" y="32"/>
                      <a:pt x="1" y="23"/>
                    </a:cubicBezTo>
                    <a:cubicBezTo>
                      <a:pt x="0" y="14"/>
                      <a:pt x="3" y="6"/>
                      <a:pt x="11" y="3"/>
                    </a:cubicBezTo>
                    <a:cubicBezTo>
                      <a:pt x="20" y="0"/>
                      <a:pt x="28" y="6"/>
                      <a:pt x="3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4" name="Freeform 174"/>
              <p:cNvSpPr>
                <a:spLocks/>
              </p:cNvSpPr>
              <p:nvPr userDrawn="1"/>
            </p:nvSpPr>
            <p:spPr bwMode="auto">
              <a:xfrm>
                <a:off x="5602" y="793"/>
                <a:ext cx="102" cy="101"/>
              </a:xfrm>
              <a:custGeom>
                <a:avLst/>
                <a:gdLst>
                  <a:gd name="T0" fmla="*/ 41 w 43"/>
                  <a:gd name="T1" fmla="*/ 16 h 43"/>
                  <a:gd name="T2" fmla="*/ 27 w 43"/>
                  <a:gd name="T3" fmla="*/ 41 h 43"/>
                  <a:gd name="T4" fmla="*/ 9 w 43"/>
                  <a:gd name="T5" fmla="*/ 34 h 43"/>
                  <a:gd name="T6" fmla="*/ 8 w 43"/>
                  <a:gd name="T7" fmla="*/ 14 h 43"/>
                  <a:gd name="T8" fmla="*/ 41 w 43"/>
                  <a:gd name="T9" fmla="*/ 16 h 43"/>
                </a:gdLst>
                <a:ahLst/>
                <a:cxnLst>
                  <a:cxn ang="0">
                    <a:pos x="T0" y="T1"/>
                  </a:cxn>
                  <a:cxn ang="0">
                    <a:pos x="T2" y="T3"/>
                  </a:cxn>
                  <a:cxn ang="0">
                    <a:pos x="T4" y="T5"/>
                  </a:cxn>
                  <a:cxn ang="0">
                    <a:pos x="T6" y="T7"/>
                  </a:cxn>
                  <a:cxn ang="0">
                    <a:pos x="T8" y="T9"/>
                  </a:cxn>
                </a:cxnLst>
                <a:rect l="0" t="0" r="r" b="b"/>
                <a:pathLst>
                  <a:path w="43" h="43">
                    <a:moveTo>
                      <a:pt x="41" y="16"/>
                    </a:moveTo>
                    <a:cubicBezTo>
                      <a:pt x="43" y="27"/>
                      <a:pt x="38" y="36"/>
                      <a:pt x="27" y="41"/>
                    </a:cubicBezTo>
                    <a:cubicBezTo>
                      <a:pt x="19" y="43"/>
                      <a:pt x="15" y="39"/>
                      <a:pt x="9" y="34"/>
                    </a:cubicBezTo>
                    <a:cubicBezTo>
                      <a:pt x="5" y="30"/>
                      <a:pt x="0" y="19"/>
                      <a:pt x="8" y="14"/>
                    </a:cubicBezTo>
                    <a:cubicBezTo>
                      <a:pt x="16" y="0"/>
                      <a:pt x="35" y="5"/>
                      <a:pt x="4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5" name="Freeform 175"/>
              <p:cNvSpPr>
                <a:spLocks/>
              </p:cNvSpPr>
              <p:nvPr userDrawn="1"/>
            </p:nvSpPr>
            <p:spPr bwMode="auto">
              <a:xfrm>
                <a:off x="668" y="819"/>
                <a:ext cx="93" cy="87"/>
              </a:xfrm>
              <a:custGeom>
                <a:avLst/>
                <a:gdLst>
                  <a:gd name="T0" fmla="*/ 35 w 39"/>
                  <a:gd name="T1" fmla="*/ 16 h 37"/>
                  <a:gd name="T2" fmla="*/ 25 w 39"/>
                  <a:gd name="T3" fmla="*/ 34 h 37"/>
                  <a:gd name="T4" fmla="*/ 10 w 39"/>
                  <a:gd name="T5" fmla="*/ 33 h 37"/>
                  <a:gd name="T6" fmla="*/ 3 w 39"/>
                  <a:gd name="T7" fmla="*/ 13 h 37"/>
                  <a:gd name="T8" fmla="*/ 15 w 39"/>
                  <a:gd name="T9" fmla="*/ 3 h 37"/>
                  <a:gd name="T10" fmla="*/ 35 w 39"/>
                  <a:gd name="T11" fmla="*/ 16 h 37"/>
                </a:gdLst>
                <a:ahLst/>
                <a:cxnLst>
                  <a:cxn ang="0">
                    <a:pos x="T0" y="T1"/>
                  </a:cxn>
                  <a:cxn ang="0">
                    <a:pos x="T2" y="T3"/>
                  </a:cxn>
                  <a:cxn ang="0">
                    <a:pos x="T4" y="T5"/>
                  </a:cxn>
                  <a:cxn ang="0">
                    <a:pos x="T6" y="T7"/>
                  </a:cxn>
                  <a:cxn ang="0">
                    <a:pos x="T8" y="T9"/>
                  </a:cxn>
                  <a:cxn ang="0">
                    <a:pos x="T10" y="T11"/>
                  </a:cxn>
                </a:cxnLst>
                <a:rect l="0" t="0" r="r" b="b"/>
                <a:pathLst>
                  <a:path w="39" h="37">
                    <a:moveTo>
                      <a:pt x="35" y="16"/>
                    </a:moveTo>
                    <a:cubicBezTo>
                      <a:pt x="39" y="26"/>
                      <a:pt x="28" y="28"/>
                      <a:pt x="25" y="34"/>
                    </a:cubicBezTo>
                    <a:cubicBezTo>
                      <a:pt x="21" y="36"/>
                      <a:pt x="13" y="37"/>
                      <a:pt x="10" y="33"/>
                    </a:cubicBezTo>
                    <a:cubicBezTo>
                      <a:pt x="5" y="27"/>
                      <a:pt x="0" y="21"/>
                      <a:pt x="3" y="13"/>
                    </a:cubicBezTo>
                    <a:cubicBezTo>
                      <a:pt x="7" y="9"/>
                      <a:pt x="9" y="5"/>
                      <a:pt x="15" y="3"/>
                    </a:cubicBezTo>
                    <a:cubicBezTo>
                      <a:pt x="26" y="0"/>
                      <a:pt x="30" y="10"/>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6" name="Freeform 176"/>
              <p:cNvSpPr>
                <a:spLocks/>
              </p:cNvSpPr>
              <p:nvPr userDrawn="1"/>
            </p:nvSpPr>
            <p:spPr bwMode="auto">
              <a:xfrm>
                <a:off x="6101" y="840"/>
                <a:ext cx="90" cy="80"/>
              </a:xfrm>
              <a:custGeom>
                <a:avLst/>
                <a:gdLst>
                  <a:gd name="T0" fmla="*/ 36 w 38"/>
                  <a:gd name="T1" fmla="*/ 13 h 34"/>
                  <a:gd name="T2" fmla="*/ 31 w 38"/>
                  <a:gd name="T3" fmla="*/ 28 h 34"/>
                  <a:gd name="T4" fmla="*/ 9 w 38"/>
                  <a:gd name="T5" fmla="*/ 32 h 34"/>
                  <a:gd name="T6" fmla="*/ 0 w 38"/>
                  <a:gd name="T7" fmla="*/ 11 h 34"/>
                  <a:gd name="T8" fmla="*/ 14 w 38"/>
                  <a:gd name="T9" fmla="*/ 0 h 34"/>
                  <a:gd name="T10" fmla="*/ 36 w 38"/>
                  <a:gd name="T11" fmla="*/ 13 h 34"/>
                </a:gdLst>
                <a:ahLst/>
                <a:cxnLst>
                  <a:cxn ang="0">
                    <a:pos x="T0" y="T1"/>
                  </a:cxn>
                  <a:cxn ang="0">
                    <a:pos x="T2" y="T3"/>
                  </a:cxn>
                  <a:cxn ang="0">
                    <a:pos x="T4" y="T5"/>
                  </a:cxn>
                  <a:cxn ang="0">
                    <a:pos x="T6" y="T7"/>
                  </a:cxn>
                  <a:cxn ang="0">
                    <a:pos x="T8" y="T9"/>
                  </a:cxn>
                  <a:cxn ang="0">
                    <a:pos x="T10" y="T11"/>
                  </a:cxn>
                </a:cxnLst>
                <a:rect l="0" t="0" r="r" b="b"/>
                <a:pathLst>
                  <a:path w="38" h="34">
                    <a:moveTo>
                      <a:pt x="36" y="13"/>
                    </a:moveTo>
                    <a:cubicBezTo>
                      <a:pt x="38" y="20"/>
                      <a:pt x="32" y="23"/>
                      <a:pt x="31" y="28"/>
                    </a:cubicBezTo>
                    <a:cubicBezTo>
                      <a:pt x="25" y="33"/>
                      <a:pt x="16" y="34"/>
                      <a:pt x="9" y="32"/>
                    </a:cubicBezTo>
                    <a:cubicBezTo>
                      <a:pt x="0" y="27"/>
                      <a:pt x="0" y="19"/>
                      <a:pt x="0" y="11"/>
                    </a:cubicBezTo>
                    <a:cubicBezTo>
                      <a:pt x="6" y="7"/>
                      <a:pt x="7" y="2"/>
                      <a:pt x="14" y="0"/>
                    </a:cubicBezTo>
                    <a:cubicBezTo>
                      <a:pt x="22" y="0"/>
                      <a:pt x="33" y="4"/>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7" name="Freeform 177"/>
              <p:cNvSpPr>
                <a:spLocks/>
              </p:cNvSpPr>
              <p:nvPr userDrawn="1"/>
            </p:nvSpPr>
            <p:spPr bwMode="auto">
              <a:xfrm>
                <a:off x="5841" y="842"/>
                <a:ext cx="286" cy="232"/>
              </a:xfrm>
              <a:custGeom>
                <a:avLst/>
                <a:gdLst>
                  <a:gd name="T0" fmla="*/ 86 w 121"/>
                  <a:gd name="T1" fmla="*/ 15 h 98"/>
                  <a:gd name="T2" fmla="*/ 72 w 121"/>
                  <a:gd name="T3" fmla="*/ 36 h 98"/>
                  <a:gd name="T4" fmla="*/ 61 w 121"/>
                  <a:gd name="T5" fmla="*/ 39 h 98"/>
                  <a:gd name="T6" fmla="*/ 121 w 121"/>
                  <a:gd name="T7" fmla="*/ 91 h 98"/>
                  <a:gd name="T8" fmla="*/ 121 w 121"/>
                  <a:gd name="T9" fmla="*/ 98 h 98"/>
                  <a:gd name="T10" fmla="*/ 26 w 121"/>
                  <a:gd name="T11" fmla="*/ 62 h 98"/>
                  <a:gd name="T12" fmla="*/ 0 w 121"/>
                  <a:gd name="T13" fmla="*/ 50 h 98"/>
                  <a:gd name="T14" fmla="*/ 53 w 121"/>
                  <a:gd name="T15" fmla="*/ 41 h 98"/>
                  <a:gd name="T16" fmla="*/ 55 w 121"/>
                  <a:gd name="T17" fmla="*/ 7 h 98"/>
                  <a:gd name="T18" fmla="*/ 72 w 121"/>
                  <a:gd name="T19" fmla="*/ 2 h 98"/>
                  <a:gd name="T20" fmla="*/ 86 w 121"/>
                  <a:gd name="T21" fmla="*/ 1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98">
                    <a:moveTo>
                      <a:pt x="86" y="15"/>
                    </a:moveTo>
                    <a:cubicBezTo>
                      <a:pt x="90" y="27"/>
                      <a:pt x="80" y="33"/>
                      <a:pt x="72" y="36"/>
                    </a:cubicBezTo>
                    <a:cubicBezTo>
                      <a:pt x="68" y="37"/>
                      <a:pt x="62" y="34"/>
                      <a:pt x="61" y="39"/>
                    </a:cubicBezTo>
                    <a:cubicBezTo>
                      <a:pt x="86" y="52"/>
                      <a:pt x="102" y="72"/>
                      <a:pt x="121" y="91"/>
                    </a:cubicBezTo>
                    <a:cubicBezTo>
                      <a:pt x="121" y="98"/>
                      <a:pt x="121" y="98"/>
                      <a:pt x="121" y="98"/>
                    </a:cubicBezTo>
                    <a:cubicBezTo>
                      <a:pt x="86" y="98"/>
                      <a:pt x="51" y="89"/>
                      <a:pt x="26" y="62"/>
                    </a:cubicBezTo>
                    <a:cubicBezTo>
                      <a:pt x="19" y="57"/>
                      <a:pt x="8" y="57"/>
                      <a:pt x="0" y="50"/>
                    </a:cubicBezTo>
                    <a:cubicBezTo>
                      <a:pt x="12" y="38"/>
                      <a:pt x="36" y="42"/>
                      <a:pt x="53" y="41"/>
                    </a:cubicBezTo>
                    <a:cubicBezTo>
                      <a:pt x="65" y="28"/>
                      <a:pt x="38" y="18"/>
                      <a:pt x="55" y="7"/>
                    </a:cubicBezTo>
                    <a:cubicBezTo>
                      <a:pt x="60" y="6"/>
                      <a:pt x="64" y="0"/>
                      <a:pt x="72" y="2"/>
                    </a:cubicBezTo>
                    <a:cubicBezTo>
                      <a:pt x="79" y="5"/>
                      <a:pt x="83" y="10"/>
                      <a:pt x="8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8" name="Freeform 178"/>
              <p:cNvSpPr>
                <a:spLocks/>
              </p:cNvSpPr>
              <p:nvPr userDrawn="1"/>
            </p:nvSpPr>
            <p:spPr bwMode="auto">
              <a:xfrm>
                <a:off x="5026" y="840"/>
                <a:ext cx="97" cy="94"/>
              </a:xfrm>
              <a:custGeom>
                <a:avLst/>
                <a:gdLst>
                  <a:gd name="T0" fmla="*/ 39 w 41"/>
                  <a:gd name="T1" fmla="*/ 17 h 40"/>
                  <a:gd name="T2" fmla="*/ 34 w 41"/>
                  <a:gd name="T3" fmla="*/ 33 h 40"/>
                  <a:gd name="T4" fmla="*/ 13 w 41"/>
                  <a:gd name="T5" fmla="*/ 37 h 40"/>
                  <a:gd name="T6" fmla="*/ 3 w 41"/>
                  <a:gd name="T7" fmla="*/ 14 h 40"/>
                  <a:gd name="T8" fmla="*/ 39 w 41"/>
                  <a:gd name="T9" fmla="*/ 17 h 40"/>
                </a:gdLst>
                <a:ahLst/>
                <a:cxnLst>
                  <a:cxn ang="0">
                    <a:pos x="T0" y="T1"/>
                  </a:cxn>
                  <a:cxn ang="0">
                    <a:pos x="T2" y="T3"/>
                  </a:cxn>
                  <a:cxn ang="0">
                    <a:pos x="T4" y="T5"/>
                  </a:cxn>
                  <a:cxn ang="0">
                    <a:pos x="T6" y="T7"/>
                  </a:cxn>
                  <a:cxn ang="0">
                    <a:pos x="T8" y="T9"/>
                  </a:cxn>
                </a:cxnLst>
                <a:rect l="0" t="0" r="r" b="b"/>
                <a:pathLst>
                  <a:path w="41" h="40">
                    <a:moveTo>
                      <a:pt x="39" y="17"/>
                    </a:moveTo>
                    <a:cubicBezTo>
                      <a:pt x="41" y="22"/>
                      <a:pt x="35" y="28"/>
                      <a:pt x="34" y="33"/>
                    </a:cubicBezTo>
                    <a:cubicBezTo>
                      <a:pt x="28" y="39"/>
                      <a:pt x="19" y="40"/>
                      <a:pt x="13" y="37"/>
                    </a:cubicBezTo>
                    <a:cubicBezTo>
                      <a:pt x="8" y="30"/>
                      <a:pt x="0" y="24"/>
                      <a:pt x="3" y="14"/>
                    </a:cubicBezTo>
                    <a:cubicBezTo>
                      <a:pt x="11" y="0"/>
                      <a:pt x="36" y="3"/>
                      <a:pt x="3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9" name="Freeform 179"/>
              <p:cNvSpPr>
                <a:spLocks/>
              </p:cNvSpPr>
              <p:nvPr userDrawn="1"/>
            </p:nvSpPr>
            <p:spPr bwMode="auto">
              <a:xfrm>
                <a:off x="-38" y="913"/>
                <a:ext cx="85" cy="85"/>
              </a:xfrm>
              <a:custGeom>
                <a:avLst/>
                <a:gdLst>
                  <a:gd name="T0" fmla="*/ 35 w 36"/>
                  <a:gd name="T1" fmla="*/ 20 h 36"/>
                  <a:gd name="T2" fmla="*/ 18 w 36"/>
                  <a:gd name="T3" fmla="*/ 36 h 36"/>
                  <a:gd name="T4" fmla="*/ 1 w 36"/>
                  <a:gd name="T5" fmla="*/ 24 h 36"/>
                  <a:gd name="T6" fmla="*/ 6 w 36"/>
                  <a:gd name="T7" fmla="*/ 9 h 36"/>
                  <a:gd name="T8" fmla="*/ 35 w 36"/>
                  <a:gd name="T9" fmla="*/ 20 h 36"/>
                </a:gdLst>
                <a:ahLst/>
                <a:cxnLst>
                  <a:cxn ang="0">
                    <a:pos x="T0" y="T1"/>
                  </a:cxn>
                  <a:cxn ang="0">
                    <a:pos x="T2" y="T3"/>
                  </a:cxn>
                  <a:cxn ang="0">
                    <a:pos x="T4" y="T5"/>
                  </a:cxn>
                  <a:cxn ang="0">
                    <a:pos x="T6" y="T7"/>
                  </a:cxn>
                  <a:cxn ang="0">
                    <a:pos x="T8" y="T9"/>
                  </a:cxn>
                </a:cxnLst>
                <a:rect l="0" t="0" r="r" b="b"/>
                <a:pathLst>
                  <a:path w="36" h="36">
                    <a:moveTo>
                      <a:pt x="35" y="20"/>
                    </a:moveTo>
                    <a:cubicBezTo>
                      <a:pt x="32" y="29"/>
                      <a:pt x="28" y="35"/>
                      <a:pt x="18" y="36"/>
                    </a:cubicBezTo>
                    <a:cubicBezTo>
                      <a:pt x="11" y="35"/>
                      <a:pt x="4" y="32"/>
                      <a:pt x="1" y="24"/>
                    </a:cubicBezTo>
                    <a:cubicBezTo>
                      <a:pt x="0" y="17"/>
                      <a:pt x="5" y="13"/>
                      <a:pt x="6" y="9"/>
                    </a:cubicBezTo>
                    <a:cubicBezTo>
                      <a:pt x="16" y="0"/>
                      <a:pt x="36" y="6"/>
                      <a:pt x="3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0" name="Freeform 180"/>
              <p:cNvSpPr>
                <a:spLocks/>
              </p:cNvSpPr>
              <p:nvPr userDrawn="1"/>
            </p:nvSpPr>
            <p:spPr bwMode="auto">
              <a:xfrm>
                <a:off x="-7" y="932"/>
                <a:ext cx="234" cy="232"/>
              </a:xfrm>
              <a:custGeom>
                <a:avLst/>
                <a:gdLst>
                  <a:gd name="T0" fmla="*/ 99 w 99"/>
                  <a:gd name="T1" fmla="*/ 0 h 98"/>
                  <a:gd name="T2" fmla="*/ 80 w 99"/>
                  <a:gd name="T3" fmla="*/ 34 h 98"/>
                  <a:gd name="T4" fmla="*/ 3 w 99"/>
                  <a:gd name="T5" fmla="*/ 98 h 98"/>
                  <a:gd name="T6" fmla="*/ 20 w 99"/>
                  <a:gd name="T7" fmla="*/ 70 h 98"/>
                  <a:gd name="T8" fmla="*/ 94 w 99"/>
                  <a:gd name="T9" fmla="*/ 0 h 98"/>
                  <a:gd name="T10" fmla="*/ 99 w 99"/>
                  <a:gd name="T11" fmla="*/ 0 h 98"/>
                </a:gdLst>
                <a:ahLst/>
                <a:cxnLst>
                  <a:cxn ang="0">
                    <a:pos x="T0" y="T1"/>
                  </a:cxn>
                  <a:cxn ang="0">
                    <a:pos x="T2" y="T3"/>
                  </a:cxn>
                  <a:cxn ang="0">
                    <a:pos x="T4" y="T5"/>
                  </a:cxn>
                  <a:cxn ang="0">
                    <a:pos x="T6" y="T7"/>
                  </a:cxn>
                  <a:cxn ang="0">
                    <a:pos x="T8" y="T9"/>
                  </a:cxn>
                  <a:cxn ang="0">
                    <a:pos x="T10" y="T11"/>
                  </a:cxn>
                </a:cxnLst>
                <a:rect l="0" t="0" r="r" b="b"/>
                <a:pathLst>
                  <a:path w="99" h="98">
                    <a:moveTo>
                      <a:pt x="99" y="0"/>
                    </a:moveTo>
                    <a:cubicBezTo>
                      <a:pt x="99" y="13"/>
                      <a:pt x="85" y="21"/>
                      <a:pt x="80" y="34"/>
                    </a:cubicBezTo>
                    <a:cubicBezTo>
                      <a:pt x="66" y="66"/>
                      <a:pt x="40" y="95"/>
                      <a:pt x="3" y="98"/>
                    </a:cubicBezTo>
                    <a:cubicBezTo>
                      <a:pt x="0" y="89"/>
                      <a:pt x="16" y="79"/>
                      <a:pt x="20" y="70"/>
                    </a:cubicBezTo>
                    <a:cubicBezTo>
                      <a:pt x="35" y="37"/>
                      <a:pt x="66" y="20"/>
                      <a:pt x="94" y="0"/>
                    </a:cubicBezTo>
                    <a:cubicBezTo>
                      <a:pt x="99" y="0"/>
                      <a:pt x="99" y="0"/>
                      <a:pt x="9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1" name="Freeform 181"/>
              <p:cNvSpPr>
                <a:spLocks/>
              </p:cNvSpPr>
              <p:nvPr userDrawn="1"/>
            </p:nvSpPr>
            <p:spPr bwMode="auto">
              <a:xfrm>
                <a:off x="4957" y="916"/>
                <a:ext cx="109" cy="106"/>
              </a:xfrm>
              <a:custGeom>
                <a:avLst/>
                <a:gdLst>
                  <a:gd name="T0" fmla="*/ 45 w 46"/>
                  <a:gd name="T1" fmla="*/ 20 h 45"/>
                  <a:gd name="T2" fmla="*/ 28 w 46"/>
                  <a:gd name="T3" fmla="*/ 42 h 45"/>
                  <a:gd name="T4" fmla="*/ 8 w 46"/>
                  <a:gd name="T5" fmla="*/ 35 h 45"/>
                  <a:gd name="T6" fmla="*/ 9 w 46"/>
                  <a:gd name="T7" fmla="*/ 11 h 45"/>
                  <a:gd name="T8" fmla="*/ 45 w 46"/>
                  <a:gd name="T9" fmla="*/ 20 h 45"/>
                </a:gdLst>
                <a:ahLst/>
                <a:cxnLst>
                  <a:cxn ang="0">
                    <a:pos x="T0" y="T1"/>
                  </a:cxn>
                  <a:cxn ang="0">
                    <a:pos x="T2" y="T3"/>
                  </a:cxn>
                  <a:cxn ang="0">
                    <a:pos x="T4" y="T5"/>
                  </a:cxn>
                  <a:cxn ang="0">
                    <a:pos x="T6" y="T7"/>
                  </a:cxn>
                  <a:cxn ang="0">
                    <a:pos x="T8" y="T9"/>
                  </a:cxn>
                </a:cxnLst>
                <a:rect l="0" t="0" r="r" b="b"/>
                <a:pathLst>
                  <a:path w="46" h="45">
                    <a:moveTo>
                      <a:pt x="45" y="20"/>
                    </a:moveTo>
                    <a:cubicBezTo>
                      <a:pt x="46" y="31"/>
                      <a:pt x="36" y="38"/>
                      <a:pt x="28" y="42"/>
                    </a:cubicBezTo>
                    <a:cubicBezTo>
                      <a:pt x="20" y="45"/>
                      <a:pt x="13" y="38"/>
                      <a:pt x="8" y="35"/>
                    </a:cubicBezTo>
                    <a:cubicBezTo>
                      <a:pt x="0" y="27"/>
                      <a:pt x="5" y="19"/>
                      <a:pt x="9" y="11"/>
                    </a:cubicBezTo>
                    <a:cubicBezTo>
                      <a:pt x="21" y="0"/>
                      <a:pt x="37" y="9"/>
                      <a:pt x="4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2" name="Freeform 182"/>
              <p:cNvSpPr>
                <a:spLocks/>
              </p:cNvSpPr>
              <p:nvPr userDrawn="1"/>
            </p:nvSpPr>
            <p:spPr bwMode="auto">
              <a:xfrm>
                <a:off x="5111" y="949"/>
                <a:ext cx="92" cy="80"/>
              </a:xfrm>
              <a:custGeom>
                <a:avLst/>
                <a:gdLst>
                  <a:gd name="T0" fmla="*/ 39 w 39"/>
                  <a:gd name="T1" fmla="*/ 13 h 34"/>
                  <a:gd name="T2" fmla="*/ 22 w 39"/>
                  <a:gd name="T3" fmla="*/ 34 h 34"/>
                  <a:gd name="T4" fmla="*/ 12 w 39"/>
                  <a:gd name="T5" fmla="*/ 32 h 34"/>
                  <a:gd name="T6" fmla="*/ 0 w 39"/>
                  <a:gd name="T7" fmla="*/ 15 h 34"/>
                  <a:gd name="T8" fmla="*/ 13 w 39"/>
                  <a:gd name="T9" fmla="*/ 1 h 34"/>
                  <a:gd name="T10" fmla="*/ 39 w 39"/>
                  <a:gd name="T11" fmla="*/ 13 h 34"/>
                </a:gdLst>
                <a:ahLst/>
                <a:cxnLst>
                  <a:cxn ang="0">
                    <a:pos x="T0" y="T1"/>
                  </a:cxn>
                  <a:cxn ang="0">
                    <a:pos x="T2" y="T3"/>
                  </a:cxn>
                  <a:cxn ang="0">
                    <a:pos x="T4" y="T5"/>
                  </a:cxn>
                  <a:cxn ang="0">
                    <a:pos x="T6" y="T7"/>
                  </a:cxn>
                  <a:cxn ang="0">
                    <a:pos x="T8" y="T9"/>
                  </a:cxn>
                  <a:cxn ang="0">
                    <a:pos x="T10" y="T11"/>
                  </a:cxn>
                </a:cxnLst>
                <a:rect l="0" t="0" r="r" b="b"/>
                <a:pathLst>
                  <a:path w="39" h="34">
                    <a:moveTo>
                      <a:pt x="39" y="13"/>
                    </a:moveTo>
                    <a:cubicBezTo>
                      <a:pt x="38" y="23"/>
                      <a:pt x="31" y="31"/>
                      <a:pt x="22" y="34"/>
                    </a:cubicBezTo>
                    <a:cubicBezTo>
                      <a:pt x="20" y="31"/>
                      <a:pt x="15" y="33"/>
                      <a:pt x="12" y="32"/>
                    </a:cubicBezTo>
                    <a:cubicBezTo>
                      <a:pt x="6" y="28"/>
                      <a:pt x="0" y="23"/>
                      <a:pt x="0" y="15"/>
                    </a:cubicBezTo>
                    <a:cubicBezTo>
                      <a:pt x="5" y="10"/>
                      <a:pt x="7" y="2"/>
                      <a:pt x="13" y="1"/>
                    </a:cubicBezTo>
                    <a:cubicBezTo>
                      <a:pt x="22" y="0"/>
                      <a:pt x="36" y="1"/>
                      <a:pt x="3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3" name="Freeform 183"/>
              <p:cNvSpPr>
                <a:spLocks/>
              </p:cNvSpPr>
              <p:nvPr userDrawn="1"/>
            </p:nvSpPr>
            <p:spPr bwMode="auto">
              <a:xfrm>
                <a:off x="498" y="942"/>
                <a:ext cx="83" cy="85"/>
              </a:xfrm>
              <a:custGeom>
                <a:avLst/>
                <a:gdLst>
                  <a:gd name="T0" fmla="*/ 34 w 35"/>
                  <a:gd name="T1" fmla="*/ 15 h 36"/>
                  <a:gd name="T2" fmla="*/ 20 w 35"/>
                  <a:gd name="T3" fmla="*/ 35 h 36"/>
                  <a:gd name="T4" fmla="*/ 2 w 35"/>
                  <a:gd name="T5" fmla="*/ 24 h 36"/>
                  <a:gd name="T6" fmla="*/ 13 w 35"/>
                  <a:gd name="T7" fmla="*/ 4 h 36"/>
                  <a:gd name="T8" fmla="*/ 34 w 35"/>
                  <a:gd name="T9" fmla="*/ 15 h 36"/>
                </a:gdLst>
                <a:ahLst/>
                <a:cxnLst>
                  <a:cxn ang="0">
                    <a:pos x="T0" y="T1"/>
                  </a:cxn>
                  <a:cxn ang="0">
                    <a:pos x="T2" y="T3"/>
                  </a:cxn>
                  <a:cxn ang="0">
                    <a:pos x="T4" y="T5"/>
                  </a:cxn>
                  <a:cxn ang="0">
                    <a:pos x="T6" y="T7"/>
                  </a:cxn>
                  <a:cxn ang="0">
                    <a:pos x="T8" y="T9"/>
                  </a:cxn>
                </a:cxnLst>
                <a:rect l="0" t="0" r="r" b="b"/>
                <a:pathLst>
                  <a:path w="35" h="36">
                    <a:moveTo>
                      <a:pt x="34" y="15"/>
                    </a:moveTo>
                    <a:cubicBezTo>
                      <a:pt x="35" y="26"/>
                      <a:pt x="28" y="31"/>
                      <a:pt x="20" y="35"/>
                    </a:cubicBezTo>
                    <a:cubicBezTo>
                      <a:pt x="11" y="36"/>
                      <a:pt x="6" y="30"/>
                      <a:pt x="2" y="24"/>
                    </a:cubicBezTo>
                    <a:cubicBezTo>
                      <a:pt x="0" y="15"/>
                      <a:pt x="8" y="9"/>
                      <a:pt x="13" y="4"/>
                    </a:cubicBezTo>
                    <a:cubicBezTo>
                      <a:pt x="25" y="0"/>
                      <a:pt x="28" y="9"/>
                      <a:pt x="3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4" name="Freeform 184"/>
              <p:cNvSpPr>
                <a:spLocks/>
              </p:cNvSpPr>
              <p:nvPr userDrawn="1"/>
            </p:nvSpPr>
            <p:spPr bwMode="auto">
              <a:xfrm>
                <a:off x="649" y="951"/>
                <a:ext cx="88" cy="73"/>
              </a:xfrm>
              <a:custGeom>
                <a:avLst/>
                <a:gdLst>
                  <a:gd name="T0" fmla="*/ 37 w 37"/>
                  <a:gd name="T1" fmla="*/ 15 h 31"/>
                  <a:gd name="T2" fmla="*/ 18 w 37"/>
                  <a:gd name="T3" fmla="*/ 31 h 31"/>
                  <a:gd name="T4" fmla="*/ 1 w 37"/>
                  <a:gd name="T5" fmla="*/ 20 h 31"/>
                  <a:gd name="T6" fmla="*/ 14 w 37"/>
                  <a:gd name="T7" fmla="*/ 0 h 31"/>
                  <a:gd name="T8" fmla="*/ 37 w 37"/>
                  <a:gd name="T9" fmla="*/ 15 h 31"/>
                </a:gdLst>
                <a:ahLst/>
                <a:cxnLst>
                  <a:cxn ang="0">
                    <a:pos x="T0" y="T1"/>
                  </a:cxn>
                  <a:cxn ang="0">
                    <a:pos x="T2" y="T3"/>
                  </a:cxn>
                  <a:cxn ang="0">
                    <a:pos x="T4" y="T5"/>
                  </a:cxn>
                  <a:cxn ang="0">
                    <a:pos x="T6" y="T7"/>
                  </a:cxn>
                  <a:cxn ang="0">
                    <a:pos x="T8" y="T9"/>
                  </a:cxn>
                </a:cxnLst>
                <a:rect l="0" t="0" r="r" b="b"/>
                <a:pathLst>
                  <a:path w="37" h="31">
                    <a:moveTo>
                      <a:pt x="37" y="15"/>
                    </a:moveTo>
                    <a:cubicBezTo>
                      <a:pt x="34" y="23"/>
                      <a:pt x="28" y="29"/>
                      <a:pt x="18" y="31"/>
                    </a:cubicBezTo>
                    <a:cubicBezTo>
                      <a:pt x="12" y="29"/>
                      <a:pt x="4" y="27"/>
                      <a:pt x="1" y="20"/>
                    </a:cubicBezTo>
                    <a:cubicBezTo>
                      <a:pt x="0" y="10"/>
                      <a:pt x="8" y="5"/>
                      <a:pt x="14" y="0"/>
                    </a:cubicBezTo>
                    <a:cubicBezTo>
                      <a:pt x="24" y="0"/>
                      <a:pt x="35" y="4"/>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5" name="Freeform 185"/>
              <p:cNvSpPr>
                <a:spLocks/>
              </p:cNvSpPr>
              <p:nvPr userDrawn="1"/>
            </p:nvSpPr>
            <p:spPr bwMode="auto">
              <a:xfrm>
                <a:off x="5501" y="946"/>
                <a:ext cx="222" cy="253"/>
              </a:xfrm>
              <a:custGeom>
                <a:avLst/>
                <a:gdLst>
                  <a:gd name="T0" fmla="*/ 81 w 94"/>
                  <a:gd name="T1" fmla="*/ 84 h 107"/>
                  <a:gd name="T2" fmla="*/ 92 w 94"/>
                  <a:gd name="T3" fmla="*/ 100 h 107"/>
                  <a:gd name="T4" fmla="*/ 50 w 94"/>
                  <a:gd name="T5" fmla="*/ 86 h 107"/>
                  <a:gd name="T6" fmla="*/ 0 w 94"/>
                  <a:gd name="T7" fmla="*/ 9 h 107"/>
                  <a:gd name="T8" fmla="*/ 26 w 94"/>
                  <a:gd name="T9" fmla="*/ 14 h 107"/>
                  <a:gd name="T10" fmla="*/ 81 w 94"/>
                  <a:gd name="T11" fmla="*/ 84 h 107"/>
                </a:gdLst>
                <a:ahLst/>
                <a:cxnLst>
                  <a:cxn ang="0">
                    <a:pos x="T0" y="T1"/>
                  </a:cxn>
                  <a:cxn ang="0">
                    <a:pos x="T2" y="T3"/>
                  </a:cxn>
                  <a:cxn ang="0">
                    <a:pos x="T4" y="T5"/>
                  </a:cxn>
                  <a:cxn ang="0">
                    <a:pos x="T6" y="T7"/>
                  </a:cxn>
                  <a:cxn ang="0">
                    <a:pos x="T8" y="T9"/>
                  </a:cxn>
                  <a:cxn ang="0">
                    <a:pos x="T10" y="T11"/>
                  </a:cxn>
                </a:cxnLst>
                <a:rect l="0" t="0" r="r" b="b"/>
                <a:pathLst>
                  <a:path w="94" h="107">
                    <a:moveTo>
                      <a:pt x="81" y="84"/>
                    </a:moveTo>
                    <a:cubicBezTo>
                      <a:pt x="85" y="88"/>
                      <a:pt x="94" y="93"/>
                      <a:pt x="92" y="100"/>
                    </a:cubicBezTo>
                    <a:cubicBezTo>
                      <a:pt x="77" y="107"/>
                      <a:pt x="64" y="89"/>
                      <a:pt x="50" y="86"/>
                    </a:cubicBezTo>
                    <a:cubicBezTo>
                      <a:pt x="27" y="63"/>
                      <a:pt x="10" y="38"/>
                      <a:pt x="0" y="9"/>
                    </a:cubicBezTo>
                    <a:cubicBezTo>
                      <a:pt x="9" y="0"/>
                      <a:pt x="18" y="11"/>
                      <a:pt x="26" y="14"/>
                    </a:cubicBezTo>
                    <a:cubicBezTo>
                      <a:pt x="48" y="32"/>
                      <a:pt x="69" y="56"/>
                      <a:pt x="81"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6" name="Freeform 186"/>
              <p:cNvSpPr>
                <a:spLocks/>
              </p:cNvSpPr>
              <p:nvPr userDrawn="1"/>
            </p:nvSpPr>
            <p:spPr bwMode="auto">
              <a:xfrm>
                <a:off x="5675" y="965"/>
                <a:ext cx="107" cy="95"/>
              </a:xfrm>
              <a:custGeom>
                <a:avLst/>
                <a:gdLst>
                  <a:gd name="T0" fmla="*/ 42 w 45"/>
                  <a:gd name="T1" fmla="*/ 9 h 40"/>
                  <a:gd name="T2" fmla="*/ 40 w 45"/>
                  <a:gd name="T3" fmla="*/ 30 h 40"/>
                  <a:gd name="T4" fmla="*/ 13 w 45"/>
                  <a:gd name="T5" fmla="*/ 36 h 40"/>
                  <a:gd name="T6" fmla="*/ 6 w 45"/>
                  <a:gd name="T7" fmla="*/ 14 h 40"/>
                  <a:gd name="T8" fmla="*/ 24 w 45"/>
                  <a:gd name="T9" fmla="*/ 1 h 40"/>
                  <a:gd name="T10" fmla="*/ 42 w 45"/>
                  <a:gd name="T11" fmla="*/ 9 h 40"/>
                </a:gdLst>
                <a:ahLst/>
                <a:cxnLst>
                  <a:cxn ang="0">
                    <a:pos x="T0" y="T1"/>
                  </a:cxn>
                  <a:cxn ang="0">
                    <a:pos x="T2" y="T3"/>
                  </a:cxn>
                  <a:cxn ang="0">
                    <a:pos x="T4" y="T5"/>
                  </a:cxn>
                  <a:cxn ang="0">
                    <a:pos x="T6" y="T7"/>
                  </a:cxn>
                  <a:cxn ang="0">
                    <a:pos x="T8" y="T9"/>
                  </a:cxn>
                  <a:cxn ang="0">
                    <a:pos x="T10" y="T11"/>
                  </a:cxn>
                </a:cxnLst>
                <a:rect l="0" t="0" r="r" b="b"/>
                <a:pathLst>
                  <a:path w="45" h="40">
                    <a:moveTo>
                      <a:pt x="42" y="9"/>
                    </a:moveTo>
                    <a:cubicBezTo>
                      <a:pt x="45" y="16"/>
                      <a:pt x="44" y="23"/>
                      <a:pt x="40" y="30"/>
                    </a:cubicBezTo>
                    <a:cubicBezTo>
                      <a:pt x="34" y="40"/>
                      <a:pt x="22" y="38"/>
                      <a:pt x="13" y="36"/>
                    </a:cubicBezTo>
                    <a:cubicBezTo>
                      <a:pt x="9" y="30"/>
                      <a:pt x="0" y="22"/>
                      <a:pt x="6" y="14"/>
                    </a:cubicBezTo>
                    <a:cubicBezTo>
                      <a:pt x="9" y="6"/>
                      <a:pt x="17" y="4"/>
                      <a:pt x="24" y="1"/>
                    </a:cubicBezTo>
                    <a:cubicBezTo>
                      <a:pt x="31" y="0"/>
                      <a:pt x="35" y="6"/>
                      <a:pt x="4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7" name="Freeform 187"/>
              <p:cNvSpPr>
                <a:spLocks/>
              </p:cNvSpPr>
              <p:nvPr userDrawn="1"/>
            </p:nvSpPr>
            <p:spPr bwMode="auto">
              <a:xfrm>
                <a:off x="862" y="1024"/>
                <a:ext cx="90" cy="83"/>
              </a:xfrm>
              <a:custGeom>
                <a:avLst/>
                <a:gdLst>
                  <a:gd name="T0" fmla="*/ 35 w 38"/>
                  <a:gd name="T1" fmla="*/ 9 h 35"/>
                  <a:gd name="T2" fmla="*/ 28 w 38"/>
                  <a:gd name="T3" fmla="*/ 33 h 35"/>
                  <a:gd name="T4" fmla="*/ 5 w 38"/>
                  <a:gd name="T5" fmla="*/ 21 h 35"/>
                  <a:gd name="T6" fmla="*/ 17 w 38"/>
                  <a:gd name="T7" fmla="*/ 2 h 35"/>
                  <a:gd name="T8" fmla="*/ 35 w 38"/>
                  <a:gd name="T9" fmla="*/ 9 h 35"/>
                </a:gdLst>
                <a:ahLst/>
                <a:cxnLst>
                  <a:cxn ang="0">
                    <a:pos x="T0" y="T1"/>
                  </a:cxn>
                  <a:cxn ang="0">
                    <a:pos x="T2" y="T3"/>
                  </a:cxn>
                  <a:cxn ang="0">
                    <a:pos x="T4" y="T5"/>
                  </a:cxn>
                  <a:cxn ang="0">
                    <a:pos x="T6" y="T7"/>
                  </a:cxn>
                  <a:cxn ang="0">
                    <a:pos x="T8" y="T9"/>
                  </a:cxn>
                </a:cxnLst>
                <a:rect l="0" t="0" r="r" b="b"/>
                <a:pathLst>
                  <a:path w="38" h="35">
                    <a:moveTo>
                      <a:pt x="35" y="9"/>
                    </a:moveTo>
                    <a:cubicBezTo>
                      <a:pt x="36" y="17"/>
                      <a:pt x="38" y="28"/>
                      <a:pt x="28" y="33"/>
                    </a:cubicBezTo>
                    <a:cubicBezTo>
                      <a:pt x="20" y="35"/>
                      <a:pt x="8" y="32"/>
                      <a:pt x="5" y="21"/>
                    </a:cubicBezTo>
                    <a:cubicBezTo>
                      <a:pt x="0" y="10"/>
                      <a:pt x="11" y="8"/>
                      <a:pt x="17" y="2"/>
                    </a:cubicBezTo>
                    <a:cubicBezTo>
                      <a:pt x="24" y="0"/>
                      <a:pt x="29" y="4"/>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8" name="Freeform 188"/>
              <p:cNvSpPr>
                <a:spLocks/>
              </p:cNvSpPr>
              <p:nvPr userDrawn="1"/>
            </p:nvSpPr>
            <p:spPr bwMode="auto">
              <a:xfrm>
                <a:off x="5068" y="1076"/>
                <a:ext cx="199" cy="324"/>
              </a:xfrm>
              <a:custGeom>
                <a:avLst/>
                <a:gdLst>
                  <a:gd name="T0" fmla="*/ 54 w 84"/>
                  <a:gd name="T1" fmla="*/ 50 h 137"/>
                  <a:gd name="T2" fmla="*/ 79 w 84"/>
                  <a:gd name="T3" fmla="*/ 118 h 137"/>
                  <a:gd name="T4" fmla="*/ 78 w 84"/>
                  <a:gd name="T5" fmla="*/ 137 h 137"/>
                  <a:gd name="T6" fmla="*/ 74 w 84"/>
                  <a:gd name="T7" fmla="*/ 137 h 137"/>
                  <a:gd name="T8" fmla="*/ 5 w 84"/>
                  <a:gd name="T9" fmla="*/ 19 h 137"/>
                  <a:gd name="T10" fmla="*/ 1 w 84"/>
                  <a:gd name="T11" fmla="*/ 9 h 137"/>
                  <a:gd name="T12" fmla="*/ 27 w 84"/>
                  <a:gd name="T13" fmla="*/ 21 h 137"/>
                  <a:gd name="T14" fmla="*/ 54 w 84"/>
                  <a:gd name="T15" fmla="*/ 5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37">
                    <a:moveTo>
                      <a:pt x="54" y="50"/>
                    </a:moveTo>
                    <a:cubicBezTo>
                      <a:pt x="68" y="69"/>
                      <a:pt x="77" y="93"/>
                      <a:pt x="79" y="118"/>
                    </a:cubicBezTo>
                    <a:cubicBezTo>
                      <a:pt x="76" y="125"/>
                      <a:pt x="84" y="132"/>
                      <a:pt x="78" y="137"/>
                    </a:cubicBezTo>
                    <a:cubicBezTo>
                      <a:pt x="74" y="137"/>
                      <a:pt x="74" y="137"/>
                      <a:pt x="74" y="137"/>
                    </a:cubicBezTo>
                    <a:cubicBezTo>
                      <a:pt x="31" y="106"/>
                      <a:pt x="22" y="62"/>
                      <a:pt x="5" y="19"/>
                    </a:cubicBezTo>
                    <a:cubicBezTo>
                      <a:pt x="1" y="17"/>
                      <a:pt x="0" y="13"/>
                      <a:pt x="1" y="9"/>
                    </a:cubicBezTo>
                    <a:cubicBezTo>
                      <a:pt x="11" y="0"/>
                      <a:pt x="18" y="18"/>
                      <a:pt x="27" y="21"/>
                    </a:cubicBezTo>
                    <a:cubicBezTo>
                      <a:pt x="54" y="50"/>
                      <a:pt x="54" y="50"/>
                      <a:pt x="54"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9" name="Freeform 189"/>
              <p:cNvSpPr>
                <a:spLocks/>
              </p:cNvSpPr>
              <p:nvPr userDrawn="1"/>
            </p:nvSpPr>
            <p:spPr bwMode="auto">
              <a:xfrm>
                <a:off x="916" y="1088"/>
                <a:ext cx="327" cy="135"/>
              </a:xfrm>
              <a:custGeom>
                <a:avLst/>
                <a:gdLst>
                  <a:gd name="T0" fmla="*/ 137 w 138"/>
                  <a:gd name="T1" fmla="*/ 12 h 57"/>
                  <a:gd name="T2" fmla="*/ 138 w 138"/>
                  <a:gd name="T3" fmla="*/ 14 h 57"/>
                  <a:gd name="T4" fmla="*/ 1 w 138"/>
                  <a:gd name="T5" fmla="*/ 31 h 57"/>
                  <a:gd name="T6" fmla="*/ 6 w 138"/>
                  <a:gd name="T7" fmla="*/ 23 h 57"/>
                  <a:gd name="T8" fmla="*/ 91 w 138"/>
                  <a:gd name="T9" fmla="*/ 4 h 57"/>
                  <a:gd name="T10" fmla="*/ 137 w 138"/>
                  <a:gd name="T11" fmla="*/ 12 h 57"/>
                </a:gdLst>
                <a:ahLst/>
                <a:cxnLst>
                  <a:cxn ang="0">
                    <a:pos x="T0" y="T1"/>
                  </a:cxn>
                  <a:cxn ang="0">
                    <a:pos x="T2" y="T3"/>
                  </a:cxn>
                  <a:cxn ang="0">
                    <a:pos x="T4" y="T5"/>
                  </a:cxn>
                  <a:cxn ang="0">
                    <a:pos x="T6" y="T7"/>
                  </a:cxn>
                  <a:cxn ang="0">
                    <a:pos x="T8" y="T9"/>
                  </a:cxn>
                  <a:cxn ang="0">
                    <a:pos x="T10" y="T11"/>
                  </a:cxn>
                </a:cxnLst>
                <a:rect l="0" t="0" r="r" b="b"/>
                <a:pathLst>
                  <a:path w="138" h="57">
                    <a:moveTo>
                      <a:pt x="137" y="12"/>
                    </a:moveTo>
                    <a:cubicBezTo>
                      <a:pt x="136" y="13"/>
                      <a:pt x="137" y="14"/>
                      <a:pt x="138" y="14"/>
                    </a:cubicBezTo>
                    <a:cubicBezTo>
                      <a:pt x="99" y="41"/>
                      <a:pt x="45" y="57"/>
                      <a:pt x="1" y="31"/>
                    </a:cubicBezTo>
                    <a:cubicBezTo>
                      <a:pt x="0" y="28"/>
                      <a:pt x="2" y="23"/>
                      <a:pt x="6" y="23"/>
                    </a:cubicBezTo>
                    <a:cubicBezTo>
                      <a:pt x="34" y="14"/>
                      <a:pt x="61" y="0"/>
                      <a:pt x="91" y="4"/>
                    </a:cubicBezTo>
                    <a:cubicBezTo>
                      <a:pt x="137" y="12"/>
                      <a:pt x="137" y="12"/>
                      <a:pt x="13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0" name="Freeform 190"/>
              <p:cNvSpPr>
                <a:spLocks/>
              </p:cNvSpPr>
              <p:nvPr userDrawn="1"/>
            </p:nvSpPr>
            <p:spPr bwMode="auto">
              <a:xfrm>
                <a:off x="427" y="1109"/>
                <a:ext cx="296" cy="215"/>
              </a:xfrm>
              <a:custGeom>
                <a:avLst/>
                <a:gdLst>
                  <a:gd name="T0" fmla="*/ 125 w 125"/>
                  <a:gd name="T1" fmla="*/ 8 h 91"/>
                  <a:gd name="T2" fmla="*/ 22 w 125"/>
                  <a:gd name="T3" fmla="*/ 77 h 91"/>
                  <a:gd name="T4" fmla="*/ 0 w 125"/>
                  <a:gd name="T5" fmla="*/ 85 h 91"/>
                  <a:gd name="T6" fmla="*/ 125 w 125"/>
                  <a:gd name="T7" fmla="*/ 0 h 91"/>
                  <a:gd name="T8" fmla="*/ 125 w 125"/>
                  <a:gd name="T9" fmla="*/ 8 h 91"/>
                </a:gdLst>
                <a:ahLst/>
                <a:cxnLst>
                  <a:cxn ang="0">
                    <a:pos x="T0" y="T1"/>
                  </a:cxn>
                  <a:cxn ang="0">
                    <a:pos x="T2" y="T3"/>
                  </a:cxn>
                  <a:cxn ang="0">
                    <a:pos x="T4" y="T5"/>
                  </a:cxn>
                  <a:cxn ang="0">
                    <a:pos x="T6" y="T7"/>
                  </a:cxn>
                  <a:cxn ang="0">
                    <a:pos x="T8" y="T9"/>
                  </a:cxn>
                </a:cxnLst>
                <a:rect l="0" t="0" r="r" b="b"/>
                <a:pathLst>
                  <a:path w="125" h="91">
                    <a:moveTo>
                      <a:pt x="125" y="8"/>
                    </a:moveTo>
                    <a:cubicBezTo>
                      <a:pt x="92" y="28"/>
                      <a:pt x="62" y="68"/>
                      <a:pt x="22" y="77"/>
                    </a:cubicBezTo>
                    <a:cubicBezTo>
                      <a:pt x="14" y="80"/>
                      <a:pt x="10" y="91"/>
                      <a:pt x="0" y="85"/>
                    </a:cubicBezTo>
                    <a:cubicBezTo>
                      <a:pt x="17" y="33"/>
                      <a:pt x="74" y="5"/>
                      <a:pt x="125" y="0"/>
                    </a:cubicBezTo>
                    <a:cubicBezTo>
                      <a:pt x="125" y="8"/>
                      <a:pt x="125" y="8"/>
                      <a:pt x="12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1" name="Freeform 191"/>
              <p:cNvSpPr>
                <a:spLocks/>
              </p:cNvSpPr>
              <p:nvPr userDrawn="1"/>
            </p:nvSpPr>
            <p:spPr bwMode="auto">
              <a:xfrm>
                <a:off x="4981" y="1209"/>
                <a:ext cx="87" cy="80"/>
              </a:xfrm>
              <a:custGeom>
                <a:avLst/>
                <a:gdLst>
                  <a:gd name="T0" fmla="*/ 35 w 37"/>
                  <a:gd name="T1" fmla="*/ 9 h 34"/>
                  <a:gd name="T2" fmla="*/ 27 w 37"/>
                  <a:gd name="T3" fmla="*/ 30 h 34"/>
                  <a:gd name="T4" fmla="*/ 9 w 37"/>
                  <a:gd name="T5" fmla="*/ 30 h 34"/>
                  <a:gd name="T6" fmla="*/ 0 w 37"/>
                  <a:gd name="T7" fmla="*/ 10 h 34"/>
                  <a:gd name="T8" fmla="*/ 14 w 37"/>
                  <a:gd name="T9" fmla="*/ 0 h 34"/>
                  <a:gd name="T10" fmla="*/ 35 w 37"/>
                  <a:gd name="T11" fmla="*/ 9 h 34"/>
                </a:gdLst>
                <a:ahLst/>
                <a:cxnLst>
                  <a:cxn ang="0">
                    <a:pos x="T0" y="T1"/>
                  </a:cxn>
                  <a:cxn ang="0">
                    <a:pos x="T2" y="T3"/>
                  </a:cxn>
                  <a:cxn ang="0">
                    <a:pos x="T4" y="T5"/>
                  </a:cxn>
                  <a:cxn ang="0">
                    <a:pos x="T6" y="T7"/>
                  </a:cxn>
                  <a:cxn ang="0">
                    <a:pos x="T8" y="T9"/>
                  </a:cxn>
                  <a:cxn ang="0">
                    <a:pos x="T10" y="T11"/>
                  </a:cxn>
                </a:cxnLst>
                <a:rect l="0" t="0" r="r" b="b"/>
                <a:pathLst>
                  <a:path w="37" h="34">
                    <a:moveTo>
                      <a:pt x="35" y="9"/>
                    </a:moveTo>
                    <a:cubicBezTo>
                      <a:pt x="37" y="17"/>
                      <a:pt x="35" y="28"/>
                      <a:pt x="27" y="30"/>
                    </a:cubicBezTo>
                    <a:cubicBezTo>
                      <a:pt x="22" y="34"/>
                      <a:pt x="13" y="34"/>
                      <a:pt x="9" y="30"/>
                    </a:cubicBezTo>
                    <a:cubicBezTo>
                      <a:pt x="0" y="26"/>
                      <a:pt x="0" y="17"/>
                      <a:pt x="0" y="10"/>
                    </a:cubicBezTo>
                    <a:cubicBezTo>
                      <a:pt x="3" y="3"/>
                      <a:pt x="10" y="2"/>
                      <a:pt x="14" y="0"/>
                    </a:cubicBezTo>
                    <a:cubicBezTo>
                      <a:pt x="23" y="2"/>
                      <a:pt x="30" y="2"/>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2" name="Freeform 192"/>
              <p:cNvSpPr>
                <a:spLocks/>
              </p:cNvSpPr>
              <p:nvPr userDrawn="1"/>
            </p:nvSpPr>
            <p:spPr bwMode="auto">
              <a:xfrm>
                <a:off x="4577" y="1218"/>
                <a:ext cx="297" cy="111"/>
              </a:xfrm>
              <a:custGeom>
                <a:avLst/>
                <a:gdLst>
                  <a:gd name="T0" fmla="*/ 126 w 126"/>
                  <a:gd name="T1" fmla="*/ 10 h 47"/>
                  <a:gd name="T2" fmla="*/ 91 w 126"/>
                  <a:gd name="T3" fmla="*/ 35 h 47"/>
                  <a:gd name="T4" fmla="*/ 0 w 126"/>
                  <a:gd name="T5" fmla="*/ 24 h 47"/>
                  <a:gd name="T6" fmla="*/ 16 w 126"/>
                  <a:gd name="T7" fmla="*/ 14 h 47"/>
                  <a:gd name="T8" fmla="*/ 113 w 126"/>
                  <a:gd name="T9" fmla="*/ 9 h 47"/>
                  <a:gd name="T10" fmla="*/ 126 w 126"/>
                  <a:gd name="T11" fmla="*/ 10 h 47"/>
                </a:gdLst>
                <a:ahLst/>
                <a:cxnLst>
                  <a:cxn ang="0">
                    <a:pos x="T0" y="T1"/>
                  </a:cxn>
                  <a:cxn ang="0">
                    <a:pos x="T2" y="T3"/>
                  </a:cxn>
                  <a:cxn ang="0">
                    <a:pos x="T4" y="T5"/>
                  </a:cxn>
                  <a:cxn ang="0">
                    <a:pos x="T6" y="T7"/>
                  </a:cxn>
                  <a:cxn ang="0">
                    <a:pos x="T8" y="T9"/>
                  </a:cxn>
                  <a:cxn ang="0">
                    <a:pos x="T10" y="T11"/>
                  </a:cxn>
                </a:cxnLst>
                <a:rect l="0" t="0" r="r" b="b"/>
                <a:pathLst>
                  <a:path w="126" h="47">
                    <a:moveTo>
                      <a:pt x="126" y="10"/>
                    </a:moveTo>
                    <a:cubicBezTo>
                      <a:pt x="120" y="24"/>
                      <a:pt x="104" y="31"/>
                      <a:pt x="91" y="35"/>
                    </a:cubicBezTo>
                    <a:cubicBezTo>
                      <a:pt x="59" y="47"/>
                      <a:pt x="29" y="31"/>
                      <a:pt x="0" y="24"/>
                    </a:cubicBezTo>
                    <a:cubicBezTo>
                      <a:pt x="1" y="16"/>
                      <a:pt x="11" y="19"/>
                      <a:pt x="16" y="14"/>
                    </a:cubicBezTo>
                    <a:cubicBezTo>
                      <a:pt x="47" y="7"/>
                      <a:pt x="80" y="0"/>
                      <a:pt x="113" y="9"/>
                    </a:cubicBezTo>
                    <a:cubicBezTo>
                      <a:pt x="116" y="7"/>
                      <a:pt x="123" y="6"/>
                      <a:pt x="12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3" name="Freeform 193"/>
              <p:cNvSpPr>
                <a:spLocks/>
              </p:cNvSpPr>
              <p:nvPr userDrawn="1"/>
            </p:nvSpPr>
            <p:spPr bwMode="auto">
              <a:xfrm>
                <a:off x="628" y="1270"/>
                <a:ext cx="95" cy="80"/>
              </a:xfrm>
              <a:custGeom>
                <a:avLst/>
                <a:gdLst>
                  <a:gd name="T0" fmla="*/ 40 w 40"/>
                  <a:gd name="T1" fmla="*/ 16 h 34"/>
                  <a:gd name="T2" fmla="*/ 28 w 40"/>
                  <a:gd name="T3" fmla="*/ 32 h 34"/>
                  <a:gd name="T4" fmla="*/ 9 w 40"/>
                  <a:gd name="T5" fmla="*/ 28 h 34"/>
                  <a:gd name="T6" fmla="*/ 5 w 40"/>
                  <a:gd name="T7" fmla="*/ 10 h 34"/>
                  <a:gd name="T8" fmla="*/ 21 w 40"/>
                  <a:gd name="T9" fmla="*/ 0 h 34"/>
                  <a:gd name="T10" fmla="*/ 40 w 40"/>
                  <a:gd name="T11" fmla="*/ 16 h 34"/>
                </a:gdLst>
                <a:ahLst/>
                <a:cxnLst>
                  <a:cxn ang="0">
                    <a:pos x="T0" y="T1"/>
                  </a:cxn>
                  <a:cxn ang="0">
                    <a:pos x="T2" y="T3"/>
                  </a:cxn>
                  <a:cxn ang="0">
                    <a:pos x="T4" y="T5"/>
                  </a:cxn>
                  <a:cxn ang="0">
                    <a:pos x="T6" y="T7"/>
                  </a:cxn>
                  <a:cxn ang="0">
                    <a:pos x="T8" y="T9"/>
                  </a:cxn>
                  <a:cxn ang="0">
                    <a:pos x="T10" y="T11"/>
                  </a:cxn>
                </a:cxnLst>
                <a:rect l="0" t="0" r="r" b="b"/>
                <a:pathLst>
                  <a:path w="40" h="34">
                    <a:moveTo>
                      <a:pt x="40" y="16"/>
                    </a:moveTo>
                    <a:cubicBezTo>
                      <a:pt x="37" y="20"/>
                      <a:pt x="36" y="29"/>
                      <a:pt x="28" y="32"/>
                    </a:cubicBezTo>
                    <a:cubicBezTo>
                      <a:pt x="22" y="34"/>
                      <a:pt x="15" y="32"/>
                      <a:pt x="9" y="28"/>
                    </a:cubicBezTo>
                    <a:cubicBezTo>
                      <a:pt x="7" y="22"/>
                      <a:pt x="0" y="17"/>
                      <a:pt x="5" y="10"/>
                    </a:cubicBezTo>
                    <a:cubicBezTo>
                      <a:pt x="7" y="4"/>
                      <a:pt x="15" y="2"/>
                      <a:pt x="21" y="0"/>
                    </a:cubicBezTo>
                    <a:cubicBezTo>
                      <a:pt x="30" y="1"/>
                      <a:pt x="38" y="6"/>
                      <a:pt x="4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4" name="Freeform 194"/>
              <p:cNvSpPr>
                <a:spLocks/>
              </p:cNvSpPr>
              <p:nvPr userDrawn="1"/>
            </p:nvSpPr>
            <p:spPr bwMode="auto">
              <a:xfrm>
                <a:off x="765" y="1287"/>
                <a:ext cx="90" cy="89"/>
              </a:xfrm>
              <a:custGeom>
                <a:avLst/>
                <a:gdLst>
                  <a:gd name="T0" fmla="*/ 38 w 38"/>
                  <a:gd name="T1" fmla="*/ 18 h 38"/>
                  <a:gd name="T2" fmla="*/ 25 w 38"/>
                  <a:gd name="T3" fmla="*/ 36 h 38"/>
                  <a:gd name="T4" fmla="*/ 6 w 38"/>
                  <a:gd name="T5" fmla="*/ 29 h 38"/>
                  <a:gd name="T6" fmla="*/ 3 w 38"/>
                  <a:gd name="T7" fmla="*/ 10 h 38"/>
                  <a:gd name="T8" fmla="*/ 16 w 38"/>
                  <a:gd name="T9" fmla="*/ 1 h 38"/>
                  <a:gd name="T10" fmla="*/ 38 w 38"/>
                  <a:gd name="T11" fmla="*/ 18 h 38"/>
                </a:gdLst>
                <a:ahLst/>
                <a:cxnLst>
                  <a:cxn ang="0">
                    <a:pos x="T0" y="T1"/>
                  </a:cxn>
                  <a:cxn ang="0">
                    <a:pos x="T2" y="T3"/>
                  </a:cxn>
                  <a:cxn ang="0">
                    <a:pos x="T4" y="T5"/>
                  </a:cxn>
                  <a:cxn ang="0">
                    <a:pos x="T6" y="T7"/>
                  </a:cxn>
                  <a:cxn ang="0">
                    <a:pos x="T8" y="T9"/>
                  </a:cxn>
                  <a:cxn ang="0">
                    <a:pos x="T10" y="T11"/>
                  </a:cxn>
                </a:cxnLst>
                <a:rect l="0" t="0" r="r" b="b"/>
                <a:pathLst>
                  <a:path w="38" h="38">
                    <a:moveTo>
                      <a:pt x="38" y="18"/>
                    </a:moveTo>
                    <a:cubicBezTo>
                      <a:pt x="36" y="24"/>
                      <a:pt x="33" y="32"/>
                      <a:pt x="25" y="36"/>
                    </a:cubicBezTo>
                    <a:cubicBezTo>
                      <a:pt x="17" y="38"/>
                      <a:pt x="12" y="34"/>
                      <a:pt x="6" y="29"/>
                    </a:cubicBezTo>
                    <a:cubicBezTo>
                      <a:pt x="3" y="24"/>
                      <a:pt x="0" y="17"/>
                      <a:pt x="3" y="10"/>
                    </a:cubicBezTo>
                    <a:cubicBezTo>
                      <a:pt x="5" y="5"/>
                      <a:pt x="12" y="4"/>
                      <a:pt x="16" y="1"/>
                    </a:cubicBezTo>
                    <a:cubicBezTo>
                      <a:pt x="26" y="0"/>
                      <a:pt x="35" y="10"/>
                      <a:pt x="38"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5" name="Freeform 195"/>
              <p:cNvSpPr>
                <a:spLocks/>
              </p:cNvSpPr>
              <p:nvPr userDrawn="1"/>
            </p:nvSpPr>
            <p:spPr bwMode="auto">
              <a:xfrm>
                <a:off x="4912" y="1306"/>
                <a:ext cx="109" cy="108"/>
              </a:xfrm>
              <a:custGeom>
                <a:avLst/>
                <a:gdLst>
                  <a:gd name="T0" fmla="*/ 45 w 46"/>
                  <a:gd name="T1" fmla="*/ 19 h 46"/>
                  <a:gd name="T2" fmla="*/ 39 w 46"/>
                  <a:gd name="T3" fmla="*/ 38 h 46"/>
                  <a:gd name="T4" fmla="*/ 18 w 46"/>
                  <a:gd name="T5" fmla="*/ 42 h 46"/>
                  <a:gd name="T6" fmla="*/ 6 w 46"/>
                  <a:gd name="T7" fmla="*/ 28 h 46"/>
                  <a:gd name="T8" fmla="*/ 13 w 46"/>
                  <a:gd name="T9" fmla="*/ 9 h 46"/>
                  <a:gd name="T10" fmla="*/ 45 w 46"/>
                  <a:gd name="T11" fmla="*/ 19 h 46"/>
                </a:gdLst>
                <a:ahLst/>
                <a:cxnLst>
                  <a:cxn ang="0">
                    <a:pos x="T0" y="T1"/>
                  </a:cxn>
                  <a:cxn ang="0">
                    <a:pos x="T2" y="T3"/>
                  </a:cxn>
                  <a:cxn ang="0">
                    <a:pos x="T4" y="T5"/>
                  </a:cxn>
                  <a:cxn ang="0">
                    <a:pos x="T6" y="T7"/>
                  </a:cxn>
                  <a:cxn ang="0">
                    <a:pos x="T8" y="T9"/>
                  </a:cxn>
                  <a:cxn ang="0">
                    <a:pos x="T10" y="T11"/>
                  </a:cxn>
                </a:cxnLst>
                <a:rect l="0" t="0" r="r" b="b"/>
                <a:pathLst>
                  <a:path w="46" h="46">
                    <a:moveTo>
                      <a:pt x="45" y="19"/>
                    </a:moveTo>
                    <a:cubicBezTo>
                      <a:pt x="46" y="27"/>
                      <a:pt x="42" y="32"/>
                      <a:pt x="39" y="38"/>
                    </a:cubicBezTo>
                    <a:cubicBezTo>
                      <a:pt x="34" y="45"/>
                      <a:pt x="24" y="46"/>
                      <a:pt x="18" y="42"/>
                    </a:cubicBezTo>
                    <a:cubicBezTo>
                      <a:pt x="11" y="41"/>
                      <a:pt x="9" y="33"/>
                      <a:pt x="6" y="28"/>
                    </a:cubicBezTo>
                    <a:cubicBezTo>
                      <a:pt x="0" y="20"/>
                      <a:pt x="10" y="16"/>
                      <a:pt x="13" y="9"/>
                    </a:cubicBezTo>
                    <a:cubicBezTo>
                      <a:pt x="23" y="0"/>
                      <a:pt x="41" y="5"/>
                      <a:pt x="4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6" name="Freeform 196"/>
              <p:cNvSpPr>
                <a:spLocks/>
              </p:cNvSpPr>
              <p:nvPr userDrawn="1"/>
            </p:nvSpPr>
            <p:spPr bwMode="auto">
              <a:xfrm>
                <a:off x="5037" y="1322"/>
                <a:ext cx="90" cy="99"/>
              </a:xfrm>
              <a:custGeom>
                <a:avLst/>
                <a:gdLst>
                  <a:gd name="T0" fmla="*/ 35 w 38"/>
                  <a:gd name="T1" fmla="*/ 11 h 42"/>
                  <a:gd name="T2" fmla="*/ 37 w 38"/>
                  <a:gd name="T3" fmla="*/ 24 h 42"/>
                  <a:gd name="T4" fmla="*/ 15 w 38"/>
                  <a:gd name="T5" fmla="*/ 37 h 42"/>
                  <a:gd name="T6" fmla="*/ 4 w 38"/>
                  <a:gd name="T7" fmla="*/ 29 h 42"/>
                  <a:gd name="T8" fmla="*/ 15 w 38"/>
                  <a:gd name="T9" fmla="*/ 3 h 42"/>
                  <a:gd name="T10" fmla="*/ 35 w 38"/>
                  <a:gd name="T11" fmla="*/ 11 h 42"/>
                </a:gdLst>
                <a:ahLst/>
                <a:cxnLst>
                  <a:cxn ang="0">
                    <a:pos x="T0" y="T1"/>
                  </a:cxn>
                  <a:cxn ang="0">
                    <a:pos x="T2" y="T3"/>
                  </a:cxn>
                  <a:cxn ang="0">
                    <a:pos x="T4" y="T5"/>
                  </a:cxn>
                  <a:cxn ang="0">
                    <a:pos x="T6" y="T7"/>
                  </a:cxn>
                  <a:cxn ang="0">
                    <a:pos x="T8" y="T9"/>
                  </a:cxn>
                  <a:cxn ang="0">
                    <a:pos x="T10" y="T11"/>
                  </a:cxn>
                </a:cxnLst>
                <a:rect l="0" t="0" r="r" b="b"/>
                <a:pathLst>
                  <a:path w="38" h="42">
                    <a:moveTo>
                      <a:pt x="35" y="11"/>
                    </a:moveTo>
                    <a:cubicBezTo>
                      <a:pt x="36" y="15"/>
                      <a:pt x="38" y="20"/>
                      <a:pt x="37" y="24"/>
                    </a:cubicBezTo>
                    <a:cubicBezTo>
                      <a:pt x="31" y="29"/>
                      <a:pt x="27" y="42"/>
                      <a:pt x="15" y="37"/>
                    </a:cubicBezTo>
                    <a:cubicBezTo>
                      <a:pt x="10" y="39"/>
                      <a:pt x="7" y="31"/>
                      <a:pt x="4" y="29"/>
                    </a:cubicBezTo>
                    <a:cubicBezTo>
                      <a:pt x="0" y="19"/>
                      <a:pt x="3" y="5"/>
                      <a:pt x="15" y="3"/>
                    </a:cubicBezTo>
                    <a:cubicBezTo>
                      <a:pt x="24" y="0"/>
                      <a:pt x="30" y="8"/>
                      <a:pt x="3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7" name="Freeform 197"/>
              <p:cNvSpPr>
                <a:spLocks/>
              </p:cNvSpPr>
              <p:nvPr userDrawn="1"/>
            </p:nvSpPr>
            <p:spPr bwMode="auto">
              <a:xfrm>
                <a:off x="683" y="1381"/>
                <a:ext cx="96" cy="99"/>
              </a:xfrm>
              <a:custGeom>
                <a:avLst/>
                <a:gdLst>
                  <a:gd name="T0" fmla="*/ 39 w 41"/>
                  <a:gd name="T1" fmla="*/ 14 h 42"/>
                  <a:gd name="T2" fmla="*/ 29 w 41"/>
                  <a:gd name="T3" fmla="*/ 40 h 42"/>
                  <a:gd name="T4" fmla="*/ 1 w 41"/>
                  <a:gd name="T5" fmla="*/ 29 h 42"/>
                  <a:gd name="T6" fmla="*/ 13 w 41"/>
                  <a:gd name="T7" fmla="*/ 1 h 42"/>
                  <a:gd name="T8" fmla="*/ 39 w 41"/>
                  <a:gd name="T9" fmla="*/ 14 h 42"/>
                </a:gdLst>
                <a:ahLst/>
                <a:cxnLst>
                  <a:cxn ang="0">
                    <a:pos x="T0" y="T1"/>
                  </a:cxn>
                  <a:cxn ang="0">
                    <a:pos x="T2" y="T3"/>
                  </a:cxn>
                  <a:cxn ang="0">
                    <a:pos x="T4" y="T5"/>
                  </a:cxn>
                  <a:cxn ang="0">
                    <a:pos x="T6" y="T7"/>
                  </a:cxn>
                  <a:cxn ang="0">
                    <a:pos x="T8" y="T9"/>
                  </a:cxn>
                </a:cxnLst>
                <a:rect l="0" t="0" r="r" b="b"/>
                <a:pathLst>
                  <a:path w="41" h="42">
                    <a:moveTo>
                      <a:pt x="39" y="14"/>
                    </a:moveTo>
                    <a:cubicBezTo>
                      <a:pt x="41" y="24"/>
                      <a:pt x="37" y="34"/>
                      <a:pt x="29" y="40"/>
                    </a:cubicBezTo>
                    <a:cubicBezTo>
                      <a:pt x="19" y="42"/>
                      <a:pt x="5" y="42"/>
                      <a:pt x="1" y="29"/>
                    </a:cubicBezTo>
                    <a:cubicBezTo>
                      <a:pt x="0" y="19"/>
                      <a:pt x="1" y="7"/>
                      <a:pt x="13" y="1"/>
                    </a:cubicBezTo>
                    <a:cubicBezTo>
                      <a:pt x="23" y="0"/>
                      <a:pt x="34" y="2"/>
                      <a:pt x="3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8" name="Freeform 198"/>
              <p:cNvSpPr>
                <a:spLocks/>
              </p:cNvSpPr>
              <p:nvPr userDrawn="1"/>
            </p:nvSpPr>
            <p:spPr bwMode="auto">
              <a:xfrm>
                <a:off x="713" y="1405"/>
                <a:ext cx="192" cy="220"/>
              </a:xfrm>
              <a:custGeom>
                <a:avLst/>
                <a:gdLst>
                  <a:gd name="T0" fmla="*/ 81 w 81"/>
                  <a:gd name="T1" fmla="*/ 0 h 93"/>
                  <a:gd name="T2" fmla="*/ 46 w 81"/>
                  <a:gd name="T3" fmla="*/ 75 h 93"/>
                  <a:gd name="T4" fmla="*/ 0 w 81"/>
                  <a:gd name="T5" fmla="*/ 83 h 93"/>
                  <a:gd name="T6" fmla="*/ 0 w 81"/>
                  <a:gd name="T7" fmla="*/ 78 h 93"/>
                  <a:gd name="T8" fmla="*/ 81 w 81"/>
                  <a:gd name="T9" fmla="*/ 0 h 93"/>
                </a:gdLst>
                <a:ahLst/>
                <a:cxnLst>
                  <a:cxn ang="0">
                    <a:pos x="T0" y="T1"/>
                  </a:cxn>
                  <a:cxn ang="0">
                    <a:pos x="T2" y="T3"/>
                  </a:cxn>
                  <a:cxn ang="0">
                    <a:pos x="T4" y="T5"/>
                  </a:cxn>
                  <a:cxn ang="0">
                    <a:pos x="T6" y="T7"/>
                  </a:cxn>
                  <a:cxn ang="0">
                    <a:pos x="T8" y="T9"/>
                  </a:cxn>
                </a:cxnLst>
                <a:rect l="0" t="0" r="r" b="b"/>
                <a:pathLst>
                  <a:path w="81" h="93">
                    <a:moveTo>
                      <a:pt x="81" y="0"/>
                    </a:moveTo>
                    <a:cubicBezTo>
                      <a:pt x="79" y="27"/>
                      <a:pt x="73" y="60"/>
                      <a:pt x="46" y="75"/>
                    </a:cubicBezTo>
                    <a:cubicBezTo>
                      <a:pt x="31" y="78"/>
                      <a:pt x="15" y="93"/>
                      <a:pt x="0" y="83"/>
                    </a:cubicBezTo>
                    <a:cubicBezTo>
                      <a:pt x="0" y="78"/>
                      <a:pt x="0" y="78"/>
                      <a:pt x="0" y="78"/>
                    </a:cubicBezTo>
                    <a:cubicBezTo>
                      <a:pt x="20" y="49"/>
                      <a:pt x="57" y="27"/>
                      <a:pt x="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9" name="Freeform 199"/>
              <p:cNvSpPr>
                <a:spLocks/>
              </p:cNvSpPr>
              <p:nvPr userDrawn="1"/>
            </p:nvSpPr>
            <p:spPr bwMode="auto">
              <a:xfrm>
                <a:off x="4577" y="1421"/>
                <a:ext cx="94" cy="88"/>
              </a:xfrm>
              <a:custGeom>
                <a:avLst/>
                <a:gdLst>
                  <a:gd name="T0" fmla="*/ 37 w 40"/>
                  <a:gd name="T1" fmla="*/ 15 h 37"/>
                  <a:gd name="T2" fmla="*/ 31 w 40"/>
                  <a:gd name="T3" fmla="*/ 30 h 37"/>
                  <a:gd name="T4" fmla="*/ 8 w 40"/>
                  <a:gd name="T5" fmla="*/ 31 h 37"/>
                  <a:gd name="T6" fmla="*/ 3 w 40"/>
                  <a:gd name="T7" fmla="*/ 12 h 37"/>
                  <a:gd name="T8" fmla="*/ 16 w 40"/>
                  <a:gd name="T9" fmla="*/ 1 h 37"/>
                  <a:gd name="T10" fmla="*/ 37 w 40"/>
                  <a:gd name="T11" fmla="*/ 15 h 37"/>
                </a:gdLst>
                <a:ahLst/>
                <a:cxnLst>
                  <a:cxn ang="0">
                    <a:pos x="T0" y="T1"/>
                  </a:cxn>
                  <a:cxn ang="0">
                    <a:pos x="T2" y="T3"/>
                  </a:cxn>
                  <a:cxn ang="0">
                    <a:pos x="T4" y="T5"/>
                  </a:cxn>
                  <a:cxn ang="0">
                    <a:pos x="T6" y="T7"/>
                  </a:cxn>
                  <a:cxn ang="0">
                    <a:pos x="T8" y="T9"/>
                  </a:cxn>
                  <a:cxn ang="0">
                    <a:pos x="T10" y="T11"/>
                  </a:cxn>
                </a:cxnLst>
                <a:rect l="0" t="0" r="r" b="b"/>
                <a:pathLst>
                  <a:path w="40" h="37">
                    <a:moveTo>
                      <a:pt x="37" y="15"/>
                    </a:moveTo>
                    <a:cubicBezTo>
                      <a:pt x="40" y="21"/>
                      <a:pt x="34" y="26"/>
                      <a:pt x="31" y="30"/>
                    </a:cubicBezTo>
                    <a:cubicBezTo>
                      <a:pt x="25" y="37"/>
                      <a:pt x="15" y="34"/>
                      <a:pt x="8" y="31"/>
                    </a:cubicBezTo>
                    <a:cubicBezTo>
                      <a:pt x="1" y="29"/>
                      <a:pt x="0" y="19"/>
                      <a:pt x="3" y="12"/>
                    </a:cubicBezTo>
                    <a:cubicBezTo>
                      <a:pt x="5" y="6"/>
                      <a:pt x="11" y="3"/>
                      <a:pt x="16" y="1"/>
                    </a:cubicBezTo>
                    <a:cubicBezTo>
                      <a:pt x="24" y="0"/>
                      <a:pt x="32" y="8"/>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0" name="Freeform 200"/>
              <p:cNvSpPr>
                <a:spLocks/>
              </p:cNvSpPr>
              <p:nvPr userDrawn="1"/>
            </p:nvSpPr>
            <p:spPr bwMode="auto">
              <a:xfrm>
                <a:off x="1018" y="1433"/>
                <a:ext cx="144" cy="315"/>
              </a:xfrm>
              <a:custGeom>
                <a:avLst/>
                <a:gdLst>
                  <a:gd name="T0" fmla="*/ 48 w 61"/>
                  <a:gd name="T1" fmla="*/ 54 h 133"/>
                  <a:gd name="T2" fmla="*/ 61 w 61"/>
                  <a:gd name="T3" fmla="*/ 131 h 133"/>
                  <a:gd name="T4" fmla="*/ 27 w 61"/>
                  <a:gd name="T5" fmla="*/ 105 h 133"/>
                  <a:gd name="T6" fmla="*/ 0 w 61"/>
                  <a:gd name="T7" fmla="*/ 3 h 133"/>
                  <a:gd name="T8" fmla="*/ 6 w 61"/>
                  <a:gd name="T9" fmla="*/ 1 h 133"/>
                  <a:gd name="T10" fmla="*/ 43 w 61"/>
                  <a:gd name="T11" fmla="*/ 42 h 133"/>
                  <a:gd name="T12" fmla="*/ 48 w 61"/>
                  <a:gd name="T13" fmla="*/ 54 h 133"/>
                </a:gdLst>
                <a:ahLst/>
                <a:cxnLst>
                  <a:cxn ang="0">
                    <a:pos x="T0" y="T1"/>
                  </a:cxn>
                  <a:cxn ang="0">
                    <a:pos x="T2" y="T3"/>
                  </a:cxn>
                  <a:cxn ang="0">
                    <a:pos x="T4" y="T5"/>
                  </a:cxn>
                  <a:cxn ang="0">
                    <a:pos x="T6" y="T7"/>
                  </a:cxn>
                  <a:cxn ang="0">
                    <a:pos x="T8" y="T9"/>
                  </a:cxn>
                  <a:cxn ang="0">
                    <a:pos x="T10" y="T11"/>
                  </a:cxn>
                  <a:cxn ang="0">
                    <a:pos x="T12" y="T13"/>
                  </a:cxn>
                </a:cxnLst>
                <a:rect l="0" t="0" r="r" b="b"/>
                <a:pathLst>
                  <a:path w="61" h="133">
                    <a:moveTo>
                      <a:pt x="48" y="54"/>
                    </a:moveTo>
                    <a:cubicBezTo>
                      <a:pt x="61" y="77"/>
                      <a:pt x="53" y="107"/>
                      <a:pt x="61" y="131"/>
                    </a:cubicBezTo>
                    <a:cubicBezTo>
                      <a:pt x="45" y="133"/>
                      <a:pt x="38" y="114"/>
                      <a:pt x="27" y="105"/>
                    </a:cubicBezTo>
                    <a:cubicBezTo>
                      <a:pt x="6" y="76"/>
                      <a:pt x="9" y="37"/>
                      <a:pt x="0" y="3"/>
                    </a:cubicBezTo>
                    <a:cubicBezTo>
                      <a:pt x="2" y="0"/>
                      <a:pt x="4" y="0"/>
                      <a:pt x="6" y="1"/>
                    </a:cubicBezTo>
                    <a:cubicBezTo>
                      <a:pt x="21" y="11"/>
                      <a:pt x="31" y="29"/>
                      <a:pt x="43" y="42"/>
                    </a:cubicBezTo>
                    <a:cubicBezTo>
                      <a:pt x="41" y="49"/>
                      <a:pt x="49" y="49"/>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1" name="Freeform 201"/>
              <p:cNvSpPr>
                <a:spLocks/>
              </p:cNvSpPr>
              <p:nvPr userDrawn="1"/>
            </p:nvSpPr>
            <p:spPr bwMode="auto">
              <a:xfrm>
                <a:off x="4695" y="1438"/>
                <a:ext cx="83" cy="71"/>
              </a:xfrm>
              <a:custGeom>
                <a:avLst/>
                <a:gdLst>
                  <a:gd name="T0" fmla="*/ 35 w 35"/>
                  <a:gd name="T1" fmla="*/ 16 h 30"/>
                  <a:gd name="T2" fmla="*/ 21 w 35"/>
                  <a:gd name="T3" fmla="*/ 30 h 30"/>
                  <a:gd name="T4" fmla="*/ 3 w 35"/>
                  <a:gd name="T5" fmla="*/ 22 h 30"/>
                  <a:gd name="T6" fmla="*/ 13 w 35"/>
                  <a:gd name="T7" fmla="*/ 4 h 30"/>
                  <a:gd name="T8" fmla="*/ 35 w 35"/>
                  <a:gd name="T9" fmla="*/ 16 h 30"/>
                </a:gdLst>
                <a:ahLst/>
                <a:cxnLst>
                  <a:cxn ang="0">
                    <a:pos x="T0" y="T1"/>
                  </a:cxn>
                  <a:cxn ang="0">
                    <a:pos x="T2" y="T3"/>
                  </a:cxn>
                  <a:cxn ang="0">
                    <a:pos x="T4" y="T5"/>
                  </a:cxn>
                  <a:cxn ang="0">
                    <a:pos x="T6" y="T7"/>
                  </a:cxn>
                  <a:cxn ang="0">
                    <a:pos x="T8" y="T9"/>
                  </a:cxn>
                </a:cxnLst>
                <a:rect l="0" t="0" r="r" b="b"/>
                <a:pathLst>
                  <a:path w="35" h="30">
                    <a:moveTo>
                      <a:pt x="35" y="16"/>
                    </a:moveTo>
                    <a:cubicBezTo>
                      <a:pt x="35" y="23"/>
                      <a:pt x="26" y="25"/>
                      <a:pt x="21" y="30"/>
                    </a:cubicBezTo>
                    <a:cubicBezTo>
                      <a:pt x="14" y="29"/>
                      <a:pt x="9" y="26"/>
                      <a:pt x="3" y="22"/>
                    </a:cubicBezTo>
                    <a:cubicBezTo>
                      <a:pt x="0" y="12"/>
                      <a:pt x="8" y="9"/>
                      <a:pt x="13" y="4"/>
                    </a:cubicBezTo>
                    <a:cubicBezTo>
                      <a:pt x="22" y="0"/>
                      <a:pt x="32" y="5"/>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2" name="Freeform 202"/>
              <p:cNvSpPr>
                <a:spLocks/>
              </p:cNvSpPr>
              <p:nvPr userDrawn="1"/>
            </p:nvSpPr>
            <p:spPr bwMode="auto">
              <a:xfrm>
                <a:off x="4893" y="1476"/>
                <a:ext cx="154" cy="222"/>
              </a:xfrm>
              <a:custGeom>
                <a:avLst/>
                <a:gdLst>
                  <a:gd name="T0" fmla="*/ 65 w 65"/>
                  <a:gd name="T1" fmla="*/ 86 h 94"/>
                  <a:gd name="T2" fmla="*/ 59 w 65"/>
                  <a:gd name="T3" fmla="*/ 93 h 94"/>
                  <a:gd name="T4" fmla="*/ 55 w 65"/>
                  <a:gd name="T5" fmla="*/ 93 h 94"/>
                  <a:gd name="T6" fmla="*/ 3 w 65"/>
                  <a:gd name="T7" fmla="*/ 1 h 94"/>
                  <a:gd name="T8" fmla="*/ 9 w 65"/>
                  <a:gd name="T9" fmla="*/ 0 h 94"/>
                  <a:gd name="T10" fmla="*/ 65 w 65"/>
                  <a:gd name="T11" fmla="*/ 86 h 94"/>
                </a:gdLst>
                <a:ahLst/>
                <a:cxnLst>
                  <a:cxn ang="0">
                    <a:pos x="T0" y="T1"/>
                  </a:cxn>
                  <a:cxn ang="0">
                    <a:pos x="T2" y="T3"/>
                  </a:cxn>
                  <a:cxn ang="0">
                    <a:pos x="T4" y="T5"/>
                  </a:cxn>
                  <a:cxn ang="0">
                    <a:pos x="T6" y="T7"/>
                  </a:cxn>
                  <a:cxn ang="0">
                    <a:pos x="T8" y="T9"/>
                  </a:cxn>
                  <a:cxn ang="0">
                    <a:pos x="T10" y="T11"/>
                  </a:cxn>
                </a:cxnLst>
                <a:rect l="0" t="0" r="r" b="b"/>
                <a:pathLst>
                  <a:path w="65" h="94">
                    <a:moveTo>
                      <a:pt x="65" y="86"/>
                    </a:moveTo>
                    <a:cubicBezTo>
                      <a:pt x="65" y="89"/>
                      <a:pt x="64" y="94"/>
                      <a:pt x="59" y="93"/>
                    </a:cubicBezTo>
                    <a:cubicBezTo>
                      <a:pt x="55" y="93"/>
                      <a:pt x="55" y="93"/>
                      <a:pt x="55" y="93"/>
                    </a:cubicBezTo>
                    <a:cubicBezTo>
                      <a:pt x="27" y="67"/>
                      <a:pt x="0" y="39"/>
                      <a:pt x="3" y="1"/>
                    </a:cubicBezTo>
                    <a:cubicBezTo>
                      <a:pt x="9" y="0"/>
                      <a:pt x="9" y="0"/>
                      <a:pt x="9" y="0"/>
                    </a:cubicBezTo>
                    <a:cubicBezTo>
                      <a:pt x="35" y="22"/>
                      <a:pt x="64" y="46"/>
                      <a:pt x="65"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3" name="Freeform 203"/>
              <p:cNvSpPr>
                <a:spLocks/>
              </p:cNvSpPr>
              <p:nvPr userDrawn="1"/>
            </p:nvSpPr>
            <p:spPr bwMode="auto">
              <a:xfrm>
                <a:off x="4785" y="1566"/>
                <a:ext cx="94" cy="89"/>
              </a:xfrm>
              <a:custGeom>
                <a:avLst/>
                <a:gdLst>
                  <a:gd name="T0" fmla="*/ 39 w 40"/>
                  <a:gd name="T1" fmla="*/ 17 h 38"/>
                  <a:gd name="T2" fmla="*/ 30 w 40"/>
                  <a:gd name="T3" fmla="*/ 35 h 38"/>
                  <a:gd name="T4" fmla="*/ 1 w 40"/>
                  <a:gd name="T5" fmla="*/ 23 h 38"/>
                  <a:gd name="T6" fmla="*/ 16 w 40"/>
                  <a:gd name="T7" fmla="*/ 3 h 38"/>
                  <a:gd name="T8" fmla="*/ 39 w 40"/>
                  <a:gd name="T9" fmla="*/ 17 h 38"/>
                </a:gdLst>
                <a:ahLst/>
                <a:cxnLst>
                  <a:cxn ang="0">
                    <a:pos x="T0" y="T1"/>
                  </a:cxn>
                  <a:cxn ang="0">
                    <a:pos x="T2" y="T3"/>
                  </a:cxn>
                  <a:cxn ang="0">
                    <a:pos x="T4" y="T5"/>
                  </a:cxn>
                  <a:cxn ang="0">
                    <a:pos x="T6" y="T7"/>
                  </a:cxn>
                  <a:cxn ang="0">
                    <a:pos x="T8" y="T9"/>
                  </a:cxn>
                </a:cxnLst>
                <a:rect l="0" t="0" r="r" b="b"/>
                <a:pathLst>
                  <a:path w="40" h="38">
                    <a:moveTo>
                      <a:pt x="39" y="17"/>
                    </a:moveTo>
                    <a:cubicBezTo>
                      <a:pt x="40" y="25"/>
                      <a:pt x="35" y="30"/>
                      <a:pt x="30" y="35"/>
                    </a:cubicBezTo>
                    <a:cubicBezTo>
                      <a:pt x="20" y="38"/>
                      <a:pt x="3" y="37"/>
                      <a:pt x="1" y="23"/>
                    </a:cubicBezTo>
                    <a:cubicBezTo>
                      <a:pt x="0" y="13"/>
                      <a:pt x="11" y="8"/>
                      <a:pt x="16" y="3"/>
                    </a:cubicBezTo>
                    <a:cubicBezTo>
                      <a:pt x="27" y="0"/>
                      <a:pt x="35" y="8"/>
                      <a:pt x="3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4" name="Freeform 204"/>
              <p:cNvSpPr>
                <a:spLocks/>
              </p:cNvSpPr>
              <p:nvPr userDrawn="1"/>
            </p:nvSpPr>
            <p:spPr bwMode="auto">
              <a:xfrm>
                <a:off x="4539" y="1606"/>
                <a:ext cx="217" cy="239"/>
              </a:xfrm>
              <a:custGeom>
                <a:avLst/>
                <a:gdLst>
                  <a:gd name="T0" fmla="*/ 80 w 92"/>
                  <a:gd name="T1" fmla="*/ 20 h 101"/>
                  <a:gd name="T2" fmla="*/ 5 w 92"/>
                  <a:gd name="T3" fmla="*/ 101 h 101"/>
                  <a:gd name="T4" fmla="*/ 3 w 92"/>
                  <a:gd name="T5" fmla="*/ 87 h 101"/>
                  <a:gd name="T6" fmla="*/ 77 w 92"/>
                  <a:gd name="T7" fmla="*/ 0 h 101"/>
                  <a:gd name="T8" fmla="*/ 80 w 92"/>
                  <a:gd name="T9" fmla="*/ 20 h 101"/>
                </a:gdLst>
                <a:ahLst/>
                <a:cxnLst>
                  <a:cxn ang="0">
                    <a:pos x="T0" y="T1"/>
                  </a:cxn>
                  <a:cxn ang="0">
                    <a:pos x="T2" y="T3"/>
                  </a:cxn>
                  <a:cxn ang="0">
                    <a:pos x="T4" y="T5"/>
                  </a:cxn>
                  <a:cxn ang="0">
                    <a:pos x="T6" y="T7"/>
                  </a:cxn>
                  <a:cxn ang="0">
                    <a:pos x="T8" y="T9"/>
                  </a:cxn>
                </a:cxnLst>
                <a:rect l="0" t="0" r="r" b="b"/>
                <a:pathLst>
                  <a:path w="92" h="101">
                    <a:moveTo>
                      <a:pt x="80" y="20"/>
                    </a:moveTo>
                    <a:cubicBezTo>
                      <a:pt x="66" y="56"/>
                      <a:pt x="30" y="74"/>
                      <a:pt x="5" y="101"/>
                    </a:cubicBezTo>
                    <a:cubicBezTo>
                      <a:pt x="0" y="98"/>
                      <a:pt x="2" y="91"/>
                      <a:pt x="3" y="87"/>
                    </a:cubicBezTo>
                    <a:cubicBezTo>
                      <a:pt x="12" y="50"/>
                      <a:pt x="41" y="14"/>
                      <a:pt x="77" y="0"/>
                    </a:cubicBezTo>
                    <a:cubicBezTo>
                      <a:pt x="92" y="2"/>
                      <a:pt x="77" y="12"/>
                      <a:pt x="8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5" name="Freeform 205"/>
              <p:cNvSpPr>
                <a:spLocks/>
              </p:cNvSpPr>
              <p:nvPr userDrawn="1"/>
            </p:nvSpPr>
            <p:spPr bwMode="auto">
              <a:xfrm>
                <a:off x="4813" y="1693"/>
                <a:ext cx="85" cy="71"/>
              </a:xfrm>
              <a:custGeom>
                <a:avLst/>
                <a:gdLst>
                  <a:gd name="T0" fmla="*/ 36 w 36"/>
                  <a:gd name="T1" fmla="*/ 12 h 30"/>
                  <a:gd name="T2" fmla="*/ 22 w 36"/>
                  <a:gd name="T3" fmla="*/ 30 h 30"/>
                  <a:gd name="T4" fmla="*/ 1 w 36"/>
                  <a:gd name="T5" fmla="*/ 19 h 30"/>
                  <a:gd name="T6" fmla="*/ 13 w 36"/>
                  <a:gd name="T7" fmla="*/ 2 h 30"/>
                  <a:gd name="T8" fmla="*/ 36 w 36"/>
                  <a:gd name="T9" fmla="*/ 12 h 30"/>
                </a:gdLst>
                <a:ahLst/>
                <a:cxnLst>
                  <a:cxn ang="0">
                    <a:pos x="T0" y="T1"/>
                  </a:cxn>
                  <a:cxn ang="0">
                    <a:pos x="T2" y="T3"/>
                  </a:cxn>
                  <a:cxn ang="0">
                    <a:pos x="T4" y="T5"/>
                  </a:cxn>
                  <a:cxn ang="0">
                    <a:pos x="T6" y="T7"/>
                  </a:cxn>
                  <a:cxn ang="0">
                    <a:pos x="T8" y="T9"/>
                  </a:cxn>
                </a:cxnLst>
                <a:rect l="0" t="0" r="r" b="b"/>
                <a:pathLst>
                  <a:path w="36" h="30">
                    <a:moveTo>
                      <a:pt x="36" y="12"/>
                    </a:moveTo>
                    <a:cubicBezTo>
                      <a:pt x="36" y="21"/>
                      <a:pt x="27" y="25"/>
                      <a:pt x="22" y="30"/>
                    </a:cubicBezTo>
                    <a:cubicBezTo>
                      <a:pt x="14" y="29"/>
                      <a:pt x="7" y="27"/>
                      <a:pt x="1" y="19"/>
                    </a:cubicBezTo>
                    <a:cubicBezTo>
                      <a:pt x="0" y="9"/>
                      <a:pt x="8" y="6"/>
                      <a:pt x="13" y="2"/>
                    </a:cubicBezTo>
                    <a:cubicBezTo>
                      <a:pt x="23" y="0"/>
                      <a:pt x="32" y="4"/>
                      <a:pt x="3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6" name="Freeform 206"/>
              <p:cNvSpPr>
                <a:spLocks noEditPoints="1"/>
              </p:cNvSpPr>
              <p:nvPr userDrawn="1"/>
            </p:nvSpPr>
            <p:spPr bwMode="auto">
              <a:xfrm>
                <a:off x="2481" y="-2430"/>
                <a:ext cx="784" cy="114"/>
              </a:xfrm>
              <a:custGeom>
                <a:avLst/>
                <a:gdLst>
                  <a:gd name="T0" fmla="*/ 308 w 332"/>
                  <a:gd name="T1" fmla="*/ 0 h 48"/>
                  <a:gd name="T2" fmla="*/ 332 w 332"/>
                  <a:gd name="T3" fmla="*/ 24 h 48"/>
                  <a:gd name="T4" fmla="*/ 308 w 332"/>
                  <a:gd name="T5" fmla="*/ 48 h 48"/>
                  <a:gd name="T6" fmla="*/ 23 w 332"/>
                  <a:gd name="T7" fmla="*/ 48 h 48"/>
                  <a:gd name="T8" fmla="*/ 0 w 332"/>
                  <a:gd name="T9" fmla="*/ 24 h 48"/>
                  <a:gd name="T10" fmla="*/ 23 w 332"/>
                  <a:gd name="T11" fmla="*/ 0 h 48"/>
                  <a:gd name="T12" fmla="*/ 308 w 332"/>
                  <a:gd name="T13" fmla="*/ 0 h 48"/>
                  <a:gd name="T14" fmla="*/ 107 w 332"/>
                  <a:gd name="T15" fmla="*/ 42 h 48"/>
                  <a:gd name="T16" fmla="*/ 93 w 332"/>
                  <a:gd name="T17" fmla="*/ 8 h 48"/>
                  <a:gd name="T18" fmla="*/ 65 w 332"/>
                  <a:gd name="T19" fmla="*/ 8 h 48"/>
                  <a:gd name="T20" fmla="*/ 79 w 332"/>
                  <a:gd name="T21" fmla="*/ 42 h 48"/>
                  <a:gd name="T22" fmla="*/ 107 w 332"/>
                  <a:gd name="T23" fmla="*/ 42 h 48"/>
                  <a:gd name="T24" fmla="*/ 223 w 332"/>
                  <a:gd name="T25" fmla="*/ 42 h 48"/>
                  <a:gd name="T26" fmla="*/ 210 w 332"/>
                  <a:gd name="T27" fmla="*/ 8 h 48"/>
                  <a:gd name="T28" fmla="*/ 182 w 332"/>
                  <a:gd name="T29" fmla="*/ 8 h 48"/>
                  <a:gd name="T30" fmla="*/ 196 w 332"/>
                  <a:gd name="T31" fmla="*/ 42 h 48"/>
                  <a:gd name="T32" fmla="*/ 223 w 332"/>
                  <a:gd name="T33" fmla="*/ 42 h 48"/>
                  <a:gd name="T34" fmla="*/ 309 w 332"/>
                  <a:gd name="T35" fmla="*/ 8 h 48"/>
                  <a:gd name="T36" fmla="*/ 299 w 332"/>
                  <a:gd name="T37" fmla="*/ 8 h 48"/>
                  <a:gd name="T38" fmla="*/ 310 w 332"/>
                  <a:gd name="T39" fmla="*/ 42 h 48"/>
                  <a:gd name="T40" fmla="*/ 309 w 332"/>
                  <a:gd name="T41"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2" h="48">
                    <a:moveTo>
                      <a:pt x="308" y="0"/>
                    </a:moveTo>
                    <a:cubicBezTo>
                      <a:pt x="321" y="0"/>
                      <a:pt x="332" y="11"/>
                      <a:pt x="332" y="24"/>
                    </a:cubicBezTo>
                    <a:cubicBezTo>
                      <a:pt x="332" y="38"/>
                      <a:pt x="321" y="48"/>
                      <a:pt x="308" y="48"/>
                    </a:cubicBezTo>
                    <a:cubicBezTo>
                      <a:pt x="23" y="48"/>
                      <a:pt x="23" y="48"/>
                      <a:pt x="23" y="48"/>
                    </a:cubicBezTo>
                    <a:cubicBezTo>
                      <a:pt x="10" y="48"/>
                      <a:pt x="0" y="38"/>
                      <a:pt x="0" y="24"/>
                    </a:cubicBezTo>
                    <a:cubicBezTo>
                      <a:pt x="0" y="11"/>
                      <a:pt x="10" y="0"/>
                      <a:pt x="23" y="0"/>
                    </a:cubicBezTo>
                    <a:cubicBezTo>
                      <a:pt x="308" y="0"/>
                      <a:pt x="308" y="0"/>
                      <a:pt x="308" y="0"/>
                    </a:cubicBezTo>
                    <a:close/>
                    <a:moveTo>
                      <a:pt x="107" y="42"/>
                    </a:moveTo>
                    <a:cubicBezTo>
                      <a:pt x="135" y="42"/>
                      <a:pt x="108" y="8"/>
                      <a:pt x="93" y="8"/>
                    </a:cubicBezTo>
                    <a:cubicBezTo>
                      <a:pt x="65" y="8"/>
                      <a:pt x="65" y="8"/>
                      <a:pt x="65" y="8"/>
                    </a:cubicBezTo>
                    <a:cubicBezTo>
                      <a:pt x="38" y="8"/>
                      <a:pt x="64" y="42"/>
                      <a:pt x="79" y="42"/>
                    </a:cubicBezTo>
                    <a:cubicBezTo>
                      <a:pt x="107" y="42"/>
                      <a:pt x="107" y="42"/>
                      <a:pt x="107" y="42"/>
                    </a:cubicBezTo>
                    <a:close/>
                    <a:moveTo>
                      <a:pt x="223" y="42"/>
                    </a:moveTo>
                    <a:cubicBezTo>
                      <a:pt x="251" y="42"/>
                      <a:pt x="225" y="8"/>
                      <a:pt x="210" y="8"/>
                    </a:cubicBezTo>
                    <a:cubicBezTo>
                      <a:pt x="182" y="8"/>
                      <a:pt x="182" y="8"/>
                      <a:pt x="182" y="8"/>
                    </a:cubicBezTo>
                    <a:cubicBezTo>
                      <a:pt x="154" y="8"/>
                      <a:pt x="181" y="42"/>
                      <a:pt x="196" y="42"/>
                    </a:cubicBezTo>
                    <a:cubicBezTo>
                      <a:pt x="223" y="42"/>
                      <a:pt x="223" y="42"/>
                      <a:pt x="223" y="42"/>
                    </a:cubicBezTo>
                    <a:close/>
                    <a:moveTo>
                      <a:pt x="309" y="8"/>
                    </a:moveTo>
                    <a:cubicBezTo>
                      <a:pt x="299" y="8"/>
                      <a:pt x="299" y="8"/>
                      <a:pt x="299" y="8"/>
                    </a:cubicBezTo>
                    <a:cubicBezTo>
                      <a:pt x="271" y="8"/>
                      <a:pt x="295" y="42"/>
                      <a:pt x="310" y="42"/>
                    </a:cubicBezTo>
                    <a:cubicBezTo>
                      <a:pt x="328" y="42"/>
                      <a:pt x="329" y="8"/>
                      <a:pt x="30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7" name="Freeform 207"/>
              <p:cNvSpPr>
                <a:spLocks noEditPoints="1"/>
              </p:cNvSpPr>
              <p:nvPr userDrawn="1"/>
            </p:nvSpPr>
            <p:spPr bwMode="auto">
              <a:xfrm>
                <a:off x="3100" y="-1657"/>
                <a:ext cx="354" cy="575"/>
              </a:xfrm>
              <a:custGeom>
                <a:avLst/>
                <a:gdLst>
                  <a:gd name="T0" fmla="*/ 21 w 150"/>
                  <a:gd name="T1" fmla="*/ 0 h 243"/>
                  <a:gd name="T2" fmla="*/ 76 w 150"/>
                  <a:gd name="T3" fmla="*/ 21 h 243"/>
                  <a:gd name="T4" fmla="*/ 129 w 150"/>
                  <a:gd name="T5" fmla="*/ 0 h 243"/>
                  <a:gd name="T6" fmla="*/ 108 w 150"/>
                  <a:gd name="T7" fmla="*/ 80 h 243"/>
                  <a:gd name="T8" fmla="*/ 150 w 150"/>
                  <a:gd name="T9" fmla="*/ 71 h 243"/>
                  <a:gd name="T10" fmla="*/ 136 w 150"/>
                  <a:gd name="T11" fmla="*/ 120 h 243"/>
                  <a:gd name="T12" fmla="*/ 150 w 150"/>
                  <a:gd name="T13" fmla="*/ 167 h 243"/>
                  <a:gd name="T14" fmla="*/ 113 w 150"/>
                  <a:gd name="T15" fmla="*/ 156 h 243"/>
                  <a:gd name="T16" fmla="*/ 129 w 150"/>
                  <a:gd name="T17" fmla="*/ 243 h 243"/>
                  <a:gd name="T18" fmla="*/ 76 w 150"/>
                  <a:gd name="T19" fmla="*/ 222 h 243"/>
                  <a:gd name="T20" fmla="*/ 21 w 150"/>
                  <a:gd name="T21" fmla="*/ 243 h 243"/>
                  <a:gd name="T22" fmla="*/ 43 w 150"/>
                  <a:gd name="T23" fmla="*/ 156 h 243"/>
                  <a:gd name="T24" fmla="*/ 0 w 150"/>
                  <a:gd name="T25" fmla="*/ 169 h 243"/>
                  <a:gd name="T26" fmla="*/ 11 w 150"/>
                  <a:gd name="T27" fmla="*/ 120 h 243"/>
                  <a:gd name="T28" fmla="*/ 0 w 150"/>
                  <a:gd name="T29" fmla="*/ 73 h 243"/>
                  <a:gd name="T30" fmla="*/ 41 w 150"/>
                  <a:gd name="T31" fmla="*/ 80 h 243"/>
                  <a:gd name="T32" fmla="*/ 21 w 150"/>
                  <a:gd name="T33" fmla="*/ 0 h 243"/>
                  <a:gd name="T34" fmla="*/ 101 w 150"/>
                  <a:gd name="T35" fmla="*/ 145 h 243"/>
                  <a:gd name="T36" fmla="*/ 115 w 150"/>
                  <a:gd name="T37" fmla="*/ 113 h 243"/>
                  <a:gd name="T38" fmla="*/ 75 w 150"/>
                  <a:gd name="T39" fmla="*/ 82 h 243"/>
                  <a:gd name="T40" fmla="*/ 39 w 150"/>
                  <a:gd name="T41" fmla="*/ 112 h 243"/>
                  <a:gd name="T42" fmla="*/ 58 w 150"/>
                  <a:gd name="T43" fmla="*/ 145 h 243"/>
                  <a:gd name="T44" fmla="*/ 101 w 150"/>
                  <a:gd name="T45" fmla="*/ 145 h 243"/>
                  <a:gd name="T46" fmla="*/ 48 w 150"/>
                  <a:gd name="T47" fmla="*/ 115 h 243"/>
                  <a:gd name="T48" fmla="*/ 77 w 150"/>
                  <a:gd name="T49" fmla="*/ 119 h 243"/>
                  <a:gd name="T50" fmla="*/ 107 w 150"/>
                  <a:gd name="T51" fmla="*/ 115 h 243"/>
                  <a:gd name="T52" fmla="*/ 77 w 150"/>
                  <a:gd name="T53" fmla="*/ 103 h 243"/>
                  <a:gd name="T54" fmla="*/ 48 w 150"/>
                  <a:gd name="T55" fmla="*/ 11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0" h="243">
                    <a:moveTo>
                      <a:pt x="21" y="0"/>
                    </a:moveTo>
                    <a:cubicBezTo>
                      <a:pt x="76" y="21"/>
                      <a:pt x="76" y="21"/>
                      <a:pt x="76" y="21"/>
                    </a:cubicBezTo>
                    <a:cubicBezTo>
                      <a:pt x="129" y="0"/>
                      <a:pt x="129" y="0"/>
                      <a:pt x="129" y="0"/>
                    </a:cubicBezTo>
                    <a:cubicBezTo>
                      <a:pt x="108" y="80"/>
                      <a:pt x="108" y="80"/>
                      <a:pt x="108" y="80"/>
                    </a:cubicBezTo>
                    <a:cubicBezTo>
                      <a:pt x="150" y="71"/>
                      <a:pt x="150" y="71"/>
                      <a:pt x="150" y="71"/>
                    </a:cubicBezTo>
                    <a:cubicBezTo>
                      <a:pt x="136" y="120"/>
                      <a:pt x="136" y="120"/>
                      <a:pt x="136" y="120"/>
                    </a:cubicBezTo>
                    <a:cubicBezTo>
                      <a:pt x="150" y="167"/>
                      <a:pt x="150" y="167"/>
                      <a:pt x="150" y="167"/>
                    </a:cubicBezTo>
                    <a:cubicBezTo>
                      <a:pt x="113" y="156"/>
                      <a:pt x="113" y="156"/>
                      <a:pt x="113" y="156"/>
                    </a:cubicBezTo>
                    <a:cubicBezTo>
                      <a:pt x="129" y="243"/>
                      <a:pt x="129" y="243"/>
                      <a:pt x="129" y="243"/>
                    </a:cubicBezTo>
                    <a:cubicBezTo>
                      <a:pt x="76" y="222"/>
                      <a:pt x="76" y="222"/>
                      <a:pt x="76" y="222"/>
                    </a:cubicBezTo>
                    <a:cubicBezTo>
                      <a:pt x="21" y="243"/>
                      <a:pt x="21" y="243"/>
                      <a:pt x="21" y="243"/>
                    </a:cubicBezTo>
                    <a:cubicBezTo>
                      <a:pt x="43" y="156"/>
                      <a:pt x="43" y="156"/>
                      <a:pt x="43" y="156"/>
                    </a:cubicBezTo>
                    <a:cubicBezTo>
                      <a:pt x="0" y="169"/>
                      <a:pt x="0" y="169"/>
                      <a:pt x="0" y="169"/>
                    </a:cubicBezTo>
                    <a:cubicBezTo>
                      <a:pt x="11" y="120"/>
                      <a:pt x="11" y="120"/>
                      <a:pt x="11" y="120"/>
                    </a:cubicBezTo>
                    <a:cubicBezTo>
                      <a:pt x="0" y="73"/>
                      <a:pt x="0" y="73"/>
                      <a:pt x="0" y="73"/>
                    </a:cubicBezTo>
                    <a:cubicBezTo>
                      <a:pt x="41" y="80"/>
                      <a:pt x="41" y="80"/>
                      <a:pt x="41" y="80"/>
                    </a:cubicBezTo>
                    <a:cubicBezTo>
                      <a:pt x="21" y="0"/>
                      <a:pt x="21" y="0"/>
                      <a:pt x="21" y="0"/>
                    </a:cubicBezTo>
                    <a:close/>
                    <a:moveTo>
                      <a:pt x="101" y="145"/>
                    </a:moveTo>
                    <a:cubicBezTo>
                      <a:pt x="114" y="145"/>
                      <a:pt x="115" y="128"/>
                      <a:pt x="115" y="113"/>
                    </a:cubicBezTo>
                    <a:cubicBezTo>
                      <a:pt x="115" y="80"/>
                      <a:pt x="89" y="113"/>
                      <a:pt x="75" y="82"/>
                    </a:cubicBezTo>
                    <a:cubicBezTo>
                      <a:pt x="65" y="108"/>
                      <a:pt x="39" y="84"/>
                      <a:pt x="39" y="112"/>
                    </a:cubicBezTo>
                    <a:cubicBezTo>
                      <a:pt x="39" y="132"/>
                      <a:pt x="38" y="145"/>
                      <a:pt x="58" y="145"/>
                    </a:cubicBezTo>
                    <a:cubicBezTo>
                      <a:pt x="101" y="145"/>
                      <a:pt x="101" y="145"/>
                      <a:pt x="101" y="145"/>
                    </a:cubicBezTo>
                    <a:close/>
                    <a:moveTo>
                      <a:pt x="48" y="115"/>
                    </a:moveTo>
                    <a:cubicBezTo>
                      <a:pt x="48" y="127"/>
                      <a:pt x="65" y="119"/>
                      <a:pt x="77" y="119"/>
                    </a:cubicBezTo>
                    <a:cubicBezTo>
                      <a:pt x="90" y="119"/>
                      <a:pt x="107" y="127"/>
                      <a:pt x="107" y="115"/>
                    </a:cubicBezTo>
                    <a:cubicBezTo>
                      <a:pt x="107" y="97"/>
                      <a:pt x="90" y="103"/>
                      <a:pt x="77" y="103"/>
                    </a:cubicBezTo>
                    <a:cubicBezTo>
                      <a:pt x="65" y="103"/>
                      <a:pt x="48" y="97"/>
                      <a:pt x="48"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8" name="Freeform 208"/>
              <p:cNvSpPr>
                <a:spLocks/>
              </p:cNvSpPr>
              <p:nvPr userDrawn="1"/>
            </p:nvSpPr>
            <p:spPr bwMode="auto">
              <a:xfrm>
                <a:off x="2828" y="-1463"/>
                <a:ext cx="83" cy="85"/>
              </a:xfrm>
              <a:custGeom>
                <a:avLst/>
                <a:gdLst>
                  <a:gd name="T0" fmla="*/ 21 w 83"/>
                  <a:gd name="T1" fmla="*/ 85 h 85"/>
                  <a:gd name="T2" fmla="*/ 21 w 83"/>
                  <a:gd name="T3" fmla="*/ 62 h 85"/>
                  <a:gd name="T4" fmla="*/ 0 w 83"/>
                  <a:gd name="T5" fmla="*/ 57 h 85"/>
                  <a:gd name="T6" fmla="*/ 17 w 83"/>
                  <a:gd name="T7" fmla="*/ 40 h 85"/>
                  <a:gd name="T8" fmla="*/ 5 w 83"/>
                  <a:gd name="T9" fmla="*/ 19 h 85"/>
                  <a:gd name="T10" fmla="*/ 28 w 83"/>
                  <a:gd name="T11" fmla="*/ 21 h 85"/>
                  <a:gd name="T12" fmla="*/ 40 w 83"/>
                  <a:gd name="T13" fmla="*/ 0 h 85"/>
                  <a:gd name="T14" fmla="*/ 54 w 83"/>
                  <a:gd name="T15" fmla="*/ 21 h 85"/>
                  <a:gd name="T16" fmla="*/ 76 w 83"/>
                  <a:gd name="T17" fmla="*/ 19 h 85"/>
                  <a:gd name="T18" fmla="*/ 66 w 83"/>
                  <a:gd name="T19" fmla="*/ 40 h 85"/>
                  <a:gd name="T20" fmla="*/ 83 w 83"/>
                  <a:gd name="T21" fmla="*/ 57 h 85"/>
                  <a:gd name="T22" fmla="*/ 62 w 83"/>
                  <a:gd name="T23" fmla="*/ 62 h 85"/>
                  <a:gd name="T24" fmla="*/ 62 w 83"/>
                  <a:gd name="T25" fmla="*/ 85 h 85"/>
                  <a:gd name="T26" fmla="*/ 40 w 83"/>
                  <a:gd name="T27" fmla="*/ 69 h 85"/>
                  <a:gd name="T28" fmla="*/ 21 w 83"/>
                  <a:gd name="T29" fmla="*/ 85 h 85"/>
                  <a:gd name="T30" fmla="*/ 21 w 83"/>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85">
                    <a:moveTo>
                      <a:pt x="21" y="85"/>
                    </a:moveTo>
                    <a:lnTo>
                      <a:pt x="21" y="62"/>
                    </a:lnTo>
                    <a:lnTo>
                      <a:pt x="0" y="57"/>
                    </a:lnTo>
                    <a:lnTo>
                      <a:pt x="17" y="40"/>
                    </a:lnTo>
                    <a:lnTo>
                      <a:pt x="5" y="19"/>
                    </a:lnTo>
                    <a:lnTo>
                      <a:pt x="28" y="21"/>
                    </a:lnTo>
                    <a:lnTo>
                      <a:pt x="40" y="0"/>
                    </a:lnTo>
                    <a:lnTo>
                      <a:pt x="54" y="21"/>
                    </a:lnTo>
                    <a:lnTo>
                      <a:pt x="76" y="19"/>
                    </a:lnTo>
                    <a:lnTo>
                      <a:pt x="66" y="40"/>
                    </a:lnTo>
                    <a:lnTo>
                      <a:pt x="83" y="57"/>
                    </a:lnTo>
                    <a:lnTo>
                      <a:pt x="62" y="62"/>
                    </a:lnTo>
                    <a:lnTo>
                      <a:pt x="62" y="85"/>
                    </a:lnTo>
                    <a:lnTo>
                      <a:pt x="40" y="69"/>
                    </a:lnTo>
                    <a:lnTo>
                      <a:pt x="21" y="85"/>
                    </a:lnTo>
                    <a:lnTo>
                      <a:pt x="21"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9" name="Freeform 209"/>
              <p:cNvSpPr>
                <a:spLocks/>
              </p:cNvSpPr>
              <p:nvPr userDrawn="1"/>
            </p:nvSpPr>
            <p:spPr bwMode="auto">
              <a:xfrm>
                <a:off x="2726" y="-1335"/>
                <a:ext cx="86" cy="85"/>
              </a:xfrm>
              <a:custGeom>
                <a:avLst/>
                <a:gdLst>
                  <a:gd name="T0" fmla="*/ 24 w 86"/>
                  <a:gd name="T1" fmla="*/ 85 h 85"/>
                  <a:gd name="T2" fmla="*/ 24 w 86"/>
                  <a:gd name="T3" fmla="*/ 61 h 85"/>
                  <a:gd name="T4" fmla="*/ 0 w 86"/>
                  <a:gd name="T5" fmla="*/ 57 h 85"/>
                  <a:gd name="T6" fmla="*/ 19 w 86"/>
                  <a:gd name="T7" fmla="*/ 40 h 85"/>
                  <a:gd name="T8" fmla="*/ 8 w 86"/>
                  <a:gd name="T9" fmla="*/ 21 h 85"/>
                  <a:gd name="T10" fmla="*/ 29 w 86"/>
                  <a:gd name="T11" fmla="*/ 24 h 85"/>
                  <a:gd name="T12" fmla="*/ 43 w 86"/>
                  <a:gd name="T13" fmla="*/ 0 h 85"/>
                  <a:gd name="T14" fmla="*/ 57 w 86"/>
                  <a:gd name="T15" fmla="*/ 24 h 85"/>
                  <a:gd name="T16" fmla="*/ 78 w 86"/>
                  <a:gd name="T17" fmla="*/ 21 h 85"/>
                  <a:gd name="T18" fmla="*/ 69 w 86"/>
                  <a:gd name="T19" fmla="*/ 40 h 85"/>
                  <a:gd name="T20" fmla="*/ 86 w 86"/>
                  <a:gd name="T21" fmla="*/ 57 h 85"/>
                  <a:gd name="T22" fmla="*/ 64 w 86"/>
                  <a:gd name="T23" fmla="*/ 61 h 85"/>
                  <a:gd name="T24" fmla="*/ 64 w 86"/>
                  <a:gd name="T25" fmla="*/ 85 h 85"/>
                  <a:gd name="T26" fmla="*/ 43 w 86"/>
                  <a:gd name="T27" fmla="*/ 71 h 85"/>
                  <a:gd name="T28" fmla="*/ 24 w 86"/>
                  <a:gd name="T29" fmla="*/ 85 h 85"/>
                  <a:gd name="T30" fmla="*/ 24 w 86"/>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85">
                    <a:moveTo>
                      <a:pt x="24" y="85"/>
                    </a:moveTo>
                    <a:lnTo>
                      <a:pt x="24" y="61"/>
                    </a:lnTo>
                    <a:lnTo>
                      <a:pt x="0" y="57"/>
                    </a:lnTo>
                    <a:lnTo>
                      <a:pt x="19" y="40"/>
                    </a:lnTo>
                    <a:lnTo>
                      <a:pt x="8" y="21"/>
                    </a:lnTo>
                    <a:lnTo>
                      <a:pt x="29" y="24"/>
                    </a:lnTo>
                    <a:lnTo>
                      <a:pt x="43" y="0"/>
                    </a:lnTo>
                    <a:lnTo>
                      <a:pt x="57" y="24"/>
                    </a:lnTo>
                    <a:lnTo>
                      <a:pt x="78" y="21"/>
                    </a:lnTo>
                    <a:lnTo>
                      <a:pt x="69" y="40"/>
                    </a:lnTo>
                    <a:lnTo>
                      <a:pt x="86" y="57"/>
                    </a:lnTo>
                    <a:lnTo>
                      <a:pt x="64" y="61"/>
                    </a:lnTo>
                    <a:lnTo>
                      <a:pt x="64" y="85"/>
                    </a:lnTo>
                    <a:lnTo>
                      <a:pt x="43" y="71"/>
                    </a:lnTo>
                    <a:lnTo>
                      <a:pt x="24" y="85"/>
                    </a:lnTo>
                    <a:lnTo>
                      <a:pt x="2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0" name="Freeform 210"/>
              <p:cNvSpPr>
                <a:spLocks/>
              </p:cNvSpPr>
              <p:nvPr userDrawn="1"/>
            </p:nvSpPr>
            <p:spPr bwMode="auto">
              <a:xfrm>
                <a:off x="2897" y="-1352"/>
                <a:ext cx="82" cy="85"/>
              </a:xfrm>
              <a:custGeom>
                <a:avLst/>
                <a:gdLst>
                  <a:gd name="T0" fmla="*/ 21 w 82"/>
                  <a:gd name="T1" fmla="*/ 85 h 85"/>
                  <a:gd name="T2" fmla="*/ 21 w 82"/>
                  <a:gd name="T3" fmla="*/ 62 h 85"/>
                  <a:gd name="T4" fmla="*/ 0 w 82"/>
                  <a:gd name="T5" fmla="*/ 59 h 85"/>
                  <a:gd name="T6" fmla="*/ 16 w 82"/>
                  <a:gd name="T7" fmla="*/ 41 h 85"/>
                  <a:gd name="T8" fmla="*/ 7 w 82"/>
                  <a:gd name="T9" fmla="*/ 22 h 85"/>
                  <a:gd name="T10" fmla="*/ 28 w 82"/>
                  <a:gd name="T11" fmla="*/ 24 h 85"/>
                  <a:gd name="T12" fmla="*/ 42 w 82"/>
                  <a:gd name="T13" fmla="*/ 0 h 85"/>
                  <a:gd name="T14" fmla="*/ 54 w 82"/>
                  <a:gd name="T15" fmla="*/ 24 h 85"/>
                  <a:gd name="T16" fmla="*/ 78 w 82"/>
                  <a:gd name="T17" fmla="*/ 22 h 85"/>
                  <a:gd name="T18" fmla="*/ 66 w 82"/>
                  <a:gd name="T19" fmla="*/ 41 h 85"/>
                  <a:gd name="T20" fmla="*/ 82 w 82"/>
                  <a:gd name="T21" fmla="*/ 59 h 85"/>
                  <a:gd name="T22" fmla="*/ 61 w 82"/>
                  <a:gd name="T23" fmla="*/ 62 h 85"/>
                  <a:gd name="T24" fmla="*/ 61 w 82"/>
                  <a:gd name="T25" fmla="*/ 85 h 85"/>
                  <a:gd name="T26" fmla="*/ 42 w 82"/>
                  <a:gd name="T27" fmla="*/ 71 h 85"/>
                  <a:gd name="T28" fmla="*/ 21 w 82"/>
                  <a:gd name="T29" fmla="*/ 85 h 85"/>
                  <a:gd name="T30" fmla="*/ 21 w 82"/>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85">
                    <a:moveTo>
                      <a:pt x="21" y="85"/>
                    </a:moveTo>
                    <a:lnTo>
                      <a:pt x="21" y="62"/>
                    </a:lnTo>
                    <a:lnTo>
                      <a:pt x="0" y="59"/>
                    </a:lnTo>
                    <a:lnTo>
                      <a:pt x="16" y="41"/>
                    </a:lnTo>
                    <a:lnTo>
                      <a:pt x="7" y="22"/>
                    </a:lnTo>
                    <a:lnTo>
                      <a:pt x="28" y="24"/>
                    </a:lnTo>
                    <a:lnTo>
                      <a:pt x="42" y="0"/>
                    </a:lnTo>
                    <a:lnTo>
                      <a:pt x="54" y="24"/>
                    </a:lnTo>
                    <a:lnTo>
                      <a:pt x="78" y="22"/>
                    </a:lnTo>
                    <a:lnTo>
                      <a:pt x="66" y="41"/>
                    </a:lnTo>
                    <a:lnTo>
                      <a:pt x="82" y="59"/>
                    </a:lnTo>
                    <a:lnTo>
                      <a:pt x="61" y="62"/>
                    </a:lnTo>
                    <a:lnTo>
                      <a:pt x="61" y="85"/>
                    </a:lnTo>
                    <a:lnTo>
                      <a:pt x="42" y="71"/>
                    </a:lnTo>
                    <a:lnTo>
                      <a:pt x="21" y="85"/>
                    </a:lnTo>
                    <a:lnTo>
                      <a:pt x="21"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1" name="Freeform 211"/>
              <p:cNvSpPr>
                <a:spLocks/>
              </p:cNvSpPr>
              <p:nvPr userDrawn="1"/>
            </p:nvSpPr>
            <p:spPr bwMode="auto">
              <a:xfrm>
                <a:off x="2925" y="-1219"/>
                <a:ext cx="47" cy="49"/>
              </a:xfrm>
              <a:custGeom>
                <a:avLst/>
                <a:gdLst>
                  <a:gd name="T0" fmla="*/ 14 w 47"/>
                  <a:gd name="T1" fmla="*/ 49 h 49"/>
                  <a:gd name="T2" fmla="*/ 14 w 47"/>
                  <a:gd name="T3" fmla="*/ 35 h 49"/>
                  <a:gd name="T4" fmla="*/ 0 w 47"/>
                  <a:gd name="T5" fmla="*/ 33 h 49"/>
                  <a:gd name="T6" fmla="*/ 12 w 47"/>
                  <a:gd name="T7" fmla="*/ 23 h 49"/>
                  <a:gd name="T8" fmla="*/ 5 w 47"/>
                  <a:gd name="T9" fmla="*/ 12 h 49"/>
                  <a:gd name="T10" fmla="*/ 17 w 47"/>
                  <a:gd name="T11" fmla="*/ 14 h 49"/>
                  <a:gd name="T12" fmla="*/ 26 w 47"/>
                  <a:gd name="T13" fmla="*/ 0 h 49"/>
                  <a:gd name="T14" fmla="*/ 33 w 47"/>
                  <a:gd name="T15" fmla="*/ 14 h 49"/>
                  <a:gd name="T16" fmla="*/ 45 w 47"/>
                  <a:gd name="T17" fmla="*/ 12 h 49"/>
                  <a:gd name="T18" fmla="*/ 38 w 47"/>
                  <a:gd name="T19" fmla="*/ 23 h 49"/>
                  <a:gd name="T20" fmla="*/ 47 w 47"/>
                  <a:gd name="T21" fmla="*/ 33 h 49"/>
                  <a:gd name="T22" fmla="*/ 35 w 47"/>
                  <a:gd name="T23" fmla="*/ 35 h 49"/>
                  <a:gd name="T24" fmla="*/ 35 w 47"/>
                  <a:gd name="T25" fmla="*/ 49 h 49"/>
                  <a:gd name="T26" fmla="*/ 26 w 47"/>
                  <a:gd name="T27" fmla="*/ 40 h 49"/>
                  <a:gd name="T28" fmla="*/ 14 w 47"/>
                  <a:gd name="T29" fmla="*/ 49 h 49"/>
                  <a:gd name="T30" fmla="*/ 14 w 47"/>
                  <a:gd name="T3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9">
                    <a:moveTo>
                      <a:pt x="14" y="49"/>
                    </a:moveTo>
                    <a:lnTo>
                      <a:pt x="14" y="35"/>
                    </a:lnTo>
                    <a:lnTo>
                      <a:pt x="0" y="33"/>
                    </a:lnTo>
                    <a:lnTo>
                      <a:pt x="12" y="23"/>
                    </a:lnTo>
                    <a:lnTo>
                      <a:pt x="5" y="12"/>
                    </a:lnTo>
                    <a:lnTo>
                      <a:pt x="17" y="14"/>
                    </a:lnTo>
                    <a:lnTo>
                      <a:pt x="26" y="0"/>
                    </a:lnTo>
                    <a:lnTo>
                      <a:pt x="33" y="14"/>
                    </a:lnTo>
                    <a:lnTo>
                      <a:pt x="45" y="12"/>
                    </a:lnTo>
                    <a:lnTo>
                      <a:pt x="38" y="23"/>
                    </a:lnTo>
                    <a:lnTo>
                      <a:pt x="47" y="33"/>
                    </a:lnTo>
                    <a:lnTo>
                      <a:pt x="35" y="35"/>
                    </a:lnTo>
                    <a:lnTo>
                      <a:pt x="35" y="49"/>
                    </a:lnTo>
                    <a:lnTo>
                      <a:pt x="26" y="40"/>
                    </a:lnTo>
                    <a:lnTo>
                      <a:pt x="14" y="49"/>
                    </a:lnTo>
                    <a:lnTo>
                      <a:pt x="14"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2" name="Freeform 212"/>
              <p:cNvSpPr>
                <a:spLocks/>
              </p:cNvSpPr>
              <p:nvPr userDrawn="1"/>
            </p:nvSpPr>
            <p:spPr bwMode="auto">
              <a:xfrm>
                <a:off x="2743" y="-1207"/>
                <a:ext cx="144" cy="146"/>
              </a:xfrm>
              <a:custGeom>
                <a:avLst/>
                <a:gdLst>
                  <a:gd name="T0" fmla="*/ 38 w 144"/>
                  <a:gd name="T1" fmla="*/ 146 h 146"/>
                  <a:gd name="T2" fmla="*/ 38 w 144"/>
                  <a:gd name="T3" fmla="*/ 106 h 146"/>
                  <a:gd name="T4" fmla="*/ 0 w 144"/>
                  <a:gd name="T5" fmla="*/ 99 h 146"/>
                  <a:gd name="T6" fmla="*/ 31 w 144"/>
                  <a:gd name="T7" fmla="*/ 68 h 146"/>
                  <a:gd name="T8" fmla="*/ 12 w 144"/>
                  <a:gd name="T9" fmla="*/ 35 h 146"/>
                  <a:gd name="T10" fmla="*/ 50 w 144"/>
                  <a:gd name="T11" fmla="*/ 40 h 146"/>
                  <a:gd name="T12" fmla="*/ 73 w 144"/>
                  <a:gd name="T13" fmla="*/ 0 h 146"/>
                  <a:gd name="T14" fmla="*/ 95 w 144"/>
                  <a:gd name="T15" fmla="*/ 40 h 146"/>
                  <a:gd name="T16" fmla="*/ 135 w 144"/>
                  <a:gd name="T17" fmla="*/ 35 h 146"/>
                  <a:gd name="T18" fmla="*/ 116 w 144"/>
                  <a:gd name="T19" fmla="*/ 68 h 146"/>
                  <a:gd name="T20" fmla="*/ 144 w 144"/>
                  <a:gd name="T21" fmla="*/ 99 h 146"/>
                  <a:gd name="T22" fmla="*/ 109 w 144"/>
                  <a:gd name="T23" fmla="*/ 106 h 146"/>
                  <a:gd name="T24" fmla="*/ 109 w 144"/>
                  <a:gd name="T25" fmla="*/ 146 h 146"/>
                  <a:gd name="T26" fmla="*/ 73 w 144"/>
                  <a:gd name="T27" fmla="*/ 120 h 146"/>
                  <a:gd name="T28" fmla="*/ 38 w 144"/>
                  <a:gd name="T29" fmla="*/ 146 h 146"/>
                  <a:gd name="T30" fmla="*/ 38 w 144"/>
                  <a:gd name="T3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4" h="146">
                    <a:moveTo>
                      <a:pt x="38" y="146"/>
                    </a:moveTo>
                    <a:lnTo>
                      <a:pt x="38" y="106"/>
                    </a:lnTo>
                    <a:lnTo>
                      <a:pt x="0" y="99"/>
                    </a:lnTo>
                    <a:lnTo>
                      <a:pt x="31" y="68"/>
                    </a:lnTo>
                    <a:lnTo>
                      <a:pt x="12" y="35"/>
                    </a:lnTo>
                    <a:lnTo>
                      <a:pt x="50" y="40"/>
                    </a:lnTo>
                    <a:lnTo>
                      <a:pt x="73" y="0"/>
                    </a:lnTo>
                    <a:lnTo>
                      <a:pt x="95" y="40"/>
                    </a:lnTo>
                    <a:lnTo>
                      <a:pt x="135" y="35"/>
                    </a:lnTo>
                    <a:lnTo>
                      <a:pt x="116" y="68"/>
                    </a:lnTo>
                    <a:lnTo>
                      <a:pt x="144" y="99"/>
                    </a:lnTo>
                    <a:lnTo>
                      <a:pt x="109" y="106"/>
                    </a:lnTo>
                    <a:lnTo>
                      <a:pt x="109" y="146"/>
                    </a:lnTo>
                    <a:lnTo>
                      <a:pt x="73" y="120"/>
                    </a:lnTo>
                    <a:lnTo>
                      <a:pt x="38" y="146"/>
                    </a:lnTo>
                    <a:lnTo>
                      <a:pt x="38"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3" name="Freeform 213"/>
              <p:cNvSpPr>
                <a:spLocks/>
              </p:cNvSpPr>
              <p:nvPr userDrawn="1"/>
            </p:nvSpPr>
            <p:spPr bwMode="auto">
              <a:xfrm>
                <a:off x="2509" y="-3217"/>
                <a:ext cx="704" cy="693"/>
              </a:xfrm>
              <a:custGeom>
                <a:avLst/>
                <a:gdLst>
                  <a:gd name="T0" fmla="*/ 352 w 704"/>
                  <a:gd name="T1" fmla="*/ 0 h 693"/>
                  <a:gd name="T2" fmla="*/ 433 w 704"/>
                  <a:gd name="T3" fmla="*/ 196 h 693"/>
                  <a:gd name="T4" fmla="*/ 633 w 704"/>
                  <a:gd name="T5" fmla="*/ 137 h 693"/>
                  <a:gd name="T6" fmla="*/ 532 w 704"/>
                  <a:gd name="T7" fmla="*/ 324 h 693"/>
                  <a:gd name="T8" fmla="*/ 704 w 704"/>
                  <a:gd name="T9" fmla="*/ 444 h 693"/>
                  <a:gd name="T10" fmla="*/ 496 w 704"/>
                  <a:gd name="T11" fmla="*/ 480 h 693"/>
                  <a:gd name="T12" fmla="*/ 508 w 704"/>
                  <a:gd name="T13" fmla="*/ 693 h 693"/>
                  <a:gd name="T14" fmla="*/ 352 w 704"/>
                  <a:gd name="T15" fmla="*/ 551 h 693"/>
                  <a:gd name="T16" fmla="*/ 196 w 704"/>
                  <a:gd name="T17" fmla="*/ 693 h 693"/>
                  <a:gd name="T18" fmla="*/ 208 w 704"/>
                  <a:gd name="T19" fmla="*/ 480 h 693"/>
                  <a:gd name="T20" fmla="*/ 0 w 704"/>
                  <a:gd name="T21" fmla="*/ 444 h 693"/>
                  <a:gd name="T22" fmla="*/ 173 w 704"/>
                  <a:gd name="T23" fmla="*/ 324 h 693"/>
                  <a:gd name="T24" fmla="*/ 71 w 704"/>
                  <a:gd name="T25" fmla="*/ 137 h 693"/>
                  <a:gd name="T26" fmla="*/ 272 w 704"/>
                  <a:gd name="T27" fmla="*/ 196 h 693"/>
                  <a:gd name="T28" fmla="*/ 352 w 704"/>
                  <a:gd name="T29" fmla="*/ 0 h 693"/>
                  <a:gd name="T30" fmla="*/ 352 w 704"/>
                  <a:gd name="T31" fmla="*/ 0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4" h="693">
                    <a:moveTo>
                      <a:pt x="352" y="0"/>
                    </a:moveTo>
                    <a:lnTo>
                      <a:pt x="433" y="196"/>
                    </a:lnTo>
                    <a:lnTo>
                      <a:pt x="633" y="137"/>
                    </a:lnTo>
                    <a:lnTo>
                      <a:pt x="532" y="324"/>
                    </a:lnTo>
                    <a:lnTo>
                      <a:pt x="704" y="444"/>
                    </a:lnTo>
                    <a:lnTo>
                      <a:pt x="496" y="480"/>
                    </a:lnTo>
                    <a:lnTo>
                      <a:pt x="508" y="693"/>
                    </a:lnTo>
                    <a:lnTo>
                      <a:pt x="352" y="551"/>
                    </a:lnTo>
                    <a:lnTo>
                      <a:pt x="196" y="693"/>
                    </a:lnTo>
                    <a:lnTo>
                      <a:pt x="208" y="480"/>
                    </a:lnTo>
                    <a:lnTo>
                      <a:pt x="0" y="444"/>
                    </a:lnTo>
                    <a:lnTo>
                      <a:pt x="173" y="324"/>
                    </a:lnTo>
                    <a:lnTo>
                      <a:pt x="71" y="137"/>
                    </a:lnTo>
                    <a:lnTo>
                      <a:pt x="272" y="196"/>
                    </a:lnTo>
                    <a:lnTo>
                      <a:pt x="352" y="0"/>
                    </a:lnTo>
                    <a:lnTo>
                      <a:pt x="3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4" name="Freeform 214"/>
              <p:cNvSpPr>
                <a:spLocks/>
              </p:cNvSpPr>
              <p:nvPr userDrawn="1"/>
            </p:nvSpPr>
            <p:spPr bwMode="auto">
              <a:xfrm>
                <a:off x="1819" y="1183"/>
                <a:ext cx="319" cy="312"/>
              </a:xfrm>
              <a:custGeom>
                <a:avLst/>
                <a:gdLst>
                  <a:gd name="T0" fmla="*/ 131 w 135"/>
                  <a:gd name="T1" fmla="*/ 4 h 132"/>
                  <a:gd name="T2" fmla="*/ 120 w 135"/>
                  <a:gd name="T3" fmla="*/ 21 h 132"/>
                  <a:gd name="T4" fmla="*/ 132 w 135"/>
                  <a:gd name="T5" fmla="*/ 72 h 132"/>
                  <a:gd name="T6" fmla="*/ 128 w 135"/>
                  <a:gd name="T7" fmla="*/ 106 h 132"/>
                  <a:gd name="T8" fmla="*/ 93 w 135"/>
                  <a:gd name="T9" fmla="*/ 126 h 132"/>
                  <a:gd name="T10" fmla="*/ 52 w 135"/>
                  <a:gd name="T11" fmla="*/ 126 h 132"/>
                  <a:gd name="T12" fmla="*/ 32 w 135"/>
                  <a:gd name="T13" fmla="*/ 100 h 132"/>
                  <a:gd name="T14" fmla="*/ 20 w 135"/>
                  <a:gd name="T15" fmla="*/ 46 h 132"/>
                  <a:gd name="T16" fmla="*/ 1 w 135"/>
                  <a:gd name="T17" fmla="*/ 36 h 132"/>
                  <a:gd name="T18" fmla="*/ 0 w 135"/>
                  <a:gd name="T19" fmla="*/ 32 h 132"/>
                  <a:gd name="T20" fmla="*/ 64 w 135"/>
                  <a:gd name="T21" fmla="*/ 16 h 132"/>
                  <a:gd name="T22" fmla="*/ 65 w 135"/>
                  <a:gd name="T23" fmla="*/ 20 h 132"/>
                  <a:gd name="T24" fmla="*/ 50 w 135"/>
                  <a:gd name="T25" fmla="*/ 39 h 132"/>
                  <a:gd name="T26" fmla="*/ 63 w 135"/>
                  <a:gd name="T27" fmla="*/ 93 h 132"/>
                  <a:gd name="T28" fmla="*/ 98 w 135"/>
                  <a:gd name="T29" fmla="*/ 117 h 132"/>
                  <a:gd name="T30" fmla="*/ 123 w 135"/>
                  <a:gd name="T31" fmla="*/ 74 h 132"/>
                  <a:gd name="T32" fmla="*/ 112 w 135"/>
                  <a:gd name="T33" fmla="*/ 26 h 132"/>
                  <a:gd name="T34" fmla="*/ 89 w 135"/>
                  <a:gd name="T35" fmla="*/ 14 h 132"/>
                  <a:gd name="T36" fmla="*/ 88 w 135"/>
                  <a:gd name="T37" fmla="*/ 10 h 132"/>
                  <a:gd name="T38" fmla="*/ 130 w 135"/>
                  <a:gd name="T39" fmla="*/ 0 h 132"/>
                  <a:gd name="T40" fmla="*/ 131 w 135"/>
                  <a:gd name="T41" fmla="*/ 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32">
                    <a:moveTo>
                      <a:pt x="131" y="4"/>
                    </a:moveTo>
                    <a:cubicBezTo>
                      <a:pt x="121" y="8"/>
                      <a:pt x="117" y="11"/>
                      <a:pt x="120" y="21"/>
                    </a:cubicBezTo>
                    <a:cubicBezTo>
                      <a:pt x="132" y="72"/>
                      <a:pt x="132" y="72"/>
                      <a:pt x="132" y="72"/>
                    </a:cubicBezTo>
                    <a:cubicBezTo>
                      <a:pt x="134" y="82"/>
                      <a:pt x="135" y="97"/>
                      <a:pt x="128" y="106"/>
                    </a:cubicBezTo>
                    <a:cubicBezTo>
                      <a:pt x="121" y="117"/>
                      <a:pt x="105" y="124"/>
                      <a:pt x="93" y="126"/>
                    </a:cubicBezTo>
                    <a:cubicBezTo>
                      <a:pt x="85" y="128"/>
                      <a:pt x="67" y="132"/>
                      <a:pt x="52" y="126"/>
                    </a:cubicBezTo>
                    <a:cubicBezTo>
                      <a:pt x="43" y="122"/>
                      <a:pt x="37" y="117"/>
                      <a:pt x="32" y="100"/>
                    </a:cubicBezTo>
                    <a:cubicBezTo>
                      <a:pt x="20" y="46"/>
                      <a:pt x="20" y="46"/>
                      <a:pt x="20" y="46"/>
                    </a:cubicBezTo>
                    <a:cubicBezTo>
                      <a:pt x="17" y="33"/>
                      <a:pt x="12" y="34"/>
                      <a:pt x="1" y="36"/>
                    </a:cubicBezTo>
                    <a:cubicBezTo>
                      <a:pt x="0" y="32"/>
                      <a:pt x="0" y="32"/>
                      <a:pt x="0" y="32"/>
                    </a:cubicBezTo>
                    <a:cubicBezTo>
                      <a:pt x="64" y="16"/>
                      <a:pt x="64" y="16"/>
                      <a:pt x="64" y="16"/>
                    </a:cubicBezTo>
                    <a:cubicBezTo>
                      <a:pt x="65" y="20"/>
                      <a:pt x="65" y="20"/>
                      <a:pt x="65" y="20"/>
                    </a:cubicBezTo>
                    <a:cubicBezTo>
                      <a:pt x="53" y="24"/>
                      <a:pt x="47" y="25"/>
                      <a:pt x="50" y="39"/>
                    </a:cubicBezTo>
                    <a:cubicBezTo>
                      <a:pt x="63" y="93"/>
                      <a:pt x="63" y="93"/>
                      <a:pt x="63" y="93"/>
                    </a:cubicBezTo>
                    <a:cubicBezTo>
                      <a:pt x="65" y="102"/>
                      <a:pt x="70" y="124"/>
                      <a:pt x="98" y="117"/>
                    </a:cubicBezTo>
                    <a:cubicBezTo>
                      <a:pt x="131" y="109"/>
                      <a:pt x="126" y="85"/>
                      <a:pt x="123" y="74"/>
                    </a:cubicBezTo>
                    <a:cubicBezTo>
                      <a:pt x="112" y="26"/>
                      <a:pt x="112" y="26"/>
                      <a:pt x="112" y="26"/>
                    </a:cubicBezTo>
                    <a:cubicBezTo>
                      <a:pt x="109" y="16"/>
                      <a:pt x="106" y="11"/>
                      <a:pt x="89" y="14"/>
                    </a:cubicBezTo>
                    <a:cubicBezTo>
                      <a:pt x="88" y="10"/>
                      <a:pt x="88" y="10"/>
                      <a:pt x="88" y="10"/>
                    </a:cubicBezTo>
                    <a:cubicBezTo>
                      <a:pt x="130" y="0"/>
                      <a:pt x="130" y="0"/>
                      <a:pt x="130" y="0"/>
                    </a:cubicBezTo>
                    <a:cubicBezTo>
                      <a:pt x="131" y="4"/>
                      <a:pt x="131" y="4"/>
                      <a:pt x="13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5" name="Freeform 215"/>
              <p:cNvSpPr>
                <a:spLocks/>
              </p:cNvSpPr>
              <p:nvPr userDrawn="1"/>
            </p:nvSpPr>
            <p:spPr bwMode="auto">
              <a:xfrm>
                <a:off x="2162" y="1133"/>
                <a:ext cx="250" cy="314"/>
              </a:xfrm>
              <a:custGeom>
                <a:avLst/>
                <a:gdLst>
                  <a:gd name="T0" fmla="*/ 82 w 106"/>
                  <a:gd name="T1" fmla="*/ 36 h 133"/>
                  <a:gd name="T2" fmla="*/ 38 w 106"/>
                  <a:gd name="T3" fmla="*/ 15 h 133"/>
                  <a:gd name="T4" fmla="*/ 20 w 106"/>
                  <a:gd name="T5" fmla="*/ 34 h 133"/>
                  <a:gd name="T6" fmla="*/ 44 w 106"/>
                  <a:gd name="T7" fmla="*/ 49 h 133"/>
                  <a:gd name="T8" fmla="*/ 75 w 106"/>
                  <a:gd name="T9" fmla="*/ 54 h 133"/>
                  <a:gd name="T10" fmla="*/ 103 w 106"/>
                  <a:gd name="T11" fmla="*/ 79 h 133"/>
                  <a:gd name="T12" fmla="*/ 63 w 106"/>
                  <a:gd name="T13" fmla="*/ 123 h 133"/>
                  <a:gd name="T14" fmla="*/ 29 w 106"/>
                  <a:gd name="T15" fmla="*/ 125 h 133"/>
                  <a:gd name="T16" fmla="*/ 24 w 106"/>
                  <a:gd name="T17" fmla="*/ 132 h 133"/>
                  <a:gd name="T18" fmla="*/ 19 w 106"/>
                  <a:gd name="T19" fmla="*/ 133 h 133"/>
                  <a:gd name="T20" fmla="*/ 10 w 106"/>
                  <a:gd name="T21" fmla="*/ 93 h 133"/>
                  <a:gd name="T22" fmla="*/ 15 w 106"/>
                  <a:gd name="T23" fmla="*/ 92 h 133"/>
                  <a:gd name="T24" fmla="*/ 62 w 106"/>
                  <a:gd name="T25" fmla="*/ 118 h 133"/>
                  <a:gd name="T26" fmla="*/ 82 w 106"/>
                  <a:gd name="T27" fmla="*/ 95 h 133"/>
                  <a:gd name="T28" fmla="*/ 56 w 106"/>
                  <a:gd name="T29" fmla="*/ 80 h 133"/>
                  <a:gd name="T30" fmla="*/ 42 w 106"/>
                  <a:gd name="T31" fmla="*/ 77 h 133"/>
                  <a:gd name="T32" fmla="*/ 2 w 106"/>
                  <a:gd name="T33" fmla="*/ 50 h 133"/>
                  <a:gd name="T34" fmla="*/ 37 w 106"/>
                  <a:gd name="T35" fmla="*/ 9 h 133"/>
                  <a:gd name="T36" fmla="*/ 68 w 106"/>
                  <a:gd name="T37" fmla="*/ 8 h 133"/>
                  <a:gd name="T38" fmla="*/ 74 w 106"/>
                  <a:gd name="T39" fmla="*/ 1 h 133"/>
                  <a:gd name="T40" fmla="*/ 79 w 106"/>
                  <a:gd name="T41" fmla="*/ 0 h 133"/>
                  <a:gd name="T42" fmla="*/ 87 w 106"/>
                  <a:gd name="T43" fmla="*/ 35 h 133"/>
                  <a:gd name="T44" fmla="*/ 82 w 106"/>
                  <a:gd name="T45" fmla="*/ 3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133">
                    <a:moveTo>
                      <a:pt x="82" y="36"/>
                    </a:moveTo>
                    <a:cubicBezTo>
                      <a:pt x="76" y="25"/>
                      <a:pt x="60" y="10"/>
                      <a:pt x="38" y="15"/>
                    </a:cubicBezTo>
                    <a:cubicBezTo>
                      <a:pt x="28" y="17"/>
                      <a:pt x="18" y="24"/>
                      <a:pt x="20" y="34"/>
                    </a:cubicBezTo>
                    <a:cubicBezTo>
                      <a:pt x="22" y="43"/>
                      <a:pt x="27" y="46"/>
                      <a:pt x="44" y="49"/>
                    </a:cubicBezTo>
                    <a:cubicBezTo>
                      <a:pt x="75" y="54"/>
                      <a:pt x="75" y="54"/>
                      <a:pt x="75" y="54"/>
                    </a:cubicBezTo>
                    <a:cubicBezTo>
                      <a:pt x="82" y="56"/>
                      <a:pt x="99" y="62"/>
                      <a:pt x="103" y="79"/>
                    </a:cubicBezTo>
                    <a:cubicBezTo>
                      <a:pt x="106" y="93"/>
                      <a:pt x="98" y="115"/>
                      <a:pt x="63" y="123"/>
                    </a:cubicBezTo>
                    <a:cubicBezTo>
                      <a:pt x="44" y="127"/>
                      <a:pt x="35" y="124"/>
                      <a:pt x="29" y="125"/>
                    </a:cubicBezTo>
                    <a:cubicBezTo>
                      <a:pt x="25" y="126"/>
                      <a:pt x="24" y="129"/>
                      <a:pt x="24" y="132"/>
                    </a:cubicBezTo>
                    <a:cubicBezTo>
                      <a:pt x="19" y="133"/>
                      <a:pt x="19" y="133"/>
                      <a:pt x="19" y="133"/>
                    </a:cubicBezTo>
                    <a:cubicBezTo>
                      <a:pt x="10" y="93"/>
                      <a:pt x="10" y="93"/>
                      <a:pt x="10" y="93"/>
                    </a:cubicBezTo>
                    <a:cubicBezTo>
                      <a:pt x="15" y="92"/>
                      <a:pt x="15" y="92"/>
                      <a:pt x="15" y="92"/>
                    </a:cubicBezTo>
                    <a:cubicBezTo>
                      <a:pt x="23" y="108"/>
                      <a:pt x="38" y="123"/>
                      <a:pt x="62" y="118"/>
                    </a:cubicBezTo>
                    <a:cubicBezTo>
                      <a:pt x="85" y="113"/>
                      <a:pt x="83" y="97"/>
                      <a:pt x="82" y="95"/>
                    </a:cubicBezTo>
                    <a:cubicBezTo>
                      <a:pt x="80" y="84"/>
                      <a:pt x="70" y="82"/>
                      <a:pt x="56" y="80"/>
                    </a:cubicBezTo>
                    <a:cubicBezTo>
                      <a:pt x="42" y="77"/>
                      <a:pt x="42" y="77"/>
                      <a:pt x="42" y="77"/>
                    </a:cubicBezTo>
                    <a:cubicBezTo>
                      <a:pt x="7" y="72"/>
                      <a:pt x="4" y="58"/>
                      <a:pt x="2" y="50"/>
                    </a:cubicBezTo>
                    <a:cubicBezTo>
                      <a:pt x="0" y="41"/>
                      <a:pt x="1" y="18"/>
                      <a:pt x="37" y="9"/>
                    </a:cubicBezTo>
                    <a:cubicBezTo>
                      <a:pt x="53" y="6"/>
                      <a:pt x="63" y="9"/>
                      <a:pt x="68" y="8"/>
                    </a:cubicBezTo>
                    <a:cubicBezTo>
                      <a:pt x="73" y="7"/>
                      <a:pt x="73" y="4"/>
                      <a:pt x="74" y="1"/>
                    </a:cubicBezTo>
                    <a:cubicBezTo>
                      <a:pt x="79" y="0"/>
                      <a:pt x="79" y="0"/>
                      <a:pt x="79" y="0"/>
                    </a:cubicBezTo>
                    <a:cubicBezTo>
                      <a:pt x="87" y="35"/>
                      <a:pt x="87" y="35"/>
                      <a:pt x="87" y="35"/>
                    </a:cubicBezTo>
                    <a:cubicBezTo>
                      <a:pt x="82" y="36"/>
                      <a:pt x="82" y="36"/>
                      <a:pt x="8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6" name="Freeform 216"/>
              <p:cNvSpPr>
                <a:spLocks/>
              </p:cNvSpPr>
              <p:nvPr userDrawn="1"/>
            </p:nvSpPr>
            <p:spPr bwMode="auto">
              <a:xfrm>
                <a:off x="2407" y="1100"/>
                <a:ext cx="286" cy="284"/>
              </a:xfrm>
              <a:custGeom>
                <a:avLst/>
                <a:gdLst>
                  <a:gd name="T0" fmla="*/ 104 w 121"/>
                  <a:gd name="T1" fmla="*/ 113 h 120"/>
                  <a:gd name="T2" fmla="*/ 35 w 121"/>
                  <a:gd name="T3" fmla="*/ 120 h 120"/>
                  <a:gd name="T4" fmla="*/ 34 w 121"/>
                  <a:gd name="T5" fmla="*/ 116 h 120"/>
                  <a:gd name="T6" fmla="*/ 52 w 121"/>
                  <a:gd name="T7" fmla="*/ 99 h 120"/>
                  <a:gd name="T8" fmla="*/ 44 w 121"/>
                  <a:gd name="T9" fmla="*/ 13 h 120"/>
                  <a:gd name="T10" fmla="*/ 9 w 121"/>
                  <a:gd name="T11" fmla="*/ 44 h 120"/>
                  <a:gd name="T12" fmla="*/ 3 w 121"/>
                  <a:gd name="T13" fmla="*/ 45 h 120"/>
                  <a:gd name="T14" fmla="*/ 0 w 121"/>
                  <a:gd name="T15" fmla="*/ 12 h 120"/>
                  <a:gd name="T16" fmla="*/ 117 w 121"/>
                  <a:gd name="T17" fmla="*/ 0 h 120"/>
                  <a:gd name="T18" fmla="*/ 121 w 121"/>
                  <a:gd name="T19" fmla="*/ 33 h 120"/>
                  <a:gd name="T20" fmla="*/ 115 w 121"/>
                  <a:gd name="T21" fmla="*/ 34 h 120"/>
                  <a:gd name="T22" fmla="*/ 75 w 121"/>
                  <a:gd name="T23" fmla="*/ 10 h 120"/>
                  <a:gd name="T24" fmla="*/ 83 w 121"/>
                  <a:gd name="T25" fmla="*/ 96 h 120"/>
                  <a:gd name="T26" fmla="*/ 104 w 121"/>
                  <a:gd name="T27" fmla="*/ 109 h 120"/>
                  <a:gd name="T28" fmla="*/ 104 w 121"/>
                  <a:gd name="T29" fmla="*/ 1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 h="120">
                    <a:moveTo>
                      <a:pt x="104" y="113"/>
                    </a:moveTo>
                    <a:cubicBezTo>
                      <a:pt x="35" y="120"/>
                      <a:pt x="35" y="120"/>
                      <a:pt x="35" y="120"/>
                    </a:cubicBezTo>
                    <a:cubicBezTo>
                      <a:pt x="34" y="116"/>
                      <a:pt x="34" y="116"/>
                      <a:pt x="34" y="116"/>
                    </a:cubicBezTo>
                    <a:cubicBezTo>
                      <a:pt x="48" y="113"/>
                      <a:pt x="53" y="113"/>
                      <a:pt x="52" y="99"/>
                    </a:cubicBezTo>
                    <a:cubicBezTo>
                      <a:pt x="44" y="13"/>
                      <a:pt x="44" y="13"/>
                      <a:pt x="44" y="13"/>
                    </a:cubicBezTo>
                    <a:cubicBezTo>
                      <a:pt x="30" y="15"/>
                      <a:pt x="10" y="17"/>
                      <a:pt x="9" y="44"/>
                    </a:cubicBezTo>
                    <a:cubicBezTo>
                      <a:pt x="3" y="45"/>
                      <a:pt x="3" y="45"/>
                      <a:pt x="3" y="45"/>
                    </a:cubicBezTo>
                    <a:cubicBezTo>
                      <a:pt x="0" y="12"/>
                      <a:pt x="0" y="12"/>
                      <a:pt x="0" y="12"/>
                    </a:cubicBezTo>
                    <a:cubicBezTo>
                      <a:pt x="117" y="0"/>
                      <a:pt x="117" y="0"/>
                      <a:pt x="117" y="0"/>
                    </a:cubicBezTo>
                    <a:cubicBezTo>
                      <a:pt x="121" y="33"/>
                      <a:pt x="121" y="33"/>
                      <a:pt x="121" y="33"/>
                    </a:cubicBezTo>
                    <a:cubicBezTo>
                      <a:pt x="115" y="34"/>
                      <a:pt x="115" y="34"/>
                      <a:pt x="115" y="34"/>
                    </a:cubicBezTo>
                    <a:cubicBezTo>
                      <a:pt x="109" y="8"/>
                      <a:pt x="89" y="9"/>
                      <a:pt x="75" y="10"/>
                    </a:cubicBezTo>
                    <a:cubicBezTo>
                      <a:pt x="83" y="96"/>
                      <a:pt x="83" y="96"/>
                      <a:pt x="83" y="96"/>
                    </a:cubicBezTo>
                    <a:cubicBezTo>
                      <a:pt x="85" y="110"/>
                      <a:pt x="89" y="110"/>
                      <a:pt x="104" y="109"/>
                    </a:cubicBezTo>
                    <a:cubicBezTo>
                      <a:pt x="104" y="113"/>
                      <a:pt x="104" y="113"/>
                      <a:pt x="104"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7" name="Freeform 217"/>
              <p:cNvSpPr>
                <a:spLocks noEditPoints="1"/>
              </p:cNvSpPr>
              <p:nvPr userDrawn="1"/>
            </p:nvSpPr>
            <p:spPr bwMode="auto">
              <a:xfrm>
                <a:off x="2719" y="1098"/>
                <a:ext cx="319" cy="269"/>
              </a:xfrm>
              <a:custGeom>
                <a:avLst/>
                <a:gdLst>
                  <a:gd name="T0" fmla="*/ 135 w 135"/>
                  <a:gd name="T1" fmla="*/ 114 h 114"/>
                  <a:gd name="T2" fmla="*/ 95 w 135"/>
                  <a:gd name="T3" fmla="*/ 113 h 114"/>
                  <a:gd name="T4" fmla="*/ 56 w 135"/>
                  <a:gd name="T5" fmla="*/ 61 h 114"/>
                  <a:gd name="T6" fmla="*/ 50 w 135"/>
                  <a:gd name="T7" fmla="*/ 61 h 114"/>
                  <a:gd name="T8" fmla="*/ 50 w 135"/>
                  <a:gd name="T9" fmla="*/ 93 h 114"/>
                  <a:gd name="T10" fmla="*/ 67 w 135"/>
                  <a:gd name="T11" fmla="*/ 109 h 114"/>
                  <a:gd name="T12" fmla="*/ 66 w 135"/>
                  <a:gd name="T13" fmla="*/ 113 h 114"/>
                  <a:gd name="T14" fmla="*/ 0 w 135"/>
                  <a:gd name="T15" fmla="*/ 112 h 114"/>
                  <a:gd name="T16" fmla="*/ 0 w 135"/>
                  <a:gd name="T17" fmla="*/ 107 h 114"/>
                  <a:gd name="T18" fmla="*/ 18 w 135"/>
                  <a:gd name="T19" fmla="*/ 93 h 114"/>
                  <a:gd name="T20" fmla="*/ 19 w 135"/>
                  <a:gd name="T21" fmla="*/ 20 h 114"/>
                  <a:gd name="T22" fmla="*/ 2 w 135"/>
                  <a:gd name="T23" fmla="*/ 5 h 114"/>
                  <a:gd name="T24" fmla="*/ 2 w 135"/>
                  <a:gd name="T25" fmla="*/ 0 h 114"/>
                  <a:gd name="T26" fmla="*/ 65 w 135"/>
                  <a:gd name="T27" fmla="*/ 2 h 114"/>
                  <a:gd name="T28" fmla="*/ 120 w 135"/>
                  <a:gd name="T29" fmla="*/ 32 h 114"/>
                  <a:gd name="T30" fmla="*/ 89 w 135"/>
                  <a:gd name="T31" fmla="*/ 59 h 114"/>
                  <a:gd name="T32" fmla="*/ 127 w 135"/>
                  <a:gd name="T33" fmla="*/ 107 h 114"/>
                  <a:gd name="T34" fmla="*/ 135 w 135"/>
                  <a:gd name="T35" fmla="*/ 110 h 114"/>
                  <a:gd name="T36" fmla="*/ 135 w 135"/>
                  <a:gd name="T37" fmla="*/ 114 h 114"/>
                  <a:gd name="T38" fmla="*/ 50 w 135"/>
                  <a:gd name="T39" fmla="*/ 56 h 114"/>
                  <a:gd name="T40" fmla="*/ 87 w 135"/>
                  <a:gd name="T41" fmla="*/ 31 h 114"/>
                  <a:gd name="T42" fmla="*/ 63 w 135"/>
                  <a:gd name="T43" fmla="*/ 7 h 114"/>
                  <a:gd name="T44" fmla="*/ 51 w 135"/>
                  <a:gd name="T45" fmla="*/ 14 h 114"/>
                  <a:gd name="T46" fmla="*/ 50 w 135"/>
                  <a:gd name="T47" fmla="*/ 5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114">
                    <a:moveTo>
                      <a:pt x="135" y="114"/>
                    </a:moveTo>
                    <a:cubicBezTo>
                      <a:pt x="95" y="113"/>
                      <a:pt x="95" y="113"/>
                      <a:pt x="95" y="113"/>
                    </a:cubicBezTo>
                    <a:cubicBezTo>
                      <a:pt x="56" y="61"/>
                      <a:pt x="56" y="61"/>
                      <a:pt x="56" y="61"/>
                    </a:cubicBezTo>
                    <a:cubicBezTo>
                      <a:pt x="50" y="61"/>
                      <a:pt x="50" y="61"/>
                      <a:pt x="50" y="61"/>
                    </a:cubicBezTo>
                    <a:cubicBezTo>
                      <a:pt x="50" y="93"/>
                      <a:pt x="50" y="93"/>
                      <a:pt x="50" y="93"/>
                    </a:cubicBezTo>
                    <a:cubicBezTo>
                      <a:pt x="49" y="106"/>
                      <a:pt x="54" y="107"/>
                      <a:pt x="67" y="109"/>
                    </a:cubicBezTo>
                    <a:cubicBezTo>
                      <a:pt x="66" y="113"/>
                      <a:pt x="66" y="113"/>
                      <a:pt x="66" y="113"/>
                    </a:cubicBezTo>
                    <a:cubicBezTo>
                      <a:pt x="0" y="112"/>
                      <a:pt x="0" y="112"/>
                      <a:pt x="0" y="112"/>
                    </a:cubicBezTo>
                    <a:cubicBezTo>
                      <a:pt x="0" y="107"/>
                      <a:pt x="0" y="107"/>
                      <a:pt x="0" y="107"/>
                    </a:cubicBezTo>
                    <a:cubicBezTo>
                      <a:pt x="14" y="106"/>
                      <a:pt x="18" y="106"/>
                      <a:pt x="18" y="93"/>
                    </a:cubicBezTo>
                    <a:cubicBezTo>
                      <a:pt x="19" y="20"/>
                      <a:pt x="19" y="20"/>
                      <a:pt x="19" y="20"/>
                    </a:cubicBezTo>
                    <a:cubicBezTo>
                      <a:pt x="20" y="6"/>
                      <a:pt x="14" y="5"/>
                      <a:pt x="2" y="5"/>
                    </a:cubicBezTo>
                    <a:cubicBezTo>
                      <a:pt x="2" y="0"/>
                      <a:pt x="2" y="0"/>
                      <a:pt x="2" y="0"/>
                    </a:cubicBezTo>
                    <a:cubicBezTo>
                      <a:pt x="65" y="2"/>
                      <a:pt x="65" y="2"/>
                      <a:pt x="65" y="2"/>
                    </a:cubicBezTo>
                    <a:cubicBezTo>
                      <a:pt x="79" y="2"/>
                      <a:pt x="121" y="4"/>
                      <a:pt x="120" y="32"/>
                    </a:cubicBezTo>
                    <a:cubicBezTo>
                      <a:pt x="120" y="52"/>
                      <a:pt x="99" y="57"/>
                      <a:pt x="89" y="59"/>
                    </a:cubicBezTo>
                    <a:cubicBezTo>
                      <a:pt x="127" y="107"/>
                      <a:pt x="127" y="107"/>
                      <a:pt x="127" y="107"/>
                    </a:cubicBezTo>
                    <a:cubicBezTo>
                      <a:pt x="130" y="110"/>
                      <a:pt x="133" y="110"/>
                      <a:pt x="135" y="110"/>
                    </a:cubicBezTo>
                    <a:cubicBezTo>
                      <a:pt x="135" y="114"/>
                      <a:pt x="135" y="114"/>
                      <a:pt x="135" y="114"/>
                    </a:cubicBezTo>
                    <a:close/>
                    <a:moveTo>
                      <a:pt x="50" y="56"/>
                    </a:moveTo>
                    <a:cubicBezTo>
                      <a:pt x="76" y="56"/>
                      <a:pt x="86" y="53"/>
                      <a:pt x="87" y="31"/>
                    </a:cubicBezTo>
                    <a:cubicBezTo>
                      <a:pt x="87" y="15"/>
                      <a:pt x="79" y="8"/>
                      <a:pt x="63" y="7"/>
                    </a:cubicBezTo>
                    <a:cubicBezTo>
                      <a:pt x="53" y="7"/>
                      <a:pt x="52" y="9"/>
                      <a:pt x="51" y="14"/>
                    </a:cubicBezTo>
                    <a:cubicBezTo>
                      <a:pt x="50" y="56"/>
                      <a:pt x="50" y="56"/>
                      <a:pt x="50"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8" name="Freeform 218"/>
              <p:cNvSpPr>
                <a:spLocks noEditPoints="1"/>
              </p:cNvSpPr>
              <p:nvPr userDrawn="1"/>
            </p:nvSpPr>
            <p:spPr bwMode="auto">
              <a:xfrm>
                <a:off x="3031" y="1119"/>
                <a:ext cx="312" cy="288"/>
              </a:xfrm>
              <a:custGeom>
                <a:avLst/>
                <a:gdLst>
                  <a:gd name="T0" fmla="*/ 132 w 132"/>
                  <a:gd name="T1" fmla="*/ 122 h 122"/>
                  <a:gd name="T2" fmla="*/ 69 w 132"/>
                  <a:gd name="T3" fmla="*/ 114 h 122"/>
                  <a:gd name="T4" fmla="*/ 69 w 132"/>
                  <a:gd name="T5" fmla="*/ 110 h 122"/>
                  <a:gd name="T6" fmla="*/ 86 w 132"/>
                  <a:gd name="T7" fmla="*/ 105 h 122"/>
                  <a:gd name="T8" fmla="*/ 79 w 132"/>
                  <a:gd name="T9" fmla="*/ 83 h 122"/>
                  <a:gd name="T10" fmla="*/ 36 w 132"/>
                  <a:gd name="T11" fmla="*/ 77 h 122"/>
                  <a:gd name="T12" fmla="*/ 24 w 132"/>
                  <a:gd name="T13" fmla="*/ 97 h 122"/>
                  <a:gd name="T14" fmla="*/ 39 w 132"/>
                  <a:gd name="T15" fmla="*/ 106 h 122"/>
                  <a:gd name="T16" fmla="*/ 39 w 132"/>
                  <a:gd name="T17" fmla="*/ 110 h 122"/>
                  <a:gd name="T18" fmla="*/ 0 w 132"/>
                  <a:gd name="T19" fmla="*/ 105 h 122"/>
                  <a:gd name="T20" fmla="*/ 0 w 132"/>
                  <a:gd name="T21" fmla="*/ 101 h 122"/>
                  <a:gd name="T22" fmla="*/ 21 w 132"/>
                  <a:gd name="T23" fmla="*/ 84 h 122"/>
                  <a:gd name="T24" fmla="*/ 76 w 132"/>
                  <a:gd name="T25" fmla="*/ 0 h 122"/>
                  <a:gd name="T26" fmla="*/ 81 w 132"/>
                  <a:gd name="T27" fmla="*/ 1 h 122"/>
                  <a:gd name="T28" fmla="*/ 114 w 132"/>
                  <a:gd name="T29" fmla="*/ 92 h 122"/>
                  <a:gd name="T30" fmla="*/ 132 w 132"/>
                  <a:gd name="T31" fmla="*/ 118 h 122"/>
                  <a:gd name="T32" fmla="*/ 132 w 132"/>
                  <a:gd name="T33" fmla="*/ 122 h 122"/>
                  <a:gd name="T34" fmla="*/ 77 w 132"/>
                  <a:gd name="T35" fmla="*/ 76 h 122"/>
                  <a:gd name="T36" fmla="*/ 62 w 132"/>
                  <a:gd name="T37" fmla="*/ 34 h 122"/>
                  <a:gd name="T38" fmla="*/ 39 w 132"/>
                  <a:gd name="T39" fmla="*/ 71 h 122"/>
                  <a:gd name="T40" fmla="*/ 77 w 132"/>
                  <a:gd name="T41" fmla="*/ 7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2" h="122">
                    <a:moveTo>
                      <a:pt x="132" y="122"/>
                    </a:moveTo>
                    <a:cubicBezTo>
                      <a:pt x="69" y="114"/>
                      <a:pt x="69" y="114"/>
                      <a:pt x="69" y="114"/>
                    </a:cubicBezTo>
                    <a:cubicBezTo>
                      <a:pt x="69" y="110"/>
                      <a:pt x="69" y="110"/>
                      <a:pt x="69" y="110"/>
                    </a:cubicBezTo>
                    <a:cubicBezTo>
                      <a:pt x="81" y="110"/>
                      <a:pt x="85" y="111"/>
                      <a:pt x="86" y="105"/>
                    </a:cubicBezTo>
                    <a:cubicBezTo>
                      <a:pt x="86" y="101"/>
                      <a:pt x="81" y="88"/>
                      <a:pt x="79" y="83"/>
                    </a:cubicBezTo>
                    <a:cubicBezTo>
                      <a:pt x="36" y="77"/>
                      <a:pt x="36" y="77"/>
                      <a:pt x="36" y="77"/>
                    </a:cubicBezTo>
                    <a:cubicBezTo>
                      <a:pt x="29" y="88"/>
                      <a:pt x="25" y="94"/>
                      <a:pt x="24" y="97"/>
                    </a:cubicBezTo>
                    <a:cubicBezTo>
                      <a:pt x="24" y="103"/>
                      <a:pt x="33" y="105"/>
                      <a:pt x="39" y="106"/>
                    </a:cubicBezTo>
                    <a:cubicBezTo>
                      <a:pt x="39" y="110"/>
                      <a:pt x="39" y="110"/>
                      <a:pt x="39" y="110"/>
                    </a:cubicBezTo>
                    <a:cubicBezTo>
                      <a:pt x="0" y="105"/>
                      <a:pt x="0" y="105"/>
                      <a:pt x="0" y="105"/>
                    </a:cubicBezTo>
                    <a:cubicBezTo>
                      <a:pt x="0" y="101"/>
                      <a:pt x="0" y="101"/>
                      <a:pt x="0" y="101"/>
                    </a:cubicBezTo>
                    <a:cubicBezTo>
                      <a:pt x="11" y="101"/>
                      <a:pt x="14" y="96"/>
                      <a:pt x="21" y="84"/>
                    </a:cubicBezTo>
                    <a:cubicBezTo>
                      <a:pt x="76" y="0"/>
                      <a:pt x="76" y="0"/>
                      <a:pt x="76" y="0"/>
                    </a:cubicBezTo>
                    <a:cubicBezTo>
                      <a:pt x="81" y="1"/>
                      <a:pt x="81" y="1"/>
                      <a:pt x="81" y="1"/>
                    </a:cubicBezTo>
                    <a:cubicBezTo>
                      <a:pt x="114" y="92"/>
                      <a:pt x="114" y="92"/>
                      <a:pt x="114" y="92"/>
                    </a:cubicBezTo>
                    <a:cubicBezTo>
                      <a:pt x="120" y="111"/>
                      <a:pt x="123" y="117"/>
                      <a:pt x="132" y="118"/>
                    </a:cubicBezTo>
                    <a:cubicBezTo>
                      <a:pt x="132" y="122"/>
                      <a:pt x="132" y="122"/>
                      <a:pt x="132" y="122"/>
                    </a:cubicBezTo>
                    <a:close/>
                    <a:moveTo>
                      <a:pt x="77" y="76"/>
                    </a:moveTo>
                    <a:cubicBezTo>
                      <a:pt x="62" y="34"/>
                      <a:pt x="62" y="34"/>
                      <a:pt x="62" y="34"/>
                    </a:cubicBezTo>
                    <a:cubicBezTo>
                      <a:pt x="39" y="71"/>
                      <a:pt x="39" y="71"/>
                      <a:pt x="39" y="71"/>
                    </a:cubicBezTo>
                    <a:cubicBezTo>
                      <a:pt x="77" y="76"/>
                      <a:pt x="77" y="76"/>
                      <a:pt x="77"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9" name="Freeform 219"/>
              <p:cNvSpPr>
                <a:spLocks/>
              </p:cNvSpPr>
              <p:nvPr userDrawn="1"/>
            </p:nvSpPr>
            <p:spPr bwMode="auto">
              <a:xfrm>
                <a:off x="3348" y="1154"/>
                <a:ext cx="298" cy="308"/>
              </a:xfrm>
              <a:custGeom>
                <a:avLst/>
                <a:gdLst>
                  <a:gd name="T0" fmla="*/ 112 w 126"/>
                  <a:gd name="T1" fmla="*/ 130 h 130"/>
                  <a:gd name="T2" fmla="*/ 0 w 126"/>
                  <a:gd name="T3" fmla="*/ 110 h 130"/>
                  <a:gd name="T4" fmla="*/ 1 w 126"/>
                  <a:gd name="T5" fmla="*/ 105 h 130"/>
                  <a:gd name="T6" fmla="*/ 20 w 126"/>
                  <a:gd name="T7" fmla="*/ 97 h 130"/>
                  <a:gd name="T8" fmla="*/ 34 w 126"/>
                  <a:gd name="T9" fmla="*/ 19 h 130"/>
                  <a:gd name="T10" fmla="*/ 19 w 126"/>
                  <a:gd name="T11" fmla="*/ 4 h 130"/>
                  <a:gd name="T12" fmla="*/ 20 w 126"/>
                  <a:gd name="T13" fmla="*/ 0 h 130"/>
                  <a:gd name="T14" fmla="*/ 87 w 126"/>
                  <a:gd name="T15" fmla="*/ 13 h 130"/>
                  <a:gd name="T16" fmla="*/ 87 w 126"/>
                  <a:gd name="T17" fmla="*/ 17 h 130"/>
                  <a:gd name="T18" fmla="*/ 64 w 126"/>
                  <a:gd name="T19" fmla="*/ 28 h 130"/>
                  <a:gd name="T20" fmla="*/ 51 w 126"/>
                  <a:gd name="T21" fmla="*/ 104 h 130"/>
                  <a:gd name="T22" fmla="*/ 66 w 126"/>
                  <a:gd name="T23" fmla="*/ 116 h 130"/>
                  <a:gd name="T24" fmla="*/ 121 w 126"/>
                  <a:gd name="T25" fmla="*/ 94 h 130"/>
                  <a:gd name="T26" fmla="*/ 126 w 126"/>
                  <a:gd name="T27" fmla="*/ 95 h 130"/>
                  <a:gd name="T28" fmla="*/ 112 w 126"/>
                  <a:gd name="T29"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6" h="130">
                    <a:moveTo>
                      <a:pt x="112" y="130"/>
                    </a:moveTo>
                    <a:cubicBezTo>
                      <a:pt x="0" y="110"/>
                      <a:pt x="0" y="110"/>
                      <a:pt x="0" y="110"/>
                    </a:cubicBezTo>
                    <a:cubicBezTo>
                      <a:pt x="1" y="105"/>
                      <a:pt x="1" y="105"/>
                      <a:pt x="1" y="105"/>
                    </a:cubicBezTo>
                    <a:cubicBezTo>
                      <a:pt x="12" y="106"/>
                      <a:pt x="18" y="107"/>
                      <a:pt x="20" y="97"/>
                    </a:cubicBezTo>
                    <a:cubicBezTo>
                      <a:pt x="34" y="19"/>
                      <a:pt x="34" y="19"/>
                      <a:pt x="34" y="19"/>
                    </a:cubicBezTo>
                    <a:cubicBezTo>
                      <a:pt x="36" y="8"/>
                      <a:pt x="28" y="6"/>
                      <a:pt x="19" y="4"/>
                    </a:cubicBezTo>
                    <a:cubicBezTo>
                      <a:pt x="20" y="0"/>
                      <a:pt x="20" y="0"/>
                      <a:pt x="20" y="0"/>
                    </a:cubicBezTo>
                    <a:cubicBezTo>
                      <a:pt x="87" y="13"/>
                      <a:pt x="87" y="13"/>
                      <a:pt x="87" y="13"/>
                    </a:cubicBezTo>
                    <a:cubicBezTo>
                      <a:pt x="87" y="17"/>
                      <a:pt x="87" y="17"/>
                      <a:pt x="87" y="17"/>
                    </a:cubicBezTo>
                    <a:cubicBezTo>
                      <a:pt x="73" y="15"/>
                      <a:pt x="67" y="14"/>
                      <a:pt x="64" y="28"/>
                    </a:cubicBezTo>
                    <a:cubicBezTo>
                      <a:pt x="51" y="104"/>
                      <a:pt x="51" y="104"/>
                      <a:pt x="51" y="104"/>
                    </a:cubicBezTo>
                    <a:cubicBezTo>
                      <a:pt x="49" y="112"/>
                      <a:pt x="53" y="114"/>
                      <a:pt x="66" y="116"/>
                    </a:cubicBezTo>
                    <a:cubicBezTo>
                      <a:pt x="95" y="122"/>
                      <a:pt x="108" y="110"/>
                      <a:pt x="121" y="94"/>
                    </a:cubicBezTo>
                    <a:cubicBezTo>
                      <a:pt x="126" y="95"/>
                      <a:pt x="126" y="95"/>
                      <a:pt x="126" y="95"/>
                    </a:cubicBezTo>
                    <a:cubicBezTo>
                      <a:pt x="112" y="130"/>
                      <a:pt x="112" y="130"/>
                      <a:pt x="112"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0" name="Freeform 220"/>
              <p:cNvSpPr>
                <a:spLocks/>
              </p:cNvSpPr>
              <p:nvPr userDrawn="1"/>
            </p:nvSpPr>
            <p:spPr bwMode="auto">
              <a:xfrm>
                <a:off x="3627" y="1211"/>
                <a:ext cx="212" cy="288"/>
              </a:xfrm>
              <a:custGeom>
                <a:avLst/>
                <a:gdLst>
                  <a:gd name="T0" fmla="*/ 68 w 90"/>
                  <a:gd name="T1" fmla="*/ 122 h 122"/>
                  <a:gd name="T2" fmla="*/ 0 w 90"/>
                  <a:gd name="T3" fmla="*/ 108 h 122"/>
                  <a:gd name="T4" fmla="*/ 1 w 90"/>
                  <a:gd name="T5" fmla="*/ 104 h 122"/>
                  <a:gd name="T6" fmla="*/ 22 w 90"/>
                  <a:gd name="T7" fmla="*/ 97 h 122"/>
                  <a:gd name="T8" fmla="*/ 38 w 90"/>
                  <a:gd name="T9" fmla="*/ 19 h 122"/>
                  <a:gd name="T10" fmla="*/ 22 w 90"/>
                  <a:gd name="T11" fmla="*/ 4 h 122"/>
                  <a:gd name="T12" fmla="*/ 23 w 90"/>
                  <a:gd name="T13" fmla="*/ 0 h 122"/>
                  <a:gd name="T14" fmla="*/ 90 w 90"/>
                  <a:gd name="T15" fmla="*/ 14 h 122"/>
                  <a:gd name="T16" fmla="*/ 89 w 90"/>
                  <a:gd name="T17" fmla="*/ 18 h 122"/>
                  <a:gd name="T18" fmla="*/ 69 w 90"/>
                  <a:gd name="T19" fmla="*/ 25 h 122"/>
                  <a:gd name="T20" fmla="*/ 53 w 90"/>
                  <a:gd name="T21" fmla="*/ 103 h 122"/>
                  <a:gd name="T22" fmla="*/ 68 w 90"/>
                  <a:gd name="T23" fmla="*/ 118 h 122"/>
                  <a:gd name="T24" fmla="*/ 68 w 90"/>
                  <a:gd name="T25"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22">
                    <a:moveTo>
                      <a:pt x="68" y="122"/>
                    </a:moveTo>
                    <a:cubicBezTo>
                      <a:pt x="0" y="108"/>
                      <a:pt x="0" y="108"/>
                      <a:pt x="0" y="108"/>
                    </a:cubicBezTo>
                    <a:cubicBezTo>
                      <a:pt x="1" y="104"/>
                      <a:pt x="1" y="104"/>
                      <a:pt x="1" y="104"/>
                    </a:cubicBezTo>
                    <a:cubicBezTo>
                      <a:pt x="12" y="106"/>
                      <a:pt x="19" y="107"/>
                      <a:pt x="22" y="97"/>
                    </a:cubicBezTo>
                    <a:cubicBezTo>
                      <a:pt x="38" y="19"/>
                      <a:pt x="38" y="19"/>
                      <a:pt x="38" y="19"/>
                    </a:cubicBezTo>
                    <a:cubicBezTo>
                      <a:pt x="40" y="8"/>
                      <a:pt x="31" y="6"/>
                      <a:pt x="22" y="4"/>
                    </a:cubicBezTo>
                    <a:cubicBezTo>
                      <a:pt x="23" y="0"/>
                      <a:pt x="23" y="0"/>
                      <a:pt x="23" y="0"/>
                    </a:cubicBezTo>
                    <a:cubicBezTo>
                      <a:pt x="90" y="14"/>
                      <a:pt x="90" y="14"/>
                      <a:pt x="90" y="14"/>
                    </a:cubicBezTo>
                    <a:cubicBezTo>
                      <a:pt x="89" y="18"/>
                      <a:pt x="89" y="18"/>
                      <a:pt x="89" y="18"/>
                    </a:cubicBezTo>
                    <a:cubicBezTo>
                      <a:pt x="80" y="16"/>
                      <a:pt x="71" y="14"/>
                      <a:pt x="69" y="25"/>
                    </a:cubicBezTo>
                    <a:cubicBezTo>
                      <a:pt x="53" y="103"/>
                      <a:pt x="53" y="103"/>
                      <a:pt x="53" y="103"/>
                    </a:cubicBezTo>
                    <a:cubicBezTo>
                      <a:pt x="50" y="114"/>
                      <a:pt x="58" y="116"/>
                      <a:pt x="68" y="118"/>
                    </a:cubicBezTo>
                    <a:cubicBezTo>
                      <a:pt x="68" y="122"/>
                      <a:pt x="68" y="122"/>
                      <a:pt x="68"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1" name="Freeform 221"/>
              <p:cNvSpPr>
                <a:spLocks noEditPoints="1"/>
              </p:cNvSpPr>
              <p:nvPr userDrawn="1"/>
            </p:nvSpPr>
            <p:spPr bwMode="auto">
              <a:xfrm>
                <a:off x="3795" y="1258"/>
                <a:ext cx="314" cy="284"/>
              </a:xfrm>
              <a:custGeom>
                <a:avLst/>
                <a:gdLst>
                  <a:gd name="T0" fmla="*/ 133 w 133"/>
                  <a:gd name="T1" fmla="*/ 120 h 120"/>
                  <a:gd name="T2" fmla="*/ 70 w 133"/>
                  <a:gd name="T3" fmla="*/ 113 h 120"/>
                  <a:gd name="T4" fmla="*/ 70 w 133"/>
                  <a:gd name="T5" fmla="*/ 109 h 120"/>
                  <a:gd name="T6" fmla="*/ 86 w 133"/>
                  <a:gd name="T7" fmla="*/ 105 h 120"/>
                  <a:gd name="T8" fmla="*/ 79 w 133"/>
                  <a:gd name="T9" fmla="*/ 82 h 120"/>
                  <a:gd name="T10" fmla="*/ 36 w 133"/>
                  <a:gd name="T11" fmla="*/ 77 h 120"/>
                  <a:gd name="T12" fmla="*/ 25 w 133"/>
                  <a:gd name="T13" fmla="*/ 98 h 120"/>
                  <a:gd name="T14" fmla="*/ 40 w 133"/>
                  <a:gd name="T15" fmla="*/ 106 h 120"/>
                  <a:gd name="T16" fmla="*/ 40 w 133"/>
                  <a:gd name="T17" fmla="*/ 110 h 120"/>
                  <a:gd name="T18" fmla="*/ 0 w 133"/>
                  <a:gd name="T19" fmla="*/ 106 h 120"/>
                  <a:gd name="T20" fmla="*/ 1 w 133"/>
                  <a:gd name="T21" fmla="*/ 102 h 120"/>
                  <a:gd name="T22" fmla="*/ 22 w 133"/>
                  <a:gd name="T23" fmla="*/ 85 h 120"/>
                  <a:gd name="T24" fmla="*/ 74 w 133"/>
                  <a:gd name="T25" fmla="*/ 0 h 120"/>
                  <a:gd name="T26" fmla="*/ 80 w 133"/>
                  <a:gd name="T27" fmla="*/ 0 h 120"/>
                  <a:gd name="T28" fmla="*/ 114 w 133"/>
                  <a:gd name="T29" fmla="*/ 91 h 120"/>
                  <a:gd name="T30" fmla="*/ 133 w 133"/>
                  <a:gd name="T31" fmla="*/ 116 h 120"/>
                  <a:gd name="T32" fmla="*/ 133 w 133"/>
                  <a:gd name="T33" fmla="*/ 120 h 120"/>
                  <a:gd name="T34" fmla="*/ 77 w 133"/>
                  <a:gd name="T35" fmla="*/ 75 h 120"/>
                  <a:gd name="T36" fmla="*/ 62 w 133"/>
                  <a:gd name="T37" fmla="*/ 33 h 120"/>
                  <a:gd name="T38" fmla="*/ 39 w 133"/>
                  <a:gd name="T39" fmla="*/ 71 h 120"/>
                  <a:gd name="T40" fmla="*/ 77 w 133"/>
                  <a:gd name="T41" fmla="*/ 7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120">
                    <a:moveTo>
                      <a:pt x="133" y="120"/>
                    </a:moveTo>
                    <a:cubicBezTo>
                      <a:pt x="70" y="113"/>
                      <a:pt x="70" y="113"/>
                      <a:pt x="70" y="113"/>
                    </a:cubicBezTo>
                    <a:cubicBezTo>
                      <a:pt x="70" y="109"/>
                      <a:pt x="70" y="109"/>
                      <a:pt x="70" y="109"/>
                    </a:cubicBezTo>
                    <a:cubicBezTo>
                      <a:pt x="82" y="110"/>
                      <a:pt x="86" y="110"/>
                      <a:pt x="86" y="105"/>
                    </a:cubicBezTo>
                    <a:cubicBezTo>
                      <a:pt x="87" y="100"/>
                      <a:pt x="82" y="87"/>
                      <a:pt x="79" y="82"/>
                    </a:cubicBezTo>
                    <a:cubicBezTo>
                      <a:pt x="36" y="77"/>
                      <a:pt x="36" y="77"/>
                      <a:pt x="36" y="77"/>
                    </a:cubicBezTo>
                    <a:cubicBezTo>
                      <a:pt x="29" y="89"/>
                      <a:pt x="25" y="95"/>
                      <a:pt x="25" y="98"/>
                    </a:cubicBezTo>
                    <a:cubicBezTo>
                      <a:pt x="24" y="104"/>
                      <a:pt x="34" y="105"/>
                      <a:pt x="40" y="106"/>
                    </a:cubicBezTo>
                    <a:cubicBezTo>
                      <a:pt x="40" y="110"/>
                      <a:pt x="40" y="110"/>
                      <a:pt x="40" y="110"/>
                    </a:cubicBezTo>
                    <a:cubicBezTo>
                      <a:pt x="0" y="106"/>
                      <a:pt x="0" y="106"/>
                      <a:pt x="0" y="106"/>
                    </a:cubicBezTo>
                    <a:cubicBezTo>
                      <a:pt x="1" y="102"/>
                      <a:pt x="1" y="102"/>
                      <a:pt x="1" y="102"/>
                    </a:cubicBezTo>
                    <a:cubicBezTo>
                      <a:pt x="11" y="102"/>
                      <a:pt x="15" y="97"/>
                      <a:pt x="22" y="85"/>
                    </a:cubicBezTo>
                    <a:cubicBezTo>
                      <a:pt x="74" y="0"/>
                      <a:pt x="74" y="0"/>
                      <a:pt x="74" y="0"/>
                    </a:cubicBezTo>
                    <a:cubicBezTo>
                      <a:pt x="80" y="0"/>
                      <a:pt x="80" y="0"/>
                      <a:pt x="80" y="0"/>
                    </a:cubicBezTo>
                    <a:cubicBezTo>
                      <a:pt x="114" y="91"/>
                      <a:pt x="114" y="91"/>
                      <a:pt x="114" y="91"/>
                    </a:cubicBezTo>
                    <a:cubicBezTo>
                      <a:pt x="121" y="109"/>
                      <a:pt x="124" y="115"/>
                      <a:pt x="133" y="116"/>
                    </a:cubicBezTo>
                    <a:cubicBezTo>
                      <a:pt x="133" y="120"/>
                      <a:pt x="133" y="120"/>
                      <a:pt x="133" y="120"/>
                    </a:cubicBezTo>
                    <a:close/>
                    <a:moveTo>
                      <a:pt x="77" y="75"/>
                    </a:moveTo>
                    <a:cubicBezTo>
                      <a:pt x="62" y="33"/>
                      <a:pt x="62" y="33"/>
                      <a:pt x="62" y="33"/>
                    </a:cubicBezTo>
                    <a:cubicBezTo>
                      <a:pt x="39" y="71"/>
                      <a:pt x="39" y="71"/>
                      <a:pt x="39" y="71"/>
                    </a:cubicBezTo>
                    <a:cubicBezTo>
                      <a:pt x="77" y="75"/>
                      <a:pt x="77" y="75"/>
                      <a:pt x="77"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2" name="Freeform 222"/>
              <p:cNvSpPr>
                <a:spLocks noEditPoints="1"/>
              </p:cNvSpPr>
              <p:nvPr userDrawn="1"/>
            </p:nvSpPr>
            <p:spPr bwMode="auto">
              <a:xfrm>
                <a:off x="2760" y="-1687"/>
                <a:ext cx="165" cy="184"/>
              </a:xfrm>
              <a:custGeom>
                <a:avLst/>
                <a:gdLst>
                  <a:gd name="T0" fmla="*/ 70 w 70"/>
                  <a:gd name="T1" fmla="*/ 40 h 78"/>
                  <a:gd name="T2" fmla="*/ 36 w 70"/>
                  <a:gd name="T3" fmla="*/ 4 h 78"/>
                  <a:gd name="T4" fmla="*/ 0 w 70"/>
                  <a:gd name="T5" fmla="*/ 39 h 78"/>
                  <a:gd name="T6" fmla="*/ 9 w 70"/>
                  <a:gd name="T7" fmla="*/ 61 h 78"/>
                  <a:gd name="T8" fmla="*/ 9 w 70"/>
                  <a:gd name="T9" fmla="*/ 72 h 78"/>
                  <a:gd name="T10" fmla="*/ 14 w 70"/>
                  <a:gd name="T11" fmla="*/ 78 h 78"/>
                  <a:gd name="T12" fmla="*/ 56 w 70"/>
                  <a:gd name="T13" fmla="*/ 78 h 78"/>
                  <a:gd name="T14" fmla="*/ 61 w 70"/>
                  <a:gd name="T15" fmla="*/ 72 h 78"/>
                  <a:gd name="T16" fmla="*/ 61 w 70"/>
                  <a:gd name="T17" fmla="*/ 60 h 78"/>
                  <a:gd name="T18" fmla="*/ 70 w 70"/>
                  <a:gd name="T19" fmla="*/ 40 h 78"/>
                  <a:gd name="T20" fmla="*/ 36 w 70"/>
                  <a:gd name="T21" fmla="*/ 47 h 78"/>
                  <a:gd name="T22" fmla="*/ 9 w 70"/>
                  <a:gd name="T23" fmla="*/ 42 h 78"/>
                  <a:gd name="T24" fmla="*/ 33 w 70"/>
                  <a:gd name="T25" fmla="*/ 26 h 78"/>
                  <a:gd name="T26" fmla="*/ 63 w 70"/>
                  <a:gd name="T27" fmla="*/ 42 h 78"/>
                  <a:gd name="T28" fmla="*/ 36 w 70"/>
                  <a:gd name="T29" fmla="*/ 4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78">
                    <a:moveTo>
                      <a:pt x="70" y="40"/>
                    </a:moveTo>
                    <a:cubicBezTo>
                      <a:pt x="70" y="0"/>
                      <a:pt x="48" y="37"/>
                      <a:pt x="36" y="4"/>
                    </a:cubicBezTo>
                    <a:cubicBezTo>
                      <a:pt x="27" y="32"/>
                      <a:pt x="0" y="8"/>
                      <a:pt x="0" y="39"/>
                    </a:cubicBezTo>
                    <a:cubicBezTo>
                      <a:pt x="0" y="50"/>
                      <a:pt x="3" y="57"/>
                      <a:pt x="9" y="61"/>
                    </a:cubicBezTo>
                    <a:cubicBezTo>
                      <a:pt x="9" y="72"/>
                      <a:pt x="9" y="72"/>
                      <a:pt x="9" y="72"/>
                    </a:cubicBezTo>
                    <a:cubicBezTo>
                      <a:pt x="9" y="75"/>
                      <a:pt x="11" y="78"/>
                      <a:pt x="14" y="78"/>
                    </a:cubicBezTo>
                    <a:cubicBezTo>
                      <a:pt x="56" y="78"/>
                      <a:pt x="56" y="78"/>
                      <a:pt x="56" y="78"/>
                    </a:cubicBezTo>
                    <a:cubicBezTo>
                      <a:pt x="59" y="78"/>
                      <a:pt x="61" y="75"/>
                      <a:pt x="61" y="72"/>
                    </a:cubicBezTo>
                    <a:cubicBezTo>
                      <a:pt x="61" y="60"/>
                      <a:pt x="61" y="60"/>
                      <a:pt x="61" y="60"/>
                    </a:cubicBezTo>
                    <a:cubicBezTo>
                      <a:pt x="67" y="56"/>
                      <a:pt x="70" y="49"/>
                      <a:pt x="70" y="40"/>
                    </a:cubicBezTo>
                    <a:close/>
                    <a:moveTo>
                      <a:pt x="36" y="47"/>
                    </a:moveTo>
                    <a:cubicBezTo>
                      <a:pt x="24" y="47"/>
                      <a:pt x="9" y="55"/>
                      <a:pt x="9" y="42"/>
                    </a:cubicBezTo>
                    <a:cubicBezTo>
                      <a:pt x="9" y="22"/>
                      <a:pt x="22" y="26"/>
                      <a:pt x="33" y="26"/>
                    </a:cubicBezTo>
                    <a:cubicBezTo>
                      <a:pt x="45" y="26"/>
                      <a:pt x="63" y="22"/>
                      <a:pt x="63" y="42"/>
                    </a:cubicBezTo>
                    <a:cubicBezTo>
                      <a:pt x="63" y="55"/>
                      <a:pt x="47" y="47"/>
                      <a:pt x="36"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3" name="Oval 223"/>
              <p:cNvSpPr>
                <a:spLocks noChangeArrowheads="1"/>
              </p:cNvSpPr>
              <p:nvPr userDrawn="1"/>
            </p:nvSpPr>
            <p:spPr bwMode="auto">
              <a:xfrm>
                <a:off x="3693" y="-524"/>
                <a:ext cx="87" cy="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4" name="Freeform 224"/>
              <p:cNvSpPr>
                <a:spLocks/>
              </p:cNvSpPr>
              <p:nvPr userDrawn="1"/>
            </p:nvSpPr>
            <p:spPr bwMode="auto">
              <a:xfrm>
                <a:off x="3516"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5" name="Freeform 225"/>
              <p:cNvSpPr>
                <a:spLocks/>
              </p:cNvSpPr>
              <p:nvPr userDrawn="1"/>
            </p:nvSpPr>
            <p:spPr bwMode="auto">
              <a:xfrm>
                <a:off x="2145"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6" name="Freeform 226"/>
              <p:cNvSpPr>
                <a:spLocks/>
              </p:cNvSpPr>
              <p:nvPr userDrawn="1"/>
            </p:nvSpPr>
            <p:spPr bwMode="auto">
              <a:xfrm>
                <a:off x="2488"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7" name="Freeform 227"/>
              <p:cNvSpPr>
                <a:spLocks/>
              </p:cNvSpPr>
              <p:nvPr userDrawn="1"/>
            </p:nvSpPr>
            <p:spPr bwMode="auto">
              <a:xfrm>
                <a:off x="2830" y="-1832"/>
                <a:ext cx="41"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8" name="Freeform 228"/>
              <p:cNvSpPr>
                <a:spLocks/>
              </p:cNvSpPr>
              <p:nvPr userDrawn="1"/>
            </p:nvSpPr>
            <p:spPr bwMode="auto">
              <a:xfrm>
                <a:off x="3173"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9" name="Freeform 229"/>
              <p:cNvSpPr>
                <a:spLocks/>
              </p:cNvSpPr>
              <p:nvPr userDrawn="1"/>
            </p:nvSpPr>
            <p:spPr bwMode="auto">
              <a:xfrm>
                <a:off x="2145" y="-1361"/>
                <a:ext cx="40" cy="64"/>
              </a:xfrm>
              <a:custGeom>
                <a:avLst/>
                <a:gdLst>
                  <a:gd name="T0" fmla="*/ 9 w 17"/>
                  <a:gd name="T1" fmla="*/ 0 h 27"/>
                  <a:gd name="T2" fmla="*/ 17 w 17"/>
                  <a:gd name="T3" fmla="*/ 17 h 27"/>
                  <a:gd name="T4" fmla="*/ 9 w 17"/>
                  <a:gd name="T5" fmla="*/ 27 h 27"/>
                  <a:gd name="T6" fmla="*/ 0 w 17"/>
                  <a:gd name="T7" fmla="*/ 17 h 27"/>
                  <a:gd name="T8" fmla="*/ 9 w 17"/>
                  <a:gd name="T9" fmla="*/ 0 h 27"/>
                </a:gdLst>
                <a:ahLst/>
                <a:cxnLst>
                  <a:cxn ang="0">
                    <a:pos x="T0" y="T1"/>
                  </a:cxn>
                  <a:cxn ang="0">
                    <a:pos x="T2" y="T3"/>
                  </a:cxn>
                  <a:cxn ang="0">
                    <a:pos x="T4" y="T5"/>
                  </a:cxn>
                  <a:cxn ang="0">
                    <a:pos x="T6" y="T7"/>
                  </a:cxn>
                  <a:cxn ang="0">
                    <a:pos x="T8" y="T9"/>
                  </a:cxn>
                </a:cxnLst>
                <a:rect l="0" t="0" r="r" b="b"/>
                <a:pathLst>
                  <a:path w="17" h="27">
                    <a:moveTo>
                      <a:pt x="9" y="0"/>
                    </a:moveTo>
                    <a:cubicBezTo>
                      <a:pt x="9" y="0"/>
                      <a:pt x="17" y="15"/>
                      <a:pt x="17" y="17"/>
                    </a:cubicBezTo>
                    <a:cubicBezTo>
                      <a:pt x="17" y="23"/>
                      <a:pt x="13" y="27"/>
                      <a:pt x="9" y="27"/>
                    </a:cubicBezTo>
                    <a:cubicBezTo>
                      <a:pt x="4" y="27"/>
                      <a:pt x="0" y="23"/>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0" name="Freeform 230"/>
              <p:cNvSpPr>
                <a:spLocks/>
              </p:cNvSpPr>
              <p:nvPr userDrawn="1"/>
            </p:nvSpPr>
            <p:spPr bwMode="auto">
              <a:xfrm>
                <a:off x="2145" y="-902"/>
                <a:ext cx="40" cy="61"/>
              </a:xfrm>
              <a:custGeom>
                <a:avLst/>
                <a:gdLst>
                  <a:gd name="T0" fmla="*/ 9 w 17"/>
                  <a:gd name="T1" fmla="*/ 0 h 26"/>
                  <a:gd name="T2" fmla="*/ 17 w 17"/>
                  <a:gd name="T3" fmla="*/ 17 h 26"/>
                  <a:gd name="T4" fmla="*/ 9 w 17"/>
                  <a:gd name="T5" fmla="*/ 26 h 26"/>
                  <a:gd name="T6" fmla="*/ 0 w 17"/>
                  <a:gd name="T7" fmla="*/ 17 h 26"/>
                  <a:gd name="T8" fmla="*/ 9 w 17"/>
                  <a:gd name="T9" fmla="*/ 0 h 26"/>
                </a:gdLst>
                <a:ahLst/>
                <a:cxnLst>
                  <a:cxn ang="0">
                    <a:pos x="T0" y="T1"/>
                  </a:cxn>
                  <a:cxn ang="0">
                    <a:pos x="T2" y="T3"/>
                  </a:cxn>
                  <a:cxn ang="0">
                    <a:pos x="T4" y="T5"/>
                  </a:cxn>
                  <a:cxn ang="0">
                    <a:pos x="T6" y="T7"/>
                  </a:cxn>
                  <a:cxn ang="0">
                    <a:pos x="T8" y="T9"/>
                  </a:cxn>
                </a:cxnLst>
                <a:rect l="0" t="0" r="r" b="b"/>
                <a:pathLst>
                  <a:path w="17" h="26">
                    <a:moveTo>
                      <a:pt x="9" y="0"/>
                    </a:moveTo>
                    <a:cubicBezTo>
                      <a:pt x="9" y="0"/>
                      <a:pt x="17" y="14"/>
                      <a:pt x="17" y="17"/>
                    </a:cubicBezTo>
                    <a:cubicBezTo>
                      <a:pt x="17" y="22"/>
                      <a:pt x="13" y="26"/>
                      <a:pt x="9" y="26"/>
                    </a:cubicBezTo>
                    <a:cubicBezTo>
                      <a:pt x="4" y="26"/>
                      <a:pt x="0" y="22"/>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1" name="Freeform 231"/>
              <p:cNvSpPr>
                <a:spLocks/>
              </p:cNvSpPr>
              <p:nvPr userDrawn="1"/>
            </p:nvSpPr>
            <p:spPr bwMode="auto">
              <a:xfrm>
                <a:off x="2200" y="-541"/>
                <a:ext cx="40" cy="62"/>
              </a:xfrm>
              <a:custGeom>
                <a:avLst/>
                <a:gdLst>
                  <a:gd name="T0" fmla="*/ 9 w 17"/>
                  <a:gd name="T1" fmla="*/ 0 h 26"/>
                  <a:gd name="T2" fmla="*/ 17 w 17"/>
                  <a:gd name="T3" fmla="*/ 17 h 26"/>
                  <a:gd name="T4" fmla="*/ 9 w 17"/>
                  <a:gd name="T5" fmla="*/ 26 h 26"/>
                  <a:gd name="T6" fmla="*/ 0 w 17"/>
                  <a:gd name="T7" fmla="*/ 17 h 26"/>
                  <a:gd name="T8" fmla="*/ 9 w 17"/>
                  <a:gd name="T9" fmla="*/ 0 h 26"/>
                </a:gdLst>
                <a:ahLst/>
                <a:cxnLst>
                  <a:cxn ang="0">
                    <a:pos x="T0" y="T1"/>
                  </a:cxn>
                  <a:cxn ang="0">
                    <a:pos x="T2" y="T3"/>
                  </a:cxn>
                  <a:cxn ang="0">
                    <a:pos x="T4" y="T5"/>
                  </a:cxn>
                  <a:cxn ang="0">
                    <a:pos x="T6" y="T7"/>
                  </a:cxn>
                  <a:cxn ang="0">
                    <a:pos x="T8" y="T9"/>
                  </a:cxn>
                </a:cxnLst>
                <a:rect l="0" t="0" r="r" b="b"/>
                <a:pathLst>
                  <a:path w="17" h="26">
                    <a:moveTo>
                      <a:pt x="9" y="0"/>
                    </a:moveTo>
                    <a:cubicBezTo>
                      <a:pt x="9" y="0"/>
                      <a:pt x="17" y="14"/>
                      <a:pt x="17" y="17"/>
                    </a:cubicBezTo>
                    <a:cubicBezTo>
                      <a:pt x="17" y="22"/>
                      <a:pt x="14" y="26"/>
                      <a:pt x="9" y="26"/>
                    </a:cubicBezTo>
                    <a:cubicBezTo>
                      <a:pt x="4" y="26"/>
                      <a:pt x="0" y="22"/>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2" name="Freeform 232"/>
              <p:cNvSpPr>
                <a:spLocks/>
              </p:cNvSpPr>
              <p:nvPr userDrawn="1"/>
            </p:nvSpPr>
            <p:spPr bwMode="auto">
              <a:xfrm>
                <a:off x="2488" y="-349"/>
                <a:ext cx="40" cy="64"/>
              </a:xfrm>
              <a:custGeom>
                <a:avLst/>
                <a:gdLst>
                  <a:gd name="T0" fmla="*/ 9 w 17"/>
                  <a:gd name="T1" fmla="*/ 0 h 27"/>
                  <a:gd name="T2" fmla="*/ 17 w 17"/>
                  <a:gd name="T3" fmla="*/ 17 h 27"/>
                  <a:gd name="T4" fmla="*/ 8 w 17"/>
                  <a:gd name="T5" fmla="*/ 27 h 27"/>
                  <a:gd name="T6" fmla="*/ 0 w 17"/>
                  <a:gd name="T7" fmla="*/ 17 h 27"/>
                  <a:gd name="T8" fmla="*/ 9 w 17"/>
                  <a:gd name="T9" fmla="*/ 0 h 27"/>
                </a:gdLst>
                <a:ahLst/>
                <a:cxnLst>
                  <a:cxn ang="0">
                    <a:pos x="T0" y="T1"/>
                  </a:cxn>
                  <a:cxn ang="0">
                    <a:pos x="T2" y="T3"/>
                  </a:cxn>
                  <a:cxn ang="0">
                    <a:pos x="T4" y="T5"/>
                  </a:cxn>
                  <a:cxn ang="0">
                    <a:pos x="T6" y="T7"/>
                  </a:cxn>
                  <a:cxn ang="0">
                    <a:pos x="T8" y="T9"/>
                  </a:cxn>
                </a:cxnLst>
                <a:rect l="0" t="0" r="r" b="b"/>
                <a:pathLst>
                  <a:path w="17" h="27">
                    <a:moveTo>
                      <a:pt x="9" y="0"/>
                    </a:moveTo>
                    <a:cubicBezTo>
                      <a:pt x="9" y="0"/>
                      <a:pt x="17" y="15"/>
                      <a:pt x="17" y="17"/>
                    </a:cubicBezTo>
                    <a:cubicBezTo>
                      <a:pt x="17" y="23"/>
                      <a:pt x="13" y="27"/>
                      <a:pt x="8" y="27"/>
                    </a:cubicBezTo>
                    <a:cubicBezTo>
                      <a:pt x="4" y="27"/>
                      <a:pt x="0" y="23"/>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3" name="Freeform 233"/>
              <p:cNvSpPr>
                <a:spLocks/>
              </p:cNvSpPr>
              <p:nvPr userDrawn="1"/>
            </p:nvSpPr>
            <p:spPr bwMode="auto">
              <a:xfrm>
                <a:off x="3532" y="-1361"/>
                <a:ext cx="43" cy="64"/>
              </a:xfrm>
              <a:custGeom>
                <a:avLst/>
                <a:gdLst>
                  <a:gd name="T0" fmla="*/ 9 w 18"/>
                  <a:gd name="T1" fmla="*/ 0 h 27"/>
                  <a:gd name="T2" fmla="*/ 0 w 18"/>
                  <a:gd name="T3" fmla="*/ 17 h 27"/>
                  <a:gd name="T4" fmla="*/ 9 w 18"/>
                  <a:gd name="T5" fmla="*/ 27 h 27"/>
                  <a:gd name="T6" fmla="*/ 18 w 18"/>
                  <a:gd name="T7" fmla="*/ 17 h 27"/>
                  <a:gd name="T8" fmla="*/ 9 w 18"/>
                  <a:gd name="T9" fmla="*/ 0 h 27"/>
                </a:gdLst>
                <a:ahLst/>
                <a:cxnLst>
                  <a:cxn ang="0">
                    <a:pos x="T0" y="T1"/>
                  </a:cxn>
                  <a:cxn ang="0">
                    <a:pos x="T2" y="T3"/>
                  </a:cxn>
                  <a:cxn ang="0">
                    <a:pos x="T4" y="T5"/>
                  </a:cxn>
                  <a:cxn ang="0">
                    <a:pos x="T6" y="T7"/>
                  </a:cxn>
                  <a:cxn ang="0">
                    <a:pos x="T8" y="T9"/>
                  </a:cxn>
                </a:cxnLst>
                <a:rect l="0" t="0" r="r" b="b"/>
                <a:pathLst>
                  <a:path w="18" h="27">
                    <a:moveTo>
                      <a:pt x="9" y="0"/>
                    </a:moveTo>
                    <a:cubicBezTo>
                      <a:pt x="9" y="0"/>
                      <a:pt x="0" y="15"/>
                      <a:pt x="0" y="17"/>
                    </a:cubicBezTo>
                    <a:cubicBezTo>
                      <a:pt x="0" y="23"/>
                      <a:pt x="4" y="27"/>
                      <a:pt x="9" y="27"/>
                    </a:cubicBezTo>
                    <a:cubicBezTo>
                      <a:pt x="14" y="27"/>
                      <a:pt x="18" y="23"/>
                      <a:pt x="18" y="17"/>
                    </a:cubicBezTo>
                    <a:cubicBezTo>
                      <a:pt x="18"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4" name="Freeform 234"/>
              <p:cNvSpPr>
                <a:spLocks/>
              </p:cNvSpPr>
              <p:nvPr userDrawn="1"/>
            </p:nvSpPr>
            <p:spPr bwMode="auto">
              <a:xfrm>
                <a:off x="3532" y="-902"/>
                <a:ext cx="43" cy="61"/>
              </a:xfrm>
              <a:custGeom>
                <a:avLst/>
                <a:gdLst>
                  <a:gd name="T0" fmla="*/ 9 w 18"/>
                  <a:gd name="T1" fmla="*/ 0 h 26"/>
                  <a:gd name="T2" fmla="*/ 0 w 18"/>
                  <a:gd name="T3" fmla="*/ 17 h 26"/>
                  <a:gd name="T4" fmla="*/ 9 w 18"/>
                  <a:gd name="T5" fmla="*/ 26 h 26"/>
                  <a:gd name="T6" fmla="*/ 18 w 18"/>
                  <a:gd name="T7" fmla="*/ 17 h 26"/>
                  <a:gd name="T8" fmla="*/ 9 w 18"/>
                  <a:gd name="T9" fmla="*/ 0 h 26"/>
                </a:gdLst>
                <a:ahLst/>
                <a:cxnLst>
                  <a:cxn ang="0">
                    <a:pos x="T0" y="T1"/>
                  </a:cxn>
                  <a:cxn ang="0">
                    <a:pos x="T2" y="T3"/>
                  </a:cxn>
                  <a:cxn ang="0">
                    <a:pos x="T4" y="T5"/>
                  </a:cxn>
                  <a:cxn ang="0">
                    <a:pos x="T6" y="T7"/>
                  </a:cxn>
                  <a:cxn ang="0">
                    <a:pos x="T8" y="T9"/>
                  </a:cxn>
                </a:cxnLst>
                <a:rect l="0" t="0" r="r" b="b"/>
                <a:pathLst>
                  <a:path w="18" h="26">
                    <a:moveTo>
                      <a:pt x="9" y="0"/>
                    </a:moveTo>
                    <a:cubicBezTo>
                      <a:pt x="9" y="0"/>
                      <a:pt x="0" y="14"/>
                      <a:pt x="0" y="17"/>
                    </a:cubicBezTo>
                    <a:cubicBezTo>
                      <a:pt x="0" y="22"/>
                      <a:pt x="4" y="26"/>
                      <a:pt x="9" y="26"/>
                    </a:cubicBezTo>
                    <a:cubicBezTo>
                      <a:pt x="14" y="26"/>
                      <a:pt x="18" y="22"/>
                      <a:pt x="18" y="17"/>
                    </a:cubicBezTo>
                    <a:cubicBezTo>
                      <a:pt x="18"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5" name="Freeform 235"/>
              <p:cNvSpPr>
                <a:spLocks/>
              </p:cNvSpPr>
              <p:nvPr userDrawn="1"/>
            </p:nvSpPr>
            <p:spPr bwMode="auto">
              <a:xfrm>
                <a:off x="3478" y="-541"/>
                <a:ext cx="40" cy="62"/>
              </a:xfrm>
              <a:custGeom>
                <a:avLst/>
                <a:gdLst>
                  <a:gd name="T0" fmla="*/ 9 w 17"/>
                  <a:gd name="T1" fmla="*/ 0 h 26"/>
                  <a:gd name="T2" fmla="*/ 0 w 17"/>
                  <a:gd name="T3" fmla="*/ 17 h 26"/>
                  <a:gd name="T4" fmla="*/ 9 w 17"/>
                  <a:gd name="T5" fmla="*/ 26 h 26"/>
                  <a:gd name="T6" fmla="*/ 17 w 17"/>
                  <a:gd name="T7" fmla="*/ 17 h 26"/>
                  <a:gd name="T8" fmla="*/ 9 w 17"/>
                  <a:gd name="T9" fmla="*/ 0 h 26"/>
                </a:gdLst>
                <a:ahLst/>
                <a:cxnLst>
                  <a:cxn ang="0">
                    <a:pos x="T0" y="T1"/>
                  </a:cxn>
                  <a:cxn ang="0">
                    <a:pos x="T2" y="T3"/>
                  </a:cxn>
                  <a:cxn ang="0">
                    <a:pos x="T4" y="T5"/>
                  </a:cxn>
                  <a:cxn ang="0">
                    <a:pos x="T6" y="T7"/>
                  </a:cxn>
                  <a:cxn ang="0">
                    <a:pos x="T8" y="T9"/>
                  </a:cxn>
                </a:cxnLst>
                <a:rect l="0" t="0" r="r" b="b"/>
                <a:pathLst>
                  <a:path w="17" h="26">
                    <a:moveTo>
                      <a:pt x="9" y="0"/>
                    </a:moveTo>
                    <a:cubicBezTo>
                      <a:pt x="9" y="0"/>
                      <a:pt x="0" y="14"/>
                      <a:pt x="0" y="17"/>
                    </a:cubicBezTo>
                    <a:cubicBezTo>
                      <a:pt x="0" y="22"/>
                      <a:pt x="4" y="26"/>
                      <a:pt x="9" y="26"/>
                    </a:cubicBezTo>
                    <a:cubicBezTo>
                      <a:pt x="13" y="26"/>
                      <a:pt x="17" y="22"/>
                      <a:pt x="17" y="17"/>
                    </a:cubicBezTo>
                    <a:cubicBezTo>
                      <a:pt x="17"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6" name="Freeform 236"/>
              <p:cNvSpPr>
                <a:spLocks/>
              </p:cNvSpPr>
              <p:nvPr userDrawn="1"/>
            </p:nvSpPr>
            <p:spPr bwMode="auto">
              <a:xfrm>
                <a:off x="3192" y="-349"/>
                <a:ext cx="40" cy="64"/>
              </a:xfrm>
              <a:custGeom>
                <a:avLst/>
                <a:gdLst>
                  <a:gd name="T0" fmla="*/ 8 w 17"/>
                  <a:gd name="T1" fmla="*/ 0 h 27"/>
                  <a:gd name="T2" fmla="*/ 0 w 17"/>
                  <a:gd name="T3" fmla="*/ 17 h 27"/>
                  <a:gd name="T4" fmla="*/ 8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3" y="27"/>
                      <a:pt x="8"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7" name="Freeform 237"/>
              <p:cNvSpPr>
                <a:spLocks/>
              </p:cNvSpPr>
              <p:nvPr userDrawn="1"/>
            </p:nvSpPr>
            <p:spPr bwMode="auto">
              <a:xfrm>
                <a:off x="2840" y="-144"/>
                <a:ext cx="42" cy="62"/>
              </a:xfrm>
              <a:custGeom>
                <a:avLst/>
                <a:gdLst>
                  <a:gd name="T0" fmla="*/ 9 w 18"/>
                  <a:gd name="T1" fmla="*/ 0 h 26"/>
                  <a:gd name="T2" fmla="*/ 0 w 18"/>
                  <a:gd name="T3" fmla="*/ 17 h 26"/>
                  <a:gd name="T4" fmla="*/ 9 w 18"/>
                  <a:gd name="T5" fmla="*/ 26 h 26"/>
                  <a:gd name="T6" fmla="*/ 18 w 18"/>
                  <a:gd name="T7" fmla="*/ 17 h 26"/>
                  <a:gd name="T8" fmla="*/ 9 w 18"/>
                  <a:gd name="T9" fmla="*/ 0 h 26"/>
                </a:gdLst>
                <a:ahLst/>
                <a:cxnLst>
                  <a:cxn ang="0">
                    <a:pos x="T0" y="T1"/>
                  </a:cxn>
                  <a:cxn ang="0">
                    <a:pos x="T2" y="T3"/>
                  </a:cxn>
                  <a:cxn ang="0">
                    <a:pos x="T4" y="T5"/>
                  </a:cxn>
                  <a:cxn ang="0">
                    <a:pos x="T6" y="T7"/>
                  </a:cxn>
                  <a:cxn ang="0">
                    <a:pos x="T8" y="T9"/>
                  </a:cxn>
                </a:cxnLst>
                <a:rect l="0" t="0" r="r" b="b"/>
                <a:pathLst>
                  <a:path w="18" h="26">
                    <a:moveTo>
                      <a:pt x="9" y="0"/>
                    </a:moveTo>
                    <a:cubicBezTo>
                      <a:pt x="9" y="0"/>
                      <a:pt x="0" y="14"/>
                      <a:pt x="0" y="17"/>
                    </a:cubicBezTo>
                    <a:cubicBezTo>
                      <a:pt x="0" y="22"/>
                      <a:pt x="4" y="26"/>
                      <a:pt x="9" y="26"/>
                    </a:cubicBezTo>
                    <a:cubicBezTo>
                      <a:pt x="14" y="26"/>
                      <a:pt x="18" y="22"/>
                      <a:pt x="18" y="17"/>
                    </a:cubicBezTo>
                    <a:cubicBezTo>
                      <a:pt x="18" y="16"/>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8" name="Freeform 238"/>
              <p:cNvSpPr>
                <a:spLocks/>
              </p:cNvSpPr>
              <p:nvPr userDrawn="1"/>
            </p:nvSpPr>
            <p:spPr bwMode="auto">
              <a:xfrm>
                <a:off x="3090" y="-910"/>
                <a:ext cx="371" cy="383"/>
              </a:xfrm>
              <a:custGeom>
                <a:avLst/>
                <a:gdLst>
                  <a:gd name="T0" fmla="*/ 139 w 157"/>
                  <a:gd name="T1" fmla="*/ 35 h 162"/>
                  <a:gd name="T2" fmla="*/ 151 w 157"/>
                  <a:gd name="T3" fmla="*/ 37 h 162"/>
                  <a:gd name="T4" fmla="*/ 157 w 157"/>
                  <a:gd name="T5" fmla="*/ 21 h 162"/>
                  <a:gd name="T6" fmla="*/ 146 w 157"/>
                  <a:gd name="T7" fmla="*/ 15 h 162"/>
                  <a:gd name="T8" fmla="*/ 105 w 157"/>
                  <a:gd name="T9" fmla="*/ 35 h 162"/>
                  <a:gd name="T10" fmla="*/ 120 w 157"/>
                  <a:gd name="T11" fmla="*/ 59 h 162"/>
                  <a:gd name="T12" fmla="*/ 130 w 157"/>
                  <a:gd name="T13" fmla="*/ 65 h 162"/>
                  <a:gd name="T14" fmla="*/ 123 w 157"/>
                  <a:gd name="T15" fmla="*/ 74 h 162"/>
                  <a:gd name="T16" fmla="*/ 85 w 157"/>
                  <a:gd name="T17" fmla="*/ 64 h 162"/>
                  <a:gd name="T18" fmla="*/ 84 w 157"/>
                  <a:gd name="T19" fmla="*/ 21 h 162"/>
                  <a:gd name="T20" fmla="*/ 87 w 157"/>
                  <a:gd name="T21" fmla="*/ 13 h 162"/>
                  <a:gd name="T22" fmla="*/ 60 w 157"/>
                  <a:gd name="T23" fmla="*/ 10 h 162"/>
                  <a:gd name="T24" fmla="*/ 28 w 157"/>
                  <a:gd name="T25" fmla="*/ 27 h 162"/>
                  <a:gd name="T26" fmla="*/ 35 w 157"/>
                  <a:gd name="T27" fmla="*/ 41 h 162"/>
                  <a:gd name="T28" fmla="*/ 41 w 157"/>
                  <a:gd name="T29" fmla="*/ 44 h 162"/>
                  <a:gd name="T30" fmla="*/ 32 w 157"/>
                  <a:gd name="T31" fmla="*/ 50 h 162"/>
                  <a:gd name="T32" fmla="*/ 36 w 157"/>
                  <a:gd name="T33" fmla="*/ 60 h 162"/>
                  <a:gd name="T34" fmla="*/ 20 w 157"/>
                  <a:gd name="T35" fmla="*/ 49 h 162"/>
                  <a:gd name="T36" fmla="*/ 11 w 157"/>
                  <a:gd name="T37" fmla="*/ 27 h 162"/>
                  <a:gd name="T38" fmla="*/ 3 w 157"/>
                  <a:gd name="T39" fmla="*/ 30 h 162"/>
                  <a:gd name="T40" fmla="*/ 0 w 157"/>
                  <a:gd name="T41" fmla="*/ 45 h 162"/>
                  <a:gd name="T42" fmla="*/ 3 w 157"/>
                  <a:gd name="T43" fmla="*/ 61 h 162"/>
                  <a:gd name="T44" fmla="*/ 38 w 157"/>
                  <a:gd name="T45" fmla="*/ 95 h 162"/>
                  <a:gd name="T46" fmla="*/ 10 w 157"/>
                  <a:gd name="T47" fmla="*/ 144 h 162"/>
                  <a:gd name="T48" fmla="*/ 5 w 157"/>
                  <a:gd name="T49" fmla="*/ 158 h 162"/>
                  <a:gd name="T50" fmla="*/ 9 w 157"/>
                  <a:gd name="T51" fmla="*/ 162 h 162"/>
                  <a:gd name="T52" fmla="*/ 42 w 157"/>
                  <a:gd name="T53" fmla="*/ 133 h 162"/>
                  <a:gd name="T54" fmla="*/ 59 w 157"/>
                  <a:gd name="T55" fmla="*/ 110 h 162"/>
                  <a:gd name="T56" fmla="*/ 81 w 157"/>
                  <a:gd name="T57" fmla="*/ 120 h 162"/>
                  <a:gd name="T58" fmla="*/ 56 w 157"/>
                  <a:gd name="T59" fmla="*/ 147 h 162"/>
                  <a:gd name="T60" fmla="*/ 55 w 157"/>
                  <a:gd name="T61" fmla="*/ 155 h 162"/>
                  <a:gd name="T62" fmla="*/ 74 w 157"/>
                  <a:gd name="T63" fmla="*/ 157 h 162"/>
                  <a:gd name="T64" fmla="*/ 110 w 157"/>
                  <a:gd name="T65" fmla="*/ 123 h 162"/>
                  <a:gd name="T66" fmla="*/ 104 w 157"/>
                  <a:gd name="T67" fmla="*/ 144 h 162"/>
                  <a:gd name="T68" fmla="*/ 129 w 157"/>
                  <a:gd name="T69" fmla="*/ 134 h 162"/>
                  <a:gd name="T70" fmla="*/ 133 w 157"/>
                  <a:gd name="T71" fmla="*/ 98 h 162"/>
                  <a:gd name="T72" fmla="*/ 147 w 157"/>
                  <a:gd name="T73" fmla="*/ 64 h 162"/>
                  <a:gd name="T74" fmla="*/ 120 w 157"/>
                  <a:gd name="T75" fmla="*/ 35 h 162"/>
                  <a:gd name="T76" fmla="*/ 139 w 157"/>
                  <a:gd name="T77" fmla="*/ 3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7" h="162">
                    <a:moveTo>
                      <a:pt x="139" y="35"/>
                    </a:moveTo>
                    <a:cubicBezTo>
                      <a:pt x="141" y="38"/>
                      <a:pt x="145" y="39"/>
                      <a:pt x="151" y="37"/>
                    </a:cubicBezTo>
                    <a:cubicBezTo>
                      <a:pt x="157" y="21"/>
                      <a:pt x="157" y="21"/>
                      <a:pt x="157" y="21"/>
                    </a:cubicBezTo>
                    <a:cubicBezTo>
                      <a:pt x="157" y="20"/>
                      <a:pt x="150" y="14"/>
                      <a:pt x="146" y="15"/>
                    </a:cubicBezTo>
                    <a:cubicBezTo>
                      <a:pt x="131" y="19"/>
                      <a:pt x="114" y="20"/>
                      <a:pt x="105" y="35"/>
                    </a:cubicBezTo>
                    <a:cubicBezTo>
                      <a:pt x="105" y="45"/>
                      <a:pt x="112" y="54"/>
                      <a:pt x="120" y="59"/>
                    </a:cubicBezTo>
                    <a:cubicBezTo>
                      <a:pt x="125" y="57"/>
                      <a:pt x="126" y="63"/>
                      <a:pt x="130" y="65"/>
                    </a:cubicBezTo>
                    <a:cubicBezTo>
                      <a:pt x="131" y="70"/>
                      <a:pt x="128" y="74"/>
                      <a:pt x="123" y="74"/>
                    </a:cubicBezTo>
                    <a:cubicBezTo>
                      <a:pt x="112" y="63"/>
                      <a:pt x="93" y="77"/>
                      <a:pt x="85" y="64"/>
                    </a:cubicBezTo>
                    <a:cubicBezTo>
                      <a:pt x="89" y="50"/>
                      <a:pt x="96" y="34"/>
                      <a:pt x="84" y="21"/>
                    </a:cubicBezTo>
                    <a:cubicBezTo>
                      <a:pt x="85" y="19"/>
                      <a:pt x="90" y="16"/>
                      <a:pt x="87" y="13"/>
                    </a:cubicBezTo>
                    <a:cubicBezTo>
                      <a:pt x="82" y="0"/>
                      <a:pt x="69" y="10"/>
                      <a:pt x="60" y="10"/>
                    </a:cubicBezTo>
                    <a:cubicBezTo>
                      <a:pt x="47" y="8"/>
                      <a:pt x="36" y="16"/>
                      <a:pt x="28" y="27"/>
                    </a:cubicBezTo>
                    <a:cubicBezTo>
                      <a:pt x="28" y="31"/>
                      <a:pt x="30" y="36"/>
                      <a:pt x="35" y="41"/>
                    </a:cubicBezTo>
                    <a:cubicBezTo>
                      <a:pt x="39" y="40"/>
                      <a:pt x="40" y="41"/>
                      <a:pt x="41" y="44"/>
                    </a:cubicBezTo>
                    <a:cubicBezTo>
                      <a:pt x="32" y="50"/>
                      <a:pt x="32" y="50"/>
                      <a:pt x="32" y="50"/>
                    </a:cubicBezTo>
                    <a:cubicBezTo>
                      <a:pt x="35" y="53"/>
                      <a:pt x="35" y="56"/>
                      <a:pt x="36" y="60"/>
                    </a:cubicBezTo>
                    <a:cubicBezTo>
                      <a:pt x="29" y="63"/>
                      <a:pt x="23" y="53"/>
                      <a:pt x="20" y="49"/>
                    </a:cubicBezTo>
                    <a:cubicBezTo>
                      <a:pt x="20" y="42"/>
                      <a:pt x="21" y="29"/>
                      <a:pt x="11" y="27"/>
                    </a:cubicBezTo>
                    <a:cubicBezTo>
                      <a:pt x="9" y="27"/>
                      <a:pt x="3" y="30"/>
                      <a:pt x="3" y="30"/>
                    </a:cubicBezTo>
                    <a:cubicBezTo>
                      <a:pt x="1" y="32"/>
                      <a:pt x="0" y="38"/>
                      <a:pt x="0" y="45"/>
                    </a:cubicBezTo>
                    <a:cubicBezTo>
                      <a:pt x="0" y="51"/>
                      <a:pt x="3" y="61"/>
                      <a:pt x="3" y="61"/>
                    </a:cubicBezTo>
                    <a:cubicBezTo>
                      <a:pt x="3" y="61"/>
                      <a:pt x="31" y="82"/>
                      <a:pt x="38" y="95"/>
                    </a:cubicBezTo>
                    <a:cubicBezTo>
                      <a:pt x="29" y="111"/>
                      <a:pt x="29" y="134"/>
                      <a:pt x="10" y="144"/>
                    </a:cubicBezTo>
                    <a:cubicBezTo>
                      <a:pt x="5" y="147"/>
                      <a:pt x="5" y="153"/>
                      <a:pt x="5" y="158"/>
                    </a:cubicBezTo>
                    <a:cubicBezTo>
                      <a:pt x="9" y="162"/>
                      <a:pt x="9" y="162"/>
                      <a:pt x="9" y="162"/>
                    </a:cubicBezTo>
                    <a:cubicBezTo>
                      <a:pt x="21" y="155"/>
                      <a:pt x="44" y="154"/>
                      <a:pt x="42" y="133"/>
                    </a:cubicBezTo>
                    <a:cubicBezTo>
                      <a:pt x="47" y="125"/>
                      <a:pt x="51" y="116"/>
                      <a:pt x="59" y="110"/>
                    </a:cubicBezTo>
                    <a:cubicBezTo>
                      <a:pt x="69" y="108"/>
                      <a:pt x="77" y="112"/>
                      <a:pt x="81" y="120"/>
                    </a:cubicBezTo>
                    <a:cubicBezTo>
                      <a:pt x="78" y="133"/>
                      <a:pt x="69" y="143"/>
                      <a:pt x="56" y="147"/>
                    </a:cubicBezTo>
                    <a:cubicBezTo>
                      <a:pt x="54" y="149"/>
                      <a:pt x="55" y="152"/>
                      <a:pt x="55" y="155"/>
                    </a:cubicBezTo>
                    <a:cubicBezTo>
                      <a:pt x="59" y="161"/>
                      <a:pt x="69" y="158"/>
                      <a:pt x="74" y="157"/>
                    </a:cubicBezTo>
                    <a:cubicBezTo>
                      <a:pt x="90" y="147"/>
                      <a:pt x="96" y="129"/>
                      <a:pt x="110" y="123"/>
                    </a:cubicBezTo>
                    <a:cubicBezTo>
                      <a:pt x="112" y="132"/>
                      <a:pt x="91" y="135"/>
                      <a:pt x="104" y="144"/>
                    </a:cubicBezTo>
                    <a:cubicBezTo>
                      <a:pt x="112" y="143"/>
                      <a:pt x="123" y="145"/>
                      <a:pt x="129" y="134"/>
                    </a:cubicBezTo>
                    <a:cubicBezTo>
                      <a:pt x="122" y="119"/>
                      <a:pt x="151" y="111"/>
                      <a:pt x="133" y="98"/>
                    </a:cubicBezTo>
                    <a:cubicBezTo>
                      <a:pt x="133" y="84"/>
                      <a:pt x="148" y="78"/>
                      <a:pt x="147" y="64"/>
                    </a:cubicBezTo>
                    <a:cubicBezTo>
                      <a:pt x="142" y="49"/>
                      <a:pt x="124" y="49"/>
                      <a:pt x="120" y="35"/>
                    </a:cubicBezTo>
                    <a:cubicBezTo>
                      <a:pt x="125" y="31"/>
                      <a:pt x="133" y="32"/>
                      <a:pt x="139"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9" name="Oval 239"/>
              <p:cNvSpPr>
                <a:spLocks noChangeArrowheads="1"/>
              </p:cNvSpPr>
              <p:nvPr userDrawn="1"/>
            </p:nvSpPr>
            <p:spPr bwMode="auto">
              <a:xfrm>
                <a:off x="1803" y="-508"/>
                <a:ext cx="85"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0" name="Oval 240"/>
              <p:cNvSpPr>
                <a:spLocks noChangeArrowheads="1"/>
              </p:cNvSpPr>
              <p:nvPr userDrawn="1"/>
            </p:nvSpPr>
            <p:spPr bwMode="auto">
              <a:xfrm>
                <a:off x="-421" y="786"/>
                <a:ext cx="85" cy="8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sp>
          <p:nvSpPr>
            <p:cNvPr id="49" name="Freeform 242"/>
            <p:cNvSpPr>
              <a:spLocks noEditPoints="1"/>
            </p:cNvSpPr>
            <p:nvPr userDrawn="1"/>
          </p:nvSpPr>
          <p:spPr bwMode="auto">
            <a:xfrm>
              <a:off x="1028" y="1176"/>
              <a:ext cx="9" cy="7"/>
            </a:xfrm>
            <a:custGeom>
              <a:avLst/>
              <a:gdLst>
                <a:gd name="T0" fmla="*/ 4 w 4"/>
                <a:gd name="T1" fmla="*/ 3 h 3"/>
                <a:gd name="T2" fmla="*/ 3 w 4"/>
                <a:gd name="T3" fmla="*/ 3 h 3"/>
                <a:gd name="T4" fmla="*/ 1 w 4"/>
                <a:gd name="T5" fmla="*/ 2 h 3"/>
                <a:gd name="T6" fmla="*/ 1 w 4"/>
                <a:gd name="T7" fmla="*/ 2 h 3"/>
                <a:gd name="T8" fmla="*/ 1 w 4"/>
                <a:gd name="T9" fmla="*/ 2 h 3"/>
                <a:gd name="T10" fmla="*/ 2 w 4"/>
                <a:gd name="T11" fmla="*/ 3 h 3"/>
                <a:gd name="T12" fmla="*/ 2 w 4"/>
                <a:gd name="T13" fmla="*/ 3 h 3"/>
                <a:gd name="T14" fmla="*/ 0 w 4"/>
                <a:gd name="T15" fmla="*/ 3 h 3"/>
                <a:gd name="T16" fmla="*/ 0 w 4"/>
                <a:gd name="T17" fmla="*/ 3 h 3"/>
                <a:gd name="T18" fmla="*/ 0 w 4"/>
                <a:gd name="T19" fmla="*/ 2 h 3"/>
                <a:gd name="T20" fmla="*/ 0 w 4"/>
                <a:gd name="T21" fmla="*/ 0 h 3"/>
                <a:gd name="T22" fmla="*/ 0 w 4"/>
                <a:gd name="T23" fmla="*/ 0 h 3"/>
                <a:gd name="T24" fmla="*/ 0 w 4"/>
                <a:gd name="T25" fmla="*/ 0 h 3"/>
                <a:gd name="T26" fmla="*/ 2 w 4"/>
                <a:gd name="T27" fmla="*/ 0 h 3"/>
                <a:gd name="T28" fmla="*/ 3 w 4"/>
                <a:gd name="T29" fmla="*/ 1 h 3"/>
                <a:gd name="T30" fmla="*/ 2 w 4"/>
                <a:gd name="T31" fmla="*/ 1 h 3"/>
                <a:gd name="T32" fmla="*/ 4 w 4"/>
                <a:gd name="T33" fmla="*/ 3 h 3"/>
                <a:gd name="T34" fmla="*/ 4 w 4"/>
                <a:gd name="T35" fmla="*/ 3 h 3"/>
                <a:gd name="T36" fmla="*/ 4 w 4"/>
                <a:gd name="T37" fmla="*/ 3 h 3"/>
                <a:gd name="T38" fmla="*/ 1 w 4"/>
                <a:gd name="T39" fmla="*/ 1 h 3"/>
                <a:gd name="T40" fmla="*/ 2 w 4"/>
                <a:gd name="T41" fmla="*/ 1 h 3"/>
                <a:gd name="T42" fmla="*/ 2 w 4"/>
                <a:gd name="T43" fmla="*/ 0 h 3"/>
                <a:gd name="T44" fmla="*/ 1 w 4"/>
                <a:gd name="T45" fmla="*/ 0 h 3"/>
                <a:gd name="T46" fmla="*/ 1 w 4"/>
                <a:gd name="T4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 h="3">
                  <a:moveTo>
                    <a:pt x="4" y="3"/>
                  </a:moveTo>
                  <a:cubicBezTo>
                    <a:pt x="3" y="3"/>
                    <a:pt x="3" y="3"/>
                    <a:pt x="3" y="3"/>
                  </a:cubicBezTo>
                  <a:cubicBezTo>
                    <a:pt x="1" y="2"/>
                    <a:pt x="1" y="2"/>
                    <a:pt x="1" y="2"/>
                  </a:cubicBezTo>
                  <a:cubicBezTo>
                    <a:pt x="1" y="2"/>
                    <a:pt x="1" y="2"/>
                    <a:pt x="1" y="2"/>
                  </a:cubicBezTo>
                  <a:cubicBezTo>
                    <a:pt x="1" y="2"/>
                    <a:pt x="1" y="2"/>
                    <a:pt x="1" y="2"/>
                  </a:cubicBezTo>
                  <a:cubicBezTo>
                    <a:pt x="1" y="3"/>
                    <a:pt x="1" y="3"/>
                    <a:pt x="2" y="3"/>
                  </a:cubicBezTo>
                  <a:cubicBezTo>
                    <a:pt x="2" y="3"/>
                    <a:pt x="2" y="3"/>
                    <a:pt x="2" y="3"/>
                  </a:cubicBezTo>
                  <a:cubicBezTo>
                    <a:pt x="0" y="3"/>
                    <a:pt x="0" y="3"/>
                    <a:pt x="0" y="3"/>
                  </a:cubicBezTo>
                  <a:cubicBezTo>
                    <a:pt x="0" y="3"/>
                    <a:pt x="0" y="3"/>
                    <a:pt x="0" y="3"/>
                  </a:cubicBezTo>
                  <a:cubicBezTo>
                    <a:pt x="0" y="3"/>
                    <a:pt x="0" y="3"/>
                    <a:pt x="0" y="2"/>
                  </a:cubicBezTo>
                  <a:cubicBezTo>
                    <a:pt x="0" y="0"/>
                    <a:pt x="0" y="0"/>
                    <a:pt x="0" y="0"/>
                  </a:cubicBezTo>
                  <a:cubicBezTo>
                    <a:pt x="0" y="0"/>
                    <a:pt x="0" y="0"/>
                    <a:pt x="0" y="0"/>
                  </a:cubicBezTo>
                  <a:cubicBezTo>
                    <a:pt x="0" y="0"/>
                    <a:pt x="0" y="0"/>
                    <a:pt x="0" y="0"/>
                  </a:cubicBezTo>
                  <a:cubicBezTo>
                    <a:pt x="2" y="0"/>
                    <a:pt x="2" y="0"/>
                    <a:pt x="2" y="0"/>
                  </a:cubicBezTo>
                  <a:cubicBezTo>
                    <a:pt x="2" y="0"/>
                    <a:pt x="3" y="0"/>
                    <a:pt x="3" y="1"/>
                  </a:cubicBezTo>
                  <a:cubicBezTo>
                    <a:pt x="3" y="1"/>
                    <a:pt x="3" y="1"/>
                    <a:pt x="2" y="1"/>
                  </a:cubicBezTo>
                  <a:cubicBezTo>
                    <a:pt x="4" y="3"/>
                    <a:pt x="4" y="3"/>
                    <a:pt x="4" y="3"/>
                  </a:cubicBezTo>
                  <a:cubicBezTo>
                    <a:pt x="4" y="3"/>
                    <a:pt x="4" y="3"/>
                    <a:pt x="4" y="3"/>
                  </a:cubicBezTo>
                  <a:cubicBezTo>
                    <a:pt x="4" y="3"/>
                    <a:pt x="4" y="3"/>
                    <a:pt x="4" y="3"/>
                  </a:cubicBezTo>
                  <a:close/>
                  <a:moveTo>
                    <a:pt x="1" y="1"/>
                  </a:moveTo>
                  <a:cubicBezTo>
                    <a:pt x="2" y="1"/>
                    <a:pt x="2" y="1"/>
                    <a:pt x="2" y="1"/>
                  </a:cubicBezTo>
                  <a:cubicBezTo>
                    <a:pt x="2" y="0"/>
                    <a:pt x="2" y="0"/>
                    <a:pt x="2" y="0"/>
                  </a:cubicBezTo>
                  <a:cubicBezTo>
                    <a:pt x="1" y="0"/>
                    <a:pt x="1" y="0"/>
                    <a:pt x="1" y="0"/>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0" name="Freeform 243"/>
            <p:cNvSpPr>
              <a:spLocks/>
            </p:cNvSpPr>
            <p:nvPr userDrawn="1"/>
          </p:nvSpPr>
          <p:spPr bwMode="auto">
            <a:xfrm>
              <a:off x="1037" y="1176"/>
              <a:ext cx="7" cy="7"/>
            </a:xfrm>
            <a:custGeom>
              <a:avLst/>
              <a:gdLst>
                <a:gd name="T0" fmla="*/ 2 w 3"/>
                <a:gd name="T1" fmla="*/ 1 h 3"/>
                <a:gd name="T2" fmla="*/ 1 w 3"/>
                <a:gd name="T3" fmla="*/ 0 h 3"/>
                <a:gd name="T4" fmla="*/ 1 w 3"/>
                <a:gd name="T5" fmla="*/ 0 h 3"/>
                <a:gd name="T6" fmla="*/ 1 w 3"/>
                <a:gd name="T7" fmla="*/ 1 h 3"/>
                <a:gd name="T8" fmla="*/ 2 w 3"/>
                <a:gd name="T9" fmla="*/ 1 h 3"/>
                <a:gd name="T10" fmla="*/ 3 w 3"/>
                <a:gd name="T11" fmla="*/ 2 h 3"/>
                <a:gd name="T12" fmla="*/ 1 w 3"/>
                <a:gd name="T13" fmla="*/ 3 h 3"/>
                <a:gd name="T14" fmla="*/ 0 w 3"/>
                <a:gd name="T15" fmla="*/ 3 h 3"/>
                <a:gd name="T16" fmla="*/ 0 w 3"/>
                <a:gd name="T17" fmla="*/ 3 h 3"/>
                <a:gd name="T18" fmla="*/ 0 w 3"/>
                <a:gd name="T19" fmla="*/ 3 h 3"/>
                <a:gd name="T20" fmla="*/ 0 w 3"/>
                <a:gd name="T21" fmla="*/ 2 h 3"/>
                <a:gd name="T22" fmla="*/ 0 w 3"/>
                <a:gd name="T23" fmla="*/ 2 h 3"/>
                <a:gd name="T24" fmla="*/ 1 w 3"/>
                <a:gd name="T25" fmla="*/ 3 h 3"/>
                <a:gd name="T26" fmla="*/ 2 w 3"/>
                <a:gd name="T27" fmla="*/ 2 h 3"/>
                <a:gd name="T28" fmla="*/ 1 w 3"/>
                <a:gd name="T29" fmla="*/ 2 h 3"/>
                <a:gd name="T30" fmla="*/ 1 w 3"/>
                <a:gd name="T31" fmla="*/ 2 h 3"/>
                <a:gd name="T32" fmla="*/ 0 w 3"/>
                <a:gd name="T33" fmla="*/ 1 h 3"/>
                <a:gd name="T34" fmla="*/ 1 w 3"/>
                <a:gd name="T35" fmla="*/ 0 h 3"/>
                <a:gd name="T36" fmla="*/ 2 w 3"/>
                <a:gd name="T37" fmla="*/ 0 h 3"/>
                <a:gd name="T38" fmla="*/ 2 w 3"/>
                <a:gd name="T39" fmla="*/ 0 h 3"/>
                <a:gd name="T40" fmla="*/ 2 w 3"/>
                <a:gd name="T41" fmla="*/ 0 h 3"/>
                <a:gd name="T42" fmla="*/ 2 w 3"/>
                <a:gd name="T43" fmla="*/ 1 h 3"/>
                <a:gd name="T44" fmla="*/ 2 w 3"/>
                <a:gd name="T4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3">
                  <a:moveTo>
                    <a:pt x="2" y="1"/>
                  </a:moveTo>
                  <a:cubicBezTo>
                    <a:pt x="2" y="0"/>
                    <a:pt x="2" y="0"/>
                    <a:pt x="1" y="0"/>
                  </a:cubicBezTo>
                  <a:cubicBezTo>
                    <a:pt x="1" y="0"/>
                    <a:pt x="1" y="0"/>
                    <a:pt x="1" y="0"/>
                  </a:cubicBezTo>
                  <a:cubicBezTo>
                    <a:pt x="1" y="1"/>
                    <a:pt x="1" y="1"/>
                    <a:pt x="1" y="1"/>
                  </a:cubicBezTo>
                  <a:cubicBezTo>
                    <a:pt x="2" y="1"/>
                    <a:pt x="2" y="1"/>
                    <a:pt x="2" y="1"/>
                  </a:cubicBezTo>
                  <a:cubicBezTo>
                    <a:pt x="2" y="1"/>
                    <a:pt x="3" y="2"/>
                    <a:pt x="3" y="2"/>
                  </a:cubicBezTo>
                  <a:cubicBezTo>
                    <a:pt x="3" y="3"/>
                    <a:pt x="2" y="3"/>
                    <a:pt x="1" y="3"/>
                  </a:cubicBezTo>
                  <a:cubicBezTo>
                    <a:pt x="1" y="3"/>
                    <a:pt x="0" y="3"/>
                    <a:pt x="0" y="3"/>
                  </a:cubicBezTo>
                  <a:cubicBezTo>
                    <a:pt x="0" y="3"/>
                    <a:pt x="0" y="3"/>
                    <a:pt x="0" y="3"/>
                  </a:cubicBezTo>
                  <a:cubicBezTo>
                    <a:pt x="0" y="3"/>
                    <a:pt x="0" y="3"/>
                    <a:pt x="0" y="3"/>
                  </a:cubicBezTo>
                  <a:cubicBezTo>
                    <a:pt x="0" y="2"/>
                    <a:pt x="0" y="2"/>
                    <a:pt x="0" y="2"/>
                  </a:cubicBezTo>
                  <a:cubicBezTo>
                    <a:pt x="0" y="2"/>
                    <a:pt x="0" y="2"/>
                    <a:pt x="0" y="2"/>
                  </a:cubicBezTo>
                  <a:cubicBezTo>
                    <a:pt x="0" y="2"/>
                    <a:pt x="0" y="3"/>
                    <a:pt x="1" y="3"/>
                  </a:cubicBezTo>
                  <a:cubicBezTo>
                    <a:pt x="2" y="3"/>
                    <a:pt x="2" y="3"/>
                    <a:pt x="2" y="2"/>
                  </a:cubicBezTo>
                  <a:cubicBezTo>
                    <a:pt x="2" y="2"/>
                    <a:pt x="2" y="2"/>
                    <a:pt x="1" y="2"/>
                  </a:cubicBezTo>
                  <a:cubicBezTo>
                    <a:pt x="1" y="2"/>
                    <a:pt x="1" y="2"/>
                    <a:pt x="1" y="2"/>
                  </a:cubicBezTo>
                  <a:cubicBezTo>
                    <a:pt x="0" y="1"/>
                    <a:pt x="0" y="1"/>
                    <a:pt x="0" y="1"/>
                  </a:cubicBezTo>
                  <a:cubicBezTo>
                    <a:pt x="0" y="0"/>
                    <a:pt x="0" y="0"/>
                    <a:pt x="1" y="0"/>
                  </a:cubicBezTo>
                  <a:cubicBezTo>
                    <a:pt x="2" y="0"/>
                    <a:pt x="2" y="0"/>
                    <a:pt x="2" y="0"/>
                  </a:cubicBezTo>
                  <a:cubicBezTo>
                    <a:pt x="2" y="0"/>
                    <a:pt x="2" y="0"/>
                    <a:pt x="2" y="0"/>
                  </a:cubicBezTo>
                  <a:cubicBezTo>
                    <a:pt x="2" y="0"/>
                    <a:pt x="2" y="0"/>
                    <a:pt x="2" y="0"/>
                  </a:cubicBezTo>
                  <a:cubicBezTo>
                    <a:pt x="2" y="1"/>
                    <a:pt x="2" y="1"/>
                    <a:pt x="2" y="1"/>
                  </a:cubicBezTo>
                  <a:cubicBezTo>
                    <a:pt x="2"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1" name="Freeform 244"/>
            <p:cNvSpPr>
              <a:spLocks/>
            </p:cNvSpPr>
            <p:nvPr userDrawn="1"/>
          </p:nvSpPr>
          <p:spPr bwMode="auto">
            <a:xfrm>
              <a:off x="1044" y="1176"/>
              <a:ext cx="12" cy="7"/>
            </a:xfrm>
            <a:custGeom>
              <a:avLst/>
              <a:gdLst>
                <a:gd name="T0" fmla="*/ 5 w 5"/>
                <a:gd name="T1" fmla="*/ 0 h 3"/>
                <a:gd name="T2" fmla="*/ 5 w 5"/>
                <a:gd name="T3" fmla="*/ 0 h 3"/>
                <a:gd name="T4" fmla="*/ 4 w 5"/>
                <a:gd name="T5" fmla="*/ 3 h 3"/>
                <a:gd name="T6" fmla="*/ 4 w 5"/>
                <a:gd name="T7" fmla="*/ 3 h 3"/>
                <a:gd name="T8" fmla="*/ 3 w 5"/>
                <a:gd name="T9" fmla="*/ 1 h 3"/>
                <a:gd name="T10" fmla="*/ 3 w 5"/>
                <a:gd name="T11" fmla="*/ 1 h 3"/>
                <a:gd name="T12" fmla="*/ 2 w 5"/>
                <a:gd name="T13" fmla="*/ 3 h 3"/>
                <a:gd name="T14" fmla="*/ 1 w 5"/>
                <a:gd name="T15" fmla="*/ 3 h 3"/>
                <a:gd name="T16" fmla="*/ 0 w 5"/>
                <a:gd name="T17" fmla="*/ 0 h 3"/>
                <a:gd name="T18" fmla="*/ 0 w 5"/>
                <a:gd name="T19" fmla="*/ 0 h 3"/>
                <a:gd name="T20" fmla="*/ 0 w 5"/>
                <a:gd name="T21" fmla="*/ 0 h 3"/>
                <a:gd name="T22" fmla="*/ 1 w 5"/>
                <a:gd name="T23" fmla="*/ 0 h 3"/>
                <a:gd name="T24" fmla="*/ 1 w 5"/>
                <a:gd name="T25" fmla="*/ 0 h 3"/>
                <a:gd name="T26" fmla="*/ 1 w 5"/>
                <a:gd name="T27" fmla="*/ 0 h 3"/>
                <a:gd name="T28" fmla="*/ 1 w 5"/>
                <a:gd name="T29" fmla="*/ 0 h 3"/>
                <a:gd name="T30" fmla="*/ 2 w 5"/>
                <a:gd name="T31" fmla="*/ 2 h 3"/>
                <a:gd name="T32" fmla="*/ 2 w 5"/>
                <a:gd name="T33" fmla="*/ 2 h 3"/>
                <a:gd name="T34" fmla="*/ 2 w 5"/>
                <a:gd name="T35" fmla="*/ 1 h 3"/>
                <a:gd name="T36" fmla="*/ 2 w 5"/>
                <a:gd name="T37" fmla="*/ 0 h 3"/>
                <a:gd name="T38" fmla="*/ 2 w 5"/>
                <a:gd name="T39" fmla="*/ 0 h 3"/>
                <a:gd name="T40" fmla="*/ 2 w 5"/>
                <a:gd name="T41" fmla="*/ 0 h 3"/>
                <a:gd name="T42" fmla="*/ 4 w 5"/>
                <a:gd name="T43" fmla="*/ 0 h 3"/>
                <a:gd name="T44" fmla="*/ 4 w 5"/>
                <a:gd name="T45" fmla="*/ 0 h 3"/>
                <a:gd name="T46" fmla="*/ 3 w 5"/>
                <a:gd name="T47" fmla="*/ 0 h 3"/>
                <a:gd name="T48" fmla="*/ 3 w 5"/>
                <a:gd name="T49" fmla="*/ 0 h 3"/>
                <a:gd name="T50" fmla="*/ 4 w 5"/>
                <a:gd name="T51" fmla="*/ 2 h 3"/>
                <a:gd name="T52" fmla="*/ 4 w 5"/>
                <a:gd name="T53" fmla="*/ 2 h 3"/>
                <a:gd name="T54" fmla="*/ 5 w 5"/>
                <a:gd name="T55" fmla="*/ 0 h 3"/>
                <a:gd name="T56" fmla="*/ 5 w 5"/>
                <a:gd name="T57" fmla="*/ 0 h 3"/>
                <a:gd name="T58" fmla="*/ 4 w 5"/>
                <a:gd name="T59" fmla="*/ 0 h 3"/>
                <a:gd name="T60" fmla="*/ 4 w 5"/>
                <a:gd name="T61" fmla="*/ 0 h 3"/>
                <a:gd name="T62" fmla="*/ 5 w 5"/>
                <a:gd name="T63" fmla="*/ 0 h 3"/>
                <a:gd name="T64" fmla="*/ 5 w 5"/>
                <a:gd name="T6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 h="3">
                  <a:moveTo>
                    <a:pt x="5" y="0"/>
                  </a:moveTo>
                  <a:cubicBezTo>
                    <a:pt x="5" y="0"/>
                    <a:pt x="5" y="0"/>
                    <a:pt x="5" y="0"/>
                  </a:cubicBezTo>
                  <a:cubicBezTo>
                    <a:pt x="4" y="3"/>
                    <a:pt x="4" y="3"/>
                    <a:pt x="4" y="3"/>
                  </a:cubicBezTo>
                  <a:cubicBezTo>
                    <a:pt x="4" y="3"/>
                    <a:pt x="4" y="3"/>
                    <a:pt x="4" y="3"/>
                  </a:cubicBezTo>
                  <a:cubicBezTo>
                    <a:pt x="3" y="1"/>
                    <a:pt x="3" y="1"/>
                    <a:pt x="3" y="1"/>
                  </a:cubicBezTo>
                  <a:cubicBezTo>
                    <a:pt x="3" y="1"/>
                    <a:pt x="3" y="1"/>
                    <a:pt x="3" y="1"/>
                  </a:cubicBezTo>
                  <a:cubicBezTo>
                    <a:pt x="2" y="3"/>
                    <a:pt x="2" y="3"/>
                    <a:pt x="2" y="3"/>
                  </a:cubicBezTo>
                  <a:cubicBezTo>
                    <a:pt x="1" y="3"/>
                    <a:pt x="1" y="3"/>
                    <a:pt x="1" y="3"/>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2" y="2"/>
                    <a:pt x="2" y="2"/>
                    <a:pt x="2" y="2"/>
                  </a:cubicBezTo>
                  <a:cubicBezTo>
                    <a:pt x="2" y="2"/>
                    <a:pt x="2" y="2"/>
                    <a:pt x="2" y="2"/>
                  </a:cubicBezTo>
                  <a:cubicBezTo>
                    <a:pt x="2" y="1"/>
                    <a:pt x="2" y="1"/>
                    <a:pt x="2" y="1"/>
                  </a:cubicBezTo>
                  <a:cubicBezTo>
                    <a:pt x="2" y="0"/>
                    <a:pt x="2" y="0"/>
                    <a:pt x="2" y="0"/>
                  </a:cubicBezTo>
                  <a:cubicBezTo>
                    <a:pt x="2" y="0"/>
                    <a:pt x="2" y="0"/>
                    <a:pt x="2" y="0"/>
                  </a:cubicBezTo>
                  <a:cubicBezTo>
                    <a:pt x="2" y="0"/>
                    <a:pt x="2" y="0"/>
                    <a:pt x="2" y="0"/>
                  </a:cubicBezTo>
                  <a:cubicBezTo>
                    <a:pt x="4" y="0"/>
                    <a:pt x="4" y="0"/>
                    <a:pt x="4" y="0"/>
                  </a:cubicBezTo>
                  <a:cubicBezTo>
                    <a:pt x="4" y="0"/>
                    <a:pt x="4" y="0"/>
                    <a:pt x="4" y="0"/>
                  </a:cubicBezTo>
                  <a:cubicBezTo>
                    <a:pt x="3" y="0"/>
                    <a:pt x="3" y="0"/>
                    <a:pt x="3" y="0"/>
                  </a:cubicBezTo>
                  <a:cubicBezTo>
                    <a:pt x="3" y="0"/>
                    <a:pt x="3" y="0"/>
                    <a:pt x="3" y="0"/>
                  </a:cubicBezTo>
                  <a:cubicBezTo>
                    <a:pt x="4" y="2"/>
                    <a:pt x="4" y="2"/>
                    <a:pt x="4" y="2"/>
                  </a:cubicBezTo>
                  <a:cubicBezTo>
                    <a:pt x="4" y="2"/>
                    <a:pt x="4" y="2"/>
                    <a:pt x="4" y="2"/>
                  </a:cubicBezTo>
                  <a:cubicBezTo>
                    <a:pt x="5" y="0"/>
                    <a:pt x="5" y="0"/>
                    <a:pt x="5" y="0"/>
                  </a:cubicBezTo>
                  <a:cubicBezTo>
                    <a:pt x="5" y="0"/>
                    <a:pt x="5" y="0"/>
                    <a:pt x="5" y="0"/>
                  </a:cubicBezTo>
                  <a:cubicBezTo>
                    <a:pt x="5" y="0"/>
                    <a:pt x="4" y="0"/>
                    <a:pt x="4" y="0"/>
                  </a:cubicBezTo>
                  <a:cubicBezTo>
                    <a:pt x="4" y="0"/>
                    <a:pt x="4" y="0"/>
                    <a:pt x="4" y="0"/>
                  </a:cubicBezTo>
                  <a:cubicBezTo>
                    <a:pt x="5" y="0"/>
                    <a:pt x="5" y="0"/>
                    <a:pt x="5" y="0"/>
                  </a:cubicBezTo>
                  <a:cubicBezTo>
                    <a:pt x="5" y="0"/>
                    <a:pt x="5"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2" name="Freeform 245"/>
            <p:cNvSpPr>
              <a:spLocks noEditPoints="1"/>
            </p:cNvSpPr>
            <p:nvPr userDrawn="1"/>
          </p:nvSpPr>
          <p:spPr bwMode="auto">
            <a:xfrm>
              <a:off x="1056" y="1176"/>
              <a:ext cx="7" cy="7"/>
            </a:xfrm>
            <a:custGeom>
              <a:avLst/>
              <a:gdLst>
                <a:gd name="T0" fmla="*/ 0 w 3"/>
                <a:gd name="T1" fmla="*/ 3 h 3"/>
                <a:gd name="T2" fmla="*/ 2 w 3"/>
                <a:gd name="T3" fmla="*/ 2 h 3"/>
                <a:gd name="T4" fmla="*/ 2 w 3"/>
                <a:gd name="T5" fmla="*/ 2 h 3"/>
                <a:gd name="T6" fmla="*/ 1 w 3"/>
                <a:gd name="T7" fmla="*/ 2 h 3"/>
                <a:gd name="T8" fmla="*/ 0 w 3"/>
                <a:gd name="T9" fmla="*/ 1 h 3"/>
                <a:gd name="T10" fmla="*/ 2 w 3"/>
                <a:gd name="T11" fmla="*/ 0 h 3"/>
                <a:gd name="T12" fmla="*/ 3 w 3"/>
                <a:gd name="T13" fmla="*/ 1 h 3"/>
                <a:gd name="T14" fmla="*/ 0 w 3"/>
                <a:gd name="T15" fmla="*/ 3 h 3"/>
                <a:gd name="T16" fmla="*/ 0 w 3"/>
                <a:gd name="T17" fmla="*/ 3 h 3"/>
                <a:gd name="T18" fmla="*/ 2 w 3"/>
                <a:gd name="T19" fmla="*/ 2 h 3"/>
                <a:gd name="T20" fmla="*/ 2 w 3"/>
                <a:gd name="T21" fmla="*/ 2 h 3"/>
                <a:gd name="T22" fmla="*/ 2 w 3"/>
                <a:gd name="T23" fmla="*/ 1 h 3"/>
                <a:gd name="T24" fmla="*/ 2 w 3"/>
                <a:gd name="T25" fmla="*/ 0 h 3"/>
                <a:gd name="T26" fmla="*/ 1 w 3"/>
                <a:gd name="T27" fmla="*/ 1 h 3"/>
                <a:gd name="T28" fmla="*/ 2 w 3"/>
                <a:gd name="T2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0" y="3"/>
                  </a:moveTo>
                  <a:cubicBezTo>
                    <a:pt x="1" y="3"/>
                    <a:pt x="2" y="3"/>
                    <a:pt x="2" y="2"/>
                  </a:cubicBezTo>
                  <a:cubicBezTo>
                    <a:pt x="2" y="2"/>
                    <a:pt x="2" y="2"/>
                    <a:pt x="2" y="2"/>
                  </a:cubicBezTo>
                  <a:cubicBezTo>
                    <a:pt x="2" y="2"/>
                    <a:pt x="2" y="2"/>
                    <a:pt x="1" y="2"/>
                  </a:cubicBezTo>
                  <a:cubicBezTo>
                    <a:pt x="1" y="2"/>
                    <a:pt x="0" y="2"/>
                    <a:pt x="0" y="1"/>
                  </a:cubicBezTo>
                  <a:cubicBezTo>
                    <a:pt x="0" y="1"/>
                    <a:pt x="1" y="0"/>
                    <a:pt x="2" y="0"/>
                  </a:cubicBezTo>
                  <a:cubicBezTo>
                    <a:pt x="2" y="0"/>
                    <a:pt x="3" y="0"/>
                    <a:pt x="3" y="1"/>
                  </a:cubicBezTo>
                  <a:cubicBezTo>
                    <a:pt x="3" y="2"/>
                    <a:pt x="2" y="3"/>
                    <a:pt x="0" y="3"/>
                  </a:cubicBezTo>
                  <a:cubicBezTo>
                    <a:pt x="0" y="3"/>
                    <a:pt x="0" y="3"/>
                    <a:pt x="0" y="3"/>
                  </a:cubicBezTo>
                  <a:close/>
                  <a:moveTo>
                    <a:pt x="2" y="2"/>
                  </a:moveTo>
                  <a:cubicBezTo>
                    <a:pt x="2" y="2"/>
                    <a:pt x="2" y="2"/>
                    <a:pt x="2" y="2"/>
                  </a:cubicBezTo>
                  <a:cubicBezTo>
                    <a:pt x="2" y="1"/>
                    <a:pt x="2" y="1"/>
                    <a:pt x="2" y="1"/>
                  </a:cubicBezTo>
                  <a:cubicBezTo>
                    <a:pt x="2" y="0"/>
                    <a:pt x="2" y="0"/>
                    <a:pt x="2" y="0"/>
                  </a:cubicBezTo>
                  <a:cubicBezTo>
                    <a:pt x="1" y="0"/>
                    <a:pt x="1" y="0"/>
                    <a:pt x="1" y="1"/>
                  </a:cubicBezTo>
                  <a:cubicBezTo>
                    <a:pt x="1" y="1"/>
                    <a:pt x="1"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3" name="Freeform 246"/>
            <p:cNvSpPr>
              <a:spLocks/>
            </p:cNvSpPr>
            <p:nvPr userDrawn="1"/>
          </p:nvSpPr>
          <p:spPr bwMode="auto">
            <a:xfrm>
              <a:off x="1063" y="1176"/>
              <a:ext cx="7" cy="7"/>
            </a:xfrm>
            <a:custGeom>
              <a:avLst/>
              <a:gdLst>
                <a:gd name="T0" fmla="*/ 1 w 3"/>
                <a:gd name="T1" fmla="*/ 1 h 3"/>
                <a:gd name="T2" fmla="*/ 2 w 3"/>
                <a:gd name="T3" fmla="*/ 1 h 3"/>
                <a:gd name="T4" fmla="*/ 3 w 3"/>
                <a:gd name="T5" fmla="*/ 2 h 3"/>
                <a:gd name="T6" fmla="*/ 1 w 3"/>
                <a:gd name="T7" fmla="*/ 3 h 3"/>
                <a:gd name="T8" fmla="*/ 0 w 3"/>
                <a:gd name="T9" fmla="*/ 3 h 3"/>
                <a:gd name="T10" fmla="*/ 0 w 3"/>
                <a:gd name="T11" fmla="*/ 2 h 3"/>
                <a:gd name="T12" fmla="*/ 2 w 3"/>
                <a:gd name="T13" fmla="*/ 3 h 3"/>
                <a:gd name="T14" fmla="*/ 2 w 3"/>
                <a:gd name="T15" fmla="*/ 2 h 3"/>
                <a:gd name="T16" fmla="*/ 1 w 3"/>
                <a:gd name="T17" fmla="*/ 2 h 3"/>
                <a:gd name="T18" fmla="*/ 0 w 3"/>
                <a:gd name="T19" fmla="*/ 1 h 3"/>
                <a:gd name="T20" fmla="*/ 1 w 3"/>
                <a:gd name="T21" fmla="*/ 0 h 3"/>
                <a:gd name="T22" fmla="*/ 3 w 3"/>
                <a:gd name="T23" fmla="*/ 0 h 3"/>
                <a:gd name="T24" fmla="*/ 2 w 3"/>
                <a:gd name="T25" fmla="*/ 0 h 3"/>
                <a:gd name="T26" fmla="*/ 1 w 3"/>
                <a:gd name="T27" fmla="*/ 0 h 3"/>
                <a:gd name="T28" fmla="*/ 1 w 3"/>
                <a:gd name="T2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1" y="1"/>
                  </a:moveTo>
                  <a:cubicBezTo>
                    <a:pt x="1" y="1"/>
                    <a:pt x="2" y="1"/>
                    <a:pt x="2" y="1"/>
                  </a:cubicBezTo>
                  <a:cubicBezTo>
                    <a:pt x="2" y="1"/>
                    <a:pt x="3" y="1"/>
                    <a:pt x="3" y="2"/>
                  </a:cubicBezTo>
                  <a:cubicBezTo>
                    <a:pt x="3" y="3"/>
                    <a:pt x="2" y="3"/>
                    <a:pt x="1" y="3"/>
                  </a:cubicBezTo>
                  <a:cubicBezTo>
                    <a:pt x="0" y="3"/>
                    <a:pt x="0" y="3"/>
                    <a:pt x="0" y="3"/>
                  </a:cubicBezTo>
                  <a:cubicBezTo>
                    <a:pt x="0" y="3"/>
                    <a:pt x="0" y="2"/>
                    <a:pt x="0" y="2"/>
                  </a:cubicBezTo>
                  <a:cubicBezTo>
                    <a:pt x="1" y="2"/>
                    <a:pt x="1" y="3"/>
                    <a:pt x="2" y="3"/>
                  </a:cubicBezTo>
                  <a:cubicBezTo>
                    <a:pt x="2" y="3"/>
                    <a:pt x="2" y="3"/>
                    <a:pt x="2" y="2"/>
                  </a:cubicBezTo>
                  <a:cubicBezTo>
                    <a:pt x="2" y="2"/>
                    <a:pt x="2" y="2"/>
                    <a:pt x="1" y="2"/>
                  </a:cubicBezTo>
                  <a:cubicBezTo>
                    <a:pt x="1" y="2"/>
                    <a:pt x="1" y="1"/>
                    <a:pt x="0" y="1"/>
                  </a:cubicBezTo>
                  <a:cubicBezTo>
                    <a:pt x="1" y="0"/>
                    <a:pt x="1" y="0"/>
                    <a:pt x="1" y="0"/>
                  </a:cubicBezTo>
                  <a:cubicBezTo>
                    <a:pt x="3" y="0"/>
                    <a:pt x="3" y="0"/>
                    <a:pt x="3" y="0"/>
                  </a:cubicBezTo>
                  <a:cubicBezTo>
                    <a:pt x="2" y="0"/>
                    <a:pt x="2" y="0"/>
                    <a:pt x="2" y="0"/>
                  </a:cubicBezTo>
                  <a:cubicBezTo>
                    <a:pt x="1" y="0"/>
                    <a:pt x="1" y="0"/>
                    <a:pt x="1" y="0"/>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4" name="Freeform 247"/>
            <p:cNvSpPr>
              <a:spLocks noEditPoints="1"/>
            </p:cNvSpPr>
            <p:nvPr userDrawn="1"/>
          </p:nvSpPr>
          <p:spPr bwMode="auto">
            <a:xfrm>
              <a:off x="2067" y="-1886"/>
              <a:ext cx="1583" cy="1887"/>
            </a:xfrm>
            <a:custGeom>
              <a:avLst/>
              <a:gdLst>
                <a:gd name="T0" fmla="*/ 670 w 670"/>
                <a:gd name="T1" fmla="*/ 0 h 798"/>
                <a:gd name="T2" fmla="*/ 670 w 670"/>
                <a:gd name="T3" fmla="*/ 0 h 798"/>
                <a:gd name="T4" fmla="*/ 0 w 670"/>
                <a:gd name="T5" fmla="*/ 0 h 798"/>
                <a:gd name="T6" fmla="*/ 0 w 670"/>
                <a:gd name="T7" fmla="*/ 0 h 798"/>
                <a:gd name="T8" fmla="*/ 0 w 670"/>
                <a:gd name="T9" fmla="*/ 0 h 798"/>
                <a:gd name="T10" fmla="*/ 1 w 670"/>
                <a:gd name="T11" fmla="*/ 512 h 798"/>
                <a:gd name="T12" fmla="*/ 53 w 670"/>
                <a:gd name="T13" fmla="*/ 624 h 798"/>
                <a:gd name="T14" fmla="*/ 311 w 670"/>
                <a:gd name="T15" fmla="*/ 787 h 798"/>
                <a:gd name="T16" fmla="*/ 334 w 670"/>
                <a:gd name="T17" fmla="*/ 798 h 798"/>
                <a:gd name="T18" fmla="*/ 355 w 670"/>
                <a:gd name="T19" fmla="*/ 789 h 798"/>
                <a:gd name="T20" fmla="*/ 617 w 670"/>
                <a:gd name="T21" fmla="*/ 624 h 798"/>
                <a:gd name="T22" fmla="*/ 669 w 670"/>
                <a:gd name="T23" fmla="*/ 512 h 798"/>
                <a:gd name="T24" fmla="*/ 670 w 670"/>
                <a:gd name="T25" fmla="*/ 0 h 798"/>
                <a:gd name="T26" fmla="*/ 670 w 670"/>
                <a:gd name="T27" fmla="*/ 0 h 798"/>
                <a:gd name="T28" fmla="*/ 651 w 670"/>
                <a:gd name="T29" fmla="*/ 519 h 798"/>
                <a:gd name="T30" fmla="*/ 607 w 670"/>
                <a:gd name="T31" fmla="*/ 608 h 798"/>
                <a:gd name="T32" fmla="*/ 355 w 670"/>
                <a:gd name="T33" fmla="*/ 768 h 798"/>
                <a:gd name="T34" fmla="*/ 354 w 670"/>
                <a:gd name="T35" fmla="*/ 768 h 798"/>
                <a:gd name="T36" fmla="*/ 334 w 670"/>
                <a:gd name="T37" fmla="*/ 775 h 798"/>
                <a:gd name="T38" fmla="*/ 315 w 670"/>
                <a:gd name="T39" fmla="*/ 768 h 798"/>
                <a:gd name="T40" fmla="*/ 63 w 670"/>
                <a:gd name="T41" fmla="*/ 608 h 798"/>
                <a:gd name="T42" fmla="*/ 19 w 670"/>
                <a:gd name="T43" fmla="*/ 519 h 798"/>
                <a:gd name="T44" fmla="*/ 19 w 670"/>
                <a:gd name="T45" fmla="*/ 18 h 798"/>
                <a:gd name="T46" fmla="*/ 651 w 670"/>
                <a:gd name="T47" fmla="*/ 18 h 798"/>
                <a:gd name="T48" fmla="*/ 651 w 670"/>
                <a:gd name="T49" fmla="*/ 519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0" h="798">
                  <a:moveTo>
                    <a:pt x="670" y="0"/>
                  </a:moveTo>
                  <a:cubicBezTo>
                    <a:pt x="670" y="0"/>
                    <a:pt x="670" y="0"/>
                    <a:pt x="670" y="0"/>
                  </a:cubicBezTo>
                  <a:cubicBezTo>
                    <a:pt x="0" y="0"/>
                    <a:pt x="0" y="0"/>
                    <a:pt x="0" y="0"/>
                  </a:cubicBezTo>
                  <a:cubicBezTo>
                    <a:pt x="0" y="0"/>
                    <a:pt x="0" y="0"/>
                    <a:pt x="0" y="0"/>
                  </a:cubicBezTo>
                  <a:cubicBezTo>
                    <a:pt x="0" y="0"/>
                    <a:pt x="0" y="0"/>
                    <a:pt x="0" y="0"/>
                  </a:cubicBezTo>
                  <a:cubicBezTo>
                    <a:pt x="1" y="512"/>
                    <a:pt x="1" y="512"/>
                    <a:pt x="1" y="512"/>
                  </a:cubicBezTo>
                  <a:cubicBezTo>
                    <a:pt x="1" y="564"/>
                    <a:pt x="23" y="610"/>
                    <a:pt x="53" y="624"/>
                  </a:cubicBezTo>
                  <a:cubicBezTo>
                    <a:pt x="311" y="787"/>
                    <a:pt x="311" y="787"/>
                    <a:pt x="311" y="787"/>
                  </a:cubicBezTo>
                  <a:cubicBezTo>
                    <a:pt x="316" y="793"/>
                    <a:pt x="325" y="798"/>
                    <a:pt x="334" y="798"/>
                  </a:cubicBezTo>
                  <a:cubicBezTo>
                    <a:pt x="342" y="798"/>
                    <a:pt x="350" y="794"/>
                    <a:pt x="355" y="789"/>
                  </a:cubicBezTo>
                  <a:cubicBezTo>
                    <a:pt x="617" y="624"/>
                    <a:pt x="617" y="624"/>
                    <a:pt x="617" y="624"/>
                  </a:cubicBezTo>
                  <a:cubicBezTo>
                    <a:pt x="647" y="610"/>
                    <a:pt x="669" y="564"/>
                    <a:pt x="669" y="512"/>
                  </a:cubicBezTo>
                  <a:cubicBezTo>
                    <a:pt x="670" y="0"/>
                    <a:pt x="670" y="0"/>
                    <a:pt x="670" y="0"/>
                  </a:cubicBezTo>
                  <a:cubicBezTo>
                    <a:pt x="670" y="0"/>
                    <a:pt x="670" y="0"/>
                    <a:pt x="670" y="0"/>
                  </a:cubicBezTo>
                  <a:close/>
                  <a:moveTo>
                    <a:pt x="651" y="519"/>
                  </a:moveTo>
                  <a:cubicBezTo>
                    <a:pt x="647" y="557"/>
                    <a:pt x="634" y="590"/>
                    <a:pt x="607" y="608"/>
                  </a:cubicBezTo>
                  <a:cubicBezTo>
                    <a:pt x="355" y="768"/>
                    <a:pt x="355" y="768"/>
                    <a:pt x="355" y="768"/>
                  </a:cubicBezTo>
                  <a:cubicBezTo>
                    <a:pt x="354" y="768"/>
                    <a:pt x="354" y="768"/>
                    <a:pt x="354" y="768"/>
                  </a:cubicBezTo>
                  <a:cubicBezTo>
                    <a:pt x="348" y="772"/>
                    <a:pt x="342" y="775"/>
                    <a:pt x="334" y="775"/>
                  </a:cubicBezTo>
                  <a:cubicBezTo>
                    <a:pt x="327" y="775"/>
                    <a:pt x="320" y="772"/>
                    <a:pt x="315" y="768"/>
                  </a:cubicBezTo>
                  <a:cubicBezTo>
                    <a:pt x="63" y="608"/>
                    <a:pt x="63" y="608"/>
                    <a:pt x="63" y="608"/>
                  </a:cubicBezTo>
                  <a:cubicBezTo>
                    <a:pt x="36" y="590"/>
                    <a:pt x="23" y="557"/>
                    <a:pt x="19" y="519"/>
                  </a:cubicBezTo>
                  <a:cubicBezTo>
                    <a:pt x="19" y="18"/>
                    <a:pt x="19" y="18"/>
                    <a:pt x="19" y="18"/>
                  </a:cubicBezTo>
                  <a:cubicBezTo>
                    <a:pt x="651" y="18"/>
                    <a:pt x="651" y="18"/>
                    <a:pt x="651" y="18"/>
                  </a:cubicBezTo>
                  <a:cubicBezTo>
                    <a:pt x="651" y="519"/>
                    <a:pt x="651" y="519"/>
                    <a:pt x="651" y="5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5" name="Freeform 248"/>
            <p:cNvSpPr>
              <a:spLocks/>
            </p:cNvSpPr>
            <p:nvPr userDrawn="1"/>
          </p:nvSpPr>
          <p:spPr bwMode="auto">
            <a:xfrm>
              <a:off x="3071" y="-132"/>
              <a:ext cx="19" cy="10"/>
            </a:xfrm>
            <a:custGeom>
              <a:avLst/>
              <a:gdLst>
                <a:gd name="T0" fmla="*/ 0 w 8"/>
                <a:gd name="T1" fmla="*/ 4 h 4"/>
                <a:gd name="T2" fmla="*/ 8 w 8"/>
                <a:gd name="T3" fmla="*/ 0 h 4"/>
                <a:gd name="T4" fmla="*/ 0 w 8"/>
                <a:gd name="T5" fmla="*/ 4 h 4"/>
              </a:gdLst>
              <a:ahLst/>
              <a:cxnLst>
                <a:cxn ang="0">
                  <a:pos x="T0" y="T1"/>
                </a:cxn>
                <a:cxn ang="0">
                  <a:pos x="T2" y="T3"/>
                </a:cxn>
                <a:cxn ang="0">
                  <a:pos x="T4" y="T5"/>
                </a:cxn>
              </a:cxnLst>
              <a:rect l="0" t="0" r="r" b="b"/>
              <a:pathLst>
                <a:path w="8" h="4">
                  <a:moveTo>
                    <a:pt x="0" y="4"/>
                  </a:moveTo>
                  <a:cubicBezTo>
                    <a:pt x="8" y="0"/>
                    <a:pt x="8" y="0"/>
                    <a:pt x="8" y="0"/>
                  </a:cubicBezTo>
                  <a:cubicBezTo>
                    <a:pt x="5" y="1"/>
                    <a:pt x="2" y="2"/>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6" name="Freeform 249"/>
            <p:cNvSpPr>
              <a:spLocks noEditPoints="1"/>
            </p:cNvSpPr>
            <p:nvPr userDrawn="1"/>
          </p:nvSpPr>
          <p:spPr bwMode="auto">
            <a:xfrm>
              <a:off x="1566" y="1282"/>
              <a:ext cx="312" cy="284"/>
            </a:xfrm>
            <a:custGeom>
              <a:avLst/>
              <a:gdLst>
                <a:gd name="T0" fmla="*/ 132 w 132"/>
                <a:gd name="T1" fmla="*/ 105 h 120"/>
                <a:gd name="T2" fmla="*/ 69 w 132"/>
                <a:gd name="T3" fmla="*/ 112 h 120"/>
                <a:gd name="T4" fmla="*/ 69 w 132"/>
                <a:gd name="T5" fmla="*/ 108 h 120"/>
                <a:gd name="T6" fmla="*/ 84 w 132"/>
                <a:gd name="T7" fmla="*/ 100 h 120"/>
                <a:gd name="T8" fmla="*/ 72 w 132"/>
                <a:gd name="T9" fmla="*/ 79 h 120"/>
                <a:gd name="T10" fmla="*/ 28 w 132"/>
                <a:gd name="T11" fmla="*/ 84 h 120"/>
                <a:gd name="T12" fmla="*/ 22 w 132"/>
                <a:gd name="T13" fmla="*/ 106 h 120"/>
                <a:gd name="T14" fmla="*/ 39 w 132"/>
                <a:gd name="T15" fmla="*/ 111 h 120"/>
                <a:gd name="T16" fmla="*/ 40 w 132"/>
                <a:gd name="T17" fmla="*/ 116 h 120"/>
                <a:gd name="T18" fmla="*/ 0 w 132"/>
                <a:gd name="T19" fmla="*/ 120 h 120"/>
                <a:gd name="T20" fmla="*/ 0 w 132"/>
                <a:gd name="T21" fmla="*/ 116 h 120"/>
                <a:gd name="T22" fmla="*/ 16 w 132"/>
                <a:gd name="T23" fmla="*/ 95 h 120"/>
                <a:gd name="T24" fmla="*/ 49 w 132"/>
                <a:gd name="T25" fmla="*/ 0 h 120"/>
                <a:gd name="T26" fmla="*/ 55 w 132"/>
                <a:gd name="T27" fmla="*/ 0 h 120"/>
                <a:gd name="T28" fmla="*/ 108 w 132"/>
                <a:gd name="T29" fmla="*/ 80 h 120"/>
                <a:gd name="T30" fmla="*/ 132 w 132"/>
                <a:gd name="T31" fmla="*/ 101 h 120"/>
                <a:gd name="T32" fmla="*/ 132 w 132"/>
                <a:gd name="T33" fmla="*/ 105 h 120"/>
                <a:gd name="T34" fmla="*/ 69 w 132"/>
                <a:gd name="T35" fmla="*/ 73 h 120"/>
                <a:gd name="T36" fmla="*/ 44 w 132"/>
                <a:gd name="T37" fmla="*/ 36 h 120"/>
                <a:gd name="T38" fmla="*/ 31 w 132"/>
                <a:gd name="T39" fmla="*/ 78 h 120"/>
                <a:gd name="T40" fmla="*/ 69 w 132"/>
                <a:gd name="T41" fmla="*/ 7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2" h="120">
                  <a:moveTo>
                    <a:pt x="132" y="105"/>
                  </a:moveTo>
                  <a:cubicBezTo>
                    <a:pt x="69" y="112"/>
                    <a:pt x="69" y="112"/>
                    <a:pt x="69" y="112"/>
                  </a:cubicBezTo>
                  <a:cubicBezTo>
                    <a:pt x="69" y="108"/>
                    <a:pt x="69" y="108"/>
                    <a:pt x="69" y="108"/>
                  </a:cubicBezTo>
                  <a:cubicBezTo>
                    <a:pt x="81" y="106"/>
                    <a:pt x="84" y="105"/>
                    <a:pt x="84" y="100"/>
                  </a:cubicBezTo>
                  <a:cubicBezTo>
                    <a:pt x="83" y="95"/>
                    <a:pt x="76" y="84"/>
                    <a:pt x="72" y="79"/>
                  </a:cubicBezTo>
                  <a:cubicBezTo>
                    <a:pt x="28" y="84"/>
                    <a:pt x="28" y="84"/>
                    <a:pt x="28" y="84"/>
                  </a:cubicBezTo>
                  <a:cubicBezTo>
                    <a:pt x="24" y="97"/>
                    <a:pt x="22" y="104"/>
                    <a:pt x="22" y="106"/>
                  </a:cubicBezTo>
                  <a:cubicBezTo>
                    <a:pt x="23" y="112"/>
                    <a:pt x="32" y="112"/>
                    <a:pt x="39" y="111"/>
                  </a:cubicBezTo>
                  <a:cubicBezTo>
                    <a:pt x="40" y="116"/>
                    <a:pt x="40" y="116"/>
                    <a:pt x="40" y="116"/>
                  </a:cubicBezTo>
                  <a:cubicBezTo>
                    <a:pt x="0" y="120"/>
                    <a:pt x="0" y="120"/>
                    <a:pt x="0" y="120"/>
                  </a:cubicBezTo>
                  <a:cubicBezTo>
                    <a:pt x="0" y="116"/>
                    <a:pt x="0" y="116"/>
                    <a:pt x="0" y="116"/>
                  </a:cubicBezTo>
                  <a:cubicBezTo>
                    <a:pt x="10" y="113"/>
                    <a:pt x="12" y="108"/>
                    <a:pt x="16" y="95"/>
                  </a:cubicBezTo>
                  <a:cubicBezTo>
                    <a:pt x="49" y="0"/>
                    <a:pt x="49" y="0"/>
                    <a:pt x="49" y="0"/>
                  </a:cubicBezTo>
                  <a:cubicBezTo>
                    <a:pt x="55" y="0"/>
                    <a:pt x="55" y="0"/>
                    <a:pt x="55" y="0"/>
                  </a:cubicBezTo>
                  <a:cubicBezTo>
                    <a:pt x="108" y="80"/>
                    <a:pt x="108" y="80"/>
                    <a:pt x="108" y="80"/>
                  </a:cubicBezTo>
                  <a:cubicBezTo>
                    <a:pt x="119" y="97"/>
                    <a:pt x="123" y="102"/>
                    <a:pt x="132" y="101"/>
                  </a:cubicBezTo>
                  <a:cubicBezTo>
                    <a:pt x="132" y="105"/>
                    <a:pt x="132" y="105"/>
                    <a:pt x="132" y="105"/>
                  </a:cubicBezTo>
                  <a:close/>
                  <a:moveTo>
                    <a:pt x="69" y="73"/>
                  </a:moveTo>
                  <a:cubicBezTo>
                    <a:pt x="44" y="36"/>
                    <a:pt x="44" y="36"/>
                    <a:pt x="44" y="36"/>
                  </a:cubicBezTo>
                  <a:cubicBezTo>
                    <a:pt x="31" y="78"/>
                    <a:pt x="31" y="78"/>
                    <a:pt x="31" y="78"/>
                  </a:cubicBezTo>
                  <a:cubicBezTo>
                    <a:pt x="69" y="73"/>
                    <a:pt x="69" y="73"/>
                    <a:pt x="6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7" name="Freeform 250"/>
            <p:cNvSpPr>
              <a:spLocks noEditPoints="1"/>
            </p:cNvSpPr>
            <p:nvPr userDrawn="1"/>
          </p:nvSpPr>
          <p:spPr bwMode="auto">
            <a:xfrm>
              <a:off x="997" y="804"/>
              <a:ext cx="3511" cy="1393"/>
            </a:xfrm>
            <a:custGeom>
              <a:avLst/>
              <a:gdLst>
                <a:gd name="T0" fmla="*/ 1316 w 1486"/>
                <a:gd name="T1" fmla="*/ 158 h 589"/>
                <a:gd name="T2" fmla="*/ 349 w 1486"/>
                <a:gd name="T3" fmla="*/ 140 h 589"/>
                <a:gd name="T4" fmla="*/ 209 w 1486"/>
                <a:gd name="T5" fmla="*/ 9 h 589"/>
                <a:gd name="T6" fmla="*/ 0 w 1486"/>
                <a:gd name="T7" fmla="*/ 230 h 589"/>
                <a:gd name="T8" fmla="*/ 487 w 1486"/>
                <a:gd name="T9" fmla="*/ 312 h 589"/>
                <a:gd name="T10" fmla="*/ 569 w 1486"/>
                <a:gd name="T11" fmla="*/ 458 h 589"/>
                <a:gd name="T12" fmla="*/ 432 w 1486"/>
                <a:gd name="T13" fmla="*/ 521 h 589"/>
                <a:gd name="T14" fmla="*/ 669 w 1486"/>
                <a:gd name="T15" fmla="*/ 464 h 589"/>
                <a:gd name="T16" fmla="*/ 755 w 1486"/>
                <a:gd name="T17" fmla="*/ 404 h 589"/>
                <a:gd name="T18" fmla="*/ 895 w 1486"/>
                <a:gd name="T19" fmla="*/ 536 h 589"/>
                <a:gd name="T20" fmla="*/ 904 w 1486"/>
                <a:gd name="T21" fmla="*/ 452 h 589"/>
                <a:gd name="T22" fmla="*/ 1163 w 1486"/>
                <a:gd name="T23" fmla="*/ 548 h 589"/>
                <a:gd name="T24" fmla="*/ 1071 w 1486"/>
                <a:gd name="T25" fmla="*/ 489 h 589"/>
                <a:gd name="T26" fmla="*/ 905 w 1486"/>
                <a:gd name="T27" fmla="*/ 289 h 589"/>
                <a:gd name="T28" fmla="*/ 1482 w 1486"/>
                <a:gd name="T29" fmla="*/ 67 h 589"/>
                <a:gd name="T30" fmla="*/ 445 w 1486"/>
                <a:gd name="T31" fmla="*/ 508 h 589"/>
                <a:gd name="T32" fmla="*/ 1044 w 1486"/>
                <a:gd name="T33" fmla="*/ 493 h 589"/>
                <a:gd name="T34" fmla="*/ 243 w 1486"/>
                <a:gd name="T35" fmla="*/ 98 h 589"/>
                <a:gd name="T36" fmla="*/ 165 w 1486"/>
                <a:gd name="T37" fmla="*/ 89 h 589"/>
                <a:gd name="T38" fmla="*/ 240 w 1486"/>
                <a:gd name="T39" fmla="*/ 118 h 589"/>
                <a:gd name="T40" fmla="*/ 196 w 1486"/>
                <a:gd name="T41" fmla="*/ 55 h 589"/>
                <a:gd name="T42" fmla="*/ 666 w 1486"/>
                <a:gd name="T43" fmla="*/ 300 h 589"/>
                <a:gd name="T44" fmla="*/ 687 w 1486"/>
                <a:gd name="T45" fmla="*/ 413 h 589"/>
                <a:gd name="T46" fmla="*/ 692 w 1486"/>
                <a:gd name="T47" fmla="*/ 464 h 589"/>
                <a:gd name="T48" fmla="*/ 692 w 1486"/>
                <a:gd name="T49" fmla="*/ 464 h 589"/>
                <a:gd name="T50" fmla="*/ 714 w 1486"/>
                <a:gd name="T51" fmla="*/ 407 h 589"/>
                <a:gd name="T52" fmla="*/ 662 w 1486"/>
                <a:gd name="T53" fmla="*/ 370 h 589"/>
                <a:gd name="T54" fmla="*/ 744 w 1486"/>
                <a:gd name="T55" fmla="*/ 341 h 589"/>
                <a:gd name="T56" fmla="*/ 739 w 1486"/>
                <a:gd name="T57" fmla="*/ 303 h 589"/>
                <a:gd name="T58" fmla="*/ 751 w 1486"/>
                <a:gd name="T59" fmla="*/ 332 h 589"/>
                <a:gd name="T60" fmla="*/ 766 w 1486"/>
                <a:gd name="T61" fmla="*/ 317 h 589"/>
                <a:gd name="T62" fmla="*/ 766 w 1486"/>
                <a:gd name="T63" fmla="*/ 317 h 589"/>
                <a:gd name="T64" fmla="*/ 884 w 1486"/>
                <a:gd name="T65" fmla="*/ 302 h 589"/>
                <a:gd name="T66" fmla="*/ 843 w 1486"/>
                <a:gd name="T67" fmla="*/ 365 h 589"/>
                <a:gd name="T68" fmla="*/ 822 w 1486"/>
                <a:gd name="T69" fmla="*/ 410 h 589"/>
                <a:gd name="T70" fmla="*/ 807 w 1486"/>
                <a:gd name="T71" fmla="*/ 377 h 589"/>
                <a:gd name="T72" fmla="*/ 781 w 1486"/>
                <a:gd name="T73" fmla="*/ 375 h 589"/>
                <a:gd name="T74" fmla="*/ 854 w 1486"/>
                <a:gd name="T75" fmla="*/ 499 h 589"/>
                <a:gd name="T76" fmla="*/ 765 w 1486"/>
                <a:gd name="T77" fmla="*/ 422 h 589"/>
                <a:gd name="T78" fmla="*/ 733 w 1486"/>
                <a:gd name="T79" fmla="*/ 522 h 589"/>
                <a:gd name="T80" fmla="*/ 858 w 1486"/>
                <a:gd name="T81" fmla="*/ 406 h 589"/>
                <a:gd name="T82" fmla="*/ 864 w 1486"/>
                <a:gd name="T83" fmla="*/ 466 h 589"/>
                <a:gd name="T84" fmla="*/ 884 w 1486"/>
                <a:gd name="T85" fmla="*/ 506 h 589"/>
                <a:gd name="T86" fmla="*/ 875 w 1486"/>
                <a:gd name="T87" fmla="*/ 432 h 589"/>
                <a:gd name="T88" fmla="*/ 904 w 1486"/>
                <a:gd name="T89" fmla="*/ 428 h 589"/>
                <a:gd name="T90" fmla="*/ 893 w 1486"/>
                <a:gd name="T91" fmla="*/ 407 h 589"/>
                <a:gd name="T92" fmla="*/ 891 w 1486"/>
                <a:gd name="T93" fmla="*/ 391 h 589"/>
                <a:gd name="T94" fmla="*/ 1416 w 1486"/>
                <a:gd name="T95" fmla="*/ 256 h 589"/>
                <a:gd name="T96" fmla="*/ 332 w 1486"/>
                <a:gd name="T97" fmla="*/ 333 h 589"/>
                <a:gd name="T98" fmla="*/ 200 w 1486"/>
                <a:gd name="T99" fmla="*/ 165 h 589"/>
                <a:gd name="T100" fmla="*/ 1141 w 1486"/>
                <a:gd name="T101" fmla="*/ 150 h 589"/>
                <a:gd name="T102" fmla="*/ 1368 w 1486"/>
                <a:gd name="T103" fmla="*/ 155 h 589"/>
                <a:gd name="T104" fmla="*/ 1406 w 1486"/>
                <a:gd name="T105" fmla="*/ 82 h 589"/>
                <a:gd name="T106" fmla="*/ 1430 w 1486"/>
                <a:gd name="T107" fmla="*/ 71 h 589"/>
                <a:gd name="T108" fmla="*/ 1361 w 1486"/>
                <a:gd name="T109" fmla="*/ 26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6" h="589">
                  <a:moveTo>
                    <a:pt x="1482" y="67"/>
                  </a:moveTo>
                  <a:cubicBezTo>
                    <a:pt x="1470" y="37"/>
                    <a:pt x="1446" y="17"/>
                    <a:pt x="1416" y="7"/>
                  </a:cubicBezTo>
                  <a:cubicBezTo>
                    <a:pt x="1386" y="0"/>
                    <a:pt x="1353" y="5"/>
                    <a:pt x="1333" y="28"/>
                  </a:cubicBezTo>
                  <a:cubicBezTo>
                    <a:pt x="1298" y="56"/>
                    <a:pt x="1322" y="103"/>
                    <a:pt x="1323" y="141"/>
                  </a:cubicBezTo>
                  <a:cubicBezTo>
                    <a:pt x="1323" y="148"/>
                    <a:pt x="1324" y="154"/>
                    <a:pt x="1316" y="158"/>
                  </a:cubicBezTo>
                  <a:cubicBezTo>
                    <a:pt x="1177" y="145"/>
                    <a:pt x="1048" y="111"/>
                    <a:pt x="909" y="96"/>
                  </a:cubicBezTo>
                  <a:cubicBezTo>
                    <a:pt x="877" y="91"/>
                    <a:pt x="846" y="92"/>
                    <a:pt x="815" y="86"/>
                  </a:cubicBezTo>
                  <a:cubicBezTo>
                    <a:pt x="777" y="82"/>
                    <a:pt x="777" y="82"/>
                    <a:pt x="777" y="82"/>
                  </a:cubicBezTo>
                  <a:cubicBezTo>
                    <a:pt x="657" y="85"/>
                    <a:pt x="537" y="92"/>
                    <a:pt x="424" y="121"/>
                  </a:cubicBezTo>
                  <a:cubicBezTo>
                    <a:pt x="400" y="129"/>
                    <a:pt x="373" y="131"/>
                    <a:pt x="349" y="140"/>
                  </a:cubicBezTo>
                  <a:cubicBezTo>
                    <a:pt x="332" y="137"/>
                    <a:pt x="318" y="149"/>
                    <a:pt x="301" y="144"/>
                  </a:cubicBezTo>
                  <a:cubicBezTo>
                    <a:pt x="270" y="152"/>
                    <a:pt x="270" y="152"/>
                    <a:pt x="270" y="152"/>
                  </a:cubicBezTo>
                  <a:cubicBezTo>
                    <a:pt x="267" y="152"/>
                    <a:pt x="263" y="152"/>
                    <a:pt x="259" y="151"/>
                  </a:cubicBezTo>
                  <a:cubicBezTo>
                    <a:pt x="244" y="112"/>
                    <a:pt x="290" y="87"/>
                    <a:pt x="276" y="49"/>
                  </a:cubicBezTo>
                  <a:cubicBezTo>
                    <a:pt x="263" y="26"/>
                    <a:pt x="238" y="5"/>
                    <a:pt x="209" y="9"/>
                  </a:cubicBezTo>
                  <a:cubicBezTo>
                    <a:pt x="177" y="5"/>
                    <a:pt x="148" y="24"/>
                    <a:pt x="132" y="49"/>
                  </a:cubicBezTo>
                  <a:cubicBezTo>
                    <a:pt x="110" y="97"/>
                    <a:pt x="138" y="147"/>
                    <a:pt x="147" y="195"/>
                  </a:cubicBezTo>
                  <a:cubicBezTo>
                    <a:pt x="145" y="210"/>
                    <a:pt x="162" y="228"/>
                    <a:pt x="147" y="240"/>
                  </a:cubicBezTo>
                  <a:cubicBezTo>
                    <a:pt x="116" y="219"/>
                    <a:pt x="76" y="207"/>
                    <a:pt x="38" y="218"/>
                  </a:cubicBezTo>
                  <a:cubicBezTo>
                    <a:pt x="27" y="224"/>
                    <a:pt x="6" y="216"/>
                    <a:pt x="0" y="230"/>
                  </a:cubicBezTo>
                  <a:cubicBezTo>
                    <a:pt x="41" y="252"/>
                    <a:pt x="94" y="249"/>
                    <a:pt x="140" y="247"/>
                  </a:cubicBezTo>
                  <a:cubicBezTo>
                    <a:pt x="146" y="245"/>
                    <a:pt x="150" y="244"/>
                    <a:pt x="155" y="248"/>
                  </a:cubicBezTo>
                  <a:cubicBezTo>
                    <a:pt x="158" y="273"/>
                    <a:pt x="150" y="307"/>
                    <a:pt x="165" y="329"/>
                  </a:cubicBezTo>
                  <a:cubicBezTo>
                    <a:pt x="182" y="352"/>
                    <a:pt x="211" y="358"/>
                    <a:pt x="239" y="361"/>
                  </a:cubicBezTo>
                  <a:cubicBezTo>
                    <a:pt x="327" y="358"/>
                    <a:pt x="406" y="332"/>
                    <a:pt x="487" y="312"/>
                  </a:cubicBezTo>
                  <a:cubicBezTo>
                    <a:pt x="499" y="311"/>
                    <a:pt x="509" y="304"/>
                    <a:pt x="522" y="304"/>
                  </a:cubicBezTo>
                  <a:cubicBezTo>
                    <a:pt x="565" y="294"/>
                    <a:pt x="613" y="287"/>
                    <a:pt x="659" y="286"/>
                  </a:cubicBezTo>
                  <a:cubicBezTo>
                    <a:pt x="638" y="312"/>
                    <a:pt x="627" y="341"/>
                    <a:pt x="618" y="373"/>
                  </a:cubicBezTo>
                  <a:cubicBezTo>
                    <a:pt x="607" y="399"/>
                    <a:pt x="638" y="403"/>
                    <a:pt x="648" y="417"/>
                  </a:cubicBezTo>
                  <a:cubicBezTo>
                    <a:pt x="618" y="426"/>
                    <a:pt x="597" y="446"/>
                    <a:pt x="569" y="458"/>
                  </a:cubicBezTo>
                  <a:cubicBezTo>
                    <a:pt x="508" y="456"/>
                    <a:pt x="456" y="479"/>
                    <a:pt x="398" y="486"/>
                  </a:cubicBezTo>
                  <a:cubicBezTo>
                    <a:pt x="397" y="498"/>
                    <a:pt x="419" y="495"/>
                    <a:pt x="421" y="507"/>
                  </a:cubicBezTo>
                  <a:cubicBezTo>
                    <a:pt x="418" y="516"/>
                    <a:pt x="409" y="517"/>
                    <a:pt x="402" y="522"/>
                  </a:cubicBezTo>
                  <a:cubicBezTo>
                    <a:pt x="401" y="527"/>
                    <a:pt x="402" y="528"/>
                    <a:pt x="408" y="529"/>
                  </a:cubicBezTo>
                  <a:cubicBezTo>
                    <a:pt x="414" y="523"/>
                    <a:pt x="426" y="527"/>
                    <a:pt x="432" y="521"/>
                  </a:cubicBezTo>
                  <a:cubicBezTo>
                    <a:pt x="451" y="521"/>
                    <a:pt x="468" y="515"/>
                    <a:pt x="486" y="514"/>
                  </a:cubicBezTo>
                  <a:cubicBezTo>
                    <a:pt x="502" y="507"/>
                    <a:pt x="520" y="506"/>
                    <a:pt x="535" y="495"/>
                  </a:cubicBezTo>
                  <a:cubicBezTo>
                    <a:pt x="555" y="489"/>
                    <a:pt x="567" y="475"/>
                    <a:pt x="588" y="469"/>
                  </a:cubicBezTo>
                  <a:cubicBezTo>
                    <a:pt x="616" y="469"/>
                    <a:pt x="642" y="460"/>
                    <a:pt x="669" y="458"/>
                  </a:cubicBezTo>
                  <a:cubicBezTo>
                    <a:pt x="669" y="464"/>
                    <a:pt x="669" y="464"/>
                    <a:pt x="669" y="464"/>
                  </a:cubicBezTo>
                  <a:cubicBezTo>
                    <a:pt x="647" y="499"/>
                    <a:pt x="624" y="536"/>
                    <a:pt x="601" y="570"/>
                  </a:cubicBezTo>
                  <a:cubicBezTo>
                    <a:pt x="597" y="577"/>
                    <a:pt x="602" y="584"/>
                    <a:pt x="608" y="585"/>
                  </a:cubicBezTo>
                  <a:cubicBezTo>
                    <a:pt x="621" y="589"/>
                    <a:pt x="635" y="585"/>
                    <a:pt x="645" y="580"/>
                  </a:cubicBezTo>
                  <a:cubicBezTo>
                    <a:pt x="665" y="545"/>
                    <a:pt x="684" y="512"/>
                    <a:pt x="700" y="476"/>
                  </a:cubicBezTo>
                  <a:cubicBezTo>
                    <a:pt x="707" y="443"/>
                    <a:pt x="731" y="426"/>
                    <a:pt x="755" y="404"/>
                  </a:cubicBezTo>
                  <a:cubicBezTo>
                    <a:pt x="759" y="402"/>
                    <a:pt x="764" y="396"/>
                    <a:pt x="768" y="402"/>
                  </a:cubicBezTo>
                  <a:cubicBezTo>
                    <a:pt x="749" y="424"/>
                    <a:pt x="736" y="445"/>
                    <a:pt x="722" y="469"/>
                  </a:cubicBezTo>
                  <a:cubicBezTo>
                    <a:pt x="714" y="496"/>
                    <a:pt x="712" y="531"/>
                    <a:pt x="736" y="554"/>
                  </a:cubicBezTo>
                  <a:cubicBezTo>
                    <a:pt x="748" y="563"/>
                    <a:pt x="765" y="560"/>
                    <a:pt x="781" y="561"/>
                  </a:cubicBezTo>
                  <a:cubicBezTo>
                    <a:pt x="818" y="542"/>
                    <a:pt x="866" y="573"/>
                    <a:pt x="895" y="536"/>
                  </a:cubicBezTo>
                  <a:cubicBezTo>
                    <a:pt x="912" y="533"/>
                    <a:pt x="915" y="554"/>
                    <a:pt x="925" y="563"/>
                  </a:cubicBezTo>
                  <a:cubicBezTo>
                    <a:pt x="941" y="568"/>
                    <a:pt x="958" y="584"/>
                    <a:pt x="975" y="573"/>
                  </a:cubicBezTo>
                  <a:cubicBezTo>
                    <a:pt x="974" y="562"/>
                    <a:pt x="962" y="553"/>
                    <a:pt x="956" y="543"/>
                  </a:cubicBezTo>
                  <a:cubicBezTo>
                    <a:pt x="945" y="523"/>
                    <a:pt x="930" y="506"/>
                    <a:pt x="920" y="488"/>
                  </a:cubicBezTo>
                  <a:cubicBezTo>
                    <a:pt x="915" y="474"/>
                    <a:pt x="906" y="466"/>
                    <a:pt x="904" y="452"/>
                  </a:cubicBezTo>
                  <a:cubicBezTo>
                    <a:pt x="922" y="458"/>
                    <a:pt x="937" y="469"/>
                    <a:pt x="956" y="472"/>
                  </a:cubicBezTo>
                  <a:cubicBezTo>
                    <a:pt x="973" y="479"/>
                    <a:pt x="993" y="478"/>
                    <a:pt x="1008" y="488"/>
                  </a:cubicBezTo>
                  <a:cubicBezTo>
                    <a:pt x="1021" y="504"/>
                    <a:pt x="1040" y="514"/>
                    <a:pt x="1056" y="525"/>
                  </a:cubicBezTo>
                  <a:cubicBezTo>
                    <a:pt x="1080" y="536"/>
                    <a:pt x="1107" y="538"/>
                    <a:pt x="1132" y="548"/>
                  </a:cubicBezTo>
                  <a:cubicBezTo>
                    <a:pt x="1142" y="549"/>
                    <a:pt x="1156" y="556"/>
                    <a:pt x="1163" y="548"/>
                  </a:cubicBezTo>
                  <a:cubicBezTo>
                    <a:pt x="1159" y="543"/>
                    <a:pt x="1154" y="540"/>
                    <a:pt x="1148" y="537"/>
                  </a:cubicBezTo>
                  <a:cubicBezTo>
                    <a:pt x="1145" y="525"/>
                    <a:pt x="1166" y="531"/>
                    <a:pt x="1172" y="522"/>
                  </a:cubicBezTo>
                  <a:cubicBezTo>
                    <a:pt x="1170" y="517"/>
                    <a:pt x="1166" y="515"/>
                    <a:pt x="1161" y="514"/>
                  </a:cubicBezTo>
                  <a:cubicBezTo>
                    <a:pt x="1147" y="507"/>
                    <a:pt x="1113" y="504"/>
                    <a:pt x="1104" y="499"/>
                  </a:cubicBezTo>
                  <a:cubicBezTo>
                    <a:pt x="1093" y="497"/>
                    <a:pt x="1082" y="493"/>
                    <a:pt x="1071" y="489"/>
                  </a:cubicBezTo>
                  <a:cubicBezTo>
                    <a:pt x="1013" y="489"/>
                    <a:pt x="981" y="437"/>
                    <a:pt x="935" y="417"/>
                  </a:cubicBezTo>
                  <a:cubicBezTo>
                    <a:pt x="946" y="408"/>
                    <a:pt x="962" y="400"/>
                    <a:pt x="969" y="385"/>
                  </a:cubicBezTo>
                  <a:cubicBezTo>
                    <a:pt x="977" y="372"/>
                    <a:pt x="980" y="349"/>
                    <a:pt x="972" y="334"/>
                  </a:cubicBezTo>
                  <a:cubicBezTo>
                    <a:pt x="963" y="304"/>
                    <a:pt x="925" y="308"/>
                    <a:pt x="903" y="291"/>
                  </a:cubicBezTo>
                  <a:cubicBezTo>
                    <a:pt x="905" y="289"/>
                    <a:pt x="905" y="289"/>
                    <a:pt x="905" y="289"/>
                  </a:cubicBezTo>
                  <a:cubicBezTo>
                    <a:pt x="943" y="287"/>
                    <a:pt x="976" y="295"/>
                    <a:pt x="1009" y="302"/>
                  </a:cubicBezTo>
                  <a:cubicBezTo>
                    <a:pt x="1101" y="315"/>
                    <a:pt x="1187" y="349"/>
                    <a:pt x="1283" y="351"/>
                  </a:cubicBezTo>
                  <a:cubicBezTo>
                    <a:pt x="1336" y="351"/>
                    <a:pt x="1402" y="354"/>
                    <a:pt x="1428" y="303"/>
                  </a:cubicBezTo>
                  <a:cubicBezTo>
                    <a:pt x="1433" y="273"/>
                    <a:pt x="1438" y="243"/>
                    <a:pt x="1443" y="213"/>
                  </a:cubicBezTo>
                  <a:cubicBezTo>
                    <a:pt x="1455" y="165"/>
                    <a:pt x="1486" y="120"/>
                    <a:pt x="1482" y="67"/>
                  </a:cubicBezTo>
                  <a:close/>
                  <a:moveTo>
                    <a:pt x="445" y="508"/>
                  </a:moveTo>
                  <a:cubicBezTo>
                    <a:pt x="431" y="496"/>
                    <a:pt x="431" y="496"/>
                    <a:pt x="431" y="496"/>
                  </a:cubicBezTo>
                  <a:cubicBezTo>
                    <a:pt x="438" y="487"/>
                    <a:pt x="452" y="492"/>
                    <a:pt x="463" y="486"/>
                  </a:cubicBezTo>
                  <a:cubicBezTo>
                    <a:pt x="488" y="478"/>
                    <a:pt x="517" y="468"/>
                    <a:pt x="544" y="474"/>
                  </a:cubicBezTo>
                  <a:cubicBezTo>
                    <a:pt x="516" y="497"/>
                    <a:pt x="478" y="500"/>
                    <a:pt x="445" y="508"/>
                  </a:cubicBezTo>
                  <a:close/>
                  <a:moveTo>
                    <a:pt x="1044" y="493"/>
                  </a:moveTo>
                  <a:cubicBezTo>
                    <a:pt x="1067" y="503"/>
                    <a:pt x="1113" y="513"/>
                    <a:pt x="1146" y="517"/>
                  </a:cubicBezTo>
                  <a:cubicBezTo>
                    <a:pt x="1143" y="530"/>
                    <a:pt x="1120" y="518"/>
                    <a:pt x="1123" y="536"/>
                  </a:cubicBezTo>
                  <a:cubicBezTo>
                    <a:pt x="1093" y="525"/>
                    <a:pt x="1058" y="519"/>
                    <a:pt x="1036" y="496"/>
                  </a:cubicBezTo>
                  <a:cubicBezTo>
                    <a:pt x="1038" y="495"/>
                    <a:pt x="1040" y="492"/>
                    <a:pt x="1044" y="493"/>
                  </a:cubicBezTo>
                  <a:close/>
                  <a:moveTo>
                    <a:pt x="143" y="82"/>
                  </a:moveTo>
                  <a:cubicBezTo>
                    <a:pt x="146" y="64"/>
                    <a:pt x="150" y="46"/>
                    <a:pt x="166" y="33"/>
                  </a:cubicBezTo>
                  <a:cubicBezTo>
                    <a:pt x="189" y="21"/>
                    <a:pt x="221" y="24"/>
                    <a:pt x="242" y="36"/>
                  </a:cubicBezTo>
                  <a:cubicBezTo>
                    <a:pt x="249" y="40"/>
                    <a:pt x="253" y="46"/>
                    <a:pt x="257" y="55"/>
                  </a:cubicBezTo>
                  <a:cubicBezTo>
                    <a:pt x="262" y="71"/>
                    <a:pt x="254" y="88"/>
                    <a:pt x="243" y="98"/>
                  </a:cubicBezTo>
                  <a:cubicBezTo>
                    <a:pt x="233" y="98"/>
                    <a:pt x="233" y="98"/>
                    <a:pt x="233" y="98"/>
                  </a:cubicBezTo>
                  <a:cubicBezTo>
                    <a:pt x="233" y="83"/>
                    <a:pt x="233" y="67"/>
                    <a:pt x="239" y="55"/>
                  </a:cubicBezTo>
                  <a:cubicBezTo>
                    <a:pt x="238" y="43"/>
                    <a:pt x="229" y="42"/>
                    <a:pt x="221" y="37"/>
                  </a:cubicBezTo>
                  <a:cubicBezTo>
                    <a:pt x="204" y="32"/>
                    <a:pt x="190" y="40"/>
                    <a:pt x="178" y="47"/>
                  </a:cubicBezTo>
                  <a:cubicBezTo>
                    <a:pt x="168" y="58"/>
                    <a:pt x="159" y="73"/>
                    <a:pt x="165" y="89"/>
                  </a:cubicBezTo>
                  <a:cubicBezTo>
                    <a:pt x="172" y="100"/>
                    <a:pt x="166" y="114"/>
                    <a:pt x="170" y="126"/>
                  </a:cubicBezTo>
                  <a:cubicBezTo>
                    <a:pt x="167" y="130"/>
                    <a:pt x="167" y="130"/>
                    <a:pt x="167" y="130"/>
                  </a:cubicBezTo>
                  <a:cubicBezTo>
                    <a:pt x="156" y="117"/>
                    <a:pt x="140" y="104"/>
                    <a:pt x="143" y="82"/>
                  </a:cubicBezTo>
                  <a:close/>
                  <a:moveTo>
                    <a:pt x="188" y="109"/>
                  </a:moveTo>
                  <a:cubicBezTo>
                    <a:pt x="203" y="120"/>
                    <a:pt x="223" y="115"/>
                    <a:pt x="240" y="118"/>
                  </a:cubicBezTo>
                  <a:cubicBezTo>
                    <a:pt x="243" y="129"/>
                    <a:pt x="243" y="142"/>
                    <a:pt x="235" y="151"/>
                  </a:cubicBezTo>
                  <a:cubicBezTo>
                    <a:pt x="219" y="147"/>
                    <a:pt x="198" y="149"/>
                    <a:pt x="189" y="133"/>
                  </a:cubicBezTo>
                  <a:cubicBezTo>
                    <a:pt x="191" y="127"/>
                    <a:pt x="186" y="117"/>
                    <a:pt x="188" y="109"/>
                  </a:cubicBezTo>
                  <a:close/>
                  <a:moveTo>
                    <a:pt x="185" y="77"/>
                  </a:moveTo>
                  <a:cubicBezTo>
                    <a:pt x="188" y="69"/>
                    <a:pt x="185" y="57"/>
                    <a:pt x="196" y="55"/>
                  </a:cubicBezTo>
                  <a:cubicBezTo>
                    <a:pt x="203" y="54"/>
                    <a:pt x="213" y="54"/>
                    <a:pt x="214" y="61"/>
                  </a:cubicBezTo>
                  <a:cubicBezTo>
                    <a:pt x="213" y="73"/>
                    <a:pt x="212" y="84"/>
                    <a:pt x="209" y="95"/>
                  </a:cubicBezTo>
                  <a:cubicBezTo>
                    <a:pt x="196" y="96"/>
                    <a:pt x="189" y="88"/>
                    <a:pt x="185" y="77"/>
                  </a:cubicBezTo>
                  <a:close/>
                  <a:moveTo>
                    <a:pt x="636" y="387"/>
                  </a:moveTo>
                  <a:cubicBezTo>
                    <a:pt x="631" y="353"/>
                    <a:pt x="644" y="324"/>
                    <a:pt x="666" y="300"/>
                  </a:cubicBezTo>
                  <a:cubicBezTo>
                    <a:pt x="680" y="297"/>
                    <a:pt x="695" y="294"/>
                    <a:pt x="708" y="302"/>
                  </a:cubicBezTo>
                  <a:cubicBezTo>
                    <a:pt x="683" y="309"/>
                    <a:pt x="651" y="315"/>
                    <a:pt x="645" y="347"/>
                  </a:cubicBezTo>
                  <a:cubicBezTo>
                    <a:pt x="646" y="359"/>
                    <a:pt x="642" y="366"/>
                    <a:pt x="648" y="377"/>
                  </a:cubicBezTo>
                  <a:cubicBezTo>
                    <a:pt x="659" y="395"/>
                    <a:pt x="683" y="387"/>
                    <a:pt x="696" y="402"/>
                  </a:cubicBezTo>
                  <a:cubicBezTo>
                    <a:pt x="696" y="407"/>
                    <a:pt x="692" y="412"/>
                    <a:pt x="687" y="413"/>
                  </a:cubicBezTo>
                  <a:cubicBezTo>
                    <a:pt x="671" y="404"/>
                    <a:pt x="651" y="400"/>
                    <a:pt x="636" y="387"/>
                  </a:cubicBezTo>
                  <a:close/>
                  <a:moveTo>
                    <a:pt x="601" y="454"/>
                  </a:moveTo>
                  <a:cubicBezTo>
                    <a:pt x="624" y="444"/>
                    <a:pt x="648" y="424"/>
                    <a:pt x="674" y="433"/>
                  </a:cubicBezTo>
                  <a:cubicBezTo>
                    <a:pt x="656" y="447"/>
                    <a:pt x="626" y="453"/>
                    <a:pt x="601" y="454"/>
                  </a:cubicBezTo>
                  <a:close/>
                  <a:moveTo>
                    <a:pt x="692" y="464"/>
                  </a:moveTo>
                  <a:cubicBezTo>
                    <a:pt x="679" y="495"/>
                    <a:pt x="663" y="525"/>
                    <a:pt x="645" y="555"/>
                  </a:cubicBezTo>
                  <a:cubicBezTo>
                    <a:pt x="643" y="559"/>
                    <a:pt x="636" y="560"/>
                    <a:pt x="630" y="561"/>
                  </a:cubicBezTo>
                  <a:cubicBezTo>
                    <a:pt x="630" y="548"/>
                    <a:pt x="643" y="537"/>
                    <a:pt x="649" y="525"/>
                  </a:cubicBezTo>
                  <a:cubicBezTo>
                    <a:pt x="669" y="499"/>
                    <a:pt x="675" y="471"/>
                    <a:pt x="698" y="446"/>
                  </a:cubicBezTo>
                  <a:cubicBezTo>
                    <a:pt x="704" y="452"/>
                    <a:pt x="692" y="456"/>
                    <a:pt x="692" y="464"/>
                  </a:cubicBezTo>
                  <a:close/>
                  <a:moveTo>
                    <a:pt x="716" y="408"/>
                  </a:moveTo>
                  <a:cubicBezTo>
                    <a:pt x="716" y="411"/>
                    <a:pt x="716" y="411"/>
                    <a:pt x="716" y="411"/>
                  </a:cubicBezTo>
                  <a:cubicBezTo>
                    <a:pt x="714" y="411"/>
                    <a:pt x="714" y="411"/>
                    <a:pt x="714" y="411"/>
                  </a:cubicBezTo>
                  <a:cubicBezTo>
                    <a:pt x="714" y="408"/>
                    <a:pt x="714" y="408"/>
                    <a:pt x="714" y="408"/>
                  </a:cubicBezTo>
                  <a:cubicBezTo>
                    <a:pt x="714" y="407"/>
                    <a:pt x="714" y="407"/>
                    <a:pt x="714" y="407"/>
                  </a:cubicBezTo>
                  <a:cubicBezTo>
                    <a:pt x="718" y="407"/>
                    <a:pt x="718" y="407"/>
                    <a:pt x="718" y="407"/>
                  </a:cubicBezTo>
                  <a:cubicBezTo>
                    <a:pt x="717" y="407"/>
                    <a:pt x="715" y="407"/>
                    <a:pt x="714" y="408"/>
                  </a:cubicBezTo>
                  <a:cubicBezTo>
                    <a:pt x="716" y="408"/>
                    <a:pt x="716" y="408"/>
                    <a:pt x="716" y="408"/>
                  </a:cubicBezTo>
                  <a:close/>
                  <a:moveTo>
                    <a:pt x="708" y="381"/>
                  </a:moveTo>
                  <a:cubicBezTo>
                    <a:pt x="691" y="379"/>
                    <a:pt x="676" y="375"/>
                    <a:pt x="662" y="370"/>
                  </a:cubicBezTo>
                  <a:cubicBezTo>
                    <a:pt x="652" y="360"/>
                    <a:pt x="662" y="349"/>
                    <a:pt x="662" y="339"/>
                  </a:cubicBezTo>
                  <a:cubicBezTo>
                    <a:pt x="675" y="318"/>
                    <a:pt x="713" y="307"/>
                    <a:pt x="732" y="326"/>
                  </a:cubicBezTo>
                  <a:cubicBezTo>
                    <a:pt x="729" y="348"/>
                    <a:pt x="721" y="366"/>
                    <a:pt x="708" y="381"/>
                  </a:cubicBezTo>
                  <a:close/>
                  <a:moveTo>
                    <a:pt x="729" y="381"/>
                  </a:moveTo>
                  <a:cubicBezTo>
                    <a:pt x="732" y="369"/>
                    <a:pt x="737" y="352"/>
                    <a:pt x="744" y="341"/>
                  </a:cubicBezTo>
                  <a:cubicBezTo>
                    <a:pt x="743" y="353"/>
                    <a:pt x="737" y="371"/>
                    <a:pt x="729" y="381"/>
                  </a:cubicBezTo>
                  <a:close/>
                  <a:moveTo>
                    <a:pt x="739" y="303"/>
                  </a:moveTo>
                  <a:cubicBezTo>
                    <a:pt x="727" y="300"/>
                    <a:pt x="720" y="286"/>
                    <a:pt x="707" y="286"/>
                  </a:cubicBezTo>
                  <a:cubicBezTo>
                    <a:pt x="718" y="282"/>
                    <a:pt x="730" y="283"/>
                    <a:pt x="743" y="285"/>
                  </a:cubicBezTo>
                  <a:cubicBezTo>
                    <a:pt x="748" y="291"/>
                    <a:pt x="740" y="297"/>
                    <a:pt x="739" y="303"/>
                  </a:cubicBezTo>
                  <a:close/>
                  <a:moveTo>
                    <a:pt x="751" y="332"/>
                  </a:moveTo>
                  <a:cubicBezTo>
                    <a:pt x="750" y="332"/>
                    <a:pt x="750" y="332"/>
                    <a:pt x="750" y="332"/>
                  </a:cubicBezTo>
                  <a:cubicBezTo>
                    <a:pt x="750" y="321"/>
                    <a:pt x="750" y="321"/>
                    <a:pt x="750" y="321"/>
                  </a:cubicBezTo>
                  <a:cubicBezTo>
                    <a:pt x="751" y="321"/>
                    <a:pt x="751" y="321"/>
                    <a:pt x="751" y="321"/>
                  </a:cubicBezTo>
                  <a:cubicBezTo>
                    <a:pt x="751" y="332"/>
                    <a:pt x="751" y="332"/>
                    <a:pt x="751" y="332"/>
                  </a:cubicBezTo>
                  <a:close/>
                  <a:moveTo>
                    <a:pt x="752" y="377"/>
                  </a:moveTo>
                  <a:cubicBezTo>
                    <a:pt x="751" y="373"/>
                    <a:pt x="754" y="368"/>
                    <a:pt x="755" y="363"/>
                  </a:cubicBezTo>
                  <a:cubicBezTo>
                    <a:pt x="759" y="358"/>
                    <a:pt x="764" y="367"/>
                    <a:pt x="766" y="370"/>
                  </a:cubicBezTo>
                  <a:cubicBezTo>
                    <a:pt x="763" y="375"/>
                    <a:pt x="758" y="378"/>
                    <a:pt x="752" y="377"/>
                  </a:cubicBezTo>
                  <a:close/>
                  <a:moveTo>
                    <a:pt x="766" y="317"/>
                  </a:moveTo>
                  <a:cubicBezTo>
                    <a:pt x="771" y="303"/>
                    <a:pt x="772" y="291"/>
                    <a:pt x="781" y="281"/>
                  </a:cubicBezTo>
                  <a:cubicBezTo>
                    <a:pt x="790" y="281"/>
                    <a:pt x="799" y="281"/>
                    <a:pt x="807" y="285"/>
                  </a:cubicBezTo>
                  <a:cubicBezTo>
                    <a:pt x="808" y="304"/>
                    <a:pt x="832" y="330"/>
                    <a:pt x="807" y="347"/>
                  </a:cubicBezTo>
                  <a:cubicBezTo>
                    <a:pt x="798" y="350"/>
                    <a:pt x="785" y="359"/>
                    <a:pt x="776" y="350"/>
                  </a:cubicBezTo>
                  <a:cubicBezTo>
                    <a:pt x="763" y="340"/>
                    <a:pt x="761" y="330"/>
                    <a:pt x="766" y="317"/>
                  </a:cubicBezTo>
                  <a:close/>
                  <a:moveTo>
                    <a:pt x="836" y="290"/>
                  </a:moveTo>
                  <a:cubicBezTo>
                    <a:pt x="834" y="281"/>
                    <a:pt x="845" y="288"/>
                    <a:pt x="849" y="284"/>
                  </a:cubicBezTo>
                  <a:cubicBezTo>
                    <a:pt x="879" y="286"/>
                    <a:pt x="879" y="286"/>
                    <a:pt x="879" y="286"/>
                  </a:cubicBezTo>
                  <a:cubicBezTo>
                    <a:pt x="863" y="284"/>
                    <a:pt x="844" y="320"/>
                    <a:pt x="836" y="290"/>
                  </a:cubicBezTo>
                  <a:close/>
                  <a:moveTo>
                    <a:pt x="884" y="302"/>
                  </a:moveTo>
                  <a:cubicBezTo>
                    <a:pt x="873" y="306"/>
                    <a:pt x="864" y="320"/>
                    <a:pt x="853" y="322"/>
                  </a:cubicBezTo>
                  <a:cubicBezTo>
                    <a:pt x="858" y="312"/>
                    <a:pt x="873" y="301"/>
                    <a:pt x="884" y="302"/>
                  </a:cubicBezTo>
                  <a:close/>
                  <a:moveTo>
                    <a:pt x="844" y="362"/>
                  </a:moveTo>
                  <a:cubicBezTo>
                    <a:pt x="844" y="365"/>
                    <a:pt x="844" y="365"/>
                    <a:pt x="844" y="365"/>
                  </a:cubicBezTo>
                  <a:cubicBezTo>
                    <a:pt x="843" y="365"/>
                    <a:pt x="843" y="365"/>
                    <a:pt x="843" y="365"/>
                  </a:cubicBezTo>
                  <a:cubicBezTo>
                    <a:pt x="843" y="362"/>
                    <a:pt x="843" y="362"/>
                    <a:pt x="843" y="362"/>
                  </a:cubicBezTo>
                  <a:cubicBezTo>
                    <a:pt x="844" y="362"/>
                    <a:pt x="844" y="362"/>
                    <a:pt x="844" y="362"/>
                  </a:cubicBezTo>
                  <a:close/>
                  <a:moveTo>
                    <a:pt x="846" y="421"/>
                  </a:moveTo>
                  <a:cubicBezTo>
                    <a:pt x="845" y="423"/>
                    <a:pt x="847" y="426"/>
                    <a:pt x="844" y="428"/>
                  </a:cubicBezTo>
                  <a:cubicBezTo>
                    <a:pt x="822" y="410"/>
                    <a:pt x="822" y="410"/>
                    <a:pt x="822" y="410"/>
                  </a:cubicBezTo>
                  <a:cubicBezTo>
                    <a:pt x="832" y="408"/>
                    <a:pt x="840" y="413"/>
                    <a:pt x="846" y="421"/>
                  </a:cubicBezTo>
                  <a:close/>
                  <a:moveTo>
                    <a:pt x="820" y="391"/>
                  </a:moveTo>
                  <a:cubicBezTo>
                    <a:pt x="822" y="389"/>
                    <a:pt x="827" y="389"/>
                    <a:pt x="829" y="391"/>
                  </a:cubicBezTo>
                  <a:cubicBezTo>
                    <a:pt x="820" y="391"/>
                    <a:pt x="820" y="391"/>
                    <a:pt x="820" y="391"/>
                  </a:cubicBezTo>
                  <a:close/>
                  <a:moveTo>
                    <a:pt x="807" y="377"/>
                  </a:moveTo>
                  <a:cubicBezTo>
                    <a:pt x="810" y="371"/>
                    <a:pt x="815" y="362"/>
                    <a:pt x="822" y="362"/>
                  </a:cubicBezTo>
                  <a:cubicBezTo>
                    <a:pt x="822" y="363"/>
                    <a:pt x="823" y="364"/>
                    <a:pt x="824" y="365"/>
                  </a:cubicBezTo>
                  <a:cubicBezTo>
                    <a:pt x="818" y="370"/>
                    <a:pt x="813" y="375"/>
                    <a:pt x="807" y="377"/>
                  </a:cubicBezTo>
                  <a:close/>
                  <a:moveTo>
                    <a:pt x="784" y="375"/>
                  </a:moveTo>
                  <a:cubicBezTo>
                    <a:pt x="781" y="375"/>
                    <a:pt x="781" y="375"/>
                    <a:pt x="781" y="375"/>
                  </a:cubicBezTo>
                  <a:cubicBezTo>
                    <a:pt x="786" y="369"/>
                    <a:pt x="786" y="369"/>
                    <a:pt x="786" y="369"/>
                  </a:cubicBezTo>
                  <a:cubicBezTo>
                    <a:pt x="789" y="371"/>
                    <a:pt x="785" y="373"/>
                    <a:pt x="784" y="375"/>
                  </a:cubicBezTo>
                  <a:close/>
                  <a:moveTo>
                    <a:pt x="787" y="411"/>
                  </a:moveTo>
                  <a:cubicBezTo>
                    <a:pt x="800" y="398"/>
                    <a:pt x="811" y="419"/>
                    <a:pt x="816" y="430"/>
                  </a:cubicBezTo>
                  <a:cubicBezTo>
                    <a:pt x="831" y="451"/>
                    <a:pt x="868" y="470"/>
                    <a:pt x="854" y="499"/>
                  </a:cubicBezTo>
                  <a:cubicBezTo>
                    <a:pt x="835" y="516"/>
                    <a:pt x="807" y="500"/>
                    <a:pt x="786" y="513"/>
                  </a:cubicBezTo>
                  <a:cubicBezTo>
                    <a:pt x="776" y="512"/>
                    <a:pt x="758" y="515"/>
                    <a:pt x="752" y="504"/>
                  </a:cubicBezTo>
                  <a:cubicBezTo>
                    <a:pt x="762" y="473"/>
                    <a:pt x="772" y="438"/>
                    <a:pt x="787" y="411"/>
                  </a:cubicBezTo>
                  <a:close/>
                  <a:moveTo>
                    <a:pt x="760" y="430"/>
                  </a:moveTo>
                  <a:cubicBezTo>
                    <a:pt x="765" y="422"/>
                    <a:pt x="765" y="422"/>
                    <a:pt x="765" y="422"/>
                  </a:cubicBezTo>
                  <a:cubicBezTo>
                    <a:pt x="758" y="445"/>
                    <a:pt x="746" y="469"/>
                    <a:pt x="734" y="492"/>
                  </a:cubicBezTo>
                  <a:cubicBezTo>
                    <a:pt x="728" y="468"/>
                    <a:pt x="752" y="450"/>
                    <a:pt x="760" y="430"/>
                  </a:cubicBezTo>
                  <a:close/>
                  <a:moveTo>
                    <a:pt x="803" y="545"/>
                  </a:moveTo>
                  <a:cubicBezTo>
                    <a:pt x="784" y="546"/>
                    <a:pt x="757" y="556"/>
                    <a:pt x="739" y="541"/>
                  </a:cubicBezTo>
                  <a:cubicBezTo>
                    <a:pt x="740" y="533"/>
                    <a:pt x="732" y="529"/>
                    <a:pt x="733" y="522"/>
                  </a:cubicBezTo>
                  <a:cubicBezTo>
                    <a:pt x="748" y="516"/>
                    <a:pt x="761" y="534"/>
                    <a:pt x="776" y="521"/>
                  </a:cubicBezTo>
                  <a:cubicBezTo>
                    <a:pt x="798" y="522"/>
                    <a:pt x="821" y="518"/>
                    <a:pt x="843" y="523"/>
                  </a:cubicBezTo>
                  <a:cubicBezTo>
                    <a:pt x="854" y="525"/>
                    <a:pt x="870" y="505"/>
                    <a:pt x="872" y="525"/>
                  </a:cubicBezTo>
                  <a:cubicBezTo>
                    <a:pt x="864" y="557"/>
                    <a:pt x="826" y="535"/>
                    <a:pt x="803" y="545"/>
                  </a:cubicBezTo>
                  <a:close/>
                  <a:moveTo>
                    <a:pt x="858" y="406"/>
                  </a:moveTo>
                  <a:cubicBezTo>
                    <a:pt x="858" y="403"/>
                    <a:pt x="858" y="403"/>
                    <a:pt x="858" y="403"/>
                  </a:cubicBezTo>
                  <a:cubicBezTo>
                    <a:pt x="860" y="403"/>
                    <a:pt x="860" y="403"/>
                    <a:pt x="860" y="403"/>
                  </a:cubicBezTo>
                  <a:cubicBezTo>
                    <a:pt x="860" y="406"/>
                    <a:pt x="860" y="406"/>
                    <a:pt x="860" y="406"/>
                  </a:cubicBezTo>
                  <a:cubicBezTo>
                    <a:pt x="858" y="406"/>
                    <a:pt x="858" y="406"/>
                    <a:pt x="858" y="406"/>
                  </a:cubicBezTo>
                  <a:close/>
                  <a:moveTo>
                    <a:pt x="864" y="466"/>
                  </a:moveTo>
                  <a:cubicBezTo>
                    <a:pt x="865" y="476"/>
                    <a:pt x="875" y="480"/>
                    <a:pt x="869" y="489"/>
                  </a:cubicBezTo>
                  <a:cubicBezTo>
                    <a:pt x="867" y="485"/>
                    <a:pt x="861" y="476"/>
                    <a:pt x="864" y="466"/>
                  </a:cubicBezTo>
                  <a:close/>
                  <a:moveTo>
                    <a:pt x="891" y="525"/>
                  </a:moveTo>
                  <a:cubicBezTo>
                    <a:pt x="886" y="526"/>
                    <a:pt x="886" y="526"/>
                    <a:pt x="886" y="526"/>
                  </a:cubicBezTo>
                  <a:cubicBezTo>
                    <a:pt x="881" y="523"/>
                    <a:pt x="883" y="512"/>
                    <a:pt x="884" y="506"/>
                  </a:cubicBezTo>
                  <a:cubicBezTo>
                    <a:pt x="890" y="511"/>
                    <a:pt x="895" y="518"/>
                    <a:pt x="891" y="525"/>
                  </a:cubicBezTo>
                  <a:close/>
                  <a:moveTo>
                    <a:pt x="939" y="548"/>
                  </a:moveTo>
                  <a:cubicBezTo>
                    <a:pt x="938" y="551"/>
                    <a:pt x="933" y="551"/>
                    <a:pt x="931" y="549"/>
                  </a:cubicBezTo>
                  <a:cubicBezTo>
                    <a:pt x="903" y="512"/>
                    <a:pt x="889" y="473"/>
                    <a:pt x="871" y="433"/>
                  </a:cubicBezTo>
                  <a:cubicBezTo>
                    <a:pt x="875" y="432"/>
                    <a:pt x="875" y="432"/>
                    <a:pt x="875" y="432"/>
                  </a:cubicBezTo>
                  <a:cubicBezTo>
                    <a:pt x="898" y="469"/>
                    <a:pt x="916" y="511"/>
                    <a:pt x="939" y="548"/>
                  </a:cubicBezTo>
                  <a:close/>
                  <a:moveTo>
                    <a:pt x="975" y="459"/>
                  </a:moveTo>
                  <a:cubicBezTo>
                    <a:pt x="973" y="460"/>
                    <a:pt x="973" y="462"/>
                    <a:pt x="973" y="463"/>
                  </a:cubicBezTo>
                  <a:cubicBezTo>
                    <a:pt x="945" y="464"/>
                    <a:pt x="927" y="447"/>
                    <a:pt x="905" y="433"/>
                  </a:cubicBezTo>
                  <a:cubicBezTo>
                    <a:pt x="904" y="428"/>
                    <a:pt x="904" y="428"/>
                    <a:pt x="904" y="428"/>
                  </a:cubicBezTo>
                  <a:cubicBezTo>
                    <a:pt x="930" y="430"/>
                    <a:pt x="951" y="446"/>
                    <a:pt x="975" y="459"/>
                  </a:cubicBezTo>
                  <a:close/>
                  <a:moveTo>
                    <a:pt x="950" y="330"/>
                  </a:moveTo>
                  <a:cubicBezTo>
                    <a:pt x="961" y="333"/>
                    <a:pt x="962" y="346"/>
                    <a:pt x="963" y="355"/>
                  </a:cubicBezTo>
                  <a:cubicBezTo>
                    <a:pt x="962" y="377"/>
                    <a:pt x="951" y="395"/>
                    <a:pt x="930" y="403"/>
                  </a:cubicBezTo>
                  <a:cubicBezTo>
                    <a:pt x="920" y="408"/>
                    <a:pt x="904" y="410"/>
                    <a:pt x="893" y="407"/>
                  </a:cubicBezTo>
                  <a:cubicBezTo>
                    <a:pt x="916" y="406"/>
                    <a:pt x="941" y="397"/>
                    <a:pt x="951" y="374"/>
                  </a:cubicBezTo>
                  <a:cubicBezTo>
                    <a:pt x="950" y="330"/>
                    <a:pt x="950" y="330"/>
                    <a:pt x="950" y="330"/>
                  </a:cubicBezTo>
                  <a:close/>
                  <a:moveTo>
                    <a:pt x="928" y="326"/>
                  </a:moveTo>
                  <a:cubicBezTo>
                    <a:pt x="933" y="340"/>
                    <a:pt x="942" y="352"/>
                    <a:pt x="937" y="369"/>
                  </a:cubicBezTo>
                  <a:cubicBezTo>
                    <a:pt x="928" y="387"/>
                    <a:pt x="908" y="387"/>
                    <a:pt x="891" y="391"/>
                  </a:cubicBezTo>
                  <a:cubicBezTo>
                    <a:pt x="882" y="392"/>
                    <a:pt x="876" y="389"/>
                    <a:pt x="869" y="384"/>
                  </a:cubicBezTo>
                  <a:cubicBezTo>
                    <a:pt x="870" y="380"/>
                    <a:pt x="868" y="378"/>
                    <a:pt x="865" y="375"/>
                  </a:cubicBezTo>
                  <a:cubicBezTo>
                    <a:pt x="868" y="362"/>
                    <a:pt x="843" y="349"/>
                    <a:pt x="860" y="339"/>
                  </a:cubicBezTo>
                  <a:cubicBezTo>
                    <a:pt x="876" y="324"/>
                    <a:pt x="912" y="291"/>
                    <a:pt x="928" y="326"/>
                  </a:cubicBezTo>
                  <a:close/>
                  <a:moveTo>
                    <a:pt x="1416" y="256"/>
                  </a:moveTo>
                  <a:cubicBezTo>
                    <a:pt x="1409" y="265"/>
                    <a:pt x="1415" y="281"/>
                    <a:pt x="1406" y="290"/>
                  </a:cubicBezTo>
                  <a:cubicBezTo>
                    <a:pt x="1406" y="307"/>
                    <a:pt x="1391" y="316"/>
                    <a:pt x="1379" y="322"/>
                  </a:cubicBezTo>
                  <a:cubicBezTo>
                    <a:pt x="1265" y="348"/>
                    <a:pt x="1152" y="309"/>
                    <a:pt x="1042" y="290"/>
                  </a:cubicBezTo>
                  <a:cubicBezTo>
                    <a:pt x="887" y="256"/>
                    <a:pt x="707" y="246"/>
                    <a:pt x="549" y="282"/>
                  </a:cubicBezTo>
                  <a:cubicBezTo>
                    <a:pt x="475" y="295"/>
                    <a:pt x="403" y="313"/>
                    <a:pt x="332" y="333"/>
                  </a:cubicBezTo>
                  <a:cubicBezTo>
                    <a:pt x="288" y="339"/>
                    <a:pt x="240" y="346"/>
                    <a:pt x="198" y="332"/>
                  </a:cubicBezTo>
                  <a:cubicBezTo>
                    <a:pt x="163" y="316"/>
                    <a:pt x="178" y="271"/>
                    <a:pt x="167" y="240"/>
                  </a:cubicBezTo>
                  <a:cubicBezTo>
                    <a:pt x="169" y="216"/>
                    <a:pt x="160" y="197"/>
                    <a:pt x="159" y="173"/>
                  </a:cubicBezTo>
                  <a:cubicBezTo>
                    <a:pt x="157" y="166"/>
                    <a:pt x="155" y="156"/>
                    <a:pt x="156" y="148"/>
                  </a:cubicBezTo>
                  <a:cubicBezTo>
                    <a:pt x="170" y="150"/>
                    <a:pt x="184" y="161"/>
                    <a:pt x="200" y="165"/>
                  </a:cubicBezTo>
                  <a:cubicBezTo>
                    <a:pt x="280" y="180"/>
                    <a:pt x="352" y="154"/>
                    <a:pt x="427" y="141"/>
                  </a:cubicBezTo>
                  <a:cubicBezTo>
                    <a:pt x="499" y="125"/>
                    <a:pt x="573" y="113"/>
                    <a:pt x="649" y="107"/>
                  </a:cubicBezTo>
                  <a:cubicBezTo>
                    <a:pt x="735" y="106"/>
                    <a:pt x="824" y="101"/>
                    <a:pt x="906" y="115"/>
                  </a:cubicBezTo>
                  <a:cubicBezTo>
                    <a:pt x="933" y="116"/>
                    <a:pt x="956" y="123"/>
                    <a:pt x="982" y="125"/>
                  </a:cubicBezTo>
                  <a:cubicBezTo>
                    <a:pt x="1036" y="132"/>
                    <a:pt x="1086" y="146"/>
                    <a:pt x="1141" y="150"/>
                  </a:cubicBezTo>
                  <a:cubicBezTo>
                    <a:pt x="1149" y="153"/>
                    <a:pt x="1160" y="153"/>
                    <a:pt x="1169" y="155"/>
                  </a:cubicBezTo>
                  <a:cubicBezTo>
                    <a:pt x="1256" y="169"/>
                    <a:pt x="1353" y="193"/>
                    <a:pt x="1435" y="155"/>
                  </a:cubicBezTo>
                  <a:cubicBezTo>
                    <a:pt x="1435" y="190"/>
                    <a:pt x="1421" y="222"/>
                    <a:pt x="1416" y="256"/>
                  </a:cubicBezTo>
                  <a:close/>
                  <a:moveTo>
                    <a:pt x="1389" y="138"/>
                  </a:moveTo>
                  <a:cubicBezTo>
                    <a:pt x="1390" y="153"/>
                    <a:pt x="1376" y="149"/>
                    <a:pt x="1368" y="155"/>
                  </a:cubicBezTo>
                  <a:cubicBezTo>
                    <a:pt x="1345" y="155"/>
                    <a:pt x="1345" y="155"/>
                    <a:pt x="1345" y="155"/>
                  </a:cubicBezTo>
                  <a:cubicBezTo>
                    <a:pt x="1340" y="147"/>
                    <a:pt x="1342" y="136"/>
                    <a:pt x="1342" y="128"/>
                  </a:cubicBezTo>
                  <a:cubicBezTo>
                    <a:pt x="1358" y="131"/>
                    <a:pt x="1375" y="131"/>
                    <a:pt x="1389" y="138"/>
                  </a:cubicBezTo>
                  <a:close/>
                  <a:moveTo>
                    <a:pt x="1379" y="114"/>
                  </a:moveTo>
                  <a:cubicBezTo>
                    <a:pt x="1389" y="103"/>
                    <a:pt x="1376" y="42"/>
                    <a:pt x="1406" y="82"/>
                  </a:cubicBezTo>
                  <a:cubicBezTo>
                    <a:pt x="1406" y="89"/>
                    <a:pt x="1407" y="101"/>
                    <a:pt x="1399" y="107"/>
                  </a:cubicBezTo>
                  <a:cubicBezTo>
                    <a:pt x="1394" y="111"/>
                    <a:pt x="1386" y="118"/>
                    <a:pt x="1379" y="114"/>
                  </a:cubicBezTo>
                  <a:close/>
                  <a:moveTo>
                    <a:pt x="1457" y="104"/>
                  </a:moveTo>
                  <a:cubicBezTo>
                    <a:pt x="1448" y="121"/>
                    <a:pt x="1435" y="134"/>
                    <a:pt x="1415" y="137"/>
                  </a:cubicBezTo>
                  <a:cubicBezTo>
                    <a:pt x="1416" y="114"/>
                    <a:pt x="1437" y="97"/>
                    <a:pt x="1430" y="71"/>
                  </a:cubicBezTo>
                  <a:cubicBezTo>
                    <a:pt x="1417" y="53"/>
                    <a:pt x="1392" y="47"/>
                    <a:pt x="1369" y="52"/>
                  </a:cubicBezTo>
                  <a:cubicBezTo>
                    <a:pt x="1361" y="57"/>
                    <a:pt x="1364" y="67"/>
                    <a:pt x="1361" y="76"/>
                  </a:cubicBezTo>
                  <a:cubicBezTo>
                    <a:pt x="1358" y="108"/>
                    <a:pt x="1358" y="108"/>
                    <a:pt x="1358" y="108"/>
                  </a:cubicBezTo>
                  <a:cubicBezTo>
                    <a:pt x="1338" y="108"/>
                    <a:pt x="1337" y="90"/>
                    <a:pt x="1332" y="77"/>
                  </a:cubicBezTo>
                  <a:cubicBezTo>
                    <a:pt x="1333" y="56"/>
                    <a:pt x="1341" y="36"/>
                    <a:pt x="1361" y="26"/>
                  </a:cubicBezTo>
                  <a:cubicBezTo>
                    <a:pt x="1377" y="19"/>
                    <a:pt x="1402" y="20"/>
                    <a:pt x="1417" y="28"/>
                  </a:cubicBezTo>
                  <a:cubicBezTo>
                    <a:pt x="1430" y="31"/>
                    <a:pt x="1444" y="37"/>
                    <a:pt x="1449" y="49"/>
                  </a:cubicBezTo>
                  <a:cubicBezTo>
                    <a:pt x="1463" y="62"/>
                    <a:pt x="1459" y="86"/>
                    <a:pt x="1457"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8" name="Line 251"/>
            <p:cNvSpPr>
              <a:spLocks noChangeShapeType="1"/>
            </p:cNvSpPr>
            <p:nvPr userDrawn="1"/>
          </p:nvSpPr>
          <p:spPr bwMode="auto">
            <a:xfrm>
              <a:off x="-7867" y="4630"/>
              <a:ext cx="21503" cy="0"/>
            </a:xfrm>
            <a:prstGeom prst="line">
              <a:avLst/>
            </a:prstGeom>
            <a:grpFill/>
            <a:ln w="3810" cap="sq">
              <a:solidFill>
                <a:srgbClr val="FFFFFF"/>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AU" dirty="0"/>
            </a:p>
          </p:txBody>
        </p:sp>
        <p:sp>
          <p:nvSpPr>
            <p:cNvPr id="59" name="Freeform 252"/>
            <p:cNvSpPr>
              <a:spLocks noEditPoints="1"/>
            </p:cNvSpPr>
            <p:nvPr userDrawn="1"/>
          </p:nvSpPr>
          <p:spPr bwMode="auto">
            <a:xfrm>
              <a:off x="-7876" y="5254"/>
              <a:ext cx="914" cy="907"/>
            </a:xfrm>
            <a:custGeom>
              <a:avLst/>
              <a:gdLst>
                <a:gd name="T0" fmla="*/ 0 w 387"/>
                <a:gd name="T1" fmla="*/ 384 h 384"/>
                <a:gd name="T2" fmla="*/ 0 w 387"/>
                <a:gd name="T3" fmla="*/ 374 h 384"/>
                <a:gd name="T4" fmla="*/ 12 w 387"/>
                <a:gd name="T5" fmla="*/ 374 h 384"/>
                <a:gd name="T6" fmla="*/ 38 w 387"/>
                <a:gd name="T7" fmla="*/ 368 h 384"/>
                <a:gd name="T8" fmla="*/ 51 w 387"/>
                <a:gd name="T9" fmla="*/ 354 h 384"/>
                <a:gd name="T10" fmla="*/ 54 w 387"/>
                <a:gd name="T11" fmla="*/ 318 h 384"/>
                <a:gd name="T12" fmla="*/ 54 w 387"/>
                <a:gd name="T13" fmla="*/ 65 h 384"/>
                <a:gd name="T14" fmla="*/ 51 w 387"/>
                <a:gd name="T15" fmla="*/ 28 h 384"/>
                <a:gd name="T16" fmla="*/ 38 w 387"/>
                <a:gd name="T17" fmla="*/ 16 h 384"/>
                <a:gd name="T18" fmla="*/ 12 w 387"/>
                <a:gd name="T19" fmla="*/ 10 h 384"/>
                <a:gd name="T20" fmla="*/ 0 w 387"/>
                <a:gd name="T21" fmla="*/ 10 h 384"/>
                <a:gd name="T22" fmla="*/ 0 w 387"/>
                <a:gd name="T23" fmla="*/ 0 h 384"/>
                <a:gd name="T24" fmla="*/ 172 w 387"/>
                <a:gd name="T25" fmla="*/ 0 h 384"/>
                <a:gd name="T26" fmla="*/ 283 w 387"/>
                <a:gd name="T27" fmla="*/ 18 h 384"/>
                <a:gd name="T28" fmla="*/ 361 w 387"/>
                <a:gd name="T29" fmla="*/ 88 h 384"/>
                <a:gd name="T30" fmla="*/ 387 w 387"/>
                <a:gd name="T31" fmla="*/ 193 h 384"/>
                <a:gd name="T32" fmla="*/ 374 w 387"/>
                <a:gd name="T33" fmla="*/ 268 h 384"/>
                <a:gd name="T34" fmla="*/ 340 w 387"/>
                <a:gd name="T35" fmla="*/ 324 h 384"/>
                <a:gd name="T36" fmla="*/ 292 w 387"/>
                <a:gd name="T37" fmla="*/ 360 h 384"/>
                <a:gd name="T38" fmla="*/ 226 w 387"/>
                <a:gd name="T39" fmla="*/ 381 h 384"/>
                <a:gd name="T40" fmla="*/ 172 w 387"/>
                <a:gd name="T41" fmla="*/ 384 h 384"/>
                <a:gd name="T42" fmla="*/ 0 w 387"/>
                <a:gd name="T43" fmla="*/ 384 h 384"/>
                <a:gd name="T44" fmla="*/ 146 w 387"/>
                <a:gd name="T45" fmla="*/ 21 h 384"/>
                <a:gd name="T46" fmla="*/ 146 w 387"/>
                <a:gd name="T47" fmla="*/ 322 h 384"/>
                <a:gd name="T48" fmla="*/ 149 w 387"/>
                <a:gd name="T49" fmla="*/ 351 h 384"/>
                <a:gd name="T50" fmla="*/ 156 w 387"/>
                <a:gd name="T51" fmla="*/ 359 h 384"/>
                <a:gd name="T52" fmla="*/ 178 w 387"/>
                <a:gd name="T53" fmla="*/ 363 h 384"/>
                <a:gd name="T54" fmla="*/ 251 w 387"/>
                <a:gd name="T55" fmla="*/ 331 h 384"/>
                <a:gd name="T56" fmla="*/ 285 w 387"/>
                <a:gd name="T57" fmla="*/ 195 h 384"/>
                <a:gd name="T58" fmla="*/ 261 w 387"/>
                <a:gd name="T59" fmla="*/ 77 h 384"/>
                <a:gd name="T60" fmla="*/ 214 w 387"/>
                <a:gd name="T61" fmla="*/ 30 h 384"/>
                <a:gd name="T62" fmla="*/ 146 w 387"/>
                <a:gd name="T63" fmla="*/ 2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7" h="384">
                  <a:moveTo>
                    <a:pt x="0" y="384"/>
                  </a:moveTo>
                  <a:cubicBezTo>
                    <a:pt x="0" y="374"/>
                    <a:pt x="0" y="374"/>
                    <a:pt x="0" y="374"/>
                  </a:cubicBezTo>
                  <a:cubicBezTo>
                    <a:pt x="12" y="374"/>
                    <a:pt x="12" y="374"/>
                    <a:pt x="12" y="374"/>
                  </a:cubicBezTo>
                  <a:cubicBezTo>
                    <a:pt x="23" y="374"/>
                    <a:pt x="32" y="372"/>
                    <a:pt x="38" y="368"/>
                  </a:cubicBezTo>
                  <a:cubicBezTo>
                    <a:pt x="44" y="365"/>
                    <a:pt x="48" y="360"/>
                    <a:pt x="51" y="354"/>
                  </a:cubicBezTo>
                  <a:cubicBezTo>
                    <a:pt x="53" y="350"/>
                    <a:pt x="54" y="338"/>
                    <a:pt x="54" y="318"/>
                  </a:cubicBezTo>
                  <a:cubicBezTo>
                    <a:pt x="54" y="65"/>
                    <a:pt x="54" y="65"/>
                    <a:pt x="54" y="65"/>
                  </a:cubicBezTo>
                  <a:cubicBezTo>
                    <a:pt x="54" y="46"/>
                    <a:pt x="53" y="33"/>
                    <a:pt x="51" y="28"/>
                  </a:cubicBezTo>
                  <a:cubicBezTo>
                    <a:pt x="49" y="24"/>
                    <a:pt x="44" y="19"/>
                    <a:pt x="38" y="16"/>
                  </a:cubicBezTo>
                  <a:cubicBezTo>
                    <a:pt x="32" y="12"/>
                    <a:pt x="23" y="10"/>
                    <a:pt x="12" y="10"/>
                  </a:cubicBezTo>
                  <a:cubicBezTo>
                    <a:pt x="0" y="10"/>
                    <a:pt x="0" y="10"/>
                    <a:pt x="0" y="10"/>
                  </a:cubicBezTo>
                  <a:cubicBezTo>
                    <a:pt x="0" y="0"/>
                    <a:pt x="0" y="0"/>
                    <a:pt x="0" y="0"/>
                  </a:cubicBezTo>
                  <a:cubicBezTo>
                    <a:pt x="172" y="0"/>
                    <a:pt x="172" y="0"/>
                    <a:pt x="172" y="0"/>
                  </a:cubicBezTo>
                  <a:cubicBezTo>
                    <a:pt x="218" y="0"/>
                    <a:pt x="255" y="6"/>
                    <a:pt x="283" y="18"/>
                  </a:cubicBezTo>
                  <a:cubicBezTo>
                    <a:pt x="317" y="34"/>
                    <a:pt x="343" y="57"/>
                    <a:pt x="361" y="88"/>
                  </a:cubicBezTo>
                  <a:cubicBezTo>
                    <a:pt x="378" y="119"/>
                    <a:pt x="387" y="154"/>
                    <a:pt x="387" y="193"/>
                  </a:cubicBezTo>
                  <a:cubicBezTo>
                    <a:pt x="387" y="220"/>
                    <a:pt x="383" y="245"/>
                    <a:pt x="374" y="268"/>
                  </a:cubicBezTo>
                  <a:cubicBezTo>
                    <a:pt x="365" y="291"/>
                    <a:pt x="354" y="309"/>
                    <a:pt x="340" y="324"/>
                  </a:cubicBezTo>
                  <a:cubicBezTo>
                    <a:pt x="326" y="339"/>
                    <a:pt x="311" y="351"/>
                    <a:pt x="292" y="360"/>
                  </a:cubicBezTo>
                  <a:cubicBezTo>
                    <a:pt x="274" y="369"/>
                    <a:pt x="252" y="376"/>
                    <a:pt x="226" y="381"/>
                  </a:cubicBezTo>
                  <a:cubicBezTo>
                    <a:pt x="215" y="383"/>
                    <a:pt x="197" y="384"/>
                    <a:pt x="172" y="384"/>
                  </a:cubicBezTo>
                  <a:lnTo>
                    <a:pt x="0" y="384"/>
                  </a:lnTo>
                  <a:close/>
                  <a:moveTo>
                    <a:pt x="146" y="21"/>
                  </a:moveTo>
                  <a:cubicBezTo>
                    <a:pt x="146" y="322"/>
                    <a:pt x="146" y="322"/>
                    <a:pt x="146" y="322"/>
                  </a:cubicBezTo>
                  <a:cubicBezTo>
                    <a:pt x="146" y="337"/>
                    <a:pt x="147" y="347"/>
                    <a:pt x="149" y="351"/>
                  </a:cubicBezTo>
                  <a:cubicBezTo>
                    <a:pt x="150" y="354"/>
                    <a:pt x="153" y="357"/>
                    <a:pt x="156" y="359"/>
                  </a:cubicBezTo>
                  <a:cubicBezTo>
                    <a:pt x="161" y="362"/>
                    <a:pt x="169" y="363"/>
                    <a:pt x="178" y="363"/>
                  </a:cubicBezTo>
                  <a:cubicBezTo>
                    <a:pt x="210" y="363"/>
                    <a:pt x="234" y="352"/>
                    <a:pt x="251" y="331"/>
                  </a:cubicBezTo>
                  <a:cubicBezTo>
                    <a:pt x="273" y="302"/>
                    <a:pt x="285" y="257"/>
                    <a:pt x="285" y="195"/>
                  </a:cubicBezTo>
                  <a:cubicBezTo>
                    <a:pt x="285" y="146"/>
                    <a:pt x="277" y="106"/>
                    <a:pt x="261" y="77"/>
                  </a:cubicBezTo>
                  <a:cubicBezTo>
                    <a:pt x="249" y="54"/>
                    <a:pt x="233" y="38"/>
                    <a:pt x="214" y="30"/>
                  </a:cubicBezTo>
                  <a:cubicBezTo>
                    <a:pt x="200" y="24"/>
                    <a:pt x="178" y="21"/>
                    <a:pt x="14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0" name="Freeform 253"/>
            <p:cNvSpPr>
              <a:spLocks noEditPoints="1"/>
            </p:cNvSpPr>
            <p:nvPr userDrawn="1"/>
          </p:nvSpPr>
          <p:spPr bwMode="auto">
            <a:xfrm>
              <a:off x="-6893" y="5516"/>
              <a:ext cx="524" cy="664"/>
            </a:xfrm>
            <a:custGeom>
              <a:avLst/>
              <a:gdLst>
                <a:gd name="T0" fmla="*/ 222 w 222"/>
                <a:gd name="T1" fmla="*/ 131 h 281"/>
                <a:gd name="T2" fmla="*/ 77 w 222"/>
                <a:gd name="T3" fmla="*/ 131 h 281"/>
                <a:gd name="T4" fmla="*/ 105 w 222"/>
                <a:gd name="T5" fmla="*/ 214 h 281"/>
                <a:gd name="T6" fmla="*/ 152 w 222"/>
                <a:gd name="T7" fmla="*/ 238 h 281"/>
                <a:gd name="T8" fmla="*/ 183 w 222"/>
                <a:gd name="T9" fmla="*/ 229 h 281"/>
                <a:gd name="T10" fmla="*/ 213 w 222"/>
                <a:gd name="T11" fmla="*/ 194 h 281"/>
                <a:gd name="T12" fmla="*/ 222 w 222"/>
                <a:gd name="T13" fmla="*/ 201 h 281"/>
                <a:gd name="T14" fmla="*/ 175 w 222"/>
                <a:gd name="T15" fmla="*/ 263 h 281"/>
                <a:gd name="T16" fmla="*/ 114 w 222"/>
                <a:gd name="T17" fmla="*/ 281 h 281"/>
                <a:gd name="T18" fmla="*/ 25 w 222"/>
                <a:gd name="T19" fmla="*/ 236 h 281"/>
                <a:gd name="T20" fmla="*/ 0 w 222"/>
                <a:gd name="T21" fmla="*/ 145 h 281"/>
                <a:gd name="T22" fmla="*/ 36 w 222"/>
                <a:gd name="T23" fmla="*/ 39 h 281"/>
                <a:gd name="T24" fmla="*/ 120 w 222"/>
                <a:gd name="T25" fmla="*/ 0 h 281"/>
                <a:gd name="T26" fmla="*/ 190 w 222"/>
                <a:gd name="T27" fmla="*/ 33 h 281"/>
                <a:gd name="T28" fmla="*/ 222 w 222"/>
                <a:gd name="T29" fmla="*/ 131 h 281"/>
                <a:gd name="T30" fmla="*/ 153 w 222"/>
                <a:gd name="T31" fmla="*/ 112 h 281"/>
                <a:gd name="T32" fmla="*/ 148 w 222"/>
                <a:gd name="T33" fmla="*/ 49 h 281"/>
                <a:gd name="T34" fmla="*/ 132 w 222"/>
                <a:gd name="T35" fmla="*/ 24 h 281"/>
                <a:gd name="T36" fmla="*/ 116 w 222"/>
                <a:gd name="T37" fmla="*/ 18 h 281"/>
                <a:gd name="T38" fmla="*/ 92 w 222"/>
                <a:gd name="T39" fmla="*/ 33 h 281"/>
                <a:gd name="T40" fmla="*/ 75 w 222"/>
                <a:gd name="T41" fmla="*/ 102 h 281"/>
                <a:gd name="T42" fmla="*/ 75 w 222"/>
                <a:gd name="T43" fmla="*/ 112 h 281"/>
                <a:gd name="T44" fmla="*/ 153 w 222"/>
                <a:gd name="T45" fmla="*/ 11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2" h="281">
                  <a:moveTo>
                    <a:pt x="222" y="131"/>
                  </a:moveTo>
                  <a:cubicBezTo>
                    <a:pt x="77" y="131"/>
                    <a:pt x="77" y="131"/>
                    <a:pt x="77" y="131"/>
                  </a:cubicBezTo>
                  <a:cubicBezTo>
                    <a:pt x="78" y="166"/>
                    <a:pt x="88" y="194"/>
                    <a:pt x="105" y="214"/>
                  </a:cubicBezTo>
                  <a:cubicBezTo>
                    <a:pt x="118" y="230"/>
                    <a:pt x="134" y="238"/>
                    <a:pt x="152" y="238"/>
                  </a:cubicBezTo>
                  <a:cubicBezTo>
                    <a:pt x="163" y="238"/>
                    <a:pt x="174" y="235"/>
                    <a:pt x="183" y="229"/>
                  </a:cubicBezTo>
                  <a:cubicBezTo>
                    <a:pt x="192" y="222"/>
                    <a:pt x="202" y="211"/>
                    <a:pt x="213" y="194"/>
                  </a:cubicBezTo>
                  <a:cubicBezTo>
                    <a:pt x="222" y="201"/>
                    <a:pt x="222" y="201"/>
                    <a:pt x="222" y="201"/>
                  </a:cubicBezTo>
                  <a:cubicBezTo>
                    <a:pt x="208" y="230"/>
                    <a:pt x="192" y="251"/>
                    <a:pt x="175" y="263"/>
                  </a:cubicBezTo>
                  <a:cubicBezTo>
                    <a:pt x="157" y="275"/>
                    <a:pt x="137" y="281"/>
                    <a:pt x="114" y="281"/>
                  </a:cubicBezTo>
                  <a:cubicBezTo>
                    <a:pt x="75" y="281"/>
                    <a:pt x="45" y="266"/>
                    <a:pt x="25" y="236"/>
                  </a:cubicBezTo>
                  <a:cubicBezTo>
                    <a:pt x="9" y="211"/>
                    <a:pt x="0" y="181"/>
                    <a:pt x="0" y="145"/>
                  </a:cubicBezTo>
                  <a:cubicBezTo>
                    <a:pt x="0" y="101"/>
                    <a:pt x="12" y="65"/>
                    <a:pt x="36" y="39"/>
                  </a:cubicBezTo>
                  <a:cubicBezTo>
                    <a:pt x="60" y="13"/>
                    <a:pt x="88" y="0"/>
                    <a:pt x="120" y="0"/>
                  </a:cubicBezTo>
                  <a:cubicBezTo>
                    <a:pt x="147" y="0"/>
                    <a:pt x="171" y="11"/>
                    <a:pt x="190" y="33"/>
                  </a:cubicBezTo>
                  <a:cubicBezTo>
                    <a:pt x="210" y="55"/>
                    <a:pt x="221" y="88"/>
                    <a:pt x="222" y="131"/>
                  </a:cubicBezTo>
                  <a:close/>
                  <a:moveTo>
                    <a:pt x="153" y="112"/>
                  </a:moveTo>
                  <a:cubicBezTo>
                    <a:pt x="153" y="82"/>
                    <a:pt x="151" y="61"/>
                    <a:pt x="148" y="49"/>
                  </a:cubicBezTo>
                  <a:cubicBezTo>
                    <a:pt x="144" y="38"/>
                    <a:pt x="139" y="29"/>
                    <a:pt x="132" y="24"/>
                  </a:cubicBezTo>
                  <a:cubicBezTo>
                    <a:pt x="128" y="20"/>
                    <a:pt x="123" y="18"/>
                    <a:pt x="116" y="18"/>
                  </a:cubicBezTo>
                  <a:cubicBezTo>
                    <a:pt x="106" y="18"/>
                    <a:pt x="98" y="23"/>
                    <a:pt x="92" y="33"/>
                  </a:cubicBezTo>
                  <a:cubicBezTo>
                    <a:pt x="81" y="50"/>
                    <a:pt x="75" y="73"/>
                    <a:pt x="75" y="102"/>
                  </a:cubicBezTo>
                  <a:cubicBezTo>
                    <a:pt x="75" y="112"/>
                    <a:pt x="75" y="112"/>
                    <a:pt x="75" y="112"/>
                  </a:cubicBezTo>
                  <a:lnTo>
                    <a:pt x="153"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1" name="Freeform 254"/>
            <p:cNvSpPr>
              <a:spLocks noEditPoints="1"/>
            </p:cNvSpPr>
            <p:nvPr userDrawn="1"/>
          </p:nvSpPr>
          <p:spPr bwMode="auto">
            <a:xfrm>
              <a:off x="-6350" y="5516"/>
              <a:ext cx="676" cy="939"/>
            </a:xfrm>
            <a:custGeom>
              <a:avLst/>
              <a:gdLst>
                <a:gd name="T0" fmla="*/ 111 w 286"/>
                <a:gd name="T1" fmla="*/ 246 h 397"/>
                <a:gd name="T2" fmla="*/ 111 w 286"/>
                <a:gd name="T3" fmla="*/ 345 h 397"/>
                <a:gd name="T4" fmla="*/ 114 w 286"/>
                <a:gd name="T5" fmla="*/ 373 h 397"/>
                <a:gd name="T6" fmla="*/ 124 w 286"/>
                <a:gd name="T7" fmla="*/ 384 h 397"/>
                <a:gd name="T8" fmla="*/ 151 w 286"/>
                <a:gd name="T9" fmla="*/ 387 h 397"/>
                <a:gd name="T10" fmla="*/ 151 w 286"/>
                <a:gd name="T11" fmla="*/ 397 h 397"/>
                <a:gd name="T12" fmla="*/ 0 w 286"/>
                <a:gd name="T13" fmla="*/ 397 h 397"/>
                <a:gd name="T14" fmla="*/ 0 w 286"/>
                <a:gd name="T15" fmla="*/ 387 h 397"/>
                <a:gd name="T16" fmla="*/ 26 w 286"/>
                <a:gd name="T17" fmla="*/ 377 h 397"/>
                <a:gd name="T18" fmla="*/ 31 w 286"/>
                <a:gd name="T19" fmla="*/ 343 h 397"/>
                <a:gd name="T20" fmla="*/ 31 w 286"/>
                <a:gd name="T21" fmla="*/ 63 h 397"/>
                <a:gd name="T22" fmla="*/ 25 w 286"/>
                <a:gd name="T23" fmla="*/ 27 h 397"/>
                <a:gd name="T24" fmla="*/ 0 w 286"/>
                <a:gd name="T25" fmla="*/ 18 h 397"/>
                <a:gd name="T26" fmla="*/ 0 w 286"/>
                <a:gd name="T27" fmla="*/ 8 h 397"/>
                <a:gd name="T28" fmla="*/ 111 w 286"/>
                <a:gd name="T29" fmla="*/ 8 h 397"/>
                <a:gd name="T30" fmla="*/ 111 w 286"/>
                <a:gd name="T31" fmla="*/ 43 h 397"/>
                <a:gd name="T32" fmla="*/ 139 w 286"/>
                <a:gd name="T33" fmla="*/ 13 h 397"/>
                <a:gd name="T34" fmla="*/ 184 w 286"/>
                <a:gd name="T35" fmla="*/ 0 h 397"/>
                <a:gd name="T36" fmla="*/ 237 w 286"/>
                <a:gd name="T37" fmla="*/ 18 h 397"/>
                <a:gd name="T38" fmla="*/ 274 w 286"/>
                <a:gd name="T39" fmla="*/ 69 h 397"/>
                <a:gd name="T40" fmla="*/ 286 w 286"/>
                <a:gd name="T41" fmla="*/ 139 h 397"/>
                <a:gd name="T42" fmla="*/ 273 w 286"/>
                <a:gd name="T43" fmla="*/ 213 h 397"/>
                <a:gd name="T44" fmla="*/ 236 w 286"/>
                <a:gd name="T45" fmla="*/ 264 h 397"/>
                <a:gd name="T46" fmla="*/ 181 w 286"/>
                <a:gd name="T47" fmla="*/ 281 h 397"/>
                <a:gd name="T48" fmla="*/ 141 w 286"/>
                <a:gd name="T49" fmla="*/ 271 h 397"/>
                <a:gd name="T50" fmla="*/ 111 w 286"/>
                <a:gd name="T51" fmla="*/ 246 h 397"/>
                <a:gd name="T52" fmla="*/ 111 w 286"/>
                <a:gd name="T53" fmla="*/ 218 h 397"/>
                <a:gd name="T54" fmla="*/ 163 w 286"/>
                <a:gd name="T55" fmla="*/ 252 h 397"/>
                <a:gd name="T56" fmla="*/ 188 w 286"/>
                <a:gd name="T57" fmla="*/ 236 h 397"/>
                <a:gd name="T58" fmla="*/ 203 w 286"/>
                <a:gd name="T59" fmla="*/ 145 h 397"/>
                <a:gd name="T60" fmla="*/ 187 w 286"/>
                <a:gd name="T61" fmla="*/ 51 h 397"/>
                <a:gd name="T62" fmla="*/ 158 w 286"/>
                <a:gd name="T63" fmla="*/ 35 h 397"/>
                <a:gd name="T64" fmla="*/ 111 w 286"/>
                <a:gd name="T65" fmla="*/ 76 h 397"/>
                <a:gd name="T66" fmla="*/ 111 w 286"/>
                <a:gd name="T67" fmla="*/ 21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6" h="397">
                  <a:moveTo>
                    <a:pt x="111" y="246"/>
                  </a:moveTo>
                  <a:cubicBezTo>
                    <a:pt x="111" y="345"/>
                    <a:pt x="111" y="345"/>
                    <a:pt x="111" y="345"/>
                  </a:cubicBezTo>
                  <a:cubicBezTo>
                    <a:pt x="111" y="359"/>
                    <a:pt x="112" y="368"/>
                    <a:pt x="114" y="373"/>
                  </a:cubicBezTo>
                  <a:cubicBezTo>
                    <a:pt x="116" y="378"/>
                    <a:pt x="120" y="381"/>
                    <a:pt x="124" y="384"/>
                  </a:cubicBezTo>
                  <a:cubicBezTo>
                    <a:pt x="129" y="386"/>
                    <a:pt x="137" y="387"/>
                    <a:pt x="151" y="387"/>
                  </a:cubicBezTo>
                  <a:cubicBezTo>
                    <a:pt x="151" y="397"/>
                    <a:pt x="151" y="397"/>
                    <a:pt x="151" y="397"/>
                  </a:cubicBezTo>
                  <a:cubicBezTo>
                    <a:pt x="0" y="397"/>
                    <a:pt x="0" y="397"/>
                    <a:pt x="0" y="397"/>
                  </a:cubicBezTo>
                  <a:cubicBezTo>
                    <a:pt x="0" y="387"/>
                    <a:pt x="0" y="387"/>
                    <a:pt x="0" y="387"/>
                  </a:cubicBezTo>
                  <a:cubicBezTo>
                    <a:pt x="11" y="387"/>
                    <a:pt x="20" y="383"/>
                    <a:pt x="26" y="377"/>
                  </a:cubicBezTo>
                  <a:cubicBezTo>
                    <a:pt x="29" y="373"/>
                    <a:pt x="31" y="361"/>
                    <a:pt x="31" y="343"/>
                  </a:cubicBezTo>
                  <a:cubicBezTo>
                    <a:pt x="31" y="63"/>
                    <a:pt x="31" y="63"/>
                    <a:pt x="31" y="63"/>
                  </a:cubicBezTo>
                  <a:cubicBezTo>
                    <a:pt x="31" y="45"/>
                    <a:pt x="29" y="33"/>
                    <a:pt x="25" y="27"/>
                  </a:cubicBezTo>
                  <a:cubicBezTo>
                    <a:pt x="20" y="22"/>
                    <a:pt x="12" y="19"/>
                    <a:pt x="0" y="18"/>
                  </a:cubicBezTo>
                  <a:cubicBezTo>
                    <a:pt x="0" y="8"/>
                    <a:pt x="0" y="8"/>
                    <a:pt x="0" y="8"/>
                  </a:cubicBezTo>
                  <a:cubicBezTo>
                    <a:pt x="111" y="8"/>
                    <a:pt x="111" y="8"/>
                    <a:pt x="111" y="8"/>
                  </a:cubicBezTo>
                  <a:cubicBezTo>
                    <a:pt x="111" y="43"/>
                    <a:pt x="111" y="43"/>
                    <a:pt x="111" y="43"/>
                  </a:cubicBezTo>
                  <a:cubicBezTo>
                    <a:pt x="120" y="29"/>
                    <a:pt x="129" y="19"/>
                    <a:pt x="139" y="13"/>
                  </a:cubicBezTo>
                  <a:cubicBezTo>
                    <a:pt x="153" y="4"/>
                    <a:pt x="168" y="0"/>
                    <a:pt x="184" y="0"/>
                  </a:cubicBezTo>
                  <a:cubicBezTo>
                    <a:pt x="204" y="0"/>
                    <a:pt x="221" y="6"/>
                    <a:pt x="237" y="18"/>
                  </a:cubicBezTo>
                  <a:cubicBezTo>
                    <a:pt x="253" y="31"/>
                    <a:pt x="266" y="48"/>
                    <a:pt x="274" y="69"/>
                  </a:cubicBezTo>
                  <a:cubicBezTo>
                    <a:pt x="282" y="91"/>
                    <a:pt x="286" y="114"/>
                    <a:pt x="286" y="139"/>
                  </a:cubicBezTo>
                  <a:cubicBezTo>
                    <a:pt x="286" y="166"/>
                    <a:pt x="282" y="191"/>
                    <a:pt x="273" y="213"/>
                  </a:cubicBezTo>
                  <a:cubicBezTo>
                    <a:pt x="265" y="235"/>
                    <a:pt x="252" y="252"/>
                    <a:pt x="236" y="264"/>
                  </a:cubicBezTo>
                  <a:cubicBezTo>
                    <a:pt x="220" y="275"/>
                    <a:pt x="201" y="281"/>
                    <a:pt x="181" y="281"/>
                  </a:cubicBezTo>
                  <a:cubicBezTo>
                    <a:pt x="167" y="281"/>
                    <a:pt x="153" y="278"/>
                    <a:pt x="141" y="271"/>
                  </a:cubicBezTo>
                  <a:cubicBezTo>
                    <a:pt x="131" y="267"/>
                    <a:pt x="121" y="258"/>
                    <a:pt x="111" y="246"/>
                  </a:cubicBezTo>
                  <a:close/>
                  <a:moveTo>
                    <a:pt x="111" y="218"/>
                  </a:moveTo>
                  <a:cubicBezTo>
                    <a:pt x="127" y="241"/>
                    <a:pt x="144" y="252"/>
                    <a:pt x="163" y="252"/>
                  </a:cubicBezTo>
                  <a:cubicBezTo>
                    <a:pt x="173" y="252"/>
                    <a:pt x="182" y="247"/>
                    <a:pt x="188" y="236"/>
                  </a:cubicBezTo>
                  <a:cubicBezTo>
                    <a:pt x="198" y="220"/>
                    <a:pt x="203" y="190"/>
                    <a:pt x="203" y="145"/>
                  </a:cubicBezTo>
                  <a:cubicBezTo>
                    <a:pt x="203" y="99"/>
                    <a:pt x="198" y="68"/>
                    <a:pt x="187" y="51"/>
                  </a:cubicBezTo>
                  <a:cubicBezTo>
                    <a:pt x="180" y="40"/>
                    <a:pt x="170" y="35"/>
                    <a:pt x="158" y="35"/>
                  </a:cubicBezTo>
                  <a:cubicBezTo>
                    <a:pt x="139" y="35"/>
                    <a:pt x="123" y="48"/>
                    <a:pt x="111" y="76"/>
                  </a:cubicBezTo>
                  <a:lnTo>
                    <a:pt x="111" y="2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2" name="Freeform 255"/>
            <p:cNvSpPr>
              <a:spLocks noEditPoints="1"/>
            </p:cNvSpPr>
            <p:nvPr userDrawn="1"/>
          </p:nvSpPr>
          <p:spPr bwMode="auto">
            <a:xfrm>
              <a:off x="-5601" y="5516"/>
              <a:ext cx="603"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5 w 255"/>
                <a:gd name="T17" fmla="*/ 27 h 277"/>
                <a:gd name="T18" fmla="*/ 104 w 255"/>
                <a:gd name="T19" fmla="*/ 22 h 277"/>
                <a:gd name="T20" fmla="*/ 74 w 255"/>
                <a:gd name="T21" fmla="*/ 30 h 277"/>
                <a:gd name="T22" fmla="*/ 66 w 255"/>
                <a:gd name="T23" fmla="*/ 42 h 277"/>
                <a:gd name="T24" fmla="*/ 74 w 255"/>
                <a:gd name="T25" fmla="*/ 56 h 277"/>
                <a:gd name="T26" fmla="*/ 85 w 255"/>
                <a:gd name="T27" fmla="*/ 80 h 277"/>
                <a:gd name="T28" fmla="*/ 75 w 255"/>
                <a:gd name="T29" fmla="*/ 104 h 277"/>
                <a:gd name="T30" fmla="*/ 48 w 255"/>
                <a:gd name="T31" fmla="*/ 113 h 277"/>
                <a:gd name="T32" fmla="*/ 18 w 255"/>
                <a:gd name="T33" fmla="*/ 103 h 277"/>
                <a:gd name="T34" fmla="*/ 6 w 255"/>
                <a:gd name="T35" fmla="*/ 77 h 277"/>
                <a:gd name="T36" fmla="*/ 22 w 255"/>
                <a:gd name="T37" fmla="*/ 38 h 277"/>
                <a:gd name="T38" fmla="*/ 67 w 255"/>
                <a:gd name="T39" fmla="*/ 10 h 277"/>
                <a:gd name="T40" fmla="*/ 127 w 255"/>
                <a:gd name="T41" fmla="*/ 0 h 277"/>
                <a:gd name="T42" fmla="*/ 187 w 255"/>
                <a:gd name="T43" fmla="*/ 16 h 277"/>
                <a:gd name="T44" fmla="*/ 215 w 255"/>
                <a:gd name="T45" fmla="*/ 51 h 277"/>
                <a:gd name="T46" fmla="*/ 219 w 255"/>
                <a:gd name="T47" fmla="*/ 106 h 277"/>
                <a:gd name="T48" fmla="*/ 219 w 255"/>
                <a:gd name="T49" fmla="*/ 209 h 277"/>
                <a:gd name="T50" fmla="*/ 221 w 255"/>
                <a:gd name="T51" fmla="*/ 231 h 277"/>
                <a:gd name="T52" fmla="*/ 225 w 255"/>
                <a:gd name="T53" fmla="*/ 238 h 277"/>
                <a:gd name="T54" fmla="*/ 232 w 255"/>
                <a:gd name="T55" fmla="*/ 241 h 277"/>
                <a:gd name="T56" fmla="*/ 247 w 255"/>
                <a:gd name="T57" fmla="*/ 230 h 277"/>
                <a:gd name="T58" fmla="*/ 255 w 255"/>
                <a:gd name="T59" fmla="*/ 237 h 277"/>
                <a:gd name="T60" fmla="*/ 226 w 255"/>
                <a:gd name="T61" fmla="*/ 267 h 277"/>
                <a:gd name="T62" fmla="*/ 191 w 255"/>
                <a:gd name="T63" fmla="*/ 277 h 277"/>
                <a:gd name="T64" fmla="*/ 156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8" y="263"/>
                    <a:pt x="79" y="277"/>
                    <a:pt x="53" y="277"/>
                  </a:cubicBezTo>
                  <a:cubicBezTo>
                    <a:pt x="38" y="277"/>
                    <a:pt x="25" y="272"/>
                    <a:pt x="15" y="262"/>
                  </a:cubicBezTo>
                  <a:cubicBezTo>
                    <a:pt x="5" y="252"/>
                    <a:pt x="0" y="240"/>
                    <a:pt x="0" y="225"/>
                  </a:cubicBezTo>
                  <a:cubicBezTo>
                    <a:pt x="0" y="204"/>
                    <a:pt x="9" y="186"/>
                    <a:pt x="26" y="170"/>
                  </a:cubicBezTo>
                  <a:cubicBezTo>
                    <a:pt x="44" y="154"/>
                    <a:pt x="82" y="132"/>
                    <a:pt x="140" y="106"/>
                  </a:cubicBezTo>
                  <a:cubicBezTo>
                    <a:pt x="140" y="79"/>
                    <a:pt x="140" y="79"/>
                    <a:pt x="140" y="79"/>
                  </a:cubicBezTo>
                  <a:cubicBezTo>
                    <a:pt x="140" y="59"/>
                    <a:pt x="139" y="46"/>
                    <a:pt x="137" y="41"/>
                  </a:cubicBezTo>
                  <a:cubicBezTo>
                    <a:pt x="135" y="36"/>
                    <a:pt x="131" y="31"/>
                    <a:pt x="125" y="27"/>
                  </a:cubicBezTo>
                  <a:cubicBezTo>
                    <a:pt x="119" y="23"/>
                    <a:pt x="112" y="22"/>
                    <a:pt x="104" y="22"/>
                  </a:cubicBezTo>
                  <a:cubicBezTo>
                    <a:pt x="92" y="22"/>
                    <a:pt x="82" y="24"/>
                    <a:pt x="74" y="30"/>
                  </a:cubicBezTo>
                  <a:cubicBezTo>
                    <a:pt x="69" y="33"/>
                    <a:pt x="66" y="37"/>
                    <a:pt x="66" y="42"/>
                  </a:cubicBezTo>
                  <a:cubicBezTo>
                    <a:pt x="66" y="46"/>
                    <a:pt x="69" y="51"/>
                    <a:pt x="74" y="56"/>
                  </a:cubicBezTo>
                  <a:cubicBezTo>
                    <a:pt x="82" y="65"/>
                    <a:pt x="85" y="72"/>
                    <a:pt x="85" y="80"/>
                  </a:cubicBezTo>
                  <a:cubicBezTo>
                    <a:pt x="85" y="89"/>
                    <a:pt x="82" y="97"/>
                    <a:pt x="75" y="104"/>
                  </a:cubicBezTo>
                  <a:cubicBezTo>
                    <a:pt x="68" y="110"/>
                    <a:pt x="59" y="113"/>
                    <a:pt x="48" y="113"/>
                  </a:cubicBezTo>
                  <a:cubicBezTo>
                    <a:pt x="36" y="113"/>
                    <a:pt x="26" y="110"/>
                    <a:pt x="18" y="103"/>
                  </a:cubicBezTo>
                  <a:cubicBezTo>
                    <a:pt x="10" y="96"/>
                    <a:pt x="6" y="87"/>
                    <a:pt x="6" y="77"/>
                  </a:cubicBezTo>
                  <a:cubicBezTo>
                    <a:pt x="6" y="64"/>
                    <a:pt x="11" y="51"/>
                    <a:pt x="22" y="38"/>
                  </a:cubicBezTo>
                  <a:cubicBezTo>
                    <a:pt x="33" y="26"/>
                    <a:pt x="48" y="17"/>
                    <a:pt x="67" y="10"/>
                  </a:cubicBezTo>
                  <a:cubicBezTo>
                    <a:pt x="86" y="3"/>
                    <a:pt x="106" y="0"/>
                    <a:pt x="127" y="0"/>
                  </a:cubicBezTo>
                  <a:cubicBezTo>
                    <a:pt x="152" y="0"/>
                    <a:pt x="172" y="5"/>
                    <a:pt x="187" y="16"/>
                  </a:cubicBezTo>
                  <a:cubicBezTo>
                    <a:pt x="201" y="27"/>
                    <a:pt x="211" y="38"/>
                    <a:pt x="215" y="51"/>
                  </a:cubicBezTo>
                  <a:cubicBezTo>
                    <a:pt x="218" y="59"/>
                    <a:pt x="219" y="77"/>
                    <a:pt x="219" y="106"/>
                  </a:cubicBezTo>
                  <a:cubicBezTo>
                    <a:pt x="219" y="209"/>
                    <a:pt x="219" y="209"/>
                    <a:pt x="219" y="209"/>
                  </a:cubicBezTo>
                  <a:cubicBezTo>
                    <a:pt x="219" y="221"/>
                    <a:pt x="220" y="228"/>
                    <a:pt x="221" y="231"/>
                  </a:cubicBezTo>
                  <a:cubicBezTo>
                    <a:pt x="222" y="234"/>
                    <a:pt x="223" y="237"/>
                    <a:pt x="225" y="238"/>
                  </a:cubicBezTo>
                  <a:cubicBezTo>
                    <a:pt x="227" y="240"/>
                    <a:pt x="229" y="241"/>
                    <a:pt x="232" y="241"/>
                  </a:cubicBezTo>
                  <a:cubicBezTo>
                    <a:pt x="236" y="241"/>
                    <a:pt x="241" y="237"/>
                    <a:pt x="247" y="230"/>
                  </a:cubicBezTo>
                  <a:cubicBezTo>
                    <a:pt x="255" y="237"/>
                    <a:pt x="255" y="237"/>
                    <a:pt x="255" y="237"/>
                  </a:cubicBezTo>
                  <a:cubicBezTo>
                    <a:pt x="246" y="251"/>
                    <a:pt x="236" y="261"/>
                    <a:pt x="226" y="267"/>
                  </a:cubicBezTo>
                  <a:cubicBezTo>
                    <a:pt x="216" y="274"/>
                    <a:pt x="204" y="277"/>
                    <a:pt x="191" y="277"/>
                  </a:cubicBezTo>
                  <a:cubicBezTo>
                    <a:pt x="176" y="277"/>
                    <a:pt x="164" y="273"/>
                    <a:pt x="156" y="266"/>
                  </a:cubicBezTo>
                  <a:cubicBezTo>
                    <a:pt x="147" y="259"/>
                    <a:pt x="142" y="248"/>
                    <a:pt x="140" y="234"/>
                  </a:cubicBezTo>
                  <a:close/>
                  <a:moveTo>
                    <a:pt x="140" y="213"/>
                  </a:moveTo>
                  <a:cubicBezTo>
                    <a:pt x="140" y="125"/>
                    <a:pt x="140" y="125"/>
                    <a:pt x="140" y="125"/>
                  </a:cubicBezTo>
                  <a:cubicBezTo>
                    <a:pt x="117" y="138"/>
                    <a:pt x="100" y="152"/>
                    <a:pt x="89" y="168"/>
                  </a:cubicBezTo>
                  <a:cubicBezTo>
                    <a:pt x="82" y="178"/>
                    <a:pt x="78" y="188"/>
                    <a:pt x="78" y="199"/>
                  </a:cubicBezTo>
                  <a:cubicBezTo>
                    <a:pt x="78" y="207"/>
                    <a:pt x="81" y="215"/>
                    <a:pt x="87" y="222"/>
                  </a:cubicBezTo>
                  <a:cubicBezTo>
                    <a:pt x="92" y="227"/>
                    <a:pt x="99" y="229"/>
                    <a:pt x="107" y="229"/>
                  </a:cubicBezTo>
                  <a:cubicBezTo>
                    <a:pt x="117" y="229"/>
                    <a:pt x="128"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3" name="Freeform 256"/>
            <p:cNvSpPr>
              <a:spLocks/>
            </p:cNvSpPr>
            <p:nvPr userDrawn="1"/>
          </p:nvSpPr>
          <p:spPr bwMode="auto">
            <a:xfrm>
              <a:off x="-4972" y="5516"/>
              <a:ext cx="536" cy="645"/>
            </a:xfrm>
            <a:custGeom>
              <a:avLst/>
              <a:gdLst>
                <a:gd name="T0" fmla="*/ 108 w 227"/>
                <a:gd name="T1" fmla="*/ 8 h 273"/>
                <a:gd name="T2" fmla="*/ 108 w 227"/>
                <a:gd name="T3" fmla="*/ 68 h 273"/>
                <a:gd name="T4" fmla="*/ 154 w 227"/>
                <a:gd name="T5" fmla="*/ 13 h 273"/>
                <a:gd name="T6" fmla="*/ 193 w 227"/>
                <a:gd name="T7" fmla="*/ 0 h 273"/>
                <a:gd name="T8" fmla="*/ 218 w 227"/>
                <a:gd name="T9" fmla="*/ 10 h 273"/>
                <a:gd name="T10" fmla="*/ 227 w 227"/>
                <a:gd name="T11" fmla="*/ 37 h 273"/>
                <a:gd name="T12" fmla="*/ 218 w 227"/>
                <a:gd name="T13" fmla="*/ 67 h 273"/>
                <a:gd name="T14" fmla="*/ 196 w 227"/>
                <a:gd name="T15" fmla="*/ 77 h 273"/>
                <a:gd name="T16" fmla="*/ 170 w 227"/>
                <a:gd name="T17" fmla="*/ 68 h 273"/>
                <a:gd name="T18" fmla="*/ 157 w 227"/>
                <a:gd name="T19" fmla="*/ 57 h 273"/>
                <a:gd name="T20" fmla="*/ 150 w 227"/>
                <a:gd name="T21" fmla="*/ 55 h 273"/>
                <a:gd name="T22" fmla="*/ 135 w 227"/>
                <a:gd name="T23" fmla="*/ 62 h 273"/>
                <a:gd name="T24" fmla="*/ 117 w 227"/>
                <a:gd name="T25" fmla="*/ 89 h 273"/>
                <a:gd name="T26" fmla="*/ 108 w 227"/>
                <a:gd name="T27" fmla="*/ 150 h 273"/>
                <a:gd name="T28" fmla="*/ 108 w 227"/>
                <a:gd name="T29" fmla="*/ 211 h 273"/>
                <a:gd name="T30" fmla="*/ 108 w 227"/>
                <a:gd name="T31" fmla="*/ 227 h 273"/>
                <a:gd name="T32" fmla="*/ 110 w 227"/>
                <a:gd name="T33" fmla="*/ 247 h 273"/>
                <a:gd name="T34" fmla="*/ 120 w 227"/>
                <a:gd name="T35" fmla="*/ 259 h 273"/>
                <a:gd name="T36" fmla="*/ 143 w 227"/>
                <a:gd name="T37" fmla="*/ 263 h 273"/>
                <a:gd name="T38" fmla="*/ 143 w 227"/>
                <a:gd name="T39" fmla="*/ 273 h 273"/>
                <a:gd name="T40" fmla="*/ 0 w 227"/>
                <a:gd name="T41" fmla="*/ 273 h 273"/>
                <a:gd name="T42" fmla="*/ 0 w 227"/>
                <a:gd name="T43" fmla="*/ 263 h 273"/>
                <a:gd name="T44" fmla="*/ 23 w 227"/>
                <a:gd name="T45" fmla="*/ 253 h 273"/>
                <a:gd name="T46" fmla="*/ 29 w 227"/>
                <a:gd name="T47" fmla="*/ 211 h 273"/>
                <a:gd name="T48" fmla="*/ 29 w 227"/>
                <a:gd name="T49" fmla="*/ 64 h 273"/>
                <a:gd name="T50" fmla="*/ 27 w 227"/>
                <a:gd name="T51" fmla="*/ 35 h 273"/>
                <a:gd name="T52" fmla="*/ 19 w 227"/>
                <a:gd name="T53" fmla="*/ 24 h 273"/>
                <a:gd name="T54" fmla="*/ 0 w 227"/>
                <a:gd name="T55" fmla="*/ 18 h 273"/>
                <a:gd name="T56" fmla="*/ 0 w 227"/>
                <a:gd name="T57" fmla="*/ 8 h 273"/>
                <a:gd name="T58" fmla="*/ 108 w 227"/>
                <a:gd name="T59"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7" h="273">
                  <a:moveTo>
                    <a:pt x="108" y="8"/>
                  </a:moveTo>
                  <a:cubicBezTo>
                    <a:pt x="108" y="68"/>
                    <a:pt x="108" y="68"/>
                    <a:pt x="108" y="68"/>
                  </a:cubicBezTo>
                  <a:cubicBezTo>
                    <a:pt x="126" y="41"/>
                    <a:pt x="141" y="22"/>
                    <a:pt x="154" y="13"/>
                  </a:cubicBezTo>
                  <a:cubicBezTo>
                    <a:pt x="167" y="4"/>
                    <a:pt x="180" y="0"/>
                    <a:pt x="193" y="0"/>
                  </a:cubicBezTo>
                  <a:cubicBezTo>
                    <a:pt x="203" y="0"/>
                    <a:pt x="212" y="3"/>
                    <a:pt x="218" y="10"/>
                  </a:cubicBezTo>
                  <a:cubicBezTo>
                    <a:pt x="224" y="16"/>
                    <a:pt x="227" y="26"/>
                    <a:pt x="227" y="37"/>
                  </a:cubicBezTo>
                  <a:cubicBezTo>
                    <a:pt x="227" y="50"/>
                    <a:pt x="224" y="60"/>
                    <a:pt x="218" y="67"/>
                  </a:cubicBezTo>
                  <a:cubicBezTo>
                    <a:pt x="212" y="74"/>
                    <a:pt x="205" y="77"/>
                    <a:pt x="196" y="77"/>
                  </a:cubicBezTo>
                  <a:cubicBezTo>
                    <a:pt x="186" y="77"/>
                    <a:pt x="177" y="74"/>
                    <a:pt x="170" y="68"/>
                  </a:cubicBezTo>
                  <a:cubicBezTo>
                    <a:pt x="162" y="61"/>
                    <a:pt x="158" y="58"/>
                    <a:pt x="157" y="57"/>
                  </a:cubicBezTo>
                  <a:cubicBezTo>
                    <a:pt x="155" y="56"/>
                    <a:pt x="153" y="55"/>
                    <a:pt x="150" y="55"/>
                  </a:cubicBezTo>
                  <a:cubicBezTo>
                    <a:pt x="145" y="55"/>
                    <a:pt x="140" y="57"/>
                    <a:pt x="135" y="62"/>
                  </a:cubicBezTo>
                  <a:cubicBezTo>
                    <a:pt x="127" y="68"/>
                    <a:pt x="121" y="77"/>
                    <a:pt x="117" y="89"/>
                  </a:cubicBezTo>
                  <a:cubicBezTo>
                    <a:pt x="111" y="107"/>
                    <a:pt x="108" y="128"/>
                    <a:pt x="108" y="150"/>
                  </a:cubicBezTo>
                  <a:cubicBezTo>
                    <a:pt x="108" y="211"/>
                    <a:pt x="108" y="211"/>
                    <a:pt x="108" y="211"/>
                  </a:cubicBezTo>
                  <a:cubicBezTo>
                    <a:pt x="108" y="227"/>
                    <a:pt x="108" y="227"/>
                    <a:pt x="108" y="227"/>
                  </a:cubicBezTo>
                  <a:cubicBezTo>
                    <a:pt x="108" y="237"/>
                    <a:pt x="109" y="244"/>
                    <a:pt x="110" y="247"/>
                  </a:cubicBezTo>
                  <a:cubicBezTo>
                    <a:pt x="113" y="252"/>
                    <a:pt x="116" y="256"/>
                    <a:pt x="120" y="259"/>
                  </a:cubicBezTo>
                  <a:cubicBezTo>
                    <a:pt x="125" y="261"/>
                    <a:pt x="132" y="262"/>
                    <a:pt x="143" y="263"/>
                  </a:cubicBezTo>
                  <a:cubicBezTo>
                    <a:pt x="143" y="273"/>
                    <a:pt x="143" y="273"/>
                    <a:pt x="143" y="273"/>
                  </a:cubicBezTo>
                  <a:cubicBezTo>
                    <a:pt x="0" y="273"/>
                    <a:pt x="0" y="273"/>
                    <a:pt x="0" y="273"/>
                  </a:cubicBezTo>
                  <a:cubicBezTo>
                    <a:pt x="0" y="263"/>
                    <a:pt x="0" y="263"/>
                    <a:pt x="0" y="263"/>
                  </a:cubicBezTo>
                  <a:cubicBezTo>
                    <a:pt x="11" y="262"/>
                    <a:pt x="19" y="259"/>
                    <a:pt x="23" y="253"/>
                  </a:cubicBezTo>
                  <a:cubicBezTo>
                    <a:pt x="27" y="248"/>
                    <a:pt x="29" y="234"/>
                    <a:pt x="29" y="211"/>
                  </a:cubicBezTo>
                  <a:cubicBezTo>
                    <a:pt x="29" y="64"/>
                    <a:pt x="29" y="64"/>
                    <a:pt x="29" y="64"/>
                  </a:cubicBezTo>
                  <a:cubicBezTo>
                    <a:pt x="29" y="49"/>
                    <a:pt x="28" y="39"/>
                    <a:pt x="27" y="35"/>
                  </a:cubicBezTo>
                  <a:cubicBezTo>
                    <a:pt x="25" y="30"/>
                    <a:pt x="22" y="26"/>
                    <a:pt x="19" y="24"/>
                  </a:cubicBezTo>
                  <a:cubicBezTo>
                    <a:pt x="15" y="21"/>
                    <a:pt x="9" y="19"/>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4" name="Freeform 257"/>
            <p:cNvSpPr>
              <a:spLocks/>
            </p:cNvSpPr>
            <p:nvPr userDrawn="1"/>
          </p:nvSpPr>
          <p:spPr bwMode="auto">
            <a:xfrm>
              <a:off x="-4419" y="5306"/>
              <a:ext cx="418" cy="865"/>
            </a:xfrm>
            <a:custGeom>
              <a:avLst/>
              <a:gdLst>
                <a:gd name="T0" fmla="*/ 114 w 177"/>
                <a:gd name="T1" fmla="*/ 0 h 366"/>
                <a:gd name="T2" fmla="*/ 114 w 177"/>
                <a:gd name="T3" fmla="*/ 97 h 366"/>
                <a:gd name="T4" fmla="*/ 177 w 177"/>
                <a:gd name="T5" fmla="*/ 97 h 366"/>
                <a:gd name="T6" fmla="*/ 177 w 177"/>
                <a:gd name="T7" fmla="*/ 125 h 366"/>
                <a:gd name="T8" fmla="*/ 114 w 177"/>
                <a:gd name="T9" fmla="*/ 125 h 366"/>
                <a:gd name="T10" fmla="*/ 114 w 177"/>
                <a:gd name="T11" fmla="*/ 289 h 366"/>
                <a:gd name="T12" fmla="*/ 116 w 177"/>
                <a:gd name="T13" fmla="*/ 318 h 366"/>
                <a:gd name="T14" fmla="*/ 123 w 177"/>
                <a:gd name="T15" fmla="*/ 329 h 366"/>
                <a:gd name="T16" fmla="*/ 133 w 177"/>
                <a:gd name="T17" fmla="*/ 333 h 366"/>
                <a:gd name="T18" fmla="*/ 168 w 177"/>
                <a:gd name="T19" fmla="*/ 305 h 366"/>
                <a:gd name="T20" fmla="*/ 177 w 177"/>
                <a:gd name="T21" fmla="*/ 311 h 366"/>
                <a:gd name="T22" fmla="*/ 102 w 177"/>
                <a:gd name="T23" fmla="*/ 366 h 366"/>
                <a:gd name="T24" fmla="*/ 59 w 177"/>
                <a:gd name="T25" fmla="*/ 352 h 366"/>
                <a:gd name="T26" fmla="*/ 37 w 177"/>
                <a:gd name="T27" fmla="*/ 320 h 366"/>
                <a:gd name="T28" fmla="*/ 34 w 177"/>
                <a:gd name="T29" fmla="*/ 268 h 366"/>
                <a:gd name="T30" fmla="*/ 34 w 177"/>
                <a:gd name="T31" fmla="*/ 125 h 366"/>
                <a:gd name="T32" fmla="*/ 0 w 177"/>
                <a:gd name="T33" fmla="*/ 125 h 366"/>
                <a:gd name="T34" fmla="*/ 0 w 177"/>
                <a:gd name="T35" fmla="*/ 115 h 366"/>
                <a:gd name="T36" fmla="*/ 61 w 177"/>
                <a:gd name="T37" fmla="*/ 62 h 366"/>
                <a:gd name="T38" fmla="*/ 104 w 177"/>
                <a:gd name="T39" fmla="*/ 0 h 366"/>
                <a:gd name="T40" fmla="*/ 114 w 177"/>
                <a:gd name="T41"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 h="366">
                  <a:moveTo>
                    <a:pt x="114" y="0"/>
                  </a:moveTo>
                  <a:cubicBezTo>
                    <a:pt x="114" y="97"/>
                    <a:pt x="114" y="97"/>
                    <a:pt x="114" y="97"/>
                  </a:cubicBezTo>
                  <a:cubicBezTo>
                    <a:pt x="177" y="97"/>
                    <a:pt x="177" y="97"/>
                    <a:pt x="177" y="97"/>
                  </a:cubicBezTo>
                  <a:cubicBezTo>
                    <a:pt x="177" y="125"/>
                    <a:pt x="177" y="125"/>
                    <a:pt x="177" y="125"/>
                  </a:cubicBezTo>
                  <a:cubicBezTo>
                    <a:pt x="114" y="125"/>
                    <a:pt x="114" y="125"/>
                    <a:pt x="114" y="125"/>
                  </a:cubicBezTo>
                  <a:cubicBezTo>
                    <a:pt x="114" y="289"/>
                    <a:pt x="114" y="289"/>
                    <a:pt x="114" y="289"/>
                  </a:cubicBezTo>
                  <a:cubicBezTo>
                    <a:pt x="114" y="304"/>
                    <a:pt x="114" y="314"/>
                    <a:pt x="116" y="318"/>
                  </a:cubicBezTo>
                  <a:cubicBezTo>
                    <a:pt x="117" y="323"/>
                    <a:pt x="120" y="326"/>
                    <a:pt x="123" y="329"/>
                  </a:cubicBezTo>
                  <a:cubicBezTo>
                    <a:pt x="127" y="332"/>
                    <a:pt x="130" y="333"/>
                    <a:pt x="133" y="333"/>
                  </a:cubicBezTo>
                  <a:cubicBezTo>
                    <a:pt x="146" y="333"/>
                    <a:pt x="157" y="324"/>
                    <a:pt x="168" y="305"/>
                  </a:cubicBezTo>
                  <a:cubicBezTo>
                    <a:pt x="177" y="311"/>
                    <a:pt x="177" y="311"/>
                    <a:pt x="177" y="311"/>
                  </a:cubicBezTo>
                  <a:cubicBezTo>
                    <a:pt x="161" y="348"/>
                    <a:pt x="137" y="366"/>
                    <a:pt x="102" y="366"/>
                  </a:cubicBezTo>
                  <a:cubicBezTo>
                    <a:pt x="85" y="366"/>
                    <a:pt x="71" y="361"/>
                    <a:pt x="59" y="352"/>
                  </a:cubicBezTo>
                  <a:cubicBezTo>
                    <a:pt x="48" y="342"/>
                    <a:pt x="40" y="332"/>
                    <a:pt x="37" y="320"/>
                  </a:cubicBezTo>
                  <a:cubicBezTo>
                    <a:pt x="35" y="314"/>
                    <a:pt x="34" y="297"/>
                    <a:pt x="34" y="268"/>
                  </a:cubicBezTo>
                  <a:cubicBezTo>
                    <a:pt x="34" y="125"/>
                    <a:pt x="34" y="125"/>
                    <a:pt x="34" y="125"/>
                  </a:cubicBezTo>
                  <a:cubicBezTo>
                    <a:pt x="0" y="125"/>
                    <a:pt x="0" y="125"/>
                    <a:pt x="0" y="125"/>
                  </a:cubicBezTo>
                  <a:cubicBezTo>
                    <a:pt x="0" y="115"/>
                    <a:pt x="0" y="115"/>
                    <a:pt x="0" y="115"/>
                  </a:cubicBezTo>
                  <a:cubicBezTo>
                    <a:pt x="24" y="98"/>
                    <a:pt x="44" y="81"/>
                    <a:pt x="61" y="62"/>
                  </a:cubicBezTo>
                  <a:cubicBezTo>
                    <a:pt x="77" y="44"/>
                    <a:pt x="92" y="23"/>
                    <a:pt x="104" y="0"/>
                  </a:cubicBezTo>
                  <a:lnTo>
                    <a:pt x="1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5" name="Freeform 258"/>
            <p:cNvSpPr>
              <a:spLocks/>
            </p:cNvSpPr>
            <p:nvPr userDrawn="1"/>
          </p:nvSpPr>
          <p:spPr bwMode="auto">
            <a:xfrm>
              <a:off x="-3968" y="5516"/>
              <a:ext cx="1056" cy="645"/>
            </a:xfrm>
            <a:custGeom>
              <a:avLst/>
              <a:gdLst>
                <a:gd name="T0" fmla="*/ 108 w 447"/>
                <a:gd name="T1" fmla="*/ 8 h 273"/>
                <a:gd name="T2" fmla="*/ 108 w 447"/>
                <a:gd name="T3" fmla="*/ 43 h 273"/>
                <a:gd name="T4" fmla="*/ 148 w 447"/>
                <a:gd name="T5" fmla="*/ 10 h 273"/>
                <a:gd name="T6" fmla="*/ 189 w 447"/>
                <a:gd name="T7" fmla="*/ 0 h 273"/>
                <a:gd name="T8" fmla="*/ 232 w 447"/>
                <a:gd name="T9" fmla="*/ 12 h 273"/>
                <a:gd name="T10" fmla="*/ 258 w 447"/>
                <a:gd name="T11" fmla="*/ 48 h 273"/>
                <a:gd name="T12" fmla="*/ 302 w 447"/>
                <a:gd name="T13" fmla="*/ 11 h 273"/>
                <a:gd name="T14" fmla="*/ 345 w 447"/>
                <a:gd name="T15" fmla="*/ 0 h 273"/>
                <a:gd name="T16" fmla="*/ 389 w 447"/>
                <a:gd name="T17" fmla="*/ 13 h 273"/>
                <a:gd name="T18" fmla="*/ 412 w 447"/>
                <a:gd name="T19" fmla="*/ 45 h 273"/>
                <a:gd name="T20" fmla="*/ 418 w 447"/>
                <a:gd name="T21" fmla="*/ 107 h 273"/>
                <a:gd name="T22" fmla="*/ 418 w 447"/>
                <a:gd name="T23" fmla="*/ 215 h 273"/>
                <a:gd name="T24" fmla="*/ 424 w 447"/>
                <a:gd name="T25" fmla="*/ 253 h 273"/>
                <a:gd name="T26" fmla="*/ 447 w 447"/>
                <a:gd name="T27" fmla="*/ 263 h 273"/>
                <a:gd name="T28" fmla="*/ 447 w 447"/>
                <a:gd name="T29" fmla="*/ 273 h 273"/>
                <a:gd name="T30" fmla="*/ 310 w 447"/>
                <a:gd name="T31" fmla="*/ 273 h 273"/>
                <a:gd name="T32" fmla="*/ 310 w 447"/>
                <a:gd name="T33" fmla="*/ 263 h 273"/>
                <a:gd name="T34" fmla="*/ 334 w 447"/>
                <a:gd name="T35" fmla="*/ 250 h 273"/>
                <a:gd name="T36" fmla="*/ 339 w 447"/>
                <a:gd name="T37" fmla="*/ 215 h 273"/>
                <a:gd name="T38" fmla="*/ 339 w 447"/>
                <a:gd name="T39" fmla="*/ 101 h 273"/>
                <a:gd name="T40" fmla="*/ 336 w 447"/>
                <a:gd name="T41" fmla="*/ 56 h 273"/>
                <a:gd name="T42" fmla="*/ 327 w 447"/>
                <a:gd name="T43" fmla="*/ 42 h 273"/>
                <a:gd name="T44" fmla="*/ 313 w 447"/>
                <a:gd name="T45" fmla="*/ 37 h 273"/>
                <a:gd name="T46" fmla="*/ 288 w 447"/>
                <a:gd name="T47" fmla="*/ 46 h 273"/>
                <a:gd name="T48" fmla="*/ 263 w 447"/>
                <a:gd name="T49" fmla="*/ 73 h 273"/>
                <a:gd name="T50" fmla="*/ 263 w 447"/>
                <a:gd name="T51" fmla="*/ 215 h 273"/>
                <a:gd name="T52" fmla="*/ 268 w 447"/>
                <a:gd name="T53" fmla="*/ 251 h 273"/>
                <a:gd name="T54" fmla="*/ 293 w 447"/>
                <a:gd name="T55" fmla="*/ 263 h 273"/>
                <a:gd name="T56" fmla="*/ 293 w 447"/>
                <a:gd name="T57" fmla="*/ 273 h 273"/>
                <a:gd name="T58" fmla="*/ 155 w 447"/>
                <a:gd name="T59" fmla="*/ 273 h 273"/>
                <a:gd name="T60" fmla="*/ 155 w 447"/>
                <a:gd name="T61" fmla="*/ 263 h 273"/>
                <a:gd name="T62" fmla="*/ 173 w 447"/>
                <a:gd name="T63" fmla="*/ 257 h 273"/>
                <a:gd name="T64" fmla="*/ 181 w 447"/>
                <a:gd name="T65" fmla="*/ 246 h 273"/>
                <a:gd name="T66" fmla="*/ 183 w 447"/>
                <a:gd name="T67" fmla="*/ 215 h 273"/>
                <a:gd name="T68" fmla="*/ 183 w 447"/>
                <a:gd name="T69" fmla="*/ 101 h 273"/>
                <a:gd name="T70" fmla="*/ 181 w 447"/>
                <a:gd name="T71" fmla="*/ 56 h 273"/>
                <a:gd name="T72" fmla="*/ 171 w 447"/>
                <a:gd name="T73" fmla="*/ 42 h 273"/>
                <a:gd name="T74" fmla="*/ 157 w 447"/>
                <a:gd name="T75" fmla="*/ 37 h 273"/>
                <a:gd name="T76" fmla="*/ 136 w 447"/>
                <a:gd name="T77" fmla="*/ 43 h 273"/>
                <a:gd name="T78" fmla="*/ 108 w 447"/>
                <a:gd name="T79" fmla="*/ 73 h 273"/>
                <a:gd name="T80" fmla="*/ 108 w 447"/>
                <a:gd name="T81" fmla="*/ 215 h 273"/>
                <a:gd name="T82" fmla="*/ 113 w 447"/>
                <a:gd name="T83" fmla="*/ 252 h 273"/>
                <a:gd name="T84" fmla="*/ 136 w 447"/>
                <a:gd name="T85" fmla="*/ 263 h 273"/>
                <a:gd name="T86" fmla="*/ 136 w 447"/>
                <a:gd name="T87" fmla="*/ 273 h 273"/>
                <a:gd name="T88" fmla="*/ 0 w 447"/>
                <a:gd name="T89" fmla="*/ 273 h 273"/>
                <a:gd name="T90" fmla="*/ 0 w 447"/>
                <a:gd name="T91" fmla="*/ 263 h 273"/>
                <a:gd name="T92" fmla="*/ 23 w 447"/>
                <a:gd name="T93" fmla="*/ 252 h 273"/>
                <a:gd name="T94" fmla="*/ 28 w 447"/>
                <a:gd name="T95" fmla="*/ 215 h 273"/>
                <a:gd name="T96" fmla="*/ 28 w 447"/>
                <a:gd name="T97" fmla="*/ 66 h 273"/>
                <a:gd name="T98" fmla="*/ 23 w 447"/>
                <a:gd name="T99" fmla="*/ 28 h 273"/>
                <a:gd name="T100" fmla="*/ 0 w 447"/>
                <a:gd name="T101" fmla="*/ 18 h 273"/>
                <a:gd name="T102" fmla="*/ 0 w 447"/>
                <a:gd name="T103" fmla="*/ 8 h 273"/>
                <a:gd name="T104" fmla="*/ 108 w 447"/>
                <a:gd name="T10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7" h="273">
                  <a:moveTo>
                    <a:pt x="108" y="8"/>
                  </a:moveTo>
                  <a:cubicBezTo>
                    <a:pt x="108" y="43"/>
                    <a:pt x="108" y="43"/>
                    <a:pt x="108" y="43"/>
                  </a:cubicBezTo>
                  <a:cubicBezTo>
                    <a:pt x="122" y="27"/>
                    <a:pt x="136" y="16"/>
                    <a:pt x="148" y="10"/>
                  </a:cubicBezTo>
                  <a:cubicBezTo>
                    <a:pt x="160" y="3"/>
                    <a:pt x="174" y="0"/>
                    <a:pt x="189" y="0"/>
                  </a:cubicBezTo>
                  <a:cubicBezTo>
                    <a:pt x="206" y="0"/>
                    <a:pt x="220" y="4"/>
                    <a:pt x="232" y="12"/>
                  </a:cubicBezTo>
                  <a:cubicBezTo>
                    <a:pt x="243" y="20"/>
                    <a:pt x="252" y="32"/>
                    <a:pt x="258" y="48"/>
                  </a:cubicBezTo>
                  <a:cubicBezTo>
                    <a:pt x="273" y="31"/>
                    <a:pt x="288" y="19"/>
                    <a:pt x="302" y="11"/>
                  </a:cubicBezTo>
                  <a:cubicBezTo>
                    <a:pt x="316" y="4"/>
                    <a:pt x="330" y="0"/>
                    <a:pt x="345" y="0"/>
                  </a:cubicBezTo>
                  <a:cubicBezTo>
                    <a:pt x="364" y="0"/>
                    <a:pt x="378" y="4"/>
                    <a:pt x="389" y="13"/>
                  </a:cubicBezTo>
                  <a:cubicBezTo>
                    <a:pt x="400" y="21"/>
                    <a:pt x="408" y="32"/>
                    <a:pt x="412" y="45"/>
                  </a:cubicBezTo>
                  <a:cubicBezTo>
                    <a:pt x="416" y="58"/>
                    <a:pt x="418" y="78"/>
                    <a:pt x="418" y="107"/>
                  </a:cubicBezTo>
                  <a:cubicBezTo>
                    <a:pt x="418" y="215"/>
                    <a:pt x="418" y="215"/>
                    <a:pt x="418" y="215"/>
                  </a:cubicBezTo>
                  <a:cubicBezTo>
                    <a:pt x="418" y="236"/>
                    <a:pt x="420" y="248"/>
                    <a:pt x="424" y="253"/>
                  </a:cubicBezTo>
                  <a:cubicBezTo>
                    <a:pt x="427" y="258"/>
                    <a:pt x="435" y="261"/>
                    <a:pt x="447" y="263"/>
                  </a:cubicBezTo>
                  <a:cubicBezTo>
                    <a:pt x="447" y="273"/>
                    <a:pt x="447" y="273"/>
                    <a:pt x="447" y="273"/>
                  </a:cubicBezTo>
                  <a:cubicBezTo>
                    <a:pt x="310" y="273"/>
                    <a:pt x="310" y="273"/>
                    <a:pt x="310" y="273"/>
                  </a:cubicBezTo>
                  <a:cubicBezTo>
                    <a:pt x="310" y="263"/>
                    <a:pt x="310" y="263"/>
                    <a:pt x="310" y="263"/>
                  </a:cubicBezTo>
                  <a:cubicBezTo>
                    <a:pt x="321" y="262"/>
                    <a:pt x="329" y="258"/>
                    <a:pt x="334" y="250"/>
                  </a:cubicBezTo>
                  <a:cubicBezTo>
                    <a:pt x="337" y="245"/>
                    <a:pt x="339" y="234"/>
                    <a:pt x="339" y="215"/>
                  </a:cubicBezTo>
                  <a:cubicBezTo>
                    <a:pt x="339" y="101"/>
                    <a:pt x="339" y="101"/>
                    <a:pt x="339" y="101"/>
                  </a:cubicBezTo>
                  <a:cubicBezTo>
                    <a:pt x="339" y="78"/>
                    <a:pt x="338" y="63"/>
                    <a:pt x="336" y="56"/>
                  </a:cubicBezTo>
                  <a:cubicBezTo>
                    <a:pt x="334" y="50"/>
                    <a:pt x="331" y="45"/>
                    <a:pt x="327" y="42"/>
                  </a:cubicBezTo>
                  <a:cubicBezTo>
                    <a:pt x="323" y="39"/>
                    <a:pt x="318" y="37"/>
                    <a:pt x="313" y="37"/>
                  </a:cubicBezTo>
                  <a:cubicBezTo>
                    <a:pt x="305" y="37"/>
                    <a:pt x="296" y="40"/>
                    <a:pt x="288" y="46"/>
                  </a:cubicBezTo>
                  <a:cubicBezTo>
                    <a:pt x="280" y="52"/>
                    <a:pt x="271" y="61"/>
                    <a:pt x="263" y="73"/>
                  </a:cubicBezTo>
                  <a:cubicBezTo>
                    <a:pt x="263" y="215"/>
                    <a:pt x="263" y="215"/>
                    <a:pt x="263" y="215"/>
                  </a:cubicBezTo>
                  <a:cubicBezTo>
                    <a:pt x="263" y="234"/>
                    <a:pt x="264" y="246"/>
                    <a:pt x="268" y="251"/>
                  </a:cubicBezTo>
                  <a:cubicBezTo>
                    <a:pt x="272" y="258"/>
                    <a:pt x="280" y="262"/>
                    <a:pt x="293" y="263"/>
                  </a:cubicBezTo>
                  <a:cubicBezTo>
                    <a:pt x="293" y="273"/>
                    <a:pt x="293" y="273"/>
                    <a:pt x="293" y="273"/>
                  </a:cubicBezTo>
                  <a:cubicBezTo>
                    <a:pt x="155" y="273"/>
                    <a:pt x="155" y="273"/>
                    <a:pt x="155" y="273"/>
                  </a:cubicBezTo>
                  <a:cubicBezTo>
                    <a:pt x="155" y="263"/>
                    <a:pt x="155" y="263"/>
                    <a:pt x="155" y="263"/>
                  </a:cubicBezTo>
                  <a:cubicBezTo>
                    <a:pt x="163" y="263"/>
                    <a:pt x="168" y="261"/>
                    <a:pt x="173" y="257"/>
                  </a:cubicBezTo>
                  <a:cubicBezTo>
                    <a:pt x="177" y="254"/>
                    <a:pt x="180" y="250"/>
                    <a:pt x="181" y="246"/>
                  </a:cubicBezTo>
                  <a:cubicBezTo>
                    <a:pt x="183" y="241"/>
                    <a:pt x="183" y="231"/>
                    <a:pt x="183" y="215"/>
                  </a:cubicBezTo>
                  <a:cubicBezTo>
                    <a:pt x="183" y="101"/>
                    <a:pt x="183" y="101"/>
                    <a:pt x="183" y="101"/>
                  </a:cubicBezTo>
                  <a:cubicBezTo>
                    <a:pt x="183" y="77"/>
                    <a:pt x="182" y="62"/>
                    <a:pt x="181" y="56"/>
                  </a:cubicBezTo>
                  <a:cubicBezTo>
                    <a:pt x="179" y="50"/>
                    <a:pt x="175" y="45"/>
                    <a:pt x="171" y="42"/>
                  </a:cubicBezTo>
                  <a:cubicBezTo>
                    <a:pt x="167" y="39"/>
                    <a:pt x="162" y="37"/>
                    <a:pt x="157" y="37"/>
                  </a:cubicBezTo>
                  <a:cubicBezTo>
                    <a:pt x="149" y="37"/>
                    <a:pt x="142" y="39"/>
                    <a:pt x="136" y="43"/>
                  </a:cubicBezTo>
                  <a:cubicBezTo>
                    <a:pt x="127" y="49"/>
                    <a:pt x="118" y="59"/>
                    <a:pt x="108" y="73"/>
                  </a:cubicBezTo>
                  <a:cubicBezTo>
                    <a:pt x="108" y="215"/>
                    <a:pt x="108" y="215"/>
                    <a:pt x="108" y="215"/>
                  </a:cubicBezTo>
                  <a:cubicBezTo>
                    <a:pt x="108" y="234"/>
                    <a:pt x="109" y="246"/>
                    <a:pt x="113" y="252"/>
                  </a:cubicBezTo>
                  <a:cubicBezTo>
                    <a:pt x="117" y="258"/>
                    <a:pt x="125" y="262"/>
                    <a:pt x="136" y="263"/>
                  </a:cubicBezTo>
                  <a:cubicBezTo>
                    <a:pt x="136" y="273"/>
                    <a:pt x="136" y="273"/>
                    <a:pt x="136" y="273"/>
                  </a:cubicBezTo>
                  <a:cubicBezTo>
                    <a:pt x="0" y="273"/>
                    <a:pt x="0" y="273"/>
                    <a:pt x="0" y="273"/>
                  </a:cubicBezTo>
                  <a:cubicBezTo>
                    <a:pt x="0" y="263"/>
                    <a:pt x="0" y="263"/>
                    <a:pt x="0" y="263"/>
                  </a:cubicBezTo>
                  <a:cubicBezTo>
                    <a:pt x="11" y="262"/>
                    <a:pt x="19" y="258"/>
                    <a:pt x="23" y="252"/>
                  </a:cubicBezTo>
                  <a:cubicBezTo>
                    <a:pt x="27" y="248"/>
                    <a:pt x="28" y="236"/>
                    <a:pt x="28" y="215"/>
                  </a:cubicBezTo>
                  <a:cubicBezTo>
                    <a:pt x="28" y="66"/>
                    <a:pt x="28" y="66"/>
                    <a:pt x="28" y="66"/>
                  </a:cubicBezTo>
                  <a:cubicBezTo>
                    <a:pt x="28" y="46"/>
                    <a:pt x="26" y="33"/>
                    <a:pt x="23" y="28"/>
                  </a:cubicBezTo>
                  <a:cubicBezTo>
                    <a:pt x="19" y="23"/>
                    <a:pt x="11"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6" name="Freeform 259"/>
            <p:cNvSpPr>
              <a:spLocks noEditPoints="1"/>
            </p:cNvSpPr>
            <p:nvPr userDrawn="1"/>
          </p:nvSpPr>
          <p:spPr bwMode="auto">
            <a:xfrm>
              <a:off x="-2864" y="5516"/>
              <a:ext cx="524" cy="664"/>
            </a:xfrm>
            <a:custGeom>
              <a:avLst/>
              <a:gdLst>
                <a:gd name="T0" fmla="*/ 222 w 222"/>
                <a:gd name="T1" fmla="*/ 131 h 281"/>
                <a:gd name="T2" fmla="*/ 76 w 222"/>
                <a:gd name="T3" fmla="*/ 131 h 281"/>
                <a:gd name="T4" fmla="*/ 104 w 222"/>
                <a:gd name="T5" fmla="*/ 214 h 281"/>
                <a:gd name="T6" fmla="*/ 151 w 222"/>
                <a:gd name="T7" fmla="*/ 238 h 281"/>
                <a:gd name="T8" fmla="*/ 182 w 222"/>
                <a:gd name="T9" fmla="*/ 229 h 281"/>
                <a:gd name="T10" fmla="*/ 212 w 222"/>
                <a:gd name="T11" fmla="*/ 194 h 281"/>
                <a:gd name="T12" fmla="*/ 222 w 222"/>
                <a:gd name="T13" fmla="*/ 201 h 281"/>
                <a:gd name="T14" fmla="*/ 174 w 222"/>
                <a:gd name="T15" fmla="*/ 263 h 281"/>
                <a:gd name="T16" fmla="*/ 114 w 222"/>
                <a:gd name="T17" fmla="*/ 281 h 281"/>
                <a:gd name="T18" fmla="*/ 24 w 222"/>
                <a:gd name="T19" fmla="*/ 236 h 281"/>
                <a:gd name="T20" fmla="*/ 0 w 222"/>
                <a:gd name="T21" fmla="*/ 145 h 281"/>
                <a:gd name="T22" fmla="*/ 36 w 222"/>
                <a:gd name="T23" fmla="*/ 39 h 281"/>
                <a:gd name="T24" fmla="*/ 120 w 222"/>
                <a:gd name="T25" fmla="*/ 0 h 281"/>
                <a:gd name="T26" fmla="*/ 190 w 222"/>
                <a:gd name="T27" fmla="*/ 33 h 281"/>
                <a:gd name="T28" fmla="*/ 222 w 222"/>
                <a:gd name="T29" fmla="*/ 131 h 281"/>
                <a:gd name="T30" fmla="*/ 152 w 222"/>
                <a:gd name="T31" fmla="*/ 112 h 281"/>
                <a:gd name="T32" fmla="*/ 147 w 222"/>
                <a:gd name="T33" fmla="*/ 49 h 281"/>
                <a:gd name="T34" fmla="*/ 132 w 222"/>
                <a:gd name="T35" fmla="*/ 24 h 281"/>
                <a:gd name="T36" fmla="*/ 116 w 222"/>
                <a:gd name="T37" fmla="*/ 18 h 281"/>
                <a:gd name="T38" fmla="*/ 92 w 222"/>
                <a:gd name="T39" fmla="*/ 33 h 281"/>
                <a:gd name="T40" fmla="*/ 75 w 222"/>
                <a:gd name="T41" fmla="*/ 102 h 281"/>
                <a:gd name="T42" fmla="*/ 75 w 222"/>
                <a:gd name="T43" fmla="*/ 112 h 281"/>
                <a:gd name="T44" fmla="*/ 152 w 222"/>
                <a:gd name="T45" fmla="*/ 11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2" h="281">
                  <a:moveTo>
                    <a:pt x="222" y="131"/>
                  </a:moveTo>
                  <a:cubicBezTo>
                    <a:pt x="76" y="131"/>
                    <a:pt x="76" y="131"/>
                    <a:pt x="76" y="131"/>
                  </a:cubicBezTo>
                  <a:cubicBezTo>
                    <a:pt x="78" y="166"/>
                    <a:pt x="87" y="194"/>
                    <a:pt x="104" y="214"/>
                  </a:cubicBezTo>
                  <a:cubicBezTo>
                    <a:pt x="117" y="230"/>
                    <a:pt x="133" y="238"/>
                    <a:pt x="151" y="238"/>
                  </a:cubicBezTo>
                  <a:cubicBezTo>
                    <a:pt x="163" y="238"/>
                    <a:pt x="173" y="235"/>
                    <a:pt x="182" y="229"/>
                  </a:cubicBezTo>
                  <a:cubicBezTo>
                    <a:pt x="192" y="222"/>
                    <a:pt x="202" y="211"/>
                    <a:pt x="212" y="194"/>
                  </a:cubicBezTo>
                  <a:cubicBezTo>
                    <a:pt x="222" y="201"/>
                    <a:pt x="222" y="201"/>
                    <a:pt x="222" y="201"/>
                  </a:cubicBezTo>
                  <a:cubicBezTo>
                    <a:pt x="207" y="230"/>
                    <a:pt x="191" y="251"/>
                    <a:pt x="174" y="263"/>
                  </a:cubicBezTo>
                  <a:cubicBezTo>
                    <a:pt x="157" y="275"/>
                    <a:pt x="137" y="281"/>
                    <a:pt x="114" y="281"/>
                  </a:cubicBezTo>
                  <a:cubicBezTo>
                    <a:pt x="74" y="281"/>
                    <a:pt x="45" y="266"/>
                    <a:pt x="24" y="236"/>
                  </a:cubicBezTo>
                  <a:cubicBezTo>
                    <a:pt x="8" y="211"/>
                    <a:pt x="0" y="181"/>
                    <a:pt x="0" y="145"/>
                  </a:cubicBezTo>
                  <a:cubicBezTo>
                    <a:pt x="0" y="101"/>
                    <a:pt x="12" y="65"/>
                    <a:pt x="36" y="39"/>
                  </a:cubicBezTo>
                  <a:cubicBezTo>
                    <a:pt x="60" y="13"/>
                    <a:pt x="88" y="0"/>
                    <a:pt x="120" y="0"/>
                  </a:cubicBezTo>
                  <a:cubicBezTo>
                    <a:pt x="147" y="0"/>
                    <a:pt x="170" y="11"/>
                    <a:pt x="190" y="33"/>
                  </a:cubicBezTo>
                  <a:cubicBezTo>
                    <a:pt x="210" y="55"/>
                    <a:pt x="220" y="88"/>
                    <a:pt x="222" y="131"/>
                  </a:cubicBezTo>
                  <a:close/>
                  <a:moveTo>
                    <a:pt x="152" y="112"/>
                  </a:moveTo>
                  <a:cubicBezTo>
                    <a:pt x="152" y="82"/>
                    <a:pt x="150" y="61"/>
                    <a:pt x="147" y="49"/>
                  </a:cubicBezTo>
                  <a:cubicBezTo>
                    <a:pt x="144" y="38"/>
                    <a:pt x="139" y="29"/>
                    <a:pt x="132" y="24"/>
                  </a:cubicBezTo>
                  <a:cubicBezTo>
                    <a:pt x="128" y="20"/>
                    <a:pt x="122" y="18"/>
                    <a:pt x="116" y="18"/>
                  </a:cubicBezTo>
                  <a:cubicBezTo>
                    <a:pt x="106" y="18"/>
                    <a:pt x="98" y="23"/>
                    <a:pt x="92" y="33"/>
                  </a:cubicBezTo>
                  <a:cubicBezTo>
                    <a:pt x="80" y="50"/>
                    <a:pt x="75" y="73"/>
                    <a:pt x="75" y="102"/>
                  </a:cubicBezTo>
                  <a:cubicBezTo>
                    <a:pt x="75" y="112"/>
                    <a:pt x="75" y="112"/>
                    <a:pt x="75" y="112"/>
                  </a:cubicBezTo>
                  <a:lnTo>
                    <a:pt x="152"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7" name="Freeform 260"/>
            <p:cNvSpPr>
              <a:spLocks/>
            </p:cNvSpPr>
            <p:nvPr userDrawn="1"/>
          </p:nvSpPr>
          <p:spPr bwMode="auto">
            <a:xfrm>
              <a:off x="-2302" y="5516"/>
              <a:ext cx="676" cy="645"/>
            </a:xfrm>
            <a:custGeom>
              <a:avLst/>
              <a:gdLst>
                <a:gd name="T0" fmla="*/ 108 w 286"/>
                <a:gd name="T1" fmla="*/ 8 h 273"/>
                <a:gd name="T2" fmla="*/ 108 w 286"/>
                <a:gd name="T3" fmla="*/ 42 h 273"/>
                <a:gd name="T4" fmla="*/ 147 w 286"/>
                <a:gd name="T5" fmla="*/ 10 h 273"/>
                <a:gd name="T6" fmla="*/ 187 w 286"/>
                <a:gd name="T7" fmla="*/ 0 h 273"/>
                <a:gd name="T8" fmla="*/ 230 w 286"/>
                <a:gd name="T9" fmla="*/ 14 h 273"/>
                <a:gd name="T10" fmla="*/ 253 w 286"/>
                <a:gd name="T11" fmla="*/ 50 h 273"/>
                <a:gd name="T12" fmla="*/ 257 w 286"/>
                <a:gd name="T13" fmla="*/ 112 h 273"/>
                <a:gd name="T14" fmla="*/ 257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3 w 286"/>
                <a:gd name="T27" fmla="*/ 250 h 273"/>
                <a:gd name="T28" fmla="*/ 178 w 286"/>
                <a:gd name="T29" fmla="*/ 215 h 273"/>
                <a:gd name="T30" fmla="*/ 178 w 286"/>
                <a:gd name="T31" fmla="*/ 97 h 273"/>
                <a:gd name="T32" fmla="*/ 175 w 286"/>
                <a:gd name="T33" fmla="*/ 56 h 273"/>
                <a:gd name="T34" fmla="*/ 167 w 286"/>
                <a:gd name="T35" fmla="*/ 43 h 273"/>
                <a:gd name="T36" fmla="*/ 153 w 286"/>
                <a:gd name="T37" fmla="*/ 38 h 273"/>
                <a:gd name="T38" fmla="*/ 108 w 286"/>
                <a:gd name="T39" fmla="*/ 73 h 273"/>
                <a:gd name="T40" fmla="*/ 108 w 286"/>
                <a:gd name="T41" fmla="*/ 215 h 273"/>
                <a:gd name="T42" fmla="*/ 113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8 w 286"/>
                <a:gd name="T55" fmla="*/ 215 h 273"/>
                <a:gd name="T56" fmla="*/ 28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1" y="28"/>
                    <a:pt x="135" y="17"/>
                    <a:pt x="147" y="10"/>
                  </a:cubicBezTo>
                  <a:cubicBezTo>
                    <a:pt x="160" y="3"/>
                    <a:pt x="173" y="0"/>
                    <a:pt x="187" y="0"/>
                  </a:cubicBezTo>
                  <a:cubicBezTo>
                    <a:pt x="205" y="0"/>
                    <a:pt x="219" y="5"/>
                    <a:pt x="230" y="14"/>
                  </a:cubicBezTo>
                  <a:cubicBezTo>
                    <a:pt x="242" y="24"/>
                    <a:pt x="249" y="36"/>
                    <a:pt x="253" y="50"/>
                  </a:cubicBezTo>
                  <a:cubicBezTo>
                    <a:pt x="256" y="61"/>
                    <a:pt x="257" y="81"/>
                    <a:pt x="257" y="112"/>
                  </a:cubicBezTo>
                  <a:cubicBezTo>
                    <a:pt x="257" y="215"/>
                    <a:pt x="257" y="215"/>
                    <a:pt x="257" y="215"/>
                  </a:cubicBezTo>
                  <a:cubicBezTo>
                    <a:pt x="257" y="236"/>
                    <a:pt x="259" y="248"/>
                    <a:pt x="263" y="253"/>
                  </a:cubicBezTo>
                  <a:cubicBezTo>
                    <a:pt x="267" y="258"/>
                    <a:pt x="274" y="262"/>
                    <a:pt x="286" y="263"/>
                  </a:cubicBezTo>
                  <a:cubicBezTo>
                    <a:pt x="286" y="273"/>
                    <a:pt x="286" y="273"/>
                    <a:pt x="286" y="273"/>
                  </a:cubicBezTo>
                  <a:cubicBezTo>
                    <a:pt x="152" y="273"/>
                    <a:pt x="152" y="273"/>
                    <a:pt x="152" y="273"/>
                  </a:cubicBezTo>
                  <a:cubicBezTo>
                    <a:pt x="152" y="263"/>
                    <a:pt x="152" y="263"/>
                    <a:pt x="152" y="263"/>
                  </a:cubicBezTo>
                  <a:cubicBezTo>
                    <a:pt x="162" y="262"/>
                    <a:pt x="169" y="257"/>
                    <a:pt x="173" y="250"/>
                  </a:cubicBezTo>
                  <a:cubicBezTo>
                    <a:pt x="176" y="246"/>
                    <a:pt x="178" y="234"/>
                    <a:pt x="178" y="215"/>
                  </a:cubicBezTo>
                  <a:cubicBezTo>
                    <a:pt x="178" y="97"/>
                    <a:pt x="178" y="97"/>
                    <a:pt x="178" y="97"/>
                  </a:cubicBezTo>
                  <a:cubicBezTo>
                    <a:pt x="178" y="76"/>
                    <a:pt x="177" y="62"/>
                    <a:pt x="175" y="56"/>
                  </a:cubicBezTo>
                  <a:cubicBezTo>
                    <a:pt x="174" y="50"/>
                    <a:pt x="171" y="46"/>
                    <a:pt x="167" y="43"/>
                  </a:cubicBezTo>
                  <a:cubicBezTo>
                    <a:pt x="163" y="40"/>
                    <a:pt x="158" y="38"/>
                    <a:pt x="153" y="38"/>
                  </a:cubicBezTo>
                  <a:cubicBezTo>
                    <a:pt x="137" y="38"/>
                    <a:pt x="122" y="50"/>
                    <a:pt x="108" y="73"/>
                  </a:cubicBezTo>
                  <a:cubicBezTo>
                    <a:pt x="108" y="215"/>
                    <a:pt x="108" y="215"/>
                    <a:pt x="108" y="215"/>
                  </a:cubicBezTo>
                  <a:cubicBezTo>
                    <a:pt x="108" y="235"/>
                    <a:pt x="110" y="248"/>
                    <a:pt x="113" y="253"/>
                  </a:cubicBezTo>
                  <a:cubicBezTo>
                    <a:pt x="117"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8" y="236"/>
                    <a:pt x="28" y="215"/>
                  </a:cubicBezTo>
                  <a:cubicBezTo>
                    <a:pt x="28" y="66"/>
                    <a:pt x="28" y="66"/>
                    <a:pt x="28" y="66"/>
                  </a:cubicBezTo>
                  <a:cubicBezTo>
                    <a:pt x="28" y="46"/>
                    <a:pt x="27" y="33"/>
                    <a:pt x="23" y="28"/>
                  </a:cubicBezTo>
                  <a:cubicBezTo>
                    <a:pt x="19" y="23"/>
                    <a:pt x="12"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8" name="Freeform 261"/>
            <p:cNvSpPr>
              <a:spLocks/>
            </p:cNvSpPr>
            <p:nvPr userDrawn="1"/>
          </p:nvSpPr>
          <p:spPr bwMode="auto">
            <a:xfrm>
              <a:off x="-1602" y="5306"/>
              <a:ext cx="418" cy="865"/>
            </a:xfrm>
            <a:custGeom>
              <a:avLst/>
              <a:gdLst>
                <a:gd name="T0" fmla="*/ 114 w 177"/>
                <a:gd name="T1" fmla="*/ 0 h 366"/>
                <a:gd name="T2" fmla="*/ 114 w 177"/>
                <a:gd name="T3" fmla="*/ 97 h 366"/>
                <a:gd name="T4" fmla="*/ 177 w 177"/>
                <a:gd name="T5" fmla="*/ 97 h 366"/>
                <a:gd name="T6" fmla="*/ 177 w 177"/>
                <a:gd name="T7" fmla="*/ 125 h 366"/>
                <a:gd name="T8" fmla="*/ 114 w 177"/>
                <a:gd name="T9" fmla="*/ 125 h 366"/>
                <a:gd name="T10" fmla="*/ 114 w 177"/>
                <a:gd name="T11" fmla="*/ 289 h 366"/>
                <a:gd name="T12" fmla="*/ 117 w 177"/>
                <a:gd name="T13" fmla="*/ 318 h 366"/>
                <a:gd name="T14" fmla="*/ 124 w 177"/>
                <a:gd name="T15" fmla="*/ 329 h 366"/>
                <a:gd name="T16" fmla="*/ 134 w 177"/>
                <a:gd name="T17" fmla="*/ 333 h 366"/>
                <a:gd name="T18" fmla="*/ 169 w 177"/>
                <a:gd name="T19" fmla="*/ 305 h 366"/>
                <a:gd name="T20" fmla="*/ 177 w 177"/>
                <a:gd name="T21" fmla="*/ 311 h 366"/>
                <a:gd name="T22" fmla="*/ 103 w 177"/>
                <a:gd name="T23" fmla="*/ 366 h 366"/>
                <a:gd name="T24" fmla="*/ 60 w 177"/>
                <a:gd name="T25" fmla="*/ 352 h 366"/>
                <a:gd name="T26" fmla="*/ 38 w 177"/>
                <a:gd name="T27" fmla="*/ 320 h 366"/>
                <a:gd name="T28" fmla="*/ 35 w 177"/>
                <a:gd name="T29" fmla="*/ 268 h 366"/>
                <a:gd name="T30" fmla="*/ 35 w 177"/>
                <a:gd name="T31" fmla="*/ 125 h 366"/>
                <a:gd name="T32" fmla="*/ 0 w 177"/>
                <a:gd name="T33" fmla="*/ 125 h 366"/>
                <a:gd name="T34" fmla="*/ 0 w 177"/>
                <a:gd name="T35" fmla="*/ 115 h 366"/>
                <a:gd name="T36" fmla="*/ 61 w 177"/>
                <a:gd name="T37" fmla="*/ 62 h 366"/>
                <a:gd name="T38" fmla="*/ 105 w 177"/>
                <a:gd name="T39" fmla="*/ 0 h 366"/>
                <a:gd name="T40" fmla="*/ 114 w 177"/>
                <a:gd name="T41"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 h="366">
                  <a:moveTo>
                    <a:pt x="114" y="0"/>
                  </a:moveTo>
                  <a:cubicBezTo>
                    <a:pt x="114" y="97"/>
                    <a:pt x="114" y="97"/>
                    <a:pt x="114" y="97"/>
                  </a:cubicBezTo>
                  <a:cubicBezTo>
                    <a:pt x="177" y="97"/>
                    <a:pt x="177" y="97"/>
                    <a:pt x="177" y="97"/>
                  </a:cubicBezTo>
                  <a:cubicBezTo>
                    <a:pt x="177" y="125"/>
                    <a:pt x="177" y="125"/>
                    <a:pt x="177" y="125"/>
                  </a:cubicBezTo>
                  <a:cubicBezTo>
                    <a:pt x="114" y="125"/>
                    <a:pt x="114" y="125"/>
                    <a:pt x="114" y="125"/>
                  </a:cubicBezTo>
                  <a:cubicBezTo>
                    <a:pt x="114" y="289"/>
                    <a:pt x="114" y="289"/>
                    <a:pt x="114" y="289"/>
                  </a:cubicBezTo>
                  <a:cubicBezTo>
                    <a:pt x="114" y="304"/>
                    <a:pt x="115" y="314"/>
                    <a:pt x="117" y="318"/>
                  </a:cubicBezTo>
                  <a:cubicBezTo>
                    <a:pt x="118" y="323"/>
                    <a:pt x="120" y="326"/>
                    <a:pt x="124" y="329"/>
                  </a:cubicBezTo>
                  <a:cubicBezTo>
                    <a:pt x="128" y="332"/>
                    <a:pt x="131" y="333"/>
                    <a:pt x="134" y="333"/>
                  </a:cubicBezTo>
                  <a:cubicBezTo>
                    <a:pt x="146" y="333"/>
                    <a:pt x="158" y="324"/>
                    <a:pt x="169" y="305"/>
                  </a:cubicBezTo>
                  <a:cubicBezTo>
                    <a:pt x="177" y="311"/>
                    <a:pt x="177" y="311"/>
                    <a:pt x="177" y="311"/>
                  </a:cubicBezTo>
                  <a:cubicBezTo>
                    <a:pt x="162" y="348"/>
                    <a:pt x="137" y="366"/>
                    <a:pt x="103" y="366"/>
                  </a:cubicBezTo>
                  <a:cubicBezTo>
                    <a:pt x="86" y="366"/>
                    <a:pt x="72" y="361"/>
                    <a:pt x="60" y="352"/>
                  </a:cubicBezTo>
                  <a:cubicBezTo>
                    <a:pt x="48" y="342"/>
                    <a:pt x="41" y="332"/>
                    <a:pt x="38" y="320"/>
                  </a:cubicBezTo>
                  <a:cubicBezTo>
                    <a:pt x="36" y="314"/>
                    <a:pt x="35" y="297"/>
                    <a:pt x="35" y="268"/>
                  </a:cubicBezTo>
                  <a:cubicBezTo>
                    <a:pt x="35" y="125"/>
                    <a:pt x="35" y="125"/>
                    <a:pt x="35" y="125"/>
                  </a:cubicBezTo>
                  <a:cubicBezTo>
                    <a:pt x="0" y="125"/>
                    <a:pt x="0" y="125"/>
                    <a:pt x="0" y="125"/>
                  </a:cubicBezTo>
                  <a:cubicBezTo>
                    <a:pt x="0" y="115"/>
                    <a:pt x="0" y="115"/>
                    <a:pt x="0" y="115"/>
                  </a:cubicBezTo>
                  <a:cubicBezTo>
                    <a:pt x="24" y="98"/>
                    <a:pt x="45" y="81"/>
                    <a:pt x="61" y="62"/>
                  </a:cubicBezTo>
                  <a:cubicBezTo>
                    <a:pt x="78" y="44"/>
                    <a:pt x="93" y="23"/>
                    <a:pt x="105" y="0"/>
                  </a:cubicBezTo>
                  <a:lnTo>
                    <a:pt x="1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9" name="Freeform 262"/>
            <p:cNvSpPr>
              <a:spLocks noEditPoints="1"/>
            </p:cNvSpPr>
            <p:nvPr userDrawn="1"/>
          </p:nvSpPr>
          <p:spPr bwMode="auto">
            <a:xfrm>
              <a:off x="-860" y="5516"/>
              <a:ext cx="588" cy="664"/>
            </a:xfrm>
            <a:custGeom>
              <a:avLst/>
              <a:gdLst>
                <a:gd name="T0" fmla="*/ 124 w 249"/>
                <a:gd name="T1" fmla="*/ 0 h 281"/>
                <a:gd name="T2" fmla="*/ 189 w 249"/>
                <a:gd name="T3" fmla="*/ 18 h 281"/>
                <a:gd name="T4" fmla="*/ 234 w 249"/>
                <a:gd name="T5" fmla="*/ 69 h 281"/>
                <a:gd name="T6" fmla="*/ 249 w 249"/>
                <a:gd name="T7" fmla="*/ 141 h 281"/>
                <a:gd name="T8" fmla="*/ 221 w 249"/>
                <a:gd name="T9" fmla="*/ 235 h 281"/>
                <a:gd name="T10" fmla="*/ 125 w 249"/>
                <a:gd name="T11" fmla="*/ 281 h 281"/>
                <a:gd name="T12" fmla="*/ 33 w 249"/>
                <a:gd name="T13" fmla="*/ 239 h 281"/>
                <a:gd name="T14" fmla="*/ 0 w 249"/>
                <a:gd name="T15" fmla="*/ 142 h 281"/>
                <a:gd name="T16" fmla="*/ 33 w 249"/>
                <a:gd name="T17" fmla="*/ 42 h 281"/>
                <a:gd name="T18" fmla="*/ 124 w 249"/>
                <a:gd name="T19" fmla="*/ 0 h 281"/>
                <a:gd name="T20" fmla="*/ 125 w 249"/>
                <a:gd name="T21" fmla="*/ 20 h 281"/>
                <a:gd name="T22" fmla="*/ 100 w 249"/>
                <a:gd name="T23" fmla="*/ 31 h 281"/>
                <a:gd name="T24" fmla="*/ 87 w 249"/>
                <a:gd name="T25" fmla="*/ 74 h 281"/>
                <a:gd name="T26" fmla="*/ 84 w 249"/>
                <a:gd name="T27" fmla="*/ 164 h 281"/>
                <a:gd name="T28" fmla="*/ 88 w 249"/>
                <a:gd name="T29" fmla="*/ 220 h 281"/>
                <a:gd name="T30" fmla="*/ 101 w 249"/>
                <a:gd name="T31" fmla="*/ 251 h 281"/>
                <a:gd name="T32" fmla="*/ 124 w 249"/>
                <a:gd name="T33" fmla="*/ 262 h 281"/>
                <a:gd name="T34" fmla="*/ 145 w 249"/>
                <a:gd name="T35" fmla="*/ 254 h 281"/>
                <a:gd name="T36" fmla="*/ 160 w 249"/>
                <a:gd name="T37" fmla="*/ 228 h 281"/>
                <a:gd name="T38" fmla="*/ 166 w 249"/>
                <a:gd name="T39" fmla="*/ 119 h 281"/>
                <a:gd name="T40" fmla="*/ 160 w 249"/>
                <a:gd name="T41" fmla="*/ 52 h 281"/>
                <a:gd name="T42" fmla="*/ 145 w 249"/>
                <a:gd name="T43" fmla="*/ 26 h 281"/>
                <a:gd name="T44" fmla="*/ 125 w 249"/>
                <a:gd name="T45" fmla="*/ 2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9" h="281">
                  <a:moveTo>
                    <a:pt x="124" y="0"/>
                  </a:moveTo>
                  <a:cubicBezTo>
                    <a:pt x="147" y="0"/>
                    <a:pt x="169" y="6"/>
                    <a:pt x="189" y="18"/>
                  </a:cubicBezTo>
                  <a:cubicBezTo>
                    <a:pt x="208" y="30"/>
                    <a:pt x="223" y="47"/>
                    <a:pt x="234" y="69"/>
                  </a:cubicBezTo>
                  <a:cubicBezTo>
                    <a:pt x="244" y="91"/>
                    <a:pt x="249" y="115"/>
                    <a:pt x="249" y="141"/>
                  </a:cubicBezTo>
                  <a:cubicBezTo>
                    <a:pt x="249" y="178"/>
                    <a:pt x="240" y="210"/>
                    <a:pt x="221" y="235"/>
                  </a:cubicBezTo>
                  <a:cubicBezTo>
                    <a:pt x="197" y="266"/>
                    <a:pt x="166" y="281"/>
                    <a:pt x="125" y="281"/>
                  </a:cubicBezTo>
                  <a:cubicBezTo>
                    <a:pt x="85" y="281"/>
                    <a:pt x="54" y="267"/>
                    <a:pt x="33" y="239"/>
                  </a:cubicBezTo>
                  <a:cubicBezTo>
                    <a:pt x="11" y="211"/>
                    <a:pt x="0" y="179"/>
                    <a:pt x="0" y="142"/>
                  </a:cubicBezTo>
                  <a:cubicBezTo>
                    <a:pt x="0" y="104"/>
                    <a:pt x="11" y="71"/>
                    <a:pt x="33" y="42"/>
                  </a:cubicBezTo>
                  <a:cubicBezTo>
                    <a:pt x="56" y="14"/>
                    <a:pt x="86" y="0"/>
                    <a:pt x="124" y="0"/>
                  </a:cubicBezTo>
                  <a:close/>
                  <a:moveTo>
                    <a:pt x="125" y="20"/>
                  </a:moveTo>
                  <a:cubicBezTo>
                    <a:pt x="116" y="20"/>
                    <a:pt x="107" y="24"/>
                    <a:pt x="100" y="31"/>
                  </a:cubicBezTo>
                  <a:cubicBezTo>
                    <a:pt x="94" y="38"/>
                    <a:pt x="89" y="53"/>
                    <a:pt x="87" y="74"/>
                  </a:cubicBezTo>
                  <a:cubicBezTo>
                    <a:pt x="85" y="96"/>
                    <a:pt x="84" y="125"/>
                    <a:pt x="84" y="164"/>
                  </a:cubicBezTo>
                  <a:cubicBezTo>
                    <a:pt x="84" y="184"/>
                    <a:pt x="85" y="203"/>
                    <a:pt x="88" y="220"/>
                  </a:cubicBezTo>
                  <a:cubicBezTo>
                    <a:pt x="90" y="234"/>
                    <a:pt x="94" y="244"/>
                    <a:pt x="101" y="251"/>
                  </a:cubicBezTo>
                  <a:cubicBezTo>
                    <a:pt x="108" y="258"/>
                    <a:pt x="115" y="262"/>
                    <a:pt x="124" y="262"/>
                  </a:cubicBezTo>
                  <a:cubicBezTo>
                    <a:pt x="133" y="262"/>
                    <a:pt x="140" y="259"/>
                    <a:pt x="145" y="254"/>
                  </a:cubicBezTo>
                  <a:cubicBezTo>
                    <a:pt x="153" y="248"/>
                    <a:pt x="158" y="239"/>
                    <a:pt x="160" y="228"/>
                  </a:cubicBezTo>
                  <a:cubicBezTo>
                    <a:pt x="164" y="210"/>
                    <a:pt x="166" y="173"/>
                    <a:pt x="166" y="119"/>
                  </a:cubicBezTo>
                  <a:cubicBezTo>
                    <a:pt x="166" y="86"/>
                    <a:pt x="164" y="64"/>
                    <a:pt x="160" y="52"/>
                  </a:cubicBezTo>
                  <a:cubicBezTo>
                    <a:pt x="157" y="40"/>
                    <a:pt x="152" y="32"/>
                    <a:pt x="145" y="26"/>
                  </a:cubicBezTo>
                  <a:cubicBezTo>
                    <a:pt x="140" y="22"/>
                    <a:pt x="133" y="20"/>
                    <a:pt x="12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0" name="Freeform 263"/>
            <p:cNvSpPr>
              <a:spLocks/>
            </p:cNvSpPr>
            <p:nvPr userDrawn="1"/>
          </p:nvSpPr>
          <p:spPr bwMode="auto">
            <a:xfrm>
              <a:off x="-220" y="5232"/>
              <a:ext cx="515" cy="929"/>
            </a:xfrm>
            <a:custGeom>
              <a:avLst/>
              <a:gdLst>
                <a:gd name="T0" fmla="*/ 117 w 218"/>
                <a:gd name="T1" fmla="*/ 156 h 393"/>
                <a:gd name="T2" fmla="*/ 117 w 218"/>
                <a:gd name="T3" fmla="*/ 340 h 393"/>
                <a:gd name="T4" fmla="*/ 123 w 218"/>
                <a:gd name="T5" fmla="*/ 373 h 393"/>
                <a:gd name="T6" fmla="*/ 157 w 218"/>
                <a:gd name="T7" fmla="*/ 383 h 393"/>
                <a:gd name="T8" fmla="*/ 157 w 218"/>
                <a:gd name="T9" fmla="*/ 393 h 393"/>
                <a:gd name="T10" fmla="*/ 0 w 218"/>
                <a:gd name="T11" fmla="*/ 393 h 393"/>
                <a:gd name="T12" fmla="*/ 0 w 218"/>
                <a:gd name="T13" fmla="*/ 383 h 393"/>
                <a:gd name="T14" fmla="*/ 26 w 218"/>
                <a:gd name="T15" fmla="*/ 379 h 393"/>
                <a:gd name="T16" fmla="*/ 36 w 218"/>
                <a:gd name="T17" fmla="*/ 368 h 393"/>
                <a:gd name="T18" fmla="*/ 39 w 218"/>
                <a:gd name="T19" fmla="*/ 340 h 393"/>
                <a:gd name="T20" fmla="*/ 39 w 218"/>
                <a:gd name="T21" fmla="*/ 156 h 393"/>
                <a:gd name="T22" fmla="*/ 0 w 218"/>
                <a:gd name="T23" fmla="*/ 156 h 393"/>
                <a:gd name="T24" fmla="*/ 0 w 218"/>
                <a:gd name="T25" fmla="*/ 128 h 393"/>
                <a:gd name="T26" fmla="*/ 39 w 218"/>
                <a:gd name="T27" fmla="*/ 128 h 393"/>
                <a:gd name="T28" fmla="*/ 39 w 218"/>
                <a:gd name="T29" fmla="*/ 108 h 393"/>
                <a:gd name="T30" fmla="*/ 39 w 218"/>
                <a:gd name="T31" fmla="*/ 95 h 393"/>
                <a:gd name="T32" fmla="*/ 68 w 218"/>
                <a:gd name="T33" fmla="*/ 27 h 393"/>
                <a:gd name="T34" fmla="*/ 149 w 218"/>
                <a:gd name="T35" fmla="*/ 0 h 393"/>
                <a:gd name="T36" fmla="*/ 201 w 218"/>
                <a:gd name="T37" fmla="*/ 13 h 393"/>
                <a:gd name="T38" fmla="*/ 218 w 218"/>
                <a:gd name="T39" fmla="*/ 42 h 393"/>
                <a:gd name="T40" fmla="*/ 208 w 218"/>
                <a:gd name="T41" fmla="*/ 64 h 393"/>
                <a:gd name="T42" fmla="*/ 180 w 218"/>
                <a:gd name="T43" fmla="*/ 73 h 393"/>
                <a:gd name="T44" fmla="*/ 156 w 218"/>
                <a:gd name="T45" fmla="*/ 66 h 393"/>
                <a:gd name="T46" fmla="*/ 148 w 218"/>
                <a:gd name="T47" fmla="*/ 49 h 393"/>
                <a:gd name="T48" fmla="*/ 149 w 218"/>
                <a:gd name="T49" fmla="*/ 38 h 393"/>
                <a:gd name="T50" fmla="*/ 151 w 218"/>
                <a:gd name="T51" fmla="*/ 29 h 393"/>
                <a:gd name="T52" fmla="*/ 147 w 218"/>
                <a:gd name="T53" fmla="*/ 20 h 393"/>
                <a:gd name="T54" fmla="*/ 136 w 218"/>
                <a:gd name="T55" fmla="*/ 16 h 393"/>
                <a:gd name="T56" fmla="*/ 122 w 218"/>
                <a:gd name="T57" fmla="*/ 23 h 393"/>
                <a:gd name="T58" fmla="*/ 117 w 218"/>
                <a:gd name="T59" fmla="*/ 45 h 393"/>
                <a:gd name="T60" fmla="*/ 117 w 218"/>
                <a:gd name="T61" fmla="*/ 94 h 393"/>
                <a:gd name="T62" fmla="*/ 117 w 218"/>
                <a:gd name="T63" fmla="*/ 128 h 393"/>
                <a:gd name="T64" fmla="*/ 157 w 218"/>
                <a:gd name="T65" fmla="*/ 128 h 393"/>
                <a:gd name="T66" fmla="*/ 157 w 218"/>
                <a:gd name="T67" fmla="*/ 156 h 393"/>
                <a:gd name="T68" fmla="*/ 117 w 218"/>
                <a:gd name="T69" fmla="*/ 15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8" h="393">
                  <a:moveTo>
                    <a:pt x="117" y="156"/>
                  </a:moveTo>
                  <a:cubicBezTo>
                    <a:pt x="117" y="340"/>
                    <a:pt x="117" y="340"/>
                    <a:pt x="117" y="340"/>
                  </a:cubicBezTo>
                  <a:cubicBezTo>
                    <a:pt x="117" y="358"/>
                    <a:pt x="119" y="369"/>
                    <a:pt x="123" y="373"/>
                  </a:cubicBezTo>
                  <a:cubicBezTo>
                    <a:pt x="129" y="380"/>
                    <a:pt x="140" y="384"/>
                    <a:pt x="157" y="383"/>
                  </a:cubicBezTo>
                  <a:cubicBezTo>
                    <a:pt x="157" y="393"/>
                    <a:pt x="157" y="393"/>
                    <a:pt x="157" y="393"/>
                  </a:cubicBezTo>
                  <a:cubicBezTo>
                    <a:pt x="0" y="393"/>
                    <a:pt x="0" y="393"/>
                    <a:pt x="0" y="393"/>
                  </a:cubicBezTo>
                  <a:cubicBezTo>
                    <a:pt x="0" y="383"/>
                    <a:pt x="0" y="383"/>
                    <a:pt x="0" y="383"/>
                  </a:cubicBezTo>
                  <a:cubicBezTo>
                    <a:pt x="12" y="383"/>
                    <a:pt x="21" y="381"/>
                    <a:pt x="26" y="379"/>
                  </a:cubicBezTo>
                  <a:cubicBezTo>
                    <a:pt x="31" y="376"/>
                    <a:pt x="34" y="373"/>
                    <a:pt x="36" y="368"/>
                  </a:cubicBezTo>
                  <a:cubicBezTo>
                    <a:pt x="38" y="364"/>
                    <a:pt x="39" y="354"/>
                    <a:pt x="39" y="340"/>
                  </a:cubicBezTo>
                  <a:cubicBezTo>
                    <a:pt x="39" y="156"/>
                    <a:pt x="39" y="156"/>
                    <a:pt x="39" y="156"/>
                  </a:cubicBezTo>
                  <a:cubicBezTo>
                    <a:pt x="0" y="156"/>
                    <a:pt x="0" y="156"/>
                    <a:pt x="0" y="156"/>
                  </a:cubicBezTo>
                  <a:cubicBezTo>
                    <a:pt x="0" y="128"/>
                    <a:pt x="0" y="128"/>
                    <a:pt x="0" y="128"/>
                  </a:cubicBezTo>
                  <a:cubicBezTo>
                    <a:pt x="39" y="128"/>
                    <a:pt x="39" y="128"/>
                    <a:pt x="39" y="128"/>
                  </a:cubicBezTo>
                  <a:cubicBezTo>
                    <a:pt x="39" y="108"/>
                    <a:pt x="39" y="108"/>
                    <a:pt x="39" y="108"/>
                  </a:cubicBezTo>
                  <a:cubicBezTo>
                    <a:pt x="39" y="95"/>
                    <a:pt x="39" y="95"/>
                    <a:pt x="39" y="95"/>
                  </a:cubicBezTo>
                  <a:cubicBezTo>
                    <a:pt x="39" y="68"/>
                    <a:pt x="49" y="45"/>
                    <a:pt x="68" y="27"/>
                  </a:cubicBezTo>
                  <a:cubicBezTo>
                    <a:pt x="88" y="9"/>
                    <a:pt x="115" y="0"/>
                    <a:pt x="149" y="0"/>
                  </a:cubicBezTo>
                  <a:cubicBezTo>
                    <a:pt x="173" y="0"/>
                    <a:pt x="190" y="4"/>
                    <a:pt x="201" y="13"/>
                  </a:cubicBezTo>
                  <a:cubicBezTo>
                    <a:pt x="212" y="21"/>
                    <a:pt x="218" y="31"/>
                    <a:pt x="218" y="42"/>
                  </a:cubicBezTo>
                  <a:cubicBezTo>
                    <a:pt x="218" y="50"/>
                    <a:pt x="215" y="58"/>
                    <a:pt x="208" y="64"/>
                  </a:cubicBezTo>
                  <a:cubicBezTo>
                    <a:pt x="201" y="70"/>
                    <a:pt x="191" y="73"/>
                    <a:pt x="180" y="73"/>
                  </a:cubicBezTo>
                  <a:cubicBezTo>
                    <a:pt x="170" y="73"/>
                    <a:pt x="162" y="71"/>
                    <a:pt x="156" y="66"/>
                  </a:cubicBezTo>
                  <a:cubicBezTo>
                    <a:pt x="151" y="60"/>
                    <a:pt x="148" y="55"/>
                    <a:pt x="148" y="49"/>
                  </a:cubicBezTo>
                  <a:cubicBezTo>
                    <a:pt x="148" y="47"/>
                    <a:pt x="148" y="43"/>
                    <a:pt x="149" y="38"/>
                  </a:cubicBezTo>
                  <a:cubicBezTo>
                    <a:pt x="150" y="35"/>
                    <a:pt x="151" y="32"/>
                    <a:pt x="151" y="29"/>
                  </a:cubicBezTo>
                  <a:cubicBezTo>
                    <a:pt x="151" y="25"/>
                    <a:pt x="149" y="22"/>
                    <a:pt x="147" y="20"/>
                  </a:cubicBezTo>
                  <a:cubicBezTo>
                    <a:pt x="144" y="17"/>
                    <a:pt x="140" y="16"/>
                    <a:pt x="136" y="16"/>
                  </a:cubicBezTo>
                  <a:cubicBezTo>
                    <a:pt x="131" y="16"/>
                    <a:pt x="126" y="18"/>
                    <a:pt x="122" y="23"/>
                  </a:cubicBezTo>
                  <a:cubicBezTo>
                    <a:pt x="119" y="27"/>
                    <a:pt x="117" y="35"/>
                    <a:pt x="117" y="45"/>
                  </a:cubicBezTo>
                  <a:cubicBezTo>
                    <a:pt x="117" y="94"/>
                    <a:pt x="117" y="94"/>
                    <a:pt x="117" y="94"/>
                  </a:cubicBezTo>
                  <a:cubicBezTo>
                    <a:pt x="117" y="128"/>
                    <a:pt x="117" y="128"/>
                    <a:pt x="117" y="128"/>
                  </a:cubicBezTo>
                  <a:cubicBezTo>
                    <a:pt x="157" y="128"/>
                    <a:pt x="157" y="128"/>
                    <a:pt x="157" y="128"/>
                  </a:cubicBezTo>
                  <a:cubicBezTo>
                    <a:pt x="157" y="156"/>
                    <a:pt x="157" y="156"/>
                    <a:pt x="157" y="156"/>
                  </a:cubicBezTo>
                  <a:lnTo>
                    <a:pt x="117"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1" name="Freeform 264"/>
            <p:cNvSpPr>
              <a:spLocks/>
            </p:cNvSpPr>
            <p:nvPr userDrawn="1"/>
          </p:nvSpPr>
          <p:spPr bwMode="auto">
            <a:xfrm>
              <a:off x="482" y="5254"/>
              <a:ext cx="827" cy="907"/>
            </a:xfrm>
            <a:custGeom>
              <a:avLst/>
              <a:gdLst>
                <a:gd name="T0" fmla="*/ 147 w 350"/>
                <a:gd name="T1" fmla="*/ 22 h 384"/>
                <a:gd name="T2" fmla="*/ 147 w 350"/>
                <a:gd name="T3" fmla="*/ 178 h 384"/>
                <a:gd name="T4" fmla="*/ 154 w 350"/>
                <a:gd name="T5" fmla="*/ 178 h 384"/>
                <a:gd name="T6" fmla="*/ 207 w 350"/>
                <a:gd name="T7" fmla="*/ 155 h 384"/>
                <a:gd name="T8" fmla="*/ 228 w 350"/>
                <a:gd name="T9" fmla="*/ 87 h 384"/>
                <a:gd name="T10" fmla="*/ 239 w 350"/>
                <a:gd name="T11" fmla="*/ 87 h 384"/>
                <a:gd name="T12" fmla="*/ 239 w 350"/>
                <a:gd name="T13" fmla="*/ 289 h 384"/>
                <a:gd name="T14" fmla="*/ 228 w 350"/>
                <a:gd name="T15" fmla="*/ 289 h 384"/>
                <a:gd name="T16" fmla="*/ 214 w 350"/>
                <a:gd name="T17" fmla="*/ 235 h 384"/>
                <a:gd name="T18" fmla="*/ 189 w 350"/>
                <a:gd name="T19" fmla="*/ 207 h 384"/>
                <a:gd name="T20" fmla="*/ 147 w 350"/>
                <a:gd name="T21" fmla="*/ 200 h 384"/>
                <a:gd name="T22" fmla="*/ 147 w 350"/>
                <a:gd name="T23" fmla="*/ 308 h 384"/>
                <a:gd name="T24" fmla="*/ 149 w 350"/>
                <a:gd name="T25" fmla="*/ 347 h 384"/>
                <a:gd name="T26" fmla="*/ 159 w 350"/>
                <a:gd name="T27" fmla="*/ 358 h 384"/>
                <a:gd name="T28" fmla="*/ 183 w 350"/>
                <a:gd name="T29" fmla="*/ 363 h 384"/>
                <a:gd name="T30" fmla="*/ 206 w 350"/>
                <a:gd name="T31" fmla="*/ 363 h 384"/>
                <a:gd name="T32" fmla="*/ 293 w 350"/>
                <a:gd name="T33" fmla="*/ 338 h 384"/>
                <a:gd name="T34" fmla="*/ 339 w 350"/>
                <a:gd name="T35" fmla="*/ 262 h 384"/>
                <a:gd name="T36" fmla="*/ 350 w 350"/>
                <a:gd name="T37" fmla="*/ 262 h 384"/>
                <a:gd name="T38" fmla="*/ 332 w 350"/>
                <a:gd name="T39" fmla="*/ 384 h 384"/>
                <a:gd name="T40" fmla="*/ 0 w 350"/>
                <a:gd name="T41" fmla="*/ 384 h 384"/>
                <a:gd name="T42" fmla="*/ 0 w 350"/>
                <a:gd name="T43" fmla="*/ 374 h 384"/>
                <a:gd name="T44" fmla="*/ 13 w 350"/>
                <a:gd name="T45" fmla="*/ 374 h 384"/>
                <a:gd name="T46" fmla="*/ 40 w 350"/>
                <a:gd name="T47" fmla="*/ 368 h 384"/>
                <a:gd name="T48" fmla="*/ 51 w 350"/>
                <a:gd name="T49" fmla="*/ 354 h 384"/>
                <a:gd name="T50" fmla="*/ 54 w 350"/>
                <a:gd name="T51" fmla="*/ 318 h 384"/>
                <a:gd name="T52" fmla="*/ 54 w 350"/>
                <a:gd name="T53" fmla="*/ 65 h 384"/>
                <a:gd name="T54" fmla="*/ 53 w 350"/>
                <a:gd name="T55" fmla="*/ 33 h 384"/>
                <a:gd name="T56" fmla="*/ 42 w 350"/>
                <a:gd name="T57" fmla="*/ 18 h 384"/>
                <a:gd name="T58" fmla="*/ 13 w 350"/>
                <a:gd name="T59" fmla="*/ 10 h 384"/>
                <a:gd name="T60" fmla="*/ 0 w 350"/>
                <a:gd name="T61" fmla="*/ 10 h 384"/>
                <a:gd name="T62" fmla="*/ 0 w 350"/>
                <a:gd name="T63" fmla="*/ 0 h 384"/>
                <a:gd name="T64" fmla="*/ 322 w 350"/>
                <a:gd name="T65" fmla="*/ 0 h 384"/>
                <a:gd name="T66" fmla="*/ 322 w 350"/>
                <a:gd name="T67" fmla="*/ 113 h 384"/>
                <a:gd name="T68" fmla="*/ 311 w 350"/>
                <a:gd name="T69" fmla="*/ 113 h 384"/>
                <a:gd name="T70" fmla="*/ 288 w 350"/>
                <a:gd name="T71" fmla="*/ 53 h 384"/>
                <a:gd name="T72" fmla="*/ 246 w 350"/>
                <a:gd name="T73" fmla="*/ 27 h 384"/>
                <a:gd name="T74" fmla="*/ 186 w 350"/>
                <a:gd name="T75" fmla="*/ 22 h 384"/>
                <a:gd name="T76" fmla="*/ 147 w 350"/>
                <a:gd name="T77" fmla="*/ 2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0" h="384">
                  <a:moveTo>
                    <a:pt x="147" y="22"/>
                  </a:moveTo>
                  <a:cubicBezTo>
                    <a:pt x="147" y="178"/>
                    <a:pt x="147" y="178"/>
                    <a:pt x="147" y="178"/>
                  </a:cubicBezTo>
                  <a:cubicBezTo>
                    <a:pt x="154" y="178"/>
                    <a:pt x="154" y="178"/>
                    <a:pt x="154" y="178"/>
                  </a:cubicBezTo>
                  <a:cubicBezTo>
                    <a:pt x="179" y="178"/>
                    <a:pt x="196" y="171"/>
                    <a:pt x="207" y="155"/>
                  </a:cubicBezTo>
                  <a:cubicBezTo>
                    <a:pt x="218" y="140"/>
                    <a:pt x="225" y="117"/>
                    <a:pt x="228" y="87"/>
                  </a:cubicBezTo>
                  <a:cubicBezTo>
                    <a:pt x="239" y="87"/>
                    <a:pt x="239" y="87"/>
                    <a:pt x="239" y="87"/>
                  </a:cubicBezTo>
                  <a:cubicBezTo>
                    <a:pt x="239" y="289"/>
                    <a:pt x="239" y="289"/>
                    <a:pt x="239" y="289"/>
                  </a:cubicBezTo>
                  <a:cubicBezTo>
                    <a:pt x="228" y="289"/>
                    <a:pt x="228" y="289"/>
                    <a:pt x="228" y="289"/>
                  </a:cubicBezTo>
                  <a:cubicBezTo>
                    <a:pt x="226" y="267"/>
                    <a:pt x="221" y="249"/>
                    <a:pt x="214" y="235"/>
                  </a:cubicBezTo>
                  <a:cubicBezTo>
                    <a:pt x="207" y="221"/>
                    <a:pt x="198" y="212"/>
                    <a:pt x="189" y="207"/>
                  </a:cubicBezTo>
                  <a:cubicBezTo>
                    <a:pt x="179" y="202"/>
                    <a:pt x="165" y="200"/>
                    <a:pt x="147" y="200"/>
                  </a:cubicBezTo>
                  <a:cubicBezTo>
                    <a:pt x="147" y="308"/>
                    <a:pt x="147" y="308"/>
                    <a:pt x="147" y="308"/>
                  </a:cubicBezTo>
                  <a:cubicBezTo>
                    <a:pt x="147" y="329"/>
                    <a:pt x="148" y="342"/>
                    <a:pt x="149" y="347"/>
                  </a:cubicBezTo>
                  <a:cubicBezTo>
                    <a:pt x="151" y="351"/>
                    <a:pt x="154" y="355"/>
                    <a:pt x="159" y="358"/>
                  </a:cubicBezTo>
                  <a:cubicBezTo>
                    <a:pt x="164" y="361"/>
                    <a:pt x="172" y="363"/>
                    <a:pt x="183" y="363"/>
                  </a:cubicBezTo>
                  <a:cubicBezTo>
                    <a:pt x="206" y="363"/>
                    <a:pt x="206" y="363"/>
                    <a:pt x="206" y="363"/>
                  </a:cubicBezTo>
                  <a:cubicBezTo>
                    <a:pt x="242" y="363"/>
                    <a:pt x="271" y="355"/>
                    <a:pt x="293" y="338"/>
                  </a:cubicBezTo>
                  <a:cubicBezTo>
                    <a:pt x="314" y="321"/>
                    <a:pt x="330" y="296"/>
                    <a:pt x="339" y="262"/>
                  </a:cubicBezTo>
                  <a:cubicBezTo>
                    <a:pt x="350" y="262"/>
                    <a:pt x="350" y="262"/>
                    <a:pt x="350" y="262"/>
                  </a:cubicBezTo>
                  <a:cubicBezTo>
                    <a:pt x="332" y="384"/>
                    <a:pt x="332" y="384"/>
                    <a:pt x="332" y="384"/>
                  </a:cubicBezTo>
                  <a:cubicBezTo>
                    <a:pt x="0" y="384"/>
                    <a:pt x="0" y="384"/>
                    <a:pt x="0" y="384"/>
                  </a:cubicBezTo>
                  <a:cubicBezTo>
                    <a:pt x="0" y="374"/>
                    <a:pt x="0" y="374"/>
                    <a:pt x="0" y="374"/>
                  </a:cubicBezTo>
                  <a:cubicBezTo>
                    <a:pt x="13" y="374"/>
                    <a:pt x="13" y="374"/>
                    <a:pt x="13" y="374"/>
                  </a:cubicBezTo>
                  <a:cubicBezTo>
                    <a:pt x="24" y="374"/>
                    <a:pt x="33" y="372"/>
                    <a:pt x="40" y="368"/>
                  </a:cubicBezTo>
                  <a:cubicBezTo>
                    <a:pt x="45" y="365"/>
                    <a:pt x="48" y="361"/>
                    <a:pt x="51" y="354"/>
                  </a:cubicBezTo>
                  <a:cubicBezTo>
                    <a:pt x="53" y="350"/>
                    <a:pt x="54" y="338"/>
                    <a:pt x="54" y="318"/>
                  </a:cubicBezTo>
                  <a:cubicBezTo>
                    <a:pt x="54" y="65"/>
                    <a:pt x="54" y="65"/>
                    <a:pt x="54" y="65"/>
                  </a:cubicBezTo>
                  <a:cubicBezTo>
                    <a:pt x="54" y="48"/>
                    <a:pt x="54" y="37"/>
                    <a:pt x="53" y="33"/>
                  </a:cubicBezTo>
                  <a:cubicBezTo>
                    <a:pt x="51" y="27"/>
                    <a:pt x="47" y="22"/>
                    <a:pt x="42" y="18"/>
                  </a:cubicBezTo>
                  <a:cubicBezTo>
                    <a:pt x="35" y="13"/>
                    <a:pt x="25" y="10"/>
                    <a:pt x="13" y="10"/>
                  </a:cubicBezTo>
                  <a:cubicBezTo>
                    <a:pt x="0" y="10"/>
                    <a:pt x="0" y="10"/>
                    <a:pt x="0" y="10"/>
                  </a:cubicBezTo>
                  <a:cubicBezTo>
                    <a:pt x="0" y="0"/>
                    <a:pt x="0" y="0"/>
                    <a:pt x="0" y="0"/>
                  </a:cubicBezTo>
                  <a:cubicBezTo>
                    <a:pt x="322" y="0"/>
                    <a:pt x="322" y="0"/>
                    <a:pt x="322" y="0"/>
                  </a:cubicBezTo>
                  <a:cubicBezTo>
                    <a:pt x="322" y="113"/>
                    <a:pt x="322" y="113"/>
                    <a:pt x="322" y="113"/>
                  </a:cubicBezTo>
                  <a:cubicBezTo>
                    <a:pt x="311" y="113"/>
                    <a:pt x="311" y="113"/>
                    <a:pt x="311" y="113"/>
                  </a:cubicBezTo>
                  <a:cubicBezTo>
                    <a:pt x="306" y="85"/>
                    <a:pt x="298" y="66"/>
                    <a:pt x="288" y="53"/>
                  </a:cubicBezTo>
                  <a:cubicBezTo>
                    <a:pt x="278" y="41"/>
                    <a:pt x="264" y="32"/>
                    <a:pt x="246" y="27"/>
                  </a:cubicBezTo>
                  <a:cubicBezTo>
                    <a:pt x="235" y="23"/>
                    <a:pt x="215" y="22"/>
                    <a:pt x="186" y="22"/>
                  </a:cubicBezTo>
                  <a:lnTo>
                    <a:pt x="14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2" name="Freeform 265"/>
            <p:cNvSpPr>
              <a:spLocks noEditPoints="1"/>
            </p:cNvSpPr>
            <p:nvPr userDrawn="1"/>
          </p:nvSpPr>
          <p:spPr bwMode="auto">
            <a:xfrm>
              <a:off x="1382" y="5254"/>
              <a:ext cx="678" cy="926"/>
            </a:xfrm>
            <a:custGeom>
              <a:avLst/>
              <a:gdLst>
                <a:gd name="T0" fmla="*/ 255 w 287"/>
                <a:gd name="T1" fmla="*/ 0 h 392"/>
                <a:gd name="T2" fmla="*/ 255 w 287"/>
                <a:gd name="T3" fmla="*/ 305 h 392"/>
                <a:gd name="T4" fmla="*/ 257 w 287"/>
                <a:gd name="T5" fmla="*/ 341 h 392"/>
                <a:gd name="T6" fmla="*/ 265 w 287"/>
                <a:gd name="T7" fmla="*/ 355 h 392"/>
                <a:gd name="T8" fmla="*/ 287 w 287"/>
                <a:gd name="T9" fmla="*/ 361 h 392"/>
                <a:gd name="T10" fmla="*/ 287 w 287"/>
                <a:gd name="T11" fmla="*/ 370 h 392"/>
                <a:gd name="T12" fmla="*/ 175 w 287"/>
                <a:gd name="T13" fmla="*/ 392 h 392"/>
                <a:gd name="T14" fmla="*/ 175 w 287"/>
                <a:gd name="T15" fmla="*/ 350 h 392"/>
                <a:gd name="T16" fmla="*/ 140 w 287"/>
                <a:gd name="T17" fmla="*/ 383 h 392"/>
                <a:gd name="T18" fmla="*/ 104 w 287"/>
                <a:gd name="T19" fmla="*/ 392 h 392"/>
                <a:gd name="T20" fmla="*/ 24 w 287"/>
                <a:gd name="T21" fmla="*/ 347 h 392"/>
                <a:gd name="T22" fmla="*/ 0 w 287"/>
                <a:gd name="T23" fmla="*/ 256 h 392"/>
                <a:gd name="T24" fmla="*/ 15 w 287"/>
                <a:gd name="T25" fmla="*/ 180 h 392"/>
                <a:gd name="T26" fmla="*/ 55 w 287"/>
                <a:gd name="T27" fmla="*/ 128 h 392"/>
                <a:gd name="T28" fmla="*/ 110 w 287"/>
                <a:gd name="T29" fmla="*/ 111 h 392"/>
                <a:gd name="T30" fmla="*/ 144 w 287"/>
                <a:gd name="T31" fmla="*/ 118 h 392"/>
                <a:gd name="T32" fmla="*/ 175 w 287"/>
                <a:gd name="T33" fmla="*/ 144 h 392"/>
                <a:gd name="T34" fmla="*/ 175 w 287"/>
                <a:gd name="T35" fmla="*/ 64 h 392"/>
                <a:gd name="T36" fmla="*/ 173 w 287"/>
                <a:gd name="T37" fmla="*/ 28 h 392"/>
                <a:gd name="T38" fmla="*/ 163 w 287"/>
                <a:gd name="T39" fmla="*/ 15 h 392"/>
                <a:gd name="T40" fmla="*/ 137 w 287"/>
                <a:gd name="T41" fmla="*/ 11 h 392"/>
                <a:gd name="T42" fmla="*/ 137 w 287"/>
                <a:gd name="T43" fmla="*/ 0 h 392"/>
                <a:gd name="T44" fmla="*/ 255 w 287"/>
                <a:gd name="T45" fmla="*/ 0 h 392"/>
                <a:gd name="T46" fmla="*/ 175 w 287"/>
                <a:gd name="T47" fmla="*/ 179 h 392"/>
                <a:gd name="T48" fmla="*/ 124 w 287"/>
                <a:gd name="T49" fmla="*/ 139 h 392"/>
                <a:gd name="T50" fmla="*/ 107 w 287"/>
                <a:gd name="T51" fmla="*/ 145 h 392"/>
                <a:gd name="T52" fmla="*/ 90 w 287"/>
                <a:gd name="T53" fmla="*/ 176 h 392"/>
                <a:gd name="T54" fmla="*/ 83 w 287"/>
                <a:gd name="T55" fmla="*/ 243 h 392"/>
                <a:gd name="T56" fmla="*/ 90 w 287"/>
                <a:gd name="T57" fmla="*/ 318 h 392"/>
                <a:gd name="T58" fmla="*/ 110 w 287"/>
                <a:gd name="T59" fmla="*/ 353 h 392"/>
                <a:gd name="T60" fmla="*/ 128 w 287"/>
                <a:gd name="T61" fmla="*/ 358 h 392"/>
                <a:gd name="T62" fmla="*/ 175 w 287"/>
                <a:gd name="T63" fmla="*/ 319 h 392"/>
                <a:gd name="T64" fmla="*/ 175 w 287"/>
                <a:gd name="T65" fmla="*/ 17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7" h="392">
                  <a:moveTo>
                    <a:pt x="255" y="0"/>
                  </a:moveTo>
                  <a:cubicBezTo>
                    <a:pt x="255" y="305"/>
                    <a:pt x="255" y="305"/>
                    <a:pt x="255" y="305"/>
                  </a:cubicBezTo>
                  <a:cubicBezTo>
                    <a:pt x="255" y="325"/>
                    <a:pt x="255" y="338"/>
                    <a:pt x="257" y="341"/>
                  </a:cubicBezTo>
                  <a:cubicBezTo>
                    <a:pt x="258" y="348"/>
                    <a:pt x="261" y="352"/>
                    <a:pt x="265" y="355"/>
                  </a:cubicBezTo>
                  <a:cubicBezTo>
                    <a:pt x="269" y="358"/>
                    <a:pt x="277" y="360"/>
                    <a:pt x="287" y="361"/>
                  </a:cubicBezTo>
                  <a:cubicBezTo>
                    <a:pt x="287" y="370"/>
                    <a:pt x="287" y="370"/>
                    <a:pt x="287" y="370"/>
                  </a:cubicBezTo>
                  <a:cubicBezTo>
                    <a:pt x="175" y="392"/>
                    <a:pt x="175" y="392"/>
                    <a:pt x="175" y="392"/>
                  </a:cubicBezTo>
                  <a:cubicBezTo>
                    <a:pt x="175" y="350"/>
                    <a:pt x="175" y="350"/>
                    <a:pt x="175" y="350"/>
                  </a:cubicBezTo>
                  <a:cubicBezTo>
                    <a:pt x="162" y="366"/>
                    <a:pt x="150" y="377"/>
                    <a:pt x="140" y="383"/>
                  </a:cubicBezTo>
                  <a:cubicBezTo>
                    <a:pt x="129" y="389"/>
                    <a:pt x="117" y="392"/>
                    <a:pt x="104" y="392"/>
                  </a:cubicBezTo>
                  <a:cubicBezTo>
                    <a:pt x="70" y="392"/>
                    <a:pt x="43" y="377"/>
                    <a:pt x="24" y="347"/>
                  </a:cubicBezTo>
                  <a:cubicBezTo>
                    <a:pt x="8" y="322"/>
                    <a:pt x="0" y="292"/>
                    <a:pt x="0" y="256"/>
                  </a:cubicBezTo>
                  <a:cubicBezTo>
                    <a:pt x="0" y="228"/>
                    <a:pt x="5" y="202"/>
                    <a:pt x="15" y="180"/>
                  </a:cubicBezTo>
                  <a:cubicBezTo>
                    <a:pt x="24" y="157"/>
                    <a:pt x="38" y="140"/>
                    <a:pt x="55" y="128"/>
                  </a:cubicBezTo>
                  <a:cubicBezTo>
                    <a:pt x="72" y="117"/>
                    <a:pt x="91" y="111"/>
                    <a:pt x="110" y="111"/>
                  </a:cubicBezTo>
                  <a:cubicBezTo>
                    <a:pt x="123" y="111"/>
                    <a:pt x="134" y="113"/>
                    <a:pt x="144" y="118"/>
                  </a:cubicBezTo>
                  <a:cubicBezTo>
                    <a:pt x="154" y="123"/>
                    <a:pt x="164" y="132"/>
                    <a:pt x="175" y="144"/>
                  </a:cubicBezTo>
                  <a:cubicBezTo>
                    <a:pt x="175" y="64"/>
                    <a:pt x="175" y="64"/>
                    <a:pt x="175" y="64"/>
                  </a:cubicBezTo>
                  <a:cubicBezTo>
                    <a:pt x="175" y="44"/>
                    <a:pt x="175" y="32"/>
                    <a:pt x="173" y="28"/>
                  </a:cubicBezTo>
                  <a:cubicBezTo>
                    <a:pt x="171" y="22"/>
                    <a:pt x="167" y="18"/>
                    <a:pt x="163" y="15"/>
                  </a:cubicBezTo>
                  <a:cubicBezTo>
                    <a:pt x="158" y="13"/>
                    <a:pt x="150" y="11"/>
                    <a:pt x="137" y="11"/>
                  </a:cubicBezTo>
                  <a:cubicBezTo>
                    <a:pt x="137" y="0"/>
                    <a:pt x="137" y="0"/>
                    <a:pt x="137" y="0"/>
                  </a:cubicBezTo>
                  <a:lnTo>
                    <a:pt x="255" y="0"/>
                  </a:lnTo>
                  <a:close/>
                  <a:moveTo>
                    <a:pt x="175" y="179"/>
                  </a:moveTo>
                  <a:cubicBezTo>
                    <a:pt x="161" y="153"/>
                    <a:pt x="144" y="139"/>
                    <a:pt x="124" y="139"/>
                  </a:cubicBezTo>
                  <a:cubicBezTo>
                    <a:pt x="117" y="139"/>
                    <a:pt x="111" y="141"/>
                    <a:pt x="107" y="145"/>
                  </a:cubicBezTo>
                  <a:cubicBezTo>
                    <a:pt x="100" y="151"/>
                    <a:pt x="94" y="161"/>
                    <a:pt x="90" y="176"/>
                  </a:cubicBezTo>
                  <a:cubicBezTo>
                    <a:pt x="85" y="190"/>
                    <a:pt x="83" y="213"/>
                    <a:pt x="83" y="243"/>
                  </a:cubicBezTo>
                  <a:cubicBezTo>
                    <a:pt x="83" y="277"/>
                    <a:pt x="85" y="302"/>
                    <a:pt x="90" y="318"/>
                  </a:cubicBezTo>
                  <a:cubicBezTo>
                    <a:pt x="95" y="334"/>
                    <a:pt x="102" y="346"/>
                    <a:pt x="110" y="353"/>
                  </a:cubicBezTo>
                  <a:cubicBezTo>
                    <a:pt x="115" y="356"/>
                    <a:pt x="121" y="358"/>
                    <a:pt x="128" y="358"/>
                  </a:cubicBezTo>
                  <a:cubicBezTo>
                    <a:pt x="145" y="358"/>
                    <a:pt x="161" y="345"/>
                    <a:pt x="175" y="319"/>
                  </a:cubicBezTo>
                  <a:lnTo>
                    <a:pt x="175"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3" name="Freeform 266"/>
            <p:cNvSpPr>
              <a:spLocks/>
            </p:cNvSpPr>
            <p:nvPr userDrawn="1"/>
          </p:nvSpPr>
          <p:spPr bwMode="auto">
            <a:xfrm>
              <a:off x="2093" y="5535"/>
              <a:ext cx="676" cy="645"/>
            </a:xfrm>
            <a:custGeom>
              <a:avLst/>
              <a:gdLst>
                <a:gd name="T0" fmla="*/ 258 w 286"/>
                <a:gd name="T1" fmla="*/ 0 h 273"/>
                <a:gd name="T2" fmla="*/ 258 w 286"/>
                <a:gd name="T3" fmla="*/ 208 h 273"/>
                <a:gd name="T4" fmla="*/ 264 w 286"/>
                <a:gd name="T5" fmla="*/ 245 h 273"/>
                <a:gd name="T6" fmla="*/ 286 w 286"/>
                <a:gd name="T7" fmla="*/ 255 h 273"/>
                <a:gd name="T8" fmla="*/ 286 w 286"/>
                <a:gd name="T9" fmla="*/ 265 h 273"/>
                <a:gd name="T10" fmla="*/ 178 w 286"/>
                <a:gd name="T11" fmla="*/ 265 h 273"/>
                <a:gd name="T12" fmla="*/ 178 w 286"/>
                <a:gd name="T13" fmla="*/ 230 h 273"/>
                <a:gd name="T14" fmla="*/ 140 w 286"/>
                <a:gd name="T15" fmla="*/ 263 h 273"/>
                <a:gd name="T16" fmla="*/ 98 w 286"/>
                <a:gd name="T17" fmla="*/ 273 h 273"/>
                <a:gd name="T18" fmla="*/ 58 w 286"/>
                <a:gd name="T19" fmla="*/ 259 h 273"/>
                <a:gd name="T20" fmla="*/ 35 w 286"/>
                <a:gd name="T21" fmla="*/ 227 h 273"/>
                <a:gd name="T22" fmla="*/ 29 w 286"/>
                <a:gd name="T23" fmla="*/ 163 h 273"/>
                <a:gd name="T24" fmla="*/ 29 w 286"/>
                <a:gd name="T25" fmla="*/ 58 h 273"/>
                <a:gd name="T26" fmla="*/ 23 w 286"/>
                <a:gd name="T27" fmla="*/ 20 h 273"/>
                <a:gd name="T28" fmla="*/ 0 w 286"/>
                <a:gd name="T29" fmla="*/ 10 h 273"/>
                <a:gd name="T30" fmla="*/ 0 w 286"/>
                <a:gd name="T31" fmla="*/ 0 h 273"/>
                <a:gd name="T32" fmla="*/ 108 w 286"/>
                <a:gd name="T33" fmla="*/ 0 h 273"/>
                <a:gd name="T34" fmla="*/ 108 w 286"/>
                <a:gd name="T35" fmla="*/ 181 h 273"/>
                <a:gd name="T36" fmla="*/ 111 w 286"/>
                <a:gd name="T37" fmla="*/ 218 h 273"/>
                <a:gd name="T38" fmla="*/ 119 w 286"/>
                <a:gd name="T39" fmla="*/ 230 h 273"/>
                <a:gd name="T40" fmla="*/ 133 w 286"/>
                <a:gd name="T41" fmla="*/ 235 h 273"/>
                <a:gd name="T42" fmla="*/ 151 w 286"/>
                <a:gd name="T43" fmla="*/ 229 h 273"/>
                <a:gd name="T44" fmla="*/ 178 w 286"/>
                <a:gd name="T45" fmla="*/ 199 h 273"/>
                <a:gd name="T46" fmla="*/ 178 w 286"/>
                <a:gd name="T47" fmla="*/ 58 h 273"/>
                <a:gd name="T48" fmla="*/ 173 w 286"/>
                <a:gd name="T49" fmla="*/ 20 h 273"/>
                <a:gd name="T50" fmla="*/ 150 w 286"/>
                <a:gd name="T51" fmla="*/ 10 h 273"/>
                <a:gd name="T52" fmla="*/ 150 w 286"/>
                <a:gd name="T53" fmla="*/ 0 h 273"/>
                <a:gd name="T54" fmla="*/ 258 w 286"/>
                <a:gd name="T5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6" h="273">
                  <a:moveTo>
                    <a:pt x="258" y="0"/>
                  </a:moveTo>
                  <a:cubicBezTo>
                    <a:pt x="258" y="208"/>
                    <a:pt x="258" y="208"/>
                    <a:pt x="258" y="208"/>
                  </a:cubicBezTo>
                  <a:cubicBezTo>
                    <a:pt x="258" y="228"/>
                    <a:pt x="260" y="240"/>
                    <a:pt x="264" y="245"/>
                  </a:cubicBezTo>
                  <a:cubicBezTo>
                    <a:pt x="267" y="250"/>
                    <a:pt x="275" y="254"/>
                    <a:pt x="286" y="255"/>
                  </a:cubicBezTo>
                  <a:cubicBezTo>
                    <a:pt x="286" y="265"/>
                    <a:pt x="286" y="265"/>
                    <a:pt x="286" y="265"/>
                  </a:cubicBezTo>
                  <a:cubicBezTo>
                    <a:pt x="178" y="265"/>
                    <a:pt x="178" y="265"/>
                    <a:pt x="178" y="265"/>
                  </a:cubicBezTo>
                  <a:cubicBezTo>
                    <a:pt x="178" y="230"/>
                    <a:pt x="178" y="230"/>
                    <a:pt x="178" y="230"/>
                  </a:cubicBezTo>
                  <a:cubicBezTo>
                    <a:pt x="166" y="245"/>
                    <a:pt x="153" y="256"/>
                    <a:pt x="140" y="263"/>
                  </a:cubicBezTo>
                  <a:cubicBezTo>
                    <a:pt x="128" y="270"/>
                    <a:pt x="114" y="273"/>
                    <a:pt x="98" y="273"/>
                  </a:cubicBezTo>
                  <a:cubicBezTo>
                    <a:pt x="83" y="273"/>
                    <a:pt x="70" y="269"/>
                    <a:pt x="58" y="259"/>
                  </a:cubicBezTo>
                  <a:cubicBezTo>
                    <a:pt x="46" y="250"/>
                    <a:pt x="39" y="239"/>
                    <a:pt x="35" y="227"/>
                  </a:cubicBezTo>
                  <a:cubicBezTo>
                    <a:pt x="31" y="215"/>
                    <a:pt x="29" y="193"/>
                    <a:pt x="29" y="163"/>
                  </a:cubicBezTo>
                  <a:cubicBezTo>
                    <a:pt x="29" y="58"/>
                    <a:pt x="29" y="58"/>
                    <a:pt x="29" y="58"/>
                  </a:cubicBezTo>
                  <a:cubicBezTo>
                    <a:pt x="29" y="38"/>
                    <a:pt x="27" y="25"/>
                    <a:pt x="23" y="20"/>
                  </a:cubicBezTo>
                  <a:cubicBezTo>
                    <a:pt x="19" y="15"/>
                    <a:pt x="12" y="12"/>
                    <a:pt x="0" y="10"/>
                  </a:cubicBezTo>
                  <a:cubicBezTo>
                    <a:pt x="0" y="0"/>
                    <a:pt x="0" y="0"/>
                    <a:pt x="0" y="0"/>
                  </a:cubicBezTo>
                  <a:cubicBezTo>
                    <a:pt x="108" y="0"/>
                    <a:pt x="108" y="0"/>
                    <a:pt x="108" y="0"/>
                  </a:cubicBezTo>
                  <a:cubicBezTo>
                    <a:pt x="108" y="181"/>
                    <a:pt x="108" y="181"/>
                    <a:pt x="108" y="181"/>
                  </a:cubicBezTo>
                  <a:cubicBezTo>
                    <a:pt x="108" y="200"/>
                    <a:pt x="109" y="212"/>
                    <a:pt x="111" y="218"/>
                  </a:cubicBezTo>
                  <a:cubicBezTo>
                    <a:pt x="113" y="223"/>
                    <a:pt x="115" y="227"/>
                    <a:pt x="119" y="230"/>
                  </a:cubicBezTo>
                  <a:cubicBezTo>
                    <a:pt x="123" y="233"/>
                    <a:pt x="128" y="235"/>
                    <a:pt x="133" y="235"/>
                  </a:cubicBezTo>
                  <a:cubicBezTo>
                    <a:pt x="140" y="235"/>
                    <a:pt x="146" y="233"/>
                    <a:pt x="151" y="229"/>
                  </a:cubicBezTo>
                  <a:cubicBezTo>
                    <a:pt x="159" y="224"/>
                    <a:pt x="168" y="214"/>
                    <a:pt x="178" y="199"/>
                  </a:cubicBezTo>
                  <a:cubicBezTo>
                    <a:pt x="178" y="58"/>
                    <a:pt x="178" y="58"/>
                    <a:pt x="178" y="58"/>
                  </a:cubicBezTo>
                  <a:cubicBezTo>
                    <a:pt x="178" y="38"/>
                    <a:pt x="177" y="25"/>
                    <a:pt x="173" y="20"/>
                  </a:cubicBezTo>
                  <a:cubicBezTo>
                    <a:pt x="169" y="15"/>
                    <a:pt x="161" y="12"/>
                    <a:pt x="150" y="10"/>
                  </a:cubicBezTo>
                  <a:cubicBezTo>
                    <a:pt x="150" y="0"/>
                    <a:pt x="150" y="0"/>
                    <a:pt x="150" y="0"/>
                  </a:cubicBezTo>
                  <a:lnTo>
                    <a:pt x="2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4" name="Freeform 267"/>
            <p:cNvSpPr>
              <a:spLocks/>
            </p:cNvSpPr>
            <p:nvPr userDrawn="1"/>
          </p:nvSpPr>
          <p:spPr bwMode="auto">
            <a:xfrm>
              <a:off x="2826" y="5516"/>
              <a:ext cx="527" cy="664"/>
            </a:xfrm>
            <a:custGeom>
              <a:avLst/>
              <a:gdLst>
                <a:gd name="T0" fmla="*/ 214 w 223"/>
                <a:gd name="T1" fmla="*/ 205 h 281"/>
                <a:gd name="T2" fmla="*/ 223 w 223"/>
                <a:gd name="T3" fmla="*/ 212 h 281"/>
                <a:gd name="T4" fmla="*/ 176 w 223"/>
                <a:gd name="T5" fmla="*/ 264 h 281"/>
                <a:gd name="T6" fmla="*/ 117 w 223"/>
                <a:gd name="T7" fmla="*/ 281 h 281"/>
                <a:gd name="T8" fmla="*/ 32 w 223"/>
                <a:gd name="T9" fmla="*/ 241 h 281"/>
                <a:gd name="T10" fmla="*/ 0 w 223"/>
                <a:gd name="T11" fmla="*/ 145 h 281"/>
                <a:gd name="T12" fmla="*/ 29 w 223"/>
                <a:gd name="T13" fmla="*/ 50 h 281"/>
                <a:gd name="T14" fmla="*/ 125 w 223"/>
                <a:gd name="T15" fmla="*/ 0 h 281"/>
                <a:gd name="T16" fmla="*/ 190 w 223"/>
                <a:gd name="T17" fmla="*/ 21 h 281"/>
                <a:gd name="T18" fmla="*/ 215 w 223"/>
                <a:gd name="T19" fmla="*/ 67 h 281"/>
                <a:gd name="T20" fmla="*/ 205 w 223"/>
                <a:gd name="T21" fmla="*/ 93 h 281"/>
                <a:gd name="T22" fmla="*/ 179 w 223"/>
                <a:gd name="T23" fmla="*/ 102 h 281"/>
                <a:gd name="T24" fmla="*/ 152 w 223"/>
                <a:gd name="T25" fmla="*/ 91 h 281"/>
                <a:gd name="T26" fmla="*/ 138 w 223"/>
                <a:gd name="T27" fmla="*/ 52 h 281"/>
                <a:gd name="T28" fmla="*/ 130 w 223"/>
                <a:gd name="T29" fmla="*/ 27 h 281"/>
                <a:gd name="T30" fmla="*/ 115 w 223"/>
                <a:gd name="T31" fmla="*/ 20 h 281"/>
                <a:gd name="T32" fmla="*/ 91 w 223"/>
                <a:gd name="T33" fmla="*/ 34 h 281"/>
                <a:gd name="T34" fmla="*/ 77 w 223"/>
                <a:gd name="T35" fmla="*/ 101 h 281"/>
                <a:gd name="T36" fmla="*/ 88 w 223"/>
                <a:gd name="T37" fmla="*/ 173 h 281"/>
                <a:gd name="T38" fmla="*/ 121 w 223"/>
                <a:gd name="T39" fmla="*/ 224 h 281"/>
                <a:gd name="T40" fmla="*/ 158 w 223"/>
                <a:gd name="T41" fmla="*/ 236 h 281"/>
                <a:gd name="T42" fmla="*/ 184 w 223"/>
                <a:gd name="T43" fmla="*/ 229 h 281"/>
                <a:gd name="T44" fmla="*/ 214 w 223"/>
                <a:gd name="T45" fmla="*/ 20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3" h="281">
                  <a:moveTo>
                    <a:pt x="214" y="205"/>
                  </a:moveTo>
                  <a:cubicBezTo>
                    <a:pt x="223" y="212"/>
                    <a:pt x="223" y="212"/>
                    <a:pt x="223" y="212"/>
                  </a:cubicBezTo>
                  <a:cubicBezTo>
                    <a:pt x="210" y="235"/>
                    <a:pt x="195" y="253"/>
                    <a:pt x="176" y="264"/>
                  </a:cubicBezTo>
                  <a:cubicBezTo>
                    <a:pt x="157" y="275"/>
                    <a:pt x="138" y="281"/>
                    <a:pt x="117" y="281"/>
                  </a:cubicBezTo>
                  <a:cubicBezTo>
                    <a:pt x="81" y="281"/>
                    <a:pt x="53" y="268"/>
                    <a:pt x="32" y="241"/>
                  </a:cubicBezTo>
                  <a:cubicBezTo>
                    <a:pt x="11" y="214"/>
                    <a:pt x="0" y="182"/>
                    <a:pt x="0" y="145"/>
                  </a:cubicBezTo>
                  <a:cubicBezTo>
                    <a:pt x="0" y="109"/>
                    <a:pt x="10" y="77"/>
                    <a:pt x="29" y="50"/>
                  </a:cubicBezTo>
                  <a:cubicBezTo>
                    <a:pt x="52" y="17"/>
                    <a:pt x="84" y="0"/>
                    <a:pt x="125" y="0"/>
                  </a:cubicBezTo>
                  <a:cubicBezTo>
                    <a:pt x="152" y="0"/>
                    <a:pt x="174" y="7"/>
                    <a:pt x="190" y="21"/>
                  </a:cubicBezTo>
                  <a:cubicBezTo>
                    <a:pt x="207" y="35"/>
                    <a:pt x="215" y="50"/>
                    <a:pt x="215" y="67"/>
                  </a:cubicBezTo>
                  <a:cubicBezTo>
                    <a:pt x="215" y="78"/>
                    <a:pt x="211" y="86"/>
                    <a:pt x="205" y="93"/>
                  </a:cubicBezTo>
                  <a:cubicBezTo>
                    <a:pt x="198" y="99"/>
                    <a:pt x="190" y="102"/>
                    <a:pt x="179" y="102"/>
                  </a:cubicBezTo>
                  <a:cubicBezTo>
                    <a:pt x="168" y="102"/>
                    <a:pt x="159" y="99"/>
                    <a:pt x="152" y="91"/>
                  </a:cubicBezTo>
                  <a:cubicBezTo>
                    <a:pt x="144" y="84"/>
                    <a:pt x="140" y="71"/>
                    <a:pt x="138" y="52"/>
                  </a:cubicBezTo>
                  <a:cubicBezTo>
                    <a:pt x="137" y="40"/>
                    <a:pt x="134" y="32"/>
                    <a:pt x="130" y="27"/>
                  </a:cubicBezTo>
                  <a:cubicBezTo>
                    <a:pt x="125" y="22"/>
                    <a:pt x="120" y="20"/>
                    <a:pt x="115" y="20"/>
                  </a:cubicBezTo>
                  <a:cubicBezTo>
                    <a:pt x="105" y="20"/>
                    <a:pt x="98" y="25"/>
                    <a:pt x="91" y="34"/>
                  </a:cubicBezTo>
                  <a:cubicBezTo>
                    <a:pt x="81" y="49"/>
                    <a:pt x="77" y="71"/>
                    <a:pt x="77" y="101"/>
                  </a:cubicBezTo>
                  <a:cubicBezTo>
                    <a:pt x="77" y="126"/>
                    <a:pt x="81" y="150"/>
                    <a:pt x="88" y="173"/>
                  </a:cubicBezTo>
                  <a:cubicBezTo>
                    <a:pt x="96" y="196"/>
                    <a:pt x="107" y="213"/>
                    <a:pt x="121" y="224"/>
                  </a:cubicBezTo>
                  <a:cubicBezTo>
                    <a:pt x="131" y="232"/>
                    <a:pt x="144" y="236"/>
                    <a:pt x="158" y="236"/>
                  </a:cubicBezTo>
                  <a:cubicBezTo>
                    <a:pt x="167" y="236"/>
                    <a:pt x="176" y="234"/>
                    <a:pt x="184" y="229"/>
                  </a:cubicBezTo>
                  <a:cubicBezTo>
                    <a:pt x="193" y="225"/>
                    <a:pt x="202" y="217"/>
                    <a:pt x="214" y="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5" name="Freeform 268"/>
            <p:cNvSpPr>
              <a:spLocks noEditPoints="1"/>
            </p:cNvSpPr>
            <p:nvPr userDrawn="1"/>
          </p:nvSpPr>
          <p:spPr bwMode="auto">
            <a:xfrm>
              <a:off x="3402" y="5516"/>
              <a:ext cx="603"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5 w 255"/>
                <a:gd name="T17" fmla="*/ 27 h 277"/>
                <a:gd name="T18" fmla="*/ 104 w 255"/>
                <a:gd name="T19" fmla="*/ 22 h 277"/>
                <a:gd name="T20" fmla="*/ 74 w 255"/>
                <a:gd name="T21" fmla="*/ 30 h 277"/>
                <a:gd name="T22" fmla="*/ 66 w 255"/>
                <a:gd name="T23" fmla="*/ 42 h 277"/>
                <a:gd name="T24" fmla="*/ 74 w 255"/>
                <a:gd name="T25" fmla="*/ 56 h 277"/>
                <a:gd name="T26" fmla="*/ 85 w 255"/>
                <a:gd name="T27" fmla="*/ 80 h 277"/>
                <a:gd name="T28" fmla="*/ 75 w 255"/>
                <a:gd name="T29" fmla="*/ 104 h 277"/>
                <a:gd name="T30" fmla="*/ 48 w 255"/>
                <a:gd name="T31" fmla="*/ 113 h 277"/>
                <a:gd name="T32" fmla="*/ 18 w 255"/>
                <a:gd name="T33" fmla="*/ 103 h 277"/>
                <a:gd name="T34" fmla="*/ 6 w 255"/>
                <a:gd name="T35" fmla="*/ 77 h 277"/>
                <a:gd name="T36" fmla="*/ 22 w 255"/>
                <a:gd name="T37" fmla="*/ 38 h 277"/>
                <a:gd name="T38" fmla="*/ 67 w 255"/>
                <a:gd name="T39" fmla="*/ 10 h 277"/>
                <a:gd name="T40" fmla="*/ 127 w 255"/>
                <a:gd name="T41" fmla="*/ 0 h 277"/>
                <a:gd name="T42" fmla="*/ 187 w 255"/>
                <a:gd name="T43" fmla="*/ 16 h 277"/>
                <a:gd name="T44" fmla="*/ 215 w 255"/>
                <a:gd name="T45" fmla="*/ 51 h 277"/>
                <a:gd name="T46" fmla="*/ 219 w 255"/>
                <a:gd name="T47" fmla="*/ 106 h 277"/>
                <a:gd name="T48" fmla="*/ 219 w 255"/>
                <a:gd name="T49" fmla="*/ 209 h 277"/>
                <a:gd name="T50" fmla="*/ 221 w 255"/>
                <a:gd name="T51" fmla="*/ 231 h 277"/>
                <a:gd name="T52" fmla="*/ 225 w 255"/>
                <a:gd name="T53" fmla="*/ 238 h 277"/>
                <a:gd name="T54" fmla="*/ 232 w 255"/>
                <a:gd name="T55" fmla="*/ 241 h 277"/>
                <a:gd name="T56" fmla="*/ 247 w 255"/>
                <a:gd name="T57" fmla="*/ 230 h 277"/>
                <a:gd name="T58" fmla="*/ 255 w 255"/>
                <a:gd name="T59" fmla="*/ 237 h 277"/>
                <a:gd name="T60" fmla="*/ 226 w 255"/>
                <a:gd name="T61" fmla="*/ 267 h 277"/>
                <a:gd name="T62" fmla="*/ 191 w 255"/>
                <a:gd name="T63" fmla="*/ 277 h 277"/>
                <a:gd name="T64" fmla="*/ 156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8" y="263"/>
                    <a:pt x="79" y="277"/>
                    <a:pt x="53" y="277"/>
                  </a:cubicBezTo>
                  <a:cubicBezTo>
                    <a:pt x="38" y="277"/>
                    <a:pt x="25" y="272"/>
                    <a:pt x="15" y="262"/>
                  </a:cubicBezTo>
                  <a:cubicBezTo>
                    <a:pt x="5" y="252"/>
                    <a:pt x="0" y="240"/>
                    <a:pt x="0" y="225"/>
                  </a:cubicBezTo>
                  <a:cubicBezTo>
                    <a:pt x="0" y="204"/>
                    <a:pt x="9" y="186"/>
                    <a:pt x="26" y="170"/>
                  </a:cubicBezTo>
                  <a:cubicBezTo>
                    <a:pt x="44" y="154"/>
                    <a:pt x="82" y="132"/>
                    <a:pt x="140" y="106"/>
                  </a:cubicBezTo>
                  <a:cubicBezTo>
                    <a:pt x="140" y="79"/>
                    <a:pt x="140" y="79"/>
                    <a:pt x="140" y="79"/>
                  </a:cubicBezTo>
                  <a:cubicBezTo>
                    <a:pt x="140" y="59"/>
                    <a:pt x="139" y="46"/>
                    <a:pt x="137" y="41"/>
                  </a:cubicBezTo>
                  <a:cubicBezTo>
                    <a:pt x="135" y="36"/>
                    <a:pt x="131" y="31"/>
                    <a:pt x="125" y="27"/>
                  </a:cubicBezTo>
                  <a:cubicBezTo>
                    <a:pt x="118" y="23"/>
                    <a:pt x="112" y="22"/>
                    <a:pt x="104" y="22"/>
                  </a:cubicBezTo>
                  <a:cubicBezTo>
                    <a:pt x="92" y="22"/>
                    <a:pt x="82" y="24"/>
                    <a:pt x="74" y="30"/>
                  </a:cubicBezTo>
                  <a:cubicBezTo>
                    <a:pt x="69" y="33"/>
                    <a:pt x="66" y="37"/>
                    <a:pt x="66" y="42"/>
                  </a:cubicBezTo>
                  <a:cubicBezTo>
                    <a:pt x="66" y="46"/>
                    <a:pt x="69" y="51"/>
                    <a:pt x="74" y="56"/>
                  </a:cubicBezTo>
                  <a:cubicBezTo>
                    <a:pt x="82" y="65"/>
                    <a:pt x="85" y="72"/>
                    <a:pt x="85" y="80"/>
                  </a:cubicBezTo>
                  <a:cubicBezTo>
                    <a:pt x="85" y="89"/>
                    <a:pt x="82" y="97"/>
                    <a:pt x="75" y="104"/>
                  </a:cubicBezTo>
                  <a:cubicBezTo>
                    <a:pt x="68" y="110"/>
                    <a:pt x="59" y="113"/>
                    <a:pt x="48" y="113"/>
                  </a:cubicBezTo>
                  <a:cubicBezTo>
                    <a:pt x="36" y="113"/>
                    <a:pt x="26" y="110"/>
                    <a:pt x="18" y="103"/>
                  </a:cubicBezTo>
                  <a:cubicBezTo>
                    <a:pt x="10" y="96"/>
                    <a:pt x="6" y="87"/>
                    <a:pt x="6" y="77"/>
                  </a:cubicBezTo>
                  <a:cubicBezTo>
                    <a:pt x="6" y="64"/>
                    <a:pt x="11" y="51"/>
                    <a:pt x="22" y="38"/>
                  </a:cubicBezTo>
                  <a:cubicBezTo>
                    <a:pt x="33" y="26"/>
                    <a:pt x="48" y="17"/>
                    <a:pt x="67" y="10"/>
                  </a:cubicBezTo>
                  <a:cubicBezTo>
                    <a:pt x="86" y="3"/>
                    <a:pt x="106" y="0"/>
                    <a:pt x="127" y="0"/>
                  </a:cubicBezTo>
                  <a:cubicBezTo>
                    <a:pt x="152" y="0"/>
                    <a:pt x="172" y="5"/>
                    <a:pt x="187" y="16"/>
                  </a:cubicBezTo>
                  <a:cubicBezTo>
                    <a:pt x="201" y="27"/>
                    <a:pt x="211" y="38"/>
                    <a:pt x="215" y="51"/>
                  </a:cubicBezTo>
                  <a:cubicBezTo>
                    <a:pt x="218" y="59"/>
                    <a:pt x="219" y="77"/>
                    <a:pt x="219" y="106"/>
                  </a:cubicBezTo>
                  <a:cubicBezTo>
                    <a:pt x="219" y="209"/>
                    <a:pt x="219" y="209"/>
                    <a:pt x="219" y="209"/>
                  </a:cubicBezTo>
                  <a:cubicBezTo>
                    <a:pt x="219" y="221"/>
                    <a:pt x="220" y="228"/>
                    <a:pt x="221" y="231"/>
                  </a:cubicBezTo>
                  <a:cubicBezTo>
                    <a:pt x="222" y="234"/>
                    <a:pt x="223" y="237"/>
                    <a:pt x="225" y="238"/>
                  </a:cubicBezTo>
                  <a:cubicBezTo>
                    <a:pt x="227" y="240"/>
                    <a:pt x="229" y="241"/>
                    <a:pt x="232" y="241"/>
                  </a:cubicBezTo>
                  <a:cubicBezTo>
                    <a:pt x="236" y="241"/>
                    <a:pt x="241" y="237"/>
                    <a:pt x="247" y="230"/>
                  </a:cubicBezTo>
                  <a:cubicBezTo>
                    <a:pt x="255" y="237"/>
                    <a:pt x="255" y="237"/>
                    <a:pt x="255" y="237"/>
                  </a:cubicBezTo>
                  <a:cubicBezTo>
                    <a:pt x="246" y="251"/>
                    <a:pt x="236" y="261"/>
                    <a:pt x="226" y="267"/>
                  </a:cubicBezTo>
                  <a:cubicBezTo>
                    <a:pt x="216" y="274"/>
                    <a:pt x="204" y="277"/>
                    <a:pt x="191" y="277"/>
                  </a:cubicBezTo>
                  <a:cubicBezTo>
                    <a:pt x="176" y="277"/>
                    <a:pt x="164" y="273"/>
                    <a:pt x="156" y="266"/>
                  </a:cubicBezTo>
                  <a:cubicBezTo>
                    <a:pt x="147" y="259"/>
                    <a:pt x="142" y="248"/>
                    <a:pt x="140" y="234"/>
                  </a:cubicBezTo>
                  <a:close/>
                  <a:moveTo>
                    <a:pt x="140" y="213"/>
                  </a:moveTo>
                  <a:cubicBezTo>
                    <a:pt x="140" y="125"/>
                    <a:pt x="140" y="125"/>
                    <a:pt x="140" y="125"/>
                  </a:cubicBezTo>
                  <a:cubicBezTo>
                    <a:pt x="117" y="138"/>
                    <a:pt x="100" y="152"/>
                    <a:pt x="89" y="168"/>
                  </a:cubicBezTo>
                  <a:cubicBezTo>
                    <a:pt x="82" y="178"/>
                    <a:pt x="78" y="188"/>
                    <a:pt x="78" y="199"/>
                  </a:cubicBezTo>
                  <a:cubicBezTo>
                    <a:pt x="78" y="207"/>
                    <a:pt x="81" y="215"/>
                    <a:pt x="87" y="222"/>
                  </a:cubicBezTo>
                  <a:cubicBezTo>
                    <a:pt x="92" y="227"/>
                    <a:pt x="99" y="229"/>
                    <a:pt x="107" y="229"/>
                  </a:cubicBezTo>
                  <a:cubicBezTo>
                    <a:pt x="117" y="229"/>
                    <a:pt x="128"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6" name="Freeform 269"/>
            <p:cNvSpPr>
              <a:spLocks/>
            </p:cNvSpPr>
            <p:nvPr userDrawn="1"/>
          </p:nvSpPr>
          <p:spPr bwMode="auto">
            <a:xfrm>
              <a:off x="4012" y="5306"/>
              <a:ext cx="418" cy="865"/>
            </a:xfrm>
            <a:custGeom>
              <a:avLst/>
              <a:gdLst>
                <a:gd name="T0" fmla="*/ 114 w 177"/>
                <a:gd name="T1" fmla="*/ 0 h 366"/>
                <a:gd name="T2" fmla="*/ 114 w 177"/>
                <a:gd name="T3" fmla="*/ 97 h 366"/>
                <a:gd name="T4" fmla="*/ 177 w 177"/>
                <a:gd name="T5" fmla="*/ 97 h 366"/>
                <a:gd name="T6" fmla="*/ 177 w 177"/>
                <a:gd name="T7" fmla="*/ 125 h 366"/>
                <a:gd name="T8" fmla="*/ 114 w 177"/>
                <a:gd name="T9" fmla="*/ 125 h 366"/>
                <a:gd name="T10" fmla="*/ 114 w 177"/>
                <a:gd name="T11" fmla="*/ 289 h 366"/>
                <a:gd name="T12" fmla="*/ 116 w 177"/>
                <a:gd name="T13" fmla="*/ 318 h 366"/>
                <a:gd name="T14" fmla="*/ 124 w 177"/>
                <a:gd name="T15" fmla="*/ 329 h 366"/>
                <a:gd name="T16" fmla="*/ 134 w 177"/>
                <a:gd name="T17" fmla="*/ 333 h 366"/>
                <a:gd name="T18" fmla="*/ 169 w 177"/>
                <a:gd name="T19" fmla="*/ 305 h 366"/>
                <a:gd name="T20" fmla="*/ 177 w 177"/>
                <a:gd name="T21" fmla="*/ 311 h 366"/>
                <a:gd name="T22" fmla="*/ 102 w 177"/>
                <a:gd name="T23" fmla="*/ 366 h 366"/>
                <a:gd name="T24" fmla="*/ 60 w 177"/>
                <a:gd name="T25" fmla="*/ 352 h 366"/>
                <a:gd name="T26" fmla="*/ 38 w 177"/>
                <a:gd name="T27" fmla="*/ 320 h 366"/>
                <a:gd name="T28" fmla="*/ 35 w 177"/>
                <a:gd name="T29" fmla="*/ 268 h 366"/>
                <a:gd name="T30" fmla="*/ 35 w 177"/>
                <a:gd name="T31" fmla="*/ 125 h 366"/>
                <a:gd name="T32" fmla="*/ 0 w 177"/>
                <a:gd name="T33" fmla="*/ 125 h 366"/>
                <a:gd name="T34" fmla="*/ 0 w 177"/>
                <a:gd name="T35" fmla="*/ 115 h 366"/>
                <a:gd name="T36" fmla="*/ 61 w 177"/>
                <a:gd name="T37" fmla="*/ 62 h 366"/>
                <a:gd name="T38" fmla="*/ 105 w 177"/>
                <a:gd name="T39" fmla="*/ 0 h 366"/>
                <a:gd name="T40" fmla="*/ 114 w 177"/>
                <a:gd name="T41"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 h="366">
                  <a:moveTo>
                    <a:pt x="114" y="0"/>
                  </a:moveTo>
                  <a:cubicBezTo>
                    <a:pt x="114" y="97"/>
                    <a:pt x="114" y="97"/>
                    <a:pt x="114" y="97"/>
                  </a:cubicBezTo>
                  <a:cubicBezTo>
                    <a:pt x="177" y="97"/>
                    <a:pt x="177" y="97"/>
                    <a:pt x="177" y="97"/>
                  </a:cubicBezTo>
                  <a:cubicBezTo>
                    <a:pt x="177" y="125"/>
                    <a:pt x="177" y="125"/>
                    <a:pt x="177" y="125"/>
                  </a:cubicBezTo>
                  <a:cubicBezTo>
                    <a:pt x="114" y="125"/>
                    <a:pt x="114" y="125"/>
                    <a:pt x="114" y="125"/>
                  </a:cubicBezTo>
                  <a:cubicBezTo>
                    <a:pt x="114" y="289"/>
                    <a:pt x="114" y="289"/>
                    <a:pt x="114" y="289"/>
                  </a:cubicBezTo>
                  <a:cubicBezTo>
                    <a:pt x="114" y="304"/>
                    <a:pt x="115" y="314"/>
                    <a:pt x="116" y="318"/>
                  </a:cubicBezTo>
                  <a:cubicBezTo>
                    <a:pt x="118" y="323"/>
                    <a:pt x="120" y="326"/>
                    <a:pt x="124" y="329"/>
                  </a:cubicBezTo>
                  <a:cubicBezTo>
                    <a:pt x="127" y="332"/>
                    <a:pt x="131" y="333"/>
                    <a:pt x="134" y="333"/>
                  </a:cubicBezTo>
                  <a:cubicBezTo>
                    <a:pt x="146" y="333"/>
                    <a:pt x="158" y="324"/>
                    <a:pt x="169" y="305"/>
                  </a:cubicBezTo>
                  <a:cubicBezTo>
                    <a:pt x="177" y="311"/>
                    <a:pt x="177" y="311"/>
                    <a:pt x="177" y="311"/>
                  </a:cubicBezTo>
                  <a:cubicBezTo>
                    <a:pt x="162" y="348"/>
                    <a:pt x="137" y="366"/>
                    <a:pt x="102" y="366"/>
                  </a:cubicBezTo>
                  <a:cubicBezTo>
                    <a:pt x="86" y="366"/>
                    <a:pt x="71" y="361"/>
                    <a:pt x="60" y="352"/>
                  </a:cubicBezTo>
                  <a:cubicBezTo>
                    <a:pt x="48" y="342"/>
                    <a:pt x="41" y="332"/>
                    <a:pt x="38" y="320"/>
                  </a:cubicBezTo>
                  <a:cubicBezTo>
                    <a:pt x="36" y="314"/>
                    <a:pt x="35" y="297"/>
                    <a:pt x="35" y="268"/>
                  </a:cubicBezTo>
                  <a:cubicBezTo>
                    <a:pt x="35" y="125"/>
                    <a:pt x="35" y="125"/>
                    <a:pt x="35" y="125"/>
                  </a:cubicBezTo>
                  <a:cubicBezTo>
                    <a:pt x="0" y="125"/>
                    <a:pt x="0" y="125"/>
                    <a:pt x="0" y="125"/>
                  </a:cubicBezTo>
                  <a:cubicBezTo>
                    <a:pt x="0" y="115"/>
                    <a:pt x="0" y="115"/>
                    <a:pt x="0" y="115"/>
                  </a:cubicBezTo>
                  <a:cubicBezTo>
                    <a:pt x="24" y="98"/>
                    <a:pt x="44" y="81"/>
                    <a:pt x="61" y="62"/>
                  </a:cubicBezTo>
                  <a:cubicBezTo>
                    <a:pt x="78" y="44"/>
                    <a:pt x="92" y="23"/>
                    <a:pt x="105" y="0"/>
                  </a:cubicBezTo>
                  <a:lnTo>
                    <a:pt x="1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7" name="Freeform 270"/>
            <p:cNvSpPr>
              <a:spLocks noEditPoints="1"/>
            </p:cNvSpPr>
            <p:nvPr userDrawn="1"/>
          </p:nvSpPr>
          <p:spPr bwMode="auto">
            <a:xfrm>
              <a:off x="4430" y="5230"/>
              <a:ext cx="340" cy="931"/>
            </a:xfrm>
            <a:custGeom>
              <a:avLst/>
              <a:gdLst>
                <a:gd name="T0" fmla="*/ 111 w 144"/>
                <a:gd name="T1" fmla="*/ 129 h 394"/>
                <a:gd name="T2" fmla="*/ 111 w 144"/>
                <a:gd name="T3" fmla="*/ 339 h 394"/>
                <a:gd name="T4" fmla="*/ 118 w 144"/>
                <a:gd name="T5" fmla="*/ 375 h 394"/>
                <a:gd name="T6" fmla="*/ 144 w 144"/>
                <a:gd name="T7" fmla="*/ 384 h 394"/>
                <a:gd name="T8" fmla="*/ 144 w 144"/>
                <a:gd name="T9" fmla="*/ 394 h 394"/>
                <a:gd name="T10" fmla="*/ 0 w 144"/>
                <a:gd name="T11" fmla="*/ 394 h 394"/>
                <a:gd name="T12" fmla="*/ 0 w 144"/>
                <a:gd name="T13" fmla="*/ 384 h 394"/>
                <a:gd name="T14" fmla="*/ 26 w 144"/>
                <a:gd name="T15" fmla="*/ 374 h 394"/>
                <a:gd name="T16" fmla="*/ 32 w 144"/>
                <a:gd name="T17" fmla="*/ 339 h 394"/>
                <a:gd name="T18" fmla="*/ 32 w 144"/>
                <a:gd name="T19" fmla="*/ 184 h 394"/>
                <a:gd name="T20" fmla="*/ 25 w 144"/>
                <a:gd name="T21" fmla="*/ 148 h 394"/>
                <a:gd name="T22" fmla="*/ 0 w 144"/>
                <a:gd name="T23" fmla="*/ 139 h 394"/>
                <a:gd name="T24" fmla="*/ 0 w 144"/>
                <a:gd name="T25" fmla="*/ 129 h 394"/>
                <a:gd name="T26" fmla="*/ 111 w 144"/>
                <a:gd name="T27" fmla="*/ 129 h 394"/>
                <a:gd name="T28" fmla="*/ 72 w 144"/>
                <a:gd name="T29" fmla="*/ 0 h 394"/>
                <a:gd name="T30" fmla="*/ 103 w 144"/>
                <a:gd name="T31" fmla="*/ 13 h 394"/>
                <a:gd name="T32" fmla="*/ 116 w 144"/>
                <a:gd name="T33" fmla="*/ 44 h 394"/>
                <a:gd name="T34" fmla="*/ 103 w 144"/>
                <a:gd name="T35" fmla="*/ 75 h 394"/>
                <a:gd name="T36" fmla="*/ 72 w 144"/>
                <a:gd name="T37" fmla="*/ 88 h 394"/>
                <a:gd name="T38" fmla="*/ 41 w 144"/>
                <a:gd name="T39" fmla="*/ 75 h 394"/>
                <a:gd name="T40" fmla="*/ 28 w 144"/>
                <a:gd name="T41" fmla="*/ 44 h 394"/>
                <a:gd name="T42" fmla="*/ 41 w 144"/>
                <a:gd name="T43" fmla="*/ 13 h 394"/>
                <a:gd name="T44" fmla="*/ 72 w 144"/>
                <a:gd name="T4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394">
                  <a:moveTo>
                    <a:pt x="111" y="129"/>
                  </a:moveTo>
                  <a:cubicBezTo>
                    <a:pt x="111" y="339"/>
                    <a:pt x="111" y="339"/>
                    <a:pt x="111" y="339"/>
                  </a:cubicBezTo>
                  <a:cubicBezTo>
                    <a:pt x="111" y="358"/>
                    <a:pt x="114" y="370"/>
                    <a:pt x="118" y="375"/>
                  </a:cubicBezTo>
                  <a:cubicBezTo>
                    <a:pt x="122" y="380"/>
                    <a:pt x="131" y="383"/>
                    <a:pt x="144" y="384"/>
                  </a:cubicBezTo>
                  <a:cubicBezTo>
                    <a:pt x="144" y="394"/>
                    <a:pt x="144" y="394"/>
                    <a:pt x="144" y="394"/>
                  </a:cubicBezTo>
                  <a:cubicBezTo>
                    <a:pt x="0" y="394"/>
                    <a:pt x="0" y="394"/>
                    <a:pt x="0" y="394"/>
                  </a:cubicBezTo>
                  <a:cubicBezTo>
                    <a:pt x="0" y="384"/>
                    <a:pt x="0" y="384"/>
                    <a:pt x="0" y="384"/>
                  </a:cubicBezTo>
                  <a:cubicBezTo>
                    <a:pt x="12" y="384"/>
                    <a:pt x="21" y="380"/>
                    <a:pt x="26" y="374"/>
                  </a:cubicBezTo>
                  <a:cubicBezTo>
                    <a:pt x="30" y="369"/>
                    <a:pt x="32" y="358"/>
                    <a:pt x="32" y="339"/>
                  </a:cubicBezTo>
                  <a:cubicBezTo>
                    <a:pt x="32" y="184"/>
                    <a:pt x="32" y="184"/>
                    <a:pt x="32" y="184"/>
                  </a:cubicBezTo>
                  <a:cubicBezTo>
                    <a:pt x="32" y="166"/>
                    <a:pt x="30" y="154"/>
                    <a:pt x="25" y="148"/>
                  </a:cubicBezTo>
                  <a:cubicBezTo>
                    <a:pt x="21" y="143"/>
                    <a:pt x="13" y="140"/>
                    <a:pt x="0" y="139"/>
                  </a:cubicBezTo>
                  <a:cubicBezTo>
                    <a:pt x="0" y="129"/>
                    <a:pt x="0" y="129"/>
                    <a:pt x="0" y="129"/>
                  </a:cubicBezTo>
                  <a:lnTo>
                    <a:pt x="111" y="129"/>
                  </a:lnTo>
                  <a:close/>
                  <a:moveTo>
                    <a:pt x="72" y="0"/>
                  </a:moveTo>
                  <a:cubicBezTo>
                    <a:pt x="84" y="0"/>
                    <a:pt x="94" y="5"/>
                    <a:pt x="103" y="13"/>
                  </a:cubicBezTo>
                  <a:cubicBezTo>
                    <a:pt x="111" y="22"/>
                    <a:pt x="116" y="32"/>
                    <a:pt x="116" y="44"/>
                  </a:cubicBezTo>
                  <a:cubicBezTo>
                    <a:pt x="116" y="57"/>
                    <a:pt x="111" y="67"/>
                    <a:pt x="103" y="75"/>
                  </a:cubicBezTo>
                  <a:cubicBezTo>
                    <a:pt x="94" y="84"/>
                    <a:pt x="84" y="88"/>
                    <a:pt x="72" y="88"/>
                  </a:cubicBezTo>
                  <a:cubicBezTo>
                    <a:pt x="60" y="88"/>
                    <a:pt x="49" y="84"/>
                    <a:pt x="41" y="75"/>
                  </a:cubicBezTo>
                  <a:cubicBezTo>
                    <a:pt x="32" y="67"/>
                    <a:pt x="28" y="57"/>
                    <a:pt x="28" y="44"/>
                  </a:cubicBezTo>
                  <a:cubicBezTo>
                    <a:pt x="28" y="32"/>
                    <a:pt x="32" y="22"/>
                    <a:pt x="41" y="13"/>
                  </a:cubicBezTo>
                  <a:cubicBezTo>
                    <a:pt x="49" y="5"/>
                    <a:pt x="60" y="0"/>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8" name="Freeform 271"/>
            <p:cNvSpPr>
              <a:spLocks noEditPoints="1"/>
            </p:cNvSpPr>
            <p:nvPr userDrawn="1"/>
          </p:nvSpPr>
          <p:spPr bwMode="auto">
            <a:xfrm>
              <a:off x="4792" y="5516"/>
              <a:ext cx="588" cy="664"/>
            </a:xfrm>
            <a:custGeom>
              <a:avLst/>
              <a:gdLst>
                <a:gd name="T0" fmla="*/ 124 w 249"/>
                <a:gd name="T1" fmla="*/ 0 h 281"/>
                <a:gd name="T2" fmla="*/ 188 w 249"/>
                <a:gd name="T3" fmla="*/ 18 h 281"/>
                <a:gd name="T4" fmla="*/ 234 w 249"/>
                <a:gd name="T5" fmla="*/ 69 h 281"/>
                <a:gd name="T6" fmla="*/ 249 w 249"/>
                <a:gd name="T7" fmla="*/ 141 h 281"/>
                <a:gd name="T8" fmla="*/ 220 w 249"/>
                <a:gd name="T9" fmla="*/ 235 h 281"/>
                <a:gd name="T10" fmla="*/ 125 w 249"/>
                <a:gd name="T11" fmla="*/ 281 h 281"/>
                <a:gd name="T12" fmla="*/ 33 w 249"/>
                <a:gd name="T13" fmla="*/ 239 h 281"/>
                <a:gd name="T14" fmla="*/ 0 w 249"/>
                <a:gd name="T15" fmla="*/ 142 h 281"/>
                <a:gd name="T16" fmla="*/ 33 w 249"/>
                <a:gd name="T17" fmla="*/ 42 h 281"/>
                <a:gd name="T18" fmla="*/ 124 w 249"/>
                <a:gd name="T19" fmla="*/ 0 h 281"/>
                <a:gd name="T20" fmla="*/ 125 w 249"/>
                <a:gd name="T21" fmla="*/ 20 h 281"/>
                <a:gd name="T22" fmla="*/ 100 w 249"/>
                <a:gd name="T23" fmla="*/ 31 h 281"/>
                <a:gd name="T24" fmla="*/ 87 w 249"/>
                <a:gd name="T25" fmla="*/ 74 h 281"/>
                <a:gd name="T26" fmla="*/ 83 w 249"/>
                <a:gd name="T27" fmla="*/ 164 h 281"/>
                <a:gd name="T28" fmla="*/ 87 w 249"/>
                <a:gd name="T29" fmla="*/ 220 h 281"/>
                <a:gd name="T30" fmla="*/ 101 w 249"/>
                <a:gd name="T31" fmla="*/ 251 h 281"/>
                <a:gd name="T32" fmla="*/ 124 w 249"/>
                <a:gd name="T33" fmla="*/ 262 h 281"/>
                <a:gd name="T34" fmla="*/ 145 w 249"/>
                <a:gd name="T35" fmla="*/ 254 h 281"/>
                <a:gd name="T36" fmla="*/ 160 w 249"/>
                <a:gd name="T37" fmla="*/ 228 h 281"/>
                <a:gd name="T38" fmla="*/ 166 w 249"/>
                <a:gd name="T39" fmla="*/ 119 h 281"/>
                <a:gd name="T40" fmla="*/ 160 w 249"/>
                <a:gd name="T41" fmla="*/ 52 h 281"/>
                <a:gd name="T42" fmla="*/ 144 w 249"/>
                <a:gd name="T43" fmla="*/ 26 h 281"/>
                <a:gd name="T44" fmla="*/ 125 w 249"/>
                <a:gd name="T45" fmla="*/ 2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9" h="281">
                  <a:moveTo>
                    <a:pt x="124" y="0"/>
                  </a:moveTo>
                  <a:cubicBezTo>
                    <a:pt x="147" y="0"/>
                    <a:pt x="169" y="6"/>
                    <a:pt x="188" y="18"/>
                  </a:cubicBezTo>
                  <a:cubicBezTo>
                    <a:pt x="208" y="30"/>
                    <a:pt x="223" y="47"/>
                    <a:pt x="234" y="69"/>
                  </a:cubicBezTo>
                  <a:cubicBezTo>
                    <a:pt x="244" y="91"/>
                    <a:pt x="249" y="115"/>
                    <a:pt x="249" y="141"/>
                  </a:cubicBezTo>
                  <a:cubicBezTo>
                    <a:pt x="249" y="178"/>
                    <a:pt x="240" y="210"/>
                    <a:pt x="220" y="235"/>
                  </a:cubicBezTo>
                  <a:cubicBezTo>
                    <a:pt x="197" y="266"/>
                    <a:pt x="165" y="281"/>
                    <a:pt x="125" y="281"/>
                  </a:cubicBezTo>
                  <a:cubicBezTo>
                    <a:pt x="85" y="281"/>
                    <a:pt x="54" y="267"/>
                    <a:pt x="33" y="239"/>
                  </a:cubicBezTo>
                  <a:cubicBezTo>
                    <a:pt x="11" y="211"/>
                    <a:pt x="0" y="179"/>
                    <a:pt x="0" y="142"/>
                  </a:cubicBezTo>
                  <a:cubicBezTo>
                    <a:pt x="0" y="104"/>
                    <a:pt x="11" y="71"/>
                    <a:pt x="33" y="42"/>
                  </a:cubicBezTo>
                  <a:cubicBezTo>
                    <a:pt x="55" y="14"/>
                    <a:pt x="86" y="0"/>
                    <a:pt x="124" y="0"/>
                  </a:cubicBezTo>
                  <a:close/>
                  <a:moveTo>
                    <a:pt x="125" y="20"/>
                  </a:moveTo>
                  <a:cubicBezTo>
                    <a:pt x="115" y="20"/>
                    <a:pt x="107" y="24"/>
                    <a:pt x="100" y="31"/>
                  </a:cubicBezTo>
                  <a:cubicBezTo>
                    <a:pt x="93" y="38"/>
                    <a:pt x="89" y="53"/>
                    <a:pt x="87" y="74"/>
                  </a:cubicBezTo>
                  <a:cubicBezTo>
                    <a:pt x="84" y="96"/>
                    <a:pt x="83" y="125"/>
                    <a:pt x="83" y="164"/>
                  </a:cubicBezTo>
                  <a:cubicBezTo>
                    <a:pt x="83" y="184"/>
                    <a:pt x="85" y="203"/>
                    <a:pt x="87" y="220"/>
                  </a:cubicBezTo>
                  <a:cubicBezTo>
                    <a:pt x="89" y="234"/>
                    <a:pt x="94" y="244"/>
                    <a:pt x="101" y="251"/>
                  </a:cubicBezTo>
                  <a:cubicBezTo>
                    <a:pt x="108" y="258"/>
                    <a:pt x="115" y="262"/>
                    <a:pt x="124" y="262"/>
                  </a:cubicBezTo>
                  <a:cubicBezTo>
                    <a:pt x="132" y="262"/>
                    <a:pt x="140" y="259"/>
                    <a:pt x="145" y="254"/>
                  </a:cubicBezTo>
                  <a:cubicBezTo>
                    <a:pt x="153" y="248"/>
                    <a:pt x="158" y="239"/>
                    <a:pt x="160" y="228"/>
                  </a:cubicBezTo>
                  <a:cubicBezTo>
                    <a:pt x="164" y="210"/>
                    <a:pt x="166" y="173"/>
                    <a:pt x="166" y="119"/>
                  </a:cubicBezTo>
                  <a:cubicBezTo>
                    <a:pt x="166" y="86"/>
                    <a:pt x="164" y="64"/>
                    <a:pt x="160" y="52"/>
                  </a:cubicBezTo>
                  <a:cubicBezTo>
                    <a:pt x="157" y="40"/>
                    <a:pt x="151" y="32"/>
                    <a:pt x="144" y="26"/>
                  </a:cubicBezTo>
                  <a:cubicBezTo>
                    <a:pt x="139" y="22"/>
                    <a:pt x="133" y="20"/>
                    <a:pt x="12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9" name="Freeform 272"/>
            <p:cNvSpPr>
              <a:spLocks/>
            </p:cNvSpPr>
            <p:nvPr userDrawn="1"/>
          </p:nvSpPr>
          <p:spPr bwMode="auto">
            <a:xfrm>
              <a:off x="5434" y="5516"/>
              <a:ext cx="676" cy="645"/>
            </a:xfrm>
            <a:custGeom>
              <a:avLst/>
              <a:gdLst>
                <a:gd name="T0" fmla="*/ 108 w 286"/>
                <a:gd name="T1" fmla="*/ 8 h 273"/>
                <a:gd name="T2" fmla="*/ 108 w 286"/>
                <a:gd name="T3" fmla="*/ 42 h 273"/>
                <a:gd name="T4" fmla="*/ 147 w 286"/>
                <a:gd name="T5" fmla="*/ 10 h 273"/>
                <a:gd name="T6" fmla="*/ 188 w 286"/>
                <a:gd name="T7" fmla="*/ 0 h 273"/>
                <a:gd name="T8" fmla="*/ 231 w 286"/>
                <a:gd name="T9" fmla="*/ 14 h 273"/>
                <a:gd name="T10" fmla="*/ 253 w 286"/>
                <a:gd name="T11" fmla="*/ 50 h 273"/>
                <a:gd name="T12" fmla="*/ 258 w 286"/>
                <a:gd name="T13" fmla="*/ 112 h 273"/>
                <a:gd name="T14" fmla="*/ 258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4 w 286"/>
                <a:gd name="T27" fmla="*/ 250 h 273"/>
                <a:gd name="T28" fmla="*/ 178 w 286"/>
                <a:gd name="T29" fmla="*/ 215 h 273"/>
                <a:gd name="T30" fmla="*/ 178 w 286"/>
                <a:gd name="T31" fmla="*/ 97 h 273"/>
                <a:gd name="T32" fmla="*/ 176 w 286"/>
                <a:gd name="T33" fmla="*/ 56 h 273"/>
                <a:gd name="T34" fmla="*/ 167 w 286"/>
                <a:gd name="T35" fmla="*/ 43 h 273"/>
                <a:gd name="T36" fmla="*/ 154 w 286"/>
                <a:gd name="T37" fmla="*/ 38 h 273"/>
                <a:gd name="T38" fmla="*/ 108 w 286"/>
                <a:gd name="T39" fmla="*/ 73 h 273"/>
                <a:gd name="T40" fmla="*/ 108 w 286"/>
                <a:gd name="T41" fmla="*/ 215 h 273"/>
                <a:gd name="T42" fmla="*/ 114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9 w 286"/>
                <a:gd name="T55" fmla="*/ 215 h 273"/>
                <a:gd name="T56" fmla="*/ 29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2" y="28"/>
                    <a:pt x="135" y="17"/>
                    <a:pt x="147" y="10"/>
                  </a:cubicBezTo>
                  <a:cubicBezTo>
                    <a:pt x="160" y="3"/>
                    <a:pt x="173" y="0"/>
                    <a:pt x="188" y="0"/>
                  </a:cubicBezTo>
                  <a:cubicBezTo>
                    <a:pt x="205" y="0"/>
                    <a:pt x="219" y="5"/>
                    <a:pt x="231" y="14"/>
                  </a:cubicBezTo>
                  <a:cubicBezTo>
                    <a:pt x="242" y="24"/>
                    <a:pt x="249" y="36"/>
                    <a:pt x="253" y="50"/>
                  </a:cubicBezTo>
                  <a:cubicBezTo>
                    <a:pt x="256" y="61"/>
                    <a:pt x="258" y="81"/>
                    <a:pt x="258" y="112"/>
                  </a:cubicBezTo>
                  <a:cubicBezTo>
                    <a:pt x="258" y="215"/>
                    <a:pt x="258" y="215"/>
                    <a:pt x="258" y="215"/>
                  </a:cubicBezTo>
                  <a:cubicBezTo>
                    <a:pt x="258" y="236"/>
                    <a:pt x="260" y="248"/>
                    <a:pt x="263" y="253"/>
                  </a:cubicBezTo>
                  <a:cubicBezTo>
                    <a:pt x="267" y="258"/>
                    <a:pt x="275" y="262"/>
                    <a:pt x="286" y="263"/>
                  </a:cubicBezTo>
                  <a:cubicBezTo>
                    <a:pt x="286" y="273"/>
                    <a:pt x="286" y="273"/>
                    <a:pt x="286" y="273"/>
                  </a:cubicBezTo>
                  <a:cubicBezTo>
                    <a:pt x="152" y="273"/>
                    <a:pt x="152" y="273"/>
                    <a:pt x="152" y="273"/>
                  </a:cubicBezTo>
                  <a:cubicBezTo>
                    <a:pt x="152" y="263"/>
                    <a:pt x="152" y="263"/>
                    <a:pt x="152" y="263"/>
                  </a:cubicBezTo>
                  <a:cubicBezTo>
                    <a:pt x="162" y="262"/>
                    <a:pt x="169" y="257"/>
                    <a:pt x="174" y="250"/>
                  </a:cubicBezTo>
                  <a:cubicBezTo>
                    <a:pt x="177" y="246"/>
                    <a:pt x="178" y="234"/>
                    <a:pt x="178" y="215"/>
                  </a:cubicBezTo>
                  <a:cubicBezTo>
                    <a:pt x="178" y="97"/>
                    <a:pt x="178" y="97"/>
                    <a:pt x="178" y="97"/>
                  </a:cubicBezTo>
                  <a:cubicBezTo>
                    <a:pt x="178" y="76"/>
                    <a:pt x="177" y="62"/>
                    <a:pt x="176" y="56"/>
                  </a:cubicBezTo>
                  <a:cubicBezTo>
                    <a:pt x="174" y="50"/>
                    <a:pt x="171" y="46"/>
                    <a:pt x="167" y="43"/>
                  </a:cubicBezTo>
                  <a:cubicBezTo>
                    <a:pt x="163" y="40"/>
                    <a:pt x="159" y="38"/>
                    <a:pt x="154" y="38"/>
                  </a:cubicBezTo>
                  <a:cubicBezTo>
                    <a:pt x="137" y="38"/>
                    <a:pt x="122" y="50"/>
                    <a:pt x="108" y="73"/>
                  </a:cubicBezTo>
                  <a:cubicBezTo>
                    <a:pt x="108" y="215"/>
                    <a:pt x="108" y="215"/>
                    <a:pt x="108" y="215"/>
                  </a:cubicBezTo>
                  <a:cubicBezTo>
                    <a:pt x="108" y="235"/>
                    <a:pt x="110" y="248"/>
                    <a:pt x="114" y="253"/>
                  </a:cubicBezTo>
                  <a:cubicBezTo>
                    <a:pt x="118"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9" y="236"/>
                    <a:pt x="29" y="215"/>
                  </a:cubicBezTo>
                  <a:cubicBezTo>
                    <a:pt x="29" y="66"/>
                    <a:pt x="29" y="66"/>
                    <a:pt x="29" y="66"/>
                  </a:cubicBezTo>
                  <a:cubicBezTo>
                    <a:pt x="29" y="46"/>
                    <a:pt x="27" y="33"/>
                    <a:pt x="23" y="28"/>
                  </a:cubicBezTo>
                  <a:cubicBezTo>
                    <a:pt x="20" y="23"/>
                    <a:pt x="12"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0" name="Freeform 273"/>
            <p:cNvSpPr>
              <a:spLocks noEditPoints="1"/>
            </p:cNvSpPr>
            <p:nvPr userDrawn="1"/>
          </p:nvSpPr>
          <p:spPr bwMode="auto">
            <a:xfrm>
              <a:off x="6474" y="5516"/>
              <a:ext cx="603"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4 w 255"/>
                <a:gd name="T17" fmla="*/ 27 h 277"/>
                <a:gd name="T18" fmla="*/ 104 w 255"/>
                <a:gd name="T19" fmla="*/ 22 h 277"/>
                <a:gd name="T20" fmla="*/ 73 w 255"/>
                <a:gd name="T21" fmla="*/ 30 h 277"/>
                <a:gd name="T22" fmla="*/ 66 w 255"/>
                <a:gd name="T23" fmla="*/ 42 h 277"/>
                <a:gd name="T24" fmla="*/ 74 w 255"/>
                <a:gd name="T25" fmla="*/ 56 h 277"/>
                <a:gd name="T26" fmla="*/ 85 w 255"/>
                <a:gd name="T27" fmla="*/ 80 h 277"/>
                <a:gd name="T28" fmla="*/ 74 w 255"/>
                <a:gd name="T29" fmla="*/ 104 h 277"/>
                <a:gd name="T30" fmla="*/ 47 w 255"/>
                <a:gd name="T31" fmla="*/ 113 h 277"/>
                <a:gd name="T32" fmla="*/ 17 w 255"/>
                <a:gd name="T33" fmla="*/ 103 h 277"/>
                <a:gd name="T34" fmla="*/ 5 w 255"/>
                <a:gd name="T35" fmla="*/ 77 h 277"/>
                <a:gd name="T36" fmla="*/ 21 w 255"/>
                <a:gd name="T37" fmla="*/ 38 h 277"/>
                <a:gd name="T38" fmla="*/ 67 w 255"/>
                <a:gd name="T39" fmla="*/ 10 h 277"/>
                <a:gd name="T40" fmla="*/ 127 w 255"/>
                <a:gd name="T41" fmla="*/ 0 h 277"/>
                <a:gd name="T42" fmla="*/ 186 w 255"/>
                <a:gd name="T43" fmla="*/ 16 h 277"/>
                <a:gd name="T44" fmla="*/ 215 w 255"/>
                <a:gd name="T45" fmla="*/ 51 h 277"/>
                <a:gd name="T46" fmla="*/ 219 w 255"/>
                <a:gd name="T47" fmla="*/ 106 h 277"/>
                <a:gd name="T48" fmla="*/ 219 w 255"/>
                <a:gd name="T49" fmla="*/ 209 h 277"/>
                <a:gd name="T50" fmla="*/ 220 w 255"/>
                <a:gd name="T51" fmla="*/ 231 h 277"/>
                <a:gd name="T52" fmla="*/ 225 w 255"/>
                <a:gd name="T53" fmla="*/ 238 h 277"/>
                <a:gd name="T54" fmla="*/ 231 w 255"/>
                <a:gd name="T55" fmla="*/ 241 h 277"/>
                <a:gd name="T56" fmla="*/ 246 w 255"/>
                <a:gd name="T57" fmla="*/ 230 h 277"/>
                <a:gd name="T58" fmla="*/ 255 w 255"/>
                <a:gd name="T59" fmla="*/ 237 h 277"/>
                <a:gd name="T60" fmla="*/ 225 w 255"/>
                <a:gd name="T61" fmla="*/ 267 h 277"/>
                <a:gd name="T62" fmla="*/ 191 w 255"/>
                <a:gd name="T63" fmla="*/ 277 h 277"/>
                <a:gd name="T64" fmla="*/ 155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7" y="263"/>
                    <a:pt x="78" y="277"/>
                    <a:pt x="53" y="277"/>
                  </a:cubicBezTo>
                  <a:cubicBezTo>
                    <a:pt x="38" y="277"/>
                    <a:pt x="25" y="272"/>
                    <a:pt x="15" y="262"/>
                  </a:cubicBezTo>
                  <a:cubicBezTo>
                    <a:pt x="5" y="252"/>
                    <a:pt x="0" y="240"/>
                    <a:pt x="0" y="225"/>
                  </a:cubicBezTo>
                  <a:cubicBezTo>
                    <a:pt x="0" y="204"/>
                    <a:pt x="9" y="186"/>
                    <a:pt x="26" y="170"/>
                  </a:cubicBezTo>
                  <a:cubicBezTo>
                    <a:pt x="43" y="154"/>
                    <a:pt x="81" y="132"/>
                    <a:pt x="140" y="106"/>
                  </a:cubicBezTo>
                  <a:cubicBezTo>
                    <a:pt x="140" y="79"/>
                    <a:pt x="140" y="79"/>
                    <a:pt x="140" y="79"/>
                  </a:cubicBezTo>
                  <a:cubicBezTo>
                    <a:pt x="140" y="59"/>
                    <a:pt x="139" y="46"/>
                    <a:pt x="137" y="41"/>
                  </a:cubicBezTo>
                  <a:cubicBezTo>
                    <a:pt x="134" y="36"/>
                    <a:pt x="130" y="31"/>
                    <a:pt x="124" y="27"/>
                  </a:cubicBezTo>
                  <a:cubicBezTo>
                    <a:pt x="118" y="23"/>
                    <a:pt x="111" y="22"/>
                    <a:pt x="104" y="22"/>
                  </a:cubicBezTo>
                  <a:cubicBezTo>
                    <a:pt x="91" y="22"/>
                    <a:pt x="81" y="24"/>
                    <a:pt x="73" y="30"/>
                  </a:cubicBezTo>
                  <a:cubicBezTo>
                    <a:pt x="69" y="33"/>
                    <a:pt x="66" y="37"/>
                    <a:pt x="66" y="42"/>
                  </a:cubicBezTo>
                  <a:cubicBezTo>
                    <a:pt x="66" y="46"/>
                    <a:pt x="69" y="51"/>
                    <a:pt x="74" y="56"/>
                  </a:cubicBezTo>
                  <a:cubicBezTo>
                    <a:pt x="81" y="65"/>
                    <a:pt x="85" y="72"/>
                    <a:pt x="85" y="80"/>
                  </a:cubicBezTo>
                  <a:cubicBezTo>
                    <a:pt x="85" y="89"/>
                    <a:pt x="81" y="97"/>
                    <a:pt x="74" y="104"/>
                  </a:cubicBezTo>
                  <a:cubicBezTo>
                    <a:pt x="68" y="110"/>
                    <a:pt x="58" y="113"/>
                    <a:pt x="47" y="113"/>
                  </a:cubicBezTo>
                  <a:cubicBezTo>
                    <a:pt x="35" y="113"/>
                    <a:pt x="25" y="110"/>
                    <a:pt x="17" y="103"/>
                  </a:cubicBezTo>
                  <a:cubicBezTo>
                    <a:pt x="9" y="96"/>
                    <a:pt x="5" y="87"/>
                    <a:pt x="5" y="77"/>
                  </a:cubicBezTo>
                  <a:cubicBezTo>
                    <a:pt x="5" y="64"/>
                    <a:pt x="11" y="51"/>
                    <a:pt x="21" y="38"/>
                  </a:cubicBezTo>
                  <a:cubicBezTo>
                    <a:pt x="32" y="26"/>
                    <a:pt x="47" y="17"/>
                    <a:pt x="67" y="10"/>
                  </a:cubicBezTo>
                  <a:cubicBezTo>
                    <a:pt x="86" y="3"/>
                    <a:pt x="106" y="0"/>
                    <a:pt x="127" y="0"/>
                  </a:cubicBezTo>
                  <a:cubicBezTo>
                    <a:pt x="152" y="0"/>
                    <a:pt x="172" y="5"/>
                    <a:pt x="186" y="16"/>
                  </a:cubicBezTo>
                  <a:cubicBezTo>
                    <a:pt x="201" y="27"/>
                    <a:pt x="211" y="38"/>
                    <a:pt x="215" y="51"/>
                  </a:cubicBezTo>
                  <a:cubicBezTo>
                    <a:pt x="218" y="59"/>
                    <a:pt x="219" y="77"/>
                    <a:pt x="219" y="106"/>
                  </a:cubicBezTo>
                  <a:cubicBezTo>
                    <a:pt x="219" y="209"/>
                    <a:pt x="219" y="209"/>
                    <a:pt x="219" y="209"/>
                  </a:cubicBezTo>
                  <a:cubicBezTo>
                    <a:pt x="219" y="221"/>
                    <a:pt x="219" y="228"/>
                    <a:pt x="220" y="231"/>
                  </a:cubicBezTo>
                  <a:cubicBezTo>
                    <a:pt x="221" y="234"/>
                    <a:pt x="223" y="237"/>
                    <a:pt x="225" y="238"/>
                  </a:cubicBezTo>
                  <a:cubicBezTo>
                    <a:pt x="227" y="240"/>
                    <a:pt x="229" y="241"/>
                    <a:pt x="231" y="241"/>
                  </a:cubicBezTo>
                  <a:cubicBezTo>
                    <a:pt x="236" y="241"/>
                    <a:pt x="241" y="237"/>
                    <a:pt x="246" y="230"/>
                  </a:cubicBezTo>
                  <a:cubicBezTo>
                    <a:pt x="255" y="237"/>
                    <a:pt x="255" y="237"/>
                    <a:pt x="255" y="237"/>
                  </a:cubicBezTo>
                  <a:cubicBezTo>
                    <a:pt x="245" y="251"/>
                    <a:pt x="235" y="261"/>
                    <a:pt x="225" y="267"/>
                  </a:cubicBezTo>
                  <a:cubicBezTo>
                    <a:pt x="215" y="274"/>
                    <a:pt x="204" y="277"/>
                    <a:pt x="191" y="277"/>
                  </a:cubicBezTo>
                  <a:cubicBezTo>
                    <a:pt x="176" y="277"/>
                    <a:pt x="164" y="273"/>
                    <a:pt x="155" y="266"/>
                  </a:cubicBezTo>
                  <a:cubicBezTo>
                    <a:pt x="147" y="259"/>
                    <a:pt x="142" y="248"/>
                    <a:pt x="140" y="234"/>
                  </a:cubicBezTo>
                  <a:close/>
                  <a:moveTo>
                    <a:pt x="140" y="213"/>
                  </a:moveTo>
                  <a:cubicBezTo>
                    <a:pt x="140" y="125"/>
                    <a:pt x="140" y="125"/>
                    <a:pt x="140" y="125"/>
                  </a:cubicBezTo>
                  <a:cubicBezTo>
                    <a:pt x="117" y="138"/>
                    <a:pt x="100" y="152"/>
                    <a:pt x="89" y="168"/>
                  </a:cubicBezTo>
                  <a:cubicBezTo>
                    <a:pt x="81" y="178"/>
                    <a:pt x="78" y="188"/>
                    <a:pt x="78" y="199"/>
                  </a:cubicBezTo>
                  <a:cubicBezTo>
                    <a:pt x="78" y="207"/>
                    <a:pt x="81" y="215"/>
                    <a:pt x="87" y="222"/>
                  </a:cubicBezTo>
                  <a:cubicBezTo>
                    <a:pt x="92" y="227"/>
                    <a:pt x="98" y="229"/>
                    <a:pt x="107" y="229"/>
                  </a:cubicBezTo>
                  <a:cubicBezTo>
                    <a:pt x="116" y="229"/>
                    <a:pt x="127"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1" name="Freeform 274"/>
            <p:cNvSpPr>
              <a:spLocks/>
            </p:cNvSpPr>
            <p:nvPr userDrawn="1"/>
          </p:nvSpPr>
          <p:spPr bwMode="auto">
            <a:xfrm>
              <a:off x="7105" y="5516"/>
              <a:ext cx="676" cy="645"/>
            </a:xfrm>
            <a:custGeom>
              <a:avLst/>
              <a:gdLst>
                <a:gd name="T0" fmla="*/ 108 w 286"/>
                <a:gd name="T1" fmla="*/ 8 h 273"/>
                <a:gd name="T2" fmla="*/ 108 w 286"/>
                <a:gd name="T3" fmla="*/ 42 h 273"/>
                <a:gd name="T4" fmla="*/ 147 w 286"/>
                <a:gd name="T5" fmla="*/ 10 h 273"/>
                <a:gd name="T6" fmla="*/ 187 w 286"/>
                <a:gd name="T7" fmla="*/ 0 h 273"/>
                <a:gd name="T8" fmla="*/ 230 w 286"/>
                <a:gd name="T9" fmla="*/ 14 h 273"/>
                <a:gd name="T10" fmla="*/ 253 w 286"/>
                <a:gd name="T11" fmla="*/ 50 h 273"/>
                <a:gd name="T12" fmla="*/ 257 w 286"/>
                <a:gd name="T13" fmla="*/ 112 h 273"/>
                <a:gd name="T14" fmla="*/ 257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3 w 286"/>
                <a:gd name="T27" fmla="*/ 250 h 273"/>
                <a:gd name="T28" fmla="*/ 178 w 286"/>
                <a:gd name="T29" fmla="*/ 215 h 273"/>
                <a:gd name="T30" fmla="*/ 178 w 286"/>
                <a:gd name="T31" fmla="*/ 97 h 273"/>
                <a:gd name="T32" fmla="*/ 175 w 286"/>
                <a:gd name="T33" fmla="*/ 56 h 273"/>
                <a:gd name="T34" fmla="*/ 167 w 286"/>
                <a:gd name="T35" fmla="*/ 43 h 273"/>
                <a:gd name="T36" fmla="*/ 153 w 286"/>
                <a:gd name="T37" fmla="*/ 38 h 273"/>
                <a:gd name="T38" fmla="*/ 108 w 286"/>
                <a:gd name="T39" fmla="*/ 73 h 273"/>
                <a:gd name="T40" fmla="*/ 108 w 286"/>
                <a:gd name="T41" fmla="*/ 215 h 273"/>
                <a:gd name="T42" fmla="*/ 113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8 w 286"/>
                <a:gd name="T55" fmla="*/ 215 h 273"/>
                <a:gd name="T56" fmla="*/ 28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1" y="28"/>
                    <a:pt x="135" y="17"/>
                    <a:pt x="147" y="10"/>
                  </a:cubicBezTo>
                  <a:cubicBezTo>
                    <a:pt x="159" y="3"/>
                    <a:pt x="173" y="0"/>
                    <a:pt x="187" y="0"/>
                  </a:cubicBezTo>
                  <a:cubicBezTo>
                    <a:pt x="204" y="0"/>
                    <a:pt x="219" y="5"/>
                    <a:pt x="230" y="14"/>
                  </a:cubicBezTo>
                  <a:cubicBezTo>
                    <a:pt x="241" y="24"/>
                    <a:pt x="249" y="36"/>
                    <a:pt x="253" y="50"/>
                  </a:cubicBezTo>
                  <a:cubicBezTo>
                    <a:pt x="256" y="61"/>
                    <a:pt x="257" y="81"/>
                    <a:pt x="257" y="112"/>
                  </a:cubicBezTo>
                  <a:cubicBezTo>
                    <a:pt x="257" y="215"/>
                    <a:pt x="257" y="215"/>
                    <a:pt x="257" y="215"/>
                  </a:cubicBezTo>
                  <a:cubicBezTo>
                    <a:pt x="257" y="236"/>
                    <a:pt x="259" y="248"/>
                    <a:pt x="263" y="253"/>
                  </a:cubicBezTo>
                  <a:cubicBezTo>
                    <a:pt x="267" y="258"/>
                    <a:pt x="274" y="262"/>
                    <a:pt x="286" y="263"/>
                  </a:cubicBezTo>
                  <a:cubicBezTo>
                    <a:pt x="286" y="273"/>
                    <a:pt x="286" y="273"/>
                    <a:pt x="286" y="273"/>
                  </a:cubicBezTo>
                  <a:cubicBezTo>
                    <a:pt x="152" y="273"/>
                    <a:pt x="152" y="273"/>
                    <a:pt x="152" y="273"/>
                  </a:cubicBezTo>
                  <a:cubicBezTo>
                    <a:pt x="152" y="263"/>
                    <a:pt x="152" y="263"/>
                    <a:pt x="152" y="263"/>
                  </a:cubicBezTo>
                  <a:cubicBezTo>
                    <a:pt x="162" y="262"/>
                    <a:pt x="169" y="257"/>
                    <a:pt x="173" y="250"/>
                  </a:cubicBezTo>
                  <a:cubicBezTo>
                    <a:pt x="176" y="246"/>
                    <a:pt x="178" y="234"/>
                    <a:pt x="178" y="215"/>
                  </a:cubicBezTo>
                  <a:cubicBezTo>
                    <a:pt x="178" y="97"/>
                    <a:pt x="178" y="97"/>
                    <a:pt x="178" y="97"/>
                  </a:cubicBezTo>
                  <a:cubicBezTo>
                    <a:pt x="178" y="76"/>
                    <a:pt x="177" y="62"/>
                    <a:pt x="175" y="56"/>
                  </a:cubicBezTo>
                  <a:cubicBezTo>
                    <a:pt x="174" y="50"/>
                    <a:pt x="171" y="46"/>
                    <a:pt x="167" y="43"/>
                  </a:cubicBezTo>
                  <a:cubicBezTo>
                    <a:pt x="163" y="40"/>
                    <a:pt x="158" y="38"/>
                    <a:pt x="153" y="38"/>
                  </a:cubicBezTo>
                  <a:cubicBezTo>
                    <a:pt x="137" y="38"/>
                    <a:pt x="122" y="50"/>
                    <a:pt x="108" y="73"/>
                  </a:cubicBezTo>
                  <a:cubicBezTo>
                    <a:pt x="108" y="215"/>
                    <a:pt x="108" y="215"/>
                    <a:pt x="108" y="215"/>
                  </a:cubicBezTo>
                  <a:cubicBezTo>
                    <a:pt x="108" y="235"/>
                    <a:pt x="110" y="248"/>
                    <a:pt x="113" y="253"/>
                  </a:cubicBezTo>
                  <a:cubicBezTo>
                    <a:pt x="117"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8" y="236"/>
                    <a:pt x="28" y="215"/>
                  </a:cubicBezTo>
                  <a:cubicBezTo>
                    <a:pt x="28" y="66"/>
                    <a:pt x="28" y="66"/>
                    <a:pt x="28" y="66"/>
                  </a:cubicBezTo>
                  <a:cubicBezTo>
                    <a:pt x="28" y="46"/>
                    <a:pt x="27" y="33"/>
                    <a:pt x="23" y="28"/>
                  </a:cubicBezTo>
                  <a:cubicBezTo>
                    <a:pt x="19" y="23"/>
                    <a:pt x="11"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2" name="Freeform 275"/>
            <p:cNvSpPr>
              <a:spLocks noEditPoints="1"/>
            </p:cNvSpPr>
            <p:nvPr userDrawn="1"/>
          </p:nvSpPr>
          <p:spPr bwMode="auto">
            <a:xfrm>
              <a:off x="7833" y="5254"/>
              <a:ext cx="680" cy="926"/>
            </a:xfrm>
            <a:custGeom>
              <a:avLst/>
              <a:gdLst>
                <a:gd name="T0" fmla="*/ 255 w 288"/>
                <a:gd name="T1" fmla="*/ 0 h 392"/>
                <a:gd name="T2" fmla="*/ 255 w 288"/>
                <a:gd name="T3" fmla="*/ 305 h 392"/>
                <a:gd name="T4" fmla="*/ 257 w 288"/>
                <a:gd name="T5" fmla="*/ 341 h 392"/>
                <a:gd name="T6" fmla="*/ 265 w 288"/>
                <a:gd name="T7" fmla="*/ 355 h 392"/>
                <a:gd name="T8" fmla="*/ 288 w 288"/>
                <a:gd name="T9" fmla="*/ 361 h 392"/>
                <a:gd name="T10" fmla="*/ 288 w 288"/>
                <a:gd name="T11" fmla="*/ 370 h 392"/>
                <a:gd name="T12" fmla="*/ 176 w 288"/>
                <a:gd name="T13" fmla="*/ 392 h 392"/>
                <a:gd name="T14" fmla="*/ 176 w 288"/>
                <a:gd name="T15" fmla="*/ 350 h 392"/>
                <a:gd name="T16" fmla="*/ 140 w 288"/>
                <a:gd name="T17" fmla="*/ 383 h 392"/>
                <a:gd name="T18" fmla="*/ 104 w 288"/>
                <a:gd name="T19" fmla="*/ 392 h 392"/>
                <a:gd name="T20" fmla="*/ 24 w 288"/>
                <a:gd name="T21" fmla="*/ 347 h 392"/>
                <a:gd name="T22" fmla="*/ 0 w 288"/>
                <a:gd name="T23" fmla="*/ 256 h 392"/>
                <a:gd name="T24" fmla="*/ 15 w 288"/>
                <a:gd name="T25" fmla="*/ 180 h 392"/>
                <a:gd name="T26" fmla="*/ 55 w 288"/>
                <a:gd name="T27" fmla="*/ 128 h 392"/>
                <a:gd name="T28" fmla="*/ 110 w 288"/>
                <a:gd name="T29" fmla="*/ 111 h 392"/>
                <a:gd name="T30" fmla="*/ 144 w 288"/>
                <a:gd name="T31" fmla="*/ 118 h 392"/>
                <a:gd name="T32" fmla="*/ 176 w 288"/>
                <a:gd name="T33" fmla="*/ 144 h 392"/>
                <a:gd name="T34" fmla="*/ 176 w 288"/>
                <a:gd name="T35" fmla="*/ 64 h 392"/>
                <a:gd name="T36" fmla="*/ 173 w 288"/>
                <a:gd name="T37" fmla="*/ 28 h 392"/>
                <a:gd name="T38" fmla="*/ 163 w 288"/>
                <a:gd name="T39" fmla="*/ 15 h 392"/>
                <a:gd name="T40" fmla="*/ 137 w 288"/>
                <a:gd name="T41" fmla="*/ 11 h 392"/>
                <a:gd name="T42" fmla="*/ 137 w 288"/>
                <a:gd name="T43" fmla="*/ 0 h 392"/>
                <a:gd name="T44" fmla="*/ 255 w 288"/>
                <a:gd name="T45" fmla="*/ 0 h 392"/>
                <a:gd name="T46" fmla="*/ 176 w 288"/>
                <a:gd name="T47" fmla="*/ 179 h 392"/>
                <a:gd name="T48" fmla="*/ 124 w 288"/>
                <a:gd name="T49" fmla="*/ 139 h 392"/>
                <a:gd name="T50" fmla="*/ 107 w 288"/>
                <a:gd name="T51" fmla="*/ 145 h 392"/>
                <a:gd name="T52" fmla="*/ 90 w 288"/>
                <a:gd name="T53" fmla="*/ 176 h 392"/>
                <a:gd name="T54" fmla="*/ 83 w 288"/>
                <a:gd name="T55" fmla="*/ 243 h 392"/>
                <a:gd name="T56" fmla="*/ 90 w 288"/>
                <a:gd name="T57" fmla="*/ 318 h 392"/>
                <a:gd name="T58" fmla="*/ 111 w 288"/>
                <a:gd name="T59" fmla="*/ 353 h 392"/>
                <a:gd name="T60" fmla="*/ 129 w 288"/>
                <a:gd name="T61" fmla="*/ 358 h 392"/>
                <a:gd name="T62" fmla="*/ 176 w 288"/>
                <a:gd name="T63" fmla="*/ 319 h 392"/>
                <a:gd name="T64" fmla="*/ 176 w 288"/>
                <a:gd name="T65" fmla="*/ 17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8" h="392">
                  <a:moveTo>
                    <a:pt x="255" y="0"/>
                  </a:moveTo>
                  <a:cubicBezTo>
                    <a:pt x="255" y="305"/>
                    <a:pt x="255" y="305"/>
                    <a:pt x="255" y="305"/>
                  </a:cubicBezTo>
                  <a:cubicBezTo>
                    <a:pt x="255" y="325"/>
                    <a:pt x="256" y="338"/>
                    <a:pt x="257" y="341"/>
                  </a:cubicBezTo>
                  <a:cubicBezTo>
                    <a:pt x="258" y="348"/>
                    <a:pt x="261" y="352"/>
                    <a:pt x="265" y="355"/>
                  </a:cubicBezTo>
                  <a:cubicBezTo>
                    <a:pt x="270" y="358"/>
                    <a:pt x="277" y="360"/>
                    <a:pt x="288" y="361"/>
                  </a:cubicBezTo>
                  <a:cubicBezTo>
                    <a:pt x="288" y="370"/>
                    <a:pt x="288" y="370"/>
                    <a:pt x="288" y="370"/>
                  </a:cubicBezTo>
                  <a:cubicBezTo>
                    <a:pt x="176" y="392"/>
                    <a:pt x="176" y="392"/>
                    <a:pt x="176" y="392"/>
                  </a:cubicBezTo>
                  <a:cubicBezTo>
                    <a:pt x="176" y="350"/>
                    <a:pt x="176" y="350"/>
                    <a:pt x="176" y="350"/>
                  </a:cubicBezTo>
                  <a:cubicBezTo>
                    <a:pt x="162" y="366"/>
                    <a:pt x="150" y="377"/>
                    <a:pt x="140" y="383"/>
                  </a:cubicBezTo>
                  <a:cubicBezTo>
                    <a:pt x="129" y="389"/>
                    <a:pt x="117" y="392"/>
                    <a:pt x="104" y="392"/>
                  </a:cubicBezTo>
                  <a:cubicBezTo>
                    <a:pt x="70" y="392"/>
                    <a:pt x="44" y="377"/>
                    <a:pt x="24" y="347"/>
                  </a:cubicBezTo>
                  <a:cubicBezTo>
                    <a:pt x="8" y="322"/>
                    <a:pt x="0" y="292"/>
                    <a:pt x="0" y="256"/>
                  </a:cubicBezTo>
                  <a:cubicBezTo>
                    <a:pt x="0" y="228"/>
                    <a:pt x="5" y="202"/>
                    <a:pt x="15" y="180"/>
                  </a:cubicBezTo>
                  <a:cubicBezTo>
                    <a:pt x="25" y="157"/>
                    <a:pt x="38" y="140"/>
                    <a:pt x="55" y="128"/>
                  </a:cubicBezTo>
                  <a:cubicBezTo>
                    <a:pt x="72" y="117"/>
                    <a:pt x="91" y="111"/>
                    <a:pt x="110" y="111"/>
                  </a:cubicBezTo>
                  <a:cubicBezTo>
                    <a:pt x="123" y="111"/>
                    <a:pt x="134" y="113"/>
                    <a:pt x="144" y="118"/>
                  </a:cubicBezTo>
                  <a:cubicBezTo>
                    <a:pt x="154" y="123"/>
                    <a:pt x="164" y="132"/>
                    <a:pt x="176" y="144"/>
                  </a:cubicBezTo>
                  <a:cubicBezTo>
                    <a:pt x="176" y="64"/>
                    <a:pt x="176" y="64"/>
                    <a:pt x="176" y="64"/>
                  </a:cubicBezTo>
                  <a:cubicBezTo>
                    <a:pt x="176" y="44"/>
                    <a:pt x="175" y="32"/>
                    <a:pt x="173" y="28"/>
                  </a:cubicBezTo>
                  <a:cubicBezTo>
                    <a:pt x="171" y="22"/>
                    <a:pt x="167" y="18"/>
                    <a:pt x="163" y="15"/>
                  </a:cubicBezTo>
                  <a:cubicBezTo>
                    <a:pt x="158" y="13"/>
                    <a:pt x="150" y="11"/>
                    <a:pt x="137" y="11"/>
                  </a:cubicBezTo>
                  <a:cubicBezTo>
                    <a:pt x="137" y="0"/>
                    <a:pt x="137" y="0"/>
                    <a:pt x="137" y="0"/>
                  </a:cubicBezTo>
                  <a:lnTo>
                    <a:pt x="255" y="0"/>
                  </a:lnTo>
                  <a:close/>
                  <a:moveTo>
                    <a:pt x="176" y="179"/>
                  </a:moveTo>
                  <a:cubicBezTo>
                    <a:pt x="162" y="153"/>
                    <a:pt x="144" y="139"/>
                    <a:pt x="124" y="139"/>
                  </a:cubicBezTo>
                  <a:cubicBezTo>
                    <a:pt x="117" y="139"/>
                    <a:pt x="111" y="141"/>
                    <a:pt x="107" y="145"/>
                  </a:cubicBezTo>
                  <a:cubicBezTo>
                    <a:pt x="100" y="151"/>
                    <a:pt x="94" y="161"/>
                    <a:pt x="90" y="176"/>
                  </a:cubicBezTo>
                  <a:cubicBezTo>
                    <a:pt x="85" y="190"/>
                    <a:pt x="83" y="213"/>
                    <a:pt x="83" y="243"/>
                  </a:cubicBezTo>
                  <a:cubicBezTo>
                    <a:pt x="83" y="277"/>
                    <a:pt x="86" y="302"/>
                    <a:pt x="90" y="318"/>
                  </a:cubicBezTo>
                  <a:cubicBezTo>
                    <a:pt x="95" y="334"/>
                    <a:pt x="102" y="346"/>
                    <a:pt x="111" y="353"/>
                  </a:cubicBezTo>
                  <a:cubicBezTo>
                    <a:pt x="115" y="356"/>
                    <a:pt x="121" y="358"/>
                    <a:pt x="129" y="358"/>
                  </a:cubicBezTo>
                  <a:cubicBezTo>
                    <a:pt x="145" y="358"/>
                    <a:pt x="161" y="345"/>
                    <a:pt x="176" y="319"/>
                  </a:cubicBezTo>
                  <a:lnTo>
                    <a:pt x="176"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3" name="Freeform 276"/>
            <p:cNvSpPr>
              <a:spLocks/>
            </p:cNvSpPr>
            <p:nvPr userDrawn="1"/>
          </p:nvSpPr>
          <p:spPr bwMode="auto">
            <a:xfrm>
              <a:off x="8830" y="5254"/>
              <a:ext cx="815" cy="907"/>
            </a:xfrm>
            <a:custGeom>
              <a:avLst/>
              <a:gdLst>
                <a:gd name="T0" fmla="*/ 345 w 345"/>
                <a:gd name="T1" fmla="*/ 0 h 384"/>
                <a:gd name="T2" fmla="*/ 345 w 345"/>
                <a:gd name="T3" fmla="*/ 104 h 384"/>
                <a:gd name="T4" fmla="*/ 335 w 345"/>
                <a:gd name="T5" fmla="*/ 104 h 384"/>
                <a:gd name="T6" fmla="*/ 315 w 345"/>
                <a:gd name="T7" fmla="*/ 52 h 384"/>
                <a:gd name="T8" fmla="*/ 284 w 345"/>
                <a:gd name="T9" fmla="*/ 27 h 384"/>
                <a:gd name="T10" fmla="*/ 247 w 345"/>
                <a:gd name="T11" fmla="*/ 22 h 384"/>
                <a:gd name="T12" fmla="*/ 218 w 345"/>
                <a:gd name="T13" fmla="*/ 22 h 384"/>
                <a:gd name="T14" fmla="*/ 218 w 345"/>
                <a:gd name="T15" fmla="*/ 318 h 384"/>
                <a:gd name="T16" fmla="*/ 221 w 345"/>
                <a:gd name="T17" fmla="*/ 355 h 384"/>
                <a:gd name="T18" fmla="*/ 234 w 345"/>
                <a:gd name="T19" fmla="*/ 368 h 384"/>
                <a:gd name="T20" fmla="*/ 260 w 345"/>
                <a:gd name="T21" fmla="*/ 374 h 384"/>
                <a:gd name="T22" fmla="*/ 273 w 345"/>
                <a:gd name="T23" fmla="*/ 374 h 384"/>
                <a:gd name="T24" fmla="*/ 273 w 345"/>
                <a:gd name="T25" fmla="*/ 384 h 384"/>
                <a:gd name="T26" fmla="*/ 71 w 345"/>
                <a:gd name="T27" fmla="*/ 384 h 384"/>
                <a:gd name="T28" fmla="*/ 71 w 345"/>
                <a:gd name="T29" fmla="*/ 374 h 384"/>
                <a:gd name="T30" fmla="*/ 84 w 345"/>
                <a:gd name="T31" fmla="*/ 374 h 384"/>
                <a:gd name="T32" fmla="*/ 111 w 345"/>
                <a:gd name="T33" fmla="*/ 368 h 384"/>
                <a:gd name="T34" fmla="*/ 123 w 345"/>
                <a:gd name="T35" fmla="*/ 354 h 384"/>
                <a:gd name="T36" fmla="*/ 126 w 345"/>
                <a:gd name="T37" fmla="*/ 318 h 384"/>
                <a:gd name="T38" fmla="*/ 126 w 345"/>
                <a:gd name="T39" fmla="*/ 22 h 384"/>
                <a:gd name="T40" fmla="*/ 98 w 345"/>
                <a:gd name="T41" fmla="*/ 22 h 384"/>
                <a:gd name="T42" fmla="*/ 42 w 345"/>
                <a:gd name="T43" fmla="*/ 38 h 384"/>
                <a:gd name="T44" fmla="*/ 10 w 345"/>
                <a:gd name="T45" fmla="*/ 104 h 384"/>
                <a:gd name="T46" fmla="*/ 0 w 345"/>
                <a:gd name="T47" fmla="*/ 104 h 384"/>
                <a:gd name="T48" fmla="*/ 0 w 345"/>
                <a:gd name="T49" fmla="*/ 0 h 384"/>
                <a:gd name="T50" fmla="*/ 345 w 345"/>
                <a:gd name="T51"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5" h="384">
                  <a:moveTo>
                    <a:pt x="345" y="0"/>
                  </a:moveTo>
                  <a:cubicBezTo>
                    <a:pt x="345" y="104"/>
                    <a:pt x="345" y="104"/>
                    <a:pt x="345" y="104"/>
                  </a:cubicBezTo>
                  <a:cubicBezTo>
                    <a:pt x="335" y="104"/>
                    <a:pt x="335" y="104"/>
                    <a:pt x="335" y="104"/>
                  </a:cubicBezTo>
                  <a:cubicBezTo>
                    <a:pt x="329" y="80"/>
                    <a:pt x="322" y="62"/>
                    <a:pt x="315" y="52"/>
                  </a:cubicBezTo>
                  <a:cubicBezTo>
                    <a:pt x="307" y="41"/>
                    <a:pt x="297" y="33"/>
                    <a:pt x="284" y="27"/>
                  </a:cubicBezTo>
                  <a:cubicBezTo>
                    <a:pt x="277" y="23"/>
                    <a:pt x="265" y="22"/>
                    <a:pt x="247" y="22"/>
                  </a:cubicBezTo>
                  <a:cubicBezTo>
                    <a:pt x="218" y="22"/>
                    <a:pt x="218" y="22"/>
                    <a:pt x="218" y="22"/>
                  </a:cubicBezTo>
                  <a:cubicBezTo>
                    <a:pt x="218" y="318"/>
                    <a:pt x="218" y="318"/>
                    <a:pt x="218" y="318"/>
                  </a:cubicBezTo>
                  <a:cubicBezTo>
                    <a:pt x="218" y="338"/>
                    <a:pt x="219" y="350"/>
                    <a:pt x="221" y="355"/>
                  </a:cubicBezTo>
                  <a:cubicBezTo>
                    <a:pt x="223" y="360"/>
                    <a:pt x="228" y="364"/>
                    <a:pt x="234" y="368"/>
                  </a:cubicBezTo>
                  <a:cubicBezTo>
                    <a:pt x="240" y="372"/>
                    <a:pt x="249" y="374"/>
                    <a:pt x="260" y="374"/>
                  </a:cubicBezTo>
                  <a:cubicBezTo>
                    <a:pt x="273" y="374"/>
                    <a:pt x="273" y="374"/>
                    <a:pt x="273" y="374"/>
                  </a:cubicBezTo>
                  <a:cubicBezTo>
                    <a:pt x="273" y="384"/>
                    <a:pt x="273" y="384"/>
                    <a:pt x="273" y="384"/>
                  </a:cubicBezTo>
                  <a:cubicBezTo>
                    <a:pt x="71" y="384"/>
                    <a:pt x="71" y="384"/>
                    <a:pt x="71" y="384"/>
                  </a:cubicBezTo>
                  <a:cubicBezTo>
                    <a:pt x="71" y="374"/>
                    <a:pt x="71" y="374"/>
                    <a:pt x="71" y="374"/>
                  </a:cubicBezTo>
                  <a:cubicBezTo>
                    <a:pt x="84" y="374"/>
                    <a:pt x="84" y="374"/>
                    <a:pt x="84" y="374"/>
                  </a:cubicBezTo>
                  <a:cubicBezTo>
                    <a:pt x="95" y="374"/>
                    <a:pt x="104" y="372"/>
                    <a:pt x="111" y="368"/>
                  </a:cubicBezTo>
                  <a:cubicBezTo>
                    <a:pt x="116" y="365"/>
                    <a:pt x="120" y="361"/>
                    <a:pt x="123" y="354"/>
                  </a:cubicBezTo>
                  <a:cubicBezTo>
                    <a:pt x="125" y="350"/>
                    <a:pt x="126" y="338"/>
                    <a:pt x="126" y="318"/>
                  </a:cubicBezTo>
                  <a:cubicBezTo>
                    <a:pt x="126" y="22"/>
                    <a:pt x="126" y="22"/>
                    <a:pt x="126" y="22"/>
                  </a:cubicBezTo>
                  <a:cubicBezTo>
                    <a:pt x="98" y="22"/>
                    <a:pt x="98" y="22"/>
                    <a:pt x="98" y="22"/>
                  </a:cubicBezTo>
                  <a:cubicBezTo>
                    <a:pt x="72" y="22"/>
                    <a:pt x="53" y="27"/>
                    <a:pt x="42" y="38"/>
                  </a:cubicBezTo>
                  <a:cubicBezTo>
                    <a:pt x="25" y="53"/>
                    <a:pt x="15" y="75"/>
                    <a:pt x="10" y="104"/>
                  </a:cubicBezTo>
                  <a:cubicBezTo>
                    <a:pt x="0" y="104"/>
                    <a:pt x="0" y="104"/>
                    <a:pt x="0" y="104"/>
                  </a:cubicBezTo>
                  <a:cubicBezTo>
                    <a:pt x="0" y="0"/>
                    <a:pt x="0" y="0"/>
                    <a:pt x="0" y="0"/>
                  </a:cubicBezTo>
                  <a:lnTo>
                    <a:pt x="3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4" name="Freeform 277"/>
            <p:cNvSpPr>
              <a:spLocks/>
            </p:cNvSpPr>
            <p:nvPr userDrawn="1"/>
          </p:nvSpPr>
          <p:spPr bwMode="auto">
            <a:xfrm>
              <a:off x="9603" y="5516"/>
              <a:ext cx="539" cy="645"/>
            </a:xfrm>
            <a:custGeom>
              <a:avLst/>
              <a:gdLst>
                <a:gd name="T0" fmla="*/ 108 w 228"/>
                <a:gd name="T1" fmla="*/ 8 h 273"/>
                <a:gd name="T2" fmla="*/ 108 w 228"/>
                <a:gd name="T3" fmla="*/ 68 h 273"/>
                <a:gd name="T4" fmla="*/ 154 w 228"/>
                <a:gd name="T5" fmla="*/ 13 h 273"/>
                <a:gd name="T6" fmla="*/ 193 w 228"/>
                <a:gd name="T7" fmla="*/ 0 h 273"/>
                <a:gd name="T8" fmla="*/ 218 w 228"/>
                <a:gd name="T9" fmla="*/ 10 h 273"/>
                <a:gd name="T10" fmla="*/ 228 w 228"/>
                <a:gd name="T11" fmla="*/ 37 h 273"/>
                <a:gd name="T12" fmla="*/ 218 w 228"/>
                <a:gd name="T13" fmla="*/ 67 h 273"/>
                <a:gd name="T14" fmla="*/ 196 w 228"/>
                <a:gd name="T15" fmla="*/ 77 h 273"/>
                <a:gd name="T16" fmla="*/ 170 w 228"/>
                <a:gd name="T17" fmla="*/ 68 h 273"/>
                <a:gd name="T18" fmla="*/ 157 w 228"/>
                <a:gd name="T19" fmla="*/ 57 h 273"/>
                <a:gd name="T20" fmla="*/ 150 w 228"/>
                <a:gd name="T21" fmla="*/ 55 h 273"/>
                <a:gd name="T22" fmla="*/ 135 w 228"/>
                <a:gd name="T23" fmla="*/ 62 h 273"/>
                <a:gd name="T24" fmla="*/ 117 w 228"/>
                <a:gd name="T25" fmla="*/ 89 h 273"/>
                <a:gd name="T26" fmla="*/ 108 w 228"/>
                <a:gd name="T27" fmla="*/ 150 h 273"/>
                <a:gd name="T28" fmla="*/ 108 w 228"/>
                <a:gd name="T29" fmla="*/ 211 h 273"/>
                <a:gd name="T30" fmla="*/ 108 w 228"/>
                <a:gd name="T31" fmla="*/ 227 h 273"/>
                <a:gd name="T32" fmla="*/ 110 w 228"/>
                <a:gd name="T33" fmla="*/ 247 h 273"/>
                <a:gd name="T34" fmla="*/ 120 w 228"/>
                <a:gd name="T35" fmla="*/ 259 h 273"/>
                <a:gd name="T36" fmla="*/ 143 w 228"/>
                <a:gd name="T37" fmla="*/ 263 h 273"/>
                <a:gd name="T38" fmla="*/ 143 w 228"/>
                <a:gd name="T39" fmla="*/ 273 h 273"/>
                <a:gd name="T40" fmla="*/ 0 w 228"/>
                <a:gd name="T41" fmla="*/ 273 h 273"/>
                <a:gd name="T42" fmla="*/ 0 w 228"/>
                <a:gd name="T43" fmla="*/ 263 h 273"/>
                <a:gd name="T44" fmla="*/ 23 w 228"/>
                <a:gd name="T45" fmla="*/ 253 h 273"/>
                <a:gd name="T46" fmla="*/ 29 w 228"/>
                <a:gd name="T47" fmla="*/ 211 h 273"/>
                <a:gd name="T48" fmla="*/ 29 w 228"/>
                <a:gd name="T49" fmla="*/ 64 h 273"/>
                <a:gd name="T50" fmla="*/ 27 w 228"/>
                <a:gd name="T51" fmla="*/ 35 h 273"/>
                <a:gd name="T52" fmla="*/ 19 w 228"/>
                <a:gd name="T53" fmla="*/ 24 h 273"/>
                <a:gd name="T54" fmla="*/ 0 w 228"/>
                <a:gd name="T55" fmla="*/ 18 h 273"/>
                <a:gd name="T56" fmla="*/ 0 w 228"/>
                <a:gd name="T57" fmla="*/ 8 h 273"/>
                <a:gd name="T58" fmla="*/ 108 w 228"/>
                <a:gd name="T59"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8" h="273">
                  <a:moveTo>
                    <a:pt x="108" y="8"/>
                  </a:moveTo>
                  <a:cubicBezTo>
                    <a:pt x="108" y="68"/>
                    <a:pt x="108" y="68"/>
                    <a:pt x="108" y="68"/>
                  </a:cubicBezTo>
                  <a:cubicBezTo>
                    <a:pt x="126" y="41"/>
                    <a:pt x="141" y="22"/>
                    <a:pt x="154" y="13"/>
                  </a:cubicBezTo>
                  <a:cubicBezTo>
                    <a:pt x="168" y="4"/>
                    <a:pt x="180" y="0"/>
                    <a:pt x="193" y="0"/>
                  </a:cubicBezTo>
                  <a:cubicBezTo>
                    <a:pt x="203" y="0"/>
                    <a:pt x="212" y="3"/>
                    <a:pt x="218" y="10"/>
                  </a:cubicBezTo>
                  <a:cubicBezTo>
                    <a:pt x="224" y="16"/>
                    <a:pt x="228" y="26"/>
                    <a:pt x="228" y="37"/>
                  </a:cubicBezTo>
                  <a:cubicBezTo>
                    <a:pt x="228" y="50"/>
                    <a:pt x="225" y="60"/>
                    <a:pt x="218" y="67"/>
                  </a:cubicBezTo>
                  <a:cubicBezTo>
                    <a:pt x="212" y="74"/>
                    <a:pt x="205" y="77"/>
                    <a:pt x="196" y="77"/>
                  </a:cubicBezTo>
                  <a:cubicBezTo>
                    <a:pt x="186" y="77"/>
                    <a:pt x="177" y="74"/>
                    <a:pt x="170" y="68"/>
                  </a:cubicBezTo>
                  <a:cubicBezTo>
                    <a:pt x="163" y="61"/>
                    <a:pt x="158" y="58"/>
                    <a:pt x="157" y="57"/>
                  </a:cubicBezTo>
                  <a:cubicBezTo>
                    <a:pt x="155" y="56"/>
                    <a:pt x="153" y="55"/>
                    <a:pt x="150" y="55"/>
                  </a:cubicBezTo>
                  <a:cubicBezTo>
                    <a:pt x="145" y="55"/>
                    <a:pt x="140" y="57"/>
                    <a:pt x="135" y="62"/>
                  </a:cubicBezTo>
                  <a:cubicBezTo>
                    <a:pt x="127" y="68"/>
                    <a:pt x="121" y="77"/>
                    <a:pt x="117" y="89"/>
                  </a:cubicBezTo>
                  <a:cubicBezTo>
                    <a:pt x="111" y="107"/>
                    <a:pt x="108" y="128"/>
                    <a:pt x="108" y="150"/>
                  </a:cubicBezTo>
                  <a:cubicBezTo>
                    <a:pt x="108" y="211"/>
                    <a:pt x="108" y="211"/>
                    <a:pt x="108" y="211"/>
                  </a:cubicBezTo>
                  <a:cubicBezTo>
                    <a:pt x="108" y="227"/>
                    <a:pt x="108" y="227"/>
                    <a:pt x="108" y="227"/>
                  </a:cubicBezTo>
                  <a:cubicBezTo>
                    <a:pt x="108" y="237"/>
                    <a:pt x="109" y="244"/>
                    <a:pt x="110" y="247"/>
                  </a:cubicBezTo>
                  <a:cubicBezTo>
                    <a:pt x="113" y="252"/>
                    <a:pt x="116" y="256"/>
                    <a:pt x="120" y="259"/>
                  </a:cubicBezTo>
                  <a:cubicBezTo>
                    <a:pt x="125" y="261"/>
                    <a:pt x="132" y="262"/>
                    <a:pt x="143" y="263"/>
                  </a:cubicBezTo>
                  <a:cubicBezTo>
                    <a:pt x="143" y="273"/>
                    <a:pt x="143" y="273"/>
                    <a:pt x="143" y="273"/>
                  </a:cubicBezTo>
                  <a:cubicBezTo>
                    <a:pt x="0" y="273"/>
                    <a:pt x="0" y="273"/>
                    <a:pt x="0" y="273"/>
                  </a:cubicBezTo>
                  <a:cubicBezTo>
                    <a:pt x="0" y="263"/>
                    <a:pt x="0" y="263"/>
                    <a:pt x="0" y="263"/>
                  </a:cubicBezTo>
                  <a:cubicBezTo>
                    <a:pt x="11" y="262"/>
                    <a:pt x="19" y="259"/>
                    <a:pt x="23" y="253"/>
                  </a:cubicBezTo>
                  <a:cubicBezTo>
                    <a:pt x="27" y="248"/>
                    <a:pt x="29" y="234"/>
                    <a:pt x="29" y="211"/>
                  </a:cubicBezTo>
                  <a:cubicBezTo>
                    <a:pt x="29" y="64"/>
                    <a:pt x="29" y="64"/>
                    <a:pt x="29" y="64"/>
                  </a:cubicBezTo>
                  <a:cubicBezTo>
                    <a:pt x="29" y="49"/>
                    <a:pt x="28" y="39"/>
                    <a:pt x="27" y="35"/>
                  </a:cubicBezTo>
                  <a:cubicBezTo>
                    <a:pt x="25" y="30"/>
                    <a:pt x="22" y="26"/>
                    <a:pt x="19" y="24"/>
                  </a:cubicBezTo>
                  <a:cubicBezTo>
                    <a:pt x="15" y="21"/>
                    <a:pt x="9" y="19"/>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5" name="Freeform 278"/>
            <p:cNvSpPr>
              <a:spLocks noEditPoints="1"/>
            </p:cNvSpPr>
            <p:nvPr userDrawn="1"/>
          </p:nvSpPr>
          <p:spPr bwMode="auto">
            <a:xfrm>
              <a:off x="10182" y="5516"/>
              <a:ext cx="602"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4 w 255"/>
                <a:gd name="T17" fmla="*/ 27 h 277"/>
                <a:gd name="T18" fmla="*/ 104 w 255"/>
                <a:gd name="T19" fmla="*/ 22 h 277"/>
                <a:gd name="T20" fmla="*/ 73 w 255"/>
                <a:gd name="T21" fmla="*/ 30 h 277"/>
                <a:gd name="T22" fmla="*/ 66 w 255"/>
                <a:gd name="T23" fmla="*/ 42 h 277"/>
                <a:gd name="T24" fmla="*/ 74 w 255"/>
                <a:gd name="T25" fmla="*/ 56 h 277"/>
                <a:gd name="T26" fmla="*/ 85 w 255"/>
                <a:gd name="T27" fmla="*/ 80 h 277"/>
                <a:gd name="T28" fmla="*/ 74 w 255"/>
                <a:gd name="T29" fmla="*/ 104 h 277"/>
                <a:gd name="T30" fmla="*/ 47 w 255"/>
                <a:gd name="T31" fmla="*/ 113 h 277"/>
                <a:gd name="T32" fmla="*/ 17 w 255"/>
                <a:gd name="T33" fmla="*/ 103 h 277"/>
                <a:gd name="T34" fmla="*/ 5 w 255"/>
                <a:gd name="T35" fmla="*/ 77 h 277"/>
                <a:gd name="T36" fmla="*/ 22 w 255"/>
                <a:gd name="T37" fmla="*/ 38 h 277"/>
                <a:gd name="T38" fmla="*/ 67 w 255"/>
                <a:gd name="T39" fmla="*/ 10 h 277"/>
                <a:gd name="T40" fmla="*/ 127 w 255"/>
                <a:gd name="T41" fmla="*/ 0 h 277"/>
                <a:gd name="T42" fmla="*/ 187 w 255"/>
                <a:gd name="T43" fmla="*/ 16 h 277"/>
                <a:gd name="T44" fmla="*/ 215 w 255"/>
                <a:gd name="T45" fmla="*/ 51 h 277"/>
                <a:gd name="T46" fmla="*/ 219 w 255"/>
                <a:gd name="T47" fmla="*/ 106 h 277"/>
                <a:gd name="T48" fmla="*/ 219 w 255"/>
                <a:gd name="T49" fmla="*/ 209 h 277"/>
                <a:gd name="T50" fmla="*/ 220 w 255"/>
                <a:gd name="T51" fmla="*/ 231 h 277"/>
                <a:gd name="T52" fmla="*/ 225 w 255"/>
                <a:gd name="T53" fmla="*/ 238 h 277"/>
                <a:gd name="T54" fmla="*/ 231 w 255"/>
                <a:gd name="T55" fmla="*/ 241 h 277"/>
                <a:gd name="T56" fmla="*/ 246 w 255"/>
                <a:gd name="T57" fmla="*/ 230 h 277"/>
                <a:gd name="T58" fmla="*/ 255 w 255"/>
                <a:gd name="T59" fmla="*/ 237 h 277"/>
                <a:gd name="T60" fmla="*/ 225 w 255"/>
                <a:gd name="T61" fmla="*/ 267 h 277"/>
                <a:gd name="T62" fmla="*/ 191 w 255"/>
                <a:gd name="T63" fmla="*/ 277 h 277"/>
                <a:gd name="T64" fmla="*/ 155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8" y="263"/>
                    <a:pt x="79" y="277"/>
                    <a:pt x="53" y="277"/>
                  </a:cubicBezTo>
                  <a:cubicBezTo>
                    <a:pt x="38" y="277"/>
                    <a:pt x="25" y="272"/>
                    <a:pt x="15" y="262"/>
                  </a:cubicBezTo>
                  <a:cubicBezTo>
                    <a:pt x="5" y="252"/>
                    <a:pt x="0" y="240"/>
                    <a:pt x="0" y="225"/>
                  </a:cubicBezTo>
                  <a:cubicBezTo>
                    <a:pt x="0" y="204"/>
                    <a:pt x="9" y="186"/>
                    <a:pt x="26" y="170"/>
                  </a:cubicBezTo>
                  <a:cubicBezTo>
                    <a:pt x="44" y="154"/>
                    <a:pt x="81" y="132"/>
                    <a:pt x="140" y="106"/>
                  </a:cubicBezTo>
                  <a:cubicBezTo>
                    <a:pt x="140" y="79"/>
                    <a:pt x="140" y="79"/>
                    <a:pt x="140" y="79"/>
                  </a:cubicBezTo>
                  <a:cubicBezTo>
                    <a:pt x="140" y="59"/>
                    <a:pt x="139" y="46"/>
                    <a:pt x="137" y="41"/>
                  </a:cubicBezTo>
                  <a:cubicBezTo>
                    <a:pt x="134" y="36"/>
                    <a:pt x="130" y="31"/>
                    <a:pt x="124" y="27"/>
                  </a:cubicBezTo>
                  <a:cubicBezTo>
                    <a:pt x="118" y="23"/>
                    <a:pt x="111" y="22"/>
                    <a:pt x="104" y="22"/>
                  </a:cubicBezTo>
                  <a:cubicBezTo>
                    <a:pt x="92" y="22"/>
                    <a:pt x="81" y="24"/>
                    <a:pt x="73" y="30"/>
                  </a:cubicBezTo>
                  <a:cubicBezTo>
                    <a:pt x="69" y="33"/>
                    <a:pt x="66" y="37"/>
                    <a:pt x="66" y="42"/>
                  </a:cubicBezTo>
                  <a:cubicBezTo>
                    <a:pt x="66" y="46"/>
                    <a:pt x="69" y="51"/>
                    <a:pt x="74" y="56"/>
                  </a:cubicBezTo>
                  <a:cubicBezTo>
                    <a:pt x="81" y="65"/>
                    <a:pt x="85" y="72"/>
                    <a:pt x="85" y="80"/>
                  </a:cubicBezTo>
                  <a:cubicBezTo>
                    <a:pt x="85" y="89"/>
                    <a:pt x="81" y="97"/>
                    <a:pt x="74" y="104"/>
                  </a:cubicBezTo>
                  <a:cubicBezTo>
                    <a:pt x="68" y="110"/>
                    <a:pt x="59" y="113"/>
                    <a:pt x="47" y="113"/>
                  </a:cubicBezTo>
                  <a:cubicBezTo>
                    <a:pt x="36" y="113"/>
                    <a:pt x="26" y="110"/>
                    <a:pt x="17" y="103"/>
                  </a:cubicBezTo>
                  <a:cubicBezTo>
                    <a:pt x="9" y="96"/>
                    <a:pt x="5" y="87"/>
                    <a:pt x="5" y="77"/>
                  </a:cubicBezTo>
                  <a:cubicBezTo>
                    <a:pt x="5" y="64"/>
                    <a:pt x="11" y="51"/>
                    <a:pt x="22" y="38"/>
                  </a:cubicBezTo>
                  <a:cubicBezTo>
                    <a:pt x="32" y="26"/>
                    <a:pt x="47" y="17"/>
                    <a:pt x="67" y="10"/>
                  </a:cubicBezTo>
                  <a:cubicBezTo>
                    <a:pt x="86" y="3"/>
                    <a:pt x="106" y="0"/>
                    <a:pt x="127" y="0"/>
                  </a:cubicBezTo>
                  <a:cubicBezTo>
                    <a:pt x="152" y="0"/>
                    <a:pt x="172" y="5"/>
                    <a:pt x="187" y="16"/>
                  </a:cubicBezTo>
                  <a:cubicBezTo>
                    <a:pt x="201" y="27"/>
                    <a:pt x="211" y="38"/>
                    <a:pt x="215" y="51"/>
                  </a:cubicBezTo>
                  <a:cubicBezTo>
                    <a:pt x="218" y="59"/>
                    <a:pt x="219" y="77"/>
                    <a:pt x="219" y="106"/>
                  </a:cubicBezTo>
                  <a:cubicBezTo>
                    <a:pt x="219" y="209"/>
                    <a:pt x="219" y="209"/>
                    <a:pt x="219" y="209"/>
                  </a:cubicBezTo>
                  <a:cubicBezTo>
                    <a:pt x="219" y="221"/>
                    <a:pt x="220" y="228"/>
                    <a:pt x="220" y="231"/>
                  </a:cubicBezTo>
                  <a:cubicBezTo>
                    <a:pt x="221" y="234"/>
                    <a:pt x="223" y="237"/>
                    <a:pt x="225" y="238"/>
                  </a:cubicBezTo>
                  <a:cubicBezTo>
                    <a:pt x="227" y="240"/>
                    <a:pt x="229" y="241"/>
                    <a:pt x="231" y="241"/>
                  </a:cubicBezTo>
                  <a:cubicBezTo>
                    <a:pt x="236" y="241"/>
                    <a:pt x="241" y="237"/>
                    <a:pt x="246" y="230"/>
                  </a:cubicBezTo>
                  <a:cubicBezTo>
                    <a:pt x="255" y="237"/>
                    <a:pt x="255" y="237"/>
                    <a:pt x="255" y="237"/>
                  </a:cubicBezTo>
                  <a:cubicBezTo>
                    <a:pt x="245" y="251"/>
                    <a:pt x="236" y="261"/>
                    <a:pt x="225" y="267"/>
                  </a:cubicBezTo>
                  <a:cubicBezTo>
                    <a:pt x="215" y="274"/>
                    <a:pt x="204" y="277"/>
                    <a:pt x="191" y="277"/>
                  </a:cubicBezTo>
                  <a:cubicBezTo>
                    <a:pt x="176" y="277"/>
                    <a:pt x="164" y="273"/>
                    <a:pt x="155" y="266"/>
                  </a:cubicBezTo>
                  <a:cubicBezTo>
                    <a:pt x="147" y="259"/>
                    <a:pt x="142" y="248"/>
                    <a:pt x="140" y="234"/>
                  </a:cubicBezTo>
                  <a:close/>
                  <a:moveTo>
                    <a:pt x="140" y="213"/>
                  </a:moveTo>
                  <a:cubicBezTo>
                    <a:pt x="140" y="125"/>
                    <a:pt x="140" y="125"/>
                    <a:pt x="140" y="125"/>
                  </a:cubicBezTo>
                  <a:cubicBezTo>
                    <a:pt x="117" y="138"/>
                    <a:pt x="100" y="152"/>
                    <a:pt x="89" y="168"/>
                  </a:cubicBezTo>
                  <a:cubicBezTo>
                    <a:pt x="81" y="178"/>
                    <a:pt x="78" y="188"/>
                    <a:pt x="78" y="199"/>
                  </a:cubicBezTo>
                  <a:cubicBezTo>
                    <a:pt x="78" y="207"/>
                    <a:pt x="81" y="215"/>
                    <a:pt x="87" y="222"/>
                  </a:cubicBezTo>
                  <a:cubicBezTo>
                    <a:pt x="92" y="227"/>
                    <a:pt x="98" y="229"/>
                    <a:pt x="107" y="229"/>
                  </a:cubicBezTo>
                  <a:cubicBezTo>
                    <a:pt x="116" y="229"/>
                    <a:pt x="127"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6" name="Freeform 279"/>
            <p:cNvSpPr>
              <a:spLocks noEditPoints="1"/>
            </p:cNvSpPr>
            <p:nvPr userDrawn="1"/>
          </p:nvSpPr>
          <p:spPr bwMode="auto">
            <a:xfrm>
              <a:off x="10794" y="5230"/>
              <a:ext cx="338" cy="931"/>
            </a:xfrm>
            <a:custGeom>
              <a:avLst/>
              <a:gdLst>
                <a:gd name="T0" fmla="*/ 111 w 143"/>
                <a:gd name="T1" fmla="*/ 129 h 394"/>
                <a:gd name="T2" fmla="*/ 111 w 143"/>
                <a:gd name="T3" fmla="*/ 339 h 394"/>
                <a:gd name="T4" fmla="*/ 118 w 143"/>
                <a:gd name="T5" fmla="*/ 375 h 394"/>
                <a:gd name="T6" fmla="*/ 143 w 143"/>
                <a:gd name="T7" fmla="*/ 384 h 394"/>
                <a:gd name="T8" fmla="*/ 143 w 143"/>
                <a:gd name="T9" fmla="*/ 394 h 394"/>
                <a:gd name="T10" fmla="*/ 0 w 143"/>
                <a:gd name="T11" fmla="*/ 394 h 394"/>
                <a:gd name="T12" fmla="*/ 0 w 143"/>
                <a:gd name="T13" fmla="*/ 384 h 394"/>
                <a:gd name="T14" fmla="*/ 26 w 143"/>
                <a:gd name="T15" fmla="*/ 374 h 394"/>
                <a:gd name="T16" fmla="*/ 32 w 143"/>
                <a:gd name="T17" fmla="*/ 339 h 394"/>
                <a:gd name="T18" fmla="*/ 32 w 143"/>
                <a:gd name="T19" fmla="*/ 184 h 394"/>
                <a:gd name="T20" fmla="*/ 25 w 143"/>
                <a:gd name="T21" fmla="*/ 148 h 394"/>
                <a:gd name="T22" fmla="*/ 0 w 143"/>
                <a:gd name="T23" fmla="*/ 139 h 394"/>
                <a:gd name="T24" fmla="*/ 0 w 143"/>
                <a:gd name="T25" fmla="*/ 129 h 394"/>
                <a:gd name="T26" fmla="*/ 111 w 143"/>
                <a:gd name="T27" fmla="*/ 129 h 394"/>
                <a:gd name="T28" fmla="*/ 71 w 143"/>
                <a:gd name="T29" fmla="*/ 0 h 394"/>
                <a:gd name="T30" fmla="*/ 103 w 143"/>
                <a:gd name="T31" fmla="*/ 13 h 394"/>
                <a:gd name="T32" fmla="*/ 115 w 143"/>
                <a:gd name="T33" fmla="*/ 44 h 394"/>
                <a:gd name="T34" fmla="*/ 102 w 143"/>
                <a:gd name="T35" fmla="*/ 75 h 394"/>
                <a:gd name="T36" fmla="*/ 71 w 143"/>
                <a:gd name="T37" fmla="*/ 88 h 394"/>
                <a:gd name="T38" fmla="*/ 40 w 143"/>
                <a:gd name="T39" fmla="*/ 75 h 394"/>
                <a:gd name="T40" fmla="*/ 28 w 143"/>
                <a:gd name="T41" fmla="*/ 44 h 394"/>
                <a:gd name="T42" fmla="*/ 40 w 143"/>
                <a:gd name="T43" fmla="*/ 13 h 394"/>
                <a:gd name="T44" fmla="*/ 71 w 143"/>
                <a:gd name="T4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3" h="394">
                  <a:moveTo>
                    <a:pt x="111" y="129"/>
                  </a:moveTo>
                  <a:cubicBezTo>
                    <a:pt x="111" y="339"/>
                    <a:pt x="111" y="339"/>
                    <a:pt x="111" y="339"/>
                  </a:cubicBezTo>
                  <a:cubicBezTo>
                    <a:pt x="111" y="358"/>
                    <a:pt x="113" y="370"/>
                    <a:pt x="118" y="375"/>
                  </a:cubicBezTo>
                  <a:cubicBezTo>
                    <a:pt x="122" y="380"/>
                    <a:pt x="131" y="383"/>
                    <a:pt x="143" y="384"/>
                  </a:cubicBezTo>
                  <a:cubicBezTo>
                    <a:pt x="143" y="394"/>
                    <a:pt x="143" y="394"/>
                    <a:pt x="143" y="394"/>
                  </a:cubicBezTo>
                  <a:cubicBezTo>
                    <a:pt x="0" y="394"/>
                    <a:pt x="0" y="394"/>
                    <a:pt x="0" y="394"/>
                  </a:cubicBezTo>
                  <a:cubicBezTo>
                    <a:pt x="0" y="384"/>
                    <a:pt x="0" y="384"/>
                    <a:pt x="0" y="384"/>
                  </a:cubicBezTo>
                  <a:cubicBezTo>
                    <a:pt x="12" y="384"/>
                    <a:pt x="20" y="380"/>
                    <a:pt x="26" y="374"/>
                  </a:cubicBezTo>
                  <a:cubicBezTo>
                    <a:pt x="30" y="369"/>
                    <a:pt x="32" y="358"/>
                    <a:pt x="32" y="339"/>
                  </a:cubicBezTo>
                  <a:cubicBezTo>
                    <a:pt x="32" y="184"/>
                    <a:pt x="32" y="184"/>
                    <a:pt x="32" y="184"/>
                  </a:cubicBezTo>
                  <a:cubicBezTo>
                    <a:pt x="32" y="166"/>
                    <a:pt x="29" y="154"/>
                    <a:pt x="25" y="148"/>
                  </a:cubicBezTo>
                  <a:cubicBezTo>
                    <a:pt x="21" y="143"/>
                    <a:pt x="12" y="140"/>
                    <a:pt x="0" y="139"/>
                  </a:cubicBezTo>
                  <a:cubicBezTo>
                    <a:pt x="0" y="129"/>
                    <a:pt x="0" y="129"/>
                    <a:pt x="0" y="129"/>
                  </a:cubicBezTo>
                  <a:lnTo>
                    <a:pt x="111" y="129"/>
                  </a:lnTo>
                  <a:close/>
                  <a:moveTo>
                    <a:pt x="71" y="0"/>
                  </a:moveTo>
                  <a:cubicBezTo>
                    <a:pt x="84" y="0"/>
                    <a:pt x="94" y="5"/>
                    <a:pt x="103" y="13"/>
                  </a:cubicBezTo>
                  <a:cubicBezTo>
                    <a:pt x="111" y="22"/>
                    <a:pt x="115" y="32"/>
                    <a:pt x="115" y="44"/>
                  </a:cubicBezTo>
                  <a:cubicBezTo>
                    <a:pt x="115" y="57"/>
                    <a:pt x="111" y="67"/>
                    <a:pt x="102" y="75"/>
                  </a:cubicBezTo>
                  <a:cubicBezTo>
                    <a:pt x="94" y="84"/>
                    <a:pt x="84" y="88"/>
                    <a:pt x="71" y="88"/>
                  </a:cubicBezTo>
                  <a:cubicBezTo>
                    <a:pt x="59" y="88"/>
                    <a:pt x="49" y="84"/>
                    <a:pt x="40" y="75"/>
                  </a:cubicBezTo>
                  <a:cubicBezTo>
                    <a:pt x="32" y="67"/>
                    <a:pt x="28" y="57"/>
                    <a:pt x="28" y="44"/>
                  </a:cubicBezTo>
                  <a:cubicBezTo>
                    <a:pt x="28" y="32"/>
                    <a:pt x="32" y="22"/>
                    <a:pt x="40" y="13"/>
                  </a:cubicBezTo>
                  <a:cubicBezTo>
                    <a:pt x="49" y="5"/>
                    <a:pt x="59"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7" name="Freeform 280"/>
            <p:cNvSpPr>
              <a:spLocks/>
            </p:cNvSpPr>
            <p:nvPr userDrawn="1"/>
          </p:nvSpPr>
          <p:spPr bwMode="auto">
            <a:xfrm>
              <a:off x="11153" y="5516"/>
              <a:ext cx="676" cy="645"/>
            </a:xfrm>
            <a:custGeom>
              <a:avLst/>
              <a:gdLst>
                <a:gd name="T0" fmla="*/ 108 w 286"/>
                <a:gd name="T1" fmla="*/ 8 h 273"/>
                <a:gd name="T2" fmla="*/ 108 w 286"/>
                <a:gd name="T3" fmla="*/ 42 h 273"/>
                <a:gd name="T4" fmla="*/ 147 w 286"/>
                <a:gd name="T5" fmla="*/ 10 h 273"/>
                <a:gd name="T6" fmla="*/ 187 w 286"/>
                <a:gd name="T7" fmla="*/ 0 h 273"/>
                <a:gd name="T8" fmla="*/ 230 w 286"/>
                <a:gd name="T9" fmla="*/ 14 h 273"/>
                <a:gd name="T10" fmla="*/ 253 w 286"/>
                <a:gd name="T11" fmla="*/ 50 h 273"/>
                <a:gd name="T12" fmla="*/ 257 w 286"/>
                <a:gd name="T13" fmla="*/ 112 h 273"/>
                <a:gd name="T14" fmla="*/ 257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3 w 286"/>
                <a:gd name="T27" fmla="*/ 250 h 273"/>
                <a:gd name="T28" fmla="*/ 178 w 286"/>
                <a:gd name="T29" fmla="*/ 215 h 273"/>
                <a:gd name="T30" fmla="*/ 178 w 286"/>
                <a:gd name="T31" fmla="*/ 97 h 273"/>
                <a:gd name="T32" fmla="*/ 175 w 286"/>
                <a:gd name="T33" fmla="*/ 56 h 273"/>
                <a:gd name="T34" fmla="*/ 167 w 286"/>
                <a:gd name="T35" fmla="*/ 43 h 273"/>
                <a:gd name="T36" fmla="*/ 153 w 286"/>
                <a:gd name="T37" fmla="*/ 38 h 273"/>
                <a:gd name="T38" fmla="*/ 108 w 286"/>
                <a:gd name="T39" fmla="*/ 73 h 273"/>
                <a:gd name="T40" fmla="*/ 108 w 286"/>
                <a:gd name="T41" fmla="*/ 215 h 273"/>
                <a:gd name="T42" fmla="*/ 113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8 w 286"/>
                <a:gd name="T55" fmla="*/ 215 h 273"/>
                <a:gd name="T56" fmla="*/ 28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2" y="28"/>
                    <a:pt x="135" y="17"/>
                    <a:pt x="147" y="10"/>
                  </a:cubicBezTo>
                  <a:cubicBezTo>
                    <a:pt x="160" y="3"/>
                    <a:pt x="173" y="0"/>
                    <a:pt x="187" y="0"/>
                  </a:cubicBezTo>
                  <a:cubicBezTo>
                    <a:pt x="205" y="0"/>
                    <a:pt x="219" y="5"/>
                    <a:pt x="230" y="14"/>
                  </a:cubicBezTo>
                  <a:cubicBezTo>
                    <a:pt x="242" y="24"/>
                    <a:pt x="249" y="36"/>
                    <a:pt x="253" y="50"/>
                  </a:cubicBezTo>
                  <a:cubicBezTo>
                    <a:pt x="256" y="61"/>
                    <a:pt x="257" y="81"/>
                    <a:pt x="257" y="112"/>
                  </a:cubicBezTo>
                  <a:cubicBezTo>
                    <a:pt x="257" y="215"/>
                    <a:pt x="257" y="215"/>
                    <a:pt x="257" y="215"/>
                  </a:cubicBezTo>
                  <a:cubicBezTo>
                    <a:pt x="257" y="236"/>
                    <a:pt x="259" y="248"/>
                    <a:pt x="263" y="253"/>
                  </a:cubicBezTo>
                  <a:cubicBezTo>
                    <a:pt x="267" y="258"/>
                    <a:pt x="274" y="262"/>
                    <a:pt x="286" y="263"/>
                  </a:cubicBezTo>
                  <a:cubicBezTo>
                    <a:pt x="286" y="273"/>
                    <a:pt x="286" y="273"/>
                    <a:pt x="286" y="273"/>
                  </a:cubicBezTo>
                  <a:cubicBezTo>
                    <a:pt x="152" y="273"/>
                    <a:pt x="152" y="273"/>
                    <a:pt x="152" y="273"/>
                  </a:cubicBezTo>
                  <a:cubicBezTo>
                    <a:pt x="152" y="263"/>
                    <a:pt x="152" y="263"/>
                    <a:pt x="152" y="263"/>
                  </a:cubicBezTo>
                  <a:cubicBezTo>
                    <a:pt x="162" y="262"/>
                    <a:pt x="169" y="257"/>
                    <a:pt x="173" y="250"/>
                  </a:cubicBezTo>
                  <a:cubicBezTo>
                    <a:pt x="176" y="246"/>
                    <a:pt x="178" y="234"/>
                    <a:pt x="178" y="215"/>
                  </a:cubicBezTo>
                  <a:cubicBezTo>
                    <a:pt x="178" y="97"/>
                    <a:pt x="178" y="97"/>
                    <a:pt x="178" y="97"/>
                  </a:cubicBezTo>
                  <a:cubicBezTo>
                    <a:pt x="178" y="76"/>
                    <a:pt x="177" y="62"/>
                    <a:pt x="175" y="56"/>
                  </a:cubicBezTo>
                  <a:cubicBezTo>
                    <a:pt x="174" y="50"/>
                    <a:pt x="171" y="46"/>
                    <a:pt x="167" y="43"/>
                  </a:cubicBezTo>
                  <a:cubicBezTo>
                    <a:pt x="163" y="40"/>
                    <a:pt x="158" y="38"/>
                    <a:pt x="153" y="38"/>
                  </a:cubicBezTo>
                  <a:cubicBezTo>
                    <a:pt x="137" y="38"/>
                    <a:pt x="122" y="50"/>
                    <a:pt x="108" y="73"/>
                  </a:cubicBezTo>
                  <a:cubicBezTo>
                    <a:pt x="108" y="215"/>
                    <a:pt x="108" y="215"/>
                    <a:pt x="108" y="215"/>
                  </a:cubicBezTo>
                  <a:cubicBezTo>
                    <a:pt x="108" y="235"/>
                    <a:pt x="110" y="248"/>
                    <a:pt x="113" y="253"/>
                  </a:cubicBezTo>
                  <a:cubicBezTo>
                    <a:pt x="117"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8" y="236"/>
                    <a:pt x="28" y="215"/>
                  </a:cubicBezTo>
                  <a:cubicBezTo>
                    <a:pt x="28" y="66"/>
                    <a:pt x="28" y="66"/>
                    <a:pt x="28" y="66"/>
                  </a:cubicBezTo>
                  <a:cubicBezTo>
                    <a:pt x="28" y="46"/>
                    <a:pt x="27" y="33"/>
                    <a:pt x="23" y="28"/>
                  </a:cubicBezTo>
                  <a:cubicBezTo>
                    <a:pt x="19" y="23"/>
                    <a:pt x="12"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8" name="Freeform 281"/>
            <p:cNvSpPr>
              <a:spLocks noEditPoints="1"/>
            </p:cNvSpPr>
            <p:nvPr userDrawn="1"/>
          </p:nvSpPr>
          <p:spPr bwMode="auto">
            <a:xfrm>
              <a:off x="11857" y="5230"/>
              <a:ext cx="338" cy="931"/>
            </a:xfrm>
            <a:custGeom>
              <a:avLst/>
              <a:gdLst>
                <a:gd name="T0" fmla="*/ 111 w 143"/>
                <a:gd name="T1" fmla="*/ 129 h 394"/>
                <a:gd name="T2" fmla="*/ 111 w 143"/>
                <a:gd name="T3" fmla="*/ 339 h 394"/>
                <a:gd name="T4" fmla="*/ 117 w 143"/>
                <a:gd name="T5" fmla="*/ 375 h 394"/>
                <a:gd name="T6" fmla="*/ 143 w 143"/>
                <a:gd name="T7" fmla="*/ 384 h 394"/>
                <a:gd name="T8" fmla="*/ 143 w 143"/>
                <a:gd name="T9" fmla="*/ 394 h 394"/>
                <a:gd name="T10" fmla="*/ 0 w 143"/>
                <a:gd name="T11" fmla="*/ 394 h 394"/>
                <a:gd name="T12" fmla="*/ 0 w 143"/>
                <a:gd name="T13" fmla="*/ 384 h 394"/>
                <a:gd name="T14" fmla="*/ 26 w 143"/>
                <a:gd name="T15" fmla="*/ 374 h 394"/>
                <a:gd name="T16" fmla="*/ 31 w 143"/>
                <a:gd name="T17" fmla="*/ 339 h 394"/>
                <a:gd name="T18" fmla="*/ 31 w 143"/>
                <a:gd name="T19" fmla="*/ 184 h 394"/>
                <a:gd name="T20" fmla="*/ 25 w 143"/>
                <a:gd name="T21" fmla="*/ 148 h 394"/>
                <a:gd name="T22" fmla="*/ 0 w 143"/>
                <a:gd name="T23" fmla="*/ 139 h 394"/>
                <a:gd name="T24" fmla="*/ 0 w 143"/>
                <a:gd name="T25" fmla="*/ 129 h 394"/>
                <a:gd name="T26" fmla="*/ 111 w 143"/>
                <a:gd name="T27" fmla="*/ 129 h 394"/>
                <a:gd name="T28" fmla="*/ 71 w 143"/>
                <a:gd name="T29" fmla="*/ 0 h 394"/>
                <a:gd name="T30" fmla="*/ 102 w 143"/>
                <a:gd name="T31" fmla="*/ 13 h 394"/>
                <a:gd name="T32" fmla="*/ 115 w 143"/>
                <a:gd name="T33" fmla="*/ 44 h 394"/>
                <a:gd name="T34" fmla="*/ 102 w 143"/>
                <a:gd name="T35" fmla="*/ 75 h 394"/>
                <a:gd name="T36" fmla="*/ 71 w 143"/>
                <a:gd name="T37" fmla="*/ 88 h 394"/>
                <a:gd name="T38" fmla="*/ 40 w 143"/>
                <a:gd name="T39" fmla="*/ 75 h 394"/>
                <a:gd name="T40" fmla="*/ 27 w 143"/>
                <a:gd name="T41" fmla="*/ 44 h 394"/>
                <a:gd name="T42" fmla="*/ 40 w 143"/>
                <a:gd name="T43" fmla="*/ 13 h 394"/>
                <a:gd name="T44" fmla="*/ 71 w 143"/>
                <a:gd name="T4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3" h="394">
                  <a:moveTo>
                    <a:pt x="111" y="129"/>
                  </a:moveTo>
                  <a:cubicBezTo>
                    <a:pt x="111" y="339"/>
                    <a:pt x="111" y="339"/>
                    <a:pt x="111" y="339"/>
                  </a:cubicBezTo>
                  <a:cubicBezTo>
                    <a:pt x="111" y="358"/>
                    <a:pt x="113" y="370"/>
                    <a:pt x="117" y="375"/>
                  </a:cubicBezTo>
                  <a:cubicBezTo>
                    <a:pt x="122" y="380"/>
                    <a:pt x="130" y="383"/>
                    <a:pt x="143" y="384"/>
                  </a:cubicBezTo>
                  <a:cubicBezTo>
                    <a:pt x="143" y="394"/>
                    <a:pt x="143" y="394"/>
                    <a:pt x="143" y="394"/>
                  </a:cubicBezTo>
                  <a:cubicBezTo>
                    <a:pt x="0" y="394"/>
                    <a:pt x="0" y="394"/>
                    <a:pt x="0" y="394"/>
                  </a:cubicBezTo>
                  <a:cubicBezTo>
                    <a:pt x="0" y="384"/>
                    <a:pt x="0" y="384"/>
                    <a:pt x="0" y="384"/>
                  </a:cubicBezTo>
                  <a:cubicBezTo>
                    <a:pt x="11" y="384"/>
                    <a:pt x="20" y="380"/>
                    <a:pt x="26" y="374"/>
                  </a:cubicBezTo>
                  <a:cubicBezTo>
                    <a:pt x="29" y="369"/>
                    <a:pt x="31" y="358"/>
                    <a:pt x="31" y="339"/>
                  </a:cubicBezTo>
                  <a:cubicBezTo>
                    <a:pt x="31" y="184"/>
                    <a:pt x="31" y="184"/>
                    <a:pt x="31" y="184"/>
                  </a:cubicBezTo>
                  <a:cubicBezTo>
                    <a:pt x="31" y="166"/>
                    <a:pt x="29" y="154"/>
                    <a:pt x="25" y="148"/>
                  </a:cubicBezTo>
                  <a:cubicBezTo>
                    <a:pt x="21" y="143"/>
                    <a:pt x="12" y="140"/>
                    <a:pt x="0" y="139"/>
                  </a:cubicBezTo>
                  <a:cubicBezTo>
                    <a:pt x="0" y="129"/>
                    <a:pt x="0" y="129"/>
                    <a:pt x="0" y="129"/>
                  </a:cubicBezTo>
                  <a:lnTo>
                    <a:pt x="111" y="129"/>
                  </a:lnTo>
                  <a:close/>
                  <a:moveTo>
                    <a:pt x="71" y="0"/>
                  </a:moveTo>
                  <a:cubicBezTo>
                    <a:pt x="83" y="0"/>
                    <a:pt x="94" y="5"/>
                    <a:pt x="102" y="13"/>
                  </a:cubicBezTo>
                  <a:cubicBezTo>
                    <a:pt x="111" y="22"/>
                    <a:pt x="115" y="32"/>
                    <a:pt x="115" y="44"/>
                  </a:cubicBezTo>
                  <a:cubicBezTo>
                    <a:pt x="115" y="57"/>
                    <a:pt x="111" y="67"/>
                    <a:pt x="102" y="75"/>
                  </a:cubicBezTo>
                  <a:cubicBezTo>
                    <a:pt x="94" y="84"/>
                    <a:pt x="83" y="88"/>
                    <a:pt x="71" y="88"/>
                  </a:cubicBezTo>
                  <a:cubicBezTo>
                    <a:pt x="59" y="88"/>
                    <a:pt x="49" y="84"/>
                    <a:pt x="40" y="75"/>
                  </a:cubicBezTo>
                  <a:cubicBezTo>
                    <a:pt x="32" y="67"/>
                    <a:pt x="27" y="57"/>
                    <a:pt x="27" y="44"/>
                  </a:cubicBezTo>
                  <a:cubicBezTo>
                    <a:pt x="27" y="32"/>
                    <a:pt x="32" y="22"/>
                    <a:pt x="40" y="13"/>
                  </a:cubicBezTo>
                  <a:cubicBezTo>
                    <a:pt x="49" y="5"/>
                    <a:pt x="59"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9" name="Freeform 282"/>
            <p:cNvSpPr>
              <a:spLocks/>
            </p:cNvSpPr>
            <p:nvPr userDrawn="1"/>
          </p:nvSpPr>
          <p:spPr bwMode="auto">
            <a:xfrm>
              <a:off x="12214" y="5516"/>
              <a:ext cx="678" cy="645"/>
            </a:xfrm>
            <a:custGeom>
              <a:avLst/>
              <a:gdLst>
                <a:gd name="T0" fmla="*/ 109 w 287"/>
                <a:gd name="T1" fmla="*/ 8 h 273"/>
                <a:gd name="T2" fmla="*/ 109 w 287"/>
                <a:gd name="T3" fmla="*/ 42 h 273"/>
                <a:gd name="T4" fmla="*/ 148 w 287"/>
                <a:gd name="T5" fmla="*/ 10 h 273"/>
                <a:gd name="T6" fmla="*/ 188 w 287"/>
                <a:gd name="T7" fmla="*/ 0 h 273"/>
                <a:gd name="T8" fmla="*/ 231 w 287"/>
                <a:gd name="T9" fmla="*/ 14 h 273"/>
                <a:gd name="T10" fmla="*/ 254 w 287"/>
                <a:gd name="T11" fmla="*/ 50 h 273"/>
                <a:gd name="T12" fmla="*/ 258 w 287"/>
                <a:gd name="T13" fmla="*/ 112 h 273"/>
                <a:gd name="T14" fmla="*/ 258 w 287"/>
                <a:gd name="T15" fmla="*/ 215 h 273"/>
                <a:gd name="T16" fmla="*/ 264 w 287"/>
                <a:gd name="T17" fmla="*/ 253 h 273"/>
                <a:gd name="T18" fmla="*/ 287 w 287"/>
                <a:gd name="T19" fmla="*/ 263 h 273"/>
                <a:gd name="T20" fmla="*/ 287 w 287"/>
                <a:gd name="T21" fmla="*/ 273 h 273"/>
                <a:gd name="T22" fmla="*/ 152 w 287"/>
                <a:gd name="T23" fmla="*/ 273 h 273"/>
                <a:gd name="T24" fmla="*/ 152 w 287"/>
                <a:gd name="T25" fmla="*/ 263 h 273"/>
                <a:gd name="T26" fmla="*/ 174 w 287"/>
                <a:gd name="T27" fmla="*/ 250 h 273"/>
                <a:gd name="T28" fmla="*/ 179 w 287"/>
                <a:gd name="T29" fmla="*/ 215 h 273"/>
                <a:gd name="T30" fmla="*/ 179 w 287"/>
                <a:gd name="T31" fmla="*/ 97 h 273"/>
                <a:gd name="T32" fmla="*/ 176 w 287"/>
                <a:gd name="T33" fmla="*/ 56 h 273"/>
                <a:gd name="T34" fmla="*/ 167 w 287"/>
                <a:gd name="T35" fmla="*/ 43 h 273"/>
                <a:gd name="T36" fmla="*/ 154 w 287"/>
                <a:gd name="T37" fmla="*/ 38 h 273"/>
                <a:gd name="T38" fmla="*/ 109 w 287"/>
                <a:gd name="T39" fmla="*/ 73 h 273"/>
                <a:gd name="T40" fmla="*/ 109 w 287"/>
                <a:gd name="T41" fmla="*/ 215 h 273"/>
                <a:gd name="T42" fmla="*/ 114 w 287"/>
                <a:gd name="T43" fmla="*/ 253 h 273"/>
                <a:gd name="T44" fmla="*/ 135 w 287"/>
                <a:gd name="T45" fmla="*/ 263 h 273"/>
                <a:gd name="T46" fmla="*/ 135 w 287"/>
                <a:gd name="T47" fmla="*/ 273 h 273"/>
                <a:gd name="T48" fmla="*/ 0 w 287"/>
                <a:gd name="T49" fmla="*/ 273 h 273"/>
                <a:gd name="T50" fmla="*/ 0 w 287"/>
                <a:gd name="T51" fmla="*/ 263 h 273"/>
                <a:gd name="T52" fmla="*/ 24 w 287"/>
                <a:gd name="T53" fmla="*/ 252 h 273"/>
                <a:gd name="T54" fmla="*/ 29 w 287"/>
                <a:gd name="T55" fmla="*/ 215 h 273"/>
                <a:gd name="T56" fmla="*/ 29 w 287"/>
                <a:gd name="T57" fmla="*/ 66 h 273"/>
                <a:gd name="T58" fmla="*/ 24 w 287"/>
                <a:gd name="T59" fmla="*/ 28 h 273"/>
                <a:gd name="T60" fmla="*/ 0 w 287"/>
                <a:gd name="T61" fmla="*/ 18 h 273"/>
                <a:gd name="T62" fmla="*/ 0 w 287"/>
                <a:gd name="T63" fmla="*/ 8 h 273"/>
                <a:gd name="T64" fmla="*/ 109 w 287"/>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7" h="273">
                  <a:moveTo>
                    <a:pt x="109" y="8"/>
                  </a:moveTo>
                  <a:cubicBezTo>
                    <a:pt x="109" y="42"/>
                    <a:pt x="109" y="42"/>
                    <a:pt x="109" y="42"/>
                  </a:cubicBezTo>
                  <a:cubicBezTo>
                    <a:pt x="122" y="28"/>
                    <a:pt x="135" y="17"/>
                    <a:pt x="148" y="10"/>
                  </a:cubicBezTo>
                  <a:cubicBezTo>
                    <a:pt x="160" y="3"/>
                    <a:pt x="174" y="0"/>
                    <a:pt x="188" y="0"/>
                  </a:cubicBezTo>
                  <a:cubicBezTo>
                    <a:pt x="205" y="0"/>
                    <a:pt x="219" y="5"/>
                    <a:pt x="231" y="14"/>
                  </a:cubicBezTo>
                  <a:cubicBezTo>
                    <a:pt x="242" y="24"/>
                    <a:pt x="250" y="36"/>
                    <a:pt x="254" y="50"/>
                  </a:cubicBezTo>
                  <a:cubicBezTo>
                    <a:pt x="257" y="61"/>
                    <a:pt x="258" y="81"/>
                    <a:pt x="258" y="112"/>
                  </a:cubicBezTo>
                  <a:cubicBezTo>
                    <a:pt x="258" y="215"/>
                    <a:pt x="258" y="215"/>
                    <a:pt x="258" y="215"/>
                  </a:cubicBezTo>
                  <a:cubicBezTo>
                    <a:pt x="258" y="236"/>
                    <a:pt x="260" y="248"/>
                    <a:pt x="264" y="253"/>
                  </a:cubicBezTo>
                  <a:cubicBezTo>
                    <a:pt x="267" y="258"/>
                    <a:pt x="275" y="262"/>
                    <a:pt x="287" y="263"/>
                  </a:cubicBezTo>
                  <a:cubicBezTo>
                    <a:pt x="287" y="273"/>
                    <a:pt x="287" y="273"/>
                    <a:pt x="287" y="273"/>
                  </a:cubicBezTo>
                  <a:cubicBezTo>
                    <a:pt x="152" y="273"/>
                    <a:pt x="152" y="273"/>
                    <a:pt x="152" y="273"/>
                  </a:cubicBezTo>
                  <a:cubicBezTo>
                    <a:pt x="152" y="263"/>
                    <a:pt x="152" y="263"/>
                    <a:pt x="152" y="263"/>
                  </a:cubicBezTo>
                  <a:cubicBezTo>
                    <a:pt x="163" y="262"/>
                    <a:pt x="170" y="257"/>
                    <a:pt x="174" y="250"/>
                  </a:cubicBezTo>
                  <a:cubicBezTo>
                    <a:pt x="177" y="246"/>
                    <a:pt x="179" y="234"/>
                    <a:pt x="179" y="215"/>
                  </a:cubicBezTo>
                  <a:cubicBezTo>
                    <a:pt x="179" y="97"/>
                    <a:pt x="179" y="97"/>
                    <a:pt x="179" y="97"/>
                  </a:cubicBezTo>
                  <a:cubicBezTo>
                    <a:pt x="179" y="76"/>
                    <a:pt x="178" y="62"/>
                    <a:pt x="176" y="56"/>
                  </a:cubicBezTo>
                  <a:cubicBezTo>
                    <a:pt x="174" y="50"/>
                    <a:pt x="171" y="46"/>
                    <a:pt x="167" y="43"/>
                  </a:cubicBezTo>
                  <a:cubicBezTo>
                    <a:pt x="163" y="40"/>
                    <a:pt x="159" y="38"/>
                    <a:pt x="154" y="38"/>
                  </a:cubicBezTo>
                  <a:cubicBezTo>
                    <a:pt x="138" y="38"/>
                    <a:pt x="123" y="50"/>
                    <a:pt x="109" y="73"/>
                  </a:cubicBezTo>
                  <a:cubicBezTo>
                    <a:pt x="109" y="215"/>
                    <a:pt x="109" y="215"/>
                    <a:pt x="109" y="215"/>
                  </a:cubicBezTo>
                  <a:cubicBezTo>
                    <a:pt x="109" y="235"/>
                    <a:pt x="110" y="248"/>
                    <a:pt x="114" y="253"/>
                  </a:cubicBezTo>
                  <a:cubicBezTo>
                    <a:pt x="118" y="258"/>
                    <a:pt x="125" y="262"/>
                    <a:pt x="135" y="263"/>
                  </a:cubicBezTo>
                  <a:cubicBezTo>
                    <a:pt x="135" y="273"/>
                    <a:pt x="135" y="273"/>
                    <a:pt x="135" y="273"/>
                  </a:cubicBezTo>
                  <a:cubicBezTo>
                    <a:pt x="0" y="273"/>
                    <a:pt x="0" y="273"/>
                    <a:pt x="0" y="273"/>
                  </a:cubicBezTo>
                  <a:cubicBezTo>
                    <a:pt x="0" y="263"/>
                    <a:pt x="0" y="263"/>
                    <a:pt x="0" y="263"/>
                  </a:cubicBezTo>
                  <a:cubicBezTo>
                    <a:pt x="12" y="262"/>
                    <a:pt x="20" y="258"/>
                    <a:pt x="24" y="252"/>
                  </a:cubicBezTo>
                  <a:cubicBezTo>
                    <a:pt x="28" y="248"/>
                    <a:pt x="29" y="236"/>
                    <a:pt x="29" y="215"/>
                  </a:cubicBezTo>
                  <a:cubicBezTo>
                    <a:pt x="29" y="66"/>
                    <a:pt x="29" y="66"/>
                    <a:pt x="29" y="66"/>
                  </a:cubicBezTo>
                  <a:cubicBezTo>
                    <a:pt x="29" y="46"/>
                    <a:pt x="27" y="33"/>
                    <a:pt x="24" y="28"/>
                  </a:cubicBezTo>
                  <a:cubicBezTo>
                    <a:pt x="20" y="23"/>
                    <a:pt x="12" y="20"/>
                    <a:pt x="0" y="18"/>
                  </a:cubicBezTo>
                  <a:cubicBezTo>
                    <a:pt x="0" y="8"/>
                    <a:pt x="0" y="8"/>
                    <a:pt x="0" y="8"/>
                  </a:cubicBezTo>
                  <a:lnTo>
                    <a:pt x="10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0" name="Freeform 283"/>
            <p:cNvSpPr>
              <a:spLocks noEditPoints="1"/>
            </p:cNvSpPr>
            <p:nvPr userDrawn="1"/>
          </p:nvSpPr>
          <p:spPr bwMode="auto">
            <a:xfrm>
              <a:off x="12942" y="5516"/>
              <a:ext cx="609" cy="943"/>
            </a:xfrm>
            <a:custGeom>
              <a:avLst/>
              <a:gdLst>
                <a:gd name="T0" fmla="*/ 168 w 258"/>
                <a:gd name="T1" fmla="*/ 11 h 399"/>
                <a:gd name="T2" fmla="*/ 257 w 258"/>
                <a:gd name="T3" fmla="*/ 11 h 399"/>
                <a:gd name="T4" fmla="*/ 257 w 258"/>
                <a:gd name="T5" fmla="*/ 42 h 399"/>
                <a:gd name="T6" fmla="*/ 207 w 258"/>
                <a:gd name="T7" fmla="*/ 42 h 399"/>
                <a:gd name="T8" fmla="*/ 226 w 258"/>
                <a:gd name="T9" fmla="*/ 68 h 399"/>
                <a:gd name="T10" fmla="*/ 233 w 258"/>
                <a:gd name="T11" fmla="*/ 100 h 399"/>
                <a:gd name="T12" fmla="*/ 217 w 258"/>
                <a:gd name="T13" fmla="*/ 149 h 399"/>
                <a:gd name="T14" fmla="*/ 174 w 258"/>
                <a:gd name="T15" fmla="*/ 181 h 399"/>
                <a:gd name="T16" fmla="*/ 126 w 258"/>
                <a:gd name="T17" fmla="*/ 193 h 399"/>
                <a:gd name="T18" fmla="*/ 92 w 258"/>
                <a:gd name="T19" fmla="*/ 192 h 399"/>
                <a:gd name="T20" fmla="*/ 71 w 258"/>
                <a:gd name="T21" fmla="*/ 200 h 399"/>
                <a:gd name="T22" fmla="*/ 62 w 258"/>
                <a:gd name="T23" fmla="*/ 220 h 399"/>
                <a:gd name="T24" fmla="*/ 70 w 258"/>
                <a:gd name="T25" fmla="*/ 237 h 399"/>
                <a:gd name="T26" fmla="*/ 95 w 258"/>
                <a:gd name="T27" fmla="*/ 243 h 399"/>
                <a:gd name="T28" fmla="*/ 144 w 258"/>
                <a:gd name="T29" fmla="*/ 243 h 399"/>
                <a:gd name="T30" fmla="*/ 226 w 258"/>
                <a:gd name="T31" fmla="*/ 256 h 399"/>
                <a:gd name="T32" fmla="*/ 258 w 258"/>
                <a:gd name="T33" fmla="*/ 312 h 399"/>
                <a:gd name="T34" fmla="*/ 244 w 258"/>
                <a:gd name="T35" fmla="*/ 356 h 399"/>
                <a:gd name="T36" fmla="*/ 205 w 258"/>
                <a:gd name="T37" fmla="*/ 385 h 399"/>
                <a:gd name="T38" fmla="*/ 120 w 258"/>
                <a:gd name="T39" fmla="*/ 399 h 399"/>
                <a:gd name="T40" fmla="*/ 55 w 258"/>
                <a:gd name="T41" fmla="*/ 392 h 399"/>
                <a:gd name="T42" fmla="*/ 13 w 258"/>
                <a:gd name="T43" fmla="*/ 372 h 399"/>
                <a:gd name="T44" fmla="*/ 0 w 258"/>
                <a:gd name="T45" fmla="*/ 346 h 399"/>
                <a:gd name="T46" fmla="*/ 10 w 258"/>
                <a:gd name="T47" fmla="*/ 323 h 399"/>
                <a:gd name="T48" fmla="*/ 46 w 258"/>
                <a:gd name="T49" fmla="*/ 306 h 399"/>
                <a:gd name="T50" fmla="*/ 10 w 258"/>
                <a:gd name="T51" fmla="*/ 255 h 399"/>
                <a:gd name="T52" fmla="*/ 25 w 258"/>
                <a:gd name="T53" fmla="*/ 217 h 399"/>
                <a:gd name="T54" fmla="*/ 72 w 258"/>
                <a:gd name="T55" fmla="*/ 185 h 399"/>
                <a:gd name="T56" fmla="*/ 17 w 258"/>
                <a:gd name="T57" fmla="*/ 148 h 399"/>
                <a:gd name="T58" fmla="*/ 0 w 258"/>
                <a:gd name="T59" fmla="*/ 96 h 399"/>
                <a:gd name="T60" fmla="*/ 32 w 258"/>
                <a:gd name="T61" fmla="*/ 28 h 399"/>
                <a:gd name="T62" fmla="*/ 114 w 258"/>
                <a:gd name="T63" fmla="*/ 0 h 399"/>
                <a:gd name="T64" fmla="*/ 168 w 258"/>
                <a:gd name="T65" fmla="*/ 11 h 399"/>
                <a:gd name="T66" fmla="*/ 102 w 258"/>
                <a:gd name="T67" fmla="*/ 312 h 399"/>
                <a:gd name="T68" fmla="*/ 64 w 258"/>
                <a:gd name="T69" fmla="*/ 317 h 399"/>
                <a:gd name="T70" fmla="*/ 48 w 258"/>
                <a:gd name="T71" fmla="*/ 341 h 399"/>
                <a:gd name="T72" fmla="*/ 65 w 258"/>
                <a:gd name="T73" fmla="*/ 367 h 399"/>
                <a:gd name="T74" fmla="*/ 127 w 258"/>
                <a:gd name="T75" fmla="*/ 379 h 399"/>
                <a:gd name="T76" fmla="*/ 189 w 258"/>
                <a:gd name="T77" fmla="*/ 368 h 399"/>
                <a:gd name="T78" fmla="*/ 212 w 258"/>
                <a:gd name="T79" fmla="*/ 339 h 399"/>
                <a:gd name="T80" fmla="*/ 208 w 258"/>
                <a:gd name="T81" fmla="*/ 327 h 399"/>
                <a:gd name="T82" fmla="*/ 185 w 258"/>
                <a:gd name="T83" fmla="*/ 315 h 399"/>
                <a:gd name="T84" fmla="*/ 102 w 258"/>
                <a:gd name="T85" fmla="*/ 312 h 399"/>
                <a:gd name="T86" fmla="*/ 119 w 258"/>
                <a:gd name="T87" fmla="*/ 18 h 399"/>
                <a:gd name="T88" fmla="*/ 91 w 258"/>
                <a:gd name="T89" fmla="*/ 34 h 399"/>
                <a:gd name="T90" fmla="*/ 80 w 258"/>
                <a:gd name="T91" fmla="*/ 103 h 399"/>
                <a:gd name="T92" fmla="*/ 91 w 258"/>
                <a:gd name="T93" fmla="*/ 161 h 399"/>
                <a:gd name="T94" fmla="*/ 118 w 258"/>
                <a:gd name="T95" fmla="*/ 177 h 399"/>
                <a:gd name="T96" fmla="*/ 146 w 258"/>
                <a:gd name="T97" fmla="*/ 161 h 399"/>
                <a:gd name="T98" fmla="*/ 157 w 258"/>
                <a:gd name="T99" fmla="*/ 100 h 399"/>
                <a:gd name="T100" fmla="*/ 145 w 258"/>
                <a:gd name="T101" fmla="*/ 31 h 399"/>
                <a:gd name="T102" fmla="*/ 119 w 258"/>
                <a:gd name="T103" fmla="*/ 1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8" h="399">
                  <a:moveTo>
                    <a:pt x="168" y="11"/>
                  </a:moveTo>
                  <a:cubicBezTo>
                    <a:pt x="257" y="11"/>
                    <a:pt x="257" y="11"/>
                    <a:pt x="257" y="11"/>
                  </a:cubicBezTo>
                  <a:cubicBezTo>
                    <a:pt x="257" y="42"/>
                    <a:pt x="257" y="42"/>
                    <a:pt x="257" y="42"/>
                  </a:cubicBezTo>
                  <a:cubicBezTo>
                    <a:pt x="207" y="42"/>
                    <a:pt x="207" y="42"/>
                    <a:pt x="207" y="42"/>
                  </a:cubicBezTo>
                  <a:cubicBezTo>
                    <a:pt x="216" y="52"/>
                    <a:pt x="222" y="60"/>
                    <a:pt x="226" y="68"/>
                  </a:cubicBezTo>
                  <a:cubicBezTo>
                    <a:pt x="231" y="78"/>
                    <a:pt x="233" y="88"/>
                    <a:pt x="233" y="100"/>
                  </a:cubicBezTo>
                  <a:cubicBezTo>
                    <a:pt x="233" y="118"/>
                    <a:pt x="228" y="135"/>
                    <a:pt x="217" y="149"/>
                  </a:cubicBezTo>
                  <a:cubicBezTo>
                    <a:pt x="207" y="163"/>
                    <a:pt x="192" y="174"/>
                    <a:pt x="174" y="181"/>
                  </a:cubicBezTo>
                  <a:cubicBezTo>
                    <a:pt x="156" y="189"/>
                    <a:pt x="140" y="193"/>
                    <a:pt x="126" y="193"/>
                  </a:cubicBezTo>
                  <a:cubicBezTo>
                    <a:pt x="125" y="193"/>
                    <a:pt x="114" y="193"/>
                    <a:pt x="92" y="192"/>
                  </a:cubicBezTo>
                  <a:cubicBezTo>
                    <a:pt x="84" y="192"/>
                    <a:pt x="76" y="195"/>
                    <a:pt x="71" y="200"/>
                  </a:cubicBezTo>
                  <a:cubicBezTo>
                    <a:pt x="65" y="206"/>
                    <a:pt x="62" y="212"/>
                    <a:pt x="62" y="220"/>
                  </a:cubicBezTo>
                  <a:cubicBezTo>
                    <a:pt x="62" y="227"/>
                    <a:pt x="65" y="233"/>
                    <a:pt x="70" y="237"/>
                  </a:cubicBezTo>
                  <a:cubicBezTo>
                    <a:pt x="75" y="241"/>
                    <a:pt x="83" y="243"/>
                    <a:pt x="95" y="243"/>
                  </a:cubicBezTo>
                  <a:cubicBezTo>
                    <a:pt x="144" y="243"/>
                    <a:pt x="144" y="243"/>
                    <a:pt x="144" y="243"/>
                  </a:cubicBezTo>
                  <a:cubicBezTo>
                    <a:pt x="184" y="243"/>
                    <a:pt x="211" y="247"/>
                    <a:pt x="226" y="256"/>
                  </a:cubicBezTo>
                  <a:cubicBezTo>
                    <a:pt x="248" y="268"/>
                    <a:pt x="258" y="287"/>
                    <a:pt x="258" y="312"/>
                  </a:cubicBezTo>
                  <a:cubicBezTo>
                    <a:pt x="258" y="328"/>
                    <a:pt x="253" y="342"/>
                    <a:pt x="244" y="356"/>
                  </a:cubicBezTo>
                  <a:cubicBezTo>
                    <a:pt x="234" y="369"/>
                    <a:pt x="221" y="378"/>
                    <a:pt x="205" y="385"/>
                  </a:cubicBezTo>
                  <a:cubicBezTo>
                    <a:pt x="180" y="394"/>
                    <a:pt x="152" y="399"/>
                    <a:pt x="120" y="399"/>
                  </a:cubicBezTo>
                  <a:cubicBezTo>
                    <a:pt x="97" y="399"/>
                    <a:pt x="75" y="396"/>
                    <a:pt x="55" y="392"/>
                  </a:cubicBezTo>
                  <a:cubicBezTo>
                    <a:pt x="36" y="387"/>
                    <a:pt x="21" y="381"/>
                    <a:pt x="13" y="372"/>
                  </a:cubicBezTo>
                  <a:cubicBezTo>
                    <a:pt x="4" y="364"/>
                    <a:pt x="0" y="355"/>
                    <a:pt x="0" y="346"/>
                  </a:cubicBezTo>
                  <a:cubicBezTo>
                    <a:pt x="0" y="338"/>
                    <a:pt x="3" y="330"/>
                    <a:pt x="10" y="323"/>
                  </a:cubicBezTo>
                  <a:cubicBezTo>
                    <a:pt x="16" y="316"/>
                    <a:pt x="29" y="310"/>
                    <a:pt x="46" y="306"/>
                  </a:cubicBezTo>
                  <a:cubicBezTo>
                    <a:pt x="22" y="293"/>
                    <a:pt x="10" y="277"/>
                    <a:pt x="10" y="255"/>
                  </a:cubicBezTo>
                  <a:cubicBezTo>
                    <a:pt x="10" y="242"/>
                    <a:pt x="14" y="229"/>
                    <a:pt x="25" y="217"/>
                  </a:cubicBezTo>
                  <a:cubicBezTo>
                    <a:pt x="35" y="205"/>
                    <a:pt x="50" y="194"/>
                    <a:pt x="72" y="185"/>
                  </a:cubicBezTo>
                  <a:cubicBezTo>
                    <a:pt x="47" y="176"/>
                    <a:pt x="29" y="163"/>
                    <a:pt x="17" y="148"/>
                  </a:cubicBezTo>
                  <a:cubicBezTo>
                    <a:pt x="6" y="133"/>
                    <a:pt x="0" y="116"/>
                    <a:pt x="0" y="96"/>
                  </a:cubicBezTo>
                  <a:cubicBezTo>
                    <a:pt x="0" y="70"/>
                    <a:pt x="11" y="48"/>
                    <a:pt x="32" y="28"/>
                  </a:cubicBezTo>
                  <a:cubicBezTo>
                    <a:pt x="53" y="10"/>
                    <a:pt x="80" y="0"/>
                    <a:pt x="114" y="0"/>
                  </a:cubicBezTo>
                  <a:cubicBezTo>
                    <a:pt x="131" y="0"/>
                    <a:pt x="149" y="4"/>
                    <a:pt x="168" y="11"/>
                  </a:cubicBezTo>
                  <a:close/>
                  <a:moveTo>
                    <a:pt x="102" y="312"/>
                  </a:moveTo>
                  <a:cubicBezTo>
                    <a:pt x="83" y="312"/>
                    <a:pt x="70" y="314"/>
                    <a:pt x="64" y="317"/>
                  </a:cubicBezTo>
                  <a:cubicBezTo>
                    <a:pt x="53" y="323"/>
                    <a:pt x="48" y="331"/>
                    <a:pt x="48" y="341"/>
                  </a:cubicBezTo>
                  <a:cubicBezTo>
                    <a:pt x="48" y="351"/>
                    <a:pt x="53" y="359"/>
                    <a:pt x="65" y="367"/>
                  </a:cubicBezTo>
                  <a:cubicBezTo>
                    <a:pt x="76" y="375"/>
                    <a:pt x="97" y="379"/>
                    <a:pt x="127" y="379"/>
                  </a:cubicBezTo>
                  <a:cubicBezTo>
                    <a:pt x="154" y="379"/>
                    <a:pt x="174" y="376"/>
                    <a:pt x="189" y="368"/>
                  </a:cubicBezTo>
                  <a:cubicBezTo>
                    <a:pt x="204" y="361"/>
                    <a:pt x="212" y="352"/>
                    <a:pt x="212" y="339"/>
                  </a:cubicBezTo>
                  <a:cubicBezTo>
                    <a:pt x="212" y="334"/>
                    <a:pt x="211" y="330"/>
                    <a:pt x="208" y="327"/>
                  </a:cubicBezTo>
                  <a:cubicBezTo>
                    <a:pt x="203" y="321"/>
                    <a:pt x="195" y="318"/>
                    <a:pt x="185" y="315"/>
                  </a:cubicBezTo>
                  <a:cubicBezTo>
                    <a:pt x="174" y="313"/>
                    <a:pt x="147" y="312"/>
                    <a:pt x="102" y="312"/>
                  </a:cubicBezTo>
                  <a:close/>
                  <a:moveTo>
                    <a:pt x="119" y="18"/>
                  </a:moveTo>
                  <a:cubicBezTo>
                    <a:pt x="108" y="18"/>
                    <a:pt x="99" y="23"/>
                    <a:pt x="91" y="34"/>
                  </a:cubicBezTo>
                  <a:cubicBezTo>
                    <a:pt x="84" y="45"/>
                    <a:pt x="80" y="68"/>
                    <a:pt x="80" y="103"/>
                  </a:cubicBezTo>
                  <a:cubicBezTo>
                    <a:pt x="80" y="131"/>
                    <a:pt x="84" y="150"/>
                    <a:pt x="91" y="161"/>
                  </a:cubicBezTo>
                  <a:cubicBezTo>
                    <a:pt x="99" y="171"/>
                    <a:pt x="107" y="177"/>
                    <a:pt x="118" y="177"/>
                  </a:cubicBezTo>
                  <a:cubicBezTo>
                    <a:pt x="129" y="177"/>
                    <a:pt x="138" y="172"/>
                    <a:pt x="146" y="161"/>
                  </a:cubicBezTo>
                  <a:cubicBezTo>
                    <a:pt x="153" y="151"/>
                    <a:pt x="157" y="130"/>
                    <a:pt x="157" y="100"/>
                  </a:cubicBezTo>
                  <a:cubicBezTo>
                    <a:pt x="157" y="67"/>
                    <a:pt x="153" y="44"/>
                    <a:pt x="145" y="31"/>
                  </a:cubicBezTo>
                  <a:cubicBezTo>
                    <a:pt x="138" y="22"/>
                    <a:pt x="130" y="18"/>
                    <a:pt x="119"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pic>
        <p:nvPicPr>
          <p:cNvPr id="325" name="Picture 324"/>
          <p:cNvPicPr>
            <a:picLocks noChangeAspect="1"/>
          </p:cNvPicPr>
          <p:nvPr userDrawn="1"/>
        </p:nvPicPr>
        <p:blipFill rotWithShape="1">
          <a:blip r:embed="rId2">
            <a:extLst>
              <a:ext uri="{28A0092B-C50C-407E-A947-70E740481C1C}">
                <a14:useLocalDpi xmlns:a14="http://schemas.microsoft.com/office/drawing/2010/main" val="0"/>
              </a:ext>
            </a:extLst>
          </a:blip>
          <a:srcRect l="49917" b="27408"/>
          <a:stretch/>
        </p:blipFill>
        <p:spPr>
          <a:xfrm>
            <a:off x="4564380" y="0"/>
            <a:ext cx="4577773" cy="3733800"/>
          </a:xfrm>
          <a:prstGeom prst="rect">
            <a:avLst/>
          </a:prstGeom>
        </p:spPr>
      </p:pic>
      <p:grpSp>
        <p:nvGrpSpPr>
          <p:cNvPr id="337" name="Group 336"/>
          <p:cNvGrpSpPr>
            <a:grpSpLocks noChangeAspect="1"/>
          </p:cNvGrpSpPr>
          <p:nvPr userDrawn="1"/>
        </p:nvGrpSpPr>
        <p:grpSpPr>
          <a:xfrm>
            <a:off x="7559252" y="4363672"/>
            <a:ext cx="1040400" cy="416369"/>
            <a:chOff x="2831569" y="901780"/>
            <a:chExt cx="3505324" cy="1402834"/>
          </a:xfrm>
        </p:grpSpPr>
        <p:pic>
          <p:nvPicPr>
            <p:cNvPr id="338" name="Picture 33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31569" y="901780"/>
              <a:ext cx="1391395" cy="1402834"/>
            </a:xfrm>
            <a:prstGeom prst="rect">
              <a:avLst/>
            </a:prstGeom>
          </p:spPr>
        </p:pic>
        <p:grpSp>
          <p:nvGrpSpPr>
            <p:cNvPr id="339" name="Group 40"/>
            <p:cNvGrpSpPr>
              <a:grpSpLocks noChangeAspect="1"/>
            </p:cNvGrpSpPr>
            <p:nvPr userDrawn="1"/>
          </p:nvGrpSpPr>
          <p:grpSpPr bwMode="auto">
            <a:xfrm>
              <a:off x="4498981" y="1152926"/>
              <a:ext cx="1837912" cy="1145712"/>
              <a:chOff x="2187" y="1186"/>
              <a:chExt cx="1386" cy="864"/>
            </a:xfrm>
            <a:solidFill>
              <a:schemeClr val="bg1"/>
            </a:solidFill>
          </p:grpSpPr>
          <p:sp>
            <p:nvSpPr>
              <p:cNvPr id="340" name="Freeform 41"/>
              <p:cNvSpPr>
                <a:spLocks/>
              </p:cNvSpPr>
              <p:nvPr userDrawn="1"/>
            </p:nvSpPr>
            <p:spPr bwMode="auto">
              <a:xfrm>
                <a:off x="2208" y="1198"/>
                <a:ext cx="154" cy="219"/>
              </a:xfrm>
              <a:custGeom>
                <a:avLst/>
                <a:gdLst>
                  <a:gd name="T0" fmla="*/ 150 w 154"/>
                  <a:gd name="T1" fmla="*/ 11 h 219"/>
                  <a:gd name="T2" fmla="*/ 14 w 154"/>
                  <a:gd name="T3" fmla="*/ 11 h 219"/>
                  <a:gd name="T4" fmla="*/ 14 w 154"/>
                  <a:gd name="T5" fmla="*/ 102 h 219"/>
                  <a:gd name="T6" fmla="*/ 133 w 154"/>
                  <a:gd name="T7" fmla="*/ 102 h 219"/>
                  <a:gd name="T8" fmla="*/ 133 w 154"/>
                  <a:gd name="T9" fmla="*/ 114 h 219"/>
                  <a:gd name="T10" fmla="*/ 14 w 154"/>
                  <a:gd name="T11" fmla="*/ 114 h 219"/>
                  <a:gd name="T12" fmla="*/ 14 w 154"/>
                  <a:gd name="T13" fmla="*/ 207 h 219"/>
                  <a:gd name="T14" fmla="*/ 154 w 154"/>
                  <a:gd name="T15" fmla="*/ 207 h 219"/>
                  <a:gd name="T16" fmla="*/ 154 w 154"/>
                  <a:gd name="T17" fmla="*/ 219 h 219"/>
                  <a:gd name="T18" fmla="*/ 0 w 154"/>
                  <a:gd name="T19" fmla="*/ 219 h 219"/>
                  <a:gd name="T20" fmla="*/ 0 w 154"/>
                  <a:gd name="T21" fmla="*/ 0 h 219"/>
                  <a:gd name="T22" fmla="*/ 150 w 154"/>
                  <a:gd name="T23" fmla="*/ 0 h 219"/>
                  <a:gd name="T24" fmla="*/ 150 w 154"/>
                  <a:gd name="T25" fmla="*/ 1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219">
                    <a:moveTo>
                      <a:pt x="150" y="11"/>
                    </a:moveTo>
                    <a:lnTo>
                      <a:pt x="14" y="11"/>
                    </a:lnTo>
                    <a:lnTo>
                      <a:pt x="14" y="102"/>
                    </a:lnTo>
                    <a:lnTo>
                      <a:pt x="133" y="102"/>
                    </a:lnTo>
                    <a:lnTo>
                      <a:pt x="133" y="114"/>
                    </a:lnTo>
                    <a:lnTo>
                      <a:pt x="14" y="114"/>
                    </a:lnTo>
                    <a:lnTo>
                      <a:pt x="14" y="207"/>
                    </a:lnTo>
                    <a:lnTo>
                      <a:pt x="154" y="207"/>
                    </a:lnTo>
                    <a:lnTo>
                      <a:pt x="154" y="219"/>
                    </a:lnTo>
                    <a:lnTo>
                      <a:pt x="0" y="219"/>
                    </a:lnTo>
                    <a:lnTo>
                      <a:pt x="0" y="0"/>
                    </a:lnTo>
                    <a:lnTo>
                      <a:pt x="150" y="0"/>
                    </a:lnTo>
                    <a:lnTo>
                      <a:pt x="15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1" name="Freeform 42"/>
              <p:cNvSpPr>
                <a:spLocks noEditPoints="1"/>
              </p:cNvSpPr>
              <p:nvPr userDrawn="1"/>
            </p:nvSpPr>
            <p:spPr bwMode="auto">
              <a:xfrm>
                <a:off x="2391" y="1186"/>
                <a:ext cx="145" cy="235"/>
              </a:xfrm>
              <a:custGeom>
                <a:avLst/>
                <a:gdLst>
                  <a:gd name="T0" fmla="*/ 33 w 61"/>
                  <a:gd name="T1" fmla="*/ 26 h 99"/>
                  <a:gd name="T2" fmla="*/ 55 w 61"/>
                  <a:gd name="T3" fmla="*/ 28 h 99"/>
                  <a:gd name="T4" fmla="*/ 55 w 61"/>
                  <a:gd name="T5" fmla="*/ 0 h 99"/>
                  <a:gd name="T6" fmla="*/ 61 w 61"/>
                  <a:gd name="T7" fmla="*/ 0 h 99"/>
                  <a:gd name="T8" fmla="*/ 61 w 61"/>
                  <a:gd name="T9" fmla="*/ 97 h 99"/>
                  <a:gd name="T10" fmla="*/ 37 w 61"/>
                  <a:gd name="T11" fmla="*/ 99 h 99"/>
                  <a:gd name="T12" fmla="*/ 0 w 61"/>
                  <a:gd name="T13" fmla="*/ 62 h 99"/>
                  <a:gd name="T14" fmla="*/ 33 w 61"/>
                  <a:gd name="T15" fmla="*/ 26 h 99"/>
                  <a:gd name="T16" fmla="*/ 55 w 61"/>
                  <a:gd name="T17" fmla="*/ 33 h 99"/>
                  <a:gd name="T18" fmla="*/ 35 w 61"/>
                  <a:gd name="T19" fmla="*/ 31 h 99"/>
                  <a:gd name="T20" fmla="*/ 5 w 61"/>
                  <a:gd name="T21" fmla="*/ 62 h 99"/>
                  <a:gd name="T22" fmla="*/ 38 w 61"/>
                  <a:gd name="T23" fmla="*/ 95 h 99"/>
                  <a:gd name="T24" fmla="*/ 55 w 61"/>
                  <a:gd name="T25" fmla="*/ 93 h 99"/>
                  <a:gd name="T26" fmla="*/ 55 w 61"/>
                  <a:gd name="T27" fmla="*/ 3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99">
                    <a:moveTo>
                      <a:pt x="33" y="26"/>
                    </a:moveTo>
                    <a:cubicBezTo>
                      <a:pt x="38" y="26"/>
                      <a:pt x="49" y="27"/>
                      <a:pt x="55" y="28"/>
                    </a:cubicBezTo>
                    <a:cubicBezTo>
                      <a:pt x="55" y="0"/>
                      <a:pt x="55" y="0"/>
                      <a:pt x="55" y="0"/>
                    </a:cubicBezTo>
                    <a:cubicBezTo>
                      <a:pt x="61" y="0"/>
                      <a:pt x="61" y="0"/>
                      <a:pt x="61" y="0"/>
                    </a:cubicBezTo>
                    <a:cubicBezTo>
                      <a:pt x="61" y="97"/>
                      <a:pt x="61" y="97"/>
                      <a:pt x="61" y="97"/>
                    </a:cubicBezTo>
                    <a:cubicBezTo>
                      <a:pt x="52" y="99"/>
                      <a:pt x="44" y="99"/>
                      <a:pt x="37" y="99"/>
                    </a:cubicBezTo>
                    <a:cubicBezTo>
                      <a:pt x="13" y="99"/>
                      <a:pt x="0" y="90"/>
                      <a:pt x="0" y="62"/>
                    </a:cubicBezTo>
                    <a:cubicBezTo>
                      <a:pt x="0" y="36"/>
                      <a:pt x="14" y="26"/>
                      <a:pt x="33" y="26"/>
                    </a:cubicBezTo>
                    <a:close/>
                    <a:moveTo>
                      <a:pt x="55" y="33"/>
                    </a:moveTo>
                    <a:cubicBezTo>
                      <a:pt x="49" y="32"/>
                      <a:pt x="40" y="31"/>
                      <a:pt x="35" y="31"/>
                    </a:cubicBezTo>
                    <a:cubicBezTo>
                      <a:pt x="14" y="31"/>
                      <a:pt x="5" y="40"/>
                      <a:pt x="5" y="62"/>
                    </a:cubicBezTo>
                    <a:cubicBezTo>
                      <a:pt x="5" y="88"/>
                      <a:pt x="17" y="95"/>
                      <a:pt x="38" y="95"/>
                    </a:cubicBezTo>
                    <a:cubicBezTo>
                      <a:pt x="42" y="95"/>
                      <a:pt x="48" y="94"/>
                      <a:pt x="55" y="93"/>
                    </a:cubicBezTo>
                    <a:lnTo>
                      <a:pt x="55"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2" name="Freeform 43"/>
              <p:cNvSpPr>
                <a:spLocks/>
              </p:cNvSpPr>
              <p:nvPr userDrawn="1"/>
            </p:nvSpPr>
            <p:spPr bwMode="auto">
              <a:xfrm>
                <a:off x="2576" y="1252"/>
                <a:ext cx="138" cy="169"/>
              </a:xfrm>
              <a:custGeom>
                <a:avLst/>
                <a:gdLst>
                  <a:gd name="T0" fmla="*/ 53 w 58"/>
                  <a:gd name="T1" fmla="*/ 0 h 71"/>
                  <a:gd name="T2" fmla="*/ 58 w 58"/>
                  <a:gd name="T3" fmla="*/ 0 h 71"/>
                  <a:gd name="T4" fmla="*/ 58 w 58"/>
                  <a:gd name="T5" fmla="*/ 69 h 71"/>
                  <a:gd name="T6" fmla="*/ 29 w 58"/>
                  <a:gd name="T7" fmla="*/ 71 h 71"/>
                  <a:gd name="T8" fmla="*/ 0 w 58"/>
                  <a:gd name="T9" fmla="*/ 44 h 71"/>
                  <a:gd name="T10" fmla="*/ 0 w 58"/>
                  <a:gd name="T11" fmla="*/ 0 h 71"/>
                  <a:gd name="T12" fmla="*/ 5 w 58"/>
                  <a:gd name="T13" fmla="*/ 0 h 71"/>
                  <a:gd name="T14" fmla="*/ 5 w 58"/>
                  <a:gd name="T15" fmla="*/ 42 h 71"/>
                  <a:gd name="T16" fmla="*/ 27 w 58"/>
                  <a:gd name="T17" fmla="*/ 67 h 71"/>
                  <a:gd name="T18" fmla="*/ 30 w 58"/>
                  <a:gd name="T19" fmla="*/ 67 h 71"/>
                  <a:gd name="T20" fmla="*/ 53 w 58"/>
                  <a:gd name="T21" fmla="*/ 65 h 71"/>
                  <a:gd name="T22" fmla="*/ 53 w 58"/>
                  <a:gd name="T2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71">
                    <a:moveTo>
                      <a:pt x="53" y="0"/>
                    </a:moveTo>
                    <a:cubicBezTo>
                      <a:pt x="58" y="0"/>
                      <a:pt x="58" y="0"/>
                      <a:pt x="58" y="0"/>
                    </a:cubicBezTo>
                    <a:cubicBezTo>
                      <a:pt x="58" y="69"/>
                      <a:pt x="58" y="69"/>
                      <a:pt x="58" y="69"/>
                    </a:cubicBezTo>
                    <a:cubicBezTo>
                      <a:pt x="47" y="71"/>
                      <a:pt x="38" y="71"/>
                      <a:pt x="29" y="71"/>
                    </a:cubicBezTo>
                    <a:cubicBezTo>
                      <a:pt x="15" y="71"/>
                      <a:pt x="0" y="68"/>
                      <a:pt x="0" y="44"/>
                    </a:cubicBezTo>
                    <a:cubicBezTo>
                      <a:pt x="0" y="0"/>
                      <a:pt x="0" y="0"/>
                      <a:pt x="0" y="0"/>
                    </a:cubicBezTo>
                    <a:cubicBezTo>
                      <a:pt x="5" y="0"/>
                      <a:pt x="5" y="0"/>
                      <a:pt x="5" y="0"/>
                    </a:cubicBezTo>
                    <a:cubicBezTo>
                      <a:pt x="5" y="42"/>
                      <a:pt x="5" y="42"/>
                      <a:pt x="5" y="42"/>
                    </a:cubicBezTo>
                    <a:cubicBezTo>
                      <a:pt x="5" y="59"/>
                      <a:pt x="11" y="67"/>
                      <a:pt x="27" y="67"/>
                    </a:cubicBezTo>
                    <a:cubicBezTo>
                      <a:pt x="30" y="67"/>
                      <a:pt x="30" y="67"/>
                      <a:pt x="30" y="67"/>
                    </a:cubicBezTo>
                    <a:cubicBezTo>
                      <a:pt x="36" y="67"/>
                      <a:pt x="46" y="66"/>
                      <a:pt x="53" y="65"/>
                    </a:cubicBezTo>
                    <a:lnTo>
                      <a:pt x="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3" name="Freeform 44"/>
              <p:cNvSpPr>
                <a:spLocks/>
              </p:cNvSpPr>
              <p:nvPr userDrawn="1"/>
            </p:nvSpPr>
            <p:spPr bwMode="auto">
              <a:xfrm>
                <a:off x="2749" y="1248"/>
                <a:ext cx="136" cy="173"/>
              </a:xfrm>
              <a:custGeom>
                <a:avLst/>
                <a:gdLst>
                  <a:gd name="T0" fmla="*/ 57 w 57"/>
                  <a:gd name="T1" fmla="*/ 72 h 73"/>
                  <a:gd name="T2" fmla="*/ 34 w 57"/>
                  <a:gd name="T3" fmla="*/ 73 h 73"/>
                  <a:gd name="T4" fmla="*/ 29 w 57"/>
                  <a:gd name="T5" fmla="*/ 73 h 73"/>
                  <a:gd name="T6" fmla="*/ 0 w 57"/>
                  <a:gd name="T7" fmla="*/ 37 h 73"/>
                  <a:gd name="T8" fmla="*/ 34 w 57"/>
                  <a:gd name="T9" fmla="*/ 0 h 73"/>
                  <a:gd name="T10" fmla="*/ 55 w 57"/>
                  <a:gd name="T11" fmla="*/ 2 h 73"/>
                  <a:gd name="T12" fmla="*/ 54 w 57"/>
                  <a:gd name="T13" fmla="*/ 6 h 73"/>
                  <a:gd name="T14" fmla="*/ 35 w 57"/>
                  <a:gd name="T15" fmla="*/ 5 h 73"/>
                  <a:gd name="T16" fmla="*/ 6 w 57"/>
                  <a:gd name="T17" fmla="*/ 36 h 73"/>
                  <a:gd name="T18" fmla="*/ 37 w 57"/>
                  <a:gd name="T19" fmla="*/ 69 h 73"/>
                  <a:gd name="T20" fmla="*/ 56 w 57"/>
                  <a:gd name="T21" fmla="*/ 67 h 73"/>
                  <a:gd name="T22" fmla="*/ 57 w 57"/>
                  <a:gd name="T23"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73">
                    <a:moveTo>
                      <a:pt x="57" y="72"/>
                    </a:moveTo>
                    <a:cubicBezTo>
                      <a:pt x="49" y="73"/>
                      <a:pt x="42" y="73"/>
                      <a:pt x="34" y="73"/>
                    </a:cubicBezTo>
                    <a:cubicBezTo>
                      <a:pt x="32" y="73"/>
                      <a:pt x="31" y="73"/>
                      <a:pt x="29" y="73"/>
                    </a:cubicBezTo>
                    <a:cubicBezTo>
                      <a:pt x="10" y="72"/>
                      <a:pt x="0" y="62"/>
                      <a:pt x="0" y="37"/>
                    </a:cubicBezTo>
                    <a:cubicBezTo>
                      <a:pt x="0" y="8"/>
                      <a:pt x="13" y="0"/>
                      <a:pt x="34" y="0"/>
                    </a:cubicBezTo>
                    <a:cubicBezTo>
                      <a:pt x="40" y="0"/>
                      <a:pt x="48" y="0"/>
                      <a:pt x="55" y="2"/>
                    </a:cubicBezTo>
                    <a:cubicBezTo>
                      <a:pt x="54" y="6"/>
                      <a:pt x="54" y="6"/>
                      <a:pt x="54" y="6"/>
                    </a:cubicBezTo>
                    <a:cubicBezTo>
                      <a:pt x="44" y="5"/>
                      <a:pt x="41" y="5"/>
                      <a:pt x="35" y="5"/>
                    </a:cubicBezTo>
                    <a:cubicBezTo>
                      <a:pt x="9" y="5"/>
                      <a:pt x="6" y="21"/>
                      <a:pt x="6" y="36"/>
                    </a:cubicBezTo>
                    <a:cubicBezTo>
                      <a:pt x="6" y="61"/>
                      <a:pt x="13" y="69"/>
                      <a:pt x="37" y="69"/>
                    </a:cubicBezTo>
                    <a:cubicBezTo>
                      <a:pt x="42" y="69"/>
                      <a:pt x="48" y="68"/>
                      <a:pt x="56" y="67"/>
                    </a:cubicBezTo>
                    <a:lnTo>
                      <a:pt x="57"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4" name="Freeform 45"/>
              <p:cNvSpPr>
                <a:spLocks noEditPoints="1"/>
              </p:cNvSpPr>
              <p:nvPr userDrawn="1"/>
            </p:nvSpPr>
            <p:spPr bwMode="auto">
              <a:xfrm>
                <a:off x="2899" y="1248"/>
                <a:ext cx="145" cy="173"/>
              </a:xfrm>
              <a:custGeom>
                <a:avLst/>
                <a:gdLst>
                  <a:gd name="T0" fmla="*/ 38 w 61"/>
                  <a:gd name="T1" fmla="*/ 29 h 73"/>
                  <a:gd name="T2" fmla="*/ 55 w 61"/>
                  <a:gd name="T3" fmla="*/ 30 h 73"/>
                  <a:gd name="T4" fmla="*/ 30 w 61"/>
                  <a:gd name="T5" fmla="*/ 5 h 73"/>
                  <a:gd name="T6" fmla="*/ 9 w 61"/>
                  <a:gd name="T7" fmla="*/ 7 h 73"/>
                  <a:gd name="T8" fmla="*/ 8 w 61"/>
                  <a:gd name="T9" fmla="*/ 2 h 73"/>
                  <a:gd name="T10" fmla="*/ 31 w 61"/>
                  <a:gd name="T11" fmla="*/ 0 h 73"/>
                  <a:gd name="T12" fmla="*/ 61 w 61"/>
                  <a:gd name="T13" fmla="*/ 27 h 73"/>
                  <a:gd name="T14" fmla="*/ 61 w 61"/>
                  <a:gd name="T15" fmla="*/ 71 h 73"/>
                  <a:gd name="T16" fmla="*/ 33 w 61"/>
                  <a:gd name="T17" fmla="*/ 73 h 73"/>
                  <a:gd name="T18" fmla="*/ 0 w 61"/>
                  <a:gd name="T19" fmla="*/ 51 h 73"/>
                  <a:gd name="T20" fmla="*/ 38 w 61"/>
                  <a:gd name="T21" fmla="*/ 29 h 73"/>
                  <a:gd name="T22" fmla="*/ 55 w 61"/>
                  <a:gd name="T23" fmla="*/ 35 h 73"/>
                  <a:gd name="T24" fmla="*/ 37 w 61"/>
                  <a:gd name="T25" fmla="*/ 34 h 73"/>
                  <a:gd name="T26" fmla="*/ 5 w 61"/>
                  <a:gd name="T27" fmla="*/ 51 h 73"/>
                  <a:gd name="T28" fmla="*/ 33 w 61"/>
                  <a:gd name="T29" fmla="*/ 69 h 73"/>
                  <a:gd name="T30" fmla="*/ 55 w 61"/>
                  <a:gd name="T31" fmla="*/ 67 h 73"/>
                  <a:gd name="T32" fmla="*/ 55 w 61"/>
                  <a:gd name="T33"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3">
                    <a:moveTo>
                      <a:pt x="38" y="29"/>
                    </a:moveTo>
                    <a:cubicBezTo>
                      <a:pt x="43" y="29"/>
                      <a:pt x="51" y="30"/>
                      <a:pt x="55" y="30"/>
                    </a:cubicBezTo>
                    <a:cubicBezTo>
                      <a:pt x="55" y="9"/>
                      <a:pt x="46" y="5"/>
                      <a:pt x="30" y="5"/>
                    </a:cubicBezTo>
                    <a:cubicBezTo>
                      <a:pt x="24" y="5"/>
                      <a:pt x="19" y="5"/>
                      <a:pt x="9" y="7"/>
                    </a:cubicBezTo>
                    <a:cubicBezTo>
                      <a:pt x="8" y="2"/>
                      <a:pt x="8" y="2"/>
                      <a:pt x="8" y="2"/>
                    </a:cubicBezTo>
                    <a:cubicBezTo>
                      <a:pt x="17" y="0"/>
                      <a:pt x="23" y="0"/>
                      <a:pt x="31" y="0"/>
                    </a:cubicBezTo>
                    <a:cubicBezTo>
                      <a:pt x="46" y="0"/>
                      <a:pt x="61" y="5"/>
                      <a:pt x="61" y="27"/>
                    </a:cubicBezTo>
                    <a:cubicBezTo>
                      <a:pt x="61" y="71"/>
                      <a:pt x="61" y="71"/>
                      <a:pt x="61" y="71"/>
                    </a:cubicBezTo>
                    <a:cubicBezTo>
                      <a:pt x="50" y="73"/>
                      <a:pt x="41" y="73"/>
                      <a:pt x="33" y="73"/>
                    </a:cubicBezTo>
                    <a:cubicBezTo>
                      <a:pt x="11" y="73"/>
                      <a:pt x="0" y="68"/>
                      <a:pt x="0" y="51"/>
                    </a:cubicBezTo>
                    <a:cubicBezTo>
                      <a:pt x="0" y="34"/>
                      <a:pt x="13" y="29"/>
                      <a:pt x="38" y="29"/>
                    </a:cubicBezTo>
                    <a:close/>
                    <a:moveTo>
                      <a:pt x="55" y="35"/>
                    </a:moveTo>
                    <a:cubicBezTo>
                      <a:pt x="50" y="35"/>
                      <a:pt x="41" y="34"/>
                      <a:pt x="37" y="34"/>
                    </a:cubicBezTo>
                    <a:cubicBezTo>
                      <a:pt x="16" y="34"/>
                      <a:pt x="5" y="38"/>
                      <a:pt x="5" y="51"/>
                    </a:cubicBezTo>
                    <a:cubicBezTo>
                      <a:pt x="5" y="64"/>
                      <a:pt x="13" y="69"/>
                      <a:pt x="33" y="69"/>
                    </a:cubicBezTo>
                    <a:cubicBezTo>
                      <a:pt x="38" y="69"/>
                      <a:pt x="48" y="68"/>
                      <a:pt x="55" y="67"/>
                    </a:cubicBezTo>
                    <a:lnTo>
                      <a:pt x="5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5" name="Freeform 46"/>
              <p:cNvSpPr>
                <a:spLocks/>
              </p:cNvSpPr>
              <p:nvPr userDrawn="1"/>
            </p:nvSpPr>
            <p:spPr bwMode="auto">
              <a:xfrm>
                <a:off x="3077" y="1193"/>
                <a:ext cx="76" cy="228"/>
              </a:xfrm>
              <a:custGeom>
                <a:avLst/>
                <a:gdLst>
                  <a:gd name="T0" fmla="*/ 0 w 32"/>
                  <a:gd name="T1" fmla="*/ 0 h 96"/>
                  <a:gd name="T2" fmla="*/ 6 w 32"/>
                  <a:gd name="T3" fmla="*/ 0 h 96"/>
                  <a:gd name="T4" fmla="*/ 6 w 32"/>
                  <a:gd name="T5" fmla="*/ 25 h 96"/>
                  <a:gd name="T6" fmla="*/ 31 w 32"/>
                  <a:gd name="T7" fmla="*/ 25 h 96"/>
                  <a:gd name="T8" fmla="*/ 31 w 32"/>
                  <a:gd name="T9" fmla="*/ 30 h 96"/>
                  <a:gd name="T10" fmla="*/ 6 w 32"/>
                  <a:gd name="T11" fmla="*/ 30 h 96"/>
                  <a:gd name="T12" fmla="*/ 6 w 32"/>
                  <a:gd name="T13" fmla="*/ 76 h 96"/>
                  <a:gd name="T14" fmla="*/ 18 w 32"/>
                  <a:gd name="T15" fmla="*/ 92 h 96"/>
                  <a:gd name="T16" fmla="*/ 31 w 32"/>
                  <a:gd name="T17" fmla="*/ 89 h 96"/>
                  <a:gd name="T18" fmla="*/ 32 w 32"/>
                  <a:gd name="T19" fmla="*/ 94 h 96"/>
                  <a:gd name="T20" fmla="*/ 17 w 32"/>
                  <a:gd name="T21" fmla="*/ 96 h 96"/>
                  <a:gd name="T22" fmla="*/ 0 w 32"/>
                  <a:gd name="T23" fmla="*/ 76 h 96"/>
                  <a:gd name="T24" fmla="*/ 0 w 32"/>
                  <a:gd name="T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96">
                    <a:moveTo>
                      <a:pt x="0" y="0"/>
                    </a:moveTo>
                    <a:cubicBezTo>
                      <a:pt x="6" y="0"/>
                      <a:pt x="6" y="0"/>
                      <a:pt x="6" y="0"/>
                    </a:cubicBezTo>
                    <a:cubicBezTo>
                      <a:pt x="6" y="25"/>
                      <a:pt x="6" y="25"/>
                      <a:pt x="6" y="25"/>
                    </a:cubicBezTo>
                    <a:cubicBezTo>
                      <a:pt x="31" y="25"/>
                      <a:pt x="31" y="25"/>
                      <a:pt x="31" y="25"/>
                    </a:cubicBezTo>
                    <a:cubicBezTo>
                      <a:pt x="31" y="30"/>
                      <a:pt x="31" y="30"/>
                      <a:pt x="31" y="30"/>
                    </a:cubicBezTo>
                    <a:cubicBezTo>
                      <a:pt x="6" y="30"/>
                      <a:pt x="6" y="30"/>
                      <a:pt x="6" y="30"/>
                    </a:cubicBezTo>
                    <a:cubicBezTo>
                      <a:pt x="6" y="76"/>
                      <a:pt x="6" y="76"/>
                      <a:pt x="6" y="76"/>
                    </a:cubicBezTo>
                    <a:cubicBezTo>
                      <a:pt x="6" y="89"/>
                      <a:pt x="8" y="92"/>
                      <a:pt x="18" y="92"/>
                    </a:cubicBezTo>
                    <a:cubicBezTo>
                      <a:pt x="23" y="92"/>
                      <a:pt x="28" y="90"/>
                      <a:pt x="31" y="89"/>
                    </a:cubicBezTo>
                    <a:cubicBezTo>
                      <a:pt x="32" y="94"/>
                      <a:pt x="32" y="94"/>
                      <a:pt x="32" y="94"/>
                    </a:cubicBezTo>
                    <a:cubicBezTo>
                      <a:pt x="30" y="95"/>
                      <a:pt x="25" y="96"/>
                      <a:pt x="17" y="96"/>
                    </a:cubicBezTo>
                    <a:cubicBezTo>
                      <a:pt x="8" y="96"/>
                      <a:pt x="0" y="94"/>
                      <a:pt x="0" y="7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6" name="Freeform 47"/>
              <p:cNvSpPr>
                <a:spLocks noEditPoints="1"/>
              </p:cNvSpPr>
              <p:nvPr userDrawn="1"/>
            </p:nvSpPr>
            <p:spPr bwMode="auto">
              <a:xfrm>
                <a:off x="3186" y="1186"/>
                <a:ext cx="22" cy="231"/>
              </a:xfrm>
              <a:custGeom>
                <a:avLst/>
                <a:gdLst>
                  <a:gd name="T0" fmla="*/ 5 w 9"/>
                  <a:gd name="T1" fmla="*/ 11 h 97"/>
                  <a:gd name="T2" fmla="*/ 0 w 9"/>
                  <a:gd name="T3" fmla="*/ 5 h 97"/>
                  <a:gd name="T4" fmla="*/ 5 w 9"/>
                  <a:gd name="T5" fmla="*/ 0 h 97"/>
                  <a:gd name="T6" fmla="*/ 9 w 9"/>
                  <a:gd name="T7" fmla="*/ 5 h 97"/>
                  <a:gd name="T8" fmla="*/ 5 w 9"/>
                  <a:gd name="T9" fmla="*/ 11 h 97"/>
                  <a:gd name="T10" fmla="*/ 7 w 9"/>
                  <a:gd name="T11" fmla="*/ 28 h 97"/>
                  <a:gd name="T12" fmla="*/ 7 w 9"/>
                  <a:gd name="T13" fmla="*/ 97 h 97"/>
                  <a:gd name="T14" fmla="*/ 2 w 9"/>
                  <a:gd name="T15" fmla="*/ 97 h 97"/>
                  <a:gd name="T16" fmla="*/ 2 w 9"/>
                  <a:gd name="T17" fmla="*/ 28 h 97"/>
                  <a:gd name="T18" fmla="*/ 7 w 9"/>
                  <a:gd name="T19" fmla="*/ 2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7">
                    <a:moveTo>
                      <a:pt x="5" y="11"/>
                    </a:moveTo>
                    <a:cubicBezTo>
                      <a:pt x="1" y="11"/>
                      <a:pt x="0" y="8"/>
                      <a:pt x="0" y="5"/>
                    </a:cubicBezTo>
                    <a:cubicBezTo>
                      <a:pt x="0" y="3"/>
                      <a:pt x="1" y="0"/>
                      <a:pt x="5" y="0"/>
                    </a:cubicBezTo>
                    <a:cubicBezTo>
                      <a:pt x="8" y="0"/>
                      <a:pt x="9" y="3"/>
                      <a:pt x="9" y="5"/>
                    </a:cubicBezTo>
                    <a:cubicBezTo>
                      <a:pt x="9" y="8"/>
                      <a:pt x="8" y="11"/>
                      <a:pt x="5" y="11"/>
                    </a:cubicBezTo>
                    <a:close/>
                    <a:moveTo>
                      <a:pt x="7" y="28"/>
                    </a:moveTo>
                    <a:cubicBezTo>
                      <a:pt x="7" y="97"/>
                      <a:pt x="7" y="97"/>
                      <a:pt x="7" y="97"/>
                    </a:cubicBezTo>
                    <a:cubicBezTo>
                      <a:pt x="2" y="97"/>
                      <a:pt x="2" y="97"/>
                      <a:pt x="2" y="97"/>
                    </a:cubicBezTo>
                    <a:cubicBezTo>
                      <a:pt x="2" y="28"/>
                      <a:pt x="2" y="28"/>
                      <a:pt x="2" y="28"/>
                    </a:cubicBez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7" name="Freeform 48"/>
              <p:cNvSpPr>
                <a:spLocks noEditPoints="1"/>
              </p:cNvSpPr>
              <p:nvPr userDrawn="1"/>
            </p:nvSpPr>
            <p:spPr bwMode="auto">
              <a:xfrm>
                <a:off x="3243" y="1248"/>
                <a:ext cx="157" cy="173"/>
              </a:xfrm>
              <a:custGeom>
                <a:avLst/>
                <a:gdLst>
                  <a:gd name="T0" fmla="*/ 33 w 66"/>
                  <a:gd name="T1" fmla="*/ 0 h 73"/>
                  <a:gd name="T2" fmla="*/ 66 w 66"/>
                  <a:gd name="T3" fmla="*/ 37 h 73"/>
                  <a:gd name="T4" fmla="*/ 33 w 66"/>
                  <a:gd name="T5" fmla="*/ 73 h 73"/>
                  <a:gd name="T6" fmla="*/ 0 w 66"/>
                  <a:gd name="T7" fmla="*/ 37 h 73"/>
                  <a:gd name="T8" fmla="*/ 33 w 66"/>
                  <a:gd name="T9" fmla="*/ 0 h 73"/>
                  <a:gd name="T10" fmla="*/ 33 w 66"/>
                  <a:gd name="T11" fmla="*/ 5 h 73"/>
                  <a:gd name="T12" fmla="*/ 6 w 66"/>
                  <a:gd name="T13" fmla="*/ 37 h 73"/>
                  <a:gd name="T14" fmla="*/ 33 w 66"/>
                  <a:gd name="T15" fmla="*/ 69 h 73"/>
                  <a:gd name="T16" fmla="*/ 60 w 66"/>
                  <a:gd name="T17" fmla="*/ 37 h 73"/>
                  <a:gd name="T18" fmla="*/ 33 w 66"/>
                  <a:gd name="T19" fmla="*/ 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73">
                    <a:moveTo>
                      <a:pt x="33" y="0"/>
                    </a:moveTo>
                    <a:cubicBezTo>
                      <a:pt x="59" y="0"/>
                      <a:pt x="66" y="18"/>
                      <a:pt x="66" y="37"/>
                    </a:cubicBezTo>
                    <a:cubicBezTo>
                      <a:pt x="66" y="56"/>
                      <a:pt x="59" y="73"/>
                      <a:pt x="33" y="73"/>
                    </a:cubicBezTo>
                    <a:cubicBezTo>
                      <a:pt x="6" y="73"/>
                      <a:pt x="0" y="56"/>
                      <a:pt x="0" y="37"/>
                    </a:cubicBezTo>
                    <a:cubicBezTo>
                      <a:pt x="0" y="18"/>
                      <a:pt x="6" y="0"/>
                      <a:pt x="33" y="0"/>
                    </a:cubicBezTo>
                    <a:close/>
                    <a:moveTo>
                      <a:pt x="33" y="5"/>
                    </a:moveTo>
                    <a:cubicBezTo>
                      <a:pt x="8" y="5"/>
                      <a:pt x="6" y="23"/>
                      <a:pt x="6" y="37"/>
                    </a:cubicBezTo>
                    <a:cubicBezTo>
                      <a:pt x="6" y="51"/>
                      <a:pt x="8" y="69"/>
                      <a:pt x="33" y="69"/>
                    </a:cubicBezTo>
                    <a:cubicBezTo>
                      <a:pt x="58" y="69"/>
                      <a:pt x="60" y="51"/>
                      <a:pt x="60" y="37"/>
                    </a:cubicBezTo>
                    <a:cubicBezTo>
                      <a:pt x="60" y="23"/>
                      <a:pt x="58" y="5"/>
                      <a:pt x="3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8" name="Freeform 49"/>
              <p:cNvSpPr>
                <a:spLocks/>
              </p:cNvSpPr>
              <p:nvPr userDrawn="1"/>
            </p:nvSpPr>
            <p:spPr bwMode="auto">
              <a:xfrm>
                <a:off x="3436" y="1248"/>
                <a:ext cx="137" cy="169"/>
              </a:xfrm>
              <a:custGeom>
                <a:avLst/>
                <a:gdLst>
                  <a:gd name="T0" fmla="*/ 5 w 58"/>
                  <a:gd name="T1" fmla="*/ 71 h 71"/>
                  <a:gd name="T2" fmla="*/ 0 w 58"/>
                  <a:gd name="T3" fmla="*/ 71 h 71"/>
                  <a:gd name="T4" fmla="*/ 0 w 58"/>
                  <a:gd name="T5" fmla="*/ 2 h 71"/>
                  <a:gd name="T6" fmla="*/ 30 w 58"/>
                  <a:gd name="T7" fmla="*/ 0 h 71"/>
                  <a:gd name="T8" fmla="*/ 58 w 58"/>
                  <a:gd name="T9" fmla="*/ 28 h 71"/>
                  <a:gd name="T10" fmla="*/ 58 w 58"/>
                  <a:gd name="T11" fmla="*/ 71 h 71"/>
                  <a:gd name="T12" fmla="*/ 53 w 58"/>
                  <a:gd name="T13" fmla="*/ 71 h 71"/>
                  <a:gd name="T14" fmla="*/ 53 w 58"/>
                  <a:gd name="T15" fmla="*/ 29 h 71"/>
                  <a:gd name="T16" fmla="*/ 30 w 58"/>
                  <a:gd name="T17" fmla="*/ 5 h 71"/>
                  <a:gd name="T18" fmla="*/ 5 w 58"/>
                  <a:gd name="T19" fmla="*/ 7 h 71"/>
                  <a:gd name="T20" fmla="*/ 5 w 58"/>
                  <a:gd name="T21"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71">
                    <a:moveTo>
                      <a:pt x="5" y="71"/>
                    </a:moveTo>
                    <a:cubicBezTo>
                      <a:pt x="0" y="71"/>
                      <a:pt x="0" y="71"/>
                      <a:pt x="0" y="71"/>
                    </a:cubicBezTo>
                    <a:cubicBezTo>
                      <a:pt x="0" y="2"/>
                      <a:pt x="0" y="2"/>
                      <a:pt x="0" y="2"/>
                    </a:cubicBezTo>
                    <a:cubicBezTo>
                      <a:pt x="11" y="1"/>
                      <a:pt x="21" y="0"/>
                      <a:pt x="30" y="0"/>
                    </a:cubicBezTo>
                    <a:cubicBezTo>
                      <a:pt x="44" y="0"/>
                      <a:pt x="58" y="4"/>
                      <a:pt x="58" y="28"/>
                    </a:cubicBezTo>
                    <a:cubicBezTo>
                      <a:pt x="58" y="71"/>
                      <a:pt x="58" y="71"/>
                      <a:pt x="58" y="71"/>
                    </a:cubicBezTo>
                    <a:cubicBezTo>
                      <a:pt x="53" y="71"/>
                      <a:pt x="53" y="71"/>
                      <a:pt x="53" y="71"/>
                    </a:cubicBezTo>
                    <a:cubicBezTo>
                      <a:pt x="53" y="29"/>
                      <a:pt x="53" y="29"/>
                      <a:pt x="53" y="29"/>
                    </a:cubicBezTo>
                    <a:cubicBezTo>
                      <a:pt x="53" y="12"/>
                      <a:pt x="46" y="5"/>
                      <a:pt x="30" y="5"/>
                    </a:cubicBezTo>
                    <a:cubicBezTo>
                      <a:pt x="24" y="5"/>
                      <a:pt x="14" y="5"/>
                      <a:pt x="5" y="7"/>
                    </a:cubicBezTo>
                    <a:lnTo>
                      <a:pt x="5"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9" name="Freeform 50"/>
              <p:cNvSpPr>
                <a:spLocks/>
              </p:cNvSpPr>
              <p:nvPr userDrawn="1"/>
            </p:nvSpPr>
            <p:spPr bwMode="auto">
              <a:xfrm>
                <a:off x="2194" y="1507"/>
                <a:ext cx="168" cy="228"/>
              </a:xfrm>
              <a:custGeom>
                <a:avLst/>
                <a:gdLst>
                  <a:gd name="T0" fmla="*/ 1 w 71"/>
                  <a:gd name="T1" fmla="*/ 87 h 96"/>
                  <a:gd name="T2" fmla="*/ 33 w 71"/>
                  <a:gd name="T3" fmla="*/ 91 h 96"/>
                  <a:gd name="T4" fmla="*/ 65 w 71"/>
                  <a:gd name="T5" fmla="*/ 71 h 96"/>
                  <a:gd name="T6" fmla="*/ 36 w 71"/>
                  <a:gd name="T7" fmla="*/ 50 h 96"/>
                  <a:gd name="T8" fmla="*/ 3 w 71"/>
                  <a:gd name="T9" fmla="*/ 23 h 96"/>
                  <a:gd name="T10" fmla="*/ 35 w 71"/>
                  <a:gd name="T11" fmla="*/ 0 h 96"/>
                  <a:gd name="T12" fmla="*/ 62 w 71"/>
                  <a:gd name="T13" fmla="*/ 3 h 96"/>
                  <a:gd name="T14" fmla="*/ 60 w 71"/>
                  <a:gd name="T15" fmla="*/ 8 h 96"/>
                  <a:gd name="T16" fmla="*/ 37 w 71"/>
                  <a:gd name="T17" fmla="*/ 5 h 96"/>
                  <a:gd name="T18" fmla="*/ 9 w 71"/>
                  <a:gd name="T19" fmla="*/ 23 h 96"/>
                  <a:gd name="T20" fmla="*/ 38 w 71"/>
                  <a:gd name="T21" fmla="*/ 45 h 96"/>
                  <a:gd name="T22" fmla="*/ 71 w 71"/>
                  <a:gd name="T23" fmla="*/ 71 h 96"/>
                  <a:gd name="T24" fmla="*/ 32 w 71"/>
                  <a:gd name="T25" fmla="*/ 96 h 96"/>
                  <a:gd name="T26" fmla="*/ 0 w 71"/>
                  <a:gd name="T27" fmla="*/ 92 h 96"/>
                  <a:gd name="T28" fmla="*/ 1 w 71"/>
                  <a:gd name="T29" fmla="*/ 8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96">
                    <a:moveTo>
                      <a:pt x="1" y="87"/>
                    </a:moveTo>
                    <a:cubicBezTo>
                      <a:pt x="12" y="90"/>
                      <a:pt x="21" y="91"/>
                      <a:pt x="33" y="91"/>
                    </a:cubicBezTo>
                    <a:cubicBezTo>
                      <a:pt x="43" y="91"/>
                      <a:pt x="65" y="90"/>
                      <a:pt x="65" y="71"/>
                    </a:cubicBezTo>
                    <a:cubicBezTo>
                      <a:pt x="65" y="54"/>
                      <a:pt x="50" y="53"/>
                      <a:pt x="36" y="50"/>
                    </a:cubicBezTo>
                    <a:cubicBezTo>
                      <a:pt x="21" y="47"/>
                      <a:pt x="3" y="44"/>
                      <a:pt x="3" y="23"/>
                    </a:cubicBezTo>
                    <a:cubicBezTo>
                      <a:pt x="3" y="5"/>
                      <a:pt x="19" y="0"/>
                      <a:pt x="35" y="0"/>
                    </a:cubicBezTo>
                    <a:cubicBezTo>
                      <a:pt x="46" y="0"/>
                      <a:pt x="54" y="1"/>
                      <a:pt x="62" y="3"/>
                    </a:cubicBezTo>
                    <a:cubicBezTo>
                      <a:pt x="61" y="5"/>
                      <a:pt x="61" y="6"/>
                      <a:pt x="60" y="8"/>
                    </a:cubicBezTo>
                    <a:cubicBezTo>
                      <a:pt x="51" y="6"/>
                      <a:pt x="45" y="5"/>
                      <a:pt x="37" y="5"/>
                    </a:cubicBezTo>
                    <a:cubicBezTo>
                      <a:pt x="23" y="5"/>
                      <a:pt x="9" y="8"/>
                      <a:pt x="9" y="23"/>
                    </a:cubicBezTo>
                    <a:cubicBezTo>
                      <a:pt x="9" y="39"/>
                      <a:pt x="20" y="42"/>
                      <a:pt x="38" y="45"/>
                    </a:cubicBezTo>
                    <a:cubicBezTo>
                      <a:pt x="56" y="49"/>
                      <a:pt x="71" y="51"/>
                      <a:pt x="71" y="71"/>
                    </a:cubicBezTo>
                    <a:cubicBezTo>
                      <a:pt x="71" y="93"/>
                      <a:pt x="49" y="96"/>
                      <a:pt x="32" y="96"/>
                    </a:cubicBezTo>
                    <a:cubicBezTo>
                      <a:pt x="23" y="96"/>
                      <a:pt x="9" y="95"/>
                      <a:pt x="0" y="92"/>
                    </a:cubicBezTo>
                    <a:lnTo>
                      <a:pt x="1"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0" name="Freeform 51"/>
              <p:cNvSpPr>
                <a:spLocks noEditPoints="1"/>
              </p:cNvSpPr>
              <p:nvPr userDrawn="1"/>
            </p:nvSpPr>
            <p:spPr bwMode="auto">
              <a:xfrm>
                <a:off x="2389" y="1562"/>
                <a:ext cx="159" cy="173"/>
              </a:xfrm>
              <a:custGeom>
                <a:avLst/>
                <a:gdLst>
                  <a:gd name="T0" fmla="*/ 6 w 67"/>
                  <a:gd name="T1" fmla="*/ 39 h 73"/>
                  <a:gd name="T2" fmla="*/ 37 w 67"/>
                  <a:gd name="T3" fmla="*/ 69 h 73"/>
                  <a:gd name="T4" fmla="*/ 62 w 67"/>
                  <a:gd name="T5" fmla="*/ 66 h 73"/>
                  <a:gd name="T6" fmla="*/ 63 w 67"/>
                  <a:gd name="T7" fmla="*/ 71 h 73"/>
                  <a:gd name="T8" fmla="*/ 36 w 67"/>
                  <a:gd name="T9" fmla="*/ 73 h 73"/>
                  <a:gd name="T10" fmla="*/ 0 w 67"/>
                  <a:gd name="T11" fmla="*/ 36 h 73"/>
                  <a:gd name="T12" fmla="*/ 33 w 67"/>
                  <a:gd name="T13" fmla="*/ 0 h 73"/>
                  <a:gd name="T14" fmla="*/ 67 w 67"/>
                  <a:gd name="T15" fmla="*/ 36 h 73"/>
                  <a:gd name="T16" fmla="*/ 67 w 67"/>
                  <a:gd name="T17" fmla="*/ 39 h 73"/>
                  <a:gd name="T18" fmla="*/ 6 w 67"/>
                  <a:gd name="T19" fmla="*/ 39 h 73"/>
                  <a:gd name="T20" fmla="*/ 61 w 67"/>
                  <a:gd name="T21" fmla="*/ 34 h 73"/>
                  <a:gd name="T22" fmla="*/ 33 w 67"/>
                  <a:gd name="T23" fmla="*/ 4 h 73"/>
                  <a:gd name="T24" fmla="*/ 6 w 67"/>
                  <a:gd name="T25" fmla="*/ 34 h 73"/>
                  <a:gd name="T26" fmla="*/ 61 w 67"/>
                  <a:gd name="T27"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73">
                    <a:moveTo>
                      <a:pt x="6" y="39"/>
                    </a:moveTo>
                    <a:cubicBezTo>
                      <a:pt x="6" y="63"/>
                      <a:pt x="19" y="69"/>
                      <a:pt x="37" y="69"/>
                    </a:cubicBezTo>
                    <a:cubicBezTo>
                      <a:pt x="47" y="69"/>
                      <a:pt x="54" y="68"/>
                      <a:pt x="62" y="66"/>
                    </a:cubicBezTo>
                    <a:cubicBezTo>
                      <a:pt x="63" y="71"/>
                      <a:pt x="63" y="71"/>
                      <a:pt x="63" y="71"/>
                    </a:cubicBezTo>
                    <a:cubicBezTo>
                      <a:pt x="55" y="72"/>
                      <a:pt x="45" y="73"/>
                      <a:pt x="36" y="73"/>
                    </a:cubicBezTo>
                    <a:cubicBezTo>
                      <a:pt x="11" y="73"/>
                      <a:pt x="0" y="63"/>
                      <a:pt x="0" y="36"/>
                    </a:cubicBezTo>
                    <a:cubicBezTo>
                      <a:pt x="0" y="15"/>
                      <a:pt x="8" y="0"/>
                      <a:pt x="33" y="0"/>
                    </a:cubicBezTo>
                    <a:cubicBezTo>
                      <a:pt x="53" y="0"/>
                      <a:pt x="67" y="10"/>
                      <a:pt x="67" y="36"/>
                    </a:cubicBezTo>
                    <a:cubicBezTo>
                      <a:pt x="67" y="39"/>
                      <a:pt x="67" y="39"/>
                      <a:pt x="67" y="39"/>
                    </a:cubicBezTo>
                    <a:lnTo>
                      <a:pt x="6" y="39"/>
                    </a:lnTo>
                    <a:close/>
                    <a:moveTo>
                      <a:pt x="61" y="34"/>
                    </a:moveTo>
                    <a:cubicBezTo>
                      <a:pt x="61" y="13"/>
                      <a:pt x="49" y="4"/>
                      <a:pt x="33" y="4"/>
                    </a:cubicBezTo>
                    <a:cubicBezTo>
                      <a:pt x="19" y="4"/>
                      <a:pt x="6" y="11"/>
                      <a:pt x="6" y="34"/>
                    </a:cubicBezTo>
                    <a:lnTo>
                      <a:pt x="6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1" name="Freeform 52"/>
              <p:cNvSpPr>
                <a:spLocks/>
              </p:cNvSpPr>
              <p:nvPr userDrawn="1"/>
            </p:nvSpPr>
            <p:spPr bwMode="auto">
              <a:xfrm>
                <a:off x="2581" y="1562"/>
                <a:ext cx="121" cy="169"/>
              </a:xfrm>
              <a:custGeom>
                <a:avLst/>
                <a:gdLst>
                  <a:gd name="T0" fmla="*/ 6 w 51"/>
                  <a:gd name="T1" fmla="*/ 7 h 71"/>
                  <a:gd name="T2" fmla="*/ 6 w 51"/>
                  <a:gd name="T3" fmla="*/ 71 h 71"/>
                  <a:gd name="T4" fmla="*/ 0 w 51"/>
                  <a:gd name="T5" fmla="*/ 71 h 71"/>
                  <a:gd name="T6" fmla="*/ 0 w 51"/>
                  <a:gd name="T7" fmla="*/ 2 h 71"/>
                  <a:gd name="T8" fmla="*/ 22 w 51"/>
                  <a:gd name="T9" fmla="*/ 0 h 71"/>
                  <a:gd name="T10" fmla="*/ 51 w 51"/>
                  <a:gd name="T11" fmla="*/ 22 h 71"/>
                  <a:gd name="T12" fmla="*/ 45 w 51"/>
                  <a:gd name="T13" fmla="*/ 22 h 71"/>
                  <a:gd name="T14" fmla="*/ 22 w 51"/>
                  <a:gd name="T15" fmla="*/ 4 h 71"/>
                  <a:gd name="T16" fmla="*/ 6 w 51"/>
                  <a:gd name="T17" fmla="*/ 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71">
                    <a:moveTo>
                      <a:pt x="6" y="7"/>
                    </a:moveTo>
                    <a:cubicBezTo>
                      <a:pt x="6" y="71"/>
                      <a:pt x="6" y="71"/>
                      <a:pt x="6" y="71"/>
                    </a:cubicBezTo>
                    <a:cubicBezTo>
                      <a:pt x="0" y="71"/>
                      <a:pt x="0" y="71"/>
                      <a:pt x="0" y="71"/>
                    </a:cubicBezTo>
                    <a:cubicBezTo>
                      <a:pt x="0" y="2"/>
                      <a:pt x="0" y="2"/>
                      <a:pt x="0" y="2"/>
                    </a:cubicBezTo>
                    <a:cubicBezTo>
                      <a:pt x="8" y="1"/>
                      <a:pt x="16" y="0"/>
                      <a:pt x="22" y="0"/>
                    </a:cubicBezTo>
                    <a:cubicBezTo>
                      <a:pt x="39" y="0"/>
                      <a:pt x="50" y="7"/>
                      <a:pt x="51" y="22"/>
                    </a:cubicBezTo>
                    <a:cubicBezTo>
                      <a:pt x="45" y="22"/>
                      <a:pt x="45" y="22"/>
                      <a:pt x="45" y="22"/>
                    </a:cubicBezTo>
                    <a:cubicBezTo>
                      <a:pt x="44" y="11"/>
                      <a:pt x="37" y="4"/>
                      <a:pt x="22" y="4"/>
                    </a:cubicBezTo>
                    <a:cubicBezTo>
                      <a:pt x="17" y="4"/>
                      <a:pt x="11" y="5"/>
                      <a:pt x="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2" name="Freeform 53"/>
              <p:cNvSpPr>
                <a:spLocks/>
              </p:cNvSpPr>
              <p:nvPr userDrawn="1"/>
            </p:nvSpPr>
            <p:spPr bwMode="auto">
              <a:xfrm>
                <a:off x="2709" y="1566"/>
                <a:ext cx="152" cy="165"/>
              </a:xfrm>
              <a:custGeom>
                <a:avLst/>
                <a:gdLst>
                  <a:gd name="T0" fmla="*/ 76 w 152"/>
                  <a:gd name="T1" fmla="*/ 158 h 165"/>
                  <a:gd name="T2" fmla="*/ 140 w 152"/>
                  <a:gd name="T3" fmla="*/ 0 h 165"/>
                  <a:gd name="T4" fmla="*/ 152 w 152"/>
                  <a:gd name="T5" fmla="*/ 0 h 165"/>
                  <a:gd name="T6" fmla="*/ 88 w 152"/>
                  <a:gd name="T7" fmla="*/ 165 h 165"/>
                  <a:gd name="T8" fmla="*/ 67 w 152"/>
                  <a:gd name="T9" fmla="*/ 165 h 165"/>
                  <a:gd name="T10" fmla="*/ 0 w 152"/>
                  <a:gd name="T11" fmla="*/ 0 h 165"/>
                  <a:gd name="T12" fmla="*/ 14 w 152"/>
                  <a:gd name="T13" fmla="*/ 0 h 165"/>
                  <a:gd name="T14" fmla="*/ 76 w 152"/>
                  <a:gd name="T15" fmla="*/ 15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65">
                    <a:moveTo>
                      <a:pt x="76" y="158"/>
                    </a:moveTo>
                    <a:lnTo>
                      <a:pt x="140" y="0"/>
                    </a:lnTo>
                    <a:lnTo>
                      <a:pt x="152" y="0"/>
                    </a:lnTo>
                    <a:lnTo>
                      <a:pt x="88" y="165"/>
                    </a:lnTo>
                    <a:lnTo>
                      <a:pt x="67" y="165"/>
                    </a:lnTo>
                    <a:lnTo>
                      <a:pt x="0" y="0"/>
                    </a:lnTo>
                    <a:lnTo>
                      <a:pt x="14" y="0"/>
                    </a:lnTo>
                    <a:lnTo>
                      <a:pt x="76"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3" name="Freeform 54"/>
              <p:cNvSpPr>
                <a:spLocks noEditPoints="1"/>
              </p:cNvSpPr>
              <p:nvPr userDrawn="1"/>
            </p:nvSpPr>
            <p:spPr bwMode="auto">
              <a:xfrm>
                <a:off x="2890" y="1500"/>
                <a:ext cx="21" cy="231"/>
              </a:xfrm>
              <a:custGeom>
                <a:avLst/>
                <a:gdLst>
                  <a:gd name="T0" fmla="*/ 4 w 9"/>
                  <a:gd name="T1" fmla="*/ 11 h 97"/>
                  <a:gd name="T2" fmla="*/ 0 w 9"/>
                  <a:gd name="T3" fmla="*/ 5 h 97"/>
                  <a:gd name="T4" fmla="*/ 4 w 9"/>
                  <a:gd name="T5" fmla="*/ 0 h 97"/>
                  <a:gd name="T6" fmla="*/ 9 w 9"/>
                  <a:gd name="T7" fmla="*/ 5 h 97"/>
                  <a:gd name="T8" fmla="*/ 4 w 9"/>
                  <a:gd name="T9" fmla="*/ 11 h 97"/>
                  <a:gd name="T10" fmla="*/ 7 w 9"/>
                  <a:gd name="T11" fmla="*/ 28 h 97"/>
                  <a:gd name="T12" fmla="*/ 7 w 9"/>
                  <a:gd name="T13" fmla="*/ 97 h 97"/>
                  <a:gd name="T14" fmla="*/ 1 w 9"/>
                  <a:gd name="T15" fmla="*/ 97 h 97"/>
                  <a:gd name="T16" fmla="*/ 1 w 9"/>
                  <a:gd name="T17" fmla="*/ 28 h 97"/>
                  <a:gd name="T18" fmla="*/ 7 w 9"/>
                  <a:gd name="T19" fmla="*/ 2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7">
                    <a:moveTo>
                      <a:pt x="4" y="11"/>
                    </a:moveTo>
                    <a:cubicBezTo>
                      <a:pt x="1" y="11"/>
                      <a:pt x="0" y="8"/>
                      <a:pt x="0" y="5"/>
                    </a:cubicBezTo>
                    <a:cubicBezTo>
                      <a:pt x="0" y="2"/>
                      <a:pt x="1" y="0"/>
                      <a:pt x="4" y="0"/>
                    </a:cubicBezTo>
                    <a:cubicBezTo>
                      <a:pt x="8" y="0"/>
                      <a:pt x="9" y="2"/>
                      <a:pt x="9" y="5"/>
                    </a:cubicBezTo>
                    <a:cubicBezTo>
                      <a:pt x="9" y="8"/>
                      <a:pt x="8" y="11"/>
                      <a:pt x="4" y="11"/>
                    </a:cubicBezTo>
                    <a:close/>
                    <a:moveTo>
                      <a:pt x="7" y="28"/>
                    </a:moveTo>
                    <a:cubicBezTo>
                      <a:pt x="7" y="97"/>
                      <a:pt x="7" y="97"/>
                      <a:pt x="7" y="97"/>
                    </a:cubicBezTo>
                    <a:cubicBezTo>
                      <a:pt x="1" y="97"/>
                      <a:pt x="1" y="97"/>
                      <a:pt x="1" y="97"/>
                    </a:cubicBezTo>
                    <a:cubicBezTo>
                      <a:pt x="1" y="28"/>
                      <a:pt x="1" y="28"/>
                      <a:pt x="1" y="28"/>
                    </a:cubicBez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4" name="Freeform 55"/>
              <p:cNvSpPr>
                <a:spLocks/>
              </p:cNvSpPr>
              <p:nvPr userDrawn="1"/>
            </p:nvSpPr>
            <p:spPr bwMode="auto">
              <a:xfrm>
                <a:off x="2942" y="1562"/>
                <a:ext cx="137" cy="173"/>
              </a:xfrm>
              <a:custGeom>
                <a:avLst/>
                <a:gdLst>
                  <a:gd name="T0" fmla="*/ 58 w 58"/>
                  <a:gd name="T1" fmla="*/ 72 h 73"/>
                  <a:gd name="T2" fmla="*/ 34 w 58"/>
                  <a:gd name="T3" fmla="*/ 73 h 73"/>
                  <a:gd name="T4" fmla="*/ 30 w 58"/>
                  <a:gd name="T5" fmla="*/ 73 h 73"/>
                  <a:gd name="T6" fmla="*/ 0 w 58"/>
                  <a:gd name="T7" fmla="*/ 37 h 73"/>
                  <a:gd name="T8" fmla="*/ 35 w 58"/>
                  <a:gd name="T9" fmla="*/ 0 h 73"/>
                  <a:gd name="T10" fmla="*/ 56 w 58"/>
                  <a:gd name="T11" fmla="*/ 2 h 73"/>
                  <a:gd name="T12" fmla="*/ 55 w 58"/>
                  <a:gd name="T13" fmla="*/ 6 h 73"/>
                  <a:gd name="T14" fmla="*/ 35 w 58"/>
                  <a:gd name="T15" fmla="*/ 4 h 73"/>
                  <a:gd name="T16" fmla="*/ 5 w 58"/>
                  <a:gd name="T17" fmla="*/ 36 h 73"/>
                  <a:gd name="T18" fmla="*/ 37 w 58"/>
                  <a:gd name="T19" fmla="*/ 69 h 73"/>
                  <a:gd name="T20" fmla="*/ 57 w 58"/>
                  <a:gd name="T21" fmla="*/ 67 h 73"/>
                  <a:gd name="T22" fmla="*/ 58 w 58"/>
                  <a:gd name="T23"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73">
                    <a:moveTo>
                      <a:pt x="58" y="72"/>
                    </a:moveTo>
                    <a:cubicBezTo>
                      <a:pt x="50" y="73"/>
                      <a:pt x="42" y="73"/>
                      <a:pt x="34" y="73"/>
                    </a:cubicBezTo>
                    <a:cubicBezTo>
                      <a:pt x="33" y="73"/>
                      <a:pt x="31" y="73"/>
                      <a:pt x="30" y="73"/>
                    </a:cubicBezTo>
                    <a:cubicBezTo>
                      <a:pt x="10" y="72"/>
                      <a:pt x="0" y="62"/>
                      <a:pt x="0" y="37"/>
                    </a:cubicBezTo>
                    <a:cubicBezTo>
                      <a:pt x="0" y="8"/>
                      <a:pt x="12" y="0"/>
                      <a:pt x="35" y="0"/>
                    </a:cubicBezTo>
                    <a:cubicBezTo>
                      <a:pt x="41" y="0"/>
                      <a:pt x="49" y="0"/>
                      <a:pt x="56" y="2"/>
                    </a:cubicBezTo>
                    <a:cubicBezTo>
                      <a:pt x="55" y="6"/>
                      <a:pt x="55" y="6"/>
                      <a:pt x="55" y="6"/>
                    </a:cubicBezTo>
                    <a:cubicBezTo>
                      <a:pt x="44" y="5"/>
                      <a:pt x="41" y="4"/>
                      <a:pt x="35" y="4"/>
                    </a:cubicBezTo>
                    <a:cubicBezTo>
                      <a:pt x="9" y="4"/>
                      <a:pt x="5" y="20"/>
                      <a:pt x="5" y="36"/>
                    </a:cubicBezTo>
                    <a:cubicBezTo>
                      <a:pt x="5" y="60"/>
                      <a:pt x="13" y="69"/>
                      <a:pt x="37" y="69"/>
                    </a:cubicBezTo>
                    <a:cubicBezTo>
                      <a:pt x="43" y="69"/>
                      <a:pt x="49" y="68"/>
                      <a:pt x="57" y="67"/>
                    </a:cubicBezTo>
                    <a:lnTo>
                      <a:pt x="5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5" name="Freeform 56"/>
              <p:cNvSpPr>
                <a:spLocks noEditPoints="1"/>
              </p:cNvSpPr>
              <p:nvPr userDrawn="1"/>
            </p:nvSpPr>
            <p:spPr bwMode="auto">
              <a:xfrm>
                <a:off x="3096" y="1562"/>
                <a:ext cx="159" cy="173"/>
              </a:xfrm>
              <a:custGeom>
                <a:avLst/>
                <a:gdLst>
                  <a:gd name="T0" fmla="*/ 6 w 67"/>
                  <a:gd name="T1" fmla="*/ 39 h 73"/>
                  <a:gd name="T2" fmla="*/ 37 w 67"/>
                  <a:gd name="T3" fmla="*/ 69 h 73"/>
                  <a:gd name="T4" fmla="*/ 62 w 67"/>
                  <a:gd name="T5" fmla="*/ 66 h 73"/>
                  <a:gd name="T6" fmla="*/ 63 w 67"/>
                  <a:gd name="T7" fmla="*/ 71 h 73"/>
                  <a:gd name="T8" fmla="*/ 36 w 67"/>
                  <a:gd name="T9" fmla="*/ 73 h 73"/>
                  <a:gd name="T10" fmla="*/ 0 w 67"/>
                  <a:gd name="T11" fmla="*/ 36 h 73"/>
                  <a:gd name="T12" fmla="*/ 34 w 67"/>
                  <a:gd name="T13" fmla="*/ 0 h 73"/>
                  <a:gd name="T14" fmla="*/ 67 w 67"/>
                  <a:gd name="T15" fmla="*/ 36 h 73"/>
                  <a:gd name="T16" fmla="*/ 67 w 67"/>
                  <a:gd name="T17" fmla="*/ 39 h 73"/>
                  <a:gd name="T18" fmla="*/ 6 w 67"/>
                  <a:gd name="T19" fmla="*/ 39 h 73"/>
                  <a:gd name="T20" fmla="*/ 61 w 67"/>
                  <a:gd name="T21" fmla="*/ 34 h 73"/>
                  <a:gd name="T22" fmla="*/ 34 w 67"/>
                  <a:gd name="T23" fmla="*/ 4 h 73"/>
                  <a:gd name="T24" fmla="*/ 6 w 67"/>
                  <a:gd name="T25" fmla="*/ 34 h 73"/>
                  <a:gd name="T26" fmla="*/ 61 w 67"/>
                  <a:gd name="T27"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73">
                    <a:moveTo>
                      <a:pt x="6" y="39"/>
                    </a:moveTo>
                    <a:cubicBezTo>
                      <a:pt x="6" y="63"/>
                      <a:pt x="19" y="69"/>
                      <a:pt x="37" y="69"/>
                    </a:cubicBezTo>
                    <a:cubicBezTo>
                      <a:pt x="47" y="69"/>
                      <a:pt x="54" y="68"/>
                      <a:pt x="62" y="66"/>
                    </a:cubicBezTo>
                    <a:cubicBezTo>
                      <a:pt x="63" y="71"/>
                      <a:pt x="63" y="71"/>
                      <a:pt x="63" y="71"/>
                    </a:cubicBezTo>
                    <a:cubicBezTo>
                      <a:pt x="55" y="72"/>
                      <a:pt x="45" y="73"/>
                      <a:pt x="36" y="73"/>
                    </a:cubicBezTo>
                    <a:cubicBezTo>
                      <a:pt x="11" y="73"/>
                      <a:pt x="0" y="63"/>
                      <a:pt x="0" y="36"/>
                    </a:cubicBezTo>
                    <a:cubicBezTo>
                      <a:pt x="0" y="15"/>
                      <a:pt x="8" y="0"/>
                      <a:pt x="34" y="0"/>
                    </a:cubicBezTo>
                    <a:cubicBezTo>
                      <a:pt x="53" y="0"/>
                      <a:pt x="67" y="10"/>
                      <a:pt x="67" y="36"/>
                    </a:cubicBezTo>
                    <a:cubicBezTo>
                      <a:pt x="67" y="39"/>
                      <a:pt x="67" y="39"/>
                      <a:pt x="67" y="39"/>
                    </a:cubicBezTo>
                    <a:lnTo>
                      <a:pt x="6" y="39"/>
                    </a:lnTo>
                    <a:close/>
                    <a:moveTo>
                      <a:pt x="61" y="34"/>
                    </a:moveTo>
                    <a:cubicBezTo>
                      <a:pt x="61" y="13"/>
                      <a:pt x="49" y="4"/>
                      <a:pt x="34" y="4"/>
                    </a:cubicBezTo>
                    <a:cubicBezTo>
                      <a:pt x="19" y="4"/>
                      <a:pt x="6" y="11"/>
                      <a:pt x="6" y="34"/>
                    </a:cubicBezTo>
                    <a:lnTo>
                      <a:pt x="6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6" name="Freeform 57"/>
              <p:cNvSpPr>
                <a:spLocks/>
              </p:cNvSpPr>
              <p:nvPr userDrawn="1"/>
            </p:nvSpPr>
            <p:spPr bwMode="auto">
              <a:xfrm>
                <a:off x="3277" y="1562"/>
                <a:ext cx="130" cy="173"/>
              </a:xfrm>
              <a:custGeom>
                <a:avLst/>
                <a:gdLst>
                  <a:gd name="T0" fmla="*/ 1 w 55"/>
                  <a:gd name="T1" fmla="*/ 66 h 73"/>
                  <a:gd name="T2" fmla="*/ 24 w 55"/>
                  <a:gd name="T3" fmla="*/ 69 h 73"/>
                  <a:gd name="T4" fmla="*/ 50 w 55"/>
                  <a:gd name="T5" fmla="*/ 55 h 73"/>
                  <a:gd name="T6" fmla="*/ 29 w 55"/>
                  <a:gd name="T7" fmla="*/ 38 h 73"/>
                  <a:gd name="T8" fmla="*/ 27 w 55"/>
                  <a:gd name="T9" fmla="*/ 38 h 73"/>
                  <a:gd name="T10" fmla="*/ 2 w 55"/>
                  <a:gd name="T11" fmla="*/ 18 h 73"/>
                  <a:gd name="T12" fmla="*/ 29 w 55"/>
                  <a:gd name="T13" fmla="*/ 0 h 73"/>
                  <a:gd name="T14" fmla="*/ 51 w 55"/>
                  <a:gd name="T15" fmla="*/ 2 h 73"/>
                  <a:gd name="T16" fmla="*/ 51 w 55"/>
                  <a:gd name="T17" fmla="*/ 7 h 73"/>
                  <a:gd name="T18" fmla="*/ 30 w 55"/>
                  <a:gd name="T19" fmla="*/ 4 h 73"/>
                  <a:gd name="T20" fmla="*/ 7 w 55"/>
                  <a:gd name="T21" fmla="*/ 18 h 73"/>
                  <a:gd name="T22" fmla="*/ 29 w 55"/>
                  <a:gd name="T23" fmla="*/ 33 h 73"/>
                  <a:gd name="T24" fmla="*/ 55 w 55"/>
                  <a:gd name="T25" fmla="*/ 54 h 73"/>
                  <a:gd name="T26" fmla="*/ 26 w 55"/>
                  <a:gd name="T27" fmla="*/ 73 h 73"/>
                  <a:gd name="T28" fmla="*/ 0 w 55"/>
                  <a:gd name="T29" fmla="*/ 71 h 73"/>
                  <a:gd name="T30" fmla="*/ 1 w 55"/>
                  <a:gd name="T31" fmla="*/ 6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73">
                    <a:moveTo>
                      <a:pt x="1" y="66"/>
                    </a:moveTo>
                    <a:cubicBezTo>
                      <a:pt x="7" y="67"/>
                      <a:pt x="16" y="69"/>
                      <a:pt x="24" y="69"/>
                    </a:cubicBezTo>
                    <a:cubicBezTo>
                      <a:pt x="38" y="69"/>
                      <a:pt x="50" y="66"/>
                      <a:pt x="50" y="55"/>
                    </a:cubicBezTo>
                    <a:cubicBezTo>
                      <a:pt x="50" y="43"/>
                      <a:pt x="40" y="41"/>
                      <a:pt x="29" y="38"/>
                    </a:cubicBezTo>
                    <a:cubicBezTo>
                      <a:pt x="27" y="38"/>
                      <a:pt x="27" y="38"/>
                      <a:pt x="27" y="38"/>
                    </a:cubicBezTo>
                    <a:cubicBezTo>
                      <a:pt x="16" y="36"/>
                      <a:pt x="2" y="33"/>
                      <a:pt x="2" y="18"/>
                    </a:cubicBezTo>
                    <a:cubicBezTo>
                      <a:pt x="2" y="5"/>
                      <a:pt x="13" y="0"/>
                      <a:pt x="29" y="0"/>
                    </a:cubicBezTo>
                    <a:cubicBezTo>
                      <a:pt x="39" y="0"/>
                      <a:pt x="46" y="1"/>
                      <a:pt x="51" y="2"/>
                    </a:cubicBezTo>
                    <a:cubicBezTo>
                      <a:pt x="51" y="7"/>
                      <a:pt x="51" y="7"/>
                      <a:pt x="51" y="7"/>
                    </a:cubicBezTo>
                    <a:cubicBezTo>
                      <a:pt x="46" y="6"/>
                      <a:pt x="39" y="4"/>
                      <a:pt x="30" y="4"/>
                    </a:cubicBezTo>
                    <a:cubicBezTo>
                      <a:pt x="17" y="4"/>
                      <a:pt x="7" y="8"/>
                      <a:pt x="7" y="18"/>
                    </a:cubicBezTo>
                    <a:cubicBezTo>
                      <a:pt x="7" y="29"/>
                      <a:pt x="18" y="31"/>
                      <a:pt x="29" y="33"/>
                    </a:cubicBezTo>
                    <a:cubicBezTo>
                      <a:pt x="43" y="36"/>
                      <a:pt x="55" y="39"/>
                      <a:pt x="55" y="54"/>
                    </a:cubicBezTo>
                    <a:cubicBezTo>
                      <a:pt x="55" y="71"/>
                      <a:pt x="40" y="73"/>
                      <a:pt x="26" y="73"/>
                    </a:cubicBezTo>
                    <a:cubicBezTo>
                      <a:pt x="16" y="73"/>
                      <a:pt x="8" y="72"/>
                      <a:pt x="0" y="71"/>
                    </a:cubicBezTo>
                    <a:lnTo>
                      <a:pt x="1"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7" name="Freeform 58"/>
              <p:cNvSpPr>
                <a:spLocks noEditPoints="1"/>
              </p:cNvSpPr>
              <p:nvPr userDrawn="1"/>
            </p:nvSpPr>
            <p:spPr bwMode="auto">
              <a:xfrm>
                <a:off x="2187" y="1826"/>
                <a:ext cx="185" cy="219"/>
              </a:xfrm>
              <a:custGeom>
                <a:avLst/>
                <a:gdLst>
                  <a:gd name="T0" fmla="*/ 154 w 185"/>
                  <a:gd name="T1" fmla="*/ 169 h 219"/>
                  <a:gd name="T2" fmla="*/ 33 w 185"/>
                  <a:gd name="T3" fmla="*/ 169 h 219"/>
                  <a:gd name="T4" fmla="*/ 14 w 185"/>
                  <a:gd name="T5" fmla="*/ 219 h 219"/>
                  <a:gd name="T6" fmla="*/ 0 w 185"/>
                  <a:gd name="T7" fmla="*/ 219 h 219"/>
                  <a:gd name="T8" fmla="*/ 83 w 185"/>
                  <a:gd name="T9" fmla="*/ 0 h 219"/>
                  <a:gd name="T10" fmla="*/ 102 w 185"/>
                  <a:gd name="T11" fmla="*/ 0 h 219"/>
                  <a:gd name="T12" fmla="*/ 185 w 185"/>
                  <a:gd name="T13" fmla="*/ 219 h 219"/>
                  <a:gd name="T14" fmla="*/ 171 w 185"/>
                  <a:gd name="T15" fmla="*/ 219 h 219"/>
                  <a:gd name="T16" fmla="*/ 154 w 185"/>
                  <a:gd name="T17" fmla="*/ 169 h 219"/>
                  <a:gd name="T18" fmla="*/ 38 w 185"/>
                  <a:gd name="T19" fmla="*/ 157 h 219"/>
                  <a:gd name="T20" fmla="*/ 149 w 185"/>
                  <a:gd name="T21" fmla="*/ 157 h 219"/>
                  <a:gd name="T22" fmla="*/ 92 w 185"/>
                  <a:gd name="T23" fmla="*/ 12 h 219"/>
                  <a:gd name="T24" fmla="*/ 38 w 185"/>
                  <a:gd name="T25" fmla="*/ 15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19">
                    <a:moveTo>
                      <a:pt x="154" y="169"/>
                    </a:moveTo>
                    <a:lnTo>
                      <a:pt x="33" y="169"/>
                    </a:lnTo>
                    <a:lnTo>
                      <a:pt x="14" y="219"/>
                    </a:lnTo>
                    <a:lnTo>
                      <a:pt x="0" y="219"/>
                    </a:lnTo>
                    <a:lnTo>
                      <a:pt x="83" y="0"/>
                    </a:lnTo>
                    <a:lnTo>
                      <a:pt x="102" y="0"/>
                    </a:lnTo>
                    <a:lnTo>
                      <a:pt x="185" y="219"/>
                    </a:lnTo>
                    <a:lnTo>
                      <a:pt x="171" y="219"/>
                    </a:lnTo>
                    <a:lnTo>
                      <a:pt x="154" y="169"/>
                    </a:lnTo>
                    <a:close/>
                    <a:moveTo>
                      <a:pt x="38" y="157"/>
                    </a:moveTo>
                    <a:lnTo>
                      <a:pt x="149" y="157"/>
                    </a:lnTo>
                    <a:lnTo>
                      <a:pt x="92" y="12"/>
                    </a:lnTo>
                    <a:lnTo>
                      <a:pt x="38"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8" name="Freeform 59"/>
              <p:cNvSpPr>
                <a:spLocks/>
              </p:cNvSpPr>
              <p:nvPr userDrawn="1"/>
            </p:nvSpPr>
            <p:spPr bwMode="auto">
              <a:xfrm>
                <a:off x="2386" y="1881"/>
                <a:ext cx="140" cy="169"/>
              </a:xfrm>
              <a:custGeom>
                <a:avLst/>
                <a:gdLst>
                  <a:gd name="T0" fmla="*/ 53 w 59"/>
                  <a:gd name="T1" fmla="*/ 0 h 71"/>
                  <a:gd name="T2" fmla="*/ 59 w 59"/>
                  <a:gd name="T3" fmla="*/ 0 h 71"/>
                  <a:gd name="T4" fmla="*/ 59 w 59"/>
                  <a:gd name="T5" fmla="*/ 69 h 71"/>
                  <a:gd name="T6" fmla="*/ 29 w 59"/>
                  <a:gd name="T7" fmla="*/ 71 h 71"/>
                  <a:gd name="T8" fmla="*/ 0 w 59"/>
                  <a:gd name="T9" fmla="*/ 43 h 71"/>
                  <a:gd name="T10" fmla="*/ 0 w 59"/>
                  <a:gd name="T11" fmla="*/ 0 h 71"/>
                  <a:gd name="T12" fmla="*/ 6 w 59"/>
                  <a:gd name="T13" fmla="*/ 0 h 71"/>
                  <a:gd name="T14" fmla="*/ 6 w 59"/>
                  <a:gd name="T15" fmla="*/ 42 h 71"/>
                  <a:gd name="T16" fmla="*/ 28 w 59"/>
                  <a:gd name="T17" fmla="*/ 66 h 71"/>
                  <a:gd name="T18" fmla="*/ 30 w 59"/>
                  <a:gd name="T19" fmla="*/ 66 h 71"/>
                  <a:gd name="T20" fmla="*/ 53 w 59"/>
                  <a:gd name="T21" fmla="*/ 65 h 71"/>
                  <a:gd name="T22" fmla="*/ 53 w 59"/>
                  <a:gd name="T2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71">
                    <a:moveTo>
                      <a:pt x="53" y="0"/>
                    </a:moveTo>
                    <a:cubicBezTo>
                      <a:pt x="59" y="0"/>
                      <a:pt x="59" y="0"/>
                      <a:pt x="59" y="0"/>
                    </a:cubicBezTo>
                    <a:cubicBezTo>
                      <a:pt x="59" y="69"/>
                      <a:pt x="59" y="69"/>
                      <a:pt x="59" y="69"/>
                    </a:cubicBezTo>
                    <a:cubicBezTo>
                      <a:pt x="47" y="71"/>
                      <a:pt x="38" y="71"/>
                      <a:pt x="29" y="71"/>
                    </a:cubicBezTo>
                    <a:cubicBezTo>
                      <a:pt x="15" y="71"/>
                      <a:pt x="0" y="67"/>
                      <a:pt x="0" y="43"/>
                    </a:cubicBezTo>
                    <a:cubicBezTo>
                      <a:pt x="0" y="0"/>
                      <a:pt x="0" y="0"/>
                      <a:pt x="0" y="0"/>
                    </a:cubicBezTo>
                    <a:cubicBezTo>
                      <a:pt x="6" y="0"/>
                      <a:pt x="6" y="0"/>
                      <a:pt x="6" y="0"/>
                    </a:cubicBezTo>
                    <a:cubicBezTo>
                      <a:pt x="6" y="42"/>
                      <a:pt x="6" y="42"/>
                      <a:pt x="6" y="42"/>
                    </a:cubicBezTo>
                    <a:cubicBezTo>
                      <a:pt x="6" y="59"/>
                      <a:pt x="12" y="66"/>
                      <a:pt x="28" y="66"/>
                    </a:cubicBezTo>
                    <a:cubicBezTo>
                      <a:pt x="30" y="66"/>
                      <a:pt x="30" y="66"/>
                      <a:pt x="30" y="66"/>
                    </a:cubicBezTo>
                    <a:cubicBezTo>
                      <a:pt x="36" y="66"/>
                      <a:pt x="46" y="66"/>
                      <a:pt x="53" y="65"/>
                    </a:cubicBezTo>
                    <a:lnTo>
                      <a:pt x="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9" name="Freeform 60"/>
              <p:cNvSpPr>
                <a:spLocks/>
              </p:cNvSpPr>
              <p:nvPr userDrawn="1"/>
            </p:nvSpPr>
            <p:spPr bwMode="auto">
              <a:xfrm>
                <a:off x="2557" y="1876"/>
                <a:ext cx="126" cy="174"/>
              </a:xfrm>
              <a:custGeom>
                <a:avLst/>
                <a:gdLst>
                  <a:gd name="T0" fmla="*/ 0 w 53"/>
                  <a:gd name="T1" fmla="*/ 66 h 73"/>
                  <a:gd name="T2" fmla="*/ 23 w 53"/>
                  <a:gd name="T3" fmla="*/ 68 h 73"/>
                  <a:gd name="T4" fmla="*/ 48 w 53"/>
                  <a:gd name="T5" fmla="*/ 55 h 73"/>
                  <a:gd name="T6" fmla="*/ 28 w 53"/>
                  <a:gd name="T7" fmla="*/ 38 h 73"/>
                  <a:gd name="T8" fmla="*/ 26 w 53"/>
                  <a:gd name="T9" fmla="*/ 38 h 73"/>
                  <a:gd name="T10" fmla="*/ 1 w 53"/>
                  <a:gd name="T11" fmla="*/ 18 h 73"/>
                  <a:gd name="T12" fmla="*/ 27 w 53"/>
                  <a:gd name="T13" fmla="*/ 0 h 73"/>
                  <a:gd name="T14" fmla="*/ 49 w 53"/>
                  <a:gd name="T15" fmla="*/ 2 h 73"/>
                  <a:gd name="T16" fmla="*/ 49 w 53"/>
                  <a:gd name="T17" fmla="*/ 7 h 73"/>
                  <a:gd name="T18" fmla="*/ 28 w 53"/>
                  <a:gd name="T19" fmla="*/ 4 h 73"/>
                  <a:gd name="T20" fmla="*/ 7 w 53"/>
                  <a:gd name="T21" fmla="*/ 18 h 73"/>
                  <a:gd name="T22" fmla="*/ 28 w 53"/>
                  <a:gd name="T23" fmla="*/ 33 h 73"/>
                  <a:gd name="T24" fmla="*/ 53 w 53"/>
                  <a:gd name="T25" fmla="*/ 54 h 73"/>
                  <a:gd name="T26" fmla="*/ 25 w 53"/>
                  <a:gd name="T27" fmla="*/ 73 h 73"/>
                  <a:gd name="T28" fmla="*/ 0 w 53"/>
                  <a:gd name="T29" fmla="*/ 71 h 73"/>
                  <a:gd name="T30" fmla="*/ 0 w 53"/>
                  <a:gd name="T31" fmla="*/ 6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73">
                    <a:moveTo>
                      <a:pt x="0" y="66"/>
                    </a:moveTo>
                    <a:cubicBezTo>
                      <a:pt x="6" y="67"/>
                      <a:pt x="15" y="68"/>
                      <a:pt x="23" y="68"/>
                    </a:cubicBezTo>
                    <a:cubicBezTo>
                      <a:pt x="36" y="68"/>
                      <a:pt x="48" y="66"/>
                      <a:pt x="48" y="55"/>
                    </a:cubicBezTo>
                    <a:cubicBezTo>
                      <a:pt x="48" y="43"/>
                      <a:pt x="39" y="40"/>
                      <a:pt x="28" y="38"/>
                    </a:cubicBezTo>
                    <a:cubicBezTo>
                      <a:pt x="26" y="38"/>
                      <a:pt x="26" y="38"/>
                      <a:pt x="26" y="38"/>
                    </a:cubicBezTo>
                    <a:cubicBezTo>
                      <a:pt x="15" y="36"/>
                      <a:pt x="1" y="33"/>
                      <a:pt x="1" y="18"/>
                    </a:cubicBezTo>
                    <a:cubicBezTo>
                      <a:pt x="1" y="5"/>
                      <a:pt x="13" y="0"/>
                      <a:pt x="27" y="0"/>
                    </a:cubicBezTo>
                    <a:cubicBezTo>
                      <a:pt x="37" y="0"/>
                      <a:pt x="44" y="1"/>
                      <a:pt x="49" y="2"/>
                    </a:cubicBezTo>
                    <a:cubicBezTo>
                      <a:pt x="49" y="7"/>
                      <a:pt x="49" y="7"/>
                      <a:pt x="49" y="7"/>
                    </a:cubicBezTo>
                    <a:cubicBezTo>
                      <a:pt x="44" y="6"/>
                      <a:pt x="38" y="4"/>
                      <a:pt x="28" y="4"/>
                    </a:cubicBezTo>
                    <a:cubicBezTo>
                      <a:pt x="16" y="4"/>
                      <a:pt x="7" y="8"/>
                      <a:pt x="7" y="18"/>
                    </a:cubicBezTo>
                    <a:cubicBezTo>
                      <a:pt x="7" y="29"/>
                      <a:pt x="17" y="31"/>
                      <a:pt x="28" y="33"/>
                    </a:cubicBezTo>
                    <a:cubicBezTo>
                      <a:pt x="41" y="36"/>
                      <a:pt x="53" y="39"/>
                      <a:pt x="53" y="54"/>
                    </a:cubicBezTo>
                    <a:cubicBezTo>
                      <a:pt x="53" y="71"/>
                      <a:pt x="38" y="73"/>
                      <a:pt x="25" y="73"/>
                    </a:cubicBezTo>
                    <a:cubicBezTo>
                      <a:pt x="15" y="73"/>
                      <a:pt x="7" y="72"/>
                      <a:pt x="0" y="71"/>
                    </a:cubicBezTo>
                    <a:lnTo>
                      <a:pt x="0"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60" name="Freeform 61"/>
              <p:cNvSpPr>
                <a:spLocks/>
              </p:cNvSpPr>
              <p:nvPr userDrawn="1"/>
            </p:nvSpPr>
            <p:spPr bwMode="auto">
              <a:xfrm>
                <a:off x="2714" y="1819"/>
                <a:ext cx="76" cy="231"/>
              </a:xfrm>
              <a:custGeom>
                <a:avLst/>
                <a:gdLst>
                  <a:gd name="T0" fmla="*/ 0 w 32"/>
                  <a:gd name="T1" fmla="*/ 0 h 97"/>
                  <a:gd name="T2" fmla="*/ 6 w 32"/>
                  <a:gd name="T3" fmla="*/ 0 h 97"/>
                  <a:gd name="T4" fmla="*/ 6 w 32"/>
                  <a:gd name="T5" fmla="*/ 26 h 97"/>
                  <a:gd name="T6" fmla="*/ 31 w 32"/>
                  <a:gd name="T7" fmla="*/ 26 h 97"/>
                  <a:gd name="T8" fmla="*/ 31 w 32"/>
                  <a:gd name="T9" fmla="*/ 30 h 97"/>
                  <a:gd name="T10" fmla="*/ 6 w 32"/>
                  <a:gd name="T11" fmla="*/ 30 h 97"/>
                  <a:gd name="T12" fmla="*/ 6 w 32"/>
                  <a:gd name="T13" fmla="*/ 77 h 97"/>
                  <a:gd name="T14" fmla="*/ 18 w 32"/>
                  <a:gd name="T15" fmla="*/ 92 h 97"/>
                  <a:gd name="T16" fmla="*/ 31 w 32"/>
                  <a:gd name="T17" fmla="*/ 90 h 97"/>
                  <a:gd name="T18" fmla="*/ 32 w 32"/>
                  <a:gd name="T19" fmla="*/ 95 h 97"/>
                  <a:gd name="T20" fmla="*/ 17 w 32"/>
                  <a:gd name="T21" fmla="*/ 97 h 97"/>
                  <a:gd name="T22" fmla="*/ 0 w 32"/>
                  <a:gd name="T23" fmla="*/ 77 h 97"/>
                  <a:gd name="T24" fmla="*/ 0 w 32"/>
                  <a:gd name="T2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97">
                    <a:moveTo>
                      <a:pt x="0" y="0"/>
                    </a:moveTo>
                    <a:cubicBezTo>
                      <a:pt x="6" y="0"/>
                      <a:pt x="6" y="0"/>
                      <a:pt x="6" y="0"/>
                    </a:cubicBezTo>
                    <a:cubicBezTo>
                      <a:pt x="6" y="26"/>
                      <a:pt x="6" y="26"/>
                      <a:pt x="6" y="26"/>
                    </a:cubicBezTo>
                    <a:cubicBezTo>
                      <a:pt x="31" y="26"/>
                      <a:pt x="31" y="26"/>
                      <a:pt x="31" y="26"/>
                    </a:cubicBezTo>
                    <a:cubicBezTo>
                      <a:pt x="31" y="30"/>
                      <a:pt x="31" y="30"/>
                      <a:pt x="31" y="30"/>
                    </a:cubicBezTo>
                    <a:cubicBezTo>
                      <a:pt x="6" y="30"/>
                      <a:pt x="6" y="30"/>
                      <a:pt x="6" y="30"/>
                    </a:cubicBezTo>
                    <a:cubicBezTo>
                      <a:pt x="6" y="77"/>
                      <a:pt x="6" y="77"/>
                      <a:pt x="6" y="77"/>
                    </a:cubicBezTo>
                    <a:cubicBezTo>
                      <a:pt x="6" y="90"/>
                      <a:pt x="9" y="92"/>
                      <a:pt x="18" y="92"/>
                    </a:cubicBezTo>
                    <a:cubicBezTo>
                      <a:pt x="23" y="92"/>
                      <a:pt x="28" y="91"/>
                      <a:pt x="31" y="90"/>
                    </a:cubicBezTo>
                    <a:cubicBezTo>
                      <a:pt x="32" y="95"/>
                      <a:pt x="32" y="95"/>
                      <a:pt x="32" y="95"/>
                    </a:cubicBezTo>
                    <a:cubicBezTo>
                      <a:pt x="30" y="95"/>
                      <a:pt x="25" y="97"/>
                      <a:pt x="17" y="97"/>
                    </a:cubicBezTo>
                    <a:cubicBezTo>
                      <a:pt x="8" y="97"/>
                      <a:pt x="0" y="95"/>
                      <a:pt x="0" y="77"/>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61" name="Freeform 62"/>
              <p:cNvSpPr>
                <a:spLocks/>
              </p:cNvSpPr>
              <p:nvPr userDrawn="1"/>
            </p:nvSpPr>
            <p:spPr bwMode="auto">
              <a:xfrm>
                <a:off x="2823" y="1876"/>
                <a:ext cx="119" cy="169"/>
              </a:xfrm>
              <a:custGeom>
                <a:avLst/>
                <a:gdLst>
                  <a:gd name="T0" fmla="*/ 6 w 50"/>
                  <a:gd name="T1" fmla="*/ 6 h 71"/>
                  <a:gd name="T2" fmla="*/ 6 w 50"/>
                  <a:gd name="T3" fmla="*/ 71 h 71"/>
                  <a:gd name="T4" fmla="*/ 0 w 50"/>
                  <a:gd name="T5" fmla="*/ 71 h 71"/>
                  <a:gd name="T6" fmla="*/ 0 w 50"/>
                  <a:gd name="T7" fmla="*/ 2 h 71"/>
                  <a:gd name="T8" fmla="*/ 22 w 50"/>
                  <a:gd name="T9" fmla="*/ 0 h 71"/>
                  <a:gd name="T10" fmla="*/ 50 w 50"/>
                  <a:gd name="T11" fmla="*/ 22 h 71"/>
                  <a:gd name="T12" fmla="*/ 44 w 50"/>
                  <a:gd name="T13" fmla="*/ 22 h 71"/>
                  <a:gd name="T14" fmla="*/ 21 w 50"/>
                  <a:gd name="T15" fmla="*/ 4 h 71"/>
                  <a:gd name="T16" fmla="*/ 6 w 50"/>
                  <a:gd name="T17"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71">
                    <a:moveTo>
                      <a:pt x="6" y="6"/>
                    </a:moveTo>
                    <a:cubicBezTo>
                      <a:pt x="6" y="71"/>
                      <a:pt x="6" y="71"/>
                      <a:pt x="6" y="71"/>
                    </a:cubicBezTo>
                    <a:cubicBezTo>
                      <a:pt x="0" y="71"/>
                      <a:pt x="0" y="71"/>
                      <a:pt x="0" y="71"/>
                    </a:cubicBezTo>
                    <a:cubicBezTo>
                      <a:pt x="0" y="2"/>
                      <a:pt x="0" y="2"/>
                      <a:pt x="0" y="2"/>
                    </a:cubicBezTo>
                    <a:cubicBezTo>
                      <a:pt x="8" y="1"/>
                      <a:pt x="16" y="0"/>
                      <a:pt x="22" y="0"/>
                    </a:cubicBezTo>
                    <a:cubicBezTo>
                      <a:pt x="38" y="0"/>
                      <a:pt x="48" y="7"/>
                      <a:pt x="50" y="22"/>
                    </a:cubicBezTo>
                    <a:cubicBezTo>
                      <a:pt x="44" y="22"/>
                      <a:pt x="44" y="22"/>
                      <a:pt x="44" y="22"/>
                    </a:cubicBezTo>
                    <a:cubicBezTo>
                      <a:pt x="43" y="11"/>
                      <a:pt x="36" y="4"/>
                      <a:pt x="21" y="4"/>
                    </a:cubicBezTo>
                    <a:cubicBezTo>
                      <a:pt x="17" y="4"/>
                      <a:pt x="11" y="5"/>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62" name="Freeform 63"/>
              <p:cNvSpPr>
                <a:spLocks noEditPoints="1"/>
              </p:cNvSpPr>
              <p:nvPr userDrawn="1"/>
            </p:nvSpPr>
            <p:spPr bwMode="auto">
              <a:xfrm>
                <a:off x="2944" y="1876"/>
                <a:ext cx="145" cy="174"/>
              </a:xfrm>
              <a:custGeom>
                <a:avLst/>
                <a:gdLst>
                  <a:gd name="T0" fmla="*/ 38 w 61"/>
                  <a:gd name="T1" fmla="*/ 29 h 73"/>
                  <a:gd name="T2" fmla="*/ 55 w 61"/>
                  <a:gd name="T3" fmla="*/ 30 h 73"/>
                  <a:gd name="T4" fmla="*/ 30 w 61"/>
                  <a:gd name="T5" fmla="*/ 4 h 73"/>
                  <a:gd name="T6" fmla="*/ 9 w 61"/>
                  <a:gd name="T7" fmla="*/ 6 h 73"/>
                  <a:gd name="T8" fmla="*/ 7 w 61"/>
                  <a:gd name="T9" fmla="*/ 2 h 73"/>
                  <a:gd name="T10" fmla="*/ 30 w 61"/>
                  <a:gd name="T11" fmla="*/ 0 h 73"/>
                  <a:gd name="T12" fmla="*/ 61 w 61"/>
                  <a:gd name="T13" fmla="*/ 27 h 73"/>
                  <a:gd name="T14" fmla="*/ 61 w 61"/>
                  <a:gd name="T15" fmla="*/ 71 h 73"/>
                  <a:gd name="T16" fmla="*/ 33 w 61"/>
                  <a:gd name="T17" fmla="*/ 73 h 73"/>
                  <a:gd name="T18" fmla="*/ 0 w 61"/>
                  <a:gd name="T19" fmla="*/ 51 h 73"/>
                  <a:gd name="T20" fmla="*/ 38 w 61"/>
                  <a:gd name="T21" fmla="*/ 29 h 73"/>
                  <a:gd name="T22" fmla="*/ 55 w 61"/>
                  <a:gd name="T23" fmla="*/ 35 h 73"/>
                  <a:gd name="T24" fmla="*/ 36 w 61"/>
                  <a:gd name="T25" fmla="*/ 34 h 73"/>
                  <a:gd name="T26" fmla="*/ 5 w 61"/>
                  <a:gd name="T27" fmla="*/ 51 h 73"/>
                  <a:gd name="T28" fmla="*/ 33 w 61"/>
                  <a:gd name="T29" fmla="*/ 68 h 73"/>
                  <a:gd name="T30" fmla="*/ 55 w 61"/>
                  <a:gd name="T31" fmla="*/ 67 h 73"/>
                  <a:gd name="T32" fmla="*/ 55 w 61"/>
                  <a:gd name="T33"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3">
                    <a:moveTo>
                      <a:pt x="38" y="29"/>
                    </a:moveTo>
                    <a:cubicBezTo>
                      <a:pt x="42" y="29"/>
                      <a:pt x="50" y="29"/>
                      <a:pt x="55" y="30"/>
                    </a:cubicBezTo>
                    <a:cubicBezTo>
                      <a:pt x="55" y="9"/>
                      <a:pt x="46" y="4"/>
                      <a:pt x="30" y="4"/>
                    </a:cubicBezTo>
                    <a:cubicBezTo>
                      <a:pt x="23" y="4"/>
                      <a:pt x="18" y="4"/>
                      <a:pt x="9" y="6"/>
                    </a:cubicBezTo>
                    <a:cubicBezTo>
                      <a:pt x="7" y="2"/>
                      <a:pt x="7" y="2"/>
                      <a:pt x="7" y="2"/>
                    </a:cubicBezTo>
                    <a:cubicBezTo>
                      <a:pt x="16" y="0"/>
                      <a:pt x="23" y="0"/>
                      <a:pt x="30" y="0"/>
                    </a:cubicBezTo>
                    <a:cubicBezTo>
                      <a:pt x="46" y="0"/>
                      <a:pt x="61" y="4"/>
                      <a:pt x="61" y="27"/>
                    </a:cubicBezTo>
                    <a:cubicBezTo>
                      <a:pt x="61" y="71"/>
                      <a:pt x="61" y="71"/>
                      <a:pt x="61" y="71"/>
                    </a:cubicBezTo>
                    <a:cubicBezTo>
                      <a:pt x="50" y="72"/>
                      <a:pt x="41" y="73"/>
                      <a:pt x="33" y="73"/>
                    </a:cubicBezTo>
                    <a:cubicBezTo>
                      <a:pt x="11" y="73"/>
                      <a:pt x="0" y="67"/>
                      <a:pt x="0" y="51"/>
                    </a:cubicBezTo>
                    <a:cubicBezTo>
                      <a:pt x="0" y="34"/>
                      <a:pt x="13" y="29"/>
                      <a:pt x="38" y="29"/>
                    </a:cubicBezTo>
                    <a:close/>
                    <a:moveTo>
                      <a:pt x="55" y="35"/>
                    </a:moveTo>
                    <a:cubicBezTo>
                      <a:pt x="50" y="34"/>
                      <a:pt x="41" y="34"/>
                      <a:pt x="36" y="34"/>
                    </a:cubicBezTo>
                    <a:cubicBezTo>
                      <a:pt x="16" y="34"/>
                      <a:pt x="5" y="38"/>
                      <a:pt x="5" y="51"/>
                    </a:cubicBezTo>
                    <a:cubicBezTo>
                      <a:pt x="5" y="64"/>
                      <a:pt x="12" y="68"/>
                      <a:pt x="33" y="68"/>
                    </a:cubicBezTo>
                    <a:cubicBezTo>
                      <a:pt x="38" y="68"/>
                      <a:pt x="48" y="68"/>
                      <a:pt x="55" y="67"/>
                    </a:cubicBezTo>
                    <a:lnTo>
                      <a:pt x="5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63" name="Freeform 64"/>
              <p:cNvSpPr>
                <a:spLocks/>
              </p:cNvSpPr>
              <p:nvPr userDrawn="1"/>
            </p:nvSpPr>
            <p:spPr bwMode="auto">
              <a:xfrm>
                <a:off x="3129" y="1814"/>
                <a:ext cx="76" cy="236"/>
              </a:xfrm>
              <a:custGeom>
                <a:avLst/>
                <a:gdLst>
                  <a:gd name="T0" fmla="*/ 0 w 32"/>
                  <a:gd name="T1" fmla="*/ 0 h 99"/>
                  <a:gd name="T2" fmla="*/ 5 w 32"/>
                  <a:gd name="T3" fmla="*/ 0 h 99"/>
                  <a:gd name="T4" fmla="*/ 5 w 32"/>
                  <a:gd name="T5" fmla="*/ 79 h 99"/>
                  <a:gd name="T6" fmla="*/ 17 w 32"/>
                  <a:gd name="T7" fmla="*/ 94 h 99"/>
                  <a:gd name="T8" fmla="*/ 31 w 32"/>
                  <a:gd name="T9" fmla="*/ 92 h 99"/>
                  <a:gd name="T10" fmla="*/ 32 w 32"/>
                  <a:gd name="T11" fmla="*/ 97 h 99"/>
                  <a:gd name="T12" fmla="*/ 16 w 32"/>
                  <a:gd name="T13" fmla="*/ 99 h 99"/>
                  <a:gd name="T14" fmla="*/ 0 w 32"/>
                  <a:gd name="T15" fmla="*/ 84 h 99"/>
                  <a:gd name="T16" fmla="*/ 0 w 32"/>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99">
                    <a:moveTo>
                      <a:pt x="0" y="0"/>
                    </a:moveTo>
                    <a:cubicBezTo>
                      <a:pt x="5" y="0"/>
                      <a:pt x="5" y="0"/>
                      <a:pt x="5" y="0"/>
                    </a:cubicBezTo>
                    <a:cubicBezTo>
                      <a:pt x="5" y="79"/>
                      <a:pt x="5" y="79"/>
                      <a:pt x="5" y="79"/>
                    </a:cubicBezTo>
                    <a:cubicBezTo>
                      <a:pt x="5" y="92"/>
                      <a:pt x="8" y="94"/>
                      <a:pt x="17" y="94"/>
                    </a:cubicBezTo>
                    <a:cubicBezTo>
                      <a:pt x="23" y="94"/>
                      <a:pt x="26" y="93"/>
                      <a:pt x="31" y="92"/>
                    </a:cubicBezTo>
                    <a:cubicBezTo>
                      <a:pt x="32" y="97"/>
                      <a:pt x="32" y="97"/>
                      <a:pt x="32" y="97"/>
                    </a:cubicBezTo>
                    <a:cubicBezTo>
                      <a:pt x="26" y="98"/>
                      <a:pt x="23" y="99"/>
                      <a:pt x="16" y="99"/>
                    </a:cubicBezTo>
                    <a:cubicBezTo>
                      <a:pt x="7" y="99"/>
                      <a:pt x="0" y="96"/>
                      <a:pt x="0" y="84"/>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64" name="Freeform 65"/>
              <p:cNvSpPr>
                <a:spLocks noEditPoints="1"/>
              </p:cNvSpPr>
              <p:nvPr userDrawn="1"/>
            </p:nvSpPr>
            <p:spPr bwMode="auto">
              <a:xfrm>
                <a:off x="3227" y="1814"/>
                <a:ext cx="19" cy="231"/>
              </a:xfrm>
              <a:custGeom>
                <a:avLst/>
                <a:gdLst>
                  <a:gd name="T0" fmla="*/ 4 w 8"/>
                  <a:gd name="T1" fmla="*/ 10 h 97"/>
                  <a:gd name="T2" fmla="*/ 0 w 8"/>
                  <a:gd name="T3" fmla="*/ 5 h 97"/>
                  <a:gd name="T4" fmla="*/ 4 w 8"/>
                  <a:gd name="T5" fmla="*/ 0 h 97"/>
                  <a:gd name="T6" fmla="*/ 8 w 8"/>
                  <a:gd name="T7" fmla="*/ 5 h 97"/>
                  <a:gd name="T8" fmla="*/ 4 w 8"/>
                  <a:gd name="T9" fmla="*/ 10 h 97"/>
                  <a:gd name="T10" fmla="*/ 7 w 8"/>
                  <a:gd name="T11" fmla="*/ 28 h 97"/>
                  <a:gd name="T12" fmla="*/ 7 w 8"/>
                  <a:gd name="T13" fmla="*/ 97 h 97"/>
                  <a:gd name="T14" fmla="*/ 1 w 8"/>
                  <a:gd name="T15" fmla="*/ 97 h 97"/>
                  <a:gd name="T16" fmla="*/ 1 w 8"/>
                  <a:gd name="T17" fmla="*/ 28 h 97"/>
                  <a:gd name="T18" fmla="*/ 7 w 8"/>
                  <a:gd name="T19" fmla="*/ 2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97">
                    <a:moveTo>
                      <a:pt x="4" y="10"/>
                    </a:moveTo>
                    <a:cubicBezTo>
                      <a:pt x="1" y="10"/>
                      <a:pt x="0" y="8"/>
                      <a:pt x="0" y="5"/>
                    </a:cubicBezTo>
                    <a:cubicBezTo>
                      <a:pt x="0" y="2"/>
                      <a:pt x="1" y="0"/>
                      <a:pt x="4" y="0"/>
                    </a:cubicBezTo>
                    <a:cubicBezTo>
                      <a:pt x="8" y="0"/>
                      <a:pt x="8" y="2"/>
                      <a:pt x="8" y="5"/>
                    </a:cubicBezTo>
                    <a:cubicBezTo>
                      <a:pt x="8" y="8"/>
                      <a:pt x="8" y="10"/>
                      <a:pt x="4" y="10"/>
                    </a:cubicBezTo>
                    <a:close/>
                    <a:moveTo>
                      <a:pt x="7" y="28"/>
                    </a:moveTo>
                    <a:cubicBezTo>
                      <a:pt x="7" y="97"/>
                      <a:pt x="7" y="97"/>
                      <a:pt x="7" y="97"/>
                    </a:cubicBezTo>
                    <a:cubicBezTo>
                      <a:pt x="1" y="97"/>
                      <a:pt x="1" y="97"/>
                      <a:pt x="1" y="97"/>
                    </a:cubicBezTo>
                    <a:cubicBezTo>
                      <a:pt x="1" y="28"/>
                      <a:pt x="1" y="28"/>
                      <a:pt x="1" y="28"/>
                    </a:cubicBez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65" name="Freeform 66"/>
              <p:cNvSpPr>
                <a:spLocks noEditPoints="1"/>
              </p:cNvSpPr>
              <p:nvPr userDrawn="1"/>
            </p:nvSpPr>
            <p:spPr bwMode="auto">
              <a:xfrm>
                <a:off x="3279" y="1876"/>
                <a:ext cx="145" cy="174"/>
              </a:xfrm>
              <a:custGeom>
                <a:avLst/>
                <a:gdLst>
                  <a:gd name="T0" fmla="*/ 39 w 61"/>
                  <a:gd name="T1" fmla="*/ 29 h 73"/>
                  <a:gd name="T2" fmla="*/ 56 w 61"/>
                  <a:gd name="T3" fmla="*/ 30 h 73"/>
                  <a:gd name="T4" fmla="*/ 30 w 61"/>
                  <a:gd name="T5" fmla="*/ 4 h 73"/>
                  <a:gd name="T6" fmla="*/ 9 w 61"/>
                  <a:gd name="T7" fmla="*/ 6 h 73"/>
                  <a:gd name="T8" fmla="*/ 8 w 61"/>
                  <a:gd name="T9" fmla="*/ 2 h 73"/>
                  <a:gd name="T10" fmla="*/ 31 w 61"/>
                  <a:gd name="T11" fmla="*/ 0 h 73"/>
                  <a:gd name="T12" fmla="*/ 61 w 61"/>
                  <a:gd name="T13" fmla="*/ 27 h 73"/>
                  <a:gd name="T14" fmla="*/ 61 w 61"/>
                  <a:gd name="T15" fmla="*/ 71 h 73"/>
                  <a:gd name="T16" fmla="*/ 34 w 61"/>
                  <a:gd name="T17" fmla="*/ 73 h 73"/>
                  <a:gd name="T18" fmla="*/ 0 w 61"/>
                  <a:gd name="T19" fmla="*/ 51 h 73"/>
                  <a:gd name="T20" fmla="*/ 39 w 61"/>
                  <a:gd name="T21" fmla="*/ 29 h 73"/>
                  <a:gd name="T22" fmla="*/ 56 w 61"/>
                  <a:gd name="T23" fmla="*/ 35 h 73"/>
                  <a:gd name="T24" fmla="*/ 37 w 61"/>
                  <a:gd name="T25" fmla="*/ 34 h 73"/>
                  <a:gd name="T26" fmla="*/ 6 w 61"/>
                  <a:gd name="T27" fmla="*/ 51 h 73"/>
                  <a:gd name="T28" fmla="*/ 34 w 61"/>
                  <a:gd name="T29" fmla="*/ 68 h 73"/>
                  <a:gd name="T30" fmla="*/ 56 w 61"/>
                  <a:gd name="T31" fmla="*/ 67 h 73"/>
                  <a:gd name="T32" fmla="*/ 56 w 61"/>
                  <a:gd name="T33"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3">
                    <a:moveTo>
                      <a:pt x="39" y="29"/>
                    </a:moveTo>
                    <a:cubicBezTo>
                      <a:pt x="43" y="29"/>
                      <a:pt x="51" y="29"/>
                      <a:pt x="56" y="30"/>
                    </a:cubicBezTo>
                    <a:cubicBezTo>
                      <a:pt x="56" y="9"/>
                      <a:pt x="47" y="4"/>
                      <a:pt x="30" y="4"/>
                    </a:cubicBezTo>
                    <a:cubicBezTo>
                      <a:pt x="24" y="4"/>
                      <a:pt x="19" y="4"/>
                      <a:pt x="9" y="6"/>
                    </a:cubicBezTo>
                    <a:cubicBezTo>
                      <a:pt x="8" y="2"/>
                      <a:pt x="8" y="2"/>
                      <a:pt x="8" y="2"/>
                    </a:cubicBezTo>
                    <a:cubicBezTo>
                      <a:pt x="17" y="0"/>
                      <a:pt x="24" y="0"/>
                      <a:pt x="31" y="0"/>
                    </a:cubicBezTo>
                    <a:cubicBezTo>
                      <a:pt x="47" y="0"/>
                      <a:pt x="61" y="4"/>
                      <a:pt x="61" y="27"/>
                    </a:cubicBezTo>
                    <a:cubicBezTo>
                      <a:pt x="61" y="71"/>
                      <a:pt x="61" y="71"/>
                      <a:pt x="61" y="71"/>
                    </a:cubicBezTo>
                    <a:cubicBezTo>
                      <a:pt x="51" y="72"/>
                      <a:pt x="41" y="73"/>
                      <a:pt x="34" y="73"/>
                    </a:cubicBezTo>
                    <a:cubicBezTo>
                      <a:pt x="11" y="73"/>
                      <a:pt x="0" y="67"/>
                      <a:pt x="0" y="51"/>
                    </a:cubicBezTo>
                    <a:cubicBezTo>
                      <a:pt x="0" y="34"/>
                      <a:pt x="14" y="29"/>
                      <a:pt x="39" y="29"/>
                    </a:cubicBezTo>
                    <a:close/>
                    <a:moveTo>
                      <a:pt x="56" y="35"/>
                    </a:moveTo>
                    <a:cubicBezTo>
                      <a:pt x="50" y="34"/>
                      <a:pt x="42" y="34"/>
                      <a:pt x="37" y="34"/>
                    </a:cubicBezTo>
                    <a:cubicBezTo>
                      <a:pt x="17" y="34"/>
                      <a:pt x="6" y="38"/>
                      <a:pt x="6" y="51"/>
                    </a:cubicBezTo>
                    <a:cubicBezTo>
                      <a:pt x="6" y="64"/>
                      <a:pt x="13" y="68"/>
                      <a:pt x="34" y="68"/>
                    </a:cubicBezTo>
                    <a:cubicBezTo>
                      <a:pt x="39" y="68"/>
                      <a:pt x="49" y="68"/>
                      <a:pt x="56" y="67"/>
                    </a:cubicBezTo>
                    <a:lnTo>
                      <a:pt x="56"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grpSp>
    </p:spTree>
    <p:extLst>
      <p:ext uri="{BB962C8B-B14F-4D97-AF65-F5344CB8AC3E}">
        <p14:creationId xmlns:p14="http://schemas.microsoft.com/office/powerpoint/2010/main" val="160542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5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sub title/2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770" y="1283875"/>
            <a:ext cx="4057650" cy="2818992"/>
          </a:xfrm>
        </p:spPr>
        <p:txBody>
          <a:bodyPr/>
          <a:lstStyle>
            <a:lvl4pPr marL="0" indent="0">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C7680FD4-CD03-4622-A0BB-11F357222EEF}" type="slidenum">
              <a:rPr lang="en-AU" smtClean="0"/>
              <a:t>‹#›</a:t>
            </a:fld>
            <a:endParaRPr lang="en-AU" dirty="0"/>
          </a:p>
        </p:txBody>
      </p:sp>
      <p:sp>
        <p:nvSpPr>
          <p:cNvPr id="9" name="Content Placeholder 2"/>
          <p:cNvSpPr>
            <a:spLocks noGrp="1"/>
          </p:cNvSpPr>
          <p:nvPr>
            <p:ph idx="14"/>
          </p:nvPr>
        </p:nvSpPr>
        <p:spPr>
          <a:xfrm>
            <a:off x="4572000" y="1283875"/>
            <a:ext cx="4057650" cy="2818992"/>
          </a:xfrm>
        </p:spPr>
        <p:txBody>
          <a:bodyPr/>
          <a:lstStyle>
            <a:lvl4pPr marL="0" indent="0">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a:spLocks noGrp="1"/>
          </p:cNvSpPr>
          <p:nvPr>
            <p:ph type="title" hasCustomPrompt="1"/>
          </p:nvPr>
        </p:nvSpPr>
        <p:spPr>
          <a:xfrm>
            <a:off x="445770" y="121897"/>
            <a:ext cx="6332982" cy="671036"/>
          </a:xfrm>
        </p:spPr>
        <p:txBody>
          <a:bodyPr/>
          <a:lstStyle>
            <a:lvl1pPr>
              <a:defRPr/>
            </a:lvl1pPr>
          </a:lstStyle>
          <a:p>
            <a:r>
              <a:rPr lang="en-US" dirty="0" smtClean="0"/>
              <a:t>Slide title heading first line bold</a:t>
            </a:r>
            <a:endParaRPr lang="en-US" dirty="0"/>
          </a:p>
        </p:txBody>
      </p:sp>
      <p:sp>
        <p:nvSpPr>
          <p:cNvPr id="11" name="Text Placeholder 7"/>
          <p:cNvSpPr>
            <a:spLocks noGrp="1"/>
          </p:cNvSpPr>
          <p:nvPr>
            <p:ph type="body" sz="quarter" idx="13" hasCustomPrompt="1"/>
          </p:nvPr>
        </p:nvSpPr>
        <p:spPr>
          <a:xfrm>
            <a:off x="445770" y="718376"/>
            <a:ext cx="6332537" cy="363903"/>
          </a:xfrm>
        </p:spPr>
        <p:txBody>
          <a:bodyPr>
            <a:noAutofit/>
          </a:bodyPr>
          <a:lstStyle>
            <a:lvl1pPr>
              <a:defRPr sz="1700" b="0" baseline="0">
                <a:solidFill>
                  <a:schemeClr val="tx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Slide heading second line light</a:t>
            </a:r>
            <a:endParaRPr lang="en-AU" dirty="0"/>
          </a:p>
        </p:txBody>
      </p:sp>
    </p:spTree>
    <p:extLst>
      <p:ext uri="{BB962C8B-B14F-4D97-AF65-F5344CB8AC3E}">
        <p14:creationId xmlns:p14="http://schemas.microsoft.com/office/powerpoint/2010/main" val="319333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sub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heading first line</a:t>
            </a:r>
            <a:endParaRPr lang="en-US" dirty="0"/>
          </a:p>
        </p:txBody>
      </p:sp>
      <p:sp>
        <p:nvSpPr>
          <p:cNvPr id="5" name="Slide Number Placeholder 4"/>
          <p:cNvSpPr>
            <a:spLocks noGrp="1"/>
          </p:cNvSpPr>
          <p:nvPr>
            <p:ph type="sldNum" sz="quarter" idx="12"/>
          </p:nvPr>
        </p:nvSpPr>
        <p:spPr/>
        <p:txBody>
          <a:bodyPr/>
          <a:lstStyle/>
          <a:p>
            <a:fld id="{C7680FD4-CD03-4622-A0BB-11F357222EEF}" type="slidenum">
              <a:rPr lang="en-AU" smtClean="0"/>
              <a:t>‹#›</a:t>
            </a:fld>
            <a:endParaRPr lang="en-AU" dirty="0"/>
          </a:p>
        </p:txBody>
      </p:sp>
      <p:sp>
        <p:nvSpPr>
          <p:cNvPr id="6" name="Text Placeholder 7"/>
          <p:cNvSpPr>
            <a:spLocks noGrp="1"/>
          </p:cNvSpPr>
          <p:nvPr>
            <p:ph type="body" sz="quarter" idx="13" hasCustomPrompt="1"/>
          </p:nvPr>
        </p:nvSpPr>
        <p:spPr>
          <a:xfrm>
            <a:off x="445770" y="718376"/>
            <a:ext cx="6332537" cy="363903"/>
          </a:xfrm>
        </p:spPr>
        <p:txBody>
          <a:bodyPr>
            <a:noAutofit/>
          </a:bodyPr>
          <a:lstStyle>
            <a:lvl1pPr>
              <a:defRPr sz="1700" b="0" baseline="0">
                <a:solidFill>
                  <a:schemeClr val="tx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Slide heading second line light</a:t>
            </a:r>
            <a:endParaRPr lang="en-AU" dirty="0"/>
          </a:p>
        </p:txBody>
      </p:sp>
    </p:spTree>
    <p:extLst>
      <p:ext uri="{BB962C8B-B14F-4D97-AF65-F5344CB8AC3E}">
        <p14:creationId xmlns:p14="http://schemas.microsoft.com/office/powerpoint/2010/main" val="247024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height pic/Title/sub title/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770" y="1283875"/>
            <a:ext cx="4057650" cy="2818992"/>
          </a:xfrm>
        </p:spPr>
        <p:txBody>
          <a:bodyPr/>
          <a:lstStyle>
            <a:lvl4pPr marL="0" indent="0">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C7680FD4-CD03-4622-A0BB-11F357222EEF}" type="slidenum">
              <a:rPr lang="en-AU" smtClean="0"/>
              <a:t>‹#›</a:t>
            </a:fld>
            <a:endParaRPr lang="en-AU" dirty="0"/>
          </a:p>
        </p:txBody>
      </p:sp>
      <p:sp>
        <p:nvSpPr>
          <p:cNvPr id="10" name="Title 1"/>
          <p:cNvSpPr>
            <a:spLocks noGrp="1"/>
          </p:cNvSpPr>
          <p:nvPr>
            <p:ph type="title" hasCustomPrompt="1"/>
          </p:nvPr>
        </p:nvSpPr>
        <p:spPr>
          <a:xfrm>
            <a:off x="445770" y="121897"/>
            <a:ext cx="4057650" cy="671036"/>
          </a:xfrm>
        </p:spPr>
        <p:txBody>
          <a:bodyPr/>
          <a:lstStyle>
            <a:lvl1pPr>
              <a:defRPr/>
            </a:lvl1pPr>
          </a:lstStyle>
          <a:p>
            <a:r>
              <a:rPr lang="en-US" dirty="0" smtClean="0"/>
              <a:t>Slide title heading first line bold</a:t>
            </a:r>
            <a:endParaRPr lang="en-US" dirty="0"/>
          </a:p>
        </p:txBody>
      </p:sp>
      <p:sp>
        <p:nvSpPr>
          <p:cNvPr id="11" name="Text Placeholder 7"/>
          <p:cNvSpPr>
            <a:spLocks noGrp="1"/>
          </p:cNvSpPr>
          <p:nvPr>
            <p:ph type="body" sz="quarter" idx="13" hasCustomPrompt="1"/>
          </p:nvPr>
        </p:nvSpPr>
        <p:spPr>
          <a:xfrm>
            <a:off x="445771" y="718376"/>
            <a:ext cx="4057365" cy="363903"/>
          </a:xfrm>
        </p:spPr>
        <p:txBody>
          <a:bodyPr>
            <a:noAutofit/>
          </a:bodyPr>
          <a:lstStyle>
            <a:lvl1pPr>
              <a:defRPr sz="1700" b="0" baseline="0">
                <a:solidFill>
                  <a:schemeClr val="tx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Slide heading second line light</a:t>
            </a:r>
            <a:endParaRPr lang="en-AU" dirty="0"/>
          </a:p>
        </p:txBody>
      </p:sp>
      <p:sp>
        <p:nvSpPr>
          <p:cNvPr id="4" name="Picture Placeholder 3"/>
          <p:cNvSpPr>
            <a:spLocks noGrp="1"/>
          </p:cNvSpPr>
          <p:nvPr>
            <p:ph type="pic" sz="quarter" idx="14" hasCustomPrompt="1"/>
          </p:nvPr>
        </p:nvSpPr>
        <p:spPr>
          <a:xfrm>
            <a:off x="4572000" y="-1"/>
            <a:ext cx="4572000" cy="4362451"/>
          </a:xfrm>
        </p:spPr>
        <p:txBody>
          <a:bodyPr bIns="720000" anchor="ctr" anchorCtr="0"/>
          <a:lstStyle>
            <a:lvl1pPr algn="ctr">
              <a:defRPr b="0"/>
            </a:lvl1pPr>
          </a:lstStyle>
          <a:p>
            <a:r>
              <a:rPr lang="en-AU" dirty="0" smtClean="0"/>
              <a:t>Click icon to insert picture</a:t>
            </a:r>
            <a:endParaRPr lang="en-AU" dirty="0"/>
          </a:p>
        </p:txBody>
      </p:sp>
    </p:spTree>
    <p:extLst>
      <p:ext uri="{BB962C8B-B14F-4D97-AF65-F5344CB8AC3E}">
        <p14:creationId xmlns:p14="http://schemas.microsoft.com/office/powerpoint/2010/main" val="43399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 - full widt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680FD4-CD03-4622-A0BB-11F357222EEF}" type="slidenum">
              <a:rPr lang="en-AU" smtClean="0"/>
              <a:t>‹#›</a:t>
            </a:fld>
            <a:endParaRPr lang="en-AU" dirty="0"/>
          </a:p>
        </p:txBody>
      </p:sp>
      <p:sp>
        <p:nvSpPr>
          <p:cNvPr id="4" name="Picture Placeholder 3"/>
          <p:cNvSpPr>
            <a:spLocks noGrp="1"/>
          </p:cNvSpPr>
          <p:nvPr>
            <p:ph type="pic" sz="quarter" idx="14" hasCustomPrompt="1"/>
          </p:nvPr>
        </p:nvSpPr>
        <p:spPr>
          <a:xfrm>
            <a:off x="0" y="-1"/>
            <a:ext cx="9144000" cy="4362451"/>
          </a:xfrm>
        </p:spPr>
        <p:txBody>
          <a:bodyPr bIns="720000" anchor="ctr" anchorCtr="0"/>
          <a:lstStyle>
            <a:lvl1pPr algn="ctr">
              <a:defRPr b="0"/>
            </a:lvl1pPr>
          </a:lstStyle>
          <a:p>
            <a:r>
              <a:rPr lang="en-AU" dirty="0" smtClean="0"/>
              <a:t>Click icon to insert picture</a:t>
            </a:r>
            <a:endParaRPr lang="en-AU" dirty="0"/>
          </a:p>
        </p:txBody>
      </p:sp>
    </p:spTree>
    <p:extLst>
      <p:ext uri="{BB962C8B-B14F-4D97-AF65-F5344CB8AC3E}">
        <p14:creationId xmlns:p14="http://schemas.microsoft.com/office/powerpoint/2010/main" val="281991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ics full heigh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680FD4-CD03-4622-A0BB-11F357222EEF}" type="slidenum">
              <a:rPr lang="en-AU" smtClean="0"/>
              <a:t>‹#›</a:t>
            </a:fld>
            <a:endParaRPr lang="en-AU" dirty="0"/>
          </a:p>
        </p:txBody>
      </p:sp>
      <p:sp>
        <p:nvSpPr>
          <p:cNvPr id="4" name="Picture Placeholder 3"/>
          <p:cNvSpPr>
            <a:spLocks noGrp="1"/>
          </p:cNvSpPr>
          <p:nvPr>
            <p:ph type="pic" sz="quarter" idx="14" hasCustomPrompt="1"/>
          </p:nvPr>
        </p:nvSpPr>
        <p:spPr>
          <a:xfrm>
            <a:off x="0" y="-1"/>
            <a:ext cx="4546800" cy="4362451"/>
          </a:xfrm>
        </p:spPr>
        <p:txBody>
          <a:bodyPr bIns="720000" anchor="ctr" anchorCtr="0"/>
          <a:lstStyle>
            <a:lvl1pPr algn="ctr">
              <a:defRPr b="0"/>
            </a:lvl1pPr>
          </a:lstStyle>
          <a:p>
            <a:r>
              <a:rPr lang="en-AU" dirty="0" smtClean="0"/>
              <a:t>Click icon to insert picture</a:t>
            </a:r>
            <a:endParaRPr lang="en-AU" dirty="0"/>
          </a:p>
        </p:txBody>
      </p:sp>
      <p:sp>
        <p:nvSpPr>
          <p:cNvPr id="5" name="Picture Placeholder 3"/>
          <p:cNvSpPr>
            <a:spLocks noGrp="1"/>
          </p:cNvSpPr>
          <p:nvPr>
            <p:ph type="pic" sz="quarter" idx="15" hasCustomPrompt="1"/>
          </p:nvPr>
        </p:nvSpPr>
        <p:spPr>
          <a:xfrm>
            <a:off x="4597200" y="-1"/>
            <a:ext cx="4546800" cy="4362451"/>
          </a:xfrm>
        </p:spPr>
        <p:txBody>
          <a:bodyPr bIns="720000" anchor="ctr" anchorCtr="0"/>
          <a:lstStyle>
            <a:lvl1pPr algn="ctr">
              <a:defRPr b="0"/>
            </a:lvl1pPr>
          </a:lstStyle>
          <a:p>
            <a:r>
              <a:rPr lang="en-AU" dirty="0" smtClean="0"/>
              <a:t>Click icon to insert picture</a:t>
            </a:r>
            <a:endParaRPr lang="en-AU" dirty="0"/>
          </a:p>
        </p:txBody>
      </p:sp>
      <p:sp>
        <p:nvSpPr>
          <p:cNvPr id="7" name="Rectangle 6"/>
          <p:cNvSpPr/>
          <p:nvPr userDrawn="1"/>
        </p:nvSpPr>
        <p:spPr>
          <a:xfrm>
            <a:off x="4549163" y="-237505"/>
            <a:ext cx="504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9098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96" userDrawn="1">
          <p15:clr>
            <a:srgbClr val="FBAE40"/>
          </p15:clr>
        </p15:guide>
        <p15:guide id="2" pos="286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Pics - full widt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680FD4-CD03-4622-A0BB-11F357222EEF}" type="slidenum">
              <a:rPr lang="en-AU" smtClean="0"/>
              <a:t>‹#›</a:t>
            </a:fld>
            <a:endParaRPr lang="en-AU" dirty="0"/>
          </a:p>
        </p:txBody>
      </p:sp>
      <p:sp>
        <p:nvSpPr>
          <p:cNvPr id="4" name="Picture Placeholder 3"/>
          <p:cNvSpPr>
            <a:spLocks noGrp="1"/>
          </p:cNvSpPr>
          <p:nvPr>
            <p:ph type="pic" sz="quarter" idx="14" hasCustomPrompt="1"/>
          </p:nvPr>
        </p:nvSpPr>
        <p:spPr>
          <a:xfrm>
            <a:off x="0" y="0"/>
            <a:ext cx="4546800" cy="2155558"/>
          </a:xfrm>
        </p:spPr>
        <p:txBody>
          <a:bodyPr bIns="720000" anchor="ctr" anchorCtr="0"/>
          <a:lstStyle>
            <a:lvl1pPr algn="ctr">
              <a:defRPr b="0"/>
            </a:lvl1pPr>
          </a:lstStyle>
          <a:p>
            <a:r>
              <a:rPr lang="en-AU" dirty="0" smtClean="0"/>
              <a:t>Click icon to insert picture</a:t>
            </a:r>
            <a:endParaRPr lang="en-AU" dirty="0"/>
          </a:p>
        </p:txBody>
      </p:sp>
      <p:sp>
        <p:nvSpPr>
          <p:cNvPr id="5" name="Picture Placeholder 3"/>
          <p:cNvSpPr>
            <a:spLocks noGrp="1"/>
          </p:cNvSpPr>
          <p:nvPr>
            <p:ph type="pic" sz="quarter" idx="15" hasCustomPrompt="1"/>
          </p:nvPr>
        </p:nvSpPr>
        <p:spPr>
          <a:xfrm>
            <a:off x="4597200" y="0"/>
            <a:ext cx="4546800" cy="2155558"/>
          </a:xfrm>
        </p:spPr>
        <p:txBody>
          <a:bodyPr bIns="720000" anchor="ctr" anchorCtr="0"/>
          <a:lstStyle>
            <a:lvl1pPr algn="ctr">
              <a:defRPr b="0"/>
            </a:lvl1pPr>
          </a:lstStyle>
          <a:p>
            <a:r>
              <a:rPr lang="en-AU" dirty="0" smtClean="0"/>
              <a:t>Click icon to insert picture</a:t>
            </a:r>
            <a:endParaRPr lang="en-AU" dirty="0"/>
          </a:p>
        </p:txBody>
      </p:sp>
      <p:sp>
        <p:nvSpPr>
          <p:cNvPr id="9" name="Picture Placeholder 3"/>
          <p:cNvSpPr>
            <a:spLocks noGrp="1"/>
          </p:cNvSpPr>
          <p:nvPr>
            <p:ph type="pic" sz="quarter" idx="16" hasCustomPrompt="1"/>
          </p:nvPr>
        </p:nvSpPr>
        <p:spPr>
          <a:xfrm>
            <a:off x="0" y="2208013"/>
            <a:ext cx="4546800" cy="2155558"/>
          </a:xfrm>
        </p:spPr>
        <p:txBody>
          <a:bodyPr bIns="720000" anchor="ctr" anchorCtr="0"/>
          <a:lstStyle>
            <a:lvl1pPr algn="ctr">
              <a:defRPr b="0"/>
            </a:lvl1pPr>
          </a:lstStyle>
          <a:p>
            <a:r>
              <a:rPr lang="en-AU" dirty="0" smtClean="0"/>
              <a:t>Click icon to insert picture</a:t>
            </a:r>
            <a:endParaRPr lang="en-AU" dirty="0"/>
          </a:p>
        </p:txBody>
      </p:sp>
      <p:sp>
        <p:nvSpPr>
          <p:cNvPr id="10" name="Picture Placeholder 3"/>
          <p:cNvSpPr>
            <a:spLocks noGrp="1"/>
          </p:cNvSpPr>
          <p:nvPr>
            <p:ph type="pic" sz="quarter" idx="17" hasCustomPrompt="1"/>
          </p:nvPr>
        </p:nvSpPr>
        <p:spPr>
          <a:xfrm>
            <a:off x="4597200" y="2208013"/>
            <a:ext cx="4546800" cy="2155558"/>
          </a:xfrm>
        </p:spPr>
        <p:txBody>
          <a:bodyPr bIns="720000" anchor="ctr" anchorCtr="0"/>
          <a:lstStyle>
            <a:lvl1pPr algn="ctr">
              <a:defRPr b="0"/>
            </a:lvl1pPr>
          </a:lstStyle>
          <a:p>
            <a:r>
              <a:rPr lang="en-AU" dirty="0" smtClean="0"/>
              <a:t>Click icon to insert picture</a:t>
            </a:r>
            <a:endParaRPr lang="en-AU" dirty="0"/>
          </a:p>
        </p:txBody>
      </p:sp>
    </p:spTree>
    <p:extLst>
      <p:ext uri="{BB962C8B-B14F-4D97-AF65-F5344CB8AC3E}">
        <p14:creationId xmlns:p14="http://schemas.microsoft.com/office/powerpoint/2010/main" val="22100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7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height 4 pic/Title/sub title/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770" y="1283875"/>
            <a:ext cx="4057650" cy="2818992"/>
          </a:xfrm>
        </p:spPr>
        <p:txBody>
          <a:bodyPr/>
          <a:lstStyle>
            <a:lvl4pPr marL="0" indent="0">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C7680FD4-CD03-4622-A0BB-11F357222EEF}" type="slidenum">
              <a:rPr lang="en-AU" smtClean="0"/>
              <a:t>‹#›</a:t>
            </a:fld>
            <a:endParaRPr lang="en-AU" dirty="0"/>
          </a:p>
        </p:txBody>
      </p:sp>
      <p:sp>
        <p:nvSpPr>
          <p:cNvPr id="10" name="Title 1"/>
          <p:cNvSpPr>
            <a:spLocks noGrp="1"/>
          </p:cNvSpPr>
          <p:nvPr>
            <p:ph type="title" hasCustomPrompt="1"/>
          </p:nvPr>
        </p:nvSpPr>
        <p:spPr>
          <a:xfrm>
            <a:off x="445770" y="121897"/>
            <a:ext cx="4057650" cy="671036"/>
          </a:xfrm>
        </p:spPr>
        <p:txBody>
          <a:bodyPr/>
          <a:lstStyle>
            <a:lvl1pPr>
              <a:defRPr/>
            </a:lvl1pPr>
          </a:lstStyle>
          <a:p>
            <a:r>
              <a:rPr lang="en-US" dirty="0" smtClean="0"/>
              <a:t>Slide title heading first line bold</a:t>
            </a:r>
            <a:endParaRPr lang="en-US" dirty="0"/>
          </a:p>
        </p:txBody>
      </p:sp>
      <p:sp>
        <p:nvSpPr>
          <p:cNvPr id="11" name="Text Placeholder 7"/>
          <p:cNvSpPr>
            <a:spLocks noGrp="1"/>
          </p:cNvSpPr>
          <p:nvPr>
            <p:ph type="body" sz="quarter" idx="13" hasCustomPrompt="1"/>
          </p:nvPr>
        </p:nvSpPr>
        <p:spPr>
          <a:xfrm>
            <a:off x="445771" y="718376"/>
            <a:ext cx="4057365" cy="363903"/>
          </a:xfrm>
        </p:spPr>
        <p:txBody>
          <a:bodyPr>
            <a:noAutofit/>
          </a:bodyPr>
          <a:lstStyle>
            <a:lvl1pPr>
              <a:defRPr sz="1700" b="0" baseline="0">
                <a:solidFill>
                  <a:schemeClr val="tx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Slide heading second line light</a:t>
            </a:r>
            <a:endParaRPr lang="en-AU" dirty="0"/>
          </a:p>
        </p:txBody>
      </p:sp>
      <p:sp>
        <p:nvSpPr>
          <p:cNvPr id="8" name="Picture Placeholder 3"/>
          <p:cNvSpPr>
            <a:spLocks noGrp="1"/>
          </p:cNvSpPr>
          <p:nvPr>
            <p:ph type="pic" sz="quarter" idx="15" hasCustomPrompt="1"/>
          </p:nvPr>
        </p:nvSpPr>
        <p:spPr>
          <a:xfrm>
            <a:off x="4599305" y="0"/>
            <a:ext cx="2242800" cy="2156400"/>
          </a:xfrm>
        </p:spPr>
        <p:txBody>
          <a:bodyPr bIns="720000" anchor="ctr" anchorCtr="0"/>
          <a:lstStyle>
            <a:lvl1pPr algn="ctr">
              <a:defRPr b="0"/>
            </a:lvl1pPr>
          </a:lstStyle>
          <a:p>
            <a:r>
              <a:rPr lang="en-AU" dirty="0" smtClean="0"/>
              <a:t>Click icon to insert picture</a:t>
            </a:r>
            <a:endParaRPr lang="en-AU" dirty="0"/>
          </a:p>
        </p:txBody>
      </p:sp>
      <p:sp>
        <p:nvSpPr>
          <p:cNvPr id="14" name="Picture Placeholder 3"/>
          <p:cNvSpPr>
            <a:spLocks noGrp="1"/>
          </p:cNvSpPr>
          <p:nvPr>
            <p:ph type="pic" sz="quarter" idx="17" hasCustomPrompt="1"/>
          </p:nvPr>
        </p:nvSpPr>
        <p:spPr>
          <a:xfrm>
            <a:off x="4599305" y="2208304"/>
            <a:ext cx="2242800" cy="2156400"/>
          </a:xfrm>
        </p:spPr>
        <p:txBody>
          <a:bodyPr bIns="720000" anchor="ctr" anchorCtr="0"/>
          <a:lstStyle>
            <a:lvl1pPr algn="ctr">
              <a:defRPr b="0"/>
            </a:lvl1pPr>
          </a:lstStyle>
          <a:p>
            <a:r>
              <a:rPr lang="en-AU" dirty="0" smtClean="0"/>
              <a:t>Click icon to insert picture</a:t>
            </a:r>
            <a:endParaRPr lang="en-AU" dirty="0"/>
          </a:p>
        </p:txBody>
      </p:sp>
      <p:sp>
        <p:nvSpPr>
          <p:cNvPr id="17" name="Rectangle 16"/>
          <p:cNvSpPr/>
          <p:nvPr userDrawn="1"/>
        </p:nvSpPr>
        <p:spPr>
          <a:xfrm>
            <a:off x="6845285" y="-176569"/>
            <a:ext cx="504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Rectangle 19"/>
          <p:cNvSpPr/>
          <p:nvPr userDrawn="1"/>
        </p:nvSpPr>
        <p:spPr>
          <a:xfrm>
            <a:off x="4549163" y="-176569"/>
            <a:ext cx="504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1" name="Picture Placeholder 3"/>
          <p:cNvSpPr>
            <a:spLocks noGrp="1"/>
          </p:cNvSpPr>
          <p:nvPr>
            <p:ph type="pic" sz="quarter" idx="18" hasCustomPrompt="1"/>
          </p:nvPr>
        </p:nvSpPr>
        <p:spPr>
          <a:xfrm>
            <a:off x="6897600" y="0"/>
            <a:ext cx="2246400" cy="2156400"/>
          </a:xfrm>
        </p:spPr>
        <p:txBody>
          <a:bodyPr bIns="720000" anchor="ctr" anchorCtr="0"/>
          <a:lstStyle>
            <a:lvl1pPr algn="ctr">
              <a:defRPr b="0"/>
            </a:lvl1pPr>
          </a:lstStyle>
          <a:p>
            <a:r>
              <a:rPr lang="en-AU" dirty="0" smtClean="0"/>
              <a:t>Click icon to insert picture</a:t>
            </a:r>
            <a:endParaRPr lang="en-AU" dirty="0"/>
          </a:p>
        </p:txBody>
      </p:sp>
      <p:sp>
        <p:nvSpPr>
          <p:cNvPr id="22" name="Picture Placeholder 3"/>
          <p:cNvSpPr>
            <a:spLocks noGrp="1"/>
          </p:cNvSpPr>
          <p:nvPr>
            <p:ph type="pic" sz="quarter" idx="19" hasCustomPrompt="1"/>
          </p:nvPr>
        </p:nvSpPr>
        <p:spPr>
          <a:xfrm>
            <a:off x="6897600" y="2208304"/>
            <a:ext cx="2246400" cy="2156400"/>
          </a:xfrm>
        </p:spPr>
        <p:txBody>
          <a:bodyPr bIns="720000" anchor="ctr" anchorCtr="0"/>
          <a:lstStyle>
            <a:lvl1pPr algn="ctr">
              <a:defRPr b="0"/>
            </a:lvl1pPr>
          </a:lstStyle>
          <a:p>
            <a:r>
              <a:rPr lang="en-AU" dirty="0" smtClean="0"/>
              <a:t>Click icon to insert picture</a:t>
            </a:r>
            <a:endParaRPr lang="en-AU" dirty="0"/>
          </a:p>
        </p:txBody>
      </p:sp>
    </p:spTree>
    <p:extLst>
      <p:ext uri="{BB962C8B-B14F-4D97-AF65-F5344CB8AC3E}">
        <p14:creationId xmlns:p14="http://schemas.microsoft.com/office/powerpoint/2010/main" val="192483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76" userDrawn="1">
          <p15:clr>
            <a:srgbClr val="FBAE40"/>
          </p15:clr>
        </p15:guide>
        <p15:guide id="2" pos="2880" userDrawn="1">
          <p15:clr>
            <a:srgbClr val="FBAE40"/>
          </p15:clr>
        </p15:guide>
        <p15:guide id="3" pos="4343" userDrawn="1">
          <p15:clr>
            <a:srgbClr val="FBAE40"/>
          </p15:clr>
        </p15:guide>
        <p15:guide id="4" pos="2896" userDrawn="1">
          <p15:clr>
            <a:srgbClr val="FBAE40"/>
          </p15:clr>
        </p15:guide>
        <p15:guide id="5" pos="286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oriz pic/Title/sub title/column">
    <p:spTree>
      <p:nvGrpSpPr>
        <p:cNvPr id="1" name=""/>
        <p:cNvGrpSpPr/>
        <p:nvPr/>
      </p:nvGrpSpPr>
      <p:grpSpPr>
        <a:xfrm>
          <a:off x="0" y="0"/>
          <a:ext cx="0" cy="0"/>
          <a:chOff x="0" y="0"/>
          <a:chExt cx="0" cy="0"/>
        </a:xfrm>
      </p:grpSpPr>
      <p:sp>
        <p:nvSpPr>
          <p:cNvPr id="8" name="Picture Placeholder 3"/>
          <p:cNvSpPr>
            <a:spLocks noGrp="1"/>
          </p:cNvSpPr>
          <p:nvPr>
            <p:ph type="pic" sz="quarter" idx="15" hasCustomPrompt="1"/>
          </p:nvPr>
        </p:nvSpPr>
        <p:spPr>
          <a:xfrm>
            <a:off x="4599304" y="1283875"/>
            <a:ext cx="4004945" cy="2818991"/>
          </a:xfrm>
        </p:spPr>
        <p:txBody>
          <a:bodyPr bIns="720000" anchor="ctr" anchorCtr="0"/>
          <a:lstStyle>
            <a:lvl1pPr algn="ctr">
              <a:defRPr b="0"/>
            </a:lvl1pPr>
          </a:lstStyle>
          <a:p>
            <a:r>
              <a:rPr lang="en-AU" dirty="0" smtClean="0"/>
              <a:t>Click icon to insert picture</a:t>
            </a:r>
            <a:endParaRPr lang="en-AU" dirty="0"/>
          </a:p>
        </p:txBody>
      </p:sp>
      <p:sp>
        <p:nvSpPr>
          <p:cNvPr id="3" name="Content Placeholder 2"/>
          <p:cNvSpPr>
            <a:spLocks noGrp="1"/>
          </p:cNvSpPr>
          <p:nvPr>
            <p:ph idx="1"/>
          </p:nvPr>
        </p:nvSpPr>
        <p:spPr>
          <a:xfrm>
            <a:off x="445770" y="1283875"/>
            <a:ext cx="4057650" cy="2818992"/>
          </a:xfrm>
        </p:spPr>
        <p:txBody>
          <a:bodyPr/>
          <a:lstStyle>
            <a:lvl4pPr marL="0" indent="0">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C7680FD4-CD03-4622-A0BB-11F357222EEF}" type="slidenum">
              <a:rPr lang="en-AU" smtClean="0"/>
              <a:t>‹#›</a:t>
            </a:fld>
            <a:endParaRPr lang="en-AU" dirty="0"/>
          </a:p>
        </p:txBody>
      </p:sp>
      <p:sp>
        <p:nvSpPr>
          <p:cNvPr id="10" name="Title 1"/>
          <p:cNvSpPr>
            <a:spLocks noGrp="1"/>
          </p:cNvSpPr>
          <p:nvPr>
            <p:ph type="title" hasCustomPrompt="1"/>
          </p:nvPr>
        </p:nvSpPr>
        <p:spPr>
          <a:xfrm>
            <a:off x="445769" y="121897"/>
            <a:ext cx="8159051" cy="671036"/>
          </a:xfrm>
        </p:spPr>
        <p:txBody>
          <a:bodyPr/>
          <a:lstStyle>
            <a:lvl1pPr>
              <a:defRPr/>
            </a:lvl1pPr>
          </a:lstStyle>
          <a:p>
            <a:r>
              <a:rPr lang="en-US" dirty="0" smtClean="0"/>
              <a:t>Slide title heading first line bold</a:t>
            </a:r>
            <a:endParaRPr lang="en-US" dirty="0"/>
          </a:p>
        </p:txBody>
      </p:sp>
      <p:sp>
        <p:nvSpPr>
          <p:cNvPr id="11" name="Text Placeholder 7"/>
          <p:cNvSpPr>
            <a:spLocks noGrp="1"/>
          </p:cNvSpPr>
          <p:nvPr>
            <p:ph type="body" sz="quarter" idx="13" hasCustomPrompt="1"/>
          </p:nvPr>
        </p:nvSpPr>
        <p:spPr>
          <a:xfrm>
            <a:off x="445772" y="718376"/>
            <a:ext cx="8158478" cy="363903"/>
          </a:xfrm>
        </p:spPr>
        <p:txBody>
          <a:bodyPr>
            <a:noAutofit/>
          </a:bodyPr>
          <a:lstStyle>
            <a:lvl1pPr>
              <a:defRPr sz="1700" b="0" baseline="0">
                <a:solidFill>
                  <a:schemeClr val="tx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Slide heading second line light</a:t>
            </a:r>
            <a:endParaRPr lang="en-AU" dirty="0"/>
          </a:p>
        </p:txBody>
      </p:sp>
    </p:spTree>
    <p:extLst>
      <p:ext uri="{BB962C8B-B14F-4D97-AF65-F5344CB8AC3E}">
        <p14:creationId xmlns:p14="http://schemas.microsoft.com/office/powerpoint/2010/main" val="314968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9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pics/ Title/sub title/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770" y="1283875"/>
            <a:ext cx="4057650" cy="2818992"/>
          </a:xfrm>
        </p:spPr>
        <p:txBody>
          <a:bodyPr/>
          <a:lstStyle>
            <a:lvl4pPr marL="0" indent="0">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C7680FD4-CD03-4622-A0BB-11F357222EEF}" type="slidenum">
              <a:rPr lang="en-AU" smtClean="0"/>
              <a:t>‹#›</a:t>
            </a:fld>
            <a:endParaRPr lang="en-AU" dirty="0"/>
          </a:p>
        </p:txBody>
      </p:sp>
      <p:sp>
        <p:nvSpPr>
          <p:cNvPr id="10" name="Title 1"/>
          <p:cNvSpPr>
            <a:spLocks noGrp="1"/>
          </p:cNvSpPr>
          <p:nvPr>
            <p:ph type="title" hasCustomPrompt="1"/>
          </p:nvPr>
        </p:nvSpPr>
        <p:spPr>
          <a:xfrm>
            <a:off x="445769" y="121897"/>
            <a:ext cx="8158479" cy="671036"/>
          </a:xfrm>
        </p:spPr>
        <p:txBody>
          <a:bodyPr/>
          <a:lstStyle>
            <a:lvl1pPr>
              <a:defRPr/>
            </a:lvl1pPr>
          </a:lstStyle>
          <a:p>
            <a:r>
              <a:rPr lang="en-US" dirty="0" smtClean="0"/>
              <a:t>Slide title heading first line bold</a:t>
            </a:r>
            <a:endParaRPr lang="en-US" dirty="0"/>
          </a:p>
        </p:txBody>
      </p:sp>
      <p:sp>
        <p:nvSpPr>
          <p:cNvPr id="11" name="Text Placeholder 7"/>
          <p:cNvSpPr>
            <a:spLocks noGrp="1"/>
          </p:cNvSpPr>
          <p:nvPr>
            <p:ph type="body" sz="quarter" idx="13" hasCustomPrompt="1"/>
          </p:nvPr>
        </p:nvSpPr>
        <p:spPr>
          <a:xfrm>
            <a:off x="445771" y="718376"/>
            <a:ext cx="8157906" cy="363903"/>
          </a:xfrm>
        </p:spPr>
        <p:txBody>
          <a:bodyPr>
            <a:noAutofit/>
          </a:bodyPr>
          <a:lstStyle>
            <a:lvl1pPr>
              <a:defRPr sz="1700" b="0" baseline="0">
                <a:solidFill>
                  <a:schemeClr val="tx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Slide heading second line light</a:t>
            </a:r>
            <a:endParaRPr lang="en-AU" dirty="0"/>
          </a:p>
        </p:txBody>
      </p:sp>
      <p:sp>
        <p:nvSpPr>
          <p:cNvPr id="12" name="Picture Placeholder 3"/>
          <p:cNvSpPr>
            <a:spLocks noGrp="1"/>
          </p:cNvSpPr>
          <p:nvPr>
            <p:ph type="pic" sz="quarter" idx="15" hasCustomPrompt="1"/>
          </p:nvPr>
        </p:nvSpPr>
        <p:spPr>
          <a:xfrm>
            <a:off x="4599305" y="1283875"/>
            <a:ext cx="1977272" cy="2818992"/>
          </a:xfrm>
        </p:spPr>
        <p:txBody>
          <a:bodyPr bIns="720000" anchor="ctr" anchorCtr="0"/>
          <a:lstStyle>
            <a:lvl1pPr algn="ctr">
              <a:defRPr b="0"/>
            </a:lvl1pPr>
          </a:lstStyle>
          <a:p>
            <a:r>
              <a:rPr lang="en-AU" dirty="0" smtClean="0"/>
              <a:t>Click icon to insert picture</a:t>
            </a:r>
            <a:endParaRPr lang="en-AU" dirty="0"/>
          </a:p>
        </p:txBody>
      </p:sp>
      <p:sp>
        <p:nvSpPr>
          <p:cNvPr id="13" name="Picture Placeholder 3"/>
          <p:cNvSpPr>
            <a:spLocks noGrp="1"/>
          </p:cNvSpPr>
          <p:nvPr>
            <p:ph type="pic" sz="quarter" idx="18" hasCustomPrompt="1"/>
          </p:nvPr>
        </p:nvSpPr>
        <p:spPr>
          <a:xfrm>
            <a:off x="6626976" y="1283875"/>
            <a:ext cx="1977273" cy="2818992"/>
          </a:xfrm>
        </p:spPr>
        <p:txBody>
          <a:bodyPr bIns="720000" anchor="ctr" anchorCtr="0"/>
          <a:lstStyle>
            <a:lvl1pPr algn="ctr">
              <a:defRPr b="0"/>
            </a:lvl1pPr>
          </a:lstStyle>
          <a:p>
            <a:r>
              <a:rPr lang="en-AU" dirty="0" smtClean="0"/>
              <a:t>Click icon to insert picture</a:t>
            </a:r>
            <a:endParaRPr lang="en-AU" dirty="0"/>
          </a:p>
        </p:txBody>
      </p:sp>
    </p:spTree>
    <p:extLst>
      <p:ext uri="{BB962C8B-B14F-4D97-AF65-F5344CB8AC3E}">
        <p14:creationId xmlns:p14="http://schemas.microsoft.com/office/powerpoint/2010/main" val="191011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Full width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heading first line bold</a:t>
            </a:r>
            <a:endParaRPr lang="en-US" dirty="0"/>
          </a:p>
        </p:txBody>
      </p:sp>
      <p:sp>
        <p:nvSpPr>
          <p:cNvPr id="5" name="Slide Number Placeholder 4"/>
          <p:cNvSpPr>
            <a:spLocks noGrp="1"/>
          </p:cNvSpPr>
          <p:nvPr>
            <p:ph type="sldNum" sz="quarter" idx="12"/>
          </p:nvPr>
        </p:nvSpPr>
        <p:spPr/>
        <p:txBody>
          <a:bodyPr/>
          <a:lstStyle/>
          <a:p>
            <a:fld id="{C7680FD4-CD03-4622-A0BB-11F357222EEF}" type="slidenum">
              <a:rPr lang="en-AU" smtClean="0"/>
              <a:t>‹#›</a:t>
            </a:fld>
            <a:endParaRPr lang="en-AU" dirty="0"/>
          </a:p>
        </p:txBody>
      </p:sp>
      <p:sp>
        <p:nvSpPr>
          <p:cNvPr id="6" name="Text Placeholder 7"/>
          <p:cNvSpPr>
            <a:spLocks noGrp="1"/>
          </p:cNvSpPr>
          <p:nvPr>
            <p:ph type="body" sz="quarter" idx="13" hasCustomPrompt="1"/>
          </p:nvPr>
        </p:nvSpPr>
        <p:spPr>
          <a:xfrm>
            <a:off x="445770" y="718376"/>
            <a:ext cx="6332537" cy="363903"/>
          </a:xfrm>
        </p:spPr>
        <p:txBody>
          <a:bodyPr>
            <a:noAutofit/>
          </a:bodyPr>
          <a:lstStyle>
            <a:lvl1pPr>
              <a:defRPr sz="1700" b="0" baseline="0">
                <a:solidFill>
                  <a:schemeClr val="tx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Slide heading second line light</a:t>
            </a:r>
            <a:endParaRPr lang="en-AU" dirty="0"/>
          </a:p>
        </p:txBody>
      </p:sp>
      <p:sp>
        <p:nvSpPr>
          <p:cNvPr id="9" name="Chart Placeholder 8"/>
          <p:cNvSpPr>
            <a:spLocks noGrp="1"/>
          </p:cNvSpPr>
          <p:nvPr>
            <p:ph type="chart" sz="quarter" idx="14"/>
          </p:nvPr>
        </p:nvSpPr>
        <p:spPr>
          <a:xfrm>
            <a:off x="905764" y="1211580"/>
            <a:ext cx="7238492" cy="3063240"/>
          </a:xfrm>
        </p:spPr>
        <p:txBody>
          <a:bodyPr/>
          <a:lstStyle/>
          <a:p>
            <a:r>
              <a:rPr lang="en-US" dirty="0" smtClean="0"/>
              <a:t>Click icon to add chart</a:t>
            </a:r>
            <a:endParaRPr lang="en-AU" dirty="0"/>
          </a:p>
        </p:txBody>
      </p:sp>
    </p:spTree>
    <p:extLst>
      <p:ext uri="{BB962C8B-B14F-4D97-AF65-F5344CB8AC3E}">
        <p14:creationId xmlns:p14="http://schemas.microsoft.com/office/powerpoint/2010/main" val="92032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ELLA Title 1">
    <p:bg>
      <p:bgPr>
        <a:gradFill>
          <a:gsLst>
            <a:gs pos="43000">
              <a:srgbClr val="43B47C"/>
            </a:gs>
            <a:gs pos="0">
              <a:schemeClr val="accent4"/>
            </a:gs>
            <a:gs pos="100000">
              <a:schemeClr val="accent1"/>
            </a:gs>
          </a:gsLst>
          <a:lin ang="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27924" y="2829067"/>
            <a:ext cx="4462780" cy="461165"/>
          </a:xfrm>
        </p:spPr>
        <p:txBody>
          <a:bodyPr/>
          <a:lstStyle>
            <a:lvl1pPr marL="0" indent="0" algn="l">
              <a:buNone/>
              <a:defRPr sz="24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Second line heading light</a:t>
            </a:r>
            <a:endParaRPr lang="en-US" dirty="0"/>
          </a:p>
        </p:txBody>
      </p:sp>
      <p:sp>
        <p:nvSpPr>
          <p:cNvPr id="2" name="Title 1"/>
          <p:cNvSpPr>
            <a:spLocks noGrp="1"/>
          </p:cNvSpPr>
          <p:nvPr>
            <p:ph type="ctrTitle" hasCustomPrompt="1"/>
          </p:nvPr>
        </p:nvSpPr>
        <p:spPr>
          <a:xfrm>
            <a:off x="927924" y="1655309"/>
            <a:ext cx="4198620" cy="1257177"/>
          </a:xfrm>
        </p:spPr>
        <p:txBody>
          <a:bodyPr anchor="b"/>
          <a:lstStyle>
            <a:lvl1pPr algn="l">
              <a:defRPr sz="2400">
                <a:solidFill>
                  <a:schemeClr val="bg1"/>
                </a:solidFill>
              </a:defRPr>
            </a:lvl1pPr>
          </a:lstStyle>
          <a:p>
            <a:r>
              <a:rPr lang="en-US" dirty="0" smtClean="0"/>
              <a:t>Presentation heading</a:t>
            </a:r>
            <a:endParaRPr lang="en-US" dirty="0"/>
          </a:p>
        </p:txBody>
      </p:sp>
      <p:sp>
        <p:nvSpPr>
          <p:cNvPr id="8" name="Text Placeholder 14"/>
          <p:cNvSpPr>
            <a:spLocks noGrp="1"/>
          </p:cNvSpPr>
          <p:nvPr>
            <p:ph type="body" sz="quarter" idx="13" hasCustomPrompt="1"/>
          </p:nvPr>
        </p:nvSpPr>
        <p:spPr>
          <a:xfrm>
            <a:off x="927924" y="3258884"/>
            <a:ext cx="4198620" cy="510009"/>
          </a:xfrm>
        </p:spPr>
        <p:txBody>
          <a:bodyPr/>
          <a:lstStyle>
            <a:lvl1pPr>
              <a:defRPr sz="1100" b="0">
                <a:solidFill>
                  <a:schemeClr val="bg1"/>
                </a:solidFill>
              </a:defRPr>
            </a:lvl1pPr>
          </a:lstStyle>
          <a:p>
            <a:pPr lvl="0"/>
            <a:r>
              <a:rPr lang="en-US" dirty="0" smtClean="0"/>
              <a:t>Subheading line goes here</a:t>
            </a:r>
          </a:p>
        </p:txBody>
      </p:sp>
      <p:grpSp>
        <p:nvGrpSpPr>
          <p:cNvPr id="10" name="Group 4"/>
          <p:cNvGrpSpPr>
            <a:grpSpLocks noChangeAspect="1"/>
          </p:cNvGrpSpPr>
          <p:nvPr userDrawn="1"/>
        </p:nvGrpSpPr>
        <p:grpSpPr bwMode="auto">
          <a:xfrm>
            <a:off x="626259" y="545788"/>
            <a:ext cx="1193020" cy="1013772"/>
            <a:chOff x="946" y="-1064"/>
            <a:chExt cx="2629" cy="2234"/>
          </a:xfrm>
          <a:solidFill>
            <a:schemeClr val="bg1"/>
          </a:solidFill>
        </p:grpSpPr>
        <p:sp>
          <p:nvSpPr>
            <p:cNvPr id="12" name="Freeform 5"/>
            <p:cNvSpPr>
              <a:spLocks noEditPoints="1"/>
            </p:cNvSpPr>
            <p:nvPr userDrawn="1"/>
          </p:nvSpPr>
          <p:spPr bwMode="auto">
            <a:xfrm>
              <a:off x="2267" y="-1064"/>
              <a:ext cx="1308" cy="1554"/>
            </a:xfrm>
            <a:custGeom>
              <a:avLst/>
              <a:gdLst>
                <a:gd name="T0" fmla="*/ 333 w 552"/>
                <a:gd name="T1" fmla="*/ 238 h 656"/>
                <a:gd name="T2" fmla="*/ 372 w 552"/>
                <a:gd name="T3" fmla="*/ 254 h 656"/>
                <a:gd name="T4" fmla="*/ 372 w 552"/>
                <a:gd name="T5" fmla="*/ 347 h 656"/>
                <a:gd name="T6" fmla="*/ 332 w 552"/>
                <a:gd name="T7" fmla="*/ 367 h 656"/>
                <a:gd name="T8" fmla="*/ 287 w 552"/>
                <a:gd name="T9" fmla="*/ 302 h 656"/>
                <a:gd name="T10" fmla="*/ 333 w 552"/>
                <a:gd name="T11" fmla="*/ 238 h 656"/>
                <a:gd name="T12" fmla="*/ 552 w 552"/>
                <a:gd name="T13" fmla="*/ 81 h 656"/>
                <a:gd name="T14" fmla="*/ 552 w 552"/>
                <a:gd name="T15" fmla="*/ 432 h 656"/>
                <a:gd name="T16" fmla="*/ 473 w 552"/>
                <a:gd name="T17" fmla="*/ 512 h 656"/>
                <a:gd name="T18" fmla="*/ 432 w 552"/>
                <a:gd name="T19" fmla="*/ 512 h 656"/>
                <a:gd name="T20" fmla="*/ 463 w 552"/>
                <a:gd name="T21" fmla="*/ 636 h 656"/>
                <a:gd name="T22" fmla="*/ 458 w 552"/>
                <a:gd name="T23" fmla="*/ 651 h 656"/>
                <a:gd name="T24" fmla="*/ 442 w 552"/>
                <a:gd name="T25" fmla="*/ 651 h 656"/>
                <a:gd name="T26" fmla="*/ 239 w 552"/>
                <a:gd name="T27" fmla="*/ 512 h 656"/>
                <a:gd name="T28" fmla="*/ 81 w 552"/>
                <a:gd name="T29" fmla="*/ 512 h 656"/>
                <a:gd name="T30" fmla="*/ 0 w 552"/>
                <a:gd name="T31" fmla="*/ 432 h 656"/>
                <a:gd name="T32" fmla="*/ 0 w 552"/>
                <a:gd name="T33" fmla="*/ 81 h 656"/>
                <a:gd name="T34" fmla="*/ 81 w 552"/>
                <a:gd name="T35" fmla="*/ 0 h 656"/>
                <a:gd name="T36" fmla="*/ 473 w 552"/>
                <a:gd name="T37" fmla="*/ 0 h 656"/>
                <a:gd name="T38" fmla="*/ 552 w 552"/>
                <a:gd name="T39" fmla="*/ 81 h 656"/>
                <a:gd name="T40" fmla="*/ 156 w 552"/>
                <a:gd name="T41" fmla="*/ 87 h 656"/>
                <a:gd name="T42" fmla="*/ 147 w 552"/>
                <a:gd name="T43" fmla="*/ 75 h 656"/>
                <a:gd name="T44" fmla="*/ 97 w 552"/>
                <a:gd name="T45" fmla="*/ 81 h 656"/>
                <a:gd name="T46" fmla="*/ 84 w 552"/>
                <a:gd name="T47" fmla="*/ 95 h 656"/>
                <a:gd name="T48" fmla="*/ 84 w 552"/>
                <a:gd name="T49" fmla="*/ 406 h 656"/>
                <a:gd name="T50" fmla="*/ 99 w 552"/>
                <a:gd name="T51" fmla="*/ 420 h 656"/>
                <a:gd name="T52" fmla="*/ 145 w 552"/>
                <a:gd name="T53" fmla="*/ 420 h 656"/>
                <a:gd name="T54" fmla="*/ 156 w 552"/>
                <a:gd name="T55" fmla="*/ 405 h 656"/>
                <a:gd name="T56" fmla="*/ 156 w 552"/>
                <a:gd name="T57" fmla="*/ 87 h 656"/>
                <a:gd name="T58" fmla="*/ 464 w 552"/>
                <a:gd name="T59" fmla="*/ 380 h 656"/>
                <a:gd name="T60" fmla="*/ 454 w 552"/>
                <a:gd name="T61" fmla="*/ 372 h 656"/>
                <a:gd name="T62" fmla="*/ 450 w 552"/>
                <a:gd name="T63" fmla="*/ 372 h 656"/>
                <a:gd name="T64" fmla="*/ 444 w 552"/>
                <a:gd name="T65" fmla="*/ 362 h 656"/>
                <a:gd name="T66" fmla="*/ 444 w 552"/>
                <a:gd name="T67" fmla="*/ 197 h 656"/>
                <a:gd name="T68" fmla="*/ 432 w 552"/>
                <a:gd name="T69" fmla="*/ 184 h 656"/>
                <a:gd name="T70" fmla="*/ 389 w 552"/>
                <a:gd name="T71" fmla="*/ 184 h 656"/>
                <a:gd name="T72" fmla="*/ 378 w 552"/>
                <a:gd name="T73" fmla="*/ 194 h 656"/>
                <a:gd name="T74" fmla="*/ 376 w 552"/>
                <a:gd name="T75" fmla="*/ 205 h 656"/>
                <a:gd name="T76" fmla="*/ 318 w 552"/>
                <a:gd name="T77" fmla="*/ 178 h 656"/>
                <a:gd name="T78" fmla="*/ 212 w 552"/>
                <a:gd name="T79" fmla="*/ 306 h 656"/>
                <a:gd name="T80" fmla="*/ 313 w 552"/>
                <a:gd name="T81" fmla="*/ 425 h 656"/>
                <a:gd name="T82" fmla="*/ 380 w 552"/>
                <a:gd name="T83" fmla="*/ 396 h 656"/>
                <a:gd name="T84" fmla="*/ 381 w 552"/>
                <a:gd name="T85" fmla="*/ 396 h 656"/>
                <a:gd name="T86" fmla="*/ 427 w 552"/>
                <a:gd name="T87" fmla="*/ 420 h 656"/>
                <a:gd name="T88" fmla="*/ 453 w 552"/>
                <a:gd name="T89" fmla="*/ 420 h 656"/>
                <a:gd name="T90" fmla="*/ 464 w 552"/>
                <a:gd name="T91" fmla="*/ 408 h 656"/>
                <a:gd name="T92" fmla="*/ 464 w 552"/>
                <a:gd name="T93" fmla="*/ 38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52" h="656">
                  <a:moveTo>
                    <a:pt x="333" y="238"/>
                  </a:moveTo>
                  <a:cubicBezTo>
                    <a:pt x="347" y="238"/>
                    <a:pt x="364" y="247"/>
                    <a:pt x="372" y="254"/>
                  </a:cubicBezTo>
                  <a:cubicBezTo>
                    <a:pt x="372" y="347"/>
                    <a:pt x="372" y="347"/>
                    <a:pt x="372" y="347"/>
                  </a:cubicBezTo>
                  <a:cubicBezTo>
                    <a:pt x="364" y="354"/>
                    <a:pt x="349" y="367"/>
                    <a:pt x="332" y="367"/>
                  </a:cubicBezTo>
                  <a:cubicBezTo>
                    <a:pt x="295" y="367"/>
                    <a:pt x="287" y="332"/>
                    <a:pt x="287" y="302"/>
                  </a:cubicBezTo>
                  <a:cubicBezTo>
                    <a:pt x="287" y="257"/>
                    <a:pt x="310" y="238"/>
                    <a:pt x="333" y="238"/>
                  </a:cubicBezTo>
                  <a:moveTo>
                    <a:pt x="552" y="81"/>
                  </a:moveTo>
                  <a:cubicBezTo>
                    <a:pt x="552" y="432"/>
                    <a:pt x="552" y="432"/>
                    <a:pt x="552" y="432"/>
                  </a:cubicBezTo>
                  <a:cubicBezTo>
                    <a:pt x="552" y="477"/>
                    <a:pt x="518" y="512"/>
                    <a:pt x="473" y="512"/>
                  </a:cubicBezTo>
                  <a:cubicBezTo>
                    <a:pt x="432" y="512"/>
                    <a:pt x="432" y="512"/>
                    <a:pt x="432" y="512"/>
                  </a:cubicBezTo>
                  <a:cubicBezTo>
                    <a:pt x="463" y="636"/>
                    <a:pt x="463" y="636"/>
                    <a:pt x="463" y="636"/>
                  </a:cubicBezTo>
                  <a:cubicBezTo>
                    <a:pt x="465" y="645"/>
                    <a:pt x="460" y="650"/>
                    <a:pt x="458" y="651"/>
                  </a:cubicBezTo>
                  <a:cubicBezTo>
                    <a:pt x="456" y="652"/>
                    <a:pt x="449" y="656"/>
                    <a:pt x="442" y="651"/>
                  </a:cubicBezTo>
                  <a:cubicBezTo>
                    <a:pt x="239" y="512"/>
                    <a:pt x="239" y="512"/>
                    <a:pt x="239" y="512"/>
                  </a:cubicBezTo>
                  <a:cubicBezTo>
                    <a:pt x="81" y="512"/>
                    <a:pt x="81" y="512"/>
                    <a:pt x="81" y="512"/>
                  </a:cubicBezTo>
                  <a:cubicBezTo>
                    <a:pt x="37" y="512"/>
                    <a:pt x="0" y="476"/>
                    <a:pt x="0" y="432"/>
                  </a:cubicBezTo>
                  <a:cubicBezTo>
                    <a:pt x="0" y="81"/>
                    <a:pt x="0" y="81"/>
                    <a:pt x="0" y="81"/>
                  </a:cubicBezTo>
                  <a:cubicBezTo>
                    <a:pt x="0" y="37"/>
                    <a:pt x="37" y="0"/>
                    <a:pt x="81" y="0"/>
                  </a:cubicBezTo>
                  <a:cubicBezTo>
                    <a:pt x="473" y="0"/>
                    <a:pt x="473" y="0"/>
                    <a:pt x="473" y="0"/>
                  </a:cubicBezTo>
                  <a:cubicBezTo>
                    <a:pt x="517" y="0"/>
                    <a:pt x="552" y="36"/>
                    <a:pt x="552" y="81"/>
                  </a:cubicBezTo>
                  <a:moveTo>
                    <a:pt x="156" y="87"/>
                  </a:moveTo>
                  <a:cubicBezTo>
                    <a:pt x="156" y="79"/>
                    <a:pt x="153" y="75"/>
                    <a:pt x="147" y="75"/>
                  </a:cubicBezTo>
                  <a:cubicBezTo>
                    <a:pt x="97" y="81"/>
                    <a:pt x="97" y="81"/>
                    <a:pt x="97" y="81"/>
                  </a:cubicBezTo>
                  <a:cubicBezTo>
                    <a:pt x="89" y="82"/>
                    <a:pt x="84" y="85"/>
                    <a:pt x="84" y="95"/>
                  </a:cubicBezTo>
                  <a:cubicBezTo>
                    <a:pt x="84" y="406"/>
                    <a:pt x="84" y="406"/>
                    <a:pt x="84" y="406"/>
                  </a:cubicBezTo>
                  <a:cubicBezTo>
                    <a:pt x="84" y="415"/>
                    <a:pt x="92" y="420"/>
                    <a:pt x="99" y="420"/>
                  </a:cubicBezTo>
                  <a:cubicBezTo>
                    <a:pt x="145" y="420"/>
                    <a:pt x="145" y="420"/>
                    <a:pt x="145" y="420"/>
                  </a:cubicBezTo>
                  <a:cubicBezTo>
                    <a:pt x="153" y="420"/>
                    <a:pt x="156" y="414"/>
                    <a:pt x="156" y="405"/>
                  </a:cubicBezTo>
                  <a:lnTo>
                    <a:pt x="156" y="87"/>
                  </a:lnTo>
                  <a:close/>
                  <a:moveTo>
                    <a:pt x="464" y="380"/>
                  </a:moveTo>
                  <a:cubicBezTo>
                    <a:pt x="464" y="373"/>
                    <a:pt x="461" y="372"/>
                    <a:pt x="454" y="372"/>
                  </a:cubicBezTo>
                  <a:cubicBezTo>
                    <a:pt x="450" y="372"/>
                    <a:pt x="450" y="372"/>
                    <a:pt x="450" y="372"/>
                  </a:cubicBezTo>
                  <a:cubicBezTo>
                    <a:pt x="445" y="372"/>
                    <a:pt x="444" y="367"/>
                    <a:pt x="444" y="362"/>
                  </a:cubicBezTo>
                  <a:cubicBezTo>
                    <a:pt x="444" y="197"/>
                    <a:pt x="444" y="197"/>
                    <a:pt x="444" y="197"/>
                  </a:cubicBezTo>
                  <a:cubicBezTo>
                    <a:pt x="444" y="189"/>
                    <a:pt x="438" y="184"/>
                    <a:pt x="432" y="184"/>
                  </a:cubicBezTo>
                  <a:cubicBezTo>
                    <a:pt x="389" y="184"/>
                    <a:pt x="389" y="184"/>
                    <a:pt x="389" y="184"/>
                  </a:cubicBezTo>
                  <a:cubicBezTo>
                    <a:pt x="382" y="184"/>
                    <a:pt x="378" y="189"/>
                    <a:pt x="378" y="194"/>
                  </a:cubicBezTo>
                  <a:cubicBezTo>
                    <a:pt x="376" y="205"/>
                    <a:pt x="376" y="205"/>
                    <a:pt x="376" y="205"/>
                  </a:cubicBezTo>
                  <a:cubicBezTo>
                    <a:pt x="366" y="191"/>
                    <a:pt x="344" y="178"/>
                    <a:pt x="318" y="178"/>
                  </a:cubicBezTo>
                  <a:cubicBezTo>
                    <a:pt x="265" y="178"/>
                    <a:pt x="212" y="221"/>
                    <a:pt x="212" y="306"/>
                  </a:cubicBezTo>
                  <a:cubicBezTo>
                    <a:pt x="212" y="370"/>
                    <a:pt x="244" y="425"/>
                    <a:pt x="313" y="425"/>
                  </a:cubicBezTo>
                  <a:cubicBezTo>
                    <a:pt x="337" y="425"/>
                    <a:pt x="367" y="412"/>
                    <a:pt x="380" y="396"/>
                  </a:cubicBezTo>
                  <a:cubicBezTo>
                    <a:pt x="381" y="396"/>
                    <a:pt x="381" y="396"/>
                    <a:pt x="381" y="396"/>
                  </a:cubicBezTo>
                  <a:cubicBezTo>
                    <a:pt x="388" y="412"/>
                    <a:pt x="399" y="420"/>
                    <a:pt x="427" y="420"/>
                  </a:cubicBezTo>
                  <a:cubicBezTo>
                    <a:pt x="453" y="420"/>
                    <a:pt x="453" y="420"/>
                    <a:pt x="453" y="420"/>
                  </a:cubicBezTo>
                  <a:cubicBezTo>
                    <a:pt x="460" y="420"/>
                    <a:pt x="464" y="415"/>
                    <a:pt x="464" y="408"/>
                  </a:cubicBezTo>
                  <a:lnTo>
                    <a:pt x="464" y="3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 name="Freeform 6"/>
            <p:cNvSpPr>
              <a:spLocks/>
            </p:cNvSpPr>
            <p:nvPr userDrawn="1"/>
          </p:nvSpPr>
          <p:spPr bwMode="auto">
            <a:xfrm>
              <a:off x="1879" y="551"/>
              <a:ext cx="99" cy="154"/>
            </a:xfrm>
            <a:custGeom>
              <a:avLst/>
              <a:gdLst>
                <a:gd name="T0" fmla="*/ 40 w 42"/>
                <a:gd name="T1" fmla="*/ 0 h 65"/>
                <a:gd name="T2" fmla="*/ 42 w 42"/>
                <a:gd name="T3" fmla="*/ 2 h 65"/>
                <a:gd name="T4" fmla="*/ 41 w 42"/>
                <a:gd name="T5" fmla="*/ 10 h 65"/>
                <a:gd name="T6" fmla="*/ 38 w 42"/>
                <a:gd name="T7" fmla="*/ 12 h 65"/>
                <a:gd name="T8" fmla="*/ 15 w 42"/>
                <a:gd name="T9" fmla="*/ 12 h 65"/>
                <a:gd name="T10" fmla="*/ 15 w 42"/>
                <a:gd name="T11" fmla="*/ 26 h 65"/>
                <a:gd name="T12" fmla="*/ 36 w 42"/>
                <a:gd name="T13" fmla="*/ 26 h 65"/>
                <a:gd name="T14" fmla="*/ 39 w 42"/>
                <a:gd name="T15" fmla="*/ 29 h 65"/>
                <a:gd name="T16" fmla="*/ 39 w 42"/>
                <a:gd name="T17" fmla="*/ 35 h 65"/>
                <a:gd name="T18" fmla="*/ 36 w 42"/>
                <a:gd name="T19" fmla="*/ 38 h 65"/>
                <a:gd name="T20" fmla="*/ 15 w 42"/>
                <a:gd name="T21" fmla="*/ 38 h 65"/>
                <a:gd name="T22" fmla="*/ 15 w 42"/>
                <a:gd name="T23" fmla="*/ 53 h 65"/>
                <a:gd name="T24" fmla="*/ 39 w 42"/>
                <a:gd name="T25" fmla="*/ 53 h 65"/>
                <a:gd name="T26" fmla="*/ 42 w 42"/>
                <a:gd name="T27" fmla="*/ 55 h 65"/>
                <a:gd name="T28" fmla="*/ 42 w 42"/>
                <a:gd name="T29" fmla="*/ 62 h 65"/>
                <a:gd name="T30" fmla="*/ 40 w 42"/>
                <a:gd name="T31" fmla="*/ 65 h 65"/>
                <a:gd name="T32" fmla="*/ 3 w 42"/>
                <a:gd name="T33" fmla="*/ 65 h 65"/>
                <a:gd name="T34" fmla="*/ 0 w 42"/>
                <a:gd name="T35" fmla="*/ 62 h 65"/>
                <a:gd name="T36" fmla="*/ 0 w 42"/>
                <a:gd name="T37" fmla="*/ 3 h 65"/>
                <a:gd name="T38" fmla="*/ 3 w 42"/>
                <a:gd name="T39" fmla="*/ 0 h 65"/>
                <a:gd name="T40" fmla="*/ 40 w 42"/>
                <a:gd name="T4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65">
                  <a:moveTo>
                    <a:pt x="40" y="0"/>
                  </a:moveTo>
                  <a:cubicBezTo>
                    <a:pt x="42" y="0"/>
                    <a:pt x="42" y="1"/>
                    <a:pt x="42" y="2"/>
                  </a:cubicBezTo>
                  <a:cubicBezTo>
                    <a:pt x="41" y="10"/>
                    <a:pt x="41" y="10"/>
                    <a:pt x="41" y="10"/>
                  </a:cubicBezTo>
                  <a:cubicBezTo>
                    <a:pt x="41" y="12"/>
                    <a:pt x="40" y="12"/>
                    <a:pt x="38" y="12"/>
                  </a:cubicBezTo>
                  <a:cubicBezTo>
                    <a:pt x="15" y="12"/>
                    <a:pt x="15" y="12"/>
                    <a:pt x="15" y="12"/>
                  </a:cubicBezTo>
                  <a:cubicBezTo>
                    <a:pt x="15" y="26"/>
                    <a:pt x="15" y="26"/>
                    <a:pt x="15" y="26"/>
                  </a:cubicBezTo>
                  <a:cubicBezTo>
                    <a:pt x="36" y="26"/>
                    <a:pt x="36" y="26"/>
                    <a:pt x="36" y="26"/>
                  </a:cubicBezTo>
                  <a:cubicBezTo>
                    <a:pt x="38" y="26"/>
                    <a:pt x="39" y="27"/>
                    <a:pt x="39" y="29"/>
                  </a:cubicBezTo>
                  <a:cubicBezTo>
                    <a:pt x="39" y="35"/>
                    <a:pt x="39" y="35"/>
                    <a:pt x="39" y="35"/>
                  </a:cubicBezTo>
                  <a:cubicBezTo>
                    <a:pt x="39" y="37"/>
                    <a:pt x="38" y="38"/>
                    <a:pt x="36" y="38"/>
                  </a:cubicBezTo>
                  <a:cubicBezTo>
                    <a:pt x="15" y="38"/>
                    <a:pt x="15" y="38"/>
                    <a:pt x="15" y="38"/>
                  </a:cubicBezTo>
                  <a:cubicBezTo>
                    <a:pt x="15" y="53"/>
                    <a:pt x="15" y="53"/>
                    <a:pt x="15" y="53"/>
                  </a:cubicBezTo>
                  <a:cubicBezTo>
                    <a:pt x="39" y="53"/>
                    <a:pt x="39" y="53"/>
                    <a:pt x="39" y="53"/>
                  </a:cubicBezTo>
                  <a:cubicBezTo>
                    <a:pt x="41" y="53"/>
                    <a:pt x="42" y="54"/>
                    <a:pt x="42" y="55"/>
                  </a:cubicBezTo>
                  <a:cubicBezTo>
                    <a:pt x="42" y="62"/>
                    <a:pt x="42" y="62"/>
                    <a:pt x="42" y="62"/>
                  </a:cubicBezTo>
                  <a:cubicBezTo>
                    <a:pt x="42" y="64"/>
                    <a:pt x="41" y="65"/>
                    <a:pt x="40" y="65"/>
                  </a:cubicBezTo>
                  <a:cubicBezTo>
                    <a:pt x="3" y="65"/>
                    <a:pt x="3" y="65"/>
                    <a:pt x="3" y="65"/>
                  </a:cubicBezTo>
                  <a:cubicBezTo>
                    <a:pt x="1" y="65"/>
                    <a:pt x="0" y="64"/>
                    <a:pt x="0" y="62"/>
                  </a:cubicBezTo>
                  <a:cubicBezTo>
                    <a:pt x="0" y="3"/>
                    <a:pt x="0" y="3"/>
                    <a:pt x="0" y="3"/>
                  </a:cubicBezTo>
                  <a:cubicBezTo>
                    <a:pt x="0" y="1"/>
                    <a:pt x="1" y="0"/>
                    <a:pt x="3" y="0"/>
                  </a:cubicBezTo>
                  <a:lnTo>
                    <a:pt x="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 name="Freeform 7"/>
            <p:cNvSpPr>
              <a:spLocks noEditPoints="1"/>
            </p:cNvSpPr>
            <p:nvPr userDrawn="1"/>
          </p:nvSpPr>
          <p:spPr bwMode="auto">
            <a:xfrm>
              <a:off x="1992" y="594"/>
              <a:ext cx="117" cy="114"/>
            </a:xfrm>
            <a:custGeom>
              <a:avLst/>
              <a:gdLst>
                <a:gd name="T0" fmla="*/ 49 w 49"/>
                <a:gd name="T1" fmla="*/ 45 h 48"/>
                <a:gd name="T2" fmla="*/ 47 w 49"/>
                <a:gd name="T3" fmla="*/ 47 h 48"/>
                <a:gd name="T4" fmla="*/ 42 w 49"/>
                <a:gd name="T5" fmla="*/ 47 h 48"/>
                <a:gd name="T6" fmla="*/ 33 w 49"/>
                <a:gd name="T7" fmla="*/ 43 h 48"/>
                <a:gd name="T8" fmla="*/ 32 w 49"/>
                <a:gd name="T9" fmla="*/ 43 h 48"/>
                <a:gd name="T10" fmla="*/ 19 w 49"/>
                <a:gd name="T11" fmla="*/ 48 h 48"/>
                <a:gd name="T12" fmla="*/ 0 w 49"/>
                <a:gd name="T13" fmla="*/ 25 h 48"/>
                <a:gd name="T14" fmla="*/ 20 w 49"/>
                <a:gd name="T15" fmla="*/ 0 h 48"/>
                <a:gd name="T16" fmla="*/ 32 w 49"/>
                <a:gd name="T17" fmla="*/ 5 h 48"/>
                <a:gd name="T18" fmla="*/ 32 w 49"/>
                <a:gd name="T19" fmla="*/ 3 h 48"/>
                <a:gd name="T20" fmla="*/ 34 w 49"/>
                <a:gd name="T21" fmla="*/ 2 h 48"/>
                <a:gd name="T22" fmla="*/ 42 w 49"/>
                <a:gd name="T23" fmla="*/ 2 h 48"/>
                <a:gd name="T24" fmla="*/ 45 w 49"/>
                <a:gd name="T25" fmla="*/ 4 h 48"/>
                <a:gd name="T26" fmla="*/ 45 w 49"/>
                <a:gd name="T27" fmla="*/ 36 h 48"/>
                <a:gd name="T28" fmla="*/ 46 w 49"/>
                <a:gd name="T29" fmla="*/ 37 h 48"/>
                <a:gd name="T30" fmla="*/ 47 w 49"/>
                <a:gd name="T31" fmla="*/ 37 h 48"/>
                <a:gd name="T32" fmla="*/ 49 w 49"/>
                <a:gd name="T33" fmla="*/ 39 h 48"/>
                <a:gd name="T34" fmla="*/ 49 w 49"/>
                <a:gd name="T35" fmla="*/ 45 h 48"/>
                <a:gd name="T36" fmla="*/ 31 w 49"/>
                <a:gd name="T37" fmla="*/ 15 h 48"/>
                <a:gd name="T38" fmla="*/ 23 w 49"/>
                <a:gd name="T39" fmla="*/ 12 h 48"/>
                <a:gd name="T40" fmla="*/ 14 w 49"/>
                <a:gd name="T41" fmla="*/ 24 h 48"/>
                <a:gd name="T42" fmla="*/ 23 w 49"/>
                <a:gd name="T43" fmla="*/ 37 h 48"/>
                <a:gd name="T44" fmla="*/ 31 w 49"/>
                <a:gd name="T45" fmla="*/ 33 h 48"/>
                <a:gd name="T46" fmla="*/ 31 w 49"/>
                <a:gd name="T47" fmla="*/ 1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48">
                  <a:moveTo>
                    <a:pt x="49" y="45"/>
                  </a:moveTo>
                  <a:cubicBezTo>
                    <a:pt x="49" y="46"/>
                    <a:pt x="48" y="47"/>
                    <a:pt x="47" y="47"/>
                  </a:cubicBezTo>
                  <a:cubicBezTo>
                    <a:pt x="42" y="47"/>
                    <a:pt x="42" y="47"/>
                    <a:pt x="42" y="47"/>
                  </a:cubicBezTo>
                  <a:cubicBezTo>
                    <a:pt x="36" y="47"/>
                    <a:pt x="34" y="45"/>
                    <a:pt x="33" y="43"/>
                  </a:cubicBezTo>
                  <a:cubicBezTo>
                    <a:pt x="32" y="43"/>
                    <a:pt x="32" y="43"/>
                    <a:pt x="32" y="43"/>
                  </a:cubicBezTo>
                  <a:cubicBezTo>
                    <a:pt x="30" y="45"/>
                    <a:pt x="24" y="48"/>
                    <a:pt x="19" y="48"/>
                  </a:cubicBezTo>
                  <a:cubicBezTo>
                    <a:pt x="6" y="48"/>
                    <a:pt x="0" y="37"/>
                    <a:pt x="0" y="25"/>
                  </a:cubicBezTo>
                  <a:cubicBezTo>
                    <a:pt x="0" y="9"/>
                    <a:pt x="10" y="0"/>
                    <a:pt x="20" y="0"/>
                  </a:cubicBezTo>
                  <a:cubicBezTo>
                    <a:pt x="26" y="0"/>
                    <a:pt x="30" y="3"/>
                    <a:pt x="32" y="5"/>
                  </a:cubicBezTo>
                  <a:cubicBezTo>
                    <a:pt x="32" y="3"/>
                    <a:pt x="32" y="3"/>
                    <a:pt x="32" y="3"/>
                  </a:cubicBezTo>
                  <a:cubicBezTo>
                    <a:pt x="32" y="2"/>
                    <a:pt x="33" y="2"/>
                    <a:pt x="34" y="2"/>
                  </a:cubicBezTo>
                  <a:cubicBezTo>
                    <a:pt x="42" y="2"/>
                    <a:pt x="42" y="2"/>
                    <a:pt x="42" y="2"/>
                  </a:cubicBezTo>
                  <a:cubicBezTo>
                    <a:pt x="44" y="2"/>
                    <a:pt x="45" y="2"/>
                    <a:pt x="45" y="4"/>
                  </a:cubicBezTo>
                  <a:cubicBezTo>
                    <a:pt x="45" y="36"/>
                    <a:pt x="45" y="36"/>
                    <a:pt x="45" y="36"/>
                  </a:cubicBezTo>
                  <a:cubicBezTo>
                    <a:pt x="45" y="37"/>
                    <a:pt x="45" y="37"/>
                    <a:pt x="46" y="37"/>
                  </a:cubicBezTo>
                  <a:cubicBezTo>
                    <a:pt x="47" y="37"/>
                    <a:pt x="47" y="37"/>
                    <a:pt x="47" y="37"/>
                  </a:cubicBezTo>
                  <a:cubicBezTo>
                    <a:pt x="48" y="37"/>
                    <a:pt x="49" y="38"/>
                    <a:pt x="49" y="39"/>
                  </a:cubicBezTo>
                  <a:lnTo>
                    <a:pt x="49" y="45"/>
                  </a:lnTo>
                  <a:close/>
                  <a:moveTo>
                    <a:pt x="31" y="15"/>
                  </a:moveTo>
                  <a:cubicBezTo>
                    <a:pt x="29" y="13"/>
                    <a:pt x="26" y="12"/>
                    <a:pt x="23" y="12"/>
                  </a:cubicBezTo>
                  <a:cubicBezTo>
                    <a:pt x="19" y="12"/>
                    <a:pt x="14" y="15"/>
                    <a:pt x="14" y="24"/>
                  </a:cubicBezTo>
                  <a:cubicBezTo>
                    <a:pt x="14" y="30"/>
                    <a:pt x="16" y="37"/>
                    <a:pt x="23" y="37"/>
                  </a:cubicBezTo>
                  <a:cubicBezTo>
                    <a:pt x="26" y="37"/>
                    <a:pt x="30" y="34"/>
                    <a:pt x="31" y="33"/>
                  </a:cubicBezTo>
                  <a:lnTo>
                    <a:pt x="31"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 name="Freeform 8"/>
            <p:cNvSpPr>
              <a:spLocks/>
            </p:cNvSpPr>
            <p:nvPr userDrawn="1"/>
          </p:nvSpPr>
          <p:spPr bwMode="auto">
            <a:xfrm>
              <a:off x="2125" y="594"/>
              <a:ext cx="69" cy="111"/>
            </a:xfrm>
            <a:custGeom>
              <a:avLst/>
              <a:gdLst>
                <a:gd name="T0" fmla="*/ 14 w 29"/>
                <a:gd name="T1" fmla="*/ 16 h 47"/>
                <a:gd name="T2" fmla="*/ 14 w 29"/>
                <a:gd name="T3" fmla="*/ 44 h 47"/>
                <a:gd name="T4" fmla="*/ 12 w 29"/>
                <a:gd name="T5" fmla="*/ 47 h 47"/>
                <a:gd name="T6" fmla="*/ 3 w 29"/>
                <a:gd name="T7" fmla="*/ 47 h 47"/>
                <a:gd name="T8" fmla="*/ 0 w 29"/>
                <a:gd name="T9" fmla="*/ 44 h 47"/>
                <a:gd name="T10" fmla="*/ 0 w 29"/>
                <a:gd name="T11" fmla="*/ 4 h 47"/>
                <a:gd name="T12" fmla="*/ 3 w 29"/>
                <a:gd name="T13" fmla="*/ 2 h 47"/>
                <a:gd name="T14" fmla="*/ 10 w 29"/>
                <a:gd name="T15" fmla="*/ 2 h 47"/>
                <a:gd name="T16" fmla="*/ 13 w 29"/>
                <a:gd name="T17" fmla="*/ 3 h 47"/>
                <a:gd name="T18" fmla="*/ 13 w 29"/>
                <a:gd name="T19" fmla="*/ 6 h 47"/>
                <a:gd name="T20" fmla="*/ 25 w 29"/>
                <a:gd name="T21" fmla="*/ 0 h 47"/>
                <a:gd name="T22" fmla="*/ 28 w 29"/>
                <a:gd name="T23" fmla="*/ 1 h 47"/>
                <a:gd name="T24" fmla="*/ 29 w 29"/>
                <a:gd name="T25" fmla="*/ 3 h 47"/>
                <a:gd name="T26" fmla="*/ 27 w 29"/>
                <a:gd name="T27" fmla="*/ 12 h 47"/>
                <a:gd name="T28" fmla="*/ 26 w 29"/>
                <a:gd name="T29" fmla="*/ 13 h 47"/>
                <a:gd name="T30" fmla="*/ 23 w 29"/>
                <a:gd name="T31" fmla="*/ 13 h 47"/>
                <a:gd name="T32" fmla="*/ 14 w 29"/>
                <a:gd name="T33"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7">
                  <a:moveTo>
                    <a:pt x="14" y="16"/>
                  </a:moveTo>
                  <a:cubicBezTo>
                    <a:pt x="14" y="44"/>
                    <a:pt x="14" y="44"/>
                    <a:pt x="14" y="44"/>
                  </a:cubicBezTo>
                  <a:cubicBezTo>
                    <a:pt x="14" y="46"/>
                    <a:pt x="13" y="47"/>
                    <a:pt x="12" y="47"/>
                  </a:cubicBezTo>
                  <a:cubicBezTo>
                    <a:pt x="3" y="47"/>
                    <a:pt x="3" y="47"/>
                    <a:pt x="3" y="47"/>
                  </a:cubicBezTo>
                  <a:cubicBezTo>
                    <a:pt x="1" y="47"/>
                    <a:pt x="0" y="46"/>
                    <a:pt x="0" y="44"/>
                  </a:cubicBezTo>
                  <a:cubicBezTo>
                    <a:pt x="0" y="4"/>
                    <a:pt x="0" y="4"/>
                    <a:pt x="0" y="4"/>
                  </a:cubicBezTo>
                  <a:cubicBezTo>
                    <a:pt x="0" y="2"/>
                    <a:pt x="1" y="2"/>
                    <a:pt x="3" y="2"/>
                  </a:cubicBezTo>
                  <a:cubicBezTo>
                    <a:pt x="10" y="2"/>
                    <a:pt x="10" y="2"/>
                    <a:pt x="10" y="2"/>
                  </a:cubicBezTo>
                  <a:cubicBezTo>
                    <a:pt x="12" y="2"/>
                    <a:pt x="13" y="2"/>
                    <a:pt x="13" y="3"/>
                  </a:cubicBezTo>
                  <a:cubicBezTo>
                    <a:pt x="13" y="6"/>
                    <a:pt x="13" y="6"/>
                    <a:pt x="13" y="6"/>
                  </a:cubicBezTo>
                  <a:cubicBezTo>
                    <a:pt x="17" y="2"/>
                    <a:pt x="20" y="0"/>
                    <a:pt x="25" y="0"/>
                  </a:cubicBezTo>
                  <a:cubicBezTo>
                    <a:pt x="26" y="0"/>
                    <a:pt x="27" y="0"/>
                    <a:pt x="28" y="1"/>
                  </a:cubicBezTo>
                  <a:cubicBezTo>
                    <a:pt x="29" y="1"/>
                    <a:pt x="29" y="2"/>
                    <a:pt x="29" y="3"/>
                  </a:cubicBezTo>
                  <a:cubicBezTo>
                    <a:pt x="27" y="12"/>
                    <a:pt x="27" y="12"/>
                    <a:pt x="27" y="12"/>
                  </a:cubicBezTo>
                  <a:cubicBezTo>
                    <a:pt x="27" y="13"/>
                    <a:pt x="27" y="13"/>
                    <a:pt x="26" y="13"/>
                  </a:cubicBezTo>
                  <a:cubicBezTo>
                    <a:pt x="25" y="13"/>
                    <a:pt x="24" y="13"/>
                    <a:pt x="23" y="13"/>
                  </a:cubicBezTo>
                  <a:cubicBezTo>
                    <a:pt x="20" y="13"/>
                    <a:pt x="17" y="14"/>
                    <a:pt x="14"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 name="Freeform 9"/>
            <p:cNvSpPr>
              <a:spLocks/>
            </p:cNvSpPr>
            <p:nvPr userDrawn="1"/>
          </p:nvSpPr>
          <p:spPr bwMode="auto">
            <a:xfrm>
              <a:off x="2208" y="547"/>
              <a:ext cx="33" cy="158"/>
            </a:xfrm>
            <a:custGeom>
              <a:avLst/>
              <a:gdLst>
                <a:gd name="T0" fmla="*/ 14 w 14"/>
                <a:gd name="T1" fmla="*/ 64 h 67"/>
                <a:gd name="T2" fmla="*/ 12 w 14"/>
                <a:gd name="T3" fmla="*/ 67 h 67"/>
                <a:gd name="T4" fmla="*/ 3 w 14"/>
                <a:gd name="T5" fmla="*/ 67 h 67"/>
                <a:gd name="T6" fmla="*/ 0 w 14"/>
                <a:gd name="T7" fmla="*/ 64 h 67"/>
                <a:gd name="T8" fmla="*/ 0 w 14"/>
                <a:gd name="T9" fmla="*/ 4 h 67"/>
                <a:gd name="T10" fmla="*/ 2 w 14"/>
                <a:gd name="T11" fmla="*/ 1 h 67"/>
                <a:gd name="T12" fmla="*/ 12 w 14"/>
                <a:gd name="T13" fmla="*/ 0 h 67"/>
                <a:gd name="T14" fmla="*/ 14 w 14"/>
                <a:gd name="T15" fmla="*/ 2 h 67"/>
                <a:gd name="T16" fmla="*/ 14 w 14"/>
                <a:gd name="T17" fmla="*/ 6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67">
                  <a:moveTo>
                    <a:pt x="14" y="64"/>
                  </a:moveTo>
                  <a:cubicBezTo>
                    <a:pt x="14" y="66"/>
                    <a:pt x="13" y="67"/>
                    <a:pt x="12" y="67"/>
                  </a:cubicBezTo>
                  <a:cubicBezTo>
                    <a:pt x="3" y="67"/>
                    <a:pt x="3" y="67"/>
                    <a:pt x="3" y="67"/>
                  </a:cubicBezTo>
                  <a:cubicBezTo>
                    <a:pt x="1" y="67"/>
                    <a:pt x="0" y="66"/>
                    <a:pt x="0" y="64"/>
                  </a:cubicBezTo>
                  <a:cubicBezTo>
                    <a:pt x="0" y="4"/>
                    <a:pt x="0" y="4"/>
                    <a:pt x="0" y="4"/>
                  </a:cubicBezTo>
                  <a:cubicBezTo>
                    <a:pt x="0" y="2"/>
                    <a:pt x="1" y="1"/>
                    <a:pt x="2" y="1"/>
                  </a:cubicBezTo>
                  <a:cubicBezTo>
                    <a:pt x="12" y="0"/>
                    <a:pt x="12" y="0"/>
                    <a:pt x="12" y="0"/>
                  </a:cubicBezTo>
                  <a:cubicBezTo>
                    <a:pt x="13" y="0"/>
                    <a:pt x="14" y="1"/>
                    <a:pt x="14" y="2"/>
                  </a:cubicBezTo>
                  <a:lnTo>
                    <a:pt x="14"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 name="Freeform 10"/>
            <p:cNvSpPr>
              <a:spLocks/>
            </p:cNvSpPr>
            <p:nvPr userDrawn="1"/>
          </p:nvSpPr>
          <p:spPr bwMode="auto">
            <a:xfrm>
              <a:off x="2255" y="599"/>
              <a:ext cx="114" cy="154"/>
            </a:xfrm>
            <a:custGeom>
              <a:avLst/>
              <a:gdLst>
                <a:gd name="T0" fmla="*/ 48 w 48"/>
                <a:gd name="T1" fmla="*/ 2 h 65"/>
                <a:gd name="T2" fmla="*/ 30 w 48"/>
                <a:gd name="T3" fmla="*/ 50 h 65"/>
                <a:gd name="T4" fmla="*/ 8 w 48"/>
                <a:gd name="T5" fmla="*/ 65 h 65"/>
                <a:gd name="T6" fmla="*/ 2 w 48"/>
                <a:gd name="T7" fmla="*/ 65 h 65"/>
                <a:gd name="T8" fmla="*/ 1 w 48"/>
                <a:gd name="T9" fmla="*/ 62 h 65"/>
                <a:gd name="T10" fmla="*/ 2 w 48"/>
                <a:gd name="T11" fmla="*/ 56 h 65"/>
                <a:gd name="T12" fmla="*/ 4 w 48"/>
                <a:gd name="T13" fmla="*/ 54 h 65"/>
                <a:gd name="T14" fmla="*/ 7 w 48"/>
                <a:gd name="T15" fmla="*/ 54 h 65"/>
                <a:gd name="T16" fmla="*/ 17 w 48"/>
                <a:gd name="T17" fmla="*/ 48 h 65"/>
                <a:gd name="T18" fmla="*/ 19 w 48"/>
                <a:gd name="T19" fmla="*/ 45 h 65"/>
                <a:gd name="T20" fmla="*/ 1 w 48"/>
                <a:gd name="T21" fmla="*/ 2 h 65"/>
                <a:gd name="T22" fmla="*/ 1 w 48"/>
                <a:gd name="T23" fmla="*/ 1 h 65"/>
                <a:gd name="T24" fmla="*/ 3 w 48"/>
                <a:gd name="T25" fmla="*/ 0 h 65"/>
                <a:gd name="T26" fmla="*/ 14 w 48"/>
                <a:gd name="T27" fmla="*/ 0 h 65"/>
                <a:gd name="T28" fmla="*/ 17 w 48"/>
                <a:gd name="T29" fmla="*/ 1 h 65"/>
                <a:gd name="T30" fmla="*/ 26 w 48"/>
                <a:gd name="T31" fmla="*/ 29 h 65"/>
                <a:gd name="T32" fmla="*/ 34 w 48"/>
                <a:gd name="T33" fmla="*/ 2 h 65"/>
                <a:gd name="T34" fmla="*/ 37 w 48"/>
                <a:gd name="T35" fmla="*/ 0 h 65"/>
                <a:gd name="T36" fmla="*/ 47 w 48"/>
                <a:gd name="T37" fmla="*/ 0 h 65"/>
                <a:gd name="T38" fmla="*/ 48 w 48"/>
                <a:gd name="T39" fmla="*/ 1 h 65"/>
                <a:gd name="T40" fmla="*/ 48 w 48"/>
                <a:gd name="T41" fmla="*/ 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65">
                  <a:moveTo>
                    <a:pt x="48" y="2"/>
                  </a:moveTo>
                  <a:cubicBezTo>
                    <a:pt x="30" y="50"/>
                    <a:pt x="30" y="50"/>
                    <a:pt x="30" y="50"/>
                  </a:cubicBezTo>
                  <a:cubicBezTo>
                    <a:pt x="26" y="61"/>
                    <a:pt x="20" y="65"/>
                    <a:pt x="8" y="65"/>
                  </a:cubicBezTo>
                  <a:cubicBezTo>
                    <a:pt x="6" y="65"/>
                    <a:pt x="4" y="65"/>
                    <a:pt x="2" y="65"/>
                  </a:cubicBezTo>
                  <a:cubicBezTo>
                    <a:pt x="0" y="64"/>
                    <a:pt x="0" y="63"/>
                    <a:pt x="1" y="62"/>
                  </a:cubicBezTo>
                  <a:cubicBezTo>
                    <a:pt x="2" y="56"/>
                    <a:pt x="2" y="56"/>
                    <a:pt x="2" y="56"/>
                  </a:cubicBezTo>
                  <a:cubicBezTo>
                    <a:pt x="2" y="54"/>
                    <a:pt x="2" y="54"/>
                    <a:pt x="4" y="54"/>
                  </a:cubicBezTo>
                  <a:cubicBezTo>
                    <a:pt x="5" y="54"/>
                    <a:pt x="6" y="54"/>
                    <a:pt x="7" y="54"/>
                  </a:cubicBezTo>
                  <a:cubicBezTo>
                    <a:pt x="14" y="54"/>
                    <a:pt x="15" y="52"/>
                    <a:pt x="17" y="48"/>
                  </a:cubicBezTo>
                  <a:cubicBezTo>
                    <a:pt x="19" y="45"/>
                    <a:pt x="19" y="45"/>
                    <a:pt x="19" y="45"/>
                  </a:cubicBezTo>
                  <a:cubicBezTo>
                    <a:pt x="1" y="2"/>
                    <a:pt x="1" y="2"/>
                    <a:pt x="1" y="2"/>
                  </a:cubicBezTo>
                  <a:cubicBezTo>
                    <a:pt x="1" y="2"/>
                    <a:pt x="1" y="1"/>
                    <a:pt x="1" y="1"/>
                  </a:cubicBezTo>
                  <a:cubicBezTo>
                    <a:pt x="1" y="0"/>
                    <a:pt x="2" y="0"/>
                    <a:pt x="3" y="0"/>
                  </a:cubicBezTo>
                  <a:cubicBezTo>
                    <a:pt x="14" y="0"/>
                    <a:pt x="14" y="0"/>
                    <a:pt x="14" y="0"/>
                  </a:cubicBezTo>
                  <a:cubicBezTo>
                    <a:pt x="16" y="0"/>
                    <a:pt x="16" y="0"/>
                    <a:pt x="17" y="1"/>
                  </a:cubicBezTo>
                  <a:cubicBezTo>
                    <a:pt x="26" y="29"/>
                    <a:pt x="26" y="29"/>
                    <a:pt x="26" y="29"/>
                  </a:cubicBezTo>
                  <a:cubicBezTo>
                    <a:pt x="34" y="2"/>
                    <a:pt x="34" y="2"/>
                    <a:pt x="34" y="2"/>
                  </a:cubicBezTo>
                  <a:cubicBezTo>
                    <a:pt x="34" y="0"/>
                    <a:pt x="35" y="0"/>
                    <a:pt x="37" y="0"/>
                  </a:cubicBezTo>
                  <a:cubicBezTo>
                    <a:pt x="47" y="0"/>
                    <a:pt x="47" y="0"/>
                    <a:pt x="47" y="0"/>
                  </a:cubicBezTo>
                  <a:cubicBezTo>
                    <a:pt x="48" y="0"/>
                    <a:pt x="48" y="0"/>
                    <a:pt x="48" y="1"/>
                  </a:cubicBezTo>
                  <a:cubicBezTo>
                    <a:pt x="48" y="1"/>
                    <a:pt x="48" y="2"/>
                    <a:pt x="48"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 name="Freeform 11"/>
            <p:cNvSpPr>
              <a:spLocks/>
            </p:cNvSpPr>
            <p:nvPr userDrawn="1"/>
          </p:nvSpPr>
          <p:spPr bwMode="auto">
            <a:xfrm>
              <a:off x="2443" y="551"/>
              <a:ext cx="97" cy="154"/>
            </a:xfrm>
            <a:custGeom>
              <a:avLst/>
              <a:gdLst>
                <a:gd name="T0" fmla="*/ 41 w 41"/>
                <a:gd name="T1" fmla="*/ 62 h 65"/>
                <a:gd name="T2" fmla="*/ 39 w 41"/>
                <a:gd name="T3" fmla="*/ 65 h 65"/>
                <a:gd name="T4" fmla="*/ 3 w 41"/>
                <a:gd name="T5" fmla="*/ 65 h 65"/>
                <a:gd name="T6" fmla="*/ 0 w 41"/>
                <a:gd name="T7" fmla="*/ 62 h 65"/>
                <a:gd name="T8" fmla="*/ 0 w 41"/>
                <a:gd name="T9" fmla="*/ 3 h 65"/>
                <a:gd name="T10" fmla="*/ 3 w 41"/>
                <a:gd name="T11" fmla="*/ 0 h 65"/>
                <a:gd name="T12" fmla="*/ 12 w 41"/>
                <a:gd name="T13" fmla="*/ 0 h 65"/>
                <a:gd name="T14" fmla="*/ 15 w 41"/>
                <a:gd name="T15" fmla="*/ 3 h 65"/>
                <a:gd name="T16" fmla="*/ 15 w 41"/>
                <a:gd name="T17" fmla="*/ 52 h 65"/>
                <a:gd name="T18" fmla="*/ 39 w 41"/>
                <a:gd name="T19" fmla="*/ 52 h 65"/>
                <a:gd name="T20" fmla="*/ 41 w 41"/>
                <a:gd name="T21" fmla="*/ 55 h 65"/>
                <a:gd name="T22" fmla="*/ 41 w 41"/>
                <a:gd name="T23"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65">
                  <a:moveTo>
                    <a:pt x="41" y="62"/>
                  </a:moveTo>
                  <a:cubicBezTo>
                    <a:pt x="41" y="64"/>
                    <a:pt x="40" y="65"/>
                    <a:pt x="39" y="65"/>
                  </a:cubicBezTo>
                  <a:cubicBezTo>
                    <a:pt x="3" y="65"/>
                    <a:pt x="3" y="65"/>
                    <a:pt x="3" y="65"/>
                  </a:cubicBezTo>
                  <a:cubicBezTo>
                    <a:pt x="1" y="65"/>
                    <a:pt x="0" y="64"/>
                    <a:pt x="0" y="62"/>
                  </a:cubicBezTo>
                  <a:cubicBezTo>
                    <a:pt x="0" y="3"/>
                    <a:pt x="0" y="3"/>
                    <a:pt x="0" y="3"/>
                  </a:cubicBezTo>
                  <a:cubicBezTo>
                    <a:pt x="0" y="1"/>
                    <a:pt x="1" y="0"/>
                    <a:pt x="3" y="0"/>
                  </a:cubicBezTo>
                  <a:cubicBezTo>
                    <a:pt x="12" y="0"/>
                    <a:pt x="12" y="0"/>
                    <a:pt x="12" y="0"/>
                  </a:cubicBezTo>
                  <a:cubicBezTo>
                    <a:pt x="14" y="0"/>
                    <a:pt x="15" y="1"/>
                    <a:pt x="15" y="3"/>
                  </a:cubicBezTo>
                  <a:cubicBezTo>
                    <a:pt x="15" y="52"/>
                    <a:pt x="15" y="52"/>
                    <a:pt x="15" y="52"/>
                  </a:cubicBezTo>
                  <a:cubicBezTo>
                    <a:pt x="39" y="52"/>
                    <a:pt x="39" y="52"/>
                    <a:pt x="39" y="52"/>
                  </a:cubicBezTo>
                  <a:cubicBezTo>
                    <a:pt x="41" y="52"/>
                    <a:pt x="41" y="53"/>
                    <a:pt x="41" y="55"/>
                  </a:cubicBezTo>
                  <a:lnTo>
                    <a:pt x="41"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 name="Freeform 12"/>
            <p:cNvSpPr>
              <a:spLocks noEditPoints="1"/>
            </p:cNvSpPr>
            <p:nvPr userDrawn="1"/>
          </p:nvSpPr>
          <p:spPr bwMode="auto">
            <a:xfrm>
              <a:off x="2549" y="594"/>
              <a:ext cx="104" cy="114"/>
            </a:xfrm>
            <a:custGeom>
              <a:avLst/>
              <a:gdLst>
                <a:gd name="T0" fmla="*/ 44 w 44"/>
                <a:gd name="T1" fmla="*/ 25 h 48"/>
                <a:gd name="T2" fmla="*/ 41 w 44"/>
                <a:gd name="T3" fmla="*/ 28 h 48"/>
                <a:gd name="T4" fmla="*/ 15 w 44"/>
                <a:gd name="T5" fmla="*/ 28 h 48"/>
                <a:gd name="T6" fmla="*/ 27 w 44"/>
                <a:gd name="T7" fmla="*/ 37 h 48"/>
                <a:gd name="T8" fmla="*/ 38 w 44"/>
                <a:gd name="T9" fmla="*/ 35 h 48"/>
                <a:gd name="T10" fmla="*/ 39 w 44"/>
                <a:gd name="T11" fmla="*/ 34 h 48"/>
                <a:gd name="T12" fmla="*/ 41 w 44"/>
                <a:gd name="T13" fmla="*/ 36 h 48"/>
                <a:gd name="T14" fmla="*/ 43 w 44"/>
                <a:gd name="T15" fmla="*/ 43 h 48"/>
                <a:gd name="T16" fmla="*/ 41 w 44"/>
                <a:gd name="T17" fmla="*/ 45 h 48"/>
                <a:gd name="T18" fmla="*/ 24 w 44"/>
                <a:gd name="T19" fmla="*/ 48 h 48"/>
                <a:gd name="T20" fmla="*/ 0 w 44"/>
                <a:gd name="T21" fmla="*/ 24 h 48"/>
                <a:gd name="T22" fmla="*/ 24 w 44"/>
                <a:gd name="T23" fmla="*/ 0 h 48"/>
                <a:gd name="T24" fmla="*/ 38 w 44"/>
                <a:gd name="T25" fmla="*/ 6 h 48"/>
                <a:gd name="T26" fmla="*/ 44 w 44"/>
                <a:gd name="T27" fmla="*/ 24 h 48"/>
                <a:gd name="T28" fmla="*/ 44 w 44"/>
                <a:gd name="T29" fmla="*/ 25 h 48"/>
                <a:gd name="T30" fmla="*/ 30 w 44"/>
                <a:gd name="T31" fmla="*/ 19 h 48"/>
                <a:gd name="T32" fmla="*/ 23 w 44"/>
                <a:gd name="T33" fmla="*/ 11 h 48"/>
                <a:gd name="T34" fmla="*/ 15 w 44"/>
                <a:gd name="T35" fmla="*/ 19 h 48"/>
                <a:gd name="T36" fmla="*/ 30 w 44"/>
                <a:gd name="T37" fmla="*/ 1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48">
                  <a:moveTo>
                    <a:pt x="44" y="25"/>
                  </a:moveTo>
                  <a:cubicBezTo>
                    <a:pt x="44" y="27"/>
                    <a:pt x="43" y="28"/>
                    <a:pt x="41" y="28"/>
                  </a:cubicBezTo>
                  <a:cubicBezTo>
                    <a:pt x="15" y="28"/>
                    <a:pt x="15" y="28"/>
                    <a:pt x="15" y="28"/>
                  </a:cubicBezTo>
                  <a:cubicBezTo>
                    <a:pt x="16" y="34"/>
                    <a:pt x="21" y="37"/>
                    <a:pt x="27" y="37"/>
                  </a:cubicBezTo>
                  <a:cubicBezTo>
                    <a:pt x="31" y="37"/>
                    <a:pt x="35" y="36"/>
                    <a:pt x="38" y="35"/>
                  </a:cubicBezTo>
                  <a:cubicBezTo>
                    <a:pt x="39" y="34"/>
                    <a:pt x="39" y="34"/>
                    <a:pt x="39" y="34"/>
                  </a:cubicBezTo>
                  <a:cubicBezTo>
                    <a:pt x="40" y="34"/>
                    <a:pt x="41" y="35"/>
                    <a:pt x="41" y="36"/>
                  </a:cubicBezTo>
                  <a:cubicBezTo>
                    <a:pt x="41" y="37"/>
                    <a:pt x="43" y="41"/>
                    <a:pt x="43" y="43"/>
                  </a:cubicBezTo>
                  <a:cubicBezTo>
                    <a:pt x="43" y="44"/>
                    <a:pt x="42" y="44"/>
                    <a:pt x="41" y="45"/>
                  </a:cubicBezTo>
                  <a:cubicBezTo>
                    <a:pt x="36" y="47"/>
                    <a:pt x="29" y="48"/>
                    <a:pt x="24" y="48"/>
                  </a:cubicBezTo>
                  <a:cubicBezTo>
                    <a:pt x="9" y="48"/>
                    <a:pt x="0" y="39"/>
                    <a:pt x="0" y="24"/>
                  </a:cubicBezTo>
                  <a:cubicBezTo>
                    <a:pt x="0" y="10"/>
                    <a:pt x="10" y="0"/>
                    <a:pt x="24" y="0"/>
                  </a:cubicBezTo>
                  <a:cubicBezTo>
                    <a:pt x="30" y="0"/>
                    <a:pt x="35" y="2"/>
                    <a:pt x="38" y="6"/>
                  </a:cubicBezTo>
                  <a:cubicBezTo>
                    <a:pt x="43" y="11"/>
                    <a:pt x="44" y="17"/>
                    <a:pt x="44" y="24"/>
                  </a:cubicBezTo>
                  <a:lnTo>
                    <a:pt x="44" y="25"/>
                  </a:lnTo>
                  <a:close/>
                  <a:moveTo>
                    <a:pt x="30" y="19"/>
                  </a:moveTo>
                  <a:cubicBezTo>
                    <a:pt x="30" y="15"/>
                    <a:pt x="28" y="11"/>
                    <a:pt x="23" y="11"/>
                  </a:cubicBezTo>
                  <a:cubicBezTo>
                    <a:pt x="18" y="11"/>
                    <a:pt x="15" y="15"/>
                    <a:pt x="15" y="19"/>
                  </a:cubicBezTo>
                  <a:lnTo>
                    <a:pt x="3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 name="Freeform 13"/>
            <p:cNvSpPr>
              <a:spLocks noEditPoints="1"/>
            </p:cNvSpPr>
            <p:nvPr userDrawn="1"/>
          </p:nvSpPr>
          <p:spPr bwMode="auto">
            <a:xfrm>
              <a:off x="2665" y="594"/>
              <a:ext cx="116" cy="114"/>
            </a:xfrm>
            <a:custGeom>
              <a:avLst/>
              <a:gdLst>
                <a:gd name="T0" fmla="*/ 49 w 49"/>
                <a:gd name="T1" fmla="*/ 45 h 48"/>
                <a:gd name="T2" fmla="*/ 47 w 49"/>
                <a:gd name="T3" fmla="*/ 47 h 48"/>
                <a:gd name="T4" fmla="*/ 42 w 49"/>
                <a:gd name="T5" fmla="*/ 47 h 48"/>
                <a:gd name="T6" fmla="*/ 33 w 49"/>
                <a:gd name="T7" fmla="*/ 43 h 48"/>
                <a:gd name="T8" fmla="*/ 33 w 49"/>
                <a:gd name="T9" fmla="*/ 43 h 48"/>
                <a:gd name="T10" fmla="*/ 19 w 49"/>
                <a:gd name="T11" fmla="*/ 48 h 48"/>
                <a:gd name="T12" fmla="*/ 0 w 49"/>
                <a:gd name="T13" fmla="*/ 25 h 48"/>
                <a:gd name="T14" fmla="*/ 20 w 49"/>
                <a:gd name="T15" fmla="*/ 0 h 48"/>
                <a:gd name="T16" fmla="*/ 32 w 49"/>
                <a:gd name="T17" fmla="*/ 5 h 48"/>
                <a:gd name="T18" fmla="*/ 32 w 49"/>
                <a:gd name="T19" fmla="*/ 3 h 48"/>
                <a:gd name="T20" fmla="*/ 34 w 49"/>
                <a:gd name="T21" fmla="*/ 2 h 48"/>
                <a:gd name="T22" fmla="*/ 42 w 49"/>
                <a:gd name="T23" fmla="*/ 2 h 48"/>
                <a:gd name="T24" fmla="*/ 45 w 49"/>
                <a:gd name="T25" fmla="*/ 4 h 48"/>
                <a:gd name="T26" fmla="*/ 45 w 49"/>
                <a:gd name="T27" fmla="*/ 36 h 48"/>
                <a:gd name="T28" fmla="*/ 46 w 49"/>
                <a:gd name="T29" fmla="*/ 37 h 48"/>
                <a:gd name="T30" fmla="*/ 47 w 49"/>
                <a:gd name="T31" fmla="*/ 37 h 48"/>
                <a:gd name="T32" fmla="*/ 49 w 49"/>
                <a:gd name="T33" fmla="*/ 39 h 48"/>
                <a:gd name="T34" fmla="*/ 49 w 49"/>
                <a:gd name="T35" fmla="*/ 45 h 48"/>
                <a:gd name="T36" fmla="*/ 31 w 49"/>
                <a:gd name="T37" fmla="*/ 15 h 48"/>
                <a:gd name="T38" fmla="*/ 23 w 49"/>
                <a:gd name="T39" fmla="*/ 12 h 48"/>
                <a:gd name="T40" fmla="*/ 14 w 49"/>
                <a:gd name="T41" fmla="*/ 24 h 48"/>
                <a:gd name="T42" fmla="*/ 23 w 49"/>
                <a:gd name="T43" fmla="*/ 37 h 48"/>
                <a:gd name="T44" fmla="*/ 31 w 49"/>
                <a:gd name="T45" fmla="*/ 33 h 48"/>
                <a:gd name="T46" fmla="*/ 31 w 49"/>
                <a:gd name="T47" fmla="*/ 1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48">
                  <a:moveTo>
                    <a:pt x="49" y="45"/>
                  </a:moveTo>
                  <a:cubicBezTo>
                    <a:pt x="49" y="46"/>
                    <a:pt x="48" y="47"/>
                    <a:pt x="47" y="47"/>
                  </a:cubicBezTo>
                  <a:cubicBezTo>
                    <a:pt x="42" y="47"/>
                    <a:pt x="42" y="47"/>
                    <a:pt x="42" y="47"/>
                  </a:cubicBezTo>
                  <a:cubicBezTo>
                    <a:pt x="36" y="47"/>
                    <a:pt x="34" y="45"/>
                    <a:pt x="33" y="43"/>
                  </a:cubicBezTo>
                  <a:cubicBezTo>
                    <a:pt x="33" y="43"/>
                    <a:pt x="33" y="43"/>
                    <a:pt x="33" y="43"/>
                  </a:cubicBezTo>
                  <a:cubicBezTo>
                    <a:pt x="30" y="45"/>
                    <a:pt x="24" y="48"/>
                    <a:pt x="19" y="48"/>
                  </a:cubicBezTo>
                  <a:cubicBezTo>
                    <a:pt x="6" y="48"/>
                    <a:pt x="0" y="37"/>
                    <a:pt x="0" y="25"/>
                  </a:cubicBezTo>
                  <a:cubicBezTo>
                    <a:pt x="0" y="9"/>
                    <a:pt x="10" y="0"/>
                    <a:pt x="20" y="0"/>
                  </a:cubicBezTo>
                  <a:cubicBezTo>
                    <a:pt x="26" y="0"/>
                    <a:pt x="30" y="3"/>
                    <a:pt x="32" y="5"/>
                  </a:cubicBezTo>
                  <a:cubicBezTo>
                    <a:pt x="32" y="3"/>
                    <a:pt x="32" y="3"/>
                    <a:pt x="32" y="3"/>
                  </a:cubicBezTo>
                  <a:cubicBezTo>
                    <a:pt x="32" y="2"/>
                    <a:pt x="33" y="2"/>
                    <a:pt x="34" y="2"/>
                  </a:cubicBezTo>
                  <a:cubicBezTo>
                    <a:pt x="42" y="2"/>
                    <a:pt x="42" y="2"/>
                    <a:pt x="42" y="2"/>
                  </a:cubicBezTo>
                  <a:cubicBezTo>
                    <a:pt x="44" y="2"/>
                    <a:pt x="45" y="2"/>
                    <a:pt x="45" y="4"/>
                  </a:cubicBezTo>
                  <a:cubicBezTo>
                    <a:pt x="45" y="36"/>
                    <a:pt x="45" y="36"/>
                    <a:pt x="45" y="36"/>
                  </a:cubicBezTo>
                  <a:cubicBezTo>
                    <a:pt x="45" y="37"/>
                    <a:pt x="45" y="37"/>
                    <a:pt x="46" y="37"/>
                  </a:cubicBezTo>
                  <a:cubicBezTo>
                    <a:pt x="47" y="37"/>
                    <a:pt x="47" y="37"/>
                    <a:pt x="47" y="37"/>
                  </a:cubicBezTo>
                  <a:cubicBezTo>
                    <a:pt x="48" y="37"/>
                    <a:pt x="49" y="38"/>
                    <a:pt x="49" y="39"/>
                  </a:cubicBezTo>
                  <a:lnTo>
                    <a:pt x="49" y="45"/>
                  </a:lnTo>
                  <a:close/>
                  <a:moveTo>
                    <a:pt x="31" y="15"/>
                  </a:moveTo>
                  <a:cubicBezTo>
                    <a:pt x="29" y="13"/>
                    <a:pt x="26" y="12"/>
                    <a:pt x="23" y="12"/>
                  </a:cubicBezTo>
                  <a:cubicBezTo>
                    <a:pt x="19" y="12"/>
                    <a:pt x="14" y="15"/>
                    <a:pt x="14" y="24"/>
                  </a:cubicBezTo>
                  <a:cubicBezTo>
                    <a:pt x="14" y="30"/>
                    <a:pt x="16" y="37"/>
                    <a:pt x="23" y="37"/>
                  </a:cubicBezTo>
                  <a:cubicBezTo>
                    <a:pt x="26" y="37"/>
                    <a:pt x="30" y="34"/>
                    <a:pt x="31" y="33"/>
                  </a:cubicBezTo>
                  <a:lnTo>
                    <a:pt x="31"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 name="Freeform 14"/>
            <p:cNvSpPr>
              <a:spLocks/>
            </p:cNvSpPr>
            <p:nvPr userDrawn="1"/>
          </p:nvSpPr>
          <p:spPr bwMode="auto">
            <a:xfrm>
              <a:off x="2798" y="594"/>
              <a:ext cx="68" cy="111"/>
            </a:xfrm>
            <a:custGeom>
              <a:avLst/>
              <a:gdLst>
                <a:gd name="T0" fmla="*/ 14 w 29"/>
                <a:gd name="T1" fmla="*/ 16 h 47"/>
                <a:gd name="T2" fmla="*/ 14 w 29"/>
                <a:gd name="T3" fmla="*/ 44 h 47"/>
                <a:gd name="T4" fmla="*/ 12 w 29"/>
                <a:gd name="T5" fmla="*/ 47 h 47"/>
                <a:gd name="T6" fmla="*/ 3 w 29"/>
                <a:gd name="T7" fmla="*/ 47 h 47"/>
                <a:gd name="T8" fmla="*/ 0 w 29"/>
                <a:gd name="T9" fmla="*/ 44 h 47"/>
                <a:gd name="T10" fmla="*/ 0 w 29"/>
                <a:gd name="T11" fmla="*/ 4 h 47"/>
                <a:gd name="T12" fmla="*/ 3 w 29"/>
                <a:gd name="T13" fmla="*/ 2 h 47"/>
                <a:gd name="T14" fmla="*/ 11 w 29"/>
                <a:gd name="T15" fmla="*/ 2 h 47"/>
                <a:gd name="T16" fmla="*/ 13 w 29"/>
                <a:gd name="T17" fmla="*/ 3 h 47"/>
                <a:gd name="T18" fmla="*/ 13 w 29"/>
                <a:gd name="T19" fmla="*/ 6 h 47"/>
                <a:gd name="T20" fmla="*/ 25 w 29"/>
                <a:gd name="T21" fmla="*/ 0 h 47"/>
                <a:gd name="T22" fmla="*/ 28 w 29"/>
                <a:gd name="T23" fmla="*/ 1 h 47"/>
                <a:gd name="T24" fmla="*/ 29 w 29"/>
                <a:gd name="T25" fmla="*/ 3 h 47"/>
                <a:gd name="T26" fmla="*/ 27 w 29"/>
                <a:gd name="T27" fmla="*/ 12 h 47"/>
                <a:gd name="T28" fmla="*/ 26 w 29"/>
                <a:gd name="T29" fmla="*/ 13 h 47"/>
                <a:gd name="T30" fmla="*/ 23 w 29"/>
                <a:gd name="T31" fmla="*/ 13 h 47"/>
                <a:gd name="T32" fmla="*/ 14 w 29"/>
                <a:gd name="T33"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7">
                  <a:moveTo>
                    <a:pt x="14" y="16"/>
                  </a:moveTo>
                  <a:cubicBezTo>
                    <a:pt x="14" y="44"/>
                    <a:pt x="14" y="44"/>
                    <a:pt x="14" y="44"/>
                  </a:cubicBezTo>
                  <a:cubicBezTo>
                    <a:pt x="14" y="46"/>
                    <a:pt x="13" y="47"/>
                    <a:pt x="12" y="47"/>
                  </a:cubicBezTo>
                  <a:cubicBezTo>
                    <a:pt x="3" y="47"/>
                    <a:pt x="3" y="47"/>
                    <a:pt x="3" y="47"/>
                  </a:cubicBezTo>
                  <a:cubicBezTo>
                    <a:pt x="1" y="47"/>
                    <a:pt x="0" y="46"/>
                    <a:pt x="0" y="44"/>
                  </a:cubicBezTo>
                  <a:cubicBezTo>
                    <a:pt x="0" y="4"/>
                    <a:pt x="0" y="4"/>
                    <a:pt x="0" y="4"/>
                  </a:cubicBezTo>
                  <a:cubicBezTo>
                    <a:pt x="0" y="2"/>
                    <a:pt x="1" y="2"/>
                    <a:pt x="3" y="2"/>
                  </a:cubicBezTo>
                  <a:cubicBezTo>
                    <a:pt x="11" y="2"/>
                    <a:pt x="11" y="2"/>
                    <a:pt x="11" y="2"/>
                  </a:cubicBezTo>
                  <a:cubicBezTo>
                    <a:pt x="12" y="2"/>
                    <a:pt x="13" y="2"/>
                    <a:pt x="13" y="3"/>
                  </a:cubicBezTo>
                  <a:cubicBezTo>
                    <a:pt x="13" y="6"/>
                    <a:pt x="13" y="6"/>
                    <a:pt x="13" y="6"/>
                  </a:cubicBezTo>
                  <a:cubicBezTo>
                    <a:pt x="17" y="2"/>
                    <a:pt x="20" y="0"/>
                    <a:pt x="25" y="0"/>
                  </a:cubicBezTo>
                  <a:cubicBezTo>
                    <a:pt x="26" y="0"/>
                    <a:pt x="27" y="0"/>
                    <a:pt x="28" y="1"/>
                  </a:cubicBezTo>
                  <a:cubicBezTo>
                    <a:pt x="29" y="1"/>
                    <a:pt x="29" y="2"/>
                    <a:pt x="29" y="3"/>
                  </a:cubicBezTo>
                  <a:cubicBezTo>
                    <a:pt x="27" y="12"/>
                    <a:pt x="27" y="12"/>
                    <a:pt x="27" y="12"/>
                  </a:cubicBezTo>
                  <a:cubicBezTo>
                    <a:pt x="27" y="13"/>
                    <a:pt x="27" y="13"/>
                    <a:pt x="26" y="13"/>
                  </a:cubicBezTo>
                  <a:cubicBezTo>
                    <a:pt x="25" y="13"/>
                    <a:pt x="24" y="13"/>
                    <a:pt x="23" y="13"/>
                  </a:cubicBezTo>
                  <a:cubicBezTo>
                    <a:pt x="20" y="13"/>
                    <a:pt x="17" y="14"/>
                    <a:pt x="14"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 name="Freeform 15"/>
            <p:cNvSpPr>
              <a:spLocks/>
            </p:cNvSpPr>
            <p:nvPr userDrawn="1"/>
          </p:nvSpPr>
          <p:spPr bwMode="auto">
            <a:xfrm>
              <a:off x="2881" y="594"/>
              <a:ext cx="99" cy="111"/>
            </a:xfrm>
            <a:custGeom>
              <a:avLst/>
              <a:gdLst>
                <a:gd name="T0" fmla="*/ 42 w 42"/>
                <a:gd name="T1" fmla="*/ 44 h 47"/>
                <a:gd name="T2" fmla="*/ 40 w 42"/>
                <a:gd name="T3" fmla="*/ 47 h 47"/>
                <a:gd name="T4" fmla="*/ 31 w 42"/>
                <a:gd name="T5" fmla="*/ 47 h 47"/>
                <a:gd name="T6" fmla="*/ 29 w 42"/>
                <a:gd name="T7" fmla="*/ 44 h 47"/>
                <a:gd name="T8" fmla="*/ 29 w 42"/>
                <a:gd name="T9" fmla="*/ 19 h 47"/>
                <a:gd name="T10" fmla="*/ 23 w 42"/>
                <a:gd name="T11" fmla="*/ 13 h 47"/>
                <a:gd name="T12" fmla="*/ 14 w 42"/>
                <a:gd name="T13" fmla="*/ 16 h 47"/>
                <a:gd name="T14" fmla="*/ 14 w 42"/>
                <a:gd name="T15" fmla="*/ 44 h 47"/>
                <a:gd name="T16" fmla="*/ 11 w 42"/>
                <a:gd name="T17" fmla="*/ 47 h 47"/>
                <a:gd name="T18" fmla="*/ 2 w 42"/>
                <a:gd name="T19" fmla="*/ 47 h 47"/>
                <a:gd name="T20" fmla="*/ 0 w 42"/>
                <a:gd name="T21" fmla="*/ 44 h 47"/>
                <a:gd name="T22" fmla="*/ 0 w 42"/>
                <a:gd name="T23" fmla="*/ 4 h 47"/>
                <a:gd name="T24" fmla="*/ 2 w 42"/>
                <a:gd name="T25" fmla="*/ 2 h 47"/>
                <a:gd name="T26" fmla="*/ 10 w 42"/>
                <a:gd name="T27" fmla="*/ 2 h 47"/>
                <a:gd name="T28" fmla="*/ 13 w 42"/>
                <a:gd name="T29" fmla="*/ 3 h 47"/>
                <a:gd name="T30" fmla="*/ 13 w 42"/>
                <a:gd name="T31" fmla="*/ 5 h 47"/>
                <a:gd name="T32" fmla="*/ 28 w 42"/>
                <a:gd name="T33" fmla="*/ 0 h 47"/>
                <a:gd name="T34" fmla="*/ 42 w 42"/>
                <a:gd name="T35" fmla="*/ 17 h 47"/>
                <a:gd name="T36" fmla="*/ 42 w 42"/>
                <a:gd name="T3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47">
                  <a:moveTo>
                    <a:pt x="42" y="44"/>
                  </a:moveTo>
                  <a:cubicBezTo>
                    <a:pt x="42" y="46"/>
                    <a:pt x="42" y="47"/>
                    <a:pt x="40" y="47"/>
                  </a:cubicBezTo>
                  <a:cubicBezTo>
                    <a:pt x="31" y="47"/>
                    <a:pt x="31" y="47"/>
                    <a:pt x="31" y="47"/>
                  </a:cubicBezTo>
                  <a:cubicBezTo>
                    <a:pt x="29" y="47"/>
                    <a:pt x="29" y="46"/>
                    <a:pt x="29" y="44"/>
                  </a:cubicBezTo>
                  <a:cubicBezTo>
                    <a:pt x="29" y="19"/>
                    <a:pt x="29" y="19"/>
                    <a:pt x="29" y="19"/>
                  </a:cubicBezTo>
                  <a:cubicBezTo>
                    <a:pt x="29" y="15"/>
                    <a:pt x="27" y="13"/>
                    <a:pt x="23" y="13"/>
                  </a:cubicBezTo>
                  <a:cubicBezTo>
                    <a:pt x="20" y="13"/>
                    <a:pt x="16" y="14"/>
                    <a:pt x="14" y="16"/>
                  </a:cubicBezTo>
                  <a:cubicBezTo>
                    <a:pt x="14" y="44"/>
                    <a:pt x="14" y="44"/>
                    <a:pt x="14" y="44"/>
                  </a:cubicBezTo>
                  <a:cubicBezTo>
                    <a:pt x="14" y="46"/>
                    <a:pt x="13" y="47"/>
                    <a:pt x="11" y="47"/>
                  </a:cubicBezTo>
                  <a:cubicBezTo>
                    <a:pt x="2" y="47"/>
                    <a:pt x="2" y="47"/>
                    <a:pt x="2" y="47"/>
                  </a:cubicBezTo>
                  <a:cubicBezTo>
                    <a:pt x="1" y="47"/>
                    <a:pt x="0" y="46"/>
                    <a:pt x="0" y="44"/>
                  </a:cubicBezTo>
                  <a:cubicBezTo>
                    <a:pt x="0" y="4"/>
                    <a:pt x="0" y="4"/>
                    <a:pt x="0" y="4"/>
                  </a:cubicBezTo>
                  <a:cubicBezTo>
                    <a:pt x="0" y="2"/>
                    <a:pt x="0" y="2"/>
                    <a:pt x="2" y="2"/>
                  </a:cubicBezTo>
                  <a:cubicBezTo>
                    <a:pt x="10" y="2"/>
                    <a:pt x="10" y="2"/>
                    <a:pt x="10" y="2"/>
                  </a:cubicBezTo>
                  <a:cubicBezTo>
                    <a:pt x="11" y="2"/>
                    <a:pt x="12" y="2"/>
                    <a:pt x="13" y="3"/>
                  </a:cubicBezTo>
                  <a:cubicBezTo>
                    <a:pt x="13" y="5"/>
                    <a:pt x="13" y="5"/>
                    <a:pt x="13" y="5"/>
                  </a:cubicBezTo>
                  <a:cubicBezTo>
                    <a:pt x="17" y="2"/>
                    <a:pt x="22" y="0"/>
                    <a:pt x="28" y="0"/>
                  </a:cubicBezTo>
                  <a:cubicBezTo>
                    <a:pt x="38" y="0"/>
                    <a:pt x="42" y="7"/>
                    <a:pt x="42" y="17"/>
                  </a:cubicBezTo>
                  <a:lnTo>
                    <a:pt x="4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 name="Freeform 16"/>
            <p:cNvSpPr>
              <a:spLocks noEditPoints="1"/>
            </p:cNvSpPr>
            <p:nvPr userDrawn="1"/>
          </p:nvSpPr>
          <p:spPr bwMode="auto">
            <a:xfrm>
              <a:off x="3006" y="551"/>
              <a:ext cx="36" cy="154"/>
            </a:xfrm>
            <a:custGeom>
              <a:avLst/>
              <a:gdLst>
                <a:gd name="T0" fmla="*/ 7 w 15"/>
                <a:gd name="T1" fmla="*/ 14 h 65"/>
                <a:gd name="T2" fmla="*/ 0 w 15"/>
                <a:gd name="T3" fmla="*/ 7 h 65"/>
                <a:gd name="T4" fmla="*/ 7 w 15"/>
                <a:gd name="T5" fmla="*/ 0 h 65"/>
                <a:gd name="T6" fmla="*/ 15 w 15"/>
                <a:gd name="T7" fmla="*/ 7 h 65"/>
                <a:gd name="T8" fmla="*/ 7 w 15"/>
                <a:gd name="T9" fmla="*/ 14 h 65"/>
                <a:gd name="T10" fmla="*/ 14 w 15"/>
                <a:gd name="T11" fmla="*/ 62 h 65"/>
                <a:gd name="T12" fmla="*/ 12 w 15"/>
                <a:gd name="T13" fmla="*/ 65 h 65"/>
                <a:gd name="T14" fmla="*/ 3 w 15"/>
                <a:gd name="T15" fmla="*/ 65 h 65"/>
                <a:gd name="T16" fmla="*/ 0 w 15"/>
                <a:gd name="T17" fmla="*/ 62 h 65"/>
                <a:gd name="T18" fmla="*/ 0 w 15"/>
                <a:gd name="T19" fmla="*/ 22 h 65"/>
                <a:gd name="T20" fmla="*/ 3 w 15"/>
                <a:gd name="T21" fmla="*/ 20 h 65"/>
                <a:gd name="T22" fmla="*/ 12 w 15"/>
                <a:gd name="T23" fmla="*/ 20 h 65"/>
                <a:gd name="T24" fmla="*/ 14 w 15"/>
                <a:gd name="T25" fmla="*/ 22 h 65"/>
                <a:gd name="T26" fmla="*/ 14 w 15"/>
                <a:gd name="T27"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65">
                  <a:moveTo>
                    <a:pt x="7" y="14"/>
                  </a:moveTo>
                  <a:cubicBezTo>
                    <a:pt x="4" y="14"/>
                    <a:pt x="0" y="12"/>
                    <a:pt x="0" y="7"/>
                  </a:cubicBezTo>
                  <a:cubicBezTo>
                    <a:pt x="0" y="3"/>
                    <a:pt x="3" y="0"/>
                    <a:pt x="7" y="0"/>
                  </a:cubicBezTo>
                  <a:cubicBezTo>
                    <a:pt x="11" y="0"/>
                    <a:pt x="15" y="3"/>
                    <a:pt x="15" y="7"/>
                  </a:cubicBezTo>
                  <a:cubicBezTo>
                    <a:pt x="15" y="12"/>
                    <a:pt x="11" y="14"/>
                    <a:pt x="7" y="14"/>
                  </a:cubicBezTo>
                  <a:moveTo>
                    <a:pt x="14" y="62"/>
                  </a:moveTo>
                  <a:cubicBezTo>
                    <a:pt x="14" y="64"/>
                    <a:pt x="14" y="65"/>
                    <a:pt x="12" y="65"/>
                  </a:cubicBezTo>
                  <a:cubicBezTo>
                    <a:pt x="3" y="65"/>
                    <a:pt x="3" y="65"/>
                    <a:pt x="3" y="65"/>
                  </a:cubicBezTo>
                  <a:cubicBezTo>
                    <a:pt x="1" y="65"/>
                    <a:pt x="0" y="64"/>
                    <a:pt x="0" y="62"/>
                  </a:cubicBezTo>
                  <a:cubicBezTo>
                    <a:pt x="0" y="22"/>
                    <a:pt x="0" y="22"/>
                    <a:pt x="0" y="22"/>
                  </a:cubicBezTo>
                  <a:cubicBezTo>
                    <a:pt x="0" y="20"/>
                    <a:pt x="2" y="20"/>
                    <a:pt x="3" y="20"/>
                  </a:cubicBezTo>
                  <a:cubicBezTo>
                    <a:pt x="12" y="20"/>
                    <a:pt x="12" y="20"/>
                    <a:pt x="12" y="20"/>
                  </a:cubicBezTo>
                  <a:cubicBezTo>
                    <a:pt x="13" y="20"/>
                    <a:pt x="14" y="20"/>
                    <a:pt x="14" y="22"/>
                  </a:cubicBezTo>
                  <a:lnTo>
                    <a:pt x="14"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 name="Freeform 17"/>
            <p:cNvSpPr>
              <a:spLocks/>
            </p:cNvSpPr>
            <p:nvPr userDrawn="1"/>
          </p:nvSpPr>
          <p:spPr bwMode="auto">
            <a:xfrm>
              <a:off x="3068" y="594"/>
              <a:ext cx="102" cy="111"/>
            </a:xfrm>
            <a:custGeom>
              <a:avLst/>
              <a:gdLst>
                <a:gd name="T0" fmla="*/ 43 w 43"/>
                <a:gd name="T1" fmla="*/ 44 h 47"/>
                <a:gd name="T2" fmla="*/ 40 w 43"/>
                <a:gd name="T3" fmla="*/ 47 h 47"/>
                <a:gd name="T4" fmla="*/ 31 w 43"/>
                <a:gd name="T5" fmla="*/ 47 h 47"/>
                <a:gd name="T6" fmla="*/ 29 w 43"/>
                <a:gd name="T7" fmla="*/ 44 h 47"/>
                <a:gd name="T8" fmla="*/ 29 w 43"/>
                <a:gd name="T9" fmla="*/ 19 h 47"/>
                <a:gd name="T10" fmla="*/ 23 w 43"/>
                <a:gd name="T11" fmla="*/ 13 h 47"/>
                <a:gd name="T12" fmla="*/ 14 w 43"/>
                <a:gd name="T13" fmla="*/ 16 h 47"/>
                <a:gd name="T14" fmla="*/ 14 w 43"/>
                <a:gd name="T15" fmla="*/ 44 h 47"/>
                <a:gd name="T16" fmla="*/ 11 w 43"/>
                <a:gd name="T17" fmla="*/ 47 h 47"/>
                <a:gd name="T18" fmla="*/ 3 w 43"/>
                <a:gd name="T19" fmla="*/ 47 h 47"/>
                <a:gd name="T20" fmla="*/ 0 w 43"/>
                <a:gd name="T21" fmla="*/ 44 h 47"/>
                <a:gd name="T22" fmla="*/ 0 w 43"/>
                <a:gd name="T23" fmla="*/ 4 h 47"/>
                <a:gd name="T24" fmla="*/ 3 w 43"/>
                <a:gd name="T25" fmla="*/ 2 h 47"/>
                <a:gd name="T26" fmla="*/ 10 w 43"/>
                <a:gd name="T27" fmla="*/ 2 h 47"/>
                <a:gd name="T28" fmla="*/ 13 w 43"/>
                <a:gd name="T29" fmla="*/ 3 h 47"/>
                <a:gd name="T30" fmla="*/ 13 w 43"/>
                <a:gd name="T31" fmla="*/ 5 h 47"/>
                <a:gd name="T32" fmla="*/ 28 w 43"/>
                <a:gd name="T33" fmla="*/ 0 h 47"/>
                <a:gd name="T34" fmla="*/ 43 w 43"/>
                <a:gd name="T35" fmla="*/ 17 h 47"/>
                <a:gd name="T36" fmla="*/ 43 w 43"/>
                <a:gd name="T3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43" y="44"/>
                  </a:moveTo>
                  <a:cubicBezTo>
                    <a:pt x="43" y="46"/>
                    <a:pt x="42" y="47"/>
                    <a:pt x="40" y="47"/>
                  </a:cubicBezTo>
                  <a:cubicBezTo>
                    <a:pt x="31" y="47"/>
                    <a:pt x="31" y="47"/>
                    <a:pt x="31" y="47"/>
                  </a:cubicBezTo>
                  <a:cubicBezTo>
                    <a:pt x="29" y="47"/>
                    <a:pt x="29" y="46"/>
                    <a:pt x="29" y="44"/>
                  </a:cubicBezTo>
                  <a:cubicBezTo>
                    <a:pt x="29" y="19"/>
                    <a:pt x="29" y="19"/>
                    <a:pt x="29" y="19"/>
                  </a:cubicBezTo>
                  <a:cubicBezTo>
                    <a:pt x="29" y="15"/>
                    <a:pt x="28" y="13"/>
                    <a:pt x="23" y="13"/>
                  </a:cubicBezTo>
                  <a:cubicBezTo>
                    <a:pt x="20" y="13"/>
                    <a:pt x="16" y="14"/>
                    <a:pt x="14" y="16"/>
                  </a:cubicBezTo>
                  <a:cubicBezTo>
                    <a:pt x="14" y="44"/>
                    <a:pt x="14" y="44"/>
                    <a:pt x="14" y="44"/>
                  </a:cubicBezTo>
                  <a:cubicBezTo>
                    <a:pt x="14" y="46"/>
                    <a:pt x="13" y="47"/>
                    <a:pt x="11" y="47"/>
                  </a:cubicBezTo>
                  <a:cubicBezTo>
                    <a:pt x="3" y="47"/>
                    <a:pt x="3" y="47"/>
                    <a:pt x="3" y="47"/>
                  </a:cubicBezTo>
                  <a:cubicBezTo>
                    <a:pt x="1" y="47"/>
                    <a:pt x="0" y="46"/>
                    <a:pt x="0" y="44"/>
                  </a:cubicBezTo>
                  <a:cubicBezTo>
                    <a:pt x="0" y="4"/>
                    <a:pt x="0" y="4"/>
                    <a:pt x="0" y="4"/>
                  </a:cubicBezTo>
                  <a:cubicBezTo>
                    <a:pt x="0" y="2"/>
                    <a:pt x="1" y="2"/>
                    <a:pt x="3" y="2"/>
                  </a:cubicBezTo>
                  <a:cubicBezTo>
                    <a:pt x="10" y="2"/>
                    <a:pt x="10" y="2"/>
                    <a:pt x="10" y="2"/>
                  </a:cubicBezTo>
                  <a:cubicBezTo>
                    <a:pt x="12" y="2"/>
                    <a:pt x="13" y="2"/>
                    <a:pt x="13" y="3"/>
                  </a:cubicBezTo>
                  <a:cubicBezTo>
                    <a:pt x="13" y="5"/>
                    <a:pt x="13" y="5"/>
                    <a:pt x="13" y="5"/>
                  </a:cubicBezTo>
                  <a:cubicBezTo>
                    <a:pt x="17" y="2"/>
                    <a:pt x="22" y="0"/>
                    <a:pt x="28" y="0"/>
                  </a:cubicBezTo>
                  <a:cubicBezTo>
                    <a:pt x="38" y="0"/>
                    <a:pt x="43" y="7"/>
                    <a:pt x="43" y="17"/>
                  </a:cubicBezTo>
                  <a:lnTo>
                    <a:pt x="43"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 name="Freeform 18"/>
            <p:cNvSpPr>
              <a:spLocks noEditPoints="1"/>
            </p:cNvSpPr>
            <p:nvPr userDrawn="1"/>
          </p:nvSpPr>
          <p:spPr bwMode="auto">
            <a:xfrm>
              <a:off x="3186" y="594"/>
              <a:ext cx="107" cy="159"/>
            </a:xfrm>
            <a:custGeom>
              <a:avLst/>
              <a:gdLst>
                <a:gd name="T0" fmla="*/ 45 w 45"/>
                <a:gd name="T1" fmla="*/ 43 h 67"/>
                <a:gd name="T2" fmla="*/ 22 w 45"/>
                <a:gd name="T3" fmla="*/ 67 h 67"/>
                <a:gd name="T4" fmla="*/ 8 w 45"/>
                <a:gd name="T5" fmla="*/ 64 h 67"/>
                <a:gd name="T6" fmla="*/ 6 w 45"/>
                <a:gd name="T7" fmla="*/ 61 h 67"/>
                <a:gd name="T8" fmla="*/ 8 w 45"/>
                <a:gd name="T9" fmla="*/ 56 h 67"/>
                <a:gd name="T10" fmla="*/ 11 w 45"/>
                <a:gd name="T11" fmla="*/ 54 h 67"/>
                <a:gd name="T12" fmla="*/ 21 w 45"/>
                <a:gd name="T13" fmla="*/ 56 h 67"/>
                <a:gd name="T14" fmla="*/ 31 w 45"/>
                <a:gd name="T15" fmla="*/ 46 h 67"/>
                <a:gd name="T16" fmla="*/ 31 w 45"/>
                <a:gd name="T17" fmla="*/ 43 h 67"/>
                <a:gd name="T18" fmla="*/ 20 w 45"/>
                <a:gd name="T19" fmla="*/ 47 h 67"/>
                <a:gd name="T20" fmla="*/ 6 w 45"/>
                <a:gd name="T21" fmla="*/ 42 h 67"/>
                <a:gd name="T22" fmla="*/ 0 w 45"/>
                <a:gd name="T23" fmla="*/ 25 h 67"/>
                <a:gd name="T24" fmla="*/ 21 w 45"/>
                <a:gd name="T25" fmla="*/ 0 h 67"/>
                <a:gd name="T26" fmla="*/ 27 w 45"/>
                <a:gd name="T27" fmla="*/ 2 h 67"/>
                <a:gd name="T28" fmla="*/ 32 w 45"/>
                <a:gd name="T29" fmla="*/ 5 h 67"/>
                <a:gd name="T30" fmla="*/ 32 w 45"/>
                <a:gd name="T31" fmla="*/ 3 h 67"/>
                <a:gd name="T32" fmla="*/ 34 w 45"/>
                <a:gd name="T33" fmla="*/ 2 h 67"/>
                <a:gd name="T34" fmla="*/ 42 w 45"/>
                <a:gd name="T35" fmla="*/ 2 h 67"/>
                <a:gd name="T36" fmla="*/ 45 w 45"/>
                <a:gd name="T37" fmla="*/ 4 h 67"/>
                <a:gd name="T38" fmla="*/ 45 w 45"/>
                <a:gd name="T39" fmla="*/ 43 h 67"/>
                <a:gd name="T40" fmla="*/ 31 w 45"/>
                <a:gd name="T41" fmla="*/ 15 h 67"/>
                <a:gd name="T42" fmla="*/ 24 w 45"/>
                <a:gd name="T43" fmla="*/ 12 h 67"/>
                <a:gd name="T44" fmla="*/ 18 w 45"/>
                <a:gd name="T45" fmla="*/ 14 h 67"/>
                <a:gd name="T46" fmla="*/ 15 w 45"/>
                <a:gd name="T47" fmla="*/ 24 h 67"/>
                <a:gd name="T48" fmla="*/ 18 w 45"/>
                <a:gd name="T49" fmla="*/ 34 h 67"/>
                <a:gd name="T50" fmla="*/ 23 w 45"/>
                <a:gd name="T51" fmla="*/ 36 h 67"/>
                <a:gd name="T52" fmla="*/ 31 w 45"/>
                <a:gd name="T53" fmla="*/ 32 h 67"/>
                <a:gd name="T54" fmla="*/ 31 w 45"/>
                <a:gd name="T55" fmla="*/ 1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 h="67">
                  <a:moveTo>
                    <a:pt x="45" y="43"/>
                  </a:moveTo>
                  <a:cubicBezTo>
                    <a:pt x="45" y="59"/>
                    <a:pt x="38" y="67"/>
                    <a:pt x="22" y="67"/>
                  </a:cubicBezTo>
                  <a:cubicBezTo>
                    <a:pt x="17" y="67"/>
                    <a:pt x="13" y="66"/>
                    <a:pt x="8" y="64"/>
                  </a:cubicBezTo>
                  <a:cubicBezTo>
                    <a:pt x="6" y="64"/>
                    <a:pt x="6" y="63"/>
                    <a:pt x="6" y="61"/>
                  </a:cubicBezTo>
                  <a:cubicBezTo>
                    <a:pt x="8" y="56"/>
                    <a:pt x="8" y="56"/>
                    <a:pt x="8" y="56"/>
                  </a:cubicBezTo>
                  <a:cubicBezTo>
                    <a:pt x="9" y="54"/>
                    <a:pt x="9" y="53"/>
                    <a:pt x="11" y="54"/>
                  </a:cubicBezTo>
                  <a:cubicBezTo>
                    <a:pt x="15" y="56"/>
                    <a:pt x="18" y="56"/>
                    <a:pt x="21" y="56"/>
                  </a:cubicBezTo>
                  <a:cubicBezTo>
                    <a:pt x="30" y="56"/>
                    <a:pt x="31" y="52"/>
                    <a:pt x="31" y="46"/>
                  </a:cubicBezTo>
                  <a:cubicBezTo>
                    <a:pt x="31" y="43"/>
                    <a:pt x="31" y="43"/>
                    <a:pt x="31" y="43"/>
                  </a:cubicBezTo>
                  <a:cubicBezTo>
                    <a:pt x="28" y="45"/>
                    <a:pt x="24" y="47"/>
                    <a:pt x="20" y="47"/>
                  </a:cubicBezTo>
                  <a:cubicBezTo>
                    <a:pt x="14" y="47"/>
                    <a:pt x="10" y="45"/>
                    <a:pt x="6" y="42"/>
                  </a:cubicBezTo>
                  <a:cubicBezTo>
                    <a:pt x="2" y="38"/>
                    <a:pt x="0" y="32"/>
                    <a:pt x="0" y="25"/>
                  </a:cubicBezTo>
                  <a:cubicBezTo>
                    <a:pt x="0" y="13"/>
                    <a:pt x="7" y="0"/>
                    <a:pt x="21" y="0"/>
                  </a:cubicBezTo>
                  <a:cubicBezTo>
                    <a:pt x="23" y="0"/>
                    <a:pt x="25" y="1"/>
                    <a:pt x="27" y="2"/>
                  </a:cubicBezTo>
                  <a:cubicBezTo>
                    <a:pt x="29" y="2"/>
                    <a:pt x="31" y="4"/>
                    <a:pt x="32" y="5"/>
                  </a:cubicBezTo>
                  <a:cubicBezTo>
                    <a:pt x="32" y="3"/>
                    <a:pt x="32" y="3"/>
                    <a:pt x="32" y="3"/>
                  </a:cubicBezTo>
                  <a:cubicBezTo>
                    <a:pt x="32" y="2"/>
                    <a:pt x="33" y="2"/>
                    <a:pt x="34" y="2"/>
                  </a:cubicBezTo>
                  <a:cubicBezTo>
                    <a:pt x="42" y="2"/>
                    <a:pt x="42" y="2"/>
                    <a:pt x="42" y="2"/>
                  </a:cubicBezTo>
                  <a:cubicBezTo>
                    <a:pt x="44" y="2"/>
                    <a:pt x="45" y="2"/>
                    <a:pt x="45" y="4"/>
                  </a:cubicBezTo>
                  <a:lnTo>
                    <a:pt x="45" y="43"/>
                  </a:lnTo>
                  <a:close/>
                  <a:moveTo>
                    <a:pt x="31" y="15"/>
                  </a:moveTo>
                  <a:cubicBezTo>
                    <a:pt x="29" y="13"/>
                    <a:pt x="26" y="12"/>
                    <a:pt x="24" y="12"/>
                  </a:cubicBezTo>
                  <a:cubicBezTo>
                    <a:pt x="21" y="12"/>
                    <a:pt x="19" y="13"/>
                    <a:pt x="18" y="14"/>
                  </a:cubicBezTo>
                  <a:cubicBezTo>
                    <a:pt x="15" y="17"/>
                    <a:pt x="15" y="21"/>
                    <a:pt x="15" y="24"/>
                  </a:cubicBezTo>
                  <a:cubicBezTo>
                    <a:pt x="15" y="28"/>
                    <a:pt x="15" y="31"/>
                    <a:pt x="18" y="34"/>
                  </a:cubicBezTo>
                  <a:cubicBezTo>
                    <a:pt x="19" y="35"/>
                    <a:pt x="22" y="36"/>
                    <a:pt x="23" y="36"/>
                  </a:cubicBezTo>
                  <a:cubicBezTo>
                    <a:pt x="26" y="36"/>
                    <a:pt x="30" y="34"/>
                    <a:pt x="31" y="32"/>
                  </a:cubicBezTo>
                  <a:lnTo>
                    <a:pt x="31"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 name="Freeform 19"/>
            <p:cNvSpPr>
              <a:spLocks/>
            </p:cNvSpPr>
            <p:nvPr userDrawn="1"/>
          </p:nvSpPr>
          <p:spPr bwMode="auto">
            <a:xfrm>
              <a:off x="1879" y="784"/>
              <a:ext cx="99" cy="151"/>
            </a:xfrm>
            <a:custGeom>
              <a:avLst/>
              <a:gdLst>
                <a:gd name="T0" fmla="*/ 42 w 42"/>
                <a:gd name="T1" fmla="*/ 62 h 64"/>
                <a:gd name="T2" fmla="*/ 39 w 42"/>
                <a:gd name="T3" fmla="*/ 64 h 64"/>
                <a:gd name="T4" fmla="*/ 3 w 42"/>
                <a:gd name="T5" fmla="*/ 64 h 64"/>
                <a:gd name="T6" fmla="*/ 0 w 42"/>
                <a:gd name="T7" fmla="*/ 61 h 64"/>
                <a:gd name="T8" fmla="*/ 0 w 42"/>
                <a:gd name="T9" fmla="*/ 2 h 64"/>
                <a:gd name="T10" fmla="*/ 3 w 42"/>
                <a:gd name="T11" fmla="*/ 0 h 64"/>
                <a:gd name="T12" fmla="*/ 12 w 42"/>
                <a:gd name="T13" fmla="*/ 0 h 64"/>
                <a:gd name="T14" fmla="*/ 15 w 42"/>
                <a:gd name="T15" fmla="*/ 3 h 64"/>
                <a:gd name="T16" fmla="*/ 15 w 42"/>
                <a:gd name="T17" fmla="*/ 52 h 64"/>
                <a:gd name="T18" fmla="*/ 39 w 42"/>
                <a:gd name="T19" fmla="*/ 52 h 64"/>
                <a:gd name="T20" fmla="*/ 42 w 42"/>
                <a:gd name="T21" fmla="*/ 55 h 64"/>
                <a:gd name="T22" fmla="*/ 42 w 42"/>
                <a:gd name="T23" fmla="*/ 6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64">
                  <a:moveTo>
                    <a:pt x="42" y="62"/>
                  </a:moveTo>
                  <a:cubicBezTo>
                    <a:pt x="42" y="64"/>
                    <a:pt x="40" y="64"/>
                    <a:pt x="39" y="64"/>
                  </a:cubicBezTo>
                  <a:cubicBezTo>
                    <a:pt x="3" y="64"/>
                    <a:pt x="3" y="64"/>
                    <a:pt x="3" y="64"/>
                  </a:cubicBezTo>
                  <a:cubicBezTo>
                    <a:pt x="1" y="64"/>
                    <a:pt x="0" y="64"/>
                    <a:pt x="0" y="61"/>
                  </a:cubicBezTo>
                  <a:cubicBezTo>
                    <a:pt x="0" y="2"/>
                    <a:pt x="0" y="2"/>
                    <a:pt x="0" y="2"/>
                  </a:cubicBezTo>
                  <a:cubicBezTo>
                    <a:pt x="0" y="1"/>
                    <a:pt x="1" y="0"/>
                    <a:pt x="3" y="0"/>
                  </a:cubicBezTo>
                  <a:cubicBezTo>
                    <a:pt x="12" y="0"/>
                    <a:pt x="12" y="0"/>
                    <a:pt x="12" y="0"/>
                  </a:cubicBezTo>
                  <a:cubicBezTo>
                    <a:pt x="14" y="0"/>
                    <a:pt x="15" y="0"/>
                    <a:pt x="15" y="3"/>
                  </a:cubicBezTo>
                  <a:cubicBezTo>
                    <a:pt x="15" y="52"/>
                    <a:pt x="15" y="52"/>
                    <a:pt x="15" y="52"/>
                  </a:cubicBezTo>
                  <a:cubicBezTo>
                    <a:pt x="39" y="52"/>
                    <a:pt x="39" y="52"/>
                    <a:pt x="39" y="52"/>
                  </a:cubicBezTo>
                  <a:cubicBezTo>
                    <a:pt x="41" y="52"/>
                    <a:pt x="42" y="53"/>
                    <a:pt x="42" y="55"/>
                  </a:cubicBezTo>
                  <a:lnTo>
                    <a:pt x="42"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 name="Freeform 20"/>
            <p:cNvSpPr>
              <a:spLocks noEditPoints="1"/>
            </p:cNvSpPr>
            <p:nvPr userDrawn="1"/>
          </p:nvSpPr>
          <p:spPr bwMode="auto">
            <a:xfrm>
              <a:off x="1985" y="826"/>
              <a:ext cx="116" cy="114"/>
            </a:xfrm>
            <a:custGeom>
              <a:avLst/>
              <a:gdLst>
                <a:gd name="T0" fmla="*/ 49 w 49"/>
                <a:gd name="T1" fmla="*/ 44 h 48"/>
                <a:gd name="T2" fmla="*/ 47 w 49"/>
                <a:gd name="T3" fmla="*/ 46 h 48"/>
                <a:gd name="T4" fmla="*/ 42 w 49"/>
                <a:gd name="T5" fmla="*/ 46 h 48"/>
                <a:gd name="T6" fmla="*/ 33 w 49"/>
                <a:gd name="T7" fmla="*/ 42 h 48"/>
                <a:gd name="T8" fmla="*/ 33 w 49"/>
                <a:gd name="T9" fmla="*/ 42 h 48"/>
                <a:gd name="T10" fmla="*/ 20 w 49"/>
                <a:gd name="T11" fmla="*/ 48 h 48"/>
                <a:gd name="T12" fmla="*/ 0 w 49"/>
                <a:gd name="T13" fmla="*/ 25 h 48"/>
                <a:gd name="T14" fmla="*/ 21 w 49"/>
                <a:gd name="T15" fmla="*/ 0 h 48"/>
                <a:gd name="T16" fmla="*/ 32 w 49"/>
                <a:gd name="T17" fmla="*/ 5 h 48"/>
                <a:gd name="T18" fmla="*/ 32 w 49"/>
                <a:gd name="T19" fmla="*/ 3 h 48"/>
                <a:gd name="T20" fmla="*/ 35 w 49"/>
                <a:gd name="T21" fmla="*/ 1 h 48"/>
                <a:gd name="T22" fmla="*/ 43 w 49"/>
                <a:gd name="T23" fmla="*/ 1 h 48"/>
                <a:gd name="T24" fmla="*/ 45 w 49"/>
                <a:gd name="T25" fmla="*/ 3 h 48"/>
                <a:gd name="T26" fmla="*/ 45 w 49"/>
                <a:gd name="T27" fmla="*/ 35 h 48"/>
                <a:gd name="T28" fmla="*/ 47 w 49"/>
                <a:gd name="T29" fmla="*/ 37 h 48"/>
                <a:gd name="T30" fmla="*/ 47 w 49"/>
                <a:gd name="T31" fmla="*/ 37 h 48"/>
                <a:gd name="T32" fmla="*/ 49 w 49"/>
                <a:gd name="T33" fmla="*/ 39 h 48"/>
                <a:gd name="T34" fmla="*/ 49 w 49"/>
                <a:gd name="T35" fmla="*/ 44 h 48"/>
                <a:gd name="T36" fmla="*/ 31 w 49"/>
                <a:gd name="T37" fmla="*/ 15 h 48"/>
                <a:gd name="T38" fmla="*/ 24 w 49"/>
                <a:gd name="T39" fmla="*/ 11 h 48"/>
                <a:gd name="T40" fmla="*/ 15 w 49"/>
                <a:gd name="T41" fmla="*/ 24 h 48"/>
                <a:gd name="T42" fmla="*/ 23 w 49"/>
                <a:gd name="T43" fmla="*/ 36 h 48"/>
                <a:gd name="T44" fmla="*/ 31 w 49"/>
                <a:gd name="T45" fmla="*/ 32 h 48"/>
                <a:gd name="T46" fmla="*/ 31 w 49"/>
                <a:gd name="T47" fmla="*/ 1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48">
                  <a:moveTo>
                    <a:pt x="49" y="44"/>
                  </a:moveTo>
                  <a:cubicBezTo>
                    <a:pt x="49" y="46"/>
                    <a:pt x="48" y="46"/>
                    <a:pt x="47" y="46"/>
                  </a:cubicBezTo>
                  <a:cubicBezTo>
                    <a:pt x="42" y="46"/>
                    <a:pt x="42" y="46"/>
                    <a:pt x="42" y="46"/>
                  </a:cubicBezTo>
                  <a:cubicBezTo>
                    <a:pt x="37" y="46"/>
                    <a:pt x="34" y="45"/>
                    <a:pt x="33" y="42"/>
                  </a:cubicBezTo>
                  <a:cubicBezTo>
                    <a:pt x="33" y="42"/>
                    <a:pt x="33" y="42"/>
                    <a:pt x="33" y="42"/>
                  </a:cubicBezTo>
                  <a:cubicBezTo>
                    <a:pt x="30" y="45"/>
                    <a:pt x="24" y="48"/>
                    <a:pt x="20" y="48"/>
                  </a:cubicBezTo>
                  <a:cubicBezTo>
                    <a:pt x="7" y="48"/>
                    <a:pt x="0" y="37"/>
                    <a:pt x="0" y="25"/>
                  </a:cubicBezTo>
                  <a:cubicBezTo>
                    <a:pt x="0" y="8"/>
                    <a:pt x="11" y="0"/>
                    <a:pt x="21" y="0"/>
                  </a:cubicBezTo>
                  <a:cubicBezTo>
                    <a:pt x="26" y="0"/>
                    <a:pt x="30" y="2"/>
                    <a:pt x="32" y="5"/>
                  </a:cubicBezTo>
                  <a:cubicBezTo>
                    <a:pt x="32" y="3"/>
                    <a:pt x="32" y="3"/>
                    <a:pt x="32" y="3"/>
                  </a:cubicBezTo>
                  <a:cubicBezTo>
                    <a:pt x="33" y="2"/>
                    <a:pt x="33" y="1"/>
                    <a:pt x="35" y="1"/>
                  </a:cubicBezTo>
                  <a:cubicBezTo>
                    <a:pt x="43" y="1"/>
                    <a:pt x="43" y="1"/>
                    <a:pt x="43" y="1"/>
                  </a:cubicBezTo>
                  <a:cubicBezTo>
                    <a:pt x="44" y="1"/>
                    <a:pt x="45" y="2"/>
                    <a:pt x="45" y="3"/>
                  </a:cubicBezTo>
                  <a:cubicBezTo>
                    <a:pt x="45" y="35"/>
                    <a:pt x="45" y="35"/>
                    <a:pt x="45" y="35"/>
                  </a:cubicBezTo>
                  <a:cubicBezTo>
                    <a:pt x="45" y="36"/>
                    <a:pt x="46" y="37"/>
                    <a:pt x="47" y="37"/>
                  </a:cubicBezTo>
                  <a:cubicBezTo>
                    <a:pt x="47" y="37"/>
                    <a:pt x="47" y="37"/>
                    <a:pt x="47" y="37"/>
                  </a:cubicBezTo>
                  <a:cubicBezTo>
                    <a:pt x="49" y="37"/>
                    <a:pt x="49" y="38"/>
                    <a:pt x="49" y="39"/>
                  </a:cubicBezTo>
                  <a:lnTo>
                    <a:pt x="49" y="44"/>
                  </a:lnTo>
                  <a:close/>
                  <a:moveTo>
                    <a:pt x="31" y="15"/>
                  </a:moveTo>
                  <a:cubicBezTo>
                    <a:pt x="30" y="13"/>
                    <a:pt x="26" y="11"/>
                    <a:pt x="24" y="11"/>
                  </a:cubicBezTo>
                  <a:cubicBezTo>
                    <a:pt x="19" y="11"/>
                    <a:pt x="15" y="15"/>
                    <a:pt x="15" y="24"/>
                  </a:cubicBezTo>
                  <a:cubicBezTo>
                    <a:pt x="15" y="30"/>
                    <a:pt x="16" y="36"/>
                    <a:pt x="23" y="36"/>
                  </a:cubicBezTo>
                  <a:cubicBezTo>
                    <a:pt x="27" y="36"/>
                    <a:pt x="30" y="34"/>
                    <a:pt x="31" y="32"/>
                  </a:cubicBezTo>
                  <a:lnTo>
                    <a:pt x="31"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 name="Freeform 21"/>
            <p:cNvSpPr>
              <a:spLocks/>
            </p:cNvSpPr>
            <p:nvPr userDrawn="1"/>
          </p:nvSpPr>
          <p:spPr bwMode="auto">
            <a:xfrm>
              <a:off x="2120" y="826"/>
              <a:ext cx="100" cy="109"/>
            </a:xfrm>
            <a:custGeom>
              <a:avLst/>
              <a:gdLst>
                <a:gd name="T0" fmla="*/ 42 w 42"/>
                <a:gd name="T1" fmla="*/ 44 h 46"/>
                <a:gd name="T2" fmla="*/ 40 w 42"/>
                <a:gd name="T3" fmla="*/ 46 h 46"/>
                <a:gd name="T4" fmla="*/ 31 w 42"/>
                <a:gd name="T5" fmla="*/ 46 h 46"/>
                <a:gd name="T6" fmla="*/ 29 w 42"/>
                <a:gd name="T7" fmla="*/ 44 h 46"/>
                <a:gd name="T8" fmla="*/ 29 w 42"/>
                <a:gd name="T9" fmla="*/ 19 h 46"/>
                <a:gd name="T10" fmla="*/ 23 w 42"/>
                <a:gd name="T11" fmla="*/ 12 h 46"/>
                <a:gd name="T12" fmla="*/ 14 w 42"/>
                <a:gd name="T13" fmla="*/ 16 h 46"/>
                <a:gd name="T14" fmla="*/ 14 w 42"/>
                <a:gd name="T15" fmla="*/ 44 h 46"/>
                <a:gd name="T16" fmla="*/ 11 w 42"/>
                <a:gd name="T17" fmla="*/ 46 h 46"/>
                <a:gd name="T18" fmla="*/ 2 w 42"/>
                <a:gd name="T19" fmla="*/ 46 h 46"/>
                <a:gd name="T20" fmla="*/ 0 w 42"/>
                <a:gd name="T21" fmla="*/ 44 h 46"/>
                <a:gd name="T22" fmla="*/ 0 w 42"/>
                <a:gd name="T23" fmla="*/ 4 h 46"/>
                <a:gd name="T24" fmla="*/ 2 w 42"/>
                <a:gd name="T25" fmla="*/ 1 h 46"/>
                <a:gd name="T26" fmla="*/ 10 w 42"/>
                <a:gd name="T27" fmla="*/ 1 h 46"/>
                <a:gd name="T28" fmla="*/ 13 w 42"/>
                <a:gd name="T29" fmla="*/ 3 h 46"/>
                <a:gd name="T30" fmla="*/ 13 w 42"/>
                <a:gd name="T31" fmla="*/ 5 h 46"/>
                <a:gd name="T32" fmla="*/ 28 w 42"/>
                <a:gd name="T33" fmla="*/ 0 h 46"/>
                <a:gd name="T34" fmla="*/ 42 w 42"/>
                <a:gd name="T35" fmla="*/ 16 h 46"/>
                <a:gd name="T36" fmla="*/ 42 w 42"/>
                <a:gd name="T37"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46">
                  <a:moveTo>
                    <a:pt x="42" y="44"/>
                  </a:moveTo>
                  <a:cubicBezTo>
                    <a:pt x="42" y="46"/>
                    <a:pt x="42" y="46"/>
                    <a:pt x="40" y="46"/>
                  </a:cubicBezTo>
                  <a:cubicBezTo>
                    <a:pt x="31" y="46"/>
                    <a:pt x="31" y="46"/>
                    <a:pt x="31" y="46"/>
                  </a:cubicBezTo>
                  <a:cubicBezTo>
                    <a:pt x="29" y="46"/>
                    <a:pt x="29" y="45"/>
                    <a:pt x="29" y="44"/>
                  </a:cubicBezTo>
                  <a:cubicBezTo>
                    <a:pt x="29" y="19"/>
                    <a:pt x="29" y="19"/>
                    <a:pt x="29" y="19"/>
                  </a:cubicBezTo>
                  <a:cubicBezTo>
                    <a:pt x="29" y="15"/>
                    <a:pt x="27" y="12"/>
                    <a:pt x="23" y="12"/>
                  </a:cubicBezTo>
                  <a:cubicBezTo>
                    <a:pt x="20" y="12"/>
                    <a:pt x="16" y="14"/>
                    <a:pt x="14" y="16"/>
                  </a:cubicBezTo>
                  <a:cubicBezTo>
                    <a:pt x="14" y="44"/>
                    <a:pt x="14" y="44"/>
                    <a:pt x="14" y="44"/>
                  </a:cubicBezTo>
                  <a:cubicBezTo>
                    <a:pt x="14" y="46"/>
                    <a:pt x="13" y="46"/>
                    <a:pt x="11" y="46"/>
                  </a:cubicBezTo>
                  <a:cubicBezTo>
                    <a:pt x="2" y="46"/>
                    <a:pt x="2" y="46"/>
                    <a:pt x="2" y="46"/>
                  </a:cubicBezTo>
                  <a:cubicBezTo>
                    <a:pt x="1" y="46"/>
                    <a:pt x="0" y="46"/>
                    <a:pt x="0" y="44"/>
                  </a:cubicBezTo>
                  <a:cubicBezTo>
                    <a:pt x="0" y="4"/>
                    <a:pt x="0" y="4"/>
                    <a:pt x="0" y="4"/>
                  </a:cubicBezTo>
                  <a:cubicBezTo>
                    <a:pt x="0" y="2"/>
                    <a:pt x="0" y="1"/>
                    <a:pt x="2" y="1"/>
                  </a:cubicBezTo>
                  <a:cubicBezTo>
                    <a:pt x="10" y="1"/>
                    <a:pt x="10" y="1"/>
                    <a:pt x="10" y="1"/>
                  </a:cubicBezTo>
                  <a:cubicBezTo>
                    <a:pt x="11" y="1"/>
                    <a:pt x="12" y="1"/>
                    <a:pt x="13" y="3"/>
                  </a:cubicBezTo>
                  <a:cubicBezTo>
                    <a:pt x="13" y="5"/>
                    <a:pt x="13" y="5"/>
                    <a:pt x="13" y="5"/>
                  </a:cubicBezTo>
                  <a:cubicBezTo>
                    <a:pt x="17" y="2"/>
                    <a:pt x="22" y="0"/>
                    <a:pt x="28" y="0"/>
                  </a:cubicBezTo>
                  <a:cubicBezTo>
                    <a:pt x="38" y="0"/>
                    <a:pt x="42" y="6"/>
                    <a:pt x="42" y="16"/>
                  </a:cubicBezTo>
                  <a:lnTo>
                    <a:pt x="4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 name="Freeform 22"/>
            <p:cNvSpPr>
              <a:spLocks noEditPoints="1"/>
            </p:cNvSpPr>
            <p:nvPr userDrawn="1"/>
          </p:nvSpPr>
          <p:spPr bwMode="auto">
            <a:xfrm>
              <a:off x="2239" y="826"/>
              <a:ext cx="106" cy="159"/>
            </a:xfrm>
            <a:custGeom>
              <a:avLst/>
              <a:gdLst>
                <a:gd name="T0" fmla="*/ 45 w 45"/>
                <a:gd name="T1" fmla="*/ 43 h 67"/>
                <a:gd name="T2" fmla="*/ 22 w 45"/>
                <a:gd name="T3" fmla="*/ 67 h 67"/>
                <a:gd name="T4" fmla="*/ 8 w 45"/>
                <a:gd name="T5" fmla="*/ 64 h 67"/>
                <a:gd name="T6" fmla="*/ 6 w 45"/>
                <a:gd name="T7" fmla="*/ 60 h 67"/>
                <a:gd name="T8" fmla="*/ 8 w 45"/>
                <a:gd name="T9" fmla="*/ 55 h 67"/>
                <a:gd name="T10" fmla="*/ 11 w 45"/>
                <a:gd name="T11" fmla="*/ 54 h 67"/>
                <a:gd name="T12" fmla="*/ 21 w 45"/>
                <a:gd name="T13" fmla="*/ 56 h 67"/>
                <a:gd name="T14" fmla="*/ 31 w 45"/>
                <a:gd name="T15" fmla="*/ 46 h 67"/>
                <a:gd name="T16" fmla="*/ 31 w 45"/>
                <a:gd name="T17" fmla="*/ 42 h 67"/>
                <a:gd name="T18" fmla="*/ 20 w 45"/>
                <a:gd name="T19" fmla="*/ 47 h 67"/>
                <a:gd name="T20" fmla="*/ 6 w 45"/>
                <a:gd name="T21" fmla="*/ 41 h 67"/>
                <a:gd name="T22" fmla="*/ 0 w 45"/>
                <a:gd name="T23" fmla="*/ 25 h 67"/>
                <a:gd name="T24" fmla="*/ 21 w 45"/>
                <a:gd name="T25" fmla="*/ 0 h 67"/>
                <a:gd name="T26" fmla="*/ 27 w 45"/>
                <a:gd name="T27" fmla="*/ 1 h 67"/>
                <a:gd name="T28" fmla="*/ 32 w 45"/>
                <a:gd name="T29" fmla="*/ 5 h 67"/>
                <a:gd name="T30" fmla="*/ 32 w 45"/>
                <a:gd name="T31" fmla="*/ 3 h 67"/>
                <a:gd name="T32" fmla="*/ 34 w 45"/>
                <a:gd name="T33" fmla="*/ 1 h 67"/>
                <a:gd name="T34" fmla="*/ 42 w 45"/>
                <a:gd name="T35" fmla="*/ 1 h 67"/>
                <a:gd name="T36" fmla="*/ 45 w 45"/>
                <a:gd name="T37" fmla="*/ 4 h 67"/>
                <a:gd name="T38" fmla="*/ 45 w 45"/>
                <a:gd name="T39" fmla="*/ 43 h 67"/>
                <a:gd name="T40" fmla="*/ 31 w 45"/>
                <a:gd name="T41" fmla="*/ 14 h 67"/>
                <a:gd name="T42" fmla="*/ 24 w 45"/>
                <a:gd name="T43" fmla="*/ 11 h 67"/>
                <a:gd name="T44" fmla="*/ 18 w 45"/>
                <a:gd name="T45" fmla="*/ 14 h 67"/>
                <a:gd name="T46" fmla="*/ 14 w 45"/>
                <a:gd name="T47" fmla="*/ 24 h 67"/>
                <a:gd name="T48" fmla="*/ 18 w 45"/>
                <a:gd name="T49" fmla="*/ 33 h 67"/>
                <a:gd name="T50" fmla="*/ 23 w 45"/>
                <a:gd name="T51" fmla="*/ 35 h 67"/>
                <a:gd name="T52" fmla="*/ 31 w 45"/>
                <a:gd name="T53" fmla="*/ 32 h 67"/>
                <a:gd name="T54" fmla="*/ 31 w 45"/>
                <a:gd name="T55"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 h="67">
                  <a:moveTo>
                    <a:pt x="45" y="43"/>
                  </a:moveTo>
                  <a:cubicBezTo>
                    <a:pt x="45" y="58"/>
                    <a:pt x="38" y="67"/>
                    <a:pt x="22" y="67"/>
                  </a:cubicBezTo>
                  <a:cubicBezTo>
                    <a:pt x="17" y="67"/>
                    <a:pt x="13" y="66"/>
                    <a:pt x="8" y="64"/>
                  </a:cubicBezTo>
                  <a:cubicBezTo>
                    <a:pt x="6" y="63"/>
                    <a:pt x="6" y="62"/>
                    <a:pt x="6" y="60"/>
                  </a:cubicBezTo>
                  <a:cubicBezTo>
                    <a:pt x="8" y="55"/>
                    <a:pt x="8" y="55"/>
                    <a:pt x="8" y="55"/>
                  </a:cubicBezTo>
                  <a:cubicBezTo>
                    <a:pt x="8" y="53"/>
                    <a:pt x="9" y="53"/>
                    <a:pt x="11" y="54"/>
                  </a:cubicBezTo>
                  <a:cubicBezTo>
                    <a:pt x="14" y="55"/>
                    <a:pt x="18" y="56"/>
                    <a:pt x="21" y="56"/>
                  </a:cubicBezTo>
                  <a:cubicBezTo>
                    <a:pt x="30" y="56"/>
                    <a:pt x="31" y="51"/>
                    <a:pt x="31" y="46"/>
                  </a:cubicBezTo>
                  <a:cubicBezTo>
                    <a:pt x="31" y="42"/>
                    <a:pt x="31" y="42"/>
                    <a:pt x="31" y="42"/>
                  </a:cubicBezTo>
                  <a:cubicBezTo>
                    <a:pt x="28" y="45"/>
                    <a:pt x="23" y="47"/>
                    <a:pt x="20" y="47"/>
                  </a:cubicBezTo>
                  <a:cubicBezTo>
                    <a:pt x="14" y="47"/>
                    <a:pt x="9" y="45"/>
                    <a:pt x="6" y="41"/>
                  </a:cubicBezTo>
                  <a:cubicBezTo>
                    <a:pt x="2" y="38"/>
                    <a:pt x="0" y="31"/>
                    <a:pt x="0" y="25"/>
                  </a:cubicBezTo>
                  <a:cubicBezTo>
                    <a:pt x="0" y="12"/>
                    <a:pt x="7" y="0"/>
                    <a:pt x="21" y="0"/>
                  </a:cubicBezTo>
                  <a:cubicBezTo>
                    <a:pt x="23" y="0"/>
                    <a:pt x="25" y="0"/>
                    <a:pt x="27" y="1"/>
                  </a:cubicBezTo>
                  <a:cubicBezTo>
                    <a:pt x="29" y="2"/>
                    <a:pt x="31" y="4"/>
                    <a:pt x="32" y="5"/>
                  </a:cubicBezTo>
                  <a:cubicBezTo>
                    <a:pt x="32" y="3"/>
                    <a:pt x="32" y="3"/>
                    <a:pt x="32" y="3"/>
                  </a:cubicBezTo>
                  <a:cubicBezTo>
                    <a:pt x="32" y="2"/>
                    <a:pt x="33" y="1"/>
                    <a:pt x="34" y="1"/>
                  </a:cubicBezTo>
                  <a:cubicBezTo>
                    <a:pt x="42" y="1"/>
                    <a:pt x="42" y="1"/>
                    <a:pt x="42" y="1"/>
                  </a:cubicBezTo>
                  <a:cubicBezTo>
                    <a:pt x="44" y="1"/>
                    <a:pt x="45" y="2"/>
                    <a:pt x="45" y="4"/>
                  </a:cubicBezTo>
                  <a:lnTo>
                    <a:pt x="45" y="43"/>
                  </a:lnTo>
                  <a:close/>
                  <a:moveTo>
                    <a:pt x="31" y="14"/>
                  </a:moveTo>
                  <a:cubicBezTo>
                    <a:pt x="29" y="13"/>
                    <a:pt x="26" y="11"/>
                    <a:pt x="24" y="11"/>
                  </a:cubicBezTo>
                  <a:cubicBezTo>
                    <a:pt x="21" y="11"/>
                    <a:pt x="19" y="12"/>
                    <a:pt x="18" y="14"/>
                  </a:cubicBezTo>
                  <a:cubicBezTo>
                    <a:pt x="15" y="16"/>
                    <a:pt x="14" y="20"/>
                    <a:pt x="14" y="24"/>
                  </a:cubicBezTo>
                  <a:cubicBezTo>
                    <a:pt x="14" y="27"/>
                    <a:pt x="15" y="31"/>
                    <a:pt x="18" y="33"/>
                  </a:cubicBezTo>
                  <a:cubicBezTo>
                    <a:pt x="19" y="35"/>
                    <a:pt x="21" y="35"/>
                    <a:pt x="23" y="35"/>
                  </a:cubicBezTo>
                  <a:cubicBezTo>
                    <a:pt x="26" y="35"/>
                    <a:pt x="29" y="34"/>
                    <a:pt x="31" y="32"/>
                  </a:cubicBezTo>
                  <a:lnTo>
                    <a:pt x="31"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 name="Freeform 23"/>
            <p:cNvSpPr>
              <a:spLocks/>
            </p:cNvSpPr>
            <p:nvPr userDrawn="1"/>
          </p:nvSpPr>
          <p:spPr bwMode="auto">
            <a:xfrm>
              <a:off x="2369" y="829"/>
              <a:ext cx="102" cy="111"/>
            </a:xfrm>
            <a:custGeom>
              <a:avLst/>
              <a:gdLst>
                <a:gd name="T0" fmla="*/ 43 w 43"/>
                <a:gd name="T1" fmla="*/ 42 h 47"/>
                <a:gd name="T2" fmla="*/ 40 w 43"/>
                <a:gd name="T3" fmla="*/ 45 h 47"/>
                <a:gd name="T4" fmla="*/ 33 w 43"/>
                <a:gd name="T5" fmla="*/ 45 h 47"/>
                <a:gd name="T6" fmla="*/ 30 w 43"/>
                <a:gd name="T7" fmla="*/ 44 h 47"/>
                <a:gd name="T8" fmla="*/ 30 w 43"/>
                <a:gd name="T9" fmla="*/ 42 h 47"/>
                <a:gd name="T10" fmla="*/ 15 w 43"/>
                <a:gd name="T11" fmla="*/ 47 h 47"/>
                <a:gd name="T12" fmla="*/ 0 w 43"/>
                <a:gd name="T13" fmla="*/ 30 h 47"/>
                <a:gd name="T14" fmla="*/ 0 w 43"/>
                <a:gd name="T15" fmla="*/ 3 h 47"/>
                <a:gd name="T16" fmla="*/ 3 w 43"/>
                <a:gd name="T17" fmla="*/ 0 h 47"/>
                <a:gd name="T18" fmla="*/ 12 w 43"/>
                <a:gd name="T19" fmla="*/ 0 h 47"/>
                <a:gd name="T20" fmla="*/ 14 w 43"/>
                <a:gd name="T21" fmla="*/ 3 h 47"/>
                <a:gd name="T22" fmla="*/ 14 w 43"/>
                <a:gd name="T23" fmla="*/ 28 h 47"/>
                <a:gd name="T24" fmla="*/ 20 w 43"/>
                <a:gd name="T25" fmla="*/ 34 h 47"/>
                <a:gd name="T26" fmla="*/ 29 w 43"/>
                <a:gd name="T27" fmla="*/ 31 h 47"/>
                <a:gd name="T28" fmla="*/ 29 w 43"/>
                <a:gd name="T29" fmla="*/ 3 h 47"/>
                <a:gd name="T30" fmla="*/ 32 w 43"/>
                <a:gd name="T31" fmla="*/ 0 h 47"/>
                <a:gd name="T32" fmla="*/ 40 w 43"/>
                <a:gd name="T33" fmla="*/ 0 h 47"/>
                <a:gd name="T34" fmla="*/ 43 w 43"/>
                <a:gd name="T35" fmla="*/ 3 h 47"/>
                <a:gd name="T36" fmla="*/ 43 w 43"/>
                <a:gd name="T37"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43" y="42"/>
                  </a:moveTo>
                  <a:cubicBezTo>
                    <a:pt x="43" y="45"/>
                    <a:pt x="42" y="45"/>
                    <a:pt x="40" y="45"/>
                  </a:cubicBezTo>
                  <a:cubicBezTo>
                    <a:pt x="33" y="45"/>
                    <a:pt x="33" y="45"/>
                    <a:pt x="33" y="45"/>
                  </a:cubicBezTo>
                  <a:cubicBezTo>
                    <a:pt x="31" y="45"/>
                    <a:pt x="30" y="45"/>
                    <a:pt x="30" y="44"/>
                  </a:cubicBezTo>
                  <a:cubicBezTo>
                    <a:pt x="30" y="42"/>
                    <a:pt x="30" y="42"/>
                    <a:pt x="30" y="42"/>
                  </a:cubicBezTo>
                  <a:cubicBezTo>
                    <a:pt x="26" y="45"/>
                    <a:pt x="21" y="47"/>
                    <a:pt x="15" y="47"/>
                  </a:cubicBezTo>
                  <a:cubicBezTo>
                    <a:pt x="5" y="47"/>
                    <a:pt x="0" y="40"/>
                    <a:pt x="0" y="30"/>
                  </a:cubicBezTo>
                  <a:cubicBezTo>
                    <a:pt x="0" y="3"/>
                    <a:pt x="0" y="3"/>
                    <a:pt x="0" y="3"/>
                  </a:cubicBezTo>
                  <a:cubicBezTo>
                    <a:pt x="0" y="1"/>
                    <a:pt x="2" y="0"/>
                    <a:pt x="3" y="0"/>
                  </a:cubicBezTo>
                  <a:cubicBezTo>
                    <a:pt x="12" y="0"/>
                    <a:pt x="12" y="0"/>
                    <a:pt x="12" y="0"/>
                  </a:cubicBezTo>
                  <a:cubicBezTo>
                    <a:pt x="13" y="0"/>
                    <a:pt x="14" y="1"/>
                    <a:pt x="14" y="3"/>
                  </a:cubicBezTo>
                  <a:cubicBezTo>
                    <a:pt x="14" y="28"/>
                    <a:pt x="14" y="28"/>
                    <a:pt x="14" y="28"/>
                  </a:cubicBezTo>
                  <a:cubicBezTo>
                    <a:pt x="14" y="31"/>
                    <a:pt x="15" y="34"/>
                    <a:pt x="20" y="34"/>
                  </a:cubicBezTo>
                  <a:cubicBezTo>
                    <a:pt x="23" y="34"/>
                    <a:pt x="27" y="33"/>
                    <a:pt x="29" y="31"/>
                  </a:cubicBezTo>
                  <a:cubicBezTo>
                    <a:pt x="29" y="3"/>
                    <a:pt x="29" y="3"/>
                    <a:pt x="29" y="3"/>
                  </a:cubicBezTo>
                  <a:cubicBezTo>
                    <a:pt x="29" y="1"/>
                    <a:pt x="30" y="0"/>
                    <a:pt x="32" y="0"/>
                  </a:cubicBezTo>
                  <a:cubicBezTo>
                    <a:pt x="40" y="0"/>
                    <a:pt x="40" y="0"/>
                    <a:pt x="40" y="0"/>
                  </a:cubicBezTo>
                  <a:cubicBezTo>
                    <a:pt x="42" y="0"/>
                    <a:pt x="43" y="1"/>
                    <a:pt x="43" y="3"/>
                  </a:cubicBezTo>
                  <a:lnTo>
                    <a:pt x="43"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 name="Freeform 24"/>
            <p:cNvSpPr>
              <a:spLocks noEditPoints="1"/>
            </p:cNvSpPr>
            <p:nvPr userDrawn="1"/>
          </p:nvSpPr>
          <p:spPr bwMode="auto">
            <a:xfrm>
              <a:off x="2490" y="826"/>
              <a:ext cx="116" cy="114"/>
            </a:xfrm>
            <a:custGeom>
              <a:avLst/>
              <a:gdLst>
                <a:gd name="T0" fmla="*/ 49 w 49"/>
                <a:gd name="T1" fmla="*/ 44 h 48"/>
                <a:gd name="T2" fmla="*/ 47 w 49"/>
                <a:gd name="T3" fmla="*/ 46 h 48"/>
                <a:gd name="T4" fmla="*/ 42 w 49"/>
                <a:gd name="T5" fmla="*/ 46 h 48"/>
                <a:gd name="T6" fmla="*/ 33 w 49"/>
                <a:gd name="T7" fmla="*/ 42 h 48"/>
                <a:gd name="T8" fmla="*/ 33 w 49"/>
                <a:gd name="T9" fmla="*/ 42 h 48"/>
                <a:gd name="T10" fmla="*/ 20 w 49"/>
                <a:gd name="T11" fmla="*/ 48 h 48"/>
                <a:gd name="T12" fmla="*/ 0 w 49"/>
                <a:gd name="T13" fmla="*/ 25 h 48"/>
                <a:gd name="T14" fmla="*/ 20 w 49"/>
                <a:gd name="T15" fmla="*/ 0 h 48"/>
                <a:gd name="T16" fmla="*/ 32 w 49"/>
                <a:gd name="T17" fmla="*/ 5 h 48"/>
                <a:gd name="T18" fmla="*/ 32 w 49"/>
                <a:gd name="T19" fmla="*/ 3 h 48"/>
                <a:gd name="T20" fmla="*/ 34 w 49"/>
                <a:gd name="T21" fmla="*/ 1 h 48"/>
                <a:gd name="T22" fmla="*/ 43 w 49"/>
                <a:gd name="T23" fmla="*/ 1 h 48"/>
                <a:gd name="T24" fmla="*/ 45 w 49"/>
                <a:gd name="T25" fmla="*/ 3 h 48"/>
                <a:gd name="T26" fmla="*/ 45 w 49"/>
                <a:gd name="T27" fmla="*/ 35 h 48"/>
                <a:gd name="T28" fmla="*/ 46 w 49"/>
                <a:gd name="T29" fmla="*/ 37 h 48"/>
                <a:gd name="T30" fmla="*/ 47 w 49"/>
                <a:gd name="T31" fmla="*/ 37 h 48"/>
                <a:gd name="T32" fmla="*/ 49 w 49"/>
                <a:gd name="T33" fmla="*/ 39 h 48"/>
                <a:gd name="T34" fmla="*/ 49 w 49"/>
                <a:gd name="T35" fmla="*/ 44 h 48"/>
                <a:gd name="T36" fmla="*/ 31 w 49"/>
                <a:gd name="T37" fmla="*/ 15 h 48"/>
                <a:gd name="T38" fmla="*/ 23 w 49"/>
                <a:gd name="T39" fmla="*/ 11 h 48"/>
                <a:gd name="T40" fmla="*/ 14 w 49"/>
                <a:gd name="T41" fmla="*/ 24 h 48"/>
                <a:gd name="T42" fmla="*/ 23 w 49"/>
                <a:gd name="T43" fmla="*/ 36 h 48"/>
                <a:gd name="T44" fmla="*/ 31 w 49"/>
                <a:gd name="T45" fmla="*/ 32 h 48"/>
                <a:gd name="T46" fmla="*/ 31 w 49"/>
                <a:gd name="T47" fmla="*/ 1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48">
                  <a:moveTo>
                    <a:pt x="49" y="44"/>
                  </a:moveTo>
                  <a:cubicBezTo>
                    <a:pt x="49" y="46"/>
                    <a:pt x="48" y="46"/>
                    <a:pt x="47" y="46"/>
                  </a:cubicBezTo>
                  <a:cubicBezTo>
                    <a:pt x="42" y="46"/>
                    <a:pt x="42" y="46"/>
                    <a:pt x="42" y="46"/>
                  </a:cubicBezTo>
                  <a:cubicBezTo>
                    <a:pt x="36" y="46"/>
                    <a:pt x="34" y="45"/>
                    <a:pt x="33" y="42"/>
                  </a:cubicBezTo>
                  <a:cubicBezTo>
                    <a:pt x="33" y="42"/>
                    <a:pt x="33" y="42"/>
                    <a:pt x="33" y="42"/>
                  </a:cubicBezTo>
                  <a:cubicBezTo>
                    <a:pt x="30" y="45"/>
                    <a:pt x="24" y="48"/>
                    <a:pt x="20" y="48"/>
                  </a:cubicBezTo>
                  <a:cubicBezTo>
                    <a:pt x="6" y="48"/>
                    <a:pt x="0" y="37"/>
                    <a:pt x="0" y="25"/>
                  </a:cubicBezTo>
                  <a:cubicBezTo>
                    <a:pt x="0" y="8"/>
                    <a:pt x="10" y="0"/>
                    <a:pt x="20" y="0"/>
                  </a:cubicBezTo>
                  <a:cubicBezTo>
                    <a:pt x="26" y="0"/>
                    <a:pt x="30" y="2"/>
                    <a:pt x="32" y="5"/>
                  </a:cubicBezTo>
                  <a:cubicBezTo>
                    <a:pt x="32" y="3"/>
                    <a:pt x="32" y="3"/>
                    <a:pt x="32" y="3"/>
                  </a:cubicBezTo>
                  <a:cubicBezTo>
                    <a:pt x="32" y="2"/>
                    <a:pt x="33" y="1"/>
                    <a:pt x="34" y="1"/>
                  </a:cubicBezTo>
                  <a:cubicBezTo>
                    <a:pt x="43" y="1"/>
                    <a:pt x="43" y="1"/>
                    <a:pt x="43" y="1"/>
                  </a:cubicBezTo>
                  <a:cubicBezTo>
                    <a:pt x="44" y="1"/>
                    <a:pt x="45" y="2"/>
                    <a:pt x="45" y="3"/>
                  </a:cubicBezTo>
                  <a:cubicBezTo>
                    <a:pt x="45" y="35"/>
                    <a:pt x="45" y="35"/>
                    <a:pt x="45" y="35"/>
                  </a:cubicBezTo>
                  <a:cubicBezTo>
                    <a:pt x="45" y="36"/>
                    <a:pt x="45" y="37"/>
                    <a:pt x="46" y="37"/>
                  </a:cubicBezTo>
                  <a:cubicBezTo>
                    <a:pt x="47" y="37"/>
                    <a:pt x="47" y="37"/>
                    <a:pt x="47" y="37"/>
                  </a:cubicBezTo>
                  <a:cubicBezTo>
                    <a:pt x="48" y="37"/>
                    <a:pt x="49" y="38"/>
                    <a:pt x="49" y="39"/>
                  </a:cubicBezTo>
                  <a:lnTo>
                    <a:pt x="49" y="44"/>
                  </a:lnTo>
                  <a:close/>
                  <a:moveTo>
                    <a:pt x="31" y="15"/>
                  </a:moveTo>
                  <a:cubicBezTo>
                    <a:pt x="29" y="13"/>
                    <a:pt x="26" y="11"/>
                    <a:pt x="23" y="11"/>
                  </a:cubicBezTo>
                  <a:cubicBezTo>
                    <a:pt x="19" y="11"/>
                    <a:pt x="14" y="15"/>
                    <a:pt x="14" y="24"/>
                  </a:cubicBezTo>
                  <a:cubicBezTo>
                    <a:pt x="14" y="30"/>
                    <a:pt x="16" y="36"/>
                    <a:pt x="23" y="36"/>
                  </a:cubicBezTo>
                  <a:cubicBezTo>
                    <a:pt x="26" y="36"/>
                    <a:pt x="30" y="34"/>
                    <a:pt x="31" y="32"/>
                  </a:cubicBezTo>
                  <a:lnTo>
                    <a:pt x="31"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2" name="Freeform 25"/>
            <p:cNvSpPr>
              <a:spLocks noEditPoints="1"/>
            </p:cNvSpPr>
            <p:nvPr userDrawn="1"/>
          </p:nvSpPr>
          <p:spPr bwMode="auto">
            <a:xfrm>
              <a:off x="2618" y="826"/>
              <a:ext cx="104" cy="159"/>
            </a:xfrm>
            <a:custGeom>
              <a:avLst/>
              <a:gdLst>
                <a:gd name="T0" fmla="*/ 44 w 44"/>
                <a:gd name="T1" fmla="*/ 43 h 67"/>
                <a:gd name="T2" fmla="*/ 21 w 44"/>
                <a:gd name="T3" fmla="*/ 67 h 67"/>
                <a:gd name="T4" fmla="*/ 7 w 44"/>
                <a:gd name="T5" fmla="*/ 64 h 67"/>
                <a:gd name="T6" fmla="*/ 6 w 44"/>
                <a:gd name="T7" fmla="*/ 60 h 67"/>
                <a:gd name="T8" fmla="*/ 7 w 44"/>
                <a:gd name="T9" fmla="*/ 55 h 67"/>
                <a:gd name="T10" fmla="*/ 11 w 44"/>
                <a:gd name="T11" fmla="*/ 54 h 67"/>
                <a:gd name="T12" fmla="*/ 21 w 44"/>
                <a:gd name="T13" fmla="*/ 56 h 67"/>
                <a:gd name="T14" fmla="*/ 30 w 44"/>
                <a:gd name="T15" fmla="*/ 46 h 67"/>
                <a:gd name="T16" fmla="*/ 30 w 44"/>
                <a:gd name="T17" fmla="*/ 42 h 67"/>
                <a:gd name="T18" fmla="*/ 19 w 44"/>
                <a:gd name="T19" fmla="*/ 47 h 67"/>
                <a:gd name="T20" fmla="*/ 5 w 44"/>
                <a:gd name="T21" fmla="*/ 41 h 67"/>
                <a:gd name="T22" fmla="*/ 0 w 44"/>
                <a:gd name="T23" fmla="*/ 25 h 67"/>
                <a:gd name="T24" fmla="*/ 20 w 44"/>
                <a:gd name="T25" fmla="*/ 0 h 67"/>
                <a:gd name="T26" fmla="*/ 27 w 44"/>
                <a:gd name="T27" fmla="*/ 1 h 67"/>
                <a:gd name="T28" fmla="*/ 31 w 44"/>
                <a:gd name="T29" fmla="*/ 5 h 67"/>
                <a:gd name="T30" fmla="*/ 31 w 44"/>
                <a:gd name="T31" fmla="*/ 3 h 67"/>
                <a:gd name="T32" fmla="*/ 34 w 44"/>
                <a:gd name="T33" fmla="*/ 1 h 67"/>
                <a:gd name="T34" fmla="*/ 42 w 44"/>
                <a:gd name="T35" fmla="*/ 1 h 67"/>
                <a:gd name="T36" fmla="*/ 44 w 44"/>
                <a:gd name="T37" fmla="*/ 4 h 67"/>
                <a:gd name="T38" fmla="*/ 44 w 44"/>
                <a:gd name="T39" fmla="*/ 43 h 67"/>
                <a:gd name="T40" fmla="*/ 30 w 44"/>
                <a:gd name="T41" fmla="*/ 14 h 67"/>
                <a:gd name="T42" fmla="*/ 23 w 44"/>
                <a:gd name="T43" fmla="*/ 11 h 67"/>
                <a:gd name="T44" fmla="*/ 17 w 44"/>
                <a:gd name="T45" fmla="*/ 14 h 67"/>
                <a:gd name="T46" fmla="*/ 14 w 44"/>
                <a:gd name="T47" fmla="*/ 24 h 67"/>
                <a:gd name="T48" fmla="*/ 17 w 44"/>
                <a:gd name="T49" fmla="*/ 33 h 67"/>
                <a:gd name="T50" fmla="*/ 23 w 44"/>
                <a:gd name="T51" fmla="*/ 35 h 67"/>
                <a:gd name="T52" fmla="*/ 30 w 44"/>
                <a:gd name="T53" fmla="*/ 32 h 67"/>
                <a:gd name="T54" fmla="*/ 30 w 44"/>
                <a:gd name="T55"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 h="67">
                  <a:moveTo>
                    <a:pt x="44" y="43"/>
                  </a:moveTo>
                  <a:cubicBezTo>
                    <a:pt x="44" y="58"/>
                    <a:pt x="38" y="67"/>
                    <a:pt x="21" y="67"/>
                  </a:cubicBezTo>
                  <a:cubicBezTo>
                    <a:pt x="17" y="67"/>
                    <a:pt x="12" y="66"/>
                    <a:pt x="7" y="64"/>
                  </a:cubicBezTo>
                  <a:cubicBezTo>
                    <a:pt x="5" y="63"/>
                    <a:pt x="5" y="62"/>
                    <a:pt x="6" y="60"/>
                  </a:cubicBezTo>
                  <a:cubicBezTo>
                    <a:pt x="7" y="55"/>
                    <a:pt x="7" y="55"/>
                    <a:pt x="7" y="55"/>
                  </a:cubicBezTo>
                  <a:cubicBezTo>
                    <a:pt x="8" y="53"/>
                    <a:pt x="9" y="53"/>
                    <a:pt x="11" y="54"/>
                  </a:cubicBezTo>
                  <a:cubicBezTo>
                    <a:pt x="14" y="55"/>
                    <a:pt x="18" y="56"/>
                    <a:pt x="21" y="56"/>
                  </a:cubicBezTo>
                  <a:cubicBezTo>
                    <a:pt x="29" y="56"/>
                    <a:pt x="30" y="51"/>
                    <a:pt x="30" y="46"/>
                  </a:cubicBezTo>
                  <a:cubicBezTo>
                    <a:pt x="30" y="42"/>
                    <a:pt x="30" y="42"/>
                    <a:pt x="30" y="42"/>
                  </a:cubicBezTo>
                  <a:cubicBezTo>
                    <a:pt x="28" y="45"/>
                    <a:pt x="23" y="47"/>
                    <a:pt x="19" y="47"/>
                  </a:cubicBezTo>
                  <a:cubicBezTo>
                    <a:pt x="14" y="47"/>
                    <a:pt x="9" y="45"/>
                    <a:pt x="5" y="41"/>
                  </a:cubicBezTo>
                  <a:cubicBezTo>
                    <a:pt x="1" y="38"/>
                    <a:pt x="0" y="31"/>
                    <a:pt x="0" y="25"/>
                  </a:cubicBezTo>
                  <a:cubicBezTo>
                    <a:pt x="0" y="12"/>
                    <a:pt x="7" y="0"/>
                    <a:pt x="20" y="0"/>
                  </a:cubicBezTo>
                  <a:cubicBezTo>
                    <a:pt x="23" y="0"/>
                    <a:pt x="25" y="0"/>
                    <a:pt x="27" y="1"/>
                  </a:cubicBezTo>
                  <a:cubicBezTo>
                    <a:pt x="28" y="2"/>
                    <a:pt x="30" y="4"/>
                    <a:pt x="31" y="5"/>
                  </a:cubicBezTo>
                  <a:cubicBezTo>
                    <a:pt x="31" y="3"/>
                    <a:pt x="31" y="3"/>
                    <a:pt x="31" y="3"/>
                  </a:cubicBezTo>
                  <a:cubicBezTo>
                    <a:pt x="32" y="2"/>
                    <a:pt x="32" y="1"/>
                    <a:pt x="34" y="1"/>
                  </a:cubicBezTo>
                  <a:cubicBezTo>
                    <a:pt x="42" y="1"/>
                    <a:pt x="42" y="1"/>
                    <a:pt x="42" y="1"/>
                  </a:cubicBezTo>
                  <a:cubicBezTo>
                    <a:pt x="44" y="1"/>
                    <a:pt x="44" y="2"/>
                    <a:pt x="44" y="4"/>
                  </a:cubicBezTo>
                  <a:lnTo>
                    <a:pt x="44" y="43"/>
                  </a:lnTo>
                  <a:close/>
                  <a:moveTo>
                    <a:pt x="30" y="14"/>
                  </a:moveTo>
                  <a:cubicBezTo>
                    <a:pt x="29" y="13"/>
                    <a:pt x="26" y="11"/>
                    <a:pt x="23" y="11"/>
                  </a:cubicBezTo>
                  <a:cubicBezTo>
                    <a:pt x="21" y="11"/>
                    <a:pt x="19" y="12"/>
                    <a:pt x="17" y="14"/>
                  </a:cubicBezTo>
                  <a:cubicBezTo>
                    <a:pt x="15" y="16"/>
                    <a:pt x="14" y="20"/>
                    <a:pt x="14" y="24"/>
                  </a:cubicBezTo>
                  <a:cubicBezTo>
                    <a:pt x="14" y="27"/>
                    <a:pt x="15" y="31"/>
                    <a:pt x="17" y="33"/>
                  </a:cubicBezTo>
                  <a:cubicBezTo>
                    <a:pt x="19" y="35"/>
                    <a:pt x="21" y="35"/>
                    <a:pt x="23" y="35"/>
                  </a:cubicBezTo>
                  <a:cubicBezTo>
                    <a:pt x="26" y="35"/>
                    <a:pt x="29" y="34"/>
                    <a:pt x="30" y="32"/>
                  </a:cubicBezTo>
                  <a:lnTo>
                    <a:pt x="3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3" name="Freeform 26"/>
            <p:cNvSpPr>
              <a:spLocks noEditPoints="1"/>
            </p:cNvSpPr>
            <p:nvPr userDrawn="1"/>
          </p:nvSpPr>
          <p:spPr bwMode="auto">
            <a:xfrm>
              <a:off x="2741" y="826"/>
              <a:ext cx="104" cy="114"/>
            </a:xfrm>
            <a:custGeom>
              <a:avLst/>
              <a:gdLst>
                <a:gd name="T0" fmla="*/ 44 w 44"/>
                <a:gd name="T1" fmla="*/ 25 h 48"/>
                <a:gd name="T2" fmla="*/ 41 w 44"/>
                <a:gd name="T3" fmla="*/ 27 h 48"/>
                <a:gd name="T4" fmla="*/ 15 w 44"/>
                <a:gd name="T5" fmla="*/ 27 h 48"/>
                <a:gd name="T6" fmla="*/ 27 w 44"/>
                <a:gd name="T7" fmla="*/ 37 h 48"/>
                <a:gd name="T8" fmla="*/ 38 w 44"/>
                <a:gd name="T9" fmla="*/ 34 h 48"/>
                <a:gd name="T10" fmla="*/ 39 w 44"/>
                <a:gd name="T11" fmla="*/ 34 h 48"/>
                <a:gd name="T12" fmla="*/ 41 w 44"/>
                <a:gd name="T13" fmla="*/ 35 h 48"/>
                <a:gd name="T14" fmla="*/ 43 w 44"/>
                <a:gd name="T15" fmla="*/ 42 h 48"/>
                <a:gd name="T16" fmla="*/ 41 w 44"/>
                <a:gd name="T17" fmla="*/ 45 h 48"/>
                <a:gd name="T18" fmla="*/ 24 w 44"/>
                <a:gd name="T19" fmla="*/ 48 h 48"/>
                <a:gd name="T20" fmla="*/ 0 w 44"/>
                <a:gd name="T21" fmla="*/ 24 h 48"/>
                <a:gd name="T22" fmla="*/ 24 w 44"/>
                <a:gd name="T23" fmla="*/ 0 h 48"/>
                <a:gd name="T24" fmla="*/ 38 w 44"/>
                <a:gd name="T25" fmla="*/ 6 h 48"/>
                <a:gd name="T26" fmla="*/ 44 w 44"/>
                <a:gd name="T27" fmla="*/ 24 h 48"/>
                <a:gd name="T28" fmla="*/ 44 w 44"/>
                <a:gd name="T29" fmla="*/ 25 h 48"/>
                <a:gd name="T30" fmla="*/ 30 w 44"/>
                <a:gd name="T31" fmla="*/ 19 h 48"/>
                <a:gd name="T32" fmla="*/ 23 w 44"/>
                <a:gd name="T33" fmla="*/ 11 h 48"/>
                <a:gd name="T34" fmla="*/ 15 w 44"/>
                <a:gd name="T35" fmla="*/ 19 h 48"/>
                <a:gd name="T36" fmla="*/ 30 w 44"/>
                <a:gd name="T37" fmla="*/ 1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48">
                  <a:moveTo>
                    <a:pt x="44" y="25"/>
                  </a:moveTo>
                  <a:cubicBezTo>
                    <a:pt x="44" y="27"/>
                    <a:pt x="43" y="27"/>
                    <a:pt x="41" y="27"/>
                  </a:cubicBezTo>
                  <a:cubicBezTo>
                    <a:pt x="15" y="27"/>
                    <a:pt x="15" y="27"/>
                    <a:pt x="15" y="27"/>
                  </a:cubicBezTo>
                  <a:cubicBezTo>
                    <a:pt x="16" y="33"/>
                    <a:pt x="21" y="37"/>
                    <a:pt x="27" y="37"/>
                  </a:cubicBezTo>
                  <a:cubicBezTo>
                    <a:pt x="31" y="37"/>
                    <a:pt x="35" y="36"/>
                    <a:pt x="38" y="34"/>
                  </a:cubicBezTo>
                  <a:cubicBezTo>
                    <a:pt x="39" y="34"/>
                    <a:pt x="39" y="34"/>
                    <a:pt x="39" y="34"/>
                  </a:cubicBezTo>
                  <a:cubicBezTo>
                    <a:pt x="40" y="34"/>
                    <a:pt x="41" y="34"/>
                    <a:pt x="41" y="35"/>
                  </a:cubicBezTo>
                  <a:cubicBezTo>
                    <a:pt x="41" y="37"/>
                    <a:pt x="43" y="41"/>
                    <a:pt x="43" y="42"/>
                  </a:cubicBezTo>
                  <a:cubicBezTo>
                    <a:pt x="43" y="44"/>
                    <a:pt x="42" y="44"/>
                    <a:pt x="41" y="45"/>
                  </a:cubicBezTo>
                  <a:cubicBezTo>
                    <a:pt x="36" y="47"/>
                    <a:pt x="29" y="48"/>
                    <a:pt x="24" y="48"/>
                  </a:cubicBezTo>
                  <a:cubicBezTo>
                    <a:pt x="9" y="48"/>
                    <a:pt x="0" y="39"/>
                    <a:pt x="0" y="24"/>
                  </a:cubicBezTo>
                  <a:cubicBezTo>
                    <a:pt x="0" y="9"/>
                    <a:pt x="10" y="0"/>
                    <a:pt x="24" y="0"/>
                  </a:cubicBezTo>
                  <a:cubicBezTo>
                    <a:pt x="30" y="0"/>
                    <a:pt x="35" y="2"/>
                    <a:pt x="38" y="6"/>
                  </a:cubicBezTo>
                  <a:cubicBezTo>
                    <a:pt x="43" y="11"/>
                    <a:pt x="44" y="17"/>
                    <a:pt x="44" y="24"/>
                  </a:cubicBezTo>
                  <a:lnTo>
                    <a:pt x="44" y="25"/>
                  </a:lnTo>
                  <a:close/>
                  <a:moveTo>
                    <a:pt x="30" y="19"/>
                  </a:moveTo>
                  <a:cubicBezTo>
                    <a:pt x="30" y="15"/>
                    <a:pt x="28" y="11"/>
                    <a:pt x="23" y="11"/>
                  </a:cubicBezTo>
                  <a:cubicBezTo>
                    <a:pt x="18" y="11"/>
                    <a:pt x="15" y="14"/>
                    <a:pt x="15" y="19"/>
                  </a:cubicBezTo>
                  <a:lnTo>
                    <a:pt x="3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 name="Freeform 27"/>
            <p:cNvSpPr>
              <a:spLocks/>
            </p:cNvSpPr>
            <p:nvPr userDrawn="1"/>
          </p:nvSpPr>
          <p:spPr bwMode="auto">
            <a:xfrm>
              <a:off x="2857" y="826"/>
              <a:ext cx="83" cy="114"/>
            </a:xfrm>
            <a:custGeom>
              <a:avLst/>
              <a:gdLst>
                <a:gd name="T0" fmla="*/ 17 w 35"/>
                <a:gd name="T1" fmla="*/ 48 h 48"/>
                <a:gd name="T2" fmla="*/ 1 w 35"/>
                <a:gd name="T3" fmla="*/ 44 h 48"/>
                <a:gd name="T4" fmla="*/ 0 w 35"/>
                <a:gd name="T5" fmla="*/ 43 h 48"/>
                <a:gd name="T6" fmla="*/ 0 w 35"/>
                <a:gd name="T7" fmla="*/ 41 h 48"/>
                <a:gd name="T8" fmla="*/ 2 w 35"/>
                <a:gd name="T9" fmla="*/ 36 h 48"/>
                <a:gd name="T10" fmla="*/ 3 w 35"/>
                <a:gd name="T11" fmla="*/ 34 h 48"/>
                <a:gd name="T12" fmla="*/ 5 w 35"/>
                <a:gd name="T13" fmla="*/ 34 h 48"/>
                <a:gd name="T14" fmla="*/ 17 w 35"/>
                <a:gd name="T15" fmla="*/ 37 h 48"/>
                <a:gd name="T16" fmla="*/ 22 w 35"/>
                <a:gd name="T17" fmla="*/ 34 h 48"/>
                <a:gd name="T18" fmla="*/ 18 w 35"/>
                <a:gd name="T19" fmla="*/ 30 h 48"/>
                <a:gd name="T20" fmla="*/ 9 w 35"/>
                <a:gd name="T21" fmla="*/ 27 h 48"/>
                <a:gd name="T22" fmla="*/ 0 w 35"/>
                <a:gd name="T23" fmla="*/ 14 h 48"/>
                <a:gd name="T24" fmla="*/ 18 w 35"/>
                <a:gd name="T25" fmla="*/ 0 h 48"/>
                <a:gd name="T26" fmla="*/ 32 w 35"/>
                <a:gd name="T27" fmla="*/ 3 h 48"/>
                <a:gd name="T28" fmla="*/ 34 w 35"/>
                <a:gd name="T29" fmla="*/ 4 h 48"/>
                <a:gd name="T30" fmla="*/ 33 w 35"/>
                <a:gd name="T31" fmla="*/ 5 h 48"/>
                <a:gd name="T32" fmla="*/ 32 w 35"/>
                <a:gd name="T33" fmla="*/ 12 h 48"/>
                <a:gd name="T34" fmla="*/ 30 w 35"/>
                <a:gd name="T35" fmla="*/ 13 h 48"/>
                <a:gd name="T36" fmla="*/ 29 w 35"/>
                <a:gd name="T37" fmla="*/ 13 h 48"/>
                <a:gd name="T38" fmla="*/ 19 w 35"/>
                <a:gd name="T39" fmla="*/ 11 h 48"/>
                <a:gd name="T40" fmla="*/ 14 w 35"/>
                <a:gd name="T41" fmla="*/ 14 h 48"/>
                <a:gd name="T42" fmla="*/ 18 w 35"/>
                <a:gd name="T43" fmla="*/ 17 h 48"/>
                <a:gd name="T44" fmla="*/ 27 w 35"/>
                <a:gd name="T45" fmla="*/ 21 h 48"/>
                <a:gd name="T46" fmla="*/ 35 w 35"/>
                <a:gd name="T47" fmla="*/ 33 h 48"/>
                <a:gd name="T48" fmla="*/ 17 w 35"/>
                <a:gd name="T4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48">
                  <a:moveTo>
                    <a:pt x="17" y="48"/>
                  </a:moveTo>
                  <a:cubicBezTo>
                    <a:pt x="12" y="48"/>
                    <a:pt x="6" y="46"/>
                    <a:pt x="1" y="44"/>
                  </a:cubicBezTo>
                  <a:cubicBezTo>
                    <a:pt x="0" y="44"/>
                    <a:pt x="0" y="43"/>
                    <a:pt x="0" y="43"/>
                  </a:cubicBezTo>
                  <a:cubicBezTo>
                    <a:pt x="0" y="42"/>
                    <a:pt x="0" y="42"/>
                    <a:pt x="0" y="41"/>
                  </a:cubicBezTo>
                  <a:cubicBezTo>
                    <a:pt x="2" y="36"/>
                    <a:pt x="2" y="36"/>
                    <a:pt x="2" y="36"/>
                  </a:cubicBezTo>
                  <a:cubicBezTo>
                    <a:pt x="2" y="34"/>
                    <a:pt x="3" y="34"/>
                    <a:pt x="3" y="34"/>
                  </a:cubicBezTo>
                  <a:cubicBezTo>
                    <a:pt x="4" y="34"/>
                    <a:pt x="4" y="34"/>
                    <a:pt x="5" y="34"/>
                  </a:cubicBezTo>
                  <a:cubicBezTo>
                    <a:pt x="9" y="36"/>
                    <a:pt x="14" y="37"/>
                    <a:pt x="17" y="37"/>
                  </a:cubicBezTo>
                  <a:cubicBezTo>
                    <a:pt x="20" y="37"/>
                    <a:pt x="22" y="36"/>
                    <a:pt x="22" y="34"/>
                  </a:cubicBezTo>
                  <a:cubicBezTo>
                    <a:pt x="22" y="32"/>
                    <a:pt x="21" y="31"/>
                    <a:pt x="18" y="30"/>
                  </a:cubicBezTo>
                  <a:cubicBezTo>
                    <a:pt x="9" y="27"/>
                    <a:pt x="9" y="27"/>
                    <a:pt x="9" y="27"/>
                  </a:cubicBezTo>
                  <a:cubicBezTo>
                    <a:pt x="4" y="25"/>
                    <a:pt x="0" y="20"/>
                    <a:pt x="0" y="14"/>
                  </a:cubicBezTo>
                  <a:cubicBezTo>
                    <a:pt x="0" y="4"/>
                    <a:pt x="9" y="0"/>
                    <a:pt x="18" y="0"/>
                  </a:cubicBezTo>
                  <a:cubicBezTo>
                    <a:pt x="23" y="0"/>
                    <a:pt x="27" y="1"/>
                    <a:pt x="32" y="3"/>
                  </a:cubicBezTo>
                  <a:cubicBezTo>
                    <a:pt x="33" y="3"/>
                    <a:pt x="34" y="4"/>
                    <a:pt x="34" y="4"/>
                  </a:cubicBezTo>
                  <a:cubicBezTo>
                    <a:pt x="34" y="5"/>
                    <a:pt x="34" y="5"/>
                    <a:pt x="33" y="5"/>
                  </a:cubicBezTo>
                  <a:cubicBezTo>
                    <a:pt x="32" y="12"/>
                    <a:pt x="32" y="12"/>
                    <a:pt x="32" y="12"/>
                  </a:cubicBezTo>
                  <a:cubicBezTo>
                    <a:pt x="31" y="13"/>
                    <a:pt x="31" y="13"/>
                    <a:pt x="30" y="13"/>
                  </a:cubicBezTo>
                  <a:cubicBezTo>
                    <a:pt x="30" y="13"/>
                    <a:pt x="29" y="13"/>
                    <a:pt x="29" y="13"/>
                  </a:cubicBezTo>
                  <a:cubicBezTo>
                    <a:pt x="25" y="12"/>
                    <a:pt x="22" y="11"/>
                    <a:pt x="19" y="11"/>
                  </a:cubicBezTo>
                  <a:cubicBezTo>
                    <a:pt x="16" y="11"/>
                    <a:pt x="14" y="12"/>
                    <a:pt x="14" y="14"/>
                  </a:cubicBezTo>
                  <a:cubicBezTo>
                    <a:pt x="14" y="15"/>
                    <a:pt x="14" y="16"/>
                    <a:pt x="18" y="17"/>
                  </a:cubicBezTo>
                  <a:cubicBezTo>
                    <a:pt x="27" y="21"/>
                    <a:pt x="27" y="21"/>
                    <a:pt x="27" y="21"/>
                  </a:cubicBezTo>
                  <a:cubicBezTo>
                    <a:pt x="32" y="23"/>
                    <a:pt x="35" y="27"/>
                    <a:pt x="35" y="33"/>
                  </a:cubicBezTo>
                  <a:cubicBezTo>
                    <a:pt x="35" y="44"/>
                    <a:pt x="26" y="48"/>
                    <a:pt x="17"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 name="Freeform 28"/>
            <p:cNvSpPr>
              <a:spLocks noEditPoints="1"/>
            </p:cNvSpPr>
            <p:nvPr userDrawn="1"/>
          </p:nvSpPr>
          <p:spPr bwMode="auto">
            <a:xfrm>
              <a:off x="1865" y="1013"/>
              <a:ext cx="146" cy="154"/>
            </a:xfrm>
            <a:custGeom>
              <a:avLst/>
              <a:gdLst>
                <a:gd name="T0" fmla="*/ 60 w 62"/>
                <a:gd name="T1" fmla="*/ 65 h 65"/>
                <a:gd name="T2" fmla="*/ 49 w 62"/>
                <a:gd name="T3" fmla="*/ 65 h 65"/>
                <a:gd name="T4" fmla="*/ 46 w 62"/>
                <a:gd name="T5" fmla="*/ 62 h 65"/>
                <a:gd name="T6" fmla="*/ 42 w 62"/>
                <a:gd name="T7" fmla="*/ 52 h 65"/>
                <a:gd name="T8" fmla="*/ 19 w 62"/>
                <a:gd name="T9" fmla="*/ 52 h 65"/>
                <a:gd name="T10" fmla="*/ 15 w 62"/>
                <a:gd name="T11" fmla="*/ 63 h 65"/>
                <a:gd name="T12" fmla="*/ 13 w 62"/>
                <a:gd name="T13" fmla="*/ 65 h 65"/>
                <a:gd name="T14" fmla="*/ 2 w 62"/>
                <a:gd name="T15" fmla="*/ 65 h 65"/>
                <a:gd name="T16" fmla="*/ 0 w 62"/>
                <a:gd name="T17" fmla="*/ 64 h 65"/>
                <a:gd name="T18" fmla="*/ 1 w 62"/>
                <a:gd name="T19" fmla="*/ 62 h 65"/>
                <a:gd name="T20" fmla="*/ 23 w 62"/>
                <a:gd name="T21" fmla="*/ 3 h 65"/>
                <a:gd name="T22" fmla="*/ 26 w 62"/>
                <a:gd name="T23" fmla="*/ 0 h 65"/>
                <a:gd name="T24" fmla="*/ 36 w 62"/>
                <a:gd name="T25" fmla="*/ 0 h 65"/>
                <a:gd name="T26" fmla="*/ 39 w 62"/>
                <a:gd name="T27" fmla="*/ 2 h 65"/>
                <a:gd name="T28" fmla="*/ 62 w 62"/>
                <a:gd name="T29" fmla="*/ 62 h 65"/>
                <a:gd name="T30" fmla="*/ 62 w 62"/>
                <a:gd name="T31" fmla="*/ 63 h 65"/>
                <a:gd name="T32" fmla="*/ 60 w 62"/>
                <a:gd name="T33" fmla="*/ 65 h 65"/>
                <a:gd name="T34" fmla="*/ 38 w 62"/>
                <a:gd name="T35" fmla="*/ 40 h 65"/>
                <a:gd name="T36" fmla="*/ 32 w 62"/>
                <a:gd name="T37" fmla="*/ 22 h 65"/>
                <a:gd name="T38" fmla="*/ 31 w 62"/>
                <a:gd name="T39" fmla="*/ 17 h 65"/>
                <a:gd name="T40" fmla="*/ 30 w 62"/>
                <a:gd name="T41" fmla="*/ 17 h 65"/>
                <a:gd name="T42" fmla="*/ 29 w 62"/>
                <a:gd name="T43" fmla="*/ 22 h 65"/>
                <a:gd name="T44" fmla="*/ 23 w 62"/>
                <a:gd name="T45" fmla="*/ 40 h 65"/>
                <a:gd name="T46" fmla="*/ 38 w 62"/>
                <a:gd name="T47" fmla="*/ 4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 h="65">
                  <a:moveTo>
                    <a:pt x="60" y="65"/>
                  </a:moveTo>
                  <a:cubicBezTo>
                    <a:pt x="49" y="65"/>
                    <a:pt x="49" y="65"/>
                    <a:pt x="49" y="65"/>
                  </a:cubicBezTo>
                  <a:cubicBezTo>
                    <a:pt x="47" y="65"/>
                    <a:pt x="46" y="64"/>
                    <a:pt x="46" y="62"/>
                  </a:cubicBezTo>
                  <a:cubicBezTo>
                    <a:pt x="42" y="52"/>
                    <a:pt x="42" y="52"/>
                    <a:pt x="42" y="52"/>
                  </a:cubicBezTo>
                  <a:cubicBezTo>
                    <a:pt x="19" y="52"/>
                    <a:pt x="19" y="52"/>
                    <a:pt x="19" y="52"/>
                  </a:cubicBezTo>
                  <a:cubicBezTo>
                    <a:pt x="15" y="63"/>
                    <a:pt x="15" y="63"/>
                    <a:pt x="15" y="63"/>
                  </a:cubicBezTo>
                  <a:cubicBezTo>
                    <a:pt x="15" y="64"/>
                    <a:pt x="14" y="65"/>
                    <a:pt x="13" y="65"/>
                  </a:cubicBezTo>
                  <a:cubicBezTo>
                    <a:pt x="2" y="65"/>
                    <a:pt x="2" y="65"/>
                    <a:pt x="2" y="65"/>
                  </a:cubicBezTo>
                  <a:cubicBezTo>
                    <a:pt x="1" y="65"/>
                    <a:pt x="0" y="64"/>
                    <a:pt x="0" y="64"/>
                  </a:cubicBezTo>
                  <a:cubicBezTo>
                    <a:pt x="0" y="63"/>
                    <a:pt x="0" y="63"/>
                    <a:pt x="1" y="62"/>
                  </a:cubicBezTo>
                  <a:cubicBezTo>
                    <a:pt x="23" y="3"/>
                    <a:pt x="23" y="3"/>
                    <a:pt x="23" y="3"/>
                  </a:cubicBezTo>
                  <a:cubicBezTo>
                    <a:pt x="23" y="1"/>
                    <a:pt x="24" y="0"/>
                    <a:pt x="26" y="0"/>
                  </a:cubicBezTo>
                  <a:cubicBezTo>
                    <a:pt x="36" y="0"/>
                    <a:pt x="36" y="0"/>
                    <a:pt x="36" y="0"/>
                  </a:cubicBezTo>
                  <a:cubicBezTo>
                    <a:pt x="37" y="0"/>
                    <a:pt x="38" y="1"/>
                    <a:pt x="39" y="2"/>
                  </a:cubicBezTo>
                  <a:cubicBezTo>
                    <a:pt x="62" y="62"/>
                    <a:pt x="62" y="62"/>
                    <a:pt x="62" y="62"/>
                  </a:cubicBezTo>
                  <a:cubicBezTo>
                    <a:pt x="62" y="62"/>
                    <a:pt x="62" y="63"/>
                    <a:pt x="62" y="63"/>
                  </a:cubicBezTo>
                  <a:cubicBezTo>
                    <a:pt x="62" y="64"/>
                    <a:pt x="61" y="65"/>
                    <a:pt x="60" y="65"/>
                  </a:cubicBezTo>
                  <a:moveTo>
                    <a:pt x="38" y="40"/>
                  </a:moveTo>
                  <a:cubicBezTo>
                    <a:pt x="32" y="22"/>
                    <a:pt x="32" y="22"/>
                    <a:pt x="32" y="22"/>
                  </a:cubicBezTo>
                  <a:cubicBezTo>
                    <a:pt x="32" y="20"/>
                    <a:pt x="31" y="18"/>
                    <a:pt x="31" y="17"/>
                  </a:cubicBezTo>
                  <a:cubicBezTo>
                    <a:pt x="30" y="17"/>
                    <a:pt x="30" y="17"/>
                    <a:pt x="30" y="17"/>
                  </a:cubicBezTo>
                  <a:cubicBezTo>
                    <a:pt x="30" y="18"/>
                    <a:pt x="29" y="20"/>
                    <a:pt x="29" y="22"/>
                  </a:cubicBezTo>
                  <a:cubicBezTo>
                    <a:pt x="23" y="40"/>
                    <a:pt x="23" y="40"/>
                    <a:pt x="23" y="40"/>
                  </a:cubicBezTo>
                  <a:lnTo>
                    <a:pt x="38"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6" name="Freeform 29"/>
            <p:cNvSpPr>
              <a:spLocks/>
            </p:cNvSpPr>
            <p:nvPr userDrawn="1"/>
          </p:nvSpPr>
          <p:spPr bwMode="auto">
            <a:xfrm>
              <a:off x="2026" y="1061"/>
              <a:ext cx="101" cy="109"/>
            </a:xfrm>
            <a:custGeom>
              <a:avLst/>
              <a:gdLst>
                <a:gd name="T0" fmla="*/ 43 w 43"/>
                <a:gd name="T1" fmla="*/ 42 h 46"/>
                <a:gd name="T2" fmla="*/ 40 w 43"/>
                <a:gd name="T3" fmla="*/ 45 h 46"/>
                <a:gd name="T4" fmla="*/ 32 w 43"/>
                <a:gd name="T5" fmla="*/ 45 h 46"/>
                <a:gd name="T6" fmla="*/ 30 w 43"/>
                <a:gd name="T7" fmla="*/ 43 h 46"/>
                <a:gd name="T8" fmla="*/ 29 w 43"/>
                <a:gd name="T9" fmla="*/ 41 h 46"/>
                <a:gd name="T10" fmla="*/ 14 w 43"/>
                <a:gd name="T11" fmla="*/ 46 h 46"/>
                <a:gd name="T12" fmla="*/ 0 w 43"/>
                <a:gd name="T13" fmla="*/ 30 h 46"/>
                <a:gd name="T14" fmla="*/ 0 w 43"/>
                <a:gd name="T15" fmla="*/ 2 h 46"/>
                <a:gd name="T16" fmla="*/ 3 w 43"/>
                <a:gd name="T17" fmla="*/ 0 h 46"/>
                <a:gd name="T18" fmla="*/ 11 w 43"/>
                <a:gd name="T19" fmla="*/ 0 h 46"/>
                <a:gd name="T20" fmla="*/ 14 w 43"/>
                <a:gd name="T21" fmla="*/ 2 h 46"/>
                <a:gd name="T22" fmla="*/ 14 w 43"/>
                <a:gd name="T23" fmla="*/ 27 h 46"/>
                <a:gd name="T24" fmla="*/ 19 w 43"/>
                <a:gd name="T25" fmla="*/ 34 h 46"/>
                <a:gd name="T26" fmla="*/ 29 w 43"/>
                <a:gd name="T27" fmla="*/ 30 h 46"/>
                <a:gd name="T28" fmla="*/ 29 w 43"/>
                <a:gd name="T29" fmla="*/ 2 h 46"/>
                <a:gd name="T30" fmla="*/ 31 w 43"/>
                <a:gd name="T31" fmla="*/ 0 h 46"/>
                <a:gd name="T32" fmla="*/ 40 w 43"/>
                <a:gd name="T33" fmla="*/ 0 h 46"/>
                <a:gd name="T34" fmla="*/ 43 w 43"/>
                <a:gd name="T35" fmla="*/ 2 h 46"/>
                <a:gd name="T36" fmla="*/ 43 w 43"/>
                <a:gd name="T37"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6">
                  <a:moveTo>
                    <a:pt x="43" y="42"/>
                  </a:moveTo>
                  <a:cubicBezTo>
                    <a:pt x="43" y="44"/>
                    <a:pt x="42" y="45"/>
                    <a:pt x="40" y="45"/>
                  </a:cubicBezTo>
                  <a:cubicBezTo>
                    <a:pt x="32" y="45"/>
                    <a:pt x="32" y="45"/>
                    <a:pt x="32" y="45"/>
                  </a:cubicBezTo>
                  <a:cubicBezTo>
                    <a:pt x="31" y="45"/>
                    <a:pt x="30" y="45"/>
                    <a:pt x="30" y="43"/>
                  </a:cubicBezTo>
                  <a:cubicBezTo>
                    <a:pt x="29" y="41"/>
                    <a:pt x="29" y="41"/>
                    <a:pt x="29" y="41"/>
                  </a:cubicBezTo>
                  <a:cubicBezTo>
                    <a:pt x="25" y="45"/>
                    <a:pt x="20" y="46"/>
                    <a:pt x="14" y="46"/>
                  </a:cubicBezTo>
                  <a:cubicBezTo>
                    <a:pt x="4" y="46"/>
                    <a:pt x="0" y="40"/>
                    <a:pt x="0" y="30"/>
                  </a:cubicBezTo>
                  <a:cubicBezTo>
                    <a:pt x="0" y="2"/>
                    <a:pt x="0" y="2"/>
                    <a:pt x="0" y="2"/>
                  </a:cubicBezTo>
                  <a:cubicBezTo>
                    <a:pt x="0" y="0"/>
                    <a:pt x="1" y="0"/>
                    <a:pt x="3" y="0"/>
                  </a:cubicBezTo>
                  <a:cubicBezTo>
                    <a:pt x="11" y="0"/>
                    <a:pt x="11" y="0"/>
                    <a:pt x="11" y="0"/>
                  </a:cubicBezTo>
                  <a:cubicBezTo>
                    <a:pt x="13" y="0"/>
                    <a:pt x="14" y="0"/>
                    <a:pt x="14" y="2"/>
                  </a:cubicBezTo>
                  <a:cubicBezTo>
                    <a:pt x="14" y="27"/>
                    <a:pt x="14" y="27"/>
                    <a:pt x="14" y="27"/>
                  </a:cubicBezTo>
                  <a:cubicBezTo>
                    <a:pt x="14" y="31"/>
                    <a:pt x="15" y="34"/>
                    <a:pt x="19" y="34"/>
                  </a:cubicBezTo>
                  <a:cubicBezTo>
                    <a:pt x="22" y="34"/>
                    <a:pt x="26" y="32"/>
                    <a:pt x="29" y="30"/>
                  </a:cubicBezTo>
                  <a:cubicBezTo>
                    <a:pt x="29" y="2"/>
                    <a:pt x="29" y="2"/>
                    <a:pt x="29" y="2"/>
                  </a:cubicBezTo>
                  <a:cubicBezTo>
                    <a:pt x="29" y="0"/>
                    <a:pt x="30" y="0"/>
                    <a:pt x="31" y="0"/>
                  </a:cubicBezTo>
                  <a:cubicBezTo>
                    <a:pt x="40" y="0"/>
                    <a:pt x="40" y="0"/>
                    <a:pt x="40" y="0"/>
                  </a:cubicBezTo>
                  <a:cubicBezTo>
                    <a:pt x="42" y="0"/>
                    <a:pt x="43" y="0"/>
                    <a:pt x="43" y="2"/>
                  </a:cubicBezTo>
                  <a:lnTo>
                    <a:pt x="43"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7" name="Freeform 30"/>
            <p:cNvSpPr>
              <a:spLocks/>
            </p:cNvSpPr>
            <p:nvPr userDrawn="1"/>
          </p:nvSpPr>
          <p:spPr bwMode="auto">
            <a:xfrm>
              <a:off x="2144" y="1056"/>
              <a:ext cx="85" cy="114"/>
            </a:xfrm>
            <a:custGeom>
              <a:avLst/>
              <a:gdLst>
                <a:gd name="T0" fmla="*/ 17 w 36"/>
                <a:gd name="T1" fmla="*/ 48 h 48"/>
                <a:gd name="T2" fmla="*/ 2 w 36"/>
                <a:gd name="T3" fmla="*/ 45 h 48"/>
                <a:gd name="T4" fmla="*/ 0 w 36"/>
                <a:gd name="T5" fmla="*/ 43 h 48"/>
                <a:gd name="T6" fmla="*/ 0 w 36"/>
                <a:gd name="T7" fmla="*/ 42 h 48"/>
                <a:gd name="T8" fmla="*/ 2 w 36"/>
                <a:gd name="T9" fmla="*/ 36 h 48"/>
                <a:gd name="T10" fmla="*/ 4 w 36"/>
                <a:gd name="T11" fmla="*/ 34 h 48"/>
                <a:gd name="T12" fmla="*/ 5 w 36"/>
                <a:gd name="T13" fmla="*/ 35 h 48"/>
                <a:gd name="T14" fmla="*/ 17 w 36"/>
                <a:gd name="T15" fmla="*/ 38 h 48"/>
                <a:gd name="T16" fmla="*/ 23 w 36"/>
                <a:gd name="T17" fmla="*/ 34 h 48"/>
                <a:gd name="T18" fmla="*/ 18 w 36"/>
                <a:gd name="T19" fmla="*/ 30 h 48"/>
                <a:gd name="T20" fmla="*/ 10 w 36"/>
                <a:gd name="T21" fmla="*/ 27 h 48"/>
                <a:gd name="T22" fmla="*/ 0 w 36"/>
                <a:gd name="T23" fmla="*/ 14 h 48"/>
                <a:gd name="T24" fmla="*/ 18 w 36"/>
                <a:gd name="T25" fmla="*/ 0 h 48"/>
                <a:gd name="T26" fmla="*/ 33 w 36"/>
                <a:gd name="T27" fmla="*/ 3 h 48"/>
                <a:gd name="T28" fmla="*/ 34 w 36"/>
                <a:gd name="T29" fmla="*/ 5 h 48"/>
                <a:gd name="T30" fmla="*/ 34 w 36"/>
                <a:gd name="T31" fmla="*/ 6 h 48"/>
                <a:gd name="T32" fmla="*/ 32 w 36"/>
                <a:gd name="T33" fmla="*/ 13 h 48"/>
                <a:gd name="T34" fmla="*/ 30 w 36"/>
                <a:gd name="T35" fmla="*/ 14 h 48"/>
                <a:gd name="T36" fmla="*/ 29 w 36"/>
                <a:gd name="T37" fmla="*/ 13 h 48"/>
                <a:gd name="T38" fmla="*/ 19 w 36"/>
                <a:gd name="T39" fmla="*/ 11 h 48"/>
                <a:gd name="T40" fmla="*/ 15 w 36"/>
                <a:gd name="T41" fmla="*/ 14 h 48"/>
                <a:gd name="T42" fmla="*/ 18 w 36"/>
                <a:gd name="T43" fmla="*/ 18 h 48"/>
                <a:gd name="T44" fmla="*/ 27 w 36"/>
                <a:gd name="T45" fmla="*/ 21 h 48"/>
                <a:gd name="T46" fmla="*/ 36 w 36"/>
                <a:gd name="T47" fmla="*/ 33 h 48"/>
                <a:gd name="T48" fmla="*/ 17 w 36"/>
                <a:gd name="T4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48">
                  <a:moveTo>
                    <a:pt x="17" y="48"/>
                  </a:moveTo>
                  <a:cubicBezTo>
                    <a:pt x="12" y="48"/>
                    <a:pt x="7" y="47"/>
                    <a:pt x="2" y="45"/>
                  </a:cubicBezTo>
                  <a:cubicBezTo>
                    <a:pt x="1" y="44"/>
                    <a:pt x="0" y="44"/>
                    <a:pt x="0" y="43"/>
                  </a:cubicBezTo>
                  <a:cubicBezTo>
                    <a:pt x="0" y="43"/>
                    <a:pt x="0" y="42"/>
                    <a:pt x="0" y="42"/>
                  </a:cubicBezTo>
                  <a:cubicBezTo>
                    <a:pt x="2" y="36"/>
                    <a:pt x="2" y="36"/>
                    <a:pt x="2" y="36"/>
                  </a:cubicBezTo>
                  <a:cubicBezTo>
                    <a:pt x="3" y="35"/>
                    <a:pt x="3" y="34"/>
                    <a:pt x="4" y="34"/>
                  </a:cubicBezTo>
                  <a:cubicBezTo>
                    <a:pt x="4" y="34"/>
                    <a:pt x="5" y="35"/>
                    <a:pt x="5" y="35"/>
                  </a:cubicBezTo>
                  <a:cubicBezTo>
                    <a:pt x="10" y="37"/>
                    <a:pt x="14" y="38"/>
                    <a:pt x="17" y="38"/>
                  </a:cubicBezTo>
                  <a:cubicBezTo>
                    <a:pt x="20" y="38"/>
                    <a:pt x="23" y="37"/>
                    <a:pt x="23" y="34"/>
                  </a:cubicBezTo>
                  <a:cubicBezTo>
                    <a:pt x="23" y="33"/>
                    <a:pt x="22" y="32"/>
                    <a:pt x="18" y="30"/>
                  </a:cubicBezTo>
                  <a:cubicBezTo>
                    <a:pt x="10" y="27"/>
                    <a:pt x="10" y="27"/>
                    <a:pt x="10" y="27"/>
                  </a:cubicBezTo>
                  <a:cubicBezTo>
                    <a:pt x="5" y="26"/>
                    <a:pt x="0" y="21"/>
                    <a:pt x="0" y="14"/>
                  </a:cubicBezTo>
                  <a:cubicBezTo>
                    <a:pt x="0" y="4"/>
                    <a:pt x="10" y="0"/>
                    <a:pt x="18" y="0"/>
                  </a:cubicBezTo>
                  <a:cubicBezTo>
                    <a:pt x="23" y="0"/>
                    <a:pt x="28" y="1"/>
                    <a:pt x="33" y="3"/>
                  </a:cubicBezTo>
                  <a:cubicBezTo>
                    <a:pt x="34" y="4"/>
                    <a:pt x="34" y="4"/>
                    <a:pt x="34" y="5"/>
                  </a:cubicBezTo>
                  <a:cubicBezTo>
                    <a:pt x="34" y="5"/>
                    <a:pt x="34" y="6"/>
                    <a:pt x="34" y="6"/>
                  </a:cubicBezTo>
                  <a:cubicBezTo>
                    <a:pt x="32" y="13"/>
                    <a:pt x="32" y="13"/>
                    <a:pt x="32" y="13"/>
                  </a:cubicBezTo>
                  <a:cubicBezTo>
                    <a:pt x="32" y="13"/>
                    <a:pt x="31" y="14"/>
                    <a:pt x="30" y="14"/>
                  </a:cubicBezTo>
                  <a:cubicBezTo>
                    <a:pt x="30" y="14"/>
                    <a:pt x="30" y="14"/>
                    <a:pt x="29" y="13"/>
                  </a:cubicBezTo>
                  <a:cubicBezTo>
                    <a:pt x="26" y="12"/>
                    <a:pt x="22" y="11"/>
                    <a:pt x="19" y="11"/>
                  </a:cubicBezTo>
                  <a:cubicBezTo>
                    <a:pt x="16" y="11"/>
                    <a:pt x="15" y="13"/>
                    <a:pt x="15" y="14"/>
                  </a:cubicBezTo>
                  <a:cubicBezTo>
                    <a:pt x="15" y="15"/>
                    <a:pt x="15" y="17"/>
                    <a:pt x="18" y="18"/>
                  </a:cubicBezTo>
                  <a:cubicBezTo>
                    <a:pt x="27" y="21"/>
                    <a:pt x="27" y="21"/>
                    <a:pt x="27" y="21"/>
                  </a:cubicBezTo>
                  <a:cubicBezTo>
                    <a:pt x="32" y="23"/>
                    <a:pt x="36" y="27"/>
                    <a:pt x="36" y="33"/>
                  </a:cubicBezTo>
                  <a:cubicBezTo>
                    <a:pt x="36" y="44"/>
                    <a:pt x="26" y="48"/>
                    <a:pt x="17"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8" name="Freeform 31"/>
            <p:cNvSpPr>
              <a:spLocks/>
            </p:cNvSpPr>
            <p:nvPr userDrawn="1"/>
          </p:nvSpPr>
          <p:spPr bwMode="auto">
            <a:xfrm>
              <a:off x="2236" y="1028"/>
              <a:ext cx="83" cy="142"/>
            </a:xfrm>
            <a:custGeom>
              <a:avLst/>
              <a:gdLst>
                <a:gd name="T0" fmla="*/ 34 w 35"/>
                <a:gd name="T1" fmla="*/ 58 h 60"/>
                <a:gd name="T2" fmla="*/ 22 w 35"/>
                <a:gd name="T3" fmla="*/ 60 h 60"/>
                <a:gd name="T4" fmla="*/ 10 w 35"/>
                <a:gd name="T5" fmla="*/ 56 h 60"/>
                <a:gd name="T6" fmla="*/ 7 w 35"/>
                <a:gd name="T7" fmla="*/ 41 h 60"/>
                <a:gd name="T8" fmla="*/ 7 w 35"/>
                <a:gd name="T9" fmla="*/ 23 h 60"/>
                <a:gd name="T10" fmla="*/ 3 w 35"/>
                <a:gd name="T11" fmla="*/ 23 h 60"/>
                <a:gd name="T12" fmla="*/ 0 w 35"/>
                <a:gd name="T13" fmla="*/ 20 h 60"/>
                <a:gd name="T14" fmla="*/ 0 w 35"/>
                <a:gd name="T15" fmla="*/ 16 h 60"/>
                <a:gd name="T16" fmla="*/ 3 w 35"/>
                <a:gd name="T17" fmla="*/ 14 h 60"/>
                <a:gd name="T18" fmla="*/ 7 w 35"/>
                <a:gd name="T19" fmla="*/ 14 h 60"/>
                <a:gd name="T20" fmla="*/ 7 w 35"/>
                <a:gd name="T21" fmla="*/ 4 h 60"/>
                <a:gd name="T22" fmla="*/ 10 w 35"/>
                <a:gd name="T23" fmla="*/ 1 h 60"/>
                <a:gd name="T24" fmla="*/ 19 w 35"/>
                <a:gd name="T25" fmla="*/ 0 h 60"/>
                <a:gd name="T26" fmla="*/ 21 w 35"/>
                <a:gd name="T27" fmla="*/ 3 h 60"/>
                <a:gd name="T28" fmla="*/ 21 w 35"/>
                <a:gd name="T29" fmla="*/ 14 h 60"/>
                <a:gd name="T30" fmla="*/ 31 w 35"/>
                <a:gd name="T31" fmla="*/ 14 h 60"/>
                <a:gd name="T32" fmla="*/ 33 w 35"/>
                <a:gd name="T33" fmla="*/ 16 h 60"/>
                <a:gd name="T34" fmla="*/ 33 w 35"/>
                <a:gd name="T35" fmla="*/ 21 h 60"/>
                <a:gd name="T36" fmla="*/ 31 w 35"/>
                <a:gd name="T37" fmla="*/ 23 h 60"/>
                <a:gd name="T38" fmla="*/ 21 w 35"/>
                <a:gd name="T39" fmla="*/ 23 h 60"/>
                <a:gd name="T40" fmla="*/ 21 w 35"/>
                <a:gd name="T41" fmla="*/ 41 h 60"/>
                <a:gd name="T42" fmla="*/ 25 w 35"/>
                <a:gd name="T43" fmla="*/ 49 h 60"/>
                <a:gd name="T44" fmla="*/ 31 w 35"/>
                <a:gd name="T45" fmla="*/ 48 h 60"/>
                <a:gd name="T46" fmla="*/ 33 w 35"/>
                <a:gd name="T47" fmla="*/ 48 h 60"/>
                <a:gd name="T48" fmla="*/ 34 w 35"/>
                <a:gd name="T49" fmla="*/ 49 h 60"/>
                <a:gd name="T50" fmla="*/ 35 w 35"/>
                <a:gd name="T51" fmla="*/ 55 h 60"/>
                <a:gd name="T52" fmla="*/ 35 w 35"/>
                <a:gd name="T53" fmla="*/ 56 h 60"/>
                <a:gd name="T54" fmla="*/ 34 w 35"/>
                <a:gd name="T55"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60">
                  <a:moveTo>
                    <a:pt x="34" y="58"/>
                  </a:moveTo>
                  <a:cubicBezTo>
                    <a:pt x="30" y="59"/>
                    <a:pt x="26" y="60"/>
                    <a:pt x="22" y="60"/>
                  </a:cubicBezTo>
                  <a:cubicBezTo>
                    <a:pt x="17" y="60"/>
                    <a:pt x="12" y="59"/>
                    <a:pt x="10" y="56"/>
                  </a:cubicBezTo>
                  <a:cubicBezTo>
                    <a:pt x="7" y="53"/>
                    <a:pt x="7" y="49"/>
                    <a:pt x="7" y="41"/>
                  </a:cubicBezTo>
                  <a:cubicBezTo>
                    <a:pt x="7" y="23"/>
                    <a:pt x="7" y="23"/>
                    <a:pt x="7" y="23"/>
                  </a:cubicBezTo>
                  <a:cubicBezTo>
                    <a:pt x="3" y="23"/>
                    <a:pt x="3" y="23"/>
                    <a:pt x="3" y="23"/>
                  </a:cubicBezTo>
                  <a:cubicBezTo>
                    <a:pt x="1" y="23"/>
                    <a:pt x="0" y="23"/>
                    <a:pt x="0" y="20"/>
                  </a:cubicBezTo>
                  <a:cubicBezTo>
                    <a:pt x="0" y="16"/>
                    <a:pt x="0" y="16"/>
                    <a:pt x="0" y="16"/>
                  </a:cubicBezTo>
                  <a:cubicBezTo>
                    <a:pt x="0" y="15"/>
                    <a:pt x="1" y="14"/>
                    <a:pt x="3" y="14"/>
                  </a:cubicBezTo>
                  <a:cubicBezTo>
                    <a:pt x="7" y="14"/>
                    <a:pt x="7" y="14"/>
                    <a:pt x="7" y="14"/>
                  </a:cubicBezTo>
                  <a:cubicBezTo>
                    <a:pt x="7" y="4"/>
                    <a:pt x="7" y="4"/>
                    <a:pt x="7" y="4"/>
                  </a:cubicBezTo>
                  <a:cubicBezTo>
                    <a:pt x="7" y="2"/>
                    <a:pt x="8" y="2"/>
                    <a:pt x="10" y="1"/>
                  </a:cubicBezTo>
                  <a:cubicBezTo>
                    <a:pt x="19" y="0"/>
                    <a:pt x="19" y="0"/>
                    <a:pt x="19" y="0"/>
                  </a:cubicBezTo>
                  <a:cubicBezTo>
                    <a:pt x="20" y="0"/>
                    <a:pt x="21" y="1"/>
                    <a:pt x="21" y="3"/>
                  </a:cubicBezTo>
                  <a:cubicBezTo>
                    <a:pt x="21" y="14"/>
                    <a:pt x="21" y="14"/>
                    <a:pt x="21" y="14"/>
                  </a:cubicBezTo>
                  <a:cubicBezTo>
                    <a:pt x="31" y="14"/>
                    <a:pt x="31" y="14"/>
                    <a:pt x="31" y="14"/>
                  </a:cubicBezTo>
                  <a:cubicBezTo>
                    <a:pt x="32" y="14"/>
                    <a:pt x="33" y="14"/>
                    <a:pt x="33" y="16"/>
                  </a:cubicBezTo>
                  <a:cubicBezTo>
                    <a:pt x="33" y="21"/>
                    <a:pt x="33" y="21"/>
                    <a:pt x="33" y="21"/>
                  </a:cubicBezTo>
                  <a:cubicBezTo>
                    <a:pt x="33" y="22"/>
                    <a:pt x="32" y="23"/>
                    <a:pt x="31" y="23"/>
                  </a:cubicBezTo>
                  <a:cubicBezTo>
                    <a:pt x="21" y="23"/>
                    <a:pt x="21" y="23"/>
                    <a:pt x="21" y="23"/>
                  </a:cubicBezTo>
                  <a:cubicBezTo>
                    <a:pt x="21" y="41"/>
                    <a:pt x="21" y="41"/>
                    <a:pt x="21" y="41"/>
                  </a:cubicBezTo>
                  <a:cubicBezTo>
                    <a:pt x="21" y="46"/>
                    <a:pt x="21" y="49"/>
                    <a:pt x="25" y="49"/>
                  </a:cubicBezTo>
                  <a:cubicBezTo>
                    <a:pt x="28" y="49"/>
                    <a:pt x="30" y="49"/>
                    <a:pt x="31" y="48"/>
                  </a:cubicBezTo>
                  <a:cubicBezTo>
                    <a:pt x="32" y="48"/>
                    <a:pt x="32" y="48"/>
                    <a:pt x="33" y="48"/>
                  </a:cubicBezTo>
                  <a:cubicBezTo>
                    <a:pt x="33" y="48"/>
                    <a:pt x="34" y="48"/>
                    <a:pt x="34" y="49"/>
                  </a:cubicBezTo>
                  <a:cubicBezTo>
                    <a:pt x="35" y="55"/>
                    <a:pt x="35" y="55"/>
                    <a:pt x="35" y="55"/>
                  </a:cubicBezTo>
                  <a:cubicBezTo>
                    <a:pt x="35" y="55"/>
                    <a:pt x="35" y="56"/>
                    <a:pt x="35" y="56"/>
                  </a:cubicBezTo>
                  <a:cubicBezTo>
                    <a:pt x="35" y="57"/>
                    <a:pt x="35" y="57"/>
                    <a:pt x="34" y="5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9" name="Freeform 32"/>
            <p:cNvSpPr>
              <a:spLocks/>
            </p:cNvSpPr>
            <p:nvPr userDrawn="1"/>
          </p:nvSpPr>
          <p:spPr bwMode="auto">
            <a:xfrm>
              <a:off x="2336" y="1056"/>
              <a:ext cx="66" cy="111"/>
            </a:xfrm>
            <a:custGeom>
              <a:avLst/>
              <a:gdLst>
                <a:gd name="T0" fmla="*/ 14 w 28"/>
                <a:gd name="T1" fmla="*/ 17 h 47"/>
                <a:gd name="T2" fmla="*/ 14 w 28"/>
                <a:gd name="T3" fmla="*/ 44 h 47"/>
                <a:gd name="T4" fmla="*/ 11 w 28"/>
                <a:gd name="T5" fmla="*/ 47 h 47"/>
                <a:gd name="T6" fmla="*/ 2 w 28"/>
                <a:gd name="T7" fmla="*/ 47 h 47"/>
                <a:gd name="T8" fmla="*/ 0 w 28"/>
                <a:gd name="T9" fmla="*/ 44 h 47"/>
                <a:gd name="T10" fmla="*/ 0 w 28"/>
                <a:gd name="T11" fmla="*/ 4 h 47"/>
                <a:gd name="T12" fmla="*/ 2 w 28"/>
                <a:gd name="T13" fmla="*/ 2 h 47"/>
                <a:gd name="T14" fmla="*/ 10 w 28"/>
                <a:gd name="T15" fmla="*/ 2 h 47"/>
                <a:gd name="T16" fmla="*/ 13 w 28"/>
                <a:gd name="T17" fmla="*/ 4 h 47"/>
                <a:gd name="T18" fmla="*/ 13 w 28"/>
                <a:gd name="T19" fmla="*/ 6 h 47"/>
                <a:gd name="T20" fmla="*/ 25 w 28"/>
                <a:gd name="T21" fmla="*/ 0 h 47"/>
                <a:gd name="T22" fmla="*/ 27 w 28"/>
                <a:gd name="T23" fmla="*/ 1 h 47"/>
                <a:gd name="T24" fmla="*/ 28 w 28"/>
                <a:gd name="T25" fmla="*/ 3 h 47"/>
                <a:gd name="T26" fmla="*/ 27 w 28"/>
                <a:gd name="T27" fmla="*/ 12 h 47"/>
                <a:gd name="T28" fmla="*/ 25 w 28"/>
                <a:gd name="T29" fmla="*/ 13 h 47"/>
                <a:gd name="T30" fmla="*/ 22 w 28"/>
                <a:gd name="T31" fmla="*/ 13 h 47"/>
                <a:gd name="T32" fmla="*/ 14 w 28"/>
                <a:gd name="T33"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47">
                  <a:moveTo>
                    <a:pt x="14" y="17"/>
                  </a:moveTo>
                  <a:cubicBezTo>
                    <a:pt x="14" y="44"/>
                    <a:pt x="14" y="44"/>
                    <a:pt x="14" y="44"/>
                  </a:cubicBezTo>
                  <a:cubicBezTo>
                    <a:pt x="14" y="46"/>
                    <a:pt x="13" y="47"/>
                    <a:pt x="11" y="47"/>
                  </a:cubicBezTo>
                  <a:cubicBezTo>
                    <a:pt x="2" y="47"/>
                    <a:pt x="2" y="47"/>
                    <a:pt x="2" y="47"/>
                  </a:cubicBezTo>
                  <a:cubicBezTo>
                    <a:pt x="1" y="47"/>
                    <a:pt x="0" y="46"/>
                    <a:pt x="0" y="44"/>
                  </a:cubicBezTo>
                  <a:cubicBezTo>
                    <a:pt x="0" y="4"/>
                    <a:pt x="0" y="4"/>
                    <a:pt x="0" y="4"/>
                  </a:cubicBezTo>
                  <a:cubicBezTo>
                    <a:pt x="0" y="2"/>
                    <a:pt x="1" y="2"/>
                    <a:pt x="2" y="2"/>
                  </a:cubicBezTo>
                  <a:cubicBezTo>
                    <a:pt x="10" y="2"/>
                    <a:pt x="10" y="2"/>
                    <a:pt x="10" y="2"/>
                  </a:cubicBezTo>
                  <a:cubicBezTo>
                    <a:pt x="12" y="2"/>
                    <a:pt x="13" y="2"/>
                    <a:pt x="13" y="4"/>
                  </a:cubicBezTo>
                  <a:cubicBezTo>
                    <a:pt x="13" y="6"/>
                    <a:pt x="13" y="6"/>
                    <a:pt x="13" y="6"/>
                  </a:cubicBezTo>
                  <a:cubicBezTo>
                    <a:pt x="16" y="2"/>
                    <a:pt x="19" y="0"/>
                    <a:pt x="25" y="0"/>
                  </a:cubicBezTo>
                  <a:cubicBezTo>
                    <a:pt x="25" y="0"/>
                    <a:pt x="26" y="1"/>
                    <a:pt x="27" y="1"/>
                  </a:cubicBezTo>
                  <a:cubicBezTo>
                    <a:pt x="28" y="1"/>
                    <a:pt x="28" y="2"/>
                    <a:pt x="28" y="3"/>
                  </a:cubicBezTo>
                  <a:cubicBezTo>
                    <a:pt x="27" y="12"/>
                    <a:pt x="27" y="12"/>
                    <a:pt x="27" y="12"/>
                  </a:cubicBezTo>
                  <a:cubicBezTo>
                    <a:pt x="27" y="13"/>
                    <a:pt x="26" y="13"/>
                    <a:pt x="25" y="13"/>
                  </a:cubicBezTo>
                  <a:cubicBezTo>
                    <a:pt x="24" y="13"/>
                    <a:pt x="24" y="13"/>
                    <a:pt x="22" y="13"/>
                  </a:cubicBezTo>
                  <a:cubicBezTo>
                    <a:pt x="19" y="13"/>
                    <a:pt x="16" y="14"/>
                    <a:pt x="14"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0" name="Freeform 33"/>
            <p:cNvSpPr>
              <a:spLocks noEditPoints="1"/>
            </p:cNvSpPr>
            <p:nvPr userDrawn="1"/>
          </p:nvSpPr>
          <p:spPr bwMode="auto">
            <a:xfrm>
              <a:off x="2407" y="1056"/>
              <a:ext cx="116" cy="114"/>
            </a:xfrm>
            <a:custGeom>
              <a:avLst/>
              <a:gdLst>
                <a:gd name="T0" fmla="*/ 49 w 49"/>
                <a:gd name="T1" fmla="*/ 45 h 48"/>
                <a:gd name="T2" fmla="*/ 46 w 49"/>
                <a:gd name="T3" fmla="*/ 47 h 48"/>
                <a:gd name="T4" fmla="*/ 41 w 49"/>
                <a:gd name="T5" fmla="*/ 47 h 48"/>
                <a:gd name="T6" fmla="*/ 33 w 49"/>
                <a:gd name="T7" fmla="*/ 43 h 48"/>
                <a:gd name="T8" fmla="*/ 32 w 49"/>
                <a:gd name="T9" fmla="*/ 43 h 48"/>
                <a:gd name="T10" fmla="*/ 19 w 49"/>
                <a:gd name="T11" fmla="*/ 48 h 48"/>
                <a:gd name="T12" fmla="*/ 0 w 49"/>
                <a:gd name="T13" fmla="*/ 25 h 48"/>
                <a:gd name="T14" fmla="*/ 20 w 49"/>
                <a:gd name="T15" fmla="*/ 0 h 48"/>
                <a:gd name="T16" fmla="*/ 31 w 49"/>
                <a:gd name="T17" fmla="*/ 6 h 48"/>
                <a:gd name="T18" fmla="*/ 32 w 49"/>
                <a:gd name="T19" fmla="*/ 4 h 48"/>
                <a:gd name="T20" fmla="*/ 34 w 49"/>
                <a:gd name="T21" fmla="*/ 2 h 48"/>
                <a:gd name="T22" fmla="*/ 42 w 49"/>
                <a:gd name="T23" fmla="*/ 2 h 48"/>
                <a:gd name="T24" fmla="*/ 45 w 49"/>
                <a:gd name="T25" fmla="*/ 4 h 48"/>
                <a:gd name="T26" fmla="*/ 45 w 49"/>
                <a:gd name="T27" fmla="*/ 36 h 48"/>
                <a:gd name="T28" fmla="*/ 46 w 49"/>
                <a:gd name="T29" fmla="*/ 38 h 48"/>
                <a:gd name="T30" fmla="*/ 47 w 49"/>
                <a:gd name="T31" fmla="*/ 38 h 48"/>
                <a:gd name="T32" fmla="*/ 49 w 49"/>
                <a:gd name="T33" fmla="*/ 40 h 48"/>
                <a:gd name="T34" fmla="*/ 49 w 49"/>
                <a:gd name="T35" fmla="*/ 45 h 48"/>
                <a:gd name="T36" fmla="*/ 31 w 49"/>
                <a:gd name="T37" fmla="*/ 15 h 48"/>
                <a:gd name="T38" fmla="*/ 23 w 49"/>
                <a:gd name="T39" fmla="*/ 12 h 48"/>
                <a:gd name="T40" fmla="*/ 14 w 49"/>
                <a:gd name="T41" fmla="*/ 24 h 48"/>
                <a:gd name="T42" fmla="*/ 23 w 49"/>
                <a:gd name="T43" fmla="*/ 37 h 48"/>
                <a:gd name="T44" fmla="*/ 31 w 49"/>
                <a:gd name="T45" fmla="*/ 33 h 48"/>
                <a:gd name="T46" fmla="*/ 31 w 49"/>
                <a:gd name="T47" fmla="*/ 1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48">
                  <a:moveTo>
                    <a:pt x="49" y="45"/>
                  </a:moveTo>
                  <a:cubicBezTo>
                    <a:pt x="49" y="46"/>
                    <a:pt x="48" y="47"/>
                    <a:pt x="46" y="47"/>
                  </a:cubicBezTo>
                  <a:cubicBezTo>
                    <a:pt x="41" y="47"/>
                    <a:pt x="41" y="47"/>
                    <a:pt x="41" y="47"/>
                  </a:cubicBezTo>
                  <a:cubicBezTo>
                    <a:pt x="36" y="47"/>
                    <a:pt x="34" y="45"/>
                    <a:pt x="33" y="43"/>
                  </a:cubicBezTo>
                  <a:cubicBezTo>
                    <a:pt x="32" y="43"/>
                    <a:pt x="32" y="43"/>
                    <a:pt x="32" y="43"/>
                  </a:cubicBezTo>
                  <a:cubicBezTo>
                    <a:pt x="30" y="46"/>
                    <a:pt x="24" y="48"/>
                    <a:pt x="19" y="48"/>
                  </a:cubicBezTo>
                  <a:cubicBezTo>
                    <a:pt x="6" y="48"/>
                    <a:pt x="0" y="38"/>
                    <a:pt x="0" y="25"/>
                  </a:cubicBezTo>
                  <a:cubicBezTo>
                    <a:pt x="0" y="9"/>
                    <a:pt x="10" y="0"/>
                    <a:pt x="20" y="0"/>
                  </a:cubicBezTo>
                  <a:cubicBezTo>
                    <a:pt x="25" y="0"/>
                    <a:pt x="30" y="3"/>
                    <a:pt x="31" y="6"/>
                  </a:cubicBezTo>
                  <a:cubicBezTo>
                    <a:pt x="32" y="4"/>
                    <a:pt x="32" y="4"/>
                    <a:pt x="32" y="4"/>
                  </a:cubicBezTo>
                  <a:cubicBezTo>
                    <a:pt x="32" y="3"/>
                    <a:pt x="33" y="2"/>
                    <a:pt x="34" y="2"/>
                  </a:cubicBezTo>
                  <a:cubicBezTo>
                    <a:pt x="42" y="2"/>
                    <a:pt x="42" y="2"/>
                    <a:pt x="42" y="2"/>
                  </a:cubicBezTo>
                  <a:cubicBezTo>
                    <a:pt x="44" y="2"/>
                    <a:pt x="45" y="2"/>
                    <a:pt x="45" y="4"/>
                  </a:cubicBezTo>
                  <a:cubicBezTo>
                    <a:pt x="45" y="36"/>
                    <a:pt x="45" y="36"/>
                    <a:pt x="45" y="36"/>
                  </a:cubicBezTo>
                  <a:cubicBezTo>
                    <a:pt x="45" y="37"/>
                    <a:pt x="45" y="38"/>
                    <a:pt x="46" y="38"/>
                  </a:cubicBezTo>
                  <a:cubicBezTo>
                    <a:pt x="47" y="38"/>
                    <a:pt x="47" y="38"/>
                    <a:pt x="47" y="38"/>
                  </a:cubicBezTo>
                  <a:cubicBezTo>
                    <a:pt x="48" y="38"/>
                    <a:pt x="49" y="38"/>
                    <a:pt x="49" y="40"/>
                  </a:cubicBezTo>
                  <a:lnTo>
                    <a:pt x="49" y="45"/>
                  </a:lnTo>
                  <a:close/>
                  <a:moveTo>
                    <a:pt x="31" y="15"/>
                  </a:moveTo>
                  <a:cubicBezTo>
                    <a:pt x="29" y="14"/>
                    <a:pt x="26" y="12"/>
                    <a:pt x="23" y="12"/>
                  </a:cubicBezTo>
                  <a:cubicBezTo>
                    <a:pt x="18" y="12"/>
                    <a:pt x="14" y="16"/>
                    <a:pt x="14" y="24"/>
                  </a:cubicBezTo>
                  <a:cubicBezTo>
                    <a:pt x="14" y="30"/>
                    <a:pt x="16" y="37"/>
                    <a:pt x="23" y="37"/>
                  </a:cubicBezTo>
                  <a:cubicBezTo>
                    <a:pt x="26" y="37"/>
                    <a:pt x="29" y="34"/>
                    <a:pt x="31" y="33"/>
                  </a:cubicBezTo>
                  <a:lnTo>
                    <a:pt x="31"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1" name="Freeform 34"/>
            <p:cNvSpPr>
              <a:spLocks/>
            </p:cNvSpPr>
            <p:nvPr userDrawn="1"/>
          </p:nvSpPr>
          <p:spPr bwMode="auto">
            <a:xfrm>
              <a:off x="2540" y="1009"/>
              <a:ext cx="33" cy="158"/>
            </a:xfrm>
            <a:custGeom>
              <a:avLst/>
              <a:gdLst>
                <a:gd name="T0" fmla="*/ 14 w 14"/>
                <a:gd name="T1" fmla="*/ 64 h 67"/>
                <a:gd name="T2" fmla="*/ 12 w 14"/>
                <a:gd name="T3" fmla="*/ 67 h 67"/>
                <a:gd name="T4" fmla="*/ 3 w 14"/>
                <a:gd name="T5" fmla="*/ 67 h 67"/>
                <a:gd name="T6" fmla="*/ 0 w 14"/>
                <a:gd name="T7" fmla="*/ 65 h 67"/>
                <a:gd name="T8" fmla="*/ 0 w 14"/>
                <a:gd name="T9" fmla="*/ 4 h 67"/>
                <a:gd name="T10" fmla="*/ 2 w 14"/>
                <a:gd name="T11" fmla="*/ 1 h 67"/>
                <a:gd name="T12" fmla="*/ 12 w 14"/>
                <a:gd name="T13" fmla="*/ 0 h 67"/>
                <a:gd name="T14" fmla="*/ 14 w 14"/>
                <a:gd name="T15" fmla="*/ 3 h 67"/>
                <a:gd name="T16" fmla="*/ 14 w 14"/>
                <a:gd name="T17" fmla="*/ 6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67">
                  <a:moveTo>
                    <a:pt x="14" y="64"/>
                  </a:moveTo>
                  <a:cubicBezTo>
                    <a:pt x="14" y="66"/>
                    <a:pt x="13" y="67"/>
                    <a:pt x="12" y="67"/>
                  </a:cubicBezTo>
                  <a:cubicBezTo>
                    <a:pt x="3" y="67"/>
                    <a:pt x="3" y="67"/>
                    <a:pt x="3" y="67"/>
                  </a:cubicBezTo>
                  <a:cubicBezTo>
                    <a:pt x="1" y="67"/>
                    <a:pt x="0" y="66"/>
                    <a:pt x="0" y="65"/>
                  </a:cubicBezTo>
                  <a:cubicBezTo>
                    <a:pt x="0" y="4"/>
                    <a:pt x="0" y="4"/>
                    <a:pt x="0" y="4"/>
                  </a:cubicBezTo>
                  <a:cubicBezTo>
                    <a:pt x="0" y="2"/>
                    <a:pt x="1" y="2"/>
                    <a:pt x="2" y="1"/>
                  </a:cubicBezTo>
                  <a:cubicBezTo>
                    <a:pt x="12" y="0"/>
                    <a:pt x="12" y="0"/>
                    <a:pt x="12" y="0"/>
                  </a:cubicBezTo>
                  <a:cubicBezTo>
                    <a:pt x="13" y="0"/>
                    <a:pt x="14" y="1"/>
                    <a:pt x="14" y="3"/>
                  </a:cubicBezTo>
                  <a:lnTo>
                    <a:pt x="14"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2" name="Freeform 35"/>
            <p:cNvSpPr>
              <a:spLocks noEditPoints="1"/>
            </p:cNvSpPr>
            <p:nvPr userDrawn="1"/>
          </p:nvSpPr>
          <p:spPr bwMode="auto">
            <a:xfrm>
              <a:off x="2599" y="1013"/>
              <a:ext cx="35" cy="154"/>
            </a:xfrm>
            <a:custGeom>
              <a:avLst/>
              <a:gdLst>
                <a:gd name="T0" fmla="*/ 8 w 15"/>
                <a:gd name="T1" fmla="*/ 14 h 65"/>
                <a:gd name="T2" fmla="*/ 0 w 15"/>
                <a:gd name="T3" fmla="*/ 7 h 65"/>
                <a:gd name="T4" fmla="*/ 8 w 15"/>
                <a:gd name="T5" fmla="*/ 0 h 65"/>
                <a:gd name="T6" fmla="*/ 15 w 15"/>
                <a:gd name="T7" fmla="*/ 7 h 65"/>
                <a:gd name="T8" fmla="*/ 8 w 15"/>
                <a:gd name="T9" fmla="*/ 14 h 65"/>
                <a:gd name="T10" fmla="*/ 15 w 15"/>
                <a:gd name="T11" fmla="*/ 62 h 65"/>
                <a:gd name="T12" fmla="*/ 12 w 15"/>
                <a:gd name="T13" fmla="*/ 65 h 65"/>
                <a:gd name="T14" fmla="*/ 4 w 15"/>
                <a:gd name="T15" fmla="*/ 65 h 65"/>
                <a:gd name="T16" fmla="*/ 1 w 15"/>
                <a:gd name="T17" fmla="*/ 62 h 65"/>
                <a:gd name="T18" fmla="*/ 1 w 15"/>
                <a:gd name="T19" fmla="*/ 22 h 65"/>
                <a:gd name="T20" fmla="*/ 4 w 15"/>
                <a:gd name="T21" fmla="*/ 20 h 65"/>
                <a:gd name="T22" fmla="*/ 12 w 15"/>
                <a:gd name="T23" fmla="*/ 20 h 65"/>
                <a:gd name="T24" fmla="*/ 15 w 15"/>
                <a:gd name="T25" fmla="*/ 22 h 65"/>
                <a:gd name="T26" fmla="*/ 15 w 15"/>
                <a:gd name="T27"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65">
                  <a:moveTo>
                    <a:pt x="8" y="14"/>
                  </a:moveTo>
                  <a:cubicBezTo>
                    <a:pt x="4" y="14"/>
                    <a:pt x="0" y="12"/>
                    <a:pt x="0" y="7"/>
                  </a:cubicBezTo>
                  <a:cubicBezTo>
                    <a:pt x="0" y="3"/>
                    <a:pt x="4" y="0"/>
                    <a:pt x="8" y="0"/>
                  </a:cubicBezTo>
                  <a:cubicBezTo>
                    <a:pt x="12" y="0"/>
                    <a:pt x="15" y="3"/>
                    <a:pt x="15" y="7"/>
                  </a:cubicBezTo>
                  <a:cubicBezTo>
                    <a:pt x="15" y="12"/>
                    <a:pt x="11" y="14"/>
                    <a:pt x="8" y="14"/>
                  </a:cubicBezTo>
                  <a:moveTo>
                    <a:pt x="15" y="62"/>
                  </a:moveTo>
                  <a:cubicBezTo>
                    <a:pt x="15" y="64"/>
                    <a:pt x="14" y="65"/>
                    <a:pt x="12" y="65"/>
                  </a:cubicBezTo>
                  <a:cubicBezTo>
                    <a:pt x="4" y="65"/>
                    <a:pt x="4" y="65"/>
                    <a:pt x="4" y="65"/>
                  </a:cubicBezTo>
                  <a:cubicBezTo>
                    <a:pt x="2" y="65"/>
                    <a:pt x="1" y="64"/>
                    <a:pt x="1" y="62"/>
                  </a:cubicBezTo>
                  <a:cubicBezTo>
                    <a:pt x="1" y="22"/>
                    <a:pt x="1" y="22"/>
                    <a:pt x="1" y="22"/>
                  </a:cubicBezTo>
                  <a:cubicBezTo>
                    <a:pt x="1" y="20"/>
                    <a:pt x="2" y="20"/>
                    <a:pt x="4" y="20"/>
                  </a:cubicBezTo>
                  <a:cubicBezTo>
                    <a:pt x="12" y="20"/>
                    <a:pt x="12" y="20"/>
                    <a:pt x="12" y="20"/>
                  </a:cubicBezTo>
                  <a:cubicBezTo>
                    <a:pt x="14" y="20"/>
                    <a:pt x="15" y="20"/>
                    <a:pt x="15" y="22"/>
                  </a:cubicBezTo>
                  <a:lnTo>
                    <a:pt x="15"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3" name="Freeform 36"/>
            <p:cNvSpPr>
              <a:spLocks noEditPoints="1"/>
            </p:cNvSpPr>
            <p:nvPr userDrawn="1"/>
          </p:nvSpPr>
          <p:spPr bwMode="auto">
            <a:xfrm>
              <a:off x="2653" y="1056"/>
              <a:ext cx="116" cy="114"/>
            </a:xfrm>
            <a:custGeom>
              <a:avLst/>
              <a:gdLst>
                <a:gd name="T0" fmla="*/ 49 w 49"/>
                <a:gd name="T1" fmla="*/ 45 h 48"/>
                <a:gd name="T2" fmla="*/ 47 w 49"/>
                <a:gd name="T3" fmla="*/ 47 h 48"/>
                <a:gd name="T4" fmla="*/ 42 w 49"/>
                <a:gd name="T5" fmla="*/ 47 h 48"/>
                <a:gd name="T6" fmla="*/ 33 w 49"/>
                <a:gd name="T7" fmla="*/ 43 h 48"/>
                <a:gd name="T8" fmla="*/ 33 w 49"/>
                <a:gd name="T9" fmla="*/ 43 h 48"/>
                <a:gd name="T10" fmla="*/ 20 w 49"/>
                <a:gd name="T11" fmla="*/ 48 h 48"/>
                <a:gd name="T12" fmla="*/ 0 w 49"/>
                <a:gd name="T13" fmla="*/ 25 h 48"/>
                <a:gd name="T14" fmla="*/ 21 w 49"/>
                <a:gd name="T15" fmla="*/ 0 h 48"/>
                <a:gd name="T16" fmla="*/ 32 w 49"/>
                <a:gd name="T17" fmla="*/ 6 h 48"/>
                <a:gd name="T18" fmla="*/ 33 w 49"/>
                <a:gd name="T19" fmla="*/ 4 h 48"/>
                <a:gd name="T20" fmla="*/ 35 w 49"/>
                <a:gd name="T21" fmla="*/ 2 h 48"/>
                <a:gd name="T22" fmla="*/ 43 w 49"/>
                <a:gd name="T23" fmla="*/ 2 h 48"/>
                <a:gd name="T24" fmla="*/ 45 w 49"/>
                <a:gd name="T25" fmla="*/ 4 h 48"/>
                <a:gd name="T26" fmla="*/ 45 w 49"/>
                <a:gd name="T27" fmla="*/ 36 h 48"/>
                <a:gd name="T28" fmla="*/ 47 w 49"/>
                <a:gd name="T29" fmla="*/ 38 h 48"/>
                <a:gd name="T30" fmla="*/ 47 w 49"/>
                <a:gd name="T31" fmla="*/ 38 h 48"/>
                <a:gd name="T32" fmla="*/ 49 w 49"/>
                <a:gd name="T33" fmla="*/ 40 h 48"/>
                <a:gd name="T34" fmla="*/ 49 w 49"/>
                <a:gd name="T35" fmla="*/ 45 h 48"/>
                <a:gd name="T36" fmla="*/ 31 w 49"/>
                <a:gd name="T37" fmla="*/ 15 h 48"/>
                <a:gd name="T38" fmla="*/ 24 w 49"/>
                <a:gd name="T39" fmla="*/ 12 h 48"/>
                <a:gd name="T40" fmla="*/ 15 w 49"/>
                <a:gd name="T41" fmla="*/ 24 h 48"/>
                <a:gd name="T42" fmla="*/ 24 w 49"/>
                <a:gd name="T43" fmla="*/ 37 h 48"/>
                <a:gd name="T44" fmla="*/ 31 w 49"/>
                <a:gd name="T45" fmla="*/ 33 h 48"/>
                <a:gd name="T46" fmla="*/ 31 w 49"/>
                <a:gd name="T47" fmla="*/ 1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48">
                  <a:moveTo>
                    <a:pt x="49" y="45"/>
                  </a:moveTo>
                  <a:cubicBezTo>
                    <a:pt x="49" y="46"/>
                    <a:pt x="48" y="47"/>
                    <a:pt x="47" y="47"/>
                  </a:cubicBezTo>
                  <a:cubicBezTo>
                    <a:pt x="42" y="47"/>
                    <a:pt x="42" y="47"/>
                    <a:pt x="42" y="47"/>
                  </a:cubicBezTo>
                  <a:cubicBezTo>
                    <a:pt x="37" y="47"/>
                    <a:pt x="35" y="45"/>
                    <a:pt x="33" y="43"/>
                  </a:cubicBezTo>
                  <a:cubicBezTo>
                    <a:pt x="33" y="43"/>
                    <a:pt x="33" y="43"/>
                    <a:pt x="33" y="43"/>
                  </a:cubicBezTo>
                  <a:cubicBezTo>
                    <a:pt x="31" y="46"/>
                    <a:pt x="25" y="48"/>
                    <a:pt x="20" y="48"/>
                  </a:cubicBezTo>
                  <a:cubicBezTo>
                    <a:pt x="7" y="48"/>
                    <a:pt x="0" y="38"/>
                    <a:pt x="0" y="25"/>
                  </a:cubicBezTo>
                  <a:cubicBezTo>
                    <a:pt x="0" y="9"/>
                    <a:pt x="11" y="0"/>
                    <a:pt x="21" y="0"/>
                  </a:cubicBezTo>
                  <a:cubicBezTo>
                    <a:pt x="26" y="0"/>
                    <a:pt x="30" y="3"/>
                    <a:pt x="32" y="6"/>
                  </a:cubicBezTo>
                  <a:cubicBezTo>
                    <a:pt x="33" y="4"/>
                    <a:pt x="33" y="4"/>
                    <a:pt x="33" y="4"/>
                  </a:cubicBezTo>
                  <a:cubicBezTo>
                    <a:pt x="33" y="3"/>
                    <a:pt x="34" y="2"/>
                    <a:pt x="35" y="2"/>
                  </a:cubicBezTo>
                  <a:cubicBezTo>
                    <a:pt x="43" y="2"/>
                    <a:pt x="43" y="2"/>
                    <a:pt x="43" y="2"/>
                  </a:cubicBezTo>
                  <a:cubicBezTo>
                    <a:pt x="44" y="2"/>
                    <a:pt x="45" y="2"/>
                    <a:pt x="45" y="4"/>
                  </a:cubicBezTo>
                  <a:cubicBezTo>
                    <a:pt x="45" y="36"/>
                    <a:pt x="45" y="36"/>
                    <a:pt x="45" y="36"/>
                  </a:cubicBezTo>
                  <a:cubicBezTo>
                    <a:pt x="45" y="37"/>
                    <a:pt x="46" y="38"/>
                    <a:pt x="47" y="38"/>
                  </a:cubicBezTo>
                  <a:cubicBezTo>
                    <a:pt x="47" y="38"/>
                    <a:pt x="47" y="38"/>
                    <a:pt x="47" y="38"/>
                  </a:cubicBezTo>
                  <a:cubicBezTo>
                    <a:pt x="49" y="38"/>
                    <a:pt x="49" y="38"/>
                    <a:pt x="49" y="40"/>
                  </a:cubicBezTo>
                  <a:lnTo>
                    <a:pt x="49" y="45"/>
                  </a:lnTo>
                  <a:close/>
                  <a:moveTo>
                    <a:pt x="31" y="15"/>
                  </a:moveTo>
                  <a:cubicBezTo>
                    <a:pt x="30" y="14"/>
                    <a:pt x="27" y="12"/>
                    <a:pt x="24" y="12"/>
                  </a:cubicBezTo>
                  <a:cubicBezTo>
                    <a:pt x="19" y="12"/>
                    <a:pt x="15" y="16"/>
                    <a:pt x="15" y="24"/>
                  </a:cubicBezTo>
                  <a:cubicBezTo>
                    <a:pt x="15" y="30"/>
                    <a:pt x="16" y="37"/>
                    <a:pt x="24" y="37"/>
                  </a:cubicBezTo>
                  <a:cubicBezTo>
                    <a:pt x="27" y="37"/>
                    <a:pt x="30" y="34"/>
                    <a:pt x="31" y="33"/>
                  </a:cubicBezTo>
                  <a:lnTo>
                    <a:pt x="31"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4" name="Freeform 37"/>
            <p:cNvSpPr>
              <a:spLocks noEditPoints="1"/>
            </p:cNvSpPr>
            <p:nvPr userDrawn="1"/>
          </p:nvSpPr>
          <p:spPr bwMode="auto">
            <a:xfrm>
              <a:off x="946" y="-915"/>
              <a:ext cx="1525" cy="1530"/>
            </a:xfrm>
            <a:custGeom>
              <a:avLst/>
              <a:gdLst>
                <a:gd name="T0" fmla="*/ 277 w 644"/>
                <a:gd name="T1" fmla="*/ 293 h 646"/>
                <a:gd name="T2" fmla="*/ 192 w 644"/>
                <a:gd name="T3" fmla="*/ 293 h 646"/>
                <a:gd name="T4" fmla="*/ 238 w 644"/>
                <a:gd name="T5" fmla="*/ 249 h 646"/>
                <a:gd name="T6" fmla="*/ 277 w 644"/>
                <a:gd name="T7" fmla="*/ 293 h 646"/>
                <a:gd name="T8" fmla="*/ 644 w 644"/>
                <a:gd name="T9" fmla="*/ 469 h 646"/>
                <a:gd name="T10" fmla="*/ 371 w 644"/>
                <a:gd name="T11" fmla="*/ 560 h 646"/>
                <a:gd name="T12" fmla="*/ 337 w 644"/>
                <a:gd name="T13" fmla="*/ 559 h 646"/>
                <a:gd name="T14" fmla="*/ 335 w 644"/>
                <a:gd name="T15" fmla="*/ 559 h 646"/>
                <a:gd name="T16" fmla="*/ 143 w 644"/>
                <a:gd name="T17" fmla="*/ 644 h 646"/>
                <a:gd name="T18" fmla="*/ 129 w 644"/>
                <a:gd name="T19" fmla="*/ 642 h 646"/>
                <a:gd name="T20" fmla="*/ 126 w 644"/>
                <a:gd name="T21" fmla="*/ 628 h 646"/>
                <a:gd name="T22" fmla="*/ 161 w 644"/>
                <a:gd name="T23" fmla="*/ 511 h 646"/>
                <a:gd name="T24" fmla="*/ 153 w 644"/>
                <a:gd name="T25" fmla="*/ 507 h 646"/>
                <a:gd name="T26" fmla="*/ 0 w 644"/>
                <a:gd name="T27" fmla="*/ 280 h 646"/>
                <a:gd name="T28" fmla="*/ 371 w 644"/>
                <a:gd name="T29" fmla="*/ 0 h 646"/>
                <a:gd name="T30" fmla="*/ 538 w 644"/>
                <a:gd name="T31" fmla="*/ 30 h 646"/>
                <a:gd name="T32" fmla="*/ 538 w 644"/>
                <a:gd name="T33" fmla="*/ 369 h 646"/>
                <a:gd name="T34" fmla="*/ 639 w 644"/>
                <a:gd name="T35" fmla="*/ 469 h 646"/>
                <a:gd name="T36" fmla="*/ 644 w 644"/>
                <a:gd name="T37" fmla="*/ 469 h 646"/>
                <a:gd name="T38" fmla="*/ 350 w 644"/>
                <a:gd name="T39" fmla="*/ 318 h 646"/>
                <a:gd name="T40" fmla="*/ 320 w 644"/>
                <a:gd name="T41" fmla="*/ 221 h 646"/>
                <a:gd name="T42" fmla="*/ 242 w 644"/>
                <a:gd name="T43" fmla="*/ 189 h 646"/>
                <a:gd name="T44" fmla="*/ 111 w 644"/>
                <a:gd name="T45" fmla="*/ 319 h 646"/>
                <a:gd name="T46" fmla="*/ 243 w 644"/>
                <a:gd name="T47" fmla="*/ 449 h 646"/>
                <a:gd name="T48" fmla="*/ 334 w 644"/>
                <a:gd name="T49" fmla="*/ 432 h 646"/>
                <a:gd name="T50" fmla="*/ 344 w 644"/>
                <a:gd name="T51" fmla="*/ 421 h 646"/>
                <a:gd name="T52" fmla="*/ 334 w 644"/>
                <a:gd name="T53" fmla="*/ 382 h 646"/>
                <a:gd name="T54" fmla="*/ 326 w 644"/>
                <a:gd name="T55" fmla="*/ 375 h 646"/>
                <a:gd name="T56" fmla="*/ 320 w 644"/>
                <a:gd name="T57" fmla="*/ 376 h 646"/>
                <a:gd name="T58" fmla="*/ 256 w 644"/>
                <a:gd name="T59" fmla="*/ 390 h 646"/>
                <a:gd name="T60" fmla="*/ 191 w 644"/>
                <a:gd name="T61" fmla="*/ 341 h 646"/>
                <a:gd name="T62" fmla="*/ 333 w 644"/>
                <a:gd name="T63" fmla="*/ 341 h 646"/>
                <a:gd name="T64" fmla="*/ 350 w 644"/>
                <a:gd name="T65" fmla="*/ 325 h 646"/>
                <a:gd name="T66" fmla="*/ 350 w 644"/>
                <a:gd name="T67" fmla="*/ 318 h 646"/>
                <a:gd name="T68" fmla="*/ 466 w 644"/>
                <a:gd name="T69" fmla="*/ 103 h 646"/>
                <a:gd name="T70" fmla="*/ 457 w 644"/>
                <a:gd name="T71" fmla="*/ 91 h 646"/>
                <a:gd name="T72" fmla="*/ 406 w 644"/>
                <a:gd name="T73" fmla="*/ 97 h 646"/>
                <a:gd name="T74" fmla="*/ 394 w 644"/>
                <a:gd name="T75" fmla="*/ 111 h 646"/>
                <a:gd name="T76" fmla="*/ 394 w 644"/>
                <a:gd name="T77" fmla="*/ 423 h 646"/>
                <a:gd name="T78" fmla="*/ 408 w 644"/>
                <a:gd name="T79" fmla="*/ 437 h 646"/>
                <a:gd name="T80" fmla="*/ 455 w 644"/>
                <a:gd name="T81" fmla="*/ 437 h 646"/>
                <a:gd name="T82" fmla="*/ 466 w 644"/>
                <a:gd name="T83" fmla="*/ 422 h 646"/>
                <a:gd name="T84" fmla="*/ 466 w 644"/>
                <a:gd name="T85" fmla="*/ 103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4" h="646">
                  <a:moveTo>
                    <a:pt x="277" y="293"/>
                  </a:moveTo>
                  <a:cubicBezTo>
                    <a:pt x="192" y="293"/>
                    <a:pt x="192" y="293"/>
                    <a:pt x="192" y="293"/>
                  </a:cubicBezTo>
                  <a:cubicBezTo>
                    <a:pt x="196" y="269"/>
                    <a:pt x="212" y="249"/>
                    <a:pt x="238" y="249"/>
                  </a:cubicBezTo>
                  <a:cubicBezTo>
                    <a:pt x="264" y="249"/>
                    <a:pt x="277" y="269"/>
                    <a:pt x="277" y="293"/>
                  </a:cubicBezTo>
                  <a:moveTo>
                    <a:pt x="644" y="469"/>
                  </a:moveTo>
                  <a:cubicBezTo>
                    <a:pt x="577" y="525"/>
                    <a:pt x="479" y="560"/>
                    <a:pt x="371" y="560"/>
                  </a:cubicBezTo>
                  <a:cubicBezTo>
                    <a:pt x="360" y="560"/>
                    <a:pt x="349" y="560"/>
                    <a:pt x="337" y="559"/>
                  </a:cubicBezTo>
                  <a:cubicBezTo>
                    <a:pt x="335" y="559"/>
                    <a:pt x="335" y="559"/>
                    <a:pt x="335" y="559"/>
                  </a:cubicBezTo>
                  <a:cubicBezTo>
                    <a:pt x="143" y="644"/>
                    <a:pt x="143" y="644"/>
                    <a:pt x="143" y="644"/>
                  </a:cubicBezTo>
                  <a:cubicBezTo>
                    <a:pt x="139" y="646"/>
                    <a:pt x="133" y="645"/>
                    <a:pt x="129" y="642"/>
                  </a:cubicBezTo>
                  <a:cubicBezTo>
                    <a:pt x="126" y="638"/>
                    <a:pt x="124" y="633"/>
                    <a:pt x="126" y="628"/>
                  </a:cubicBezTo>
                  <a:cubicBezTo>
                    <a:pt x="161" y="511"/>
                    <a:pt x="161" y="511"/>
                    <a:pt x="161" y="511"/>
                  </a:cubicBezTo>
                  <a:cubicBezTo>
                    <a:pt x="153" y="507"/>
                    <a:pt x="153" y="507"/>
                    <a:pt x="153" y="507"/>
                  </a:cubicBezTo>
                  <a:cubicBezTo>
                    <a:pt x="58" y="454"/>
                    <a:pt x="0" y="369"/>
                    <a:pt x="0" y="280"/>
                  </a:cubicBezTo>
                  <a:cubicBezTo>
                    <a:pt x="0" y="125"/>
                    <a:pt x="167" y="0"/>
                    <a:pt x="371" y="0"/>
                  </a:cubicBezTo>
                  <a:cubicBezTo>
                    <a:pt x="431" y="0"/>
                    <a:pt x="488" y="11"/>
                    <a:pt x="538" y="30"/>
                  </a:cubicBezTo>
                  <a:cubicBezTo>
                    <a:pt x="538" y="369"/>
                    <a:pt x="538" y="369"/>
                    <a:pt x="538" y="369"/>
                  </a:cubicBezTo>
                  <a:cubicBezTo>
                    <a:pt x="538" y="424"/>
                    <a:pt x="584" y="469"/>
                    <a:pt x="639" y="469"/>
                  </a:cubicBezTo>
                  <a:lnTo>
                    <a:pt x="644" y="469"/>
                  </a:lnTo>
                  <a:close/>
                  <a:moveTo>
                    <a:pt x="350" y="318"/>
                  </a:moveTo>
                  <a:cubicBezTo>
                    <a:pt x="350" y="283"/>
                    <a:pt x="346" y="248"/>
                    <a:pt x="320" y="221"/>
                  </a:cubicBezTo>
                  <a:cubicBezTo>
                    <a:pt x="302" y="201"/>
                    <a:pt x="275" y="189"/>
                    <a:pt x="242" y="189"/>
                  </a:cubicBezTo>
                  <a:cubicBezTo>
                    <a:pt x="164" y="189"/>
                    <a:pt x="111" y="240"/>
                    <a:pt x="111" y="319"/>
                  </a:cubicBezTo>
                  <a:cubicBezTo>
                    <a:pt x="111" y="400"/>
                    <a:pt x="162" y="449"/>
                    <a:pt x="243" y="449"/>
                  </a:cubicBezTo>
                  <a:cubicBezTo>
                    <a:pt x="272" y="449"/>
                    <a:pt x="308" y="444"/>
                    <a:pt x="334" y="432"/>
                  </a:cubicBezTo>
                  <a:cubicBezTo>
                    <a:pt x="339" y="430"/>
                    <a:pt x="344" y="428"/>
                    <a:pt x="344" y="421"/>
                  </a:cubicBezTo>
                  <a:cubicBezTo>
                    <a:pt x="344" y="413"/>
                    <a:pt x="336" y="390"/>
                    <a:pt x="334" y="382"/>
                  </a:cubicBezTo>
                  <a:cubicBezTo>
                    <a:pt x="333" y="378"/>
                    <a:pt x="331" y="375"/>
                    <a:pt x="326" y="375"/>
                  </a:cubicBezTo>
                  <a:cubicBezTo>
                    <a:pt x="324" y="375"/>
                    <a:pt x="322" y="375"/>
                    <a:pt x="320" y="376"/>
                  </a:cubicBezTo>
                  <a:cubicBezTo>
                    <a:pt x="300" y="384"/>
                    <a:pt x="279" y="390"/>
                    <a:pt x="256" y="390"/>
                  </a:cubicBezTo>
                  <a:cubicBezTo>
                    <a:pt x="226" y="390"/>
                    <a:pt x="197" y="373"/>
                    <a:pt x="191" y="341"/>
                  </a:cubicBezTo>
                  <a:cubicBezTo>
                    <a:pt x="333" y="341"/>
                    <a:pt x="333" y="341"/>
                    <a:pt x="333" y="341"/>
                  </a:cubicBezTo>
                  <a:cubicBezTo>
                    <a:pt x="346" y="341"/>
                    <a:pt x="350" y="337"/>
                    <a:pt x="350" y="325"/>
                  </a:cubicBezTo>
                  <a:lnTo>
                    <a:pt x="350" y="318"/>
                  </a:lnTo>
                  <a:close/>
                  <a:moveTo>
                    <a:pt x="466" y="103"/>
                  </a:moveTo>
                  <a:cubicBezTo>
                    <a:pt x="466" y="96"/>
                    <a:pt x="463" y="91"/>
                    <a:pt x="457" y="91"/>
                  </a:cubicBezTo>
                  <a:cubicBezTo>
                    <a:pt x="406" y="97"/>
                    <a:pt x="406" y="97"/>
                    <a:pt x="406" y="97"/>
                  </a:cubicBezTo>
                  <a:cubicBezTo>
                    <a:pt x="399" y="98"/>
                    <a:pt x="394" y="101"/>
                    <a:pt x="394" y="111"/>
                  </a:cubicBezTo>
                  <a:cubicBezTo>
                    <a:pt x="394" y="423"/>
                    <a:pt x="394" y="423"/>
                    <a:pt x="394" y="423"/>
                  </a:cubicBezTo>
                  <a:cubicBezTo>
                    <a:pt x="394" y="432"/>
                    <a:pt x="401" y="437"/>
                    <a:pt x="408" y="437"/>
                  </a:cubicBezTo>
                  <a:cubicBezTo>
                    <a:pt x="455" y="437"/>
                    <a:pt x="455" y="437"/>
                    <a:pt x="455" y="437"/>
                  </a:cubicBezTo>
                  <a:cubicBezTo>
                    <a:pt x="462" y="437"/>
                    <a:pt x="466" y="431"/>
                    <a:pt x="466" y="422"/>
                  </a:cubicBezTo>
                  <a:lnTo>
                    <a:pt x="466"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grpSp>
        <p:nvGrpSpPr>
          <p:cNvPr id="46" name="Group 40"/>
          <p:cNvGrpSpPr>
            <a:grpSpLocks noChangeAspect="1"/>
          </p:cNvGrpSpPr>
          <p:nvPr userDrawn="1"/>
        </p:nvGrpSpPr>
        <p:grpSpPr bwMode="auto">
          <a:xfrm>
            <a:off x="6152797" y="4369630"/>
            <a:ext cx="939707" cy="422676"/>
            <a:chOff x="-7876" y="-3217"/>
            <a:chExt cx="21512" cy="9676"/>
          </a:xfrm>
          <a:solidFill>
            <a:schemeClr val="bg1"/>
          </a:solidFill>
        </p:grpSpPr>
        <p:grpSp>
          <p:nvGrpSpPr>
            <p:cNvPr id="48" name="Group 241"/>
            <p:cNvGrpSpPr>
              <a:grpSpLocks/>
            </p:cNvGrpSpPr>
            <p:nvPr userDrawn="1"/>
          </p:nvGrpSpPr>
          <p:grpSpPr bwMode="auto">
            <a:xfrm>
              <a:off x="-4263" y="-3217"/>
              <a:ext cx="14241" cy="7144"/>
              <a:chOff x="-4263" y="-3217"/>
              <a:chExt cx="14241" cy="7144"/>
            </a:xfrm>
            <a:grpFill/>
          </p:grpSpPr>
          <p:sp>
            <p:nvSpPr>
              <p:cNvPr id="91" name="Freeform 41"/>
              <p:cNvSpPr>
                <a:spLocks noEditPoints="1"/>
              </p:cNvSpPr>
              <p:nvPr userDrawn="1"/>
            </p:nvSpPr>
            <p:spPr bwMode="auto">
              <a:xfrm>
                <a:off x="-4263" y="2882"/>
                <a:ext cx="1061" cy="1022"/>
              </a:xfrm>
              <a:custGeom>
                <a:avLst/>
                <a:gdLst>
                  <a:gd name="T0" fmla="*/ 261 w 449"/>
                  <a:gd name="T1" fmla="*/ 311 h 432"/>
                  <a:gd name="T2" fmla="*/ 111 w 449"/>
                  <a:gd name="T3" fmla="*/ 311 h 432"/>
                  <a:gd name="T4" fmla="*/ 93 w 449"/>
                  <a:gd name="T5" fmla="*/ 352 h 432"/>
                  <a:gd name="T6" fmla="*/ 85 w 449"/>
                  <a:gd name="T7" fmla="*/ 386 h 432"/>
                  <a:gd name="T8" fmla="*/ 99 w 449"/>
                  <a:gd name="T9" fmla="*/ 413 h 432"/>
                  <a:gd name="T10" fmla="*/ 141 w 449"/>
                  <a:gd name="T11" fmla="*/ 420 h 432"/>
                  <a:gd name="T12" fmla="*/ 141 w 449"/>
                  <a:gd name="T13" fmla="*/ 432 h 432"/>
                  <a:gd name="T14" fmla="*/ 0 w 449"/>
                  <a:gd name="T15" fmla="*/ 432 h 432"/>
                  <a:gd name="T16" fmla="*/ 0 w 449"/>
                  <a:gd name="T17" fmla="*/ 420 h 432"/>
                  <a:gd name="T18" fmla="*/ 37 w 449"/>
                  <a:gd name="T19" fmla="*/ 401 h 432"/>
                  <a:gd name="T20" fmla="*/ 74 w 449"/>
                  <a:gd name="T21" fmla="*/ 337 h 432"/>
                  <a:gd name="T22" fmla="*/ 225 w 449"/>
                  <a:gd name="T23" fmla="*/ 0 h 432"/>
                  <a:gd name="T24" fmla="*/ 231 w 449"/>
                  <a:gd name="T25" fmla="*/ 0 h 432"/>
                  <a:gd name="T26" fmla="*/ 383 w 449"/>
                  <a:gd name="T27" fmla="*/ 347 h 432"/>
                  <a:gd name="T28" fmla="*/ 419 w 449"/>
                  <a:gd name="T29" fmla="*/ 409 h 432"/>
                  <a:gd name="T30" fmla="*/ 449 w 449"/>
                  <a:gd name="T31" fmla="*/ 420 h 432"/>
                  <a:gd name="T32" fmla="*/ 449 w 449"/>
                  <a:gd name="T33" fmla="*/ 432 h 432"/>
                  <a:gd name="T34" fmla="*/ 245 w 449"/>
                  <a:gd name="T35" fmla="*/ 432 h 432"/>
                  <a:gd name="T36" fmla="*/ 245 w 449"/>
                  <a:gd name="T37" fmla="*/ 420 h 432"/>
                  <a:gd name="T38" fmla="*/ 253 w 449"/>
                  <a:gd name="T39" fmla="*/ 420 h 432"/>
                  <a:gd name="T40" fmla="*/ 288 w 449"/>
                  <a:gd name="T41" fmla="*/ 413 h 432"/>
                  <a:gd name="T42" fmla="*/ 294 w 449"/>
                  <a:gd name="T43" fmla="*/ 399 h 432"/>
                  <a:gd name="T44" fmla="*/ 293 w 449"/>
                  <a:gd name="T45" fmla="*/ 387 h 432"/>
                  <a:gd name="T46" fmla="*/ 283 w 449"/>
                  <a:gd name="T47" fmla="*/ 364 h 432"/>
                  <a:gd name="T48" fmla="*/ 261 w 449"/>
                  <a:gd name="T49" fmla="*/ 311 h 432"/>
                  <a:gd name="T50" fmla="*/ 250 w 449"/>
                  <a:gd name="T51" fmla="*/ 288 h 432"/>
                  <a:gd name="T52" fmla="*/ 187 w 449"/>
                  <a:gd name="T53" fmla="*/ 142 h 432"/>
                  <a:gd name="T54" fmla="*/ 122 w 449"/>
                  <a:gd name="T55" fmla="*/ 288 h 432"/>
                  <a:gd name="T56" fmla="*/ 250 w 449"/>
                  <a:gd name="T57" fmla="*/ 288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9" h="432">
                    <a:moveTo>
                      <a:pt x="261" y="311"/>
                    </a:moveTo>
                    <a:cubicBezTo>
                      <a:pt x="111" y="311"/>
                      <a:pt x="111" y="311"/>
                      <a:pt x="111" y="311"/>
                    </a:cubicBezTo>
                    <a:cubicBezTo>
                      <a:pt x="93" y="352"/>
                      <a:pt x="93" y="352"/>
                      <a:pt x="93" y="352"/>
                    </a:cubicBezTo>
                    <a:cubicBezTo>
                      <a:pt x="88" y="366"/>
                      <a:pt x="85" y="377"/>
                      <a:pt x="85" y="386"/>
                    </a:cubicBezTo>
                    <a:cubicBezTo>
                      <a:pt x="85" y="398"/>
                      <a:pt x="90" y="407"/>
                      <a:pt x="99" y="413"/>
                    </a:cubicBezTo>
                    <a:cubicBezTo>
                      <a:pt x="105" y="416"/>
                      <a:pt x="119" y="418"/>
                      <a:pt x="141" y="420"/>
                    </a:cubicBezTo>
                    <a:cubicBezTo>
                      <a:pt x="141" y="432"/>
                      <a:pt x="141" y="432"/>
                      <a:pt x="141" y="432"/>
                    </a:cubicBezTo>
                    <a:cubicBezTo>
                      <a:pt x="0" y="432"/>
                      <a:pt x="0" y="432"/>
                      <a:pt x="0" y="432"/>
                    </a:cubicBezTo>
                    <a:cubicBezTo>
                      <a:pt x="0" y="420"/>
                      <a:pt x="0" y="420"/>
                      <a:pt x="0" y="420"/>
                    </a:cubicBezTo>
                    <a:cubicBezTo>
                      <a:pt x="15" y="418"/>
                      <a:pt x="28" y="412"/>
                      <a:pt x="37" y="401"/>
                    </a:cubicBezTo>
                    <a:cubicBezTo>
                      <a:pt x="47" y="391"/>
                      <a:pt x="59" y="370"/>
                      <a:pt x="74" y="337"/>
                    </a:cubicBezTo>
                    <a:cubicBezTo>
                      <a:pt x="225" y="0"/>
                      <a:pt x="225" y="0"/>
                      <a:pt x="225" y="0"/>
                    </a:cubicBezTo>
                    <a:cubicBezTo>
                      <a:pt x="231" y="0"/>
                      <a:pt x="231" y="0"/>
                      <a:pt x="231" y="0"/>
                    </a:cubicBezTo>
                    <a:cubicBezTo>
                      <a:pt x="383" y="347"/>
                      <a:pt x="383" y="347"/>
                      <a:pt x="383" y="347"/>
                    </a:cubicBezTo>
                    <a:cubicBezTo>
                      <a:pt x="398" y="380"/>
                      <a:pt x="410" y="400"/>
                      <a:pt x="419" y="409"/>
                    </a:cubicBezTo>
                    <a:cubicBezTo>
                      <a:pt x="426" y="415"/>
                      <a:pt x="436" y="419"/>
                      <a:pt x="449" y="420"/>
                    </a:cubicBezTo>
                    <a:cubicBezTo>
                      <a:pt x="449" y="432"/>
                      <a:pt x="449" y="432"/>
                      <a:pt x="449" y="432"/>
                    </a:cubicBezTo>
                    <a:cubicBezTo>
                      <a:pt x="245" y="432"/>
                      <a:pt x="245" y="432"/>
                      <a:pt x="245" y="432"/>
                    </a:cubicBezTo>
                    <a:cubicBezTo>
                      <a:pt x="245" y="420"/>
                      <a:pt x="245" y="420"/>
                      <a:pt x="245" y="420"/>
                    </a:cubicBezTo>
                    <a:cubicBezTo>
                      <a:pt x="253" y="420"/>
                      <a:pt x="253" y="420"/>
                      <a:pt x="253" y="420"/>
                    </a:cubicBezTo>
                    <a:cubicBezTo>
                      <a:pt x="269" y="420"/>
                      <a:pt x="281" y="418"/>
                      <a:pt x="288" y="413"/>
                    </a:cubicBezTo>
                    <a:cubicBezTo>
                      <a:pt x="292" y="410"/>
                      <a:pt x="294" y="405"/>
                      <a:pt x="294" y="399"/>
                    </a:cubicBezTo>
                    <a:cubicBezTo>
                      <a:pt x="294" y="395"/>
                      <a:pt x="294" y="391"/>
                      <a:pt x="293" y="387"/>
                    </a:cubicBezTo>
                    <a:cubicBezTo>
                      <a:pt x="292" y="385"/>
                      <a:pt x="289" y="378"/>
                      <a:pt x="283" y="364"/>
                    </a:cubicBezTo>
                    <a:cubicBezTo>
                      <a:pt x="261" y="311"/>
                      <a:pt x="261" y="311"/>
                      <a:pt x="261" y="311"/>
                    </a:cubicBezTo>
                    <a:close/>
                    <a:moveTo>
                      <a:pt x="250" y="288"/>
                    </a:moveTo>
                    <a:cubicBezTo>
                      <a:pt x="187" y="142"/>
                      <a:pt x="187" y="142"/>
                      <a:pt x="187" y="142"/>
                    </a:cubicBezTo>
                    <a:cubicBezTo>
                      <a:pt x="122" y="288"/>
                      <a:pt x="122" y="288"/>
                      <a:pt x="122" y="288"/>
                    </a:cubicBezTo>
                    <a:cubicBezTo>
                      <a:pt x="250" y="288"/>
                      <a:pt x="250" y="288"/>
                      <a:pt x="250"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2" name="Freeform 42"/>
              <p:cNvSpPr>
                <a:spLocks/>
              </p:cNvSpPr>
              <p:nvPr userDrawn="1"/>
            </p:nvSpPr>
            <p:spPr bwMode="auto">
              <a:xfrm>
                <a:off x="-3259" y="3213"/>
                <a:ext cx="744" cy="710"/>
              </a:xfrm>
              <a:custGeom>
                <a:avLst/>
                <a:gdLst>
                  <a:gd name="T0" fmla="*/ 284 w 315"/>
                  <a:gd name="T1" fmla="*/ 0 h 300"/>
                  <a:gd name="T2" fmla="*/ 284 w 315"/>
                  <a:gd name="T3" fmla="*/ 228 h 300"/>
                  <a:gd name="T4" fmla="*/ 290 w 315"/>
                  <a:gd name="T5" fmla="*/ 270 h 300"/>
                  <a:gd name="T6" fmla="*/ 315 w 315"/>
                  <a:gd name="T7" fmla="*/ 280 h 300"/>
                  <a:gd name="T8" fmla="*/ 315 w 315"/>
                  <a:gd name="T9" fmla="*/ 292 h 300"/>
                  <a:gd name="T10" fmla="*/ 196 w 315"/>
                  <a:gd name="T11" fmla="*/ 292 h 300"/>
                  <a:gd name="T12" fmla="*/ 196 w 315"/>
                  <a:gd name="T13" fmla="*/ 253 h 300"/>
                  <a:gd name="T14" fmla="*/ 154 w 315"/>
                  <a:gd name="T15" fmla="*/ 289 h 300"/>
                  <a:gd name="T16" fmla="*/ 108 w 315"/>
                  <a:gd name="T17" fmla="*/ 300 h 300"/>
                  <a:gd name="T18" fmla="*/ 64 w 315"/>
                  <a:gd name="T19" fmla="*/ 285 h 300"/>
                  <a:gd name="T20" fmla="*/ 38 w 315"/>
                  <a:gd name="T21" fmla="*/ 250 h 300"/>
                  <a:gd name="T22" fmla="*/ 31 w 315"/>
                  <a:gd name="T23" fmla="*/ 179 h 300"/>
                  <a:gd name="T24" fmla="*/ 31 w 315"/>
                  <a:gd name="T25" fmla="*/ 63 h 300"/>
                  <a:gd name="T26" fmla="*/ 25 w 315"/>
                  <a:gd name="T27" fmla="*/ 22 h 300"/>
                  <a:gd name="T28" fmla="*/ 0 w 315"/>
                  <a:gd name="T29" fmla="*/ 11 h 300"/>
                  <a:gd name="T30" fmla="*/ 0 w 315"/>
                  <a:gd name="T31" fmla="*/ 0 h 300"/>
                  <a:gd name="T32" fmla="*/ 119 w 315"/>
                  <a:gd name="T33" fmla="*/ 0 h 300"/>
                  <a:gd name="T34" fmla="*/ 119 w 315"/>
                  <a:gd name="T35" fmla="*/ 199 h 300"/>
                  <a:gd name="T36" fmla="*/ 122 w 315"/>
                  <a:gd name="T37" fmla="*/ 240 h 300"/>
                  <a:gd name="T38" fmla="*/ 131 w 315"/>
                  <a:gd name="T39" fmla="*/ 253 h 300"/>
                  <a:gd name="T40" fmla="*/ 146 w 315"/>
                  <a:gd name="T41" fmla="*/ 258 h 300"/>
                  <a:gd name="T42" fmla="*/ 166 w 315"/>
                  <a:gd name="T43" fmla="*/ 252 h 300"/>
                  <a:gd name="T44" fmla="*/ 196 w 315"/>
                  <a:gd name="T45" fmla="*/ 219 h 300"/>
                  <a:gd name="T46" fmla="*/ 196 w 315"/>
                  <a:gd name="T47" fmla="*/ 63 h 300"/>
                  <a:gd name="T48" fmla="*/ 190 w 315"/>
                  <a:gd name="T49" fmla="*/ 22 h 300"/>
                  <a:gd name="T50" fmla="*/ 165 w 315"/>
                  <a:gd name="T51" fmla="*/ 11 h 300"/>
                  <a:gd name="T52" fmla="*/ 165 w 315"/>
                  <a:gd name="T53" fmla="*/ 0 h 300"/>
                  <a:gd name="T54" fmla="*/ 284 w 315"/>
                  <a:gd name="T55"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5" h="300">
                    <a:moveTo>
                      <a:pt x="284" y="0"/>
                    </a:moveTo>
                    <a:cubicBezTo>
                      <a:pt x="284" y="228"/>
                      <a:pt x="284" y="228"/>
                      <a:pt x="284" y="228"/>
                    </a:cubicBezTo>
                    <a:cubicBezTo>
                      <a:pt x="284" y="251"/>
                      <a:pt x="286" y="265"/>
                      <a:pt x="290" y="270"/>
                    </a:cubicBezTo>
                    <a:cubicBezTo>
                      <a:pt x="294" y="276"/>
                      <a:pt x="302" y="279"/>
                      <a:pt x="315" y="280"/>
                    </a:cubicBezTo>
                    <a:cubicBezTo>
                      <a:pt x="315" y="292"/>
                      <a:pt x="315" y="292"/>
                      <a:pt x="315" y="292"/>
                    </a:cubicBezTo>
                    <a:cubicBezTo>
                      <a:pt x="196" y="292"/>
                      <a:pt x="196" y="292"/>
                      <a:pt x="196" y="292"/>
                    </a:cubicBezTo>
                    <a:cubicBezTo>
                      <a:pt x="196" y="253"/>
                      <a:pt x="196" y="253"/>
                      <a:pt x="196" y="253"/>
                    </a:cubicBezTo>
                    <a:cubicBezTo>
                      <a:pt x="182" y="269"/>
                      <a:pt x="168" y="281"/>
                      <a:pt x="154" y="289"/>
                    </a:cubicBezTo>
                    <a:cubicBezTo>
                      <a:pt x="140" y="297"/>
                      <a:pt x="125" y="300"/>
                      <a:pt x="108" y="300"/>
                    </a:cubicBezTo>
                    <a:cubicBezTo>
                      <a:pt x="91" y="300"/>
                      <a:pt x="76" y="295"/>
                      <a:pt x="64" y="285"/>
                    </a:cubicBezTo>
                    <a:cubicBezTo>
                      <a:pt x="51" y="275"/>
                      <a:pt x="42" y="263"/>
                      <a:pt x="38" y="250"/>
                    </a:cubicBezTo>
                    <a:cubicBezTo>
                      <a:pt x="34" y="236"/>
                      <a:pt x="31" y="213"/>
                      <a:pt x="31" y="179"/>
                    </a:cubicBezTo>
                    <a:cubicBezTo>
                      <a:pt x="31" y="63"/>
                      <a:pt x="31" y="63"/>
                      <a:pt x="31" y="63"/>
                    </a:cubicBezTo>
                    <a:cubicBezTo>
                      <a:pt x="31" y="41"/>
                      <a:pt x="29" y="27"/>
                      <a:pt x="25" y="22"/>
                    </a:cubicBezTo>
                    <a:cubicBezTo>
                      <a:pt x="21" y="17"/>
                      <a:pt x="13" y="13"/>
                      <a:pt x="0" y="11"/>
                    </a:cubicBezTo>
                    <a:cubicBezTo>
                      <a:pt x="0" y="0"/>
                      <a:pt x="0" y="0"/>
                      <a:pt x="0" y="0"/>
                    </a:cubicBezTo>
                    <a:cubicBezTo>
                      <a:pt x="119" y="0"/>
                      <a:pt x="119" y="0"/>
                      <a:pt x="119" y="0"/>
                    </a:cubicBezTo>
                    <a:cubicBezTo>
                      <a:pt x="119" y="199"/>
                      <a:pt x="119" y="199"/>
                      <a:pt x="119" y="199"/>
                    </a:cubicBezTo>
                    <a:cubicBezTo>
                      <a:pt x="119" y="220"/>
                      <a:pt x="120" y="234"/>
                      <a:pt x="122" y="240"/>
                    </a:cubicBezTo>
                    <a:cubicBezTo>
                      <a:pt x="124" y="246"/>
                      <a:pt x="127" y="250"/>
                      <a:pt x="131" y="253"/>
                    </a:cubicBezTo>
                    <a:cubicBezTo>
                      <a:pt x="135" y="256"/>
                      <a:pt x="140" y="258"/>
                      <a:pt x="146" y="258"/>
                    </a:cubicBezTo>
                    <a:cubicBezTo>
                      <a:pt x="153" y="258"/>
                      <a:pt x="160" y="256"/>
                      <a:pt x="166" y="252"/>
                    </a:cubicBezTo>
                    <a:cubicBezTo>
                      <a:pt x="175" y="247"/>
                      <a:pt x="185" y="236"/>
                      <a:pt x="196" y="219"/>
                    </a:cubicBezTo>
                    <a:cubicBezTo>
                      <a:pt x="196" y="63"/>
                      <a:pt x="196" y="63"/>
                      <a:pt x="196" y="63"/>
                    </a:cubicBezTo>
                    <a:cubicBezTo>
                      <a:pt x="196" y="41"/>
                      <a:pt x="194" y="27"/>
                      <a:pt x="190" y="22"/>
                    </a:cubicBezTo>
                    <a:cubicBezTo>
                      <a:pt x="186" y="17"/>
                      <a:pt x="178" y="13"/>
                      <a:pt x="165" y="11"/>
                    </a:cubicBezTo>
                    <a:cubicBezTo>
                      <a:pt x="165" y="0"/>
                      <a:pt x="165" y="0"/>
                      <a:pt x="165" y="0"/>
                    </a:cubicBezTo>
                    <a:cubicBezTo>
                      <a:pt x="284" y="0"/>
                      <a:pt x="284" y="0"/>
                      <a:pt x="28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3" name="Freeform 43"/>
              <p:cNvSpPr>
                <a:spLocks/>
              </p:cNvSpPr>
              <p:nvPr userDrawn="1"/>
            </p:nvSpPr>
            <p:spPr bwMode="auto">
              <a:xfrm>
                <a:off x="-2458" y="3192"/>
                <a:ext cx="473" cy="731"/>
              </a:xfrm>
              <a:custGeom>
                <a:avLst/>
                <a:gdLst>
                  <a:gd name="T0" fmla="*/ 180 w 200"/>
                  <a:gd name="T1" fmla="*/ 1 h 309"/>
                  <a:gd name="T2" fmla="*/ 185 w 200"/>
                  <a:gd name="T3" fmla="*/ 100 h 309"/>
                  <a:gd name="T4" fmla="*/ 174 w 200"/>
                  <a:gd name="T5" fmla="*/ 100 h 309"/>
                  <a:gd name="T6" fmla="*/ 135 w 200"/>
                  <a:gd name="T7" fmla="*/ 40 h 309"/>
                  <a:gd name="T8" fmla="*/ 94 w 200"/>
                  <a:gd name="T9" fmla="*/ 24 h 309"/>
                  <a:gd name="T10" fmla="*/ 72 w 200"/>
                  <a:gd name="T11" fmla="*/ 32 h 309"/>
                  <a:gd name="T12" fmla="*/ 63 w 200"/>
                  <a:gd name="T13" fmla="*/ 52 h 309"/>
                  <a:gd name="T14" fmla="*/ 70 w 200"/>
                  <a:gd name="T15" fmla="*/ 68 h 309"/>
                  <a:gd name="T16" fmla="*/ 125 w 200"/>
                  <a:gd name="T17" fmla="*/ 112 h 309"/>
                  <a:gd name="T18" fmla="*/ 186 w 200"/>
                  <a:gd name="T19" fmla="*/ 165 h 309"/>
                  <a:gd name="T20" fmla="*/ 200 w 200"/>
                  <a:gd name="T21" fmla="*/ 213 h 309"/>
                  <a:gd name="T22" fmla="*/ 188 w 200"/>
                  <a:gd name="T23" fmla="*/ 261 h 309"/>
                  <a:gd name="T24" fmla="*/ 154 w 200"/>
                  <a:gd name="T25" fmla="*/ 297 h 309"/>
                  <a:gd name="T26" fmla="*/ 105 w 200"/>
                  <a:gd name="T27" fmla="*/ 309 h 309"/>
                  <a:gd name="T28" fmla="*/ 49 w 200"/>
                  <a:gd name="T29" fmla="*/ 296 h 309"/>
                  <a:gd name="T30" fmla="*/ 36 w 200"/>
                  <a:gd name="T31" fmla="*/ 293 h 309"/>
                  <a:gd name="T32" fmla="*/ 19 w 200"/>
                  <a:gd name="T33" fmla="*/ 308 h 309"/>
                  <a:gd name="T34" fmla="*/ 9 w 200"/>
                  <a:gd name="T35" fmla="*/ 308 h 309"/>
                  <a:gd name="T36" fmla="*/ 4 w 200"/>
                  <a:gd name="T37" fmla="*/ 204 h 309"/>
                  <a:gd name="T38" fmla="*/ 14 w 200"/>
                  <a:gd name="T39" fmla="*/ 204 h 309"/>
                  <a:gd name="T40" fmla="*/ 53 w 200"/>
                  <a:gd name="T41" fmla="*/ 265 h 309"/>
                  <a:gd name="T42" fmla="*/ 99 w 200"/>
                  <a:gd name="T43" fmla="*/ 286 h 309"/>
                  <a:gd name="T44" fmla="*/ 123 w 200"/>
                  <a:gd name="T45" fmla="*/ 277 h 309"/>
                  <a:gd name="T46" fmla="*/ 133 w 200"/>
                  <a:gd name="T47" fmla="*/ 254 h 309"/>
                  <a:gd name="T48" fmla="*/ 124 w 200"/>
                  <a:gd name="T49" fmla="*/ 229 h 309"/>
                  <a:gd name="T50" fmla="*/ 82 w 200"/>
                  <a:gd name="T51" fmla="*/ 195 h 309"/>
                  <a:gd name="T52" fmla="*/ 20 w 200"/>
                  <a:gd name="T53" fmla="*/ 145 h 309"/>
                  <a:gd name="T54" fmla="*/ 0 w 200"/>
                  <a:gd name="T55" fmla="*/ 88 h 309"/>
                  <a:gd name="T56" fmla="*/ 23 w 200"/>
                  <a:gd name="T57" fmla="*/ 28 h 309"/>
                  <a:gd name="T58" fmla="*/ 90 w 200"/>
                  <a:gd name="T59" fmla="*/ 0 h 309"/>
                  <a:gd name="T60" fmla="*/ 136 w 200"/>
                  <a:gd name="T61" fmla="*/ 12 h 309"/>
                  <a:gd name="T62" fmla="*/ 150 w 200"/>
                  <a:gd name="T63" fmla="*/ 16 h 309"/>
                  <a:gd name="T64" fmla="*/ 159 w 200"/>
                  <a:gd name="T65" fmla="*/ 14 h 309"/>
                  <a:gd name="T66" fmla="*/ 170 w 200"/>
                  <a:gd name="T67" fmla="*/ 1 h 309"/>
                  <a:gd name="T68" fmla="*/ 180 w 200"/>
                  <a:gd name="T69" fmla="*/ 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309">
                    <a:moveTo>
                      <a:pt x="180" y="1"/>
                    </a:moveTo>
                    <a:cubicBezTo>
                      <a:pt x="185" y="100"/>
                      <a:pt x="185" y="100"/>
                      <a:pt x="185" y="100"/>
                    </a:cubicBezTo>
                    <a:cubicBezTo>
                      <a:pt x="174" y="100"/>
                      <a:pt x="174" y="100"/>
                      <a:pt x="174" y="100"/>
                    </a:cubicBezTo>
                    <a:cubicBezTo>
                      <a:pt x="162" y="71"/>
                      <a:pt x="148" y="51"/>
                      <a:pt x="135" y="40"/>
                    </a:cubicBezTo>
                    <a:cubicBezTo>
                      <a:pt x="121" y="29"/>
                      <a:pt x="108" y="24"/>
                      <a:pt x="94" y="24"/>
                    </a:cubicBezTo>
                    <a:cubicBezTo>
                      <a:pt x="86" y="24"/>
                      <a:pt x="78" y="26"/>
                      <a:pt x="72" y="32"/>
                    </a:cubicBezTo>
                    <a:cubicBezTo>
                      <a:pt x="66" y="38"/>
                      <a:pt x="63" y="44"/>
                      <a:pt x="63" y="52"/>
                    </a:cubicBezTo>
                    <a:cubicBezTo>
                      <a:pt x="63" y="58"/>
                      <a:pt x="65" y="63"/>
                      <a:pt x="70" y="68"/>
                    </a:cubicBezTo>
                    <a:cubicBezTo>
                      <a:pt x="76" y="77"/>
                      <a:pt x="95" y="91"/>
                      <a:pt x="125" y="112"/>
                    </a:cubicBezTo>
                    <a:cubicBezTo>
                      <a:pt x="156" y="133"/>
                      <a:pt x="176" y="150"/>
                      <a:pt x="186" y="165"/>
                    </a:cubicBezTo>
                    <a:cubicBezTo>
                      <a:pt x="195" y="179"/>
                      <a:pt x="200" y="195"/>
                      <a:pt x="200" y="213"/>
                    </a:cubicBezTo>
                    <a:cubicBezTo>
                      <a:pt x="200" y="230"/>
                      <a:pt x="196" y="245"/>
                      <a:pt x="188" y="261"/>
                    </a:cubicBezTo>
                    <a:cubicBezTo>
                      <a:pt x="180" y="277"/>
                      <a:pt x="169" y="289"/>
                      <a:pt x="154" y="297"/>
                    </a:cubicBezTo>
                    <a:cubicBezTo>
                      <a:pt x="139" y="305"/>
                      <a:pt x="123" y="309"/>
                      <a:pt x="105" y="309"/>
                    </a:cubicBezTo>
                    <a:cubicBezTo>
                      <a:pt x="91" y="309"/>
                      <a:pt x="72" y="305"/>
                      <a:pt x="49" y="296"/>
                    </a:cubicBezTo>
                    <a:cubicBezTo>
                      <a:pt x="43" y="294"/>
                      <a:pt x="38" y="293"/>
                      <a:pt x="36" y="293"/>
                    </a:cubicBezTo>
                    <a:cubicBezTo>
                      <a:pt x="29" y="293"/>
                      <a:pt x="24" y="298"/>
                      <a:pt x="19" y="308"/>
                    </a:cubicBezTo>
                    <a:cubicBezTo>
                      <a:pt x="9" y="308"/>
                      <a:pt x="9" y="308"/>
                      <a:pt x="9" y="308"/>
                    </a:cubicBezTo>
                    <a:cubicBezTo>
                      <a:pt x="4" y="204"/>
                      <a:pt x="4" y="204"/>
                      <a:pt x="4" y="204"/>
                    </a:cubicBezTo>
                    <a:cubicBezTo>
                      <a:pt x="14" y="204"/>
                      <a:pt x="14" y="204"/>
                      <a:pt x="14" y="204"/>
                    </a:cubicBezTo>
                    <a:cubicBezTo>
                      <a:pt x="24" y="231"/>
                      <a:pt x="36" y="252"/>
                      <a:pt x="53" y="265"/>
                    </a:cubicBezTo>
                    <a:cubicBezTo>
                      <a:pt x="69" y="279"/>
                      <a:pt x="85" y="286"/>
                      <a:pt x="99" y="286"/>
                    </a:cubicBezTo>
                    <a:cubicBezTo>
                      <a:pt x="109" y="286"/>
                      <a:pt x="117" y="283"/>
                      <a:pt x="123" y="277"/>
                    </a:cubicBezTo>
                    <a:cubicBezTo>
                      <a:pt x="130" y="271"/>
                      <a:pt x="133" y="263"/>
                      <a:pt x="133" y="254"/>
                    </a:cubicBezTo>
                    <a:cubicBezTo>
                      <a:pt x="133" y="244"/>
                      <a:pt x="130" y="236"/>
                      <a:pt x="124" y="229"/>
                    </a:cubicBezTo>
                    <a:cubicBezTo>
                      <a:pt x="118" y="221"/>
                      <a:pt x="104" y="210"/>
                      <a:pt x="82" y="195"/>
                    </a:cubicBezTo>
                    <a:cubicBezTo>
                      <a:pt x="50" y="173"/>
                      <a:pt x="30" y="157"/>
                      <a:pt x="20" y="145"/>
                    </a:cubicBezTo>
                    <a:cubicBezTo>
                      <a:pt x="6" y="128"/>
                      <a:pt x="0" y="109"/>
                      <a:pt x="0" y="88"/>
                    </a:cubicBezTo>
                    <a:cubicBezTo>
                      <a:pt x="0" y="66"/>
                      <a:pt x="7" y="46"/>
                      <a:pt x="23" y="28"/>
                    </a:cubicBezTo>
                    <a:cubicBezTo>
                      <a:pt x="38" y="9"/>
                      <a:pt x="61" y="0"/>
                      <a:pt x="90" y="0"/>
                    </a:cubicBezTo>
                    <a:cubicBezTo>
                      <a:pt x="106" y="0"/>
                      <a:pt x="121" y="4"/>
                      <a:pt x="136" y="12"/>
                    </a:cubicBezTo>
                    <a:cubicBezTo>
                      <a:pt x="142" y="15"/>
                      <a:pt x="146" y="16"/>
                      <a:pt x="150" y="16"/>
                    </a:cubicBezTo>
                    <a:cubicBezTo>
                      <a:pt x="153" y="16"/>
                      <a:pt x="156" y="16"/>
                      <a:pt x="159" y="14"/>
                    </a:cubicBezTo>
                    <a:cubicBezTo>
                      <a:pt x="161" y="13"/>
                      <a:pt x="165" y="8"/>
                      <a:pt x="170" y="1"/>
                    </a:cubicBezTo>
                    <a:cubicBezTo>
                      <a:pt x="180" y="1"/>
                      <a:pt x="180" y="1"/>
                      <a:pt x="18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4" name="Freeform 44"/>
              <p:cNvSpPr>
                <a:spLocks/>
              </p:cNvSpPr>
              <p:nvPr userDrawn="1"/>
            </p:nvSpPr>
            <p:spPr bwMode="auto">
              <a:xfrm>
                <a:off x="-1964" y="2960"/>
                <a:ext cx="461" cy="953"/>
              </a:xfrm>
              <a:custGeom>
                <a:avLst/>
                <a:gdLst>
                  <a:gd name="T0" fmla="*/ 126 w 195"/>
                  <a:gd name="T1" fmla="*/ 0 h 403"/>
                  <a:gd name="T2" fmla="*/ 126 w 195"/>
                  <a:gd name="T3" fmla="*/ 107 h 403"/>
                  <a:gd name="T4" fmla="*/ 195 w 195"/>
                  <a:gd name="T5" fmla="*/ 107 h 403"/>
                  <a:gd name="T6" fmla="*/ 195 w 195"/>
                  <a:gd name="T7" fmla="*/ 138 h 403"/>
                  <a:gd name="T8" fmla="*/ 126 w 195"/>
                  <a:gd name="T9" fmla="*/ 138 h 403"/>
                  <a:gd name="T10" fmla="*/ 126 w 195"/>
                  <a:gd name="T11" fmla="*/ 318 h 403"/>
                  <a:gd name="T12" fmla="*/ 128 w 195"/>
                  <a:gd name="T13" fmla="*/ 351 h 403"/>
                  <a:gd name="T14" fmla="*/ 136 w 195"/>
                  <a:gd name="T15" fmla="*/ 362 h 403"/>
                  <a:gd name="T16" fmla="*/ 147 w 195"/>
                  <a:gd name="T17" fmla="*/ 367 h 403"/>
                  <a:gd name="T18" fmla="*/ 186 w 195"/>
                  <a:gd name="T19" fmla="*/ 336 h 403"/>
                  <a:gd name="T20" fmla="*/ 195 w 195"/>
                  <a:gd name="T21" fmla="*/ 343 h 403"/>
                  <a:gd name="T22" fmla="*/ 113 w 195"/>
                  <a:gd name="T23" fmla="*/ 403 h 403"/>
                  <a:gd name="T24" fmla="*/ 66 w 195"/>
                  <a:gd name="T25" fmla="*/ 387 h 403"/>
                  <a:gd name="T26" fmla="*/ 42 w 195"/>
                  <a:gd name="T27" fmla="*/ 353 h 403"/>
                  <a:gd name="T28" fmla="*/ 38 w 195"/>
                  <a:gd name="T29" fmla="*/ 295 h 403"/>
                  <a:gd name="T30" fmla="*/ 38 w 195"/>
                  <a:gd name="T31" fmla="*/ 138 h 403"/>
                  <a:gd name="T32" fmla="*/ 0 w 195"/>
                  <a:gd name="T33" fmla="*/ 138 h 403"/>
                  <a:gd name="T34" fmla="*/ 0 w 195"/>
                  <a:gd name="T35" fmla="*/ 127 h 403"/>
                  <a:gd name="T36" fmla="*/ 67 w 195"/>
                  <a:gd name="T37" fmla="*/ 69 h 403"/>
                  <a:gd name="T38" fmla="*/ 115 w 195"/>
                  <a:gd name="T39" fmla="*/ 0 h 403"/>
                  <a:gd name="T40" fmla="*/ 126 w 195"/>
                  <a:gd name="T4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5" h="403">
                    <a:moveTo>
                      <a:pt x="126" y="0"/>
                    </a:moveTo>
                    <a:cubicBezTo>
                      <a:pt x="126" y="107"/>
                      <a:pt x="126" y="107"/>
                      <a:pt x="126" y="107"/>
                    </a:cubicBezTo>
                    <a:cubicBezTo>
                      <a:pt x="195" y="107"/>
                      <a:pt x="195" y="107"/>
                      <a:pt x="195" y="107"/>
                    </a:cubicBezTo>
                    <a:cubicBezTo>
                      <a:pt x="195" y="138"/>
                      <a:pt x="195" y="138"/>
                      <a:pt x="195" y="138"/>
                    </a:cubicBezTo>
                    <a:cubicBezTo>
                      <a:pt x="126" y="138"/>
                      <a:pt x="126" y="138"/>
                      <a:pt x="126" y="138"/>
                    </a:cubicBezTo>
                    <a:cubicBezTo>
                      <a:pt x="126" y="318"/>
                      <a:pt x="126" y="318"/>
                      <a:pt x="126" y="318"/>
                    </a:cubicBezTo>
                    <a:cubicBezTo>
                      <a:pt x="126" y="335"/>
                      <a:pt x="126" y="346"/>
                      <a:pt x="128" y="351"/>
                    </a:cubicBezTo>
                    <a:cubicBezTo>
                      <a:pt x="130" y="355"/>
                      <a:pt x="132" y="359"/>
                      <a:pt x="136" y="362"/>
                    </a:cubicBezTo>
                    <a:cubicBezTo>
                      <a:pt x="140" y="365"/>
                      <a:pt x="144" y="367"/>
                      <a:pt x="147" y="367"/>
                    </a:cubicBezTo>
                    <a:cubicBezTo>
                      <a:pt x="161" y="367"/>
                      <a:pt x="174" y="357"/>
                      <a:pt x="186" y="336"/>
                    </a:cubicBezTo>
                    <a:cubicBezTo>
                      <a:pt x="195" y="343"/>
                      <a:pt x="195" y="343"/>
                      <a:pt x="195" y="343"/>
                    </a:cubicBezTo>
                    <a:cubicBezTo>
                      <a:pt x="178" y="383"/>
                      <a:pt x="151" y="403"/>
                      <a:pt x="113" y="403"/>
                    </a:cubicBezTo>
                    <a:cubicBezTo>
                      <a:pt x="94" y="403"/>
                      <a:pt x="79" y="398"/>
                      <a:pt x="66" y="387"/>
                    </a:cubicBezTo>
                    <a:cubicBezTo>
                      <a:pt x="53" y="377"/>
                      <a:pt x="45" y="365"/>
                      <a:pt x="42" y="353"/>
                    </a:cubicBezTo>
                    <a:cubicBezTo>
                      <a:pt x="39" y="346"/>
                      <a:pt x="38" y="327"/>
                      <a:pt x="38" y="295"/>
                    </a:cubicBezTo>
                    <a:cubicBezTo>
                      <a:pt x="38" y="138"/>
                      <a:pt x="38" y="138"/>
                      <a:pt x="38" y="138"/>
                    </a:cubicBezTo>
                    <a:cubicBezTo>
                      <a:pt x="0" y="138"/>
                      <a:pt x="0" y="138"/>
                      <a:pt x="0" y="138"/>
                    </a:cubicBezTo>
                    <a:cubicBezTo>
                      <a:pt x="0" y="127"/>
                      <a:pt x="0" y="127"/>
                      <a:pt x="0" y="127"/>
                    </a:cubicBezTo>
                    <a:cubicBezTo>
                      <a:pt x="27" y="108"/>
                      <a:pt x="49" y="89"/>
                      <a:pt x="67" y="69"/>
                    </a:cubicBezTo>
                    <a:cubicBezTo>
                      <a:pt x="86" y="48"/>
                      <a:pt x="102" y="25"/>
                      <a:pt x="115" y="0"/>
                    </a:cubicBezTo>
                    <a:cubicBezTo>
                      <a:pt x="126" y="0"/>
                      <a:pt x="126" y="0"/>
                      <a:pt x="1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5" name="Freeform 45"/>
              <p:cNvSpPr>
                <a:spLocks/>
              </p:cNvSpPr>
              <p:nvPr userDrawn="1"/>
            </p:nvSpPr>
            <p:spPr bwMode="auto">
              <a:xfrm>
                <a:off x="-1449" y="3192"/>
                <a:ext cx="593" cy="712"/>
              </a:xfrm>
              <a:custGeom>
                <a:avLst/>
                <a:gdLst>
                  <a:gd name="T0" fmla="*/ 120 w 251"/>
                  <a:gd name="T1" fmla="*/ 9 h 301"/>
                  <a:gd name="T2" fmla="*/ 120 w 251"/>
                  <a:gd name="T3" fmla="*/ 75 h 301"/>
                  <a:gd name="T4" fmla="*/ 170 w 251"/>
                  <a:gd name="T5" fmla="*/ 15 h 301"/>
                  <a:gd name="T6" fmla="*/ 212 w 251"/>
                  <a:gd name="T7" fmla="*/ 0 h 301"/>
                  <a:gd name="T8" fmla="*/ 240 w 251"/>
                  <a:gd name="T9" fmla="*/ 11 h 301"/>
                  <a:gd name="T10" fmla="*/ 251 w 251"/>
                  <a:gd name="T11" fmla="*/ 41 h 301"/>
                  <a:gd name="T12" fmla="*/ 241 w 251"/>
                  <a:gd name="T13" fmla="*/ 74 h 301"/>
                  <a:gd name="T14" fmla="*/ 216 w 251"/>
                  <a:gd name="T15" fmla="*/ 85 h 301"/>
                  <a:gd name="T16" fmla="*/ 188 w 251"/>
                  <a:gd name="T17" fmla="*/ 75 h 301"/>
                  <a:gd name="T18" fmla="*/ 173 w 251"/>
                  <a:gd name="T19" fmla="*/ 63 h 301"/>
                  <a:gd name="T20" fmla="*/ 166 w 251"/>
                  <a:gd name="T21" fmla="*/ 61 h 301"/>
                  <a:gd name="T22" fmla="*/ 149 w 251"/>
                  <a:gd name="T23" fmla="*/ 68 h 301"/>
                  <a:gd name="T24" fmla="*/ 129 w 251"/>
                  <a:gd name="T25" fmla="*/ 98 h 301"/>
                  <a:gd name="T26" fmla="*/ 120 w 251"/>
                  <a:gd name="T27" fmla="*/ 165 h 301"/>
                  <a:gd name="T28" fmla="*/ 120 w 251"/>
                  <a:gd name="T29" fmla="*/ 232 h 301"/>
                  <a:gd name="T30" fmla="*/ 120 w 251"/>
                  <a:gd name="T31" fmla="*/ 250 h 301"/>
                  <a:gd name="T32" fmla="*/ 122 w 251"/>
                  <a:gd name="T33" fmla="*/ 272 h 301"/>
                  <a:gd name="T34" fmla="*/ 133 w 251"/>
                  <a:gd name="T35" fmla="*/ 285 h 301"/>
                  <a:gd name="T36" fmla="*/ 158 w 251"/>
                  <a:gd name="T37" fmla="*/ 289 h 301"/>
                  <a:gd name="T38" fmla="*/ 158 w 251"/>
                  <a:gd name="T39" fmla="*/ 301 h 301"/>
                  <a:gd name="T40" fmla="*/ 0 w 251"/>
                  <a:gd name="T41" fmla="*/ 301 h 301"/>
                  <a:gd name="T42" fmla="*/ 0 w 251"/>
                  <a:gd name="T43" fmla="*/ 289 h 301"/>
                  <a:gd name="T44" fmla="*/ 26 w 251"/>
                  <a:gd name="T45" fmla="*/ 279 h 301"/>
                  <a:gd name="T46" fmla="*/ 33 w 251"/>
                  <a:gd name="T47" fmla="*/ 232 h 301"/>
                  <a:gd name="T48" fmla="*/ 33 w 251"/>
                  <a:gd name="T49" fmla="*/ 71 h 301"/>
                  <a:gd name="T50" fmla="*/ 30 w 251"/>
                  <a:gd name="T51" fmla="*/ 39 h 301"/>
                  <a:gd name="T52" fmla="*/ 21 w 251"/>
                  <a:gd name="T53" fmla="*/ 26 h 301"/>
                  <a:gd name="T54" fmla="*/ 0 w 251"/>
                  <a:gd name="T55" fmla="*/ 20 h 301"/>
                  <a:gd name="T56" fmla="*/ 0 w 251"/>
                  <a:gd name="T57" fmla="*/ 9 h 301"/>
                  <a:gd name="T58" fmla="*/ 120 w 251"/>
                  <a:gd name="T59"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1" h="301">
                    <a:moveTo>
                      <a:pt x="120" y="9"/>
                    </a:moveTo>
                    <a:cubicBezTo>
                      <a:pt x="120" y="75"/>
                      <a:pt x="120" y="75"/>
                      <a:pt x="120" y="75"/>
                    </a:cubicBezTo>
                    <a:cubicBezTo>
                      <a:pt x="139" y="45"/>
                      <a:pt x="156" y="25"/>
                      <a:pt x="170" y="15"/>
                    </a:cubicBezTo>
                    <a:cubicBezTo>
                      <a:pt x="185" y="5"/>
                      <a:pt x="199" y="0"/>
                      <a:pt x="212" y="0"/>
                    </a:cubicBezTo>
                    <a:cubicBezTo>
                      <a:pt x="224" y="0"/>
                      <a:pt x="233" y="4"/>
                      <a:pt x="240" y="11"/>
                    </a:cubicBezTo>
                    <a:cubicBezTo>
                      <a:pt x="247" y="18"/>
                      <a:pt x="251" y="28"/>
                      <a:pt x="251" y="41"/>
                    </a:cubicBezTo>
                    <a:cubicBezTo>
                      <a:pt x="251" y="55"/>
                      <a:pt x="247" y="66"/>
                      <a:pt x="241" y="74"/>
                    </a:cubicBezTo>
                    <a:cubicBezTo>
                      <a:pt x="234" y="82"/>
                      <a:pt x="226" y="85"/>
                      <a:pt x="216" y="85"/>
                    </a:cubicBezTo>
                    <a:cubicBezTo>
                      <a:pt x="205" y="85"/>
                      <a:pt x="196" y="82"/>
                      <a:pt x="188" y="75"/>
                    </a:cubicBezTo>
                    <a:cubicBezTo>
                      <a:pt x="179" y="68"/>
                      <a:pt x="175" y="64"/>
                      <a:pt x="173" y="63"/>
                    </a:cubicBezTo>
                    <a:cubicBezTo>
                      <a:pt x="171" y="62"/>
                      <a:pt x="169" y="61"/>
                      <a:pt x="166" y="61"/>
                    </a:cubicBezTo>
                    <a:cubicBezTo>
                      <a:pt x="160" y="61"/>
                      <a:pt x="154" y="63"/>
                      <a:pt x="149" y="68"/>
                    </a:cubicBezTo>
                    <a:cubicBezTo>
                      <a:pt x="140" y="75"/>
                      <a:pt x="134" y="85"/>
                      <a:pt x="129" y="98"/>
                    </a:cubicBezTo>
                    <a:cubicBezTo>
                      <a:pt x="123" y="118"/>
                      <a:pt x="120" y="141"/>
                      <a:pt x="120" y="165"/>
                    </a:cubicBezTo>
                    <a:cubicBezTo>
                      <a:pt x="120" y="232"/>
                      <a:pt x="120" y="232"/>
                      <a:pt x="120" y="232"/>
                    </a:cubicBezTo>
                    <a:cubicBezTo>
                      <a:pt x="120" y="250"/>
                      <a:pt x="120" y="250"/>
                      <a:pt x="120" y="250"/>
                    </a:cubicBezTo>
                    <a:cubicBezTo>
                      <a:pt x="120" y="261"/>
                      <a:pt x="121" y="269"/>
                      <a:pt x="122" y="272"/>
                    </a:cubicBezTo>
                    <a:cubicBezTo>
                      <a:pt x="124" y="278"/>
                      <a:pt x="128" y="282"/>
                      <a:pt x="133" y="285"/>
                    </a:cubicBezTo>
                    <a:cubicBezTo>
                      <a:pt x="138" y="287"/>
                      <a:pt x="146" y="289"/>
                      <a:pt x="158" y="289"/>
                    </a:cubicBezTo>
                    <a:cubicBezTo>
                      <a:pt x="158" y="301"/>
                      <a:pt x="158" y="301"/>
                      <a:pt x="158" y="301"/>
                    </a:cubicBezTo>
                    <a:cubicBezTo>
                      <a:pt x="0" y="301"/>
                      <a:pt x="0" y="301"/>
                      <a:pt x="0" y="301"/>
                    </a:cubicBezTo>
                    <a:cubicBezTo>
                      <a:pt x="0" y="289"/>
                      <a:pt x="0" y="289"/>
                      <a:pt x="0" y="289"/>
                    </a:cubicBezTo>
                    <a:cubicBezTo>
                      <a:pt x="13" y="288"/>
                      <a:pt x="22" y="285"/>
                      <a:pt x="26" y="279"/>
                    </a:cubicBezTo>
                    <a:cubicBezTo>
                      <a:pt x="30" y="273"/>
                      <a:pt x="33" y="257"/>
                      <a:pt x="33" y="232"/>
                    </a:cubicBezTo>
                    <a:cubicBezTo>
                      <a:pt x="33" y="71"/>
                      <a:pt x="33" y="71"/>
                      <a:pt x="33" y="71"/>
                    </a:cubicBezTo>
                    <a:cubicBezTo>
                      <a:pt x="33" y="54"/>
                      <a:pt x="32" y="43"/>
                      <a:pt x="30" y="39"/>
                    </a:cubicBezTo>
                    <a:cubicBezTo>
                      <a:pt x="28" y="33"/>
                      <a:pt x="25" y="29"/>
                      <a:pt x="21" y="26"/>
                    </a:cubicBezTo>
                    <a:cubicBezTo>
                      <a:pt x="17" y="23"/>
                      <a:pt x="10" y="22"/>
                      <a:pt x="0" y="20"/>
                    </a:cubicBezTo>
                    <a:cubicBezTo>
                      <a:pt x="0" y="9"/>
                      <a:pt x="0" y="9"/>
                      <a:pt x="0" y="9"/>
                    </a:cubicBezTo>
                    <a:cubicBezTo>
                      <a:pt x="120" y="9"/>
                      <a:pt x="120" y="9"/>
                      <a:pt x="12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6" name="Freeform 46"/>
              <p:cNvSpPr>
                <a:spLocks noEditPoints="1"/>
              </p:cNvSpPr>
              <p:nvPr userDrawn="1"/>
            </p:nvSpPr>
            <p:spPr bwMode="auto">
              <a:xfrm>
                <a:off x="-842" y="3192"/>
                <a:ext cx="664" cy="721"/>
              </a:xfrm>
              <a:custGeom>
                <a:avLst/>
                <a:gdLst>
                  <a:gd name="T0" fmla="*/ 154 w 281"/>
                  <a:gd name="T1" fmla="*/ 258 h 305"/>
                  <a:gd name="T2" fmla="*/ 58 w 281"/>
                  <a:gd name="T3" fmla="*/ 305 h 305"/>
                  <a:gd name="T4" fmla="*/ 17 w 281"/>
                  <a:gd name="T5" fmla="*/ 288 h 305"/>
                  <a:gd name="T6" fmla="*/ 0 w 281"/>
                  <a:gd name="T7" fmla="*/ 247 h 305"/>
                  <a:gd name="T8" fmla="*/ 29 w 281"/>
                  <a:gd name="T9" fmla="*/ 187 h 305"/>
                  <a:gd name="T10" fmla="*/ 154 w 281"/>
                  <a:gd name="T11" fmla="*/ 116 h 305"/>
                  <a:gd name="T12" fmla="*/ 154 w 281"/>
                  <a:gd name="T13" fmla="*/ 87 h 305"/>
                  <a:gd name="T14" fmla="*/ 150 w 281"/>
                  <a:gd name="T15" fmla="*/ 45 h 305"/>
                  <a:gd name="T16" fmla="*/ 137 w 281"/>
                  <a:gd name="T17" fmla="*/ 30 h 305"/>
                  <a:gd name="T18" fmla="*/ 114 w 281"/>
                  <a:gd name="T19" fmla="*/ 24 h 305"/>
                  <a:gd name="T20" fmla="*/ 81 w 281"/>
                  <a:gd name="T21" fmla="*/ 33 h 305"/>
                  <a:gd name="T22" fmla="*/ 73 w 281"/>
                  <a:gd name="T23" fmla="*/ 46 h 305"/>
                  <a:gd name="T24" fmla="*/ 82 w 281"/>
                  <a:gd name="T25" fmla="*/ 62 h 305"/>
                  <a:gd name="T26" fmla="*/ 94 w 281"/>
                  <a:gd name="T27" fmla="*/ 88 h 305"/>
                  <a:gd name="T28" fmla="*/ 82 w 281"/>
                  <a:gd name="T29" fmla="*/ 114 h 305"/>
                  <a:gd name="T30" fmla="*/ 52 w 281"/>
                  <a:gd name="T31" fmla="*/ 125 h 305"/>
                  <a:gd name="T32" fmla="*/ 19 w 281"/>
                  <a:gd name="T33" fmla="*/ 113 h 305"/>
                  <a:gd name="T34" fmla="*/ 6 w 281"/>
                  <a:gd name="T35" fmla="*/ 85 h 305"/>
                  <a:gd name="T36" fmla="*/ 24 w 281"/>
                  <a:gd name="T37" fmla="*/ 43 h 305"/>
                  <a:gd name="T38" fmla="*/ 74 w 281"/>
                  <a:gd name="T39" fmla="*/ 11 h 305"/>
                  <a:gd name="T40" fmla="*/ 140 w 281"/>
                  <a:gd name="T41" fmla="*/ 0 h 305"/>
                  <a:gd name="T42" fmla="*/ 205 w 281"/>
                  <a:gd name="T43" fmla="*/ 18 h 305"/>
                  <a:gd name="T44" fmla="*/ 237 w 281"/>
                  <a:gd name="T45" fmla="*/ 56 h 305"/>
                  <a:gd name="T46" fmla="*/ 241 w 281"/>
                  <a:gd name="T47" fmla="*/ 116 h 305"/>
                  <a:gd name="T48" fmla="*/ 241 w 281"/>
                  <a:gd name="T49" fmla="*/ 230 h 305"/>
                  <a:gd name="T50" fmla="*/ 243 w 281"/>
                  <a:gd name="T51" fmla="*/ 255 h 305"/>
                  <a:gd name="T52" fmla="*/ 247 w 281"/>
                  <a:gd name="T53" fmla="*/ 262 h 305"/>
                  <a:gd name="T54" fmla="*/ 255 w 281"/>
                  <a:gd name="T55" fmla="*/ 265 h 305"/>
                  <a:gd name="T56" fmla="*/ 271 w 281"/>
                  <a:gd name="T57" fmla="*/ 253 h 305"/>
                  <a:gd name="T58" fmla="*/ 281 w 281"/>
                  <a:gd name="T59" fmla="*/ 261 h 305"/>
                  <a:gd name="T60" fmla="*/ 248 w 281"/>
                  <a:gd name="T61" fmla="*/ 294 h 305"/>
                  <a:gd name="T62" fmla="*/ 210 w 281"/>
                  <a:gd name="T63" fmla="*/ 305 h 305"/>
                  <a:gd name="T64" fmla="*/ 171 w 281"/>
                  <a:gd name="T65" fmla="*/ 293 h 305"/>
                  <a:gd name="T66" fmla="*/ 154 w 281"/>
                  <a:gd name="T67" fmla="*/ 258 h 305"/>
                  <a:gd name="T68" fmla="*/ 154 w 281"/>
                  <a:gd name="T69" fmla="*/ 235 h 305"/>
                  <a:gd name="T70" fmla="*/ 154 w 281"/>
                  <a:gd name="T71" fmla="*/ 137 h 305"/>
                  <a:gd name="T72" fmla="*/ 98 w 281"/>
                  <a:gd name="T73" fmla="*/ 185 h 305"/>
                  <a:gd name="T74" fmla="*/ 86 w 281"/>
                  <a:gd name="T75" fmla="*/ 219 h 305"/>
                  <a:gd name="T76" fmla="*/ 96 w 281"/>
                  <a:gd name="T77" fmla="*/ 244 h 305"/>
                  <a:gd name="T78" fmla="*/ 118 w 281"/>
                  <a:gd name="T79" fmla="*/ 252 h 305"/>
                  <a:gd name="T80" fmla="*/ 154 w 281"/>
                  <a:gd name="T81" fmla="*/ 23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1" h="305">
                    <a:moveTo>
                      <a:pt x="154" y="258"/>
                    </a:moveTo>
                    <a:cubicBezTo>
                      <a:pt x="119" y="289"/>
                      <a:pt x="87" y="305"/>
                      <a:pt x="58" y="305"/>
                    </a:cubicBezTo>
                    <a:cubicBezTo>
                      <a:pt x="42" y="305"/>
                      <a:pt x="28" y="299"/>
                      <a:pt x="17" y="288"/>
                    </a:cubicBezTo>
                    <a:cubicBezTo>
                      <a:pt x="6" y="278"/>
                      <a:pt x="0" y="264"/>
                      <a:pt x="0" y="247"/>
                    </a:cubicBezTo>
                    <a:cubicBezTo>
                      <a:pt x="0" y="225"/>
                      <a:pt x="10" y="205"/>
                      <a:pt x="29" y="187"/>
                    </a:cubicBezTo>
                    <a:cubicBezTo>
                      <a:pt x="48" y="169"/>
                      <a:pt x="90" y="146"/>
                      <a:pt x="154" y="116"/>
                    </a:cubicBezTo>
                    <a:cubicBezTo>
                      <a:pt x="154" y="87"/>
                      <a:pt x="154" y="87"/>
                      <a:pt x="154" y="87"/>
                    </a:cubicBezTo>
                    <a:cubicBezTo>
                      <a:pt x="154" y="65"/>
                      <a:pt x="153" y="51"/>
                      <a:pt x="150" y="45"/>
                    </a:cubicBezTo>
                    <a:cubicBezTo>
                      <a:pt x="148" y="40"/>
                      <a:pt x="144" y="35"/>
                      <a:pt x="137" y="30"/>
                    </a:cubicBezTo>
                    <a:cubicBezTo>
                      <a:pt x="130" y="26"/>
                      <a:pt x="123" y="24"/>
                      <a:pt x="114" y="24"/>
                    </a:cubicBezTo>
                    <a:cubicBezTo>
                      <a:pt x="101" y="24"/>
                      <a:pt x="90" y="27"/>
                      <a:pt x="81" y="33"/>
                    </a:cubicBezTo>
                    <a:cubicBezTo>
                      <a:pt x="76" y="37"/>
                      <a:pt x="73" y="41"/>
                      <a:pt x="73" y="46"/>
                    </a:cubicBezTo>
                    <a:cubicBezTo>
                      <a:pt x="73" y="50"/>
                      <a:pt x="76" y="56"/>
                      <a:pt x="82" y="62"/>
                    </a:cubicBezTo>
                    <a:cubicBezTo>
                      <a:pt x="90" y="71"/>
                      <a:pt x="94" y="80"/>
                      <a:pt x="94" y="88"/>
                    </a:cubicBezTo>
                    <a:cubicBezTo>
                      <a:pt x="94" y="98"/>
                      <a:pt x="90" y="107"/>
                      <a:pt x="82" y="114"/>
                    </a:cubicBezTo>
                    <a:cubicBezTo>
                      <a:pt x="75" y="121"/>
                      <a:pt x="65" y="125"/>
                      <a:pt x="52" y="125"/>
                    </a:cubicBezTo>
                    <a:cubicBezTo>
                      <a:pt x="39" y="125"/>
                      <a:pt x="28" y="121"/>
                      <a:pt x="19" y="113"/>
                    </a:cubicBezTo>
                    <a:cubicBezTo>
                      <a:pt x="11" y="105"/>
                      <a:pt x="6" y="96"/>
                      <a:pt x="6" y="85"/>
                    </a:cubicBezTo>
                    <a:cubicBezTo>
                      <a:pt x="6" y="70"/>
                      <a:pt x="12" y="56"/>
                      <a:pt x="24" y="43"/>
                    </a:cubicBezTo>
                    <a:cubicBezTo>
                      <a:pt x="36" y="29"/>
                      <a:pt x="52" y="18"/>
                      <a:pt x="74" y="11"/>
                    </a:cubicBezTo>
                    <a:cubicBezTo>
                      <a:pt x="95" y="4"/>
                      <a:pt x="117" y="0"/>
                      <a:pt x="140" y="0"/>
                    </a:cubicBezTo>
                    <a:cubicBezTo>
                      <a:pt x="167" y="0"/>
                      <a:pt x="189" y="6"/>
                      <a:pt x="205" y="18"/>
                    </a:cubicBezTo>
                    <a:cubicBezTo>
                      <a:pt x="222" y="30"/>
                      <a:pt x="232" y="42"/>
                      <a:pt x="237" y="56"/>
                    </a:cubicBezTo>
                    <a:cubicBezTo>
                      <a:pt x="240" y="65"/>
                      <a:pt x="241" y="85"/>
                      <a:pt x="241" y="116"/>
                    </a:cubicBezTo>
                    <a:cubicBezTo>
                      <a:pt x="241" y="230"/>
                      <a:pt x="241" y="230"/>
                      <a:pt x="241" y="230"/>
                    </a:cubicBezTo>
                    <a:cubicBezTo>
                      <a:pt x="241" y="243"/>
                      <a:pt x="242" y="251"/>
                      <a:pt x="243" y="255"/>
                    </a:cubicBezTo>
                    <a:cubicBezTo>
                      <a:pt x="244" y="258"/>
                      <a:pt x="245" y="261"/>
                      <a:pt x="247" y="262"/>
                    </a:cubicBezTo>
                    <a:cubicBezTo>
                      <a:pt x="250" y="264"/>
                      <a:pt x="252" y="265"/>
                      <a:pt x="255" y="265"/>
                    </a:cubicBezTo>
                    <a:cubicBezTo>
                      <a:pt x="260" y="265"/>
                      <a:pt x="266" y="261"/>
                      <a:pt x="271" y="253"/>
                    </a:cubicBezTo>
                    <a:cubicBezTo>
                      <a:pt x="281" y="261"/>
                      <a:pt x="281" y="261"/>
                      <a:pt x="281" y="261"/>
                    </a:cubicBezTo>
                    <a:cubicBezTo>
                      <a:pt x="270" y="276"/>
                      <a:pt x="259" y="287"/>
                      <a:pt x="248" y="294"/>
                    </a:cubicBezTo>
                    <a:cubicBezTo>
                      <a:pt x="237" y="301"/>
                      <a:pt x="224" y="305"/>
                      <a:pt x="210" y="305"/>
                    </a:cubicBezTo>
                    <a:cubicBezTo>
                      <a:pt x="194" y="305"/>
                      <a:pt x="181" y="301"/>
                      <a:pt x="171" y="293"/>
                    </a:cubicBezTo>
                    <a:cubicBezTo>
                      <a:pt x="162" y="285"/>
                      <a:pt x="156" y="273"/>
                      <a:pt x="154" y="258"/>
                    </a:cubicBezTo>
                    <a:close/>
                    <a:moveTo>
                      <a:pt x="154" y="235"/>
                    </a:moveTo>
                    <a:cubicBezTo>
                      <a:pt x="154" y="137"/>
                      <a:pt x="154" y="137"/>
                      <a:pt x="154" y="137"/>
                    </a:cubicBezTo>
                    <a:cubicBezTo>
                      <a:pt x="129" y="152"/>
                      <a:pt x="110" y="168"/>
                      <a:pt x="98" y="185"/>
                    </a:cubicBezTo>
                    <a:cubicBezTo>
                      <a:pt x="90" y="196"/>
                      <a:pt x="86" y="207"/>
                      <a:pt x="86" y="219"/>
                    </a:cubicBezTo>
                    <a:cubicBezTo>
                      <a:pt x="86" y="228"/>
                      <a:pt x="89" y="237"/>
                      <a:pt x="96" y="244"/>
                    </a:cubicBezTo>
                    <a:cubicBezTo>
                      <a:pt x="101" y="250"/>
                      <a:pt x="109" y="252"/>
                      <a:pt x="118" y="252"/>
                    </a:cubicBezTo>
                    <a:cubicBezTo>
                      <a:pt x="128" y="252"/>
                      <a:pt x="140" y="246"/>
                      <a:pt x="154" y="2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7" name="Freeform 47"/>
              <p:cNvSpPr>
                <a:spLocks/>
              </p:cNvSpPr>
              <p:nvPr userDrawn="1"/>
            </p:nvSpPr>
            <p:spPr bwMode="auto">
              <a:xfrm>
                <a:off x="-168" y="2904"/>
                <a:ext cx="373" cy="1000"/>
              </a:xfrm>
              <a:custGeom>
                <a:avLst/>
                <a:gdLst>
                  <a:gd name="T0" fmla="*/ 123 w 158"/>
                  <a:gd name="T1" fmla="*/ 0 h 423"/>
                  <a:gd name="T2" fmla="*/ 123 w 158"/>
                  <a:gd name="T3" fmla="*/ 362 h 423"/>
                  <a:gd name="T4" fmla="*/ 130 w 158"/>
                  <a:gd name="T5" fmla="*/ 402 h 423"/>
                  <a:gd name="T6" fmla="*/ 158 w 158"/>
                  <a:gd name="T7" fmla="*/ 411 h 423"/>
                  <a:gd name="T8" fmla="*/ 158 w 158"/>
                  <a:gd name="T9" fmla="*/ 423 h 423"/>
                  <a:gd name="T10" fmla="*/ 0 w 158"/>
                  <a:gd name="T11" fmla="*/ 423 h 423"/>
                  <a:gd name="T12" fmla="*/ 0 w 158"/>
                  <a:gd name="T13" fmla="*/ 411 h 423"/>
                  <a:gd name="T14" fmla="*/ 29 w 158"/>
                  <a:gd name="T15" fmla="*/ 400 h 423"/>
                  <a:gd name="T16" fmla="*/ 35 w 158"/>
                  <a:gd name="T17" fmla="*/ 362 h 423"/>
                  <a:gd name="T18" fmla="*/ 35 w 158"/>
                  <a:gd name="T19" fmla="*/ 60 h 423"/>
                  <a:gd name="T20" fmla="*/ 28 w 158"/>
                  <a:gd name="T21" fmla="*/ 21 h 423"/>
                  <a:gd name="T22" fmla="*/ 0 w 158"/>
                  <a:gd name="T23" fmla="*/ 11 h 423"/>
                  <a:gd name="T24" fmla="*/ 0 w 158"/>
                  <a:gd name="T25" fmla="*/ 0 h 423"/>
                  <a:gd name="T26" fmla="*/ 123 w 158"/>
                  <a:gd name="T27"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423">
                    <a:moveTo>
                      <a:pt x="123" y="0"/>
                    </a:moveTo>
                    <a:cubicBezTo>
                      <a:pt x="123" y="362"/>
                      <a:pt x="123" y="362"/>
                      <a:pt x="123" y="362"/>
                    </a:cubicBezTo>
                    <a:cubicBezTo>
                      <a:pt x="123" y="383"/>
                      <a:pt x="125" y="396"/>
                      <a:pt x="130" y="402"/>
                    </a:cubicBezTo>
                    <a:cubicBezTo>
                      <a:pt x="135" y="407"/>
                      <a:pt x="144" y="411"/>
                      <a:pt x="158" y="411"/>
                    </a:cubicBezTo>
                    <a:cubicBezTo>
                      <a:pt x="158" y="423"/>
                      <a:pt x="158" y="423"/>
                      <a:pt x="158" y="423"/>
                    </a:cubicBezTo>
                    <a:cubicBezTo>
                      <a:pt x="0" y="423"/>
                      <a:pt x="0" y="423"/>
                      <a:pt x="0" y="423"/>
                    </a:cubicBezTo>
                    <a:cubicBezTo>
                      <a:pt x="0" y="411"/>
                      <a:pt x="0" y="411"/>
                      <a:pt x="0" y="411"/>
                    </a:cubicBezTo>
                    <a:cubicBezTo>
                      <a:pt x="13" y="411"/>
                      <a:pt x="23" y="407"/>
                      <a:pt x="29" y="400"/>
                    </a:cubicBezTo>
                    <a:cubicBezTo>
                      <a:pt x="33" y="395"/>
                      <a:pt x="35" y="383"/>
                      <a:pt x="35" y="362"/>
                    </a:cubicBezTo>
                    <a:cubicBezTo>
                      <a:pt x="35" y="60"/>
                      <a:pt x="35" y="60"/>
                      <a:pt x="35" y="60"/>
                    </a:cubicBezTo>
                    <a:cubicBezTo>
                      <a:pt x="35" y="40"/>
                      <a:pt x="33" y="27"/>
                      <a:pt x="28" y="21"/>
                    </a:cubicBezTo>
                    <a:cubicBezTo>
                      <a:pt x="23" y="15"/>
                      <a:pt x="14" y="12"/>
                      <a:pt x="0" y="11"/>
                    </a:cubicBezTo>
                    <a:cubicBezTo>
                      <a:pt x="0" y="0"/>
                      <a:pt x="0" y="0"/>
                      <a:pt x="0" y="0"/>
                    </a:cubicBezTo>
                    <a:cubicBezTo>
                      <a:pt x="123" y="0"/>
                      <a:pt x="123" y="0"/>
                      <a:pt x="1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8" name="Freeform 48"/>
              <p:cNvSpPr>
                <a:spLocks noEditPoints="1"/>
              </p:cNvSpPr>
              <p:nvPr userDrawn="1"/>
            </p:nvSpPr>
            <p:spPr bwMode="auto">
              <a:xfrm>
                <a:off x="253" y="2880"/>
                <a:ext cx="370" cy="1024"/>
              </a:xfrm>
              <a:custGeom>
                <a:avLst/>
                <a:gdLst>
                  <a:gd name="T0" fmla="*/ 78 w 157"/>
                  <a:gd name="T1" fmla="*/ 0 h 433"/>
                  <a:gd name="T2" fmla="*/ 113 w 157"/>
                  <a:gd name="T3" fmla="*/ 14 h 433"/>
                  <a:gd name="T4" fmla="*/ 127 w 157"/>
                  <a:gd name="T5" fmla="*/ 48 h 433"/>
                  <a:gd name="T6" fmla="*/ 112 w 157"/>
                  <a:gd name="T7" fmla="*/ 82 h 433"/>
                  <a:gd name="T8" fmla="*/ 78 w 157"/>
                  <a:gd name="T9" fmla="*/ 96 h 433"/>
                  <a:gd name="T10" fmla="*/ 44 w 157"/>
                  <a:gd name="T11" fmla="*/ 82 h 433"/>
                  <a:gd name="T12" fmla="*/ 30 w 157"/>
                  <a:gd name="T13" fmla="*/ 48 h 433"/>
                  <a:gd name="T14" fmla="*/ 44 w 157"/>
                  <a:gd name="T15" fmla="*/ 14 h 433"/>
                  <a:gd name="T16" fmla="*/ 78 w 157"/>
                  <a:gd name="T17" fmla="*/ 0 h 433"/>
                  <a:gd name="T18" fmla="*/ 122 w 157"/>
                  <a:gd name="T19" fmla="*/ 141 h 433"/>
                  <a:gd name="T20" fmla="*/ 122 w 157"/>
                  <a:gd name="T21" fmla="*/ 372 h 433"/>
                  <a:gd name="T22" fmla="*/ 129 w 157"/>
                  <a:gd name="T23" fmla="*/ 412 h 433"/>
                  <a:gd name="T24" fmla="*/ 157 w 157"/>
                  <a:gd name="T25" fmla="*/ 421 h 433"/>
                  <a:gd name="T26" fmla="*/ 157 w 157"/>
                  <a:gd name="T27" fmla="*/ 433 h 433"/>
                  <a:gd name="T28" fmla="*/ 0 w 157"/>
                  <a:gd name="T29" fmla="*/ 433 h 433"/>
                  <a:gd name="T30" fmla="*/ 0 w 157"/>
                  <a:gd name="T31" fmla="*/ 421 h 433"/>
                  <a:gd name="T32" fmla="*/ 28 w 157"/>
                  <a:gd name="T33" fmla="*/ 410 h 433"/>
                  <a:gd name="T34" fmla="*/ 35 w 157"/>
                  <a:gd name="T35" fmla="*/ 372 h 433"/>
                  <a:gd name="T36" fmla="*/ 35 w 157"/>
                  <a:gd name="T37" fmla="*/ 202 h 433"/>
                  <a:gd name="T38" fmla="*/ 27 w 157"/>
                  <a:gd name="T39" fmla="*/ 162 h 433"/>
                  <a:gd name="T40" fmla="*/ 0 w 157"/>
                  <a:gd name="T41" fmla="*/ 152 h 433"/>
                  <a:gd name="T42" fmla="*/ 0 w 157"/>
                  <a:gd name="T43" fmla="*/ 141 h 433"/>
                  <a:gd name="T44" fmla="*/ 122 w 157"/>
                  <a:gd name="T45" fmla="*/ 14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433">
                    <a:moveTo>
                      <a:pt x="78" y="0"/>
                    </a:moveTo>
                    <a:cubicBezTo>
                      <a:pt x="92" y="0"/>
                      <a:pt x="103" y="4"/>
                      <a:pt x="113" y="14"/>
                    </a:cubicBezTo>
                    <a:cubicBezTo>
                      <a:pt x="122" y="23"/>
                      <a:pt x="127" y="35"/>
                      <a:pt x="127" y="48"/>
                    </a:cubicBezTo>
                    <a:cubicBezTo>
                      <a:pt x="127" y="61"/>
                      <a:pt x="122" y="73"/>
                      <a:pt x="112" y="82"/>
                    </a:cubicBezTo>
                    <a:cubicBezTo>
                      <a:pt x="103" y="91"/>
                      <a:pt x="92" y="96"/>
                      <a:pt x="78" y="96"/>
                    </a:cubicBezTo>
                    <a:cubicBezTo>
                      <a:pt x="65" y="96"/>
                      <a:pt x="54" y="91"/>
                      <a:pt x="44" y="82"/>
                    </a:cubicBezTo>
                    <a:cubicBezTo>
                      <a:pt x="35" y="73"/>
                      <a:pt x="30" y="61"/>
                      <a:pt x="30" y="48"/>
                    </a:cubicBezTo>
                    <a:cubicBezTo>
                      <a:pt x="30" y="35"/>
                      <a:pt x="35" y="23"/>
                      <a:pt x="44" y="14"/>
                    </a:cubicBezTo>
                    <a:cubicBezTo>
                      <a:pt x="54" y="4"/>
                      <a:pt x="65" y="0"/>
                      <a:pt x="78" y="0"/>
                    </a:cubicBezTo>
                    <a:close/>
                    <a:moveTo>
                      <a:pt x="122" y="141"/>
                    </a:moveTo>
                    <a:cubicBezTo>
                      <a:pt x="122" y="372"/>
                      <a:pt x="122" y="372"/>
                      <a:pt x="122" y="372"/>
                    </a:cubicBezTo>
                    <a:cubicBezTo>
                      <a:pt x="122" y="393"/>
                      <a:pt x="124" y="406"/>
                      <a:pt x="129" y="412"/>
                    </a:cubicBezTo>
                    <a:cubicBezTo>
                      <a:pt x="134" y="417"/>
                      <a:pt x="143" y="421"/>
                      <a:pt x="157" y="421"/>
                    </a:cubicBezTo>
                    <a:cubicBezTo>
                      <a:pt x="157" y="433"/>
                      <a:pt x="157" y="433"/>
                      <a:pt x="157" y="433"/>
                    </a:cubicBezTo>
                    <a:cubicBezTo>
                      <a:pt x="0" y="433"/>
                      <a:pt x="0" y="433"/>
                      <a:pt x="0" y="433"/>
                    </a:cubicBezTo>
                    <a:cubicBezTo>
                      <a:pt x="0" y="421"/>
                      <a:pt x="0" y="421"/>
                      <a:pt x="0" y="421"/>
                    </a:cubicBezTo>
                    <a:cubicBezTo>
                      <a:pt x="13" y="421"/>
                      <a:pt x="22" y="417"/>
                      <a:pt x="28" y="410"/>
                    </a:cubicBezTo>
                    <a:cubicBezTo>
                      <a:pt x="32" y="405"/>
                      <a:pt x="35" y="393"/>
                      <a:pt x="35" y="372"/>
                    </a:cubicBezTo>
                    <a:cubicBezTo>
                      <a:pt x="35" y="202"/>
                      <a:pt x="35" y="202"/>
                      <a:pt x="35" y="202"/>
                    </a:cubicBezTo>
                    <a:cubicBezTo>
                      <a:pt x="35" y="181"/>
                      <a:pt x="32" y="168"/>
                      <a:pt x="27" y="162"/>
                    </a:cubicBezTo>
                    <a:cubicBezTo>
                      <a:pt x="23" y="157"/>
                      <a:pt x="13" y="153"/>
                      <a:pt x="0" y="152"/>
                    </a:cubicBezTo>
                    <a:cubicBezTo>
                      <a:pt x="0" y="141"/>
                      <a:pt x="0" y="141"/>
                      <a:pt x="0" y="141"/>
                    </a:cubicBezTo>
                    <a:cubicBezTo>
                      <a:pt x="122" y="141"/>
                      <a:pt x="122" y="141"/>
                      <a:pt x="122"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9" name="Freeform 49"/>
              <p:cNvSpPr>
                <a:spLocks noEditPoints="1"/>
              </p:cNvSpPr>
              <p:nvPr userDrawn="1"/>
            </p:nvSpPr>
            <p:spPr bwMode="auto">
              <a:xfrm>
                <a:off x="664" y="3192"/>
                <a:ext cx="661" cy="721"/>
              </a:xfrm>
              <a:custGeom>
                <a:avLst/>
                <a:gdLst>
                  <a:gd name="T0" fmla="*/ 153 w 280"/>
                  <a:gd name="T1" fmla="*/ 258 h 305"/>
                  <a:gd name="T2" fmla="*/ 58 w 280"/>
                  <a:gd name="T3" fmla="*/ 305 h 305"/>
                  <a:gd name="T4" fmla="*/ 16 w 280"/>
                  <a:gd name="T5" fmla="*/ 288 h 305"/>
                  <a:gd name="T6" fmla="*/ 0 w 280"/>
                  <a:gd name="T7" fmla="*/ 247 h 305"/>
                  <a:gd name="T8" fmla="*/ 28 w 280"/>
                  <a:gd name="T9" fmla="*/ 187 h 305"/>
                  <a:gd name="T10" fmla="*/ 153 w 280"/>
                  <a:gd name="T11" fmla="*/ 116 h 305"/>
                  <a:gd name="T12" fmla="*/ 153 w 280"/>
                  <a:gd name="T13" fmla="*/ 87 h 305"/>
                  <a:gd name="T14" fmla="*/ 150 w 280"/>
                  <a:gd name="T15" fmla="*/ 45 h 305"/>
                  <a:gd name="T16" fmla="*/ 136 w 280"/>
                  <a:gd name="T17" fmla="*/ 30 h 305"/>
                  <a:gd name="T18" fmla="*/ 114 w 280"/>
                  <a:gd name="T19" fmla="*/ 24 h 305"/>
                  <a:gd name="T20" fmla="*/ 80 w 280"/>
                  <a:gd name="T21" fmla="*/ 33 h 305"/>
                  <a:gd name="T22" fmla="*/ 72 w 280"/>
                  <a:gd name="T23" fmla="*/ 46 h 305"/>
                  <a:gd name="T24" fmla="*/ 81 w 280"/>
                  <a:gd name="T25" fmla="*/ 62 h 305"/>
                  <a:gd name="T26" fmla="*/ 93 w 280"/>
                  <a:gd name="T27" fmla="*/ 88 h 305"/>
                  <a:gd name="T28" fmla="*/ 81 w 280"/>
                  <a:gd name="T29" fmla="*/ 114 h 305"/>
                  <a:gd name="T30" fmla="*/ 52 w 280"/>
                  <a:gd name="T31" fmla="*/ 125 h 305"/>
                  <a:gd name="T32" fmla="*/ 19 w 280"/>
                  <a:gd name="T33" fmla="*/ 113 h 305"/>
                  <a:gd name="T34" fmla="*/ 6 w 280"/>
                  <a:gd name="T35" fmla="*/ 85 h 305"/>
                  <a:gd name="T36" fmla="*/ 23 w 280"/>
                  <a:gd name="T37" fmla="*/ 43 h 305"/>
                  <a:gd name="T38" fmla="*/ 73 w 280"/>
                  <a:gd name="T39" fmla="*/ 11 h 305"/>
                  <a:gd name="T40" fmla="*/ 139 w 280"/>
                  <a:gd name="T41" fmla="*/ 0 h 305"/>
                  <a:gd name="T42" fmla="*/ 205 w 280"/>
                  <a:gd name="T43" fmla="*/ 18 h 305"/>
                  <a:gd name="T44" fmla="*/ 236 w 280"/>
                  <a:gd name="T45" fmla="*/ 56 h 305"/>
                  <a:gd name="T46" fmla="*/ 240 w 280"/>
                  <a:gd name="T47" fmla="*/ 116 h 305"/>
                  <a:gd name="T48" fmla="*/ 240 w 280"/>
                  <a:gd name="T49" fmla="*/ 230 h 305"/>
                  <a:gd name="T50" fmla="*/ 242 w 280"/>
                  <a:gd name="T51" fmla="*/ 255 h 305"/>
                  <a:gd name="T52" fmla="*/ 247 w 280"/>
                  <a:gd name="T53" fmla="*/ 262 h 305"/>
                  <a:gd name="T54" fmla="*/ 254 w 280"/>
                  <a:gd name="T55" fmla="*/ 265 h 305"/>
                  <a:gd name="T56" fmla="*/ 270 w 280"/>
                  <a:gd name="T57" fmla="*/ 253 h 305"/>
                  <a:gd name="T58" fmla="*/ 280 w 280"/>
                  <a:gd name="T59" fmla="*/ 261 h 305"/>
                  <a:gd name="T60" fmla="*/ 247 w 280"/>
                  <a:gd name="T61" fmla="*/ 294 h 305"/>
                  <a:gd name="T62" fmla="*/ 210 w 280"/>
                  <a:gd name="T63" fmla="*/ 305 h 305"/>
                  <a:gd name="T64" fmla="*/ 171 w 280"/>
                  <a:gd name="T65" fmla="*/ 293 h 305"/>
                  <a:gd name="T66" fmla="*/ 153 w 280"/>
                  <a:gd name="T67" fmla="*/ 258 h 305"/>
                  <a:gd name="T68" fmla="*/ 153 w 280"/>
                  <a:gd name="T69" fmla="*/ 235 h 305"/>
                  <a:gd name="T70" fmla="*/ 153 w 280"/>
                  <a:gd name="T71" fmla="*/ 137 h 305"/>
                  <a:gd name="T72" fmla="*/ 97 w 280"/>
                  <a:gd name="T73" fmla="*/ 185 h 305"/>
                  <a:gd name="T74" fmla="*/ 85 w 280"/>
                  <a:gd name="T75" fmla="*/ 219 h 305"/>
                  <a:gd name="T76" fmla="*/ 95 w 280"/>
                  <a:gd name="T77" fmla="*/ 244 h 305"/>
                  <a:gd name="T78" fmla="*/ 117 w 280"/>
                  <a:gd name="T79" fmla="*/ 252 h 305"/>
                  <a:gd name="T80" fmla="*/ 153 w 280"/>
                  <a:gd name="T81" fmla="*/ 23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305">
                    <a:moveTo>
                      <a:pt x="153" y="258"/>
                    </a:moveTo>
                    <a:cubicBezTo>
                      <a:pt x="118" y="289"/>
                      <a:pt x="86" y="305"/>
                      <a:pt x="58" y="305"/>
                    </a:cubicBezTo>
                    <a:cubicBezTo>
                      <a:pt x="41" y="305"/>
                      <a:pt x="27" y="299"/>
                      <a:pt x="16" y="288"/>
                    </a:cubicBezTo>
                    <a:cubicBezTo>
                      <a:pt x="5" y="278"/>
                      <a:pt x="0" y="264"/>
                      <a:pt x="0" y="247"/>
                    </a:cubicBezTo>
                    <a:cubicBezTo>
                      <a:pt x="0" y="225"/>
                      <a:pt x="9" y="205"/>
                      <a:pt x="28" y="187"/>
                    </a:cubicBezTo>
                    <a:cubicBezTo>
                      <a:pt x="47" y="169"/>
                      <a:pt x="89" y="146"/>
                      <a:pt x="153" y="116"/>
                    </a:cubicBezTo>
                    <a:cubicBezTo>
                      <a:pt x="153" y="87"/>
                      <a:pt x="153" y="87"/>
                      <a:pt x="153" y="87"/>
                    </a:cubicBezTo>
                    <a:cubicBezTo>
                      <a:pt x="153" y="65"/>
                      <a:pt x="152" y="51"/>
                      <a:pt x="150" y="45"/>
                    </a:cubicBezTo>
                    <a:cubicBezTo>
                      <a:pt x="147" y="40"/>
                      <a:pt x="143" y="35"/>
                      <a:pt x="136" y="30"/>
                    </a:cubicBezTo>
                    <a:cubicBezTo>
                      <a:pt x="130" y="26"/>
                      <a:pt x="122" y="24"/>
                      <a:pt x="114" y="24"/>
                    </a:cubicBezTo>
                    <a:cubicBezTo>
                      <a:pt x="100" y="24"/>
                      <a:pt x="89" y="27"/>
                      <a:pt x="80" y="33"/>
                    </a:cubicBezTo>
                    <a:cubicBezTo>
                      <a:pt x="75" y="37"/>
                      <a:pt x="72" y="41"/>
                      <a:pt x="72" y="46"/>
                    </a:cubicBezTo>
                    <a:cubicBezTo>
                      <a:pt x="72" y="50"/>
                      <a:pt x="75" y="56"/>
                      <a:pt x="81" y="62"/>
                    </a:cubicBezTo>
                    <a:cubicBezTo>
                      <a:pt x="89" y="71"/>
                      <a:pt x="93" y="80"/>
                      <a:pt x="93" y="88"/>
                    </a:cubicBezTo>
                    <a:cubicBezTo>
                      <a:pt x="93" y="98"/>
                      <a:pt x="89" y="107"/>
                      <a:pt x="81" y="114"/>
                    </a:cubicBezTo>
                    <a:cubicBezTo>
                      <a:pt x="74" y="121"/>
                      <a:pt x="64" y="125"/>
                      <a:pt x="52" y="125"/>
                    </a:cubicBezTo>
                    <a:cubicBezTo>
                      <a:pt x="39" y="125"/>
                      <a:pt x="28" y="121"/>
                      <a:pt x="19" y="113"/>
                    </a:cubicBezTo>
                    <a:cubicBezTo>
                      <a:pt x="10" y="105"/>
                      <a:pt x="6" y="96"/>
                      <a:pt x="6" y="85"/>
                    </a:cubicBezTo>
                    <a:cubicBezTo>
                      <a:pt x="6" y="70"/>
                      <a:pt x="11" y="56"/>
                      <a:pt x="23" y="43"/>
                    </a:cubicBezTo>
                    <a:cubicBezTo>
                      <a:pt x="35" y="29"/>
                      <a:pt x="52" y="18"/>
                      <a:pt x="73" y="11"/>
                    </a:cubicBezTo>
                    <a:cubicBezTo>
                      <a:pt x="94" y="4"/>
                      <a:pt x="116" y="0"/>
                      <a:pt x="139" y="0"/>
                    </a:cubicBezTo>
                    <a:cubicBezTo>
                      <a:pt x="167" y="0"/>
                      <a:pt x="189" y="6"/>
                      <a:pt x="205" y="18"/>
                    </a:cubicBezTo>
                    <a:cubicBezTo>
                      <a:pt x="221" y="30"/>
                      <a:pt x="231" y="42"/>
                      <a:pt x="236" y="56"/>
                    </a:cubicBezTo>
                    <a:cubicBezTo>
                      <a:pt x="239" y="65"/>
                      <a:pt x="240" y="85"/>
                      <a:pt x="240" y="116"/>
                    </a:cubicBezTo>
                    <a:cubicBezTo>
                      <a:pt x="240" y="230"/>
                      <a:pt x="240" y="230"/>
                      <a:pt x="240" y="230"/>
                    </a:cubicBezTo>
                    <a:cubicBezTo>
                      <a:pt x="240" y="243"/>
                      <a:pt x="241" y="251"/>
                      <a:pt x="242" y="255"/>
                    </a:cubicBezTo>
                    <a:cubicBezTo>
                      <a:pt x="243" y="258"/>
                      <a:pt x="245" y="261"/>
                      <a:pt x="247" y="262"/>
                    </a:cubicBezTo>
                    <a:cubicBezTo>
                      <a:pt x="249" y="264"/>
                      <a:pt x="251" y="265"/>
                      <a:pt x="254" y="265"/>
                    </a:cubicBezTo>
                    <a:cubicBezTo>
                      <a:pt x="259" y="265"/>
                      <a:pt x="265" y="261"/>
                      <a:pt x="270" y="253"/>
                    </a:cubicBezTo>
                    <a:cubicBezTo>
                      <a:pt x="280" y="261"/>
                      <a:pt x="280" y="261"/>
                      <a:pt x="280" y="261"/>
                    </a:cubicBezTo>
                    <a:cubicBezTo>
                      <a:pt x="269" y="276"/>
                      <a:pt x="259" y="287"/>
                      <a:pt x="247" y="294"/>
                    </a:cubicBezTo>
                    <a:cubicBezTo>
                      <a:pt x="236" y="301"/>
                      <a:pt x="224" y="305"/>
                      <a:pt x="210" y="305"/>
                    </a:cubicBezTo>
                    <a:cubicBezTo>
                      <a:pt x="193" y="305"/>
                      <a:pt x="180" y="301"/>
                      <a:pt x="171" y="293"/>
                    </a:cubicBezTo>
                    <a:cubicBezTo>
                      <a:pt x="161" y="285"/>
                      <a:pt x="156" y="273"/>
                      <a:pt x="153" y="258"/>
                    </a:cubicBezTo>
                    <a:close/>
                    <a:moveTo>
                      <a:pt x="153" y="235"/>
                    </a:moveTo>
                    <a:cubicBezTo>
                      <a:pt x="153" y="137"/>
                      <a:pt x="153" y="137"/>
                      <a:pt x="153" y="137"/>
                    </a:cubicBezTo>
                    <a:cubicBezTo>
                      <a:pt x="128" y="152"/>
                      <a:pt x="110" y="168"/>
                      <a:pt x="97" y="185"/>
                    </a:cubicBezTo>
                    <a:cubicBezTo>
                      <a:pt x="89" y="196"/>
                      <a:pt x="85" y="207"/>
                      <a:pt x="85" y="219"/>
                    </a:cubicBezTo>
                    <a:cubicBezTo>
                      <a:pt x="85" y="228"/>
                      <a:pt x="89" y="237"/>
                      <a:pt x="95" y="244"/>
                    </a:cubicBezTo>
                    <a:cubicBezTo>
                      <a:pt x="101" y="250"/>
                      <a:pt x="108" y="252"/>
                      <a:pt x="117" y="252"/>
                    </a:cubicBezTo>
                    <a:cubicBezTo>
                      <a:pt x="128" y="252"/>
                      <a:pt x="140" y="246"/>
                      <a:pt x="153" y="2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0" name="Freeform 50"/>
              <p:cNvSpPr>
                <a:spLocks/>
              </p:cNvSpPr>
              <p:nvPr userDrawn="1"/>
            </p:nvSpPr>
            <p:spPr bwMode="auto">
              <a:xfrm>
                <a:off x="1342" y="3192"/>
                <a:ext cx="744" cy="712"/>
              </a:xfrm>
              <a:custGeom>
                <a:avLst/>
                <a:gdLst>
                  <a:gd name="T0" fmla="*/ 119 w 315"/>
                  <a:gd name="T1" fmla="*/ 9 h 301"/>
                  <a:gd name="T2" fmla="*/ 119 w 315"/>
                  <a:gd name="T3" fmla="*/ 47 h 301"/>
                  <a:gd name="T4" fmla="*/ 162 w 315"/>
                  <a:gd name="T5" fmla="*/ 11 h 301"/>
                  <a:gd name="T6" fmla="*/ 206 w 315"/>
                  <a:gd name="T7" fmla="*/ 0 h 301"/>
                  <a:gd name="T8" fmla="*/ 253 w 315"/>
                  <a:gd name="T9" fmla="*/ 16 h 301"/>
                  <a:gd name="T10" fmla="*/ 278 w 315"/>
                  <a:gd name="T11" fmla="*/ 55 h 301"/>
                  <a:gd name="T12" fmla="*/ 283 w 315"/>
                  <a:gd name="T13" fmla="*/ 123 h 301"/>
                  <a:gd name="T14" fmla="*/ 283 w 315"/>
                  <a:gd name="T15" fmla="*/ 237 h 301"/>
                  <a:gd name="T16" fmla="*/ 289 w 315"/>
                  <a:gd name="T17" fmla="*/ 279 h 301"/>
                  <a:gd name="T18" fmla="*/ 315 w 315"/>
                  <a:gd name="T19" fmla="*/ 289 h 301"/>
                  <a:gd name="T20" fmla="*/ 315 w 315"/>
                  <a:gd name="T21" fmla="*/ 301 h 301"/>
                  <a:gd name="T22" fmla="*/ 167 w 315"/>
                  <a:gd name="T23" fmla="*/ 301 h 301"/>
                  <a:gd name="T24" fmla="*/ 167 w 315"/>
                  <a:gd name="T25" fmla="*/ 289 h 301"/>
                  <a:gd name="T26" fmla="*/ 191 w 315"/>
                  <a:gd name="T27" fmla="*/ 276 h 301"/>
                  <a:gd name="T28" fmla="*/ 196 w 315"/>
                  <a:gd name="T29" fmla="*/ 237 h 301"/>
                  <a:gd name="T30" fmla="*/ 196 w 315"/>
                  <a:gd name="T31" fmla="*/ 107 h 301"/>
                  <a:gd name="T32" fmla="*/ 193 w 315"/>
                  <a:gd name="T33" fmla="*/ 62 h 301"/>
                  <a:gd name="T34" fmla="*/ 183 w 315"/>
                  <a:gd name="T35" fmla="*/ 48 h 301"/>
                  <a:gd name="T36" fmla="*/ 169 w 315"/>
                  <a:gd name="T37" fmla="*/ 42 h 301"/>
                  <a:gd name="T38" fmla="*/ 119 w 315"/>
                  <a:gd name="T39" fmla="*/ 81 h 301"/>
                  <a:gd name="T40" fmla="*/ 119 w 315"/>
                  <a:gd name="T41" fmla="*/ 237 h 301"/>
                  <a:gd name="T42" fmla="*/ 125 w 315"/>
                  <a:gd name="T43" fmla="*/ 278 h 301"/>
                  <a:gd name="T44" fmla="*/ 147 w 315"/>
                  <a:gd name="T45" fmla="*/ 289 h 301"/>
                  <a:gd name="T46" fmla="*/ 147 w 315"/>
                  <a:gd name="T47" fmla="*/ 301 h 301"/>
                  <a:gd name="T48" fmla="*/ 0 w 315"/>
                  <a:gd name="T49" fmla="*/ 301 h 301"/>
                  <a:gd name="T50" fmla="*/ 0 w 315"/>
                  <a:gd name="T51" fmla="*/ 289 h 301"/>
                  <a:gd name="T52" fmla="*/ 26 w 315"/>
                  <a:gd name="T53" fmla="*/ 278 h 301"/>
                  <a:gd name="T54" fmla="*/ 31 w 315"/>
                  <a:gd name="T55" fmla="*/ 237 h 301"/>
                  <a:gd name="T56" fmla="*/ 31 w 315"/>
                  <a:gd name="T57" fmla="*/ 72 h 301"/>
                  <a:gd name="T58" fmla="*/ 25 w 315"/>
                  <a:gd name="T59" fmla="*/ 31 h 301"/>
                  <a:gd name="T60" fmla="*/ 0 w 315"/>
                  <a:gd name="T61" fmla="*/ 20 h 301"/>
                  <a:gd name="T62" fmla="*/ 0 w 315"/>
                  <a:gd name="T63" fmla="*/ 9 h 301"/>
                  <a:gd name="T64" fmla="*/ 119 w 315"/>
                  <a:gd name="T6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301">
                    <a:moveTo>
                      <a:pt x="119" y="9"/>
                    </a:moveTo>
                    <a:cubicBezTo>
                      <a:pt x="119" y="47"/>
                      <a:pt x="119" y="47"/>
                      <a:pt x="119" y="47"/>
                    </a:cubicBezTo>
                    <a:cubicBezTo>
                      <a:pt x="134" y="30"/>
                      <a:pt x="148" y="19"/>
                      <a:pt x="162" y="11"/>
                    </a:cubicBezTo>
                    <a:cubicBezTo>
                      <a:pt x="175" y="4"/>
                      <a:pt x="190" y="0"/>
                      <a:pt x="206" y="0"/>
                    </a:cubicBezTo>
                    <a:cubicBezTo>
                      <a:pt x="225" y="0"/>
                      <a:pt x="241" y="5"/>
                      <a:pt x="253" y="16"/>
                    </a:cubicBezTo>
                    <a:cubicBezTo>
                      <a:pt x="266" y="26"/>
                      <a:pt x="274" y="39"/>
                      <a:pt x="278" y="55"/>
                    </a:cubicBezTo>
                    <a:cubicBezTo>
                      <a:pt x="281" y="67"/>
                      <a:pt x="283" y="90"/>
                      <a:pt x="283" y="123"/>
                    </a:cubicBezTo>
                    <a:cubicBezTo>
                      <a:pt x="283" y="237"/>
                      <a:pt x="283" y="237"/>
                      <a:pt x="283" y="237"/>
                    </a:cubicBezTo>
                    <a:cubicBezTo>
                      <a:pt x="283" y="259"/>
                      <a:pt x="285" y="274"/>
                      <a:pt x="289" y="279"/>
                    </a:cubicBezTo>
                    <a:cubicBezTo>
                      <a:pt x="293" y="285"/>
                      <a:pt x="302" y="288"/>
                      <a:pt x="315" y="289"/>
                    </a:cubicBezTo>
                    <a:cubicBezTo>
                      <a:pt x="315" y="301"/>
                      <a:pt x="315" y="301"/>
                      <a:pt x="315" y="301"/>
                    </a:cubicBezTo>
                    <a:cubicBezTo>
                      <a:pt x="167" y="301"/>
                      <a:pt x="167" y="301"/>
                      <a:pt x="167" y="301"/>
                    </a:cubicBezTo>
                    <a:cubicBezTo>
                      <a:pt x="167" y="289"/>
                      <a:pt x="167" y="289"/>
                      <a:pt x="167" y="289"/>
                    </a:cubicBezTo>
                    <a:cubicBezTo>
                      <a:pt x="178" y="288"/>
                      <a:pt x="186" y="283"/>
                      <a:pt x="191" y="276"/>
                    </a:cubicBezTo>
                    <a:cubicBezTo>
                      <a:pt x="194" y="271"/>
                      <a:pt x="196" y="258"/>
                      <a:pt x="196" y="237"/>
                    </a:cubicBezTo>
                    <a:cubicBezTo>
                      <a:pt x="196" y="107"/>
                      <a:pt x="196" y="107"/>
                      <a:pt x="196" y="107"/>
                    </a:cubicBezTo>
                    <a:cubicBezTo>
                      <a:pt x="196" y="83"/>
                      <a:pt x="195" y="68"/>
                      <a:pt x="193" y="62"/>
                    </a:cubicBezTo>
                    <a:cubicBezTo>
                      <a:pt x="191" y="56"/>
                      <a:pt x="188" y="51"/>
                      <a:pt x="183" y="48"/>
                    </a:cubicBezTo>
                    <a:cubicBezTo>
                      <a:pt x="179" y="44"/>
                      <a:pt x="174" y="42"/>
                      <a:pt x="169" y="42"/>
                    </a:cubicBezTo>
                    <a:cubicBezTo>
                      <a:pt x="151" y="42"/>
                      <a:pt x="134" y="55"/>
                      <a:pt x="119" y="81"/>
                    </a:cubicBezTo>
                    <a:cubicBezTo>
                      <a:pt x="119" y="237"/>
                      <a:pt x="119" y="237"/>
                      <a:pt x="119" y="237"/>
                    </a:cubicBezTo>
                    <a:cubicBezTo>
                      <a:pt x="119" y="259"/>
                      <a:pt x="121" y="273"/>
                      <a:pt x="125" y="278"/>
                    </a:cubicBezTo>
                    <a:cubicBezTo>
                      <a:pt x="129" y="284"/>
                      <a:pt x="136" y="288"/>
                      <a:pt x="147" y="289"/>
                    </a:cubicBezTo>
                    <a:cubicBezTo>
                      <a:pt x="147" y="301"/>
                      <a:pt x="147" y="301"/>
                      <a:pt x="147" y="301"/>
                    </a:cubicBezTo>
                    <a:cubicBezTo>
                      <a:pt x="0" y="301"/>
                      <a:pt x="0" y="301"/>
                      <a:pt x="0" y="301"/>
                    </a:cubicBezTo>
                    <a:cubicBezTo>
                      <a:pt x="0" y="289"/>
                      <a:pt x="0" y="289"/>
                      <a:pt x="0" y="289"/>
                    </a:cubicBezTo>
                    <a:cubicBezTo>
                      <a:pt x="12" y="288"/>
                      <a:pt x="21" y="284"/>
                      <a:pt x="26" y="278"/>
                    </a:cubicBezTo>
                    <a:cubicBezTo>
                      <a:pt x="29"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1" name="Freeform 51"/>
              <p:cNvSpPr>
                <a:spLocks/>
              </p:cNvSpPr>
              <p:nvPr userDrawn="1"/>
            </p:nvSpPr>
            <p:spPr bwMode="auto">
              <a:xfrm>
                <a:off x="2462" y="2880"/>
                <a:ext cx="1099" cy="1047"/>
              </a:xfrm>
              <a:custGeom>
                <a:avLst/>
                <a:gdLst>
                  <a:gd name="T0" fmla="*/ 415 w 465"/>
                  <a:gd name="T1" fmla="*/ 0 h 443"/>
                  <a:gd name="T2" fmla="*/ 415 w 465"/>
                  <a:gd name="T3" fmla="*/ 149 h 443"/>
                  <a:gd name="T4" fmla="*/ 404 w 465"/>
                  <a:gd name="T5" fmla="*/ 149 h 443"/>
                  <a:gd name="T6" fmla="*/ 341 w 465"/>
                  <a:gd name="T7" fmla="*/ 56 h 443"/>
                  <a:gd name="T8" fmla="*/ 250 w 465"/>
                  <a:gd name="T9" fmla="*/ 24 h 443"/>
                  <a:gd name="T10" fmla="*/ 171 w 465"/>
                  <a:gd name="T11" fmla="*/ 51 h 443"/>
                  <a:gd name="T12" fmla="*/ 126 w 465"/>
                  <a:gd name="T13" fmla="*/ 125 h 443"/>
                  <a:gd name="T14" fmla="*/ 113 w 465"/>
                  <a:gd name="T15" fmla="*/ 223 h 443"/>
                  <a:gd name="T16" fmla="*/ 127 w 465"/>
                  <a:gd name="T17" fmla="*/ 330 h 443"/>
                  <a:gd name="T18" fmla="*/ 173 w 465"/>
                  <a:gd name="T19" fmla="*/ 397 h 443"/>
                  <a:gd name="T20" fmla="*/ 250 w 465"/>
                  <a:gd name="T21" fmla="*/ 419 h 443"/>
                  <a:gd name="T22" fmla="*/ 281 w 465"/>
                  <a:gd name="T23" fmla="*/ 416 h 443"/>
                  <a:gd name="T24" fmla="*/ 314 w 465"/>
                  <a:gd name="T25" fmla="*/ 406 h 443"/>
                  <a:gd name="T26" fmla="*/ 314 w 465"/>
                  <a:gd name="T27" fmla="*/ 318 h 443"/>
                  <a:gd name="T28" fmla="*/ 310 w 465"/>
                  <a:gd name="T29" fmla="*/ 286 h 443"/>
                  <a:gd name="T30" fmla="*/ 296 w 465"/>
                  <a:gd name="T31" fmla="*/ 273 h 443"/>
                  <a:gd name="T32" fmla="*/ 270 w 465"/>
                  <a:gd name="T33" fmla="*/ 267 h 443"/>
                  <a:gd name="T34" fmla="*/ 259 w 465"/>
                  <a:gd name="T35" fmla="*/ 267 h 443"/>
                  <a:gd name="T36" fmla="*/ 259 w 465"/>
                  <a:gd name="T37" fmla="*/ 255 h 443"/>
                  <a:gd name="T38" fmla="*/ 465 w 465"/>
                  <a:gd name="T39" fmla="*/ 255 h 443"/>
                  <a:gd name="T40" fmla="*/ 465 w 465"/>
                  <a:gd name="T41" fmla="*/ 267 h 443"/>
                  <a:gd name="T42" fmla="*/ 432 w 465"/>
                  <a:gd name="T43" fmla="*/ 273 h 443"/>
                  <a:gd name="T44" fmla="*/ 418 w 465"/>
                  <a:gd name="T45" fmla="*/ 289 h 443"/>
                  <a:gd name="T46" fmla="*/ 415 w 465"/>
                  <a:gd name="T47" fmla="*/ 318 h 443"/>
                  <a:gd name="T48" fmla="*/ 415 w 465"/>
                  <a:gd name="T49" fmla="*/ 406 h 443"/>
                  <a:gd name="T50" fmla="*/ 331 w 465"/>
                  <a:gd name="T51" fmla="*/ 433 h 443"/>
                  <a:gd name="T52" fmla="*/ 240 w 465"/>
                  <a:gd name="T53" fmla="*/ 443 h 443"/>
                  <a:gd name="T54" fmla="*/ 140 w 465"/>
                  <a:gd name="T55" fmla="*/ 426 h 443"/>
                  <a:gd name="T56" fmla="*/ 69 w 465"/>
                  <a:gd name="T57" fmla="*/ 383 h 443"/>
                  <a:gd name="T58" fmla="*/ 22 w 465"/>
                  <a:gd name="T59" fmla="*/ 323 h 443"/>
                  <a:gd name="T60" fmla="*/ 0 w 465"/>
                  <a:gd name="T61" fmla="*/ 227 h 443"/>
                  <a:gd name="T62" fmla="*/ 67 w 465"/>
                  <a:gd name="T63" fmla="*/ 65 h 443"/>
                  <a:gd name="T64" fmla="*/ 236 w 465"/>
                  <a:gd name="T65" fmla="*/ 0 h 443"/>
                  <a:gd name="T66" fmla="*/ 293 w 465"/>
                  <a:gd name="T67" fmla="*/ 5 h 443"/>
                  <a:gd name="T68" fmla="*/ 337 w 465"/>
                  <a:gd name="T69" fmla="*/ 19 h 443"/>
                  <a:gd name="T70" fmla="*/ 374 w 465"/>
                  <a:gd name="T71" fmla="*/ 30 h 443"/>
                  <a:gd name="T72" fmla="*/ 390 w 465"/>
                  <a:gd name="T73" fmla="*/ 24 h 443"/>
                  <a:gd name="T74" fmla="*/ 404 w 465"/>
                  <a:gd name="T75" fmla="*/ 0 h 443"/>
                  <a:gd name="T76" fmla="*/ 415 w 465"/>
                  <a:gd name="T77"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5" h="443">
                    <a:moveTo>
                      <a:pt x="415" y="0"/>
                    </a:moveTo>
                    <a:cubicBezTo>
                      <a:pt x="415" y="149"/>
                      <a:pt x="415" y="149"/>
                      <a:pt x="415" y="149"/>
                    </a:cubicBezTo>
                    <a:cubicBezTo>
                      <a:pt x="404" y="149"/>
                      <a:pt x="404" y="149"/>
                      <a:pt x="404" y="149"/>
                    </a:cubicBezTo>
                    <a:cubicBezTo>
                      <a:pt x="390" y="108"/>
                      <a:pt x="369" y="77"/>
                      <a:pt x="341" y="56"/>
                    </a:cubicBezTo>
                    <a:cubicBezTo>
                      <a:pt x="313" y="35"/>
                      <a:pt x="283" y="24"/>
                      <a:pt x="250" y="24"/>
                    </a:cubicBezTo>
                    <a:cubicBezTo>
                      <a:pt x="218" y="24"/>
                      <a:pt x="192" y="33"/>
                      <a:pt x="171" y="51"/>
                    </a:cubicBezTo>
                    <a:cubicBezTo>
                      <a:pt x="150" y="69"/>
                      <a:pt x="135" y="93"/>
                      <a:pt x="126" y="125"/>
                    </a:cubicBezTo>
                    <a:cubicBezTo>
                      <a:pt x="117" y="157"/>
                      <a:pt x="113" y="190"/>
                      <a:pt x="113" y="223"/>
                    </a:cubicBezTo>
                    <a:cubicBezTo>
                      <a:pt x="113" y="264"/>
                      <a:pt x="118" y="299"/>
                      <a:pt x="127" y="330"/>
                    </a:cubicBezTo>
                    <a:cubicBezTo>
                      <a:pt x="137" y="361"/>
                      <a:pt x="152" y="383"/>
                      <a:pt x="173" y="397"/>
                    </a:cubicBezTo>
                    <a:cubicBezTo>
                      <a:pt x="195" y="412"/>
                      <a:pt x="220" y="419"/>
                      <a:pt x="250" y="419"/>
                    </a:cubicBezTo>
                    <a:cubicBezTo>
                      <a:pt x="260" y="419"/>
                      <a:pt x="270" y="418"/>
                      <a:pt x="281" y="416"/>
                    </a:cubicBezTo>
                    <a:cubicBezTo>
                      <a:pt x="292" y="414"/>
                      <a:pt x="303" y="410"/>
                      <a:pt x="314" y="406"/>
                    </a:cubicBezTo>
                    <a:cubicBezTo>
                      <a:pt x="314" y="318"/>
                      <a:pt x="314" y="318"/>
                      <a:pt x="314" y="318"/>
                    </a:cubicBezTo>
                    <a:cubicBezTo>
                      <a:pt x="314" y="301"/>
                      <a:pt x="313" y="291"/>
                      <a:pt x="310" y="286"/>
                    </a:cubicBezTo>
                    <a:cubicBezTo>
                      <a:pt x="308" y="281"/>
                      <a:pt x="303" y="277"/>
                      <a:pt x="296" y="273"/>
                    </a:cubicBezTo>
                    <a:cubicBezTo>
                      <a:pt x="289" y="269"/>
                      <a:pt x="280" y="267"/>
                      <a:pt x="270" y="267"/>
                    </a:cubicBezTo>
                    <a:cubicBezTo>
                      <a:pt x="259" y="267"/>
                      <a:pt x="259" y="267"/>
                      <a:pt x="259" y="267"/>
                    </a:cubicBezTo>
                    <a:cubicBezTo>
                      <a:pt x="259" y="255"/>
                      <a:pt x="259" y="255"/>
                      <a:pt x="259" y="255"/>
                    </a:cubicBezTo>
                    <a:cubicBezTo>
                      <a:pt x="465" y="255"/>
                      <a:pt x="465" y="255"/>
                      <a:pt x="465" y="255"/>
                    </a:cubicBezTo>
                    <a:cubicBezTo>
                      <a:pt x="465" y="267"/>
                      <a:pt x="465" y="267"/>
                      <a:pt x="465" y="267"/>
                    </a:cubicBezTo>
                    <a:cubicBezTo>
                      <a:pt x="449" y="268"/>
                      <a:pt x="438" y="270"/>
                      <a:pt x="432" y="273"/>
                    </a:cubicBezTo>
                    <a:cubicBezTo>
                      <a:pt x="426" y="276"/>
                      <a:pt x="421" y="282"/>
                      <a:pt x="418" y="289"/>
                    </a:cubicBezTo>
                    <a:cubicBezTo>
                      <a:pt x="416" y="293"/>
                      <a:pt x="415" y="303"/>
                      <a:pt x="415" y="318"/>
                    </a:cubicBezTo>
                    <a:cubicBezTo>
                      <a:pt x="415" y="406"/>
                      <a:pt x="415" y="406"/>
                      <a:pt x="415" y="406"/>
                    </a:cubicBezTo>
                    <a:cubicBezTo>
                      <a:pt x="388" y="418"/>
                      <a:pt x="360" y="427"/>
                      <a:pt x="331" y="433"/>
                    </a:cubicBezTo>
                    <a:cubicBezTo>
                      <a:pt x="302" y="440"/>
                      <a:pt x="271" y="443"/>
                      <a:pt x="240" y="443"/>
                    </a:cubicBezTo>
                    <a:cubicBezTo>
                      <a:pt x="200" y="443"/>
                      <a:pt x="166" y="437"/>
                      <a:pt x="140" y="426"/>
                    </a:cubicBezTo>
                    <a:cubicBezTo>
                      <a:pt x="113" y="415"/>
                      <a:pt x="90" y="401"/>
                      <a:pt x="69" y="383"/>
                    </a:cubicBezTo>
                    <a:cubicBezTo>
                      <a:pt x="49" y="365"/>
                      <a:pt x="33" y="345"/>
                      <a:pt x="22" y="323"/>
                    </a:cubicBezTo>
                    <a:cubicBezTo>
                      <a:pt x="7" y="294"/>
                      <a:pt x="0" y="262"/>
                      <a:pt x="0" y="227"/>
                    </a:cubicBezTo>
                    <a:cubicBezTo>
                      <a:pt x="0" y="163"/>
                      <a:pt x="23" y="109"/>
                      <a:pt x="67" y="65"/>
                    </a:cubicBezTo>
                    <a:cubicBezTo>
                      <a:pt x="112" y="21"/>
                      <a:pt x="168" y="0"/>
                      <a:pt x="236" y="0"/>
                    </a:cubicBezTo>
                    <a:cubicBezTo>
                      <a:pt x="257" y="0"/>
                      <a:pt x="276" y="1"/>
                      <a:pt x="293" y="5"/>
                    </a:cubicBezTo>
                    <a:cubicBezTo>
                      <a:pt x="302" y="6"/>
                      <a:pt x="317" y="11"/>
                      <a:pt x="337" y="19"/>
                    </a:cubicBezTo>
                    <a:cubicBezTo>
                      <a:pt x="358" y="27"/>
                      <a:pt x="370" y="30"/>
                      <a:pt x="374" y="30"/>
                    </a:cubicBezTo>
                    <a:cubicBezTo>
                      <a:pt x="380" y="30"/>
                      <a:pt x="385" y="28"/>
                      <a:pt x="390" y="24"/>
                    </a:cubicBezTo>
                    <a:cubicBezTo>
                      <a:pt x="395" y="20"/>
                      <a:pt x="400" y="12"/>
                      <a:pt x="404" y="0"/>
                    </a:cubicBezTo>
                    <a:cubicBezTo>
                      <a:pt x="415" y="0"/>
                      <a:pt x="415" y="0"/>
                      <a:pt x="4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2" name="Freeform 52"/>
              <p:cNvSpPr>
                <a:spLocks noEditPoints="1"/>
              </p:cNvSpPr>
              <p:nvPr userDrawn="1"/>
            </p:nvSpPr>
            <p:spPr bwMode="auto">
              <a:xfrm>
                <a:off x="3601" y="3192"/>
                <a:ext cx="645" cy="731"/>
              </a:xfrm>
              <a:custGeom>
                <a:avLst/>
                <a:gdLst>
                  <a:gd name="T0" fmla="*/ 136 w 273"/>
                  <a:gd name="T1" fmla="*/ 0 h 309"/>
                  <a:gd name="T2" fmla="*/ 207 w 273"/>
                  <a:gd name="T3" fmla="*/ 20 h 309"/>
                  <a:gd name="T4" fmla="*/ 256 w 273"/>
                  <a:gd name="T5" fmla="*/ 76 h 309"/>
                  <a:gd name="T6" fmla="*/ 273 w 273"/>
                  <a:gd name="T7" fmla="*/ 155 h 309"/>
                  <a:gd name="T8" fmla="*/ 242 w 273"/>
                  <a:gd name="T9" fmla="*/ 259 h 309"/>
                  <a:gd name="T10" fmla="*/ 137 w 273"/>
                  <a:gd name="T11" fmla="*/ 309 h 309"/>
                  <a:gd name="T12" fmla="*/ 35 w 273"/>
                  <a:gd name="T13" fmla="*/ 263 h 309"/>
                  <a:gd name="T14" fmla="*/ 0 w 273"/>
                  <a:gd name="T15" fmla="*/ 156 h 309"/>
                  <a:gd name="T16" fmla="*/ 36 w 273"/>
                  <a:gd name="T17" fmla="*/ 47 h 309"/>
                  <a:gd name="T18" fmla="*/ 136 w 273"/>
                  <a:gd name="T19" fmla="*/ 0 h 309"/>
                  <a:gd name="T20" fmla="*/ 137 w 273"/>
                  <a:gd name="T21" fmla="*/ 22 h 309"/>
                  <a:gd name="T22" fmla="*/ 110 w 273"/>
                  <a:gd name="T23" fmla="*/ 34 h 309"/>
                  <a:gd name="T24" fmla="*/ 95 w 273"/>
                  <a:gd name="T25" fmla="*/ 82 h 309"/>
                  <a:gd name="T26" fmla="*/ 91 w 273"/>
                  <a:gd name="T27" fmla="*/ 180 h 309"/>
                  <a:gd name="T28" fmla="*/ 95 w 273"/>
                  <a:gd name="T29" fmla="*/ 243 h 309"/>
                  <a:gd name="T30" fmla="*/ 110 w 273"/>
                  <a:gd name="T31" fmla="*/ 276 h 309"/>
                  <a:gd name="T32" fmla="*/ 136 w 273"/>
                  <a:gd name="T33" fmla="*/ 288 h 309"/>
                  <a:gd name="T34" fmla="*/ 159 w 273"/>
                  <a:gd name="T35" fmla="*/ 280 h 309"/>
                  <a:gd name="T36" fmla="*/ 175 w 273"/>
                  <a:gd name="T37" fmla="*/ 250 h 309"/>
                  <a:gd name="T38" fmla="*/ 182 w 273"/>
                  <a:gd name="T39" fmla="*/ 131 h 309"/>
                  <a:gd name="T40" fmla="*/ 176 w 273"/>
                  <a:gd name="T41" fmla="*/ 58 h 309"/>
                  <a:gd name="T42" fmla="*/ 158 w 273"/>
                  <a:gd name="T43" fmla="*/ 29 h 309"/>
                  <a:gd name="T44" fmla="*/ 137 w 273"/>
                  <a:gd name="T45" fmla="*/ 2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09">
                    <a:moveTo>
                      <a:pt x="136" y="0"/>
                    </a:moveTo>
                    <a:cubicBezTo>
                      <a:pt x="161" y="0"/>
                      <a:pt x="185" y="7"/>
                      <a:pt x="207" y="20"/>
                    </a:cubicBezTo>
                    <a:cubicBezTo>
                      <a:pt x="228" y="33"/>
                      <a:pt x="245" y="52"/>
                      <a:pt x="256" y="76"/>
                    </a:cubicBezTo>
                    <a:cubicBezTo>
                      <a:pt x="268" y="100"/>
                      <a:pt x="273" y="126"/>
                      <a:pt x="273" y="155"/>
                    </a:cubicBezTo>
                    <a:cubicBezTo>
                      <a:pt x="273" y="196"/>
                      <a:pt x="263" y="231"/>
                      <a:pt x="242" y="259"/>
                    </a:cubicBezTo>
                    <a:cubicBezTo>
                      <a:pt x="216" y="293"/>
                      <a:pt x="181" y="309"/>
                      <a:pt x="137" y="309"/>
                    </a:cubicBezTo>
                    <a:cubicBezTo>
                      <a:pt x="93" y="309"/>
                      <a:pt x="59" y="294"/>
                      <a:pt x="35" y="263"/>
                    </a:cubicBezTo>
                    <a:cubicBezTo>
                      <a:pt x="12" y="232"/>
                      <a:pt x="0" y="197"/>
                      <a:pt x="0" y="156"/>
                    </a:cubicBezTo>
                    <a:cubicBezTo>
                      <a:pt x="0" y="114"/>
                      <a:pt x="12" y="78"/>
                      <a:pt x="36" y="47"/>
                    </a:cubicBezTo>
                    <a:cubicBezTo>
                      <a:pt x="60" y="16"/>
                      <a:pt x="93" y="0"/>
                      <a:pt x="136" y="0"/>
                    </a:cubicBezTo>
                    <a:close/>
                    <a:moveTo>
                      <a:pt x="137" y="22"/>
                    </a:moveTo>
                    <a:cubicBezTo>
                      <a:pt x="126" y="22"/>
                      <a:pt x="117" y="26"/>
                      <a:pt x="110" y="34"/>
                    </a:cubicBezTo>
                    <a:cubicBezTo>
                      <a:pt x="102" y="42"/>
                      <a:pt x="97" y="58"/>
                      <a:pt x="95" y="82"/>
                    </a:cubicBezTo>
                    <a:cubicBezTo>
                      <a:pt x="92" y="105"/>
                      <a:pt x="91" y="138"/>
                      <a:pt x="91" y="180"/>
                    </a:cubicBezTo>
                    <a:cubicBezTo>
                      <a:pt x="91" y="202"/>
                      <a:pt x="93" y="223"/>
                      <a:pt x="95" y="243"/>
                    </a:cubicBezTo>
                    <a:cubicBezTo>
                      <a:pt x="98" y="257"/>
                      <a:pt x="103" y="269"/>
                      <a:pt x="110" y="276"/>
                    </a:cubicBezTo>
                    <a:cubicBezTo>
                      <a:pt x="118" y="284"/>
                      <a:pt x="126" y="288"/>
                      <a:pt x="136" y="288"/>
                    </a:cubicBezTo>
                    <a:cubicBezTo>
                      <a:pt x="145" y="288"/>
                      <a:pt x="153" y="285"/>
                      <a:pt x="159" y="280"/>
                    </a:cubicBezTo>
                    <a:cubicBezTo>
                      <a:pt x="167" y="273"/>
                      <a:pt x="173" y="263"/>
                      <a:pt x="175" y="250"/>
                    </a:cubicBezTo>
                    <a:cubicBezTo>
                      <a:pt x="180" y="231"/>
                      <a:pt x="182" y="191"/>
                      <a:pt x="182" y="131"/>
                    </a:cubicBezTo>
                    <a:cubicBezTo>
                      <a:pt x="182" y="95"/>
                      <a:pt x="180" y="71"/>
                      <a:pt x="176" y="58"/>
                    </a:cubicBezTo>
                    <a:cubicBezTo>
                      <a:pt x="172" y="45"/>
                      <a:pt x="166" y="35"/>
                      <a:pt x="158" y="29"/>
                    </a:cubicBezTo>
                    <a:cubicBezTo>
                      <a:pt x="153" y="25"/>
                      <a:pt x="146" y="22"/>
                      <a:pt x="137"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3" name="Freeform 53"/>
              <p:cNvSpPr>
                <a:spLocks/>
              </p:cNvSpPr>
              <p:nvPr userDrawn="1"/>
            </p:nvSpPr>
            <p:spPr bwMode="auto">
              <a:xfrm>
                <a:off x="4225" y="3213"/>
                <a:ext cx="727" cy="710"/>
              </a:xfrm>
              <a:custGeom>
                <a:avLst/>
                <a:gdLst>
                  <a:gd name="T0" fmla="*/ 147 w 308"/>
                  <a:gd name="T1" fmla="*/ 300 h 300"/>
                  <a:gd name="T2" fmla="*/ 49 w 308"/>
                  <a:gd name="T3" fmla="*/ 74 h 300"/>
                  <a:gd name="T4" fmla="*/ 21 w 308"/>
                  <a:gd name="T5" fmla="*/ 22 h 300"/>
                  <a:gd name="T6" fmla="*/ 0 w 308"/>
                  <a:gd name="T7" fmla="*/ 11 h 300"/>
                  <a:gd name="T8" fmla="*/ 0 w 308"/>
                  <a:gd name="T9" fmla="*/ 0 h 300"/>
                  <a:gd name="T10" fmla="*/ 155 w 308"/>
                  <a:gd name="T11" fmla="*/ 0 h 300"/>
                  <a:gd name="T12" fmla="*/ 155 w 308"/>
                  <a:gd name="T13" fmla="*/ 11 h 300"/>
                  <a:gd name="T14" fmla="*/ 135 w 308"/>
                  <a:gd name="T15" fmla="*/ 17 h 300"/>
                  <a:gd name="T16" fmla="*/ 127 w 308"/>
                  <a:gd name="T17" fmla="*/ 33 h 300"/>
                  <a:gd name="T18" fmla="*/ 141 w 308"/>
                  <a:gd name="T19" fmla="*/ 76 h 300"/>
                  <a:gd name="T20" fmla="*/ 189 w 308"/>
                  <a:gd name="T21" fmla="*/ 186 h 300"/>
                  <a:gd name="T22" fmla="*/ 227 w 308"/>
                  <a:gd name="T23" fmla="*/ 91 h 300"/>
                  <a:gd name="T24" fmla="*/ 244 w 308"/>
                  <a:gd name="T25" fmla="*/ 34 h 300"/>
                  <a:gd name="T26" fmla="*/ 237 w 308"/>
                  <a:gd name="T27" fmla="*/ 18 h 300"/>
                  <a:gd name="T28" fmla="*/ 212 w 308"/>
                  <a:gd name="T29" fmla="*/ 11 h 300"/>
                  <a:gd name="T30" fmla="*/ 212 w 308"/>
                  <a:gd name="T31" fmla="*/ 0 h 300"/>
                  <a:gd name="T32" fmla="*/ 308 w 308"/>
                  <a:gd name="T33" fmla="*/ 0 h 300"/>
                  <a:gd name="T34" fmla="*/ 308 w 308"/>
                  <a:gd name="T35" fmla="*/ 11 h 300"/>
                  <a:gd name="T36" fmla="*/ 285 w 308"/>
                  <a:gd name="T37" fmla="*/ 22 h 300"/>
                  <a:gd name="T38" fmla="*/ 259 w 308"/>
                  <a:gd name="T39" fmla="*/ 71 h 300"/>
                  <a:gd name="T40" fmla="*/ 162 w 308"/>
                  <a:gd name="T41" fmla="*/ 300 h 300"/>
                  <a:gd name="T42" fmla="*/ 147 w 308"/>
                  <a:gd name="T43"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300">
                    <a:moveTo>
                      <a:pt x="147" y="300"/>
                    </a:moveTo>
                    <a:cubicBezTo>
                      <a:pt x="49" y="74"/>
                      <a:pt x="49" y="74"/>
                      <a:pt x="49" y="74"/>
                    </a:cubicBezTo>
                    <a:cubicBezTo>
                      <a:pt x="37" y="47"/>
                      <a:pt x="28" y="30"/>
                      <a:pt x="21" y="22"/>
                    </a:cubicBezTo>
                    <a:cubicBezTo>
                      <a:pt x="16" y="17"/>
                      <a:pt x="9" y="13"/>
                      <a:pt x="0" y="11"/>
                    </a:cubicBezTo>
                    <a:cubicBezTo>
                      <a:pt x="0" y="0"/>
                      <a:pt x="0" y="0"/>
                      <a:pt x="0" y="0"/>
                    </a:cubicBezTo>
                    <a:cubicBezTo>
                      <a:pt x="155" y="0"/>
                      <a:pt x="155" y="0"/>
                      <a:pt x="155" y="0"/>
                    </a:cubicBezTo>
                    <a:cubicBezTo>
                      <a:pt x="155" y="11"/>
                      <a:pt x="155" y="11"/>
                      <a:pt x="155" y="11"/>
                    </a:cubicBezTo>
                    <a:cubicBezTo>
                      <a:pt x="145" y="11"/>
                      <a:pt x="138" y="13"/>
                      <a:pt x="135" y="17"/>
                    </a:cubicBezTo>
                    <a:cubicBezTo>
                      <a:pt x="130" y="21"/>
                      <a:pt x="127" y="27"/>
                      <a:pt x="127" y="33"/>
                    </a:cubicBezTo>
                    <a:cubicBezTo>
                      <a:pt x="127" y="41"/>
                      <a:pt x="132" y="55"/>
                      <a:pt x="141" y="76"/>
                    </a:cubicBezTo>
                    <a:cubicBezTo>
                      <a:pt x="189" y="186"/>
                      <a:pt x="189" y="186"/>
                      <a:pt x="189" y="186"/>
                    </a:cubicBezTo>
                    <a:cubicBezTo>
                      <a:pt x="227" y="91"/>
                      <a:pt x="227" y="91"/>
                      <a:pt x="227" y="91"/>
                    </a:cubicBezTo>
                    <a:cubicBezTo>
                      <a:pt x="239" y="64"/>
                      <a:pt x="244" y="45"/>
                      <a:pt x="244" y="34"/>
                    </a:cubicBezTo>
                    <a:cubicBezTo>
                      <a:pt x="244" y="27"/>
                      <a:pt x="242" y="22"/>
                      <a:pt x="237" y="18"/>
                    </a:cubicBezTo>
                    <a:cubicBezTo>
                      <a:pt x="232" y="14"/>
                      <a:pt x="224" y="12"/>
                      <a:pt x="212" y="11"/>
                    </a:cubicBezTo>
                    <a:cubicBezTo>
                      <a:pt x="212" y="0"/>
                      <a:pt x="212" y="0"/>
                      <a:pt x="212" y="0"/>
                    </a:cubicBezTo>
                    <a:cubicBezTo>
                      <a:pt x="308" y="0"/>
                      <a:pt x="308" y="0"/>
                      <a:pt x="308" y="0"/>
                    </a:cubicBezTo>
                    <a:cubicBezTo>
                      <a:pt x="308" y="11"/>
                      <a:pt x="308" y="11"/>
                      <a:pt x="308" y="11"/>
                    </a:cubicBezTo>
                    <a:cubicBezTo>
                      <a:pt x="299" y="13"/>
                      <a:pt x="291" y="16"/>
                      <a:pt x="285" y="22"/>
                    </a:cubicBezTo>
                    <a:cubicBezTo>
                      <a:pt x="279" y="27"/>
                      <a:pt x="271" y="44"/>
                      <a:pt x="259" y="71"/>
                    </a:cubicBezTo>
                    <a:cubicBezTo>
                      <a:pt x="162" y="300"/>
                      <a:pt x="162" y="300"/>
                      <a:pt x="162" y="300"/>
                    </a:cubicBezTo>
                    <a:cubicBezTo>
                      <a:pt x="147" y="300"/>
                      <a:pt x="147" y="300"/>
                      <a:pt x="147" y="3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4" name="Freeform 54"/>
              <p:cNvSpPr>
                <a:spLocks noEditPoints="1"/>
              </p:cNvSpPr>
              <p:nvPr userDrawn="1"/>
            </p:nvSpPr>
            <p:spPr bwMode="auto">
              <a:xfrm>
                <a:off x="4917" y="3192"/>
                <a:ext cx="577" cy="731"/>
              </a:xfrm>
              <a:custGeom>
                <a:avLst/>
                <a:gdLst>
                  <a:gd name="T0" fmla="*/ 244 w 244"/>
                  <a:gd name="T1" fmla="*/ 144 h 309"/>
                  <a:gd name="T2" fmla="*/ 84 w 244"/>
                  <a:gd name="T3" fmla="*/ 144 h 309"/>
                  <a:gd name="T4" fmla="*/ 115 w 244"/>
                  <a:gd name="T5" fmla="*/ 236 h 309"/>
                  <a:gd name="T6" fmla="*/ 167 w 244"/>
                  <a:gd name="T7" fmla="*/ 262 h 309"/>
                  <a:gd name="T8" fmla="*/ 201 w 244"/>
                  <a:gd name="T9" fmla="*/ 252 h 309"/>
                  <a:gd name="T10" fmla="*/ 234 w 244"/>
                  <a:gd name="T11" fmla="*/ 214 h 309"/>
                  <a:gd name="T12" fmla="*/ 244 w 244"/>
                  <a:gd name="T13" fmla="*/ 221 h 309"/>
                  <a:gd name="T14" fmla="*/ 192 w 244"/>
                  <a:gd name="T15" fmla="*/ 289 h 309"/>
                  <a:gd name="T16" fmla="*/ 125 w 244"/>
                  <a:gd name="T17" fmla="*/ 309 h 309"/>
                  <a:gd name="T18" fmla="*/ 27 w 244"/>
                  <a:gd name="T19" fmla="*/ 259 h 309"/>
                  <a:gd name="T20" fmla="*/ 0 w 244"/>
                  <a:gd name="T21" fmla="*/ 160 h 309"/>
                  <a:gd name="T22" fmla="*/ 40 w 244"/>
                  <a:gd name="T23" fmla="*/ 44 h 309"/>
                  <a:gd name="T24" fmla="*/ 132 w 244"/>
                  <a:gd name="T25" fmla="*/ 0 h 309"/>
                  <a:gd name="T26" fmla="*/ 209 w 244"/>
                  <a:gd name="T27" fmla="*/ 37 h 309"/>
                  <a:gd name="T28" fmla="*/ 244 w 244"/>
                  <a:gd name="T29" fmla="*/ 144 h 309"/>
                  <a:gd name="T30" fmla="*/ 168 w 244"/>
                  <a:gd name="T31" fmla="*/ 123 h 309"/>
                  <a:gd name="T32" fmla="*/ 162 w 244"/>
                  <a:gd name="T33" fmla="*/ 54 h 309"/>
                  <a:gd name="T34" fmla="*/ 145 w 244"/>
                  <a:gd name="T35" fmla="*/ 26 h 309"/>
                  <a:gd name="T36" fmla="*/ 128 w 244"/>
                  <a:gd name="T37" fmla="*/ 20 h 309"/>
                  <a:gd name="T38" fmla="*/ 101 w 244"/>
                  <a:gd name="T39" fmla="*/ 36 h 309"/>
                  <a:gd name="T40" fmla="*/ 83 w 244"/>
                  <a:gd name="T41" fmla="*/ 112 h 309"/>
                  <a:gd name="T42" fmla="*/ 83 w 244"/>
                  <a:gd name="T43" fmla="*/ 123 h 309"/>
                  <a:gd name="T44" fmla="*/ 168 w 244"/>
                  <a:gd name="T45" fmla="*/ 12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4" h="309">
                    <a:moveTo>
                      <a:pt x="244" y="144"/>
                    </a:moveTo>
                    <a:cubicBezTo>
                      <a:pt x="84" y="144"/>
                      <a:pt x="84" y="144"/>
                      <a:pt x="84" y="144"/>
                    </a:cubicBezTo>
                    <a:cubicBezTo>
                      <a:pt x="86" y="183"/>
                      <a:pt x="96" y="214"/>
                      <a:pt x="115" y="236"/>
                    </a:cubicBezTo>
                    <a:cubicBezTo>
                      <a:pt x="129" y="253"/>
                      <a:pt x="147" y="262"/>
                      <a:pt x="167" y="262"/>
                    </a:cubicBezTo>
                    <a:cubicBezTo>
                      <a:pt x="179" y="262"/>
                      <a:pt x="191" y="259"/>
                      <a:pt x="201" y="252"/>
                    </a:cubicBezTo>
                    <a:cubicBezTo>
                      <a:pt x="211" y="245"/>
                      <a:pt x="222" y="232"/>
                      <a:pt x="234" y="214"/>
                    </a:cubicBezTo>
                    <a:cubicBezTo>
                      <a:pt x="244" y="221"/>
                      <a:pt x="244" y="221"/>
                      <a:pt x="244" y="221"/>
                    </a:cubicBezTo>
                    <a:cubicBezTo>
                      <a:pt x="228" y="253"/>
                      <a:pt x="211" y="276"/>
                      <a:pt x="192" y="289"/>
                    </a:cubicBezTo>
                    <a:cubicBezTo>
                      <a:pt x="173" y="303"/>
                      <a:pt x="151" y="309"/>
                      <a:pt x="125" y="309"/>
                    </a:cubicBezTo>
                    <a:cubicBezTo>
                      <a:pt x="82" y="309"/>
                      <a:pt x="49" y="293"/>
                      <a:pt x="27" y="259"/>
                    </a:cubicBezTo>
                    <a:cubicBezTo>
                      <a:pt x="9" y="233"/>
                      <a:pt x="0" y="199"/>
                      <a:pt x="0" y="160"/>
                    </a:cubicBezTo>
                    <a:cubicBezTo>
                      <a:pt x="0" y="111"/>
                      <a:pt x="13" y="72"/>
                      <a:pt x="40" y="44"/>
                    </a:cubicBezTo>
                    <a:cubicBezTo>
                      <a:pt x="66" y="15"/>
                      <a:pt x="97" y="0"/>
                      <a:pt x="132" y="0"/>
                    </a:cubicBezTo>
                    <a:cubicBezTo>
                      <a:pt x="162" y="0"/>
                      <a:pt x="187" y="12"/>
                      <a:pt x="209" y="37"/>
                    </a:cubicBezTo>
                    <a:cubicBezTo>
                      <a:pt x="231" y="61"/>
                      <a:pt x="243" y="97"/>
                      <a:pt x="244" y="144"/>
                    </a:cubicBezTo>
                    <a:close/>
                    <a:moveTo>
                      <a:pt x="168" y="123"/>
                    </a:moveTo>
                    <a:cubicBezTo>
                      <a:pt x="168" y="90"/>
                      <a:pt x="166" y="67"/>
                      <a:pt x="162" y="54"/>
                    </a:cubicBezTo>
                    <a:cubicBezTo>
                      <a:pt x="158" y="42"/>
                      <a:pt x="153" y="33"/>
                      <a:pt x="145" y="26"/>
                    </a:cubicBezTo>
                    <a:cubicBezTo>
                      <a:pt x="141" y="22"/>
                      <a:pt x="135" y="20"/>
                      <a:pt x="128" y="20"/>
                    </a:cubicBezTo>
                    <a:cubicBezTo>
                      <a:pt x="117" y="20"/>
                      <a:pt x="108" y="26"/>
                      <a:pt x="101" y="36"/>
                    </a:cubicBezTo>
                    <a:cubicBezTo>
                      <a:pt x="89" y="55"/>
                      <a:pt x="83" y="80"/>
                      <a:pt x="83" y="112"/>
                    </a:cubicBezTo>
                    <a:cubicBezTo>
                      <a:pt x="83" y="123"/>
                      <a:pt x="83" y="123"/>
                      <a:pt x="83" y="123"/>
                    </a:cubicBezTo>
                    <a:cubicBezTo>
                      <a:pt x="168" y="123"/>
                      <a:pt x="168" y="123"/>
                      <a:pt x="168"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5" name="Freeform 55"/>
              <p:cNvSpPr>
                <a:spLocks/>
              </p:cNvSpPr>
              <p:nvPr userDrawn="1"/>
            </p:nvSpPr>
            <p:spPr bwMode="auto">
              <a:xfrm>
                <a:off x="5538" y="3192"/>
                <a:ext cx="594" cy="712"/>
              </a:xfrm>
              <a:custGeom>
                <a:avLst/>
                <a:gdLst>
                  <a:gd name="T0" fmla="*/ 120 w 251"/>
                  <a:gd name="T1" fmla="*/ 9 h 301"/>
                  <a:gd name="T2" fmla="*/ 120 w 251"/>
                  <a:gd name="T3" fmla="*/ 75 h 301"/>
                  <a:gd name="T4" fmla="*/ 171 w 251"/>
                  <a:gd name="T5" fmla="*/ 15 h 301"/>
                  <a:gd name="T6" fmla="*/ 213 w 251"/>
                  <a:gd name="T7" fmla="*/ 0 h 301"/>
                  <a:gd name="T8" fmla="*/ 240 w 251"/>
                  <a:gd name="T9" fmla="*/ 11 h 301"/>
                  <a:gd name="T10" fmla="*/ 251 w 251"/>
                  <a:gd name="T11" fmla="*/ 41 h 301"/>
                  <a:gd name="T12" fmla="*/ 241 w 251"/>
                  <a:gd name="T13" fmla="*/ 74 h 301"/>
                  <a:gd name="T14" fmla="*/ 216 w 251"/>
                  <a:gd name="T15" fmla="*/ 85 h 301"/>
                  <a:gd name="T16" fmla="*/ 188 w 251"/>
                  <a:gd name="T17" fmla="*/ 75 h 301"/>
                  <a:gd name="T18" fmla="*/ 173 w 251"/>
                  <a:gd name="T19" fmla="*/ 63 h 301"/>
                  <a:gd name="T20" fmla="*/ 166 w 251"/>
                  <a:gd name="T21" fmla="*/ 61 h 301"/>
                  <a:gd name="T22" fmla="*/ 149 w 251"/>
                  <a:gd name="T23" fmla="*/ 68 h 301"/>
                  <a:gd name="T24" fmla="*/ 130 w 251"/>
                  <a:gd name="T25" fmla="*/ 98 h 301"/>
                  <a:gd name="T26" fmla="*/ 120 w 251"/>
                  <a:gd name="T27" fmla="*/ 165 h 301"/>
                  <a:gd name="T28" fmla="*/ 120 w 251"/>
                  <a:gd name="T29" fmla="*/ 232 h 301"/>
                  <a:gd name="T30" fmla="*/ 120 w 251"/>
                  <a:gd name="T31" fmla="*/ 250 h 301"/>
                  <a:gd name="T32" fmla="*/ 122 w 251"/>
                  <a:gd name="T33" fmla="*/ 272 h 301"/>
                  <a:gd name="T34" fmla="*/ 133 w 251"/>
                  <a:gd name="T35" fmla="*/ 285 h 301"/>
                  <a:gd name="T36" fmla="*/ 158 w 251"/>
                  <a:gd name="T37" fmla="*/ 289 h 301"/>
                  <a:gd name="T38" fmla="*/ 158 w 251"/>
                  <a:gd name="T39" fmla="*/ 301 h 301"/>
                  <a:gd name="T40" fmla="*/ 0 w 251"/>
                  <a:gd name="T41" fmla="*/ 301 h 301"/>
                  <a:gd name="T42" fmla="*/ 0 w 251"/>
                  <a:gd name="T43" fmla="*/ 289 h 301"/>
                  <a:gd name="T44" fmla="*/ 26 w 251"/>
                  <a:gd name="T45" fmla="*/ 279 h 301"/>
                  <a:gd name="T46" fmla="*/ 33 w 251"/>
                  <a:gd name="T47" fmla="*/ 232 h 301"/>
                  <a:gd name="T48" fmla="*/ 33 w 251"/>
                  <a:gd name="T49" fmla="*/ 71 h 301"/>
                  <a:gd name="T50" fmla="*/ 30 w 251"/>
                  <a:gd name="T51" fmla="*/ 39 h 301"/>
                  <a:gd name="T52" fmla="*/ 21 w 251"/>
                  <a:gd name="T53" fmla="*/ 26 h 301"/>
                  <a:gd name="T54" fmla="*/ 0 w 251"/>
                  <a:gd name="T55" fmla="*/ 20 h 301"/>
                  <a:gd name="T56" fmla="*/ 0 w 251"/>
                  <a:gd name="T57" fmla="*/ 9 h 301"/>
                  <a:gd name="T58" fmla="*/ 120 w 251"/>
                  <a:gd name="T59"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1" h="301">
                    <a:moveTo>
                      <a:pt x="120" y="9"/>
                    </a:moveTo>
                    <a:cubicBezTo>
                      <a:pt x="120" y="75"/>
                      <a:pt x="120" y="75"/>
                      <a:pt x="120" y="75"/>
                    </a:cubicBezTo>
                    <a:cubicBezTo>
                      <a:pt x="139" y="45"/>
                      <a:pt x="156" y="25"/>
                      <a:pt x="171" y="15"/>
                    </a:cubicBezTo>
                    <a:cubicBezTo>
                      <a:pt x="185" y="5"/>
                      <a:pt x="199" y="0"/>
                      <a:pt x="213" y="0"/>
                    </a:cubicBezTo>
                    <a:cubicBezTo>
                      <a:pt x="224" y="0"/>
                      <a:pt x="234" y="4"/>
                      <a:pt x="240" y="11"/>
                    </a:cubicBezTo>
                    <a:cubicBezTo>
                      <a:pt x="247" y="18"/>
                      <a:pt x="251" y="28"/>
                      <a:pt x="251" y="41"/>
                    </a:cubicBezTo>
                    <a:cubicBezTo>
                      <a:pt x="251" y="55"/>
                      <a:pt x="248" y="66"/>
                      <a:pt x="241" y="74"/>
                    </a:cubicBezTo>
                    <a:cubicBezTo>
                      <a:pt x="234" y="82"/>
                      <a:pt x="226" y="85"/>
                      <a:pt x="216" y="85"/>
                    </a:cubicBezTo>
                    <a:cubicBezTo>
                      <a:pt x="205" y="85"/>
                      <a:pt x="196" y="82"/>
                      <a:pt x="188" y="75"/>
                    </a:cubicBezTo>
                    <a:cubicBezTo>
                      <a:pt x="180" y="68"/>
                      <a:pt x="175" y="64"/>
                      <a:pt x="173" y="63"/>
                    </a:cubicBezTo>
                    <a:cubicBezTo>
                      <a:pt x="171" y="62"/>
                      <a:pt x="169" y="61"/>
                      <a:pt x="166" y="61"/>
                    </a:cubicBezTo>
                    <a:cubicBezTo>
                      <a:pt x="160" y="61"/>
                      <a:pt x="154" y="63"/>
                      <a:pt x="149" y="68"/>
                    </a:cubicBezTo>
                    <a:cubicBezTo>
                      <a:pt x="140" y="75"/>
                      <a:pt x="134" y="85"/>
                      <a:pt x="130" y="98"/>
                    </a:cubicBezTo>
                    <a:cubicBezTo>
                      <a:pt x="123" y="118"/>
                      <a:pt x="120" y="141"/>
                      <a:pt x="120" y="165"/>
                    </a:cubicBezTo>
                    <a:cubicBezTo>
                      <a:pt x="120" y="232"/>
                      <a:pt x="120" y="232"/>
                      <a:pt x="120" y="232"/>
                    </a:cubicBezTo>
                    <a:cubicBezTo>
                      <a:pt x="120" y="250"/>
                      <a:pt x="120" y="250"/>
                      <a:pt x="120" y="250"/>
                    </a:cubicBezTo>
                    <a:cubicBezTo>
                      <a:pt x="120" y="261"/>
                      <a:pt x="121" y="269"/>
                      <a:pt x="122" y="272"/>
                    </a:cubicBezTo>
                    <a:cubicBezTo>
                      <a:pt x="125" y="278"/>
                      <a:pt x="128" y="282"/>
                      <a:pt x="133" y="285"/>
                    </a:cubicBezTo>
                    <a:cubicBezTo>
                      <a:pt x="138" y="287"/>
                      <a:pt x="146" y="289"/>
                      <a:pt x="158" y="289"/>
                    </a:cubicBezTo>
                    <a:cubicBezTo>
                      <a:pt x="158" y="301"/>
                      <a:pt x="158" y="301"/>
                      <a:pt x="158" y="301"/>
                    </a:cubicBezTo>
                    <a:cubicBezTo>
                      <a:pt x="0" y="301"/>
                      <a:pt x="0" y="301"/>
                      <a:pt x="0" y="301"/>
                    </a:cubicBezTo>
                    <a:cubicBezTo>
                      <a:pt x="0" y="289"/>
                      <a:pt x="0" y="289"/>
                      <a:pt x="0" y="289"/>
                    </a:cubicBezTo>
                    <a:cubicBezTo>
                      <a:pt x="13" y="288"/>
                      <a:pt x="22" y="285"/>
                      <a:pt x="26" y="279"/>
                    </a:cubicBezTo>
                    <a:cubicBezTo>
                      <a:pt x="31" y="273"/>
                      <a:pt x="33" y="257"/>
                      <a:pt x="33" y="232"/>
                    </a:cubicBezTo>
                    <a:cubicBezTo>
                      <a:pt x="33" y="71"/>
                      <a:pt x="33" y="71"/>
                      <a:pt x="33" y="71"/>
                    </a:cubicBezTo>
                    <a:cubicBezTo>
                      <a:pt x="33" y="54"/>
                      <a:pt x="32" y="43"/>
                      <a:pt x="30" y="39"/>
                    </a:cubicBezTo>
                    <a:cubicBezTo>
                      <a:pt x="28" y="33"/>
                      <a:pt x="25" y="29"/>
                      <a:pt x="21" y="26"/>
                    </a:cubicBezTo>
                    <a:cubicBezTo>
                      <a:pt x="17" y="23"/>
                      <a:pt x="10" y="22"/>
                      <a:pt x="0" y="20"/>
                    </a:cubicBezTo>
                    <a:cubicBezTo>
                      <a:pt x="0" y="9"/>
                      <a:pt x="0" y="9"/>
                      <a:pt x="0" y="9"/>
                    </a:cubicBezTo>
                    <a:cubicBezTo>
                      <a:pt x="120" y="9"/>
                      <a:pt x="120" y="9"/>
                      <a:pt x="12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6" name="Freeform 56"/>
              <p:cNvSpPr>
                <a:spLocks/>
              </p:cNvSpPr>
              <p:nvPr userDrawn="1"/>
            </p:nvSpPr>
            <p:spPr bwMode="auto">
              <a:xfrm>
                <a:off x="6176" y="3192"/>
                <a:ext cx="745" cy="712"/>
              </a:xfrm>
              <a:custGeom>
                <a:avLst/>
                <a:gdLst>
                  <a:gd name="T0" fmla="*/ 119 w 315"/>
                  <a:gd name="T1" fmla="*/ 9 h 301"/>
                  <a:gd name="T2" fmla="*/ 119 w 315"/>
                  <a:gd name="T3" fmla="*/ 47 h 301"/>
                  <a:gd name="T4" fmla="*/ 162 w 315"/>
                  <a:gd name="T5" fmla="*/ 11 h 301"/>
                  <a:gd name="T6" fmla="*/ 206 w 315"/>
                  <a:gd name="T7" fmla="*/ 0 h 301"/>
                  <a:gd name="T8" fmla="*/ 253 w 315"/>
                  <a:gd name="T9" fmla="*/ 16 h 301"/>
                  <a:gd name="T10" fmla="*/ 278 w 315"/>
                  <a:gd name="T11" fmla="*/ 55 h 301"/>
                  <a:gd name="T12" fmla="*/ 283 w 315"/>
                  <a:gd name="T13" fmla="*/ 123 h 301"/>
                  <a:gd name="T14" fmla="*/ 283 w 315"/>
                  <a:gd name="T15" fmla="*/ 237 h 301"/>
                  <a:gd name="T16" fmla="*/ 289 w 315"/>
                  <a:gd name="T17" fmla="*/ 279 h 301"/>
                  <a:gd name="T18" fmla="*/ 315 w 315"/>
                  <a:gd name="T19" fmla="*/ 289 h 301"/>
                  <a:gd name="T20" fmla="*/ 315 w 315"/>
                  <a:gd name="T21" fmla="*/ 301 h 301"/>
                  <a:gd name="T22" fmla="*/ 167 w 315"/>
                  <a:gd name="T23" fmla="*/ 301 h 301"/>
                  <a:gd name="T24" fmla="*/ 167 w 315"/>
                  <a:gd name="T25" fmla="*/ 289 h 301"/>
                  <a:gd name="T26" fmla="*/ 191 w 315"/>
                  <a:gd name="T27" fmla="*/ 276 h 301"/>
                  <a:gd name="T28" fmla="*/ 196 w 315"/>
                  <a:gd name="T29" fmla="*/ 237 h 301"/>
                  <a:gd name="T30" fmla="*/ 196 w 315"/>
                  <a:gd name="T31" fmla="*/ 107 h 301"/>
                  <a:gd name="T32" fmla="*/ 193 w 315"/>
                  <a:gd name="T33" fmla="*/ 62 h 301"/>
                  <a:gd name="T34" fmla="*/ 183 w 315"/>
                  <a:gd name="T35" fmla="*/ 48 h 301"/>
                  <a:gd name="T36" fmla="*/ 169 w 315"/>
                  <a:gd name="T37" fmla="*/ 42 h 301"/>
                  <a:gd name="T38" fmla="*/ 119 w 315"/>
                  <a:gd name="T39" fmla="*/ 81 h 301"/>
                  <a:gd name="T40" fmla="*/ 119 w 315"/>
                  <a:gd name="T41" fmla="*/ 237 h 301"/>
                  <a:gd name="T42" fmla="*/ 125 w 315"/>
                  <a:gd name="T43" fmla="*/ 278 h 301"/>
                  <a:gd name="T44" fmla="*/ 147 w 315"/>
                  <a:gd name="T45" fmla="*/ 289 h 301"/>
                  <a:gd name="T46" fmla="*/ 147 w 315"/>
                  <a:gd name="T47" fmla="*/ 301 h 301"/>
                  <a:gd name="T48" fmla="*/ 0 w 315"/>
                  <a:gd name="T49" fmla="*/ 301 h 301"/>
                  <a:gd name="T50" fmla="*/ 0 w 315"/>
                  <a:gd name="T51" fmla="*/ 289 h 301"/>
                  <a:gd name="T52" fmla="*/ 26 w 315"/>
                  <a:gd name="T53" fmla="*/ 278 h 301"/>
                  <a:gd name="T54" fmla="*/ 31 w 315"/>
                  <a:gd name="T55" fmla="*/ 237 h 301"/>
                  <a:gd name="T56" fmla="*/ 31 w 315"/>
                  <a:gd name="T57" fmla="*/ 72 h 301"/>
                  <a:gd name="T58" fmla="*/ 25 w 315"/>
                  <a:gd name="T59" fmla="*/ 31 h 301"/>
                  <a:gd name="T60" fmla="*/ 0 w 315"/>
                  <a:gd name="T61" fmla="*/ 20 h 301"/>
                  <a:gd name="T62" fmla="*/ 0 w 315"/>
                  <a:gd name="T63" fmla="*/ 9 h 301"/>
                  <a:gd name="T64" fmla="*/ 119 w 315"/>
                  <a:gd name="T6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301">
                    <a:moveTo>
                      <a:pt x="119" y="9"/>
                    </a:moveTo>
                    <a:cubicBezTo>
                      <a:pt x="119" y="47"/>
                      <a:pt x="119" y="47"/>
                      <a:pt x="119" y="47"/>
                    </a:cubicBezTo>
                    <a:cubicBezTo>
                      <a:pt x="134" y="30"/>
                      <a:pt x="148" y="19"/>
                      <a:pt x="162" y="11"/>
                    </a:cubicBezTo>
                    <a:cubicBezTo>
                      <a:pt x="175" y="4"/>
                      <a:pt x="190" y="0"/>
                      <a:pt x="206" y="0"/>
                    </a:cubicBezTo>
                    <a:cubicBezTo>
                      <a:pt x="225" y="0"/>
                      <a:pt x="241" y="5"/>
                      <a:pt x="253" y="16"/>
                    </a:cubicBezTo>
                    <a:cubicBezTo>
                      <a:pt x="266" y="26"/>
                      <a:pt x="274" y="39"/>
                      <a:pt x="278" y="55"/>
                    </a:cubicBezTo>
                    <a:cubicBezTo>
                      <a:pt x="281" y="67"/>
                      <a:pt x="283" y="90"/>
                      <a:pt x="283" y="123"/>
                    </a:cubicBezTo>
                    <a:cubicBezTo>
                      <a:pt x="283" y="237"/>
                      <a:pt x="283" y="237"/>
                      <a:pt x="283" y="237"/>
                    </a:cubicBezTo>
                    <a:cubicBezTo>
                      <a:pt x="283" y="259"/>
                      <a:pt x="285" y="274"/>
                      <a:pt x="289" y="279"/>
                    </a:cubicBezTo>
                    <a:cubicBezTo>
                      <a:pt x="293" y="285"/>
                      <a:pt x="302" y="288"/>
                      <a:pt x="315" y="289"/>
                    </a:cubicBezTo>
                    <a:cubicBezTo>
                      <a:pt x="315" y="301"/>
                      <a:pt x="315" y="301"/>
                      <a:pt x="315" y="301"/>
                    </a:cubicBezTo>
                    <a:cubicBezTo>
                      <a:pt x="167" y="301"/>
                      <a:pt x="167" y="301"/>
                      <a:pt x="167" y="301"/>
                    </a:cubicBezTo>
                    <a:cubicBezTo>
                      <a:pt x="167" y="289"/>
                      <a:pt x="167" y="289"/>
                      <a:pt x="167" y="289"/>
                    </a:cubicBezTo>
                    <a:cubicBezTo>
                      <a:pt x="178" y="288"/>
                      <a:pt x="186" y="283"/>
                      <a:pt x="191" y="276"/>
                    </a:cubicBezTo>
                    <a:cubicBezTo>
                      <a:pt x="194" y="271"/>
                      <a:pt x="196" y="258"/>
                      <a:pt x="196" y="237"/>
                    </a:cubicBezTo>
                    <a:cubicBezTo>
                      <a:pt x="196" y="107"/>
                      <a:pt x="196" y="107"/>
                      <a:pt x="196" y="107"/>
                    </a:cubicBezTo>
                    <a:cubicBezTo>
                      <a:pt x="196" y="83"/>
                      <a:pt x="195" y="68"/>
                      <a:pt x="193" y="62"/>
                    </a:cubicBezTo>
                    <a:cubicBezTo>
                      <a:pt x="191" y="56"/>
                      <a:pt x="188" y="51"/>
                      <a:pt x="183" y="48"/>
                    </a:cubicBezTo>
                    <a:cubicBezTo>
                      <a:pt x="179" y="44"/>
                      <a:pt x="174" y="42"/>
                      <a:pt x="169" y="42"/>
                    </a:cubicBezTo>
                    <a:cubicBezTo>
                      <a:pt x="151" y="42"/>
                      <a:pt x="134" y="55"/>
                      <a:pt x="119" y="81"/>
                    </a:cubicBezTo>
                    <a:cubicBezTo>
                      <a:pt x="119" y="237"/>
                      <a:pt x="119" y="237"/>
                      <a:pt x="119" y="237"/>
                    </a:cubicBezTo>
                    <a:cubicBezTo>
                      <a:pt x="119" y="259"/>
                      <a:pt x="121" y="273"/>
                      <a:pt x="125" y="278"/>
                    </a:cubicBezTo>
                    <a:cubicBezTo>
                      <a:pt x="129" y="284"/>
                      <a:pt x="136" y="288"/>
                      <a:pt x="147" y="289"/>
                    </a:cubicBezTo>
                    <a:cubicBezTo>
                      <a:pt x="147" y="301"/>
                      <a:pt x="147" y="301"/>
                      <a:pt x="147" y="301"/>
                    </a:cubicBezTo>
                    <a:cubicBezTo>
                      <a:pt x="0" y="301"/>
                      <a:pt x="0" y="301"/>
                      <a:pt x="0" y="301"/>
                    </a:cubicBezTo>
                    <a:cubicBezTo>
                      <a:pt x="0" y="289"/>
                      <a:pt x="0" y="289"/>
                      <a:pt x="0" y="289"/>
                    </a:cubicBezTo>
                    <a:cubicBezTo>
                      <a:pt x="12" y="288"/>
                      <a:pt x="21" y="284"/>
                      <a:pt x="26" y="278"/>
                    </a:cubicBezTo>
                    <a:cubicBezTo>
                      <a:pt x="30"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7" name="Freeform 57"/>
              <p:cNvSpPr>
                <a:spLocks/>
              </p:cNvSpPr>
              <p:nvPr userDrawn="1"/>
            </p:nvSpPr>
            <p:spPr bwMode="auto">
              <a:xfrm>
                <a:off x="6975" y="3192"/>
                <a:ext cx="1163" cy="712"/>
              </a:xfrm>
              <a:custGeom>
                <a:avLst/>
                <a:gdLst>
                  <a:gd name="T0" fmla="*/ 119 w 492"/>
                  <a:gd name="T1" fmla="*/ 9 h 301"/>
                  <a:gd name="T2" fmla="*/ 119 w 492"/>
                  <a:gd name="T3" fmla="*/ 47 h 301"/>
                  <a:gd name="T4" fmla="*/ 163 w 492"/>
                  <a:gd name="T5" fmla="*/ 11 h 301"/>
                  <a:gd name="T6" fmla="*/ 208 w 492"/>
                  <a:gd name="T7" fmla="*/ 0 h 301"/>
                  <a:gd name="T8" fmla="*/ 255 w 492"/>
                  <a:gd name="T9" fmla="*/ 13 h 301"/>
                  <a:gd name="T10" fmla="*/ 284 w 492"/>
                  <a:gd name="T11" fmla="*/ 53 h 301"/>
                  <a:gd name="T12" fmla="*/ 332 w 492"/>
                  <a:gd name="T13" fmla="*/ 13 h 301"/>
                  <a:gd name="T14" fmla="*/ 380 w 492"/>
                  <a:gd name="T15" fmla="*/ 0 h 301"/>
                  <a:gd name="T16" fmla="*/ 428 w 492"/>
                  <a:gd name="T17" fmla="*/ 14 h 301"/>
                  <a:gd name="T18" fmla="*/ 453 w 492"/>
                  <a:gd name="T19" fmla="*/ 49 h 301"/>
                  <a:gd name="T20" fmla="*/ 461 w 492"/>
                  <a:gd name="T21" fmla="*/ 117 h 301"/>
                  <a:gd name="T22" fmla="*/ 461 w 492"/>
                  <a:gd name="T23" fmla="*/ 237 h 301"/>
                  <a:gd name="T24" fmla="*/ 466 w 492"/>
                  <a:gd name="T25" fmla="*/ 279 h 301"/>
                  <a:gd name="T26" fmla="*/ 492 w 492"/>
                  <a:gd name="T27" fmla="*/ 289 h 301"/>
                  <a:gd name="T28" fmla="*/ 492 w 492"/>
                  <a:gd name="T29" fmla="*/ 301 h 301"/>
                  <a:gd name="T30" fmla="*/ 341 w 492"/>
                  <a:gd name="T31" fmla="*/ 301 h 301"/>
                  <a:gd name="T32" fmla="*/ 341 w 492"/>
                  <a:gd name="T33" fmla="*/ 289 h 301"/>
                  <a:gd name="T34" fmla="*/ 367 w 492"/>
                  <a:gd name="T35" fmla="*/ 276 h 301"/>
                  <a:gd name="T36" fmla="*/ 373 w 492"/>
                  <a:gd name="T37" fmla="*/ 237 h 301"/>
                  <a:gd name="T38" fmla="*/ 373 w 492"/>
                  <a:gd name="T39" fmla="*/ 112 h 301"/>
                  <a:gd name="T40" fmla="*/ 370 w 492"/>
                  <a:gd name="T41" fmla="*/ 62 h 301"/>
                  <a:gd name="T42" fmla="*/ 360 w 492"/>
                  <a:gd name="T43" fmla="*/ 46 h 301"/>
                  <a:gd name="T44" fmla="*/ 344 w 492"/>
                  <a:gd name="T45" fmla="*/ 41 h 301"/>
                  <a:gd name="T46" fmla="*/ 317 w 492"/>
                  <a:gd name="T47" fmla="*/ 51 h 301"/>
                  <a:gd name="T48" fmla="*/ 289 w 492"/>
                  <a:gd name="T49" fmla="*/ 80 h 301"/>
                  <a:gd name="T50" fmla="*/ 289 w 492"/>
                  <a:gd name="T51" fmla="*/ 237 h 301"/>
                  <a:gd name="T52" fmla="*/ 295 w 492"/>
                  <a:gd name="T53" fmla="*/ 277 h 301"/>
                  <a:gd name="T54" fmla="*/ 322 w 492"/>
                  <a:gd name="T55" fmla="*/ 289 h 301"/>
                  <a:gd name="T56" fmla="*/ 322 w 492"/>
                  <a:gd name="T57" fmla="*/ 301 h 301"/>
                  <a:gd name="T58" fmla="*/ 171 w 492"/>
                  <a:gd name="T59" fmla="*/ 301 h 301"/>
                  <a:gd name="T60" fmla="*/ 171 w 492"/>
                  <a:gd name="T61" fmla="*/ 289 h 301"/>
                  <a:gd name="T62" fmla="*/ 190 w 492"/>
                  <a:gd name="T63" fmla="*/ 283 h 301"/>
                  <a:gd name="T64" fmla="*/ 200 w 492"/>
                  <a:gd name="T65" fmla="*/ 270 h 301"/>
                  <a:gd name="T66" fmla="*/ 202 w 492"/>
                  <a:gd name="T67" fmla="*/ 237 h 301"/>
                  <a:gd name="T68" fmla="*/ 202 w 492"/>
                  <a:gd name="T69" fmla="*/ 112 h 301"/>
                  <a:gd name="T70" fmla="*/ 199 w 492"/>
                  <a:gd name="T71" fmla="*/ 62 h 301"/>
                  <a:gd name="T72" fmla="*/ 188 w 492"/>
                  <a:gd name="T73" fmla="*/ 46 h 301"/>
                  <a:gd name="T74" fmla="*/ 173 w 492"/>
                  <a:gd name="T75" fmla="*/ 41 h 301"/>
                  <a:gd name="T76" fmla="*/ 150 w 492"/>
                  <a:gd name="T77" fmla="*/ 47 h 301"/>
                  <a:gd name="T78" fmla="*/ 119 w 492"/>
                  <a:gd name="T79" fmla="*/ 80 h 301"/>
                  <a:gd name="T80" fmla="*/ 119 w 492"/>
                  <a:gd name="T81" fmla="*/ 237 h 301"/>
                  <a:gd name="T82" fmla="*/ 125 w 492"/>
                  <a:gd name="T83" fmla="*/ 278 h 301"/>
                  <a:gd name="T84" fmla="*/ 150 w 492"/>
                  <a:gd name="T85" fmla="*/ 289 h 301"/>
                  <a:gd name="T86" fmla="*/ 150 w 492"/>
                  <a:gd name="T87" fmla="*/ 301 h 301"/>
                  <a:gd name="T88" fmla="*/ 0 w 492"/>
                  <a:gd name="T89" fmla="*/ 301 h 301"/>
                  <a:gd name="T90" fmla="*/ 0 w 492"/>
                  <a:gd name="T91" fmla="*/ 289 h 301"/>
                  <a:gd name="T92" fmla="*/ 26 w 492"/>
                  <a:gd name="T93" fmla="*/ 278 h 301"/>
                  <a:gd name="T94" fmla="*/ 31 w 492"/>
                  <a:gd name="T95" fmla="*/ 237 h 301"/>
                  <a:gd name="T96" fmla="*/ 31 w 492"/>
                  <a:gd name="T97" fmla="*/ 72 h 301"/>
                  <a:gd name="T98" fmla="*/ 25 w 492"/>
                  <a:gd name="T99" fmla="*/ 31 h 301"/>
                  <a:gd name="T100" fmla="*/ 0 w 492"/>
                  <a:gd name="T101" fmla="*/ 20 h 301"/>
                  <a:gd name="T102" fmla="*/ 0 w 492"/>
                  <a:gd name="T103" fmla="*/ 9 h 301"/>
                  <a:gd name="T104" fmla="*/ 119 w 492"/>
                  <a:gd name="T10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2" h="301">
                    <a:moveTo>
                      <a:pt x="119" y="9"/>
                    </a:moveTo>
                    <a:cubicBezTo>
                      <a:pt x="119" y="47"/>
                      <a:pt x="119" y="47"/>
                      <a:pt x="119" y="47"/>
                    </a:cubicBezTo>
                    <a:cubicBezTo>
                      <a:pt x="135" y="30"/>
                      <a:pt x="150" y="18"/>
                      <a:pt x="163" y="11"/>
                    </a:cubicBezTo>
                    <a:cubicBezTo>
                      <a:pt x="177" y="4"/>
                      <a:pt x="192" y="0"/>
                      <a:pt x="208" y="0"/>
                    </a:cubicBezTo>
                    <a:cubicBezTo>
                      <a:pt x="227" y="0"/>
                      <a:pt x="242" y="5"/>
                      <a:pt x="255" y="13"/>
                    </a:cubicBezTo>
                    <a:cubicBezTo>
                      <a:pt x="268" y="22"/>
                      <a:pt x="278" y="35"/>
                      <a:pt x="284" y="53"/>
                    </a:cubicBezTo>
                    <a:cubicBezTo>
                      <a:pt x="301" y="34"/>
                      <a:pt x="317" y="21"/>
                      <a:pt x="332" y="13"/>
                    </a:cubicBezTo>
                    <a:cubicBezTo>
                      <a:pt x="348" y="4"/>
                      <a:pt x="364" y="0"/>
                      <a:pt x="380" y="0"/>
                    </a:cubicBezTo>
                    <a:cubicBezTo>
                      <a:pt x="400" y="0"/>
                      <a:pt x="417" y="5"/>
                      <a:pt x="428" y="14"/>
                    </a:cubicBezTo>
                    <a:cubicBezTo>
                      <a:pt x="440" y="23"/>
                      <a:pt x="449" y="35"/>
                      <a:pt x="453" y="49"/>
                    </a:cubicBezTo>
                    <a:cubicBezTo>
                      <a:pt x="458" y="64"/>
                      <a:pt x="460" y="86"/>
                      <a:pt x="461" y="117"/>
                    </a:cubicBezTo>
                    <a:cubicBezTo>
                      <a:pt x="461" y="237"/>
                      <a:pt x="461" y="237"/>
                      <a:pt x="461" y="237"/>
                    </a:cubicBezTo>
                    <a:cubicBezTo>
                      <a:pt x="461" y="259"/>
                      <a:pt x="462" y="273"/>
                      <a:pt x="466" y="279"/>
                    </a:cubicBezTo>
                    <a:cubicBezTo>
                      <a:pt x="471" y="284"/>
                      <a:pt x="479" y="288"/>
                      <a:pt x="492" y="289"/>
                    </a:cubicBezTo>
                    <a:cubicBezTo>
                      <a:pt x="492" y="301"/>
                      <a:pt x="492" y="301"/>
                      <a:pt x="492" y="301"/>
                    </a:cubicBezTo>
                    <a:cubicBezTo>
                      <a:pt x="341" y="301"/>
                      <a:pt x="341" y="301"/>
                      <a:pt x="341" y="301"/>
                    </a:cubicBezTo>
                    <a:cubicBezTo>
                      <a:pt x="341" y="289"/>
                      <a:pt x="341" y="289"/>
                      <a:pt x="341" y="289"/>
                    </a:cubicBezTo>
                    <a:cubicBezTo>
                      <a:pt x="353" y="288"/>
                      <a:pt x="362" y="284"/>
                      <a:pt x="367" y="276"/>
                    </a:cubicBezTo>
                    <a:cubicBezTo>
                      <a:pt x="371" y="270"/>
                      <a:pt x="373" y="257"/>
                      <a:pt x="373" y="237"/>
                    </a:cubicBezTo>
                    <a:cubicBezTo>
                      <a:pt x="373" y="112"/>
                      <a:pt x="373" y="112"/>
                      <a:pt x="373" y="112"/>
                    </a:cubicBezTo>
                    <a:cubicBezTo>
                      <a:pt x="373" y="86"/>
                      <a:pt x="372" y="69"/>
                      <a:pt x="370" y="62"/>
                    </a:cubicBezTo>
                    <a:cubicBezTo>
                      <a:pt x="368" y="55"/>
                      <a:pt x="365" y="50"/>
                      <a:pt x="360" y="46"/>
                    </a:cubicBezTo>
                    <a:cubicBezTo>
                      <a:pt x="356" y="43"/>
                      <a:pt x="350" y="41"/>
                      <a:pt x="344" y="41"/>
                    </a:cubicBezTo>
                    <a:cubicBezTo>
                      <a:pt x="335" y="41"/>
                      <a:pt x="326" y="44"/>
                      <a:pt x="317" y="51"/>
                    </a:cubicBezTo>
                    <a:cubicBezTo>
                      <a:pt x="308" y="57"/>
                      <a:pt x="299" y="67"/>
                      <a:pt x="289" y="80"/>
                    </a:cubicBezTo>
                    <a:cubicBezTo>
                      <a:pt x="289" y="237"/>
                      <a:pt x="289" y="237"/>
                      <a:pt x="289" y="237"/>
                    </a:cubicBezTo>
                    <a:cubicBezTo>
                      <a:pt x="289" y="258"/>
                      <a:pt x="291" y="271"/>
                      <a:pt x="295" y="277"/>
                    </a:cubicBezTo>
                    <a:cubicBezTo>
                      <a:pt x="300" y="284"/>
                      <a:pt x="309" y="289"/>
                      <a:pt x="322" y="289"/>
                    </a:cubicBezTo>
                    <a:cubicBezTo>
                      <a:pt x="322" y="301"/>
                      <a:pt x="322" y="301"/>
                      <a:pt x="322" y="301"/>
                    </a:cubicBezTo>
                    <a:cubicBezTo>
                      <a:pt x="171" y="301"/>
                      <a:pt x="171" y="301"/>
                      <a:pt x="171" y="301"/>
                    </a:cubicBezTo>
                    <a:cubicBezTo>
                      <a:pt x="171" y="289"/>
                      <a:pt x="171" y="289"/>
                      <a:pt x="171" y="289"/>
                    </a:cubicBezTo>
                    <a:cubicBezTo>
                      <a:pt x="179" y="289"/>
                      <a:pt x="186" y="287"/>
                      <a:pt x="190" y="283"/>
                    </a:cubicBezTo>
                    <a:cubicBezTo>
                      <a:pt x="195" y="280"/>
                      <a:pt x="198" y="275"/>
                      <a:pt x="200" y="270"/>
                    </a:cubicBezTo>
                    <a:cubicBezTo>
                      <a:pt x="201" y="265"/>
                      <a:pt x="202" y="254"/>
                      <a:pt x="202" y="237"/>
                    </a:cubicBezTo>
                    <a:cubicBezTo>
                      <a:pt x="202" y="112"/>
                      <a:pt x="202" y="112"/>
                      <a:pt x="202" y="112"/>
                    </a:cubicBezTo>
                    <a:cubicBezTo>
                      <a:pt x="202" y="85"/>
                      <a:pt x="201" y="69"/>
                      <a:pt x="199" y="62"/>
                    </a:cubicBezTo>
                    <a:cubicBezTo>
                      <a:pt x="197" y="55"/>
                      <a:pt x="193" y="50"/>
                      <a:pt x="188" y="46"/>
                    </a:cubicBezTo>
                    <a:cubicBezTo>
                      <a:pt x="184" y="43"/>
                      <a:pt x="178" y="41"/>
                      <a:pt x="173" y="41"/>
                    </a:cubicBezTo>
                    <a:cubicBezTo>
                      <a:pt x="164" y="41"/>
                      <a:pt x="157" y="43"/>
                      <a:pt x="150" y="47"/>
                    </a:cubicBezTo>
                    <a:cubicBezTo>
                      <a:pt x="140" y="54"/>
                      <a:pt x="130" y="65"/>
                      <a:pt x="119" y="80"/>
                    </a:cubicBezTo>
                    <a:cubicBezTo>
                      <a:pt x="119" y="237"/>
                      <a:pt x="119" y="237"/>
                      <a:pt x="119" y="237"/>
                    </a:cubicBezTo>
                    <a:cubicBezTo>
                      <a:pt x="119" y="258"/>
                      <a:pt x="121" y="271"/>
                      <a:pt x="125" y="278"/>
                    </a:cubicBezTo>
                    <a:cubicBezTo>
                      <a:pt x="129" y="284"/>
                      <a:pt x="137" y="288"/>
                      <a:pt x="150" y="289"/>
                    </a:cubicBezTo>
                    <a:cubicBezTo>
                      <a:pt x="150" y="301"/>
                      <a:pt x="150" y="301"/>
                      <a:pt x="150" y="301"/>
                    </a:cubicBezTo>
                    <a:cubicBezTo>
                      <a:pt x="0" y="301"/>
                      <a:pt x="0" y="301"/>
                      <a:pt x="0" y="301"/>
                    </a:cubicBezTo>
                    <a:cubicBezTo>
                      <a:pt x="0" y="289"/>
                      <a:pt x="0" y="289"/>
                      <a:pt x="0" y="289"/>
                    </a:cubicBezTo>
                    <a:cubicBezTo>
                      <a:pt x="12" y="288"/>
                      <a:pt x="21" y="284"/>
                      <a:pt x="26" y="278"/>
                    </a:cubicBezTo>
                    <a:cubicBezTo>
                      <a:pt x="30"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8" name="Freeform 58"/>
              <p:cNvSpPr>
                <a:spLocks noEditPoints="1"/>
              </p:cNvSpPr>
              <p:nvPr userDrawn="1"/>
            </p:nvSpPr>
            <p:spPr bwMode="auto">
              <a:xfrm>
                <a:off x="8176" y="3192"/>
                <a:ext cx="576" cy="731"/>
              </a:xfrm>
              <a:custGeom>
                <a:avLst/>
                <a:gdLst>
                  <a:gd name="T0" fmla="*/ 244 w 244"/>
                  <a:gd name="T1" fmla="*/ 144 h 309"/>
                  <a:gd name="T2" fmla="*/ 84 w 244"/>
                  <a:gd name="T3" fmla="*/ 144 h 309"/>
                  <a:gd name="T4" fmla="*/ 114 w 244"/>
                  <a:gd name="T5" fmla="*/ 236 h 309"/>
                  <a:gd name="T6" fmla="*/ 166 w 244"/>
                  <a:gd name="T7" fmla="*/ 262 h 309"/>
                  <a:gd name="T8" fmla="*/ 200 w 244"/>
                  <a:gd name="T9" fmla="*/ 252 h 309"/>
                  <a:gd name="T10" fmla="*/ 233 w 244"/>
                  <a:gd name="T11" fmla="*/ 214 h 309"/>
                  <a:gd name="T12" fmla="*/ 244 w 244"/>
                  <a:gd name="T13" fmla="*/ 221 h 309"/>
                  <a:gd name="T14" fmla="*/ 191 w 244"/>
                  <a:gd name="T15" fmla="*/ 289 h 309"/>
                  <a:gd name="T16" fmla="*/ 125 w 244"/>
                  <a:gd name="T17" fmla="*/ 309 h 309"/>
                  <a:gd name="T18" fmla="*/ 26 w 244"/>
                  <a:gd name="T19" fmla="*/ 259 h 309"/>
                  <a:gd name="T20" fmla="*/ 0 w 244"/>
                  <a:gd name="T21" fmla="*/ 160 h 309"/>
                  <a:gd name="T22" fmla="*/ 39 w 244"/>
                  <a:gd name="T23" fmla="*/ 44 h 309"/>
                  <a:gd name="T24" fmla="*/ 132 w 244"/>
                  <a:gd name="T25" fmla="*/ 0 h 309"/>
                  <a:gd name="T26" fmla="*/ 208 w 244"/>
                  <a:gd name="T27" fmla="*/ 37 h 309"/>
                  <a:gd name="T28" fmla="*/ 244 w 244"/>
                  <a:gd name="T29" fmla="*/ 144 h 309"/>
                  <a:gd name="T30" fmla="*/ 167 w 244"/>
                  <a:gd name="T31" fmla="*/ 123 h 309"/>
                  <a:gd name="T32" fmla="*/ 161 w 244"/>
                  <a:gd name="T33" fmla="*/ 54 h 309"/>
                  <a:gd name="T34" fmla="*/ 144 w 244"/>
                  <a:gd name="T35" fmla="*/ 26 h 309"/>
                  <a:gd name="T36" fmla="*/ 127 w 244"/>
                  <a:gd name="T37" fmla="*/ 20 h 309"/>
                  <a:gd name="T38" fmla="*/ 100 w 244"/>
                  <a:gd name="T39" fmla="*/ 36 h 309"/>
                  <a:gd name="T40" fmla="*/ 82 w 244"/>
                  <a:gd name="T41" fmla="*/ 112 h 309"/>
                  <a:gd name="T42" fmla="*/ 82 w 244"/>
                  <a:gd name="T43" fmla="*/ 123 h 309"/>
                  <a:gd name="T44" fmla="*/ 167 w 244"/>
                  <a:gd name="T45" fmla="*/ 12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4" h="309">
                    <a:moveTo>
                      <a:pt x="244" y="144"/>
                    </a:moveTo>
                    <a:cubicBezTo>
                      <a:pt x="84" y="144"/>
                      <a:pt x="84" y="144"/>
                      <a:pt x="84" y="144"/>
                    </a:cubicBezTo>
                    <a:cubicBezTo>
                      <a:pt x="85" y="183"/>
                      <a:pt x="96" y="214"/>
                      <a:pt x="114" y="236"/>
                    </a:cubicBezTo>
                    <a:cubicBezTo>
                      <a:pt x="129" y="253"/>
                      <a:pt x="146" y="262"/>
                      <a:pt x="166" y="262"/>
                    </a:cubicBezTo>
                    <a:cubicBezTo>
                      <a:pt x="179" y="262"/>
                      <a:pt x="190" y="259"/>
                      <a:pt x="200" y="252"/>
                    </a:cubicBezTo>
                    <a:cubicBezTo>
                      <a:pt x="210" y="245"/>
                      <a:pt x="221" y="232"/>
                      <a:pt x="233" y="214"/>
                    </a:cubicBezTo>
                    <a:cubicBezTo>
                      <a:pt x="244" y="221"/>
                      <a:pt x="244" y="221"/>
                      <a:pt x="244" y="221"/>
                    </a:cubicBezTo>
                    <a:cubicBezTo>
                      <a:pt x="228" y="253"/>
                      <a:pt x="210" y="276"/>
                      <a:pt x="191" y="289"/>
                    </a:cubicBezTo>
                    <a:cubicBezTo>
                      <a:pt x="172" y="303"/>
                      <a:pt x="150" y="309"/>
                      <a:pt x="125" y="309"/>
                    </a:cubicBezTo>
                    <a:cubicBezTo>
                      <a:pt x="81" y="309"/>
                      <a:pt x="49" y="293"/>
                      <a:pt x="26" y="259"/>
                    </a:cubicBezTo>
                    <a:cubicBezTo>
                      <a:pt x="9" y="233"/>
                      <a:pt x="0" y="199"/>
                      <a:pt x="0" y="160"/>
                    </a:cubicBezTo>
                    <a:cubicBezTo>
                      <a:pt x="0" y="111"/>
                      <a:pt x="13" y="72"/>
                      <a:pt x="39" y="44"/>
                    </a:cubicBezTo>
                    <a:cubicBezTo>
                      <a:pt x="65" y="15"/>
                      <a:pt x="96" y="0"/>
                      <a:pt x="132" y="0"/>
                    </a:cubicBezTo>
                    <a:cubicBezTo>
                      <a:pt x="161" y="0"/>
                      <a:pt x="187" y="12"/>
                      <a:pt x="208" y="37"/>
                    </a:cubicBezTo>
                    <a:cubicBezTo>
                      <a:pt x="230" y="61"/>
                      <a:pt x="242" y="97"/>
                      <a:pt x="244" y="144"/>
                    </a:cubicBezTo>
                    <a:close/>
                    <a:moveTo>
                      <a:pt x="167" y="123"/>
                    </a:moveTo>
                    <a:cubicBezTo>
                      <a:pt x="167" y="90"/>
                      <a:pt x="165" y="67"/>
                      <a:pt x="161" y="54"/>
                    </a:cubicBezTo>
                    <a:cubicBezTo>
                      <a:pt x="158" y="42"/>
                      <a:pt x="152" y="33"/>
                      <a:pt x="144" y="26"/>
                    </a:cubicBezTo>
                    <a:cubicBezTo>
                      <a:pt x="140" y="22"/>
                      <a:pt x="134" y="20"/>
                      <a:pt x="127" y="20"/>
                    </a:cubicBezTo>
                    <a:cubicBezTo>
                      <a:pt x="116" y="20"/>
                      <a:pt x="107" y="26"/>
                      <a:pt x="100" y="36"/>
                    </a:cubicBezTo>
                    <a:cubicBezTo>
                      <a:pt x="88" y="55"/>
                      <a:pt x="82" y="80"/>
                      <a:pt x="82" y="112"/>
                    </a:cubicBezTo>
                    <a:cubicBezTo>
                      <a:pt x="82" y="123"/>
                      <a:pt x="82" y="123"/>
                      <a:pt x="82" y="123"/>
                    </a:cubicBezTo>
                    <a:cubicBezTo>
                      <a:pt x="167" y="123"/>
                      <a:pt x="167" y="123"/>
                      <a:pt x="167"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9" name="Freeform 59"/>
              <p:cNvSpPr>
                <a:spLocks/>
              </p:cNvSpPr>
              <p:nvPr userDrawn="1"/>
            </p:nvSpPr>
            <p:spPr bwMode="auto">
              <a:xfrm>
                <a:off x="8778" y="3192"/>
                <a:ext cx="744" cy="712"/>
              </a:xfrm>
              <a:custGeom>
                <a:avLst/>
                <a:gdLst>
                  <a:gd name="T0" fmla="*/ 119 w 315"/>
                  <a:gd name="T1" fmla="*/ 9 h 301"/>
                  <a:gd name="T2" fmla="*/ 119 w 315"/>
                  <a:gd name="T3" fmla="*/ 47 h 301"/>
                  <a:gd name="T4" fmla="*/ 162 w 315"/>
                  <a:gd name="T5" fmla="*/ 11 h 301"/>
                  <a:gd name="T6" fmla="*/ 206 w 315"/>
                  <a:gd name="T7" fmla="*/ 0 h 301"/>
                  <a:gd name="T8" fmla="*/ 253 w 315"/>
                  <a:gd name="T9" fmla="*/ 16 h 301"/>
                  <a:gd name="T10" fmla="*/ 278 w 315"/>
                  <a:gd name="T11" fmla="*/ 55 h 301"/>
                  <a:gd name="T12" fmla="*/ 283 w 315"/>
                  <a:gd name="T13" fmla="*/ 123 h 301"/>
                  <a:gd name="T14" fmla="*/ 283 w 315"/>
                  <a:gd name="T15" fmla="*/ 237 h 301"/>
                  <a:gd name="T16" fmla="*/ 289 w 315"/>
                  <a:gd name="T17" fmla="*/ 279 h 301"/>
                  <a:gd name="T18" fmla="*/ 315 w 315"/>
                  <a:gd name="T19" fmla="*/ 289 h 301"/>
                  <a:gd name="T20" fmla="*/ 315 w 315"/>
                  <a:gd name="T21" fmla="*/ 301 h 301"/>
                  <a:gd name="T22" fmla="*/ 167 w 315"/>
                  <a:gd name="T23" fmla="*/ 301 h 301"/>
                  <a:gd name="T24" fmla="*/ 167 w 315"/>
                  <a:gd name="T25" fmla="*/ 289 h 301"/>
                  <a:gd name="T26" fmla="*/ 191 w 315"/>
                  <a:gd name="T27" fmla="*/ 276 h 301"/>
                  <a:gd name="T28" fmla="*/ 196 w 315"/>
                  <a:gd name="T29" fmla="*/ 237 h 301"/>
                  <a:gd name="T30" fmla="*/ 196 w 315"/>
                  <a:gd name="T31" fmla="*/ 107 h 301"/>
                  <a:gd name="T32" fmla="*/ 193 w 315"/>
                  <a:gd name="T33" fmla="*/ 62 h 301"/>
                  <a:gd name="T34" fmla="*/ 183 w 315"/>
                  <a:gd name="T35" fmla="*/ 48 h 301"/>
                  <a:gd name="T36" fmla="*/ 169 w 315"/>
                  <a:gd name="T37" fmla="*/ 42 h 301"/>
                  <a:gd name="T38" fmla="*/ 119 w 315"/>
                  <a:gd name="T39" fmla="*/ 81 h 301"/>
                  <a:gd name="T40" fmla="*/ 119 w 315"/>
                  <a:gd name="T41" fmla="*/ 237 h 301"/>
                  <a:gd name="T42" fmla="*/ 125 w 315"/>
                  <a:gd name="T43" fmla="*/ 278 h 301"/>
                  <a:gd name="T44" fmla="*/ 148 w 315"/>
                  <a:gd name="T45" fmla="*/ 289 h 301"/>
                  <a:gd name="T46" fmla="*/ 148 w 315"/>
                  <a:gd name="T47" fmla="*/ 301 h 301"/>
                  <a:gd name="T48" fmla="*/ 0 w 315"/>
                  <a:gd name="T49" fmla="*/ 301 h 301"/>
                  <a:gd name="T50" fmla="*/ 0 w 315"/>
                  <a:gd name="T51" fmla="*/ 289 h 301"/>
                  <a:gd name="T52" fmla="*/ 26 w 315"/>
                  <a:gd name="T53" fmla="*/ 278 h 301"/>
                  <a:gd name="T54" fmla="*/ 31 w 315"/>
                  <a:gd name="T55" fmla="*/ 237 h 301"/>
                  <a:gd name="T56" fmla="*/ 31 w 315"/>
                  <a:gd name="T57" fmla="*/ 72 h 301"/>
                  <a:gd name="T58" fmla="*/ 25 w 315"/>
                  <a:gd name="T59" fmla="*/ 31 h 301"/>
                  <a:gd name="T60" fmla="*/ 0 w 315"/>
                  <a:gd name="T61" fmla="*/ 20 h 301"/>
                  <a:gd name="T62" fmla="*/ 0 w 315"/>
                  <a:gd name="T63" fmla="*/ 9 h 301"/>
                  <a:gd name="T64" fmla="*/ 119 w 315"/>
                  <a:gd name="T6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301">
                    <a:moveTo>
                      <a:pt x="119" y="9"/>
                    </a:moveTo>
                    <a:cubicBezTo>
                      <a:pt x="119" y="47"/>
                      <a:pt x="119" y="47"/>
                      <a:pt x="119" y="47"/>
                    </a:cubicBezTo>
                    <a:cubicBezTo>
                      <a:pt x="134" y="30"/>
                      <a:pt x="148" y="19"/>
                      <a:pt x="162" y="11"/>
                    </a:cubicBezTo>
                    <a:cubicBezTo>
                      <a:pt x="176" y="4"/>
                      <a:pt x="190" y="0"/>
                      <a:pt x="206" y="0"/>
                    </a:cubicBezTo>
                    <a:cubicBezTo>
                      <a:pt x="225" y="0"/>
                      <a:pt x="241" y="5"/>
                      <a:pt x="253" y="16"/>
                    </a:cubicBezTo>
                    <a:cubicBezTo>
                      <a:pt x="266" y="26"/>
                      <a:pt x="274" y="39"/>
                      <a:pt x="278" y="55"/>
                    </a:cubicBezTo>
                    <a:cubicBezTo>
                      <a:pt x="282" y="67"/>
                      <a:pt x="283" y="90"/>
                      <a:pt x="283" y="123"/>
                    </a:cubicBezTo>
                    <a:cubicBezTo>
                      <a:pt x="283" y="237"/>
                      <a:pt x="283" y="237"/>
                      <a:pt x="283" y="237"/>
                    </a:cubicBezTo>
                    <a:cubicBezTo>
                      <a:pt x="283" y="259"/>
                      <a:pt x="285" y="274"/>
                      <a:pt x="289" y="279"/>
                    </a:cubicBezTo>
                    <a:cubicBezTo>
                      <a:pt x="293" y="285"/>
                      <a:pt x="302" y="288"/>
                      <a:pt x="315" y="289"/>
                    </a:cubicBezTo>
                    <a:cubicBezTo>
                      <a:pt x="315" y="301"/>
                      <a:pt x="315" y="301"/>
                      <a:pt x="315" y="301"/>
                    </a:cubicBezTo>
                    <a:cubicBezTo>
                      <a:pt x="167" y="301"/>
                      <a:pt x="167" y="301"/>
                      <a:pt x="167" y="301"/>
                    </a:cubicBezTo>
                    <a:cubicBezTo>
                      <a:pt x="167" y="289"/>
                      <a:pt x="167" y="289"/>
                      <a:pt x="167" y="289"/>
                    </a:cubicBezTo>
                    <a:cubicBezTo>
                      <a:pt x="178" y="288"/>
                      <a:pt x="186" y="283"/>
                      <a:pt x="191" y="276"/>
                    </a:cubicBezTo>
                    <a:cubicBezTo>
                      <a:pt x="194" y="271"/>
                      <a:pt x="196" y="258"/>
                      <a:pt x="196" y="237"/>
                    </a:cubicBezTo>
                    <a:cubicBezTo>
                      <a:pt x="196" y="107"/>
                      <a:pt x="196" y="107"/>
                      <a:pt x="196" y="107"/>
                    </a:cubicBezTo>
                    <a:cubicBezTo>
                      <a:pt x="196" y="83"/>
                      <a:pt x="195" y="68"/>
                      <a:pt x="193" y="62"/>
                    </a:cubicBezTo>
                    <a:cubicBezTo>
                      <a:pt x="191" y="56"/>
                      <a:pt x="188" y="51"/>
                      <a:pt x="183" y="48"/>
                    </a:cubicBezTo>
                    <a:cubicBezTo>
                      <a:pt x="179" y="44"/>
                      <a:pt x="174" y="42"/>
                      <a:pt x="169" y="42"/>
                    </a:cubicBezTo>
                    <a:cubicBezTo>
                      <a:pt x="151" y="42"/>
                      <a:pt x="134" y="55"/>
                      <a:pt x="119" y="81"/>
                    </a:cubicBezTo>
                    <a:cubicBezTo>
                      <a:pt x="119" y="237"/>
                      <a:pt x="119" y="237"/>
                      <a:pt x="119" y="237"/>
                    </a:cubicBezTo>
                    <a:cubicBezTo>
                      <a:pt x="119" y="259"/>
                      <a:pt x="121" y="273"/>
                      <a:pt x="125" y="278"/>
                    </a:cubicBezTo>
                    <a:cubicBezTo>
                      <a:pt x="129" y="284"/>
                      <a:pt x="136" y="288"/>
                      <a:pt x="148" y="289"/>
                    </a:cubicBezTo>
                    <a:cubicBezTo>
                      <a:pt x="148" y="301"/>
                      <a:pt x="148" y="301"/>
                      <a:pt x="148" y="301"/>
                    </a:cubicBezTo>
                    <a:cubicBezTo>
                      <a:pt x="0" y="301"/>
                      <a:pt x="0" y="301"/>
                      <a:pt x="0" y="301"/>
                    </a:cubicBezTo>
                    <a:cubicBezTo>
                      <a:pt x="0" y="289"/>
                      <a:pt x="0" y="289"/>
                      <a:pt x="0" y="289"/>
                    </a:cubicBezTo>
                    <a:cubicBezTo>
                      <a:pt x="12" y="288"/>
                      <a:pt x="21" y="284"/>
                      <a:pt x="26" y="278"/>
                    </a:cubicBezTo>
                    <a:cubicBezTo>
                      <a:pt x="30"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0" name="Freeform 60"/>
              <p:cNvSpPr>
                <a:spLocks/>
              </p:cNvSpPr>
              <p:nvPr userDrawn="1"/>
            </p:nvSpPr>
            <p:spPr bwMode="auto">
              <a:xfrm>
                <a:off x="9518" y="2960"/>
                <a:ext cx="460" cy="953"/>
              </a:xfrm>
              <a:custGeom>
                <a:avLst/>
                <a:gdLst>
                  <a:gd name="T0" fmla="*/ 126 w 195"/>
                  <a:gd name="T1" fmla="*/ 0 h 403"/>
                  <a:gd name="T2" fmla="*/ 126 w 195"/>
                  <a:gd name="T3" fmla="*/ 107 h 403"/>
                  <a:gd name="T4" fmla="*/ 195 w 195"/>
                  <a:gd name="T5" fmla="*/ 107 h 403"/>
                  <a:gd name="T6" fmla="*/ 195 w 195"/>
                  <a:gd name="T7" fmla="*/ 138 h 403"/>
                  <a:gd name="T8" fmla="*/ 126 w 195"/>
                  <a:gd name="T9" fmla="*/ 138 h 403"/>
                  <a:gd name="T10" fmla="*/ 126 w 195"/>
                  <a:gd name="T11" fmla="*/ 318 h 403"/>
                  <a:gd name="T12" fmla="*/ 128 w 195"/>
                  <a:gd name="T13" fmla="*/ 351 h 403"/>
                  <a:gd name="T14" fmla="*/ 136 w 195"/>
                  <a:gd name="T15" fmla="*/ 362 h 403"/>
                  <a:gd name="T16" fmla="*/ 147 w 195"/>
                  <a:gd name="T17" fmla="*/ 367 h 403"/>
                  <a:gd name="T18" fmla="*/ 186 w 195"/>
                  <a:gd name="T19" fmla="*/ 336 h 403"/>
                  <a:gd name="T20" fmla="*/ 195 w 195"/>
                  <a:gd name="T21" fmla="*/ 343 h 403"/>
                  <a:gd name="T22" fmla="*/ 113 w 195"/>
                  <a:gd name="T23" fmla="*/ 403 h 403"/>
                  <a:gd name="T24" fmla="*/ 66 w 195"/>
                  <a:gd name="T25" fmla="*/ 387 h 403"/>
                  <a:gd name="T26" fmla="*/ 42 w 195"/>
                  <a:gd name="T27" fmla="*/ 353 h 403"/>
                  <a:gd name="T28" fmla="*/ 38 w 195"/>
                  <a:gd name="T29" fmla="*/ 295 h 403"/>
                  <a:gd name="T30" fmla="*/ 38 w 195"/>
                  <a:gd name="T31" fmla="*/ 138 h 403"/>
                  <a:gd name="T32" fmla="*/ 0 w 195"/>
                  <a:gd name="T33" fmla="*/ 138 h 403"/>
                  <a:gd name="T34" fmla="*/ 0 w 195"/>
                  <a:gd name="T35" fmla="*/ 127 h 403"/>
                  <a:gd name="T36" fmla="*/ 67 w 195"/>
                  <a:gd name="T37" fmla="*/ 69 h 403"/>
                  <a:gd name="T38" fmla="*/ 116 w 195"/>
                  <a:gd name="T39" fmla="*/ 0 h 403"/>
                  <a:gd name="T40" fmla="*/ 126 w 195"/>
                  <a:gd name="T4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5" h="403">
                    <a:moveTo>
                      <a:pt x="126" y="0"/>
                    </a:moveTo>
                    <a:cubicBezTo>
                      <a:pt x="126" y="107"/>
                      <a:pt x="126" y="107"/>
                      <a:pt x="126" y="107"/>
                    </a:cubicBezTo>
                    <a:cubicBezTo>
                      <a:pt x="195" y="107"/>
                      <a:pt x="195" y="107"/>
                      <a:pt x="195" y="107"/>
                    </a:cubicBezTo>
                    <a:cubicBezTo>
                      <a:pt x="195" y="138"/>
                      <a:pt x="195" y="138"/>
                      <a:pt x="195" y="138"/>
                    </a:cubicBezTo>
                    <a:cubicBezTo>
                      <a:pt x="126" y="138"/>
                      <a:pt x="126" y="138"/>
                      <a:pt x="126" y="138"/>
                    </a:cubicBezTo>
                    <a:cubicBezTo>
                      <a:pt x="126" y="318"/>
                      <a:pt x="126" y="318"/>
                      <a:pt x="126" y="318"/>
                    </a:cubicBezTo>
                    <a:cubicBezTo>
                      <a:pt x="126" y="335"/>
                      <a:pt x="127" y="346"/>
                      <a:pt x="128" y="351"/>
                    </a:cubicBezTo>
                    <a:cubicBezTo>
                      <a:pt x="130" y="355"/>
                      <a:pt x="132" y="359"/>
                      <a:pt x="136" y="362"/>
                    </a:cubicBezTo>
                    <a:cubicBezTo>
                      <a:pt x="140" y="365"/>
                      <a:pt x="144" y="367"/>
                      <a:pt x="147" y="367"/>
                    </a:cubicBezTo>
                    <a:cubicBezTo>
                      <a:pt x="161" y="367"/>
                      <a:pt x="174" y="357"/>
                      <a:pt x="186" y="336"/>
                    </a:cubicBezTo>
                    <a:cubicBezTo>
                      <a:pt x="195" y="343"/>
                      <a:pt x="195" y="343"/>
                      <a:pt x="195" y="343"/>
                    </a:cubicBezTo>
                    <a:cubicBezTo>
                      <a:pt x="178" y="383"/>
                      <a:pt x="151" y="403"/>
                      <a:pt x="113" y="403"/>
                    </a:cubicBezTo>
                    <a:cubicBezTo>
                      <a:pt x="95" y="403"/>
                      <a:pt x="79" y="398"/>
                      <a:pt x="66" y="387"/>
                    </a:cubicBezTo>
                    <a:cubicBezTo>
                      <a:pt x="53" y="377"/>
                      <a:pt x="45" y="365"/>
                      <a:pt x="42" y="353"/>
                    </a:cubicBezTo>
                    <a:cubicBezTo>
                      <a:pt x="40" y="346"/>
                      <a:pt x="38" y="327"/>
                      <a:pt x="38" y="295"/>
                    </a:cubicBezTo>
                    <a:cubicBezTo>
                      <a:pt x="38" y="138"/>
                      <a:pt x="38" y="138"/>
                      <a:pt x="38" y="138"/>
                    </a:cubicBezTo>
                    <a:cubicBezTo>
                      <a:pt x="0" y="138"/>
                      <a:pt x="0" y="138"/>
                      <a:pt x="0" y="138"/>
                    </a:cubicBezTo>
                    <a:cubicBezTo>
                      <a:pt x="0" y="127"/>
                      <a:pt x="0" y="127"/>
                      <a:pt x="0" y="127"/>
                    </a:cubicBezTo>
                    <a:cubicBezTo>
                      <a:pt x="27" y="108"/>
                      <a:pt x="49" y="89"/>
                      <a:pt x="67" y="69"/>
                    </a:cubicBezTo>
                    <a:cubicBezTo>
                      <a:pt x="86" y="48"/>
                      <a:pt x="102" y="25"/>
                      <a:pt x="116" y="0"/>
                    </a:cubicBezTo>
                    <a:cubicBezTo>
                      <a:pt x="126" y="0"/>
                      <a:pt x="126" y="0"/>
                      <a:pt x="1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1" name="Freeform 61"/>
              <p:cNvSpPr>
                <a:spLocks/>
              </p:cNvSpPr>
              <p:nvPr userDrawn="1"/>
            </p:nvSpPr>
            <p:spPr bwMode="auto">
              <a:xfrm>
                <a:off x="1644" y="1119"/>
                <a:ext cx="22" cy="19"/>
              </a:xfrm>
              <a:custGeom>
                <a:avLst/>
                <a:gdLst>
                  <a:gd name="T0" fmla="*/ 9 w 9"/>
                  <a:gd name="T1" fmla="*/ 0 h 8"/>
                  <a:gd name="T2" fmla="*/ 0 w 9"/>
                  <a:gd name="T3" fmla="*/ 8 h 8"/>
                </a:gdLst>
                <a:ahLst/>
                <a:cxnLst>
                  <a:cxn ang="0">
                    <a:pos x="T0" y="T1"/>
                  </a:cxn>
                  <a:cxn ang="0">
                    <a:pos x="T2" y="T3"/>
                  </a:cxn>
                </a:cxnLst>
                <a:rect l="0" t="0" r="r" b="b"/>
                <a:pathLst>
                  <a:path w="9" h="8">
                    <a:moveTo>
                      <a:pt x="9" y="0"/>
                    </a:moveTo>
                    <a:cubicBezTo>
                      <a:pt x="7" y="3"/>
                      <a:pt x="4" y="6"/>
                      <a:pt x="0"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2" name="Oval 62"/>
              <p:cNvSpPr>
                <a:spLocks noChangeArrowheads="1"/>
              </p:cNvSpPr>
              <p:nvPr userDrawn="1"/>
            </p:nvSpPr>
            <p:spPr bwMode="auto">
              <a:xfrm>
                <a:off x="1800" y="-304"/>
                <a:ext cx="73" cy="7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3" name="Freeform 63"/>
              <p:cNvSpPr>
                <a:spLocks noEditPoints="1"/>
              </p:cNvSpPr>
              <p:nvPr userDrawn="1"/>
            </p:nvSpPr>
            <p:spPr bwMode="auto">
              <a:xfrm>
                <a:off x="2209" y="-1758"/>
                <a:ext cx="1302" cy="1588"/>
              </a:xfrm>
              <a:custGeom>
                <a:avLst/>
                <a:gdLst>
                  <a:gd name="T0" fmla="*/ 0 w 551"/>
                  <a:gd name="T1" fmla="*/ 0 h 672"/>
                  <a:gd name="T2" fmla="*/ 0 w 551"/>
                  <a:gd name="T3" fmla="*/ 445 h 672"/>
                  <a:gd name="T4" fmla="*/ 275 w 551"/>
                  <a:gd name="T5" fmla="*/ 672 h 672"/>
                  <a:gd name="T6" fmla="*/ 550 w 551"/>
                  <a:gd name="T7" fmla="*/ 445 h 672"/>
                  <a:gd name="T8" fmla="*/ 183 w 551"/>
                  <a:gd name="T9" fmla="*/ 129 h 672"/>
                  <a:gd name="T10" fmla="*/ 183 w 551"/>
                  <a:gd name="T11" fmla="*/ 15 h 672"/>
                  <a:gd name="T12" fmla="*/ 155 w 551"/>
                  <a:gd name="T13" fmla="*/ 161 h 672"/>
                  <a:gd name="T14" fmla="*/ 165 w 551"/>
                  <a:gd name="T15" fmla="*/ 145 h 672"/>
                  <a:gd name="T16" fmla="*/ 175 w 551"/>
                  <a:gd name="T17" fmla="*/ 161 h 672"/>
                  <a:gd name="T18" fmla="*/ 173 w 551"/>
                  <a:gd name="T19" fmla="*/ 180 h 672"/>
                  <a:gd name="T20" fmla="*/ 157 w 551"/>
                  <a:gd name="T21" fmla="*/ 170 h 672"/>
                  <a:gd name="T22" fmla="*/ 16 w 551"/>
                  <a:gd name="T23" fmla="*/ 202 h 672"/>
                  <a:gd name="T24" fmla="*/ 16 w 551"/>
                  <a:gd name="T25" fmla="*/ 310 h 672"/>
                  <a:gd name="T26" fmla="*/ 39 w 551"/>
                  <a:gd name="T27" fmla="*/ 145 h 672"/>
                  <a:gd name="T28" fmla="*/ 49 w 551"/>
                  <a:gd name="T29" fmla="*/ 161 h 672"/>
                  <a:gd name="T30" fmla="*/ 48 w 551"/>
                  <a:gd name="T31" fmla="*/ 180 h 672"/>
                  <a:gd name="T32" fmla="*/ 31 w 551"/>
                  <a:gd name="T33" fmla="*/ 170 h 672"/>
                  <a:gd name="T34" fmla="*/ 25 w 551"/>
                  <a:gd name="T35" fmla="*/ 153 h 672"/>
                  <a:gd name="T36" fmla="*/ 105 w 551"/>
                  <a:gd name="T37" fmla="*/ 255 h 672"/>
                  <a:gd name="T38" fmla="*/ 115 w 551"/>
                  <a:gd name="T39" fmla="*/ 271 h 672"/>
                  <a:gd name="T40" fmla="*/ 113 w 551"/>
                  <a:gd name="T41" fmla="*/ 289 h 672"/>
                  <a:gd name="T42" fmla="*/ 96 w 551"/>
                  <a:gd name="T43" fmla="*/ 280 h 672"/>
                  <a:gd name="T44" fmla="*/ 90 w 551"/>
                  <a:gd name="T45" fmla="*/ 263 h 672"/>
                  <a:gd name="T46" fmla="*/ 111 w 551"/>
                  <a:gd name="T47" fmla="*/ 182 h 672"/>
                  <a:gd name="T48" fmla="*/ 73 w 551"/>
                  <a:gd name="T49" fmla="*/ 187 h 672"/>
                  <a:gd name="T50" fmla="*/ 77 w 551"/>
                  <a:gd name="T51" fmla="*/ 151 h 672"/>
                  <a:gd name="T52" fmla="*/ 113 w 551"/>
                  <a:gd name="T53" fmla="*/ 143 h 672"/>
                  <a:gd name="T54" fmla="*/ 88 w 551"/>
                  <a:gd name="T55" fmla="*/ 58 h 672"/>
                  <a:gd name="T56" fmla="*/ 99 w 551"/>
                  <a:gd name="T57" fmla="*/ 44 h 672"/>
                  <a:gd name="T58" fmla="*/ 119 w 551"/>
                  <a:gd name="T59" fmla="*/ 43 h 672"/>
                  <a:gd name="T60" fmla="*/ 113 w 551"/>
                  <a:gd name="T61" fmla="*/ 59 h 672"/>
                  <a:gd name="T62" fmla="*/ 96 w 551"/>
                  <a:gd name="T63" fmla="*/ 69 h 672"/>
                  <a:gd name="T64" fmla="*/ 73 w 551"/>
                  <a:gd name="T65" fmla="*/ 15 h 672"/>
                  <a:gd name="T66" fmla="*/ 16 w 551"/>
                  <a:gd name="T67" fmla="*/ 15 h 672"/>
                  <a:gd name="T68" fmla="*/ 51 w 551"/>
                  <a:gd name="T69" fmla="*/ 523 h 672"/>
                  <a:gd name="T70" fmla="*/ 183 w 551"/>
                  <a:gd name="T71" fmla="*/ 325 h 672"/>
                  <a:gd name="T72" fmla="*/ 135 w 551"/>
                  <a:gd name="T73" fmla="*/ 202 h 672"/>
                  <a:gd name="T74" fmla="*/ 135 w 551"/>
                  <a:gd name="T75" fmla="*/ 310 h 672"/>
                  <a:gd name="T76" fmla="*/ 291 w 551"/>
                  <a:gd name="T77" fmla="*/ 648 h 672"/>
                  <a:gd name="T78" fmla="*/ 198 w 551"/>
                  <a:gd name="T79" fmla="*/ 611 h 672"/>
                  <a:gd name="T80" fmla="*/ 353 w 551"/>
                  <a:gd name="T81" fmla="*/ 611 h 672"/>
                  <a:gd name="T82" fmla="*/ 198 w 551"/>
                  <a:gd name="T83" fmla="*/ 15 h 672"/>
                  <a:gd name="T84" fmla="*/ 535 w 551"/>
                  <a:gd name="T85" fmla="*/ 450 h 672"/>
                  <a:gd name="T86" fmla="*/ 368 w 551"/>
                  <a:gd name="T87" fmla="*/ 325 h 672"/>
                  <a:gd name="T88" fmla="*/ 535 w 551"/>
                  <a:gd name="T89" fmla="*/ 310 h 672"/>
                  <a:gd name="T90" fmla="*/ 535 w 551"/>
                  <a:gd name="T91" fmla="*/ 1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1" h="672">
                    <a:moveTo>
                      <a:pt x="551" y="0"/>
                    </a:moveTo>
                    <a:cubicBezTo>
                      <a:pt x="551" y="0"/>
                      <a:pt x="551" y="0"/>
                      <a:pt x="551" y="0"/>
                    </a:cubicBezTo>
                    <a:cubicBezTo>
                      <a:pt x="0" y="0"/>
                      <a:pt x="0" y="0"/>
                      <a:pt x="0" y="0"/>
                    </a:cubicBezTo>
                    <a:cubicBezTo>
                      <a:pt x="0" y="0"/>
                      <a:pt x="0" y="0"/>
                      <a:pt x="0" y="0"/>
                    </a:cubicBezTo>
                    <a:cubicBezTo>
                      <a:pt x="0" y="0"/>
                      <a:pt x="0" y="0"/>
                      <a:pt x="0" y="0"/>
                    </a:cubicBezTo>
                    <a:cubicBezTo>
                      <a:pt x="0" y="445"/>
                      <a:pt x="0" y="445"/>
                      <a:pt x="0" y="445"/>
                    </a:cubicBezTo>
                    <a:cubicBezTo>
                      <a:pt x="0" y="487"/>
                      <a:pt x="19" y="525"/>
                      <a:pt x="44" y="536"/>
                    </a:cubicBezTo>
                    <a:cubicBezTo>
                      <a:pt x="255" y="663"/>
                      <a:pt x="255" y="663"/>
                      <a:pt x="255" y="663"/>
                    </a:cubicBezTo>
                    <a:cubicBezTo>
                      <a:pt x="260" y="668"/>
                      <a:pt x="267" y="672"/>
                      <a:pt x="275" y="672"/>
                    </a:cubicBezTo>
                    <a:cubicBezTo>
                      <a:pt x="281" y="672"/>
                      <a:pt x="287" y="669"/>
                      <a:pt x="292" y="665"/>
                    </a:cubicBezTo>
                    <a:cubicBezTo>
                      <a:pt x="507" y="536"/>
                      <a:pt x="507" y="536"/>
                      <a:pt x="507" y="536"/>
                    </a:cubicBezTo>
                    <a:cubicBezTo>
                      <a:pt x="532" y="525"/>
                      <a:pt x="550" y="487"/>
                      <a:pt x="550" y="445"/>
                    </a:cubicBezTo>
                    <a:cubicBezTo>
                      <a:pt x="551" y="0"/>
                      <a:pt x="551" y="0"/>
                      <a:pt x="551" y="0"/>
                    </a:cubicBezTo>
                    <a:cubicBezTo>
                      <a:pt x="551" y="0"/>
                      <a:pt x="551" y="0"/>
                      <a:pt x="551" y="0"/>
                    </a:cubicBezTo>
                    <a:close/>
                    <a:moveTo>
                      <a:pt x="183" y="129"/>
                    </a:moveTo>
                    <a:cubicBezTo>
                      <a:pt x="135" y="129"/>
                      <a:pt x="135" y="129"/>
                      <a:pt x="135" y="129"/>
                    </a:cubicBezTo>
                    <a:cubicBezTo>
                      <a:pt x="135" y="15"/>
                      <a:pt x="135" y="15"/>
                      <a:pt x="135" y="15"/>
                    </a:cubicBezTo>
                    <a:cubicBezTo>
                      <a:pt x="183" y="15"/>
                      <a:pt x="183" y="15"/>
                      <a:pt x="183" y="15"/>
                    </a:cubicBezTo>
                    <a:cubicBezTo>
                      <a:pt x="183" y="129"/>
                      <a:pt x="183" y="129"/>
                      <a:pt x="183" y="129"/>
                    </a:cubicBezTo>
                    <a:close/>
                    <a:moveTo>
                      <a:pt x="148" y="168"/>
                    </a:moveTo>
                    <a:cubicBezTo>
                      <a:pt x="155" y="161"/>
                      <a:pt x="155" y="161"/>
                      <a:pt x="155" y="161"/>
                    </a:cubicBezTo>
                    <a:cubicBezTo>
                      <a:pt x="151" y="153"/>
                      <a:pt x="151" y="153"/>
                      <a:pt x="151" y="153"/>
                    </a:cubicBezTo>
                    <a:cubicBezTo>
                      <a:pt x="160" y="154"/>
                      <a:pt x="160" y="154"/>
                      <a:pt x="160" y="154"/>
                    </a:cubicBezTo>
                    <a:cubicBezTo>
                      <a:pt x="165" y="145"/>
                      <a:pt x="165" y="145"/>
                      <a:pt x="165" y="145"/>
                    </a:cubicBezTo>
                    <a:cubicBezTo>
                      <a:pt x="170" y="154"/>
                      <a:pt x="170" y="154"/>
                      <a:pt x="170" y="154"/>
                    </a:cubicBezTo>
                    <a:cubicBezTo>
                      <a:pt x="179" y="153"/>
                      <a:pt x="179" y="153"/>
                      <a:pt x="179" y="153"/>
                    </a:cubicBezTo>
                    <a:cubicBezTo>
                      <a:pt x="175" y="161"/>
                      <a:pt x="175" y="161"/>
                      <a:pt x="175" y="161"/>
                    </a:cubicBezTo>
                    <a:cubicBezTo>
                      <a:pt x="182" y="168"/>
                      <a:pt x="182" y="168"/>
                      <a:pt x="182" y="168"/>
                    </a:cubicBezTo>
                    <a:cubicBezTo>
                      <a:pt x="173" y="170"/>
                      <a:pt x="173" y="170"/>
                      <a:pt x="173" y="170"/>
                    </a:cubicBezTo>
                    <a:cubicBezTo>
                      <a:pt x="173" y="180"/>
                      <a:pt x="173" y="180"/>
                      <a:pt x="173" y="180"/>
                    </a:cubicBezTo>
                    <a:cubicBezTo>
                      <a:pt x="165" y="173"/>
                      <a:pt x="165" y="173"/>
                      <a:pt x="165" y="173"/>
                    </a:cubicBezTo>
                    <a:cubicBezTo>
                      <a:pt x="157" y="180"/>
                      <a:pt x="157" y="180"/>
                      <a:pt x="157" y="180"/>
                    </a:cubicBezTo>
                    <a:cubicBezTo>
                      <a:pt x="157" y="170"/>
                      <a:pt x="157" y="170"/>
                      <a:pt x="157" y="170"/>
                    </a:cubicBezTo>
                    <a:cubicBezTo>
                      <a:pt x="148" y="168"/>
                      <a:pt x="148" y="168"/>
                      <a:pt x="148" y="168"/>
                    </a:cubicBezTo>
                    <a:close/>
                    <a:moveTo>
                      <a:pt x="16" y="310"/>
                    </a:moveTo>
                    <a:cubicBezTo>
                      <a:pt x="16" y="202"/>
                      <a:pt x="16" y="202"/>
                      <a:pt x="16" y="202"/>
                    </a:cubicBezTo>
                    <a:cubicBezTo>
                      <a:pt x="73" y="202"/>
                      <a:pt x="73" y="202"/>
                      <a:pt x="73" y="202"/>
                    </a:cubicBezTo>
                    <a:cubicBezTo>
                      <a:pt x="73" y="310"/>
                      <a:pt x="73" y="310"/>
                      <a:pt x="73" y="310"/>
                    </a:cubicBezTo>
                    <a:cubicBezTo>
                      <a:pt x="16" y="310"/>
                      <a:pt x="16" y="310"/>
                      <a:pt x="16" y="310"/>
                    </a:cubicBezTo>
                    <a:close/>
                    <a:moveTo>
                      <a:pt x="25" y="153"/>
                    </a:moveTo>
                    <a:cubicBezTo>
                      <a:pt x="34" y="154"/>
                      <a:pt x="34" y="154"/>
                      <a:pt x="34" y="154"/>
                    </a:cubicBezTo>
                    <a:cubicBezTo>
                      <a:pt x="39" y="145"/>
                      <a:pt x="39" y="145"/>
                      <a:pt x="39" y="145"/>
                    </a:cubicBezTo>
                    <a:cubicBezTo>
                      <a:pt x="45" y="154"/>
                      <a:pt x="45" y="154"/>
                      <a:pt x="45" y="154"/>
                    </a:cubicBezTo>
                    <a:cubicBezTo>
                      <a:pt x="54" y="153"/>
                      <a:pt x="54" y="153"/>
                      <a:pt x="54" y="153"/>
                    </a:cubicBezTo>
                    <a:cubicBezTo>
                      <a:pt x="49" y="161"/>
                      <a:pt x="49" y="161"/>
                      <a:pt x="49" y="161"/>
                    </a:cubicBezTo>
                    <a:cubicBezTo>
                      <a:pt x="56" y="168"/>
                      <a:pt x="56" y="168"/>
                      <a:pt x="56" y="168"/>
                    </a:cubicBezTo>
                    <a:cubicBezTo>
                      <a:pt x="48" y="170"/>
                      <a:pt x="48" y="170"/>
                      <a:pt x="48" y="170"/>
                    </a:cubicBezTo>
                    <a:cubicBezTo>
                      <a:pt x="48" y="180"/>
                      <a:pt x="48" y="180"/>
                      <a:pt x="48" y="180"/>
                    </a:cubicBezTo>
                    <a:cubicBezTo>
                      <a:pt x="39" y="173"/>
                      <a:pt x="39" y="173"/>
                      <a:pt x="39" y="173"/>
                    </a:cubicBezTo>
                    <a:cubicBezTo>
                      <a:pt x="31" y="180"/>
                      <a:pt x="31" y="180"/>
                      <a:pt x="31" y="180"/>
                    </a:cubicBezTo>
                    <a:cubicBezTo>
                      <a:pt x="31" y="170"/>
                      <a:pt x="31" y="170"/>
                      <a:pt x="31" y="170"/>
                    </a:cubicBezTo>
                    <a:cubicBezTo>
                      <a:pt x="23" y="168"/>
                      <a:pt x="23" y="168"/>
                      <a:pt x="23" y="168"/>
                    </a:cubicBezTo>
                    <a:cubicBezTo>
                      <a:pt x="29" y="161"/>
                      <a:pt x="29" y="161"/>
                      <a:pt x="29" y="161"/>
                    </a:cubicBezTo>
                    <a:cubicBezTo>
                      <a:pt x="25" y="153"/>
                      <a:pt x="25" y="153"/>
                      <a:pt x="25" y="153"/>
                    </a:cubicBezTo>
                    <a:close/>
                    <a:moveTo>
                      <a:pt x="90" y="263"/>
                    </a:moveTo>
                    <a:cubicBezTo>
                      <a:pt x="99" y="264"/>
                      <a:pt x="99" y="264"/>
                      <a:pt x="99" y="264"/>
                    </a:cubicBezTo>
                    <a:cubicBezTo>
                      <a:pt x="105" y="255"/>
                      <a:pt x="105" y="255"/>
                      <a:pt x="105" y="255"/>
                    </a:cubicBezTo>
                    <a:cubicBezTo>
                      <a:pt x="110" y="264"/>
                      <a:pt x="110" y="264"/>
                      <a:pt x="110" y="264"/>
                    </a:cubicBezTo>
                    <a:cubicBezTo>
                      <a:pt x="119" y="263"/>
                      <a:pt x="119" y="263"/>
                      <a:pt x="119" y="263"/>
                    </a:cubicBezTo>
                    <a:cubicBezTo>
                      <a:pt x="115" y="271"/>
                      <a:pt x="115" y="271"/>
                      <a:pt x="115" y="271"/>
                    </a:cubicBezTo>
                    <a:cubicBezTo>
                      <a:pt x="121" y="278"/>
                      <a:pt x="121" y="278"/>
                      <a:pt x="121" y="278"/>
                    </a:cubicBezTo>
                    <a:cubicBezTo>
                      <a:pt x="113" y="280"/>
                      <a:pt x="113" y="280"/>
                      <a:pt x="113" y="280"/>
                    </a:cubicBezTo>
                    <a:cubicBezTo>
                      <a:pt x="113" y="289"/>
                      <a:pt x="113" y="289"/>
                      <a:pt x="113" y="289"/>
                    </a:cubicBezTo>
                    <a:cubicBezTo>
                      <a:pt x="105" y="283"/>
                      <a:pt x="105" y="283"/>
                      <a:pt x="105" y="283"/>
                    </a:cubicBezTo>
                    <a:cubicBezTo>
                      <a:pt x="96" y="289"/>
                      <a:pt x="96" y="289"/>
                      <a:pt x="96" y="289"/>
                    </a:cubicBezTo>
                    <a:cubicBezTo>
                      <a:pt x="96" y="280"/>
                      <a:pt x="96" y="280"/>
                      <a:pt x="96" y="280"/>
                    </a:cubicBezTo>
                    <a:cubicBezTo>
                      <a:pt x="88" y="278"/>
                      <a:pt x="88" y="278"/>
                      <a:pt x="88" y="278"/>
                    </a:cubicBezTo>
                    <a:cubicBezTo>
                      <a:pt x="95" y="271"/>
                      <a:pt x="95" y="271"/>
                      <a:pt x="95" y="271"/>
                    </a:cubicBezTo>
                    <a:cubicBezTo>
                      <a:pt x="90" y="263"/>
                      <a:pt x="90" y="263"/>
                      <a:pt x="90" y="263"/>
                    </a:cubicBezTo>
                    <a:close/>
                    <a:moveTo>
                      <a:pt x="129" y="176"/>
                    </a:moveTo>
                    <a:cubicBezTo>
                      <a:pt x="128" y="174"/>
                      <a:pt x="125" y="173"/>
                      <a:pt x="123" y="173"/>
                    </a:cubicBezTo>
                    <a:cubicBezTo>
                      <a:pt x="118" y="173"/>
                      <a:pt x="116" y="181"/>
                      <a:pt x="111" y="182"/>
                    </a:cubicBezTo>
                    <a:cubicBezTo>
                      <a:pt x="108" y="182"/>
                      <a:pt x="106" y="182"/>
                      <a:pt x="106" y="178"/>
                    </a:cubicBezTo>
                    <a:cubicBezTo>
                      <a:pt x="106" y="175"/>
                      <a:pt x="112" y="173"/>
                      <a:pt x="115" y="171"/>
                    </a:cubicBezTo>
                    <a:cubicBezTo>
                      <a:pt x="79" y="171"/>
                      <a:pt x="79" y="187"/>
                      <a:pt x="73" y="187"/>
                    </a:cubicBezTo>
                    <a:cubicBezTo>
                      <a:pt x="64" y="187"/>
                      <a:pt x="81" y="170"/>
                      <a:pt x="86" y="165"/>
                    </a:cubicBezTo>
                    <a:cubicBezTo>
                      <a:pt x="79" y="164"/>
                      <a:pt x="74" y="155"/>
                      <a:pt x="66" y="150"/>
                    </a:cubicBezTo>
                    <a:cubicBezTo>
                      <a:pt x="70" y="145"/>
                      <a:pt x="72" y="147"/>
                      <a:pt x="77" y="151"/>
                    </a:cubicBezTo>
                    <a:cubicBezTo>
                      <a:pt x="77" y="147"/>
                      <a:pt x="80" y="143"/>
                      <a:pt x="88" y="143"/>
                    </a:cubicBezTo>
                    <a:cubicBezTo>
                      <a:pt x="104" y="143"/>
                      <a:pt x="100" y="158"/>
                      <a:pt x="102" y="158"/>
                    </a:cubicBezTo>
                    <a:cubicBezTo>
                      <a:pt x="105" y="158"/>
                      <a:pt x="102" y="143"/>
                      <a:pt x="113" y="143"/>
                    </a:cubicBezTo>
                    <a:cubicBezTo>
                      <a:pt x="128" y="143"/>
                      <a:pt x="148" y="183"/>
                      <a:pt x="130" y="183"/>
                    </a:cubicBezTo>
                    <a:cubicBezTo>
                      <a:pt x="123" y="183"/>
                      <a:pt x="129" y="178"/>
                      <a:pt x="129" y="176"/>
                    </a:cubicBezTo>
                    <a:close/>
                    <a:moveTo>
                      <a:pt x="88" y="58"/>
                    </a:moveTo>
                    <a:cubicBezTo>
                      <a:pt x="95" y="50"/>
                      <a:pt x="95" y="50"/>
                      <a:pt x="95" y="50"/>
                    </a:cubicBezTo>
                    <a:cubicBezTo>
                      <a:pt x="90" y="43"/>
                      <a:pt x="90" y="43"/>
                      <a:pt x="90" y="43"/>
                    </a:cubicBezTo>
                    <a:cubicBezTo>
                      <a:pt x="99" y="44"/>
                      <a:pt x="99" y="44"/>
                      <a:pt x="99" y="44"/>
                    </a:cubicBezTo>
                    <a:cubicBezTo>
                      <a:pt x="105" y="34"/>
                      <a:pt x="105" y="34"/>
                      <a:pt x="105" y="34"/>
                    </a:cubicBezTo>
                    <a:cubicBezTo>
                      <a:pt x="110" y="43"/>
                      <a:pt x="110" y="43"/>
                      <a:pt x="110" y="43"/>
                    </a:cubicBezTo>
                    <a:cubicBezTo>
                      <a:pt x="119" y="43"/>
                      <a:pt x="119" y="43"/>
                      <a:pt x="119" y="43"/>
                    </a:cubicBezTo>
                    <a:cubicBezTo>
                      <a:pt x="115" y="50"/>
                      <a:pt x="115" y="50"/>
                      <a:pt x="115" y="50"/>
                    </a:cubicBezTo>
                    <a:cubicBezTo>
                      <a:pt x="121" y="58"/>
                      <a:pt x="121" y="58"/>
                      <a:pt x="121" y="58"/>
                    </a:cubicBezTo>
                    <a:cubicBezTo>
                      <a:pt x="113" y="59"/>
                      <a:pt x="113" y="59"/>
                      <a:pt x="113" y="59"/>
                    </a:cubicBezTo>
                    <a:cubicBezTo>
                      <a:pt x="113" y="69"/>
                      <a:pt x="113" y="69"/>
                      <a:pt x="113" y="69"/>
                    </a:cubicBezTo>
                    <a:cubicBezTo>
                      <a:pt x="105" y="63"/>
                      <a:pt x="105" y="63"/>
                      <a:pt x="105" y="63"/>
                    </a:cubicBezTo>
                    <a:cubicBezTo>
                      <a:pt x="96" y="69"/>
                      <a:pt x="96" y="69"/>
                      <a:pt x="96" y="69"/>
                    </a:cubicBezTo>
                    <a:cubicBezTo>
                      <a:pt x="96" y="59"/>
                      <a:pt x="96" y="59"/>
                      <a:pt x="96" y="59"/>
                    </a:cubicBezTo>
                    <a:cubicBezTo>
                      <a:pt x="88" y="58"/>
                      <a:pt x="88" y="58"/>
                      <a:pt x="88" y="58"/>
                    </a:cubicBezTo>
                    <a:close/>
                    <a:moveTo>
                      <a:pt x="73" y="15"/>
                    </a:moveTo>
                    <a:cubicBezTo>
                      <a:pt x="73" y="129"/>
                      <a:pt x="73" y="129"/>
                      <a:pt x="73" y="129"/>
                    </a:cubicBezTo>
                    <a:cubicBezTo>
                      <a:pt x="16" y="129"/>
                      <a:pt x="16" y="129"/>
                      <a:pt x="16" y="129"/>
                    </a:cubicBezTo>
                    <a:cubicBezTo>
                      <a:pt x="16" y="15"/>
                      <a:pt x="16" y="15"/>
                      <a:pt x="16" y="15"/>
                    </a:cubicBezTo>
                    <a:cubicBezTo>
                      <a:pt x="73" y="15"/>
                      <a:pt x="73" y="15"/>
                      <a:pt x="73" y="15"/>
                    </a:cubicBezTo>
                    <a:close/>
                    <a:moveTo>
                      <a:pt x="183" y="602"/>
                    </a:moveTo>
                    <a:cubicBezTo>
                      <a:pt x="51" y="523"/>
                      <a:pt x="51" y="523"/>
                      <a:pt x="51" y="523"/>
                    </a:cubicBezTo>
                    <a:cubicBezTo>
                      <a:pt x="29" y="509"/>
                      <a:pt x="18" y="482"/>
                      <a:pt x="16" y="450"/>
                    </a:cubicBezTo>
                    <a:cubicBezTo>
                      <a:pt x="16" y="325"/>
                      <a:pt x="16" y="325"/>
                      <a:pt x="16" y="325"/>
                    </a:cubicBezTo>
                    <a:cubicBezTo>
                      <a:pt x="183" y="325"/>
                      <a:pt x="183" y="325"/>
                      <a:pt x="183" y="325"/>
                    </a:cubicBezTo>
                    <a:cubicBezTo>
                      <a:pt x="183" y="602"/>
                      <a:pt x="183" y="602"/>
                      <a:pt x="183" y="602"/>
                    </a:cubicBezTo>
                    <a:close/>
                    <a:moveTo>
                      <a:pt x="135" y="310"/>
                    </a:moveTo>
                    <a:cubicBezTo>
                      <a:pt x="135" y="202"/>
                      <a:pt x="135" y="202"/>
                      <a:pt x="135" y="202"/>
                    </a:cubicBezTo>
                    <a:cubicBezTo>
                      <a:pt x="183" y="202"/>
                      <a:pt x="183" y="202"/>
                      <a:pt x="183" y="202"/>
                    </a:cubicBezTo>
                    <a:cubicBezTo>
                      <a:pt x="183" y="310"/>
                      <a:pt x="183" y="310"/>
                      <a:pt x="183" y="310"/>
                    </a:cubicBezTo>
                    <a:cubicBezTo>
                      <a:pt x="135" y="310"/>
                      <a:pt x="135" y="310"/>
                      <a:pt x="135" y="310"/>
                    </a:cubicBezTo>
                    <a:close/>
                    <a:moveTo>
                      <a:pt x="353" y="611"/>
                    </a:moveTo>
                    <a:cubicBezTo>
                      <a:pt x="292" y="648"/>
                      <a:pt x="292" y="648"/>
                      <a:pt x="292" y="648"/>
                    </a:cubicBezTo>
                    <a:cubicBezTo>
                      <a:pt x="291" y="648"/>
                      <a:pt x="291" y="648"/>
                      <a:pt x="291" y="648"/>
                    </a:cubicBezTo>
                    <a:cubicBezTo>
                      <a:pt x="286" y="651"/>
                      <a:pt x="281" y="653"/>
                      <a:pt x="275" y="653"/>
                    </a:cubicBezTo>
                    <a:cubicBezTo>
                      <a:pt x="268" y="653"/>
                      <a:pt x="263" y="651"/>
                      <a:pt x="258" y="647"/>
                    </a:cubicBezTo>
                    <a:cubicBezTo>
                      <a:pt x="198" y="611"/>
                      <a:pt x="198" y="611"/>
                      <a:pt x="198" y="611"/>
                    </a:cubicBezTo>
                    <a:cubicBezTo>
                      <a:pt x="198" y="325"/>
                      <a:pt x="198" y="325"/>
                      <a:pt x="198" y="325"/>
                    </a:cubicBezTo>
                    <a:cubicBezTo>
                      <a:pt x="353" y="325"/>
                      <a:pt x="353" y="325"/>
                      <a:pt x="353" y="325"/>
                    </a:cubicBezTo>
                    <a:cubicBezTo>
                      <a:pt x="353" y="611"/>
                      <a:pt x="353" y="611"/>
                      <a:pt x="353" y="611"/>
                    </a:cubicBezTo>
                    <a:close/>
                    <a:moveTo>
                      <a:pt x="353" y="310"/>
                    </a:moveTo>
                    <a:cubicBezTo>
                      <a:pt x="198" y="310"/>
                      <a:pt x="198" y="310"/>
                      <a:pt x="198" y="310"/>
                    </a:cubicBezTo>
                    <a:cubicBezTo>
                      <a:pt x="198" y="15"/>
                      <a:pt x="198" y="15"/>
                      <a:pt x="198" y="15"/>
                    </a:cubicBezTo>
                    <a:cubicBezTo>
                      <a:pt x="353" y="15"/>
                      <a:pt x="353" y="15"/>
                      <a:pt x="353" y="15"/>
                    </a:cubicBezTo>
                    <a:cubicBezTo>
                      <a:pt x="353" y="310"/>
                      <a:pt x="353" y="310"/>
                      <a:pt x="353" y="310"/>
                    </a:cubicBezTo>
                    <a:close/>
                    <a:moveTo>
                      <a:pt x="535" y="450"/>
                    </a:moveTo>
                    <a:cubicBezTo>
                      <a:pt x="532" y="482"/>
                      <a:pt x="521" y="509"/>
                      <a:pt x="499" y="523"/>
                    </a:cubicBezTo>
                    <a:cubicBezTo>
                      <a:pt x="368" y="602"/>
                      <a:pt x="368" y="602"/>
                      <a:pt x="368" y="602"/>
                    </a:cubicBezTo>
                    <a:cubicBezTo>
                      <a:pt x="368" y="325"/>
                      <a:pt x="368" y="325"/>
                      <a:pt x="368" y="325"/>
                    </a:cubicBezTo>
                    <a:cubicBezTo>
                      <a:pt x="535" y="325"/>
                      <a:pt x="535" y="325"/>
                      <a:pt x="535" y="325"/>
                    </a:cubicBezTo>
                    <a:cubicBezTo>
                      <a:pt x="535" y="450"/>
                      <a:pt x="535" y="450"/>
                      <a:pt x="535" y="450"/>
                    </a:cubicBezTo>
                    <a:close/>
                    <a:moveTo>
                      <a:pt x="535" y="310"/>
                    </a:moveTo>
                    <a:cubicBezTo>
                      <a:pt x="368" y="310"/>
                      <a:pt x="368" y="310"/>
                      <a:pt x="368" y="310"/>
                    </a:cubicBezTo>
                    <a:cubicBezTo>
                      <a:pt x="368" y="15"/>
                      <a:pt x="368" y="15"/>
                      <a:pt x="368" y="15"/>
                    </a:cubicBezTo>
                    <a:cubicBezTo>
                      <a:pt x="535" y="15"/>
                      <a:pt x="535" y="15"/>
                      <a:pt x="535" y="15"/>
                    </a:cubicBezTo>
                    <a:cubicBezTo>
                      <a:pt x="535" y="310"/>
                      <a:pt x="535" y="310"/>
                      <a:pt x="535" y="3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4" name="Freeform 64"/>
              <p:cNvSpPr>
                <a:spLocks/>
              </p:cNvSpPr>
              <p:nvPr userDrawn="1"/>
            </p:nvSpPr>
            <p:spPr bwMode="auto">
              <a:xfrm>
                <a:off x="2261" y="-957"/>
                <a:ext cx="392" cy="447"/>
              </a:xfrm>
              <a:custGeom>
                <a:avLst/>
                <a:gdLst>
                  <a:gd name="T0" fmla="*/ 152 w 166"/>
                  <a:gd name="T1" fmla="*/ 88 h 189"/>
                  <a:gd name="T2" fmla="*/ 137 w 166"/>
                  <a:gd name="T3" fmla="*/ 94 h 189"/>
                  <a:gd name="T4" fmla="*/ 154 w 166"/>
                  <a:gd name="T5" fmla="*/ 71 h 189"/>
                  <a:gd name="T6" fmla="*/ 134 w 166"/>
                  <a:gd name="T7" fmla="*/ 76 h 189"/>
                  <a:gd name="T8" fmla="*/ 128 w 166"/>
                  <a:gd name="T9" fmla="*/ 52 h 189"/>
                  <a:gd name="T10" fmla="*/ 128 w 166"/>
                  <a:gd name="T11" fmla="*/ 32 h 189"/>
                  <a:gd name="T12" fmla="*/ 145 w 166"/>
                  <a:gd name="T13" fmla="*/ 0 h 189"/>
                  <a:gd name="T14" fmla="*/ 116 w 166"/>
                  <a:gd name="T15" fmla="*/ 35 h 189"/>
                  <a:gd name="T16" fmla="*/ 105 w 166"/>
                  <a:gd name="T17" fmla="*/ 75 h 189"/>
                  <a:gd name="T18" fmla="*/ 82 w 166"/>
                  <a:gd name="T19" fmla="*/ 42 h 189"/>
                  <a:gd name="T20" fmla="*/ 54 w 166"/>
                  <a:gd name="T21" fmla="*/ 50 h 189"/>
                  <a:gd name="T22" fmla="*/ 65 w 166"/>
                  <a:gd name="T23" fmla="*/ 65 h 189"/>
                  <a:gd name="T24" fmla="*/ 61 w 166"/>
                  <a:gd name="T25" fmla="*/ 82 h 189"/>
                  <a:gd name="T26" fmla="*/ 46 w 166"/>
                  <a:gd name="T27" fmla="*/ 59 h 189"/>
                  <a:gd name="T28" fmla="*/ 45 w 166"/>
                  <a:gd name="T29" fmla="*/ 43 h 189"/>
                  <a:gd name="T30" fmla="*/ 4 w 166"/>
                  <a:gd name="T31" fmla="*/ 0 h 189"/>
                  <a:gd name="T32" fmla="*/ 20 w 166"/>
                  <a:gd name="T33" fmla="*/ 31 h 189"/>
                  <a:gd name="T34" fmla="*/ 4 w 166"/>
                  <a:gd name="T35" fmla="*/ 26 h 189"/>
                  <a:gd name="T36" fmla="*/ 14 w 166"/>
                  <a:gd name="T37" fmla="*/ 43 h 189"/>
                  <a:gd name="T38" fmla="*/ 2 w 166"/>
                  <a:gd name="T39" fmla="*/ 47 h 189"/>
                  <a:gd name="T40" fmla="*/ 10 w 166"/>
                  <a:gd name="T41" fmla="*/ 59 h 189"/>
                  <a:gd name="T42" fmla="*/ 0 w 166"/>
                  <a:gd name="T43" fmla="*/ 61 h 189"/>
                  <a:gd name="T44" fmla="*/ 5 w 166"/>
                  <a:gd name="T45" fmla="*/ 68 h 189"/>
                  <a:gd name="T46" fmla="*/ 2 w 166"/>
                  <a:gd name="T47" fmla="*/ 84 h 189"/>
                  <a:gd name="T48" fmla="*/ 41 w 166"/>
                  <a:gd name="T49" fmla="*/ 135 h 189"/>
                  <a:gd name="T50" fmla="*/ 52 w 166"/>
                  <a:gd name="T51" fmla="*/ 123 h 189"/>
                  <a:gd name="T52" fmla="*/ 58 w 166"/>
                  <a:gd name="T53" fmla="*/ 131 h 189"/>
                  <a:gd name="T54" fmla="*/ 47 w 166"/>
                  <a:gd name="T55" fmla="*/ 146 h 189"/>
                  <a:gd name="T56" fmla="*/ 64 w 166"/>
                  <a:gd name="T57" fmla="*/ 159 h 189"/>
                  <a:gd name="T58" fmla="*/ 62 w 166"/>
                  <a:gd name="T59" fmla="*/ 182 h 189"/>
                  <a:gd name="T60" fmla="*/ 79 w 166"/>
                  <a:gd name="T61" fmla="*/ 174 h 189"/>
                  <a:gd name="T62" fmla="*/ 92 w 166"/>
                  <a:gd name="T63" fmla="*/ 189 h 189"/>
                  <a:gd name="T64" fmla="*/ 103 w 166"/>
                  <a:gd name="T65" fmla="*/ 174 h 189"/>
                  <a:gd name="T66" fmla="*/ 119 w 166"/>
                  <a:gd name="T67" fmla="*/ 181 h 189"/>
                  <a:gd name="T68" fmla="*/ 113 w 166"/>
                  <a:gd name="T69" fmla="*/ 160 h 189"/>
                  <a:gd name="T70" fmla="*/ 132 w 166"/>
                  <a:gd name="T71" fmla="*/ 146 h 189"/>
                  <a:gd name="T72" fmla="*/ 124 w 166"/>
                  <a:gd name="T73" fmla="*/ 137 h 189"/>
                  <a:gd name="T74" fmla="*/ 128 w 166"/>
                  <a:gd name="T75" fmla="*/ 125 h 189"/>
                  <a:gd name="T76" fmla="*/ 152 w 166"/>
                  <a:gd name="T77" fmla="*/ 8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6" h="189">
                    <a:moveTo>
                      <a:pt x="152" y="88"/>
                    </a:moveTo>
                    <a:cubicBezTo>
                      <a:pt x="151" y="86"/>
                      <a:pt x="131" y="95"/>
                      <a:pt x="137" y="94"/>
                    </a:cubicBezTo>
                    <a:cubicBezTo>
                      <a:pt x="137" y="88"/>
                      <a:pt x="149" y="76"/>
                      <a:pt x="154" y="71"/>
                    </a:cubicBezTo>
                    <a:cubicBezTo>
                      <a:pt x="153" y="64"/>
                      <a:pt x="144" y="71"/>
                      <a:pt x="134" y="76"/>
                    </a:cubicBezTo>
                    <a:cubicBezTo>
                      <a:pt x="166" y="31"/>
                      <a:pt x="145" y="49"/>
                      <a:pt x="128" y="52"/>
                    </a:cubicBezTo>
                    <a:cubicBezTo>
                      <a:pt x="156" y="22"/>
                      <a:pt x="149" y="23"/>
                      <a:pt x="128" y="32"/>
                    </a:cubicBezTo>
                    <a:cubicBezTo>
                      <a:pt x="144" y="19"/>
                      <a:pt x="148" y="4"/>
                      <a:pt x="145" y="0"/>
                    </a:cubicBezTo>
                    <a:cubicBezTo>
                      <a:pt x="130" y="20"/>
                      <a:pt x="116" y="17"/>
                      <a:pt x="116" y="35"/>
                    </a:cubicBezTo>
                    <a:cubicBezTo>
                      <a:pt x="116" y="48"/>
                      <a:pt x="111" y="68"/>
                      <a:pt x="105" y="75"/>
                    </a:cubicBezTo>
                    <a:cubicBezTo>
                      <a:pt x="97" y="84"/>
                      <a:pt x="103" y="42"/>
                      <a:pt x="82" y="42"/>
                    </a:cubicBezTo>
                    <a:cubicBezTo>
                      <a:pt x="75" y="42"/>
                      <a:pt x="59" y="41"/>
                      <a:pt x="54" y="50"/>
                    </a:cubicBezTo>
                    <a:cubicBezTo>
                      <a:pt x="58" y="50"/>
                      <a:pt x="65" y="61"/>
                      <a:pt x="65" y="65"/>
                    </a:cubicBezTo>
                    <a:cubicBezTo>
                      <a:pt x="65" y="70"/>
                      <a:pt x="69" y="82"/>
                      <a:pt x="61" y="82"/>
                    </a:cubicBezTo>
                    <a:cubicBezTo>
                      <a:pt x="54" y="82"/>
                      <a:pt x="46" y="66"/>
                      <a:pt x="46" y="59"/>
                    </a:cubicBezTo>
                    <a:cubicBezTo>
                      <a:pt x="46" y="52"/>
                      <a:pt x="45" y="53"/>
                      <a:pt x="45" y="43"/>
                    </a:cubicBezTo>
                    <a:cubicBezTo>
                      <a:pt x="45" y="25"/>
                      <a:pt x="16" y="0"/>
                      <a:pt x="4" y="0"/>
                    </a:cubicBezTo>
                    <a:cubicBezTo>
                      <a:pt x="4" y="12"/>
                      <a:pt x="20" y="15"/>
                      <a:pt x="20" y="31"/>
                    </a:cubicBezTo>
                    <a:cubicBezTo>
                      <a:pt x="14" y="31"/>
                      <a:pt x="4" y="18"/>
                      <a:pt x="4" y="26"/>
                    </a:cubicBezTo>
                    <a:cubicBezTo>
                      <a:pt x="4" y="34"/>
                      <a:pt x="14" y="36"/>
                      <a:pt x="14" y="43"/>
                    </a:cubicBezTo>
                    <a:cubicBezTo>
                      <a:pt x="14" y="49"/>
                      <a:pt x="2" y="40"/>
                      <a:pt x="2" y="47"/>
                    </a:cubicBezTo>
                    <a:cubicBezTo>
                      <a:pt x="2" y="54"/>
                      <a:pt x="9" y="53"/>
                      <a:pt x="10" y="59"/>
                    </a:cubicBezTo>
                    <a:cubicBezTo>
                      <a:pt x="6" y="58"/>
                      <a:pt x="1" y="59"/>
                      <a:pt x="0" y="61"/>
                    </a:cubicBezTo>
                    <a:cubicBezTo>
                      <a:pt x="0" y="63"/>
                      <a:pt x="2" y="66"/>
                      <a:pt x="5" y="68"/>
                    </a:cubicBezTo>
                    <a:cubicBezTo>
                      <a:pt x="4" y="69"/>
                      <a:pt x="2" y="73"/>
                      <a:pt x="2" y="84"/>
                    </a:cubicBezTo>
                    <a:cubicBezTo>
                      <a:pt x="2" y="119"/>
                      <a:pt x="24" y="135"/>
                      <a:pt x="41" y="135"/>
                    </a:cubicBezTo>
                    <a:cubicBezTo>
                      <a:pt x="52" y="135"/>
                      <a:pt x="50" y="127"/>
                      <a:pt x="52" y="123"/>
                    </a:cubicBezTo>
                    <a:cubicBezTo>
                      <a:pt x="52" y="129"/>
                      <a:pt x="58" y="120"/>
                      <a:pt x="58" y="131"/>
                    </a:cubicBezTo>
                    <a:cubicBezTo>
                      <a:pt x="58" y="141"/>
                      <a:pt x="47" y="137"/>
                      <a:pt x="47" y="146"/>
                    </a:cubicBezTo>
                    <a:cubicBezTo>
                      <a:pt x="47" y="159"/>
                      <a:pt x="64" y="146"/>
                      <a:pt x="64" y="159"/>
                    </a:cubicBezTo>
                    <a:cubicBezTo>
                      <a:pt x="64" y="176"/>
                      <a:pt x="62" y="176"/>
                      <a:pt x="62" y="182"/>
                    </a:cubicBezTo>
                    <a:cubicBezTo>
                      <a:pt x="62" y="187"/>
                      <a:pt x="81" y="176"/>
                      <a:pt x="79" y="174"/>
                    </a:cubicBezTo>
                    <a:cubicBezTo>
                      <a:pt x="84" y="176"/>
                      <a:pt x="84" y="189"/>
                      <a:pt x="92" y="189"/>
                    </a:cubicBezTo>
                    <a:cubicBezTo>
                      <a:pt x="97" y="188"/>
                      <a:pt x="98" y="175"/>
                      <a:pt x="103" y="174"/>
                    </a:cubicBezTo>
                    <a:cubicBezTo>
                      <a:pt x="100" y="175"/>
                      <a:pt x="119" y="187"/>
                      <a:pt x="119" y="181"/>
                    </a:cubicBezTo>
                    <a:cubicBezTo>
                      <a:pt x="119" y="164"/>
                      <a:pt x="113" y="171"/>
                      <a:pt x="113" y="160"/>
                    </a:cubicBezTo>
                    <a:cubicBezTo>
                      <a:pt x="113" y="150"/>
                      <a:pt x="135" y="152"/>
                      <a:pt x="132" y="146"/>
                    </a:cubicBezTo>
                    <a:cubicBezTo>
                      <a:pt x="129" y="142"/>
                      <a:pt x="127" y="145"/>
                      <a:pt x="124" y="137"/>
                    </a:cubicBezTo>
                    <a:cubicBezTo>
                      <a:pt x="125" y="138"/>
                      <a:pt x="106" y="111"/>
                      <a:pt x="128" y="125"/>
                    </a:cubicBezTo>
                    <a:cubicBezTo>
                      <a:pt x="151" y="140"/>
                      <a:pt x="153" y="90"/>
                      <a:pt x="152"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5" name="Oval 65"/>
              <p:cNvSpPr>
                <a:spLocks noChangeArrowheads="1"/>
              </p:cNvSpPr>
              <p:nvPr userDrawn="1"/>
            </p:nvSpPr>
            <p:spPr bwMode="auto">
              <a:xfrm>
                <a:off x="3965" y="-550"/>
                <a:ext cx="85" cy="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6" name="Oval 66"/>
              <p:cNvSpPr>
                <a:spLocks noChangeArrowheads="1"/>
              </p:cNvSpPr>
              <p:nvPr userDrawn="1"/>
            </p:nvSpPr>
            <p:spPr bwMode="auto">
              <a:xfrm>
                <a:off x="3792" y="-446"/>
                <a:ext cx="85" cy="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7" name="Oval 67"/>
              <p:cNvSpPr>
                <a:spLocks noChangeArrowheads="1"/>
              </p:cNvSpPr>
              <p:nvPr userDrawn="1"/>
            </p:nvSpPr>
            <p:spPr bwMode="auto">
              <a:xfrm>
                <a:off x="1736" y="-210"/>
                <a:ext cx="85"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8" name="Oval 68"/>
              <p:cNvSpPr>
                <a:spLocks noChangeArrowheads="1"/>
              </p:cNvSpPr>
              <p:nvPr userDrawn="1"/>
            </p:nvSpPr>
            <p:spPr bwMode="auto">
              <a:xfrm>
                <a:off x="1869" y="-198"/>
                <a:ext cx="87"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9" name="Freeform 69"/>
              <p:cNvSpPr>
                <a:spLocks/>
              </p:cNvSpPr>
              <p:nvPr userDrawn="1"/>
            </p:nvSpPr>
            <p:spPr bwMode="auto">
              <a:xfrm>
                <a:off x="5538" y="-1976"/>
                <a:ext cx="154" cy="343"/>
              </a:xfrm>
              <a:custGeom>
                <a:avLst/>
                <a:gdLst>
                  <a:gd name="T0" fmla="*/ 32 w 65"/>
                  <a:gd name="T1" fmla="*/ 25 h 145"/>
                  <a:gd name="T2" fmla="*/ 45 w 65"/>
                  <a:gd name="T3" fmla="*/ 145 h 145"/>
                  <a:gd name="T4" fmla="*/ 35 w 65"/>
                  <a:gd name="T5" fmla="*/ 122 h 145"/>
                  <a:gd name="T6" fmla="*/ 18 w 65"/>
                  <a:gd name="T7" fmla="*/ 0 h 145"/>
                  <a:gd name="T8" fmla="*/ 32 w 65"/>
                  <a:gd name="T9" fmla="*/ 25 h 145"/>
                </a:gdLst>
                <a:ahLst/>
                <a:cxnLst>
                  <a:cxn ang="0">
                    <a:pos x="T0" y="T1"/>
                  </a:cxn>
                  <a:cxn ang="0">
                    <a:pos x="T2" y="T3"/>
                  </a:cxn>
                  <a:cxn ang="0">
                    <a:pos x="T4" y="T5"/>
                  </a:cxn>
                  <a:cxn ang="0">
                    <a:pos x="T6" y="T7"/>
                  </a:cxn>
                  <a:cxn ang="0">
                    <a:pos x="T8" y="T9"/>
                  </a:cxn>
                </a:cxnLst>
                <a:rect l="0" t="0" r="r" b="b"/>
                <a:pathLst>
                  <a:path w="65" h="145">
                    <a:moveTo>
                      <a:pt x="32" y="25"/>
                    </a:moveTo>
                    <a:cubicBezTo>
                      <a:pt x="59" y="56"/>
                      <a:pt x="65" y="108"/>
                      <a:pt x="45" y="145"/>
                    </a:cubicBezTo>
                    <a:cubicBezTo>
                      <a:pt x="35" y="144"/>
                      <a:pt x="37" y="130"/>
                      <a:pt x="35" y="122"/>
                    </a:cubicBezTo>
                    <a:cubicBezTo>
                      <a:pt x="16" y="86"/>
                      <a:pt x="0" y="41"/>
                      <a:pt x="18" y="0"/>
                    </a:cubicBezTo>
                    <a:cubicBezTo>
                      <a:pt x="30" y="2"/>
                      <a:pt x="25" y="18"/>
                      <a:pt x="3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0" name="Freeform 70"/>
              <p:cNvSpPr>
                <a:spLocks/>
              </p:cNvSpPr>
              <p:nvPr userDrawn="1"/>
            </p:nvSpPr>
            <p:spPr bwMode="auto">
              <a:xfrm>
                <a:off x="73" y="-1931"/>
                <a:ext cx="109" cy="307"/>
              </a:xfrm>
              <a:custGeom>
                <a:avLst/>
                <a:gdLst>
                  <a:gd name="T0" fmla="*/ 46 w 46"/>
                  <a:gd name="T1" fmla="*/ 49 h 130"/>
                  <a:gd name="T2" fmla="*/ 46 w 46"/>
                  <a:gd name="T3" fmla="*/ 126 h 130"/>
                  <a:gd name="T4" fmla="*/ 38 w 46"/>
                  <a:gd name="T5" fmla="*/ 122 h 130"/>
                  <a:gd name="T6" fmla="*/ 8 w 46"/>
                  <a:gd name="T7" fmla="*/ 4 h 130"/>
                  <a:gd name="T8" fmla="*/ 17 w 46"/>
                  <a:gd name="T9" fmla="*/ 2 h 130"/>
                  <a:gd name="T10" fmla="*/ 46 w 46"/>
                  <a:gd name="T11" fmla="*/ 49 h 130"/>
                </a:gdLst>
                <a:ahLst/>
                <a:cxnLst>
                  <a:cxn ang="0">
                    <a:pos x="T0" y="T1"/>
                  </a:cxn>
                  <a:cxn ang="0">
                    <a:pos x="T2" y="T3"/>
                  </a:cxn>
                  <a:cxn ang="0">
                    <a:pos x="T4" y="T5"/>
                  </a:cxn>
                  <a:cxn ang="0">
                    <a:pos x="T6" y="T7"/>
                  </a:cxn>
                  <a:cxn ang="0">
                    <a:pos x="T8" y="T9"/>
                  </a:cxn>
                  <a:cxn ang="0">
                    <a:pos x="T10" y="T11"/>
                  </a:cxn>
                </a:cxnLst>
                <a:rect l="0" t="0" r="r" b="b"/>
                <a:pathLst>
                  <a:path w="46" h="130">
                    <a:moveTo>
                      <a:pt x="46" y="49"/>
                    </a:moveTo>
                    <a:cubicBezTo>
                      <a:pt x="41" y="72"/>
                      <a:pt x="41" y="104"/>
                      <a:pt x="46" y="126"/>
                    </a:cubicBezTo>
                    <a:cubicBezTo>
                      <a:pt x="41" y="130"/>
                      <a:pt x="42" y="121"/>
                      <a:pt x="38" y="122"/>
                    </a:cubicBezTo>
                    <a:cubicBezTo>
                      <a:pt x="0" y="95"/>
                      <a:pt x="17" y="41"/>
                      <a:pt x="8" y="4"/>
                    </a:cubicBezTo>
                    <a:cubicBezTo>
                      <a:pt x="10" y="1"/>
                      <a:pt x="15" y="0"/>
                      <a:pt x="17" y="2"/>
                    </a:cubicBezTo>
                    <a:cubicBezTo>
                      <a:pt x="35" y="13"/>
                      <a:pt x="42" y="30"/>
                      <a:pt x="46"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1" name="Freeform 71"/>
              <p:cNvSpPr>
                <a:spLocks/>
              </p:cNvSpPr>
              <p:nvPr userDrawn="1"/>
            </p:nvSpPr>
            <p:spPr bwMode="auto">
              <a:xfrm>
                <a:off x="5716" y="-1834"/>
                <a:ext cx="106" cy="92"/>
              </a:xfrm>
              <a:custGeom>
                <a:avLst/>
                <a:gdLst>
                  <a:gd name="T0" fmla="*/ 40 w 45"/>
                  <a:gd name="T1" fmla="*/ 11 h 39"/>
                  <a:gd name="T2" fmla="*/ 27 w 45"/>
                  <a:gd name="T3" fmla="*/ 37 h 39"/>
                  <a:gd name="T4" fmla="*/ 3 w 45"/>
                  <a:gd name="T5" fmla="*/ 26 h 39"/>
                  <a:gd name="T6" fmla="*/ 15 w 45"/>
                  <a:gd name="T7" fmla="*/ 1 h 39"/>
                  <a:gd name="T8" fmla="*/ 40 w 45"/>
                  <a:gd name="T9" fmla="*/ 11 h 39"/>
                </a:gdLst>
                <a:ahLst/>
                <a:cxnLst>
                  <a:cxn ang="0">
                    <a:pos x="T0" y="T1"/>
                  </a:cxn>
                  <a:cxn ang="0">
                    <a:pos x="T2" y="T3"/>
                  </a:cxn>
                  <a:cxn ang="0">
                    <a:pos x="T4" y="T5"/>
                  </a:cxn>
                  <a:cxn ang="0">
                    <a:pos x="T6" y="T7"/>
                  </a:cxn>
                  <a:cxn ang="0">
                    <a:pos x="T8" y="T9"/>
                  </a:cxn>
                </a:cxnLst>
                <a:rect l="0" t="0" r="r" b="b"/>
                <a:pathLst>
                  <a:path w="45" h="39">
                    <a:moveTo>
                      <a:pt x="40" y="11"/>
                    </a:moveTo>
                    <a:cubicBezTo>
                      <a:pt x="45" y="22"/>
                      <a:pt x="35" y="32"/>
                      <a:pt x="27" y="37"/>
                    </a:cubicBezTo>
                    <a:cubicBezTo>
                      <a:pt x="18" y="39"/>
                      <a:pt x="9" y="34"/>
                      <a:pt x="3" y="26"/>
                    </a:cubicBezTo>
                    <a:cubicBezTo>
                      <a:pt x="0" y="16"/>
                      <a:pt x="6" y="6"/>
                      <a:pt x="15" y="1"/>
                    </a:cubicBezTo>
                    <a:cubicBezTo>
                      <a:pt x="24" y="0"/>
                      <a:pt x="34" y="2"/>
                      <a:pt x="4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2" name="Freeform 72"/>
              <p:cNvSpPr>
                <a:spLocks/>
              </p:cNvSpPr>
              <p:nvPr userDrawn="1"/>
            </p:nvSpPr>
            <p:spPr bwMode="auto">
              <a:xfrm>
                <a:off x="-45" y="-1737"/>
                <a:ext cx="90" cy="80"/>
              </a:xfrm>
              <a:custGeom>
                <a:avLst/>
                <a:gdLst>
                  <a:gd name="T0" fmla="*/ 38 w 38"/>
                  <a:gd name="T1" fmla="*/ 13 h 34"/>
                  <a:gd name="T2" fmla="*/ 25 w 38"/>
                  <a:gd name="T3" fmla="*/ 34 h 34"/>
                  <a:gd name="T4" fmla="*/ 7 w 38"/>
                  <a:gd name="T5" fmla="*/ 29 h 34"/>
                  <a:gd name="T6" fmla="*/ 3 w 38"/>
                  <a:gd name="T7" fmla="*/ 9 h 34"/>
                  <a:gd name="T8" fmla="*/ 21 w 38"/>
                  <a:gd name="T9" fmla="*/ 0 h 34"/>
                  <a:gd name="T10" fmla="*/ 38 w 38"/>
                  <a:gd name="T11" fmla="*/ 13 h 34"/>
                </a:gdLst>
                <a:ahLst/>
                <a:cxnLst>
                  <a:cxn ang="0">
                    <a:pos x="T0" y="T1"/>
                  </a:cxn>
                  <a:cxn ang="0">
                    <a:pos x="T2" y="T3"/>
                  </a:cxn>
                  <a:cxn ang="0">
                    <a:pos x="T4" y="T5"/>
                  </a:cxn>
                  <a:cxn ang="0">
                    <a:pos x="T6" y="T7"/>
                  </a:cxn>
                  <a:cxn ang="0">
                    <a:pos x="T8" y="T9"/>
                  </a:cxn>
                  <a:cxn ang="0">
                    <a:pos x="T10" y="T11"/>
                  </a:cxn>
                </a:cxnLst>
                <a:rect l="0" t="0" r="r" b="b"/>
                <a:pathLst>
                  <a:path w="38" h="34">
                    <a:moveTo>
                      <a:pt x="38" y="13"/>
                    </a:moveTo>
                    <a:cubicBezTo>
                      <a:pt x="36" y="21"/>
                      <a:pt x="33" y="30"/>
                      <a:pt x="25" y="34"/>
                    </a:cubicBezTo>
                    <a:cubicBezTo>
                      <a:pt x="19" y="34"/>
                      <a:pt x="11" y="34"/>
                      <a:pt x="7" y="29"/>
                    </a:cubicBezTo>
                    <a:cubicBezTo>
                      <a:pt x="1" y="24"/>
                      <a:pt x="0" y="15"/>
                      <a:pt x="3" y="9"/>
                    </a:cubicBezTo>
                    <a:cubicBezTo>
                      <a:pt x="7" y="2"/>
                      <a:pt x="15" y="1"/>
                      <a:pt x="21" y="0"/>
                    </a:cubicBezTo>
                    <a:cubicBezTo>
                      <a:pt x="28" y="3"/>
                      <a:pt x="35" y="5"/>
                      <a:pt x="3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3" name="Freeform 73"/>
              <p:cNvSpPr>
                <a:spLocks/>
              </p:cNvSpPr>
              <p:nvPr userDrawn="1"/>
            </p:nvSpPr>
            <p:spPr bwMode="auto">
              <a:xfrm>
                <a:off x="5810" y="-1692"/>
                <a:ext cx="92" cy="90"/>
              </a:xfrm>
              <a:custGeom>
                <a:avLst/>
                <a:gdLst>
                  <a:gd name="T0" fmla="*/ 37 w 39"/>
                  <a:gd name="T1" fmla="*/ 10 h 38"/>
                  <a:gd name="T2" fmla="*/ 37 w 39"/>
                  <a:gd name="T3" fmla="*/ 25 h 38"/>
                  <a:gd name="T4" fmla="*/ 11 w 39"/>
                  <a:gd name="T5" fmla="*/ 34 h 38"/>
                  <a:gd name="T6" fmla="*/ 0 w 39"/>
                  <a:gd name="T7" fmla="*/ 18 h 38"/>
                  <a:gd name="T8" fmla="*/ 17 w 39"/>
                  <a:gd name="T9" fmla="*/ 0 h 38"/>
                  <a:gd name="T10" fmla="*/ 37 w 39"/>
                  <a:gd name="T11" fmla="*/ 10 h 38"/>
                </a:gdLst>
                <a:ahLst/>
                <a:cxnLst>
                  <a:cxn ang="0">
                    <a:pos x="T0" y="T1"/>
                  </a:cxn>
                  <a:cxn ang="0">
                    <a:pos x="T2" y="T3"/>
                  </a:cxn>
                  <a:cxn ang="0">
                    <a:pos x="T4" y="T5"/>
                  </a:cxn>
                  <a:cxn ang="0">
                    <a:pos x="T6" y="T7"/>
                  </a:cxn>
                  <a:cxn ang="0">
                    <a:pos x="T8" y="T9"/>
                  </a:cxn>
                  <a:cxn ang="0">
                    <a:pos x="T10" y="T11"/>
                  </a:cxn>
                </a:cxnLst>
                <a:rect l="0" t="0" r="r" b="b"/>
                <a:pathLst>
                  <a:path w="39" h="38">
                    <a:moveTo>
                      <a:pt x="37" y="10"/>
                    </a:moveTo>
                    <a:cubicBezTo>
                      <a:pt x="39" y="16"/>
                      <a:pt x="39" y="20"/>
                      <a:pt x="37" y="25"/>
                    </a:cubicBezTo>
                    <a:cubicBezTo>
                      <a:pt x="30" y="34"/>
                      <a:pt x="21" y="38"/>
                      <a:pt x="11" y="34"/>
                    </a:cubicBezTo>
                    <a:cubicBezTo>
                      <a:pt x="4" y="30"/>
                      <a:pt x="2" y="24"/>
                      <a:pt x="0" y="18"/>
                    </a:cubicBezTo>
                    <a:cubicBezTo>
                      <a:pt x="2" y="10"/>
                      <a:pt x="10" y="3"/>
                      <a:pt x="17" y="0"/>
                    </a:cubicBezTo>
                    <a:cubicBezTo>
                      <a:pt x="25" y="0"/>
                      <a:pt x="31" y="5"/>
                      <a:pt x="3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4" name="Freeform 74"/>
              <p:cNvSpPr>
                <a:spLocks/>
              </p:cNvSpPr>
              <p:nvPr userDrawn="1"/>
            </p:nvSpPr>
            <p:spPr bwMode="auto">
              <a:xfrm>
                <a:off x="5694" y="-1683"/>
                <a:ext cx="93" cy="93"/>
              </a:xfrm>
              <a:custGeom>
                <a:avLst/>
                <a:gdLst>
                  <a:gd name="T0" fmla="*/ 31 w 39"/>
                  <a:gd name="T1" fmla="*/ 7 h 39"/>
                  <a:gd name="T2" fmla="*/ 32 w 39"/>
                  <a:gd name="T3" fmla="*/ 26 h 39"/>
                  <a:gd name="T4" fmla="*/ 12 w 39"/>
                  <a:gd name="T5" fmla="*/ 36 h 39"/>
                  <a:gd name="T6" fmla="*/ 0 w 39"/>
                  <a:gd name="T7" fmla="*/ 24 h 39"/>
                  <a:gd name="T8" fmla="*/ 13 w 39"/>
                  <a:gd name="T9" fmla="*/ 2 h 39"/>
                  <a:gd name="T10" fmla="*/ 31 w 39"/>
                  <a:gd name="T11" fmla="*/ 7 h 39"/>
                </a:gdLst>
                <a:ahLst/>
                <a:cxnLst>
                  <a:cxn ang="0">
                    <a:pos x="T0" y="T1"/>
                  </a:cxn>
                  <a:cxn ang="0">
                    <a:pos x="T2" y="T3"/>
                  </a:cxn>
                  <a:cxn ang="0">
                    <a:pos x="T4" y="T5"/>
                  </a:cxn>
                  <a:cxn ang="0">
                    <a:pos x="T6" y="T7"/>
                  </a:cxn>
                  <a:cxn ang="0">
                    <a:pos x="T8" y="T9"/>
                  </a:cxn>
                  <a:cxn ang="0">
                    <a:pos x="T10" y="T11"/>
                  </a:cxn>
                </a:cxnLst>
                <a:rect l="0" t="0" r="r" b="b"/>
                <a:pathLst>
                  <a:path w="39" h="39">
                    <a:moveTo>
                      <a:pt x="31" y="7"/>
                    </a:moveTo>
                    <a:cubicBezTo>
                      <a:pt x="39" y="11"/>
                      <a:pt x="33" y="21"/>
                      <a:pt x="32" y="26"/>
                    </a:cubicBezTo>
                    <a:cubicBezTo>
                      <a:pt x="27" y="31"/>
                      <a:pt x="21" y="39"/>
                      <a:pt x="12" y="36"/>
                    </a:cubicBezTo>
                    <a:cubicBezTo>
                      <a:pt x="7" y="31"/>
                      <a:pt x="2" y="31"/>
                      <a:pt x="0" y="24"/>
                    </a:cubicBezTo>
                    <a:cubicBezTo>
                      <a:pt x="0" y="15"/>
                      <a:pt x="3" y="5"/>
                      <a:pt x="13" y="2"/>
                    </a:cubicBezTo>
                    <a:cubicBezTo>
                      <a:pt x="21" y="0"/>
                      <a:pt x="25" y="4"/>
                      <a:pt x="3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5" name="Freeform 75"/>
              <p:cNvSpPr>
                <a:spLocks/>
              </p:cNvSpPr>
              <p:nvPr userDrawn="1"/>
            </p:nvSpPr>
            <p:spPr bwMode="auto">
              <a:xfrm>
                <a:off x="5522" y="-1657"/>
                <a:ext cx="83" cy="95"/>
              </a:xfrm>
              <a:custGeom>
                <a:avLst/>
                <a:gdLst>
                  <a:gd name="T0" fmla="*/ 34 w 35"/>
                  <a:gd name="T1" fmla="*/ 10 h 40"/>
                  <a:gd name="T2" fmla="*/ 23 w 35"/>
                  <a:gd name="T3" fmla="*/ 37 h 40"/>
                  <a:gd name="T4" fmla="*/ 1 w 35"/>
                  <a:gd name="T5" fmla="*/ 23 h 40"/>
                  <a:gd name="T6" fmla="*/ 15 w 35"/>
                  <a:gd name="T7" fmla="*/ 0 h 40"/>
                  <a:gd name="T8" fmla="*/ 34 w 35"/>
                  <a:gd name="T9" fmla="*/ 10 h 40"/>
                </a:gdLst>
                <a:ahLst/>
                <a:cxnLst>
                  <a:cxn ang="0">
                    <a:pos x="T0" y="T1"/>
                  </a:cxn>
                  <a:cxn ang="0">
                    <a:pos x="T2" y="T3"/>
                  </a:cxn>
                  <a:cxn ang="0">
                    <a:pos x="T4" y="T5"/>
                  </a:cxn>
                  <a:cxn ang="0">
                    <a:pos x="T6" y="T7"/>
                  </a:cxn>
                  <a:cxn ang="0">
                    <a:pos x="T8" y="T9"/>
                  </a:cxn>
                </a:cxnLst>
                <a:rect l="0" t="0" r="r" b="b"/>
                <a:pathLst>
                  <a:path w="35" h="40">
                    <a:moveTo>
                      <a:pt x="34" y="10"/>
                    </a:moveTo>
                    <a:cubicBezTo>
                      <a:pt x="34" y="21"/>
                      <a:pt x="35" y="35"/>
                      <a:pt x="23" y="37"/>
                    </a:cubicBezTo>
                    <a:cubicBezTo>
                      <a:pt x="11" y="40"/>
                      <a:pt x="3" y="31"/>
                      <a:pt x="1" y="23"/>
                    </a:cubicBezTo>
                    <a:cubicBezTo>
                      <a:pt x="0" y="13"/>
                      <a:pt x="5" y="4"/>
                      <a:pt x="15" y="0"/>
                    </a:cubicBezTo>
                    <a:cubicBezTo>
                      <a:pt x="23" y="0"/>
                      <a:pt x="29" y="5"/>
                      <a:pt x="3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6" name="Freeform 76"/>
              <p:cNvSpPr>
                <a:spLocks/>
              </p:cNvSpPr>
              <p:nvPr userDrawn="1"/>
            </p:nvSpPr>
            <p:spPr bwMode="auto">
              <a:xfrm>
                <a:off x="201" y="-1661"/>
                <a:ext cx="96" cy="94"/>
              </a:xfrm>
              <a:custGeom>
                <a:avLst/>
                <a:gdLst>
                  <a:gd name="T0" fmla="*/ 38 w 41"/>
                  <a:gd name="T1" fmla="*/ 17 h 40"/>
                  <a:gd name="T2" fmla="*/ 26 w 41"/>
                  <a:gd name="T3" fmla="*/ 38 h 40"/>
                  <a:gd name="T4" fmla="*/ 7 w 41"/>
                  <a:gd name="T5" fmla="*/ 27 h 40"/>
                  <a:gd name="T6" fmla="*/ 11 w 41"/>
                  <a:gd name="T7" fmla="*/ 9 h 40"/>
                  <a:gd name="T8" fmla="*/ 38 w 41"/>
                  <a:gd name="T9" fmla="*/ 17 h 40"/>
                </a:gdLst>
                <a:ahLst/>
                <a:cxnLst>
                  <a:cxn ang="0">
                    <a:pos x="T0" y="T1"/>
                  </a:cxn>
                  <a:cxn ang="0">
                    <a:pos x="T2" y="T3"/>
                  </a:cxn>
                  <a:cxn ang="0">
                    <a:pos x="T4" y="T5"/>
                  </a:cxn>
                  <a:cxn ang="0">
                    <a:pos x="T6" y="T7"/>
                  </a:cxn>
                  <a:cxn ang="0">
                    <a:pos x="T8" y="T9"/>
                  </a:cxn>
                </a:cxnLst>
                <a:rect l="0" t="0" r="r" b="b"/>
                <a:pathLst>
                  <a:path w="41" h="40">
                    <a:moveTo>
                      <a:pt x="38" y="17"/>
                    </a:moveTo>
                    <a:cubicBezTo>
                      <a:pt x="41" y="27"/>
                      <a:pt x="32" y="33"/>
                      <a:pt x="26" y="38"/>
                    </a:cubicBezTo>
                    <a:cubicBezTo>
                      <a:pt x="19" y="40"/>
                      <a:pt x="11" y="34"/>
                      <a:pt x="7" y="27"/>
                    </a:cubicBezTo>
                    <a:cubicBezTo>
                      <a:pt x="0" y="20"/>
                      <a:pt x="9" y="14"/>
                      <a:pt x="11" y="9"/>
                    </a:cubicBezTo>
                    <a:cubicBezTo>
                      <a:pt x="20" y="0"/>
                      <a:pt x="35" y="7"/>
                      <a:pt x="38"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7" name="Freeform 77"/>
              <p:cNvSpPr>
                <a:spLocks/>
              </p:cNvSpPr>
              <p:nvPr userDrawn="1"/>
            </p:nvSpPr>
            <p:spPr bwMode="auto">
              <a:xfrm>
                <a:off x="73" y="-1652"/>
                <a:ext cx="83" cy="88"/>
              </a:xfrm>
              <a:custGeom>
                <a:avLst/>
                <a:gdLst>
                  <a:gd name="T0" fmla="*/ 35 w 35"/>
                  <a:gd name="T1" fmla="*/ 16 h 37"/>
                  <a:gd name="T2" fmla="*/ 24 w 35"/>
                  <a:gd name="T3" fmla="*/ 35 h 37"/>
                  <a:gd name="T4" fmla="*/ 5 w 35"/>
                  <a:gd name="T5" fmla="*/ 26 h 37"/>
                  <a:gd name="T6" fmla="*/ 14 w 35"/>
                  <a:gd name="T7" fmla="*/ 4 h 37"/>
                  <a:gd name="T8" fmla="*/ 35 w 35"/>
                  <a:gd name="T9" fmla="*/ 16 h 37"/>
                </a:gdLst>
                <a:ahLst/>
                <a:cxnLst>
                  <a:cxn ang="0">
                    <a:pos x="T0" y="T1"/>
                  </a:cxn>
                  <a:cxn ang="0">
                    <a:pos x="T2" y="T3"/>
                  </a:cxn>
                  <a:cxn ang="0">
                    <a:pos x="T4" y="T5"/>
                  </a:cxn>
                  <a:cxn ang="0">
                    <a:pos x="T6" y="T7"/>
                  </a:cxn>
                  <a:cxn ang="0">
                    <a:pos x="T8" y="T9"/>
                  </a:cxn>
                </a:cxnLst>
                <a:rect l="0" t="0" r="r" b="b"/>
                <a:pathLst>
                  <a:path w="35" h="37">
                    <a:moveTo>
                      <a:pt x="35" y="16"/>
                    </a:moveTo>
                    <a:cubicBezTo>
                      <a:pt x="35" y="24"/>
                      <a:pt x="31" y="32"/>
                      <a:pt x="24" y="35"/>
                    </a:cubicBezTo>
                    <a:cubicBezTo>
                      <a:pt x="17" y="37"/>
                      <a:pt x="9" y="32"/>
                      <a:pt x="5" y="26"/>
                    </a:cubicBezTo>
                    <a:cubicBezTo>
                      <a:pt x="0" y="16"/>
                      <a:pt x="6" y="8"/>
                      <a:pt x="14" y="4"/>
                    </a:cubicBezTo>
                    <a:cubicBezTo>
                      <a:pt x="24" y="0"/>
                      <a:pt x="31" y="9"/>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8" name="Freeform 78"/>
              <p:cNvSpPr>
                <a:spLocks/>
              </p:cNvSpPr>
              <p:nvPr userDrawn="1"/>
            </p:nvSpPr>
            <p:spPr bwMode="auto">
              <a:xfrm>
                <a:off x="4978" y="-1638"/>
                <a:ext cx="128" cy="329"/>
              </a:xfrm>
              <a:custGeom>
                <a:avLst/>
                <a:gdLst>
                  <a:gd name="T0" fmla="*/ 32 w 54"/>
                  <a:gd name="T1" fmla="*/ 14 h 139"/>
                  <a:gd name="T2" fmla="*/ 51 w 54"/>
                  <a:gd name="T3" fmla="*/ 84 h 139"/>
                  <a:gd name="T4" fmla="*/ 40 w 54"/>
                  <a:gd name="T5" fmla="*/ 139 h 139"/>
                  <a:gd name="T6" fmla="*/ 17 w 54"/>
                  <a:gd name="T7" fmla="*/ 109 h 139"/>
                  <a:gd name="T8" fmla="*/ 21 w 54"/>
                  <a:gd name="T9" fmla="*/ 2 h 139"/>
                  <a:gd name="T10" fmla="*/ 32 w 54"/>
                  <a:gd name="T11" fmla="*/ 14 h 139"/>
                </a:gdLst>
                <a:ahLst/>
                <a:cxnLst>
                  <a:cxn ang="0">
                    <a:pos x="T0" y="T1"/>
                  </a:cxn>
                  <a:cxn ang="0">
                    <a:pos x="T2" y="T3"/>
                  </a:cxn>
                  <a:cxn ang="0">
                    <a:pos x="T4" y="T5"/>
                  </a:cxn>
                  <a:cxn ang="0">
                    <a:pos x="T6" y="T7"/>
                  </a:cxn>
                  <a:cxn ang="0">
                    <a:pos x="T8" y="T9"/>
                  </a:cxn>
                  <a:cxn ang="0">
                    <a:pos x="T10" y="T11"/>
                  </a:cxn>
                </a:cxnLst>
                <a:rect l="0" t="0" r="r" b="b"/>
                <a:pathLst>
                  <a:path w="54" h="139">
                    <a:moveTo>
                      <a:pt x="32" y="14"/>
                    </a:moveTo>
                    <a:cubicBezTo>
                      <a:pt x="41" y="34"/>
                      <a:pt x="49" y="59"/>
                      <a:pt x="51" y="84"/>
                    </a:cubicBezTo>
                    <a:cubicBezTo>
                      <a:pt x="47" y="102"/>
                      <a:pt x="54" y="126"/>
                      <a:pt x="40" y="139"/>
                    </a:cubicBezTo>
                    <a:cubicBezTo>
                      <a:pt x="27" y="134"/>
                      <a:pt x="26" y="118"/>
                      <a:pt x="17" y="109"/>
                    </a:cubicBezTo>
                    <a:cubicBezTo>
                      <a:pt x="0" y="75"/>
                      <a:pt x="15" y="35"/>
                      <a:pt x="21" y="2"/>
                    </a:cubicBezTo>
                    <a:cubicBezTo>
                      <a:pt x="29" y="0"/>
                      <a:pt x="29" y="9"/>
                      <a:pt x="3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9" name="Freeform 79"/>
              <p:cNvSpPr>
                <a:spLocks/>
              </p:cNvSpPr>
              <p:nvPr userDrawn="1"/>
            </p:nvSpPr>
            <p:spPr bwMode="auto">
              <a:xfrm>
                <a:off x="-41" y="-1609"/>
                <a:ext cx="95" cy="97"/>
              </a:xfrm>
              <a:custGeom>
                <a:avLst/>
                <a:gdLst>
                  <a:gd name="T0" fmla="*/ 38 w 40"/>
                  <a:gd name="T1" fmla="*/ 14 h 41"/>
                  <a:gd name="T2" fmla="*/ 25 w 40"/>
                  <a:gd name="T3" fmla="*/ 38 h 41"/>
                  <a:gd name="T4" fmla="*/ 1 w 40"/>
                  <a:gd name="T5" fmla="*/ 24 h 41"/>
                  <a:gd name="T6" fmla="*/ 14 w 40"/>
                  <a:gd name="T7" fmla="*/ 1 h 41"/>
                  <a:gd name="T8" fmla="*/ 38 w 40"/>
                  <a:gd name="T9" fmla="*/ 14 h 41"/>
                </a:gdLst>
                <a:ahLst/>
                <a:cxnLst>
                  <a:cxn ang="0">
                    <a:pos x="T0" y="T1"/>
                  </a:cxn>
                  <a:cxn ang="0">
                    <a:pos x="T2" y="T3"/>
                  </a:cxn>
                  <a:cxn ang="0">
                    <a:pos x="T4" y="T5"/>
                  </a:cxn>
                  <a:cxn ang="0">
                    <a:pos x="T6" y="T7"/>
                  </a:cxn>
                  <a:cxn ang="0">
                    <a:pos x="T8" y="T9"/>
                  </a:cxn>
                </a:cxnLst>
                <a:rect l="0" t="0" r="r" b="b"/>
                <a:pathLst>
                  <a:path w="40" h="41">
                    <a:moveTo>
                      <a:pt x="38" y="14"/>
                    </a:moveTo>
                    <a:cubicBezTo>
                      <a:pt x="40" y="25"/>
                      <a:pt x="32" y="31"/>
                      <a:pt x="25" y="38"/>
                    </a:cubicBezTo>
                    <a:cubicBezTo>
                      <a:pt x="14" y="41"/>
                      <a:pt x="6" y="32"/>
                      <a:pt x="1" y="24"/>
                    </a:cubicBezTo>
                    <a:cubicBezTo>
                      <a:pt x="0" y="15"/>
                      <a:pt x="6" y="5"/>
                      <a:pt x="14" y="1"/>
                    </a:cubicBezTo>
                    <a:cubicBezTo>
                      <a:pt x="23" y="0"/>
                      <a:pt x="33" y="5"/>
                      <a:pt x="3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0" name="Freeform 80"/>
              <p:cNvSpPr>
                <a:spLocks/>
              </p:cNvSpPr>
              <p:nvPr userDrawn="1"/>
            </p:nvSpPr>
            <p:spPr bwMode="auto">
              <a:xfrm>
                <a:off x="5316" y="-1607"/>
                <a:ext cx="128" cy="326"/>
              </a:xfrm>
              <a:custGeom>
                <a:avLst/>
                <a:gdLst>
                  <a:gd name="T0" fmla="*/ 40 w 54"/>
                  <a:gd name="T1" fmla="*/ 41 h 138"/>
                  <a:gd name="T2" fmla="*/ 45 w 54"/>
                  <a:gd name="T3" fmla="*/ 134 h 138"/>
                  <a:gd name="T4" fmla="*/ 40 w 54"/>
                  <a:gd name="T5" fmla="*/ 138 h 138"/>
                  <a:gd name="T6" fmla="*/ 0 w 54"/>
                  <a:gd name="T7" fmla="*/ 60 h 138"/>
                  <a:gd name="T8" fmla="*/ 12 w 54"/>
                  <a:gd name="T9" fmla="*/ 5 h 138"/>
                  <a:gd name="T10" fmla="*/ 25 w 54"/>
                  <a:gd name="T11" fmla="*/ 12 h 138"/>
                  <a:gd name="T12" fmla="*/ 40 w 54"/>
                  <a:gd name="T13" fmla="*/ 41 h 138"/>
                </a:gdLst>
                <a:ahLst/>
                <a:cxnLst>
                  <a:cxn ang="0">
                    <a:pos x="T0" y="T1"/>
                  </a:cxn>
                  <a:cxn ang="0">
                    <a:pos x="T2" y="T3"/>
                  </a:cxn>
                  <a:cxn ang="0">
                    <a:pos x="T4" y="T5"/>
                  </a:cxn>
                  <a:cxn ang="0">
                    <a:pos x="T6" y="T7"/>
                  </a:cxn>
                  <a:cxn ang="0">
                    <a:pos x="T8" y="T9"/>
                  </a:cxn>
                  <a:cxn ang="0">
                    <a:pos x="T10" y="T11"/>
                  </a:cxn>
                  <a:cxn ang="0">
                    <a:pos x="T12" y="T13"/>
                  </a:cxn>
                </a:cxnLst>
                <a:rect l="0" t="0" r="r" b="b"/>
                <a:pathLst>
                  <a:path w="54" h="138">
                    <a:moveTo>
                      <a:pt x="40" y="41"/>
                    </a:moveTo>
                    <a:cubicBezTo>
                      <a:pt x="53" y="69"/>
                      <a:pt x="54" y="103"/>
                      <a:pt x="45" y="134"/>
                    </a:cubicBezTo>
                    <a:cubicBezTo>
                      <a:pt x="40" y="138"/>
                      <a:pt x="40" y="138"/>
                      <a:pt x="40" y="138"/>
                    </a:cubicBezTo>
                    <a:cubicBezTo>
                      <a:pt x="26" y="112"/>
                      <a:pt x="7" y="88"/>
                      <a:pt x="0" y="60"/>
                    </a:cubicBezTo>
                    <a:cubicBezTo>
                      <a:pt x="0" y="40"/>
                      <a:pt x="4" y="21"/>
                      <a:pt x="12" y="5"/>
                    </a:cubicBezTo>
                    <a:cubicBezTo>
                      <a:pt x="18" y="0"/>
                      <a:pt x="22" y="6"/>
                      <a:pt x="25" y="12"/>
                    </a:cubicBezTo>
                    <a:cubicBezTo>
                      <a:pt x="26" y="22"/>
                      <a:pt x="31" y="35"/>
                      <a:pt x="4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1" name="Freeform 81"/>
              <p:cNvSpPr>
                <a:spLocks/>
              </p:cNvSpPr>
              <p:nvPr userDrawn="1"/>
            </p:nvSpPr>
            <p:spPr bwMode="auto">
              <a:xfrm>
                <a:off x="5605" y="-1593"/>
                <a:ext cx="94" cy="99"/>
              </a:xfrm>
              <a:custGeom>
                <a:avLst/>
                <a:gdLst>
                  <a:gd name="T0" fmla="*/ 40 w 40"/>
                  <a:gd name="T1" fmla="*/ 17 h 42"/>
                  <a:gd name="T2" fmla="*/ 25 w 40"/>
                  <a:gd name="T3" fmla="*/ 41 h 42"/>
                  <a:gd name="T4" fmla="*/ 3 w 40"/>
                  <a:gd name="T5" fmla="*/ 29 h 42"/>
                  <a:gd name="T6" fmla="*/ 14 w 40"/>
                  <a:gd name="T7" fmla="*/ 6 h 42"/>
                  <a:gd name="T8" fmla="*/ 40 w 40"/>
                  <a:gd name="T9" fmla="*/ 17 h 42"/>
                </a:gdLst>
                <a:ahLst/>
                <a:cxnLst>
                  <a:cxn ang="0">
                    <a:pos x="T0" y="T1"/>
                  </a:cxn>
                  <a:cxn ang="0">
                    <a:pos x="T2" y="T3"/>
                  </a:cxn>
                  <a:cxn ang="0">
                    <a:pos x="T4" y="T5"/>
                  </a:cxn>
                  <a:cxn ang="0">
                    <a:pos x="T6" y="T7"/>
                  </a:cxn>
                  <a:cxn ang="0">
                    <a:pos x="T8" y="T9"/>
                  </a:cxn>
                </a:cxnLst>
                <a:rect l="0" t="0" r="r" b="b"/>
                <a:pathLst>
                  <a:path w="40" h="42">
                    <a:moveTo>
                      <a:pt x="40" y="17"/>
                    </a:moveTo>
                    <a:cubicBezTo>
                      <a:pt x="39" y="27"/>
                      <a:pt x="35" y="38"/>
                      <a:pt x="25" y="41"/>
                    </a:cubicBezTo>
                    <a:cubicBezTo>
                      <a:pt x="15" y="42"/>
                      <a:pt x="6" y="40"/>
                      <a:pt x="3" y="29"/>
                    </a:cubicBezTo>
                    <a:cubicBezTo>
                      <a:pt x="0" y="19"/>
                      <a:pt x="6" y="11"/>
                      <a:pt x="14" y="6"/>
                    </a:cubicBezTo>
                    <a:cubicBezTo>
                      <a:pt x="24" y="0"/>
                      <a:pt x="35" y="10"/>
                      <a:pt x="4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2" name="Freeform 82"/>
              <p:cNvSpPr>
                <a:spLocks/>
              </p:cNvSpPr>
              <p:nvPr userDrawn="1"/>
            </p:nvSpPr>
            <p:spPr bwMode="auto">
              <a:xfrm>
                <a:off x="63" y="-1524"/>
                <a:ext cx="95" cy="99"/>
              </a:xfrm>
              <a:custGeom>
                <a:avLst/>
                <a:gdLst>
                  <a:gd name="T0" fmla="*/ 40 w 40"/>
                  <a:gd name="T1" fmla="*/ 18 h 42"/>
                  <a:gd name="T2" fmla="*/ 25 w 40"/>
                  <a:gd name="T3" fmla="*/ 37 h 42"/>
                  <a:gd name="T4" fmla="*/ 5 w 40"/>
                  <a:gd name="T5" fmla="*/ 30 h 42"/>
                  <a:gd name="T6" fmla="*/ 5 w 40"/>
                  <a:gd name="T7" fmla="*/ 8 h 42"/>
                  <a:gd name="T8" fmla="*/ 21 w 40"/>
                  <a:gd name="T9" fmla="*/ 0 h 42"/>
                  <a:gd name="T10" fmla="*/ 40 w 40"/>
                  <a:gd name="T11" fmla="*/ 18 h 42"/>
                </a:gdLst>
                <a:ahLst/>
                <a:cxnLst>
                  <a:cxn ang="0">
                    <a:pos x="T0" y="T1"/>
                  </a:cxn>
                  <a:cxn ang="0">
                    <a:pos x="T2" y="T3"/>
                  </a:cxn>
                  <a:cxn ang="0">
                    <a:pos x="T4" y="T5"/>
                  </a:cxn>
                  <a:cxn ang="0">
                    <a:pos x="T6" y="T7"/>
                  </a:cxn>
                  <a:cxn ang="0">
                    <a:pos x="T8" y="T9"/>
                  </a:cxn>
                  <a:cxn ang="0">
                    <a:pos x="T10" y="T11"/>
                  </a:cxn>
                </a:cxnLst>
                <a:rect l="0" t="0" r="r" b="b"/>
                <a:pathLst>
                  <a:path w="40" h="42">
                    <a:moveTo>
                      <a:pt x="40" y="18"/>
                    </a:moveTo>
                    <a:cubicBezTo>
                      <a:pt x="40" y="26"/>
                      <a:pt x="33" y="35"/>
                      <a:pt x="25" y="37"/>
                    </a:cubicBezTo>
                    <a:cubicBezTo>
                      <a:pt x="18" y="42"/>
                      <a:pt x="12" y="33"/>
                      <a:pt x="5" y="30"/>
                    </a:cubicBezTo>
                    <a:cubicBezTo>
                      <a:pt x="2" y="22"/>
                      <a:pt x="0" y="15"/>
                      <a:pt x="5" y="8"/>
                    </a:cubicBezTo>
                    <a:cubicBezTo>
                      <a:pt x="8" y="2"/>
                      <a:pt x="15" y="2"/>
                      <a:pt x="21" y="0"/>
                    </a:cubicBezTo>
                    <a:cubicBezTo>
                      <a:pt x="29" y="5"/>
                      <a:pt x="38" y="9"/>
                      <a:pt x="4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3" name="Freeform 83"/>
              <p:cNvSpPr>
                <a:spLocks/>
              </p:cNvSpPr>
              <p:nvPr userDrawn="1"/>
            </p:nvSpPr>
            <p:spPr bwMode="auto">
              <a:xfrm>
                <a:off x="175" y="-1531"/>
                <a:ext cx="92" cy="94"/>
              </a:xfrm>
              <a:custGeom>
                <a:avLst/>
                <a:gdLst>
                  <a:gd name="T0" fmla="*/ 35 w 39"/>
                  <a:gd name="T1" fmla="*/ 16 h 40"/>
                  <a:gd name="T2" fmla="*/ 24 w 39"/>
                  <a:gd name="T3" fmla="*/ 36 h 40"/>
                  <a:gd name="T4" fmla="*/ 2 w 39"/>
                  <a:gd name="T5" fmla="*/ 24 h 40"/>
                  <a:gd name="T6" fmla="*/ 13 w 39"/>
                  <a:gd name="T7" fmla="*/ 3 h 40"/>
                  <a:gd name="T8" fmla="*/ 35 w 39"/>
                  <a:gd name="T9" fmla="*/ 16 h 40"/>
                </a:gdLst>
                <a:ahLst/>
                <a:cxnLst>
                  <a:cxn ang="0">
                    <a:pos x="T0" y="T1"/>
                  </a:cxn>
                  <a:cxn ang="0">
                    <a:pos x="T2" y="T3"/>
                  </a:cxn>
                  <a:cxn ang="0">
                    <a:pos x="T4" y="T5"/>
                  </a:cxn>
                  <a:cxn ang="0">
                    <a:pos x="T6" y="T7"/>
                  </a:cxn>
                  <a:cxn ang="0">
                    <a:pos x="T8" y="T9"/>
                  </a:cxn>
                </a:cxnLst>
                <a:rect l="0" t="0" r="r" b="b"/>
                <a:pathLst>
                  <a:path w="39" h="40">
                    <a:moveTo>
                      <a:pt x="35" y="16"/>
                    </a:moveTo>
                    <a:cubicBezTo>
                      <a:pt x="39" y="26"/>
                      <a:pt x="28" y="31"/>
                      <a:pt x="24" y="36"/>
                    </a:cubicBezTo>
                    <a:cubicBezTo>
                      <a:pt x="13" y="40"/>
                      <a:pt x="7" y="31"/>
                      <a:pt x="2" y="24"/>
                    </a:cubicBezTo>
                    <a:cubicBezTo>
                      <a:pt x="0" y="15"/>
                      <a:pt x="6" y="9"/>
                      <a:pt x="13" y="3"/>
                    </a:cubicBezTo>
                    <a:cubicBezTo>
                      <a:pt x="24" y="0"/>
                      <a:pt x="30" y="8"/>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4" name="Freeform 84"/>
              <p:cNvSpPr>
                <a:spLocks/>
              </p:cNvSpPr>
              <p:nvPr userDrawn="1"/>
            </p:nvSpPr>
            <p:spPr bwMode="auto">
              <a:xfrm>
                <a:off x="5512" y="-1498"/>
                <a:ext cx="249" cy="246"/>
              </a:xfrm>
              <a:custGeom>
                <a:avLst/>
                <a:gdLst>
                  <a:gd name="T0" fmla="*/ 105 w 105"/>
                  <a:gd name="T1" fmla="*/ 0 h 104"/>
                  <a:gd name="T2" fmla="*/ 83 w 105"/>
                  <a:gd name="T3" fmla="*/ 37 h 104"/>
                  <a:gd name="T4" fmla="*/ 24 w 105"/>
                  <a:gd name="T5" fmla="*/ 91 h 104"/>
                  <a:gd name="T6" fmla="*/ 2 w 105"/>
                  <a:gd name="T7" fmla="*/ 104 h 104"/>
                  <a:gd name="T8" fmla="*/ 28 w 105"/>
                  <a:gd name="T9" fmla="*/ 50 h 104"/>
                  <a:gd name="T10" fmla="*/ 105 w 105"/>
                  <a:gd name="T11" fmla="*/ 0 h 104"/>
                </a:gdLst>
                <a:ahLst/>
                <a:cxnLst>
                  <a:cxn ang="0">
                    <a:pos x="T0" y="T1"/>
                  </a:cxn>
                  <a:cxn ang="0">
                    <a:pos x="T2" y="T3"/>
                  </a:cxn>
                  <a:cxn ang="0">
                    <a:pos x="T4" y="T5"/>
                  </a:cxn>
                  <a:cxn ang="0">
                    <a:pos x="T6" y="T7"/>
                  </a:cxn>
                  <a:cxn ang="0">
                    <a:pos x="T8" y="T9"/>
                  </a:cxn>
                  <a:cxn ang="0">
                    <a:pos x="T10" y="T11"/>
                  </a:cxn>
                </a:cxnLst>
                <a:rect l="0" t="0" r="r" b="b"/>
                <a:pathLst>
                  <a:path w="105" h="104">
                    <a:moveTo>
                      <a:pt x="105" y="0"/>
                    </a:moveTo>
                    <a:cubicBezTo>
                      <a:pt x="104" y="12"/>
                      <a:pt x="85" y="25"/>
                      <a:pt x="83" y="37"/>
                    </a:cubicBezTo>
                    <a:cubicBezTo>
                      <a:pt x="73" y="63"/>
                      <a:pt x="50" y="83"/>
                      <a:pt x="24" y="91"/>
                    </a:cubicBezTo>
                    <a:cubicBezTo>
                      <a:pt x="18" y="96"/>
                      <a:pt x="10" y="103"/>
                      <a:pt x="2" y="104"/>
                    </a:cubicBezTo>
                    <a:cubicBezTo>
                      <a:pt x="0" y="85"/>
                      <a:pt x="17" y="67"/>
                      <a:pt x="28" y="50"/>
                    </a:cubicBezTo>
                    <a:cubicBezTo>
                      <a:pt x="48" y="24"/>
                      <a:pt x="76"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5" name="Freeform 85"/>
              <p:cNvSpPr>
                <a:spLocks/>
              </p:cNvSpPr>
              <p:nvPr userDrawn="1"/>
            </p:nvSpPr>
            <p:spPr bwMode="auto">
              <a:xfrm>
                <a:off x="-52" y="-1498"/>
                <a:ext cx="260" cy="224"/>
              </a:xfrm>
              <a:custGeom>
                <a:avLst/>
                <a:gdLst>
                  <a:gd name="T0" fmla="*/ 70 w 110"/>
                  <a:gd name="T1" fmla="*/ 40 h 95"/>
                  <a:gd name="T2" fmla="*/ 109 w 110"/>
                  <a:gd name="T3" fmla="*/ 86 h 95"/>
                  <a:gd name="T4" fmla="*/ 102 w 110"/>
                  <a:gd name="T5" fmla="*/ 95 h 95"/>
                  <a:gd name="T6" fmla="*/ 0 w 110"/>
                  <a:gd name="T7" fmla="*/ 10 h 95"/>
                  <a:gd name="T8" fmla="*/ 22 w 110"/>
                  <a:gd name="T9" fmla="*/ 7 h 95"/>
                  <a:gd name="T10" fmla="*/ 70 w 110"/>
                  <a:gd name="T11" fmla="*/ 40 h 95"/>
                </a:gdLst>
                <a:ahLst/>
                <a:cxnLst>
                  <a:cxn ang="0">
                    <a:pos x="T0" y="T1"/>
                  </a:cxn>
                  <a:cxn ang="0">
                    <a:pos x="T2" y="T3"/>
                  </a:cxn>
                  <a:cxn ang="0">
                    <a:pos x="T4" y="T5"/>
                  </a:cxn>
                  <a:cxn ang="0">
                    <a:pos x="T6" y="T7"/>
                  </a:cxn>
                  <a:cxn ang="0">
                    <a:pos x="T8" y="T9"/>
                  </a:cxn>
                  <a:cxn ang="0">
                    <a:pos x="T10" y="T11"/>
                  </a:cxn>
                </a:cxnLst>
                <a:rect l="0" t="0" r="r" b="b"/>
                <a:pathLst>
                  <a:path w="110" h="95">
                    <a:moveTo>
                      <a:pt x="70" y="40"/>
                    </a:moveTo>
                    <a:cubicBezTo>
                      <a:pt x="84" y="57"/>
                      <a:pt x="92" y="71"/>
                      <a:pt x="109" y="86"/>
                    </a:cubicBezTo>
                    <a:cubicBezTo>
                      <a:pt x="110" y="89"/>
                      <a:pt x="107" y="95"/>
                      <a:pt x="102" y="95"/>
                    </a:cubicBezTo>
                    <a:cubicBezTo>
                      <a:pt x="55" y="92"/>
                      <a:pt x="23" y="44"/>
                      <a:pt x="0" y="10"/>
                    </a:cubicBezTo>
                    <a:cubicBezTo>
                      <a:pt x="3" y="0"/>
                      <a:pt x="16" y="8"/>
                      <a:pt x="22" y="7"/>
                    </a:cubicBezTo>
                    <a:cubicBezTo>
                      <a:pt x="39" y="20"/>
                      <a:pt x="57" y="24"/>
                      <a:pt x="7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6" name="Freeform 86"/>
              <p:cNvSpPr>
                <a:spLocks/>
              </p:cNvSpPr>
              <p:nvPr userDrawn="1"/>
            </p:nvSpPr>
            <p:spPr bwMode="auto">
              <a:xfrm>
                <a:off x="5576" y="-1371"/>
                <a:ext cx="218" cy="282"/>
              </a:xfrm>
              <a:custGeom>
                <a:avLst/>
                <a:gdLst>
                  <a:gd name="T0" fmla="*/ 92 w 92"/>
                  <a:gd name="T1" fmla="*/ 0 h 119"/>
                  <a:gd name="T2" fmla="*/ 32 w 92"/>
                  <a:gd name="T3" fmla="*/ 104 h 119"/>
                  <a:gd name="T4" fmla="*/ 0 w 92"/>
                  <a:gd name="T5" fmla="*/ 112 h 119"/>
                  <a:gd name="T6" fmla="*/ 84 w 92"/>
                  <a:gd name="T7" fmla="*/ 0 h 119"/>
                  <a:gd name="T8" fmla="*/ 92 w 92"/>
                  <a:gd name="T9" fmla="*/ 0 h 119"/>
                </a:gdLst>
                <a:ahLst/>
                <a:cxnLst>
                  <a:cxn ang="0">
                    <a:pos x="T0" y="T1"/>
                  </a:cxn>
                  <a:cxn ang="0">
                    <a:pos x="T2" y="T3"/>
                  </a:cxn>
                  <a:cxn ang="0">
                    <a:pos x="T4" y="T5"/>
                  </a:cxn>
                  <a:cxn ang="0">
                    <a:pos x="T6" y="T7"/>
                  </a:cxn>
                  <a:cxn ang="0">
                    <a:pos x="T8" y="T9"/>
                  </a:cxn>
                </a:cxnLst>
                <a:rect l="0" t="0" r="r" b="b"/>
                <a:pathLst>
                  <a:path w="92" h="119">
                    <a:moveTo>
                      <a:pt x="92" y="0"/>
                    </a:moveTo>
                    <a:cubicBezTo>
                      <a:pt x="90" y="41"/>
                      <a:pt x="70" y="84"/>
                      <a:pt x="32" y="104"/>
                    </a:cubicBezTo>
                    <a:cubicBezTo>
                      <a:pt x="22" y="108"/>
                      <a:pt x="10" y="119"/>
                      <a:pt x="0" y="112"/>
                    </a:cubicBezTo>
                    <a:cubicBezTo>
                      <a:pt x="20" y="70"/>
                      <a:pt x="51" y="36"/>
                      <a:pt x="84" y="0"/>
                    </a:cubicBezTo>
                    <a:cubicBezTo>
                      <a:pt x="92" y="0"/>
                      <a:pt x="92" y="0"/>
                      <a:pt x="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7" name="Freeform 87"/>
              <p:cNvSpPr>
                <a:spLocks/>
              </p:cNvSpPr>
              <p:nvPr userDrawn="1"/>
            </p:nvSpPr>
            <p:spPr bwMode="auto">
              <a:xfrm>
                <a:off x="5264" y="-1333"/>
                <a:ext cx="100" cy="97"/>
              </a:xfrm>
              <a:custGeom>
                <a:avLst/>
                <a:gdLst>
                  <a:gd name="T0" fmla="*/ 39 w 42"/>
                  <a:gd name="T1" fmla="*/ 12 h 41"/>
                  <a:gd name="T2" fmla="*/ 23 w 42"/>
                  <a:gd name="T3" fmla="*/ 40 h 41"/>
                  <a:gd name="T4" fmla="*/ 1 w 42"/>
                  <a:gd name="T5" fmla="*/ 24 h 41"/>
                  <a:gd name="T6" fmla="*/ 14 w 42"/>
                  <a:gd name="T7" fmla="*/ 3 h 41"/>
                  <a:gd name="T8" fmla="*/ 26 w 42"/>
                  <a:gd name="T9" fmla="*/ 0 h 41"/>
                  <a:gd name="T10" fmla="*/ 39 w 42"/>
                  <a:gd name="T11" fmla="*/ 12 h 41"/>
                </a:gdLst>
                <a:ahLst/>
                <a:cxnLst>
                  <a:cxn ang="0">
                    <a:pos x="T0" y="T1"/>
                  </a:cxn>
                  <a:cxn ang="0">
                    <a:pos x="T2" y="T3"/>
                  </a:cxn>
                  <a:cxn ang="0">
                    <a:pos x="T4" y="T5"/>
                  </a:cxn>
                  <a:cxn ang="0">
                    <a:pos x="T6" y="T7"/>
                  </a:cxn>
                  <a:cxn ang="0">
                    <a:pos x="T8" y="T9"/>
                  </a:cxn>
                  <a:cxn ang="0">
                    <a:pos x="T10" y="T11"/>
                  </a:cxn>
                </a:cxnLst>
                <a:rect l="0" t="0" r="r" b="b"/>
                <a:pathLst>
                  <a:path w="42" h="41">
                    <a:moveTo>
                      <a:pt x="39" y="12"/>
                    </a:moveTo>
                    <a:cubicBezTo>
                      <a:pt x="42" y="26"/>
                      <a:pt x="35" y="35"/>
                      <a:pt x="23" y="40"/>
                    </a:cubicBezTo>
                    <a:cubicBezTo>
                      <a:pt x="13" y="41"/>
                      <a:pt x="6" y="32"/>
                      <a:pt x="1" y="24"/>
                    </a:cubicBezTo>
                    <a:cubicBezTo>
                      <a:pt x="0" y="15"/>
                      <a:pt x="6" y="6"/>
                      <a:pt x="14" y="3"/>
                    </a:cubicBezTo>
                    <a:cubicBezTo>
                      <a:pt x="17" y="0"/>
                      <a:pt x="22" y="0"/>
                      <a:pt x="26" y="0"/>
                    </a:cubicBezTo>
                    <a:cubicBezTo>
                      <a:pt x="32" y="2"/>
                      <a:pt x="35" y="7"/>
                      <a:pt x="3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8" name="Freeform 88"/>
              <p:cNvSpPr>
                <a:spLocks/>
              </p:cNvSpPr>
              <p:nvPr userDrawn="1"/>
            </p:nvSpPr>
            <p:spPr bwMode="auto">
              <a:xfrm>
                <a:off x="-199" y="-1319"/>
                <a:ext cx="310" cy="164"/>
              </a:xfrm>
              <a:custGeom>
                <a:avLst/>
                <a:gdLst>
                  <a:gd name="T0" fmla="*/ 79 w 131"/>
                  <a:gd name="T1" fmla="*/ 14 h 69"/>
                  <a:gd name="T2" fmla="*/ 131 w 131"/>
                  <a:gd name="T3" fmla="*/ 60 h 69"/>
                  <a:gd name="T4" fmla="*/ 88 w 131"/>
                  <a:gd name="T5" fmla="*/ 61 h 69"/>
                  <a:gd name="T6" fmla="*/ 0 w 131"/>
                  <a:gd name="T7" fmla="*/ 12 h 69"/>
                  <a:gd name="T8" fmla="*/ 20 w 131"/>
                  <a:gd name="T9" fmla="*/ 2 h 69"/>
                  <a:gd name="T10" fmla="*/ 79 w 131"/>
                  <a:gd name="T11" fmla="*/ 14 h 69"/>
                </a:gdLst>
                <a:ahLst/>
                <a:cxnLst>
                  <a:cxn ang="0">
                    <a:pos x="T0" y="T1"/>
                  </a:cxn>
                  <a:cxn ang="0">
                    <a:pos x="T2" y="T3"/>
                  </a:cxn>
                  <a:cxn ang="0">
                    <a:pos x="T4" y="T5"/>
                  </a:cxn>
                  <a:cxn ang="0">
                    <a:pos x="T6" y="T7"/>
                  </a:cxn>
                  <a:cxn ang="0">
                    <a:pos x="T8" y="T9"/>
                  </a:cxn>
                  <a:cxn ang="0">
                    <a:pos x="T10" y="T11"/>
                  </a:cxn>
                </a:cxnLst>
                <a:rect l="0" t="0" r="r" b="b"/>
                <a:pathLst>
                  <a:path w="131" h="69">
                    <a:moveTo>
                      <a:pt x="79" y="14"/>
                    </a:moveTo>
                    <a:cubicBezTo>
                      <a:pt x="97" y="27"/>
                      <a:pt x="113" y="44"/>
                      <a:pt x="131" y="60"/>
                    </a:cubicBezTo>
                    <a:cubicBezTo>
                      <a:pt x="118" y="69"/>
                      <a:pt x="103" y="61"/>
                      <a:pt x="88" y="61"/>
                    </a:cubicBezTo>
                    <a:cubicBezTo>
                      <a:pt x="56" y="49"/>
                      <a:pt x="34" y="21"/>
                      <a:pt x="0" y="12"/>
                    </a:cubicBezTo>
                    <a:cubicBezTo>
                      <a:pt x="1" y="1"/>
                      <a:pt x="13" y="5"/>
                      <a:pt x="20" y="2"/>
                    </a:cubicBezTo>
                    <a:cubicBezTo>
                      <a:pt x="41" y="0"/>
                      <a:pt x="59" y="10"/>
                      <a:pt x="7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9" name="Freeform 89"/>
              <p:cNvSpPr>
                <a:spLocks/>
              </p:cNvSpPr>
              <p:nvPr userDrawn="1"/>
            </p:nvSpPr>
            <p:spPr bwMode="auto">
              <a:xfrm>
                <a:off x="-513" y="-2777"/>
                <a:ext cx="3131" cy="2957"/>
              </a:xfrm>
              <a:custGeom>
                <a:avLst/>
                <a:gdLst>
                  <a:gd name="T0" fmla="*/ 1096 w 1325"/>
                  <a:gd name="T1" fmla="*/ 373 h 1251"/>
                  <a:gd name="T2" fmla="*/ 1077 w 1325"/>
                  <a:gd name="T3" fmla="*/ 388 h 1251"/>
                  <a:gd name="T4" fmla="*/ 1056 w 1325"/>
                  <a:gd name="T5" fmla="*/ 288 h 1251"/>
                  <a:gd name="T6" fmla="*/ 1100 w 1325"/>
                  <a:gd name="T7" fmla="*/ 141 h 1251"/>
                  <a:gd name="T8" fmla="*/ 1059 w 1325"/>
                  <a:gd name="T9" fmla="*/ 88 h 1251"/>
                  <a:gd name="T10" fmla="*/ 1048 w 1325"/>
                  <a:gd name="T11" fmla="*/ 3 h 1251"/>
                  <a:gd name="T12" fmla="*/ 942 w 1325"/>
                  <a:gd name="T13" fmla="*/ 30 h 1251"/>
                  <a:gd name="T14" fmla="*/ 901 w 1325"/>
                  <a:gd name="T15" fmla="*/ 34 h 1251"/>
                  <a:gd name="T16" fmla="*/ 951 w 1325"/>
                  <a:gd name="T17" fmla="*/ 143 h 1251"/>
                  <a:gd name="T18" fmla="*/ 725 w 1325"/>
                  <a:gd name="T19" fmla="*/ 564 h 1251"/>
                  <a:gd name="T20" fmla="*/ 588 w 1325"/>
                  <a:gd name="T21" fmla="*/ 810 h 1251"/>
                  <a:gd name="T22" fmla="*/ 362 w 1325"/>
                  <a:gd name="T23" fmla="*/ 680 h 1251"/>
                  <a:gd name="T24" fmla="*/ 386 w 1325"/>
                  <a:gd name="T25" fmla="*/ 495 h 1251"/>
                  <a:gd name="T26" fmla="*/ 348 w 1325"/>
                  <a:gd name="T27" fmla="*/ 660 h 1251"/>
                  <a:gd name="T28" fmla="*/ 344 w 1325"/>
                  <a:gd name="T29" fmla="*/ 702 h 1251"/>
                  <a:gd name="T30" fmla="*/ 140 w 1325"/>
                  <a:gd name="T31" fmla="*/ 729 h 1251"/>
                  <a:gd name="T32" fmla="*/ 191 w 1325"/>
                  <a:gd name="T33" fmla="*/ 745 h 1251"/>
                  <a:gd name="T34" fmla="*/ 275 w 1325"/>
                  <a:gd name="T35" fmla="*/ 710 h 1251"/>
                  <a:gd name="T36" fmla="*/ 471 w 1325"/>
                  <a:gd name="T37" fmla="*/ 770 h 1251"/>
                  <a:gd name="T38" fmla="*/ 410 w 1325"/>
                  <a:gd name="T39" fmla="*/ 799 h 1251"/>
                  <a:gd name="T40" fmla="*/ 371 w 1325"/>
                  <a:gd name="T41" fmla="*/ 929 h 1251"/>
                  <a:gd name="T42" fmla="*/ 388 w 1325"/>
                  <a:gd name="T43" fmla="*/ 843 h 1251"/>
                  <a:gd name="T44" fmla="*/ 589 w 1325"/>
                  <a:gd name="T45" fmla="*/ 839 h 1251"/>
                  <a:gd name="T46" fmla="*/ 539 w 1325"/>
                  <a:gd name="T47" fmla="*/ 977 h 1251"/>
                  <a:gd name="T48" fmla="*/ 238 w 1325"/>
                  <a:gd name="T49" fmla="*/ 1069 h 1251"/>
                  <a:gd name="T50" fmla="*/ 579 w 1325"/>
                  <a:gd name="T51" fmla="*/ 992 h 1251"/>
                  <a:gd name="T52" fmla="*/ 536 w 1325"/>
                  <a:gd name="T53" fmla="*/ 1058 h 1251"/>
                  <a:gd name="T54" fmla="*/ 501 w 1325"/>
                  <a:gd name="T55" fmla="*/ 1041 h 1251"/>
                  <a:gd name="T56" fmla="*/ 522 w 1325"/>
                  <a:gd name="T57" fmla="*/ 1069 h 1251"/>
                  <a:gd name="T58" fmla="*/ 390 w 1325"/>
                  <a:gd name="T59" fmla="*/ 1148 h 1251"/>
                  <a:gd name="T60" fmla="*/ 475 w 1325"/>
                  <a:gd name="T61" fmla="*/ 1144 h 1251"/>
                  <a:gd name="T62" fmla="*/ 562 w 1325"/>
                  <a:gd name="T63" fmla="*/ 1117 h 1251"/>
                  <a:gd name="T64" fmla="*/ 519 w 1325"/>
                  <a:gd name="T65" fmla="*/ 1122 h 1251"/>
                  <a:gd name="T66" fmla="*/ 422 w 1325"/>
                  <a:gd name="T67" fmla="*/ 1177 h 1251"/>
                  <a:gd name="T68" fmla="*/ 109 w 1325"/>
                  <a:gd name="T69" fmla="*/ 1192 h 1251"/>
                  <a:gd name="T70" fmla="*/ 4 w 1325"/>
                  <a:gd name="T71" fmla="*/ 1222 h 1251"/>
                  <a:gd name="T72" fmla="*/ 537 w 1325"/>
                  <a:gd name="T73" fmla="*/ 1237 h 1251"/>
                  <a:gd name="T74" fmla="*/ 716 w 1325"/>
                  <a:gd name="T75" fmla="*/ 1095 h 1251"/>
                  <a:gd name="T76" fmla="*/ 808 w 1325"/>
                  <a:gd name="T77" fmla="*/ 978 h 1251"/>
                  <a:gd name="T78" fmla="*/ 778 w 1325"/>
                  <a:gd name="T79" fmla="*/ 1218 h 1251"/>
                  <a:gd name="T80" fmla="*/ 1165 w 1325"/>
                  <a:gd name="T81" fmla="*/ 1238 h 1251"/>
                  <a:gd name="T82" fmla="*/ 1236 w 1325"/>
                  <a:gd name="T83" fmla="*/ 1238 h 1251"/>
                  <a:gd name="T84" fmla="*/ 1200 w 1325"/>
                  <a:gd name="T85" fmla="*/ 1203 h 1251"/>
                  <a:gd name="T86" fmla="*/ 886 w 1325"/>
                  <a:gd name="T87" fmla="*/ 1177 h 1251"/>
                  <a:gd name="T88" fmla="*/ 941 w 1325"/>
                  <a:gd name="T89" fmla="*/ 918 h 1251"/>
                  <a:gd name="T90" fmla="*/ 953 w 1325"/>
                  <a:gd name="T91" fmla="*/ 807 h 1251"/>
                  <a:gd name="T92" fmla="*/ 999 w 1325"/>
                  <a:gd name="T93" fmla="*/ 673 h 1251"/>
                  <a:gd name="T94" fmla="*/ 1095 w 1325"/>
                  <a:gd name="T95" fmla="*/ 678 h 1251"/>
                  <a:gd name="T96" fmla="*/ 1119 w 1325"/>
                  <a:gd name="T97" fmla="*/ 767 h 1251"/>
                  <a:gd name="T98" fmla="*/ 1112 w 1325"/>
                  <a:gd name="T99" fmla="*/ 618 h 1251"/>
                  <a:gd name="T100" fmla="*/ 1055 w 1325"/>
                  <a:gd name="T101" fmla="*/ 528 h 1251"/>
                  <a:gd name="T102" fmla="*/ 1092 w 1325"/>
                  <a:gd name="T103" fmla="*/ 480 h 1251"/>
                  <a:gd name="T104" fmla="*/ 1105 w 1325"/>
                  <a:gd name="T105" fmla="*/ 391 h 1251"/>
                  <a:gd name="T106" fmla="*/ 1239 w 1325"/>
                  <a:gd name="T107" fmla="*/ 405 h 1251"/>
                  <a:gd name="T108" fmla="*/ 1325 w 1325"/>
                  <a:gd name="T109" fmla="*/ 379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5" h="1251">
                    <a:moveTo>
                      <a:pt x="1240" y="345"/>
                    </a:moveTo>
                    <a:cubicBezTo>
                      <a:pt x="1186" y="324"/>
                      <a:pt x="1151" y="380"/>
                      <a:pt x="1096" y="373"/>
                    </a:cubicBezTo>
                    <a:cubicBezTo>
                      <a:pt x="1089" y="377"/>
                      <a:pt x="1091" y="384"/>
                      <a:pt x="1087" y="389"/>
                    </a:cubicBezTo>
                    <a:cubicBezTo>
                      <a:pt x="1085" y="392"/>
                      <a:pt x="1080" y="390"/>
                      <a:pt x="1077" y="388"/>
                    </a:cubicBezTo>
                    <a:cubicBezTo>
                      <a:pt x="1074" y="365"/>
                      <a:pt x="1066" y="343"/>
                      <a:pt x="1063" y="321"/>
                    </a:cubicBezTo>
                    <a:cubicBezTo>
                      <a:pt x="1058" y="311"/>
                      <a:pt x="1061" y="298"/>
                      <a:pt x="1056" y="288"/>
                    </a:cubicBezTo>
                    <a:cubicBezTo>
                      <a:pt x="1025" y="204"/>
                      <a:pt x="1131" y="268"/>
                      <a:pt x="1152" y="219"/>
                    </a:cubicBezTo>
                    <a:cubicBezTo>
                      <a:pt x="1170" y="176"/>
                      <a:pt x="1116" y="171"/>
                      <a:pt x="1100" y="141"/>
                    </a:cubicBezTo>
                    <a:cubicBezTo>
                      <a:pt x="1100" y="129"/>
                      <a:pt x="1100" y="129"/>
                      <a:pt x="1100" y="129"/>
                    </a:cubicBezTo>
                    <a:cubicBezTo>
                      <a:pt x="1085" y="113"/>
                      <a:pt x="1068" y="108"/>
                      <a:pt x="1059" y="88"/>
                    </a:cubicBezTo>
                    <a:cubicBezTo>
                      <a:pt x="1065" y="64"/>
                      <a:pt x="1068" y="38"/>
                      <a:pt x="1061" y="13"/>
                    </a:cubicBezTo>
                    <a:cubicBezTo>
                      <a:pt x="1061" y="8"/>
                      <a:pt x="1057" y="0"/>
                      <a:pt x="1048" y="3"/>
                    </a:cubicBezTo>
                    <a:cubicBezTo>
                      <a:pt x="1030" y="28"/>
                      <a:pt x="1016" y="48"/>
                      <a:pt x="999" y="72"/>
                    </a:cubicBezTo>
                    <a:cubicBezTo>
                      <a:pt x="981" y="59"/>
                      <a:pt x="964" y="42"/>
                      <a:pt x="942" y="30"/>
                    </a:cubicBezTo>
                    <a:cubicBezTo>
                      <a:pt x="928" y="28"/>
                      <a:pt x="915" y="13"/>
                      <a:pt x="898" y="19"/>
                    </a:cubicBezTo>
                    <a:cubicBezTo>
                      <a:pt x="895" y="25"/>
                      <a:pt x="898" y="30"/>
                      <a:pt x="901" y="34"/>
                    </a:cubicBezTo>
                    <a:cubicBezTo>
                      <a:pt x="902" y="72"/>
                      <a:pt x="921" y="102"/>
                      <a:pt x="948" y="129"/>
                    </a:cubicBezTo>
                    <a:cubicBezTo>
                      <a:pt x="951" y="143"/>
                      <a:pt x="951" y="143"/>
                      <a:pt x="951" y="143"/>
                    </a:cubicBezTo>
                    <a:cubicBezTo>
                      <a:pt x="934" y="183"/>
                      <a:pt x="939" y="228"/>
                      <a:pt x="934" y="271"/>
                    </a:cubicBezTo>
                    <a:cubicBezTo>
                      <a:pt x="891" y="381"/>
                      <a:pt x="820" y="487"/>
                      <a:pt x="725" y="564"/>
                    </a:cubicBezTo>
                    <a:cubicBezTo>
                      <a:pt x="671" y="626"/>
                      <a:pt x="605" y="686"/>
                      <a:pt x="597" y="771"/>
                    </a:cubicBezTo>
                    <a:cubicBezTo>
                      <a:pt x="594" y="784"/>
                      <a:pt x="599" y="801"/>
                      <a:pt x="588" y="810"/>
                    </a:cubicBezTo>
                    <a:cubicBezTo>
                      <a:pt x="556" y="799"/>
                      <a:pt x="525" y="783"/>
                      <a:pt x="499" y="763"/>
                    </a:cubicBezTo>
                    <a:cubicBezTo>
                      <a:pt x="455" y="732"/>
                      <a:pt x="391" y="736"/>
                      <a:pt x="362" y="680"/>
                    </a:cubicBezTo>
                    <a:cubicBezTo>
                      <a:pt x="351" y="658"/>
                      <a:pt x="365" y="635"/>
                      <a:pt x="376" y="619"/>
                    </a:cubicBezTo>
                    <a:cubicBezTo>
                      <a:pt x="409" y="588"/>
                      <a:pt x="404" y="533"/>
                      <a:pt x="386" y="495"/>
                    </a:cubicBezTo>
                    <a:cubicBezTo>
                      <a:pt x="383" y="494"/>
                      <a:pt x="382" y="499"/>
                      <a:pt x="379" y="500"/>
                    </a:cubicBezTo>
                    <a:cubicBezTo>
                      <a:pt x="376" y="557"/>
                      <a:pt x="331" y="597"/>
                      <a:pt x="348" y="660"/>
                    </a:cubicBezTo>
                    <a:cubicBezTo>
                      <a:pt x="352" y="678"/>
                      <a:pt x="362" y="689"/>
                      <a:pt x="366" y="707"/>
                    </a:cubicBezTo>
                    <a:cubicBezTo>
                      <a:pt x="360" y="705"/>
                      <a:pt x="350" y="705"/>
                      <a:pt x="344" y="702"/>
                    </a:cubicBezTo>
                    <a:cubicBezTo>
                      <a:pt x="323" y="699"/>
                      <a:pt x="302" y="690"/>
                      <a:pt x="280" y="693"/>
                    </a:cubicBezTo>
                    <a:cubicBezTo>
                      <a:pt x="236" y="714"/>
                      <a:pt x="175" y="689"/>
                      <a:pt x="140" y="729"/>
                    </a:cubicBezTo>
                    <a:cubicBezTo>
                      <a:pt x="134" y="730"/>
                      <a:pt x="126" y="731"/>
                      <a:pt x="128" y="740"/>
                    </a:cubicBezTo>
                    <a:cubicBezTo>
                      <a:pt x="149" y="740"/>
                      <a:pt x="169" y="746"/>
                      <a:pt x="191" y="745"/>
                    </a:cubicBezTo>
                    <a:cubicBezTo>
                      <a:pt x="224" y="750"/>
                      <a:pt x="246" y="722"/>
                      <a:pt x="269" y="710"/>
                    </a:cubicBezTo>
                    <a:cubicBezTo>
                      <a:pt x="275" y="710"/>
                      <a:pt x="275" y="710"/>
                      <a:pt x="275" y="710"/>
                    </a:cubicBezTo>
                    <a:cubicBezTo>
                      <a:pt x="285" y="700"/>
                      <a:pt x="301" y="706"/>
                      <a:pt x="313" y="704"/>
                    </a:cubicBezTo>
                    <a:cubicBezTo>
                      <a:pt x="374" y="711"/>
                      <a:pt x="421" y="740"/>
                      <a:pt x="471" y="770"/>
                    </a:cubicBezTo>
                    <a:cubicBezTo>
                      <a:pt x="471" y="774"/>
                      <a:pt x="471" y="774"/>
                      <a:pt x="471" y="774"/>
                    </a:cubicBezTo>
                    <a:cubicBezTo>
                      <a:pt x="452" y="782"/>
                      <a:pt x="430" y="788"/>
                      <a:pt x="410" y="799"/>
                    </a:cubicBezTo>
                    <a:cubicBezTo>
                      <a:pt x="388" y="815"/>
                      <a:pt x="363" y="836"/>
                      <a:pt x="357" y="864"/>
                    </a:cubicBezTo>
                    <a:cubicBezTo>
                      <a:pt x="341" y="888"/>
                      <a:pt x="362" y="909"/>
                      <a:pt x="371" y="929"/>
                    </a:cubicBezTo>
                    <a:cubicBezTo>
                      <a:pt x="372" y="939"/>
                      <a:pt x="373" y="951"/>
                      <a:pt x="382" y="954"/>
                    </a:cubicBezTo>
                    <a:cubicBezTo>
                      <a:pt x="412" y="922"/>
                      <a:pt x="384" y="881"/>
                      <a:pt x="388" y="843"/>
                    </a:cubicBezTo>
                    <a:cubicBezTo>
                      <a:pt x="396" y="814"/>
                      <a:pt x="423" y="801"/>
                      <a:pt x="451" y="793"/>
                    </a:cubicBezTo>
                    <a:cubicBezTo>
                      <a:pt x="505" y="770"/>
                      <a:pt x="545" y="814"/>
                      <a:pt x="589" y="839"/>
                    </a:cubicBezTo>
                    <a:cubicBezTo>
                      <a:pt x="588" y="884"/>
                      <a:pt x="594" y="926"/>
                      <a:pt x="584" y="970"/>
                    </a:cubicBezTo>
                    <a:cubicBezTo>
                      <a:pt x="571" y="975"/>
                      <a:pt x="554" y="978"/>
                      <a:pt x="539" y="977"/>
                    </a:cubicBezTo>
                    <a:cubicBezTo>
                      <a:pt x="463" y="983"/>
                      <a:pt x="404" y="1024"/>
                      <a:pt x="336" y="1047"/>
                    </a:cubicBezTo>
                    <a:cubicBezTo>
                      <a:pt x="305" y="1058"/>
                      <a:pt x="268" y="1057"/>
                      <a:pt x="238" y="1069"/>
                    </a:cubicBezTo>
                    <a:cubicBezTo>
                      <a:pt x="262" y="1075"/>
                      <a:pt x="287" y="1067"/>
                      <a:pt x="312" y="1066"/>
                    </a:cubicBezTo>
                    <a:cubicBezTo>
                      <a:pt x="406" y="1052"/>
                      <a:pt x="478" y="980"/>
                      <a:pt x="579" y="992"/>
                    </a:cubicBezTo>
                    <a:cubicBezTo>
                      <a:pt x="581" y="995"/>
                      <a:pt x="581" y="995"/>
                      <a:pt x="581" y="995"/>
                    </a:cubicBezTo>
                    <a:cubicBezTo>
                      <a:pt x="570" y="1019"/>
                      <a:pt x="554" y="1040"/>
                      <a:pt x="536" y="1058"/>
                    </a:cubicBezTo>
                    <a:cubicBezTo>
                      <a:pt x="533" y="1047"/>
                      <a:pt x="532" y="1039"/>
                      <a:pt x="523" y="1033"/>
                    </a:cubicBezTo>
                    <a:cubicBezTo>
                      <a:pt x="515" y="1029"/>
                      <a:pt x="506" y="1033"/>
                      <a:pt x="501" y="1041"/>
                    </a:cubicBezTo>
                    <a:cubicBezTo>
                      <a:pt x="498" y="1045"/>
                      <a:pt x="498" y="1051"/>
                      <a:pt x="501" y="1055"/>
                    </a:cubicBezTo>
                    <a:cubicBezTo>
                      <a:pt x="505" y="1064"/>
                      <a:pt x="513" y="1066"/>
                      <a:pt x="522" y="1069"/>
                    </a:cubicBezTo>
                    <a:cubicBezTo>
                      <a:pt x="520" y="1077"/>
                      <a:pt x="509" y="1081"/>
                      <a:pt x="504" y="1089"/>
                    </a:cubicBezTo>
                    <a:cubicBezTo>
                      <a:pt x="477" y="1134"/>
                      <a:pt x="422" y="1116"/>
                      <a:pt x="390" y="1148"/>
                    </a:cubicBezTo>
                    <a:cubicBezTo>
                      <a:pt x="385" y="1155"/>
                      <a:pt x="368" y="1159"/>
                      <a:pt x="376" y="1169"/>
                    </a:cubicBezTo>
                    <a:cubicBezTo>
                      <a:pt x="412" y="1173"/>
                      <a:pt x="448" y="1163"/>
                      <a:pt x="475" y="1144"/>
                    </a:cubicBezTo>
                    <a:cubicBezTo>
                      <a:pt x="510" y="1104"/>
                      <a:pt x="548" y="1067"/>
                      <a:pt x="583" y="1029"/>
                    </a:cubicBezTo>
                    <a:cubicBezTo>
                      <a:pt x="589" y="1060"/>
                      <a:pt x="580" y="1092"/>
                      <a:pt x="562" y="1117"/>
                    </a:cubicBezTo>
                    <a:cubicBezTo>
                      <a:pt x="554" y="1112"/>
                      <a:pt x="547" y="1105"/>
                      <a:pt x="536" y="1102"/>
                    </a:cubicBezTo>
                    <a:cubicBezTo>
                      <a:pt x="527" y="1104"/>
                      <a:pt x="520" y="1114"/>
                      <a:pt x="519" y="1122"/>
                    </a:cubicBezTo>
                    <a:cubicBezTo>
                      <a:pt x="523" y="1129"/>
                      <a:pt x="527" y="1136"/>
                      <a:pt x="533" y="1141"/>
                    </a:cubicBezTo>
                    <a:cubicBezTo>
                      <a:pt x="501" y="1164"/>
                      <a:pt x="459" y="1166"/>
                      <a:pt x="422" y="1177"/>
                    </a:cubicBezTo>
                    <a:cubicBezTo>
                      <a:pt x="352" y="1186"/>
                      <a:pt x="284" y="1191"/>
                      <a:pt x="213" y="1192"/>
                    </a:cubicBezTo>
                    <a:cubicBezTo>
                      <a:pt x="179" y="1190"/>
                      <a:pt x="141" y="1202"/>
                      <a:pt x="109" y="1192"/>
                    </a:cubicBezTo>
                    <a:cubicBezTo>
                      <a:pt x="72" y="1199"/>
                      <a:pt x="33" y="1188"/>
                      <a:pt x="3" y="1208"/>
                    </a:cubicBezTo>
                    <a:cubicBezTo>
                      <a:pt x="0" y="1213"/>
                      <a:pt x="4" y="1218"/>
                      <a:pt x="4" y="1222"/>
                    </a:cubicBezTo>
                    <a:cubicBezTo>
                      <a:pt x="48" y="1251"/>
                      <a:pt x="109" y="1228"/>
                      <a:pt x="159" y="1237"/>
                    </a:cubicBezTo>
                    <a:cubicBezTo>
                      <a:pt x="537" y="1237"/>
                      <a:pt x="537" y="1237"/>
                      <a:pt x="537" y="1237"/>
                    </a:cubicBezTo>
                    <a:cubicBezTo>
                      <a:pt x="565" y="1236"/>
                      <a:pt x="593" y="1235"/>
                      <a:pt x="615" y="1222"/>
                    </a:cubicBezTo>
                    <a:cubicBezTo>
                      <a:pt x="664" y="1194"/>
                      <a:pt x="691" y="1144"/>
                      <a:pt x="716" y="1095"/>
                    </a:cubicBezTo>
                    <a:cubicBezTo>
                      <a:pt x="725" y="1077"/>
                      <a:pt x="732" y="1057"/>
                      <a:pt x="736" y="1037"/>
                    </a:cubicBezTo>
                    <a:cubicBezTo>
                      <a:pt x="746" y="1004"/>
                      <a:pt x="775" y="981"/>
                      <a:pt x="808" y="978"/>
                    </a:cubicBezTo>
                    <a:cubicBezTo>
                      <a:pt x="813" y="1028"/>
                      <a:pt x="803" y="1078"/>
                      <a:pt x="792" y="1125"/>
                    </a:cubicBezTo>
                    <a:cubicBezTo>
                      <a:pt x="786" y="1156"/>
                      <a:pt x="766" y="1186"/>
                      <a:pt x="778" y="1218"/>
                    </a:cubicBezTo>
                    <a:cubicBezTo>
                      <a:pt x="781" y="1234"/>
                      <a:pt x="797" y="1234"/>
                      <a:pt x="810" y="1236"/>
                    </a:cubicBezTo>
                    <a:cubicBezTo>
                      <a:pt x="926" y="1234"/>
                      <a:pt x="1042" y="1229"/>
                      <a:pt x="1165" y="1238"/>
                    </a:cubicBezTo>
                    <a:cubicBezTo>
                      <a:pt x="1187" y="1242"/>
                      <a:pt x="1206" y="1248"/>
                      <a:pt x="1230" y="1247"/>
                    </a:cubicBezTo>
                    <a:cubicBezTo>
                      <a:pt x="1232" y="1245"/>
                      <a:pt x="1239" y="1244"/>
                      <a:pt x="1236" y="1238"/>
                    </a:cubicBezTo>
                    <a:cubicBezTo>
                      <a:pt x="1233" y="1227"/>
                      <a:pt x="1226" y="1214"/>
                      <a:pt x="1213" y="1211"/>
                    </a:cubicBezTo>
                    <a:cubicBezTo>
                      <a:pt x="1211" y="1205"/>
                      <a:pt x="1203" y="1207"/>
                      <a:pt x="1200" y="1203"/>
                    </a:cubicBezTo>
                    <a:cubicBezTo>
                      <a:pt x="1138" y="1168"/>
                      <a:pt x="1064" y="1187"/>
                      <a:pt x="992" y="1188"/>
                    </a:cubicBezTo>
                    <a:cubicBezTo>
                      <a:pt x="955" y="1191"/>
                      <a:pt x="917" y="1198"/>
                      <a:pt x="886" y="1177"/>
                    </a:cubicBezTo>
                    <a:cubicBezTo>
                      <a:pt x="871" y="1159"/>
                      <a:pt x="882" y="1104"/>
                      <a:pt x="882" y="1104"/>
                    </a:cubicBezTo>
                    <a:cubicBezTo>
                      <a:pt x="882" y="1083"/>
                      <a:pt x="935" y="930"/>
                      <a:pt x="941" y="918"/>
                    </a:cubicBezTo>
                    <a:cubicBezTo>
                      <a:pt x="943" y="903"/>
                      <a:pt x="949" y="890"/>
                      <a:pt x="947" y="873"/>
                    </a:cubicBezTo>
                    <a:cubicBezTo>
                      <a:pt x="955" y="854"/>
                      <a:pt x="953" y="829"/>
                      <a:pt x="953" y="807"/>
                    </a:cubicBezTo>
                    <a:cubicBezTo>
                      <a:pt x="957" y="777"/>
                      <a:pt x="972" y="748"/>
                      <a:pt x="983" y="718"/>
                    </a:cubicBezTo>
                    <a:cubicBezTo>
                      <a:pt x="988" y="703"/>
                      <a:pt x="993" y="688"/>
                      <a:pt x="999" y="673"/>
                    </a:cubicBezTo>
                    <a:cubicBezTo>
                      <a:pt x="1005" y="655"/>
                      <a:pt x="1007" y="637"/>
                      <a:pt x="1018" y="623"/>
                    </a:cubicBezTo>
                    <a:cubicBezTo>
                      <a:pt x="1050" y="643"/>
                      <a:pt x="1080" y="642"/>
                      <a:pt x="1095" y="678"/>
                    </a:cubicBezTo>
                    <a:cubicBezTo>
                      <a:pt x="1109" y="758"/>
                      <a:pt x="1109" y="758"/>
                      <a:pt x="1109" y="758"/>
                    </a:cubicBezTo>
                    <a:cubicBezTo>
                      <a:pt x="1109" y="763"/>
                      <a:pt x="1112" y="773"/>
                      <a:pt x="1119" y="767"/>
                    </a:cubicBezTo>
                    <a:cubicBezTo>
                      <a:pt x="1144" y="750"/>
                      <a:pt x="1136" y="714"/>
                      <a:pt x="1136" y="689"/>
                    </a:cubicBezTo>
                    <a:cubicBezTo>
                      <a:pt x="1142" y="659"/>
                      <a:pt x="1121" y="644"/>
                      <a:pt x="1112" y="618"/>
                    </a:cubicBezTo>
                    <a:cubicBezTo>
                      <a:pt x="1106" y="613"/>
                      <a:pt x="1095" y="590"/>
                      <a:pt x="1095" y="590"/>
                    </a:cubicBezTo>
                    <a:cubicBezTo>
                      <a:pt x="1091" y="569"/>
                      <a:pt x="1044" y="554"/>
                      <a:pt x="1055" y="528"/>
                    </a:cubicBezTo>
                    <a:cubicBezTo>
                      <a:pt x="1061" y="506"/>
                      <a:pt x="1066" y="485"/>
                      <a:pt x="1087" y="473"/>
                    </a:cubicBezTo>
                    <a:cubicBezTo>
                      <a:pt x="1090" y="475"/>
                      <a:pt x="1092" y="477"/>
                      <a:pt x="1092" y="480"/>
                    </a:cubicBezTo>
                    <a:cubicBezTo>
                      <a:pt x="1104" y="472"/>
                      <a:pt x="1104" y="472"/>
                      <a:pt x="1104" y="472"/>
                    </a:cubicBezTo>
                    <a:cubicBezTo>
                      <a:pt x="1105" y="391"/>
                      <a:pt x="1105" y="391"/>
                      <a:pt x="1105" y="391"/>
                    </a:cubicBezTo>
                    <a:cubicBezTo>
                      <a:pt x="1136" y="391"/>
                      <a:pt x="1182" y="395"/>
                      <a:pt x="1214" y="395"/>
                    </a:cubicBezTo>
                    <a:cubicBezTo>
                      <a:pt x="1223" y="398"/>
                      <a:pt x="1230" y="404"/>
                      <a:pt x="1239" y="405"/>
                    </a:cubicBezTo>
                    <a:cubicBezTo>
                      <a:pt x="1247" y="395"/>
                      <a:pt x="1247" y="395"/>
                      <a:pt x="1247" y="395"/>
                    </a:cubicBezTo>
                    <a:cubicBezTo>
                      <a:pt x="1325" y="379"/>
                      <a:pt x="1325" y="379"/>
                      <a:pt x="1325" y="379"/>
                    </a:cubicBezTo>
                    <a:cubicBezTo>
                      <a:pt x="1292" y="383"/>
                      <a:pt x="1271" y="345"/>
                      <a:pt x="1240" y="3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0" name="Freeform 90"/>
              <p:cNvSpPr>
                <a:spLocks/>
              </p:cNvSpPr>
              <p:nvPr userDrawn="1"/>
            </p:nvSpPr>
            <p:spPr bwMode="auto">
              <a:xfrm>
                <a:off x="555" y="-1271"/>
                <a:ext cx="87" cy="80"/>
              </a:xfrm>
              <a:custGeom>
                <a:avLst/>
                <a:gdLst>
                  <a:gd name="T0" fmla="*/ 36 w 37"/>
                  <a:gd name="T1" fmla="*/ 12 h 34"/>
                  <a:gd name="T2" fmla="*/ 22 w 37"/>
                  <a:gd name="T3" fmla="*/ 34 h 34"/>
                  <a:gd name="T4" fmla="*/ 4 w 37"/>
                  <a:gd name="T5" fmla="*/ 23 h 34"/>
                  <a:gd name="T6" fmla="*/ 17 w 37"/>
                  <a:gd name="T7" fmla="*/ 0 h 34"/>
                  <a:gd name="T8" fmla="*/ 36 w 37"/>
                  <a:gd name="T9" fmla="*/ 12 h 34"/>
                </a:gdLst>
                <a:ahLst/>
                <a:cxnLst>
                  <a:cxn ang="0">
                    <a:pos x="T0" y="T1"/>
                  </a:cxn>
                  <a:cxn ang="0">
                    <a:pos x="T2" y="T3"/>
                  </a:cxn>
                  <a:cxn ang="0">
                    <a:pos x="T4" y="T5"/>
                  </a:cxn>
                  <a:cxn ang="0">
                    <a:pos x="T6" y="T7"/>
                  </a:cxn>
                  <a:cxn ang="0">
                    <a:pos x="T8" y="T9"/>
                  </a:cxn>
                </a:cxnLst>
                <a:rect l="0" t="0" r="r" b="b"/>
                <a:pathLst>
                  <a:path w="37" h="34">
                    <a:moveTo>
                      <a:pt x="36" y="12"/>
                    </a:moveTo>
                    <a:cubicBezTo>
                      <a:pt x="37" y="23"/>
                      <a:pt x="30" y="30"/>
                      <a:pt x="22" y="34"/>
                    </a:cubicBezTo>
                    <a:cubicBezTo>
                      <a:pt x="14" y="31"/>
                      <a:pt x="8" y="30"/>
                      <a:pt x="4" y="23"/>
                    </a:cubicBezTo>
                    <a:cubicBezTo>
                      <a:pt x="0" y="12"/>
                      <a:pt x="9" y="4"/>
                      <a:pt x="17" y="0"/>
                    </a:cubicBezTo>
                    <a:cubicBezTo>
                      <a:pt x="25" y="2"/>
                      <a:pt x="34" y="3"/>
                      <a:pt x="3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1" name="Freeform 91"/>
              <p:cNvSpPr>
                <a:spLocks/>
              </p:cNvSpPr>
              <p:nvPr userDrawn="1"/>
            </p:nvSpPr>
            <p:spPr bwMode="auto">
              <a:xfrm>
                <a:off x="420" y="-1262"/>
                <a:ext cx="90" cy="97"/>
              </a:xfrm>
              <a:custGeom>
                <a:avLst/>
                <a:gdLst>
                  <a:gd name="T0" fmla="*/ 31 w 38"/>
                  <a:gd name="T1" fmla="*/ 8 h 41"/>
                  <a:gd name="T2" fmla="*/ 35 w 38"/>
                  <a:gd name="T3" fmla="*/ 30 h 41"/>
                  <a:gd name="T4" fmla="*/ 12 w 38"/>
                  <a:gd name="T5" fmla="*/ 33 h 41"/>
                  <a:gd name="T6" fmla="*/ 5 w 38"/>
                  <a:gd name="T7" fmla="*/ 13 h 41"/>
                  <a:gd name="T8" fmla="*/ 31 w 38"/>
                  <a:gd name="T9" fmla="*/ 8 h 41"/>
                </a:gdLst>
                <a:ahLst/>
                <a:cxnLst>
                  <a:cxn ang="0">
                    <a:pos x="T0" y="T1"/>
                  </a:cxn>
                  <a:cxn ang="0">
                    <a:pos x="T2" y="T3"/>
                  </a:cxn>
                  <a:cxn ang="0">
                    <a:pos x="T4" y="T5"/>
                  </a:cxn>
                  <a:cxn ang="0">
                    <a:pos x="T6" y="T7"/>
                  </a:cxn>
                  <a:cxn ang="0">
                    <a:pos x="T8" y="T9"/>
                  </a:cxn>
                </a:cxnLst>
                <a:rect l="0" t="0" r="r" b="b"/>
                <a:pathLst>
                  <a:path w="38" h="41">
                    <a:moveTo>
                      <a:pt x="31" y="8"/>
                    </a:moveTo>
                    <a:cubicBezTo>
                      <a:pt x="37" y="14"/>
                      <a:pt x="38" y="23"/>
                      <a:pt x="35" y="30"/>
                    </a:cubicBezTo>
                    <a:cubicBezTo>
                      <a:pt x="28" y="36"/>
                      <a:pt x="17" y="41"/>
                      <a:pt x="12" y="33"/>
                    </a:cubicBezTo>
                    <a:cubicBezTo>
                      <a:pt x="6" y="27"/>
                      <a:pt x="0" y="20"/>
                      <a:pt x="5" y="13"/>
                    </a:cubicBezTo>
                    <a:cubicBezTo>
                      <a:pt x="12" y="6"/>
                      <a:pt x="23" y="0"/>
                      <a:pt x="3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2" name="Freeform 92"/>
              <p:cNvSpPr>
                <a:spLocks/>
              </p:cNvSpPr>
              <p:nvPr userDrawn="1"/>
            </p:nvSpPr>
            <p:spPr bwMode="auto">
              <a:xfrm>
                <a:off x="5297" y="-1210"/>
                <a:ext cx="93" cy="83"/>
              </a:xfrm>
              <a:custGeom>
                <a:avLst/>
                <a:gdLst>
                  <a:gd name="T0" fmla="*/ 35 w 39"/>
                  <a:gd name="T1" fmla="*/ 13 h 35"/>
                  <a:gd name="T2" fmla="*/ 23 w 39"/>
                  <a:gd name="T3" fmla="*/ 35 h 35"/>
                  <a:gd name="T4" fmla="*/ 0 w 39"/>
                  <a:gd name="T5" fmla="*/ 18 h 35"/>
                  <a:gd name="T6" fmla="*/ 15 w 39"/>
                  <a:gd name="T7" fmla="*/ 3 h 35"/>
                  <a:gd name="T8" fmla="*/ 35 w 39"/>
                  <a:gd name="T9" fmla="*/ 13 h 35"/>
                </a:gdLst>
                <a:ahLst/>
                <a:cxnLst>
                  <a:cxn ang="0">
                    <a:pos x="T0" y="T1"/>
                  </a:cxn>
                  <a:cxn ang="0">
                    <a:pos x="T2" y="T3"/>
                  </a:cxn>
                  <a:cxn ang="0">
                    <a:pos x="T4" y="T5"/>
                  </a:cxn>
                  <a:cxn ang="0">
                    <a:pos x="T6" y="T7"/>
                  </a:cxn>
                  <a:cxn ang="0">
                    <a:pos x="T8" y="T9"/>
                  </a:cxn>
                </a:cxnLst>
                <a:rect l="0" t="0" r="r" b="b"/>
                <a:pathLst>
                  <a:path w="39" h="35">
                    <a:moveTo>
                      <a:pt x="35" y="13"/>
                    </a:moveTo>
                    <a:cubicBezTo>
                      <a:pt x="39" y="24"/>
                      <a:pt x="30" y="31"/>
                      <a:pt x="23" y="35"/>
                    </a:cubicBezTo>
                    <a:cubicBezTo>
                      <a:pt x="13" y="32"/>
                      <a:pt x="0" y="30"/>
                      <a:pt x="0" y="18"/>
                    </a:cubicBezTo>
                    <a:cubicBezTo>
                      <a:pt x="1" y="10"/>
                      <a:pt x="8" y="5"/>
                      <a:pt x="15" y="3"/>
                    </a:cubicBezTo>
                    <a:cubicBezTo>
                      <a:pt x="24" y="0"/>
                      <a:pt x="31" y="7"/>
                      <a:pt x="3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3" name="Freeform 93"/>
              <p:cNvSpPr>
                <a:spLocks/>
              </p:cNvSpPr>
              <p:nvPr userDrawn="1"/>
            </p:nvSpPr>
            <p:spPr bwMode="auto">
              <a:xfrm>
                <a:off x="5423" y="-1205"/>
                <a:ext cx="101" cy="85"/>
              </a:xfrm>
              <a:custGeom>
                <a:avLst/>
                <a:gdLst>
                  <a:gd name="T0" fmla="*/ 33 w 43"/>
                  <a:gd name="T1" fmla="*/ 9 h 36"/>
                  <a:gd name="T2" fmla="*/ 35 w 43"/>
                  <a:gd name="T3" fmla="*/ 26 h 36"/>
                  <a:gd name="T4" fmla="*/ 25 w 43"/>
                  <a:gd name="T5" fmla="*/ 34 h 36"/>
                  <a:gd name="T6" fmla="*/ 2 w 43"/>
                  <a:gd name="T7" fmla="*/ 23 h 36"/>
                  <a:gd name="T8" fmla="*/ 17 w 43"/>
                  <a:gd name="T9" fmla="*/ 2 h 36"/>
                  <a:gd name="T10" fmla="*/ 33 w 43"/>
                  <a:gd name="T11" fmla="*/ 9 h 36"/>
                </a:gdLst>
                <a:ahLst/>
                <a:cxnLst>
                  <a:cxn ang="0">
                    <a:pos x="T0" y="T1"/>
                  </a:cxn>
                  <a:cxn ang="0">
                    <a:pos x="T2" y="T3"/>
                  </a:cxn>
                  <a:cxn ang="0">
                    <a:pos x="T4" y="T5"/>
                  </a:cxn>
                  <a:cxn ang="0">
                    <a:pos x="T6" y="T7"/>
                  </a:cxn>
                  <a:cxn ang="0">
                    <a:pos x="T8" y="T9"/>
                  </a:cxn>
                  <a:cxn ang="0">
                    <a:pos x="T10" y="T11"/>
                  </a:cxn>
                </a:cxnLst>
                <a:rect l="0" t="0" r="r" b="b"/>
                <a:pathLst>
                  <a:path w="43" h="36">
                    <a:moveTo>
                      <a:pt x="33" y="9"/>
                    </a:moveTo>
                    <a:cubicBezTo>
                      <a:pt x="36" y="14"/>
                      <a:pt x="43" y="22"/>
                      <a:pt x="35" y="26"/>
                    </a:cubicBezTo>
                    <a:cubicBezTo>
                      <a:pt x="31" y="29"/>
                      <a:pt x="28" y="30"/>
                      <a:pt x="25" y="34"/>
                    </a:cubicBezTo>
                    <a:cubicBezTo>
                      <a:pt x="15" y="36"/>
                      <a:pt x="5" y="32"/>
                      <a:pt x="2" y="23"/>
                    </a:cubicBezTo>
                    <a:cubicBezTo>
                      <a:pt x="0" y="12"/>
                      <a:pt x="9" y="7"/>
                      <a:pt x="17" y="2"/>
                    </a:cubicBezTo>
                    <a:cubicBezTo>
                      <a:pt x="23" y="0"/>
                      <a:pt x="28" y="5"/>
                      <a:pt x="3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4" name="Freeform 94"/>
              <p:cNvSpPr>
                <a:spLocks/>
              </p:cNvSpPr>
              <p:nvPr userDrawn="1"/>
            </p:nvSpPr>
            <p:spPr bwMode="auto">
              <a:xfrm>
                <a:off x="-156" y="-1196"/>
                <a:ext cx="80" cy="78"/>
              </a:xfrm>
              <a:custGeom>
                <a:avLst/>
                <a:gdLst>
                  <a:gd name="T0" fmla="*/ 34 w 34"/>
                  <a:gd name="T1" fmla="*/ 17 h 33"/>
                  <a:gd name="T2" fmla="*/ 8 w 34"/>
                  <a:gd name="T3" fmla="*/ 29 h 33"/>
                  <a:gd name="T4" fmla="*/ 0 w 34"/>
                  <a:gd name="T5" fmla="*/ 17 h 33"/>
                  <a:gd name="T6" fmla="*/ 11 w 34"/>
                  <a:gd name="T7" fmla="*/ 0 h 33"/>
                  <a:gd name="T8" fmla="*/ 34 w 34"/>
                  <a:gd name="T9" fmla="*/ 17 h 33"/>
                </a:gdLst>
                <a:ahLst/>
                <a:cxnLst>
                  <a:cxn ang="0">
                    <a:pos x="T0" y="T1"/>
                  </a:cxn>
                  <a:cxn ang="0">
                    <a:pos x="T2" y="T3"/>
                  </a:cxn>
                  <a:cxn ang="0">
                    <a:pos x="T4" y="T5"/>
                  </a:cxn>
                  <a:cxn ang="0">
                    <a:pos x="T6" y="T7"/>
                  </a:cxn>
                  <a:cxn ang="0">
                    <a:pos x="T8" y="T9"/>
                  </a:cxn>
                </a:cxnLst>
                <a:rect l="0" t="0" r="r" b="b"/>
                <a:pathLst>
                  <a:path w="34" h="33">
                    <a:moveTo>
                      <a:pt x="34" y="17"/>
                    </a:moveTo>
                    <a:cubicBezTo>
                      <a:pt x="30" y="28"/>
                      <a:pt x="20" y="33"/>
                      <a:pt x="8" y="29"/>
                    </a:cubicBezTo>
                    <a:cubicBezTo>
                      <a:pt x="5" y="26"/>
                      <a:pt x="2" y="21"/>
                      <a:pt x="0" y="17"/>
                    </a:cubicBezTo>
                    <a:cubicBezTo>
                      <a:pt x="1" y="10"/>
                      <a:pt x="3" y="3"/>
                      <a:pt x="11" y="0"/>
                    </a:cubicBezTo>
                    <a:cubicBezTo>
                      <a:pt x="22" y="1"/>
                      <a:pt x="31" y="6"/>
                      <a:pt x="3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5" name="Freeform 95"/>
              <p:cNvSpPr>
                <a:spLocks/>
              </p:cNvSpPr>
              <p:nvPr userDrawn="1"/>
            </p:nvSpPr>
            <p:spPr bwMode="auto">
              <a:xfrm>
                <a:off x="600" y="-1160"/>
                <a:ext cx="87" cy="87"/>
              </a:xfrm>
              <a:custGeom>
                <a:avLst/>
                <a:gdLst>
                  <a:gd name="T0" fmla="*/ 37 w 37"/>
                  <a:gd name="T1" fmla="*/ 18 h 37"/>
                  <a:gd name="T2" fmla="*/ 21 w 37"/>
                  <a:gd name="T3" fmla="*/ 36 h 37"/>
                  <a:gd name="T4" fmla="*/ 0 w 37"/>
                  <a:gd name="T5" fmla="*/ 23 h 37"/>
                  <a:gd name="T6" fmla="*/ 11 w 37"/>
                  <a:gd name="T7" fmla="*/ 4 h 37"/>
                  <a:gd name="T8" fmla="*/ 37 w 37"/>
                  <a:gd name="T9" fmla="*/ 18 h 37"/>
                </a:gdLst>
                <a:ahLst/>
                <a:cxnLst>
                  <a:cxn ang="0">
                    <a:pos x="T0" y="T1"/>
                  </a:cxn>
                  <a:cxn ang="0">
                    <a:pos x="T2" y="T3"/>
                  </a:cxn>
                  <a:cxn ang="0">
                    <a:pos x="T4" y="T5"/>
                  </a:cxn>
                  <a:cxn ang="0">
                    <a:pos x="T6" y="T7"/>
                  </a:cxn>
                  <a:cxn ang="0">
                    <a:pos x="T8" y="T9"/>
                  </a:cxn>
                </a:cxnLst>
                <a:rect l="0" t="0" r="r" b="b"/>
                <a:pathLst>
                  <a:path w="37" h="37">
                    <a:moveTo>
                      <a:pt x="37" y="18"/>
                    </a:moveTo>
                    <a:cubicBezTo>
                      <a:pt x="36" y="26"/>
                      <a:pt x="28" y="33"/>
                      <a:pt x="21" y="36"/>
                    </a:cubicBezTo>
                    <a:cubicBezTo>
                      <a:pt x="11" y="37"/>
                      <a:pt x="5" y="30"/>
                      <a:pt x="0" y="23"/>
                    </a:cubicBezTo>
                    <a:cubicBezTo>
                      <a:pt x="0" y="15"/>
                      <a:pt x="4" y="5"/>
                      <a:pt x="11" y="4"/>
                    </a:cubicBezTo>
                    <a:cubicBezTo>
                      <a:pt x="22" y="0"/>
                      <a:pt x="34" y="7"/>
                      <a:pt x="3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6" name="Freeform 96"/>
              <p:cNvSpPr>
                <a:spLocks/>
              </p:cNvSpPr>
              <p:nvPr userDrawn="1"/>
            </p:nvSpPr>
            <p:spPr bwMode="auto">
              <a:xfrm>
                <a:off x="475" y="-1153"/>
                <a:ext cx="92" cy="87"/>
              </a:xfrm>
              <a:custGeom>
                <a:avLst/>
                <a:gdLst>
                  <a:gd name="T0" fmla="*/ 34 w 39"/>
                  <a:gd name="T1" fmla="*/ 8 h 37"/>
                  <a:gd name="T2" fmla="*/ 37 w 39"/>
                  <a:gd name="T3" fmla="*/ 24 h 37"/>
                  <a:gd name="T4" fmla="*/ 13 w 39"/>
                  <a:gd name="T5" fmla="*/ 32 h 37"/>
                  <a:gd name="T6" fmla="*/ 2 w 39"/>
                  <a:gd name="T7" fmla="*/ 13 h 37"/>
                  <a:gd name="T8" fmla="*/ 16 w 39"/>
                  <a:gd name="T9" fmla="*/ 2 h 37"/>
                  <a:gd name="T10" fmla="*/ 34 w 39"/>
                  <a:gd name="T11" fmla="*/ 8 h 37"/>
                </a:gdLst>
                <a:ahLst/>
                <a:cxnLst>
                  <a:cxn ang="0">
                    <a:pos x="T0" y="T1"/>
                  </a:cxn>
                  <a:cxn ang="0">
                    <a:pos x="T2" y="T3"/>
                  </a:cxn>
                  <a:cxn ang="0">
                    <a:pos x="T4" y="T5"/>
                  </a:cxn>
                  <a:cxn ang="0">
                    <a:pos x="T6" y="T7"/>
                  </a:cxn>
                  <a:cxn ang="0">
                    <a:pos x="T8" y="T9"/>
                  </a:cxn>
                  <a:cxn ang="0">
                    <a:pos x="T10" y="T11"/>
                  </a:cxn>
                </a:cxnLst>
                <a:rect l="0" t="0" r="r" b="b"/>
                <a:pathLst>
                  <a:path w="39" h="37">
                    <a:moveTo>
                      <a:pt x="34" y="8"/>
                    </a:moveTo>
                    <a:cubicBezTo>
                      <a:pt x="37" y="11"/>
                      <a:pt x="39" y="19"/>
                      <a:pt x="37" y="24"/>
                    </a:cubicBezTo>
                    <a:cubicBezTo>
                      <a:pt x="31" y="29"/>
                      <a:pt x="22" y="37"/>
                      <a:pt x="13" y="32"/>
                    </a:cubicBezTo>
                    <a:cubicBezTo>
                      <a:pt x="7" y="27"/>
                      <a:pt x="0" y="23"/>
                      <a:pt x="2" y="13"/>
                    </a:cubicBezTo>
                    <a:cubicBezTo>
                      <a:pt x="6" y="9"/>
                      <a:pt x="11" y="3"/>
                      <a:pt x="16" y="2"/>
                    </a:cubicBezTo>
                    <a:cubicBezTo>
                      <a:pt x="24" y="0"/>
                      <a:pt x="28" y="4"/>
                      <a:pt x="3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7" name="Freeform 97"/>
              <p:cNvSpPr>
                <a:spLocks/>
              </p:cNvSpPr>
              <p:nvPr userDrawn="1"/>
            </p:nvSpPr>
            <p:spPr bwMode="auto">
              <a:xfrm>
                <a:off x="5753" y="-1139"/>
                <a:ext cx="95" cy="83"/>
              </a:xfrm>
              <a:custGeom>
                <a:avLst/>
                <a:gdLst>
                  <a:gd name="T0" fmla="*/ 40 w 40"/>
                  <a:gd name="T1" fmla="*/ 14 h 35"/>
                  <a:gd name="T2" fmla="*/ 27 w 40"/>
                  <a:gd name="T3" fmla="*/ 32 h 35"/>
                  <a:gd name="T4" fmla="*/ 6 w 40"/>
                  <a:gd name="T5" fmla="*/ 27 h 35"/>
                  <a:gd name="T6" fmla="*/ 2 w 40"/>
                  <a:gd name="T7" fmla="*/ 13 h 35"/>
                  <a:gd name="T8" fmla="*/ 21 w 40"/>
                  <a:gd name="T9" fmla="*/ 0 h 35"/>
                  <a:gd name="T10" fmla="*/ 40 w 40"/>
                  <a:gd name="T11" fmla="*/ 14 h 35"/>
                </a:gdLst>
                <a:ahLst/>
                <a:cxnLst>
                  <a:cxn ang="0">
                    <a:pos x="T0" y="T1"/>
                  </a:cxn>
                  <a:cxn ang="0">
                    <a:pos x="T2" y="T3"/>
                  </a:cxn>
                  <a:cxn ang="0">
                    <a:pos x="T4" y="T5"/>
                  </a:cxn>
                  <a:cxn ang="0">
                    <a:pos x="T6" y="T7"/>
                  </a:cxn>
                  <a:cxn ang="0">
                    <a:pos x="T8" y="T9"/>
                  </a:cxn>
                  <a:cxn ang="0">
                    <a:pos x="T10" y="T11"/>
                  </a:cxn>
                </a:cxnLst>
                <a:rect l="0" t="0" r="r" b="b"/>
                <a:pathLst>
                  <a:path w="40" h="35">
                    <a:moveTo>
                      <a:pt x="40" y="14"/>
                    </a:moveTo>
                    <a:cubicBezTo>
                      <a:pt x="40" y="22"/>
                      <a:pt x="32" y="29"/>
                      <a:pt x="27" y="32"/>
                    </a:cubicBezTo>
                    <a:cubicBezTo>
                      <a:pt x="20" y="35"/>
                      <a:pt x="11" y="33"/>
                      <a:pt x="6" y="27"/>
                    </a:cubicBezTo>
                    <a:cubicBezTo>
                      <a:pt x="0" y="26"/>
                      <a:pt x="2" y="18"/>
                      <a:pt x="2" y="13"/>
                    </a:cubicBezTo>
                    <a:cubicBezTo>
                      <a:pt x="7" y="6"/>
                      <a:pt x="14" y="2"/>
                      <a:pt x="21" y="0"/>
                    </a:cubicBezTo>
                    <a:cubicBezTo>
                      <a:pt x="29" y="2"/>
                      <a:pt x="35" y="8"/>
                      <a:pt x="4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8" name="Freeform 98"/>
              <p:cNvSpPr>
                <a:spLocks/>
              </p:cNvSpPr>
              <p:nvPr userDrawn="1"/>
            </p:nvSpPr>
            <p:spPr bwMode="auto">
              <a:xfrm>
                <a:off x="5912" y="-1120"/>
                <a:ext cx="80" cy="76"/>
              </a:xfrm>
              <a:custGeom>
                <a:avLst/>
                <a:gdLst>
                  <a:gd name="T0" fmla="*/ 34 w 34"/>
                  <a:gd name="T1" fmla="*/ 15 h 32"/>
                  <a:gd name="T2" fmla="*/ 16 w 34"/>
                  <a:gd name="T3" fmla="*/ 32 h 32"/>
                  <a:gd name="T4" fmla="*/ 2 w 34"/>
                  <a:gd name="T5" fmla="*/ 20 h 32"/>
                  <a:gd name="T6" fmla="*/ 10 w 34"/>
                  <a:gd name="T7" fmla="*/ 5 h 32"/>
                  <a:gd name="T8" fmla="*/ 34 w 34"/>
                  <a:gd name="T9" fmla="*/ 15 h 32"/>
                </a:gdLst>
                <a:ahLst/>
                <a:cxnLst>
                  <a:cxn ang="0">
                    <a:pos x="T0" y="T1"/>
                  </a:cxn>
                  <a:cxn ang="0">
                    <a:pos x="T2" y="T3"/>
                  </a:cxn>
                  <a:cxn ang="0">
                    <a:pos x="T4" y="T5"/>
                  </a:cxn>
                  <a:cxn ang="0">
                    <a:pos x="T6" y="T7"/>
                  </a:cxn>
                  <a:cxn ang="0">
                    <a:pos x="T8" y="T9"/>
                  </a:cxn>
                </a:cxnLst>
                <a:rect l="0" t="0" r="r" b="b"/>
                <a:pathLst>
                  <a:path w="34" h="32">
                    <a:moveTo>
                      <a:pt x="34" y="15"/>
                    </a:moveTo>
                    <a:cubicBezTo>
                      <a:pt x="31" y="23"/>
                      <a:pt x="25" y="31"/>
                      <a:pt x="16" y="32"/>
                    </a:cubicBezTo>
                    <a:cubicBezTo>
                      <a:pt x="10" y="31"/>
                      <a:pt x="0" y="29"/>
                      <a:pt x="2" y="20"/>
                    </a:cubicBezTo>
                    <a:cubicBezTo>
                      <a:pt x="2" y="14"/>
                      <a:pt x="6" y="7"/>
                      <a:pt x="10" y="5"/>
                    </a:cubicBezTo>
                    <a:cubicBezTo>
                      <a:pt x="20" y="0"/>
                      <a:pt x="31" y="5"/>
                      <a:pt x="3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9" name="Freeform 99"/>
              <p:cNvSpPr>
                <a:spLocks/>
              </p:cNvSpPr>
              <p:nvPr userDrawn="1"/>
            </p:nvSpPr>
            <p:spPr bwMode="auto">
              <a:xfrm>
                <a:off x="92" y="-1080"/>
                <a:ext cx="94" cy="90"/>
              </a:xfrm>
              <a:custGeom>
                <a:avLst/>
                <a:gdLst>
                  <a:gd name="T0" fmla="*/ 38 w 40"/>
                  <a:gd name="T1" fmla="*/ 11 h 38"/>
                  <a:gd name="T2" fmla="*/ 27 w 40"/>
                  <a:gd name="T3" fmla="*/ 34 h 38"/>
                  <a:gd name="T4" fmla="*/ 9 w 40"/>
                  <a:gd name="T5" fmla="*/ 30 h 38"/>
                  <a:gd name="T6" fmla="*/ 4 w 40"/>
                  <a:gd name="T7" fmla="*/ 10 h 38"/>
                  <a:gd name="T8" fmla="*/ 20 w 40"/>
                  <a:gd name="T9" fmla="*/ 0 h 38"/>
                  <a:gd name="T10" fmla="*/ 38 w 40"/>
                  <a:gd name="T11" fmla="*/ 11 h 38"/>
                </a:gdLst>
                <a:ahLst/>
                <a:cxnLst>
                  <a:cxn ang="0">
                    <a:pos x="T0" y="T1"/>
                  </a:cxn>
                  <a:cxn ang="0">
                    <a:pos x="T2" y="T3"/>
                  </a:cxn>
                  <a:cxn ang="0">
                    <a:pos x="T4" y="T5"/>
                  </a:cxn>
                  <a:cxn ang="0">
                    <a:pos x="T6" y="T7"/>
                  </a:cxn>
                  <a:cxn ang="0">
                    <a:pos x="T8" y="T9"/>
                  </a:cxn>
                  <a:cxn ang="0">
                    <a:pos x="T10" y="T11"/>
                  </a:cxn>
                </a:cxnLst>
                <a:rect l="0" t="0" r="r" b="b"/>
                <a:pathLst>
                  <a:path w="40" h="38">
                    <a:moveTo>
                      <a:pt x="38" y="11"/>
                    </a:moveTo>
                    <a:cubicBezTo>
                      <a:pt x="40" y="23"/>
                      <a:pt x="36" y="30"/>
                      <a:pt x="27" y="34"/>
                    </a:cubicBezTo>
                    <a:cubicBezTo>
                      <a:pt x="20" y="38"/>
                      <a:pt x="13" y="33"/>
                      <a:pt x="9" y="30"/>
                    </a:cubicBezTo>
                    <a:cubicBezTo>
                      <a:pt x="4" y="25"/>
                      <a:pt x="0" y="17"/>
                      <a:pt x="4" y="10"/>
                    </a:cubicBezTo>
                    <a:cubicBezTo>
                      <a:pt x="6" y="1"/>
                      <a:pt x="14" y="3"/>
                      <a:pt x="20" y="0"/>
                    </a:cubicBezTo>
                    <a:cubicBezTo>
                      <a:pt x="29" y="1"/>
                      <a:pt x="33" y="4"/>
                      <a:pt x="3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0" name="Freeform 100"/>
              <p:cNvSpPr>
                <a:spLocks/>
              </p:cNvSpPr>
              <p:nvPr userDrawn="1"/>
            </p:nvSpPr>
            <p:spPr bwMode="auto">
              <a:xfrm>
                <a:off x="201" y="-1077"/>
                <a:ext cx="99" cy="97"/>
              </a:xfrm>
              <a:custGeom>
                <a:avLst/>
                <a:gdLst>
                  <a:gd name="T0" fmla="*/ 39 w 42"/>
                  <a:gd name="T1" fmla="*/ 19 h 41"/>
                  <a:gd name="T2" fmla="*/ 32 w 42"/>
                  <a:gd name="T3" fmla="*/ 35 h 41"/>
                  <a:gd name="T4" fmla="*/ 14 w 42"/>
                  <a:gd name="T5" fmla="*/ 37 h 41"/>
                  <a:gd name="T6" fmla="*/ 7 w 42"/>
                  <a:gd name="T7" fmla="*/ 14 h 41"/>
                  <a:gd name="T8" fmla="*/ 39 w 42"/>
                  <a:gd name="T9" fmla="*/ 19 h 41"/>
                </a:gdLst>
                <a:ahLst/>
                <a:cxnLst>
                  <a:cxn ang="0">
                    <a:pos x="T0" y="T1"/>
                  </a:cxn>
                  <a:cxn ang="0">
                    <a:pos x="T2" y="T3"/>
                  </a:cxn>
                  <a:cxn ang="0">
                    <a:pos x="T4" y="T5"/>
                  </a:cxn>
                  <a:cxn ang="0">
                    <a:pos x="T6" y="T7"/>
                  </a:cxn>
                  <a:cxn ang="0">
                    <a:pos x="T8" y="T9"/>
                  </a:cxn>
                </a:cxnLst>
                <a:rect l="0" t="0" r="r" b="b"/>
                <a:pathLst>
                  <a:path w="42" h="41">
                    <a:moveTo>
                      <a:pt x="39" y="19"/>
                    </a:moveTo>
                    <a:cubicBezTo>
                      <a:pt x="42" y="27"/>
                      <a:pt x="34" y="29"/>
                      <a:pt x="32" y="35"/>
                    </a:cubicBezTo>
                    <a:cubicBezTo>
                      <a:pt x="27" y="38"/>
                      <a:pt x="20" y="41"/>
                      <a:pt x="14" y="37"/>
                    </a:cubicBezTo>
                    <a:cubicBezTo>
                      <a:pt x="8" y="31"/>
                      <a:pt x="0" y="23"/>
                      <a:pt x="7" y="14"/>
                    </a:cubicBezTo>
                    <a:cubicBezTo>
                      <a:pt x="14" y="0"/>
                      <a:pt x="35" y="7"/>
                      <a:pt x="39"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1" name="Freeform 101"/>
              <p:cNvSpPr>
                <a:spLocks/>
              </p:cNvSpPr>
              <p:nvPr userDrawn="1"/>
            </p:nvSpPr>
            <p:spPr bwMode="auto">
              <a:xfrm>
                <a:off x="5635" y="-1066"/>
                <a:ext cx="81" cy="78"/>
              </a:xfrm>
              <a:custGeom>
                <a:avLst/>
                <a:gdLst>
                  <a:gd name="T0" fmla="*/ 33 w 34"/>
                  <a:gd name="T1" fmla="*/ 9 h 33"/>
                  <a:gd name="T2" fmla="*/ 20 w 34"/>
                  <a:gd name="T3" fmla="*/ 31 h 33"/>
                  <a:gd name="T4" fmla="*/ 1 w 34"/>
                  <a:gd name="T5" fmla="*/ 20 h 33"/>
                  <a:gd name="T6" fmla="*/ 11 w 34"/>
                  <a:gd name="T7" fmla="*/ 1 h 33"/>
                  <a:gd name="T8" fmla="*/ 33 w 34"/>
                  <a:gd name="T9" fmla="*/ 9 h 33"/>
                </a:gdLst>
                <a:ahLst/>
                <a:cxnLst>
                  <a:cxn ang="0">
                    <a:pos x="T0" y="T1"/>
                  </a:cxn>
                  <a:cxn ang="0">
                    <a:pos x="T2" y="T3"/>
                  </a:cxn>
                  <a:cxn ang="0">
                    <a:pos x="T4" y="T5"/>
                  </a:cxn>
                  <a:cxn ang="0">
                    <a:pos x="T6" y="T7"/>
                  </a:cxn>
                  <a:cxn ang="0">
                    <a:pos x="T8" y="T9"/>
                  </a:cxn>
                </a:cxnLst>
                <a:rect l="0" t="0" r="r" b="b"/>
                <a:pathLst>
                  <a:path w="34" h="33">
                    <a:moveTo>
                      <a:pt x="33" y="9"/>
                    </a:moveTo>
                    <a:cubicBezTo>
                      <a:pt x="34" y="19"/>
                      <a:pt x="26" y="25"/>
                      <a:pt x="20" y="31"/>
                    </a:cubicBezTo>
                    <a:cubicBezTo>
                      <a:pt x="11" y="33"/>
                      <a:pt x="2" y="27"/>
                      <a:pt x="1" y="20"/>
                    </a:cubicBezTo>
                    <a:cubicBezTo>
                      <a:pt x="0" y="12"/>
                      <a:pt x="4" y="6"/>
                      <a:pt x="11" y="1"/>
                    </a:cubicBezTo>
                    <a:cubicBezTo>
                      <a:pt x="20" y="0"/>
                      <a:pt x="28" y="1"/>
                      <a:pt x="3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2" name="Freeform 102"/>
              <p:cNvSpPr>
                <a:spLocks/>
              </p:cNvSpPr>
              <p:nvPr userDrawn="1"/>
            </p:nvSpPr>
            <p:spPr bwMode="auto">
              <a:xfrm>
                <a:off x="5805" y="-1040"/>
                <a:ext cx="95" cy="95"/>
              </a:xfrm>
              <a:custGeom>
                <a:avLst/>
                <a:gdLst>
                  <a:gd name="T0" fmla="*/ 40 w 40"/>
                  <a:gd name="T1" fmla="*/ 13 h 40"/>
                  <a:gd name="T2" fmla="*/ 29 w 40"/>
                  <a:gd name="T3" fmla="*/ 38 h 40"/>
                  <a:gd name="T4" fmla="*/ 6 w 40"/>
                  <a:gd name="T5" fmla="*/ 34 h 40"/>
                  <a:gd name="T6" fmla="*/ 2 w 40"/>
                  <a:gd name="T7" fmla="*/ 13 h 40"/>
                  <a:gd name="T8" fmla="*/ 26 w 40"/>
                  <a:gd name="T9" fmla="*/ 2 h 40"/>
                  <a:gd name="T10" fmla="*/ 40 w 40"/>
                  <a:gd name="T11" fmla="*/ 13 h 40"/>
                </a:gdLst>
                <a:ahLst/>
                <a:cxnLst>
                  <a:cxn ang="0">
                    <a:pos x="T0" y="T1"/>
                  </a:cxn>
                  <a:cxn ang="0">
                    <a:pos x="T2" y="T3"/>
                  </a:cxn>
                  <a:cxn ang="0">
                    <a:pos x="T4" y="T5"/>
                  </a:cxn>
                  <a:cxn ang="0">
                    <a:pos x="T6" y="T7"/>
                  </a:cxn>
                  <a:cxn ang="0">
                    <a:pos x="T8" y="T9"/>
                  </a:cxn>
                  <a:cxn ang="0">
                    <a:pos x="T10" y="T11"/>
                  </a:cxn>
                </a:cxnLst>
                <a:rect l="0" t="0" r="r" b="b"/>
                <a:pathLst>
                  <a:path w="40" h="40">
                    <a:moveTo>
                      <a:pt x="40" y="13"/>
                    </a:moveTo>
                    <a:cubicBezTo>
                      <a:pt x="38" y="22"/>
                      <a:pt x="39" y="32"/>
                      <a:pt x="29" y="38"/>
                    </a:cubicBezTo>
                    <a:cubicBezTo>
                      <a:pt x="22" y="40"/>
                      <a:pt x="12" y="39"/>
                      <a:pt x="6" y="34"/>
                    </a:cubicBezTo>
                    <a:cubicBezTo>
                      <a:pt x="1" y="29"/>
                      <a:pt x="0" y="20"/>
                      <a:pt x="2" y="13"/>
                    </a:cubicBezTo>
                    <a:cubicBezTo>
                      <a:pt x="7" y="6"/>
                      <a:pt x="16" y="0"/>
                      <a:pt x="26" y="2"/>
                    </a:cubicBezTo>
                    <a:cubicBezTo>
                      <a:pt x="32" y="6"/>
                      <a:pt x="34" y="11"/>
                      <a:pt x="4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3" name="Freeform 103"/>
              <p:cNvSpPr>
                <a:spLocks/>
              </p:cNvSpPr>
              <p:nvPr userDrawn="1"/>
            </p:nvSpPr>
            <p:spPr bwMode="auto">
              <a:xfrm>
                <a:off x="16" y="-1014"/>
                <a:ext cx="90" cy="95"/>
              </a:xfrm>
              <a:custGeom>
                <a:avLst/>
                <a:gdLst>
                  <a:gd name="T0" fmla="*/ 34 w 38"/>
                  <a:gd name="T1" fmla="*/ 23 h 40"/>
                  <a:gd name="T2" fmla="*/ 26 w 38"/>
                  <a:gd name="T3" fmla="*/ 36 h 40"/>
                  <a:gd name="T4" fmla="*/ 7 w 38"/>
                  <a:gd name="T5" fmla="*/ 34 h 40"/>
                  <a:gd name="T6" fmla="*/ 4 w 38"/>
                  <a:gd name="T7" fmla="*/ 16 h 40"/>
                  <a:gd name="T8" fmla="*/ 34 w 38"/>
                  <a:gd name="T9" fmla="*/ 23 h 40"/>
                </a:gdLst>
                <a:ahLst/>
                <a:cxnLst>
                  <a:cxn ang="0">
                    <a:pos x="T0" y="T1"/>
                  </a:cxn>
                  <a:cxn ang="0">
                    <a:pos x="T2" y="T3"/>
                  </a:cxn>
                  <a:cxn ang="0">
                    <a:pos x="T4" y="T5"/>
                  </a:cxn>
                  <a:cxn ang="0">
                    <a:pos x="T6" y="T7"/>
                  </a:cxn>
                  <a:cxn ang="0">
                    <a:pos x="T8" y="T9"/>
                  </a:cxn>
                </a:cxnLst>
                <a:rect l="0" t="0" r="r" b="b"/>
                <a:pathLst>
                  <a:path w="38" h="40">
                    <a:moveTo>
                      <a:pt x="34" y="23"/>
                    </a:moveTo>
                    <a:cubicBezTo>
                      <a:pt x="38" y="31"/>
                      <a:pt x="29" y="32"/>
                      <a:pt x="26" y="36"/>
                    </a:cubicBezTo>
                    <a:cubicBezTo>
                      <a:pt x="19" y="40"/>
                      <a:pt x="13" y="37"/>
                      <a:pt x="7" y="34"/>
                    </a:cubicBezTo>
                    <a:cubicBezTo>
                      <a:pt x="0" y="31"/>
                      <a:pt x="3" y="21"/>
                      <a:pt x="4" y="16"/>
                    </a:cubicBezTo>
                    <a:cubicBezTo>
                      <a:pt x="13" y="0"/>
                      <a:pt x="30" y="11"/>
                      <a:pt x="3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4" name="Freeform 104"/>
              <p:cNvSpPr>
                <a:spLocks/>
              </p:cNvSpPr>
              <p:nvPr userDrawn="1"/>
            </p:nvSpPr>
            <p:spPr bwMode="auto">
              <a:xfrm>
                <a:off x="5484" y="-990"/>
                <a:ext cx="281" cy="128"/>
              </a:xfrm>
              <a:custGeom>
                <a:avLst/>
                <a:gdLst>
                  <a:gd name="T0" fmla="*/ 115 w 119"/>
                  <a:gd name="T1" fmla="*/ 31 h 54"/>
                  <a:gd name="T2" fmla="*/ 116 w 119"/>
                  <a:gd name="T3" fmla="*/ 40 h 54"/>
                  <a:gd name="T4" fmla="*/ 39 w 119"/>
                  <a:gd name="T5" fmla="*/ 36 h 54"/>
                  <a:gd name="T6" fmla="*/ 0 w 119"/>
                  <a:gd name="T7" fmla="*/ 15 h 54"/>
                  <a:gd name="T8" fmla="*/ 35 w 119"/>
                  <a:gd name="T9" fmla="*/ 0 h 54"/>
                  <a:gd name="T10" fmla="*/ 115 w 119"/>
                  <a:gd name="T11" fmla="*/ 31 h 54"/>
                </a:gdLst>
                <a:ahLst/>
                <a:cxnLst>
                  <a:cxn ang="0">
                    <a:pos x="T0" y="T1"/>
                  </a:cxn>
                  <a:cxn ang="0">
                    <a:pos x="T2" y="T3"/>
                  </a:cxn>
                  <a:cxn ang="0">
                    <a:pos x="T4" y="T5"/>
                  </a:cxn>
                  <a:cxn ang="0">
                    <a:pos x="T6" y="T7"/>
                  </a:cxn>
                  <a:cxn ang="0">
                    <a:pos x="T8" y="T9"/>
                  </a:cxn>
                  <a:cxn ang="0">
                    <a:pos x="T10" y="T11"/>
                  </a:cxn>
                </a:cxnLst>
                <a:rect l="0" t="0" r="r" b="b"/>
                <a:pathLst>
                  <a:path w="119" h="54">
                    <a:moveTo>
                      <a:pt x="115" y="31"/>
                    </a:moveTo>
                    <a:cubicBezTo>
                      <a:pt x="119" y="32"/>
                      <a:pt x="117" y="38"/>
                      <a:pt x="116" y="40"/>
                    </a:cubicBezTo>
                    <a:cubicBezTo>
                      <a:pt x="93" y="51"/>
                      <a:pt x="59" y="54"/>
                      <a:pt x="39" y="36"/>
                    </a:cubicBezTo>
                    <a:cubicBezTo>
                      <a:pt x="27" y="26"/>
                      <a:pt x="13" y="22"/>
                      <a:pt x="0" y="15"/>
                    </a:cubicBezTo>
                    <a:cubicBezTo>
                      <a:pt x="5" y="2"/>
                      <a:pt x="22" y="3"/>
                      <a:pt x="35" y="0"/>
                    </a:cubicBezTo>
                    <a:cubicBezTo>
                      <a:pt x="63" y="4"/>
                      <a:pt x="85" y="30"/>
                      <a:pt x="115"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5" name="Freeform 105"/>
              <p:cNvSpPr>
                <a:spLocks/>
              </p:cNvSpPr>
              <p:nvPr userDrawn="1"/>
            </p:nvSpPr>
            <p:spPr bwMode="auto">
              <a:xfrm>
                <a:off x="123" y="-976"/>
                <a:ext cx="87" cy="92"/>
              </a:xfrm>
              <a:custGeom>
                <a:avLst/>
                <a:gdLst>
                  <a:gd name="T0" fmla="*/ 35 w 37"/>
                  <a:gd name="T1" fmla="*/ 16 h 39"/>
                  <a:gd name="T2" fmla="*/ 29 w 37"/>
                  <a:gd name="T3" fmla="*/ 33 h 39"/>
                  <a:gd name="T4" fmla="*/ 13 w 37"/>
                  <a:gd name="T5" fmla="*/ 35 h 39"/>
                  <a:gd name="T6" fmla="*/ 6 w 37"/>
                  <a:gd name="T7" fmla="*/ 11 h 39"/>
                  <a:gd name="T8" fmla="*/ 35 w 37"/>
                  <a:gd name="T9" fmla="*/ 16 h 39"/>
                </a:gdLst>
                <a:ahLst/>
                <a:cxnLst>
                  <a:cxn ang="0">
                    <a:pos x="T0" y="T1"/>
                  </a:cxn>
                  <a:cxn ang="0">
                    <a:pos x="T2" y="T3"/>
                  </a:cxn>
                  <a:cxn ang="0">
                    <a:pos x="T4" y="T5"/>
                  </a:cxn>
                  <a:cxn ang="0">
                    <a:pos x="T6" y="T7"/>
                  </a:cxn>
                  <a:cxn ang="0">
                    <a:pos x="T8" y="T9"/>
                  </a:cxn>
                </a:cxnLst>
                <a:rect l="0" t="0" r="r" b="b"/>
                <a:pathLst>
                  <a:path w="37" h="39">
                    <a:moveTo>
                      <a:pt x="35" y="16"/>
                    </a:moveTo>
                    <a:cubicBezTo>
                      <a:pt x="37" y="24"/>
                      <a:pt x="31" y="27"/>
                      <a:pt x="29" y="33"/>
                    </a:cubicBezTo>
                    <a:cubicBezTo>
                      <a:pt x="25" y="39"/>
                      <a:pt x="18" y="37"/>
                      <a:pt x="13" y="35"/>
                    </a:cubicBezTo>
                    <a:cubicBezTo>
                      <a:pt x="4" y="29"/>
                      <a:pt x="0" y="18"/>
                      <a:pt x="6" y="11"/>
                    </a:cubicBezTo>
                    <a:cubicBezTo>
                      <a:pt x="17" y="0"/>
                      <a:pt x="29" y="6"/>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6" name="Freeform 106"/>
              <p:cNvSpPr>
                <a:spLocks/>
              </p:cNvSpPr>
              <p:nvPr userDrawn="1"/>
            </p:nvSpPr>
            <p:spPr bwMode="auto">
              <a:xfrm>
                <a:off x="307" y="-966"/>
                <a:ext cx="106" cy="101"/>
              </a:xfrm>
              <a:custGeom>
                <a:avLst/>
                <a:gdLst>
                  <a:gd name="T0" fmla="*/ 41 w 45"/>
                  <a:gd name="T1" fmla="*/ 18 h 43"/>
                  <a:gd name="T2" fmla="*/ 32 w 45"/>
                  <a:gd name="T3" fmla="*/ 40 h 43"/>
                  <a:gd name="T4" fmla="*/ 14 w 45"/>
                  <a:gd name="T5" fmla="*/ 37 h 43"/>
                  <a:gd name="T6" fmla="*/ 9 w 45"/>
                  <a:gd name="T7" fmla="*/ 14 h 43"/>
                  <a:gd name="T8" fmla="*/ 41 w 45"/>
                  <a:gd name="T9" fmla="*/ 18 h 43"/>
                </a:gdLst>
                <a:ahLst/>
                <a:cxnLst>
                  <a:cxn ang="0">
                    <a:pos x="T0" y="T1"/>
                  </a:cxn>
                  <a:cxn ang="0">
                    <a:pos x="T2" y="T3"/>
                  </a:cxn>
                  <a:cxn ang="0">
                    <a:pos x="T4" y="T5"/>
                  </a:cxn>
                  <a:cxn ang="0">
                    <a:pos x="T6" y="T7"/>
                  </a:cxn>
                  <a:cxn ang="0">
                    <a:pos x="T8" y="T9"/>
                  </a:cxn>
                </a:cxnLst>
                <a:rect l="0" t="0" r="r" b="b"/>
                <a:pathLst>
                  <a:path w="45" h="43">
                    <a:moveTo>
                      <a:pt x="41" y="18"/>
                    </a:moveTo>
                    <a:cubicBezTo>
                      <a:pt x="45" y="27"/>
                      <a:pt x="39" y="35"/>
                      <a:pt x="32" y="40"/>
                    </a:cubicBezTo>
                    <a:cubicBezTo>
                      <a:pt x="25" y="43"/>
                      <a:pt x="19" y="38"/>
                      <a:pt x="14" y="37"/>
                    </a:cubicBezTo>
                    <a:cubicBezTo>
                      <a:pt x="9" y="30"/>
                      <a:pt x="0" y="22"/>
                      <a:pt x="9" y="14"/>
                    </a:cubicBezTo>
                    <a:cubicBezTo>
                      <a:pt x="17" y="0"/>
                      <a:pt x="35" y="8"/>
                      <a:pt x="4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7" name="Freeform 107"/>
              <p:cNvSpPr>
                <a:spLocks/>
              </p:cNvSpPr>
              <p:nvPr userDrawn="1"/>
            </p:nvSpPr>
            <p:spPr bwMode="auto">
              <a:xfrm>
                <a:off x="2677" y="-893"/>
                <a:ext cx="350" cy="470"/>
              </a:xfrm>
              <a:custGeom>
                <a:avLst/>
                <a:gdLst>
                  <a:gd name="T0" fmla="*/ 148 w 148"/>
                  <a:gd name="T1" fmla="*/ 28 h 199"/>
                  <a:gd name="T2" fmla="*/ 119 w 148"/>
                  <a:gd name="T3" fmla="*/ 51 h 199"/>
                  <a:gd name="T4" fmla="*/ 138 w 148"/>
                  <a:gd name="T5" fmla="*/ 105 h 199"/>
                  <a:gd name="T6" fmla="*/ 142 w 148"/>
                  <a:gd name="T7" fmla="*/ 154 h 199"/>
                  <a:gd name="T8" fmla="*/ 106 w 148"/>
                  <a:gd name="T9" fmla="*/ 185 h 199"/>
                  <a:gd name="T10" fmla="*/ 25 w 148"/>
                  <a:gd name="T11" fmla="*/ 165 h 199"/>
                  <a:gd name="T12" fmla="*/ 10 w 148"/>
                  <a:gd name="T13" fmla="*/ 119 h 199"/>
                  <a:gd name="T14" fmla="*/ 19 w 148"/>
                  <a:gd name="T15" fmla="*/ 115 h 199"/>
                  <a:gd name="T16" fmla="*/ 13 w 148"/>
                  <a:gd name="T17" fmla="*/ 98 h 199"/>
                  <a:gd name="T18" fmla="*/ 26 w 148"/>
                  <a:gd name="T19" fmla="*/ 63 h 199"/>
                  <a:gd name="T20" fmla="*/ 103 w 148"/>
                  <a:gd name="T21" fmla="*/ 103 h 199"/>
                  <a:gd name="T22" fmla="*/ 117 w 148"/>
                  <a:gd name="T23" fmla="*/ 115 h 199"/>
                  <a:gd name="T24" fmla="*/ 98 w 148"/>
                  <a:gd name="T25" fmla="*/ 45 h 199"/>
                  <a:gd name="T26" fmla="*/ 109 w 148"/>
                  <a:gd name="T27" fmla="*/ 13 h 199"/>
                  <a:gd name="T28" fmla="*/ 148 w 148"/>
                  <a:gd name="T29" fmla="*/ 2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99">
                    <a:moveTo>
                      <a:pt x="148" y="28"/>
                    </a:moveTo>
                    <a:cubicBezTo>
                      <a:pt x="147" y="47"/>
                      <a:pt x="115" y="25"/>
                      <a:pt x="119" y="51"/>
                    </a:cubicBezTo>
                    <a:cubicBezTo>
                      <a:pt x="124" y="70"/>
                      <a:pt x="128" y="92"/>
                      <a:pt x="138" y="105"/>
                    </a:cubicBezTo>
                    <a:cubicBezTo>
                      <a:pt x="148" y="118"/>
                      <a:pt x="143" y="138"/>
                      <a:pt x="142" y="154"/>
                    </a:cubicBezTo>
                    <a:cubicBezTo>
                      <a:pt x="134" y="168"/>
                      <a:pt x="120" y="178"/>
                      <a:pt x="106" y="185"/>
                    </a:cubicBezTo>
                    <a:cubicBezTo>
                      <a:pt x="78" y="183"/>
                      <a:pt x="38" y="199"/>
                      <a:pt x="25" y="165"/>
                    </a:cubicBezTo>
                    <a:cubicBezTo>
                      <a:pt x="20" y="150"/>
                      <a:pt x="10" y="136"/>
                      <a:pt x="10" y="119"/>
                    </a:cubicBezTo>
                    <a:cubicBezTo>
                      <a:pt x="13" y="117"/>
                      <a:pt x="16" y="117"/>
                      <a:pt x="19" y="115"/>
                    </a:cubicBezTo>
                    <a:cubicBezTo>
                      <a:pt x="19" y="108"/>
                      <a:pt x="12" y="104"/>
                      <a:pt x="13" y="98"/>
                    </a:cubicBezTo>
                    <a:cubicBezTo>
                      <a:pt x="44" y="92"/>
                      <a:pt x="0" y="65"/>
                      <a:pt x="26" y="63"/>
                    </a:cubicBezTo>
                    <a:cubicBezTo>
                      <a:pt x="48" y="86"/>
                      <a:pt x="84" y="79"/>
                      <a:pt x="103" y="103"/>
                    </a:cubicBezTo>
                    <a:cubicBezTo>
                      <a:pt x="107" y="107"/>
                      <a:pt x="111" y="113"/>
                      <a:pt x="117" y="115"/>
                    </a:cubicBezTo>
                    <a:cubicBezTo>
                      <a:pt x="113" y="92"/>
                      <a:pt x="102" y="70"/>
                      <a:pt x="98" y="45"/>
                    </a:cubicBezTo>
                    <a:cubicBezTo>
                      <a:pt x="96" y="32"/>
                      <a:pt x="100" y="20"/>
                      <a:pt x="109" y="13"/>
                    </a:cubicBezTo>
                    <a:cubicBezTo>
                      <a:pt x="126" y="0"/>
                      <a:pt x="139" y="18"/>
                      <a:pt x="14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8" name="Freeform 108"/>
              <p:cNvSpPr>
                <a:spLocks/>
              </p:cNvSpPr>
              <p:nvPr userDrawn="1"/>
            </p:nvSpPr>
            <p:spPr bwMode="auto">
              <a:xfrm>
                <a:off x="531" y="-865"/>
                <a:ext cx="81" cy="81"/>
              </a:xfrm>
              <a:custGeom>
                <a:avLst/>
                <a:gdLst>
                  <a:gd name="T0" fmla="*/ 31 w 34"/>
                  <a:gd name="T1" fmla="*/ 10 h 34"/>
                  <a:gd name="T2" fmla="*/ 20 w 34"/>
                  <a:gd name="T3" fmla="*/ 30 h 34"/>
                  <a:gd name="T4" fmla="*/ 3 w 34"/>
                  <a:gd name="T5" fmla="*/ 20 h 34"/>
                  <a:gd name="T6" fmla="*/ 13 w 34"/>
                  <a:gd name="T7" fmla="*/ 0 h 34"/>
                  <a:gd name="T8" fmla="*/ 31 w 34"/>
                  <a:gd name="T9" fmla="*/ 10 h 34"/>
                </a:gdLst>
                <a:ahLst/>
                <a:cxnLst>
                  <a:cxn ang="0">
                    <a:pos x="T0" y="T1"/>
                  </a:cxn>
                  <a:cxn ang="0">
                    <a:pos x="T2" y="T3"/>
                  </a:cxn>
                  <a:cxn ang="0">
                    <a:pos x="T4" y="T5"/>
                  </a:cxn>
                  <a:cxn ang="0">
                    <a:pos x="T6" y="T7"/>
                  </a:cxn>
                  <a:cxn ang="0">
                    <a:pos x="T8" y="T9"/>
                  </a:cxn>
                </a:cxnLst>
                <a:rect l="0" t="0" r="r" b="b"/>
                <a:pathLst>
                  <a:path w="34" h="34">
                    <a:moveTo>
                      <a:pt x="31" y="10"/>
                    </a:moveTo>
                    <a:cubicBezTo>
                      <a:pt x="34" y="20"/>
                      <a:pt x="26" y="26"/>
                      <a:pt x="20" y="30"/>
                    </a:cubicBezTo>
                    <a:cubicBezTo>
                      <a:pt x="12" y="34"/>
                      <a:pt x="7" y="25"/>
                      <a:pt x="3" y="20"/>
                    </a:cubicBezTo>
                    <a:cubicBezTo>
                      <a:pt x="0" y="10"/>
                      <a:pt x="7" y="5"/>
                      <a:pt x="13" y="0"/>
                    </a:cubicBezTo>
                    <a:cubicBezTo>
                      <a:pt x="19" y="0"/>
                      <a:pt x="27" y="3"/>
                      <a:pt x="3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9" name="Freeform 109"/>
              <p:cNvSpPr>
                <a:spLocks/>
              </p:cNvSpPr>
              <p:nvPr userDrawn="1"/>
            </p:nvSpPr>
            <p:spPr bwMode="auto">
              <a:xfrm>
                <a:off x="1895" y="-841"/>
                <a:ext cx="137" cy="326"/>
              </a:xfrm>
              <a:custGeom>
                <a:avLst/>
                <a:gdLst>
                  <a:gd name="T0" fmla="*/ 46 w 58"/>
                  <a:gd name="T1" fmla="*/ 10 h 138"/>
                  <a:gd name="T2" fmla="*/ 35 w 58"/>
                  <a:gd name="T3" fmla="*/ 118 h 138"/>
                  <a:gd name="T4" fmla="*/ 26 w 58"/>
                  <a:gd name="T5" fmla="*/ 137 h 138"/>
                  <a:gd name="T6" fmla="*/ 30 w 58"/>
                  <a:gd name="T7" fmla="*/ 14 h 138"/>
                  <a:gd name="T8" fmla="*/ 46 w 58"/>
                  <a:gd name="T9" fmla="*/ 10 h 138"/>
                </a:gdLst>
                <a:ahLst/>
                <a:cxnLst>
                  <a:cxn ang="0">
                    <a:pos x="T0" y="T1"/>
                  </a:cxn>
                  <a:cxn ang="0">
                    <a:pos x="T2" y="T3"/>
                  </a:cxn>
                  <a:cxn ang="0">
                    <a:pos x="T4" y="T5"/>
                  </a:cxn>
                  <a:cxn ang="0">
                    <a:pos x="T6" y="T7"/>
                  </a:cxn>
                  <a:cxn ang="0">
                    <a:pos x="T8" y="T9"/>
                  </a:cxn>
                </a:cxnLst>
                <a:rect l="0" t="0" r="r" b="b"/>
                <a:pathLst>
                  <a:path w="58" h="138">
                    <a:moveTo>
                      <a:pt x="46" y="10"/>
                    </a:moveTo>
                    <a:cubicBezTo>
                      <a:pt x="58" y="47"/>
                      <a:pt x="54" y="86"/>
                      <a:pt x="35" y="118"/>
                    </a:cubicBezTo>
                    <a:cubicBezTo>
                      <a:pt x="34" y="126"/>
                      <a:pt x="37" y="138"/>
                      <a:pt x="26" y="137"/>
                    </a:cubicBezTo>
                    <a:cubicBezTo>
                      <a:pt x="0" y="102"/>
                      <a:pt x="19" y="51"/>
                      <a:pt x="30" y="14"/>
                    </a:cubicBezTo>
                    <a:cubicBezTo>
                      <a:pt x="32" y="4"/>
                      <a:pt x="43" y="0"/>
                      <a:pt x="4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0" name="Freeform 110"/>
              <p:cNvSpPr>
                <a:spLocks/>
              </p:cNvSpPr>
              <p:nvPr userDrawn="1"/>
            </p:nvSpPr>
            <p:spPr bwMode="auto">
              <a:xfrm>
                <a:off x="3880" y="-834"/>
                <a:ext cx="101" cy="291"/>
              </a:xfrm>
              <a:custGeom>
                <a:avLst/>
                <a:gdLst>
                  <a:gd name="T0" fmla="*/ 28 w 43"/>
                  <a:gd name="T1" fmla="*/ 25 h 123"/>
                  <a:gd name="T2" fmla="*/ 30 w 43"/>
                  <a:gd name="T3" fmla="*/ 115 h 123"/>
                  <a:gd name="T4" fmla="*/ 22 w 43"/>
                  <a:gd name="T5" fmla="*/ 123 h 123"/>
                  <a:gd name="T6" fmla="*/ 0 w 43"/>
                  <a:gd name="T7" fmla="*/ 54 h 123"/>
                  <a:gd name="T8" fmla="*/ 12 w 43"/>
                  <a:gd name="T9" fmla="*/ 3 h 123"/>
                  <a:gd name="T10" fmla="*/ 28 w 43"/>
                  <a:gd name="T11" fmla="*/ 25 h 123"/>
                </a:gdLst>
                <a:ahLst/>
                <a:cxnLst>
                  <a:cxn ang="0">
                    <a:pos x="T0" y="T1"/>
                  </a:cxn>
                  <a:cxn ang="0">
                    <a:pos x="T2" y="T3"/>
                  </a:cxn>
                  <a:cxn ang="0">
                    <a:pos x="T4" y="T5"/>
                  </a:cxn>
                  <a:cxn ang="0">
                    <a:pos x="T6" y="T7"/>
                  </a:cxn>
                  <a:cxn ang="0">
                    <a:pos x="T8" y="T9"/>
                  </a:cxn>
                  <a:cxn ang="0">
                    <a:pos x="T10" y="T11"/>
                  </a:cxn>
                </a:cxnLst>
                <a:rect l="0" t="0" r="r" b="b"/>
                <a:pathLst>
                  <a:path w="43" h="123">
                    <a:moveTo>
                      <a:pt x="28" y="25"/>
                    </a:moveTo>
                    <a:cubicBezTo>
                      <a:pt x="42" y="52"/>
                      <a:pt x="43" y="88"/>
                      <a:pt x="30" y="115"/>
                    </a:cubicBezTo>
                    <a:cubicBezTo>
                      <a:pt x="22" y="123"/>
                      <a:pt x="22" y="123"/>
                      <a:pt x="22" y="123"/>
                    </a:cubicBezTo>
                    <a:cubicBezTo>
                      <a:pt x="12" y="101"/>
                      <a:pt x="3" y="78"/>
                      <a:pt x="0" y="54"/>
                    </a:cubicBezTo>
                    <a:cubicBezTo>
                      <a:pt x="5" y="37"/>
                      <a:pt x="11" y="21"/>
                      <a:pt x="12" y="3"/>
                    </a:cubicBezTo>
                    <a:cubicBezTo>
                      <a:pt x="25" y="0"/>
                      <a:pt x="24" y="17"/>
                      <a:pt x="2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1" name="Freeform 111"/>
              <p:cNvSpPr>
                <a:spLocks/>
              </p:cNvSpPr>
              <p:nvPr userDrawn="1"/>
            </p:nvSpPr>
            <p:spPr bwMode="auto">
              <a:xfrm>
                <a:off x="503" y="-789"/>
                <a:ext cx="279" cy="142"/>
              </a:xfrm>
              <a:custGeom>
                <a:avLst/>
                <a:gdLst>
                  <a:gd name="T0" fmla="*/ 118 w 118"/>
                  <a:gd name="T1" fmla="*/ 17 h 60"/>
                  <a:gd name="T2" fmla="*/ 85 w 118"/>
                  <a:gd name="T3" fmla="*/ 39 h 60"/>
                  <a:gd name="T4" fmla="*/ 0 w 118"/>
                  <a:gd name="T5" fmla="*/ 55 h 60"/>
                  <a:gd name="T6" fmla="*/ 109 w 118"/>
                  <a:gd name="T7" fmla="*/ 10 h 60"/>
                  <a:gd name="T8" fmla="*/ 118 w 118"/>
                  <a:gd name="T9" fmla="*/ 17 h 60"/>
                </a:gdLst>
                <a:ahLst/>
                <a:cxnLst>
                  <a:cxn ang="0">
                    <a:pos x="T0" y="T1"/>
                  </a:cxn>
                  <a:cxn ang="0">
                    <a:pos x="T2" y="T3"/>
                  </a:cxn>
                  <a:cxn ang="0">
                    <a:pos x="T4" y="T5"/>
                  </a:cxn>
                  <a:cxn ang="0">
                    <a:pos x="T6" y="T7"/>
                  </a:cxn>
                  <a:cxn ang="0">
                    <a:pos x="T8" y="T9"/>
                  </a:cxn>
                </a:cxnLst>
                <a:rect l="0" t="0" r="r" b="b"/>
                <a:pathLst>
                  <a:path w="118" h="60">
                    <a:moveTo>
                      <a:pt x="118" y="17"/>
                    </a:moveTo>
                    <a:cubicBezTo>
                      <a:pt x="112" y="28"/>
                      <a:pt x="96" y="31"/>
                      <a:pt x="85" y="39"/>
                    </a:cubicBezTo>
                    <a:cubicBezTo>
                      <a:pt x="62" y="56"/>
                      <a:pt x="28" y="60"/>
                      <a:pt x="0" y="55"/>
                    </a:cubicBezTo>
                    <a:cubicBezTo>
                      <a:pt x="25" y="21"/>
                      <a:pt x="63" y="0"/>
                      <a:pt x="109" y="10"/>
                    </a:cubicBezTo>
                    <a:cubicBezTo>
                      <a:pt x="111" y="14"/>
                      <a:pt x="116" y="12"/>
                      <a:pt x="118"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2" name="Freeform 112"/>
              <p:cNvSpPr>
                <a:spLocks/>
              </p:cNvSpPr>
              <p:nvPr userDrawn="1"/>
            </p:nvSpPr>
            <p:spPr bwMode="auto">
              <a:xfrm>
                <a:off x="-175" y="-666"/>
                <a:ext cx="210" cy="267"/>
              </a:xfrm>
              <a:custGeom>
                <a:avLst/>
                <a:gdLst>
                  <a:gd name="T0" fmla="*/ 10 w 89"/>
                  <a:gd name="T1" fmla="*/ 0 h 113"/>
                  <a:gd name="T2" fmla="*/ 76 w 89"/>
                  <a:gd name="T3" fmla="*/ 94 h 113"/>
                  <a:gd name="T4" fmla="*/ 85 w 89"/>
                  <a:gd name="T5" fmla="*/ 107 h 113"/>
                  <a:gd name="T6" fmla="*/ 59 w 89"/>
                  <a:gd name="T7" fmla="*/ 103 h 113"/>
                  <a:gd name="T8" fmla="*/ 1 w 89"/>
                  <a:gd name="T9" fmla="*/ 3 h 113"/>
                  <a:gd name="T10" fmla="*/ 10 w 89"/>
                  <a:gd name="T11" fmla="*/ 0 h 113"/>
                </a:gdLst>
                <a:ahLst/>
                <a:cxnLst>
                  <a:cxn ang="0">
                    <a:pos x="T0" y="T1"/>
                  </a:cxn>
                  <a:cxn ang="0">
                    <a:pos x="T2" y="T3"/>
                  </a:cxn>
                  <a:cxn ang="0">
                    <a:pos x="T4" y="T5"/>
                  </a:cxn>
                  <a:cxn ang="0">
                    <a:pos x="T6" y="T7"/>
                  </a:cxn>
                  <a:cxn ang="0">
                    <a:pos x="T8" y="T9"/>
                  </a:cxn>
                  <a:cxn ang="0">
                    <a:pos x="T10" y="T11"/>
                  </a:cxn>
                </a:cxnLst>
                <a:rect l="0" t="0" r="r" b="b"/>
                <a:pathLst>
                  <a:path w="89" h="113">
                    <a:moveTo>
                      <a:pt x="10" y="0"/>
                    </a:moveTo>
                    <a:cubicBezTo>
                      <a:pt x="46" y="25"/>
                      <a:pt x="55" y="60"/>
                      <a:pt x="76" y="94"/>
                    </a:cubicBezTo>
                    <a:cubicBezTo>
                      <a:pt x="79" y="98"/>
                      <a:pt x="89" y="99"/>
                      <a:pt x="85" y="107"/>
                    </a:cubicBezTo>
                    <a:cubicBezTo>
                      <a:pt x="77" y="113"/>
                      <a:pt x="70" y="101"/>
                      <a:pt x="59" y="103"/>
                    </a:cubicBezTo>
                    <a:cubicBezTo>
                      <a:pt x="23" y="87"/>
                      <a:pt x="0" y="46"/>
                      <a:pt x="1" y="3"/>
                    </a:cubicBezTo>
                    <a:cubicBezTo>
                      <a:pt x="1" y="0"/>
                      <a:pt x="6"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3" name="Freeform 113"/>
              <p:cNvSpPr>
                <a:spLocks/>
              </p:cNvSpPr>
              <p:nvPr userDrawn="1"/>
            </p:nvSpPr>
            <p:spPr bwMode="auto">
              <a:xfrm>
                <a:off x="3778" y="-626"/>
                <a:ext cx="83" cy="90"/>
              </a:xfrm>
              <a:custGeom>
                <a:avLst/>
                <a:gdLst>
                  <a:gd name="T0" fmla="*/ 34 w 35"/>
                  <a:gd name="T1" fmla="*/ 13 h 38"/>
                  <a:gd name="T2" fmla="*/ 25 w 35"/>
                  <a:gd name="T3" fmla="*/ 35 h 38"/>
                  <a:gd name="T4" fmla="*/ 3 w 35"/>
                  <a:gd name="T5" fmla="*/ 23 h 38"/>
                  <a:gd name="T6" fmla="*/ 8 w 35"/>
                  <a:gd name="T7" fmla="*/ 8 h 38"/>
                  <a:gd name="T8" fmla="*/ 34 w 35"/>
                  <a:gd name="T9" fmla="*/ 13 h 38"/>
                </a:gdLst>
                <a:ahLst/>
                <a:cxnLst>
                  <a:cxn ang="0">
                    <a:pos x="T0" y="T1"/>
                  </a:cxn>
                  <a:cxn ang="0">
                    <a:pos x="T2" y="T3"/>
                  </a:cxn>
                  <a:cxn ang="0">
                    <a:pos x="T4" y="T5"/>
                  </a:cxn>
                  <a:cxn ang="0">
                    <a:pos x="T6" y="T7"/>
                  </a:cxn>
                  <a:cxn ang="0">
                    <a:pos x="T8" y="T9"/>
                  </a:cxn>
                </a:cxnLst>
                <a:rect l="0" t="0" r="r" b="b"/>
                <a:pathLst>
                  <a:path w="35" h="38">
                    <a:moveTo>
                      <a:pt x="34" y="13"/>
                    </a:moveTo>
                    <a:cubicBezTo>
                      <a:pt x="35" y="22"/>
                      <a:pt x="33" y="32"/>
                      <a:pt x="25" y="35"/>
                    </a:cubicBezTo>
                    <a:cubicBezTo>
                      <a:pt x="15" y="38"/>
                      <a:pt x="6" y="32"/>
                      <a:pt x="3" y="23"/>
                    </a:cubicBezTo>
                    <a:cubicBezTo>
                      <a:pt x="0" y="16"/>
                      <a:pt x="6" y="13"/>
                      <a:pt x="8" y="8"/>
                    </a:cubicBezTo>
                    <a:cubicBezTo>
                      <a:pt x="15" y="0"/>
                      <a:pt x="29" y="4"/>
                      <a:pt x="3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4" name="Freeform 114"/>
              <p:cNvSpPr>
                <a:spLocks/>
              </p:cNvSpPr>
              <p:nvPr userDrawn="1"/>
            </p:nvSpPr>
            <p:spPr bwMode="auto">
              <a:xfrm>
                <a:off x="3580" y="-2579"/>
                <a:ext cx="1755" cy="2726"/>
              </a:xfrm>
              <a:custGeom>
                <a:avLst/>
                <a:gdLst>
                  <a:gd name="T0" fmla="*/ 523 w 743"/>
                  <a:gd name="T1" fmla="*/ 890 h 1153"/>
                  <a:gd name="T2" fmla="*/ 530 w 743"/>
                  <a:gd name="T3" fmla="*/ 837 h 1153"/>
                  <a:gd name="T4" fmla="*/ 534 w 743"/>
                  <a:gd name="T5" fmla="*/ 816 h 1153"/>
                  <a:gd name="T6" fmla="*/ 640 w 743"/>
                  <a:gd name="T7" fmla="*/ 798 h 1153"/>
                  <a:gd name="T8" fmla="*/ 688 w 743"/>
                  <a:gd name="T9" fmla="*/ 809 h 1153"/>
                  <a:gd name="T10" fmla="*/ 712 w 743"/>
                  <a:gd name="T11" fmla="*/ 804 h 1153"/>
                  <a:gd name="T12" fmla="*/ 725 w 743"/>
                  <a:gd name="T13" fmla="*/ 723 h 1153"/>
                  <a:gd name="T14" fmla="*/ 713 w 743"/>
                  <a:gd name="T15" fmla="*/ 694 h 1153"/>
                  <a:gd name="T16" fmla="*/ 705 w 743"/>
                  <a:gd name="T17" fmla="*/ 675 h 1153"/>
                  <a:gd name="T18" fmla="*/ 690 w 743"/>
                  <a:gd name="T19" fmla="*/ 649 h 1153"/>
                  <a:gd name="T20" fmla="*/ 615 w 743"/>
                  <a:gd name="T21" fmla="*/ 548 h 1153"/>
                  <a:gd name="T22" fmla="*/ 413 w 743"/>
                  <a:gd name="T23" fmla="*/ 424 h 1153"/>
                  <a:gd name="T24" fmla="*/ 192 w 743"/>
                  <a:gd name="T25" fmla="*/ 456 h 1153"/>
                  <a:gd name="T26" fmla="*/ 154 w 743"/>
                  <a:gd name="T27" fmla="*/ 415 h 1153"/>
                  <a:gd name="T28" fmla="*/ 173 w 743"/>
                  <a:gd name="T29" fmla="*/ 312 h 1153"/>
                  <a:gd name="T30" fmla="*/ 198 w 743"/>
                  <a:gd name="T31" fmla="*/ 248 h 1153"/>
                  <a:gd name="T32" fmla="*/ 238 w 743"/>
                  <a:gd name="T33" fmla="*/ 81 h 1153"/>
                  <a:gd name="T34" fmla="*/ 186 w 743"/>
                  <a:gd name="T35" fmla="*/ 5 h 1153"/>
                  <a:gd name="T36" fmla="*/ 133 w 743"/>
                  <a:gd name="T37" fmla="*/ 16 h 1153"/>
                  <a:gd name="T38" fmla="*/ 71 w 743"/>
                  <a:gd name="T39" fmla="*/ 72 h 1153"/>
                  <a:gd name="T40" fmla="*/ 96 w 743"/>
                  <a:gd name="T41" fmla="*/ 83 h 1153"/>
                  <a:gd name="T42" fmla="*/ 158 w 743"/>
                  <a:gd name="T43" fmla="*/ 94 h 1153"/>
                  <a:gd name="T44" fmla="*/ 118 w 743"/>
                  <a:gd name="T45" fmla="*/ 194 h 1153"/>
                  <a:gd name="T46" fmla="*/ 30 w 743"/>
                  <a:gd name="T47" fmla="*/ 344 h 1153"/>
                  <a:gd name="T48" fmla="*/ 27 w 743"/>
                  <a:gd name="T49" fmla="*/ 341 h 1153"/>
                  <a:gd name="T50" fmla="*/ 31 w 743"/>
                  <a:gd name="T51" fmla="*/ 577 h 1153"/>
                  <a:gd name="T52" fmla="*/ 157 w 743"/>
                  <a:gd name="T53" fmla="*/ 705 h 1153"/>
                  <a:gd name="T54" fmla="*/ 268 w 743"/>
                  <a:gd name="T55" fmla="*/ 738 h 1153"/>
                  <a:gd name="T56" fmla="*/ 302 w 743"/>
                  <a:gd name="T57" fmla="*/ 775 h 1153"/>
                  <a:gd name="T58" fmla="*/ 286 w 743"/>
                  <a:gd name="T59" fmla="*/ 869 h 1153"/>
                  <a:gd name="T60" fmla="*/ 261 w 743"/>
                  <a:gd name="T61" fmla="*/ 922 h 1153"/>
                  <a:gd name="T62" fmla="*/ 162 w 743"/>
                  <a:gd name="T63" fmla="*/ 1085 h 1153"/>
                  <a:gd name="T64" fmla="*/ 125 w 743"/>
                  <a:gd name="T65" fmla="*/ 1102 h 1153"/>
                  <a:gd name="T66" fmla="*/ 92 w 743"/>
                  <a:gd name="T67" fmla="*/ 1108 h 1153"/>
                  <a:gd name="T68" fmla="*/ 0 w 743"/>
                  <a:gd name="T69" fmla="*/ 1141 h 1153"/>
                  <a:gd name="T70" fmla="*/ 7 w 743"/>
                  <a:gd name="T71" fmla="*/ 1146 h 1153"/>
                  <a:gd name="T72" fmla="*/ 194 w 743"/>
                  <a:gd name="T73" fmla="*/ 1148 h 1153"/>
                  <a:gd name="T74" fmla="*/ 209 w 743"/>
                  <a:gd name="T75" fmla="*/ 1130 h 1153"/>
                  <a:gd name="T76" fmla="*/ 220 w 743"/>
                  <a:gd name="T77" fmla="*/ 1086 h 1153"/>
                  <a:gd name="T78" fmla="*/ 246 w 743"/>
                  <a:gd name="T79" fmla="*/ 1026 h 1153"/>
                  <a:gd name="T80" fmla="*/ 312 w 743"/>
                  <a:gd name="T81" fmla="*/ 908 h 1153"/>
                  <a:gd name="T82" fmla="*/ 342 w 743"/>
                  <a:gd name="T83" fmla="*/ 860 h 1153"/>
                  <a:gd name="T84" fmla="*/ 371 w 743"/>
                  <a:gd name="T85" fmla="*/ 806 h 1153"/>
                  <a:gd name="T86" fmla="*/ 389 w 743"/>
                  <a:gd name="T87" fmla="*/ 780 h 1153"/>
                  <a:gd name="T88" fmla="*/ 379 w 743"/>
                  <a:gd name="T89" fmla="*/ 759 h 1153"/>
                  <a:gd name="T90" fmla="*/ 405 w 743"/>
                  <a:gd name="T91" fmla="*/ 752 h 1153"/>
                  <a:gd name="T92" fmla="*/ 459 w 743"/>
                  <a:gd name="T93" fmla="*/ 816 h 1153"/>
                  <a:gd name="T94" fmla="*/ 467 w 743"/>
                  <a:gd name="T95" fmla="*/ 841 h 1153"/>
                  <a:gd name="T96" fmla="*/ 471 w 743"/>
                  <a:gd name="T97" fmla="*/ 853 h 1153"/>
                  <a:gd name="T98" fmla="*/ 469 w 743"/>
                  <a:gd name="T99" fmla="*/ 885 h 1153"/>
                  <a:gd name="T100" fmla="*/ 473 w 743"/>
                  <a:gd name="T101" fmla="*/ 915 h 1153"/>
                  <a:gd name="T102" fmla="*/ 464 w 743"/>
                  <a:gd name="T103" fmla="*/ 1055 h 1153"/>
                  <a:gd name="T104" fmla="*/ 338 w 743"/>
                  <a:gd name="T105" fmla="*/ 1118 h 1153"/>
                  <a:gd name="T106" fmla="*/ 304 w 743"/>
                  <a:gd name="T107" fmla="*/ 1141 h 1153"/>
                  <a:gd name="T108" fmla="*/ 485 w 743"/>
                  <a:gd name="T109" fmla="*/ 1145 h 1153"/>
                  <a:gd name="T110" fmla="*/ 501 w 743"/>
                  <a:gd name="T111" fmla="*/ 1124 h 1153"/>
                  <a:gd name="T112" fmla="*/ 511 w 743"/>
                  <a:gd name="T113" fmla="*/ 1087 h 1153"/>
                  <a:gd name="T114" fmla="*/ 508 w 743"/>
                  <a:gd name="T115" fmla="*/ 1034 h 1153"/>
                  <a:gd name="T116" fmla="*/ 508 w 743"/>
                  <a:gd name="T117" fmla="*/ 1016 h 1153"/>
                  <a:gd name="T118" fmla="*/ 519 w 743"/>
                  <a:gd name="T119" fmla="*/ 927 h 1153"/>
                  <a:gd name="T120" fmla="*/ 523 w 743"/>
                  <a:gd name="T121" fmla="*/ 890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3" h="1153">
                    <a:moveTo>
                      <a:pt x="523" y="890"/>
                    </a:moveTo>
                    <a:cubicBezTo>
                      <a:pt x="523" y="871"/>
                      <a:pt x="528" y="854"/>
                      <a:pt x="530" y="837"/>
                    </a:cubicBezTo>
                    <a:cubicBezTo>
                      <a:pt x="533" y="831"/>
                      <a:pt x="534" y="824"/>
                      <a:pt x="534" y="816"/>
                    </a:cubicBezTo>
                    <a:cubicBezTo>
                      <a:pt x="557" y="785"/>
                      <a:pt x="604" y="795"/>
                      <a:pt x="640" y="798"/>
                    </a:cubicBezTo>
                    <a:cubicBezTo>
                      <a:pt x="655" y="806"/>
                      <a:pt x="673" y="805"/>
                      <a:pt x="688" y="809"/>
                    </a:cubicBezTo>
                    <a:cubicBezTo>
                      <a:pt x="695" y="804"/>
                      <a:pt x="704" y="803"/>
                      <a:pt x="712" y="804"/>
                    </a:cubicBezTo>
                    <a:cubicBezTo>
                      <a:pt x="743" y="787"/>
                      <a:pt x="723" y="752"/>
                      <a:pt x="725" y="723"/>
                    </a:cubicBezTo>
                    <a:cubicBezTo>
                      <a:pt x="713" y="694"/>
                      <a:pt x="713" y="694"/>
                      <a:pt x="713" y="694"/>
                    </a:cubicBezTo>
                    <a:cubicBezTo>
                      <a:pt x="710" y="689"/>
                      <a:pt x="707" y="682"/>
                      <a:pt x="705" y="675"/>
                    </a:cubicBezTo>
                    <a:cubicBezTo>
                      <a:pt x="700" y="668"/>
                      <a:pt x="696" y="656"/>
                      <a:pt x="690" y="649"/>
                    </a:cubicBezTo>
                    <a:cubicBezTo>
                      <a:pt x="674" y="606"/>
                      <a:pt x="642" y="582"/>
                      <a:pt x="615" y="548"/>
                    </a:cubicBezTo>
                    <a:cubicBezTo>
                      <a:pt x="566" y="485"/>
                      <a:pt x="489" y="449"/>
                      <a:pt x="413" y="424"/>
                    </a:cubicBezTo>
                    <a:cubicBezTo>
                      <a:pt x="337" y="398"/>
                      <a:pt x="260" y="431"/>
                      <a:pt x="192" y="456"/>
                    </a:cubicBezTo>
                    <a:cubicBezTo>
                      <a:pt x="171" y="450"/>
                      <a:pt x="160" y="433"/>
                      <a:pt x="154" y="415"/>
                    </a:cubicBezTo>
                    <a:cubicBezTo>
                      <a:pt x="150" y="378"/>
                      <a:pt x="158" y="342"/>
                      <a:pt x="173" y="312"/>
                    </a:cubicBezTo>
                    <a:cubicBezTo>
                      <a:pt x="175" y="288"/>
                      <a:pt x="192" y="270"/>
                      <a:pt x="198" y="248"/>
                    </a:cubicBezTo>
                    <a:cubicBezTo>
                      <a:pt x="216" y="194"/>
                      <a:pt x="234" y="140"/>
                      <a:pt x="238" y="81"/>
                    </a:cubicBezTo>
                    <a:cubicBezTo>
                      <a:pt x="240" y="46"/>
                      <a:pt x="213" y="20"/>
                      <a:pt x="186" y="5"/>
                    </a:cubicBezTo>
                    <a:cubicBezTo>
                      <a:pt x="168" y="0"/>
                      <a:pt x="147" y="1"/>
                      <a:pt x="133" y="16"/>
                    </a:cubicBezTo>
                    <a:cubicBezTo>
                      <a:pt x="121" y="42"/>
                      <a:pt x="94" y="59"/>
                      <a:pt x="71" y="72"/>
                    </a:cubicBezTo>
                    <a:cubicBezTo>
                      <a:pt x="69" y="88"/>
                      <a:pt x="89" y="77"/>
                      <a:pt x="96" y="83"/>
                    </a:cubicBezTo>
                    <a:cubicBezTo>
                      <a:pt x="117" y="87"/>
                      <a:pt x="141" y="80"/>
                      <a:pt x="158" y="94"/>
                    </a:cubicBezTo>
                    <a:cubicBezTo>
                      <a:pt x="160" y="133"/>
                      <a:pt x="138" y="165"/>
                      <a:pt x="118" y="194"/>
                    </a:cubicBezTo>
                    <a:cubicBezTo>
                      <a:pt x="85" y="242"/>
                      <a:pt x="51" y="291"/>
                      <a:pt x="30" y="344"/>
                    </a:cubicBezTo>
                    <a:cubicBezTo>
                      <a:pt x="27" y="341"/>
                      <a:pt x="27" y="341"/>
                      <a:pt x="27" y="341"/>
                    </a:cubicBezTo>
                    <a:cubicBezTo>
                      <a:pt x="31" y="577"/>
                      <a:pt x="31" y="577"/>
                      <a:pt x="31" y="577"/>
                    </a:cubicBezTo>
                    <a:cubicBezTo>
                      <a:pt x="62" y="628"/>
                      <a:pt x="100" y="686"/>
                      <a:pt x="157" y="705"/>
                    </a:cubicBezTo>
                    <a:cubicBezTo>
                      <a:pt x="188" y="730"/>
                      <a:pt x="226" y="760"/>
                      <a:pt x="268" y="738"/>
                    </a:cubicBezTo>
                    <a:cubicBezTo>
                      <a:pt x="290" y="731"/>
                      <a:pt x="292" y="762"/>
                      <a:pt x="302" y="775"/>
                    </a:cubicBezTo>
                    <a:cubicBezTo>
                      <a:pt x="314" y="811"/>
                      <a:pt x="288" y="836"/>
                      <a:pt x="286" y="869"/>
                    </a:cubicBezTo>
                    <a:cubicBezTo>
                      <a:pt x="261" y="922"/>
                      <a:pt x="261" y="922"/>
                      <a:pt x="261" y="922"/>
                    </a:cubicBezTo>
                    <a:cubicBezTo>
                      <a:pt x="232" y="978"/>
                      <a:pt x="206" y="1038"/>
                      <a:pt x="162" y="1085"/>
                    </a:cubicBezTo>
                    <a:cubicBezTo>
                      <a:pt x="148" y="1085"/>
                      <a:pt x="139" y="1101"/>
                      <a:pt x="125" y="1102"/>
                    </a:cubicBezTo>
                    <a:cubicBezTo>
                      <a:pt x="117" y="1112"/>
                      <a:pt x="101" y="1104"/>
                      <a:pt x="92" y="1108"/>
                    </a:cubicBezTo>
                    <a:cubicBezTo>
                      <a:pt x="62" y="1121"/>
                      <a:pt x="20" y="1113"/>
                      <a:pt x="0" y="1141"/>
                    </a:cubicBezTo>
                    <a:cubicBezTo>
                      <a:pt x="2" y="1144"/>
                      <a:pt x="4" y="1145"/>
                      <a:pt x="7" y="1146"/>
                    </a:cubicBezTo>
                    <a:cubicBezTo>
                      <a:pt x="66" y="1147"/>
                      <a:pt x="131" y="1151"/>
                      <a:pt x="194" y="1148"/>
                    </a:cubicBezTo>
                    <a:cubicBezTo>
                      <a:pt x="201" y="1145"/>
                      <a:pt x="208" y="1138"/>
                      <a:pt x="209" y="1130"/>
                    </a:cubicBezTo>
                    <a:cubicBezTo>
                      <a:pt x="200" y="1113"/>
                      <a:pt x="212" y="1099"/>
                      <a:pt x="220" y="1086"/>
                    </a:cubicBezTo>
                    <a:cubicBezTo>
                      <a:pt x="224" y="1063"/>
                      <a:pt x="240" y="1048"/>
                      <a:pt x="246" y="1026"/>
                    </a:cubicBezTo>
                    <a:cubicBezTo>
                      <a:pt x="267" y="987"/>
                      <a:pt x="290" y="948"/>
                      <a:pt x="312" y="908"/>
                    </a:cubicBezTo>
                    <a:cubicBezTo>
                      <a:pt x="342" y="860"/>
                      <a:pt x="342" y="860"/>
                      <a:pt x="342" y="860"/>
                    </a:cubicBezTo>
                    <a:cubicBezTo>
                      <a:pt x="348" y="843"/>
                      <a:pt x="360" y="823"/>
                      <a:pt x="371" y="806"/>
                    </a:cubicBezTo>
                    <a:cubicBezTo>
                      <a:pt x="379" y="798"/>
                      <a:pt x="383" y="789"/>
                      <a:pt x="389" y="780"/>
                    </a:cubicBezTo>
                    <a:cubicBezTo>
                      <a:pt x="389" y="770"/>
                      <a:pt x="385" y="766"/>
                      <a:pt x="379" y="759"/>
                    </a:cubicBezTo>
                    <a:cubicBezTo>
                      <a:pt x="386" y="752"/>
                      <a:pt x="396" y="754"/>
                      <a:pt x="405" y="752"/>
                    </a:cubicBezTo>
                    <a:cubicBezTo>
                      <a:pt x="429" y="767"/>
                      <a:pt x="454" y="790"/>
                      <a:pt x="459" y="816"/>
                    </a:cubicBezTo>
                    <a:cubicBezTo>
                      <a:pt x="467" y="841"/>
                      <a:pt x="467" y="841"/>
                      <a:pt x="467" y="841"/>
                    </a:cubicBezTo>
                    <a:cubicBezTo>
                      <a:pt x="471" y="853"/>
                      <a:pt x="471" y="853"/>
                      <a:pt x="471" y="853"/>
                    </a:cubicBezTo>
                    <a:cubicBezTo>
                      <a:pt x="469" y="885"/>
                      <a:pt x="469" y="885"/>
                      <a:pt x="469" y="885"/>
                    </a:cubicBezTo>
                    <a:cubicBezTo>
                      <a:pt x="473" y="915"/>
                      <a:pt x="473" y="915"/>
                      <a:pt x="473" y="915"/>
                    </a:cubicBezTo>
                    <a:cubicBezTo>
                      <a:pt x="478" y="961"/>
                      <a:pt x="469" y="1009"/>
                      <a:pt x="464" y="1055"/>
                    </a:cubicBezTo>
                    <a:cubicBezTo>
                      <a:pt x="448" y="1111"/>
                      <a:pt x="384" y="1105"/>
                      <a:pt x="338" y="1118"/>
                    </a:cubicBezTo>
                    <a:cubicBezTo>
                      <a:pt x="326" y="1126"/>
                      <a:pt x="304" y="1122"/>
                      <a:pt x="304" y="1141"/>
                    </a:cubicBezTo>
                    <a:cubicBezTo>
                      <a:pt x="360" y="1153"/>
                      <a:pt x="425" y="1146"/>
                      <a:pt x="485" y="1145"/>
                    </a:cubicBezTo>
                    <a:cubicBezTo>
                      <a:pt x="494" y="1141"/>
                      <a:pt x="496" y="1133"/>
                      <a:pt x="501" y="1124"/>
                    </a:cubicBezTo>
                    <a:cubicBezTo>
                      <a:pt x="503" y="1111"/>
                      <a:pt x="515" y="1101"/>
                      <a:pt x="511" y="1087"/>
                    </a:cubicBezTo>
                    <a:cubicBezTo>
                      <a:pt x="501" y="1074"/>
                      <a:pt x="510" y="1052"/>
                      <a:pt x="508" y="1034"/>
                    </a:cubicBezTo>
                    <a:cubicBezTo>
                      <a:pt x="510" y="1029"/>
                      <a:pt x="510" y="1022"/>
                      <a:pt x="508" y="1016"/>
                    </a:cubicBezTo>
                    <a:cubicBezTo>
                      <a:pt x="515" y="987"/>
                      <a:pt x="513" y="954"/>
                      <a:pt x="519" y="927"/>
                    </a:cubicBezTo>
                    <a:cubicBezTo>
                      <a:pt x="523" y="890"/>
                      <a:pt x="523" y="890"/>
                      <a:pt x="523" y="8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5" name="Freeform 115"/>
              <p:cNvSpPr>
                <a:spLocks/>
              </p:cNvSpPr>
              <p:nvPr userDrawn="1"/>
            </p:nvSpPr>
            <p:spPr bwMode="auto">
              <a:xfrm>
                <a:off x="5633" y="-574"/>
                <a:ext cx="298" cy="270"/>
              </a:xfrm>
              <a:custGeom>
                <a:avLst/>
                <a:gdLst>
                  <a:gd name="T0" fmla="*/ 126 w 126"/>
                  <a:gd name="T1" fmla="*/ 4 h 114"/>
                  <a:gd name="T2" fmla="*/ 9 w 126"/>
                  <a:gd name="T3" fmla="*/ 112 h 114"/>
                  <a:gd name="T4" fmla="*/ 0 w 126"/>
                  <a:gd name="T5" fmla="*/ 110 h 114"/>
                  <a:gd name="T6" fmla="*/ 100 w 126"/>
                  <a:gd name="T7" fmla="*/ 8 h 114"/>
                  <a:gd name="T8" fmla="*/ 126 w 126"/>
                  <a:gd name="T9" fmla="*/ 4 h 114"/>
                </a:gdLst>
                <a:ahLst/>
                <a:cxnLst>
                  <a:cxn ang="0">
                    <a:pos x="T0" y="T1"/>
                  </a:cxn>
                  <a:cxn ang="0">
                    <a:pos x="T2" y="T3"/>
                  </a:cxn>
                  <a:cxn ang="0">
                    <a:pos x="T4" y="T5"/>
                  </a:cxn>
                  <a:cxn ang="0">
                    <a:pos x="T6" y="T7"/>
                  </a:cxn>
                  <a:cxn ang="0">
                    <a:pos x="T8" y="T9"/>
                  </a:cxn>
                </a:cxnLst>
                <a:rect l="0" t="0" r="r" b="b"/>
                <a:pathLst>
                  <a:path w="126" h="114">
                    <a:moveTo>
                      <a:pt x="126" y="4"/>
                    </a:moveTo>
                    <a:cubicBezTo>
                      <a:pt x="96" y="48"/>
                      <a:pt x="63" y="97"/>
                      <a:pt x="9" y="112"/>
                    </a:cubicBezTo>
                    <a:cubicBezTo>
                      <a:pt x="5" y="112"/>
                      <a:pt x="2" y="114"/>
                      <a:pt x="0" y="110"/>
                    </a:cubicBezTo>
                    <a:cubicBezTo>
                      <a:pt x="32" y="75"/>
                      <a:pt x="50" y="21"/>
                      <a:pt x="100" y="8"/>
                    </a:cubicBezTo>
                    <a:cubicBezTo>
                      <a:pt x="108" y="4"/>
                      <a:pt x="119" y="0"/>
                      <a:pt x="1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6" name="Freeform 116"/>
              <p:cNvSpPr>
                <a:spLocks/>
              </p:cNvSpPr>
              <p:nvPr userDrawn="1"/>
            </p:nvSpPr>
            <p:spPr bwMode="auto">
              <a:xfrm>
                <a:off x="-343" y="-491"/>
                <a:ext cx="80" cy="80"/>
              </a:xfrm>
              <a:custGeom>
                <a:avLst/>
                <a:gdLst>
                  <a:gd name="T0" fmla="*/ 34 w 34"/>
                  <a:gd name="T1" fmla="*/ 16 h 34"/>
                  <a:gd name="T2" fmla="*/ 24 w 34"/>
                  <a:gd name="T3" fmla="*/ 30 h 34"/>
                  <a:gd name="T4" fmla="*/ 4 w 34"/>
                  <a:gd name="T5" fmla="*/ 21 h 34"/>
                  <a:gd name="T6" fmla="*/ 17 w 34"/>
                  <a:gd name="T7" fmla="*/ 0 h 34"/>
                  <a:gd name="T8" fmla="*/ 34 w 34"/>
                  <a:gd name="T9" fmla="*/ 16 h 34"/>
                </a:gdLst>
                <a:ahLst/>
                <a:cxnLst>
                  <a:cxn ang="0">
                    <a:pos x="T0" y="T1"/>
                  </a:cxn>
                  <a:cxn ang="0">
                    <a:pos x="T2" y="T3"/>
                  </a:cxn>
                  <a:cxn ang="0">
                    <a:pos x="T4" y="T5"/>
                  </a:cxn>
                  <a:cxn ang="0">
                    <a:pos x="T6" y="T7"/>
                  </a:cxn>
                  <a:cxn ang="0">
                    <a:pos x="T8" y="T9"/>
                  </a:cxn>
                </a:cxnLst>
                <a:rect l="0" t="0" r="r" b="b"/>
                <a:pathLst>
                  <a:path w="34" h="34">
                    <a:moveTo>
                      <a:pt x="34" y="16"/>
                    </a:moveTo>
                    <a:cubicBezTo>
                      <a:pt x="29" y="20"/>
                      <a:pt x="33" y="29"/>
                      <a:pt x="24" y="30"/>
                    </a:cubicBezTo>
                    <a:cubicBezTo>
                      <a:pt x="17" y="34"/>
                      <a:pt x="8" y="29"/>
                      <a:pt x="4" y="21"/>
                    </a:cubicBezTo>
                    <a:cubicBezTo>
                      <a:pt x="0" y="12"/>
                      <a:pt x="9" y="2"/>
                      <a:pt x="17" y="0"/>
                    </a:cubicBezTo>
                    <a:cubicBezTo>
                      <a:pt x="24" y="4"/>
                      <a:pt x="32" y="7"/>
                      <a:pt x="3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7" name="Freeform 117"/>
              <p:cNvSpPr>
                <a:spLocks/>
              </p:cNvSpPr>
              <p:nvPr userDrawn="1"/>
            </p:nvSpPr>
            <p:spPr bwMode="auto">
              <a:xfrm>
                <a:off x="104" y="-482"/>
                <a:ext cx="293" cy="121"/>
              </a:xfrm>
              <a:custGeom>
                <a:avLst/>
                <a:gdLst>
                  <a:gd name="T0" fmla="*/ 122 w 124"/>
                  <a:gd name="T1" fmla="*/ 26 h 51"/>
                  <a:gd name="T2" fmla="*/ 110 w 124"/>
                  <a:gd name="T3" fmla="*/ 37 h 51"/>
                  <a:gd name="T4" fmla="*/ 0 w 124"/>
                  <a:gd name="T5" fmla="*/ 9 h 51"/>
                  <a:gd name="T6" fmla="*/ 4 w 124"/>
                  <a:gd name="T7" fmla="*/ 0 h 51"/>
                  <a:gd name="T8" fmla="*/ 122 w 124"/>
                  <a:gd name="T9" fmla="*/ 26 h 51"/>
                </a:gdLst>
                <a:ahLst/>
                <a:cxnLst>
                  <a:cxn ang="0">
                    <a:pos x="T0" y="T1"/>
                  </a:cxn>
                  <a:cxn ang="0">
                    <a:pos x="T2" y="T3"/>
                  </a:cxn>
                  <a:cxn ang="0">
                    <a:pos x="T4" y="T5"/>
                  </a:cxn>
                  <a:cxn ang="0">
                    <a:pos x="T6" y="T7"/>
                  </a:cxn>
                  <a:cxn ang="0">
                    <a:pos x="T8" y="T9"/>
                  </a:cxn>
                </a:cxnLst>
                <a:rect l="0" t="0" r="r" b="b"/>
                <a:pathLst>
                  <a:path w="124" h="51">
                    <a:moveTo>
                      <a:pt x="122" y="26"/>
                    </a:moveTo>
                    <a:cubicBezTo>
                      <a:pt x="124" y="35"/>
                      <a:pt x="115" y="35"/>
                      <a:pt x="110" y="37"/>
                    </a:cubicBezTo>
                    <a:cubicBezTo>
                      <a:pt x="70" y="51"/>
                      <a:pt x="28" y="38"/>
                      <a:pt x="0" y="9"/>
                    </a:cubicBezTo>
                    <a:cubicBezTo>
                      <a:pt x="0" y="5"/>
                      <a:pt x="0" y="1"/>
                      <a:pt x="4" y="0"/>
                    </a:cubicBezTo>
                    <a:cubicBezTo>
                      <a:pt x="43" y="10"/>
                      <a:pt x="89" y="2"/>
                      <a:pt x="12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8" name="Freeform 118"/>
              <p:cNvSpPr>
                <a:spLocks/>
              </p:cNvSpPr>
              <p:nvPr userDrawn="1"/>
            </p:nvSpPr>
            <p:spPr bwMode="auto">
              <a:xfrm>
                <a:off x="-220" y="-467"/>
                <a:ext cx="90" cy="78"/>
              </a:xfrm>
              <a:custGeom>
                <a:avLst/>
                <a:gdLst>
                  <a:gd name="T0" fmla="*/ 35 w 38"/>
                  <a:gd name="T1" fmla="*/ 7 h 33"/>
                  <a:gd name="T2" fmla="*/ 37 w 38"/>
                  <a:gd name="T3" fmla="*/ 22 h 33"/>
                  <a:gd name="T4" fmla="*/ 13 w 38"/>
                  <a:gd name="T5" fmla="*/ 31 h 33"/>
                  <a:gd name="T6" fmla="*/ 0 w 38"/>
                  <a:gd name="T7" fmla="*/ 18 h 33"/>
                  <a:gd name="T8" fmla="*/ 17 w 38"/>
                  <a:gd name="T9" fmla="*/ 0 h 33"/>
                  <a:gd name="T10" fmla="*/ 35 w 38"/>
                  <a:gd name="T11" fmla="*/ 7 h 33"/>
                </a:gdLst>
                <a:ahLst/>
                <a:cxnLst>
                  <a:cxn ang="0">
                    <a:pos x="T0" y="T1"/>
                  </a:cxn>
                  <a:cxn ang="0">
                    <a:pos x="T2" y="T3"/>
                  </a:cxn>
                  <a:cxn ang="0">
                    <a:pos x="T4" y="T5"/>
                  </a:cxn>
                  <a:cxn ang="0">
                    <a:pos x="T6" y="T7"/>
                  </a:cxn>
                  <a:cxn ang="0">
                    <a:pos x="T8" y="T9"/>
                  </a:cxn>
                  <a:cxn ang="0">
                    <a:pos x="T10" y="T11"/>
                  </a:cxn>
                </a:cxnLst>
                <a:rect l="0" t="0" r="r" b="b"/>
                <a:pathLst>
                  <a:path w="38" h="33">
                    <a:moveTo>
                      <a:pt x="35" y="7"/>
                    </a:moveTo>
                    <a:cubicBezTo>
                      <a:pt x="37" y="11"/>
                      <a:pt x="38" y="18"/>
                      <a:pt x="37" y="22"/>
                    </a:cubicBezTo>
                    <a:cubicBezTo>
                      <a:pt x="31" y="31"/>
                      <a:pt x="22" y="33"/>
                      <a:pt x="13" y="31"/>
                    </a:cubicBezTo>
                    <a:cubicBezTo>
                      <a:pt x="7" y="28"/>
                      <a:pt x="4" y="24"/>
                      <a:pt x="0" y="18"/>
                    </a:cubicBezTo>
                    <a:cubicBezTo>
                      <a:pt x="1" y="8"/>
                      <a:pt x="9" y="3"/>
                      <a:pt x="17" y="0"/>
                    </a:cubicBezTo>
                    <a:cubicBezTo>
                      <a:pt x="24" y="1"/>
                      <a:pt x="30" y="3"/>
                      <a:pt x="3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9" name="Freeform 119"/>
              <p:cNvSpPr>
                <a:spLocks/>
              </p:cNvSpPr>
              <p:nvPr userDrawn="1"/>
            </p:nvSpPr>
            <p:spPr bwMode="auto">
              <a:xfrm>
                <a:off x="1907" y="-460"/>
                <a:ext cx="87" cy="71"/>
              </a:xfrm>
              <a:custGeom>
                <a:avLst/>
                <a:gdLst>
                  <a:gd name="T0" fmla="*/ 35 w 37"/>
                  <a:gd name="T1" fmla="*/ 9 h 30"/>
                  <a:gd name="T2" fmla="*/ 23 w 37"/>
                  <a:gd name="T3" fmla="*/ 28 h 30"/>
                  <a:gd name="T4" fmla="*/ 3 w 37"/>
                  <a:gd name="T5" fmla="*/ 20 h 30"/>
                  <a:gd name="T6" fmla="*/ 10 w 37"/>
                  <a:gd name="T7" fmla="*/ 2 h 30"/>
                  <a:gd name="T8" fmla="*/ 35 w 37"/>
                  <a:gd name="T9" fmla="*/ 9 h 30"/>
                </a:gdLst>
                <a:ahLst/>
                <a:cxnLst>
                  <a:cxn ang="0">
                    <a:pos x="T0" y="T1"/>
                  </a:cxn>
                  <a:cxn ang="0">
                    <a:pos x="T2" y="T3"/>
                  </a:cxn>
                  <a:cxn ang="0">
                    <a:pos x="T4" y="T5"/>
                  </a:cxn>
                  <a:cxn ang="0">
                    <a:pos x="T6" y="T7"/>
                  </a:cxn>
                  <a:cxn ang="0">
                    <a:pos x="T8" y="T9"/>
                  </a:cxn>
                </a:cxnLst>
                <a:rect l="0" t="0" r="r" b="b"/>
                <a:pathLst>
                  <a:path w="37" h="30">
                    <a:moveTo>
                      <a:pt x="35" y="9"/>
                    </a:moveTo>
                    <a:cubicBezTo>
                      <a:pt x="37" y="18"/>
                      <a:pt x="29" y="24"/>
                      <a:pt x="23" y="28"/>
                    </a:cubicBezTo>
                    <a:cubicBezTo>
                      <a:pt x="14" y="30"/>
                      <a:pt x="7" y="26"/>
                      <a:pt x="3" y="20"/>
                    </a:cubicBezTo>
                    <a:cubicBezTo>
                      <a:pt x="0" y="13"/>
                      <a:pt x="3" y="3"/>
                      <a:pt x="10" y="2"/>
                    </a:cubicBezTo>
                    <a:cubicBezTo>
                      <a:pt x="18" y="0"/>
                      <a:pt x="32" y="1"/>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0" name="Freeform 120"/>
              <p:cNvSpPr>
                <a:spLocks/>
              </p:cNvSpPr>
              <p:nvPr userDrawn="1"/>
            </p:nvSpPr>
            <p:spPr bwMode="auto">
              <a:xfrm>
                <a:off x="5928" y="-453"/>
                <a:ext cx="97" cy="78"/>
              </a:xfrm>
              <a:custGeom>
                <a:avLst/>
                <a:gdLst>
                  <a:gd name="T0" fmla="*/ 38 w 41"/>
                  <a:gd name="T1" fmla="*/ 10 h 33"/>
                  <a:gd name="T2" fmla="*/ 25 w 41"/>
                  <a:gd name="T3" fmla="*/ 30 h 33"/>
                  <a:gd name="T4" fmla="*/ 7 w 41"/>
                  <a:gd name="T5" fmla="*/ 28 h 33"/>
                  <a:gd name="T6" fmla="*/ 2 w 41"/>
                  <a:gd name="T7" fmla="*/ 12 h 33"/>
                  <a:gd name="T8" fmla="*/ 24 w 41"/>
                  <a:gd name="T9" fmla="*/ 0 h 33"/>
                  <a:gd name="T10" fmla="*/ 38 w 41"/>
                  <a:gd name="T11" fmla="*/ 10 h 33"/>
                </a:gdLst>
                <a:ahLst/>
                <a:cxnLst>
                  <a:cxn ang="0">
                    <a:pos x="T0" y="T1"/>
                  </a:cxn>
                  <a:cxn ang="0">
                    <a:pos x="T2" y="T3"/>
                  </a:cxn>
                  <a:cxn ang="0">
                    <a:pos x="T4" y="T5"/>
                  </a:cxn>
                  <a:cxn ang="0">
                    <a:pos x="T6" y="T7"/>
                  </a:cxn>
                  <a:cxn ang="0">
                    <a:pos x="T8" y="T9"/>
                  </a:cxn>
                  <a:cxn ang="0">
                    <a:pos x="T10" y="T11"/>
                  </a:cxn>
                </a:cxnLst>
                <a:rect l="0" t="0" r="r" b="b"/>
                <a:pathLst>
                  <a:path w="41" h="33">
                    <a:moveTo>
                      <a:pt x="38" y="10"/>
                    </a:moveTo>
                    <a:cubicBezTo>
                      <a:pt x="41" y="20"/>
                      <a:pt x="32" y="25"/>
                      <a:pt x="25" y="30"/>
                    </a:cubicBezTo>
                    <a:cubicBezTo>
                      <a:pt x="20" y="33"/>
                      <a:pt x="13" y="30"/>
                      <a:pt x="7" y="28"/>
                    </a:cubicBezTo>
                    <a:cubicBezTo>
                      <a:pt x="6" y="23"/>
                      <a:pt x="0" y="19"/>
                      <a:pt x="2" y="12"/>
                    </a:cubicBezTo>
                    <a:cubicBezTo>
                      <a:pt x="6" y="3"/>
                      <a:pt x="15" y="0"/>
                      <a:pt x="24" y="0"/>
                    </a:cubicBezTo>
                    <a:cubicBezTo>
                      <a:pt x="29" y="4"/>
                      <a:pt x="33" y="5"/>
                      <a:pt x="38"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1" name="Freeform 121"/>
              <p:cNvSpPr>
                <a:spLocks/>
              </p:cNvSpPr>
              <p:nvPr userDrawn="1"/>
            </p:nvSpPr>
            <p:spPr bwMode="auto">
              <a:xfrm>
                <a:off x="6084" y="-460"/>
                <a:ext cx="97" cy="94"/>
              </a:xfrm>
              <a:custGeom>
                <a:avLst/>
                <a:gdLst>
                  <a:gd name="T0" fmla="*/ 35 w 41"/>
                  <a:gd name="T1" fmla="*/ 9 h 40"/>
                  <a:gd name="T2" fmla="*/ 31 w 41"/>
                  <a:gd name="T3" fmla="*/ 32 h 40"/>
                  <a:gd name="T4" fmla="*/ 14 w 41"/>
                  <a:gd name="T5" fmla="*/ 37 h 40"/>
                  <a:gd name="T6" fmla="*/ 0 w 41"/>
                  <a:gd name="T7" fmla="*/ 20 h 40"/>
                  <a:gd name="T8" fmla="*/ 14 w 41"/>
                  <a:gd name="T9" fmla="*/ 3 h 40"/>
                  <a:gd name="T10" fmla="*/ 35 w 41"/>
                  <a:gd name="T11" fmla="*/ 9 h 40"/>
                </a:gdLst>
                <a:ahLst/>
                <a:cxnLst>
                  <a:cxn ang="0">
                    <a:pos x="T0" y="T1"/>
                  </a:cxn>
                  <a:cxn ang="0">
                    <a:pos x="T2" y="T3"/>
                  </a:cxn>
                  <a:cxn ang="0">
                    <a:pos x="T4" y="T5"/>
                  </a:cxn>
                  <a:cxn ang="0">
                    <a:pos x="T6" y="T7"/>
                  </a:cxn>
                  <a:cxn ang="0">
                    <a:pos x="T8" y="T9"/>
                  </a:cxn>
                  <a:cxn ang="0">
                    <a:pos x="T10" y="T11"/>
                  </a:cxn>
                </a:cxnLst>
                <a:rect l="0" t="0" r="r" b="b"/>
                <a:pathLst>
                  <a:path w="41" h="40">
                    <a:moveTo>
                      <a:pt x="35" y="9"/>
                    </a:moveTo>
                    <a:cubicBezTo>
                      <a:pt x="41" y="18"/>
                      <a:pt x="36" y="25"/>
                      <a:pt x="31" y="32"/>
                    </a:cubicBezTo>
                    <a:cubicBezTo>
                      <a:pt x="28" y="38"/>
                      <a:pt x="20" y="40"/>
                      <a:pt x="14" y="37"/>
                    </a:cubicBezTo>
                    <a:cubicBezTo>
                      <a:pt x="8" y="32"/>
                      <a:pt x="1" y="29"/>
                      <a:pt x="0" y="20"/>
                    </a:cubicBezTo>
                    <a:cubicBezTo>
                      <a:pt x="0" y="12"/>
                      <a:pt x="8" y="6"/>
                      <a:pt x="14" y="3"/>
                    </a:cubicBezTo>
                    <a:cubicBezTo>
                      <a:pt x="24" y="0"/>
                      <a:pt x="28" y="9"/>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2" name="Freeform 122"/>
              <p:cNvSpPr>
                <a:spLocks/>
              </p:cNvSpPr>
              <p:nvPr userDrawn="1"/>
            </p:nvSpPr>
            <p:spPr bwMode="auto">
              <a:xfrm>
                <a:off x="-445" y="-406"/>
                <a:ext cx="90" cy="87"/>
              </a:xfrm>
              <a:custGeom>
                <a:avLst/>
                <a:gdLst>
                  <a:gd name="T0" fmla="*/ 37 w 38"/>
                  <a:gd name="T1" fmla="*/ 14 h 37"/>
                  <a:gd name="T2" fmla="*/ 30 w 38"/>
                  <a:gd name="T3" fmla="*/ 31 h 37"/>
                  <a:gd name="T4" fmla="*/ 15 w 38"/>
                  <a:gd name="T5" fmla="*/ 35 h 37"/>
                  <a:gd name="T6" fmla="*/ 0 w 38"/>
                  <a:gd name="T7" fmla="*/ 19 h 37"/>
                  <a:gd name="T8" fmla="*/ 18 w 38"/>
                  <a:gd name="T9" fmla="*/ 0 h 37"/>
                  <a:gd name="T10" fmla="*/ 37 w 38"/>
                  <a:gd name="T11" fmla="*/ 14 h 37"/>
                </a:gdLst>
                <a:ahLst/>
                <a:cxnLst>
                  <a:cxn ang="0">
                    <a:pos x="T0" y="T1"/>
                  </a:cxn>
                  <a:cxn ang="0">
                    <a:pos x="T2" y="T3"/>
                  </a:cxn>
                  <a:cxn ang="0">
                    <a:pos x="T4" y="T5"/>
                  </a:cxn>
                  <a:cxn ang="0">
                    <a:pos x="T6" y="T7"/>
                  </a:cxn>
                  <a:cxn ang="0">
                    <a:pos x="T8" y="T9"/>
                  </a:cxn>
                  <a:cxn ang="0">
                    <a:pos x="T10" y="T11"/>
                  </a:cxn>
                </a:cxnLst>
                <a:rect l="0" t="0" r="r" b="b"/>
                <a:pathLst>
                  <a:path w="38" h="37">
                    <a:moveTo>
                      <a:pt x="37" y="14"/>
                    </a:moveTo>
                    <a:cubicBezTo>
                      <a:pt x="38" y="21"/>
                      <a:pt x="32" y="25"/>
                      <a:pt x="30" y="31"/>
                    </a:cubicBezTo>
                    <a:cubicBezTo>
                      <a:pt x="25" y="33"/>
                      <a:pt x="20" y="37"/>
                      <a:pt x="15" y="35"/>
                    </a:cubicBezTo>
                    <a:cubicBezTo>
                      <a:pt x="8" y="32"/>
                      <a:pt x="3" y="26"/>
                      <a:pt x="0" y="19"/>
                    </a:cubicBezTo>
                    <a:cubicBezTo>
                      <a:pt x="2" y="10"/>
                      <a:pt x="8" y="3"/>
                      <a:pt x="18" y="0"/>
                    </a:cubicBezTo>
                    <a:cubicBezTo>
                      <a:pt x="25" y="2"/>
                      <a:pt x="34" y="6"/>
                      <a:pt x="3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3" name="Freeform 123"/>
              <p:cNvSpPr>
                <a:spLocks/>
              </p:cNvSpPr>
              <p:nvPr userDrawn="1"/>
            </p:nvSpPr>
            <p:spPr bwMode="auto">
              <a:xfrm>
                <a:off x="4338" y="-401"/>
                <a:ext cx="87" cy="92"/>
              </a:xfrm>
              <a:custGeom>
                <a:avLst/>
                <a:gdLst>
                  <a:gd name="T0" fmla="*/ 35 w 37"/>
                  <a:gd name="T1" fmla="*/ 12 h 39"/>
                  <a:gd name="T2" fmla="*/ 36 w 37"/>
                  <a:gd name="T3" fmla="*/ 25 h 39"/>
                  <a:gd name="T4" fmla="*/ 13 w 37"/>
                  <a:gd name="T5" fmla="*/ 35 h 39"/>
                  <a:gd name="T6" fmla="*/ 3 w 37"/>
                  <a:gd name="T7" fmla="*/ 14 h 39"/>
                  <a:gd name="T8" fmla="*/ 35 w 37"/>
                  <a:gd name="T9" fmla="*/ 12 h 39"/>
                </a:gdLst>
                <a:ahLst/>
                <a:cxnLst>
                  <a:cxn ang="0">
                    <a:pos x="T0" y="T1"/>
                  </a:cxn>
                  <a:cxn ang="0">
                    <a:pos x="T2" y="T3"/>
                  </a:cxn>
                  <a:cxn ang="0">
                    <a:pos x="T4" y="T5"/>
                  </a:cxn>
                  <a:cxn ang="0">
                    <a:pos x="T6" y="T7"/>
                  </a:cxn>
                  <a:cxn ang="0">
                    <a:pos x="T8" y="T9"/>
                  </a:cxn>
                </a:cxnLst>
                <a:rect l="0" t="0" r="r" b="b"/>
                <a:pathLst>
                  <a:path w="37" h="39">
                    <a:moveTo>
                      <a:pt x="35" y="12"/>
                    </a:moveTo>
                    <a:cubicBezTo>
                      <a:pt x="37" y="16"/>
                      <a:pt x="36" y="21"/>
                      <a:pt x="36" y="25"/>
                    </a:cubicBezTo>
                    <a:cubicBezTo>
                      <a:pt x="30" y="33"/>
                      <a:pt x="22" y="39"/>
                      <a:pt x="13" y="35"/>
                    </a:cubicBezTo>
                    <a:cubicBezTo>
                      <a:pt x="7" y="29"/>
                      <a:pt x="0" y="23"/>
                      <a:pt x="3" y="14"/>
                    </a:cubicBezTo>
                    <a:cubicBezTo>
                      <a:pt x="11" y="4"/>
                      <a:pt x="27" y="0"/>
                      <a:pt x="3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4" name="Freeform 124"/>
              <p:cNvSpPr>
                <a:spLocks/>
              </p:cNvSpPr>
              <p:nvPr userDrawn="1"/>
            </p:nvSpPr>
            <p:spPr bwMode="auto">
              <a:xfrm>
                <a:off x="-64" y="-389"/>
                <a:ext cx="71" cy="87"/>
              </a:xfrm>
              <a:custGeom>
                <a:avLst/>
                <a:gdLst>
                  <a:gd name="T0" fmla="*/ 30 w 30"/>
                  <a:gd name="T1" fmla="*/ 22 h 37"/>
                  <a:gd name="T2" fmla="*/ 17 w 30"/>
                  <a:gd name="T3" fmla="*/ 36 h 37"/>
                  <a:gd name="T4" fmla="*/ 1 w 30"/>
                  <a:gd name="T5" fmla="*/ 26 h 37"/>
                  <a:gd name="T6" fmla="*/ 8 w 30"/>
                  <a:gd name="T7" fmla="*/ 3 h 37"/>
                  <a:gd name="T8" fmla="*/ 30 w 30"/>
                  <a:gd name="T9" fmla="*/ 22 h 37"/>
                </a:gdLst>
                <a:ahLst/>
                <a:cxnLst>
                  <a:cxn ang="0">
                    <a:pos x="T0" y="T1"/>
                  </a:cxn>
                  <a:cxn ang="0">
                    <a:pos x="T2" y="T3"/>
                  </a:cxn>
                  <a:cxn ang="0">
                    <a:pos x="T4" y="T5"/>
                  </a:cxn>
                  <a:cxn ang="0">
                    <a:pos x="T6" y="T7"/>
                  </a:cxn>
                  <a:cxn ang="0">
                    <a:pos x="T8" y="T9"/>
                  </a:cxn>
                </a:cxnLst>
                <a:rect l="0" t="0" r="r" b="b"/>
                <a:pathLst>
                  <a:path w="30" h="37">
                    <a:moveTo>
                      <a:pt x="30" y="22"/>
                    </a:moveTo>
                    <a:cubicBezTo>
                      <a:pt x="28" y="29"/>
                      <a:pt x="26" y="35"/>
                      <a:pt x="17" y="36"/>
                    </a:cubicBezTo>
                    <a:cubicBezTo>
                      <a:pt x="8" y="37"/>
                      <a:pt x="5" y="30"/>
                      <a:pt x="1" y="26"/>
                    </a:cubicBezTo>
                    <a:cubicBezTo>
                      <a:pt x="1" y="17"/>
                      <a:pt x="0" y="8"/>
                      <a:pt x="8" y="3"/>
                    </a:cubicBezTo>
                    <a:cubicBezTo>
                      <a:pt x="20" y="0"/>
                      <a:pt x="30" y="9"/>
                      <a:pt x="3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5" name="Freeform 125"/>
              <p:cNvSpPr>
                <a:spLocks/>
              </p:cNvSpPr>
              <p:nvPr userDrawn="1"/>
            </p:nvSpPr>
            <p:spPr bwMode="auto">
              <a:xfrm>
                <a:off x="-293" y="-368"/>
                <a:ext cx="89" cy="94"/>
              </a:xfrm>
              <a:custGeom>
                <a:avLst/>
                <a:gdLst>
                  <a:gd name="T0" fmla="*/ 35 w 38"/>
                  <a:gd name="T1" fmla="*/ 15 h 40"/>
                  <a:gd name="T2" fmla="*/ 26 w 38"/>
                  <a:gd name="T3" fmla="*/ 36 h 40"/>
                  <a:gd name="T4" fmla="*/ 0 w 38"/>
                  <a:gd name="T5" fmla="*/ 23 h 40"/>
                  <a:gd name="T6" fmla="*/ 17 w 38"/>
                  <a:gd name="T7" fmla="*/ 0 h 40"/>
                  <a:gd name="T8" fmla="*/ 35 w 38"/>
                  <a:gd name="T9" fmla="*/ 15 h 40"/>
                </a:gdLst>
                <a:ahLst/>
                <a:cxnLst>
                  <a:cxn ang="0">
                    <a:pos x="T0" y="T1"/>
                  </a:cxn>
                  <a:cxn ang="0">
                    <a:pos x="T2" y="T3"/>
                  </a:cxn>
                  <a:cxn ang="0">
                    <a:pos x="T4" y="T5"/>
                  </a:cxn>
                  <a:cxn ang="0">
                    <a:pos x="T6" y="T7"/>
                  </a:cxn>
                  <a:cxn ang="0">
                    <a:pos x="T8" y="T9"/>
                  </a:cxn>
                </a:cxnLst>
                <a:rect l="0" t="0" r="r" b="b"/>
                <a:pathLst>
                  <a:path w="38" h="40">
                    <a:moveTo>
                      <a:pt x="35" y="15"/>
                    </a:moveTo>
                    <a:cubicBezTo>
                      <a:pt x="38" y="24"/>
                      <a:pt x="31" y="31"/>
                      <a:pt x="26" y="36"/>
                    </a:cubicBezTo>
                    <a:cubicBezTo>
                      <a:pt x="14" y="40"/>
                      <a:pt x="4" y="31"/>
                      <a:pt x="0" y="23"/>
                    </a:cubicBezTo>
                    <a:cubicBezTo>
                      <a:pt x="1" y="14"/>
                      <a:pt x="7" y="3"/>
                      <a:pt x="17" y="0"/>
                    </a:cubicBezTo>
                    <a:cubicBezTo>
                      <a:pt x="26" y="0"/>
                      <a:pt x="30" y="10"/>
                      <a:pt x="3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6" name="Freeform 126"/>
              <p:cNvSpPr>
                <a:spLocks/>
              </p:cNvSpPr>
              <p:nvPr userDrawn="1"/>
            </p:nvSpPr>
            <p:spPr bwMode="auto">
              <a:xfrm>
                <a:off x="4485" y="-363"/>
                <a:ext cx="89" cy="89"/>
              </a:xfrm>
              <a:custGeom>
                <a:avLst/>
                <a:gdLst>
                  <a:gd name="T0" fmla="*/ 36 w 38"/>
                  <a:gd name="T1" fmla="*/ 11 h 38"/>
                  <a:gd name="T2" fmla="*/ 26 w 38"/>
                  <a:gd name="T3" fmla="*/ 34 h 38"/>
                  <a:gd name="T4" fmla="*/ 0 w 38"/>
                  <a:gd name="T5" fmla="*/ 21 h 38"/>
                  <a:gd name="T6" fmla="*/ 17 w 38"/>
                  <a:gd name="T7" fmla="*/ 0 h 38"/>
                  <a:gd name="T8" fmla="*/ 36 w 38"/>
                  <a:gd name="T9" fmla="*/ 11 h 38"/>
                </a:gdLst>
                <a:ahLst/>
                <a:cxnLst>
                  <a:cxn ang="0">
                    <a:pos x="T0" y="T1"/>
                  </a:cxn>
                  <a:cxn ang="0">
                    <a:pos x="T2" y="T3"/>
                  </a:cxn>
                  <a:cxn ang="0">
                    <a:pos x="T4" y="T5"/>
                  </a:cxn>
                  <a:cxn ang="0">
                    <a:pos x="T6" y="T7"/>
                  </a:cxn>
                  <a:cxn ang="0">
                    <a:pos x="T8" y="T9"/>
                  </a:cxn>
                </a:cxnLst>
                <a:rect l="0" t="0" r="r" b="b"/>
                <a:pathLst>
                  <a:path w="38" h="38">
                    <a:moveTo>
                      <a:pt x="36" y="11"/>
                    </a:moveTo>
                    <a:cubicBezTo>
                      <a:pt x="38" y="21"/>
                      <a:pt x="35" y="30"/>
                      <a:pt x="26" y="34"/>
                    </a:cubicBezTo>
                    <a:cubicBezTo>
                      <a:pt x="14" y="38"/>
                      <a:pt x="5" y="28"/>
                      <a:pt x="0" y="21"/>
                    </a:cubicBezTo>
                    <a:cubicBezTo>
                      <a:pt x="5" y="13"/>
                      <a:pt x="6" y="2"/>
                      <a:pt x="17" y="0"/>
                    </a:cubicBezTo>
                    <a:cubicBezTo>
                      <a:pt x="26" y="0"/>
                      <a:pt x="31" y="4"/>
                      <a:pt x="36"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7" name="Freeform 127"/>
              <p:cNvSpPr>
                <a:spLocks/>
              </p:cNvSpPr>
              <p:nvPr userDrawn="1"/>
            </p:nvSpPr>
            <p:spPr bwMode="auto">
              <a:xfrm>
                <a:off x="-178" y="-363"/>
                <a:ext cx="81" cy="82"/>
              </a:xfrm>
              <a:custGeom>
                <a:avLst/>
                <a:gdLst>
                  <a:gd name="T0" fmla="*/ 31 w 34"/>
                  <a:gd name="T1" fmla="*/ 15 h 35"/>
                  <a:gd name="T2" fmla="*/ 26 w 34"/>
                  <a:gd name="T3" fmla="*/ 29 h 35"/>
                  <a:gd name="T4" fmla="*/ 13 w 34"/>
                  <a:gd name="T5" fmla="*/ 33 h 35"/>
                  <a:gd name="T6" fmla="*/ 1 w 34"/>
                  <a:gd name="T7" fmla="*/ 20 h 35"/>
                  <a:gd name="T8" fmla="*/ 13 w 34"/>
                  <a:gd name="T9" fmla="*/ 1 h 35"/>
                  <a:gd name="T10" fmla="*/ 31 w 34"/>
                  <a:gd name="T11" fmla="*/ 15 h 35"/>
                </a:gdLst>
                <a:ahLst/>
                <a:cxnLst>
                  <a:cxn ang="0">
                    <a:pos x="T0" y="T1"/>
                  </a:cxn>
                  <a:cxn ang="0">
                    <a:pos x="T2" y="T3"/>
                  </a:cxn>
                  <a:cxn ang="0">
                    <a:pos x="T4" y="T5"/>
                  </a:cxn>
                  <a:cxn ang="0">
                    <a:pos x="T6" y="T7"/>
                  </a:cxn>
                  <a:cxn ang="0">
                    <a:pos x="T8" y="T9"/>
                  </a:cxn>
                  <a:cxn ang="0">
                    <a:pos x="T10" y="T11"/>
                  </a:cxn>
                </a:cxnLst>
                <a:rect l="0" t="0" r="r" b="b"/>
                <a:pathLst>
                  <a:path w="34" h="35">
                    <a:moveTo>
                      <a:pt x="31" y="15"/>
                    </a:moveTo>
                    <a:cubicBezTo>
                      <a:pt x="34" y="21"/>
                      <a:pt x="28" y="24"/>
                      <a:pt x="26" y="29"/>
                    </a:cubicBezTo>
                    <a:cubicBezTo>
                      <a:pt x="22" y="29"/>
                      <a:pt x="19" y="35"/>
                      <a:pt x="13" y="33"/>
                    </a:cubicBezTo>
                    <a:cubicBezTo>
                      <a:pt x="9" y="28"/>
                      <a:pt x="2" y="26"/>
                      <a:pt x="1" y="20"/>
                    </a:cubicBezTo>
                    <a:cubicBezTo>
                      <a:pt x="0" y="10"/>
                      <a:pt x="6" y="5"/>
                      <a:pt x="13" y="1"/>
                    </a:cubicBezTo>
                    <a:cubicBezTo>
                      <a:pt x="23" y="0"/>
                      <a:pt x="28" y="7"/>
                      <a:pt x="3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8" name="Freeform 128"/>
              <p:cNvSpPr>
                <a:spLocks/>
              </p:cNvSpPr>
              <p:nvPr userDrawn="1"/>
            </p:nvSpPr>
            <p:spPr bwMode="auto">
              <a:xfrm>
                <a:off x="5801" y="-373"/>
                <a:ext cx="92" cy="104"/>
              </a:xfrm>
              <a:custGeom>
                <a:avLst/>
                <a:gdLst>
                  <a:gd name="T0" fmla="*/ 39 w 39"/>
                  <a:gd name="T1" fmla="*/ 26 h 44"/>
                  <a:gd name="T2" fmla="*/ 23 w 39"/>
                  <a:gd name="T3" fmla="*/ 42 h 44"/>
                  <a:gd name="T4" fmla="*/ 4 w 39"/>
                  <a:gd name="T5" fmla="*/ 34 h 44"/>
                  <a:gd name="T6" fmla="*/ 4 w 39"/>
                  <a:gd name="T7" fmla="*/ 17 h 44"/>
                  <a:gd name="T8" fmla="*/ 39 w 39"/>
                  <a:gd name="T9" fmla="*/ 26 h 44"/>
                </a:gdLst>
                <a:ahLst/>
                <a:cxnLst>
                  <a:cxn ang="0">
                    <a:pos x="T0" y="T1"/>
                  </a:cxn>
                  <a:cxn ang="0">
                    <a:pos x="T2" y="T3"/>
                  </a:cxn>
                  <a:cxn ang="0">
                    <a:pos x="T4" y="T5"/>
                  </a:cxn>
                  <a:cxn ang="0">
                    <a:pos x="T6" y="T7"/>
                  </a:cxn>
                  <a:cxn ang="0">
                    <a:pos x="T8" y="T9"/>
                  </a:cxn>
                </a:cxnLst>
                <a:rect l="0" t="0" r="r" b="b"/>
                <a:pathLst>
                  <a:path w="39" h="44">
                    <a:moveTo>
                      <a:pt x="39" y="26"/>
                    </a:moveTo>
                    <a:cubicBezTo>
                      <a:pt x="36" y="34"/>
                      <a:pt x="30" y="38"/>
                      <a:pt x="23" y="42"/>
                    </a:cubicBezTo>
                    <a:cubicBezTo>
                      <a:pt x="15" y="44"/>
                      <a:pt x="10" y="37"/>
                      <a:pt x="4" y="34"/>
                    </a:cubicBezTo>
                    <a:cubicBezTo>
                      <a:pt x="0" y="30"/>
                      <a:pt x="2" y="22"/>
                      <a:pt x="4" y="17"/>
                    </a:cubicBezTo>
                    <a:cubicBezTo>
                      <a:pt x="13" y="0"/>
                      <a:pt x="39" y="8"/>
                      <a:pt x="39"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9" name="Freeform 129"/>
              <p:cNvSpPr>
                <a:spLocks/>
              </p:cNvSpPr>
              <p:nvPr userDrawn="1"/>
            </p:nvSpPr>
            <p:spPr bwMode="auto">
              <a:xfrm>
                <a:off x="5968" y="-345"/>
                <a:ext cx="97" cy="83"/>
              </a:xfrm>
              <a:custGeom>
                <a:avLst/>
                <a:gdLst>
                  <a:gd name="T0" fmla="*/ 41 w 41"/>
                  <a:gd name="T1" fmla="*/ 18 h 35"/>
                  <a:gd name="T2" fmla="*/ 18 w 41"/>
                  <a:gd name="T3" fmla="*/ 35 h 35"/>
                  <a:gd name="T4" fmla="*/ 6 w 41"/>
                  <a:gd name="T5" fmla="*/ 13 h 35"/>
                  <a:gd name="T6" fmla="*/ 18 w 41"/>
                  <a:gd name="T7" fmla="*/ 4 h 35"/>
                  <a:gd name="T8" fmla="*/ 41 w 41"/>
                  <a:gd name="T9" fmla="*/ 18 h 35"/>
                </a:gdLst>
                <a:ahLst/>
                <a:cxnLst>
                  <a:cxn ang="0">
                    <a:pos x="T0" y="T1"/>
                  </a:cxn>
                  <a:cxn ang="0">
                    <a:pos x="T2" y="T3"/>
                  </a:cxn>
                  <a:cxn ang="0">
                    <a:pos x="T4" y="T5"/>
                  </a:cxn>
                  <a:cxn ang="0">
                    <a:pos x="T6" y="T7"/>
                  </a:cxn>
                  <a:cxn ang="0">
                    <a:pos x="T8" y="T9"/>
                  </a:cxn>
                </a:cxnLst>
                <a:rect l="0" t="0" r="r" b="b"/>
                <a:pathLst>
                  <a:path w="41" h="35">
                    <a:moveTo>
                      <a:pt x="41" y="18"/>
                    </a:moveTo>
                    <a:cubicBezTo>
                      <a:pt x="38" y="29"/>
                      <a:pt x="28" y="34"/>
                      <a:pt x="18" y="35"/>
                    </a:cubicBezTo>
                    <a:cubicBezTo>
                      <a:pt x="9" y="31"/>
                      <a:pt x="0" y="24"/>
                      <a:pt x="6" y="13"/>
                    </a:cubicBezTo>
                    <a:cubicBezTo>
                      <a:pt x="10" y="9"/>
                      <a:pt x="12" y="5"/>
                      <a:pt x="18" y="4"/>
                    </a:cubicBezTo>
                    <a:cubicBezTo>
                      <a:pt x="30" y="0"/>
                      <a:pt x="38" y="9"/>
                      <a:pt x="4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0" name="Freeform 130"/>
              <p:cNvSpPr>
                <a:spLocks/>
              </p:cNvSpPr>
              <p:nvPr userDrawn="1"/>
            </p:nvSpPr>
            <p:spPr bwMode="auto">
              <a:xfrm>
                <a:off x="4905" y="-311"/>
                <a:ext cx="95" cy="78"/>
              </a:xfrm>
              <a:custGeom>
                <a:avLst/>
                <a:gdLst>
                  <a:gd name="T0" fmla="*/ 35 w 40"/>
                  <a:gd name="T1" fmla="*/ 11 h 33"/>
                  <a:gd name="T2" fmla="*/ 21 w 40"/>
                  <a:gd name="T3" fmla="*/ 33 h 33"/>
                  <a:gd name="T4" fmla="*/ 2 w 40"/>
                  <a:gd name="T5" fmla="*/ 26 h 33"/>
                  <a:gd name="T6" fmla="*/ 16 w 40"/>
                  <a:gd name="T7" fmla="*/ 0 h 33"/>
                  <a:gd name="T8" fmla="*/ 35 w 40"/>
                  <a:gd name="T9" fmla="*/ 11 h 33"/>
                </a:gdLst>
                <a:ahLst/>
                <a:cxnLst>
                  <a:cxn ang="0">
                    <a:pos x="T0" y="T1"/>
                  </a:cxn>
                  <a:cxn ang="0">
                    <a:pos x="T2" y="T3"/>
                  </a:cxn>
                  <a:cxn ang="0">
                    <a:pos x="T4" y="T5"/>
                  </a:cxn>
                  <a:cxn ang="0">
                    <a:pos x="T6" y="T7"/>
                  </a:cxn>
                  <a:cxn ang="0">
                    <a:pos x="T8" y="T9"/>
                  </a:cxn>
                </a:cxnLst>
                <a:rect l="0" t="0" r="r" b="b"/>
                <a:pathLst>
                  <a:path w="40" h="33">
                    <a:moveTo>
                      <a:pt x="35" y="11"/>
                    </a:moveTo>
                    <a:cubicBezTo>
                      <a:pt x="40" y="24"/>
                      <a:pt x="28" y="28"/>
                      <a:pt x="21" y="33"/>
                    </a:cubicBezTo>
                    <a:cubicBezTo>
                      <a:pt x="14" y="32"/>
                      <a:pt x="8" y="29"/>
                      <a:pt x="2" y="26"/>
                    </a:cubicBezTo>
                    <a:cubicBezTo>
                      <a:pt x="0" y="15"/>
                      <a:pt x="5" y="5"/>
                      <a:pt x="16" y="0"/>
                    </a:cubicBezTo>
                    <a:cubicBezTo>
                      <a:pt x="24" y="0"/>
                      <a:pt x="29" y="4"/>
                      <a:pt x="3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1" name="Freeform 131"/>
              <p:cNvSpPr>
                <a:spLocks/>
              </p:cNvSpPr>
              <p:nvPr userDrawn="1"/>
            </p:nvSpPr>
            <p:spPr bwMode="auto">
              <a:xfrm>
                <a:off x="4288" y="-283"/>
                <a:ext cx="88" cy="85"/>
              </a:xfrm>
              <a:custGeom>
                <a:avLst/>
                <a:gdLst>
                  <a:gd name="T0" fmla="*/ 32 w 37"/>
                  <a:gd name="T1" fmla="*/ 11 h 36"/>
                  <a:gd name="T2" fmla="*/ 34 w 37"/>
                  <a:gd name="T3" fmla="*/ 22 h 36"/>
                  <a:gd name="T4" fmla="*/ 12 w 37"/>
                  <a:gd name="T5" fmla="*/ 30 h 36"/>
                  <a:gd name="T6" fmla="*/ 2 w 37"/>
                  <a:gd name="T7" fmla="*/ 12 h 36"/>
                  <a:gd name="T8" fmla="*/ 32 w 37"/>
                  <a:gd name="T9" fmla="*/ 11 h 36"/>
                </a:gdLst>
                <a:ahLst/>
                <a:cxnLst>
                  <a:cxn ang="0">
                    <a:pos x="T0" y="T1"/>
                  </a:cxn>
                  <a:cxn ang="0">
                    <a:pos x="T2" y="T3"/>
                  </a:cxn>
                  <a:cxn ang="0">
                    <a:pos x="T4" y="T5"/>
                  </a:cxn>
                  <a:cxn ang="0">
                    <a:pos x="T6" y="T7"/>
                  </a:cxn>
                  <a:cxn ang="0">
                    <a:pos x="T8" y="T9"/>
                  </a:cxn>
                </a:cxnLst>
                <a:rect l="0" t="0" r="r" b="b"/>
                <a:pathLst>
                  <a:path w="37" h="36">
                    <a:moveTo>
                      <a:pt x="32" y="11"/>
                    </a:moveTo>
                    <a:cubicBezTo>
                      <a:pt x="37" y="13"/>
                      <a:pt x="35" y="19"/>
                      <a:pt x="34" y="22"/>
                    </a:cubicBezTo>
                    <a:cubicBezTo>
                      <a:pt x="28" y="26"/>
                      <a:pt x="20" y="36"/>
                      <a:pt x="12" y="30"/>
                    </a:cubicBezTo>
                    <a:cubicBezTo>
                      <a:pt x="5" y="26"/>
                      <a:pt x="0" y="20"/>
                      <a:pt x="2" y="12"/>
                    </a:cubicBezTo>
                    <a:cubicBezTo>
                      <a:pt x="7" y="1"/>
                      <a:pt x="27" y="0"/>
                      <a:pt x="3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2" name="Freeform 132"/>
              <p:cNvSpPr>
                <a:spLocks/>
              </p:cNvSpPr>
              <p:nvPr userDrawn="1"/>
            </p:nvSpPr>
            <p:spPr bwMode="auto">
              <a:xfrm>
                <a:off x="4414" y="-264"/>
                <a:ext cx="80" cy="75"/>
              </a:xfrm>
              <a:custGeom>
                <a:avLst/>
                <a:gdLst>
                  <a:gd name="T0" fmla="*/ 33 w 34"/>
                  <a:gd name="T1" fmla="*/ 9 h 32"/>
                  <a:gd name="T2" fmla="*/ 25 w 34"/>
                  <a:gd name="T3" fmla="*/ 25 h 32"/>
                  <a:gd name="T4" fmla="*/ 4 w 34"/>
                  <a:gd name="T5" fmla="*/ 22 h 32"/>
                  <a:gd name="T6" fmla="*/ 3 w 34"/>
                  <a:gd name="T7" fmla="*/ 8 h 32"/>
                  <a:gd name="T8" fmla="*/ 15 w 34"/>
                  <a:gd name="T9" fmla="*/ 0 h 32"/>
                  <a:gd name="T10" fmla="*/ 33 w 34"/>
                  <a:gd name="T11" fmla="*/ 9 h 32"/>
                </a:gdLst>
                <a:ahLst/>
                <a:cxnLst>
                  <a:cxn ang="0">
                    <a:pos x="T0" y="T1"/>
                  </a:cxn>
                  <a:cxn ang="0">
                    <a:pos x="T2" y="T3"/>
                  </a:cxn>
                  <a:cxn ang="0">
                    <a:pos x="T4" y="T5"/>
                  </a:cxn>
                  <a:cxn ang="0">
                    <a:pos x="T6" y="T7"/>
                  </a:cxn>
                  <a:cxn ang="0">
                    <a:pos x="T8" y="T9"/>
                  </a:cxn>
                  <a:cxn ang="0">
                    <a:pos x="T10" y="T11"/>
                  </a:cxn>
                </a:cxnLst>
                <a:rect l="0" t="0" r="r" b="b"/>
                <a:pathLst>
                  <a:path w="34" h="32">
                    <a:moveTo>
                      <a:pt x="33" y="9"/>
                    </a:moveTo>
                    <a:cubicBezTo>
                      <a:pt x="34" y="17"/>
                      <a:pt x="32" y="21"/>
                      <a:pt x="25" y="25"/>
                    </a:cubicBezTo>
                    <a:cubicBezTo>
                      <a:pt x="18" y="32"/>
                      <a:pt x="11" y="24"/>
                      <a:pt x="4" y="22"/>
                    </a:cubicBezTo>
                    <a:cubicBezTo>
                      <a:pt x="2" y="18"/>
                      <a:pt x="0" y="12"/>
                      <a:pt x="3" y="8"/>
                    </a:cubicBezTo>
                    <a:cubicBezTo>
                      <a:pt x="6" y="4"/>
                      <a:pt x="11" y="1"/>
                      <a:pt x="15" y="0"/>
                    </a:cubicBezTo>
                    <a:cubicBezTo>
                      <a:pt x="22" y="2"/>
                      <a:pt x="30" y="2"/>
                      <a:pt x="3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3" name="Freeform 133"/>
              <p:cNvSpPr>
                <a:spLocks/>
              </p:cNvSpPr>
              <p:nvPr userDrawn="1"/>
            </p:nvSpPr>
            <p:spPr bwMode="auto">
              <a:xfrm>
                <a:off x="557" y="-262"/>
                <a:ext cx="97" cy="90"/>
              </a:xfrm>
              <a:custGeom>
                <a:avLst/>
                <a:gdLst>
                  <a:gd name="T0" fmla="*/ 35 w 41"/>
                  <a:gd name="T1" fmla="*/ 9 h 38"/>
                  <a:gd name="T2" fmla="*/ 33 w 41"/>
                  <a:gd name="T3" fmla="*/ 28 h 38"/>
                  <a:gd name="T4" fmla="*/ 9 w 41"/>
                  <a:gd name="T5" fmla="*/ 33 h 38"/>
                  <a:gd name="T6" fmla="*/ 3 w 41"/>
                  <a:gd name="T7" fmla="*/ 8 h 38"/>
                  <a:gd name="T8" fmla="*/ 16 w 41"/>
                  <a:gd name="T9" fmla="*/ 0 h 38"/>
                  <a:gd name="T10" fmla="*/ 35 w 41"/>
                  <a:gd name="T11" fmla="*/ 9 h 38"/>
                </a:gdLst>
                <a:ahLst/>
                <a:cxnLst>
                  <a:cxn ang="0">
                    <a:pos x="T0" y="T1"/>
                  </a:cxn>
                  <a:cxn ang="0">
                    <a:pos x="T2" y="T3"/>
                  </a:cxn>
                  <a:cxn ang="0">
                    <a:pos x="T4" y="T5"/>
                  </a:cxn>
                  <a:cxn ang="0">
                    <a:pos x="T6" y="T7"/>
                  </a:cxn>
                  <a:cxn ang="0">
                    <a:pos x="T8" y="T9"/>
                  </a:cxn>
                  <a:cxn ang="0">
                    <a:pos x="T10" y="T11"/>
                  </a:cxn>
                </a:cxnLst>
                <a:rect l="0" t="0" r="r" b="b"/>
                <a:pathLst>
                  <a:path w="41" h="38">
                    <a:moveTo>
                      <a:pt x="35" y="9"/>
                    </a:moveTo>
                    <a:cubicBezTo>
                      <a:pt x="41" y="15"/>
                      <a:pt x="34" y="22"/>
                      <a:pt x="33" y="28"/>
                    </a:cubicBezTo>
                    <a:cubicBezTo>
                      <a:pt x="28" y="34"/>
                      <a:pt x="18" y="38"/>
                      <a:pt x="9" y="33"/>
                    </a:cubicBezTo>
                    <a:cubicBezTo>
                      <a:pt x="0" y="29"/>
                      <a:pt x="1" y="16"/>
                      <a:pt x="3" y="8"/>
                    </a:cubicBezTo>
                    <a:cubicBezTo>
                      <a:pt x="8" y="7"/>
                      <a:pt x="8" y="0"/>
                      <a:pt x="16" y="0"/>
                    </a:cubicBezTo>
                    <a:cubicBezTo>
                      <a:pt x="25" y="1"/>
                      <a:pt x="29" y="5"/>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4" name="Freeform 134"/>
              <p:cNvSpPr>
                <a:spLocks/>
              </p:cNvSpPr>
              <p:nvPr userDrawn="1"/>
            </p:nvSpPr>
            <p:spPr bwMode="auto">
              <a:xfrm>
                <a:off x="5144" y="-271"/>
                <a:ext cx="92" cy="87"/>
              </a:xfrm>
              <a:custGeom>
                <a:avLst/>
                <a:gdLst>
                  <a:gd name="T0" fmla="*/ 37 w 39"/>
                  <a:gd name="T1" fmla="*/ 17 h 37"/>
                  <a:gd name="T2" fmla="*/ 22 w 39"/>
                  <a:gd name="T3" fmla="*/ 33 h 37"/>
                  <a:gd name="T4" fmla="*/ 0 w 39"/>
                  <a:gd name="T5" fmla="*/ 20 h 37"/>
                  <a:gd name="T6" fmla="*/ 8 w 39"/>
                  <a:gd name="T7" fmla="*/ 6 h 37"/>
                  <a:gd name="T8" fmla="*/ 37 w 39"/>
                  <a:gd name="T9" fmla="*/ 17 h 37"/>
                </a:gdLst>
                <a:ahLst/>
                <a:cxnLst>
                  <a:cxn ang="0">
                    <a:pos x="T0" y="T1"/>
                  </a:cxn>
                  <a:cxn ang="0">
                    <a:pos x="T2" y="T3"/>
                  </a:cxn>
                  <a:cxn ang="0">
                    <a:pos x="T4" y="T5"/>
                  </a:cxn>
                  <a:cxn ang="0">
                    <a:pos x="T6" y="T7"/>
                  </a:cxn>
                  <a:cxn ang="0">
                    <a:pos x="T8" y="T9"/>
                  </a:cxn>
                </a:cxnLst>
                <a:rect l="0" t="0" r="r" b="b"/>
                <a:pathLst>
                  <a:path w="39" h="37">
                    <a:moveTo>
                      <a:pt x="37" y="17"/>
                    </a:moveTo>
                    <a:cubicBezTo>
                      <a:pt x="39" y="27"/>
                      <a:pt x="29" y="31"/>
                      <a:pt x="22" y="33"/>
                    </a:cubicBezTo>
                    <a:cubicBezTo>
                      <a:pt x="11" y="37"/>
                      <a:pt x="5" y="28"/>
                      <a:pt x="0" y="20"/>
                    </a:cubicBezTo>
                    <a:cubicBezTo>
                      <a:pt x="0" y="14"/>
                      <a:pt x="6" y="11"/>
                      <a:pt x="8" y="6"/>
                    </a:cubicBezTo>
                    <a:cubicBezTo>
                      <a:pt x="21" y="0"/>
                      <a:pt x="30" y="10"/>
                      <a:pt x="37"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5" name="Freeform 135"/>
              <p:cNvSpPr>
                <a:spLocks/>
              </p:cNvSpPr>
              <p:nvPr userDrawn="1"/>
            </p:nvSpPr>
            <p:spPr bwMode="auto">
              <a:xfrm>
                <a:off x="5021" y="-257"/>
                <a:ext cx="97" cy="80"/>
              </a:xfrm>
              <a:custGeom>
                <a:avLst/>
                <a:gdLst>
                  <a:gd name="T0" fmla="*/ 37 w 41"/>
                  <a:gd name="T1" fmla="*/ 11 h 34"/>
                  <a:gd name="T2" fmla="*/ 26 w 41"/>
                  <a:gd name="T3" fmla="*/ 31 h 34"/>
                  <a:gd name="T4" fmla="*/ 5 w 41"/>
                  <a:gd name="T5" fmla="*/ 27 h 34"/>
                  <a:gd name="T6" fmla="*/ 0 w 41"/>
                  <a:gd name="T7" fmla="*/ 12 h 34"/>
                  <a:gd name="T8" fmla="*/ 16 w 41"/>
                  <a:gd name="T9" fmla="*/ 0 h 34"/>
                  <a:gd name="T10" fmla="*/ 37 w 41"/>
                  <a:gd name="T11" fmla="*/ 11 h 34"/>
                </a:gdLst>
                <a:ahLst/>
                <a:cxnLst>
                  <a:cxn ang="0">
                    <a:pos x="T0" y="T1"/>
                  </a:cxn>
                  <a:cxn ang="0">
                    <a:pos x="T2" y="T3"/>
                  </a:cxn>
                  <a:cxn ang="0">
                    <a:pos x="T4" y="T5"/>
                  </a:cxn>
                  <a:cxn ang="0">
                    <a:pos x="T6" y="T7"/>
                  </a:cxn>
                  <a:cxn ang="0">
                    <a:pos x="T8" y="T9"/>
                  </a:cxn>
                  <a:cxn ang="0">
                    <a:pos x="T10" y="T11"/>
                  </a:cxn>
                </a:cxnLst>
                <a:rect l="0" t="0" r="r" b="b"/>
                <a:pathLst>
                  <a:path w="41" h="34">
                    <a:moveTo>
                      <a:pt x="37" y="11"/>
                    </a:moveTo>
                    <a:cubicBezTo>
                      <a:pt x="41" y="21"/>
                      <a:pt x="30" y="26"/>
                      <a:pt x="26" y="31"/>
                    </a:cubicBezTo>
                    <a:cubicBezTo>
                      <a:pt x="19" y="34"/>
                      <a:pt x="11" y="33"/>
                      <a:pt x="5" y="27"/>
                    </a:cubicBezTo>
                    <a:cubicBezTo>
                      <a:pt x="0" y="24"/>
                      <a:pt x="0" y="18"/>
                      <a:pt x="0" y="12"/>
                    </a:cubicBezTo>
                    <a:cubicBezTo>
                      <a:pt x="6" y="7"/>
                      <a:pt x="9" y="2"/>
                      <a:pt x="16" y="0"/>
                    </a:cubicBezTo>
                    <a:cubicBezTo>
                      <a:pt x="24" y="0"/>
                      <a:pt x="33" y="5"/>
                      <a:pt x="3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6" name="Freeform 136"/>
              <p:cNvSpPr>
                <a:spLocks/>
              </p:cNvSpPr>
              <p:nvPr userDrawn="1"/>
            </p:nvSpPr>
            <p:spPr bwMode="auto">
              <a:xfrm>
                <a:off x="5770" y="-290"/>
                <a:ext cx="366" cy="170"/>
              </a:xfrm>
              <a:custGeom>
                <a:avLst/>
                <a:gdLst>
                  <a:gd name="T0" fmla="*/ 153 w 155"/>
                  <a:gd name="T1" fmla="*/ 37 h 72"/>
                  <a:gd name="T2" fmla="*/ 131 w 155"/>
                  <a:gd name="T3" fmla="*/ 48 h 72"/>
                  <a:gd name="T4" fmla="*/ 0 w 155"/>
                  <a:gd name="T5" fmla="*/ 39 h 72"/>
                  <a:gd name="T6" fmla="*/ 25 w 155"/>
                  <a:gd name="T7" fmla="*/ 26 h 72"/>
                  <a:gd name="T8" fmla="*/ 150 w 155"/>
                  <a:gd name="T9" fmla="*/ 34 h 72"/>
                  <a:gd name="T10" fmla="*/ 153 w 155"/>
                  <a:gd name="T11" fmla="*/ 37 h 72"/>
                </a:gdLst>
                <a:ahLst/>
                <a:cxnLst>
                  <a:cxn ang="0">
                    <a:pos x="T0" y="T1"/>
                  </a:cxn>
                  <a:cxn ang="0">
                    <a:pos x="T2" y="T3"/>
                  </a:cxn>
                  <a:cxn ang="0">
                    <a:pos x="T4" y="T5"/>
                  </a:cxn>
                  <a:cxn ang="0">
                    <a:pos x="T6" y="T7"/>
                  </a:cxn>
                  <a:cxn ang="0">
                    <a:pos x="T8" y="T9"/>
                  </a:cxn>
                  <a:cxn ang="0">
                    <a:pos x="T10" y="T11"/>
                  </a:cxn>
                </a:cxnLst>
                <a:rect l="0" t="0" r="r" b="b"/>
                <a:pathLst>
                  <a:path w="155" h="72">
                    <a:moveTo>
                      <a:pt x="153" y="37"/>
                    </a:moveTo>
                    <a:cubicBezTo>
                      <a:pt x="155" y="50"/>
                      <a:pt x="138" y="44"/>
                      <a:pt x="131" y="48"/>
                    </a:cubicBezTo>
                    <a:cubicBezTo>
                      <a:pt x="90" y="72"/>
                      <a:pt x="39" y="53"/>
                      <a:pt x="0" y="39"/>
                    </a:cubicBezTo>
                    <a:cubicBezTo>
                      <a:pt x="3" y="26"/>
                      <a:pt x="17" y="31"/>
                      <a:pt x="25" y="26"/>
                    </a:cubicBezTo>
                    <a:cubicBezTo>
                      <a:pt x="66" y="0"/>
                      <a:pt x="109" y="32"/>
                      <a:pt x="150" y="34"/>
                    </a:cubicBezTo>
                    <a:cubicBezTo>
                      <a:pt x="153" y="37"/>
                      <a:pt x="153" y="37"/>
                      <a:pt x="153"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7" name="Freeform 137"/>
              <p:cNvSpPr>
                <a:spLocks/>
              </p:cNvSpPr>
              <p:nvPr userDrawn="1"/>
            </p:nvSpPr>
            <p:spPr bwMode="auto">
              <a:xfrm>
                <a:off x="-390" y="-252"/>
                <a:ext cx="312" cy="123"/>
              </a:xfrm>
              <a:custGeom>
                <a:avLst/>
                <a:gdLst>
                  <a:gd name="T0" fmla="*/ 132 w 132"/>
                  <a:gd name="T1" fmla="*/ 9 h 52"/>
                  <a:gd name="T2" fmla="*/ 128 w 132"/>
                  <a:gd name="T3" fmla="*/ 16 h 52"/>
                  <a:gd name="T4" fmla="*/ 4 w 132"/>
                  <a:gd name="T5" fmla="*/ 38 h 52"/>
                  <a:gd name="T6" fmla="*/ 0 w 132"/>
                  <a:gd name="T7" fmla="*/ 33 h 52"/>
                  <a:gd name="T8" fmla="*/ 129 w 132"/>
                  <a:gd name="T9" fmla="*/ 6 h 52"/>
                  <a:gd name="T10" fmla="*/ 132 w 132"/>
                  <a:gd name="T11" fmla="*/ 9 h 52"/>
                </a:gdLst>
                <a:ahLst/>
                <a:cxnLst>
                  <a:cxn ang="0">
                    <a:pos x="T0" y="T1"/>
                  </a:cxn>
                  <a:cxn ang="0">
                    <a:pos x="T2" y="T3"/>
                  </a:cxn>
                  <a:cxn ang="0">
                    <a:pos x="T4" y="T5"/>
                  </a:cxn>
                  <a:cxn ang="0">
                    <a:pos x="T6" y="T7"/>
                  </a:cxn>
                  <a:cxn ang="0">
                    <a:pos x="T8" y="T9"/>
                  </a:cxn>
                  <a:cxn ang="0">
                    <a:pos x="T10" y="T11"/>
                  </a:cxn>
                </a:cxnLst>
                <a:rect l="0" t="0" r="r" b="b"/>
                <a:pathLst>
                  <a:path w="132" h="52">
                    <a:moveTo>
                      <a:pt x="132" y="9"/>
                    </a:moveTo>
                    <a:cubicBezTo>
                      <a:pt x="128" y="16"/>
                      <a:pt x="128" y="16"/>
                      <a:pt x="128" y="16"/>
                    </a:cubicBezTo>
                    <a:cubicBezTo>
                      <a:pt x="92" y="37"/>
                      <a:pt x="46" y="52"/>
                      <a:pt x="4" y="38"/>
                    </a:cubicBezTo>
                    <a:cubicBezTo>
                      <a:pt x="0" y="33"/>
                      <a:pt x="0" y="33"/>
                      <a:pt x="0" y="33"/>
                    </a:cubicBezTo>
                    <a:cubicBezTo>
                      <a:pt x="36" y="6"/>
                      <a:pt x="83" y="0"/>
                      <a:pt x="129" y="6"/>
                    </a:cubicBezTo>
                    <a:cubicBezTo>
                      <a:pt x="132" y="9"/>
                      <a:pt x="132" y="9"/>
                      <a:pt x="13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8" name="Freeform 138"/>
              <p:cNvSpPr>
                <a:spLocks/>
              </p:cNvSpPr>
              <p:nvPr userDrawn="1"/>
            </p:nvSpPr>
            <p:spPr bwMode="auto">
              <a:xfrm>
                <a:off x="5373" y="-241"/>
                <a:ext cx="90" cy="76"/>
              </a:xfrm>
              <a:custGeom>
                <a:avLst/>
                <a:gdLst>
                  <a:gd name="T0" fmla="*/ 38 w 38"/>
                  <a:gd name="T1" fmla="*/ 11 h 32"/>
                  <a:gd name="T2" fmla="*/ 28 w 38"/>
                  <a:gd name="T3" fmla="*/ 29 h 32"/>
                  <a:gd name="T4" fmla="*/ 3 w 38"/>
                  <a:gd name="T5" fmla="*/ 19 h 32"/>
                  <a:gd name="T6" fmla="*/ 16 w 38"/>
                  <a:gd name="T7" fmla="*/ 0 h 32"/>
                  <a:gd name="T8" fmla="*/ 38 w 38"/>
                  <a:gd name="T9" fmla="*/ 11 h 32"/>
                </a:gdLst>
                <a:ahLst/>
                <a:cxnLst>
                  <a:cxn ang="0">
                    <a:pos x="T0" y="T1"/>
                  </a:cxn>
                  <a:cxn ang="0">
                    <a:pos x="T2" y="T3"/>
                  </a:cxn>
                  <a:cxn ang="0">
                    <a:pos x="T4" y="T5"/>
                  </a:cxn>
                  <a:cxn ang="0">
                    <a:pos x="T6" y="T7"/>
                  </a:cxn>
                  <a:cxn ang="0">
                    <a:pos x="T8" y="T9"/>
                  </a:cxn>
                </a:cxnLst>
                <a:rect l="0" t="0" r="r" b="b"/>
                <a:pathLst>
                  <a:path w="38" h="32">
                    <a:moveTo>
                      <a:pt x="38" y="11"/>
                    </a:moveTo>
                    <a:cubicBezTo>
                      <a:pt x="38" y="19"/>
                      <a:pt x="34" y="26"/>
                      <a:pt x="28" y="29"/>
                    </a:cubicBezTo>
                    <a:cubicBezTo>
                      <a:pt x="18" y="32"/>
                      <a:pt x="6" y="29"/>
                      <a:pt x="3" y="19"/>
                    </a:cubicBezTo>
                    <a:cubicBezTo>
                      <a:pt x="0" y="11"/>
                      <a:pt x="8" y="3"/>
                      <a:pt x="16" y="0"/>
                    </a:cubicBezTo>
                    <a:cubicBezTo>
                      <a:pt x="22" y="0"/>
                      <a:pt x="34" y="1"/>
                      <a:pt x="3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9" name="Freeform 139"/>
              <p:cNvSpPr>
                <a:spLocks/>
              </p:cNvSpPr>
              <p:nvPr userDrawn="1"/>
            </p:nvSpPr>
            <p:spPr bwMode="auto">
              <a:xfrm>
                <a:off x="236" y="-245"/>
                <a:ext cx="92" cy="94"/>
              </a:xfrm>
              <a:custGeom>
                <a:avLst/>
                <a:gdLst>
                  <a:gd name="T0" fmla="*/ 39 w 39"/>
                  <a:gd name="T1" fmla="*/ 17 h 40"/>
                  <a:gd name="T2" fmla="*/ 27 w 39"/>
                  <a:gd name="T3" fmla="*/ 36 h 40"/>
                  <a:gd name="T4" fmla="*/ 3 w 39"/>
                  <a:gd name="T5" fmla="*/ 24 h 40"/>
                  <a:gd name="T6" fmla="*/ 13 w 39"/>
                  <a:gd name="T7" fmla="*/ 5 h 40"/>
                  <a:gd name="T8" fmla="*/ 39 w 39"/>
                  <a:gd name="T9" fmla="*/ 17 h 40"/>
                </a:gdLst>
                <a:ahLst/>
                <a:cxnLst>
                  <a:cxn ang="0">
                    <a:pos x="T0" y="T1"/>
                  </a:cxn>
                  <a:cxn ang="0">
                    <a:pos x="T2" y="T3"/>
                  </a:cxn>
                  <a:cxn ang="0">
                    <a:pos x="T4" y="T5"/>
                  </a:cxn>
                  <a:cxn ang="0">
                    <a:pos x="T6" y="T7"/>
                  </a:cxn>
                  <a:cxn ang="0">
                    <a:pos x="T8" y="T9"/>
                  </a:cxn>
                </a:cxnLst>
                <a:rect l="0" t="0" r="r" b="b"/>
                <a:pathLst>
                  <a:path w="39" h="40">
                    <a:moveTo>
                      <a:pt x="39" y="17"/>
                    </a:moveTo>
                    <a:cubicBezTo>
                      <a:pt x="35" y="25"/>
                      <a:pt x="37" y="32"/>
                      <a:pt x="27" y="36"/>
                    </a:cubicBezTo>
                    <a:cubicBezTo>
                      <a:pt x="18" y="40"/>
                      <a:pt x="6" y="31"/>
                      <a:pt x="3" y="24"/>
                    </a:cubicBezTo>
                    <a:cubicBezTo>
                      <a:pt x="0" y="13"/>
                      <a:pt x="8" y="10"/>
                      <a:pt x="13" y="5"/>
                    </a:cubicBezTo>
                    <a:cubicBezTo>
                      <a:pt x="24" y="0"/>
                      <a:pt x="33" y="8"/>
                      <a:pt x="3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0" name="Freeform 140"/>
              <p:cNvSpPr>
                <a:spLocks/>
              </p:cNvSpPr>
              <p:nvPr userDrawn="1"/>
            </p:nvSpPr>
            <p:spPr bwMode="auto">
              <a:xfrm>
                <a:off x="78" y="-231"/>
                <a:ext cx="94" cy="87"/>
              </a:xfrm>
              <a:custGeom>
                <a:avLst/>
                <a:gdLst>
                  <a:gd name="T0" fmla="*/ 38 w 40"/>
                  <a:gd name="T1" fmla="*/ 16 h 37"/>
                  <a:gd name="T2" fmla="*/ 33 w 40"/>
                  <a:gd name="T3" fmla="*/ 31 h 37"/>
                  <a:gd name="T4" fmla="*/ 14 w 40"/>
                  <a:gd name="T5" fmla="*/ 34 h 37"/>
                  <a:gd name="T6" fmla="*/ 3 w 40"/>
                  <a:gd name="T7" fmla="*/ 11 h 37"/>
                  <a:gd name="T8" fmla="*/ 18 w 40"/>
                  <a:gd name="T9" fmla="*/ 0 h 37"/>
                  <a:gd name="T10" fmla="*/ 38 w 40"/>
                  <a:gd name="T11" fmla="*/ 16 h 37"/>
                </a:gdLst>
                <a:ahLst/>
                <a:cxnLst>
                  <a:cxn ang="0">
                    <a:pos x="T0" y="T1"/>
                  </a:cxn>
                  <a:cxn ang="0">
                    <a:pos x="T2" y="T3"/>
                  </a:cxn>
                  <a:cxn ang="0">
                    <a:pos x="T4" y="T5"/>
                  </a:cxn>
                  <a:cxn ang="0">
                    <a:pos x="T6" y="T7"/>
                  </a:cxn>
                  <a:cxn ang="0">
                    <a:pos x="T8" y="T9"/>
                  </a:cxn>
                  <a:cxn ang="0">
                    <a:pos x="T10" y="T11"/>
                  </a:cxn>
                </a:cxnLst>
                <a:rect l="0" t="0" r="r" b="b"/>
                <a:pathLst>
                  <a:path w="40" h="37">
                    <a:moveTo>
                      <a:pt x="38" y="16"/>
                    </a:moveTo>
                    <a:cubicBezTo>
                      <a:pt x="40" y="23"/>
                      <a:pt x="35" y="26"/>
                      <a:pt x="33" y="31"/>
                    </a:cubicBezTo>
                    <a:cubicBezTo>
                      <a:pt x="28" y="37"/>
                      <a:pt x="19" y="36"/>
                      <a:pt x="14" y="34"/>
                    </a:cubicBezTo>
                    <a:cubicBezTo>
                      <a:pt x="7" y="28"/>
                      <a:pt x="0" y="22"/>
                      <a:pt x="3" y="11"/>
                    </a:cubicBezTo>
                    <a:cubicBezTo>
                      <a:pt x="9" y="6"/>
                      <a:pt x="12" y="3"/>
                      <a:pt x="18" y="0"/>
                    </a:cubicBezTo>
                    <a:cubicBezTo>
                      <a:pt x="27" y="2"/>
                      <a:pt x="36" y="6"/>
                      <a:pt x="3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1" name="Freeform 141"/>
              <p:cNvSpPr>
                <a:spLocks/>
              </p:cNvSpPr>
              <p:nvPr userDrawn="1"/>
            </p:nvSpPr>
            <p:spPr bwMode="auto">
              <a:xfrm>
                <a:off x="5534" y="-177"/>
                <a:ext cx="87" cy="78"/>
              </a:xfrm>
              <a:custGeom>
                <a:avLst/>
                <a:gdLst>
                  <a:gd name="T0" fmla="*/ 37 w 37"/>
                  <a:gd name="T1" fmla="*/ 15 h 33"/>
                  <a:gd name="T2" fmla="*/ 21 w 37"/>
                  <a:gd name="T3" fmla="*/ 32 h 33"/>
                  <a:gd name="T4" fmla="*/ 3 w 37"/>
                  <a:gd name="T5" fmla="*/ 23 h 33"/>
                  <a:gd name="T6" fmla="*/ 7 w 37"/>
                  <a:gd name="T7" fmla="*/ 4 h 33"/>
                  <a:gd name="T8" fmla="*/ 20 w 37"/>
                  <a:gd name="T9" fmla="*/ 0 h 33"/>
                  <a:gd name="T10" fmla="*/ 37 w 37"/>
                  <a:gd name="T11" fmla="*/ 15 h 33"/>
                </a:gdLst>
                <a:ahLst/>
                <a:cxnLst>
                  <a:cxn ang="0">
                    <a:pos x="T0" y="T1"/>
                  </a:cxn>
                  <a:cxn ang="0">
                    <a:pos x="T2" y="T3"/>
                  </a:cxn>
                  <a:cxn ang="0">
                    <a:pos x="T4" y="T5"/>
                  </a:cxn>
                  <a:cxn ang="0">
                    <a:pos x="T6" y="T7"/>
                  </a:cxn>
                  <a:cxn ang="0">
                    <a:pos x="T8" y="T9"/>
                  </a:cxn>
                  <a:cxn ang="0">
                    <a:pos x="T10" y="T11"/>
                  </a:cxn>
                </a:cxnLst>
                <a:rect l="0" t="0" r="r" b="b"/>
                <a:pathLst>
                  <a:path w="37" h="33">
                    <a:moveTo>
                      <a:pt x="37" y="15"/>
                    </a:moveTo>
                    <a:cubicBezTo>
                      <a:pt x="36" y="24"/>
                      <a:pt x="29" y="30"/>
                      <a:pt x="21" y="32"/>
                    </a:cubicBezTo>
                    <a:cubicBezTo>
                      <a:pt x="14" y="33"/>
                      <a:pt x="7" y="28"/>
                      <a:pt x="3" y="23"/>
                    </a:cubicBezTo>
                    <a:cubicBezTo>
                      <a:pt x="0" y="17"/>
                      <a:pt x="1" y="9"/>
                      <a:pt x="7" y="4"/>
                    </a:cubicBezTo>
                    <a:cubicBezTo>
                      <a:pt x="9" y="1"/>
                      <a:pt x="16" y="1"/>
                      <a:pt x="20" y="0"/>
                    </a:cubicBezTo>
                    <a:cubicBezTo>
                      <a:pt x="28" y="1"/>
                      <a:pt x="35" y="7"/>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2" name="Freeform 142"/>
              <p:cNvSpPr>
                <a:spLocks/>
              </p:cNvSpPr>
              <p:nvPr userDrawn="1"/>
            </p:nvSpPr>
            <p:spPr bwMode="auto">
              <a:xfrm>
                <a:off x="-237" y="-172"/>
                <a:ext cx="241" cy="210"/>
              </a:xfrm>
              <a:custGeom>
                <a:avLst/>
                <a:gdLst>
                  <a:gd name="T0" fmla="*/ 99 w 102"/>
                  <a:gd name="T1" fmla="*/ 2 h 89"/>
                  <a:gd name="T2" fmla="*/ 95 w 102"/>
                  <a:gd name="T3" fmla="*/ 19 h 89"/>
                  <a:gd name="T4" fmla="*/ 74 w 102"/>
                  <a:gd name="T5" fmla="*/ 60 h 89"/>
                  <a:gd name="T6" fmla="*/ 3 w 102"/>
                  <a:gd name="T7" fmla="*/ 89 h 89"/>
                  <a:gd name="T8" fmla="*/ 0 w 102"/>
                  <a:gd name="T9" fmla="*/ 82 h 89"/>
                  <a:gd name="T10" fmla="*/ 97 w 102"/>
                  <a:gd name="T11" fmla="*/ 0 h 89"/>
                  <a:gd name="T12" fmla="*/ 99 w 102"/>
                  <a:gd name="T13" fmla="*/ 2 h 89"/>
                </a:gdLst>
                <a:ahLst/>
                <a:cxnLst>
                  <a:cxn ang="0">
                    <a:pos x="T0" y="T1"/>
                  </a:cxn>
                  <a:cxn ang="0">
                    <a:pos x="T2" y="T3"/>
                  </a:cxn>
                  <a:cxn ang="0">
                    <a:pos x="T4" y="T5"/>
                  </a:cxn>
                  <a:cxn ang="0">
                    <a:pos x="T6" y="T7"/>
                  </a:cxn>
                  <a:cxn ang="0">
                    <a:pos x="T8" y="T9"/>
                  </a:cxn>
                  <a:cxn ang="0">
                    <a:pos x="T10" y="T11"/>
                  </a:cxn>
                  <a:cxn ang="0">
                    <a:pos x="T12" y="T13"/>
                  </a:cxn>
                </a:cxnLst>
                <a:rect l="0" t="0" r="r" b="b"/>
                <a:pathLst>
                  <a:path w="102" h="89">
                    <a:moveTo>
                      <a:pt x="99" y="2"/>
                    </a:moveTo>
                    <a:cubicBezTo>
                      <a:pt x="102" y="10"/>
                      <a:pt x="96" y="13"/>
                      <a:pt x="95" y="19"/>
                    </a:cubicBezTo>
                    <a:cubicBezTo>
                      <a:pt x="92" y="35"/>
                      <a:pt x="81" y="46"/>
                      <a:pt x="74" y="60"/>
                    </a:cubicBezTo>
                    <a:cubicBezTo>
                      <a:pt x="55" y="83"/>
                      <a:pt x="29" y="83"/>
                      <a:pt x="3" y="89"/>
                    </a:cubicBezTo>
                    <a:cubicBezTo>
                      <a:pt x="0" y="82"/>
                      <a:pt x="0" y="82"/>
                      <a:pt x="0" y="82"/>
                    </a:cubicBezTo>
                    <a:cubicBezTo>
                      <a:pt x="27" y="46"/>
                      <a:pt x="57" y="18"/>
                      <a:pt x="97" y="0"/>
                    </a:cubicBezTo>
                    <a:cubicBezTo>
                      <a:pt x="99" y="2"/>
                      <a:pt x="99" y="2"/>
                      <a:pt x="9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3" name="Freeform 143"/>
              <p:cNvSpPr>
                <a:spLocks/>
              </p:cNvSpPr>
              <p:nvPr userDrawn="1"/>
            </p:nvSpPr>
            <p:spPr bwMode="auto">
              <a:xfrm>
                <a:off x="5420" y="-151"/>
                <a:ext cx="92" cy="78"/>
              </a:xfrm>
              <a:custGeom>
                <a:avLst/>
                <a:gdLst>
                  <a:gd name="T0" fmla="*/ 37 w 39"/>
                  <a:gd name="T1" fmla="*/ 15 h 33"/>
                  <a:gd name="T2" fmla="*/ 22 w 39"/>
                  <a:gd name="T3" fmla="*/ 33 h 33"/>
                  <a:gd name="T4" fmla="*/ 3 w 39"/>
                  <a:gd name="T5" fmla="*/ 21 h 33"/>
                  <a:gd name="T6" fmla="*/ 16 w 39"/>
                  <a:gd name="T7" fmla="*/ 2 h 33"/>
                  <a:gd name="T8" fmla="*/ 37 w 39"/>
                  <a:gd name="T9" fmla="*/ 15 h 33"/>
                </a:gdLst>
                <a:ahLst/>
                <a:cxnLst>
                  <a:cxn ang="0">
                    <a:pos x="T0" y="T1"/>
                  </a:cxn>
                  <a:cxn ang="0">
                    <a:pos x="T2" y="T3"/>
                  </a:cxn>
                  <a:cxn ang="0">
                    <a:pos x="T4" y="T5"/>
                  </a:cxn>
                  <a:cxn ang="0">
                    <a:pos x="T6" y="T7"/>
                  </a:cxn>
                  <a:cxn ang="0">
                    <a:pos x="T8" y="T9"/>
                  </a:cxn>
                </a:cxnLst>
                <a:rect l="0" t="0" r="r" b="b"/>
                <a:pathLst>
                  <a:path w="39" h="33">
                    <a:moveTo>
                      <a:pt x="37" y="15"/>
                    </a:moveTo>
                    <a:cubicBezTo>
                      <a:pt x="39" y="26"/>
                      <a:pt x="29" y="28"/>
                      <a:pt x="22" y="33"/>
                    </a:cubicBezTo>
                    <a:cubicBezTo>
                      <a:pt x="14" y="33"/>
                      <a:pt x="7" y="28"/>
                      <a:pt x="3" y="21"/>
                    </a:cubicBezTo>
                    <a:cubicBezTo>
                      <a:pt x="0" y="11"/>
                      <a:pt x="10" y="7"/>
                      <a:pt x="16" y="2"/>
                    </a:cubicBezTo>
                    <a:cubicBezTo>
                      <a:pt x="25" y="0"/>
                      <a:pt x="34" y="7"/>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4" name="Freeform 144"/>
              <p:cNvSpPr>
                <a:spLocks/>
              </p:cNvSpPr>
              <p:nvPr userDrawn="1"/>
            </p:nvSpPr>
            <p:spPr bwMode="auto">
              <a:xfrm>
                <a:off x="172" y="-139"/>
                <a:ext cx="95" cy="78"/>
              </a:xfrm>
              <a:custGeom>
                <a:avLst/>
                <a:gdLst>
                  <a:gd name="T0" fmla="*/ 37 w 40"/>
                  <a:gd name="T1" fmla="*/ 10 h 33"/>
                  <a:gd name="T2" fmla="*/ 40 w 40"/>
                  <a:gd name="T3" fmla="*/ 14 h 33"/>
                  <a:gd name="T4" fmla="*/ 25 w 40"/>
                  <a:gd name="T5" fmla="*/ 33 h 33"/>
                  <a:gd name="T6" fmla="*/ 4 w 40"/>
                  <a:gd name="T7" fmla="*/ 23 h 33"/>
                  <a:gd name="T8" fmla="*/ 14 w 40"/>
                  <a:gd name="T9" fmla="*/ 1 h 33"/>
                  <a:gd name="T10" fmla="*/ 37 w 40"/>
                  <a:gd name="T11" fmla="*/ 10 h 33"/>
                </a:gdLst>
                <a:ahLst/>
                <a:cxnLst>
                  <a:cxn ang="0">
                    <a:pos x="T0" y="T1"/>
                  </a:cxn>
                  <a:cxn ang="0">
                    <a:pos x="T2" y="T3"/>
                  </a:cxn>
                  <a:cxn ang="0">
                    <a:pos x="T4" y="T5"/>
                  </a:cxn>
                  <a:cxn ang="0">
                    <a:pos x="T6" y="T7"/>
                  </a:cxn>
                  <a:cxn ang="0">
                    <a:pos x="T8" y="T9"/>
                  </a:cxn>
                  <a:cxn ang="0">
                    <a:pos x="T10" y="T11"/>
                  </a:cxn>
                </a:cxnLst>
                <a:rect l="0" t="0" r="r" b="b"/>
                <a:pathLst>
                  <a:path w="40" h="33">
                    <a:moveTo>
                      <a:pt x="37" y="10"/>
                    </a:moveTo>
                    <a:cubicBezTo>
                      <a:pt x="36" y="12"/>
                      <a:pt x="38" y="13"/>
                      <a:pt x="40" y="14"/>
                    </a:cubicBezTo>
                    <a:cubicBezTo>
                      <a:pt x="39" y="25"/>
                      <a:pt x="31" y="28"/>
                      <a:pt x="25" y="33"/>
                    </a:cubicBezTo>
                    <a:cubicBezTo>
                      <a:pt x="17" y="33"/>
                      <a:pt x="10" y="30"/>
                      <a:pt x="4" y="23"/>
                    </a:cubicBezTo>
                    <a:cubicBezTo>
                      <a:pt x="0" y="14"/>
                      <a:pt x="4" y="4"/>
                      <a:pt x="14" y="1"/>
                    </a:cubicBezTo>
                    <a:cubicBezTo>
                      <a:pt x="23" y="0"/>
                      <a:pt x="34" y="1"/>
                      <a:pt x="3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5" name="Freeform 145"/>
              <p:cNvSpPr>
                <a:spLocks/>
              </p:cNvSpPr>
              <p:nvPr userDrawn="1"/>
            </p:nvSpPr>
            <p:spPr bwMode="auto">
              <a:xfrm>
                <a:off x="5744" y="-141"/>
                <a:ext cx="295" cy="208"/>
              </a:xfrm>
              <a:custGeom>
                <a:avLst/>
                <a:gdLst>
                  <a:gd name="T0" fmla="*/ 77 w 125"/>
                  <a:gd name="T1" fmla="*/ 40 h 88"/>
                  <a:gd name="T2" fmla="*/ 99 w 125"/>
                  <a:gd name="T3" fmla="*/ 25 h 88"/>
                  <a:gd name="T4" fmla="*/ 122 w 125"/>
                  <a:gd name="T5" fmla="*/ 36 h 88"/>
                  <a:gd name="T6" fmla="*/ 109 w 125"/>
                  <a:gd name="T7" fmla="*/ 58 h 88"/>
                  <a:gd name="T8" fmla="*/ 89 w 125"/>
                  <a:gd name="T9" fmla="*/ 65 h 88"/>
                  <a:gd name="T10" fmla="*/ 102 w 125"/>
                  <a:gd name="T11" fmla="*/ 84 h 88"/>
                  <a:gd name="T12" fmla="*/ 91 w 125"/>
                  <a:gd name="T13" fmla="*/ 85 h 88"/>
                  <a:gd name="T14" fmla="*/ 22 w 125"/>
                  <a:gd name="T15" fmla="*/ 25 h 88"/>
                  <a:gd name="T16" fmla="*/ 10 w 125"/>
                  <a:gd name="T17" fmla="*/ 2 h 88"/>
                  <a:gd name="T18" fmla="*/ 77 w 125"/>
                  <a:gd name="T19" fmla="*/ 4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88">
                    <a:moveTo>
                      <a:pt x="77" y="40"/>
                    </a:moveTo>
                    <a:cubicBezTo>
                      <a:pt x="86" y="39"/>
                      <a:pt x="88" y="27"/>
                      <a:pt x="99" y="25"/>
                    </a:cubicBezTo>
                    <a:cubicBezTo>
                      <a:pt x="108" y="23"/>
                      <a:pt x="117" y="29"/>
                      <a:pt x="122" y="36"/>
                    </a:cubicBezTo>
                    <a:cubicBezTo>
                      <a:pt x="125" y="47"/>
                      <a:pt x="117" y="53"/>
                      <a:pt x="109" y="58"/>
                    </a:cubicBezTo>
                    <a:cubicBezTo>
                      <a:pt x="102" y="63"/>
                      <a:pt x="88" y="52"/>
                      <a:pt x="89" y="65"/>
                    </a:cubicBezTo>
                    <a:cubicBezTo>
                      <a:pt x="96" y="70"/>
                      <a:pt x="101" y="76"/>
                      <a:pt x="102" y="84"/>
                    </a:cubicBezTo>
                    <a:cubicBezTo>
                      <a:pt x="101" y="88"/>
                      <a:pt x="94" y="87"/>
                      <a:pt x="91" y="85"/>
                    </a:cubicBezTo>
                    <a:cubicBezTo>
                      <a:pt x="63" y="73"/>
                      <a:pt x="33" y="54"/>
                      <a:pt x="22" y="25"/>
                    </a:cubicBezTo>
                    <a:cubicBezTo>
                      <a:pt x="18" y="16"/>
                      <a:pt x="0" y="10"/>
                      <a:pt x="10" y="2"/>
                    </a:cubicBezTo>
                    <a:cubicBezTo>
                      <a:pt x="38" y="0"/>
                      <a:pt x="61" y="22"/>
                      <a:pt x="77"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6" name="Freeform 146"/>
              <p:cNvSpPr>
                <a:spLocks/>
              </p:cNvSpPr>
              <p:nvPr userDrawn="1"/>
            </p:nvSpPr>
            <p:spPr bwMode="auto">
              <a:xfrm>
                <a:off x="6051" y="-139"/>
                <a:ext cx="102" cy="88"/>
              </a:xfrm>
              <a:custGeom>
                <a:avLst/>
                <a:gdLst>
                  <a:gd name="T0" fmla="*/ 39 w 43"/>
                  <a:gd name="T1" fmla="*/ 9 h 37"/>
                  <a:gd name="T2" fmla="*/ 38 w 43"/>
                  <a:gd name="T3" fmla="*/ 27 h 37"/>
                  <a:gd name="T4" fmla="*/ 10 w 43"/>
                  <a:gd name="T5" fmla="*/ 32 h 37"/>
                  <a:gd name="T6" fmla="*/ 2 w 43"/>
                  <a:gd name="T7" fmla="*/ 14 h 37"/>
                  <a:gd name="T8" fmla="*/ 17 w 43"/>
                  <a:gd name="T9" fmla="*/ 2 h 37"/>
                  <a:gd name="T10" fmla="*/ 39 w 43"/>
                  <a:gd name="T11" fmla="*/ 9 h 37"/>
                </a:gdLst>
                <a:ahLst/>
                <a:cxnLst>
                  <a:cxn ang="0">
                    <a:pos x="T0" y="T1"/>
                  </a:cxn>
                  <a:cxn ang="0">
                    <a:pos x="T2" y="T3"/>
                  </a:cxn>
                  <a:cxn ang="0">
                    <a:pos x="T4" y="T5"/>
                  </a:cxn>
                  <a:cxn ang="0">
                    <a:pos x="T6" y="T7"/>
                  </a:cxn>
                  <a:cxn ang="0">
                    <a:pos x="T8" y="T9"/>
                  </a:cxn>
                  <a:cxn ang="0">
                    <a:pos x="T10" y="T11"/>
                  </a:cxn>
                </a:cxnLst>
                <a:rect l="0" t="0" r="r" b="b"/>
                <a:pathLst>
                  <a:path w="43" h="37">
                    <a:moveTo>
                      <a:pt x="39" y="9"/>
                    </a:moveTo>
                    <a:cubicBezTo>
                      <a:pt x="43" y="13"/>
                      <a:pt x="42" y="22"/>
                      <a:pt x="38" y="27"/>
                    </a:cubicBezTo>
                    <a:cubicBezTo>
                      <a:pt x="33" y="37"/>
                      <a:pt x="19" y="33"/>
                      <a:pt x="10" y="32"/>
                    </a:cubicBezTo>
                    <a:cubicBezTo>
                      <a:pt x="5" y="27"/>
                      <a:pt x="0" y="22"/>
                      <a:pt x="2" y="14"/>
                    </a:cubicBezTo>
                    <a:cubicBezTo>
                      <a:pt x="6" y="9"/>
                      <a:pt x="10" y="5"/>
                      <a:pt x="17" y="2"/>
                    </a:cubicBezTo>
                    <a:cubicBezTo>
                      <a:pt x="25" y="0"/>
                      <a:pt x="32" y="4"/>
                      <a:pt x="3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7" name="Freeform 147"/>
              <p:cNvSpPr>
                <a:spLocks/>
              </p:cNvSpPr>
              <p:nvPr userDrawn="1"/>
            </p:nvSpPr>
            <p:spPr bwMode="auto">
              <a:xfrm>
                <a:off x="5118" y="-129"/>
                <a:ext cx="250" cy="231"/>
              </a:xfrm>
              <a:custGeom>
                <a:avLst/>
                <a:gdLst>
                  <a:gd name="T0" fmla="*/ 85 w 106"/>
                  <a:gd name="T1" fmla="*/ 57 h 98"/>
                  <a:gd name="T2" fmla="*/ 106 w 106"/>
                  <a:gd name="T3" fmla="*/ 96 h 98"/>
                  <a:gd name="T4" fmla="*/ 98 w 106"/>
                  <a:gd name="T5" fmla="*/ 98 h 98"/>
                  <a:gd name="T6" fmla="*/ 10 w 106"/>
                  <a:gd name="T7" fmla="*/ 20 h 98"/>
                  <a:gd name="T8" fmla="*/ 1 w 106"/>
                  <a:gd name="T9" fmla="*/ 5 h 98"/>
                  <a:gd name="T10" fmla="*/ 67 w 106"/>
                  <a:gd name="T11" fmla="*/ 32 h 98"/>
                  <a:gd name="T12" fmla="*/ 85 w 106"/>
                  <a:gd name="T13" fmla="*/ 57 h 98"/>
                </a:gdLst>
                <a:ahLst/>
                <a:cxnLst>
                  <a:cxn ang="0">
                    <a:pos x="T0" y="T1"/>
                  </a:cxn>
                  <a:cxn ang="0">
                    <a:pos x="T2" y="T3"/>
                  </a:cxn>
                  <a:cxn ang="0">
                    <a:pos x="T4" y="T5"/>
                  </a:cxn>
                  <a:cxn ang="0">
                    <a:pos x="T6" y="T7"/>
                  </a:cxn>
                  <a:cxn ang="0">
                    <a:pos x="T8" y="T9"/>
                  </a:cxn>
                  <a:cxn ang="0">
                    <a:pos x="T10" y="T11"/>
                  </a:cxn>
                  <a:cxn ang="0">
                    <a:pos x="T12" y="T13"/>
                  </a:cxn>
                </a:cxnLst>
                <a:rect l="0" t="0" r="r" b="b"/>
                <a:pathLst>
                  <a:path w="106" h="98">
                    <a:moveTo>
                      <a:pt x="85" y="57"/>
                    </a:moveTo>
                    <a:cubicBezTo>
                      <a:pt x="94" y="68"/>
                      <a:pt x="102" y="84"/>
                      <a:pt x="106" y="96"/>
                    </a:cubicBezTo>
                    <a:cubicBezTo>
                      <a:pt x="104" y="98"/>
                      <a:pt x="100" y="98"/>
                      <a:pt x="98" y="98"/>
                    </a:cubicBezTo>
                    <a:cubicBezTo>
                      <a:pt x="65" y="79"/>
                      <a:pt x="23" y="59"/>
                      <a:pt x="10" y="20"/>
                    </a:cubicBezTo>
                    <a:cubicBezTo>
                      <a:pt x="7" y="16"/>
                      <a:pt x="0" y="11"/>
                      <a:pt x="1" y="5"/>
                    </a:cubicBezTo>
                    <a:cubicBezTo>
                      <a:pt x="26" y="0"/>
                      <a:pt x="50" y="18"/>
                      <a:pt x="67" y="32"/>
                    </a:cubicBezTo>
                    <a:cubicBezTo>
                      <a:pt x="74" y="41"/>
                      <a:pt x="81" y="46"/>
                      <a:pt x="8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8" name="Freeform 148"/>
              <p:cNvSpPr>
                <a:spLocks/>
              </p:cNvSpPr>
              <p:nvPr userDrawn="1"/>
            </p:nvSpPr>
            <p:spPr bwMode="auto">
              <a:xfrm>
                <a:off x="45" y="-110"/>
                <a:ext cx="96" cy="78"/>
              </a:xfrm>
              <a:custGeom>
                <a:avLst/>
                <a:gdLst>
                  <a:gd name="T0" fmla="*/ 37 w 41"/>
                  <a:gd name="T1" fmla="*/ 12 h 33"/>
                  <a:gd name="T2" fmla="*/ 29 w 41"/>
                  <a:gd name="T3" fmla="*/ 31 h 33"/>
                  <a:gd name="T4" fmla="*/ 6 w 41"/>
                  <a:gd name="T5" fmla="*/ 24 h 33"/>
                  <a:gd name="T6" fmla="*/ 20 w 41"/>
                  <a:gd name="T7" fmla="*/ 1 h 33"/>
                  <a:gd name="T8" fmla="*/ 37 w 41"/>
                  <a:gd name="T9" fmla="*/ 12 h 33"/>
                </a:gdLst>
                <a:ahLst/>
                <a:cxnLst>
                  <a:cxn ang="0">
                    <a:pos x="T0" y="T1"/>
                  </a:cxn>
                  <a:cxn ang="0">
                    <a:pos x="T2" y="T3"/>
                  </a:cxn>
                  <a:cxn ang="0">
                    <a:pos x="T4" y="T5"/>
                  </a:cxn>
                  <a:cxn ang="0">
                    <a:pos x="T6" y="T7"/>
                  </a:cxn>
                  <a:cxn ang="0">
                    <a:pos x="T8" y="T9"/>
                  </a:cxn>
                </a:cxnLst>
                <a:rect l="0" t="0" r="r" b="b"/>
                <a:pathLst>
                  <a:path w="41" h="33">
                    <a:moveTo>
                      <a:pt x="37" y="12"/>
                    </a:moveTo>
                    <a:cubicBezTo>
                      <a:pt x="41" y="21"/>
                      <a:pt x="33" y="28"/>
                      <a:pt x="29" y="31"/>
                    </a:cubicBezTo>
                    <a:cubicBezTo>
                      <a:pt x="18" y="33"/>
                      <a:pt x="12" y="30"/>
                      <a:pt x="6" y="24"/>
                    </a:cubicBezTo>
                    <a:cubicBezTo>
                      <a:pt x="0" y="13"/>
                      <a:pt x="12" y="4"/>
                      <a:pt x="20" y="1"/>
                    </a:cubicBezTo>
                    <a:cubicBezTo>
                      <a:pt x="28" y="0"/>
                      <a:pt x="32" y="7"/>
                      <a:pt x="3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9" name="Freeform 149"/>
              <p:cNvSpPr>
                <a:spLocks/>
              </p:cNvSpPr>
              <p:nvPr userDrawn="1"/>
            </p:nvSpPr>
            <p:spPr bwMode="auto">
              <a:xfrm>
                <a:off x="5512" y="-77"/>
                <a:ext cx="93" cy="89"/>
              </a:xfrm>
              <a:custGeom>
                <a:avLst/>
                <a:gdLst>
                  <a:gd name="T0" fmla="*/ 38 w 39"/>
                  <a:gd name="T1" fmla="*/ 20 h 38"/>
                  <a:gd name="T2" fmla="*/ 29 w 39"/>
                  <a:gd name="T3" fmla="*/ 34 h 38"/>
                  <a:gd name="T4" fmla="*/ 6 w 39"/>
                  <a:gd name="T5" fmla="*/ 31 h 38"/>
                  <a:gd name="T6" fmla="*/ 5 w 39"/>
                  <a:gd name="T7" fmla="*/ 14 h 38"/>
                  <a:gd name="T8" fmla="*/ 38 w 39"/>
                  <a:gd name="T9" fmla="*/ 20 h 38"/>
                </a:gdLst>
                <a:ahLst/>
                <a:cxnLst>
                  <a:cxn ang="0">
                    <a:pos x="T0" y="T1"/>
                  </a:cxn>
                  <a:cxn ang="0">
                    <a:pos x="T2" y="T3"/>
                  </a:cxn>
                  <a:cxn ang="0">
                    <a:pos x="T4" y="T5"/>
                  </a:cxn>
                  <a:cxn ang="0">
                    <a:pos x="T6" y="T7"/>
                  </a:cxn>
                  <a:cxn ang="0">
                    <a:pos x="T8" y="T9"/>
                  </a:cxn>
                </a:cxnLst>
                <a:rect l="0" t="0" r="r" b="b"/>
                <a:pathLst>
                  <a:path w="39" h="38">
                    <a:moveTo>
                      <a:pt x="38" y="20"/>
                    </a:moveTo>
                    <a:cubicBezTo>
                      <a:pt x="39" y="26"/>
                      <a:pt x="31" y="30"/>
                      <a:pt x="29" y="34"/>
                    </a:cubicBezTo>
                    <a:cubicBezTo>
                      <a:pt x="21" y="35"/>
                      <a:pt x="13" y="38"/>
                      <a:pt x="6" y="31"/>
                    </a:cubicBezTo>
                    <a:cubicBezTo>
                      <a:pt x="5" y="26"/>
                      <a:pt x="0" y="18"/>
                      <a:pt x="5" y="14"/>
                    </a:cubicBezTo>
                    <a:cubicBezTo>
                      <a:pt x="16" y="0"/>
                      <a:pt x="31" y="11"/>
                      <a:pt x="38"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0" name="Freeform 150"/>
              <p:cNvSpPr>
                <a:spLocks/>
              </p:cNvSpPr>
              <p:nvPr userDrawn="1"/>
            </p:nvSpPr>
            <p:spPr bwMode="auto">
              <a:xfrm>
                <a:off x="6070" y="-30"/>
                <a:ext cx="104" cy="97"/>
              </a:xfrm>
              <a:custGeom>
                <a:avLst/>
                <a:gdLst>
                  <a:gd name="T0" fmla="*/ 41 w 44"/>
                  <a:gd name="T1" fmla="*/ 14 h 41"/>
                  <a:gd name="T2" fmla="*/ 28 w 44"/>
                  <a:gd name="T3" fmla="*/ 38 h 41"/>
                  <a:gd name="T4" fmla="*/ 5 w 44"/>
                  <a:gd name="T5" fmla="*/ 29 h 41"/>
                  <a:gd name="T6" fmla="*/ 5 w 44"/>
                  <a:gd name="T7" fmla="*/ 11 h 41"/>
                  <a:gd name="T8" fmla="*/ 30 w 44"/>
                  <a:gd name="T9" fmla="*/ 4 h 41"/>
                  <a:gd name="T10" fmla="*/ 41 w 44"/>
                  <a:gd name="T11" fmla="*/ 14 h 41"/>
                </a:gdLst>
                <a:ahLst/>
                <a:cxnLst>
                  <a:cxn ang="0">
                    <a:pos x="T0" y="T1"/>
                  </a:cxn>
                  <a:cxn ang="0">
                    <a:pos x="T2" y="T3"/>
                  </a:cxn>
                  <a:cxn ang="0">
                    <a:pos x="T4" y="T5"/>
                  </a:cxn>
                  <a:cxn ang="0">
                    <a:pos x="T6" y="T7"/>
                  </a:cxn>
                  <a:cxn ang="0">
                    <a:pos x="T8" y="T9"/>
                  </a:cxn>
                  <a:cxn ang="0">
                    <a:pos x="T10" y="T11"/>
                  </a:cxn>
                </a:cxnLst>
                <a:rect l="0" t="0" r="r" b="b"/>
                <a:pathLst>
                  <a:path w="44" h="41">
                    <a:moveTo>
                      <a:pt x="41" y="14"/>
                    </a:moveTo>
                    <a:cubicBezTo>
                      <a:pt x="44" y="26"/>
                      <a:pt x="35" y="33"/>
                      <a:pt x="28" y="38"/>
                    </a:cubicBezTo>
                    <a:cubicBezTo>
                      <a:pt x="18" y="41"/>
                      <a:pt x="11" y="34"/>
                      <a:pt x="5" y="29"/>
                    </a:cubicBezTo>
                    <a:cubicBezTo>
                      <a:pt x="0" y="24"/>
                      <a:pt x="4" y="18"/>
                      <a:pt x="5" y="11"/>
                    </a:cubicBezTo>
                    <a:cubicBezTo>
                      <a:pt x="11" y="5"/>
                      <a:pt x="20" y="0"/>
                      <a:pt x="30" y="4"/>
                    </a:cubicBezTo>
                    <a:cubicBezTo>
                      <a:pt x="34" y="7"/>
                      <a:pt x="37" y="9"/>
                      <a:pt x="4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1" name="Freeform 151"/>
              <p:cNvSpPr>
                <a:spLocks/>
              </p:cNvSpPr>
              <p:nvPr userDrawn="1"/>
            </p:nvSpPr>
            <p:spPr bwMode="auto">
              <a:xfrm>
                <a:off x="4288" y="287"/>
                <a:ext cx="310" cy="108"/>
              </a:xfrm>
              <a:custGeom>
                <a:avLst/>
                <a:gdLst>
                  <a:gd name="T0" fmla="*/ 131 w 131"/>
                  <a:gd name="T1" fmla="*/ 13 h 46"/>
                  <a:gd name="T2" fmla="*/ 101 w 131"/>
                  <a:gd name="T3" fmla="*/ 31 h 46"/>
                  <a:gd name="T4" fmla="*/ 0 w 131"/>
                  <a:gd name="T5" fmla="*/ 45 h 46"/>
                  <a:gd name="T6" fmla="*/ 0 w 131"/>
                  <a:gd name="T7" fmla="*/ 40 h 46"/>
                  <a:gd name="T8" fmla="*/ 131 w 131"/>
                  <a:gd name="T9" fmla="*/ 13 h 46"/>
                </a:gdLst>
                <a:ahLst/>
                <a:cxnLst>
                  <a:cxn ang="0">
                    <a:pos x="T0" y="T1"/>
                  </a:cxn>
                  <a:cxn ang="0">
                    <a:pos x="T2" y="T3"/>
                  </a:cxn>
                  <a:cxn ang="0">
                    <a:pos x="T4" y="T5"/>
                  </a:cxn>
                  <a:cxn ang="0">
                    <a:pos x="T6" y="T7"/>
                  </a:cxn>
                  <a:cxn ang="0">
                    <a:pos x="T8" y="T9"/>
                  </a:cxn>
                </a:cxnLst>
                <a:rect l="0" t="0" r="r" b="b"/>
                <a:pathLst>
                  <a:path w="131" h="46">
                    <a:moveTo>
                      <a:pt x="131" y="13"/>
                    </a:moveTo>
                    <a:cubicBezTo>
                      <a:pt x="131" y="25"/>
                      <a:pt x="110" y="22"/>
                      <a:pt x="101" y="31"/>
                    </a:cubicBezTo>
                    <a:cubicBezTo>
                      <a:pt x="71" y="46"/>
                      <a:pt x="36" y="46"/>
                      <a:pt x="0" y="45"/>
                    </a:cubicBezTo>
                    <a:cubicBezTo>
                      <a:pt x="0" y="40"/>
                      <a:pt x="0" y="40"/>
                      <a:pt x="0" y="40"/>
                    </a:cubicBezTo>
                    <a:cubicBezTo>
                      <a:pt x="35" y="10"/>
                      <a:pt x="85" y="0"/>
                      <a:pt x="13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2" name="Freeform 152"/>
              <p:cNvSpPr>
                <a:spLocks/>
              </p:cNvSpPr>
              <p:nvPr userDrawn="1"/>
            </p:nvSpPr>
            <p:spPr bwMode="auto">
              <a:xfrm>
                <a:off x="1205" y="381"/>
                <a:ext cx="82" cy="74"/>
              </a:xfrm>
              <a:custGeom>
                <a:avLst/>
                <a:gdLst>
                  <a:gd name="T0" fmla="*/ 35 w 35"/>
                  <a:gd name="T1" fmla="*/ 15 h 31"/>
                  <a:gd name="T2" fmla="*/ 20 w 35"/>
                  <a:gd name="T3" fmla="*/ 31 h 31"/>
                  <a:gd name="T4" fmla="*/ 4 w 35"/>
                  <a:gd name="T5" fmla="*/ 22 h 31"/>
                  <a:gd name="T6" fmla="*/ 17 w 35"/>
                  <a:gd name="T7" fmla="*/ 0 h 31"/>
                  <a:gd name="T8" fmla="*/ 35 w 35"/>
                  <a:gd name="T9" fmla="*/ 15 h 31"/>
                </a:gdLst>
                <a:ahLst/>
                <a:cxnLst>
                  <a:cxn ang="0">
                    <a:pos x="T0" y="T1"/>
                  </a:cxn>
                  <a:cxn ang="0">
                    <a:pos x="T2" y="T3"/>
                  </a:cxn>
                  <a:cxn ang="0">
                    <a:pos x="T4" y="T5"/>
                  </a:cxn>
                  <a:cxn ang="0">
                    <a:pos x="T6" y="T7"/>
                  </a:cxn>
                  <a:cxn ang="0">
                    <a:pos x="T8" y="T9"/>
                  </a:cxn>
                </a:cxnLst>
                <a:rect l="0" t="0" r="r" b="b"/>
                <a:pathLst>
                  <a:path w="35" h="31">
                    <a:moveTo>
                      <a:pt x="35" y="15"/>
                    </a:moveTo>
                    <a:cubicBezTo>
                      <a:pt x="34" y="24"/>
                      <a:pt x="29" y="29"/>
                      <a:pt x="20" y="31"/>
                    </a:cubicBezTo>
                    <a:cubicBezTo>
                      <a:pt x="14" y="31"/>
                      <a:pt x="7" y="28"/>
                      <a:pt x="4" y="22"/>
                    </a:cubicBezTo>
                    <a:cubicBezTo>
                      <a:pt x="0" y="10"/>
                      <a:pt x="10" y="5"/>
                      <a:pt x="17" y="0"/>
                    </a:cubicBezTo>
                    <a:cubicBezTo>
                      <a:pt x="25" y="1"/>
                      <a:pt x="33" y="8"/>
                      <a:pt x="3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3" name="Freeform 153"/>
              <p:cNvSpPr>
                <a:spLocks/>
              </p:cNvSpPr>
              <p:nvPr userDrawn="1"/>
            </p:nvSpPr>
            <p:spPr bwMode="auto">
              <a:xfrm>
                <a:off x="4463" y="400"/>
                <a:ext cx="95" cy="99"/>
              </a:xfrm>
              <a:custGeom>
                <a:avLst/>
                <a:gdLst>
                  <a:gd name="T0" fmla="*/ 40 w 40"/>
                  <a:gd name="T1" fmla="*/ 18 h 42"/>
                  <a:gd name="T2" fmla="*/ 26 w 40"/>
                  <a:gd name="T3" fmla="*/ 40 h 42"/>
                  <a:gd name="T4" fmla="*/ 5 w 40"/>
                  <a:gd name="T5" fmla="*/ 33 h 42"/>
                  <a:gd name="T6" fmla="*/ 2 w 40"/>
                  <a:gd name="T7" fmla="*/ 18 h 42"/>
                  <a:gd name="T8" fmla="*/ 40 w 40"/>
                  <a:gd name="T9" fmla="*/ 18 h 42"/>
                </a:gdLst>
                <a:ahLst/>
                <a:cxnLst>
                  <a:cxn ang="0">
                    <a:pos x="T0" y="T1"/>
                  </a:cxn>
                  <a:cxn ang="0">
                    <a:pos x="T2" y="T3"/>
                  </a:cxn>
                  <a:cxn ang="0">
                    <a:pos x="T4" y="T5"/>
                  </a:cxn>
                  <a:cxn ang="0">
                    <a:pos x="T6" y="T7"/>
                  </a:cxn>
                  <a:cxn ang="0">
                    <a:pos x="T8" y="T9"/>
                  </a:cxn>
                </a:cxnLst>
                <a:rect l="0" t="0" r="r" b="b"/>
                <a:pathLst>
                  <a:path w="40" h="42">
                    <a:moveTo>
                      <a:pt x="40" y="18"/>
                    </a:moveTo>
                    <a:cubicBezTo>
                      <a:pt x="39" y="26"/>
                      <a:pt x="36" y="36"/>
                      <a:pt x="26" y="40"/>
                    </a:cubicBezTo>
                    <a:cubicBezTo>
                      <a:pt x="17" y="42"/>
                      <a:pt x="12" y="37"/>
                      <a:pt x="5" y="33"/>
                    </a:cubicBezTo>
                    <a:cubicBezTo>
                      <a:pt x="0" y="29"/>
                      <a:pt x="3" y="22"/>
                      <a:pt x="2" y="18"/>
                    </a:cubicBezTo>
                    <a:cubicBezTo>
                      <a:pt x="9" y="0"/>
                      <a:pt x="34" y="0"/>
                      <a:pt x="4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4" name="Freeform 154"/>
              <p:cNvSpPr>
                <a:spLocks/>
              </p:cNvSpPr>
              <p:nvPr userDrawn="1"/>
            </p:nvSpPr>
            <p:spPr bwMode="auto">
              <a:xfrm>
                <a:off x="4681" y="429"/>
                <a:ext cx="330" cy="101"/>
              </a:xfrm>
              <a:custGeom>
                <a:avLst/>
                <a:gdLst>
                  <a:gd name="T0" fmla="*/ 140 w 140"/>
                  <a:gd name="T1" fmla="*/ 9 h 43"/>
                  <a:gd name="T2" fmla="*/ 57 w 140"/>
                  <a:gd name="T3" fmla="*/ 43 h 43"/>
                  <a:gd name="T4" fmla="*/ 5 w 140"/>
                  <a:gd name="T5" fmla="*/ 42 h 43"/>
                  <a:gd name="T6" fmla="*/ 0 w 140"/>
                  <a:gd name="T7" fmla="*/ 38 h 43"/>
                  <a:gd name="T8" fmla="*/ 140 w 140"/>
                  <a:gd name="T9" fmla="*/ 4 h 43"/>
                  <a:gd name="T10" fmla="*/ 140 w 140"/>
                  <a:gd name="T11" fmla="*/ 9 h 43"/>
                </a:gdLst>
                <a:ahLst/>
                <a:cxnLst>
                  <a:cxn ang="0">
                    <a:pos x="T0" y="T1"/>
                  </a:cxn>
                  <a:cxn ang="0">
                    <a:pos x="T2" y="T3"/>
                  </a:cxn>
                  <a:cxn ang="0">
                    <a:pos x="T4" y="T5"/>
                  </a:cxn>
                  <a:cxn ang="0">
                    <a:pos x="T6" y="T7"/>
                  </a:cxn>
                  <a:cxn ang="0">
                    <a:pos x="T8" y="T9"/>
                  </a:cxn>
                  <a:cxn ang="0">
                    <a:pos x="T10" y="T11"/>
                  </a:cxn>
                </a:cxnLst>
                <a:rect l="0" t="0" r="r" b="b"/>
                <a:pathLst>
                  <a:path w="140" h="43">
                    <a:moveTo>
                      <a:pt x="140" y="9"/>
                    </a:moveTo>
                    <a:cubicBezTo>
                      <a:pt x="116" y="25"/>
                      <a:pt x="89" y="43"/>
                      <a:pt x="57" y="43"/>
                    </a:cubicBezTo>
                    <a:cubicBezTo>
                      <a:pt x="5" y="42"/>
                      <a:pt x="5" y="42"/>
                      <a:pt x="5" y="42"/>
                    </a:cubicBezTo>
                    <a:cubicBezTo>
                      <a:pt x="0" y="38"/>
                      <a:pt x="0" y="38"/>
                      <a:pt x="0" y="38"/>
                    </a:cubicBezTo>
                    <a:cubicBezTo>
                      <a:pt x="32" y="0"/>
                      <a:pt x="90" y="0"/>
                      <a:pt x="140" y="4"/>
                    </a:cubicBezTo>
                    <a:cubicBezTo>
                      <a:pt x="140" y="9"/>
                      <a:pt x="140" y="9"/>
                      <a:pt x="14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5" name="Freeform 155"/>
              <p:cNvSpPr>
                <a:spLocks/>
              </p:cNvSpPr>
              <p:nvPr userDrawn="1"/>
            </p:nvSpPr>
            <p:spPr bwMode="auto">
              <a:xfrm>
                <a:off x="579" y="459"/>
                <a:ext cx="87" cy="95"/>
              </a:xfrm>
              <a:custGeom>
                <a:avLst/>
                <a:gdLst>
                  <a:gd name="T0" fmla="*/ 37 w 37"/>
                  <a:gd name="T1" fmla="*/ 20 h 40"/>
                  <a:gd name="T2" fmla="*/ 24 w 37"/>
                  <a:gd name="T3" fmla="*/ 38 h 40"/>
                  <a:gd name="T4" fmla="*/ 4 w 37"/>
                  <a:gd name="T5" fmla="*/ 29 h 40"/>
                  <a:gd name="T6" fmla="*/ 12 w 37"/>
                  <a:gd name="T7" fmla="*/ 7 h 40"/>
                  <a:gd name="T8" fmla="*/ 37 w 37"/>
                  <a:gd name="T9" fmla="*/ 20 h 40"/>
                </a:gdLst>
                <a:ahLst/>
                <a:cxnLst>
                  <a:cxn ang="0">
                    <a:pos x="T0" y="T1"/>
                  </a:cxn>
                  <a:cxn ang="0">
                    <a:pos x="T2" y="T3"/>
                  </a:cxn>
                  <a:cxn ang="0">
                    <a:pos x="T4" y="T5"/>
                  </a:cxn>
                  <a:cxn ang="0">
                    <a:pos x="T6" y="T7"/>
                  </a:cxn>
                  <a:cxn ang="0">
                    <a:pos x="T8" y="T9"/>
                  </a:cxn>
                </a:cxnLst>
                <a:rect l="0" t="0" r="r" b="b"/>
                <a:pathLst>
                  <a:path w="37" h="40">
                    <a:moveTo>
                      <a:pt x="37" y="20"/>
                    </a:moveTo>
                    <a:cubicBezTo>
                      <a:pt x="37" y="28"/>
                      <a:pt x="33" y="35"/>
                      <a:pt x="24" y="38"/>
                    </a:cubicBezTo>
                    <a:cubicBezTo>
                      <a:pt x="15" y="40"/>
                      <a:pt x="8" y="36"/>
                      <a:pt x="4" y="29"/>
                    </a:cubicBezTo>
                    <a:cubicBezTo>
                      <a:pt x="0" y="21"/>
                      <a:pt x="4" y="12"/>
                      <a:pt x="12" y="7"/>
                    </a:cubicBezTo>
                    <a:cubicBezTo>
                      <a:pt x="22" y="0"/>
                      <a:pt x="33" y="12"/>
                      <a:pt x="3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6" name="Freeform 156"/>
              <p:cNvSpPr>
                <a:spLocks/>
              </p:cNvSpPr>
              <p:nvPr userDrawn="1"/>
            </p:nvSpPr>
            <p:spPr bwMode="auto">
              <a:xfrm>
                <a:off x="706" y="499"/>
                <a:ext cx="81" cy="71"/>
              </a:xfrm>
              <a:custGeom>
                <a:avLst/>
                <a:gdLst>
                  <a:gd name="T0" fmla="*/ 31 w 34"/>
                  <a:gd name="T1" fmla="*/ 12 h 30"/>
                  <a:gd name="T2" fmla="*/ 27 w 34"/>
                  <a:gd name="T3" fmla="*/ 25 h 30"/>
                  <a:gd name="T4" fmla="*/ 9 w 34"/>
                  <a:gd name="T5" fmla="*/ 25 h 30"/>
                  <a:gd name="T6" fmla="*/ 3 w 34"/>
                  <a:gd name="T7" fmla="*/ 8 h 30"/>
                  <a:gd name="T8" fmla="*/ 15 w 34"/>
                  <a:gd name="T9" fmla="*/ 0 h 30"/>
                  <a:gd name="T10" fmla="*/ 31 w 34"/>
                  <a:gd name="T11" fmla="*/ 12 h 30"/>
                </a:gdLst>
                <a:ahLst/>
                <a:cxnLst>
                  <a:cxn ang="0">
                    <a:pos x="T0" y="T1"/>
                  </a:cxn>
                  <a:cxn ang="0">
                    <a:pos x="T2" y="T3"/>
                  </a:cxn>
                  <a:cxn ang="0">
                    <a:pos x="T4" y="T5"/>
                  </a:cxn>
                  <a:cxn ang="0">
                    <a:pos x="T6" y="T7"/>
                  </a:cxn>
                  <a:cxn ang="0">
                    <a:pos x="T8" y="T9"/>
                  </a:cxn>
                  <a:cxn ang="0">
                    <a:pos x="T10" y="T11"/>
                  </a:cxn>
                </a:cxnLst>
                <a:rect l="0" t="0" r="r" b="b"/>
                <a:pathLst>
                  <a:path w="34" h="30">
                    <a:moveTo>
                      <a:pt x="31" y="12"/>
                    </a:moveTo>
                    <a:cubicBezTo>
                      <a:pt x="34" y="17"/>
                      <a:pt x="29" y="20"/>
                      <a:pt x="27" y="25"/>
                    </a:cubicBezTo>
                    <a:cubicBezTo>
                      <a:pt x="21" y="28"/>
                      <a:pt x="14" y="30"/>
                      <a:pt x="9" y="25"/>
                    </a:cubicBezTo>
                    <a:cubicBezTo>
                      <a:pt x="2" y="21"/>
                      <a:pt x="0" y="14"/>
                      <a:pt x="3" y="8"/>
                    </a:cubicBezTo>
                    <a:cubicBezTo>
                      <a:pt x="6" y="3"/>
                      <a:pt x="12" y="4"/>
                      <a:pt x="15" y="0"/>
                    </a:cubicBezTo>
                    <a:cubicBezTo>
                      <a:pt x="21" y="3"/>
                      <a:pt x="28" y="6"/>
                      <a:pt x="3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7" name="Freeform 157"/>
              <p:cNvSpPr>
                <a:spLocks/>
              </p:cNvSpPr>
              <p:nvPr userDrawn="1"/>
            </p:nvSpPr>
            <p:spPr bwMode="auto">
              <a:xfrm>
                <a:off x="-331" y="523"/>
                <a:ext cx="241" cy="265"/>
              </a:xfrm>
              <a:custGeom>
                <a:avLst/>
                <a:gdLst>
                  <a:gd name="T0" fmla="*/ 102 w 102"/>
                  <a:gd name="T1" fmla="*/ 100 h 112"/>
                  <a:gd name="T2" fmla="*/ 67 w 102"/>
                  <a:gd name="T3" fmla="*/ 91 h 112"/>
                  <a:gd name="T4" fmla="*/ 0 w 102"/>
                  <a:gd name="T5" fmla="*/ 12 h 112"/>
                  <a:gd name="T6" fmla="*/ 19 w 102"/>
                  <a:gd name="T7" fmla="*/ 11 h 112"/>
                  <a:gd name="T8" fmla="*/ 40 w 102"/>
                  <a:gd name="T9" fmla="*/ 22 h 112"/>
                  <a:gd name="T10" fmla="*/ 102 w 102"/>
                  <a:gd name="T11" fmla="*/ 100 h 112"/>
                </a:gdLst>
                <a:ahLst/>
                <a:cxnLst>
                  <a:cxn ang="0">
                    <a:pos x="T0" y="T1"/>
                  </a:cxn>
                  <a:cxn ang="0">
                    <a:pos x="T2" y="T3"/>
                  </a:cxn>
                  <a:cxn ang="0">
                    <a:pos x="T4" y="T5"/>
                  </a:cxn>
                  <a:cxn ang="0">
                    <a:pos x="T6" y="T7"/>
                  </a:cxn>
                  <a:cxn ang="0">
                    <a:pos x="T8" y="T9"/>
                  </a:cxn>
                  <a:cxn ang="0">
                    <a:pos x="T10" y="T11"/>
                  </a:cxn>
                </a:cxnLst>
                <a:rect l="0" t="0" r="r" b="b"/>
                <a:pathLst>
                  <a:path w="102" h="112">
                    <a:moveTo>
                      <a:pt x="102" y="100"/>
                    </a:moveTo>
                    <a:cubicBezTo>
                      <a:pt x="92" y="112"/>
                      <a:pt x="77" y="97"/>
                      <a:pt x="67" y="91"/>
                    </a:cubicBezTo>
                    <a:cubicBezTo>
                      <a:pt x="33" y="72"/>
                      <a:pt x="34" y="34"/>
                      <a:pt x="0" y="12"/>
                    </a:cubicBezTo>
                    <a:cubicBezTo>
                      <a:pt x="4" y="0"/>
                      <a:pt x="13" y="13"/>
                      <a:pt x="19" y="11"/>
                    </a:cubicBezTo>
                    <a:cubicBezTo>
                      <a:pt x="25" y="15"/>
                      <a:pt x="33" y="19"/>
                      <a:pt x="40" y="22"/>
                    </a:cubicBezTo>
                    <a:cubicBezTo>
                      <a:pt x="72" y="40"/>
                      <a:pt x="80" y="71"/>
                      <a:pt x="102"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8" name="Freeform 158"/>
              <p:cNvSpPr>
                <a:spLocks noEditPoints="1"/>
              </p:cNvSpPr>
              <p:nvPr userDrawn="1"/>
            </p:nvSpPr>
            <p:spPr bwMode="auto">
              <a:xfrm>
                <a:off x="-830" y="-1106"/>
                <a:ext cx="7382" cy="2575"/>
              </a:xfrm>
              <a:custGeom>
                <a:avLst/>
                <a:gdLst>
                  <a:gd name="T0" fmla="*/ 3013 w 3124"/>
                  <a:gd name="T1" fmla="*/ 440 h 1089"/>
                  <a:gd name="T2" fmla="*/ 2076 w 3124"/>
                  <a:gd name="T3" fmla="*/ 537 h 1089"/>
                  <a:gd name="T4" fmla="*/ 1664 w 3124"/>
                  <a:gd name="T5" fmla="*/ 615 h 1089"/>
                  <a:gd name="T6" fmla="*/ 1865 w 3124"/>
                  <a:gd name="T7" fmla="*/ 414 h 1089"/>
                  <a:gd name="T8" fmla="*/ 2185 w 3124"/>
                  <a:gd name="T9" fmla="*/ 288 h 1089"/>
                  <a:gd name="T10" fmla="*/ 2477 w 3124"/>
                  <a:gd name="T11" fmla="*/ 308 h 1089"/>
                  <a:gd name="T12" fmla="*/ 2759 w 3124"/>
                  <a:gd name="T13" fmla="*/ 388 h 1089"/>
                  <a:gd name="T14" fmla="*/ 2707 w 3124"/>
                  <a:gd name="T15" fmla="*/ 254 h 1089"/>
                  <a:gd name="T16" fmla="*/ 2234 w 3124"/>
                  <a:gd name="T17" fmla="*/ 256 h 1089"/>
                  <a:gd name="T18" fmla="*/ 2634 w 3124"/>
                  <a:gd name="T19" fmla="*/ 37 h 1089"/>
                  <a:gd name="T20" fmla="*/ 2084 w 3124"/>
                  <a:gd name="T21" fmla="*/ 280 h 1089"/>
                  <a:gd name="T22" fmla="*/ 1701 w 3124"/>
                  <a:gd name="T23" fmla="*/ 460 h 1089"/>
                  <a:gd name="T24" fmla="*/ 1657 w 3124"/>
                  <a:gd name="T25" fmla="*/ 470 h 1089"/>
                  <a:gd name="T26" fmla="*/ 1524 w 3124"/>
                  <a:gd name="T27" fmla="*/ 607 h 1089"/>
                  <a:gd name="T28" fmla="*/ 1550 w 3124"/>
                  <a:gd name="T29" fmla="*/ 675 h 1089"/>
                  <a:gd name="T30" fmla="*/ 1398 w 3124"/>
                  <a:gd name="T31" fmla="*/ 370 h 1089"/>
                  <a:gd name="T32" fmla="*/ 1147 w 3124"/>
                  <a:gd name="T33" fmla="*/ 344 h 1089"/>
                  <a:gd name="T34" fmla="*/ 1308 w 3124"/>
                  <a:gd name="T35" fmla="*/ 543 h 1089"/>
                  <a:gd name="T36" fmla="*/ 115 w 3124"/>
                  <a:gd name="T37" fmla="*/ 434 h 1089"/>
                  <a:gd name="T38" fmla="*/ 23 w 3124"/>
                  <a:gd name="T39" fmla="*/ 408 h 1089"/>
                  <a:gd name="T40" fmla="*/ 1403 w 3124"/>
                  <a:gd name="T41" fmla="*/ 653 h 1089"/>
                  <a:gd name="T42" fmla="*/ 954 w 3124"/>
                  <a:gd name="T43" fmla="*/ 634 h 1089"/>
                  <a:gd name="T44" fmla="*/ 756 w 3124"/>
                  <a:gd name="T45" fmla="*/ 687 h 1089"/>
                  <a:gd name="T46" fmla="*/ 432 w 3124"/>
                  <a:gd name="T47" fmla="*/ 674 h 1089"/>
                  <a:gd name="T48" fmla="*/ 362 w 3124"/>
                  <a:gd name="T49" fmla="*/ 817 h 1089"/>
                  <a:gd name="T50" fmla="*/ 141 w 3124"/>
                  <a:gd name="T51" fmla="*/ 893 h 1089"/>
                  <a:gd name="T52" fmla="*/ 406 w 3124"/>
                  <a:gd name="T53" fmla="*/ 866 h 1089"/>
                  <a:gd name="T54" fmla="*/ 578 w 3124"/>
                  <a:gd name="T55" fmla="*/ 841 h 1089"/>
                  <a:gd name="T56" fmla="*/ 736 w 3124"/>
                  <a:gd name="T57" fmla="*/ 778 h 1089"/>
                  <a:gd name="T58" fmla="*/ 891 w 3124"/>
                  <a:gd name="T59" fmla="*/ 699 h 1089"/>
                  <a:gd name="T60" fmla="*/ 1170 w 3124"/>
                  <a:gd name="T61" fmla="*/ 614 h 1089"/>
                  <a:gd name="T62" fmla="*/ 1107 w 3124"/>
                  <a:gd name="T63" fmla="*/ 889 h 1089"/>
                  <a:gd name="T64" fmla="*/ 1119 w 3124"/>
                  <a:gd name="T65" fmla="*/ 860 h 1089"/>
                  <a:gd name="T66" fmla="*/ 1212 w 3124"/>
                  <a:gd name="T67" fmla="*/ 623 h 1089"/>
                  <a:gd name="T68" fmla="*/ 1243 w 3124"/>
                  <a:gd name="T69" fmla="*/ 627 h 1089"/>
                  <a:gd name="T70" fmla="*/ 1320 w 3124"/>
                  <a:gd name="T71" fmla="*/ 685 h 1089"/>
                  <a:gd name="T72" fmla="*/ 1311 w 3124"/>
                  <a:gd name="T73" fmla="*/ 796 h 1089"/>
                  <a:gd name="T74" fmla="*/ 1586 w 3124"/>
                  <a:gd name="T75" fmla="*/ 869 h 1089"/>
                  <a:gd name="T76" fmla="*/ 1843 w 3124"/>
                  <a:gd name="T77" fmla="*/ 663 h 1089"/>
                  <a:gd name="T78" fmla="*/ 1880 w 3124"/>
                  <a:gd name="T79" fmla="*/ 729 h 1089"/>
                  <a:gd name="T80" fmla="*/ 1917 w 3124"/>
                  <a:gd name="T81" fmla="*/ 662 h 1089"/>
                  <a:gd name="T82" fmla="*/ 1976 w 3124"/>
                  <a:gd name="T83" fmla="*/ 681 h 1089"/>
                  <a:gd name="T84" fmla="*/ 2008 w 3124"/>
                  <a:gd name="T85" fmla="*/ 884 h 1089"/>
                  <a:gd name="T86" fmla="*/ 2046 w 3124"/>
                  <a:gd name="T87" fmla="*/ 875 h 1089"/>
                  <a:gd name="T88" fmla="*/ 2293 w 3124"/>
                  <a:gd name="T89" fmla="*/ 845 h 1089"/>
                  <a:gd name="T90" fmla="*/ 2439 w 3124"/>
                  <a:gd name="T91" fmla="*/ 900 h 1089"/>
                  <a:gd name="T92" fmla="*/ 2453 w 3124"/>
                  <a:gd name="T93" fmla="*/ 839 h 1089"/>
                  <a:gd name="T94" fmla="*/ 2400 w 3124"/>
                  <a:gd name="T95" fmla="*/ 772 h 1089"/>
                  <a:gd name="T96" fmla="*/ 2759 w 3124"/>
                  <a:gd name="T97" fmla="*/ 863 h 1089"/>
                  <a:gd name="T98" fmla="*/ 2510 w 3124"/>
                  <a:gd name="T99" fmla="*/ 784 h 1089"/>
                  <a:gd name="T100" fmla="*/ 2137 w 3124"/>
                  <a:gd name="T101" fmla="*/ 649 h 1089"/>
                  <a:gd name="T102" fmla="*/ 2995 w 3124"/>
                  <a:gd name="T103" fmla="*/ 558 h 1089"/>
                  <a:gd name="T104" fmla="*/ 1563 w 3124"/>
                  <a:gd name="T105" fmla="*/ 768 h 1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24" h="1089">
                    <a:moveTo>
                      <a:pt x="3112" y="414"/>
                    </a:moveTo>
                    <a:cubicBezTo>
                      <a:pt x="3097" y="386"/>
                      <a:pt x="3071" y="374"/>
                      <a:pt x="3040" y="374"/>
                    </a:cubicBezTo>
                    <a:cubicBezTo>
                      <a:pt x="3015" y="376"/>
                      <a:pt x="2997" y="393"/>
                      <a:pt x="2986" y="414"/>
                    </a:cubicBezTo>
                    <a:cubicBezTo>
                      <a:pt x="2980" y="435"/>
                      <a:pt x="2988" y="454"/>
                      <a:pt x="3004" y="467"/>
                    </a:cubicBezTo>
                    <a:cubicBezTo>
                      <a:pt x="3011" y="470"/>
                      <a:pt x="3020" y="469"/>
                      <a:pt x="3024" y="462"/>
                    </a:cubicBezTo>
                    <a:cubicBezTo>
                      <a:pt x="3028" y="450"/>
                      <a:pt x="3015" y="450"/>
                      <a:pt x="3013" y="440"/>
                    </a:cubicBezTo>
                    <a:cubicBezTo>
                      <a:pt x="3009" y="426"/>
                      <a:pt x="3014" y="415"/>
                      <a:pt x="3024" y="406"/>
                    </a:cubicBezTo>
                    <a:cubicBezTo>
                      <a:pt x="3033" y="396"/>
                      <a:pt x="3050" y="401"/>
                      <a:pt x="3061" y="401"/>
                    </a:cubicBezTo>
                    <a:cubicBezTo>
                      <a:pt x="3073" y="409"/>
                      <a:pt x="3084" y="416"/>
                      <a:pt x="3090" y="429"/>
                    </a:cubicBezTo>
                    <a:cubicBezTo>
                      <a:pt x="3096" y="446"/>
                      <a:pt x="3096" y="464"/>
                      <a:pt x="3090" y="481"/>
                    </a:cubicBezTo>
                    <a:cubicBezTo>
                      <a:pt x="3079" y="505"/>
                      <a:pt x="3055" y="524"/>
                      <a:pt x="3030" y="529"/>
                    </a:cubicBezTo>
                    <a:cubicBezTo>
                      <a:pt x="2951" y="540"/>
                      <a:pt x="2076" y="537"/>
                      <a:pt x="2076" y="537"/>
                    </a:cubicBezTo>
                    <a:cubicBezTo>
                      <a:pt x="1973" y="546"/>
                      <a:pt x="1856" y="517"/>
                      <a:pt x="1768" y="571"/>
                    </a:cubicBezTo>
                    <a:cubicBezTo>
                      <a:pt x="1727" y="591"/>
                      <a:pt x="1707" y="635"/>
                      <a:pt x="1697" y="675"/>
                    </a:cubicBezTo>
                    <a:cubicBezTo>
                      <a:pt x="1671" y="698"/>
                      <a:pt x="1643" y="725"/>
                      <a:pt x="1622" y="751"/>
                    </a:cubicBezTo>
                    <a:cubicBezTo>
                      <a:pt x="1619" y="748"/>
                      <a:pt x="1619" y="748"/>
                      <a:pt x="1619" y="748"/>
                    </a:cubicBezTo>
                    <a:cubicBezTo>
                      <a:pt x="1624" y="725"/>
                      <a:pt x="1634" y="705"/>
                      <a:pt x="1639" y="682"/>
                    </a:cubicBezTo>
                    <a:cubicBezTo>
                      <a:pt x="1653" y="662"/>
                      <a:pt x="1653" y="636"/>
                      <a:pt x="1664" y="615"/>
                    </a:cubicBezTo>
                    <a:cubicBezTo>
                      <a:pt x="1701" y="556"/>
                      <a:pt x="1735" y="496"/>
                      <a:pt x="1792" y="454"/>
                    </a:cubicBezTo>
                    <a:cubicBezTo>
                      <a:pt x="1816" y="422"/>
                      <a:pt x="1858" y="428"/>
                      <a:pt x="1894" y="428"/>
                    </a:cubicBezTo>
                    <a:cubicBezTo>
                      <a:pt x="1934" y="447"/>
                      <a:pt x="1980" y="452"/>
                      <a:pt x="2028" y="448"/>
                    </a:cubicBezTo>
                    <a:cubicBezTo>
                      <a:pt x="2030" y="446"/>
                      <a:pt x="2031" y="444"/>
                      <a:pt x="2031" y="441"/>
                    </a:cubicBezTo>
                    <a:cubicBezTo>
                      <a:pt x="2017" y="428"/>
                      <a:pt x="1995" y="423"/>
                      <a:pt x="1980" y="411"/>
                    </a:cubicBezTo>
                    <a:cubicBezTo>
                      <a:pt x="1942" y="393"/>
                      <a:pt x="1905" y="417"/>
                      <a:pt x="1865" y="414"/>
                    </a:cubicBezTo>
                    <a:cubicBezTo>
                      <a:pt x="1863" y="412"/>
                      <a:pt x="1861" y="411"/>
                      <a:pt x="1862" y="408"/>
                    </a:cubicBezTo>
                    <a:cubicBezTo>
                      <a:pt x="1898" y="381"/>
                      <a:pt x="1940" y="362"/>
                      <a:pt x="1981" y="344"/>
                    </a:cubicBezTo>
                    <a:cubicBezTo>
                      <a:pt x="2015" y="326"/>
                      <a:pt x="2050" y="316"/>
                      <a:pt x="2086" y="303"/>
                    </a:cubicBezTo>
                    <a:cubicBezTo>
                      <a:pt x="2100" y="303"/>
                      <a:pt x="2113" y="290"/>
                      <a:pt x="2127" y="299"/>
                    </a:cubicBezTo>
                    <a:cubicBezTo>
                      <a:pt x="2178" y="285"/>
                      <a:pt x="2178" y="285"/>
                      <a:pt x="2178" y="285"/>
                    </a:cubicBezTo>
                    <a:cubicBezTo>
                      <a:pt x="2180" y="286"/>
                      <a:pt x="2182" y="289"/>
                      <a:pt x="2185" y="288"/>
                    </a:cubicBezTo>
                    <a:cubicBezTo>
                      <a:pt x="2229" y="274"/>
                      <a:pt x="2283" y="287"/>
                      <a:pt x="2332" y="286"/>
                    </a:cubicBezTo>
                    <a:cubicBezTo>
                      <a:pt x="2339" y="292"/>
                      <a:pt x="2339" y="292"/>
                      <a:pt x="2339" y="292"/>
                    </a:cubicBezTo>
                    <a:cubicBezTo>
                      <a:pt x="2385" y="304"/>
                      <a:pt x="2385" y="304"/>
                      <a:pt x="2385" y="304"/>
                    </a:cubicBezTo>
                    <a:cubicBezTo>
                      <a:pt x="2402" y="305"/>
                      <a:pt x="2410" y="326"/>
                      <a:pt x="2428" y="327"/>
                    </a:cubicBezTo>
                    <a:cubicBezTo>
                      <a:pt x="2438" y="313"/>
                      <a:pt x="2418" y="307"/>
                      <a:pt x="2413" y="299"/>
                    </a:cubicBezTo>
                    <a:cubicBezTo>
                      <a:pt x="2434" y="294"/>
                      <a:pt x="2458" y="300"/>
                      <a:pt x="2477" y="308"/>
                    </a:cubicBezTo>
                    <a:cubicBezTo>
                      <a:pt x="2468" y="319"/>
                      <a:pt x="2468" y="319"/>
                      <a:pt x="2468" y="319"/>
                    </a:cubicBezTo>
                    <a:cubicBezTo>
                      <a:pt x="2462" y="330"/>
                      <a:pt x="2471" y="337"/>
                      <a:pt x="2479" y="341"/>
                    </a:cubicBezTo>
                    <a:cubicBezTo>
                      <a:pt x="2486" y="343"/>
                      <a:pt x="2491" y="338"/>
                      <a:pt x="2495" y="336"/>
                    </a:cubicBezTo>
                    <a:cubicBezTo>
                      <a:pt x="2508" y="328"/>
                      <a:pt x="2495" y="319"/>
                      <a:pt x="2498" y="311"/>
                    </a:cubicBezTo>
                    <a:cubicBezTo>
                      <a:pt x="2569" y="324"/>
                      <a:pt x="2638" y="341"/>
                      <a:pt x="2703" y="369"/>
                    </a:cubicBezTo>
                    <a:cubicBezTo>
                      <a:pt x="2721" y="375"/>
                      <a:pt x="2738" y="389"/>
                      <a:pt x="2759" y="388"/>
                    </a:cubicBezTo>
                    <a:cubicBezTo>
                      <a:pt x="2738" y="369"/>
                      <a:pt x="2711" y="360"/>
                      <a:pt x="2686" y="349"/>
                    </a:cubicBezTo>
                    <a:cubicBezTo>
                      <a:pt x="2669" y="339"/>
                      <a:pt x="2646" y="338"/>
                      <a:pt x="2634" y="325"/>
                    </a:cubicBezTo>
                    <a:cubicBezTo>
                      <a:pt x="2637" y="320"/>
                      <a:pt x="2643" y="322"/>
                      <a:pt x="2646" y="318"/>
                    </a:cubicBezTo>
                    <a:cubicBezTo>
                      <a:pt x="2679" y="314"/>
                      <a:pt x="2707" y="290"/>
                      <a:pt x="2730" y="264"/>
                    </a:cubicBezTo>
                    <a:cubicBezTo>
                      <a:pt x="2732" y="258"/>
                      <a:pt x="2742" y="260"/>
                      <a:pt x="2741" y="252"/>
                    </a:cubicBezTo>
                    <a:cubicBezTo>
                      <a:pt x="2733" y="243"/>
                      <a:pt x="2718" y="255"/>
                      <a:pt x="2707" y="254"/>
                    </a:cubicBezTo>
                    <a:cubicBezTo>
                      <a:pt x="2666" y="262"/>
                      <a:pt x="2649" y="309"/>
                      <a:pt x="2609" y="318"/>
                    </a:cubicBezTo>
                    <a:cubicBezTo>
                      <a:pt x="2560" y="306"/>
                      <a:pt x="2510" y="295"/>
                      <a:pt x="2461" y="282"/>
                    </a:cubicBezTo>
                    <a:cubicBezTo>
                      <a:pt x="2437" y="278"/>
                      <a:pt x="2411" y="276"/>
                      <a:pt x="2389" y="267"/>
                    </a:cubicBezTo>
                    <a:cubicBezTo>
                      <a:pt x="2335" y="262"/>
                      <a:pt x="2335" y="262"/>
                      <a:pt x="2335" y="262"/>
                    </a:cubicBezTo>
                    <a:cubicBezTo>
                      <a:pt x="2237" y="262"/>
                      <a:pt x="2237" y="262"/>
                      <a:pt x="2237" y="262"/>
                    </a:cubicBezTo>
                    <a:cubicBezTo>
                      <a:pt x="2236" y="260"/>
                      <a:pt x="2233" y="259"/>
                      <a:pt x="2234" y="256"/>
                    </a:cubicBezTo>
                    <a:cubicBezTo>
                      <a:pt x="2269" y="247"/>
                      <a:pt x="2299" y="227"/>
                      <a:pt x="2333" y="218"/>
                    </a:cubicBezTo>
                    <a:cubicBezTo>
                      <a:pt x="2591" y="100"/>
                      <a:pt x="2591" y="100"/>
                      <a:pt x="2591" y="100"/>
                    </a:cubicBezTo>
                    <a:cubicBezTo>
                      <a:pt x="2617" y="76"/>
                      <a:pt x="2641" y="49"/>
                      <a:pt x="2664" y="21"/>
                    </a:cubicBezTo>
                    <a:cubicBezTo>
                      <a:pt x="2664" y="13"/>
                      <a:pt x="2660" y="6"/>
                      <a:pt x="2653" y="3"/>
                    </a:cubicBezTo>
                    <a:cubicBezTo>
                      <a:pt x="2646" y="0"/>
                      <a:pt x="2639" y="1"/>
                      <a:pt x="2634" y="7"/>
                    </a:cubicBezTo>
                    <a:cubicBezTo>
                      <a:pt x="2622" y="15"/>
                      <a:pt x="2634" y="26"/>
                      <a:pt x="2634" y="37"/>
                    </a:cubicBezTo>
                    <a:cubicBezTo>
                      <a:pt x="2622" y="52"/>
                      <a:pt x="2604" y="66"/>
                      <a:pt x="2590" y="74"/>
                    </a:cubicBezTo>
                    <a:cubicBezTo>
                      <a:pt x="2586" y="73"/>
                      <a:pt x="2325" y="193"/>
                      <a:pt x="2325" y="193"/>
                    </a:cubicBezTo>
                    <a:cubicBezTo>
                      <a:pt x="2286" y="210"/>
                      <a:pt x="2248" y="228"/>
                      <a:pt x="2208" y="237"/>
                    </a:cubicBezTo>
                    <a:cubicBezTo>
                      <a:pt x="2152" y="246"/>
                      <a:pt x="2152" y="246"/>
                      <a:pt x="2152" y="246"/>
                    </a:cubicBezTo>
                    <a:cubicBezTo>
                      <a:pt x="2148" y="257"/>
                      <a:pt x="2138" y="264"/>
                      <a:pt x="2128" y="268"/>
                    </a:cubicBezTo>
                    <a:cubicBezTo>
                      <a:pt x="2112" y="271"/>
                      <a:pt x="2100" y="280"/>
                      <a:pt x="2084" y="280"/>
                    </a:cubicBezTo>
                    <a:cubicBezTo>
                      <a:pt x="1959" y="329"/>
                      <a:pt x="1829" y="380"/>
                      <a:pt x="1730" y="479"/>
                    </a:cubicBezTo>
                    <a:cubicBezTo>
                      <a:pt x="1736" y="467"/>
                      <a:pt x="1739" y="452"/>
                      <a:pt x="1740" y="438"/>
                    </a:cubicBezTo>
                    <a:cubicBezTo>
                      <a:pt x="1738" y="423"/>
                      <a:pt x="1739" y="407"/>
                      <a:pt x="1729" y="395"/>
                    </a:cubicBezTo>
                    <a:cubicBezTo>
                      <a:pt x="1727" y="390"/>
                      <a:pt x="1720" y="375"/>
                      <a:pt x="1722" y="369"/>
                    </a:cubicBezTo>
                    <a:cubicBezTo>
                      <a:pt x="1708" y="378"/>
                      <a:pt x="1708" y="378"/>
                      <a:pt x="1708" y="378"/>
                    </a:cubicBezTo>
                    <a:cubicBezTo>
                      <a:pt x="1700" y="399"/>
                      <a:pt x="1692" y="438"/>
                      <a:pt x="1701" y="460"/>
                    </a:cubicBezTo>
                    <a:cubicBezTo>
                      <a:pt x="1703" y="478"/>
                      <a:pt x="1718" y="498"/>
                      <a:pt x="1704" y="513"/>
                    </a:cubicBezTo>
                    <a:cubicBezTo>
                      <a:pt x="1658" y="570"/>
                      <a:pt x="1632" y="637"/>
                      <a:pt x="1602" y="701"/>
                    </a:cubicBezTo>
                    <a:cubicBezTo>
                      <a:pt x="1590" y="699"/>
                      <a:pt x="1584" y="688"/>
                      <a:pt x="1580" y="678"/>
                    </a:cubicBezTo>
                    <a:cubicBezTo>
                      <a:pt x="1612" y="636"/>
                      <a:pt x="1638" y="590"/>
                      <a:pt x="1648" y="537"/>
                    </a:cubicBezTo>
                    <a:cubicBezTo>
                      <a:pt x="1654" y="532"/>
                      <a:pt x="1650" y="519"/>
                      <a:pt x="1656" y="513"/>
                    </a:cubicBezTo>
                    <a:cubicBezTo>
                      <a:pt x="1654" y="498"/>
                      <a:pt x="1665" y="482"/>
                      <a:pt x="1657" y="470"/>
                    </a:cubicBezTo>
                    <a:cubicBezTo>
                      <a:pt x="1663" y="449"/>
                      <a:pt x="1629" y="429"/>
                      <a:pt x="1651" y="416"/>
                    </a:cubicBezTo>
                    <a:cubicBezTo>
                      <a:pt x="1633" y="424"/>
                      <a:pt x="1633" y="424"/>
                      <a:pt x="1633" y="424"/>
                    </a:cubicBezTo>
                    <a:cubicBezTo>
                      <a:pt x="1592" y="479"/>
                      <a:pt x="1654" y="560"/>
                      <a:pt x="1607" y="612"/>
                    </a:cubicBezTo>
                    <a:cubicBezTo>
                      <a:pt x="1607" y="616"/>
                      <a:pt x="1607" y="616"/>
                      <a:pt x="1607" y="616"/>
                    </a:cubicBezTo>
                    <a:cubicBezTo>
                      <a:pt x="1594" y="633"/>
                      <a:pt x="1587" y="651"/>
                      <a:pt x="1569" y="662"/>
                    </a:cubicBezTo>
                    <a:cubicBezTo>
                      <a:pt x="1546" y="653"/>
                      <a:pt x="1537" y="627"/>
                      <a:pt x="1524" y="607"/>
                    </a:cubicBezTo>
                    <a:cubicBezTo>
                      <a:pt x="1503" y="587"/>
                      <a:pt x="1503" y="545"/>
                      <a:pt x="1515" y="517"/>
                    </a:cubicBezTo>
                    <a:cubicBezTo>
                      <a:pt x="1524" y="489"/>
                      <a:pt x="1509" y="465"/>
                      <a:pt x="1507" y="440"/>
                    </a:cubicBezTo>
                    <a:cubicBezTo>
                      <a:pt x="1497" y="434"/>
                      <a:pt x="1497" y="434"/>
                      <a:pt x="1497" y="434"/>
                    </a:cubicBezTo>
                    <a:cubicBezTo>
                      <a:pt x="1474" y="464"/>
                      <a:pt x="1465" y="511"/>
                      <a:pt x="1484" y="547"/>
                    </a:cubicBezTo>
                    <a:cubicBezTo>
                      <a:pt x="1493" y="565"/>
                      <a:pt x="1494" y="589"/>
                      <a:pt x="1508" y="603"/>
                    </a:cubicBezTo>
                    <a:cubicBezTo>
                      <a:pt x="1517" y="631"/>
                      <a:pt x="1534" y="650"/>
                      <a:pt x="1550" y="675"/>
                    </a:cubicBezTo>
                    <a:cubicBezTo>
                      <a:pt x="1554" y="685"/>
                      <a:pt x="1544" y="687"/>
                      <a:pt x="1539" y="691"/>
                    </a:cubicBezTo>
                    <a:cubicBezTo>
                      <a:pt x="1529" y="685"/>
                      <a:pt x="1531" y="669"/>
                      <a:pt x="1521" y="662"/>
                    </a:cubicBezTo>
                    <a:cubicBezTo>
                      <a:pt x="1489" y="595"/>
                      <a:pt x="1448" y="540"/>
                      <a:pt x="1398" y="485"/>
                    </a:cubicBezTo>
                    <a:cubicBezTo>
                      <a:pt x="1396" y="477"/>
                      <a:pt x="1387" y="469"/>
                      <a:pt x="1392" y="459"/>
                    </a:cubicBezTo>
                    <a:cubicBezTo>
                      <a:pt x="1411" y="442"/>
                      <a:pt x="1414" y="408"/>
                      <a:pt x="1405" y="386"/>
                    </a:cubicBezTo>
                    <a:cubicBezTo>
                      <a:pt x="1403" y="381"/>
                      <a:pt x="1397" y="375"/>
                      <a:pt x="1398" y="370"/>
                    </a:cubicBezTo>
                    <a:cubicBezTo>
                      <a:pt x="1384" y="359"/>
                      <a:pt x="1384" y="359"/>
                      <a:pt x="1384" y="359"/>
                    </a:cubicBezTo>
                    <a:cubicBezTo>
                      <a:pt x="1386" y="393"/>
                      <a:pt x="1364" y="422"/>
                      <a:pt x="1373" y="458"/>
                    </a:cubicBezTo>
                    <a:cubicBezTo>
                      <a:pt x="1373" y="460"/>
                      <a:pt x="1373" y="460"/>
                      <a:pt x="1373" y="460"/>
                    </a:cubicBezTo>
                    <a:cubicBezTo>
                      <a:pt x="1274" y="386"/>
                      <a:pt x="1165" y="319"/>
                      <a:pt x="1053" y="267"/>
                    </a:cubicBezTo>
                    <a:cubicBezTo>
                      <a:pt x="1045" y="292"/>
                      <a:pt x="1045" y="292"/>
                      <a:pt x="1045" y="292"/>
                    </a:cubicBezTo>
                    <a:cubicBezTo>
                      <a:pt x="1073" y="299"/>
                      <a:pt x="1147" y="344"/>
                      <a:pt x="1147" y="344"/>
                    </a:cubicBezTo>
                    <a:cubicBezTo>
                      <a:pt x="1181" y="357"/>
                      <a:pt x="1212" y="377"/>
                      <a:pt x="1243" y="395"/>
                    </a:cubicBezTo>
                    <a:cubicBezTo>
                      <a:pt x="1374" y="468"/>
                      <a:pt x="1460" y="588"/>
                      <a:pt x="1519" y="721"/>
                    </a:cubicBezTo>
                    <a:cubicBezTo>
                      <a:pt x="1520" y="732"/>
                      <a:pt x="1530" y="744"/>
                      <a:pt x="1523" y="754"/>
                    </a:cubicBezTo>
                    <a:cubicBezTo>
                      <a:pt x="1503" y="723"/>
                      <a:pt x="1474" y="706"/>
                      <a:pt x="1450" y="681"/>
                    </a:cubicBezTo>
                    <a:cubicBezTo>
                      <a:pt x="1443" y="635"/>
                      <a:pt x="1416" y="592"/>
                      <a:pt x="1377" y="573"/>
                    </a:cubicBezTo>
                    <a:cubicBezTo>
                      <a:pt x="1363" y="552"/>
                      <a:pt x="1332" y="550"/>
                      <a:pt x="1308" y="543"/>
                    </a:cubicBezTo>
                    <a:cubicBezTo>
                      <a:pt x="958" y="541"/>
                      <a:pt x="958" y="541"/>
                      <a:pt x="958" y="541"/>
                    </a:cubicBezTo>
                    <a:cubicBezTo>
                      <a:pt x="674" y="538"/>
                      <a:pt x="415" y="550"/>
                      <a:pt x="133" y="545"/>
                    </a:cubicBezTo>
                    <a:cubicBezTo>
                      <a:pt x="93" y="541"/>
                      <a:pt x="45" y="528"/>
                      <a:pt x="34" y="486"/>
                    </a:cubicBezTo>
                    <a:cubicBezTo>
                      <a:pt x="26" y="472"/>
                      <a:pt x="26" y="447"/>
                      <a:pt x="34" y="433"/>
                    </a:cubicBezTo>
                    <a:cubicBezTo>
                      <a:pt x="44" y="415"/>
                      <a:pt x="63" y="409"/>
                      <a:pt x="83" y="407"/>
                    </a:cubicBezTo>
                    <a:cubicBezTo>
                      <a:pt x="98" y="409"/>
                      <a:pt x="109" y="423"/>
                      <a:pt x="115" y="434"/>
                    </a:cubicBezTo>
                    <a:cubicBezTo>
                      <a:pt x="115" y="447"/>
                      <a:pt x="105" y="458"/>
                      <a:pt x="100" y="469"/>
                    </a:cubicBezTo>
                    <a:cubicBezTo>
                      <a:pt x="101" y="473"/>
                      <a:pt x="105" y="481"/>
                      <a:pt x="111" y="478"/>
                    </a:cubicBezTo>
                    <a:cubicBezTo>
                      <a:pt x="124" y="473"/>
                      <a:pt x="134" y="459"/>
                      <a:pt x="136" y="447"/>
                    </a:cubicBezTo>
                    <a:cubicBezTo>
                      <a:pt x="137" y="440"/>
                      <a:pt x="140" y="430"/>
                      <a:pt x="134" y="425"/>
                    </a:cubicBezTo>
                    <a:cubicBezTo>
                      <a:pt x="128" y="405"/>
                      <a:pt x="107" y="391"/>
                      <a:pt x="88" y="386"/>
                    </a:cubicBezTo>
                    <a:cubicBezTo>
                      <a:pt x="64" y="384"/>
                      <a:pt x="39" y="391"/>
                      <a:pt x="23" y="408"/>
                    </a:cubicBezTo>
                    <a:cubicBezTo>
                      <a:pt x="0" y="427"/>
                      <a:pt x="1" y="462"/>
                      <a:pt x="8" y="489"/>
                    </a:cubicBezTo>
                    <a:cubicBezTo>
                      <a:pt x="23" y="532"/>
                      <a:pt x="68" y="561"/>
                      <a:pt x="111" y="567"/>
                    </a:cubicBezTo>
                    <a:cubicBezTo>
                      <a:pt x="1046" y="570"/>
                      <a:pt x="1046" y="570"/>
                      <a:pt x="1046" y="570"/>
                    </a:cubicBezTo>
                    <a:cubicBezTo>
                      <a:pt x="1137" y="575"/>
                      <a:pt x="1240" y="560"/>
                      <a:pt x="1332" y="578"/>
                    </a:cubicBezTo>
                    <a:cubicBezTo>
                      <a:pt x="1365" y="589"/>
                      <a:pt x="1401" y="614"/>
                      <a:pt x="1410" y="652"/>
                    </a:cubicBezTo>
                    <a:cubicBezTo>
                      <a:pt x="1409" y="654"/>
                      <a:pt x="1406" y="653"/>
                      <a:pt x="1403" y="653"/>
                    </a:cubicBezTo>
                    <a:cubicBezTo>
                      <a:pt x="1327" y="603"/>
                      <a:pt x="1227" y="585"/>
                      <a:pt x="1130" y="597"/>
                    </a:cubicBezTo>
                    <a:cubicBezTo>
                      <a:pt x="1092" y="595"/>
                      <a:pt x="1057" y="609"/>
                      <a:pt x="1023" y="619"/>
                    </a:cubicBezTo>
                    <a:cubicBezTo>
                      <a:pt x="1004" y="623"/>
                      <a:pt x="987" y="614"/>
                      <a:pt x="976" y="603"/>
                    </a:cubicBezTo>
                    <a:cubicBezTo>
                      <a:pt x="941" y="572"/>
                      <a:pt x="881" y="574"/>
                      <a:pt x="836" y="586"/>
                    </a:cubicBezTo>
                    <a:cubicBezTo>
                      <a:pt x="836" y="589"/>
                      <a:pt x="835" y="592"/>
                      <a:pt x="837" y="593"/>
                    </a:cubicBezTo>
                    <a:cubicBezTo>
                      <a:pt x="884" y="589"/>
                      <a:pt x="912" y="629"/>
                      <a:pt x="954" y="634"/>
                    </a:cubicBezTo>
                    <a:cubicBezTo>
                      <a:pt x="964" y="636"/>
                      <a:pt x="972" y="626"/>
                      <a:pt x="980" y="633"/>
                    </a:cubicBezTo>
                    <a:cubicBezTo>
                      <a:pt x="936" y="655"/>
                      <a:pt x="894" y="680"/>
                      <a:pt x="847" y="693"/>
                    </a:cubicBezTo>
                    <a:cubicBezTo>
                      <a:pt x="833" y="690"/>
                      <a:pt x="825" y="677"/>
                      <a:pt x="813" y="669"/>
                    </a:cubicBezTo>
                    <a:cubicBezTo>
                      <a:pt x="795" y="649"/>
                      <a:pt x="761" y="658"/>
                      <a:pt x="737" y="656"/>
                    </a:cubicBezTo>
                    <a:cubicBezTo>
                      <a:pt x="728" y="658"/>
                      <a:pt x="720" y="652"/>
                      <a:pt x="714" y="656"/>
                    </a:cubicBezTo>
                    <a:cubicBezTo>
                      <a:pt x="722" y="671"/>
                      <a:pt x="739" y="680"/>
                      <a:pt x="756" y="687"/>
                    </a:cubicBezTo>
                    <a:cubicBezTo>
                      <a:pt x="780" y="698"/>
                      <a:pt x="808" y="687"/>
                      <a:pt x="830" y="701"/>
                    </a:cubicBezTo>
                    <a:cubicBezTo>
                      <a:pt x="824" y="708"/>
                      <a:pt x="816" y="710"/>
                      <a:pt x="809" y="715"/>
                    </a:cubicBezTo>
                    <a:cubicBezTo>
                      <a:pt x="764" y="732"/>
                      <a:pt x="727" y="773"/>
                      <a:pt x="677" y="770"/>
                    </a:cubicBezTo>
                    <a:cubicBezTo>
                      <a:pt x="624" y="775"/>
                      <a:pt x="570" y="760"/>
                      <a:pt x="535" y="723"/>
                    </a:cubicBezTo>
                    <a:cubicBezTo>
                      <a:pt x="519" y="686"/>
                      <a:pt x="480" y="665"/>
                      <a:pt x="438" y="667"/>
                    </a:cubicBezTo>
                    <a:cubicBezTo>
                      <a:pt x="435" y="669"/>
                      <a:pt x="431" y="669"/>
                      <a:pt x="432" y="674"/>
                    </a:cubicBezTo>
                    <a:cubicBezTo>
                      <a:pt x="453" y="687"/>
                      <a:pt x="470" y="712"/>
                      <a:pt x="491" y="726"/>
                    </a:cubicBezTo>
                    <a:cubicBezTo>
                      <a:pt x="504" y="743"/>
                      <a:pt x="530" y="726"/>
                      <a:pt x="543" y="745"/>
                    </a:cubicBezTo>
                    <a:cubicBezTo>
                      <a:pt x="561" y="757"/>
                      <a:pt x="584" y="768"/>
                      <a:pt x="605" y="772"/>
                    </a:cubicBezTo>
                    <a:cubicBezTo>
                      <a:pt x="620" y="778"/>
                      <a:pt x="638" y="781"/>
                      <a:pt x="655" y="785"/>
                    </a:cubicBezTo>
                    <a:cubicBezTo>
                      <a:pt x="648" y="789"/>
                      <a:pt x="648" y="789"/>
                      <a:pt x="648" y="789"/>
                    </a:cubicBezTo>
                    <a:cubicBezTo>
                      <a:pt x="561" y="818"/>
                      <a:pt x="460" y="821"/>
                      <a:pt x="362" y="817"/>
                    </a:cubicBezTo>
                    <a:cubicBezTo>
                      <a:pt x="333" y="816"/>
                      <a:pt x="305" y="807"/>
                      <a:pt x="277" y="808"/>
                    </a:cubicBezTo>
                    <a:cubicBezTo>
                      <a:pt x="281" y="814"/>
                      <a:pt x="291" y="819"/>
                      <a:pt x="300" y="822"/>
                    </a:cubicBezTo>
                    <a:cubicBezTo>
                      <a:pt x="292" y="827"/>
                      <a:pt x="283" y="829"/>
                      <a:pt x="274" y="830"/>
                    </a:cubicBezTo>
                    <a:cubicBezTo>
                      <a:pt x="262" y="833"/>
                      <a:pt x="249" y="834"/>
                      <a:pt x="237" y="839"/>
                    </a:cubicBezTo>
                    <a:cubicBezTo>
                      <a:pt x="222" y="838"/>
                      <a:pt x="208" y="844"/>
                      <a:pt x="196" y="849"/>
                    </a:cubicBezTo>
                    <a:cubicBezTo>
                      <a:pt x="180" y="866"/>
                      <a:pt x="160" y="885"/>
                      <a:pt x="141" y="893"/>
                    </a:cubicBezTo>
                    <a:cubicBezTo>
                      <a:pt x="141" y="897"/>
                      <a:pt x="140" y="903"/>
                      <a:pt x="145" y="903"/>
                    </a:cubicBezTo>
                    <a:cubicBezTo>
                      <a:pt x="163" y="895"/>
                      <a:pt x="186" y="901"/>
                      <a:pt x="205" y="893"/>
                    </a:cubicBezTo>
                    <a:cubicBezTo>
                      <a:pt x="236" y="891"/>
                      <a:pt x="254" y="856"/>
                      <a:pt x="279" y="841"/>
                    </a:cubicBezTo>
                    <a:cubicBezTo>
                      <a:pt x="306" y="820"/>
                      <a:pt x="345" y="825"/>
                      <a:pt x="377" y="830"/>
                    </a:cubicBezTo>
                    <a:cubicBezTo>
                      <a:pt x="397" y="834"/>
                      <a:pt x="375" y="842"/>
                      <a:pt x="381" y="855"/>
                    </a:cubicBezTo>
                    <a:cubicBezTo>
                      <a:pt x="389" y="862"/>
                      <a:pt x="396" y="869"/>
                      <a:pt x="406" y="866"/>
                    </a:cubicBezTo>
                    <a:cubicBezTo>
                      <a:pt x="408" y="864"/>
                      <a:pt x="410" y="863"/>
                      <a:pt x="413" y="862"/>
                    </a:cubicBezTo>
                    <a:cubicBezTo>
                      <a:pt x="419" y="854"/>
                      <a:pt x="418" y="845"/>
                      <a:pt x="414" y="837"/>
                    </a:cubicBezTo>
                    <a:cubicBezTo>
                      <a:pt x="427" y="829"/>
                      <a:pt x="446" y="838"/>
                      <a:pt x="460" y="833"/>
                    </a:cubicBezTo>
                    <a:cubicBezTo>
                      <a:pt x="496" y="832"/>
                      <a:pt x="533" y="824"/>
                      <a:pt x="568" y="823"/>
                    </a:cubicBezTo>
                    <a:cubicBezTo>
                      <a:pt x="574" y="822"/>
                      <a:pt x="581" y="816"/>
                      <a:pt x="587" y="822"/>
                    </a:cubicBezTo>
                    <a:cubicBezTo>
                      <a:pt x="584" y="830"/>
                      <a:pt x="574" y="831"/>
                      <a:pt x="578" y="841"/>
                    </a:cubicBezTo>
                    <a:cubicBezTo>
                      <a:pt x="580" y="850"/>
                      <a:pt x="590" y="854"/>
                      <a:pt x="597" y="856"/>
                    </a:cubicBezTo>
                    <a:cubicBezTo>
                      <a:pt x="607" y="852"/>
                      <a:pt x="615" y="845"/>
                      <a:pt x="612" y="833"/>
                    </a:cubicBezTo>
                    <a:cubicBezTo>
                      <a:pt x="610" y="826"/>
                      <a:pt x="602" y="825"/>
                      <a:pt x="597" y="822"/>
                    </a:cubicBezTo>
                    <a:cubicBezTo>
                      <a:pt x="617" y="812"/>
                      <a:pt x="640" y="809"/>
                      <a:pt x="661" y="800"/>
                    </a:cubicBezTo>
                    <a:cubicBezTo>
                      <a:pt x="675" y="797"/>
                      <a:pt x="688" y="792"/>
                      <a:pt x="701" y="786"/>
                    </a:cubicBezTo>
                    <a:cubicBezTo>
                      <a:pt x="713" y="785"/>
                      <a:pt x="724" y="774"/>
                      <a:pt x="736" y="778"/>
                    </a:cubicBezTo>
                    <a:cubicBezTo>
                      <a:pt x="731" y="795"/>
                      <a:pt x="724" y="810"/>
                      <a:pt x="715" y="825"/>
                    </a:cubicBezTo>
                    <a:cubicBezTo>
                      <a:pt x="700" y="876"/>
                      <a:pt x="688" y="944"/>
                      <a:pt x="715" y="993"/>
                    </a:cubicBezTo>
                    <a:cubicBezTo>
                      <a:pt x="718" y="994"/>
                      <a:pt x="719" y="992"/>
                      <a:pt x="721" y="991"/>
                    </a:cubicBezTo>
                    <a:cubicBezTo>
                      <a:pt x="701" y="940"/>
                      <a:pt x="712" y="881"/>
                      <a:pt x="730" y="833"/>
                    </a:cubicBezTo>
                    <a:cubicBezTo>
                      <a:pt x="743" y="750"/>
                      <a:pt x="828" y="726"/>
                      <a:pt x="888" y="695"/>
                    </a:cubicBezTo>
                    <a:cubicBezTo>
                      <a:pt x="891" y="699"/>
                      <a:pt x="891" y="699"/>
                      <a:pt x="891" y="699"/>
                    </a:cubicBezTo>
                    <a:cubicBezTo>
                      <a:pt x="875" y="742"/>
                      <a:pt x="851" y="782"/>
                      <a:pt x="855" y="834"/>
                    </a:cubicBezTo>
                    <a:cubicBezTo>
                      <a:pt x="857" y="842"/>
                      <a:pt x="851" y="851"/>
                      <a:pt x="855" y="857"/>
                    </a:cubicBezTo>
                    <a:cubicBezTo>
                      <a:pt x="871" y="848"/>
                      <a:pt x="881" y="829"/>
                      <a:pt x="890" y="812"/>
                    </a:cubicBezTo>
                    <a:cubicBezTo>
                      <a:pt x="897" y="769"/>
                      <a:pt x="872" y="715"/>
                      <a:pt x="916" y="683"/>
                    </a:cubicBezTo>
                    <a:cubicBezTo>
                      <a:pt x="995" y="652"/>
                      <a:pt x="1069" y="611"/>
                      <a:pt x="1160" y="610"/>
                    </a:cubicBezTo>
                    <a:cubicBezTo>
                      <a:pt x="1163" y="613"/>
                      <a:pt x="1170" y="608"/>
                      <a:pt x="1170" y="614"/>
                    </a:cubicBezTo>
                    <a:cubicBezTo>
                      <a:pt x="1151" y="635"/>
                      <a:pt x="1123" y="656"/>
                      <a:pt x="1115" y="682"/>
                    </a:cubicBezTo>
                    <a:cubicBezTo>
                      <a:pt x="1084" y="724"/>
                      <a:pt x="1085" y="797"/>
                      <a:pt x="1098" y="849"/>
                    </a:cubicBezTo>
                    <a:cubicBezTo>
                      <a:pt x="1107" y="879"/>
                      <a:pt x="1081" y="895"/>
                      <a:pt x="1069" y="919"/>
                    </a:cubicBezTo>
                    <a:cubicBezTo>
                      <a:pt x="1063" y="927"/>
                      <a:pt x="1061" y="941"/>
                      <a:pt x="1056" y="950"/>
                    </a:cubicBezTo>
                    <a:cubicBezTo>
                      <a:pt x="1074" y="952"/>
                      <a:pt x="1074" y="952"/>
                      <a:pt x="1074" y="952"/>
                    </a:cubicBezTo>
                    <a:cubicBezTo>
                      <a:pt x="1091" y="935"/>
                      <a:pt x="1106" y="914"/>
                      <a:pt x="1107" y="889"/>
                    </a:cubicBezTo>
                    <a:cubicBezTo>
                      <a:pt x="1109" y="898"/>
                      <a:pt x="1118" y="906"/>
                      <a:pt x="1125" y="908"/>
                    </a:cubicBezTo>
                    <a:cubicBezTo>
                      <a:pt x="1132" y="897"/>
                      <a:pt x="1120" y="890"/>
                      <a:pt x="1119" y="879"/>
                    </a:cubicBezTo>
                    <a:cubicBezTo>
                      <a:pt x="1134" y="870"/>
                      <a:pt x="1141" y="890"/>
                      <a:pt x="1153" y="893"/>
                    </a:cubicBezTo>
                    <a:cubicBezTo>
                      <a:pt x="1173" y="898"/>
                      <a:pt x="1191" y="907"/>
                      <a:pt x="1212" y="907"/>
                    </a:cubicBezTo>
                    <a:cubicBezTo>
                      <a:pt x="1219" y="900"/>
                      <a:pt x="1219" y="900"/>
                      <a:pt x="1219" y="900"/>
                    </a:cubicBezTo>
                    <a:cubicBezTo>
                      <a:pt x="1197" y="867"/>
                      <a:pt x="1155" y="862"/>
                      <a:pt x="1119" y="860"/>
                    </a:cubicBezTo>
                    <a:cubicBezTo>
                      <a:pt x="1099" y="828"/>
                      <a:pt x="1099" y="788"/>
                      <a:pt x="1101" y="749"/>
                    </a:cubicBezTo>
                    <a:cubicBezTo>
                      <a:pt x="1105" y="729"/>
                      <a:pt x="1109" y="708"/>
                      <a:pt x="1121" y="689"/>
                    </a:cubicBezTo>
                    <a:cubicBezTo>
                      <a:pt x="1125" y="676"/>
                      <a:pt x="1139" y="663"/>
                      <a:pt x="1147" y="653"/>
                    </a:cubicBezTo>
                    <a:cubicBezTo>
                      <a:pt x="1165" y="636"/>
                      <a:pt x="1187" y="625"/>
                      <a:pt x="1208" y="620"/>
                    </a:cubicBezTo>
                    <a:cubicBezTo>
                      <a:pt x="1211" y="620"/>
                      <a:pt x="1211" y="620"/>
                      <a:pt x="1211" y="620"/>
                    </a:cubicBezTo>
                    <a:cubicBezTo>
                      <a:pt x="1211" y="622"/>
                      <a:pt x="1212" y="623"/>
                      <a:pt x="1212" y="623"/>
                    </a:cubicBezTo>
                    <a:cubicBezTo>
                      <a:pt x="1186" y="643"/>
                      <a:pt x="1183" y="671"/>
                      <a:pt x="1168" y="696"/>
                    </a:cubicBezTo>
                    <a:cubicBezTo>
                      <a:pt x="1151" y="720"/>
                      <a:pt x="1144" y="753"/>
                      <a:pt x="1159" y="780"/>
                    </a:cubicBezTo>
                    <a:cubicBezTo>
                      <a:pt x="1165" y="793"/>
                      <a:pt x="1162" y="812"/>
                      <a:pt x="1175" y="821"/>
                    </a:cubicBezTo>
                    <a:cubicBezTo>
                      <a:pt x="1188" y="804"/>
                      <a:pt x="1189" y="781"/>
                      <a:pt x="1195" y="762"/>
                    </a:cubicBezTo>
                    <a:cubicBezTo>
                      <a:pt x="1193" y="730"/>
                      <a:pt x="1173" y="700"/>
                      <a:pt x="1192" y="669"/>
                    </a:cubicBezTo>
                    <a:cubicBezTo>
                      <a:pt x="1201" y="645"/>
                      <a:pt x="1221" y="635"/>
                      <a:pt x="1243" y="627"/>
                    </a:cubicBezTo>
                    <a:cubicBezTo>
                      <a:pt x="1296" y="622"/>
                      <a:pt x="1342" y="649"/>
                      <a:pt x="1388" y="669"/>
                    </a:cubicBezTo>
                    <a:cubicBezTo>
                      <a:pt x="1398" y="676"/>
                      <a:pt x="1414" y="682"/>
                      <a:pt x="1416" y="695"/>
                    </a:cubicBezTo>
                    <a:cubicBezTo>
                      <a:pt x="1415" y="721"/>
                      <a:pt x="1401" y="747"/>
                      <a:pt x="1381" y="760"/>
                    </a:cubicBezTo>
                    <a:cubicBezTo>
                      <a:pt x="1355" y="775"/>
                      <a:pt x="1317" y="777"/>
                      <a:pt x="1293" y="759"/>
                    </a:cubicBezTo>
                    <a:cubicBezTo>
                      <a:pt x="1279" y="745"/>
                      <a:pt x="1273" y="719"/>
                      <a:pt x="1278" y="700"/>
                    </a:cubicBezTo>
                    <a:cubicBezTo>
                      <a:pt x="1289" y="688"/>
                      <a:pt x="1303" y="679"/>
                      <a:pt x="1320" y="685"/>
                    </a:cubicBezTo>
                    <a:cubicBezTo>
                      <a:pt x="1330" y="689"/>
                      <a:pt x="1338" y="699"/>
                      <a:pt x="1351" y="693"/>
                    </a:cubicBezTo>
                    <a:cubicBezTo>
                      <a:pt x="1356" y="690"/>
                      <a:pt x="1358" y="683"/>
                      <a:pt x="1355" y="678"/>
                    </a:cubicBezTo>
                    <a:cubicBezTo>
                      <a:pt x="1344" y="672"/>
                      <a:pt x="1340" y="658"/>
                      <a:pt x="1326" y="656"/>
                    </a:cubicBezTo>
                    <a:cubicBezTo>
                      <a:pt x="1308" y="653"/>
                      <a:pt x="1286" y="654"/>
                      <a:pt x="1273" y="666"/>
                    </a:cubicBezTo>
                    <a:cubicBezTo>
                      <a:pt x="1253" y="684"/>
                      <a:pt x="1245" y="710"/>
                      <a:pt x="1251" y="734"/>
                    </a:cubicBezTo>
                    <a:cubicBezTo>
                      <a:pt x="1258" y="765"/>
                      <a:pt x="1281" y="787"/>
                      <a:pt x="1311" y="796"/>
                    </a:cubicBezTo>
                    <a:cubicBezTo>
                      <a:pt x="1355" y="806"/>
                      <a:pt x="1401" y="793"/>
                      <a:pt x="1429" y="755"/>
                    </a:cubicBezTo>
                    <a:cubicBezTo>
                      <a:pt x="1440" y="743"/>
                      <a:pt x="1443" y="729"/>
                      <a:pt x="1450" y="714"/>
                    </a:cubicBezTo>
                    <a:cubicBezTo>
                      <a:pt x="1496" y="742"/>
                      <a:pt x="1531" y="791"/>
                      <a:pt x="1549" y="841"/>
                    </a:cubicBezTo>
                    <a:cubicBezTo>
                      <a:pt x="1549" y="858"/>
                      <a:pt x="1554" y="875"/>
                      <a:pt x="1550" y="890"/>
                    </a:cubicBezTo>
                    <a:cubicBezTo>
                      <a:pt x="1583" y="892"/>
                      <a:pt x="1583" y="892"/>
                      <a:pt x="1583" y="892"/>
                    </a:cubicBezTo>
                    <a:cubicBezTo>
                      <a:pt x="1580" y="885"/>
                      <a:pt x="1583" y="876"/>
                      <a:pt x="1586" y="869"/>
                    </a:cubicBezTo>
                    <a:cubicBezTo>
                      <a:pt x="1599" y="805"/>
                      <a:pt x="1638" y="752"/>
                      <a:pt x="1685" y="711"/>
                    </a:cubicBezTo>
                    <a:cubicBezTo>
                      <a:pt x="1701" y="701"/>
                      <a:pt x="1698" y="723"/>
                      <a:pt x="1701" y="730"/>
                    </a:cubicBezTo>
                    <a:cubicBezTo>
                      <a:pt x="1716" y="767"/>
                      <a:pt x="1749" y="793"/>
                      <a:pt x="1785" y="804"/>
                    </a:cubicBezTo>
                    <a:cubicBezTo>
                      <a:pt x="1825" y="810"/>
                      <a:pt x="1864" y="801"/>
                      <a:pt x="1889" y="770"/>
                    </a:cubicBezTo>
                    <a:cubicBezTo>
                      <a:pt x="1901" y="746"/>
                      <a:pt x="1917" y="713"/>
                      <a:pt x="1895" y="688"/>
                    </a:cubicBezTo>
                    <a:cubicBezTo>
                      <a:pt x="1882" y="672"/>
                      <a:pt x="1864" y="663"/>
                      <a:pt x="1843" y="663"/>
                    </a:cubicBezTo>
                    <a:cubicBezTo>
                      <a:pt x="1818" y="663"/>
                      <a:pt x="1802" y="681"/>
                      <a:pt x="1790" y="699"/>
                    </a:cubicBezTo>
                    <a:cubicBezTo>
                      <a:pt x="1790" y="707"/>
                      <a:pt x="1789" y="716"/>
                      <a:pt x="1796" y="719"/>
                    </a:cubicBezTo>
                    <a:cubicBezTo>
                      <a:pt x="1799" y="719"/>
                      <a:pt x="1807" y="720"/>
                      <a:pt x="1810" y="715"/>
                    </a:cubicBezTo>
                    <a:cubicBezTo>
                      <a:pt x="1812" y="700"/>
                      <a:pt x="1824" y="693"/>
                      <a:pt x="1836" y="686"/>
                    </a:cubicBezTo>
                    <a:cubicBezTo>
                      <a:pt x="1846" y="680"/>
                      <a:pt x="1858" y="686"/>
                      <a:pt x="1867" y="691"/>
                    </a:cubicBezTo>
                    <a:cubicBezTo>
                      <a:pt x="1877" y="700"/>
                      <a:pt x="1879" y="715"/>
                      <a:pt x="1880" y="729"/>
                    </a:cubicBezTo>
                    <a:cubicBezTo>
                      <a:pt x="1878" y="747"/>
                      <a:pt x="1866" y="767"/>
                      <a:pt x="1848" y="775"/>
                    </a:cubicBezTo>
                    <a:cubicBezTo>
                      <a:pt x="1821" y="789"/>
                      <a:pt x="1780" y="782"/>
                      <a:pt x="1756" y="766"/>
                    </a:cubicBezTo>
                    <a:cubicBezTo>
                      <a:pt x="1745" y="753"/>
                      <a:pt x="1738" y="739"/>
                      <a:pt x="1729" y="723"/>
                    </a:cubicBezTo>
                    <a:cubicBezTo>
                      <a:pt x="1727" y="708"/>
                      <a:pt x="1722" y="694"/>
                      <a:pt x="1729" y="679"/>
                    </a:cubicBezTo>
                    <a:cubicBezTo>
                      <a:pt x="1772" y="654"/>
                      <a:pt x="1816" y="635"/>
                      <a:pt x="1867" y="630"/>
                    </a:cubicBezTo>
                    <a:cubicBezTo>
                      <a:pt x="1887" y="634"/>
                      <a:pt x="1904" y="648"/>
                      <a:pt x="1917" y="662"/>
                    </a:cubicBezTo>
                    <a:cubicBezTo>
                      <a:pt x="1962" y="708"/>
                      <a:pt x="1908" y="773"/>
                      <a:pt x="1939" y="823"/>
                    </a:cubicBezTo>
                    <a:cubicBezTo>
                      <a:pt x="1950" y="821"/>
                      <a:pt x="1950" y="805"/>
                      <a:pt x="1955" y="796"/>
                    </a:cubicBezTo>
                    <a:cubicBezTo>
                      <a:pt x="1969" y="761"/>
                      <a:pt x="1951" y="723"/>
                      <a:pt x="1942" y="689"/>
                    </a:cubicBezTo>
                    <a:cubicBezTo>
                      <a:pt x="1931" y="668"/>
                      <a:pt x="1924" y="650"/>
                      <a:pt x="1906" y="632"/>
                    </a:cubicBezTo>
                    <a:cubicBezTo>
                      <a:pt x="1911" y="630"/>
                      <a:pt x="1913" y="630"/>
                      <a:pt x="1917" y="630"/>
                    </a:cubicBezTo>
                    <a:cubicBezTo>
                      <a:pt x="1938" y="644"/>
                      <a:pt x="1960" y="659"/>
                      <a:pt x="1976" y="681"/>
                    </a:cubicBezTo>
                    <a:cubicBezTo>
                      <a:pt x="2004" y="726"/>
                      <a:pt x="2018" y="780"/>
                      <a:pt x="2014" y="839"/>
                    </a:cubicBezTo>
                    <a:cubicBezTo>
                      <a:pt x="2006" y="868"/>
                      <a:pt x="1975" y="882"/>
                      <a:pt x="1951" y="892"/>
                    </a:cubicBezTo>
                    <a:cubicBezTo>
                      <a:pt x="1942" y="900"/>
                      <a:pt x="1930" y="912"/>
                      <a:pt x="1925" y="923"/>
                    </a:cubicBezTo>
                    <a:cubicBezTo>
                      <a:pt x="1937" y="930"/>
                      <a:pt x="1953" y="923"/>
                      <a:pt x="1965" y="919"/>
                    </a:cubicBezTo>
                    <a:cubicBezTo>
                      <a:pt x="1983" y="912"/>
                      <a:pt x="1993" y="889"/>
                      <a:pt x="2006" y="878"/>
                    </a:cubicBezTo>
                    <a:cubicBezTo>
                      <a:pt x="2008" y="879"/>
                      <a:pt x="2007" y="882"/>
                      <a:pt x="2008" y="884"/>
                    </a:cubicBezTo>
                    <a:cubicBezTo>
                      <a:pt x="2009" y="894"/>
                      <a:pt x="2003" y="909"/>
                      <a:pt x="2013" y="912"/>
                    </a:cubicBezTo>
                    <a:cubicBezTo>
                      <a:pt x="2017" y="898"/>
                      <a:pt x="2018" y="879"/>
                      <a:pt x="2021" y="863"/>
                    </a:cubicBezTo>
                    <a:cubicBezTo>
                      <a:pt x="2034" y="876"/>
                      <a:pt x="2036" y="893"/>
                      <a:pt x="2039" y="911"/>
                    </a:cubicBezTo>
                    <a:cubicBezTo>
                      <a:pt x="2048" y="928"/>
                      <a:pt x="2063" y="951"/>
                      <a:pt x="2086" y="954"/>
                    </a:cubicBezTo>
                    <a:cubicBezTo>
                      <a:pt x="2091" y="946"/>
                      <a:pt x="2085" y="937"/>
                      <a:pt x="2083" y="929"/>
                    </a:cubicBezTo>
                    <a:cubicBezTo>
                      <a:pt x="2080" y="905"/>
                      <a:pt x="2060" y="892"/>
                      <a:pt x="2046" y="875"/>
                    </a:cubicBezTo>
                    <a:cubicBezTo>
                      <a:pt x="2013" y="829"/>
                      <a:pt x="2028" y="756"/>
                      <a:pt x="2002" y="704"/>
                    </a:cubicBezTo>
                    <a:cubicBezTo>
                      <a:pt x="1992" y="676"/>
                      <a:pt x="1972" y="656"/>
                      <a:pt x="1950" y="632"/>
                    </a:cubicBezTo>
                    <a:cubicBezTo>
                      <a:pt x="1954" y="629"/>
                      <a:pt x="1954" y="629"/>
                      <a:pt x="1954" y="629"/>
                    </a:cubicBezTo>
                    <a:cubicBezTo>
                      <a:pt x="2001" y="628"/>
                      <a:pt x="2040" y="643"/>
                      <a:pt x="2084" y="652"/>
                    </a:cubicBezTo>
                    <a:cubicBezTo>
                      <a:pt x="2136" y="678"/>
                      <a:pt x="2213" y="672"/>
                      <a:pt x="2238" y="741"/>
                    </a:cubicBezTo>
                    <a:cubicBezTo>
                      <a:pt x="2249" y="779"/>
                      <a:pt x="2266" y="815"/>
                      <a:pt x="2293" y="845"/>
                    </a:cubicBezTo>
                    <a:cubicBezTo>
                      <a:pt x="2296" y="843"/>
                      <a:pt x="2296" y="843"/>
                      <a:pt x="2296" y="843"/>
                    </a:cubicBezTo>
                    <a:cubicBezTo>
                      <a:pt x="2302" y="834"/>
                      <a:pt x="2302" y="817"/>
                      <a:pt x="2296" y="807"/>
                    </a:cubicBezTo>
                    <a:cubicBezTo>
                      <a:pt x="2290" y="759"/>
                      <a:pt x="2248" y="747"/>
                      <a:pt x="2226" y="707"/>
                    </a:cubicBezTo>
                    <a:cubicBezTo>
                      <a:pt x="2229" y="703"/>
                      <a:pt x="2229" y="703"/>
                      <a:pt x="2229" y="703"/>
                    </a:cubicBezTo>
                    <a:cubicBezTo>
                      <a:pt x="2252" y="710"/>
                      <a:pt x="2276" y="716"/>
                      <a:pt x="2299" y="725"/>
                    </a:cubicBezTo>
                    <a:cubicBezTo>
                      <a:pt x="2376" y="746"/>
                      <a:pt x="2429" y="822"/>
                      <a:pt x="2439" y="900"/>
                    </a:cubicBezTo>
                    <a:cubicBezTo>
                      <a:pt x="2439" y="962"/>
                      <a:pt x="2427" y="1013"/>
                      <a:pt x="2403" y="1066"/>
                    </a:cubicBezTo>
                    <a:cubicBezTo>
                      <a:pt x="2400" y="1073"/>
                      <a:pt x="2387" y="1082"/>
                      <a:pt x="2396" y="1089"/>
                    </a:cubicBezTo>
                    <a:cubicBezTo>
                      <a:pt x="2406" y="1081"/>
                      <a:pt x="2408" y="1069"/>
                      <a:pt x="2414" y="1060"/>
                    </a:cubicBezTo>
                    <a:cubicBezTo>
                      <a:pt x="2446" y="1007"/>
                      <a:pt x="2462" y="933"/>
                      <a:pt x="2446" y="865"/>
                    </a:cubicBezTo>
                    <a:cubicBezTo>
                      <a:pt x="2445" y="853"/>
                      <a:pt x="2430" y="843"/>
                      <a:pt x="2437" y="831"/>
                    </a:cubicBezTo>
                    <a:cubicBezTo>
                      <a:pt x="2442" y="836"/>
                      <a:pt x="2448" y="837"/>
                      <a:pt x="2453" y="839"/>
                    </a:cubicBezTo>
                    <a:cubicBezTo>
                      <a:pt x="2459" y="835"/>
                      <a:pt x="2468" y="835"/>
                      <a:pt x="2472" y="829"/>
                    </a:cubicBezTo>
                    <a:cubicBezTo>
                      <a:pt x="2472" y="823"/>
                      <a:pt x="2476" y="816"/>
                      <a:pt x="2472" y="811"/>
                    </a:cubicBezTo>
                    <a:cubicBezTo>
                      <a:pt x="2466" y="803"/>
                      <a:pt x="2453" y="803"/>
                      <a:pt x="2444" y="805"/>
                    </a:cubicBezTo>
                    <a:cubicBezTo>
                      <a:pt x="2439" y="810"/>
                      <a:pt x="2433" y="818"/>
                      <a:pt x="2432" y="826"/>
                    </a:cubicBezTo>
                    <a:cubicBezTo>
                      <a:pt x="2423" y="809"/>
                      <a:pt x="2413" y="788"/>
                      <a:pt x="2398" y="775"/>
                    </a:cubicBezTo>
                    <a:cubicBezTo>
                      <a:pt x="2400" y="772"/>
                      <a:pt x="2400" y="772"/>
                      <a:pt x="2400" y="772"/>
                    </a:cubicBezTo>
                    <a:cubicBezTo>
                      <a:pt x="2443" y="786"/>
                      <a:pt x="2482" y="807"/>
                      <a:pt x="2526" y="819"/>
                    </a:cubicBezTo>
                    <a:cubicBezTo>
                      <a:pt x="2536" y="825"/>
                      <a:pt x="2546" y="830"/>
                      <a:pt x="2560" y="830"/>
                    </a:cubicBezTo>
                    <a:cubicBezTo>
                      <a:pt x="2597" y="844"/>
                      <a:pt x="2639" y="850"/>
                      <a:pt x="2678" y="860"/>
                    </a:cubicBezTo>
                    <a:cubicBezTo>
                      <a:pt x="2707" y="857"/>
                      <a:pt x="2731" y="870"/>
                      <a:pt x="2760" y="863"/>
                    </a:cubicBezTo>
                    <a:cubicBezTo>
                      <a:pt x="2760" y="862"/>
                      <a:pt x="2760" y="862"/>
                      <a:pt x="2760" y="862"/>
                    </a:cubicBezTo>
                    <a:cubicBezTo>
                      <a:pt x="2759" y="863"/>
                      <a:pt x="2759" y="863"/>
                      <a:pt x="2759" y="863"/>
                    </a:cubicBezTo>
                    <a:cubicBezTo>
                      <a:pt x="2748" y="849"/>
                      <a:pt x="2725" y="862"/>
                      <a:pt x="2713" y="852"/>
                    </a:cubicBezTo>
                    <a:cubicBezTo>
                      <a:pt x="2646" y="845"/>
                      <a:pt x="2583" y="828"/>
                      <a:pt x="2523" y="805"/>
                    </a:cubicBezTo>
                    <a:cubicBezTo>
                      <a:pt x="2524" y="802"/>
                      <a:pt x="2528" y="803"/>
                      <a:pt x="2531" y="803"/>
                    </a:cubicBezTo>
                    <a:cubicBezTo>
                      <a:pt x="2541" y="798"/>
                      <a:pt x="2547" y="789"/>
                      <a:pt x="2546" y="778"/>
                    </a:cubicBezTo>
                    <a:cubicBezTo>
                      <a:pt x="2542" y="772"/>
                      <a:pt x="2534" y="768"/>
                      <a:pt x="2524" y="768"/>
                    </a:cubicBezTo>
                    <a:cubicBezTo>
                      <a:pt x="2519" y="771"/>
                      <a:pt x="2511" y="777"/>
                      <a:pt x="2510" y="784"/>
                    </a:cubicBezTo>
                    <a:cubicBezTo>
                      <a:pt x="2511" y="792"/>
                      <a:pt x="2518" y="801"/>
                      <a:pt x="2524" y="803"/>
                    </a:cubicBezTo>
                    <a:cubicBezTo>
                      <a:pt x="2522" y="805"/>
                      <a:pt x="2519" y="804"/>
                      <a:pt x="2516" y="804"/>
                    </a:cubicBezTo>
                    <a:cubicBezTo>
                      <a:pt x="2486" y="790"/>
                      <a:pt x="2457" y="777"/>
                      <a:pt x="2428" y="764"/>
                    </a:cubicBezTo>
                    <a:cubicBezTo>
                      <a:pt x="2418" y="762"/>
                      <a:pt x="2409" y="753"/>
                      <a:pt x="2399" y="751"/>
                    </a:cubicBezTo>
                    <a:cubicBezTo>
                      <a:pt x="2376" y="741"/>
                      <a:pt x="2354" y="730"/>
                      <a:pt x="2332" y="721"/>
                    </a:cubicBezTo>
                    <a:cubicBezTo>
                      <a:pt x="2271" y="689"/>
                      <a:pt x="2203" y="672"/>
                      <a:pt x="2137" y="649"/>
                    </a:cubicBezTo>
                    <a:cubicBezTo>
                      <a:pt x="2123" y="645"/>
                      <a:pt x="2110" y="641"/>
                      <a:pt x="2096" y="637"/>
                    </a:cubicBezTo>
                    <a:cubicBezTo>
                      <a:pt x="2072" y="630"/>
                      <a:pt x="2048" y="625"/>
                      <a:pt x="2024" y="618"/>
                    </a:cubicBezTo>
                    <a:cubicBezTo>
                      <a:pt x="1942" y="598"/>
                      <a:pt x="1833" y="596"/>
                      <a:pt x="1762" y="640"/>
                    </a:cubicBezTo>
                    <a:cubicBezTo>
                      <a:pt x="1750" y="636"/>
                      <a:pt x="1744" y="655"/>
                      <a:pt x="1738" y="643"/>
                    </a:cubicBezTo>
                    <a:cubicBezTo>
                      <a:pt x="1758" y="590"/>
                      <a:pt x="1817" y="572"/>
                      <a:pt x="1870" y="570"/>
                    </a:cubicBezTo>
                    <a:cubicBezTo>
                      <a:pt x="2255" y="567"/>
                      <a:pt x="2616" y="564"/>
                      <a:pt x="2995" y="558"/>
                    </a:cubicBezTo>
                    <a:cubicBezTo>
                      <a:pt x="3039" y="558"/>
                      <a:pt x="3082" y="542"/>
                      <a:pt x="3105" y="503"/>
                    </a:cubicBezTo>
                    <a:cubicBezTo>
                      <a:pt x="3122" y="480"/>
                      <a:pt x="3124" y="440"/>
                      <a:pt x="3112" y="414"/>
                    </a:cubicBezTo>
                    <a:close/>
                    <a:moveTo>
                      <a:pt x="1585" y="771"/>
                    </a:moveTo>
                    <a:cubicBezTo>
                      <a:pt x="1581" y="782"/>
                      <a:pt x="1574" y="792"/>
                      <a:pt x="1575" y="805"/>
                    </a:cubicBezTo>
                    <a:cubicBezTo>
                      <a:pt x="1571" y="806"/>
                      <a:pt x="1571" y="806"/>
                      <a:pt x="1571" y="806"/>
                    </a:cubicBezTo>
                    <a:cubicBezTo>
                      <a:pt x="1574" y="792"/>
                      <a:pt x="1559" y="783"/>
                      <a:pt x="1563" y="768"/>
                    </a:cubicBezTo>
                    <a:cubicBezTo>
                      <a:pt x="1556" y="756"/>
                      <a:pt x="1556" y="742"/>
                      <a:pt x="1549" y="729"/>
                    </a:cubicBezTo>
                    <a:cubicBezTo>
                      <a:pt x="1540" y="714"/>
                      <a:pt x="1556" y="707"/>
                      <a:pt x="1563" y="696"/>
                    </a:cubicBezTo>
                    <a:cubicBezTo>
                      <a:pt x="1577" y="702"/>
                      <a:pt x="1581" y="715"/>
                      <a:pt x="1591" y="726"/>
                    </a:cubicBezTo>
                    <a:cubicBezTo>
                      <a:pt x="1597" y="743"/>
                      <a:pt x="1584" y="755"/>
                      <a:pt x="1585" y="7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9" name="Freeform 159"/>
              <p:cNvSpPr>
                <a:spLocks/>
              </p:cNvSpPr>
              <p:nvPr userDrawn="1"/>
            </p:nvSpPr>
            <p:spPr bwMode="auto">
              <a:xfrm>
                <a:off x="5045" y="544"/>
                <a:ext cx="347" cy="154"/>
              </a:xfrm>
              <a:custGeom>
                <a:avLst/>
                <a:gdLst>
                  <a:gd name="T0" fmla="*/ 141 w 147"/>
                  <a:gd name="T1" fmla="*/ 12 h 65"/>
                  <a:gd name="T2" fmla="*/ 145 w 147"/>
                  <a:gd name="T3" fmla="*/ 20 h 65"/>
                  <a:gd name="T4" fmla="*/ 16 w 147"/>
                  <a:gd name="T5" fmla="*/ 61 h 65"/>
                  <a:gd name="T6" fmla="*/ 4 w 147"/>
                  <a:gd name="T7" fmla="*/ 64 h 65"/>
                  <a:gd name="T8" fmla="*/ 2 w 147"/>
                  <a:gd name="T9" fmla="*/ 57 h 65"/>
                  <a:gd name="T10" fmla="*/ 141 w 147"/>
                  <a:gd name="T11" fmla="*/ 12 h 65"/>
                </a:gdLst>
                <a:ahLst/>
                <a:cxnLst>
                  <a:cxn ang="0">
                    <a:pos x="T0" y="T1"/>
                  </a:cxn>
                  <a:cxn ang="0">
                    <a:pos x="T2" y="T3"/>
                  </a:cxn>
                  <a:cxn ang="0">
                    <a:pos x="T4" y="T5"/>
                  </a:cxn>
                  <a:cxn ang="0">
                    <a:pos x="T6" y="T7"/>
                  </a:cxn>
                  <a:cxn ang="0">
                    <a:pos x="T8" y="T9"/>
                  </a:cxn>
                  <a:cxn ang="0">
                    <a:pos x="T10" y="T11"/>
                  </a:cxn>
                </a:cxnLst>
                <a:rect l="0" t="0" r="r" b="b"/>
                <a:pathLst>
                  <a:path w="147" h="65">
                    <a:moveTo>
                      <a:pt x="141" y="12"/>
                    </a:moveTo>
                    <a:cubicBezTo>
                      <a:pt x="141" y="15"/>
                      <a:pt x="147" y="16"/>
                      <a:pt x="145" y="20"/>
                    </a:cubicBezTo>
                    <a:cubicBezTo>
                      <a:pt x="111" y="50"/>
                      <a:pt x="64" y="59"/>
                      <a:pt x="16" y="61"/>
                    </a:cubicBezTo>
                    <a:cubicBezTo>
                      <a:pt x="12" y="62"/>
                      <a:pt x="9" y="65"/>
                      <a:pt x="4" y="64"/>
                    </a:cubicBezTo>
                    <a:cubicBezTo>
                      <a:pt x="1" y="62"/>
                      <a:pt x="0" y="59"/>
                      <a:pt x="2" y="57"/>
                    </a:cubicBezTo>
                    <a:cubicBezTo>
                      <a:pt x="36" y="19"/>
                      <a:pt x="89" y="0"/>
                      <a:pt x="14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0" name="Freeform 160"/>
              <p:cNvSpPr>
                <a:spLocks/>
              </p:cNvSpPr>
              <p:nvPr userDrawn="1"/>
            </p:nvSpPr>
            <p:spPr bwMode="auto">
              <a:xfrm>
                <a:off x="4919" y="577"/>
                <a:ext cx="102" cy="93"/>
              </a:xfrm>
              <a:custGeom>
                <a:avLst/>
                <a:gdLst>
                  <a:gd name="T0" fmla="*/ 39 w 43"/>
                  <a:gd name="T1" fmla="*/ 13 h 39"/>
                  <a:gd name="T2" fmla="*/ 24 w 43"/>
                  <a:gd name="T3" fmla="*/ 39 h 39"/>
                  <a:gd name="T4" fmla="*/ 3 w 43"/>
                  <a:gd name="T5" fmla="*/ 24 h 39"/>
                  <a:gd name="T6" fmla="*/ 10 w 43"/>
                  <a:gd name="T7" fmla="*/ 7 h 39"/>
                  <a:gd name="T8" fmla="*/ 39 w 43"/>
                  <a:gd name="T9" fmla="*/ 13 h 39"/>
                </a:gdLst>
                <a:ahLst/>
                <a:cxnLst>
                  <a:cxn ang="0">
                    <a:pos x="T0" y="T1"/>
                  </a:cxn>
                  <a:cxn ang="0">
                    <a:pos x="T2" y="T3"/>
                  </a:cxn>
                  <a:cxn ang="0">
                    <a:pos x="T4" y="T5"/>
                  </a:cxn>
                  <a:cxn ang="0">
                    <a:pos x="T6" y="T7"/>
                  </a:cxn>
                  <a:cxn ang="0">
                    <a:pos x="T8" y="T9"/>
                  </a:cxn>
                </a:cxnLst>
                <a:rect l="0" t="0" r="r" b="b"/>
                <a:pathLst>
                  <a:path w="43" h="39">
                    <a:moveTo>
                      <a:pt x="39" y="13"/>
                    </a:moveTo>
                    <a:cubicBezTo>
                      <a:pt x="43" y="27"/>
                      <a:pt x="35" y="34"/>
                      <a:pt x="24" y="39"/>
                    </a:cubicBezTo>
                    <a:cubicBezTo>
                      <a:pt x="14" y="38"/>
                      <a:pt x="8" y="32"/>
                      <a:pt x="3" y="24"/>
                    </a:cubicBezTo>
                    <a:cubicBezTo>
                      <a:pt x="0" y="16"/>
                      <a:pt x="7" y="12"/>
                      <a:pt x="10" y="7"/>
                    </a:cubicBezTo>
                    <a:cubicBezTo>
                      <a:pt x="17" y="0"/>
                      <a:pt x="36" y="0"/>
                      <a:pt x="3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1" name="Freeform 161"/>
              <p:cNvSpPr>
                <a:spLocks/>
              </p:cNvSpPr>
              <p:nvPr userDrawn="1"/>
            </p:nvSpPr>
            <p:spPr bwMode="auto">
              <a:xfrm>
                <a:off x="619" y="592"/>
                <a:ext cx="85" cy="82"/>
              </a:xfrm>
              <a:custGeom>
                <a:avLst/>
                <a:gdLst>
                  <a:gd name="T0" fmla="*/ 34 w 36"/>
                  <a:gd name="T1" fmla="*/ 9 h 35"/>
                  <a:gd name="T2" fmla="*/ 29 w 36"/>
                  <a:gd name="T3" fmla="*/ 29 h 35"/>
                  <a:gd name="T4" fmla="*/ 12 w 36"/>
                  <a:gd name="T5" fmla="*/ 34 h 35"/>
                  <a:gd name="T6" fmla="*/ 0 w 36"/>
                  <a:gd name="T7" fmla="*/ 20 h 35"/>
                  <a:gd name="T8" fmla="*/ 12 w 36"/>
                  <a:gd name="T9" fmla="*/ 1 h 35"/>
                  <a:gd name="T10" fmla="*/ 34 w 36"/>
                  <a:gd name="T11" fmla="*/ 9 h 35"/>
                </a:gdLst>
                <a:ahLst/>
                <a:cxnLst>
                  <a:cxn ang="0">
                    <a:pos x="T0" y="T1"/>
                  </a:cxn>
                  <a:cxn ang="0">
                    <a:pos x="T2" y="T3"/>
                  </a:cxn>
                  <a:cxn ang="0">
                    <a:pos x="T4" y="T5"/>
                  </a:cxn>
                  <a:cxn ang="0">
                    <a:pos x="T6" y="T7"/>
                  </a:cxn>
                  <a:cxn ang="0">
                    <a:pos x="T8" y="T9"/>
                  </a:cxn>
                  <a:cxn ang="0">
                    <a:pos x="T10" y="T11"/>
                  </a:cxn>
                </a:cxnLst>
                <a:rect l="0" t="0" r="r" b="b"/>
                <a:pathLst>
                  <a:path w="36" h="35">
                    <a:moveTo>
                      <a:pt x="34" y="9"/>
                    </a:moveTo>
                    <a:cubicBezTo>
                      <a:pt x="36" y="16"/>
                      <a:pt x="35" y="25"/>
                      <a:pt x="29" y="29"/>
                    </a:cubicBezTo>
                    <a:cubicBezTo>
                      <a:pt x="26" y="34"/>
                      <a:pt x="17" y="35"/>
                      <a:pt x="12" y="34"/>
                    </a:cubicBezTo>
                    <a:cubicBezTo>
                      <a:pt x="5" y="33"/>
                      <a:pt x="2" y="26"/>
                      <a:pt x="0" y="20"/>
                    </a:cubicBezTo>
                    <a:cubicBezTo>
                      <a:pt x="0" y="11"/>
                      <a:pt x="4" y="6"/>
                      <a:pt x="12" y="1"/>
                    </a:cubicBezTo>
                    <a:cubicBezTo>
                      <a:pt x="20" y="1"/>
                      <a:pt x="28" y="0"/>
                      <a:pt x="3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2" name="Freeform 162"/>
              <p:cNvSpPr>
                <a:spLocks/>
              </p:cNvSpPr>
              <p:nvPr userDrawn="1"/>
            </p:nvSpPr>
            <p:spPr bwMode="auto">
              <a:xfrm>
                <a:off x="11" y="608"/>
                <a:ext cx="282" cy="182"/>
              </a:xfrm>
              <a:custGeom>
                <a:avLst/>
                <a:gdLst>
                  <a:gd name="T0" fmla="*/ 119 w 119"/>
                  <a:gd name="T1" fmla="*/ 65 h 77"/>
                  <a:gd name="T2" fmla="*/ 119 w 119"/>
                  <a:gd name="T3" fmla="*/ 72 h 77"/>
                  <a:gd name="T4" fmla="*/ 57 w 119"/>
                  <a:gd name="T5" fmla="*/ 57 h 77"/>
                  <a:gd name="T6" fmla="*/ 6 w 119"/>
                  <a:gd name="T7" fmla="*/ 9 h 77"/>
                  <a:gd name="T8" fmla="*/ 6 w 119"/>
                  <a:gd name="T9" fmla="*/ 0 h 77"/>
                  <a:gd name="T10" fmla="*/ 119 w 119"/>
                  <a:gd name="T11" fmla="*/ 65 h 77"/>
                </a:gdLst>
                <a:ahLst/>
                <a:cxnLst>
                  <a:cxn ang="0">
                    <a:pos x="T0" y="T1"/>
                  </a:cxn>
                  <a:cxn ang="0">
                    <a:pos x="T2" y="T3"/>
                  </a:cxn>
                  <a:cxn ang="0">
                    <a:pos x="T4" y="T5"/>
                  </a:cxn>
                  <a:cxn ang="0">
                    <a:pos x="T6" y="T7"/>
                  </a:cxn>
                  <a:cxn ang="0">
                    <a:pos x="T8" y="T9"/>
                  </a:cxn>
                  <a:cxn ang="0">
                    <a:pos x="T10" y="T11"/>
                  </a:cxn>
                </a:cxnLst>
                <a:rect l="0" t="0" r="r" b="b"/>
                <a:pathLst>
                  <a:path w="119" h="77">
                    <a:moveTo>
                      <a:pt x="119" y="65"/>
                    </a:moveTo>
                    <a:cubicBezTo>
                      <a:pt x="119" y="72"/>
                      <a:pt x="119" y="72"/>
                      <a:pt x="119" y="72"/>
                    </a:cubicBezTo>
                    <a:cubicBezTo>
                      <a:pt x="96" y="77"/>
                      <a:pt x="74" y="71"/>
                      <a:pt x="57" y="57"/>
                    </a:cubicBezTo>
                    <a:cubicBezTo>
                      <a:pt x="43" y="38"/>
                      <a:pt x="28" y="19"/>
                      <a:pt x="6" y="9"/>
                    </a:cubicBezTo>
                    <a:cubicBezTo>
                      <a:pt x="6" y="6"/>
                      <a:pt x="0" y="2"/>
                      <a:pt x="6" y="0"/>
                    </a:cubicBezTo>
                    <a:cubicBezTo>
                      <a:pt x="54" y="0"/>
                      <a:pt x="83" y="39"/>
                      <a:pt x="119"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3" name="Freeform 163"/>
              <p:cNvSpPr>
                <a:spLocks/>
              </p:cNvSpPr>
              <p:nvPr userDrawn="1"/>
            </p:nvSpPr>
            <p:spPr bwMode="auto">
              <a:xfrm>
                <a:off x="5489" y="606"/>
                <a:ext cx="234" cy="236"/>
              </a:xfrm>
              <a:custGeom>
                <a:avLst/>
                <a:gdLst>
                  <a:gd name="T0" fmla="*/ 99 w 99"/>
                  <a:gd name="T1" fmla="*/ 2 h 100"/>
                  <a:gd name="T2" fmla="*/ 18 w 99"/>
                  <a:gd name="T3" fmla="*/ 90 h 100"/>
                  <a:gd name="T4" fmla="*/ 0 w 99"/>
                  <a:gd name="T5" fmla="*/ 93 h 100"/>
                  <a:gd name="T6" fmla="*/ 86 w 99"/>
                  <a:gd name="T7" fmla="*/ 1 h 100"/>
                  <a:gd name="T8" fmla="*/ 99 w 99"/>
                  <a:gd name="T9" fmla="*/ 2 h 100"/>
                </a:gdLst>
                <a:ahLst/>
                <a:cxnLst>
                  <a:cxn ang="0">
                    <a:pos x="T0" y="T1"/>
                  </a:cxn>
                  <a:cxn ang="0">
                    <a:pos x="T2" y="T3"/>
                  </a:cxn>
                  <a:cxn ang="0">
                    <a:pos x="T4" y="T5"/>
                  </a:cxn>
                  <a:cxn ang="0">
                    <a:pos x="T6" y="T7"/>
                  </a:cxn>
                  <a:cxn ang="0">
                    <a:pos x="T8" y="T9"/>
                  </a:cxn>
                </a:cxnLst>
                <a:rect l="0" t="0" r="r" b="b"/>
                <a:pathLst>
                  <a:path w="99" h="100">
                    <a:moveTo>
                      <a:pt x="99" y="2"/>
                    </a:moveTo>
                    <a:cubicBezTo>
                      <a:pt x="77" y="35"/>
                      <a:pt x="58" y="76"/>
                      <a:pt x="18" y="90"/>
                    </a:cubicBezTo>
                    <a:cubicBezTo>
                      <a:pt x="12" y="90"/>
                      <a:pt x="6" y="100"/>
                      <a:pt x="0" y="93"/>
                    </a:cubicBezTo>
                    <a:cubicBezTo>
                      <a:pt x="15" y="56"/>
                      <a:pt x="48" y="17"/>
                      <a:pt x="86" y="1"/>
                    </a:cubicBezTo>
                    <a:cubicBezTo>
                      <a:pt x="89" y="1"/>
                      <a:pt x="95" y="0"/>
                      <a:pt x="9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4" name="Freeform 164"/>
              <p:cNvSpPr>
                <a:spLocks/>
              </p:cNvSpPr>
              <p:nvPr userDrawn="1"/>
            </p:nvSpPr>
            <p:spPr bwMode="auto">
              <a:xfrm>
                <a:off x="751" y="608"/>
                <a:ext cx="83" cy="76"/>
              </a:xfrm>
              <a:custGeom>
                <a:avLst/>
                <a:gdLst>
                  <a:gd name="T0" fmla="*/ 34 w 35"/>
                  <a:gd name="T1" fmla="*/ 13 h 32"/>
                  <a:gd name="T2" fmla="*/ 20 w 35"/>
                  <a:gd name="T3" fmla="*/ 31 h 32"/>
                  <a:gd name="T4" fmla="*/ 4 w 35"/>
                  <a:gd name="T5" fmla="*/ 21 h 32"/>
                  <a:gd name="T6" fmla="*/ 14 w 35"/>
                  <a:gd name="T7" fmla="*/ 2 h 32"/>
                  <a:gd name="T8" fmla="*/ 34 w 35"/>
                  <a:gd name="T9" fmla="*/ 13 h 32"/>
                </a:gdLst>
                <a:ahLst/>
                <a:cxnLst>
                  <a:cxn ang="0">
                    <a:pos x="T0" y="T1"/>
                  </a:cxn>
                  <a:cxn ang="0">
                    <a:pos x="T2" y="T3"/>
                  </a:cxn>
                  <a:cxn ang="0">
                    <a:pos x="T4" y="T5"/>
                  </a:cxn>
                  <a:cxn ang="0">
                    <a:pos x="T6" y="T7"/>
                  </a:cxn>
                  <a:cxn ang="0">
                    <a:pos x="T8" y="T9"/>
                  </a:cxn>
                </a:cxnLst>
                <a:rect l="0" t="0" r="r" b="b"/>
                <a:pathLst>
                  <a:path w="35" h="32">
                    <a:moveTo>
                      <a:pt x="34" y="13"/>
                    </a:moveTo>
                    <a:cubicBezTo>
                      <a:pt x="35" y="23"/>
                      <a:pt x="27" y="25"/>
                      <a:pt x="20" y="31"/>
                    </a:cubicBezTo>
                    <a:cubicBezTo>
                      <a:pt x="13" y="32"/>
                      <a:pt x="9" y="26"/>
                      <a:pt x="4" y="21"/>
                    </a:cubicBezTo>
                    <a:cubicBezTo>
                      <a:pt x="0" y="11"/>
                      <a:pt x="9" y="7"/>
                      <a:pt x="14" y="2"/>
                    </a:cubicBezTo>
                    <a:cubicBezTo>
                      <a:pt x="21" y="0"/>
                      <a:pt x="30" y="6"/>
                      <a:pt x="3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5" name="Freeform 165"/>
              <p:cNvSpPr>
                <a:spLocks/>
              </p:cNvSpPr>
              <p:nvPr userDrawn="1"/>
            </p:nvSpPr>
            <p:spPr bwMode="auto">
              <a:xfrm>
                <a:off x="5810" y="639"/>
                <a:ext cx="199" cy="241"/>
              </a:xfrm>
              <a:custGeom>
                <a:avLst/>
                <a:gdLst>
                  <a:gd name="T0" fmla="*/ 84 w 84"/>
                  <a:gd name="T1" fmla="*/ 6 h 102"/>
                  <a:gd name="T2" fmla="*/ 71 w 84"/>
                  <a:gd name="T3" fmla="*/ 50 h 102"/>
                  <a:gd name="T4" fmla="*/ 4 w 84"/>
                  <a:gd name="T5" fmla="*/ 102 h 102"/>
                  <a:gd name="T6" fmla="*/ 16 w 84"/>
                  <a:gd name="T7" fmla="*/ 74 h 102"/>
                  <a:gd name="T8" fmla="*/ 79 w 84"/>
                  <a:gd name="T9" fmla="*/ 0 h 102"/>
                  <a:gd name="T10" fmla="*/ 84 w 84"/>
                  <a:gd name="T11" fmla="*/ 6 h 102"/>
                </a:gdLst>
                <a:ahLst/>
                <a:cxnLst>
                  <a:cxn ang="0">
                    <a:pos x="T0" y="T1"/>
                  </a:cxn>
                  <a:cxn ang="0">
                    <a:pos x="T2" y="T3"/>
                  </a:cxn>
                  <a:cxn ang="0">
                    <a:pos x="T4" y="T5"/>
                  </a:cxn>
                  <a:cxn ang="0">
                    <a:pos x="T6" y="T7"/>
                  </a:cxn>
                  <a:cxn ang="0">
                    <a:pos x="T8" y="T9"/>
                  </a:cxn>
                  <a:cxn ang="0">
                    <a:pos x="T10" y="T11"/>
                  </a:cxn>
                </a:cxnLst>
                <a:rect l="0" t="0" r="r" b="b"/>
                <a:pathLst>
                  <a:path w="84" h="102">
                    <a:moveTo>
                      <a:pt x="84" y="6"/>
                    </a:moveTo>
                    <a:cubicBezTo>
                      <a:pt x="75" y="18"/>
                      <a:pt x="79" y="37"/>
                      <a:pt x="71" y="50"/>
                    </a:cubicBezTo>
                    <a:cubicBezTo>
                      <a:pt x="51" y="72"/>
                      <a:pt x="35" y="97"/>
                      <a:pt x="4" y="102"/>
                    </a:cubicBezTo>
                    <a:cubicBezTo>
                      <a:pt x="0" y="93"/>
                      <a:pt x="11" y="83"/>
                      <a:pt x="16" y="74"/>
                    </a:cubicBezTo>
                    <a:cubicBezTo>
                      <a:pt x="29" y="45"/>
                      <a:pt x="49" y="12"/>
                      <a:pt x="79" y="0"/>
                    </a:cubicBezTo>
                    <a:cubicBezTo>
                      <a:pt x="84" y="6"/>
                      <a:pt x="84" y="6"/>
                      <a:pt x="8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6" name="Freeform 166"/>
              <p:cNvSpPr>
                <a:spLocks/>
              </p:cNvSpPr>
              <p:nvPr userDrawn="1"/>
            </p:nvSpPr>
            <p:spPr bwMode="auto">
              <a:xfrm>
                <a:off x="-489" y="646"/>
                <a:ext cx="92" cy="92"/>
              </a:xfrm>
              <a:custGeom>
                <a:avLst/>
                <a:gdLst>
                  <a:gd name="T0" fmla="*/ 34 w 39"/>
                  <a:gd name="T1" fmla="*/ 11 h 39"/>
                  <a:gd name="T2" fmla="*/ 34 w 39"/>
                  <a:gd name="T3" fmla="*/ 33 h 39"/>
                  <a:gd name="T4" fmla="*/ 12 w 39"/>
                  <a:gd name="T5" fmla="*/ 36 h 39"/>
                  <a:gd name="T6" fmla="*/ 4 w 39"/>
                  <a:gd name="T7" fmla="*/ 13 h 39"/>
                  <a:gd name="T8" fmla="*/ 34 w 39"/>
                  <a:gd name="T9" fmla="*/ 11 h 39"/>
                </a:gdLst>
                <a:ahLst/>
                <a:cxnLst>
                  <a:cxn ang="0">
                    <a:pos x="T0" y="T1"/>
                  </a:cxn>
                  <a:cxn ang="0">
                    <a:pos x="T2" y="T3"/>
                  </a:cxn>
                  <a:cxn ang="0">
                    <a:pos x="T4" y="T5"/>
                  </a:cxn>
                  <a:cxn ang="0">
                    <a:pos x="T6" y="T7"/>
                  </a:cxn>
                  <a:cxn ang="0">
                    <a:pos x="T8" y="T9"/>
                  </a:cxn>
                </a:cxnLst>
                <a:rect l="0" t="0" r="r" b="b"/>
                <a:pathLst>
                  <a:path w="39" h="39">
                    <a:moveTo>
                      <a:pt x="34" y="11"/>
                    </a:moveTo>
                    <a:cubicBezTo>
                      <a:pt x="37" y="18"/>
                      <a:pt x="39" y="25"/>
                      <a:pt x="34" y="33"/>
                    </a:cubicBezTo>
                    <a:cubicBezTo>
                      <a:pt x="28" y="37"/>
                      <a:pt x="19" y="39"/>
                      <a:pt x="12" y="36"/>
                    </a:cubicBezTo>
                    <a:cubicBezTo>
                      <a:pt x="3" y="32"/>
                      <a:pt x="0" y="21"/>
                      <a:pt x="4" y="13"/>
                    </a:cubicBezTo>
                    <a:cubicBezTo>
                      <a:pt x="10" y="5"/>
                      <a:pt x="27" y="0"/>
                      <a:pt x="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7" name="Freeform 167"/>
              <p:cNvSpPr>
                <a:spLocks/>
              </p:cNvSpPr>
              <p:nvPr userDrawn="1"/>
            </p:nvSpPr>
            <p:spPr bwMode="auto">
              <a:xfrm>
                <a:off x="-619" y="672"/>
                <a:ext cx="89" cy="92"/>
              </a:xfrm>
              <a:custGeom>
                <a:avLst/>
                <a:gdLst>
                  <a:gd name="T0" fmla="*/ 34 w 38"/>
                  <a:gd name="T1" fmla="*/ 12 h 39"/>
                  <a:gd name="T2" fmla="*/ 37 w 38"/>
                  <a:gd name="T3" fmla="*/ 25 h 39"/>
                  <a:gd name="T4" fmla="*/ 23 w 38"/>
                  <a:gd name="T5" fmla="*/ 37 h 39"/>
                  <a:gd name="T6" fmla="*/ 1 w 38"/>
                  <a:gd name="T7" fmla="*/ 24 h 39"/>
                  <a:gd name="T8" fmla="*/ 11 w 38"/>
                  <a:gd name="T9" fmla="*/ 4 h 39"/>
                  <a:gd name="T10" fmla="*/ 34 w 38"/>
                  <a:gd name="T11" fmla="*/ 12 h 39"/>
                </a:gdLst>
                <a:ahLst/>
                <a:cxnLst>
                  <a:cxn ang="0">
                    <a:pos x="T0" y="T1"/>
                  </a:cxn>
                  <a:cxn ang="0">
                    <a:pos x="T2" y="T3"/>
                  </a:cxn>
                  <a:cxn ang="0">
                    <a:pos x="T4" y="T5"/>
                  </a:cxn>
                  <a:cxn ang="0">
                    <a:pos x="T6" y="T7"/>
                  </a:cxn>
                  <a:cxn ang="0">
                    <a:pos x="T8" y="T9"/>
                  </a:cxn>
                  <a:cxn ang="0">
                    <a:pos x="T10" y="T11"/>
                  </a:cxn>
                </a:cxnLst>
                <a:rect l="0" t="0" r="r" b="b"/>
                <a:pathLst>
                  <a:path w="38" h="39">
                    <a:moveTo>
                      <a:pt x="34" y="12"/>
                    </a:moveTo>
                    <a:cubicBezTo>
                      <a:pt x="35" y="17"/>
                      <a:pt x="38" y="21"/>
                      <a:pt x="37" y="25"/>
                    </a:cubicBezTo>
                    <a:cubicBezTo>
                      <a:pt x="34" y="30"/>
                      <a:pt x="29" y="36"/>
                      <a:pt x="23" y="37"/>
                    </a:cubicBezTo>
                    <a:cubicBezTo>
                      <a:pt x="13" y="39"/>
                      <a:pt x="6" y="33"/>
                      <a:pt x="1" y="24"/>
                    </a:cubicBezTo>
                    <a:cubicBezTo>
                      <a:pt x="0" y="16"/>
                      <a:pt x="3" y="8"/>
                      <a:pt x="11" y="4"/>
                    </a:cubicBezTo>
                    <a:cubicBezTo>
                      <a:pt x="20" y="0"/>
                      <a:pt x="29" y="5"/>
                      <a:pt x="3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8" name="Freeform 168"/>
              <p:cNvSpPr>
                <a:spLocks/>
              </p:cNvSpPr>
              <p:nvPr userDrawn="1"/>
            </p:nvSpPr>
            <p:spPr bwMode="auto">
              <a:xfrm>
                <a:off x="-357" y="693"/>
                <a:ext cx="94" cy="90"/>
              </a:xfrm>
              <a:custGeom>
                <a:avLst/>
                <a:gdLst>
                  <a:gd name="T0" fmla="*/ 36 w 40"/>
                  <a:gd name="T1" fmla="*/ 9 h 38"/>
                  <a:gd name="T2" fmla="*/ 29 w 40"/>
                  <a:gd name="T3" fmla="*/ 32 h 38"/>
                  <a:gd name="T4" fmla="*/ 0 w 40"/>
                  <a:gd name="T5" fmla="*/ 20 h 38"/>
                  <a:gd name="T6" fmla="*/ 11 w 40"/>
                  <a:gd name="T7" fmla="*/ 1 h 38"/>
                  <a:gd name="T8" fmla="*/ 36 w 40"/>
                  <a:gd name="T9" fmla="*/ 9 h 38"/>
                </a:gdLst>
                <a:ahLst/>
                <a:cxnLst>
                  <a:cxn ang="0">
                    <a:pos x="T0" y="T1"/>
                  </a:cxn>
                  <a:cxn ang="0">
                    <a:pos x="T2" y="T3"/>
                  </a:cxn>
                  <a:cxn ang="0">
                    <a:pos x="T4" y="T5"/>
                  </a:cxn>
                  <a:cxn ang="0">
                    <a:pos x="T6" y="T7"/>
                  </a:cxn>
                  <a:cxn ang="0">
                    <a:pos x="T8" y="T9"/>
                  </a:cxn>
                </a:cxnLst>
                <a:rect l="0" t="0" r="r" b="b"/>
                <a:pathLst>
                  <a:path w="40" h="38">
                    <a:moveTo>
                      <a:pt x="36" y="9"/>
                    </a:moveTo>
                    <a:cubicBezTo>
                      <a:pt x="38" y="16"/>
                      <a:pt x="40" y="30"/>
                      <a:pt x="29" y="32"/>
                    </a:cubicBezTo>
                    <a:cubicBezTo>
                      <a:pt x="15" y="38"/>
                      <a:pt x="7" y="28"/>
                      <a:pt x="0" y="20"/>
                    </a:cubicBezTo>
                    <a:cubicBezTo>
                      <a:pt x="0" y="12"/>
                      <a:pt x="5" y="5"/>
                      <a:pt x="11" y="1"/>
                    </a:cubicBezTo>
                    <a:cubicBezTo>
                      <a:pt x="21" y="0"/>
                      <a:pt x="30" y="1"/>
                      <a:pt x="3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9" name="Freeform 169"/>
              <p:cNvSpPr>
                <a:spLocks/>
              </p:cNvSpPr>
              <p:nvPr userDrawn="1"/>
            </p:nvSpPr>
            <p:spPr bwMode="auto">
              <a:xfrm>
                <a:off x="11" y="726"/>
                <a:ext cx="93" cy="71"/>
              </a:xfrm>
              <a:custGeom>
                <a:avLst/>
                <a:gdLst>
                  <a:gd name="T0" fmla="*/ 38 w 39"/>
                  <a:gd name="T1" fmla="*/ 7 h 30"/>
                  <a:gd name="T2" fmla="*/ 31 w 39"/>
                  <a:gd name="T3" fmla="*/ 26 h 30"/>
                  <a:gd name="T4" fmla="*/ 13 w 39"/>
                  <a:gd name="T5" fmla="*/ 28 h 30"/>
                  <a:gd name="T6" fmla="*/ 6 w 39"/>
                  <a:gd name="T7" fmla="*/ 10 h 30"/>
                  <a:gd name="T8" fmla="*/ 19 w 39"/>
                  <a:gd name="T9" fmla="*/ 0 h 30"/>
                  <a:gd name="T10" fmla="*/ 38 w 39"/>
                  <a:gd name="T11" fmla="*/ 7 h 30"/>
                </a:gdLst>
                <a:ahLst/>
                <a:cxnLst>
                  <a:cxn ang="0">
                    <a:pos x="T0" y="T1"/>
                  </a:cxn>
                  <a:cxn ang="0">
                    <a:pos x="T2" y="T3"/>
                  </a:cxn>
                  <a:cxn ang="0">
                    <a:pos x="T4" y="T5"/>
                  </a:cxn>
                  <a:cxn ang="0">
                    <a:pos x="T6" y="T7"/>
                  </a:cxn>
                  <a:cxn ang="0">
                    <a:pos x="T8" y="T9"/>
                  </a:cxn>
                  <a:cxn ang="0">
                    <a:pos x="T10" y="T11"/>
                  </a:cxn>
                </a:cxnLst>
                <a:rect l="0" t="0" r="r" b="b"/>
                <a:pathLst>
                  <a:path w="39" h="30">
                    <a:moveTo>
                      <a:pt x="38" y="7"/>
                    </a:moveTo>
                    <a:cubicBezTo>
                      <a:pt x="37" y="14"/>
                      <a:pt x="39" y="24"/>
                      <a:pt x="31" y="26"/>
                    </a:cubicBezTo>
                    <a:cubicBezTo>
                      <a:pt x="26" y="30"/>
                      <a:pt x="18" y="29"/>
                      <a:pt x="13" y="28"/>
                    </a:cubicBezTo>
                    <a:cubicBezTo>
                      <a:pt x="11" y="22"/>
                      <a:pt x="0" y="17"/>
                      <a:pt x="6" y="10"/>
                    </a:cubicBezTo>
                    <a:cubicBezTo>
                      <a:pt x="10" y="5"/>
                      <a:pt x="14" y="2"/>
                      <a:pt x="19" y="0"/>
                    </a:cubicBezTo>
                    <a:cubicBezTo>
                      <a:pt x="25" y="2"/>
                      <a:pt x="34" y="0"/>
                      <a:pt x="3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0" name="Freeform 170"/>
              <p:cNvSpPr>
                <a:spLocks/>
              </p:cNvSpPr>
              <p:nvPr userDrawn="1"/>
            </p:nvSpPr>
            <p:spPr bwMode="auto">
              <a:xfrm>
                <a:off x="6132" y="726"/>
                <a:ext cx="94" cy="71"/>
              </a:xfrm>
              <a:custGeom>
                <a:avLst/>
                <a:gdLst>
                  <a:gd name="T0" fmla="*/ 40 w 40"/>
                  <a:gd name="T1" fmla="*/ 14 h 30"/>
                  <a:gd name="T2" fmla="*/ 26 w 40"/>
                  <a:gd name="T3" fmla="*/ 30 h 30"/>
                  <a:gd name="T4" fmla="*/ 4 w 40"/>
                  <a:gd name="T5" fmla="*/ 19 h 30"/>
                  <a:gd name="T6" fmla="*/ 16 w 40"/>
                  <a:gd name="T7" fmla="*/ 0 h 30"/>
                  <a:gd name="T8" fmla="*/ 40 w 40"/>
                  <a:gd name="T9" fmla="*/ 14 h 30"/>
                </a:gdLst>
                <a:ahLst/>
                <a:cxnLst>
                  <a:cxn ang="0">
                    <a:pos x="T0" y="T1"/>
                  </a:cxn>
                  <a:cxn ang="0">
                    <a:pos x="T2" y="T3"/>
                  </a:cxn>
                  <a:cxn ang="0">
                    <a:pos x="T4" y="T5"/>
                  </a:cxn>
                  <a:cxn ang="0">
                    <a:pos x="T6" y="T7"/>
                  </a:cxn>
                  <a:cxn ang="0">
                    <a:pos x="T8" y="T9"/>
                  </a:cxn>
                </a:cxnLst>
                <a:rect l="0" t="0" r="r" b="b"/>
                <a:pathLst>
                  <a:path w="40" h="30">
                    <a:moveTo>
                      <a:pt x="40" y="14"/>
                    </a:moveTo>
                    <a:cubicBezTo>
                      <a:pt x="37" y="21"/>
                      <a:pt x="33" y="30"/>
                      <a:pt x="26" y="30"/>
                    </a:cubicBezTo>
                    <a:cubicBezTo>
                      <a:pt x="17" y="29"/>
                      <a:pt x="9" y="28"/>
                      <a:pt x="4" y="19"/>
                    </a:cubicBezTo>
                    <a:cubicBezTo>
                      <a:pt x="0" y="8"/>
                      <a:pt x="9" y="2"/>
                      <a:pt x="16" y="0"/>
                    </a:cubicBezTo>
                    <a:cubicBezTo>
                      <a:pt x="26" y="0"/>
                      <a:pt x="38" y="3"/>
                      <a:pt x="4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1" name="Freeform 171"/>
              <p:cNvSpPr>
                <a:spLocks/>
              </p:cNvSpPr>
              <p:nvPr userDrawn="1"/>
            </p:nvSpPr>
            <p:spPr bwMode="auto">
              <a:xfrm>
                <a:off x="5713" y="731"/>
                <a:ext cx="100" cy="92"/>
              </a:xfrm>
              <a:custGeom>
                <a:avLst/>
                <a:gdLst>
                  <a:gd name="T0" fmla="*/ 41 w 42"/>
                  <a:gd name="T1" fmla="*/ 17 h 39"/>
                  <a:gd name="T2" fmla="*/ 30 w 42"/>
                  <a:gd name="T3" fmla="*/ 33 h 39"/>
                  <a:gd name="T4" fmla="*/ 0 w 42"/>
                  <a:gd name="T5" fmla="*/ 19 h 39"/>
                  <a:gd name="T6" fmla="*/ 17 w 42"/>
                  <a:gd name="T7" fmla="*/ 1 h 39"/>
                  <a:gd name="T8" fmla="*/ 41 w 42"/>
                  <a:gd name="T9" fmla="*/ 17 h 39"/>
                </a:gdLst>
                <a:ahLst/>
                <a:cxnLst>
                  <a:cxn ang="0">
                    <a:pos x="T0" y="T1"/>
                  </a:cxn>
                  <a:cxn ang="0">
                    <a:pos x="T2" y="T3"/>
                  </a:cxn>
                  <a:cxn ang="0">
                    <a:pos x="T4" y="T5"/>
                  </a:cxn>
                  <a:cxn ang="0">
                    <a:pos x="T6" y="T7"/>
                  </a:cxn>
                  <a:cxn ang="0">
                    <a:pos x="T8" y="T9"/>
                  </a:cxn>
                </a:cxnLst>
                <a:rect l="0" t="0" r="r" b="b"/>
                <a:pathLst>
                  <a:path w="42" h="39">
                    <a:moveTo>
                      <a:pt x="41" y="17"/>
                    </a:moveTo>
                    <a:cubicBezTo>
                      <a:pt x="42" y="25"/>
                      <a:pt x="34" y="30"/>
                      <a:pt x="30" y="33"/>
                    </a:cubicBezTo>
                    <a:cubicBezTo>
                      <a:pt x="17" y="39"/>
                      <a:pt x="5" y="29"/>
                      <a:pt x="0" y="19"/>
                    </a:cubicBezTo>
                    <a:cubicBezTo>
                      <a:pt x="2" y="10"/>
                      <a:pt x="9" y="4"/>
                      <a:pt x="17" y="1"/>
                    </a:cubicBezTo>
                    <a:cubicBezTo>
                      <a:pt x="29" y="0"/>
                      <a:pt x="36" y="7"/>
                      <a:pt x="4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2" name="Freeform 172"/>
              <p:cNvSpPr>
                <a:spLocks/>
              </p:cNvSpPr>
              <p:nvPr userDrawn="1"/>
            </p:nvSpPr>
            <p:spPr bwMode="auto">
              <a:xfrm>
                <a:off x="5997" y="736"/>
                <a:ext cx="97" cy="76"/>
              </a:xfrm>
              <a:custGeom>
                <a:avLst/>
                <a:gdLst>
                  <a:gd name="T0" fmla="*/ 41 w 41"/>
                  <a:gd name="T1" fmla="*/ 13 h 32"/>
                  <a:gd name="T2" fmla="*/ 32 w 41"/>
                  <a:gd name="T3" fmla="*/ 29 h 32"/>
                  <a:gd name="T4" fmla="*/ 9 w 41"/>
                  <a:gd name="T5" fmla="*/ 26 h 32"/>
                  <a:gd name="T6" fmla="*/ 13 w 41"/>
                  <a:gd name="T7" fmla="*/ 5 h 32"/>
                  <a:gd name="T8" fmla="*/ 41 w 41"/>
                  <a:gd name="T9" fmla="*/ 13 h 32"/>
                </a:gdLst>
                <a:ahLst/>
                <a:cxnLst>
                  <a:cxn ang="0">
                    <a:pos x="T0" y="T1"/>
                  </a:cxn>
                  <a:cxn ang="0">
                    <a:pos x="T2" y="T3"/>
                  </a:cxn>
                  <a:cxn ang="0">
                    <a:pos x="T4" y="T5"/>
                  </a:cxn>
                  <a:cxn ang="0">
                    <a:pos x="T6" y="T7"/>
                  </a:cxn>
                  <a:cxn ang="0">
                    <a:pos x="T8" y="T9"/>
                  </a:cxn>
                </a:cxnLst>
                <a:rect l="0" t="0" r="r" b="b"/>
                <a:pathLst>
                  <a:path w="41" h="32">
                    <a:moveTo>
                      <a:pt x="41" y="13"/>
                    </a:moveTo>
                    <a:cubicBezTo>
                      <a:pt x="41" y="20"/>
                      <a:pt x="37" y="26"/>
                      <a:pt x="32" y="29"/>
                    </a:cubicBezTo>
                    <a:cubicBezTo>
                      <a:pt x="24" y="32"/>
                      <a:pt x="15" y="31"/>
                      <a:pt x="9" y="26"/>
                    </a:cubicBezTo>
                    <a:cubicBezTo>
                      <a:pt x="0" y="18"/>
                      <a:pt x="7" y="11"/>
                      <a:pt x="13" y="5"/>
                    </a:cubicBezTo>
                    <a:cubicBezTo>
                      <a:pt x="21" y="0"/>
                      <a:pt x="38" y="1"/>
                      <a:pt x="4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3" name="Freeform 173"/>
              <p:cNvSpPr>
                <a:spLocks/>
              </p:cNvSpPr>
              <p:nvPr userDrawn="1"/>
            </p:nvSpPr>
            <p:spPr bwMode="auto">
              <a:xfrm>
                <a:off x="-549" y="776"/>
                <a:ext cx="86" cy="88"/>
              </a:xfrm>
              <a:custGeom>
                <a:avLst/>
                <a:gdLst>
                  <a:gd name="T0" fmla="*/ 34 w 36"/>
                  <a:gd name="T1" fmla="*/ 12 h 37"/>
                  <a:gd name="T2" fmla="*/ 22 w 36"/>
                  <a:gd name="T3" fmla="*/ 37 h 37"/>
                  <a:gd name="T4" fmla="*/ 1 w 36"/>
                  <a:gd name="T5" fmla="*/ 23 h 37"/>
                  <a:gd name="T6" fmla="*/ 11 w 36"/>
                  <a:gd name="T7" fmla="*/ 3 h 37"/>
                  <a:gd name="T8" fmla="*/ 34 w 36"/>
                  <a:gd name="T9" fmla="*/ 12 h 37"/>
                </a:gdLst>
                <a:ahLst/>
                <a:cxnLst>
                  <a:cxn ang="0">
                    <a:pos x="T0" y="T1"/>
                  </a:cxn>
                  <a:cxn ang="0">
                    <a:pos x="T2" y="T3"/>
                  </a:cxn>
                  <a:cxn ang="0">
                    <a:pos x="T4" y="T5"/>
                  </a:cxn>
                  <a:cxn ang="0">
                    <a:pos x="T6" y="T7"/>
                  </a:cxn>
                  <a:cxn ang="0">
                    <a:pos x="T8" y="T9"/>
                  </a:cxn>
                </a:cxnLst>
                <a:rect l="0" t="0" r="r" b="b"/>
                <a:pathLst>
                  <a:path w="36" h="37">
                    <a:moveTo>
                      <a:pt x="34" y="12"/>
                    </a:moveTo>
                    <a:cubicBezTo>
                      <a:pt x="36" y="23"/>
                      <a:pt x="32" y="33"/>
                      <a:pt x="22" y="37"/>
                    </a:cubicBezTo>
                    <a:cubicBezTo>
                      <a:pt x="14" y="37"/>
                      <a:pt x="4" y="32"/>
                      <a:pt x="1" y="23"/>
                    </a:cubicBezTo>
                    <a:cubicBezTo>
                      <a:pt x="0" y="14"/>
                      <a:pt x="3" y="6"/>
                      <a:pt x="11" y="3"/>
                    </a:cubicBezTo>
                    <a:cubicBezTo>
                      <a:pt x="20" y="0"/>
                      <a:pt x="28" y="6"/>
                      <a:pt x="3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4" name="Freeform 174"/>
              <p:cNvSpPr>
                <a:spLocks/>
              </p:cNvSpPr>
              <p:nvPr userDrawn="1"/>
            </p:nvSpPr>
            <p:spPr bwMode="auto">
              <a:xfrm>
                <a:off x="5602" y="793"/>
                <a:ext cx="102" cy="101"/>
              </a:xfrm>
              <a:custGeom>
                <a:avLst/>
                <a:gdLst>
                  <a:gd name="T0" fmla="*/ 41 w 43"/>
                  <a:gd name="T1" fmla="*/ 16 h 43"/>
                  <a:gd name="T2" fmla="*/ 27 w 43"/>
                  <a:gd name="T3" fmla="*/ 41 h 43"/>
                  <a:gd name="T4" fmla="*/ 9 w 43"/>
                  <a:gd name="T5" fmla="*/ 34 h 43"/>
                  <a:gd name="T6" fmla="*/ 8 w 43"/>
                  <a:gd name="T7" fmla="*/ 14 h 43"/>
                  <a:gd name="T8" fmla="*/ 41 w 43"/>
                  <a:gd name="T9" fmla="*/ 16 h 43"/>
                </a:gdLst>
                <a:ahLst/>
                <a:cxnLst>
                  <a:cxn ang="0">
                    <a:pos x="T0" y="T1"/>
                  </a:cxn>
                  <a:cxn ang="0">
                    <a:pos x="T2" y="T3"/>
                  </a:cxn>
                  <a:cxn ang="0">
                    <a:pos x="T4" y="T5"/>
                  </a:cxn>
                  <a:cxn ang="0">
                    <a:pos x="T6" y="T7"/>
                  </a:cxn>
                  <a:cxn ang="0">
                    <a:pos x="T8" y="T9"/>
                  </a:cxn>
                </a:cxnLst>
                <a:rect l="0" t="0" r="r" b="b"/>
                <a:pathLst>
                  <a:path w="43" h="43">
                    <a:moveTo>
                      <a:pt x="41" y="16"/>
                    </a:moveTo>
                    <a:cubicBezTo>
                      <a:pt x="43" y="27"/>
                      <a:pt x="38" y="36"/>
                      <a:pt x="27" y="41"/>
                    </a:cubicBezTo>
                    <a:cubicBezTo>
                      <a:pt x="19" y="43"/>
                      <a:pt x="15" y="39"/>
                      <a:pt x="9" y="34"/>
                    </a:cubicBezTo>
                    <a:cubicBezTo>
                      <a:pt x="5" y="30"/>
                      <a:pt x="0" y="19"/>
                      <a:pt x="8" y="14"/>
                    </a:cubicBezTo>
                    <a:cubicBezTo>
                      <a:pt x="16" y="0"/>
                      <a:pt x="35" y="5"/>
                      <a:pt x="4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5" name="Freeform 175"/>
              <p:cNvSpPr>
                <a:spLocks/>
              </p:cNvSpPr>
              <p:nvPr userDrawn="1"/>
            </p:nvSpPr>
            <p:spPr bwMode="auto">
              <a:xfrm>
                <a:off x="668" y="819"/>
                <a:ext cx="93" cy="87"/>
              </a:xfrm>
              <a:custGeom>
                <a:avLst/>
                <a:gdLst>
                  <a:gd name="T0" fmla="*/ 35 w 39"/>
                  <a:gd name="T1" fmla="*/ 16 h 37"/>
                  <a:gd name="T2" fmla="*/ 25 w 39"/>
                  <a:gd name="T3" fmla="*/ 34 h 37"/>
                  <a:gd name="T4" fmla="*/ 10 w 39"/>
                  <a:gd name="T5" fmla="*/ 33 h 37"/>
                  <a:gd name="T6" fmla="*/ 3 w 39"/>
                  <a:gd name="T7" fmla="*/ 13 h 37"/>
                  <a:gd name="T8" fmla="*/ 15 w 39"/>
                  <a:gd name="T9" fmla="*/ 3 h 37"/>
                  <a:gd name="T10" fmla="*/ 35 w 39"/>
                  <a:gd name="T11" fmla="*/ 16 h 37"/>
                </a:gdLst>
                <a:ahLst/>
                <a:cxnLst>
                  <a:cxn ang="0">
                    <a:pos x="T0" y="T1"/>
                  </a:cxn>
                  <a:cxn ang="0">
                    <a:pos x="T2" y="T3"/>
                  </a:cxn>
                  <a:cxn ang="0">
                    <a:pos x="T4" y="T5"/>
                  </a:cxn>
                  <a:cxn ang="0">
                    <a:pos x="T6" y="T7"/>
                  </a:cxn>
                  <a:cxn ang="0">
                    <a:pos x="T8" y="T9"/>
                  </a:cxn>
                  <a:cxn ang="0">
                    <a:pos x="T10" y="T11"/>
                  </a:cxn>
                </a:cxnLst>
                <a:rect l="0" t="0" r="r" b="b"/>
                <a:pathLst>
                  <a:path w="39" h="37">
                    <a:moveTo>
                      <a:pt x="35" y="16"/>
                    </a:moveTo>
                    <a:cubicBezTo>
                      <a:pt x="39" y="26"/>
                      <a:pt x="28" y="28"/>
                      <a:pt x="25" y="34"/>
                    </a:cubicBezTo>
                    <a:cubicBezTo>
                      <a:pt x="21" y="36"/>
                      <a:pt x="13" y="37"/>
                      <a:pt x="10" y="33"/>
                    </a:cubicBezTo>
                    <a:cubicBezTo>
                      <a:pt x="5" y="27"/>
                      <a:pt x="0" y="21"/>
                      <a:pt x="3" y="13"/>
                    </a:cubicBezTo>
                    <a:cubicBezTo>
                      <a:pt x="7" y="9"/>
                      <a:pt x="9" y="5"/>
                      <a:pt x="15" y="3"/>
                    </a:cubicBezTo>
                    <a:cubicBezTo>
                      <a:pt x="26" y="0"/>
                      <a:pt x="30" y="10"/>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6" name="Freeform 176"/>
              <p:cNvSpPr>
                <a:spLocks/>
              </p:cNvSpPr>
              <p:nvPr userDrawn="1"/>
            </p:nvSpPr>
            <p:spPr bwMode="auto">
              <a:xfrm>
                <a:off x="6101" y="840"/>
                <a:ext cx="90" cy="80"/>
              </a:xfrm>
              <a:custGeom>
                <a:avLst/>
                <a:gdLst>
                  <a:gd name="T0" fmla="*/ 36 w 38"/>
                  <a:gd name="T1" fmla="*/ 13 h 34"/>
                  <a:gd name="T2" fmla="*/ 31 w 38"/>
                  <a:gd name="T3" fmla="*/ 28 h 34"/>
                  <a:gd name="T4" fmla="*/ 9 w 38"/>
                  <a:gd name="T5" fmla="*/ 32 h 34"/>
                  <a:gd name="T6" fmla="*/ 0 w 38"/>
                  <a:gd name="T7" fmla="*/ 11 h 34"/>
                  <a:gd name="T8" fmla="*/ 14 w 38"/>
                  <a:gd name="T9" fmla="*/ 0 h 34"/>
                  <a:gd name="T10" fmla="*/ 36 w 38"/>
                  <a:gd name="T11" fmla="*/ 13 h 34"/>
                </a:gdLst>
                <a:ahLst/>
                <a:cxnLst>
                  <a:cxn ang="0">
                    <a:pos x="T0" y="T1"/>
                  </a:cxn>
                  <a:cxn ang="0">
                    <a:pos x="T2" y="T3"/>
                  </a:cxn>
                  <a:cxn ang="0">
                    <a:pos x="T4" y="T5"/>
                  </a:cxn>
                  <a:cxn ang="0">
                    <a:pos x="T6" y="T7"/>
                  </a:cxn>
                  <a:cxn ang="0">
                    <a:pos x="T8" y="T9"/>
                  </a:cxn>
                  <a:cxn ang="0">
                    <a:pos x="T10" y="T11"/>
                  </a:cxn>
                </a:cxnLst>
                <a:rect l="0" t="0" r="r" b="b"/>
                <a:pathLst>
                  <a:path w="38" h="34">
                    <a:moveTo>
                      <a:pt x="36" y="13"/>
                    </a:moveTo>
                    <a:cubicBezTo>
                      <a:pt x="38" y="20"/>
                      <a:pt x="32" y="23"/>
                      <a:pt x="31" y="28"/>
                    </a:cubicBezTo>
                    <a:cubicBezTo>
                      <a:pt x="25" y="33"/>
                      <a:pt x="16" y="34"/>
                      <a:pt x="9" y="32"/>
                    </a:cubicBezTo>
                    <a:cubicBezTo>
                      <a:pt x="0" y="27"/>
                      <a:pt x="0" y="19"/>
                      <a:pt x="0" y="11"/>
                    </a:cubicBezTo>
                    <a:cubicBezTo>
                      <a:pt x="6" y="7"/>
                      <a:pt x="7" y="2"/>
                      <a:pt x="14" y="0"/>
                    </a:cubicBezTo>
                    <a:cubicBezTo>
                      <a:pt x="22" y="0"/>
                      <a:pt x="33" y="4"/>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7" name="Freeform 177"/>
              <p:cNvSpPr>
                <a:spLocks/>
              </p:cNvSpPr>
              <p:nvPr userDrawn="1"/>
            </p:nvSpPr>
            <p:spPr bwMode="auto">
              <a:xfrm>
                <a:off x="5841" y="842"/>
                <a:ext cx="286" cy="232"/>
              </a:xfrm>
              <a:custGeom>
                <a:avLst/>
                <a:gdLst>
                  <a:gd name="T0" fmla="*/ 86 w 121"/>
                  <a:gd name="T1" fmla="*/ 15 h 98"/>
                  <a:gd name="T2" fmla="*/ 72 w 121"/>
                  <a:gd name="T3" fmla="*/ 36 h 98"/>
                  <a:gd name="T4" fmla="*/ 61 w 121"/>
                  <a:gd name="T5" fmla="*/ 39 h 98"/>
                  <a:gd name="T6" fmla="*/ 121 w 121"/>
                  <a:gd name="T7" fmla="*/ 91 h 98"/>
                  <a:gd name="T8" fmla="*/ 121 w 121"/>
                  <a:gd name="T9" fmla="*/ 98 h 98"/>
                  <a:gd name="T10" fmla="*/ 26 w 121"/>
                  <a:gd name="T11" fmla="*/ 62 h 98"/>
                  <a:gd name="T12" fmla="*/ 0 w 121"/>
                  <a:gd name="T13" fmla="*/ 50 h 98"/>
                  <a:gd name="T14" fmla="*/ 53 w 121"/>
                  <a:gd name="T15" fmla="*/ 41 h 98"/>
                  <a:gd name="T16" fmla="*/ 55 w 121"/>
                  <a:gd name="T17" fmla="*/ 7 h 98"/>
                  <a:gd name="T18" fmla="*/ 72 w 121"/>
                  <a:gd name="T19" fmla="*/ 2 h 98"/>
                  <a:gd name="T20" fmla="*/ 86 w 121"/>
                  <a:gd name="T21" fmla="*/ 1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98">
                    <a:moveTo>
                      <a:pt x="86" y="15"/>
                    </a:moveTo>
                    <a:cubicBezTo>
                      <a:pt x="90" y="27"/>
                      <a:pt x="80" y="33"/>
                      <a:pt x="72" y="36"/>
                    </a:cubicBezTo>
                    <a:cubicBezTo>
                      <a:pt x="68" y="37"/>
                      <a:pt x="62" y="34"/>
                      <a:pt x="61" y="39"/>
                    </a:cubicBezTo>
                    <a:cubicBezTo>
                      <a:pt x="86" y="52"/>
                      <a:pt x="102" y="72"/>
                      <a:pt x="121" y="91"/>
                    </a:cubicBezTo>
                    <a:cubicBezTo>
                      <a:pt x="121" y="98"/>
                      <a:pt x="121" y="98"/>
                      <a:pt x="121" y="98"/>
                    </a:cubicBezTo>
                    <a:cubicBezTo>
                      <a:pt x="86" y="98"/>
                      <a:pt x="51" y="89"/>
                      <a:pt x="26" y="62"/>
                    </a:cubicBezTo>
                    <a:cubicBezTo>
                      <a:pt x="19" y="57"/>
                      <a:pt x="8" y="57"/>
                      <a:pt x="0" y="50"/>
                    </a:cubicBezTo>
                    <a:cubicBezTo>
                      <a:pt x="12" y="38"/>
                      <a:pt x="36" y="42"/>
                      <a:pt x="53" y="41"/>
                    </a:cubicBezTo>
                    <a:cubicBezTo>
                      <a:pt x="65" y="28"/>
                      <a:pt x="38" y="18"/>
                      <a:pt x="55" y="7"/>
                    </a:cubicBezTo>
                    <a:cubicBezTo>
                      <a:pt x="60" y="6"/>
                      <a:pt x="64" y="0"/>
                      <a:pt x="72" y="2"/>
                    </a:cubicBezTo>
                    <a:cubicBezTo>
                      <a:pt x="79" y="5"/>
                      <a:pt x="83" y="10"/>
                      <a:pt x="8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8" name="Freeform 178"/>
              <p:cNvSpPr>
                <a:spLocks/>
              </p:cNvSpPr>
              <p:nvPr userDrawn="1"/>
            </p:nvSpPr>
            <p:spPr bwMode="auto">
              <a:xfrm>
                <a:off x="5026" y="840"/>
                <a:ext cx="97" cy="94"/>
              </a:xfrm>
              <a:custGeom>
                <a:avLst/>
                <a:gdLst>
                  <a:gd name="T0" fmla="*/ 39 w 41"/>
                  <a:gd name="T1" fmla="*/ 17 h 40"/>
                  <a:gd name="T2" fmla="*/ 34 w 41"/>
                  <a:gd name="T3" fmla="*/ 33 h 40"/>
                  <a:gd name="T4" fmla="*/ 13 w 41"/>
                  <a:gd name="T5" fmla="*/ 37 h 40"/>
                  <a:gd name="T6" fmla="*/ 3 w 41"/>
                  <a:gd name="T7" fmla="*/ 14 h 40"/>
                  <a:gd name="T8" fmla="*/ 39 w 41"/>
                  <a:gd name="T9" fmla="*/ 17 h 40"/>
                </a:gdLst>
                <a:ahLst/>
                <a:cxnLst>
                  <a:cxn ang="0">
                    <a:pos x="T0" y="T1"/>
                  </a:cxn>
                  <a:cxn ang="0">
                    <a:pos x="T2" y="T3"/>
                  </a:cxn>
                  <a:cxn ang="0">
                    <a:pos x="T4" y="T5"/>
                  </a:cxn>
                  <a:cxn ang="0">
                    <a:pos x="T6" y="T7"/>
                  </a:cxn>
                  <a:cxn ang="0">
                    <a:pos x="T8" y="T9"/>
                  </a:cxn>
                </a:cxnLst>
                <a:rect l="0" t="0" r="r" b="b"/>
                <a:pathLst>
                  <a:path w="41" h="40">
                    <a:moveTo>
                      <a:pt x="39" y="17"/>
                    </a:moveTo>
                    <a:cubicBezTo>
                      <a:pt x="41" y="22"/>
                      <a:pt x="35" y="28"/>
                      <a:pt x="34" y="33"/>
                    </a:cubicBezTo>
                    <a:cubicBezTo>
                      <a:pt x="28" y="39"/>
                      <a:pt x="19" y="40"/>
                      <a:pt x="13" y="37"/>
                    </a:cubicBezTo>
                    <a:cubicBezTo>
                      <a:pt x="8" y="30"/>
                      <a:pt x="0" y="24"/>
                      <a:pt x="3" y="14"/>
                    </a:cubicBezTo>
                    <a:cubicBezTo>
                      <a:pt x="11" y="0"/>
                      <a:pt x="36" y="3"/>
                      <a:pt x="3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9" name="Freeform 179"/>
              <p:cNvSpPr>
                <a:spLocks/>
              </p:cNvSpPr>
              <p:nvPr userDrawn="1"/>
            </p:nvSpPr>
            <p:spPr bwMode="auto">
              <a:xfrm>
                <a:off x="-38" y="913"/>
                <a:ext cx="85" cy="85"/>
              </a:xfrm>
              <a:custGeom>
                <a:avLst/>
                <a:gdLst>
                  <a:gd name="T0" fmla="*/ 35 w 36"/>
                  <a:gd name="T1" fmla="*/ 20 h 36"/>
                  <a:gd name="T2" fmla="*/ 18 w 36"/>
                  <a:gd name="T3" fmla="*/ 36 h 36"/>
                  <a:gd name="T4" fmla="*/ 1 w 36"/>
                  <a:gd name="T5" fmla="*/ 24 h 36"/>
                  <a:gd name="T6" fmla="*/ 6 w 36"/>
                  <a:gd name="T7" fmla="*/ 9 h 36"/>
                  <a:gd name="T8" fmla="*/ 35 w 36"/>
                  <a:gd name="T9" fmla="*/ 20 h 36"/>
                </a:gdLst>
                <a:ahLst/>
                <a:cxnLst>
                  <a:cxn ang="0">
                    <a:pos x="T0" y="T1"/>
                  </a:cxn>
                  <a:cxn ang="0">
                    <a:pos x="T2" y="T3"/>
                  </a:cxn>
                  <a:cxn ang="0">
                    <a:pos x="T4" y="T5"/>
                  </a:cxn>
                  <a:cxn ang="0">
                    <a:pos x="T6" y="T7"/>
                  </a:cxn>
                  <a:cxn ang="0">
                    <a:pos x="T8" y="T9"/>
                  </a:cxn>
                </a:cxnLst>
                <a:rect l="0" t="0" r="r" b="b"/>
                <a:pathLst>
                  <a:path w="36" h="36">
                    <a:moveTo>
                      <a:pt x="35" y="20"/>
                    </a:moveTo>
                    <a:cubicBezTo>
                      <a:pt x="32" y="29"/>
                      <a:pt x="28" y="35"/>
                      <a:pt x="18" y="36"/>
                    </a:cubicBezTo>
                    <a:cubicBezTo>
                      <a:pt x="11" y="35"/>
                      <a:pt x="4" y="32"/>
                      <a:pt x="1" y="24"/>
                    </a:cubicBezTo>
                    <a:cubicBezTo>
                      <a:pt x="0" y="17"/>
                      <a:pt x="5" y="13"/>
                      <a:pt x="6" y="9"/>
                    </a:cubicBezTo>
                    <a:cubicBezTo>
                      <a:pt x="16" y="0"/>
                      <a:pt x="36" y="6"/>
                      <a:pt x="3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0" name="Freeform 180"/>
              <p:cNvSpPr>
                <a:spLocks/>
              </p:cNvSpPr>
              <p:nvPr userDrawn="1"/>
            </p:nvSpPr>
            <p:spPr bwMode="auto">
              <a:xfrm>
                <a:off x="-7" y="932"/>
                <a:ext cx="234" cy="232"/>
              </a:xfrm>
              <a:custGeom>
                <a:avLst/>
                <a:gdLst>
                  <a:gd name="T0" fmla="*/ 99 w 99"/>
                  <a:gd name="T1" fmla="*/ 0 h 98"/>
                  <a:gd name="T2" fmla="*/ 80 w 99"/>
                  <a:gd name="T3" fmla="*/ 34 h 98"/>
                  <a:gd name="T4" fmla="*/ 3 w 99"/>
                  <a:gd name="T5" fmla="*/ 98 h 98"/>
                  <a:gd name="T6" fmla="*/ 20 w 99"/>
                  <a:gd name="T7" fmla="*/ 70 h 98"/>
                  <a:gd name="T8" fmla="*/ 94 w 99"/>
                  <a:gd name="T9" fmla="*/ 0 h 98"/>
                  <a:gd name="T10" fmla="*/ 99 w 99"/>
                  <a:gd name="T11" fmla="*/ 0 h 98"/>
                </a:gdLst>
                <a:ahLst/>
                <a:cxnLst>
                  <a:cxn ang="0">
                    <a:pos x="T0" y="T1"/>
                  </a:cxn>
                  <a:cxn ang="0">
                    <a:pos x="T2" y="T3"/>
                  </a:cxn>
                  <a:cxn ang="0">
                    <a:pos x="T4" y="T5"/>
                  </a:cxn>
                  <a:cxn ang="0">
                    <a:pos x="T6" y="T7"/>
                  </a:cxn>
                  <a:cxn ang="0">
                    <a:pos x="T8" y="T9"/>
                  </a:cxn>
                  <a:cxn ang="0">
                    <a:pos x="T10" y="T11"/>
                  </a:cxn>
                </a:cxnLst>
                <a:rect l="0" t="0" r="r" b="b"/>
                <a:pathLst>
                  <a:path w="99" h="98">
                    <a:moveTo>
                      <a:pt x="99" y="0"/>
                    </a:moveTo>
                    <a:cubicBezTo>
                      <a:pt x="99" y="13"/>
                      <a:pt x="85" y="21"/>
                      <a:pt x="80" y="34"/>
                    </a:cubicBezTo>
                    <a:cubicBezTo>
                      <a:pt x="66" y="66"/>
                      <a:pt x="40" y="95"/>
                      <a:pt x="3" y="98"/>
                    </a:cubicBezTo>
                    <a:cubicBezTo>
                      <a:pt x="0" y="89"/>
                      <a:pt x="16" y="79"/>
                      <a:pt x="20" y="70"/>
                    </a:cubicBezTo>
                    <a:cubicBezTo>
                      <a:pt x="35" y="37"/>
                      <a:pt x="66" y="20"/>
                      <a:pt x="94" y="0"/>
                    </a:cubicBezTo>
                    <a:cubicBezTo>
                      <a:pt x="99" y="0"/>
                      <a:pt x="99" y="0"/>
                      <a:pt x="9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1" name="Freeform 181"/>
              <p:cNvSpPr>
                <a:spLocks/>
              </p:cNvSpPr>
              <p:nvPr userDrawn="1"/>
            </p:nvSpPr>
            <p:spPr bwMode="auto">
              <a:xfrm>
                <a:off x="4957" y="916"/>
                <a:ext cx="109" cy="106"/>
              </a:xfrm>
              <a:custGeom>
                <a:avLst/>
                <a:gdLst>
                  <a:gd name="T0" fmla="*/ 45 w 46"/>
                  <a:gd name="T1" fmla="*/ 20 h 45"/>
                  <a:gd name="T2" fmla="*/ 28 w 46"/>
                  <a:gd name="T3" fmla="*/ 42 h 45"/>
                  <a:gd name="T4" fmla="*/ 8 w 46"/>
                  <a:gd name="T5" fmla="*/ 35 h 45"/>
                  <a:gd name="T6" fmla="*/ 9 w 46"/>
                  <a:gd name="T7" fmla="*/ 11 h 45"/>
                  <a:gd name="T8" fmla="*/ 45 w 46"/>
                  <a:gd name="T9" fmla="*/ 20 h 45"/>
                </a:gdLst>
                <a:ahLst/>
                <a:cxnLst>
                  <a:cxn ang="0">
                    <a:pos x="T0" y="T1"/>
                  </a:cxn>
                  <a:cxn ang="0">
                    <a:pos x="T2" y="T3"/>
                  </a:cxn>
                  <a:cxn ang="0">
                    <a:pos x="T4" y="T5"/>
                  </a:cxn>
                  <a:cxn ang="0">
                    <a:pos x="T6" y="T7"/>
                  </a:cxn>
                  <a:cxn ang="0">
                    <a:pos x="T8" y="T9"/>
                  </a:cxn>
                </a:cxnLst>
                <a:rect l="0" t="0" r="r" b="b"/>
                <a:pathLst>
                  <a:path w="46" h="45">
                    <a:moveTo>
                      <a:pt x="45" y="20"/>
                    </a:moveTo>
                    <a:cubicBezTo>
                      <a:pt x="46" y="31"/>
                      <a:pt x="36" y="38"/>
                      <a:pt x="28" y="42"/>
                    </a:cubicBezTo>
                    <a:cubicBezTo>
                      <a:pt x="20" y="45"/>
                      <a:pt x="13" y="38"/>
                      <a:pt x="8" y="35"/>
                    </a:cubicBezTo>
                    <a:cubicBezTo>
                      <a:pt x="0" y="27"/>
                      <a:pt x="5" y="19"/>
                      <a:pt x="9" y="11"/>
                    </a:cubicBezTo>
                    <a:cubicBezTo>
                      <a:pt x="21" y="0"/>
                      <a:pt x="37" y="9"/>
                      <a:pt x="4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2" name="Freeform 182"/>
              <p:cNvSpPr>
                <a:spLocks/>
              </p:cNvSpPr>
              <p:nvPr userDrawn="1"/>
            </p:nvSpPr>
            <p:spPr bwMode="auto">
              <a:xfrm>
                <a:off x="5111" y="949"/>
                <a:ext cx="92" cy="80"/>
              </a:xfrm>
              <a:custGeom>
                <a:avLst/>
                <a:gdLst>
                  <a:gd name="T0" fmla="*/ 39 w 39"/>
                  <a:gd name="T1" fmla="*/ 13 h 34"/>
                  <a:gd name="T2" fmla="*/ 22 w 39"/>
                  <a:gd name="T3" fmla="*/ 34 h 34"/>
                  <a:gd name="T4" fmla="*/ 12 w 39"/>
                  <a:gd name="T5" fmla="*/ 32 h 34"/>
                  <a:gd name="T6" fmla="*/ 0 w 39"/>
                  <a:gd name="T7" fmla="*/ 15 h 34"/>
                  <a:gd name="T8" fmla="*/ 13 w 39"/>
                  <a:gd name="T9" fmla="*/ 1 h 34"/>
                  <a:gd name="T10" fmla="*/ 39 w 39"/>
                  <a:gd name="T11" fmla="*/ 13 h 34"/>
                </a:gdLst>
                <a:ahLst/>
                <a:cxnLst>
                  <a:cxn ang="0">
                    <a:pos x="T0" y="T1"/>
                  </a:cxn>
                  <a:cxn ang="0">
                    <a:pos x="T2" y="T3"/>
                  </a:cxn>
                  <a:cxn ang="0">
                    <a:pos x="T4" y="T5"/>
                  </a:cxn>
                  <a:cxn ang="0">
                    <a:pos x="T6" y="T7"/>
                  </a:cxn>
                  <a:cxn ang="0">
                    <a:pos x="T8" y="T9"/>
                  </a:cxn>
                  <a:cxn ang="0">
                    <a:pos x="T10" y="T11"/>
                  </a:cxn>
                </a:cxnLst>
                <a:rect l="0" t="0" r="r" b="b"/>
                <a:pathLst>
                  <a:path w="39" h="34">
                    <a:moveTo>
                      <a:pt x="39" y="13"/>
                    </a:moveTo>
                    <a:cubicBezTo>
                      <a:pt x="38" y="23"/>
                      <a:pt x="31" y="31"/>
                      <a:pt x="22" y="34"/>
                    </a:cubicBezTo>
                    <a:cubicBezTo>
                      <a:pt x="20" y="31"/>
                      <a:pt x="15" y="33"/>
                      <a:pt x="12" y="32"/>
                    </a:cubicBezTo>
                    <a:cubicBezTo>
                      <a:pt x="6" y="28"/>
                      <a:pt x="0" y="23"/>
                      <a:pt x="0" y="15"/>
                    </a:cubicBezTo>
                    <a:cubicBezTo>
                      <a:pt x="5" y="10"/>
                      <a:pt x="7" y="2"/>
                      <a:pt x="13" y="1"/>
                    </a:cubicBezTo>
                    <a:cubicBezTo>
                      <a:pt x="22" y="0"/>
                      <a:pt x="36" y="1"/>
                      <a:pt x="3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3" name="Freeform 183"/>
              <p:cNvSpPr>
                <a:spLocks/>
              </p:cNvSpPr>
              <p:nvPr userDrawn="1"/>
            </p:nvSpPr>
            <p:spPr bwMode="auto">
              <a:xfrm>
                <a:off x="498" y="942"/>
                <a:ext cx="83" cy="85"/>
              </a:xfrm>
              <a:custGeom>
                <a:avLst/>
                <a:gdLst>
                  <a:gd name="T0" fmla="*/ 34 w 35"/>
                  <a:gd name="T1" fmla="*/ 15 h 36"/>
                  <a:gd name="T2" fmla="*/ 20 w 35"/>
                  <a:gd name="T3" fmla="*/ 35 h 36"/>
                  <a:gd name="T4" fmla="*/ 2 w 35"/>
                  <a:gd name="T5" fmla="*/ 24 h 36"/>
                  <a:gd name="T6" fmla="*/ 13 w 35"/>
                  <a:gd name="T7" fmla="*/ 4 h 36"/>
                  <a:gd name="T8" fmla="*/ 34 w 35"/>
                  <a:gd name="T9" fmla="*/ 15 h 36"/>
                </a:gdLst>
                <a:ahLst/>
                <a:cxnLst>
                  <a:cxn ang="0">
                    <a:pos x="T0" y="T1"/>
                  </a:cxn>
                  <a:cxn ang="0">
                    <a:pos x="T2" y="T3"/>
                  </a:cxn>
                  <a:cxn ang="0">
                    <a:pos x="T4" y="T5"/>
                  </a:cxn>
                  <a:cxn ang="0">
                    <a:pos x="T6" y="T7"/>
                  </a:cxn>
                  <a:cxn ang="0">
                    <a:pos x="T8" y="T9"/>
                  </a:cxn>
                </a:cxnLst>
                <a:rect l="0" t="0" r="r" b="b"/>
                <a:pathLst>
                  <a:path w="35" h="36">
                    <a:moveTo>
                      <a:pt x="34" y="15"/>
                    </a:moveTo>
                    <a:cubicBezTo>
                      <a:pt x="35" y="26"/>
                      <a:pt x="28" y="31"/>
                      <a:pt x="20" y="35"/>
                    </a:cubicBezTo>
                    <a:cubicBezTo>
                      <a:pt x="11" y="36"/>
                      <a:pt x="6" y="30"/>
                      <a:pt x="2" y="24"/>
                    </a:cubicBezTo>
                    <a:cubicBezTo>
                      <a:pt x="0" y="15"/>
                      <a:pt x="8" y="9"/>
                      <a:pt x="13" y="4"/>
                    </a:cubicBezTo>
                    <a:cubicBezTo>
                      <a:pt x="25" y="0"/>
                      <a:pt x="28" y="9"/>
                      <a:pt x="3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4" name="Freeform 184"/>
              <p:cNvSpPr>
                <a:spLocks/>
              </p:cNvSpPr>
              <p:nvPr userDrawn="1"/>
            </p:nvSpPr>
            <p:spPr bwMode="auto">
              <a:xfrm>
                <a:off x="649" y="951"/>
                <a:ext cx="88" cy="73"/>
              </a:xfrm>
              <a:custGeom>
                <a:avLst/>
                <a:gdLst>
                  <a:gd name="T0" fmla="*/ 37 w 37"/>
                  <a:gd name="T1" fmla="*/ 15 h 31"/>
                  <a:gd name="T2" fmla="*/ 18 w 37"/>
                  <a:gd name="T3" fmla="*/ 31 h 31"/>
                  <a:gd name="T4" fmla="*/ 1 w 37"/>
                  <a:gd name="T5" fmla="*/ 20 h 31"/>
                  <a:gd name="T6" fmla="*/ 14 w 37"/>
                  <a:gd name="T7" fmla="*/ 0 h 31"/>
                  <a:gd name="T8" fmla="*/ 37 w 37"/>
                  <a:gd name="T9" fmla="*/ 15 h 31"/>
                </a:gdLst>
                <a:ahLst/>
                <a:cxnLst>
                  <a:cxn ang="0">
                    <a:pos x="T0" y="T1"/>
                  </a:cxn>
                  <a:cxn ang="0">
                    <a:pos x="T2" y="T3"/>
                  </a:cxn>
                  <a:cxn ang="0">
                    <a:pos x="T4" y="T5"/>
                  </a:cxn>
                  <a:cxn ang="0">
                    <a:pos x="T6" y="T7"/>
                  </a:cxn>
                  <a:cxn ang="0">
                    <a:pos x="T8" y="T9"/>
                  </a:cxn>
                </a:cxnLst>
                <a:rect l="0" t="0" r="r" b="b"/>
                <a:pathLst>
                  <a:path w="37" h="31">
                    <a:moveTo>
                      <a:pt x="37" y="15"/>
                    </a:moveTo>
                    <a:cubicBezTo>
                      <a:pt x="34" y="23"/>
                      <a:pt x="28" y="29"/>
                      <a:pt x="18" y="31"/>
                    </a:cubicBezTo>
                    <a:cubicBezTo>
                      <a:pt x="12" y="29"/>
                      <a:pt x="4" y="27"/>
                      <a:pt x="1" y="20"/>
                    </a:cubicBezTo>
                    <a:cubicBezTo>
                      <a:pt x="0" y="10"/>
                      <a:pt x="8" y="5"/>
                      <a:pt x="14" y="0"/>
                    </a:cubicBezTo>
                    <a:cubicBezTo>
                      <a:pt x="24" y="0"/>
                      <a:pt x="35" y="4"/>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5" name="Freeform 185"/>
              <p:cNvSpPr>
                <a:spLocks/>
              </p:cNvSpPr>
              <p:nvPr userDrawn="1"/>
            </p:nvSpPr>
            <p:spPr bwMode="auto">
              <a:xfrm>
                <a:off x="5501" y="946"/>
                <a:ext cx="222" cy="253"/>
              </a:xfrm>
              <a:custGeom>
                <a:avLst/>
                <a:gdLst>
                  <a:gd name="T0" fmla="*/ 81 w 94"/>
                  <a:gd name="T1" fmla="*/ 84 h 107"/>
                  <a:gd name="T2" fmla="*/ 92 w 94"/>
                  <a:gd name="T3" fmla="*/ 100 h 107"/>
                  <a:gd name="T4" fmla="*/ 50 w 94"/>
                  <a:gd name="T5" fmla="*/ 86 h 107"/>
                  <a:gd name="T6" fmla="*/ 0 w 94"/>
                  <a:gd name="T7" fmla="*/ 9 h 107"/>
                  <a:gd name="T8" fmla="*/ 26 w 94"/>
                  <a:gd name="T9" fmla="*/ 14 h 107"/>
                  <a:gd name="T10" fmla="*/ 81 w 94"/>
                  <a:gd name="T11" fmla="*/ 84 h 107"/>
                </a:gdLst>
                <a:ahLst/>
                <a:cxnLst>
                  <a:cxn ang="0">
                    <a:pos x="T0" y="T1"/>
                  </a:cxn>
                  <a:cxn ang="0">
                    <a:pos x="T2" y="T3"/>
                  </a:cxn>
                  <a:cxn ang="0">
                    <a:pos x="T4" y="T5"/>
                  </a:cxn>
                  <a:cxn ang="0">
                    <a:pos x="T6" y="T7"/>
                  </a:cxn>
                  <a:cxn ang="0">
                    <a:pos x="T8" y="T9"/>
                  </a:cxn>
                  <a:cxn ang="0">
                    <a:pos x="T10" y="T11"/>
                  </a:cxn>
                </a:cxnLst>
                <a:rect l="0" t="0" r="r" b="b"/>
                <a:pathLst>
                  <a:path w="94" h="107">
                    <a:moveTo>
                      <a:pt x="81" y="84"/>
                    </a:moveTo>
                    <a:cubicBezTo>
                      <a:pt x="85" y="88"/>
                      <a:pt x="94" y="93"/>
                      <a:pt x="92" y="100"/>
                    </a:cubicBezTo>
                    <a:cubicBezTo>
                      <a:pt x="77" y="107"/>
                      <a:pt x="64" y="89"/>
                      <a:pt x="50" y="86"/>
                    </a:cubicBezTo>
                    <a:cubicBezTo>
                      <a:pt x="27" y="63"/>
                      <a:pt x="10" y="38"/>
                      <a:pt x="0" y="9"/>
                    </a:cubicBezTo>
                    <a:cubicBezTo>
                      <a:pt x="9" y="0"/>
                      <a:pt x="18" y="11"/>
                      <a:pt x="26" y="14"/>
                    </a:cubicBezTo>
                    <a:cubicBezTo>
                      <a:pt x="48" y="32"/>
                      <a:pt x="69" y="56"/>
                      <a:pt x="81"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6" name="Freeform 186"/>
              <p:cNvSpPr>
                <a:spLocks/>
              </p:cNvSpPr>
              <p:nvPr userDrawn="1"/>
            </p:nvSpPr>
            <p:spPr bwMode="auto">
              <a:xfrm>
                <a:off x="5675" y="965"/>
                <a:ext cx="107" cy="95"/>
              </a:xfrm>
              <a:custGeom>
                <a:avLst/>
                <a:gdLst>
                  <a:gd name="T0" fmla="*/ 42 w 45"/>
                  <a:gd name="T1" fmla="*/ 9 h 40"/>
                  <a:gd name="T2" fmla="*/ 40 w 45"/>
                  <a:gd name="T3" fmla="*/ 30 h 40"/>
                  <a:gd name="T4" fmla="*/ 13 w 45"/>
                  <a:gd name="T5" fmla="*/ 36 h 40"/>
                  <a:gd name="T6" fmla="*/ 6 w 45"/>
                  <a:gd name="T7" fmla="*/ 14 h 40"/>
                  <a:gd name="T8" fmla="*/ 24 w 45"/>
                  <a:gd name="T9" fmla="*/ 1 h 40"/>
                  <a:gd name="T10" fmla="*/ 42 w 45"/>
                  <a:gd name="T11" fmla="*/ 9 h 40"/>
                </a:gdLst>
                <a:ahLst/>
                <a:cxnLst>
                  <a:cxn ang="0">
                    <a:pos x="T0" y="T1"/>
                  </a:cxn>
                  <a:cxn ang="0">
                    <a:pos x="T2" y="T3"/>
                  </a:cxn>
                  <a:cxn ang="0">
                    <a:pos x="T4" y="T5"/>
                  </a:cxn>
                  <a:cxn ang="0">
                    <a:pos x="T6" y="T7"/>
                  </a:cxn>
                  <a:cxn ang="0">
                    <a:pos x="T8" y="T9"/>
                  </a:cxn>
                  <a:cxn ang="0">
                    <a:pos x="T10" y="T11"/>
                  </a:cxn>
                </a:cxnLst>
                <a:rect l="0" t="0" r="r" b="b"/>
                <a:pathLst>
                  <a:path w="45" h="40">
                    <a:moveTo>
                      <a:pt x="42" y="9"/>
                    </a:moveTo>
                    <a:cubicBezTo>
                      <a:pt x="45" y="16"/>
                      <a:pt x="44" y="23"/>
                      <a:pt x="40" y="30"/>
                    </a:cubicBezTo>
                    <a:cubicBezTo>
                      <a:pt x="34" y="40"/>
                      <a:pt x="22" y="38"/>
                      <a:pt x="13" y="36"/>
                    </a:cubicBezTo>
                    <a:cubicBezTo>
                      <a:pt x="9" y="30"/>
                      <a:pt x="0" y="22"/>
                      <a:pt x="6" y="14"/>
                    </a:cubicBezTo>
                    <a:cubicBezTo>
                      <a:pt x="9" y="6"/>
                      <a:pt x="17" y="4"/>
                      <a:pt x="24" y="1"/>
                    </a:cubicBezTo>
                    <a:cubicBezTo>
                      <a:pt x="31" y="0"/>
                      <a:pt x="35" y="6"/>
                      <a:pt x="4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7" name="Freeform 187"/>
              <p:cNvSpPr>
                <a:spLocks/>
              </p:cNvSpPr>
              <p:nvPr userDrawn="1"/>
            </p:nvSpPr>
            <p:spPr bwMode="auto">
              <a:xfrm>
                <a:off x="862" y="1024"/>
                <a:ext cx="90" cy="83"/>
              </a:xfrm>
              <a:custGeom>
                <a:avLst/>
                <a:gdLst>
                  <a:gd name="T0" fmla="*/ 35 w 38"/>
                  <a:gd name="T1" fmla="*/ 9 h 35"/>
                  <a:gd name="T2" fmla="*/ 28 w 38"/>
                  <a:gd name="T3" fmla="*/ 33 h 35"/>
                  <a:gd name="T4" fmla="*/ 5 w 38"/>
                  <a:gd name="T5" fmla="*/ 21 h 35"/>
                  <a:gd name="T6" fmla="*/ 17 w 38"/>
                  <a:gd name="T7" fmla="*/ 2 h 35"/>
                  <a:gd name="T8" fmla="*/ 35 w 38"/>
                  <a:gd name="T9" fmla="*/ 9 h 35"/>
                </a:gdLst>
                <a:ahLst/>
                <a:cxnLst>
                  <a:cxn ang="0">
                    <a:pos x="T0" y="T1"/>
                  </a:cxn>
                  <a:cxn ang="0">
                    <a:pos x="T2" y="T3"/>
                  </a:cxn>
                  <a:cxn ang="0">
                    <a:pos x="T4" y="T5"/>
                  </a:cxn>
                  <a:cxn ang="0">
                    <a:pos x="T6" y="T7"/>
                  </a:cxn>
                  <a:cxn ang="0">
                    <a:pos x="T8" y="T9"/>
                  </a:cxn>
                </a:cxnLst>
                <a:rect l="0" t="0" r="r" b="b"/>
                <a:pathLst>
                  <a:path w="38" h="35">
                    <a:moveTo>
                      <a:pt x="35" y="9"/>
                    </a:moveTo>
                    <a:cubicBezTo>
                      <a:pt x="36" y="17"/>
                      <a:pt x="38" y="28"/>
                      <a:pt x="28" y="33"/>
                    </a:cubicBezTo>
                    <a:cubicBezTo>
                      <a:pt x="20" y="35"/>
                      <a:pt x="8" y="32"/>
                      <a:pt x="5" y="21"/>
                    </a:cubicBezTo>
                    <a:cubicBezTo>
                      <a:pt x="0" y="10"/>
                      <a:pt x="11" y="8"/>
                      <a:pt x="17" y="2"/>
                    </a:cubicBezTo>
                    <a:cubicBezTo>
                      <a:pt x="24" y="0"/>
                      <a:pt x="29" y="4"/>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8" name="Freeform 188"/>
              <p:cNvSpPr>
                <a:spLocks/>
              </p:cNvSpPr>
              <p:nvPr userDrawn="1"/>
            </p:nvSpPr>
            <p:spPr bwMode="auto">
              <a:xfrm>
                <a:off x="5068" y="1076"/>
                <a:ext cx="199" cy="324"/>
              </a:xfrm>
              <a:custGeom>
                <a:avLst/>
                <a:gdLst>
                  <a:gd name="T0" fmla="*/ 54 w 84"/>
                  <a:gd name="T1" fmla="*/ 50 h 137"/>
                  <a:gd name="T2" fmla="*/ 79 w 84"/>
                  <a:gd name="T3" fmla="*/ 118 h 137"/>
                  <a:gd name="T4" fmla="*/ 78 w 84"/>
                  <a:gd name="T5" fmla="*/ 137 h 137"/>
                  <a:gd name="T6" fmla="*/ 74 w 84"/>
                  <a:gd name="T7" fmla="*/ 137 h 137"/>
                  <a:gd name="T8" fmla="*/ 5 w 84"/>
                  <a:gd name="T9" fmla="*/ 19 h 137"/>
                  <a:gd name="T10" fmla="*/ 1 w 84"/>
                  <a:gd name="T11" fmla="*/ 9 h 137"/>
                  <a:gd name="T12" fmla="*/ 27 w 84"/>
                  <a:gd name="T13" fmla="*/ 21 h 137"/>
                  <a:gd name="T14" fmla="*/ 54 w 84"/>
                  <a:gd name="T15" fmla="*/ 5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37">
                    <a:moveTo>
                      <a:pt x="54" y="50"/>
                    </a:moveTo>
                    <a:cubicBezTo>
                      <a:pt x="68" y="69"/>
                      <a:pt x="77" y="93"/>
                      <a:pt x="79" y="118"/>
                    </a:cubicBezTo>
                    <a:cubicBezTo>
                      <a:pt x="76" y="125"/>
                      <a:pt x="84" y="132"/>
                      <a:pt x="78" y="137"/>
                    </a:cubicBezTo>
                    <a:cubicBezTo>
                      <a:pt x="74" y="137"/>
                      <a:pt x="74" y="137"/>
                      <a:pt x="74" y="137"/>
                    </a:cubicBezTo>
                    <a:cubicBezTo>
                      <a:pt x="31" y="106"/>
                      <a:pt x="22" y="62"/>
                      <a:pt x="5" y="19"/>
                    </a:cubicBezTo>
                    <a:cubicBezTo>
                      <a:pt x="1" y="17"/>
                      <a:pt x="0" y="13"/>
                      <a:pt x="1" y="9"/>
                    </a:cubicBezTo>
                    <a:cubicBezTo>
                      <a:pt x="11" y="0"/>
                      <a:pt x="18" y="18"/>
                      <a:pt x="27" y="21"/>
                    </a:cubicBezTo>
                    <a:cubicBezTo>
                      <a:pt x="54" y="50"/>
                      <a:pt x="54" y="50"/>
                      <a:pt x="54"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9" name="Freeform 189"/>
              <p:cNvSpPr>
                <a:spLocks/>
              </p:cNvSpPr>
              <p:nvPr userDrawn="1"/>
            </p:nvSpPr>
            <p:spPr bwMode="auto">
              <a:xfrm>
                <a:off x="916" y="1088"/>
                <a:ext cx="327" cy="135"/>
              </a:xfrm>
              <a:custGeom>
                <a:avLst/>
                <a:gdLst>
                  <a:gd name="T0" fmla="*/ 137 w 138"/>
                  <a:gd name="T1" fmla="*/ 12 h 57"/>
                  <a:gd name="T2" fmla="*/ 138 w 138"/>
                  <a:gd name="T3" fmla="*/ 14 h 57"/>
                  <a:gd name="T4" fmla="*/ 1 w 138"/>
                  <a:gd name="T5" fmla="*/ 31 h 57"/>
                  <a:gd name="T6" fmla="*/ 6 w 138"/>
                  <a:gd name="T7" fmla="*/ 23 h 57"/>
                  <a:gd name="T8" fmla="*/ 91 w 138"/>
                  <a:gd name="T9" fmla="*/ 4 h 57"/>
                  <a:gd name="T10" fmla="*/ 137 w 138"/>
                  <a:gd name="T11" fmla="*/ 12 h 57"/>
                </a:gdLst>
                <a:ahLst/>
                <a:cxnLst>
                  <a:cxn ang="0">
                    <a:pos x="T0" y="T1"/>
                  </a:cxn>
                  <a:cxn ang="0">
                    <a:pos x="T2" y="T3"/>
                  </a:cxn>
                  <a:cxn ang="0">
                    <a:pos x="T4" y="T5"/>
                  </a:cxn>
                  <a:cxn ang="0">
                    <a:pos x="T6" y="T7"/>
                  </a:cxn>
                  <a:cxn ang="0">
                    <a:pos x="T8" y="T9"/>
                  </a:cxn>
                  <a:cxn ang="0">
                    <a:pos x="T10" y="T11"/>
                  </a:cxn>
                </a:cxnLst>
                <a:rect l="0" t="0" r="r" b="b"/>
                <a:pathLst>
                  <a:path w="138" h="57">
                    <a:moveTo>
                      <a:pt x="137" y="12"/>
                    </a:moveTo>
                    <a:cubicBezTo>
                      <a:pt x="136" y="13"/>
                      <a:pt x="137" y="14"/>
                      <a:pt x="138" y="14"/>
                    </a:cubicBezTo>
                    <a:cubicBezTo>
                      <a:pt x="99" y="41"/>
                      <a:pt x="45" y="57"/>
                      <a:pt x="1" y="31"/>
                    </a:cubicBezTo>
                    <a:cubicBezTo>
                      <a:pt x="0" y="28"/>
                      <a:pt x="2" y="23"/>
                      <a:pt x="6" y="23"/>
                    </a:cubicBezTo>
                    <a:cubicBezTo>
                      <a:pt x="34" y="14"/>
                      <a:pt x="61" y="0"/>
                      <a:pt x="91" y="4"/>
                    </a:cubicBezTo>
                    <a:cubicBezTo>
                      <a:pt x="137" y="12"/>
                      <a:pt x="137" y="12"/>
                      <a:pt x="13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0" name="Freeform 190"/>
              <p:cNvSpPr>
                <a:spLocks/>
              </p:cNvSpPr>
              <p:nvPr userDrawn="1"/>
            </p:nvSpPr>
            <p:spPr bwMode="auto">
              <a:xfrm>
                <a:off x="427" y="1109"/>
                <a:ext cx="296" cy="215"/>
              </a:xfrm>
              <a:custGeom>
                <a:avLst/>
                <a:gdLst>
                  <a:gd name="T0" fmla="*/ 125 w 125"/>
                  <a:gd name="T1" fmla="*/ 8 h 91"/>
                  <a:gd name="T2" fmla="*/ 22 w 125"/>
                  <a:gd name="T3" fmla="*/ 77 h 91"/>
                  <a:gd name="T4" fmla="*/ 0 w 125"/>
                  <a:gd name="T5" fmla="*/ 85 h 91"/>
                  <a:gd name="T6" fmla="*/ 125 w 125"/>
                  <a:gd name="T7" fmla="*/ 0 h 91"/>
                  <a:gd name="T8" fmla="*/ 125 w 125"/>
                  <a:gd name="T9" fmla="*/ 8 h 91"/>
                </a:gdLst>
                <a:ahLst/>
                <a:cxnLst>
                  <a:cxn ang="0">
                    <a:pos x="T0" y="T1"/>
                  </a:cxn>
                  <a:cxn ang="0">
                    <a:pos x="T2" y="T3"/>
                  </a:cxn>
                  <a:cxn ang="0">
                    <a:pos x="T4" y="T5"/>
                  </a:cxn>
                  <a:cxn ang="0">
                    <a:pos x="T6" y="T7"/>
                  </a:cxn>
                  <a:cxn ang="0">
                    <a:pos x="T8" y="T9"/>
                  </a:cxn>
                </a:cxnLst>
                <a:rect l="0" t="0" r="r" b="b"/>
                <a:pathLst>
                  <a:path w="125" h="91">
                    <a:moveTo>
                      <a:pt x="125" y="8"/>
                    </a:moveTo>
                    <a:cubicBezTo>
                      <a:pt x="92" y="28"/>
                      <a:pt x="62" y="68"/>
                      <a:pt x="22" y="77"/>
                    </a:cubicBezTo>
                    <a:cubicBezTo>
                      <a:pt x="14" y="80"/>
                      <a:pt x="10" y="91"/>
                      <a:pt x="0" y="85"/>
                    </a:cubicBezTo>
                    <a:cubicBezTo>
                      <a:pt x="17" y="33"/>
                      <a:pt x="74" y="5"/>
                      <a:pt x="125" y="0"/>
                    </a:cubicBezTo>
                    <a:cubicBezTo>
                      <a:pt x="125" y="8"/>
                      <a:pt x="125" y="8"/>
                      <a:pt x="12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1" name="Freeform 191"/>
              <p:cNvSpPr>
                <a:spLocks/>
              </p:cNvSpPr>
              <p:nvPr userDrawn="1"/>
            </p:nvSpPr>
            <p:spPr bwMode="auto">
              <a:xfrm>
                <a:off x="4981" y="1209"/>
                <a:ext cx="87" cy="80"/>
              </a:xfrm>
              <a:custGeom>
                <a:avLst/>
                <a:gdLst>
                  <a:gd name="T0" fmla="*/ 35 w 37"/>
                  <a:gd name="T1" fmla="*/ 9 h 34"/>
                  <a:gd name="T2" fmla="*/ 27 w 37"/>
                  <a:gd name="T3" fmla="*/ 30 h 34"/>
                  <a:gd name="T4" fmla="*/ 9 w 37"/>
                  <a:gd name="T5" fmla="*/ 30 h 34"/>
                  <a:gd name="T6" fmla="*/ 0 w 37"/>
                  <a:gd name="T7" fmla="*/ 10 h 34"/>
                  <a:gd name="T8" fmla="*/ 14 w 37"/>
                  <a:gd name="T9" fmla="*/ 0 h 34"/>
                  <a:gd name="T10" fmla="*/ 35 w 37"/>
                  <a:gd name="T11" fmla="*/ 9 h 34"/>
                </a:gdLst>
                <a:ahLst/>
                <a:cxnLst>
                  <a:cxn ang="0">
                    <a:pos x="T0" y="T1"/>
                  </a:cxn>
                  <a:cxn ang="0">
                    <a:pos x="T2" y="T3"/>
                  </a:cxn>
                  <a:cxn ang="0">
                    <a:pos x="T4" y="T5"/>
                  </a:cxn>
                  <a:cxn ang="0">
                    <a:pos x="T6" y="T7"/>
                  </a:cxn>
                  <a:cxn ang="0">
                    <a:pos x="T8" y="T9"/>
                  </a:cxn>
                  <a:cxn ang="0">
                    <a:pos x="T10" y="T11"/>
                  </a:cxn>
                </a:cxnLst>
                <a:rect l="0" t="0" r="r" b="b"/>
                <a:pathLst>
                  <a:path w="37" h="34">
                    <a:moveTo>
                      <a:pt x="35" y="9"/>
                    </a:moveTo>
                    <a:cubicBezTo>
                      <a:pt x="37" y="17"/>
                      <a:pt x="35" y="28"/>
                      <a:pt x="27" y="30"/>
                    </a:cubicBezTo>
                    <a:cubicBezTo>
                      <a:pt x="22" y="34"/>
                      <a:pt x="13" y="34"/>
                      <a:pt x="9" y="30"/>
                    </a:cubicBezTo>
                    <a:cubicBezTo>
                      <a:pt x="0" y="26"/>
                      <a:pt x="0" y="17"/>
                      <a:pt x="0" y="10"/>
                    </a:cubicBezTo>
                    <a:cubicBezTo>
                      <a:pt x="3" y="3"/>
                      <a:pt x="10" y="2"/>
                      <a:pt x="14" y="0"/>
                    </a:cubicBezTo>
                    <a:cubicBezTo>
                      <a:pt x="23" y="2"/>
                      <a:pt x="30" y="2"/>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2" name="Freeform 192"/>
              <p:cNvSpPr>
                <a:spLocks/>
              </p:cNvSpPr>
              <p:nvPr userDrawn="1"/>
            </p:nvSpPr>
            <p:spPr bwMode="auto">
              <a:xfrm>
                <a:off x="4577" y="1218"/>
                <a:ext cx="297" cy="111"/>
              </a:xfrm>
              <a:custGeom>
                <a:avLst/>
                <a:gdLst>
                  <a:gd name="T0" fmla="*/ 126 w 126"/>
                  <a:gd name="T1" fmla="*/ 10 h 47"/>
                  <a:gd name="T2" fmla="*/ 91 w 126"/>
                  <a:gd name="T3" fmla="*/ 35 h 47"/>
                  <a:gd name="T4" fmla="*/ 0 w 126"/>
                  <a:gd name="T5" fmla="*/ 24 h 47"/>
                  <a:gd name="T6" fmla="*/ 16 w 126"/>
                  <a:gd name="T7" fmla="*/ 14 h 47"/>
                  <a:gd name="T8" fmla="*/ 113 w 126"/>
                  <a:gd name="T9" fmla="*/ 9 h 47"/>
                  <a:gd name="T10" fmla="*/ 126 w 126"/>
                  <a:gd name="T11" fmla="*/ 10 h 47"/>
                </a:gdLst>
                <a:ahLst/>
                <a:cxnLst>
                  <a:cxn ang="0">
                    <a:pos x="T0" y="T1"/>
                  </a:cxn>
                  <a:cxn ang="0">
                    <a:pos x="T2" y="T3"/>
                  </a:cxn>
                  <a:cxn ang="0">
                    <a:pos x="T4" y="T5"/>
                  </a:cxn>
                  <a:cxn ang="0">
                    <a:pos x="T6" y="T7"/>
                  </a:cxn>
                  <a:cxn ang="0">
                    <a:pos x="T8" y="T9"/>
                  </a:cxn>
                  <a:cxn ang="0">
                    <a:pos x="T10" y="T11"/>
                  </a:cxn>
                </a:cxnLst>
                <a:rect l="0" t="0" r="r" b="b"/>
                <a:pathLst>
                  <a:path w="126" h="47">
                    <a:moveTo>
                      <a:pt x="126" y="10"/>
                    </a:moveTo>
                    <a:cubicBezTo>
                      <a:pt x="120" y="24"/>
                      <a:pt x="104" y="31"/>
                      <a:pt x="91" y="35"/>
                    </a:cubicBezTo>
                    <a:cubicBezTo>
                      <a:pt x="59" y="47"/>
                      <a:pt x="29" y="31"/>
                      <a:pt x="0" y="24"/>
                    </a:cubicBezTo>
                    <a:cubicBezTo>
                      <a:pt x="1" y="16"/>
                      <a:pt x="11" y="19"/>
                      <a:pt x="16" y="14"/>
                    </a:cubicBezTo>
                    <a:cubicBezTo>
                      <a:pt x="47" y="7"/>
                      <a:pt x="80" y="0"/>
                      <a:pt x="113" y="9"/>
                    </a:cubicBezTo>
                    <a:cubicBezTo>
                      <a:pt x="116" y="7"/>
                      <a:pt x="123" y="6"/>
                      <a:pt x="12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3" name="Freeform 193"/>
              <p:cNvSpPr>
                <a:spLocks/>
              </p:cNvSpPr>
              <p:nvPr userDrawn="1"/>
            </p:nvSpPr>
            <p:spPr bwMode="auto">
              <a:xfrm>
                <a:off x="628" y="1270"/>
                <a:ext cx="95" cy="80"/>
              </a:xfrm>
              <a:custGeom>
                <a:avLst/>
                <a:gdLst>
                  <a:gd name="T0" fmla="*/ 40 w 40"/>
                  <a:gd name="T1" fmla="*/ 16 h 34"/>
                  <a:gd name="T2" fmla="*/ 28 w 40"/>
                  <a:gd name="T3" fmla="*/ 32 h 34"/>
                  <a:gd name="T4" fmla="*/ 9 w 40"/>
                  <a:gd name="T5" fmla="*/ 28 h 34"/>
                  <a:gd name="T6" fmla="*/ 5 w 40"/>
                  <a:gd name="T7" fmla="*/ 10 h 34"/>
                  <a:gd name="T8" fmla="*/ 21 w 40"/>
                  <a:gd name="T9" fmla="*/ 0 h 34"/>
                  <a:gd name="T10" fmla="*/ 40 w 40"/>
                  <a:gd name="T11" fmla="*/ 16 h 34"/>
                </a:gdLst>
                <a:ahLst/>
                <a:cxnLst>
                  <a:cxn ang="0">
                    <a:pos x="T0" y="T1"/>
                  </a:cxn>
                  <a:cxn ang="0">
                    <a:pos x="T2" y="T3"/>
                  </a:cxn>
                  <a:cxn ang="0">
                    <a:pos x="T4" y="T5"/>
                  </a:cxn>
                  <a:cxn ang="0">
                    <a:pos x="T6" y="T7"/>
                  </a:cxn>
                  <a:cxn ang="0">
                    <a:pos x="T8" y="T9"/>
                  </a:cxn>
                  <a:cxn ang="0">
                    <a:pos x="T10" y="T11"/>
                  </a:cxn>
                </a:cxnLst>
                <a:rect l="0" t="0" r="r" b="b"/>
                <a:pathLst>
                  <a:path w="40" h="34">
                    <a:moveTo>
                      <a:pt x="40" y="16"/>
                    </a:moveTo>
                    <a:cubicBezTo>
                      <a:pt x="37" y="20"/>
                      <a:pt x="36" y="29"/>
                      <a:pt x="28" y="32"/>
                    </a:cubicBezTo>
                    <a:cubicBezTo>
                      <a:pt x="22" y="34"/>
                      <a:pt x="15" y="32"/>
                      <a:pt x="9" y="28"/>
                    </a:cubicBezTo>
                    <a:cubicBezTo>
                      <a:pt x="7" y="22"/>
                      <a:pt x="0" y="17"/>
                      <a:pt x="5" y="10"/>
                    </a:cubicBezTo>
                    <a:cubicBezTo>
                      <a:pt x="7" y="4"/>
                      <a:pt x="15" y="2"/>
                      <a:pt x="21" y="0"/>
                    </a:cubicBezTo>
                    <a:cubicBezTo>
                      <a:pt x="30" y="1"/>
                      <a:pt x="38" y="6"/>
                      <a:pt x="4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4" name="Freeform 194"/>
              <p:cNvSpPr>
                <a:spLocks/>
              </p:cNvSpPr>
              <p:nvPr userDrawn="1"/>
            </p:nvSpPr>
            <p:spPr bwMode="auto">
              <a:xfrm>
                <a:off x="765" y="1287"/>
                <a:ext cx="90" cy="89"/>
              </a:xfrm>
              <a:custGeom>
                <a:avLst/>
                <a:gdLst>
                  <a:gd name="T0" fmla="*/ 38 w 38"/>
                  <a:gd name="T1" fmla="*/ 18 h 38"/>
                  <a:gd name="T2" fmla="*/ 25 w 38"/>
                  <a:gd name="T3" fmla="*/ 36 h 38"/>
                  <a:gd name="T4" fmla="*/ 6 w 38"/>
                  <a:gd name="T5" fmla="*/ 29 h 38"/>
                  <a:gd name="T6" fmla="*/ 3 w 38"/>
                  <a:gd name="T7" fmla="*/ 10 h 38"/>
                  <a:gd name="T8" fmla="*/ 16 w 38"/>
                  <a:gd name="T9" fmla="*/ 1 h 38"/>
                  <a:gd name="T10" fmla="*/ 38 w 38"/>
                  <a:gd name="T11" fmla="*/ 18 h 38"/>
                </a:gdLst>
                <a:ahLst/>
                <a:cxnLst>
                  <a:cxn ang="0">
                    <a:pos x="T0" y="T1"/>
                  </a:cxn>
                  <a:cxn ang="0">
                    <a:pos x="T2" y="T3"/>
                  </a:cxn>
                  <a:cxn ang="0">
                    <a:pos x="T4" y="T5"/>
                  </a:cxn>
                  <a:cxn ang="0">
                    <a:pos x="T6" y="T7"/>
                  </a:cxn>
                  <a:cxn ang="0">
                    <a:pos x="T8" y="T9"/>
                  </a:cxn>
                  <a:cxn ang="0">
                    <a:pos x="T10" y="T11"/>
                  </a:cxn>
                </a:cxnLst>
                <a:rect l="0" t="0" r="r" b="b"/>
                <a:pathLst>
                  <a:path w="38" h="38">
                    <a:moveTo>
                      <a:pt x="38" y="18"/>
                    </a:moveTo>
                    <a:cubicBezTo>
                      <a:pt x="36" y="24"/>
                      <a:pt x="33" y="32"/>
                      <a:pt x="25" y="36"/>
                    </a:cubicBezTo>
                    <a:cubicBezTo>
                      <a:pt x="17" y="38"/>
                      <a:pt x="12" y="34"/>
                      <a:pt x="6" y="29"/>
                    </a:cubicBezTo>
                    <a:cubicBezTo>
                      <a:pt x="3" y="24"/>
                      <a:pt x="0" y="17"/>
                      <a:pt x="3" y="10"/>
                    </a:cubicBezTo>
                    <a:cubicBezTo>
                      <a:pt x="5" y="5"/>
                      <a:pt x="12" y="4"/>
                      <a:pt x="16" y="1"/>
                    </a:cubicBezTo>
                    <a:cubicBezTo>
                      <a:pt x="26" y="0"/>
                      <a:pt x="35" y="10"/>
                      <a:pt x="38"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5" name="Freeform 195"/>
              <p:cNvSpPr>
                <a:spLocks/>
              </p:cNvSpPr>
              <p:nvPr userDrawn="1"/>
            </p:nvSpPr>
            <p:spPr bwMode="auto">
              <a:xfrm>
                <a:off x="4912" y="1306"/>
                <a:ext cx="109" cy="108"/>
              </a:xfrm>
              <a:custGeom>
                <a:avLst/>
                <a:gdLst>
                  <a:gd name="T0" fmla="*/ 45 w 46"/>
                  <a:gd name="T1" fmla="*/ 19 h 46"/>
                  <a:gd name="T2" fmla="*/ 39 w 46"/>
                  <a:gd name="T3" fmla="*/ 38 h 46"/>
                  <a:gd name="T4" fmla="*/ 18 w 46"/>
                  <a:gd name="T5" fmla="*/ 42 h 46"/>
                  <a:gd name="T6" fmla="*/ 6 w 46"/>
                  <a:gd name="T7" fmla="*/ 28 h 46"/>
                  <a:gd name="T8" fmla="*/ 13 w 46"/>
                  <a:gd name="T9" fmla="*/ 9 h 46"/>
                  <a:gd name="T10" fmla="*/ 45 w 46"/>
                  <a:gd name="T11" fmla="*/ 19 h 46"/>
                </a:gdLst>
                <a:ahLst/>
                <a:cxnLst>
                  <a:cxn ang="0">
                    <a:pos x="T0" y="T1"/>
                  </a:cxn>
                  <a:cxn ang="0">
                    <a:pos x="T2" y="T3"/>
                  </a:cxn>
                  <a:cxn ang="0">
                    <a:pos x="T4" y="T5"/>
                  </a:cxn>
                  <a:cxn ang="0">
                    <a:pos x="T6" y="T7"/>
                  </a:cxn>
                  <a:cxn ang="0">
                    <a:pos x="T8" y="T9"/>
                  </a:cxn>
                  <a:cxn ang="0">
                    <a:pos x="T10" y="T11"/>
                  </a:cxn>
                </a:cxnLst>
                <a:rect l="0" t="0" r="r" b="b"/>
                <a:pathLst>
                  <a:path w="46" h="46">
                    <a:moveTo>
                      <a:pt x="45" y="19"/>
                    </a:moveTo>
                    <a:cubicBezTo>
                      <a:pt x="46" y="27"/>
                      <a:pt x="42" y="32"/>
                      <a:pt x="39" y="38"/>
                    </a:cubicBezTo>
                    <a:cubicBezTo>
                      <a:pt x="34" y="45"/>
                      <a:pt x="24" y="46"/>
                      <a:pt x="18" y="42"/>
                    </a:cubicBezTo>
                    <a:cubicBezTo>
                      <a:pt x="11" y="41"/>
                      <a:pt x="9" y="33"/>
                      <a:pt x="6" y="28"/>
                    </a:cubicBezTo>
                    <a:cubicBezTo>
                      <a:pt x="0" y="20"/>
                      <a:pt x="10" y="16"/>
                      <a:pt x="13" y="9"/>
                    </a:cubicBezTo>
                    <a:cubicBezTo>
                      <a:pt x="23" y="0"/>
                      <a:pt x="41" y="5"/>
                      <a:pt x="4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6" name="Freeform 196"/>
              <p:cNvSpPr>
                <a:spLocks/>
              </p:cNvSpPr>
              <p:nvPr userDrawn="1"/>
            </p:nvSpPr>
            <p:spPr bwMode="auto">
              <a:xfrm>
                <a:off x="5037" y="1322"/>
                <a:ext cx="90" cy="99"/>
              </a:xfrm>
              <a:custGeom>
                <a:avLst/>
                <a:gdLst>
                  <a:gd name="T0" fmla="*/ 35 w 38"/>
                  <a:gd name="T1" fmla="*/ 11 h 42"/>
                  <a:gd name="T2" fmla="*/ 37 w 38"/>
                  <a:gd name="T3" fmla="*/ 24 h 42"/>
                  <a:gd name="T4" fmla="*/ 15 w 38"/>
                  <a:gd name="T5" fmla="*/ 37 h 42"/>
                  <a:gd name="T6" fmla="*/ 4 w 38"/>
                  <a:gd name="T7" fmla="*/ 29 h 42"/>
                  <a:gd name="T8" fmla="*/ 15 w 38"/>
                  <a:gd name="T9" fmla="*/ 3 h 42"/>
                  <a:gd name="T10" fmla="*/ 35 w 38"/>
                  <a:gd name="T11" fmla="*/ 11 h 42"/>
                </a:gdLst>
                <a:ahLst/>
                <a:cxnLst>
                  <a:cxn ang="0">
                    <a:pos x="T0" y="T1"/>
                  </a:cxn>
                  <a:cxn ang="0">
                    <a:pos x="T2" y="T3"/>
                  </a:cxn>
                  <a:cxn ang="0">
                    <a:pos x="T4" y="T5"/>
                  </a:cxn>
                  <a:cxn ang="0">
                    <a:pos x="T6" y="T7"/>
                  </a:cxn>
                  <a:cxn ang="0">
                    <a:pos x="T8" y="T9"/>
                  </a:cxn>
                  <a:cxn ang="0">
                    <a:pos x="T10" y="T11"/>
                  </a:cxn>
                </a:cxnLst>
                <a:rect l="0" t="0" r="r" b="b"/>
                <a:pathLst>
                  <a:path w="38" h="42">
                    <a:moveTo>
                      <a:pt x="35" y="11"/>
                    </a:moveTo>
                    <a:cubicBezTo>
                      <a:pt x="36" y="15"/>
                      <a:pt x="38" y="20"/>
                      <a:pt x="37" y="24"/>
                    </a:cubicBezTo>
                    <a:cubicBezTo>
                      <a:pt x="31" y="29"/>
                      <a:pt x="27" y="42"/>
                      <a:pt x="15" y="37"/>
                    </a:cubicBezTo>
                    <a:cubicBezTo>
                      <a:pt x="10" y="39"/>
                      <a:pt x="7" y="31"/>
                      <a:pt x="4" y="29"/>
                    </a:cubicBezTo>
                    <a:cubicBezTo>
                      <a:pt x="0" y="19"/>
                      <a:pt x="3" y="5"/>
                      <a:pt x="15" y="3"/>
                    </a:cubicBezTo>
                    <a:cubicBezTo>
                      <a:pt x="24" y="0"/>
                      <a:pt x="30" y="8"/>
                      <a:pt x="3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7" name="Freeform 197"/>
              <p:cNvSpPr>
                <a:spLocks/>
              </p:cNvSpPr>
              <p:nvPr userDrawn="1"/>
            </p:nvSpPr>
            <p:spPr bwMode="auto">
              <a:xfrm>
                <a:off x="683" y="1381"/>
                <a:ext cx="96" cy="99"/>
              </a:xfrm>
              <a:custGeom>
                <a:avLst/>
                <a:gdLst>
                  <a:gd name="T0" fmla="*/ 39 w 41"/>
                  <a:gd name="T1" fmla="*/ 14 h 42"/>
                  <a:gd name="T2" fmla="*/ 29 w 41"/>
                  <a:gd name="T3" fmla="*/ 40 h 42"/>
                  <a:gd name="T4" fmla="*/ 1 w 41"/>
                  <a:gd name="T5" fmla="*/ 29 h 42"/>
                  <a:gd name="T6" fmla="*/ 13 w 41"/>
                  <a:gd name="T7" fmla="*/ 1 h 42"/>
                  <a:gd name="T8" fmla="*/ 39 w 41"/>
                  <a:gd name="T9" fmla="*/ 14 h 42"/>
                </a:gdLst>
                <a:ahLst/>
                <a:cxnLst>
                  <a:cxn ang="0">
                    <a:pos x="T0" y="T1"/>
                  </a:cxn>
                  <a:cxn ang="0">
                    <a:pos x="T2" y="T3"/>
                  </a:cxn>
                  <a:cxn ang="0">
                    <a:pos x="T4" y="T5"/>
                  </a:cxn>
                  <a:cxn ang="0">
                    <a:pos x="T6" y="T7"/>
                  </a:cxn>
                  <a:cxn ang="0">
                    <a:pos x="T8" y="T9"/>
                  </a:cxn>
                </a:cxnLst>
                <a:rect l="0" t="0" r="r" b="b"/>
                <a:pathLst>
                  <a:path w="41" h="42">
                    <a:moveTo>
                      <a:pt x="39" y="14"/>
                    </a:moveTo>
                    <a:cubicBezTo>
                      <a:pt x="41" y="24"/>
                      <a:pt x="37" y="34"/>
                      <a:pt x="29" y="40"/>
                    </a:cubicBezTo>
                    <a:cubicBezTo>
                      <a:pt x="19" y="42"/>
                      <a:pt x="5" y="42"/>
                      <a:pt x="1" y="29"/>
                    </a:cubicBezTo>
                    <a:cubicBezTo>
                      <a:pt x="0" y="19"/>
                      <a:pt x="1" y="7"/>
                      <a:pt x="13" y="1"/>
                    </a:cubicBezTo>
                    <a:cubicBezTo>
                      <a:pt x="23" y="0"/>
                      <a:pt x="34" y="2"/>
                      <a:pt x="3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8" name="Freeform 198"/>
              <p:cNvSpPr>
                <a:spLocks/>
              </p:cNvSpPr>
              <p:nvPr userDrawn="1"/>
            </p:nvSpPr>
            <p:spPr bwMode="auto">
              <a:xfrm>
                <a:off x="713" y="1405"/>
                <a:ext cx="192" cy="220"/>
              </a:xfrm>
              <a:custGeom>
                <a:avLst/>
                <a:gdLst>
                  <a:gd name="T0" fmla="*/ 81 w 81"/>
                  <a:gd name="T1" fmla="*/ 0 h 93"/>
                  <a:gd name="T2" fmla="*/ 46 w 81"/>
                  <a:gd name="T3" fmla="*/ 75 h 93"/>
                  <a:gd name="T4" fmla="*/ 0 w 81"/>
                  <a:gd name="T5" fmla="*/ 83 h 93"/>
                  <a:gd name="T6" fmla="*/ 0 w 81"/>
                  <a:gd name="T7" fmla="*/ 78 h 93"/>
                  <a:gd name="T8" fmla="*/ 81 w 81"/>
                  <a:gd name="T9" fmla="*/ 0 h 93"/>
                </a:gdLst>
                <a:ahLst/>
                <a:cxnLst>
                  <a:cxn ang="0">
                    <a:pos x="T0" y="T1"/>
                  </a:cxn>
                  <a:cxn ang="0">
                    <a:pos x="T2" y="T3"/>
                  </a:cxn>
                  <a:cxn ang="0">
                    <a:pos x="T4" y="T5"/>
                  </a:cxn>
                  <a:cxn ang="0">
                    <a:pos x="T6" y="T7"/>
                  </a:cxn>
                  <a:cxn ang="0">
                    <a:pos x="T8" y="T9"/>
                  </a:cxn>
                </a:cxnLst>
                <a:rect l="0" t="0" r="r" b="b"/>
                <a:pathLst>
                  <a:path w="81" h="93">
                    <a:moveTo>
                      <a:pt x="81" y="0"/>
                    </a:moveTo>
                    <a:cubicBezTo>
                      <a:pt x="79" y="27"/>
                      <a:pt x="73" y="60"/>
                      <a:pt x="46" y="75"/>
                    </a:cubicBezTo>
                    <a:cubicBezTo>
                      <a:pt x="31" y="78"/>
                      <a:pt x="15" y="93"/>
                      <a:pt x="0" y="83"/>
                    </a:cubicBezTo>
                    <a:cubicBezTo>
                      <a:pt x="0" y="78"/>
                      <a:pt x="0" y="78"/>
                      <a:pt x="0" y="78"/>
                    </a:cubicBezTo>
                    <a:cubicBezTo>
                      <a:pt x="20" y="49"/>
                      <a:pt x="57" y="27"/>
                      <a:pt x="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9" name="Freeform 199"/>
              <p:cNvSpPr>
                <a:spLocks/>
              </p:cNvSpPr>
              <p:nvPr userDrawn="1"/>
            </p:nvSpPr>
            <p:spPr bwMode="auto">
              <a:xfrm>
                <a:off x="4577" y="1421"/>
                <a:ext cx="94" cy="88"/>
              </a:xfrm>
              <a:custGeom>
                <a:avLst/>
                <a:gdLst>
                  <a:gd name="T0" fmla="*/ 37 w 40"/>
                  <a:gd name="T1" fmla="*/ 15 h 37"/>
                  <a:gd name="T2" fmla="*/ 31 w 40"/>
                  <a:gd name="T3" fmla="*/ 30 h 37"/>
                  <a:gd name="T4" fmla="*/ 8 w 40"/>
                  <a:gd name="T5" fmla="*/ 31 h 37"/>
                  <a:gd name="T6" fmla="*/ 3 w 40"/>
                  <a:gd name="T7" fmla="*/ 12 h 37"/>
                  <a:gd name="T8" fmla="*/ 16 w 40"/>
                  <a:gd name="T9" fmla="*/ 1 h 37"/>
                  <a:gd name="T10" fmla="*/ 37 w 40"/>
                  <a:gd name="T11" fmla="*/ 15 h 37"/>
                </a:gdLst>
                <a:ahLst/>
                <a:cxnLst>
                  <a:cxn ang="0">
                    <a:pos x="T0" y="T1"/>
                  </a:cxn>
                  <a:cxn ang="0">
                    <a:pos x="T2" y="T3"/>
                  </a:cxn>
                  <a:cxn ang="0">
                    <a:pos x="T4" y="T5"/>
                  </a:cxn>
                  <a:cxn ang="0">
                    <a:pos x="T6" y="T7"/>
                  </a:cxn>
                  <a:cxn ang="0">
                    <a:pos x="T8" y="T9"/>
                  </a:cxn>
                  <a:cxn ang="0">
                    <a:pos x="T10" y="T11"/>
                  </a:cxn>
                </a:cxnLst>
                <a:rect l="0" t="0" r="r" b="b"/>
                <a:pathLst>
                  <a:path w="40" h="37">
                    <a:moveTo>
                      <a:pt x="37" y="15"/>
                    </a:moveTo>
                    <a:cubicBezTo>
                      <a:pt x="40" y="21"/>
                      <a:pt x="34" y="26"/>
                      <a:pt x="31" y="30"/>
                    </a:cubicBezTo>
                    <a:cubicBezTo>
                      <a:pt x="25" y="37"/>
                      <a:pt x="15" y="34"/>
                      <a:pt x="8" y="31"/>
                    </a:cubicBezTo>
                    <a:cubicBezTo>
                      <a:pt x="1" y="29"/>
                      <a:pt x="0" y="19"/>
                      <a:pt x="3" y="12"/>
                    </a:cubicBezTo>
                    <a:cubicBezTo>
                      <a:pt x="5" y="6"/>
                      <a:pt x="11" y="3"/>
                      <a:pt x="16" y="1"/>
                    </a:cubicBezTo>
                    <a:cubicBezTo>
                      <a:pt x="24" y="0"/>
                      <a:pt x="32" y="8"/>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0" name="Freeform 200"/>
              <p:cNvSpPr>
                <a:spLocks/>
              </p:cNvSpPr>
              <p:nvPr userDrawn="1"/>
            </p:nvSpPr>
            <p:spPr bwMode="auto">
              <a:xfrm>
                <a:off x="1018" y="1433"/>
                <a:ext cx="144" cy="315"/>
              </a:xfrm>
              <a:custGeom>
                <a:avLst/>
                <a:gdLst>
                  <a:gd name="T0" fmla="*/ 48 w 61"/>
                  <a:gd name="T1" fmla="*/ 54 h 133"/>
                  <a:gd name="T2" fmla="*/ 61 w 61"/>
                  <a:gd name="T3" fmla="*/ 131 h 133"/>
                  <a:gd name="T4" fmla="*/ 27 w 61"/>
                  <a:gd name="T5" fmla="*/ 105 h 133"/>
                  <a:gd name="T6" fmla="*/ 0 w 61"/>
                  <a:gd name="T7" fmla="*/ 3 h 133"/>
                  <a:gd name="T8" fmla="*/ 6 w 61"/>
                  <a:gd name="T9" fmla="*/ 1 h 133"/>
                  <a:gd name="T10" fmla="*/ 43 w 61"/>
                  <a:gd name="T11" fmla="*/ 42 h 133"/>
                  <a:gd name="T12" fmla="*/ 48 w 61"/>
                  <a:gd name="T13" fmla="*/ 54 h 133"/>
                </a:gdLst>
                <a:ahLst/>
                <a:cxnLst>
                  <a:cxn ang="0">
                    <a:pos x="T0" y="T1"/>
                  </a:cxn>
                  <a:cxn ang="0">
                    <a:pos x="T2" y="T3"/>
                  </a:cxn>
                  <a:cxn ang="0">
                    <a:pos x="T4" y="T5"/>
                  </a:cxn>
                  <a:cxn ang="0">
                    <a:pos x="T6" y="T7"/>
                  </a:cxn>
                  <a:cxn ang="0">
                    <a:pos x="T8" y="T9"/>
                  </a:cxn>
                  <a:cxn ang="0">
                    <a:pos x="T10" y="T11"/>
                  </a:cxn>
                  <a:cxn ang="0">
                    <a:pos x="T12" y="T13"/>
                  </a:cxn>
                </a:cxnLst>
                <a:rect l="0" t="0" r="r" b="b"/>
                <a:pathLst>
                  <a:path w="61" h="133">
                    <a:moveTo>
                      <a:pt x="48" y="54"/>
                    </a:moveTo>
                    <a:cubicBezTo>
                      <a:pt x="61" y="77"/>
                      <a:pt x="53" y="107"/>
                      <a:pt x="61" y="131"/>
                    </a:cubicBezTo>
                    <a:cubicBezTo>
                      <a:pt x="45" y="133"/>
                      <a:pt x="38" y="114"/>
                      <a:pt x="27" y="105"/>
                    </a:cubicBezTo>
                    <a:cubicBezTo>
                      <a:pt x="6" y="76"/>
                      <a:pt x="9" y="37"/>
                      <a:pt x="0" y="3"/>
                    </a:cubicBezTo>
                    <a:cubicBezTo>
                      <a:pt x="2" y="0"/>
                      <a:pt x="4" y="0"/>
                      <a:pt x="6" y="1"/>
                    </a:cubicBezTo>
                    <a:cubicBezTo>
                      <a:pt x="21" y="11"/>
                      <a:pt x="31" y="29"/>
                      <a:pt x="43" y="42"/>
                    </a:cubicBezTo>
                    <a:cubicBezTo>
                      <a:pt x="41" y="49"/>
                      <a:pt x="49" y="49"/>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1" name="Freeform 201"/>
              <p:cNvSpPr>
                <a:spLocks/>
              </p:cNvSpPr>
              <p:nvPr userDrawn="1"/>
            </p:nvSpPr>
            <p:spPr bwMode="auto">
              <a:xfrm>
                <a:off x="4695" y="1438"/>
                <a:ext cx="83" cy="71"/>
              </a:xfrm>
              <a:custGeom>
                <a:avLst/>
                <a:gdLst>
                  <a:gd name="T0" fmla="*/ 35 w 35"/>
                  <a:gd name="T1" fmla="*/ 16 h 30"/>
                  <a:gd name="T2" fmla="*/ 21 w 35"/>
                  <a:gd name="T3" fmla="*/ 30 h 30"/>
                  <a:gd name="T4" fmla="*/ 3 w 35"/>
                  <a:gd name="T5" fmla="*/ 22 h 30"/>
                  <a:gd name="T6" fmla="*/ 13 w 35"/>
                  <a:gd name="T7" fmla="*/ 4 h 30"/>
                  <a:gd name="T8" fmla="*/ 35 w 35"/>
                  <a:gd name="T9" fmla="*/ 16 h 30"/>
                </a:gdLst>
                <a:ahLst/>
                <a:cxnLst>
                  <a:cxn ang="0">
                    <a:pos x="T0" y="T1"/>
                  </a:cxn>
                  <a:cxn ang="0">
                    <a:pos x="T2" y="T3"/>
                  </a:cxn>
                  <a:cxn ang="0">
                    <a:pos x="T4" y="T5"/>
                  </a:cxn>
                  <a:cxn ang="0">
                    <a:pos x="T6" y="T7"/>
                  </a:cxn>
                  <a:cxn ang="0">
                    <a:pos x="T8" y="T9"/>
                  </a:cxn>
                </a:cxnLst>
                <a:rect l="0" t="0" r="r" b="b"/>
                <a:pathLst>
                  <a:path w="35" h="30">
                    <a:moveTo>
                      <a:pt x="35" y="16"/>
                    </a:moveTo>
                    <a:cubicBezTo>
                      <a:pt x="35" y="23"/>
                      <a:pt x="26" y="25"/>
                      <a:pt x="21" y="30"/>
                    </a:cubicBezTo>
                    <a:cubicBezTo>
                      <a:pt x="14" y="29"/>
                      <a:pt x="9" y="26"/>
                      <a:pt x="3" y="22"/>
                    </a:cubicBezTo>
                    <a:cubicBezTo>
                      <a:pt x="0" y="12"/>
                      <a:pt x="8" y="9"/>
                      <a:pt x="13" y="4"/>
                    </a:cubicBezTo>
                    <a:cubicBezTo>
                      <a:pt x="22" y="0"/>
                      <a:pt x="32" y="5"/>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2" name="Freeform 202"/>
              <p:cNvSpPr>
                <a:spLocks/>
              </p:cNvSpPr>
              <p:nvPr userDrawn="1"/>
            </p:nvSpPr>
            <p:spPr bwMode="auto">
              <a:xfrm>
                <a:off x="4893" y="1476"/>
                <a:ext cx="154" cy="222"/>
              </a:xfrm>
              <a:custGeom>
                <a:avLst/>
                <a:gdLst>
                  <a:gd name="T0" fmla="*/ 65 w 65"/>
                  <a:gd name="T1" fmla="*/ 86 h 94"/>
                  <a:gd name="T2" fmla="*/ 59 w 65"/>
                  <a:gd name="T3" fmla="*/ 93 h 94"/>
                  <a:gd name="T4" fmla="*/ 55 w 65"/>
                  <a:gd name="T5" fmla="*/ 93 h 94"/>
                  <a:gd name="T6" fmla="*/ 3 w 65"/>
                  <a:gd name="T7" fmla="*/ 1 h 94"/>
                  <a:gd name="T8" fmla="*/ 9 w 65"/>
                  <a:gd name="T9" fmla="*/ 0 h 94"/>
                  <a:gd name="T10" fmla="*/ 65 w 65"/>
                  <a:gd name="T11" fmla="*/ 86 h 94"/>
                </a:gdLst>
                <a:ahLst/>
                <a:cxnLst>
                  <a:cxn ang="0">
                    <a:pos x="T0" y="T1"/>
                  </a:cxn>
                  <a:cxn ang="0">
                    <a:pos x="T2" y="T3"/>
                  </a:cxn>
                  <a:cxn ang="0">
                    <a:pos x="T4" y="T5"/>
                  </a:cxn>
                  <a:cxn ang="0">
                    <a:pos x="T6" y="T7"/>
                  </a:cxn>
                  <a:cxn ang="0">
                    <a:pos x="T8" y="T9"/>
                  </a:cxn>
                  <a:cxn ang="0">
                    <a:pos x="T10" y="T11"/>
                  </a:cxn>
                </a:cxnLst>
                <a:rect l="0" t="0" r="r" b="b"/>
                <a:pathLst>
                  <a:path w="65" h="94">
                    <a:moveTo>
                      <a:pt x="65" y="86"/>
                    </a:moveTo>
                    <a:cubicBezTo>
                      <a:pt x="65" y="89"/>
                      <a:pt x="64" y="94"/>
                      <a:pt x="59" y="93"/>
                    </a:cubicBezTo>
                    <a:cubicBezTo>
                      <a:pt x="55" y="93"/>
                      <a:pt x="55" y="93"/>
                      <a:pt x="55" y="93"/>
                    </a:cubicBezTo>
                    <a:cubicBezTo>
                      <a:pt x="27" y="67"/>
                      <a:pt x="0" y="39"/>
                      <a:pt x="3" y="1"/>
                    </a:cubicBezTo>
                    <a:cubicBezTo>
                      <a:pt x="9" y="0"/>
                      <a:pt x="9" y="0"/>
                      <a:pt x="9" y="0"/>
                    </a:cubicBezTo>
                    <a:cubicBezTo>
                      <a:pt x="35" y="22"/>
                      <a:pt x="64" y="46"/>
                      <a:pt x="65"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3" name="Freeform 203"/>
              <p:cNvSpPr>
                <a:spLocks/>
              </p:cNvSpPr>
              <p:nvPr userDrawn="1"/>
            </p:nvSpPr>
            <p:spPr bwMode="auto">
              <a:xfrm>
                <a:off x="4785" y="1566"/>
                <a:ext cx="94" cy="89"/>
              </a:xfrm>
              <a:custGeom>
                <a:avLst/>
                <a:gdLst>
                  <a:gd name="T0" fmla="*/ 39 w 40"/>
                  <a:gd name="T1" fmla="*/ 17 h 38"/>
                  <a:gd name="T2" fmla="*/ 30 w 40"/>
                  <a:gd name="T3" fmla="*/ 35 h 38"/>
                  <a:gd name="T4" fmla="*/ 1 w 40"/>
                  <a:gd name="T5" fmla="*/ 23 h 38"/>
                  <a:gd name="T6" fmla="*/ 16 w 40"/>
                  <a:gd name="T7" fmla="*/ 3 h 38"/>
                  <a:gd name="T8" fmla="*/ 39 w 40"/>
                  <a:gd name="T9" fmla="*/ 17 h 38"/>
                </a:gdLst>
                <a:ahLst/>
                <a:cxnLst>
                  <a:cxn ang="0">
                    <a:pos x="T0" y="T1"/>
                  </a:cxn>
                  <a:cxn ang="0">
                    <a:pos x="T2" y="T3"/>
                  </a:cxn>
                  <a:cxn ang="0">
                    <a:pos x="T4" y="T5"/>
                  </a:cxn>
                  <a:cxn ang="0">
                    <a:pos x="T6" y="T7"/>
                  </a:cxn>
                  <a:cxn ang="0">
                    <a:pos x="T8" y="T9"/>
                  </a:cxn>
                </a:cxnLst>
                <a:rect l="0" t="0" r="r" b="b"/>
                <a:pathLst>
                  <a:path w="40" h="38">
                    <a:moveTo>
                      <a:pt x="39" y="17"/>
                    </a:moveTo>
                    <a:cubicBezTo>
                      <a:pt x="40" y="25"/>
                      <a:pt x="35" y="30"/>
                      <a:pt x="30" y="35"/>
                    </a:cubicBezTo>
                    <a:cubicBezTo>
                      <a:pt x="20" y="38"/>
                      <a:pt x="3" y="37"/>
                      <a:pt x="1" y="23"/>
                    </a:cubicBezTo>
                    <a:cubicBezTo>
                      <a:pt x="0" y="13"/>
                      <a:pt x="11" y="8"/>
                      <a:pt x="16" y="3"/>
                    </a:cubicBezTo>
                    <a:cubicBezTo>
                      <a:pt x="27" y="0"/>
                      <a:pt x="35" y="8"/>
                      <a:pt x="3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4" name="Freeform 204"/>
              <p:cNvSpPr>
                <a:spLocks/>
              </p:cNvSpPr>
              <p:nvPr userDrawn="1"/>
            </p:nvSpPr>
            <p:spPr bwMode="auto">
              <a:xfrm>
                <a:off x="4539" y="1606"/>
                <a:ext cx="217" cy="239"/>
              </a:xfrm>
              <a:custGeom>
                <a:avLst/>
                <a:gdLst>
                  <a:gd name="T0" fmla="*/ 80 w 92"/>
                  <a:gd name="T1" fmla="*/ 20 h 101"/>
                  <a:gd name="T2" fmla="*/ 5 w 92"/>
                  <a:gd name="T3" fmla="*/ 101 h 101"/>
                  <a:gd name="T4" fmla="*/ 3 w 92"/>
                  <a:gd name="T5" fmla="*/ 87 h 101"/>
                  <a:gd name="T6" fmla="*/ 77 w 92"/>
                  <a:gd name="T7" fmla="*/ 0 h 101"/>
                  <a:gd name="T8" fmla="*/ 80 w 92"/>
                  <a:gd name="T9" fmla="*/ 20 h 101"/>
                </a:gdLst>
                <a:ahLst/>
                <a:cxnLst>
                  <a:cxn ang="0">
                    <a:pos x="T0" y="T1"/>
                  </a:cxn>
                  <a:cxn ang="0">
                    <a:pos x="T2" y="T3"/>
                  </a:cxn>
                  <a:cxn ang="0">
                    <a:pos x="T4" y="T5"/>
                  </a:cxn>
                  <a:cxn ang="0">
                    <a:pos x="T6" y="T7"/>
                  </a:cxn>
                  <a:cxn ang="0">
                    <a:pos x="T8" y="T9"/>
                  </a:cxn>
                </a:cxnLst>
                <a:rect l="0" t="0" r="r" b="b"/>
                <a:pathLst>
                  <a:path w="92" h="101">
                    <a:moveTo>
                      <a:pt x="80" y="20"/>
                    </a:moveTo>
                    <a:cubicBezTo>
                      <a:pt x="66" y="56"/>
                      <a:pt x="30" y="74"/>
                      <a:pt x="5" y="101"/>
                    </a:cubicBezTo>
                    <a:cubicBezTo>
                      <a:pt x="0" y="98"/>
                      <a:pt x="2" y="91"/>
                      <a:pt x="3" y="87"/>
                    </a:cubicBezTo>
                    <a:cubicBezTo>
                      <a:pt x="12" y="50"/>
                      <a:pt x="41" y="14"/>
                      <a:pt x="77" y="0"/>
                    </a:cubicBezTo>
                    <a:cubicBezTo>
                      <a:pt x="92" y="2"/>
                      <a:pt x="77" y="12"/>
                      <a:pt x="8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5" name="Freeform 205"/>
              <p:cNvSpPr>
                <a:spLocks/>
              </p:cNvSpPr>
              <p:nvPr userDrawn="1"/>
            </p:nvSpPr>
            <p:spPr bwMode="auto">
              <a:xfrm>
                <a:off x="4813" y="1693"/>
                <a:ext cx="85" cy="71"/>
              </a:xfrm>
              <a:custGeom>
                <a:avLst/>
                <a:gdLst>
                  <a:gd name="T0" fmla="*/ 36 w 36"/>
                  <a:gd name="T1" fmla="*/ 12 h 30"/>
                  <a:gd name="T2" fmla="*/ 22 w 36"/>
                  <a:gd name="T3" fmla="*/ 30 h 30"/>
                  <a:gd name="T4" fmla="*/ 1 w 36"/>
                  <a:gd name="T5" fmla="*/ 19 h 30"/>
                  <a:gd name="T6" fmla="*/ 13 w 36"/>
                  <a:gd name="T7" fmla="*/ 2 h 30"/>
                  <a:gd name="T8" fmla="*/ 36 w 36"/>
                  <a:gd name="T9" fmla="*/ 12 h 30"/>
                </a:gdLst>
                <a:ahLst/>
                <a:cxnLst>
                  <a:cxn ang="0">
                    <a:pos x="T0" y="T1"/>
                  </a:cxn>
                  <a:cxn ang="0">
                    <a:pos x="T2" y="T3"/>
                  </a:cxn>
                  <a:cxn ang="0">
                    <a:pos x="T4" y="T5"/>
                  </a:cxn>
                  <a:cxn ang="0">
                    <a:pos x="T6" y="T7"/>
                  </a:cxn>
                  <a:cxn ang="0">
                    <a:pos x="T8" y="T9"/>
                  </a:cxn>
                </a:cxnLst>
                <a:rect l="0" t="0" r="r" b="b"/>
                <a:pathLst>
                  <a:path w="36" h="30">
                    <a:moveTo>
                      <a:pt x="36" y="12"/>
                    </a:moveTo>
                    <a:cubicBezTo>
                      <a:pt x="36" y="21"/>
                      <a:pt x="27" y="25"/>
                      <a:pt x="22" y="30"/>
                    </a:cubicBezTo>
                    <a:cubicBezTo>
                      <a:pt x="14" y="29"/>
                      <a:pt x="7" y="27"/>
                      <a:pt x="1" y="19"/>
                    </a:cubicBezTo>
                    <a:cubicBezTo>
                      <a:pt x="0" y="9"/>
                      <a:pt x="8" y="6"/>
                      <a:pt x="13" y="2"/>
                    </a:cubicBezTo>
                    <a:cubicBezTo>
                      <a:pt x="23" y="0"/>
                      <a:pt x="32" y="4"/>
                      <a:pt x="3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6" name="Freeform 206"/>
              <p:cNvSpPr>
                <a:spLocks noEditPoints="1"/>
              </p:cNvSpPr>
              <p:nvPr userDrawn="1"/>
            </p:nvSpPr>
            <p:spPr bwMode="auto">
              <a:xfrm>
                <a:off x="2481" y="-2430"/>
                <a:ext cx="784" cy="114"/>
              </a:xfrm>
              <a:custGeom>
                <a:avLst/>
                <a:gdLst>
                  <a:gd name="T0" fmla="*/ 308 w 332"/>
                  <a:gd name="T1" fmla="*/ 0 h 48"/>
                  <a:gd name="T2" fmla="*/ 332 w 332"/>
                  <a:gd name="T3" fmla="*/ 24 h 48"/>
                  <a:gd name="T4" fmla="*/ 308 w 332"/>
                  <a:gd name="T5" fmla="*/ 48 h 48"/>
                  <a:gd name="T6" fmla="*/ 23 w 332"/>
                  <a:gd name="T7" fmla="*/ 48 h 48"/>
                  <a:gd name="T8" fmla="*/ 0 w 332"/>
                  <a:gd name="T9" fmla="*/ 24 h 48"/>
                  <a:gd name="T10" fmla="*/ 23 w 332"/>
                  <a:gd name="T11" fmla="*/ 0 h 48"/>
                  <a:gd name="T12" fmla="*/ 308 w 332"/>
                  <a:gd name="T13" fmla="*/ 0 h 48"/>
                  <a:gd name="T14" fmla="*/ 107 w 332"/>
                  <a:gd name="T15" fmla="*/ 42 h 48"/>
                  <a:gd name="T16" fmla="*/ 93 w 332"/>
                  <a:gd name="T17" fmla="*/ 8 h 48"/>
                  <a:gd name="T18" fmla="*/ 65 w 332"/>
                  <a:gd name="T19" fmla="*/ 8 h 48"/>
                  <a:gd name="T20" fmla="*/ 79 w 332"/>
                  <a:gd name="T21" fmla="*/ 42 h 48"/>
                  <a:gd name="T22" fmla="*/ 107 w 332"/>
                  <a:gd name="T23" fmla="*/ 42 h 48"/>
                  <a:gd name="T24" fmla="*/ 223 w 332"/>
                  <a:gd name="T25" fmla="*/ 42 h 48"/>
                  <a:gd name="T26" fmla="*/ 210 w 332"/>
                  <a:gd name="T27" fmla="*/ 8 h 48"/>
                  <a:gd name="T28" fmla="*/ 182 w 332"/>
                  <a:gd name="T29" fmla="*/ 8 h 48"/>
                  <a:gd name="T30" fmla="*/ 196 w 332"/>
                  <a:gd name="T31" fmla="*/ 42 h 48"/>
                  <a:gd name="T32" fmla="*/ 223 w 332"/>
                  <a:gd name="T33" fmla="*/ 42 h 48"/>
                  <a:gd name="T34" fmla="*/ 309 w 332"/>
                  <a:gd name="T35" fmla="*/ 8 h 48"/>
                  <a:gd name="T36" fmla="*/ 299 w 332"/>
                  <a:gd name="T37" fmla="*/ 8 h 48"/>
                  <a:gd name="T38" fmla="*/ 310 w 332"/>
                  <a:gd name="T39" fmla="*/ 42 h 48"/>
                  <a:gd name="T40" fmla="*/ 309 w 332"/>
                  <a:gd name="T41"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2" h="48">
                    <a:moveTo>
                      <a:pt x="308" y="0"/>
                    </a:moveTo>
                    <a:cubicBezTo>
                      <a:pt x="321" y="0"/>
                      <a:pt x="332" y="11"/>
                      <a:pt x="332" y="24"/>
                    </a:cubicBezTo>
                    <a:cubicBezTo>
                      <a:pt x="332" y="38"/>
                      <a:pt x="321" y="48"/>
                      <a:pt x="308" y="48"/>
                    </a:cubicBezTo>
                    <a:cubicBezTo>
                      <a:pt x="23" y="48"/>
                      <a:pt x="23" y="48"/>
                      <a:pt x="23" y="48"/>
                    </a:cubicBezTo>
                    <a:cubicBezTo>
                      <a:pt x="10" y="48"/>
                      <a:pt x="0" y="38"/>
                      <a:pt x="0" y="24"/>
                    </a:cubicBezTo>
                    <a:cubicBezTo>
                      <a:pt x="0" y="11"/>
                      <a:pt x="10" y="0"/>
                      <a:pt x="23" y="0"/>
                    </a:cubicBezTo>
                    <a:cubicBezTo>
                      <a:pt x="308" y="0"/>
                      <a:pt x="308" y="0"/>
                      <a:pt x="308" y="0"/>
                    </a:cubicBezTo>
                    <a:close/>
                    <a:moveTo>
                      <a:pt x="107" y="42"/>
                    </a:moveTo>
                    <a:cubicBezTo>
                      <a:pt x="135" y="42"/>
                      <a:pt x="108" y="8"/>
                      <a:pt x="93" y="8"/>
                    </a:cubicBezTo>
                    <a:cubicBezTo>
                      <a:pt x="65" y="8"/>
                      <a:pt x="65" y="8"/>
                      <a:pt x="65" y="8"/>
                    </a:cubicBezTo>
                    <a:cubicBezTo>
                      <a:pt x="38" y="8"/>
                      <a:pt x="64" y="42"/>
                      <a:pt x="79" y="42"/>
                    </a:cubicBezTo>
                    <a:cubicBezTo>
                      <a:pt x="107" y="42"/>
                      <a:pt x="107" y="42"/>
                      <a:pt x="107" y="42"/>
                    </a:cubicBezTo>
                    <a:close/>
                    <a:moveTo>
                      <a:pt x="223" y="42"/>
                    </a:moveTo>
                    <a:cubicBezTo>
                      <a:pt x="251" y="42"/>
                      <a:pt x="225" y="8"/>
                      <a:pt x="210" y="8"/>
                    </a:cubicBezTo>
                    <a:cubicBezTo>
                      <a:pt x="182" y="8"/>
                      <a:pt x="182" y="8"/>
                      <a:pt x="182" y="8"/>
                    </a:cubicBezTo>
                    <a:cubicBezTo>
                      <a:pt x="154" y="8"/>
                      <a:pt x="181" y="42"/>
                      <a:pt x="196" y="42"/>
                    </a:cubicBezTo>
                    <a:cubicBezTo>
                      <a:pt x="223" y="42"/>
                      <a:pt x="223" y="42"/>
                      <a:pt x="223" y="42"/>
                    </a:cubicBezTo>
                    <a:close/>
                    <a:moveTo>
                      <a:pt x="309" y="8"/>
                    </a:moveTo>
                    <a:cubicBezTo>
                      <a:pt x="299" y="8"/>
                      <a:pt x="299" y="8"/>
                      <a:pt x="299" y="8"/>
                    </a:cubicBezTo>
                    <a:cubicBezTo>
                      <a:pt x="271" y="8"/>
                      <a:pt x="295" y="42"/>
                      <a:pt x="310" y="42"/>
                    </a:cubicBezTo>
                    <a:cubicBezTo>
                      <a:pt x="328" y="42"/>
                      <a:pt x="329" y="8"/>
                      <a:pt x="30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7" name="Freeform 207"/>
              <p:cNvSpPr>
                <a:spLocks noEditPoints="1"/>
              </p:cNvSpPr>
              <p:nvPr userDrawn="1"/>
            </p:nvSpPr>
            <p:spPr bwMode="auto">
              <a:xfrm>
                <a:off x="3100" y="-1657"/>
                <a:ext cx="354" cy="575"/>
              </a:xfrm>
              <a:custGeom>
                <a:avLst/>
                <a:gdLst>
                  <a:gd name="T0" fmla="*/ 21 w 150"/>
                  <a:gd name="T1" fmla="*/ 0 h 243"/>
                  <a:gd name="T2" fmla="*/ 76 w 150"/>
                  <a:gd name="T3" fmla="*/ 21 h 243"/>
                  <a:gd name="T4" fmla="*/ 129 w 150"/>
                  <a:gd name="T5" fmla="*/ 0 h 243"/>
                  <a:gd name="T6" fmla="*/ 108 w 150"/>
                  <a:gd name="T7" fmla="*/ 80 h 243"/>
                  <a:gd name="T8" fmla="*/ 150 w 150"/>
                  <a:gd name="T9" fmla="*/ 71 h 243"/>
                  <a:gd name="T10" fmla="*/ 136 w 150"/>
                  <a:gd name="T11" fmla="*/ 120 h 243"/>
                  <a:gd name="T12" fmla="*/ 150 w 150"/>
                  <a:gd name="T13" fmla="*/ 167 h 243"/>
                  <a:gd name="T14" fmla="*/ 113 w 150"/>
                  <a:gd name="T15" fmla="*/ 156 h 243"/>
                  <a:gd name="T16" fmla="*/ 129 w 150"/>
                  <a:gd name="T17" fmla="*/ 243 h 243"/>
                  <a:gd name="T18" fmla="*/ 76 w 150"/>
                  <a:gd name="T19" fmla="*/ 222 h 243"/>
                  <a:gd name="T20" fmla="*/ 21 w 150"/>
                  <a:gd name="T21" fmla="*/ 243 h 243"/>
                  <a:gd name="T22" fmla="*/ 43 w 150"/>
                  <a:gd name="T23" fmla="*/ 156 h 243"/>
                  <a:gd name="T24" fmla="*/ 0 w 150"/>
                  <a:gd name="T25" fmla="*/ 169 h 243"/>
                  <a:gd name="T26" fmla="*/ 11 w 150"/>
                  <a:gd name="T27" fmla="*/ 120 h 243"/>
                  <a:gd name="T28" fmla="*/ 0 w 150"/>
                  <a:gd name="T29" fmla="*/ 73 h 243"/>
                  <a:gd name="T30" fmla="*/ 41 w 150"/>
                  <a:gd name="T31" fmla="*/ 80 h 243"/>
                  <a:gd name="T32" fmla="*/ 21 w 150"/>
                  <a:gd name="T33" fmla="*/ 0 h 243"/>
                  <a:gd name="T34" fmla="*/ 101 w 150"/>
                  <a:gd name="T35" fmla="*/ 145 h 243"/>
                  <a:gd name="T36" fmla="*/ 115 w 150"/>
                  <a:gd name="T37" fmla="*/ 113 h 243"/>
                  <a:gd name="T38" fmla="*/ 75 w 150"/>
                  <a:gd name="T39" fmla="*/ 82 h 243"/>
                  <a:gd name="T40" fmla="*/ 39 w 150"/>
                  <a:gd name="T41" fmla="*/ 112 h 243"/>
                  <a:gd name="T42" fmla="*/ 58 w 150"/>
                  <a:gd name="T43" fmla="*/ 145 h 243"/>
                  <a:gd name="T44" fmla="*/ 101 w 150"/>
                  <a:gd name="T45" fmla="*/ 145 h 243"/>
                  <a:gd name="T46" fmla="*/ 48 w 150"/>
                  <a:gd name="T47" fmla="*/ 115 h 243"/>
                  <a:gd name="T48" fmla="*/ 77 w 150"/>
                  <a:gd name="T49" fmla="*/ 119 h 243"/>
                  <a:gd name="T50" fmla="*/ 107 w 150"/>
                  <a:gd name="T51" fmla="*/ 115 h 243"/>
                  <a:gd name="T52" fmla="*/ 77 w 150"/>
                  <a:gd name="T53" fmla="*/ 103 h 243"/>
                  <a:gd name="T54" fmla="*/ 48 w 150"/>
                  <a:gd name="T55" fmla="*/ 11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0" h="243">
                    <a:moveTo>
                      <a:pt x="21" y="0"/>
                    </a:moveTo>
                    <a:cubicBezTo>
                      <a:pt x="76" y="21"/>
                      <a:pt x="76" y="21"/>
                      <a:pt x="76" y="21"/>
                    </a:cubicBezTo>
                    <a:cubicBezTo>
                      <a:pt x="129" y="0"/>
                      <a:pt x="129" y="0"/>
                      <a:pt x="129" y="0"/>
                    </a:cubicBezTo>
                    <a:cubicBezTo>
                      <a:pt x="108" y="80"/>
                      <a:pt x="108" y="80"/>
                      <a:pt x="108" y="80"/>
                    </a:cubicBezTo>
                    <a:cubicBezTo>
                      <a:pt x="150" y="71"/>
                      <a:pt x="150" y="71"/>
                      <a:pt x="150" y="71"/>
                    </a:cubicBezTo>
                    <a:cubicBezTo>
                      <a:pt x="136" y="120"/>
                      <a:pt x="136" y="120"/>
                      <a:pt x="136" y="120"/>
                    </a:cubicBezTo>
                    <a:cubicBezTo>
                      <a:pt x="150" y="167"/>
                      <a:pt x="150" y="167"/>
                      <a:pt x="150" y="167"/>
                    </a:cubicBezTo>
                    <a:cubicBezTo>
                      <a:pt x="113" y="156"/>
                      <a:pt x="113" y="156"/>
                      <a:pt x="113" y="156"/>
                    </a:cubicBezTo>
                    <a:cubicBezTo>
                      <a:pt x="129" y="243"/>
                      <a:pt x="129" y="243"/>
                      <a:pt x="129" y="243"/>
                    </a:cubicBezTo>
                    <a:cubicBezTo>
                      <a:pt x="76" y="222"/>
                      <a:pt x="76" y="222"/>
                      <a:pt x="76" y="222"/>
                    </a:cubicBezTo>
                    <a:cubicBezTo>
                      <a:pt x="21" y="243"/>
                      <a:pt x="21" y="243"/>
                      <a:pt x="21" y="243"/>
                    </a:cubicBezTo>
                    <a:cubicBezTo>
                      <a:pt x="43" y="156"/>
                      <a:pt x="43" y="156"/>
                      <a:pt x="43" y="156"/>
                    </a:cubicBezTo>
                    <a:cubicBezTo>
                      <a:pt x="0" y="169"/>
                      <a:pt x="0" y="169"/>
                      <a:pt x="0" y="169"/>
                    </a:cubicBezTo>
                    <a:cubicBezTo>
                      <a:pt x="11" y="120"/>
                      <a:pt x="11" y="120"/>
                      <a:pt x="11" y="120"/>
                    </a:cubicBezTo>
                    <a:cubicBezTo>
                      <a:pt x="0" y="73"/>
                      <a:pt x="0" y="73"/>
                      <a:pt x="0" y="73"/>
                    </a:cubicBezTo>
                    <a:cubicBezTo>
                      <a:pt x="41" y="80"/>
                      <a:pt x="41" y="80"/>
                      <a:pt x="41" y="80"/>
                    </a:cubicBezTo>
                    <a:cubicBezTo>
                      <a:pt x="21" y="0"/>
                      <a:pt x="21" y="0"/>
                      <a:pt x="21" y="0"/>
                    </a:cubicBezTo>
                    <a:close/>
                    <a:moveTo>
                      <a:pt x="101" y="145"/>
                    </a:moveTo>
                    <a:cubicBezTo>
                      <a:pt x="114" y="145"/>
                      <a:pt x="115" y="128"/>
                      <a:pt x="115" y="113"/>
                    </a:cubicBezTo>
                    <a:cubicBezTo>
                      <a:pt x="115" y="80"/>
                      <a:pt x="89" y="113"/>
                      <a:pt x="75" y="82"/>
                    </a:cubicBezTo>
                    <a:cubicBezTo>
                      <a:pt x="65" y="108"/>
                      <a:pt x="39" y="84"/>
                      <a:pt x="39" y="112"/>
                    </a:cubicBezTo>
                    <a:cubicBezTo>
                      <a:pt x="39" y="132"/>
                      <a:pt x="38" y="145"/>
                      <a:pt x="58" y="145"/>
                    </a:cubicBezTo>
                    <a:cubicBezTo>
                      <a:pt x="101" y="145"/>
                      <a:pt x="101" y="145"/>
                      <a:pt x="101" y="145"/>
                    </a:cubicBezTo>
                    <a:close/>
                    <a:moveTo>
                      <a:pt x="48" y="115"/>
                    </a:moveTo>
                    <a:cubicBezTo>
                      <a:pt x="48" y="127"/>
                      <a:pt x="65" y="119"/>
                      <a:pt x="77" y="119"/>
                    </a:cubicBezTo>
                    <a:cubicBezTo>
                      <a:pt x="90" y="119"/>
                      <a:pt x="107" y="127"/>
                      <a:pt x="107" y="115"/>
                    </a:cubicBezTo>
                    <a:cubicBezTo>
                      <a:pt x="107" y="97"/>
                      <a:pt x="90" y="103"/>
                      <a:pt x="77" y="103"/>
                    </a:cubicBezTo>
                    <a:cubicBezTo>
                      <a:pt x="65" y="103"/>
                      <a:pt x="48" y="97"/>
                      <a:pt x="48"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8" name="Freeform 208"/>
              <p:cNvSpPr>
                <a:spLocks/>
              </p:cNvSpPr>
              <p:nvPr userDrawn="1"/>
            </p:nvSpPr>
            <p:spPr bwMode="auto">
              <a:xfrm>
                <a:off x="2828" y="-1463"/>
                <a:ext cx="83" cy="85"/>
              </a:xfrm>
              <a:custGeom>
                <a:avLst/>
                <a:gdLst>
                  <a:gd name="T0" fmla="*/ 21 w 83"/>
                  <a:gd name="T1" fmla="*/ 85 h 85"/>
                  <a:gd name="T2" fmla="*/ 21 w 83"/>
                  <a:gd name="T3" fmla="*/ 62 h 85"/>
                  <a:gd name="T4" fmla="*/ 0 w 83"/>
                  <a:gd name="T5" fmla="*/ 57 h 85"/>
                  <a:gd name="T6" fmla="*/ 17 w 83"/>
                  <a:gd name="T7" fmla="*/ 40 h 85"/>
                  <a:gd name="T8" fmla="*/ 5 w 83"/>
                  <a:gd name="T9" fmla="*/ 19 h 85"/>
                  <a:gd name="T10" fmla="*/ 28 w 83"/>
                  <a:gd name="T11" fmla="*/ 21 h 85"/>
                  <a:gd name="T12" fmla="*/ 40 w 83"/>
                  <a:gd name="T13" fmla="*/ 0 h 85"/>
                  <a:gd name="T14" fmla="*/ 54 w 83"/>
                  <a:gd name="T15" fmla="*/ 21 h 85"/>
                  <a:gd name="T16" fmla="*/ 76 w 83"/>
                  <a:gd name="T17" fmla="*/ 19 h 85"/>
                  <a:gd name="T18" fmla="*/ 66 w 83"/>
                  <a:gd name="T19" fmla="*/ 40 h 85"/>
                  <a:gd name="T20" fmla="*/ 83 w 83"/>
                  <a:gd name="T21" fmla="*/ 57 h 85"/>
                  <a:gd name="T22" fmla="*/ 62 w 83"/>
                  <a:gd name="T23" fmla="*/ 62 h 85"/>
                  <a:gd name="T24" fmla="*/ 62 w 83"/>
                  <a:gd name="T25" fmla="*/ 85 h 85"/>
                  <a:gd name="T26" fmla="*/ 40 w 83"/>
                  <a:gd name="T27" fmla="*/ 69 h 85"/>
                  <a:gd name="T28" fmla="*/ 21 w 83"/>
                  <a:gd name="T29" fmla="*/ 85 h 85"/>
                  <a:gd name="T30" fmla="*/ 21 w 83"/>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85">
                    <a:moveTo>
                      <a:pt x="21" y="85"/>
                    </a:moveTo>
                    <a:lnTo>
                      <a:pt x="21" y="62"/>
                    </a:lnTo>
                    <a:lnTo>
                      <a:pt x="0" y="57"/>
                    </a:lnTo>
                    <a:lnTo>
                      <a:pt x="17" y="40"/>
                    </a:lnTo>
                    <a:lnTo>
                      <a:pt x="5" y="19"/>
                    </a:lnTo>
                    <a:lnTo>
                      <a:pt x="28" y="21"/>
                    </a:lnTo>
                    <a:lnTo>
                      <a:pt x="40" y="0"/>
                    </a:lnTo>
                    <a:lnTo>
                      <a:pt x="54" y="21"/>
                    </a:lnTo>
                    <a:lnTo>
                      <a:pt x="76" y="19"/>
                    </a:lnTo>
                    <a:lnTo>
                      <a:pt x="66" y="40"/>
                    </a:lnTo>
                    <a:lnTo>
                      <a:pt x="83" y="57"/>
                    </a:lnTo>
                    <a:lnTo>
                      <a:pt x="62" y="62"/>
                    </a:lnTo>
                    <a:lnTo>
                      <a:pt x="62" y="85"/>
                    </a:lnTo>
                    <a:lnTo>
                      <a:pt x="40" y="69"/>
                    </a:lnTo>
                    <a:lnTo>
                      <a:pt x="21" y="85"/>
                    </a:lnTo>
                    <a:lnTo>
                      <a:pt x="21"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9" name="Freeform 209"/>
              <p:cNvSpPr>
                <a:spLocks/>
              </p:cNvSpPr>
              <p:nvPr userDrawn="1"/>
            </p:nvSpPr>
            <p:spPr bwMode="auto">
              <a:xfrm>
                <a:off x="2726" y="-1335"/>
                <a:ext cx="86" cy="85"/>
              </a:xfrm>
              <a:custGeom>
                <a:avLst/>
                <a:gdLst>
                  <a:gd name="T0" fmla="*/ 24 w 86"/>
                  <a:gd name="T1" fmla="*/ 85 h 85"/>
                  <a:gd name="T2" fmla="*/ 24 w 86"/>
                  <a:gd name="T3" fmla="*/ 61 h 85"/>
                  <a:gd name="T4" fmla="*/ 0 w 86"/>
                  <a:gd name="T5" fmla="*/ 57 h 85"/>
                  <a:gd name="T6" fmla="*/ 19 w 86"/>
                  <a:gd name="T7" fmla="*/ 40 h 85"/>
                  <a:gd name="T8" fmla="*/ 8 w 86"/>
                  <a:gd name="T9" fmla="*/ 21 h 85"/>
                  <a:gd name="T10" fmla="*/ 29 w 86"/>
                  <a:gd name="T11" fmla="*/ 24 h 85"/>
                  <a:gd name="T12" fmla="*/ 43 w 86"/>
                  <a:gd name="T13" fmla="*/ 0 h 85"/>
                  <a:gd name="T14" fmla="*/ 57 w 86"/>
                  <a:gd name="T15" fmla="*/ 24 h 85"/>
                  <a:gd name="T16" fmla="*/ 78 w 86"/>
                  <a:gd name="T17" fmla="*/ 21 h 85"/>
                  <a:gd name="T18" fmla="*/ 69 w 86"/>
                  <a:gd name="T19" fmla="*/ 40 h 85"/>
                  <a:gd name="T20" fmla="*/ 86 w 86"/>
                  <a:gd name="T21" fmla="*/ 57 h 85"/>
                  <a:gd name="T22" fmla="*/ 64 w 86"/>
                  <a:gd name="T23" fmla="*/ 61 h 85"/>
                  <a:gd name="T24" fmla="*/ 64 w 86"/>
                  <a:gd name="T25" fmla="*/ 85 h 85"/>
                  <a:gd name="T26" fmla="*/ 43 w 86"/>
                  <a:gd name="T27" fmla="*/ 71 h 85"/>
                  <a:gd name="T28" fmla="*/ 24 w 86"/>
                  <a:gd name="T29" fmla="*/ 85 h 85"/>
                  <a:gd name="T30" fmla="*/ 24 w 86"/>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85">
                    <a:moveTo>
                      <a:pt x="24" y="85"/>
                    </a:moveTo>
                    <a:lnTo>
                      <a:pt x="24" y="61"/>
                    </a:lnTo>
                    <a:lnTo>
                      <a:pt x="0" y="57"/>
                    </a:lnTo>
                    <a:lnTo>
                      <a:pt x="19" y="40"/>
                    </a:lnTo>
                    <a:lnTo>
                      <a:pt x="8" y="21"/>
                    </a:lnTo>
                    <a:lnTo>
                      <a:pt x="29" y="24"/>
                    </a:lnTo>
                    <a:lnTo>
                      <a:pt x="43" y="0"/>
                    </a:lnTo>
                    <a:lnTo>
                      <a:pt x="57" y="24"/>
                    </a:lnTo>
                    <a:lnTo>
                      <a:pt x="78" y="21"/>
                    </a:lnTo>
                    <a:lnTo>
                      <a:pt x="69" y="40"/>
                    </a:lnTo>
                    <a:lnTo>
                      <a:pt x="86" y="57"/>
                    </a:lnTo>
                    <a:lnTo>
                      <a:pt x="64" y="61"/>
                    </a:lnTo>
                    <a:lnTo>
                      <a:pt x="64" y="85"/>
                    </a:lnTo>
                    <a:lnTo>
                      <a:pt x="43" y="71"/>
                    </a:lnTo>
                    <a:lnTo>
                      <a:pt x="24" y="85"/>
                    </a:lnTo>
                    <a:lnTo>
                      <a:pt x="2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0" name="Freeform 210"/>
              <p:cNvSpPr>
                <a:spLocks/>
              </p:cNvSpPr>
              <p:nvPr userDrawn="1"/>
            </p:nvSpPr>
            <p:spPr bwMode="auto">
              <a:xfrm>
                <a:off x="2897" y="-1352"/>
                <a:ext cx="82" cy="85"/>
              </a:xfrm>
              <a:custGeom>
                <a:avLst/>
                <a:gdLst>
                  <a:gd name="T0" fmla="*/ 21 w 82"/>
                  <a:gd name="T1" fmla="*/ 85 h 85"/>
                  <a:gd name="T2" fmla="*/ 21 w 82"/>
                  <a:gd name="T3" fmla="*/ 62 h 85"/>
                  <a:gd name="T4" fmla="*/ 0 w 82"/>
                  <a:gd name="T5" fmla="*/ 59 h 85"/>
                  <a:gd name="T6" fmla="*/ 16 w 82"/>
                  <a:gd name="T7" fmla="*/ 41 h 85"/>
                  <a:gd name="T8" fmla="*/ 7 w 82"/>
                  <a:gd name="T9" fmla="*/ 22 h 85"/>
                  <a:gd name="T10" fmla="*/ 28 w 82"/>
                  <a:gd name="T11" fmla="*/ 24 h 85"/>
                  <a:gd name="T12" fmla="*/ 42 w 82"/>
                  <a:gd name="T13" fmla="*/ 0 h 85"/>
                  <a:gd name="T14" fmla="*/ 54 w 82"/>
                  <a:gd name="T15" fmla="*/ 24 h 85"/>
                  <a:gd name="T16" fmla="*/ 78 w 82"/>
                  <a:gd name="T17" fmla="*/ 22 h 85"/>
                  <a:gd name="T18" fmla="*/ 66 w 82"/>
                  <a:gd name="T19" fmla="*/ 41 h 85"/>
                  <a:gd name="T20" fmla="*/ 82 w 82"/>
                  <a:gd name="T21" fmla="*/ 59 h 85"/>
                  <a:gd name="T22" fmla="*/ 61 w 82"/>
                  <a:gd name="T23" fmla="*/ 62 h 85"/>
                  <a:gd name="T24" fmla="*/ 61 w 82"/>
                  <a:gd name="T25" fmla="*/ 85 h 85"/>
                  <a:gd name="T26" fmla="*/ 42 w 82"/>
                  <a:gd name="T27" fmla="*/ 71 h 85"/>
                  <a:gd name="T28" fmla="*/ 21 w 82"/>
                  <a:gd name="T29" fmla="*/ 85 h 85"/>
                  <a:gd name="T30" fmla="*/ 21 w 82"/>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85">
                    <a:moveTo>
                      <a:pt x="21" y="85"/>
                    </a:moveTo>
                    <a:lnTo>
                      <a:pt x="21" y="62"/>
                    </a:lnTo>
                    <a:lnTo>
                      <a:pt x="0" y="59"/>
                    </a:lnTo>
                    <a:lnTo>
                      <a:pt x="16" y="41"/>
                    </a:lnTo>
                    <a:lnTo>
                      <a:pt x="7" y="22"/>
                    </a:lnTo>
                    <a:lnTo>
                      <a:pt x="28" y="24"/>
                    </a:lnTo>
                    <a:lnTo>
                      <a:pt x="42" y="0"/>
                    </a:lnTo>
                    <a:lnTo>
                      <a:pt x="54" y="24"/>
                    </a:lnTo>
                    <a:lnTo>
                      <a:pt x="78" y="22"/>
                    </a:lnTo>
                    <a:lnTo>
                      <a:pt x="66" y="41"/>
                    </a:lnTo>
                    <a:lnTo>
                      <a:pt x="82" y="59"/>
                    </a:lnTo>
                    <a:lnTo>
                      <a:pt x="61" y="62"/>
                    </a:lnTo>
                    <a:lnTo>
                      <a:pt x="61" y="85"/>
                    </a:lnTo>
                    <a:lnTo>
                      <a:pt x="42" y="71"/>
                    </a:lnTo>
                    <a:lnTo>
                      <a:pt x="21" y="85"/>
                    </a:lnTo>
                    <a:lnTo>
                      <a:pt x="21"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1" name="Freeform 211"/>
              <p:cNvSpPr>
                <a:spLocks/>
              </p:cNvSpPr>
              <p:nvPr userDrawn="1"/>
            </p:nvSpPr>
            <p:spPr bwMode="auto">
              <a:xfrm>
                <a:off x="2925" y="-1219"/>
                <a:ext cx="47" cy="49"/>
              </a:xfrm>
              <a:custGeom>
                <a:avLst/>
                <a:gdLst>
                  <a:gd name="T0" fmla="*/ 14 w 47"/>
                  <a:gd name="T1" fmla="*/ 49 h 49"/>
                  <a:gd name="T2" fmla="*/ 14 w 47"/>
                  <a:gd name="T3" fmla="*/ 35 h 49"/>
                  <a:gd name="T4" fmla="*/ 0 w 47"/>
                  <a:gd name="T5" fmla="*/ 33 h 49"/>
                  <a:gd name="T6" fmla="*/ 12 w 47"/>
                  <a:gd name="T7" fmla="*/ 23 h 49"/>
                  <a:gd name="T8" fmla="*/ 5 w 47"/>
                  <a:gd name="T9" fmla="*/ 12 h 49"/>
                  <a:gd name="T10" fmla="*/ 17 w 47"/>
                  <a:gd name="T11" fmla="*/ 14 h 49"/>
                  <a:gd name="T12" fmla="*/ 26 w 47"/>
                  <a:gd name="T13" fmla="*/ 0 h 49"/>
                  <a:gd name="T14" fmla="*/ 33 w 47"/>
                  <a:gd name="T15" fmla="*/ 14 h 49"/>
                  <a:gd name="T16" fmla="*/ 45 w 47"/>
                  <a:gd name="T17" fmla="*/ 12 h 49"/>
                  <a:gd name="T18" fmla="*/ 38 w 47"/>
                  <a:gd name="T19" fmla="*/ 23 h 49"/>
                  <a:gd name="T20" fmla="*/ 47 w 47"/>
                  <a:gd name="T21" fmla="*/ 33 h 49"/>
                  <a:gd name="T22" fmla="*/ 35 w 47"/>
                  <a:gd name="T23" fmla="*/ 35 h 49"/>
                  <a:gd name="T24" fmla="*/ 35 w 47"/>
                  <a:gd name="T25" fmla="*/ 49 h 49"/>
                  <a:gd name="T26" fmla="*/ 26 w 47"/>
                  <a:gd name="T27" fmla="*/ 40 h 49"/>
                  <a:gd name="T28" fmla="*/ 14 w 47"/>
                  <a:gd name="T29" fmla="*/ 49 h 49"/>
                  <a:gd name="T30" fmla="*/ 14 w 47"/>
                  <a:gd name="T3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9">
                    <a:moveTo>
                      <a:pt x="14" y="49"/>
                    </a:moveTo>
                    <a:lnTo>
                      <a:pt x="14" y="35"/>
                    </a:lnTo>
                    <a:lnTo>
                      <a:pt x="0" y="33"/>
                    </a:lnTo>
                    <a:lnTo>
                      <a:pt x="12" y="23"/>
                    </a:lnTo>
                    <a:lnTo>
                      <a:pt x="5" y="12"/>
                    </a:lnTo>
                    <a:lnTo>
                      <a:pt x="17" y="14"/>
                    </a:lnTo>
                    <a:lnTo>
                      <a:pt x="26" y="0"/>
                    </a:lnTo>
                    <a:lnTo>
                      <a:pt x="33" y="14"/>
                    </a:lnTo>
                    <a:lnTo>
                      <a:pt x="45" y="12"/>
                    </a:lnTo>
                    <a:lnTo>
                      <a:pt x="38" y="23"/>
                    </a:lnTo>
                    <a:lnTo>
                      <a:pt x="47" y="33"/>
                    </a:lnTo>
                    <a:lnTo>
                      <a:pt x="35" y="35"/>
                    </a:lnTo>
                    <a:lnTo>
                      <a:pt x="35" y="49"/>
                    </a:lnTo>
                    <a:lnTo>
                      <a:pt x="26" y="40"/>
                    </a:lnTo>
                    <a:lnTo>
                      <a:pt x="14" y="49"/>
                    </a:lnTo>
                    <a:lnTo>
                      <a:pt x="14"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2" name="Freeform 212"/>
              <p:cNvSpPr>
                <a:spLocks/>
              </p:cNvSpPr>
              <p:nvPr userDrawn="1"/>
            </p:nvSpPr>
            <p:spPr bwMode="auto">
              <a:xfrm>
                <a:off x="2743" y="-1207"/>
                <a:ext cx="144" cy="146"/>
              </a:xfrm>
              <a:custGeom>
                <a:avLst/>
                <a:gdLst>
                  <a:gd name="T0" fmla="*/ 38 w 144"/>
                  <a:gd name="T1" fmla="*/ 146 h 146"/>
                  <a:gd name="T2" fmla="*/ 38 w 144"/>
                  <a:gd name="T3" fmla="*/ 106 h 146"/>
                  <a:gd name="T4" fmla="*/ 0 w 144"/>
                  <a:gd name="T5" fmla="*/ 99 h 146"/>
                  <a:gd name="T6" fmla="*/ 31 w 144"/>
                  <a:gd name="T7" fmla="*/ 68 h 146"/>
                  <a:gd name="T8" fmla="*/ 12 w 144"/>
                  <a:gd name="T9" fmla="*/ 35 h 146"/>
                  <a:gd name="T10" fmla="*/ 50 w 144"/>
                  <a:gd name="T11" fmla="*/ 40 h 146"/>
                  <a:gd name="T12" fmla="*/ 73 w 144"/>
                  <a:gd name="T13" fmla="*/ 0 h 146"/>
                  <a:gd name="T14" fmla="*/ 95 w 144"/>
                  <a:gd name="T15" fmla="*/ 40 h 146"/>
                  <a:gd name="T16" fmla="*/ 135 w 144"/>
                  <a:gd name="T17" fmla="*/ 35 h 146"/>
                  <a:gd name="T18" fmla="*/ 116 w 144"/>
                  <a:gd name="T19" fmla="*/ 68 h 146"/>
                  <a:gd name="T20" fmla="*/ 144 w 144"/>
                  <a:gd name="T21" fmla="*/ 99 h 146"/>
                  <a:gd name="T22" fmla="*/ 109 w 144"/>
                  <a:gd name="T23" fmla="*/ 106 h 146"/>
                  <a:gd name="T24" fmla="*/ 109 w 144"/>
                  <a:gd name="T25" fmla="*/ 146 h 146"/>
                  <a:gd name="T26" fmla="*/ 73 w 144"/>
                  <a:gd name="T27" fmla="*/ 120 h 146"/>
                  <a:gd name="T28" fmla="*/ 38 w 144"/>
                  <a:gd name="T29" fmla="*/ 146 h 146"/>
                  <a:gd name="T30" fmla="*/ 38 w 144"/>
                  <a:gd name="T3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4" h="146">
                    <a:moveTo>
                      <a:pt x="38" y="146"/>
                    </a:moveTo>
                    <a:lnTo>
                      <a:pt x="38" y="106"/>
                    </a:lnTo>
                    <a:lnTo>
                      <a:pt x="0" y="99"/>
                    </a:lnTo>
                    <a:lnTo>
                      <a:pt x="31" y="68"/>
                    </a:lnTo>
                    <a:lnTo>
                      <a:pt x="12" y="35"/>
                    </a:lnTo>
                    <a:lnTo>
                      <a:pt x="50" y="40"/>
                    </a:lnTo>
                    <a:lnTo>
                      <a:pt x="73" y="0"/>
                    </a:lnTo>
                    <a:lnTo>
                      <a:pt x="95" y="40"/>
                    </a:lnTo>
                    <a:lnTo>
                      <a:pt x="135" y="35"/>
                    </a:lnTo>
                    <a:lnTo>
                      <a:pt x="116" y="68"/>
                    </a:lnTo>
                    <a:lnTo>
                      <a:pt x="144" y="99"/>
                    </a:lnTo>
                    <a:lnTo>
                      <a:pt x="109" y="106"/>
                    </a:lnTo>
                    <a:lnTo>
                      <a:pt x="109" y="146"/>
                    </a:lnTo>
                    <a:lnTo>
                      <a:pt x="73" y="120"/>
                    </a:lnTo>
                    <a:lnTo>
                      <a:pt x="38" y="146"/>
                    </a:lnTo>
                    <a:lnTo>
                      <a:pt x="38"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3" name="Freeform 213"/>
              <p:cNvSpPr>
                <a:spLocks/>
              </p:cNvSpPr>
              <p:nvPr userDrawn="1"/>
            </p:nvSpPr>
            <p:spPr bwMode="auto">
              <a:xfrm>
                <a:off x="2509" y="-3217"/>
                <a:ext cx="704" cy="693"/>
              </a:xfrm>
              <a:custGeom>
                <a:avLst/>
                <a:gdLst>
                  <a:gd name="T0" fmla="*/ 352 w 704"/>
                  <a:gd name="T1" fmla="*/ 0 h 693"/>
                  <a:gd name="T2" fmla="*/ 433 w 704"/>
                  <a:gd name="T3" fmla="*/ 196 h 693"/>
                  <a:gd name="T4" fmla="*/ 633 w 704"/>
                  <a:gd name="T5" fmla="*/ 137 h 693"/>
                  <a:gd name="T6" fmla="*/ 532 w 704"/>
                  <a:gd name="T7" fmla="*/ 324 h 693"/>
                  <a:gd name="T8" fmla="*/ 704 w 704"/>
                  <a:gd name="T9" fmla="*/ 444 h 693"/>
                  <a:gd name="T10" fmla="*/ 496 w 704"/>
                  <a:gd name="T11" fmla="*/ 480 h 693"/>
                  <a:gd name="T12" fmla="*/ 508 w 704"/>
                  <a:gd name="T13" fmla="*/ 693 h 693"/>
                  <a:gd name="T14" fmla="*/ 352 w 704"/>
                  <a:gd name="T15" fmla="*/ 551 h 693"/>
                  <a:gd name="T16" fmla="*/ 196 w 704"/>
                  <a:gd name="T17" fmla="*/ 693 h 693"/>
                  <a:gd name="T18" fmla="*/ 208 w 704"/>
                  <a:gd name="T19" fmla="*/ 480 h 693"/>
                  <a:gd name="T20" fmla="*/ 0 w 704"/>
                  <a:gd name="T21" fmla="*/ 444 h 693"/>
                  <a:gd name="T22" fmla="*/ 173 w 704"/>
                  <a:gd name="T23" fmla="*/ 324 h 693"/>
                  <a:gd name="T24" fmla="*/ 71 w 704"/>
                  <a:gd name="T25" fmla="*/ 137 h 693"/>
                  <a:gd name="T26" fmla="*/ 272 w 704"/>
                  <a:gd name="T27" fmla="*/ 196 h 693"/>
                  <a:gd name="T28" fmla="*/ 352 w 704"/>
                  <a:gd name="T29" fmla="*/ 0 h 693"/>
                  <a:gd name="T30" fmla="*/ 352 w 704"/>
                  <a:gd name="T31" fmla="*/ 0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4" h="693">
                    <a:moveTo>
                      <a:pt x="352" y="0"/>
                    </a:moveTo>
                    <a:lnTo>
                      <a:pt x="433" y="196"/>
                    </a:lnTo>
                    <a:lnTo>
                      <a:pt x="633" y="137"/>
                    </a:lnTo>
                    <a:lnTo>
                      <a:pt x="532" y="324"/>
                    </a:lnTo>
                    <a:lnTo>
                      <a:pt x="704" y="444"/>
                    </a:lnTo>
                    <a:lnTo>
                      <a:pt x="496" y="480"/>
                    </a:lnTo>
                    <a:lnTo>
                      <a:pt x="508" y="693"/>
                    </a:lnTo>
                    <a:lnTo>
                      <a:pt x="352" y="551"/>
                    </a:lnTo>
                    <a:lnTo>
                      <a:pt x="196" y="693"/>
                    </a:lnTo>
                    <a:lnTo>
                      <a:pt x="208" y="480"/>
                    </a:lnTo>
                    <a:lnTo>
                      <a:pt x="0" y="444"/>
                    </a:lnTo>
                    <a:lnTo>
                      <a:pt x="173" y="324"/>
                    </a:lnTo>
                    <a:lnTo>
                      <a:pt x="71" y="137"/>
                    </a:lnTo>
                    <a:lnTo>
                      <a:pt x="272" y="196"/>
                    </a:lnTo>
                    <a:lnTo>
                      <a:pt x="352" y="0"/>
                    </a:lnTo>
                    <a:lnTo>
                      <a:pt x="3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4" name="Freeform 214"/>
              <p:cNvSpPr>
                <a:spLocks/>
              </p:cNvSpPr>
              <p:nvPr userDrawn="1"/>
            </p:nvSpPr>
            <p:spPr bwMode="auto">
              <a:xfrm>
                <a:off x="1819" y="1183"/>
                <a:ext cx="319" cy="312"/>
              </a:xfrm>
              <a:custGeom>
                <a:avLst/>
                <a:gdLst>
                  <a:gd name="T0" fmla="*/ 131 w 135"/>
                  <a:gd name="T1" fmla="*/ 4 h 132"/>
                  <a:gd name="T2" fmla="*/ 120 w 135"/>
                  <a:gd name="T3" fmla="*/ 21 h 132"/>
                  <a:gd name="T4" fmla="*/ 132 w 135"/>
                  <a:gd name="T5" fmla="*/ 72 h 132"/>
                  <a:gd name="T6" fmla="*/ 128 w 135"/>
                  <a:gd name="T7" fmla="*/ 106 h 132"/>
                  <a:gd name="T8" fmla="*/ 93 w 135"/>
                  <a:gd name="T9" fmla="*/ 126 h 132"/>
                  <a:gd name="T10" fmla="*/ 52 w 135"/>
                  <a:gd name="T11" fmla="*/ 126 h 132"/>
                  <a:gd name="T12" fmla="*/ 32 w 135"/>
                  <a:gd name="T13" fmla="*/ 100 h 132"/>
                  <a:gd name="T14" fmla="*/ 20 w 135"/>
                  <a:gd name="T15" fmla="*/ 46 h 132"/>
                  <a:gd name="T16" fmla="*/ 1 w 135"/>
                  <a:gd name="T17" fmla="*/ 36 h 132"/>
                  <a:gd name="T18" fmla="*/ 0 w 135"/>
                  <a:gd name="T19" fmla="*/ 32 h 132"/>
                  <a:gd name="T20" fmla="*/ 64 w 135"/>
                  <a:gd name="T21" fmla="*/ 16 h 132"/>
                  <a:gd name="T22" fmla="*/ 65 w 135"/>
                  <a:gd name="T23" fmla="*/ 20 h 132"/>
                  <a:gd name="T24" fmla="*/ 50 w 135"/>
                  <a:gd name="T25" fmla="*/ 39 h 132"/>
                  <a:gd name="T26" fmla="*/ 63 w 135"/>
                  <a:gd name="T27" fmla="*/ 93 h 132"/>
                  <a:gd name="T28" fmla="*/ 98 w 135"/>
                  <a:gd name="T29" fmla="*/ 117 h 132"/>
                  <a:gd name="T30" fmla="*/ 123 w 135"/>
                  <a:gd name="T31" fmla="*/ 74 h 132"/>
                  <a:gd name="T32" fmla="*/ 112 w 135"/>
                  <a:gd name="T33" fmla="*/ 26 h 132"/>
                  <a:gd name="T34" fmla="*/ 89 w 135"/>
                  <a:gd name="T35" fmla="*/ 14 h 132"/>
                  <a:gd name="T36" fmla="*/ 88 w 135"/>
                  <a:gd name="T37" fmla="*/ 10 h 132"/>
                  <a:gd name="T38" fmla="*/ 130 w 135"/>
                  <a:gd name="T39" fmla="*/ 0 h 132"/>
                  <a:gd name="T40" fmla="*/ 131 w 135"/>
                  <a:gd name="T41" fmla="*/ 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32">
                    <a:moveTo>
                      <a:pt x="131" y="4"/>
                    </a:moveTo>
                    <a:cubicBezTo>
                      <a:pt x="121" y="8"/>
                      <a:pt x="117" y="11"/>
                      <a:pt x="120" y="21"/>
                    </a:cubicBezTo>
                    <a:cubicBezTo>
                      <a:pt x="132" y="72"/>
                      <a:pt x="132" y="72"/>
                      <a:pt x="132" y="72"/>
                    </a:cubicBezTo>
                    <a:cubicBezTo>
                      <a:pt x="134" y="82"/>
                      <a:pt x="135" y="97"/>
                      <a:pt x="128" y="106"/>
                    </a:cubicBezTo>
                    <a:cubicBezTo>
                      <a:pt x="121" y="117"/>
                      <a:pt x="105" y="124"/>
                      <a:pt x="93" y="126"/>
                    </a:cubicBezTo>
                    <a:cubicBezTo>
                      <a:pt x="85" y="128"/>
                      <a:pt x="67" y="132"/>
                      <a:pt x="52" y="126"/>
                    </a:cubicBezTo>
                    <a:cubicBezTo>
                      <a:pt x="43" y="122"/>
                      <a:pt x="37" y="117"/>
                      <a:pt x="32" y="100"/>
                    </a:cubicBezTo>
                    <a:cubicBezTo>
                      <a:pt x="20" y="46"/>
                      <a:pt x="20" y="46"/>
                      <a:pt x="20" y="46"/>
                    </a:cubicBezTo>
                    <a:cubicBezTo>
                      <a:pt x="17" y="33"/>
                      <a:pt x="12" y="34"/>
                      <a:pt x="1" y="36"/>
                    </a:cubicBezTo>
                    <a:cubicBezTo>
                      <a:pt x="0" y="32"/>
                      <a:pt x="0" y="32"/>
                      <a:pt x="0" y="32"/>
                    </a:cubicBezTo>
                    <a:cubicBezTo>
                      <a:pt x="64" y="16"/>
                      <a:pt x="64" y="16"/>
                      <a:pt x="64" y="16"/>
                    </a:cubicBezTo>
                    <a:cubicBezTo>
                      <a:pt x="65" y="20"/>
                      <a:pt x="65" y="20"/>
                      <a:pt x="65" y="20"/>
                    </a:cubicBezTo>
                    <a:cubicBezTo>
                      <a:pt x="53" y="24"/>
                      <a:pt x="47" y="25"/>
                      <a:pt x="50" y="39"/>
                    </a:cubicBezTo>
                    <a:cubicBezTo>
                      <a:pt x="63" y="93"/>
                      <a:pt x="63" y="93"/>
                      <a:pt x="63" y="93"/>
                    </a:cubicBezTo>
                    <a:cubicBezTo>
                      <a:pt x="65" y="102"/>
                      <a:pt x="70" y="124"/>
                      <a:pt x="98" y="117"/>
                    </a:cubicBezTo>
                    <a:cubicBezTo>
                      <a:pt x="131" y="109"/>
                      <a:pt x="126" y="85"/>
                      <a:pt x="123" y="74"/>
                    </a:cubicBezTo>
                    <a:cubicBezTo>
                      <a:pt x="112" y="26"/>
                      <a:pt x="112" y="26"/>
                      <a:pt x="112" y="26"/>
                    </a:cubicBezTo>
                    <a:cubicBezTo>
                      <a:pt x="109" y="16"/>
                      <a:pt x="106" y="11"/>
                      <a:pt x="89" y="14"/>
                    </a:cubicBezTo>
                    <a:cubicBezTo>
                      <a:pt x="88" y="10"/>
                      <a:pt x="88" y="10"/>
                      <a:pt x="88" y="10"/>
                    </a:cubicBezTo>
                    <a:cubicBezTo>
                      <a:pt x="130" y="0"/>
                      <a:pt x="130" y="0"/>
                      <a:pt x="130" y="0"/>
                    </a:cubicBezTo>
                    <a:cubicBezTo>
                      <a:pt x="131" y="4"/>
                      <a:pt x="131" y="4"/>
                      <a:pt x="13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5" name="Freeform 215"/>
              <p:cNvSpPr>
                <a:spLocks/>
              </p:cNvSpPr>
              <p:nvPr userDrawn="1"/>
            </p:nvSpPr>
            <p:spPr bwMode="auto">
              <a:xfrm>
                <a:off x="2162" y="1133"/>
                <a:ext cx="250" cy="314"/>
              </a:xfrm>
              <a:custGeom>
                <a:avLst/>
                <a:gdLst>
                  <a:gd name="T0" fmla="*/ 82 w 106"/>
                  <a:gd name="T1" fmla="*/ 36 h 133"/>
                  <a:gd name="T2" fmla="*/ 38 w 106"/>
                  <a:gd name="T3" fmla="*/ 15 h 133"/>
                  <a:gd name="T4" fmla="*/ 20 w 106"/>
                  <a:gd name="T5" fmla="*/ 34 h 133"/>
                  <a:gd name="T6" fmla="*/ 44 w 106"/>
                  <a:gd name="T7" fmla="*/ 49 h 133"/>
                  <a:gd name="T8" fmla="*/ 75 w 106"/>
                  <a:gd name="T9" fmla="*/ 54 h 133"/>
                  <a:gd name="T10" fmla="*/ 103 w 106"/>
                  <a:gd name="T11" fmla="*/ 79 h 133"/>
                  <a:gd name="T12" fmla="*/ 63 w 106"/>
                  <a:gd name="T13" fmla="*/ 123 h 133"/>
                  <a:gd name="T14" fmla="*/ 29 w 106"/>
                  <a:gd name="T15" fmla="*/ 125 h 133"/>
                  <a:gd name="T16" fmla="*/ 24 w 106"/>
                  <a:gd name="T17" fmla="*/ 132 h 133"/>
                  <a:gd name="T18" fmla="*/ 19 w 106"/>
                  <a:gd name="T19" fmla="*/ 133 h 133"/>
                  <a:gd name="T20" fmla="*/ 10 w 106"/>
                  <a:gd name="T21" fmla="*/ 93 h 133"/>
                  <a:gd name="T22" fmla="*/ 15 w 106"/>
                  <a:gd name="T23" fmla="*/ 92 h 133"/>
                  <a:gd name="T24" fmla="*/ 62 w 106"/>
                  <a:gd name="T25" fmla="*/ 118 h 133"/>
                  <a:gd name="T26" fmla="*/ 82 w 106"/>
                  <a:gd name="T27" fmla="*/ 95 h 133"/>
                  <a:gd name="T28" fmla="*/ 56 w 106"/>
                  <a:gd name="T29" fmla="*/ 80 h 133"/>
                  <a:gd name="T30" fmla="*/ 42 w 106"/>
                  <a:gd name="T31" fmla="*/ 77 h 133"/>
                  <a:gd name="T32" fmla="*/ 2 w 106"/>
                  <a:gd name="T33" fmla="*/ 50 h 133"/>
                  <a:gd name="T34" fmla="*/ 37 w 106"/>
                  <a:gd name="T35" fmla="*/ 9 h 133"/>
                  <a:gd name="T36" fmla="*/ 68 w 106"/>
                  <a:gd name="T37" fmla="*/ 8 h 133"/>
                  <a:gd name="T38" fmla="*/ 74 w 106"/>
                  <a:gd name="T39" fmla="*/ 1 h 133"/>
                  <a:gd name="T40" fmla="*/ 79 w 106"/>
                  <a:gd name="T41" fmla="*/ 0 h 133"/>
                  <a:gd name="T42" fmla="*/ 87 w 106"/>
                  <a:gd name="T43" fmla="*/ 35 h 133"/>
                  <a:gd name="T44" fmla="*/ 82 w 106"/>
                  <a:gd name="T45" fmla="*/ 3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133">
                    <a:moveTo>
                      <a:pt x="82" y="36"/>
                    </a:moveTo>
                    <a:cubicBezTo>
                      <a:pt x="76" y="25"/>
                      <a:pt x="60" y="10"/>
                      <a:pt x="38" y="15"/>
                    </a:cubicBezTo>
                    <a:cubicBezTo>
                      <a:pt x="28" y="17"/>
                      <a:pt x="18" y="24"/>
                      <a:pt x="20" y="34"/>
                    </a:cubicBezTo>
                    <a:cubicBezTo>
                      <a:pt x="22" y="43"/>
                      <a:pt x="27" y="46"/>
                      <a:pt x="44" y="49"/>
                    </a:cubicBezTo>
                    <a:cubicBezTo>
                      <a:pt x="75" y="54"/>
                      <a:pt x="75" y="54"/>
                      <a:pt x="75" y="54"/>
                    </a:cubicBezTo>
                    <a:cubicBezTo>
                      <a:pt x="82" y="56"/>
                      <a:pt x="99" y="62"/>
                      <a:pt x="103" y="79"/>
                    </a:cubicBezTo>
                    <a:cubicBezTo>
                      <a:pt x="106" y="93"/>
                      <a:pt x="98" y="115"/>
                      <a:pt x="63" y="123"/>
                    </a:cubicBezTo>
                    <a:cubicBezTo>
                      <a:pt x="44" y="127"/>
                      <a:pt x="35" y="124"/>
                      <a:pt x="29" y="125"/>
                    </a:cubicBezTo>
                    <a:cubicBezTo>
                      <a:pt x="25" y="126"/>
                      <a:pt x="24" y="129"/>
                      <a:pt x="24" y="132"/>
                    </a:cubicBezTo>
                    <a:cubicBezTo>
                      <a:pt x="19" y="133"/>
                      <a:pt x="19" y="133"/>
                      <a:pt x="19" y="133"/>
                    </a:cubicBezTo>
                    <a:cubicBezTo>
                      <a:pt x="10" y="93"/>
                      <a:pt x="10" y="93"/>
                      <a:pt x="10" y="93"/>
                    </a:cubicBezTo>
                    <a:cubicBezTo>
                      <a:pt x="15" y="92"/>
                      <a:pt x="15" y="92"/>
                      <a:pt x="15" y="92"/>
                    </a:cubicBezTo>
                    <a:cubicBezTo>
                      <a:pt x="23" y="108"/>
                      <a:pt x="38" y="123"/>
                      <a:pt x="62" y="118"/>
                    </a:cubicBezTo>
                    <a:cubicBezTo>
                      <a:pt x="85" y="113"/>
                      <a:pt x="83" y="97"/>
                      <a:pt x="82" y="95"/>
                    </a:cubicBezTo>
                    <a:cubicBezTo>
                      <a:pt x="80" y="84"/>
                      <a:pt x="70" y="82"/>
                      <a:pt x="56" y="80"/>
                    </a:cubicBezTo>
                    <a:cubicBezTo>
                      <a:pt x="42" y="77"/>
                      <a:pt x="42" y="77"/>
                      <a:pt x="42" y="77"/>
                    </a:cubicBezTo>
                    <a:cubicBezTo>
                      <a:pt x="7" y="72"/>
                      <a:pt x="4" y="58"/>
                      <a:pt x="2" y="50"/>
                    </a:cubicBezTo>
                    <a:cubicBezTo>
                      <a:pt x="0" y="41"/>
                      <a:pt x="1" y="18"/>
                      <a:pt x="37" y="9"/>
                    </a:cubicBezTo>
                    <a:cubicBezTo>
                      <a:pt x="53" y="6"/>
                      <a:pt x="63" y="9"/>
                      <a:pt x="68" y="8"/>
                    </a:cubicBezTo>
                    <a:cubicBezTo>
                      <a:pt x="73" y="7"/>
                      <a:pt x="73" y="4"/>
                      <a:pt x="74" y="1"/>
                    </a:cubicBezTo>
                    <a:cubicBezTo>
                      <a:pt x="79" y="0"/>
                      <a:pt x="79" y="0"/>
                      <a:pt x="79" y="0"/>
                    </a:cubicBezTo>
                    <a:cubicBezTo>
                      <a:pt x="87" y="35"/>
                      <a:pt x="87" y="35"/>
                      <a:pt x="87" y="35"/>
                    </a:cubicBezTo>
                    <a:cubicBezTo>
                      <a:pt x="82" y="36"/>
                      <a:pt x="82" y="36"/>
                      <a:pt x="8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6" name="Freeform 216"/>
              <p:cNvSpPr>
                <a:spLocks/>
              </p:cNvSpPr>
              <p:nvPr userDrawn="1"/>
            </p:nvSpPr>
            <p:spPr bwMode="auto">
              <a:xfrm>
                <a:off x="2407" y="1100"/>
                <a:ext cx="286" cy="284"/>
              </a:xfrm>
              <a:custGeom>
                <a:avLst/>
                <a:gdLst>
                  <a:gd name="T0" fmla="*/ 104 w 121"/>
                  <a:gd name="T1" fmla="*/ 113 h 120"/>
                  <a:gd name="T2" fmla="*/ 35 w 121"/>
                  <a:gd name="T3" fmla="*/ 120 h 120"/>
                  <a:gd name="T4" fmla="*/ 34 w 121"/>
                  <a:gd name="T5" fmla="*/ 116 h 120"/>
                  <a:gd name="T6" fmla="*/ 52 w 121"/>
                  <a:gd name="T7" fmla="*/ 99 h 120"/>
                  <a:gd name="T8" fmla="*/ 44 w 121"/>
                  <a:gd name="T9" fmla="*/ 13 h 120"/>
                  <a:gd name="T10" fmla="*/ 9 w 121"/>
                  <a:gd name="T11" fmla="*/ 44 h 120"/>
                  <a:gd name="T12" fmla="*/ 3 w 121"/>
                  <a:gd name="T13" fmla="*/ 45 h 120"/>
                  <a:gd name="T14" fmla="*/ 0 w 121"/>
                  <a:gd name="T15" fmla="*/ 12 h 120"/>
                  <a:gd name="T16" fmla="*/ 117 w 121"/>
                  <a:gd name="T17" fmla="*/ 0 h 120"/>
                  <a:gd name="T18" fmla="*/ 121 w 121"/>
                  <a:gd name="T19" fmla="*/ 33 h 120"/>
                  <a:gd name="T20" fmla="*/ 115 w 121"/>
                  <a:gd name="T21" fmla="*/ 34 h 120"/>
                  <a:gd name="T22" fmla="*/ 75 w 121"/>
                  <a:gd name="T23" fmla="*/ 10 h 120"/>
                  <a:gd name="T24" fmla="*/ 83 w 121"/>
                  <a:gd name="T25" fmla="*/ 96 h 120"/>
                  <a:gd name="T26" fmla="*/ 104 w 121"/>
                  <a:gd name="T27" fmla="*/ 109 h 120"/>
                  <a:gd name="T28" fmla="*/ 104 w 121"/>
                  <a:gd name="T29" fmla="*/ 1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 h="120">
                    <a:moveTo>
                      <a:pt x="104" y="113"/>
                    </a:moveTo>
                    <a:cubicBezTo>
                      <a:pt x="35" y="120"/>
                      <a:pt x="35" y="120"/>
                      <a:pt x="35" y="120"/>
                    </a:cubicBezTo>
                    <a:cubicBezTo>
                      <a:pt x="34" y="116"/>
                      <a:pt x="34" y="116"/>
                      <a:pt x="34" y="116"/>
                    </a:cubicBezTo>
                    <a:cubicBezTo>
                      <a:pt x="48" y="113"/>
                      <a:pt x="53" y="113"/>
                      <a:pt x="52" y="99"/>
                    </a:cubicBezTo>
                    <a:cubicBezTo>
                      <a:pt x="44" y="13"/>
                      <a:pt x="44" y="13"/>
                      <a:pt x="44" y="13"/>
                    </a:cubicBezTo>
                    <a:cubicBezTo>
                      <a:pt x="30" y="15"/>
                      <a:pt x="10" y="17"/>
                      <a:pt x="9" y="44"/>
                    </a:cubicBezTo>
                    <a:cubicBezTo>
                      <a:pt x="3" y="45"/>
                      <a:pt x="3" y="45"/>
                      <a:pt x="3" y="45"/>
                    </a:cubicBezTo>
                    <a:cubicBezTo>
                      <a:pt x="0" y="12"/>
                      <a:pt x="0" y="12"/>
                      <a:pt x="0" y="12"/>
                    </a:cubicBezTo>
                    <a:cubicBezTo>
                      <a:pt x="117" y="0"/>
                      <a:pt x="117" y="0"/>
                      <a:pt x="117" y="0"/>
                    </a:cubicBezTo>
                    <a:cubicBezTo>
                      <a:pt x="121" y="33"/>
                      <a:pt x="121" y="33"/>
                      <a:pt x="121" y="33"/>
                    </a:cubicBezTo>
                    <a:cubicBezTo>
                      <a:pt x="115" y="34"/>
                      <a:pt x="115" y="34"/>
                      <a:pt x="115" y="34"/>
                    </a:cubicBezTo>
                    <a:cubicBezTo>
                      <a:pt x="109" y="8"/>
                      <a:pt x="89" y="9"/>
                      <a:pt x="75" y="10"/>
                    </a:cubicBezTo>
                    <a:cubicBezTo>
                      <a:pt x="83" y="96"/>
                      <a:pt x="83" y="96"/>
                      <a:pt x="83" y="96"/>
                    </a:cubicBezTo>
                    <a:cubicBezTo>
                      <a:pt x="85" y="110"/>
                      <a:pt x="89" y="110"/>
                      <a:pt x="104" y="109"/>
                    </a:cubicBezTo>
                    <a:cubicBezTo>
                      <a:pt x="104" y="113"/>
                      <a:pt x="104" y="113"/>
                      <a:pt x="104"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7" name="Freeform 217"/>
              <p:cNvSpPr>
                <a:spLocks noEditPoints="1"/>
              </p:cNvSpPr>
              <p:nvPr userDrawn="1"/>
            </p:nvSpPr>
            <p:spPr bwMode="auto">
              <a:xfrm>
                <a:off x="2719" y="1098"/>
                <a:ext cx="319" cy="269"/>
              </a:xfrm>
              <a:custGeom>
                <a:avLst/>
                <a:gdLst>
                  <a:gd name="T0" fmla="*/ 135 w 135"/>
                  <a:gd name="T1" fmla="*/ 114 h 114"/>
                  <a:gd name="T2" fmla="*/ 95 w 135"/>
                  <a:gd name="T3" fmla="*/ 113 h 114"/>
                  <a:gd name="T4" fmla="*/ 56 w 135"/>
                  <a:gd name="T5" fmla="*/ 61 h 114"/>
                  <a:gd name="T6" fmla="*/ 50 w 135"/>
                  <a:gd name="T7" fmla="*/ 61 h 114"/>
                  <a:gd name="T8" fmla="*/ 50 w 135"/>
                  <a:gd name="T9" fmla="*/ 93 h 114"/>
                  <a:gd name="T10" fmla="*/ 67 w 135"/>
                  <a:gd name="T11" fmla="*/ 109 h 114"/>
                  <a:gd name="T12" fmla="*/ 66 w 135"/>
                  <a:gd name="T13" fmla="*/ 113 h 114"/>
                  <a:gd name="T14" fmla="*/ 0 w 135"/>
                  <a:gd name="T15" fmla="*/ 112 h 114"/>
                  <a:gd name="T16" fmla="*/ 0 w 135"/>
                  <a:gd name="T17" fmla="*/ 107 h 114"/>
                  <a:gd name="T18" fmla="*/ 18 w 135"/>
                  <a:gd name="T19" fmla="*/ 93 h 114"/>
                  <a:gd name="T20" fmla="*/ 19 w 135"/>
                  <a:gd name="T21" fmla="*/ 20 h 114"/>
                  <a:gd name="T22" fmla="*/ 2 w 135"/>
                  <a:gd name="T23" fmla="*/ 5 h 114"/>
                  <a:gd name="T24" fmla="*/ 2 w 135"/>
                  <a:gd name="T25" fmla="*/ 0 h 114"/>
                  <a:gd name="T26" fmla="*/ 65 w 135"/>
                  <a:gd name="T27" fmla="*/ 2 h 114"/>
                  <a:gd name="T28" fmla="*/ 120 w 135"/>
                  <a:gd name="T29" fmla="*/ 32 h 114"/>
                  <a:gd name="T30" fmla="*/ 89 w 135"/>
                  <a:gd name="T31" fmla="*/ 59 h 114"/>
                  <a:gd name="T32" fmla="*/ 127 w 135"/>
                  <a:gd name="T33" fmla="*/ 107 h 114"/>
                  <a:gd name="T34" fmla="*/ 135 w 135"/>
                  <a:gd name="T35" fmla="*/ 110 h 114"/>
                  <a:gd name="T36" fmla="*/ 135 w 135"/>
                  <a:gd name="T37" fmla="*/ 114 h 114"/>
                  <a:gd name="T38" fmla="*/ 50 w 135"/>
                  <a:gd name="T39" fmla="*/ 56 h 114"/>
                  <a:gd name="T40" fmla="*/ 87 w 135"/>
                  <a:gd name="T41" fmla="*/ 31 h 114"/>
                  <a:gd name="T42" fmla="*/ 63 w 135"/>
                  <a:gd name="T43" fmla="*/ 7 h 114"/>
                  <a:gd name="T44" fmla="*/ 51 w 135"/>
                  <a:gd name="T45" fmla="*/ 14 h 114"/>
                  <a:gd name="T46" fmla="*/ 50 w 135"/>
                  <a:gd name="T47" fmla="*/ 5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114">
                    <a:moveTo>
                      <a:pt x="135" y="114"/>
                    </a:moveTo>
                    <a:cubicBezTo>
                      <a:pt x="95" y="113"/>
                      <a:pt x="95" y="113"/>
                      <a:pt x="95" y="113"/>
                    </a:cubicBezTo>
                    <a:cubicBezTo>
                      <a:pt x="56" y="61"/>
                      <a:pt x="56" y="61"/>
                      <a:pt x="56" y="61"/>
                    </a:cubicBezTo>
                    <a:cubicBezTo>
                      <a:pt x="50" y="61"/>
                      <a:pt x="50" y="61"/>
                      <a:pt x="50" y="61"/>
                    </a:cubicBezTo>
                    <a:cubicBezTo>
                      <a:pt x="50" y="93"/>
                      <a:pt x="50" y="93"/>
                      <a:pt x="50" y="93"/>
                    </a:cubicBezTo>
                    <a:cubicBezTo>
                      <a:pt x="49" y="106"/>
                      <a:pt x="54" y="107"/>
                      <a:pt x="67" y="109"/>
                    </a:cubicBezTo>
                    <a:cubicBezTo>
                      <a:pt x="66" y="113"/>
                      <a:pt x="66" y="113"/>
                      <a:pt x="66" y="113"/>
                    </a:cubicBezTo>
                    <a:cubicBezTo>
                      <a:pt x="0" y="112"/>
                      <a:pt x="0" y="112"/>
                      <a:pt x="0" y="112"/>
                    </a:cubicBezTo>
                    <a:cubicBezTo>
                      <a:pt x="0" y="107"/>
                      <a:pt x="0" y="107"/>
                      <a:pt x="0" y="107"/>
                    </a:cubicBezTo>
                    <a:cubicBezTo>
                      <a:pt x="14" y="106"/>
                      <a:pt x="18" y="106"/>
                      <a:pt x="18" y="93"/>
                    </a:cubicBezTo>
                    <a:cubicBezTo>
                      <a:pt x="19" y="20"/>
                      <a:pt x="19" y="20"/>
                      <a:pt x="19" y="20"/>
                    </a:cubicBezTo>
                    <a:cubicBezTo>
                      <a:pt x="20" y="6"/>
                      <a:pt x="14" y="5"/>
                      <a:pt x="2" y="5"/>
                    </a:cubicBezTo>
                    <a:cubicBezTo>
                      <a:pt x="2" y="0"/>
                      <a:pt x="2" y="0"/>
                      <a:pt x="2" y="0"/>
                    </a:cubicBezTo>
                    <a:cubicBezTo>
                      <a:pt x="65" y="2"/>
                      <a:pt x="65" y="2"/>
                      <a:pt x="65" y="2"/>
                    </a:cubicBezTo>
                    <a:cubicBezTo>
                      <a:pt x="79" y="2"/>
                      <a:pt x="121" y="4"/>
                      <a:pt x="120" y="32"/>
                    </a:cubicBezTo>
                    <a:cubicBezTo>
                      <a:pt x="120" y="52"/>
                      <a:pt x="99" y="57"/>
                      <a:pt x="89" y="59"/>
                    </a:cubicBezTo>
                    <a:cubicBezTo>
                      <a:pt x="127" y="107"/>
                      <a:pt x="127" y="107"/>
                      <a:pt x="127" y="107"/>
                    </a:cubicBezTo>
                    <a:cubicBezTo>
                      <a:pt x="130" y="110"/>
                      <a:pt x="133" y="110"/>
                      <a:pt x="135" y="110"/>
                    </a:cubicBezTo>
                    <a:cubicBezTo>
                      <a:pt x="135" y="114"/>
                      <a:pt x="135" y="114"/>
                      <a:pt x="135" y="114"/>
                    </a:cubicBezTo>
                    <a:close/>
                    <a:moveTo>
                      <a:pt x="50" y="56"/>
                    </a:moveTo>
                    <a:cubicBezTo>
                      <a:pt x="76" y="56"/>
                      <a:pt x="86" y="53"/>
                      <a:pt x="87" y="31"/>
                    </a:cubicBezTo>
                    <a:cubicBezTo>
                      <a:pt x="87" y="15"/>
                      <a:pt x="79" y="8"/>
                      <a:pt x="63" y="7"/>
                    </a:cubicBezTo>
                    <a:cubicBezTo>
                      <a:pt x="53" y="7"/>
                      <a:pt x="52" y="9"/>
                      <a:pt x="51" y="14"/>
                    </a:cubicBezTo>
                    <a:cubicBezTo>
                      <a:pt x="50" y="56"/>
                      <a:pt x="50" y="56"/>
                      <a:pt x="50"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8" name="Freeform 218"/>
              <p:cNvSpPr>
                <a:spLocks noEditPoints="1"/>
              </p:cNvSpPr>
              <p:nvPr userDrawn="1"/>
            </p:nvSpPr>
            <p:spPr bwMode="auto">
              <a:xfrm>
                <a:off x="3031" y="1119"/>
                <a:ext cx="312" cy="288"/>
              </a:xfrm>
              <a:custGeom>
                <a:avLst/>
                <a:gdLst>
                  <a:gd name="T0" fmla="*/ 132 w 132"/>
                  <a:gd name="T1" fmla="*/ 122 h 122"/>
                  <a:gd name="T2" fmla="*/ 69 w 132"/>
                  <a:gd name="T3" fmla="*/ 114 h 122"/>
                  <a:gd name="T4" fmla="*/ 69 w 132"/>
                  <a:gd name="T5" fmla="*/ 110 h 122"/>
                  <a:gd name="T6" fmla="*/ 86 w 132"/>
                  <a:gd name="T7" fmla="*/ 105 h 122"/>
                  <a:gd name="T8" fmla="*/ 79 w 132"/>
                  <a:gd name="T9" fmla="*/ 83 h 122"/>
                  <a:gd name="T10" fmla="*/ 36 w 132"/>
                  <a:gd name="T11" fmla="*/ 77 h 122"/>
                  <a:gd name="T12" fmla="*/ 24 w 132"/>
                  <a:gd name="T13" fmla="*/ 97 h 122"/>
                  <a:gd name="T14" fmla="*/ 39 w 132"/>
                  <a:gd name="T15" fmla="*/ 106 h 122"/>
                  <a:gd name="T16" fmla="*/ 39 w 132"/>
                  <a:gd name="T17" fmla="*/ 110 h 122"/>
                  <a:gd name="T18" fmla="*/ 0 w 132"/>
                  <a:gd name="T19" fmla="*/ 105 h 122"/>
                  <a:gd name="T20" fmla="*/ 0 w 132"/>
                  <a:gd name="T21" fmla="*/ 101 h 122"/>
                  <a:gd name="T22" fmla="*/ 21 w 132"/>
                  <a:gd name="T23" fmla="*/ 84 h 122"/>
                  <a:gd name="T24" fmla="*/ 76 w 132"/>
                  <a:gd name="T25" fmla="*/ 0 h 122"/>
                  <a:gd name="T26" fmla="*/ 81 w 132"/>
                  <a:gd name="T27" fmla="*/ 1 h 122"/>
                  <a:gd name="T28" fmla="*/ 114 w 132"/>
                  <a:gd name="T29" fmla="*/ 92 h 122"/>
                  <a:gd name="T30" fmla="*/ 132 w 132"/>
                  <a:gd name="T31" fmla="*/ 118 h 122"/>
                  <a:gd name="T32" fmla="*/ 132 w 132"/>
                  <a:gd name="T33" fmla="*/ 122 h 122"/>
                  <a:gd name="T34" fmla="*/ 77 w 132"/>
                  <a:gd name="T35" fmla="*/ 76 h 122"/>
                  <a:gd name="T36" fmla="*/ 62 w 132"/>
                  <a:gd name="T37" fmla="*/ 34 h 122"/>
                  <a:gd name="T38" fmla="*/ 39 w 132"/>
                  <a:gd name="T39" fmla="*/ 71 h 122"/>
                  <a:gd name="T40" fmla="*/ 77 w 132"/>
                  <a:gd name="T41" fmla="*/ 7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2" h="122">
                    <a:moveTo>
                      <a:pt x="132" y="122"/>
                    </a:moveTo>
                    <a:cubicBezTo>
                      <a:pt x="69" y="114"/>
                      <a:pt x="69" y="114"/>
                      <a:pt x="69" y="114"/>
                    </a:cubicBezTo>
                    <a:cubicBezTo>
                      <a:pt x="69" y="110"/>
                      <a:pt x="69" y="110"/>
                      <a:pt x="69" y="110"/>
                    </a:cubicBezTo>
                    <a:cubicBezTo>
                      <a:pt x="81" y="110"/>
                      <a:pt x="85" y="111"/>
                      <a:pt x="86" y="105"/>
                    </a:cubicBezTo>
                    <a:cubicBezTo>
                      <a:pt x="86" y="101"/>
                      <a:pt x="81" y="88"/>
                      <a:pt x="79" y="83"/>
                    </a:cubicBezTo>
                    <a:cubicBezTo>
                      <a:pt x="36" y="77"/>
                      <a:pt x="36" y="77"/>
                      <a:pt x="36" y="77"/>
                    </a:cubicBezTo>
                    <a:cubicBezTo>
                      <a:pt x="29" y="88"/>
                      <a:pt x="25" y="94"/>
                      <a:pt x="24" y="97"/>
                    </a:cubicBezTo>
                    <a:cubicBezTo>
                      <a:pt x="24" y="103"/>
                      <a:pt x="33" y="105"/>
                      <a:pt x="39" y="106"/>
                    </a:cubicBezTo>
                    <a:cubicBezTo>
                      <a:pt x="39" y="110"/>
                      <a:pt x="39" y="110"/>
                      <a:pt x="39" y="110"/>
                    </a:cubicBezTo>
                    <a:cubicBezTo>
                      <a:pt x="0" y="105"/>
                      <a:pt x="0" y="105"/>
                      <a:pt x="0" y="105"/>
                    </a:cubicBezTo>
                    <a:cubicBezTo>
                      <a:pt x="0" y="101"/>
                      <a:pt x="0" y="101"/>
                      <a:pt x="0" y="101"/>
                    </a:cubicBezTo>
                    <a:cubicBezTo>
                      <a:pt x="11" y="101"/>
                      <a:pt x="14" y="96"/>
                      <a:pt x="21" y="84"/>
                    </a:cubicBezTo>
                    <a:cubicBezTo>
                      <a:pt x="76" y="0"/>
                      <a:pt x="76" y="0"/>
                      <a:pt x="76" y="0"/>
                    </a:cubicBezTo>
                    <a:cubicBezTo>
                      <a:pt x="81" y="1"/>
                      <a:pt x="81" y="1"/>
                      <a:pt x="81" y="1"/>
                    </a:cubicBezTo>
                    <a:cubicBezTo>
                      <a:pt x="114" y="92"/>
                      <a:pt x="114" y="92"/>
                      <a:pt x="114" y="92"/>
                    </a:cubicBezTo>
                    <a:cubicBezTo>
                      <a:pt x="120" y="111"/>
                      <a:pt x="123" y="117"/>
                      <a:pt x="132" y="118"/>
                    </a:cubicBezTo>
                    <a:cubicBezTo>
                      <a:pt x="132" y="122"/>
                      <a:pt x="132" y="122"/>
                      <a:pt x="132" y="122"/>
                    </a:cubicBezTo>
                    <a:close/>
                    <a:moveTo>
                      <a:pt x="77" y="76"/>
                    </a:moveTo>
                    <a:cubicBezTo>
                      <a:pt x="62" y="34"/>
                      <a:pt x="62" y="34"/>
                      <a:pt x="62" y="34"/>
                    </a:cubicBezTo>
                    <a:cubicBezTo>
                      <a:pt x="39" y="71"/>
                      <a:pt x="39" y="71"/>
                      <a:pt x="39" y="71"/>
                    </a:cubicBezTo>
                    <a:cubicBezTo>
                      <a:pt x="77" y="76"/>
                      <a:pt x="77" y="76"/>
                      <a:pt x="77"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9" name="Freeform 219"/>
              <p:cNvSpPr>
                <a:spLocks/>
              </p:cNvSpPr>
              <p:nvPr userDrawn="1"/>
            </p:nvSpPr>
            <p:spPr bwMode="auto">
              <a:xfrm>
                <a:off x="3348" y="1154"/>
                <a:ext cx="298" cy="308"/>
              </a:xfrm>
              <a:custGeom>
                <a:avLst/>
                <a:gdLst>
                  <a:gd name="T0" fmla="*/ 112 w 126"/>
                  <a:gd name="T1" fmla="*/ 130 h 130"/>
                  <a:gd name="T2" fmla="*/ 0 w 126"/>
                  <a:gd name="T3" fmla="*/ 110 h 130"/>
                  <a:gd name="T4" fmla="*/ 1 w 126"/>
                  <a:gd name="T5" fmla="*/ 105 h 130"/>
                  <a:gd name="T6" fmla="*/ 20 w 126"/>
                  <a:gd name="T7" fmla="*/ 97 h 130"/>
                  <a:gd name="T8" fmla="*/ 34 w 126"/>
                  <a:gd name="T9" fmla="*/ 19 h 130"/>
                  <a:gd name="T10" fmla="*/ 19 w 126"/>
                  <a:gd name="T11" fmla="*/ 4 h 130"/>
                  <a:gd name="T12" fmla="*/ 20 w 126"/>
                  <a:gd name="T13" fmla="*/ 0 h 130"/>
                  <a:gd name="T14" fmla="*/ 87 w 126"/>
                  <a:gd name="T15" fmla="*/ 13 h 130"/>
                  <a:gd name="T16" fmla="*/ 87 w 126"/>
                  <a:gd name="T17" fmla="*/ 17 h 130"/>
                  <a:gd name="T18" fmla="*/ 64 w 126"/>
                  <a:gd name="T19" fmla="*/ 28 h 130"/>
                  <a:gd name="T20" fmla="*/ 51 w 126"/>
                  <a:gd name="T21" fmla="*/ 104 h 130"/>
                  <a:gd name="T22" fmla="*/ 66 w 126"/>
                  <a:gd name="T23" fmla="*/ 116 h 130"/>
                  <a:gd name="T24" fmla="*/ 121 w 126"/>
                  <a:gd name="T25" fmla="*/ 94 h 130"/>
                  <a:gd name="T26" fmla="*/ 126 w 126"/>
                  <a:gd name="T27" fmla="*/ 95 h 130"/>
                  <a:gd name="T28" fmla="*/ 112 w 126"/>
                  <a:gd name="T29"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6" h="130">
                    <a:moveTo>
                      <a:pt x="112" y="130"/>
                    </a:moveTo>
                    <a:cubicBezTo>
                      <a:pt x="0" y="110"/>
                      <a:pt x="0" y="110"/>
                      <a:pt x="0" y="110"/>
                    </a:cubicBezTo>
                    <a:cubicBezTo>
                      <a:pt x="1" y="105"/>
                      <a:pt x="1" y="105"/>
                      <a:pt x="1" y="105"/>
                    </a:cubicBezTo>
                    <a:cubicBezTo>
                      <a:pt x="12" y="106"/>
                      <a:pt x="18" y="107"/>
                      <a:pt x="20" y="97"/>
                    </a:cubicBezTo>
                    <a:cubicBezTo>
                      <a:pt x="34" y="19"/>
                      <a:pt x="34" y="19"/>
                      <a:pt x="34" y="19"/>
                    </a:cubicBezTo>
                    <a:cubicBezTo>
                      <a:pt x="36" y="8"/>
                      <a:pt x="28" y="6"/>
                      <a:pt x="19" y="4"/>
                    </a:cubicBezTo>
                    <a:cubicBezTo>
                      <a:pt x="20" y="0"/>
                      <a:pt x="20" y="0"/>
                      <a:pt x="20" y="0"/>
                    </a:cubicBezTo>
                    <a:cubicBezTo>
                      <a:pt x="87" y="13"/>
                      <a:pt x="87" y="13"/>
                      <a:pt x="87" y="13"/>
                    </a:cubicBezTo>
                    <a:cubicBezTo>
                      <a:pt x="87" y="17"/>
                      <a:pt x="87" y="17"/>
                      <a:pt x="87" y="17"/>
                    </a:cubicBezTo>
                    <a:cubicBezTo>
                      <a:pt x="73" y="15"/>
                      <a:pt x="67" y="14"/>
                      <a:pt x="64" y="28"/>
                    </a:cubicBezTo>
                    <a:cubicBezTo>
                      <a:pt x="51" y="104"/>
                      <a:pt x="51" y="104"/>
                      <a:pt x="51" y="104"/>
                    </a:cubicBezTo>
                    <a:cubicBezTo>
                      <a:pt x="49" y="112"/>
                      <a:pt x="53" y="114"/>
                      <a:pt x="66" y="116"/>
                    </a:cubicBezTo>
                    <a:cubicBezTo>
                      <a:pt x="95" y="122"/>
                      <a:pt x="108" y="110"/>
                      <a:pt x="121" y="94"/>
                    </a:cubicBezTo>
                    <a:cubicBezTo>
                      <a:pt x="126" y="95"/>
                      <a:pt x="126" y="95"/>
                      <a:pt x="126" y="95"/>
                    </a:cubicBezTo>
                    <a:cubicBezTo>
                      <a:pt x="112" y="130"/>
                      <a:pt x="112" y="130"/>
                      <a:pt x="112"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0" name="Freeform 220"/>
              <p:cNvSpPr>
                <a:spLocks/>
              </p:cNvSpPr>
              <p:nvPr userDrawn="1"/>
            </p:nvSpPr>
            <p:spPr bwMode="auto">
              <a:xfrm>
                <a:off x="3627" y="1211"/>
                <a:ext cx="212" cy="288"/>
              </a:xfrm>
              <a:custGeom>
                <a:avLst/>
                <a:gdLst>
                  <a:gd name="T0" fmla="*/ 68 w 90"/>
                  <a:gd name="T1" fmla="*/ 122 h 122"/>
                  <a:gd name="T2" fmla="*/ 0 w 90"/>
                  <a:gd name="T3" fmla="*/ 108 h 122"/>
                  <a:gd name="T4" fmla="*/ 1 w 90"/>
                  <a:gd name="T5" fmla="*/ 104 h 122"/>
                  <a:gd name="T6" fmla="*/ 22 w 90"/>
                  <a:gd name="T7" fmla="*/ 97 h 122"/>
                  <a:gd name="T8" fmla="*/ 38 w 90"/>
                  <a:gd name="T9" fmla="*/ 19 h 122"/>
                  <a:gd name="T10" fmla="*/ 22 w 90"/>
                  <a:gd name="T11" fmla="*/ 4 h 122"/>
                  <a:gd name="T12" fmla="*/ 23 w 90"/>
                  <a:gd name="T13" fmla="*/ 0 h 122"/>
                  <a:gd name="T14" fmla="*/ 90 w 90"/>
                  <a:gd name="T15" fmla="*/ 14 h 122"/>
                  <a:gd name="T16" fmla="*/ 89 w 90"/>
                  <a:gd name="T17" fmla="*/ 18 h 122"/>
                  <a:gd name="T18" fmla="*/ 69 w 90"/>
                  <a:gd name="T19" fmla="*/ 25 h 122"/>
                  <a:gd name="T20" fmla="*/ 53 w 90"/>
                  <a:gd name="T21" fmla="*/ 103 h 122"/>
                  <a:gd name="T22" fmla="*/ 68 w 90"/>
                  <a:gd name="T23" fmla="*/ 118 h 122"/>
                  <a:gd name="T24" fmla="*/ 68 w 90"/>
                  <a:gd name="T25"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22">
                    <a:moveTo>
                      <a:pt x="68" y="122"/>
                    </a:moveTo>
                    <a:cubicBezTo>
                      <a:pt x="0" y="108"/>
                      <a:pt x="0" y="108"/>
                      <a:pt x="0" y="108"/>
                    </a:cubicBezTo>
                    <a:cubicBezTo>
                      <a:pt x="1" y="104"/>
                      <a:pt x="1" y="104"/>
                      <a:pt x="1" y="104"/>
                    </a:cubicBezTo>
                    <a:cubicBezTo>
                      <a:pt x="12" y="106"/>
                      <a:pt x="19" y="107"/>
                      <a:pt x="22" y="97"/>
                    </a:cubicBezTo>
                    <a:cubicBezTo>
                      <a:pt x="38" y="19"/>
                      <a:pt x="38" y="19"/>
                      <a:pt x="38" y="19"/>
                    </a:cubicBezTo>
                    <a:cubicBezTo>
                      <a:pt x="40" y="8"/>
                      <a:pt x="31" y="6"/>
                      <a:pt x="22" y="4"/>
                    </a:cubicBezTo>
                    <a:cubicBezTo>
                      <a:pt x="23" y="0"/>
                      <a:pt x="23" y="0"/>
                      <a:pt x="23" y="0"/>
                    </a:cubicBezTo>
                    <a:cubicBezTo>
                      <a:pt x="90" y="14"/>
                      <a:pt x="90" y="14"/>
                      <a:pt x="90" y="14"/>
                    </a:cubicBezTo>
                    <a:cubicBezTo>
                      <a:pt x="89" y="18"/>
                      <a:pt x="89" y="18"/>
                      <a:pt x="89" y="18"/>
                    </a:cubicBezTo>
                    <a:cubicBezTo>
                      <a:pt x="80" y="16"/>
                      <a:pt x="71" y="14"/>
                      <a:pt x="69" y="25"/>
                    </a:cubicBezTo>
                    <a:cubicBezTo>
                      <a:pt x="53" y="103"/>
                      <a:pt x="53" y="103"/>
                      <a:pt x="53" y="103"/>
                    </a:cubicBezTo>
                    <a:cubicBezTo>
                      <a:pt x="50" y="114"/>
                      <a:pt x="58" y="116"/>
                      <a:pt x="68" y="118"/>
                    </a:cubicBezTo>
                    <a:cubicBezTo>
                      <a:pt x="68" y="122"/>
                      <a:pt x="68" y="122"/>
                      <a:pt x="68"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1" name="Freeform 221"/>
              <p:cNvSpPr>
                <a:spLocks noEditPoints="1"/>
              </p:cNvSpPr>
              <p:nvPr userDrawn="1"/>
            </p:nvSpPr>
            <p:spPr bwMode="auto">
              <a:xfrm>
                <a:off x="3795" y="1258"/>
                <a:ext cx="314" cy="284"/>
              </a:xfrm>
              <a:custGeom>
                <a:avLst/>
                <a:gdLst>
                  <a:gd name="T0" fmla="*/ 133 w 133"/>
                  <a:gd name="T1" fmla="*/ 120 h 120"/>
                  <a:gd name="T2" fmla="*/ 70 w 133"/>
                  <a:gd name="T3" fmla="*/ 113 h 120"/>
                  <a:gd name="T4" fmla="*/ 70 w 133"/>
                  <a:gd name="T5" fmla="*/ 109 h 120"/>
                  <a:gd name="T6" fmla="*/ 86 w 133"/>
                  <a:gd name="T7" fmla="*/ 105 h 120"/>
                  <a:gd name="T8" fmla="*/ 79 w 133"/>
                  <a:gd name="T9" fmla="*/ 82 h 120"/>
                  <a:gd name="T10" fmla="*/ 36 w 133"/>
                  <a:gd name="T11" fmla="*/ 77 h 120"/>
                  <a:gd name="T12" fmla="*/ 25 w 133"/>
                  <a:gd name="T13" fmla="*/ 98 h 120"/>
                  <a:gd name="T14" fmla="*/ 40 w 133"/>
                  <a:gd name="T15" fmla="*/ 106 h 120"/>
                  <a:gd name="T16" fmla="*/ 40 w 133"/>
                  <a:gd name="T17" fmla="*/ 110 h 120"/>
                  <a:gd name="T18" fmla="*/ 0 w 133"/>
                  <a:gd name="T19" fmla="*/ 106 h 120"/>
                  <a:gd name="T20" fmla="*/ 1 w 133"/>
                  <a:gd name="T21" fmla="*/ 102 h 120"/>
                  <a:gd name="T22" fmla="*/ 22 w 133"/>
                  <a:gd name="T23" fmla="*/ 85 h 120"/>
                  <a:gd name="T24" fmla="*/ 74 w 133"/>
                  <a:gd name="T25" fmla="*/ 0 h 120"/>
                  <a:gd name="T26" fmla="*/ 80 w 133"/>
                  <a:gd name="T27" fmla="*/ 0 h 120"/>
                  <a:gd name="T28" fmla="*/ 114 w 133"/>
                  <a:gd name="T29" fmla="*/ 91 h 120"/>
                  <a:gd name="T30" fmla="*/ 133 w 133"/>
                  <a:gd name="T31" fmla="*/ 116 h 120"/>
                  <a:gd name="T32" fmla="*/ 133 w 133"/>
                  <a:gd name="T33" fmla="*/ 120 h 120"/>
                  <a:gd name="T34" fmla="*/ 77 w 133"/>
                  <a:gd name="T35" fmla="*/ 75 h 120"/>
                  <a:gd name="T36" fmla="*/ 62 w 133"/>
                  <a:gd name="T37" fmla="*/ 33 h 120"/>
                  <a:gd name="T38" fmla="*/ 39 w 133"/>
                  <a:gd name="T39" fmla="*/ 71 h 120"/>
                  <a:gd name="T40" fmla="*/ 77 w 133"/>
                  <a:gd name="T41" fmla="*/ 7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120">
                    <a:moveTo>
                      <a:pt x="133" y="120"/>
                    </a:moveTo>
                    <a:cubicBezTo>
                      <a:pt x="70" y="113"/>
                      <a:pt x="70" y="113"/>
                      <a:pt x="70" y="113"/>
                    </a:cubicBezTo>
                    <a:cubicBezTo>
                      <a:pt x="70" y="109"/>
                      <a:pt x="70" y="109"/>
                      <a:pt x="70" y="109"/>
                    </a:cubicBezTo>
                    <a:cubicBezTo>
                      <a:pt x="82" y="110"/>
                      <a:pt x="86" y="110"/>
                      <a:pt x="86" y="105"/>
                    </a:cubicBezTo>
                    <a:cubicBezTo>
                      <a:pt x="87" y="100"/>
                      <a:pt x="82" y="87"/>
                      <a:pt x="79" y="82"/>
                    </a:cubicBezTo>
                    <a:cubicBezTo>
                      <a:pt x="36" y="77"/>
                      <a:pt x="36" y="77"/>
                      <a:pt x="36" y="77"/>
                    </a:cubicBezTo>
                    <a:cubicBezTo>
                      <a:pt x="29" y="89"/>
                      <a:pt x="25" y="95"/>
                      <a:pt x="25" y="98"/>
                    </a:cubicBezTo>
                    <a:cubicBezTo>
                      <a:pt x="24" y="104"/>
                      <a:pt x="34" y="105"/>
                      <a:pt x="40" y="106"/>
                    </a:cubicBezTo>
                    <a:cubicBezTo>
                      <a:pt x="40" y="110"/>
                      <a:pt x="40" y="110"/>
                      <a:pt x="40" y="110"/>
                    </a:cubicBezTo>
                    <a:cubicBezTo>
                      <a:pt x="0" y="106"/>
                      <a:pt x="0" y="106"/>
                      <a:pt x="0" y="106"/>
                    </a:cubicBezTo>
                    <a:cubicBezTo>
                      <a:pt x="1" y="102"/>
                      <a:pt x="1" y="102"/>
                      <a:pt x="1" y="102"/>
                    </a:cubicBezTo>
                    <a:cubicBezTo>
                      <a:pt x="11" y="102"/>
                      <a:pt x="15" y="97"/>
                      <a:pt x="22" y="85"/>
                    </a:cubicBezTo>
                    <a:cubicBezTo>
                      <a:pt x="74" y="0"/>
                      <a:pt x="74" y="0"/>
                      <a:pt x="74" y="0"/>
                    </a:cubicBezTo>
                    <a:cubicBezTo>
                      <a:pt x="80" y="0"/>
                      <a:pt x="80" y="0"/>
                      <a:pt x="80" y="0"/>
                    </a:cubicBezTo>
                    <a:cubicBezTo>
                      <a:pt x="114" y="91"/>
                      <a:pt x="114" y="91"/>
                      <a:pt x="114" y="91"/>
                    </a:cubicBezTo>
                    <a:cubicBezTo>
                      <a:pt x="121" y="109"/>
                      <a:pt x="124" y="115"/>
                      <a:pt x="133" y="116"/>
                    </a:cubicBezTo>
                    <a:cubicBezTo>
                      <a:pt x="133" y="120"/>
                      <a:pt x="133" y="120"/>
                      <a:pt x="133" y="120"/>
                    </a:cubicBezTo>
                    <a:close/>
                    <a:moveTo>
                      <a:pt x="77" y="75"/>
                    </a:moveTo>
                    <a:cubicBezTo>
                      <a:pt x="62" y="33"/>
                      <a:pt x="62" y="33"/>
                      <a:pt x="62" y="33"/>
                    </a:cubicBezTo>
                    <a:cubicBezTo>
                      <a:pt x="39" y="71"/>
                      <a:pt x="39" y="71"/>
                      <a:pt x="39" y="71"/>
                    </a:cubicBezTo>
                    <a:cubicBezTo>
                      <a:pt x="77" y="75"/>
                      <a:pt x="77" y="75"/>
                      <a:pt x="77"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2" name="Freeform 222"/>
              <p:cNvSpPr>
                <a:spLocks noEditPoints="1"/>
              </p:cNvSpPr>
              <p:nvPr userDrawn="1"/>
            </p:nvSpPr>
            <p:spPr bwMode="auto">
              <a:xfrm>
                <a:off x="2760" y="-1687"/>
                <a:ext cx="165" cy="184"/>
              </a:xfrm>
              <a:custGeom>
                <a:avLst/>
                <a:gdLst>
                  <a:gd name="T0" fmla="*/ 70 w 70"/>
                  <a:gd name="T1" fmla="*/ 40 h 78"/>
                  <a:gd name="T2" fmla="*/ 36 w 70"/>
                  <a:gd name="T3" fmla="*/ 4 h 78"/>
                  <a:gd name="T4" fmla="*/ 0 w 70"/>
                  <a:gd name="T5" fmla="*/ 39 h 78"/>
                  <a:gd name="T6" fmla="*/ 9 w 70"/>
                  <a:gd name="T7" fmla="*/ 61 h 78"/>
                  <a:gd name="T8" fmla="*/ 9 w 70"/>
                  <a:gd name="T9" fmla="*/ 72 h 78"/>
                  <a:gd name="T10" fmla="*/ 14 w 70"/>
                  <a:gd name="T11" fmla="*/ 78 h 78"/>
                  <a:gd name="T12" fmla="*/ 56 w 70"/>
                  <a:gd name="T13" fmla="*/ 78 h 78"/>
                  <a:gd name="T14" fmla="*/ 61 w 70"/>
                  <a:gd name="T15" fmla="*/ 72 h 78"/>
                  <a:gd name="T16" fmla="*/ 61 w 70"/>
                  <a:gd name="T17" fmla="*/ 60 h 78"/>
                  <a:gd name="T18" fmla="*/ 70 w 70"/>
                  <a:gd name="T19" fmla="*/ 40 h 78"/>
                  <a:gd name="T20" fmla="*/ 36 w 70"/>
                  <a:gd name="T21" fmla="*/ 47 h 78"/>
                  <a:gd name="T22" fmla="*/ 9 w 70"/>
                  <a:gd name="T23" fmla="*/ 42 h 78"/>
                  <a:gd name="T24" fmla="*/ 33 w 70"/>
                  <a:gd name="T25" fmla="*/ 26 h 78"/>
                  <a:gd name="T26" fmla="*/ 63 w 70"/>
                  <a:gd name="T27" fmla="*/ 42 h 78"/>
                  <a:gd name="T28" fmla="*/ 36 w 70"/>
                  <a:gd name="T29" fmla="*/ 4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78">
                    <a:moveTo>
                      <a:pt x="70" y="40"/>
                    </a:moveTo>
                    <a:cubicBezTo>
                      <a:pt x="70" y="0"/>
                      <a:pt x="48" y="37"/>
                      <a:pt x="36" y="4"/>
                    </a:cubicBezTo>
                    <a:cubicBezTo>
                      <a:pt x="27" y="32"/>
                      <a:pt x="0" y="8"/>
                      <a:pt x="0" y="39"/>
                    </a:cubicBezTo>
                    <a:cubicBezTo>
                      <a:pt x="0" y="50"/>
                      <a:pt x="3" y="57"/>
                      <a:pt x="9" y="61"/>
                    </a:cubicBezTo>
                    <a:cubicBezTo>
                      <a:pt x="9" y="72"/>
                      <a:pt x="9" y="72"/>
                      <a:pt x="9" y="72"/>
                    </a:cubicBezTo>
                    <a:cubicBezTo>
                      <a:pt x="9" y="75"/>
                      <a:pt x="11" y="78"/>
                      <a:pt x="14" y="78"/>
                    </a:cubicBezTo>
                    <a:cubicBezTo>
                      <a:pt x="56" y="78"/>
                      <a:pt x="56" y="78"/>
                      <a:pt x="56" y="78"/>
                    </a:cubicBezTo>
                    <a:cubicBezTo>
                      <a:pt x="59" y="78"/>
                      <a:pt x="61" y="75"/>
                      <a:pt x="61" y="72"/>
                    </a:cubicBezTo>
                    <a:cubicBezTo>
                      <a:pt x="61" y="60"/>
                      <a:pt x="61" y="60"/>
                      <a:pt x="61" y="60"/>
                    </a:cubicBezTo>
                    <a:cubicBezTo>
                      <a:pt x="67" y="56"/>
                      <a:pt x="70" y="49"/>
                      <a:pt x="70" y="40"/>
                    </a:cubicBezTo>
                    <a:close/>
                    <a:moveTo>
                      <a:pt x="36" y="47"/>
                    </a:moveTo>
                    <a:cubicBezTo>
                      <a:pt x="24" y="47"/>
                      <a:pt x="9" y="55"/>
                      <a:pt x="9" y="42"/>
                    </a:cubicBezTo>
                    <a:cubicBezTo>
                      <a:pt x="9" y="22"/>
                      <a:pt x="22" y="26"/>
                      <a:pt x="33" y="26"/>
                    </a:cubicBezTo>
                    <a:cubicBezTo>
                      <a:pt x="45" y="26"/>
                      <a:pt x="63" y="22"/>
                      <a:pt x="63" y="42"/>
                    </a:cubicBezTo>
                    <a:cubicBezTo>
                      <a:pt x="63" y="55"/>
                      <a:pt x="47" y="47"/>
                      <a:pt x="36"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3" name="Oval 223"/>
              <p:cNvSpPr>
                <a:spLocks noChangeArrowheads="1"/>
              </p:cNvSpPr>
              <p:nvPr userDrawn="1"/>
            </p:nvSpPr>
            <p:spPr bwMode="auto">
              <a:xfrm>
                <a:off x="3693" y="-524"/>
                <a:ext cx="87" cy="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4" name="Freeform 224"/>
              <p:cNvSpPr>
                <a:spLocks/>
              </p:cNvSpPr>
              <p:nvPr userDrawn="1"/>
            </p:nvSpPr>
            <p:spPr bwMode="auto">
              <a:xfrm>
                <a:off x="3516"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5" name="Freeform 225"/>
              <p:cNvSpPr>
                <a:spLocks/>
              </p:cNvSpPr>
              <p:nvPr userDrawn="1"/>
            </p:nvSpPr>
            <p:spPr bwMode="auto">
              <a:xfrm>
                <a:off x="2145"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6" name="Freeform 226"/>
              <p:cNvSpPr>
                <a:spLocks/>
              </p:cNvSpPr>
              <p:nvPr userDrawn="1"/>
            </p:nvSpPr>
            <p:spPr bwMode="auto">
              <a:xfrm>
                <a:off x="2488"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7" name="Freeform 227"/>
              <p:cNvSpPr>
                <a:spLocks/>
              </p:cNvSpPr>
              <p:nvPr userDrawn="1"/>
            </p:nvSpPr>
            <p:spPr bwMode="auto">
              <a:xfrm>
                <a:off x="2830" y="-1832"/>
                <a:ext cx="41"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8" name="Freeform 228"/>
              <p:cNvSpPr>
                <a:spLocks/>
              </p:cNvSpPr>
              <p:nvPr userDrawn="1"/>
            </p:nvSpPr>
            <p:spPr bwMode="auto">
              <a:xfrm>
                <a:off x="3173"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9" name="Freeform 229"/>
              <p:cNvSpPr>
                <a:spLocks/>
              </p:cNvSpPr>
              <p:nvPr userDrawn="1"/>
            </p:nvSpPr>
            <p:spPr bwMode="auto">
              <a:xfrm>
                <a:off x="2145" y="-1361"/>
                <a:ext cx="40" cy="64"/>
              </a:xfrm>
              <a:custGeom>
                <a:avLst/>
                <a:gdLst>
                  <a:gd name="T0" fmla="*/ 9 w 17"/>
                  <a:gd name="T1" fmla="*/ 0 h 27"/>
                  <a:gd name="T2" fmla="*/ 17 w 17"/>
                  <a:gd name="T3" fmla="*/ 17 h 27"/>
                  <a:gd name="T4" fmla="*/ 9 w 17"/>
                  <a:gd name="T5" fmla="*/ 27 h 27"/>
                  <a:gd name="T6" fmla="*/ 0 w 17"/>
                  <a:gd name="T7" fmla="*/ 17 h 27"/>
                  <a:gd name="T8" fmla="*/ 9 w 17"/>
                  <a:gd name="T9" fmla="*/ 0 h 27"/>
                </a:gdLst>
                <a:ahLst/>
                <a:cxnLst>
                  <a:cxn ang="0">
                    <a:pos x="T0" y="T1"/>
                  </a:cxn>
                  <a:cxn ang="0">
                    <a:pos x="T2" y="T3"/>
                  </a:cxn>
                  <a:cxn ang="0">
                    <a:pos x="T4" y="T5"/>
                  </a:cxn>
                  <a:cxn ang="0">
                    <a:pos x="T6" y="T7"/>
                  </a:cxn>
                  <a:cxn ang="0">
                    <a:pos x="T8" y="T9"/>
                  </a:cxn>
                </a:cxnLst>
                <a:rect l="0" t="0" r="r" b="b"/>
                <a:pathLst>
                  <a:path w="17" h="27">
                    <a:moveTo>
                      <a:pt x="9" y="0"/>
                    </a:moveTo>
                    <a:cubicBezTo>
                      <a:pt x="9" y="0"/>
                      <a:pt x="17" y="15"/>
                      <a:pt x="17" y="17"/>
                    </a:cubicBezTo>
                    <a:cubicBezTo>
                      <a:pt x="17" y="23"/>
                      <a:pt x="13" y="27"/>
                      <a:pt x="9" y="27"/>
                    </a:cubicBezTo>
                    <a:cubicBezTo>
                      <a:pt x="4" y="27"/>
                      <a:pt x="0" y="23"/>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0" name="Freeform 230"/>
              <p:cNvSpPr>
                <a:spLocks/>
              </p:cNvSpPr>
              <p:nvPr userDrawn="1"/>
            </p:nvSpPr>
            <p:spPr bwMode="auto">
              <a:xfrm>
                <a:off x="2145" y="-902"/>
                <a:ext cx="40" cy="61"/>
              </a:xfrm>
              <a:custGeom>
                <a:avLst/>
                <a:gdLst>
                  <a:gd name="T0" fmla="*/ 9 w 17"/>
                  <a:gd name="T1" fmla="*/ 0 h 26"/>
                  <a:gd name="T2" fmla="*/ 17 w 17"/>
                  <a:gd name="T3" fmla="*/ 17 h 26"/>
                  <a:gd name="T4" fmla="*/ 9 w 17"/>
                  <a:gd name="T5" fmla="*/ 26 h 26"/>
                  <a:gd name="T6" fmla="*/ 0 w 17"/>
                  <a:gd name="T7" fmla="*/ 17 h 26"/>
                  <a:gd name="T8" fmla="*/ 9 w 17"/>
                  <a:gd name="T9" fmla="*/ 0 h 26"/>
                </a:gdLst>
                <a:ahLst/>
                <a:cxnLst>
                  <a:cxn ang="0">
                    <a:pos x="T0" y="T1"/>
                  </a:cxn>
                  <a:cxn ang="0">
                    <a:pos x="T2" y="T3"/>
                  </a:cxn>
                  <a:cxn ang="0">
                    <a:pos x="T4" y="T5"/>
                  </a:cxn>
                  <a:cxn ang="0">
                    <a:pos x="T6" y="T7"/>
                  </a:cxn>
                  <a:cxn ang="0">
                    <a:pos x="T8" y="T9"/>
                  </a:cxn>
                </a:cxnLst>
                <a:rect l="0" t="0" r="r" b="b"/>
                <a:pathLst>
                  <a:path w="17" h="26">
                    <a:moveTo>
                      <a:pt x="9" y="0"/>
                    </a:moveTo>
                    <a:cubicBezTo>
                      <a:pt x="9" y="0"/>
                      <a:pt x="17" y="14"/>
                      <a:pt x="17" y="17"/>
                    </a:cubicBezTo>
                    <a:cubicBezTo>
                      <a:pt x="17" y="22"/>
                      <a:pt x="13" y="26"/>
                      <a:pt x="9" y="26"/>
                    </a:cubicBezTo>
                    <a:cubicBezTo>
                      <a:pt x="4" y="26"/>
                      <a:pt x="0" y="22"/>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1" name="Freeform 231"/>
              <p:cNvSpPr>
                <a:spLocks/>
              </p:cNvSpPr>
              <p:nvPr userDrawn="1"/>
            </p:nvSpPr>
            <p:spPr bwMode="auto">
              <a:xfrm>
                <a:off x="2200" y="-541"/>
                <a:ext cx="40" cy="62"/>
              </a:xfrm>
              <a:custGeom>
                <a:avLst/>
                <a:gdLst>
                  <a:gd name="T0" fmla="*/ 9 w 17"/>
                  <a:gd name="T1" fmla="*/ 0 h 26"/>
                  <a:gd name="T2" fmla="*/ 17 w 17"/>
                  <a:gd name="T3" fmla="*/ 17 h 26"/>
                  <a:gd name="T4" fmla="*/ 9 w 17"/>
                  <a:gd name="T5" fmla="*/ 26 h 26"/>
                  <a:gd name="T6" fmla="*/ 0 w 17"/>
                  <a:gd name="T7" fmla="*/ 17 h 26"/>
                  <a:gd name="T8" fmla="*/ 9 w 17"/>
                  <a:gd name="T9" fmla="*/ 0 h 26"/>
                </a:gdLst>
                <a:ahLst/>
                <a:cxnLst>
                  <a:cxn ang="0">
                    <a:pos x="T0" y="T1"/>
                  </a:cxn>
                  <a:cxn ang="0">
                    <a:pos x="T2" y="T3"/>
                  </a:cxn>
                  <a:cxn ang="0">
                    <a:pos x="T4" y="T5"/>
                  </a:cxn>
                  <a:cxn ang="0">
                    <a:pos x="T6" y="T7"/>
                  </a:cxn>
                  <a:cxn ang="0">
                    <a:pos x="T8" y="T9"/>
                  </a:cxn>
                </a:cxnLst>
                <a:rect l="0" t="0" r="r" b="b"/>
                <a:pathLst>
                  <a:path w="17" h="26">
                    <a:moveTo>
                      <a:pt x="9" y="0"/>
                    </a:moveTo>
                    <a:cubicBezTo>
                      <a:pt x="9" y="0"/>
                      <a:pt x="17" y="14"/>
                      <a:pt x="17" y="17"/>
                    </a:cubicBezTo>
                    <a:cubicBezTo>
                      <a:pt x="17" y="22"/>
                      <a:pt x="14" y="26"/>
                      <a:pt x="9" y="26"/>
                    </a:cubicBezTo>
                    <a:cubicBezTo>
                      <a:pt x="4" y="26"/>
                      <a:pt x="0" y="22"/>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2" name="Freeform 232"/>
              <p:cNvSpPr>
                <a:spLocks/>
              </p:cNvSpPr>
              <p:nvPr userDrawn="1"/>
            </p:nvSpPr>
            <p:spPr bwMode="auto">
              <a:xfrm>
                <a:off x="2488" y="-349"/>
                <a:ext cx="40" cy="64"/>
              </a:xfrm>
              <a:custGeom>
                <a:avLst/>
                <a:gdLst>
                  <a:gd name="T0" fmla="*/ 9 w 17"/>
                  <a:gd name="T1" fmla="*/ 0 h 27"/>
                  <a:gd name="T2" fmla="*/ 17 w 17"/>
                  <a:gd name="T3" fmla="*/ 17 h 27"/>
                  <a:gd name="T4" fmla="*/ 8 w 17"/>
                  <a:gd name="T5" fmla="*/ 27 h 27"/>
                  <a:gd name="T6" fmla="*/ 0 w 17"/>
                  <a:gd name="T7" fmla="*/ 17 h 27"/>
                  <a:gd name="T8" fmla="*/ 9 w 17"/>
                  <a:gd name="T9" fmla="*/ 0 h 27"/>
                </a:gdLst>
                <a:ahLst/>
                <a:cxnLst>
                  <a:cxn ang="0">
                    <a:pos x="T0" y="T1"/>
                  </a:cxn>
                  <a:cxn ang="0">
                    <a:pos x="T2" y="T3"/>
                  </a:cxn>
                  <a:cxn ang="0">
                    <a:pos x="T4" y="T5"/>
                  </a:cxn>
                  <a:cxn ang="0">
                    <a:pos x="T6" y="T7"/>
                  </a:cxn>
                  <a:cxn ang="0">
                    <a:pos x="T8" y="T9"/>
                  </a:cxn>
                </a:cxnLst>
                <a:rect l="0" t="0" r="r" b="b"/>
                <a:pathLst>
                  <a:path w="17" h="27">
                    <a:moveTo>
                      <a:pt x="9" y="0"/>
                    </a:moveTo>
                    <a:cubicBezTo>
                      <a:pt x="9" y="0"/>
                      <a:pt x="17" y="15"/>
                      <a:pt x="17" y="17"/>
                    </a:cubicBezTo>
                    <a:cubicBezTo>
                      <a:pt x="17" y="23"/>
                      <a:pt x="13" y="27"/>
                      <a:pt x="8" y="27"/>
                    </a:cubicBezTo>
                    <a:cubicBezTo>
                      <a:pt x="4" y="27"/>
                      <a:pt x="0" y="23"/>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3" name="Freeform 233"/>
              <p:cNvSpPr>
                <a:spLocks/>
              </p:cNvSpPr>
              <p:nvPr userDrawn="1"/>
            </p:nvSpPr>
            <p:spPr bwMode="auto">
              <a:xfrm>
                <a:off x="3532" y="-1361"/>
                <a:ext cx="43" cy="64"/>
              </a:xfrm>
              <a:custGeom>
                <a:avLst/>
                <a:gdLst>
                  <a:gd name="T0" fmla="*/ 9 w 18"/>
                  <a:gd name="T1" fmla="*/ 0 h 27"/>
                  <a:gd name="T2" fmla="*/ 0 w 18"/>
                  <a:gd name="T3" fmla="*/ 17 h 27"/>
                  <a:gd name="T4" fmla="*/ 9 w 18"/>
                  <a:gd name="T5" fmla="*/ 27 h 27"/>
                  <a:gd name="T6" fmla="*/ 18 w 18"/>
                  <a:gd name="T7" fmla="*/ 17 h 27"/>
                  <a:gd name="T8" fmla="*/ 9 w 18"/>
                  <a:gd name="T9" fmla="*/ 0 h 27"/>
                </a:gdLst>
                <a:ahLst/>
                <a:cxnLst>
                  <a:cxn ang="0">
                    <a:pos x="T0" y="T1"/>
                  </a:cxn>
                  <a:cxn ang="0">
                    <a:pos x="T2" y="T3"/>
                  </a:cxn>
                  <a:cxn ang="0">
                    <a:pos x="T4" y="T5"/>
                  </a:cxn>
                  <a:cxn ang="0">
                    <a:pos x="T6" y="T7"/>
                  </a:cxn>
                  <a:cxn ang="0">
                    <a:pos x="T8" y="T9"/>
                  </a:cxn>
                </a:cxnLst>
                <a:rect l="0" t="0" r="r" b="b"/>
                <a:pathLst>
                  <a:path w="18" h="27">
                    <a:moveTo>
                      <a:pt x="9" y="0"/>
                    </a:moveTo>
                    <a:cubicBezTo>
                      <a:pt x="9" y="0"/>
                      <a:pt x="0" y="15"/>
                      <a:pt x="0" y="17"/>
                    </a:cubicBezTo>
                    <a:cubicBezTo>
                      <a:pt x="0" y="23"/>
                      <a:pt x="4" y="27"/>
                      <a:pt x="9" y="27"/>
                    </a:cubicBezTo>
                    <a:cubicBezTo>
                      <a:pt x="14" y="27"/>
                      <a:pt x="18" y="23"/>
                      <a:pt x="18" y="17"/>
                    </a:cubicBezTo>
                    <a:cubicBezTo>
                      <a:pt x="18"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4" name="Freeform 234"/>
              <p:cNvSpPr>
                <a:spLocks/>
              </p:cNvSpPr>
              <p:nvPr userDrawn="1"/>
            </p:nvSpPr>
            <p:spPr bwMode="auto">
              <a:xfrm>
                <a:off x="3532" y="-902"/>
                <a:ext cx="43" cy="61"/>
              </a:xfrm>
              <a:custGeom>
                <a:avLst/>
                <a:gdLst>
                  <a:gd name="T0" fmla="*/ 9 w 18"/>
                  <a:gd name="T1" fmla="*/ 0 h 26"/>
                  <a:gd name="T2" fmla="*/ 0 w 18"/>
                  <a:gd name="T3" fmla="*/ 17 h 26"/>
                  <a:gd name="T4" fmla="*/ 9 w 18"/>
                  <a:gd name="T5" fmla="*/ 26 h 26"/>
                  <a:gd name="T6" fmla="*/ 18 w 18"/>
                  <a:gd name="T7" fmla="*/ 17 h 26"/>
                  <a:gd name="T8" fmla="*/ 9 w 18"/>
                  <a:gd name="T9" fmla="*/ 0 h 26"/>
                </a:gdLst>
                <a:ahLst/>
                <a:cxnLst>
                  <a:cxn ang="0">
                    <a:pos x="T0" y="T1"/>
                  </a:cxn>
                  <a:cxn ang="0">
                    <a:pos x="T2" y="T3"/>
                  </a:cxn>
                  <a:cxn ang="0">
                    <a:pos x="T4" y="T5"/>
                  </a:cxn>
                  <a:cxn ang="0">
                    <a:pos x="T6" y="T7"/>
                  </a:cxn>
                  <a:cxn ang="0">
                    <a:pos x="T8" y="T9"/>
                  </a:cxn>
                </a:cxnLst>
                <a:rect l="0" t="0" r="r" b="b"/>
                <a:pathLst>
                  <a:path w="18" h="26">
                    <a:moveTo>
                      <a:pt x="9" y="0"/>
                    </a:moveTo>
                    <a:cubicBezTo>
                      <a:pt x="9" y="0"/>
                      <a:pt x="0" y="14"/>
                      <a:pt x="0" y="17"/>
                    </a:cubicBezTo>
                    <a:cubicBezTo>
                      <a:pt x="0" y="22"/>
                      <a:pt x="4" y="26"/>
                      <a:pt x="9" y="26"/>
                    </a:cubicBezTo>
                    <a:cubicBezTo>
                      <a:pt x="14" y="26"/>
                      <a:pt x="18" y="22"/>
                      <a:pt x="18" y="17"/>
                    </a:cubicBezTo>
                    <a:cubicBezTo>
                      <a:pt x="18"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5" name="Freeform 235"/>
              <p:cNvSpPr>
                <a:spLocks/>
              </p:cNvSpPr>
              <p:nvPr userDrawn="1"/>
            </p:nvSpPr>
            <p:spPr bwMode="auto">
              <a:xfrm>
                <a:off x="3478" y="-541"/>
                <a:ext cx="40" cy="62"/>
              </a:xfrm>
              <a:custGeom>
                <a:avLst/>
                <a:gdLst>
                  <a:gd name="T0" fmla="*/ 9 w 17"/>
                  <a:gd name="T1" fmla="*/ 0 h 26"/>
                  <a:gd name="T2" fmla="*/ 0 w 17"/>
                  <a:gd name="T3" fmla="*/ 17 h 26"/>
                  <a:gd name="T4" fmla="*/ 9 w 17"/>
                  <a:gd name="T5" fmla="*/ 26 h 26"/>
                  <a:gd name="T6" fmla="*/ 17 w 17"/>
                  <a:gd name="T7" fmla="*/ 17 h 26"/>
                  <a:gd name="T8" fmla="*/ 9 w 17"/>
                  <a:gd name="T9" fmla="*/ 0 h 26"/>
                </a:gdLst>
                <a:ahLst/>
                <a:cxnLst>
                  <a:cxn ang="0">
                    <a:pos x="T0" y="T1"/>
                  </a:cxn>
                  <a:cxn ang="0">
                    <a:pos x="T2" y="T3"/>
                  </a:cxn>
                  <a:cxn ang="0">
                    <a:pos x="T4" y="T5"/>
                  </a:cxn>
                  <a:cxn ang="0">
                    <a:pos x="T6" y="T7"/>
                  </a:cxn>
                  <a:cxn ang="0">
                    <a:pos x="T8" y="T9"/>
                  </a:cxn>
                </a:cxnLst>
                <a:rect l="0" t="0" r="r" b="b"/>
                <a:pathLst>
                  <a:path w="17" h="26">
                    <a:moveTo>
                      <a:pt x="9" y="0"/>
                    </a:moveTo>
                    <a:cubicBezTo>
                      <a:pt x="9" y="0"/>
                      <a:pt x="0" y="14"/>
                      <a:pt x="0" y="17"/>
                    </a:cubicBezTo>
                    <a:cubicBezTo>
                      <a:pt x="0" y="22"/>
                      <a:pt x="4" y="26"/>
                      <a:pt x="9" y="26"/>
                    </a:cubicBezTo>
                    <a:cubicBezTo>
                      <a:pt x="13" y="26"/>
                      <a:pt x="17" y="22"/>
                      <a:pt x="17" y="17"/>
                    </a:cubicBezTo>
                    <a:cubicBezTo>
                      <a:pt x="17"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6" name="Freeform 236"/>
              <p:cNvSpPr>
                <a:spLocks/>
              </p:cNvSpPr>
              <p:nvPr userDrawn="1"/>
            </p:nvSpPr>
            <p:spPr bwMode="auto">
              <a:xfrm>
                <a:off x="3192" y="-349"/>
                <a:ext cx="40" cy="64"/>
              </a:xfrm>
              <a:custGeom>
                <a:avLst/>
                <a:gdLst>
                  <a:gd name="T0" fmla="*/ 8 w 17"/>
                  <a:gd name="T1" fmla="*/ 0 h 27"/>
                  <a:gd name="T2" fmla="*/ 0 w 17"/>
                  <a:gd name="T3" fmla="*/ 17 h 27"/>
                  <a:gd name="T4" fmla="*/ 8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3" y="27"/>
                      <a:pt x="8"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7" name="Freeform 237"/>
              <p:cNvSpPr>
                <a:spLocks/>
              </p:cNvSpPr>
              <p:nvPr userDrawn="1"/>
            </p:nvSpPr>
            <p:spPr bwMode="auto">
              <a:xfrm>
                <a:off x="2840" y="-144"/>
                <a:ext cx="42" cy="62"/>
              </a:xfrm>
              <a:custGeom>
                <a:avLst/>
                <a:gdLst>
                  <a:gd name="T0" fmla="*/ 9 w 18"/>
                  <a:gd name="T1" fmla="*/ 0 h 26"/>
                  <a:gd name="T2" fmla="*/ 0 w 18"/>
                  <a:gd name="T3" fmla="*/ 17 h 26"/>
                  <a:gd name="T4" fmla="*/ 9 w 18"/>
                  <a:gd name="T5" fmla="*/ 26 h 26"/>
                  <a:gd name="T6" fmla="*/ 18 w 18"/>
                  <a:gd name="T7" fmla="*/ 17 h 26"/>
                  <a:gd name="T8" fmla="*/ 9 w 18"/>
                  <a:gd name="T9" fmla="*/ 0 h 26"/>
                </a:gdLst>
                <a:ahLst/>
                <a:cxnLst>
                  <a:cxn ang="0">
                    <a:pos x="T0" y="T1"/>
                  </a:cxn>
                  <a:cxn ang="0">
                    <a:pos x="T2" y="T3"/>
                  </a:cxn>
                  <a:cxn ang="0">
                    <a:pos x="T4" y="T5"/>
                  </a:cxn>
                  <a:cxn ang="0">
                    <a:pos x="T6" y="T7"/>
                  </a:cxn>
                  <a:cxn ang="0">
                    <a:pos x="T8" y="T9"/>
                  </a:cxn>
                </a:cxnLst>
                <a:rect l="0" t="0" r="r" b="b"/>
                <a:pathLst>
                  <a:path w="18" h="26">
                    <a:moveTo>
                      <a:pt x="9" y="0"/>
                    </a:moveTo>
                    <a:cubicBezTo>
                      <a:pt x="9" y="0"/>
                      <a:pt x="0" y="14"/>
                      <a:pt x="0" y="17"/>
                    </a:cubicBezTo>
                    <a:cubicBezTo>
                      <a:pt x="0" y="22"/>
                      <a:pt x="4" y="26"/>
                      <a:pt x="9" y="26"/>
                    </a:cubicBezTo>
                    <a:cubicBezTo>
                      <a:pt x="14" y="26"/>
                      <a:pt x="18" y="22"/>
                      <a:pt x="18" y="17"/>
                    </a:cubicBezTo>
                    <a:cubicBezTo>
                      <a:pt x="18" y="16"/>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8" name="Freeform 238"/>
              <p:cNvSpPr>
                <a:spLocks/>
              </p:cNvSpPr>
              <p:nvPr userDrawn="1"/>
            </p:nvSpPr>
            <p:spPr bwMode="auto">
              <a:xfrm>
                <a:off x="3090" y="-910"/>
                <a:ext cx="371" cy="383"/>
              </a:xfrm>
              <a:custGeom>
                <a:avLst/>
                <a:gdLst>
                  <a:gd name="T0" fmla="*/ 139 w 157"/>
                  <a:gd name="T1" fmla="*/ 35 h 162"/>
                  <a:gd name="T2" fmla="*/ 151 w 157"/>
                  <a:gd name="T3" fmla="*/ 37 h 162"/>
                  <a:gd name="T4" fmla="*/ 157 w 157"/>
                  <a:gd name="T5" fmla="*/ 21 h 162"/>
                  <a:gd name="T6" fmla="*/ 146 w 157"/>
                  <a:gd name="T7" fmla="*/ 15 h 162"/>
                  <a:gd name="T8" fmla="*/ 105 w 157"/>
                  <a:gd name="T9" fmla="*/ 35 h 162"/>
                  <a:gd name="T10" fmla="*/ 120 w 157"/>
                  <a:gd name="T11" fmla="*/ 59 h 162"/>
                  <a:gd name="T12" fmla="*/ 130 w 157"/>
                  <a:gd name="T13" fmla="*/ 65 h 162"/>
                  <a:gd name="T14" fmla="*/ 123 w 157"/>
                  <a:gd name="T15" fmla="*/ 74 h 162"/>
                  <a:gd name="T16" fmla="*/ 85 w 157"/>
                  <a:gd name="T17" fmla="*/ 64 h 162"/>
                  <a:gd name="T18" fmla="*/ 84 w 157"/>
                  <a:gd name="T19" fmla="*/ 21 h 162"/>
                  <a:gd name="T20" fmla="*/ 87 w 157"/>
                  <a:gd name="T21" fmla="*/ 13 h 162"/>
                  <a:gd name="T22" fmla="*/ 60 w 157"/>
                  <a:gd name="T23" fmla="*/ 10 h 162"/>
                  <a:gd name="T24" fmla="*/ 28 w 157"/>
                  <a:gd name="T25" fmla="*/ 27 h 162"/>
                  <a:gd name="T26" fmla="*/ 35 w 157"/>
                  <a:gd name="T27" fmla="*/ 41 h 162"/>
                  <a:gd name="T28" fmla="*/ 41 w 157"/>
                  <a:gd name="T29" fmla="*/ 44 h 162"/>
                  <a:gd name="T30" fmla="*/ 32 w 157"/>
                  <a:gd name="T31" fmla="*/ 50 h 162"/>
                  <a:gd name="T32" fmla="*/ 36 w 157"/>
                  <a:gd name="T33" fmla="*/ 60 h 162"/>
                  <a:gd name="T34" fmla="*/ 20 w 157"/>
                  <a:gd name="T35" fmla="*/ 49 h 162"/>
                  <a:gd name="T36" fmla="*/ 11 w 157"/>
                  <a:gd name="T37" fmla="*/ 27 h 162"/>
                  <a:gd name="T38" fmla="*/ 3 w 157"/>
                  <a:gd name="T39" fmla="*/ 30 h 162"/>
                  <a:gd name="T40" fmla="*/ 0 w 157"/>
                  <a:gd name="T41" fmla="*/ 45 h 162"/>
                  <a:gd name="T42" fmla="*/ 3 w 157"/>
                  <a:gd name="T43" fmla="*/ 61 h 162"/>
                  <a:gd name="T44" fmla="*/ 38 w 157"/>
                  <a:gd name="T45" fmla="*/ 95 h 162"/>
                  <a:gd name="T46" fmla="*/ 10 w 157"/>
                  <a:gd name="T47" fmla="*/ 144 h 162"/>
                  <a:gd name="T48" fmla="*/ 5 w 157"/>
                  <a:gd name="T49" fmla="*/ 158 h 162"/>
                  <a:gd name="T50" fmla="*/ 9 w 157"/>
                  <a:gd name="T51" fmla="*/ 162 h 162"/>
                  <a:gd name="T52" fmla="*/ 42 w 157"/>
                  <a:gd name="T53" fmla="*/ 133 h 162"/>
                  <a:gd name="T54" fmla="*/ 59 w 157"/>
                  <a:gd name="T55" fmla="*/ 110 h 162"/>
                  <a:gd name="T56" fmla="*/ 81 w 157"/>
                  <a:gd name="T57" fmla="*/ 120 h 162"/>
                  <a:gd name="T58" fmla="*/ 56 w 157"/>
                  <a:gd name="T59" fmla="*/ 147 h 162"/>
                  <a:gd name="T60" fmla="*/ 55 w 157"/>
                  <a:gd name="T61" fmla="*/ 155 h 162"/>
                  <a:gd name="T62" fmla="*/ 74 w 157"/>
                  <a:gd name="T63" fmla="*/ 157 h 162"/>
                  <a:gd name="T64" fmla="*/ 110 w 157"/>
                  <a:gd name="T65" fmla="*/ 123 h 162"/>
                  <a:gd name="T66" fmla="*/ 104 w 157"/>
                  <a:gd name="T67" fmla="*/ 144 h 162"/>
                  <a:gd name="T68" fmla="*/ 129 w 157"/>
                  <a:gd name="T69" fmla="*/ 134 h 162"/>
                  <a:gd name="T70" fmla="*/ 133 w 157"/>
                  <a:gd name="T71" fmla="*/ 98 h 162"/>
                  <a:gd name="T72" fmla="*/ 147 w 157"/>
                  <a:gd name="T73" fmla="*/ 64 h 162"/>
                  <a:gd name="T74" fmla="*/ 120 w 157"/>
                  <a:gd name="T75" fmla="*/ 35 h 162"/>
                  <a:gd name="T76" fmla="*/ 139 w 157"/>
                  <a:gd name="T77" fmla="*/ 3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7" h="162">
                    <a:moveTo>
                      <a:pt x="139" y="35"/>
                    </a:moveTo>
                    <a:cubicBezTo>
                      <a:pt x="141" y="38"/>
                      <a:pt x="145" y="39"/>
                      <a:pt x="151" y="37"/>
                    </a:cubicBezTo>
                    <a:cubicBezTo>
                      <a:pt x="157" y="21"/>
                      <a:pt x="157" y="21"/>
                      <a:pt x="157" y="21"/>
                    </a:cubicBezTo>
                    <a:cubicBezTo>
                      <a:pt x="157" y="20"/>
                      <a:pt x="150" y="14"/>
                      <a:pt x="146" y="15"/>
                    </a:cubicBezTo>
                    <a:cubicBezTo>
                      <a:pt x="131" y="19"/>
                      <a:pt x="114" y="20"/>
                      <a:pt x="105" y="35"/>
                    </a:cubicBezTo>
                    <a:cubicBezTo>
                      <a:pt x="105" y="45"/>
                      <a:pt x="112" y="54"/>
                      <a:pt x="120" y="59"/>
                    </a:cubicBezTo>
                    <a:cubicBezTo>
                      <a:pt x="125" y="57"/>
                      <a:pt x="126" y="63"/>
                      <a:pt x="130" y="65"/>
                    </a:cubicBezTo>
                    <a:cubicBezTo>
                      <a:pt x="131" y="70"/>
                      <a:pt x="128" y="74"/>
                      <a:pt x="123" y="74"/>
                    </a:cubicBezTo>
                    <a:cubicBezTo>
                      <a:pt x="112" y="63"/>
                      <a:pt x="93" y="77"/>
                      <a:pt x="85" y="64"/>
                    </a:cubicBezTo>
                    <a:cubicBezTo>
                      <a:pt x="89" y="50"/>
                      <a:pt x="96" y="34"/>
                      <a:pt x="84" y="21"/>
                    </a:cubicBezTo>
                    <a:cubicBezTo>
                      <a:pt x="85" y="19"/>
                      <a:pt x="90" y="16"/>
                      <a:pt x="87" y="13"/>
                    </a:cubicBezTo>
                    <a:cubicBezTo>
                      <a:pt x="82" y="0"/>
                      <a:pt x="69" y="10"/>
                      <a:pt x="60" y="10"/>
                    </a:cubicBezTo>
                    <a:cubicBezTo>
                      <a:pt x="47" y="8"/>
                      <a:pt x="36" y="16"/>
                      <a:pt x="28" y="27"/>
                    </a:cubicBezTo>
                    <a:cubicBezTo>
                      <a:pt x="28" y="31"/>
                      <a:pt x="30" y="36"/>
                      <a:pt x="35" y="41"/>
                    </a:cubicBezTo>
                    <a:cubicBezTo>
                      <a:pt x="39" y="40"/>
                      <a:pt x="40" y="41"/>
                      <a:pt x="41" y="44"/>
                    </a:cubicBezTo>
                    <a:cubicBezTo>
                      <a:pt x="32" y="50"/>
                      <a:pt x="32" y="50"/>
                      <a:pt x="32" y="50"/>
                    </a:cubicBezTo>
                    <a:cubicBezTo>
                      <a:pt x="35" y="53"/>
                      <a:pt x="35" y="56"/>
                      <a:pt x="36" y="60"/>
                    </a:cubicBezTo>
                    <a:cubicBezTo>
                      <a:pt x="29" y="63"/>
                      <a:pt x="23" y="53"/>
                      <a:pt x="20" y="49"/>
                    </a:cubicBezTo>
                    <a:cubicBezTo>
                      <a:pt x="20" y="42"/>
                      <a:pt x="21" y="29"/>
                      <a:pt x="11" y="27"/>
                    </a:cubicBezTo>
                    <a:cubicBezTo>
                      <a:pt x="9" y="27"/>
                      <a:pt x="3" y="30"/>
                      <a:pt x="3" y="30"/>
                    </a:cubicBezTo>
                    <a:cubicBezTo>
                      <a:pt x="1" y="32"/>
                      <a:pt x="0" y="38"/>
                      <a:pt x="0" y="45"/>
                    </a:cubicBezTo>
                    <a:cubicBezTo>
                      <a:pt x="0" y="51"/>
                      <a:pt x="3" y="61"/>
                      <a:pt x="3" y="61"/>
                    </a:cubicBezTo>
                    <a:cubicBezTo>
                      <a:pt x="3" y="61"/>
                      <a:pt x="31" y="82"/>
                      <a:pt x="38" y="95"/>
                    </a:cubicBezTo>
                    <a:cubicBezTo>
                      <a:pt x="29" y="111"/>
                      <a:pt x="29" y="134"/>
                      <a:pt x="10" y="144"/>
                    </a:cubicBezTo>
                    <a:cubicBezTo>
                      <a:pt x="5" y="147"/>
                      <a:pt x="5" y="153"/>
                      <a:pt x="5" y="158"/>
                    </a:cubicBezTo>
                    <a:cubicBezTo>
                      <a:pt x="9" y="162"/>
                      <a:pt x="9" y="162"/>
                      <a:pt x="9" y="162"/>
                    </a:cubicBezTo>
                    <a:cubicBezTo>
                      <a:pt x="21" y="155"/>
                      <a:pt x="44" y="154"/>
                      <a:pt x="42" y="133"/>
                    </a:cubicBezTo>
                    <a:cubicBezTo>
                      <a:pt x="47" y="125"/>
                      <a:pt x="51" y="116"/>
                      <a:pt x="59" y="110"/>
                    </a:cubicBezTo>
                    <a:cubicBezTo>
                      <a:pt x="69" y="108"/>
                      <a:pt x="77" y="112"/>
                      <a:pt x="81" y="120"/>
                    </a:cubicBezTo>
                    <a:cubicBezTo>
                      <a:pt x="78" y="133"/>
                      <a:pt x="69" y="143"/>
                      <a:pt x="56" y="147"/>
                    </a:cubicBezTo>
                    <a:cubicBezTo>
                      <a:pt x="54" y="149"/>
                      <a:pt x="55" y="152"/>
                      <a:pt x="55" y="155"/>
                    </a:cubicBezTo>
                    <a:cubicBezTo>
                      <a:pt x="59" y="161"/>
                      <a:pt x="69" y="158"/>
                      <a:pt x="74" y="157"/>
                    </a:cubicBezTo>
                    <a:cubicBezTo>
                      <a:pt x="90" y="147"/>
                      <a:pt x="96" y="129"/>
                      <a:pt x="110" y="123"/>
                    </a:cubicBezTo>
                    <a:cubicBezTo>
                      <a:pt x="112" y="132"/>
                      <a:pt x="91" y="135"/>
                      <a:pt x="104" y="144"/>
                    </a:cubicBezTo>
                    <a:cubicBezTo>
                      <a:pt x="112" y="143"/>
                      <a:pt x="123" y="145"/>
                      <a:pt x="129" y="134"/>
                    </a:cubicBezTo>
                    <a:cubicBezTo>
                      <a:pt x="122" y="119"/>
                      <a:pt x="151" y="111"/>
                      <a:pt x="133" y="98"/>
                    </a:cubicBezTo>
                    <a:cubicBezTo>
                      <a:pt x="133" y="84"/>
                      <a:pt x="148" y="78"/>
                      <a:pt x="147" y="64"/>
                    </a:cubicBezTo>
                    <a:cubicBezTo>
                      <a:pt x="142" y="49"/>
                      <a:pt x="124" y="49"/>
                      <a:pt x="120" y="35"/>
                    </a:cubicBezTo>
                    <a:cubicBezTo>
                      <a:pt x="125" y="31"/>
                      <a:pt x="133" y="32"/>
                      <a:pt x="139"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9" name="Oval 239"/>
              <p:cNvSpPr>
                <a:spLocks noChangeArrowheads="1"/>
              </p:cNvSpPr>
              <p:nvPr userDrawn="1"/>
            </p:nvSpPr>
            <p:spPr bwMode="auto">
              <a:xfrm>
                <a:off x="1803" y="-508"/>
                <a:ext cx="85"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0" name="Oval 240"/>
              <p:cNvSpPr>
                <a:spLocks noChangeArrowheads="1"/>
              </p:cNvSpPr>
              <p:nvPr userDrawn="1"/>
            </p:nvSpPr>
            <p:spPr bwMode="auto">
              <a:xfrm>
                <a:off x="-421" y="786"/>
                <a:ext cx="85" cy="8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sp>
          <p:nvSpPr>
            <p:cNvPr id="49" name="Freeform 242"/>
            <p:cNvSpPr>
              <a:spLocks noEditPoints="1"/>
            </p:cNvSpPr>
            <p:nvPr userDrawn="1"/>
          </p:nvSpPr>
          <p:spPr bwMode="auto">
            <a:xfrm>
              <a:off x="1028" y="1176"/>
              <a:ext cx="9" cy="7"/>
            </a:xfrm>
            <a:custGeom>
              <a:avLst/>
              <a:gdLst>
                <a:gd name="T0" fmla="*/ 4 w 4"/>
                <a:gd name="T1" fmla="*/ 3 h 3"/>
                <a:gd name="T2" fmla="*/ 3 w 4"/>
                <a:gd name="T3" fmla="*/ 3 h 3"/>
                <a:gd name="T4" fmla="*/ 1 w 4"/>
                <a:gd name="T5" fmla="*/ 2 h 3"/>
                <a:gd name="T6" fmla="*/ 1 w 4"/>
                <a:gd name="T7" fmla="*/ 2 h 3"/>
                <a:gd name="T8" fmla="*/ 1 w 4"/>
                <a:gd name="T9" fmla="*/ 2 h 3"/>
                <a:gd name="T10" fmla="*/ 2 w 4"/>
                <a:gd name="T11" fmla="*/ 3 h 3"/>
                <a:gd name="T12" fmla="*/ 2 w 4"/>
                <a:gd name="T13" fmla="*/ 3 h 3"/>
                <a:gd name="T14" fmla="*/ 0 w 4"/>
                <a:gd name="T15" fmla="*/ 3 h 3"/>
                <a:gd name="T16" fmla="*/ 0 w 4"/>
                <a:gd name="T17" fmla="*/ 3 h 3"/>
                <a:gd name="T18" fmla="*/ 0 w 4"/>
                <a:gd name="T19" fmla="*/ 2 h 3"/>
                <a:gd name="T20" fmla="*/ 0 w 4"/>
                <a:gd name="T21" fmla="*/ 0 h 3"/>
                <a:gd name="T22" fmla="*/ 0 w 4"/>
                <a:gd name="T23" fmla="*/ 0 h 3"/>
                <a:gd name="T24" fmla="*/ 0 w 4"/>
                <a:gd name="T25" fmla="*/ 0 h 3"/>
                <a:gd name="T26" fmla="*/ 2 w 4"/>
                <a:gd name="T27" fmla="*/ 0 h 3"/>
                <a:gd name="T28" fmla="*/ 3 w 4"/>
                <a:gd name="T29" fmla="*/ 1 h 3"/>
                <a:gd name="T30" fmla="*/ 2 w 4"/>
                <a:gd name="T31" fmla="*/ 1 h 3"/>
                <a:gd name="T32" fmla="*/ 4 w 4"/>
                <a:gd name="T33" fmla="*/ 3 h 3"/>
                <a:gd name="T34" fmla="*/ 4 w 4"/>
                <a:gd name="T35" fmla="*/ 3 h 3"/>
                <a:gd name="T36" fmla="*/ 4 w 4"/>
                <a:gd name="T37" fmla="*/ 3 h 3"/>
                <a:gd name="T38" fmla="*/ 1 w 4"/>
                <a:gd name="T39" fmla="*/ 1 h 3"/>
                <a:gd name="T40" fmla="*/ 2 w 4"/>
                <a:gd name="T41" fmla="*/ 1 h 3"/>
                <a:gd name="T42" fmla="*/ 2 w 4"/>
                <a:gd name="T43" fmla="*/ 0 h 3"/>
                <a:gd name="T44" fmla="*/ 1 w 4"/>
                <a:gd name="T45" fmla="*/ 0 h 3"/>
                <a:gd name="T46" fmla="*/ 1 w 4"/>
                <a:gd name="T4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 h="3">
                  <a:moveTo>
                    <a:pt x="4" y="3"/>
                  </a:moveTo>
                  <a:cubicBezTo>
                    <a:pt x="3" y="3"/>
                    <a:pt x="3" y="3"/>
                    <a:pt x="3" y="3"/>
                  </a:cubicBezTo>
                  <a:cubicBezTo>
                    <a:pt x="1" y="2"/>
                    <a:pt x="1" y="2"/>
                    <a:pt x="1" y="2"/>
                  </a:cubicBezTo>
                  <a:cubicBezTo>
                    <a:pt x="1" y="2"/>
                    <a:pt x="1" y="2"/>
                    <a:pt x="1" y="2"/>
                  </a:cubicBezTo>
                  <a:cubicBezTo>
                    <a:pt x="1" y="2"/>
                    <a:pt x="1" y="2"/>
                    <a:pt x="1" y="2"/>
                  </a:cubicBezTo>
                  <a:cubicBezTo>
                    <a:pt x="1" y="3"/>
                    <a:pt x="1" y="3"/>
                    <a:pt x="2" y="3"/>
                  </a:cubicBezTo>
                  <a:cubicBezTo>
                    <a:pt x="2" y="3"/>
                    <a:pt x="2" y="3"/>
                    <a:pt x="2" y="3"/>
                  </a:cubicBezTo>
                  <a:cubicBezTo>
                    <a:pt x="0" y="3"/>
                    <a:pt x="0" y="3"/>
                    <a:pt x="0" y="3"/>
                  </a:cubicBezTo>
                  <a:cubicBezTo>
                    <a:pt x="0" y="3"/>
                    <a:pt x="0" y="3"/>
                    <a:pt x="0" y="3"/>
                  </a:cubicBezTo>
                  <a:cubicBezTo>
                    <a:pt x="0" y="3"/>
                    <a:pt x="0" y="3"/>
                    <a:pt x="0" y="2"/>
                  </a:cubicBezTo>
                  <a:cubicBezTo>
                    <a:pt x="0" y="0"/>
                    <a:pt x="0" y="0"/>
                    <a:pt x="0" y="0"/>
                  </a:cubicBezTo>
                  <a:cubicBezTo>
                    <a:pt x="0" y="0"/>
                    <a:pt x="0" y="0"/>
                    <a:pt x="0" y="0"/>
                  </a:cubicBezTo>
                  <a:cubicBezTo>
                    <a:pt x="0" y="0"/>
                    <a:pt x="0" y="0"/>
                    <a:pt x="0" y="0"/>
                  </a:cubicBezTo>
                  <a:cubicBezTo>
                    <a:pt x="2" y="0"/>
                    <a:pt x="2" y="0"/>
                    <a:pt x="2" y="0"/>
                  </a:cubicBezTo>
                  <a:cubicBezTo>
                    <a:pt x="2" y="0"/>
                    <a:pt x="3" y="0"/>
                    <a:pt x="3" y="1"/>
                  </a:cubicBezTo>
                  <a:cubicBezTo>
                    <a:pt x="3" y="1"/>
                    <a:pt x="3" y="1"/>
                    <a:pt x="2" y="1"/>
                  </a:cubicBezTo>
                  <a:cubicBezTo>
                    <a:pt x="4" y="3"/>
                    <a:pt x="4" y="3"/>
                    <a:pt x="4" y="3"/>
                  </a:cubicBezTo>
                  <a:cubicBezTo>
                    <a:pt x="4" y="3"/>
                    <a:pt x="4" y="3"/>
                    <a:pt x="4" y="3"/>
                  </a:cubicBezTo>
                  <a:cubicBezTo>
                    <a:pt x="4" y="3"/>
                    <a:pt x="4" y="3"/>
                    <a:pt x="4" y="3"/>
                  </a:cubicBezTo>
                  <a:close/>
                  <a:moveTo>
                    <a:pt x="1" y="1"/>
                  </a:moveTo>
                  <a:cubicBezTo>
                    <a:pt x="2" y="1"/>
                    <a:pt x="2" y="1"/>
                    <a:pt x="2" y="1"/>
                  </a:cubicBezTo>
                  <a:cubicBezTo>
                    <a:pt x="2" y="0"/>
                    <a:pt x="2" y="0"/>
                    <a:pt x="2" y="0"/>
                  </a:cubicBezTo>
                  <a:cubicBezTo>
                    <a:pt x="1" y="0"/>
                    <a:pt x="1" y="0"/>
                    <a:pt x="1" y="0"/>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0" name="Freeform 243"/>
            <p:cNvSpPr>
              <a:spLocks/>
            </p:cNvSpPr>
            <p:nvPr userDrawn="1"/>
          </p:nvSpPr>
          <p:spPr bwMode="auto">
            <a:xfrm>
              <a:off x="1037" y="1176"/>
              <a:ext cx="7" cy="7"/>
            </a:xfrm>
            <a:custGeom>
              <a:avLst/>
              <a:gdLst>
                <a:gd name="T0" fmla="*/ 2 w 3"/>
                <a:gd name="T1" fmla="*/ 1 h 3"/>
                <a:gd name="T2" fmla="*/ 1 w 3"/>
                <a:gd name="T3" fmla="*/ 0 h 3"/>
                <a:gd name="T4" fmla="*/ 1 w 3"/>
                <a:gd name="T5" fmla="*/ 0 h 3"/>
                <a:gd name="T6" fmla="*/ 1 w 3"/>
                <a:gd name="T7" fmla="*/ 1 h 3"/>
                <a:gd name="T8" fmla="*/ 2 w 3"/>
                <a:gd name="T9" fmla="*/ 1 h 3"/>
                <a:gd name="T10" fmla="*/ 3 w 3"/>
                <a:gd name="T11" fmla="*/ 2 h 3"/>
                <a:gd name="T12" fmla="*/ 1 w 3"/>
                <a:gd name="T13" fmla="*/ 3 h 3"/>
                <a:gd name="T14" fmla="*/ 0 w 3"/>
                <a:gd name="T15" fmla="*/ 3 h 3"/>
                <a:gd name="T16" fmla="*/ 0 w 3"/>
                <a:gd name="T17" fmla="*/ 3 h 3"/>
                <a:gd name="T18" fmla="*/ 0 w 3"/>
                <a:gd name="T19" fmla="*/ 3 h 3"/>
                <a:gd name="T20" fmla="*/ 0 w 3"/>
                <a:gd name="T21" fmla="*/ 2 h 3"/>
                <a:gd name="T22" fmla="*/ 0 w 3"/>
                <a:gd name="T23" fmla="*/ 2 h 3"/>
                <a:gd name="T24" fmla="*/ 1 w 3"/>
                <a:gd name="T25" fmla="*/ 3 h 3"/>
                <a:gd name="T26" fmla="*/ 2 w 3"/>
                <a:gd name="T27" fmla="*/ 2 h 3"/>
                <a:gd name="T28" fmla="*/ 1 w 3"/>
                <a:gd name="T29" fmla="*/ 2 h 3"/>
                <a:gd name="T30" fmla="*/ 1 w 3"/>
                <a:gd name="T31" fmla="*/ 2 h 3"/>
                <a:gd name="T32" fmla="*/ 0 w 3"/>
                <a:gd name="T33" fmla="*/ 1 h 3"/>
                <a:gd name="T34" fmla="*/ 1 w 3"/>
                <a:gd name="T35" fmla="*/ 0 h 3"/>
                <a:gd name="T36" fmla="*/ 2 w 3"/>
                <a:gd name="T37" fmla="*/ 0 h 3"/>
                <a:gd name="T38" fmla="*/ 2 w 3"/>
                <a:gd name="T39" fmla="*/ 0 h 3"/>
                <a:gd name="T40" fmla="*/ 2 w 3"/>
                <a:gd name="T41" fmla="*/ 0 h 3"/>
                <a:gd name="T42" fmla="*/ 2 w 3"/>
                <a:gd name="T43" fmla="*/ 1 h 3"/>
                <a:gd name="T44" fmla="*/ 2 w 3"/>
                <a:gd name="T4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3">
                  <a:moveTo>
                    <a:pt x="2" y="1"/>
                  </a:moveTo>
                  <a:cubicBezTo>
                    <a:pt x="2" y="0"/>
                    <a:pt x="2" y="0"/>
                    <a:pt x="1" y="0"/>
                  </a:cubicBezTo>
                  <a:cubicBezTo>
                    <a:pt x="1" y="0"/>
                    <a:pt x="1" y="0"/>
                    <a:pt x="1" y="0"/>
                  </a:cubicBezTo>
                  <a:cubicBezTo>
                    <a:pt x="1" y="1"/>
                    <a:pt x="1" y="1"/>
                    <a:pt x="1" y="1"/>
                  </a:cubicBezTo>
                  <a:cubicBezTo>
                    <a:pt x="2" y="1"/>
                    <a:pt x="2" y="1"/>
                    <a:pt x="2" y="1"/>
                  </a:cubicBezTo>
                  <a:cubicBezTo>
                    <a:pt x="2" y="1"/>
                    <a:pt x="3" y="2"/>
                    <a:pt x="3" y="2"/>
                  </a:cubicBezTo>
                  <a:cubicBezTo>
                    <a:pt x="3" y="3"/>
                    <a:pt x="2" y="3"/>
                    <a:pt x="1" y="3"/>
                  </a:cubicBezTo>
                  <a:cubicBezTo>
                    <a:pt x="1" y="3"/>
                    <a:pt x="0" y="3"/>
                    <a:pt x="0" y="3"/>
                  </a:cubicBezTo>
                  <a:cubicBezTo>
                    <a:pt x="0" y="3"/>
                    <a:pt x="0" y="3"/>
                    <a:pt x="0" y="3"/>
                  </a:cubicBezTo>
                  <a:cubicBezTo>
                    <a:pt x="0" y="3"/>
                    <a:pt x="0" y="3"/>
                    <a:pt x="0" y="3"/>
                  </a:cubicBezTo>
                  <a:cubicBezTo>
                    <a:pt x="0" y="2"/>
                    <a:pt x="0" y="2"/>
                    <a:pt x="0" y="2"/>
                  </a:cubicBezTo>
                  <a:cubicBezTo>
                    <a:pt x="0" y="2"/>
                    <a:pt x="0" y="2"/>
                    <a:pt x="0" y="2"/>
                  </a:cubicBezTo>
                  <a:cubicBezTo>
                    <a:pt x="0" y="2"/>
                    <a:pt x="0" y="3"/>
                    <a:pt x="1" y="3"/>
                  </a:cubicBezTo>
                  <a:cubicBezTo>
                    <a:pt x="2" y="3"/>
                    <a:pt x="2" y="3"/>
                    <a:pt x="2" y="2"/>
                  </a:cubicBezTo>
                  <a:cubicBezTo>
                    <a:pt x="2" y="2"/>
                    <a:pt x="2" y="2"/>
                    <a:pt x="1" y="2"/>
                  </a:cubicBezTo>
                  <a:cubicBezTo>
                    <a:pt x="1" y="2"/>
                    <a:pt x="1" y="2"/>
                    <a:pt x="1" y="2"/>
                  </a:cubicBezTo>
                  <a:cubicBezTo>
                    <a:pt x="0" y="1"/>
                    <a:pt x="0" y="1"/>
                    <a:pt x="0" y="1"/>
                  </a:cubicBezTo>
                  <a:cubicBezTo>
                    <a:pt x="0" y="0"/>
                    <a:pt x="0" y="0"/>
                    <a:pt x="1" y="0"/>
                  </a:cubicBezTo>
                  <a:cubicBezTo>
                    <a:pt x="2" y="0"/>
                    <a:pt x="2" y="0"/>
                    <a:pt x="2" y="0"/>
                  </a:cubicBezTo>
                  <a:cubicBezTo>
                    <a:pt x="2" y="0"/>
                    <a:pt x="2" y="0"/>
                    <a:pt x="2" y="0"/>
                  </a:cubicBezTo>
                  <a:cubicBezTo>
                    <a:pt x="2" y="0"/>
                    <a:pt x="2" y="0"/>
                    <a:pt x="2" y="0"/>
                  </a:cubicBezTo>
                  <a:cubicBezTo>
                    <a:pt x="2" y="1"/>
                    <a:pt x="2" y="1"/>
                    <a:pt x="2" y="1"/>
                  </a:cubicBezTo>
                  <a:cubicBezTo>
                    <a:pt x="2"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1" name="Freeform 244"/>
            <p:cNvSpPr>
              <a:spLocks/>
            </p:cNvSpPr>
            <p:nvPr userDrawn="1"/>
          </p:nvSpPr>
          <p:spPr bwMode="auto">
            <a:xfrm>
              <a:off x="1044" y="1176"/>
              <a:ext cx="12" cy="7"/>
            </a:xfrm>
            <a:custGeom>
              <a:avLst/>
              <a:gdLst>
                <a:gd name="T0" fmla="*/ 5 w 5"/>
                <a:gd name="T1" fmla="*/ 0 h 3"/>
                <a:gd name="T2" fmla="*/ 5 w 5"/>
                <a:gd name="T3" fmla="*/ 0 h 3"/>
                <a:gd name="T4" fmla="*/ 4 w 5"/>
                <a:gd name="T5" fmla="*/ 3 h 3"/>
                <a:gd name="T6" fmla="*/ 4 w 5"/>
                <a:gd name="T7" fmla="*/ 3 h 3"/>
                <a:gd name="T8" fmla="*/ 3 w 5"/>
                <a:gd name="T9" fmla="*/ 1 h 3"/>
                <a:gd name="T10" fmla="*/ 3 w 5"/>
                <a:gd name="T11" fmla="*/ 1 h 3"/>
                <a:gd name="T12" fmla="*/ 2 w 5"/>
                <a:gd name="T13" fmla="*/ 3 h 3"/>
                <a:gd name="T14" fmla="*/ 1 w 5"/>
                <a:gd name="T15" fmla="*/ 3 h 3"/>
                <a:gd name="T16" fmla="*/ 0 w 5"/>
                <a:gd name="T17" fmla="*/ 0 h 3"/>
                <a:gd name="T18" fmla="*/ 0 w 5"/>
                <a:gd name="T19" fmla="*/ 0 h 3"/>
                <a:gd name="T20" fmla="*/ 0 w 5"/>
                <a:gd name="T21" fmla="*/ 0 h 3"/>
                <a:gd name="T22" fmla="*/ 1 w 5"/>
                <a:gd name="T23" fmla="*/ 0 h 3"/>
                <a:gd name="T24" fmla="*/ 1 w 5"/>
                <a:gd name="T25" fmla="*/ 0 h 3"/>
                <a:gd name="T26" fmla="*/ 1 w 5"/>
                <a:gd name="T27" fmla="*/ 0 h 3"/>
                <a:gd name="T28" fmla="*/ 1 w 5"/>
                <a:gd name="T29" fmla="*/ 0 h 3"/>
                <a:gd name="T30" fmla="*/ 2 w 5"/>
                <a:gd name="T31" fmla="*/ 2 h 3"/>
                <a:gd name="T32" fmla="*/ 2 w 5"/>
                <a:gd name="T33" fmla="*/ 2 h 3"/>
                <a:gd name="T34" fmla="*/ 2 w 5"/>
                <a:gd name="T35" fmla="*/ 1 h 3"/>
                <a:gd name="T36" fmla="*/ 2 w 5"/>
                <a:gd name="T37" fmla="*/ 0 h 3"/>
                <a:gd name="T38" fmla="*/ 2 w 5"/>
                <a:gd name="T39" fmla="*/ 0 h 3"/>
                <a:gd name="T40" fmla="*/ 2 w 5"/>
                <a:gd name="T41" fmla="*/ 0 h 3"/>
                <a:gd name="T42" fmla="*/ 4 w 5"/>
                <a:gd name="T43" fmla="*/ 0 h 3"/>
                <a:gd name="T44" fmla="*/ 4 w 5"/>
                <a:gd name="T45" fmla="*/ 0 h 3"/>
                <a:gd name="T46" fmla="*/ 3 w 5"/>
                <a:gd name="T47" fmla="*/ 0 h 3"/>
                <a:gd name="T48" fmla="*/ 3 w 5"/>
                <a:gd name="T49" fmla="*/ 0 h 3"/>
                <a:gd name="T50" fmla="*/ 4 w 5"/>
                <a:gd name="T51" fmla="*/ 2 h 3"/>
                <a:gd name="T52" fmla="*/ 4 w 5"/>
                <a:gd name="T53" fmla="*/ 2 h 3"/>
                <a:gd name="T54" fmla="*/ 5 w 5"/>
                <a:gd name="T55" fmla="*/ 0 h 3"/>
                <a:gd name="T56" fmla="*/ 5 w 5"/>
                <a:gd name="T57" fmla="*/ 0 h 3"/>
                <a:gd name="T58" fmla="*/ 4 w 5"/>
                <a:gd name="T59" fmla="*/ 0 h 3"/>
                <a:gd name="T60" fmla="*/ 4 w 5"/>
                <a:gd name="T61" fmla="*/ 0 h 3"/>
                <a:gd name="T62" fmla="*/ 5 w 5"/>
                <a:gd name="T63" fmla="*/ 0 h 3"/>
                <a:gd name="T64" fmla="*/ 5 w 5"/>
                <a:gd name="T6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 h="3">
                  <a:moveTo>
                    <a:pt x="5" y="0"/>
                  </a:moveTo>
                  <a:cubicBezTo>
                    <a:pt x="5" y="0"/>
                    <a:pt x="5" y="0"/>
                    <a:pt x="5" y="0"/>
                  </a:cubicBezTo>
                  <a:cubicBezTo>
                    <a:pt x="4" y="3"/>
                    <a:pt x="4" y="3"/>
                    <a:pt x="4" y="3"/>
                  </a:cubicBezTo>
                  <a:cubicBezTo>
                    <a:pt x="4" y="3"/>
                    <a:pt x="4" y="3"/>
                    <a:pt x="4" y="3"/>
                  </a:cubicBezTo>
                  <a:cubicBezTo>
                    <a:pt x="3" y="1"/>
                    <a:pt x="3" y="1"/>
                    <a:pt x="3" y="1"/>
                  </a:cubicBezTo>
                  <a:cubicBezTo>
                    <a:pt x="3" y="1"/>
                    <a:pt x="3" y="1"/>
                    <a:pt x="3" y="1"/>
                  </a:cubicBezTo>
                  <a:cubicBezTo>
                    <a:pt x="2" y="3"/>
                    <a:pt x="2" y="3"/>
                    <a:pt x="2" y="3"/>
                  </a:cubicBezTo>
                  <a:cubicBezTo>
                    <a:pt x="1" y="3"/>
                    <a:pt x="1" y="3"/>
                    <a:pt x="1" y="3"/>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2" y="2"/>
                    <a:pt x="2" y="2"/>
                    <a:pt x="2" y="2"/>
                  </a:cubicBezTo>
                  <a:cubicBezTo>
                    <a:pt x="2" y="2"/>
                    <a:pt x="2" y="2"/>
                    <a:pt x="2" y="2"/>
                  </a:cubicBezTo>
                  <a:cubicBezTo>
                    <a:pt x="2" y="1"/>
                    <a:pt x="2" y="1"/>
                    <a:pt x="2" y="1"/>
                  </a:cubicBezTo>
                  <a:cubicBezTo>
                    <a:pt x="2" y="0"/>
                    <a:pt x="2" y="0"/>
                    <a:pt x="2" y="0"/>
                  </a:cubicBezTo>
                  <a:cubicBezTo>
                    <a:pt x="2" y="0"/>
                    <a:pt x="2" y="0"/>
                    <a:pt x="2" y="0"/>
                  </a:cubicBezTo>
                  <a:cubicBezTo>
                    <a:pt x="2" y="0"/>
                    <a:pt x="2" y="0"/>
                    <a:pt x="2" y="0"/>
                  </a:cubicBezTo>
                  <a:cubicBezTo>
                    <a:pt x="4" y="0"/>
                    <a:pt x="4" y="0"/>
                    <a:pt x="4" y="0"/>
                  </a:cubicBezTo>
                  <a:cubicBezTo>
                    <a:pt x="4" y="0"/>
                    <a:pt x="4" y="0"/>
                    <a:pt x="4" y="0"/>
                  </a:cubicBezTo>
                  <a:cubicBezTo>
                    <a:pt x="3" y="0"/>
                    <a:pt x="3" y="0"/>
                    <a:pt x="3" y="0"/>
                  </a:cubicBezTo>
                  <a:cubicBezTo>
                    <a:pt x="3" y="0"/>
                    <a:pt x="3" y="0"/>
                    <a:pt x="3" y="0"/>
                  </a:cubicBezTo>
                  <a:cubicBezTo>
                    <a:pt x="4" y="2"/>
                    <a:pt x="4" y="2"/>
                    <a:pt x="4" y="2"/>
                  </a:cubicBezTo>
                  <a:cubicBezTo>
                    <a:pt x="4" y="2"/>
                    <a:pt x="4" y="2"/>
                    <a:pt x="4" y="2"/>
                  </a:cubicBezTo>
                  <a:cubicBezTo>
                    <a:pt x="5" y="0"/>
                    <a:pt x="5" y="0"/>
                    <a:pt x="5" y="0"/>
                  </a:cubicBezTo>
                  <a:cubicBezTo>
                    <a:pt x="5" y="0"/>
                    <a:pt x="5" y="0"/>
                    <a:pt x="5" y="0"/>
                  </a:cubicBezTo>
                  <a:cubicBezTo>
                    <a:pt x="5" y="0"/>
                    <a:pt x="4" y="0"/>
                    <a:pt x="4" y="0"/>
                  </a:cubicBezTo>
                  <a:cubicBezTo>
                    <a:pt x="4" y="0"/>
                    <a:pt x="4" y="0"/>
                    <a:pt x="4" y="0"/>
                  </a:cubicBezTo>
                  <a:cubicBezTo>
                    <a:pt x="5" y="0"/>
                    <a:pt x="5" y="0"/>
                    <a:pt x="5" y="0"/>
                  </a:cubicBezTo>
                  <a:cubicBezTo>
                    <a:pt x="5" y="0"/>
                    <a:pt x="5"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2" name="Freeform 245"/>
            <p:cNvSpPr>
              <a:spLocks noEditPoints="1"/>
            </p:cNvSpPr>
            <p:nvPr userDrawn="1"/>
          </p:nvSpPr>
          <p:spPr bwMode="auto">
            <a:xfrm>
              <a:off x="1056" y="1176"/>
              <a:ext cx="7" cy="7"/>
            </a:xfrm>
            <a:custGeom>
              <a:avLst/>
              <a:gdLst>
                <a:gd name="T0" fmla="*/ 0 w 3"/>
                <a:gd name="T1" fmla="*/ 3 h 3"/>
                <a:gd name="T2" fmla="*/ 2 w 3"/>
                <a:gd name="T3" fmla="*/ 2 h 3"/>
                <a:gd name="T4" fmla="*/ 2 w 3"/>
                <a:gd name="T5" fmla="*/ 2 h 3"/>
                <a:gd name="T6" fmla="*/ 1 w 3"/>
                <a:gd name="T7" fmla="*/ 2 h 3"/>
                <a:gd name="T8" fmla="*/ 0 w 3"/>
                <a:gd name="T9" fmla="*/ 1 h 3"/>
                <a:gd name="T10" fmla="*/ 2 w 3"/>
                <a:gd name="T11" fmla="*/ 0 h 3"/>
                <a:gd name="T12" fmla="*/ 3 w 3"/>
                <a:gd name="T13" fmla="*/ 1 h 3"/>
                <a:gd name="T14" fmla="*/ 0 w 3"/>
                <a:gd name="T15" fmla="*/ 3 h 3"/>
                <a:gd name="T16" fmla="*/ 0 w 3"/>
                <a:gd name="T17" fmla="*/ 3 h 3"/>
                <a:gd name="T18" fmla="*/ 2 w 3"/>
                <a:gd name="T19" fmla="*/ 2 h 3"/>
                <a:gd name="T20" fmla="*/ 2 w 3"/>
                <a:gd name="T21" fmla="*/ 2 h 3"/>
                <a:gd name="T22" fmla="*/ 2 w 3"/>
                <a:gd name="T23" fmla="*/ 1 h 3"/>
                <a:gd name="T24" fmla="*/ 2 w 3"/>
                <a:gd name="T25" fmla="*/ 0 h 3"/>
                <a:gd name="T26" fmla="*/ 1 w 3"/>
                <a:gd name="T27" fmla="*/ 1 h 3"/>
                <a:gd name="T28" fmla="*/ 2 w 3"/>
                <a:gd name="T2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0" y="3"/>
                  </a:moveTo>
                  <a:cubicBezTo>
                    <a:pt x="1" y="3"/>
                    <a:pt x="2" y="3"/>
                    <a:pt x="2" y="2"/>
                  </a:cubicBezTo>
                  <a:cubicBezTo>
                    <a:pt x="2" y="2"/>
                    <a:pt x="2" y="2"/>
                    <a:pt x="2" y="2"/>
                  </a:cubicBezTo>
                  <a:cubicBezTo>
                    <a:pt x="2" y="2"/>
                    <a:pt x="2" y="2"/>
                    <a:pt x="1" y="2"/>
                  </a:cubicBezTo>
                  <a:cubicBezTo>
                    <a:pt x="1" y="2"/>
                    <a:pt x="0" y="2"/>
                    <a:pt x="0" y="1"/>
                  </a:cubicBezTo>
                  <a:cubicBezTo>
                    <a:pt x="0" y="1"/>
                    <a:pt x="1" y="0"/>
                    <a:pt x="2" y="0"/>
                  </a:cubicBezTo>
                  <a:cubicBezTo>
                    <a:pt x="2" y="0"/>
                    <a:pt x="3" y="0"/>
                    <a:pt x="3" y="1"/>
                  </a:cubicBezTo>
                  <a:cubicBezTo>
                    <a:pt x="3" y="2"/>
                    <a:pt x="2" y="3"/>
                    <a:pt x="0" y="3"/>
                  </a:cubicBezTo>
                  <a:cubicBezTo>
                    <a:pt x="0" y="3"/>
                    <a:pt x="0" y="3"/>
                    <a:pt x="0" y="3"/>
                  </a:cubicBezTo>
                  <a:close/>
                  <a:moveTo>
                    <a:pt x="2" y="2"/>
                  </a:moveTo>
                  <a:cubicBezTo>
                    <a:pt x="2" y="2"/>
                    <a:pt x="2" y="2"/>
                    <a:pt x="2" y="2"/>
                  </a:cubicBezTo>
                  <a:cubicBezTo>
                    <a:pt x="2" y="1"/>
                    <a:pt x="2" y="1"/>
                    <a:pt x="2" y="1"/>
                  </a:cubicBezTo>
                  <a:cubicBezTo>
                    <a:pt x="2" y="0"/>
                    <a:pt x="2" y="0"/>
                    <a:pt x="2" y="0"/>
                  </a:cubicBezTo>
                  <a:cubicBezTo>
                    <a:pt x="1" y="0"/>
                    <a:pt x="1" y="0"/>
                    <a:pt x="1" y="1"/>
                  </a:cubicBezTo>
                  <a:cubicBezTo>
                    <a:pt x="1" y="1"/>
                    <a:pt x="1"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3" name="Freeform 246"/>
            <p:cNvSpPr>
              <a:spLocks/>
            </p:cNvSpPr>
            <p:nvPr userDrawn="1"/>
          </p:nvSpPr>
          <p:spPr bwMode="auto">
            <a:xfrm>
              <a:off x="1063" y="1176"/>
              <a:ext cx="7" cy="7"/>
            </a:xfrm>
            <a:custGeom>
              <a:avLst/>
              <a:gdLst>
                <a:gd name="T0" fmla="*/ 1 w 3"/>
                <a:gd name="T1" fmla="*/ 1 h 3"/>
                <a:gd name="T2" fmla="*/ 2 w 3"/>
                <a:gd name="T3" fmla="*/ 1 h 3"/>
                <a:gd name="T4" fmla="*/ 3 w 3"/>
                <a:gd name="T5" fmla="*/ 2 h 3"/>
                <a:gd name="T6" fmla="*/ 1 w 3"/>
                <a:gd name="T7" fmla="*/ 3 h 3"/>
                <a:gd name="T8" fmla="*/ 0 w 3"/>
                <a:gd name="T9" fmla="*/ 3 h 3"/>
                <a:gd name="T10" fmla="*/ 0 w 3"/>
                <a:gd name="T11" fmla="*/ 2 h 3"/>
                <a:gd name="T12" fmla="*/ 2 w 3"/>
                <a:gd name="T13" fmla="*/ 3 h 3"/>
                <a:gd name="T14" fmla="*/ 2 w 3"/>
                <a:gd name="T15" fmla="*/ 2 h 3"/>
                <a:gd name="T16" fmla="*/ 1 w 3"/>
                <a:gd name="T17" fmla="*/ 2 h 3"/>
                <a:gd name="T18" fmla="*/ 0 w 3"/>
                <a:gd name="T19" fmla="*/ 1 h 3"/>
                <a:gd name="T20" fmla="*/ 1 w 3"/>
                <a:gd name="T21" fmla="*/ 0 h 3"/>
                <a:gd name="T22" fmla="*/ 3 w 3"/>
                <a:gd name="T23" fmla="*/ 0 h 3"/>
                <a:gd name="T24" fmla="*/ 2 w 3"/>
                <a:gd name="T25" fmla="*/ 0 h 3"/>
                <a:gd name="T26" fmla="*/ 1 w 3"/>
                <a:gd name="T27" fmla="*/ 0 h 3"/>
                <a:gd name="T28" fmla="*/ 1 w 3"/>
                <a:gd name="T2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1" y="1"/>
                  </a:moveTo>
                  <a:cubicBezTo>
                    <a:pt x="1" y="1"/>
                    <a:pt x="2" y="1"/>
                    <a:pt x="2" y="1"/>
                  </a:cubicBezTo>
                  <a:cubicBezTo>
                    <a:pt x="2" y="1"/>
                    <a:pt x="3" y="1"/>
                    <a:pt x="3" y="2"/>
                  </a:cubicBezTo>
                  <a:cubicBezTo>
                    <a:pt x="3" y="3"/>
                    <a:pt x="2" y="3"/>
                    <a:pt x="1" y="3"/>
                  </a:cubicBezTo>
                  <a:cubicBezTo>
                    <a:pt x="0" y="3"/>
                    <a:pt x="0" y="3"/>
                    <a:pt x="0" y="3"/>
                  </a:cubicBezTo>
                  <a:cubicBezTo>
                    <a:pt x="0" y="3"/>
                    <a:pt x="0" y="2"/>
                    <a:pt x="0" y="2"/>
                  </a:cubicBezTo>
                  <a:cubicBezTo>
                    <a:pt x="1" y="2"/>
                    <a:pt x="1" y="3"/>
                    <a:pt x="2" y="3"/>
                  </a:cubicBezTo>
                  <a:cubicBezTo>
                    <a:pt x="2" y="3"/>
                    <a:pt x="2" y="3"/>
                    <a:pt x="2" y="2"/>
                  </a:cubicBezTo>
                  <a:cubicBezTo>
                    <a:pt x="2" y="2"/>
                    <a:pt x="2" y="2"/>
                    <a:pt x="1" y="2"/>
                  </a:cubicBezTo>
                  <a:cubicBezTo>
                    <a:pt x="1" y="2"/>
                    <a:pt x="1" y="1"/>
                    <a:pt x="0" y="1"/>
                  </a:cubicBezTo>
                  <a:cubicBezTo>
                    <a:pt x="1" y="0"/>
                    <a:pt x="1" y="0"/>
                    <a:pt x="1" y="0"/>
                  </a:cubicBezTo>
                  <a:cubicBezTo>
                    <a:pt x="3" y="0"/>
                    <a:pt x="3" y="0"/>
                    <a:pt x="3" y="0"/>
                  </a:cubicBezTo>
                  <a:cubicBezTo>
                    <a:pt x="2" y="0"/>
                    <a:pt x="2" y="0"/>
                    <a:pt x="2" y="0"/>
                  </a:cubicBezTo>
                  <a:cubicBezTo>
                    <a:pt x="1" y="0"/>
                    <a:pt x="1" y="0"/>
                    <a:pt x="1" y="0"/>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4" name="Freeform 247"/>
            <p:cNvSpPr>
              <a:spLocks noEditPoints="1"/>
            </p:cNvSpPr>
            <p:nvPr userDrawn="1"/>
          </p:nvSpPr>
          <p:spPr bwMode="auto">
            <a:xfrm>
              <a:off x="2067" y="-1886"/>
              <a:ext cx="1583" cy="1887"/>
            </a:xfrm>
            <a:custGeom>
              <a:avLst/>
              <a:gdLst>
                <a:gd name="T0" fmla="*/ 670 w 670"/>
                <a:gd name="T1" fmla="*/ 0 h 798"/>
                <a:gd name="T2" fmla="*/ 670 w 670"/>
                <a:gd name="T3" fmla="*/ 0 h 798"/>
                <a:gd name="T4" fmla="*/ 0 w 670"/>
                <a:gd name="T5" fmla="*/ 0 h 798"/>
                <a:gd name="T6" fmla="*/ 0 w 670"/>
                <a:gd name="T7" fmla="*/ 0 h 798"/>
                <a:gd name="T8" fmla="*/ 0 w 670"/>
                <a:gd name="T9" fmla="*/ 0 h 798"/>
                <a:gd name="T10" fmla="*/ 1 w 670"/>
                <a:gd name="T11" fmla="*/ 512 h 798"/>
                <a:gd name="T12" fmla="*/ 53 w 670"/>
                <a:gd name="T13" fmla="*/ 624 h 798"/>
                <a:gd name="T14" fmla="*/ 311 w 670"/>
                <a:gd name="T15" fmla="*/ 787 h 798"/>
                <a:gd name="T16" fmla="*/ 334 w 670"/>
                <a:gd name="T17" fmla="*/ 798 h 798"/>
                <a:gd name="T18" fmla="*/ 355 w 670"/>
                <a:gd name="T19" fmla="*/ 789 h 798"/>
                <a:gd name="T20" fmla="*/ 617 w 670"/>
                <a:gd name="T21" fmla="*/ 624 h 798"/>
                <a:gd name="T22" fmla="*/ 669 w 670"/>
                <a:gd name="T23" fmla="*/ 512 h 798"/>
                <a:gd name="T24" fmla="*/ 670 w 670"/>
                <a:gd name="T25" fmla="*/ 0 h 798"/>
                <a:gd name="T26" fmla="*/ 670 w 670"/>
                <a:gd name="T27" fmla="*/ 0 h 798"/>
                <a:gd name="T28" fmla="*/ 651 w 670"/>
                <a:gd name="T29" fmla="*/ 519 h 798"/>
                <a:gd name="T30" fmla="*/ 607 w 670"/>
                <a:gd name="T31" fmla="*/ 608 h 798"/>
                <a:gd name="T32" fmla="*/ 355 w 670"/>
                <a:gd name="T33" fmla="*/ 768 h 798"/>
                <a:gd name="T34" fmla="*/ 354 w 670"/>
                <a:gd name="T35" fmla="*/ 768 h 798"/>
                <a:gd name="T36" fmla="*/ 334 w 670"/>
                <a:gd name="T37" fmla="*/ 775 h 798"/>
                <a:gd name="T38" fmla="*/ 315 w 670"/>
                <a:gd name="T39" fmla="*/ 768 h 798"/>
                <a:gd name="T40" fmla="*/ 63 w 670"/>
                <a:gd name="T41" fmla="*/ 608 h 798"/>
                <a:gd name="T42" fmla="*/ 19 w 670"/>
                <a:gd name="T43" fmla="*/ 519 h 798"/>
                <a:gd name="T44" fmla="*/ 19 w 670"/>
                <a:gd name="T45" fmla="*/ 18 h 798"/>
                <a:gd name="T46" fmla="*/ 651 w 670"/>
                <a:gd name="T47" fmla="*/ 18 h 798"/>
                <a:gd name="T48" fmla="*/ 651 w 670"/>
                <a:gd name="T49" fmla="*/ 519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0" h="798">
                  <a:moveTo>
                    <a:pt x="670" y="0"/>
                  </a:moveTo>
                  <a:cubicBezTo>
                    <a:pt x="670" y="0"/>
                    <a:pt x="670" y="0"/>
                    <a:pt x="670" y="0"/>
                  </a:cubicBezTo>
                  <a:cubicBezTo>
                    <a:pt x="0" y="0"/>
                    <a:pt x="0" y="0"/>
                    <a:pt x="0" y="0"/>
                  </a:cubicBezTo>
                  <a:cubicBezTo>
                    <a:pt x="0" y="0"/>
                    <a:pt x="0" y="0"/>
                    <a:pt x="0" y="0"/>
                  </a:cubicBezTo>
                  <a:cubicBezTo>
                    <a:pt x="0" y="0"/>
                    <a:pt x="0" y="0"/>
                    <a:pt x="0" y="0"/>
                  </a:cubicBezTo>
                  <a:cubicBezTo>
                    <a:pt x="1" y="512"/>
                    <a:pt x="1" y="512"/>
                    <a:pt x="1" y="512"/>
                  </a:cubicBezTo>
                  <a:cubicBezTo>
                    <a:pt x="1" y="564"/>
                    <a:pt x="23" y="610"/>
                    <a:pt x="53" y="624"/>
                  </a:cubicBezTo>
                  <a:cubicBezTo>
                    <a:pt x="311" y="787"/>
                    <a:pt x="311" y="787"/>
                    <a:pt x="311" y="787"/>
                  </a:cubicBezTo>
                  <a:cubicBezTo>
                    <a:pt x="316" y="793"/>
                    <a:pt x="325" y="798"/>
                    <a:pt x="334" y="798"/>
                  </a:cubicBezTo>
                  <a:cubicBezTo>
                    <a:pt x="342" y="798"/>
                    <a:pt x="350" y="794"/>
                    <a:pt x="355" y="789"/>
                  </a:cubicBezTo>
                  <a:cubicBezTo>
                    <a:pt x="617" y="624"/>
                    <a:pt x="617" y="624"/>
                    <a:pt x="617" y="624"/>
                  </a:cubicBezTo>
                  <a:cubicBezTo>
                    <a:pt x="647" y="610"/>
                    <a:pt x="669" y="564"/>
                    <a:pt x="669" y="512"/>
                  </a:cubicBezTo>
                  <a:cubicBezTo>
                    <a:pt x="670" y="0"/>
                    <a:pt x="670" y="0"/>
                    <a:pt x="670" y="0"/>
                  </a:cubicBezTo>
                  <a:cubicBezTo>
                    <a:pt x="670" y="0"/>
                    <a:pt x="670" y="0"/>
                    <a:pt x="670" y="0"/>
                  </a:cubicBezTo>
                  <a:close/>
                  <a:moveTo>
                    <a:pt x="651" y="519"/>
                  </a:moveTo>
                  <a:cubicBezTo>
                    <a:pt x="647" y="557"/>
                    <a:pt x="634" y="590"/>
                    <a:pt x="607" y="608"/>
                  </a:cubicBezTo>
                  <a:cubicBezTo>
                    <a:pt x="355" y="768"/>
                    <a:pt x="355" y="768"/>
                    <a:pt x="355" y="768"/>
                  </a:cubicBezTo>
                  <a:cubicBezTo>
                    <a:pt x="354" y="768"/>
                    <a:pt x="354" y="768"/>
                    <a:pt x="354" y="768"/>
                  </a:cubicBezTo>
                  <a:cubicBezTo>
                    <a:pt x="348" y="772"/>
                    <a:pt x="342" y="775"/>
                    <a:pt x="334" y="775"/>
                  </a:cubicBezTo>
                  <a:cubicBezTo>
                    <a:pt x="327" y="775"/>
                    <a:pt x="320" y="772"/>
                    <a:pt x="315" y="768"/>
                  </a:cubicBezTo>
                  <a:cubicBezTo>
                    <a:pt x="63" y="608"/>
                    <a:pt x="63" y="608"/>
                    <a:pt x="63" y="608"/>
                  </a:cubicBezTo>
                  <a:cubicBezTo>
                    <a:pt x="36" y="590"/>
                    <a:pt x="23" y="557"/>
                    <a:pt x="19" y="519"/>
                  </a:cubicBezTo>
                  <a:cubicBezTo>
                    <a:pt x="19" y="18"/>
                    <a:pt x="19" y="18"/>
                    <a:pt x="19" y="18"/>
                  </a:cubicBezTo>
                  <a:cubicBezTo>
                    <a:pt x="651" y="18"/>
                    <a:pt x="651" y="18"/>
                    <a:pt x="651" y="18"/>
                  </a:cubicBezTo>
                  <a:cubicBezTo>
                    <a:pt x="651" y="519"/>
                    <a:pt x="651" y="519"/>
                    <a:pt x="651" y="5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5" name="Freeform 248"/>
            <p:cNvSpPr>
              <a:spLocks/>
            </p:cNvSpPr>
            <p:nvPr userDrawn="1"/>
          </p:nvSpPr>
          <p:spPr bwMode="auto">
            <a:xfrm>
              <a:off x="3071" y="-132"/>
              <a:ext cx="19" cy="10"/>
            </a:xfrm>
            <a:custGeom>
              <a:avLst/>
              <a:gdLst>
                <a:gd name="T0" fmla="*/ 0 w 8"/>
                <a:gd name="T1" fmla="*/ 4 h 4"/>
                <a:gd name="T2" fmla="*/ 8 w 8"/>
                <a:gd name="T3" fmla="*/ 0 h 4"/>
                <a:gd name="T4" fmla="*/ 0 w 8"/>
                <a:gd name="T5" fmla="*/ 4 h 4"/>
              </a:gdLst>
              <a:ahLst/>
              <a:cxnLst>
                <a:cxn ang="0">
                  <a:pos x="T0" y="T1"/>
                </a:cxn>
                <a:cxn ang="0">
                  <a:pos x="T2" y="T3"/>
                </a:cxn>
                <a:cxn ang="0">
                  <a:pos x="T4" y="T5"/>
                </a:cxn>
              </a:cxnLst>
              <a:rect l="0" t="0" r="r" b="b"/>
              <a:pathLst>
                <a:path w="8" h="4">
                  <a:moveTo>
                    <a:pt x="0" y="4"/>
                  </a:moveTo>
                  <a:cubicBezTo>
                    <a:pt x="8" y="0"/>
                    <a:pt x="8" y="0"/>
                    <a:pt x="8" y="0"/>
                  </a:cubicBezTo>
                  <a:cubicBezTo>
                    <a:pt x="5" y="1"/>
                    <a:pt x="2" y="2"/>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6" name="Freeform 249"/>
            <p:cNvSpPr>
              <a:spLocks noEditPoints="1"/>
            </p:cNvSpPr>
            <p:nvPr userDrawn="1"/>
          </p:nvSpPr>
          <p:spPr bwMode="auto">
            <a:xfrm>
              <a:off x="1566" y="1282"/>
              <a:ext cx="312" cy="284"/>
            </a:xfrm>
            <a:custGeom>
              <a:avLst/>
              <a:gdLst>
                <a:gd name="T0" fmla="*/ 132 w 132"/>
                <a:gd name="T1" fmla="*/ 105 h 120"/>
                <a:gd name="T2" fmla="*/ 69 w 132"/>
                <a:gd name="T3" fmla="*/ 112 h 120"/>
                <a:gd name="T4" fmla="*/ 69 w 132"/>
                <a:gd name="T5" fmla="*/ 108 h 120"/>
                <a:gd name="T6" fmla="*/ 84 w 132"/>
                <a:gd name="T7" fmla="*/ 100 h 120"/>
                <a:gd name="T8" fmla="*/ 72 w 132"/>
                <a:gd name="T9" fmla="*/ 79 h 120"/>
                <a:gd name="T10" fmla="*/ 28 w 132"/>
                <a:gd name="T11" fmla="*/ 84 h 120"/>
                <a:gd name="T12" fmla="*/ 22 w 132"/>
                <a:gd name="T13" fmla="*/ 106 h 120"/>
                <a:gd name="T14" fmla="*/ 39 w 132"/>
                <a:gd name="T15" fmla="*/ 111 h 120"/>
                <a:gd name="T16" fmla="*/ 40 w 132"/>
                <a:gd name="T17" fmla="*/ 116 h 120"/>
                <a:gd name="T18" fmla="*/ 0 w 132"/>
                <a:gd name="T19" fmla="*/ 120 h 120"/>
                <a:gd name="T20" fmla="*/ 0 w 132"/>
                <a:gd name="T21" fmla="*/ 116 h 120"/>
                <a:gd name="T22" fmla="*/ 16 w 132"/>
                <a:gd name="T23" fmla="*/ 95 h 120"/>
                <a:gd name="T24" fmla="*/ 49 w 132"/>
                <a:gd name="T25" fmla="*/ 0 h 120"/>
                <a:gd name="T26" fmla="*/ 55 w 132"/>
                <a:gd name="T27" fmla="*/ 0 h 120"/>
                <a:gd name="T28" fmla="*/ 108 w 132"/>
                <a:gd name="T29" fmla="*/ 80 h 120"/>
                <a:gd name="T30" fmla="*/ 132 w 132"/>
                <a:gd name="T31" fmla="*/ 101 h 120"/>
                <a:gd name="T32" fmla="*/ 132 w 132"/>
                <a:gd name="T33" fmla="*/ 105 h 120"/>
                <a:gd name="T34" fmla="*/ 69 w 132"/>
                <a:gd name="T35" fmla="*/ 73 h 120"/>
                <a:gd name="T36" fmla="*/ 44 w 132"/>
                <a:gd name="T37" fmla="*/ 36 h 120"/>
                <a:gd name="T38" fmla="*/ 31 w 132"/>
                <a:gd name="T39" fmla="*/ 78 h 120"/>
                <a:gd name="T40" fmla="*/ 69 w 132"/>
                <a:gd name="T41" fmla="*/ 7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2" h="120">
                  <a:moveTo>
                    <a:pt x="132" y="105"/>
                  </a:moveTo>
                  <a:cubicBezTo>
                    <a:pt x="69" y="112"/>
                    <a:pt x="69" y="112"/>
                    <a:pt x="69" y="112"/>
                  </a:cubicBezTo>
                  <a:cubicBezTo>
                    <a:pt x="69" y="108"/>
                    <a:pt x="69" y="108"/>
                    <a:pt x="69" y="108"/>
                  </a:cubicBezTo>
                  <a:cubicBezTo>
                    <a:pt x="81" y="106"/>
                    <a:pt x="84" y="105"/>
                    <a:pt x="84" y="100"/>
                  </a:cubicBezTo>
                  <a:cubicBezTo>
                    <a:pt x="83" y="95"/>
                    <a:pt x="76" y="84"/>
                    <a:pt x="72" y="79"/>
                  </a:cubicBezTo>
                  <a:cubicBezTo>
                    <a:pt x="28" y="84"/>
                    <a:pt x="28" y="84"/>
                    <a:pt x="28" y="84"/>
                  </a:cubicBezTo>
                  <a:cubicBezTo>
                    <a:pt x="24" y="97"/>
                    <a:pt x="22" y="104"/>
                    <a:pt x="22" y="106"/>
                  </a:cubicBezTo>
                  <a:cubicBezTo>
                    <a:pt x="23" y="112"/>
                    <a:pt x="32" y="112"/>
                    <a:pt x="39" y="111"/>
                  </a:cubicBezTo>
                  <a:cubicBezTo>
                    <a:pt x="40" y="116"/>
                    <a:pt x="40" y="116"/>
                    <a:pt x="40" y="116"/>
                  </a:cubicBezTo>
                  <a:cubicBezTo>
                    <a:pt x="0" y="120"/>
                    <a:pt x="0" y="120"/>
                    <a:pt x="0" y="120"/>
                  </a:cubicBezTo>
                  <a:cubicBezTo>
                    <a:pt x="0" y="116"/>
                    <a:pt x="0" y="116"/>
                    <a:pt x="0" y="116"/>
                  </a:cubicBezTo>
                  <a:cubicBezTo>
                    <a:pt x="10" y="113"/>
                    <a:pt x="12" y="108"/>
                    <a:pt x="16" y="95"/>
                  </a:cubicBezTo>
                  <a:cubicBezTo>
                    <a:pt x="49" y="0"/>
                    <a:pt x="49" y="0"/>
                    <a:pt x="49" y="0"/>
                  </a:cubicBezTo>
                  <a:cubicBezTo>
                    <a:pt x="55" y="0"/>
                    <a:pt x="55" y="0"/>
                    <a:pt x="55" y="0"/>
                  </a:cubicBezTo>
                  <a:cubicBezTo>
                    <a:pt x="108" y="80"/>
                    <a:pt x="108" y="80"/>
                    <a:pt x="108" y="80"/>
                  </a:cubicBezTo>
                  <a:cubicBezTo>
                    <a:pt x="119" y="97"/>
                    <a:pt x="123" y="102"/>
                    <a:pt x="132" y="101"/>
                  </a:cubicBezTo>
                  <a:cubicBezTo>
                    <a:pt x="132" y="105"/>
                    <a:pt x="132" y="105"/>
                    <a:pt x="132" y="105"/>
                  </a:cubicBezTo>
                  <a:close/>
                  <a:moveTo>
                    <a:pt x="69" y="73"/>
                  </a:moveTo>
                  <a:cubicBezTo>
                    <a:pt x="44" y="36"/>
                    <a:pt x="44" y="36"/>
                    <a:pt x="44" y="36"/>
                  </a:cubicBezTo>
                  <a:cubicBezTo>
                    <a:pt x="31" y="78"/>
                    <a:pt x="31" y="78"/>
                    <a:pt x="31" y="78"/>
                  </a:cubicBezTo>
                  <a:cubicBezTo>
                    <a:pt x="69" y="73"/>
                    <a:pt x="69" y="73"/>
                    <a:pt x="6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7" name="Freeform 250"/>
            <p:cNvSpPr>
              <a:spLocks noEditPoints="1"/>
            </p:cNvSpPr>
            <p:nvPr userDrawn="1"/>
          </p:nvSpPr>
          <p:spPr bwMode="auto">
            <a:xfrm>
              <a:off x="997" y="804"/>
              <a:ext cx="3511" cy="1393"/>
            </a:xfrm>
            <a:custGeom>
              <a:avLst/>
              <a:gdLst>
                <a:gd name="T0" fmla="*/ 1316 w 1486"/>
                <a:gd name="T1" fmla="*/ 158 h 589"/>
                <a:gd name="T2" fmla="*/ 349 w 1486"/>
                <a:gd name="T3" fmla="*/ 140 h 589"/>
                <a:gd name="T4" fmla="*/ 209 w 1486"/>
                <a:gd name="T5" fmla="*/ 9 h 589"/>
                <a:gd name="T6" fmla="*/ 0 w 1486"/>
                <a:gd name="T7" fmla="*/ 230 h 589"/>
                <a:gd name="T8" fmla="*/ 487 w 1486"/>
                <a:gd name="T9" fmla="*/ 312 h 589"/>
                <a:gd name="T10" fmla="*/ 569 w 1486"/>
                <a:gd name="T11" fmla="*/ 458 h 589"/>
                <a:gd name="T12" fmla="*/ 432 w 1486"/>
                <a:gd name="T13" fmla="*/ 521 h 589"/>
                <a:gd name="T14" fmla="*/ 669 w 1486"/>
                <a:gd name="T15" fmla="*/ 464 h 589"/>
                <a:gd name="T16" fmla="*/ 755 w 1486"/>
                <a:gd name="T17" fmla="*/ 404 h 589"/>
                <a:gd name="T18" fmla="*/ 895 w 1486"/>
                <a:gd name="T19" fmla="*/ 536 h 589"/>
                <a:gd name="T20" fmla="*/ 904 w 1486"/>
                <a:gd name="T21" fmla="*/ 452 h 589"/>
                <a:gd name="T22" fmla="*/ 1163 w 1486"/>
                <a:gd name="T23" fmla="*/ 548 h 589"/>
                <a:gd name="T24" fmla="*/ 1071 w 1486"/>
                <a:gd name="T25" fmla="*/ 489 h 589"/>
                <a:gd name="T26" fmla="*/ 905 w 1486"/>
                <a:gd name="T27" fmla="*/ 289 h 589"/>
                <a:gd name="T28" fmla="*/ 1482 w 1486"/>
                <a:gd name="T29" fmla="*/ 67 h 589"/>
                <a:gd name="T30" fmla="*/ 445 w 1486"/>
                <a:gd name="T31" fmla="*/ 508 h 589"/>
                <a:gd name="T32" fmla="*/ 1044 w 1486"/>
                <a:gd name="T33" fmla="*/ 493 h 589"/>
                <a:gd name="T34" fmla="*/ 243 w 1486"/>
                <a:gd name="T35" fmla="*/ 98 h 589"/>
                <a:gd name="T36" fmla="*/ 165 w 1486"/>
                <a:gd name="T37" fmla="*/ 89 h 589"/>
                <a:gd name="T38" fmla="*/ 240 w 1486"/>
                <a:gd name="T39" fmla="*/ 118 h 589"/>
                <a:gd name="T40" fmla="*/ 196 w 1486"/>
                <a:gd name="T41" fmla="*/ 55 h 589"/>
                <a:gd name="T42" fmla="*/ 666 w 1486"/>
                <a:gd name="T43" fmla="*/ 300 h 589"/>
                <a:gd name="T44" fmla="*/ 687 w 1486"/>
                <a:gd name="T45" fmla="*/ 413 h 589"/>
                <a:gd name="T46" fmla="*/ 692 w 1486"/>
                <a:gd name="T47" fmla="*/ 464 h 589"/>
                <a:gd name="T48" fmla="*/ 692 w 1486"/>
                <a:gd name="T49" fmla="*/ 464 h 589"/>
                <a:gd name="T50" fmla="*/ 714 w 1486"/>
                <a:gd name="T51" fmla="*/ 407 h 589"/>
                <a:gd name="T52" fmla="*/ 662 w 1486"/>
                <a:gd name="T53" fmla="*/ 370 h 589"/>
                <a:gd name="T54" fmla="*/ 744 w 1486"/>
                <a:gd name="T55" fmla="*/ 341 h 589"/>
                <a:gd name="T56" fmla="*/ 739 w 1486"/>
                <a:gd name="T57" fmla="*/ 303 h 589"/>
                <a:gd name="T58" fmla="*/ 751 w 1486"/>
                <a:gd name="T59" fmla="*/ 332 h 589"/>
                <a:gd name="T60" fmla="*/ 766 w 1486"/>
                <a:gd name="T61" fmla="*/ 317 h 589"/>
                <a:gd name="T62" fmla="*/ 766 w 1486"/>
                <a:gd name="T63" fmla="*/ 317 h 589"/>
                <a:gd name="T64" fmla="*/ 884 w 1486"/>
                <a:gd name="T65" fmla="*/ 302 h 589"/>
                <a:gd name="T66" fmla="*/ 843 w 1486"/>
                <a:gd name="T67" fmla="*/ 365 h 589"/>
                <a:gd name="T68" fmla="*/ 822 w 1486"/>
                <a:gd name="T69" fmla="*/ 410 h 589"/>
                <a:gd name="T70" fmla="*/ 807 w 1486"/>
                <a:gd name="T71" fmla="*/ 377 h 589"/>
                <a:gd name="T72" fmla="*/ 781 w 1486"/>
                <a:gd name="T73" fmla="*/ 375 h 589"/>
                <a:gd name="T74" fmla="*/ 854 w 1486"/>
                <a:gd name="T75" fmla="*/ 499 h 589"/>
                <a:gd name="T76" fmla="*/ 765 w 1486"/>
                <a:gd name="T77" fmla="*/ 422 h 589"/>
                <a:gd name="T78" fmla="*/ 733 w 1486"/>
                <a:gd name="T79" fmla="*/ 522 h 589"/>
                <a:gd name="T80" fmla="*/ 858 w 1486"/>
                <a:gd name="T81" fmla="*/ 406 h 589"/>
                <a:gd name="T82" fmla="*/ 864 w 1486"/>
                <a:gd name="T83" fmla="*/ 466 h 589"/>
                <a:gd name="T84" fmla="*/ 884 w 1486"/>
                <a:gd name="T85" fmla="*/ 506 h 589"/>
                <a:gd name="T86" fmla="*/ 875 w 1486"/>
                <a:gd name="T87" fmla="*/ 432 h 589"/>
                <a:gd name="T88" fmla="*/ 904 w 1486"/>
                <a:gd name="T89" fmla="*/ 428 h 589"/>
                <a:gd name="T90" fmla="*/ 893 w 1486"/>
                <a:gd name="T91" fmla="*/ 407 h 589"/>
                <a:gd name="T92" fmla="*/ 891 w 1486"/>
                <a:gd name="T93" fmla="*/ 391 h 589"/>
                <a:gd name="T94" fmla="*/ 1416 w 1486"/>
                <a:gd name="T95" fmla="*/ 256 h 589"/>
                <a:gd name="T96" fmla="*/ 332 w 1486"/>
                <a:gd name="T97" fmla="*/ 333 h 589"/>
                <a:gd name="T98" fmla="*/ 200 w 1486"/>
                <a:gd name="T99" fmla="*/ 165 h 589"/>
                <a:gd name="T100" fmla="*/ 1141 w 1486"/>
                <a:gd name="T101" fmla="*/ 150 h 589"/>
                <a:gd name="T102" fmla="*/ 1368 w 1486"/>
                <a:gd name="T103" fmla="*/ 155 h 589"/>
                <a:gd name="T104" fmla="*/ 1406 w 1486"/>
                <a:gd name="T105" fmla="*/ 82 h 589"/>
                <a:gd name="T106" fmla="*/ 1430 w 1486"/>
                <a:gd name="T107" fmla="*/ 71 h 589"/>
                <a:gd name="T108" fmla="*/ 1361 w 1486"/>
                <a:gd name="T109" fmla="*/ 26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6" h="589">
                  <a:moveTo>
                    <a:pt x="1482" y="67"/>
                  </a:moveTo>
                  <a:cubicBezTo>
                    <a:pt x="1470" y="37"/>
                    <a:pt x="1446" y="17"/>
                    <a:pt x="1416" y="7"/>
                  </a:cubicBezTo>
                  <a:cubicBezTo>
                    <a:pt x="1386" y="0"/>
                    <a:pt x="1353" y="5"/>
                    <a:pt x="1333" y="28"/>
                  </a:cubicBezTo>
                  <a:cubicBezTo>
                    <a:pt x="1298" y="56"/>
                    <a:pt x="1322" y="103"/>
                    <a:pt x="1323" y="141"/>
                  </a:cubicBezTo>
                  <a:cubicBezTo>
                    <a:pt x="1323" y="148"/>
                    <a:pt x="1324" y="154"/>
                    <a:pt x="1316" y="158"/>
                  </a:cubicBezTo>
                  <a:cubicBezTo>
                    <a:pt x="1177" y="145"/>
                    <a:pt x="1048" y="111"/>
                    <a:pt x="909" y="96"/>
                  </a:cubicBezTo>
                  <a:cubicBezTo>
                    <a:pt x="877" y="91"/>
                    <a:pt x="846" y="92"/>
                    <a:pt x="815" y="86"/>
                  </a:cubicBezTo>
                  <a:cubicBezTo>
                    <a:pt x="777" y="82"/>
                    <a:pt x="777" y="82"/>
                    <a:pt x="777" y="82"/>
                  </a:cubicBezTo>
                  <a:cubicBezTo>
                    <a:pt x="657" y="85"/>
                    <a:pt x="537" y="92"/>
                    <a:pt x="424" y="121"/>
                  </a:cubicBezTo>
                  <a:cubicBezTo>
                    <a:pt x="400" y="129"/>
                    <a:pt x="373" y="131"/>
                    <a:pt x="349" y="140"/>
                  </a:cubicBezTo>
                  <a:cubicBezTo>
                    <a:pt x="332" y="137"/>
                    <a:pt x="318" y="149"/>
                    <a:pt x="301" y="144"/>
                  </a:cubicBezTo>
                  <a:cubicBezTo>
                    <a:pt x="270" y="152"/>
                    <a:pt x="270" y="152"/>
                    <a:pt x="270" y="152"/>
                  </a:cubicBezTo>
                  <a:cubicBezTo>
                    <a:pt x="267" y="152"/>
                    <a:pt x="263" y="152"/>
                    <a:pt x="259" y="151"/>
                  </a:cubicBezTo>
                  <a:cubicBezTo>
                    <a:pt x="244" y="112"/>
                    <a:pt x="290" y="87"/>
                    <a:pt x="276" y="49"/>
                  </a:cubicBezTo>
                  <a:cubicBezTo>
                    <a:pt x="263" y="26"/>
                    <a:pt x="238" y="5"/>
                    <a:pt x="209" y="9"/>
                  </a:cubicBezTo>
                  <a:cubicBezTo>
                    <a:pt x="177" y="5"/>
                    <a:pt x="148" y="24"/>
                    <a:pt x="132" y="49"/>
                  </a:cubicBezTo>
                  <a:cubicBezTo>
                    <a:pt x="110" y="97"/>
                    <a:pt x="138" y="147"/>
                    <a:pt x="147" y="195"/>
                  </a:cubicBezTo>
                  <a:cubicBezTo>
                    <a:pt x="145" y="210"/>
                    <a:pt x="162" y="228"/>
                    <a:pt x="147" y="240"/>
                  </a:cubicBezTo>
                  <a:cubicBezTo>
                    <a:pt x="116" y="219"/>
                    <a:pt x="76" y="207"/>
                    <a:pt x="38" y="218"/>
                  </a:cubicBezTo>
                  <a:cubicBezTo>
                    <a:pt x="27" y="224"/>
                    <a:pt x="6" y="216"/>
                    <a:pt x="0" y="230"/>
                  </a:cubicBezTo>
                  <a:cubicBezTo>
                    <a:pt x="41" y="252"/>
                    <a:pt x="94" y="249"/>
                    <a:pt x="140" y="247"/>
                  </a:cubicBezTo>
                  <a:cubicBezTo>
                    <a:pt x="146" y="245"/>
                    <a:pt x="150" y="244"/>
                    <a:pt x="155" y="248"/>
                  </a:cubicBezTo>
                  <a:cubicBezTo>
                    <a:pt x="158" y="273"/>
                    <a:pt x="150" y="307"/>
                    <a:pt x="165" y="329"/>
                  </a:cubicBezTo>
                  <a:cubicBezTo>
                    <a:pt x="182" y="352"/>
                    <a:pt x="211" y="358"/>
                    <a:pt x="239" y="361"/>
                  </a:cubicBezTo>
                  <a:cubicBezTo>
                    <a:pt x="327" y="358"/>
                    <a:pt x="406" y="332"/>
                    <a:pt x="487" y="312"/>
                  </a:cubicBezTo>
                  <a:cubicBezTo>
                    <a:pt x="499" y="311"/>
                    <a:pt x="509" y="304"/>
                    <a:pt x="522" y="304"/>
                  </a:cubicBezTo>
                  <a:cubicBezTo>
                    <a:pt x="565" y="294"/>
                    <a:pt x="613" y="287"/>
                    <a:pt x="659" y="286"/>
                  </a:cubicBezTo>
                  <a:cubicBezTo>
                    <a:pt x="638" y="312"/>
                    <a:pt x="627" y="341"/>
                    <a:pt x="618" y="373"/>
                  </a:cubicBezTo>
                  <a:cubicBezTo>
                    <a:pt x="607" y="399"/>
                    <a:pt x="638" y="403"/>
                    <a:pt x="648" y="417"/>
                  </a:cubicBezTo>
                  <a:cubicBezTo>
                    <a:pt x="618" y="426"/>
                    <a:pt x="597" y="446"/>
                    <a:pt x="569" y="458"/>
                  </a:cubicBezTo>
                  <a:cubicBezTo>
                    <a:pt x="508" y="456"/>
                    <a:pt x="456" y="479"/>
                    <a:pt x="398" y="486"/>
                  </a:cubicBezTo>
                  <a:cubicBezTo>
                    <a:pt x="397" y="498"/>
                    <a:pt x="419" y="495"/>
                    <a:pt x="421" y="507"/>
                  </a:cubicBezTo>
                  <a:cubicBezTo>
                    <a:pt x="418" y="516"/>
                    <a:pt x="409" y="517"/>
                    <a:pt x="402" y="522"/>
                  </a:cubicBezTo>
                  <a:cubicBezTo>
                    <a:pt x="401" y="527"/>
                    <a:pt x="402" y="528"/>
                    <a:pt x="408" y="529"/>
                  </a:cubicBezTo>
                  <a:cubicBezTo>
                    <a:pt x="414" y="523"/>
                    <a:pt x="426" y="527"/>
                    <a:pt x="432" y="521"/>
                  </a:cubicBezTo>
                  <a:cubicBezTo>
                    <a:pt x="451" y="521"/>
                    <a:pt x="468" y="515"/>
                    <a:pt x="486" y="514"/>
                  </a:cubicBezTo>
                  <a:cubicBezTo>
                    <a:pt x="502" y="507"/>
                    <a:pt x="520" y="506"/>
                    <a:pt x="535" y="495"/>
                  </a:cubicBezTo>
                  <a:cubicBezTo>
                    <a:pt x="555" y="489"/>
                    <a:pt x="567" y="475"/>
                    <a:pt x="588" y="469"/>
                  </a:cubicBezTo>
                  <a:cubicBezTo>
                    <a:pt x="616" y="469"/>
                    <a:pt x="642" y="460"/>
                    <a:pt x="669" y="458"/>
                  </a:cubicBezTo>
                  <a:cubicBezTo>
                    <a:pt x="669" y="464"/>
                    <a:pt x="669" y="464"/>
                    <a:pt x="669" y="464"/>
                  </a:cubicBezTo>
                  <a:cubicBezTo>
                    <a:pt x="647" y="499"/>
                    <a:pt x="624" y="536"/>
                    <a:pt x="601" y="570"/>
                  </a:cubicBezTo>
                  <a:cubicBezTo>
                    <a:pt x="597" y="577"/>
                    <a:pt x="602" y="584"/>
                    <a:pt x="608" y="585"/>
                  </a:cubicBezTo>
                  <a:cubicBezTo>
                    <a:pt x="621" y="589"/>
                    <a:pt x="635" y="585"/>
                    <a:pt x="645" y="580"/>
                  </a:cubicBezTo>
                  <a:cubicBezTo>
                    <a:pt x="665" y="545"/>
                    <a:pt x="684" y="512"/>
                    <a:pt x="700" y="476"/>
                  </a:cubicBezTo>
                  <a:cubicBezTo>
                    <a:pt x="707" y="443"/>
                    <a:pt x="731" y="426"/>
                    <a:pt x="755" y="404"/>
                  </a:cubicBezTo>
                  <a:cubicBezTo>
                    <a:pt x="759" y="402"/>
                    <a:pt x="764" y="396"/>
                    <a:pt x="768" y="402"/>
                  </a:cubicBezTo>
                  <a:cubicBezTo>
                    <a:pt x="749" y="424"/>
                    <a:pt x="736" y="445"/>
                    <a:pt x="722" y="469"/>
                  </a:cubicBezTo>
                  <a:cubicBezTo>
                    <a:pt x="714" y="496"/>
                    <a:pt x="712" y="531"/>
                    <a:pt x="736" y="554"/>
                  </a:cubicBezTo>
                  <a:cubicBezTo>
                    <a:pt x="748" y="563"/>
                    <a:pt x="765" y="560"/>
                    <a:pt x="781" y="561"/>
                  </a:cubicBezTo>
                  <a:cubicBezTo>
                    <a:pt x="818" y="542"/>
                    <a:pt x="866" y="573"/>
                    <a:pt x="895" y="536"/>
                  </a:cubicBezTo>
                  <a:cubicBezTo>
                    <a:pt x="912" y="533"/>
                    <a:pt x="915" y="554"/>
                    <a:pt x="925" y="563"/>
                  </a:cubicBezTo>
                  <a:cubicBezTo>
                    <a:pt x="941" y="568"/>
                    <a:pt x="958" y="584"/>
                    <a:pt x="975" y="573"/>
                  </a:cubicBezTo>
                  <a:cubicBezTo>
                    <a:pt x="974" y="562"/>
                    <a:pt x="962" y="553"/>
                    <a:pt x="956" y="543"/>
                  </a:cubicBezTo>
                  <a:cubicBezTo>
                    <a:pt x="945" y="523"/>
                    <a:pt x="930" y="506"/>
                    <a:pt x="920" y="488"/>
                  </a:cubicBezTo>
                  <a:cubicBezTo>
                    <a:pt x="915" y="474"/>
                    <a:pt x="906" y="466"/>
                    <a:pt x="904" y="452"/>
                  </a:cubicBezTo>
                  <a:cubicBezTo>
                    <a:pt x="922" y="458"/>
                    <a:pt x="937" y="469"/>
                    <a:pt x="956" y="472"/>
                  </a:cubicBezTo>
                  <a:cubicBezTo>
                    <a:pt x="973" y="479"/>
                    <a:pt x="993" y="478"/>
                    <a:pt x="1008" y="488"/>
                  </a:cubicBezTo>
                  <a:cubicBezTo>
                    <a:pt x="1021" y="504"/>
                    <a:pt x="1040" y="514"/>
                    <a:pt x="1056" y="525"/>
                  </a:cubicBezTo>
                  <a:cubicBezTo>
                    <a:pt x="1080" y="536"/>
                    <a:pt x="1107" y="538"/>
                    <a:pt x="1132" y="548"/>
                  </a:cubicBezTo>
                  <a:cubicBezTo>
                    <a:pt x="1142" y="549"/>
                    <a:pt x="1156" y="556"/>
                    <a:pt x="1163" y="548"/>
                  </a:cubicBezTo>
                  <a:cubicBezTo>
                    <a:pt x="1159" y="543"/>
                    <a:pt x="1154" y="540"/>
                    <a:pt x="1148" y="537"/>
                  </a:cubicBezTo>
                  <a:cubicBezTo>
                    <a:pt x="1145" y="525"/>
                    <a:pt x="1166" y="531"/>
                    <a:pt x="1172" y="522"/>
                  </a:cubicBezTo>
                  <a:cubicBezTo>
                    <a:pt x="1170" y="517"/>
                    <a:pt x="1166" y="515"/>
                    <a:pt x="1161" y="514"/>
                  </a:cubicBezTo>
                  <a:cubicBezTo>
                    <a:pt x="1147" y="507"/>
                    <a:pt x="1113" y="504"/>
                    <a:pt x="1104" y="499"/>
                  </a:cubicBezTo>
                  <a:cubicBezTo>
                    <a:pt x="1093" y="497"/>
                    <a:pt x="1082" y="493"/>
                    <a:pt x="1071" y="489"/>
                  </a:cubicBezTo>
                  <a:cubicBezTo>
                    <a:pt x="1013" y="489"/>
                    <a:pt x="981" y="437"/>
                    <a:pt x="935" y="417"/>
                  </a:cubicBezTo>
                  <a:cubicBezTo>
                    <a:pt x="946" y="408"/>
                    <a:pt x="962" y="400"/>
                    <a:pt x="969" y="385"/>
                  </a:cubicBezTo>
                  <a:cubicBezTo>
                    <a:pt x="977" y="372"/>
                    <a:pt x="980" y="349"/>
                    <a:pt x="972" y="334"/>
                  </a:cubicBezTo>
                  <a:cubicBezTo>
                    <a:pt x="963" y="304"/>
                    <a:pt x="925" y="308"/>
                    <a:pt x="903" y="291"/>
                  </a:cubicBezTo>
                  <a:cubicBezTo>
                    <a:pt x="905" y="289"/>
                    <a:pt x="905" y="289"/>
                    <a:pt x="905" y="289"/>
                  </a:cubicBezTo>
                  <a:cubicBezTo>
                    <a:pt x="943" y="287"/>
                    <a:pt x="976" y="295"/>
                    <a:pt x="1009" y="302"/>
                  </a:cubicBezTo>
                  <a:cubicBezTo>
                    <a:pt x="1101" y="315"/>
                    <a:pt x="1187" y="349"/>
                    <a:pt x="1283" y="351"/>
                  </a:cubicBezTo>
                  <a:cubicBezTo>
                    <a:pt x="1336" y="351"/>
                    <a:pt x="1402" y="354"/>
                    <a:pt x="1428" y="303"/>
                  </a:cubicBezTo>
                  <a:cubicBezTo>
                    <a:pt x="1433" y="273"/>
                    <a:pt x="1438" y="243"/>
                    <a:pt x="1443" y="213"/>
                  </a:cubicBezTo>
                  <a:cubicBezTo>
                    <a:pt x="1455" y="165"/>
                    <a:pt x="1486" y="120"/>
                    <a:pt x="1482" y="67"/>
                  </a:cubicBezTo>
                  <a:close/>
                  <a:moveTo>
                    <a:pt x="445" y="508"/>
                  </a:moveTo>
                  <a:cubicBezTo>
                    <a:pt x="431" y="496"/>
                    <a:pt x="431" y="496"/>
                    <a:pt x="431" y="496"/>
                  </a:cubicBezTo>
                  <a:cubicBezTo>
                    <a:pt x="438" y="487"/>
                    <a:pt x="452" y="492"/>
                    <a:pt x="463" y="486"/>
                  </a:cubicBezTo>
                  <a:cubicBezTo>
                    <a:pt x="488" y="478"/>
                    <a:pt x="517" y="468"/>
                    <a:pt x="544" y="474"/>
                  </a:cubicBezTo>
                  <a:cubicBezTo>
                    <a:pt x="516" y="497"/>
                    <a:pt x="478" y="500"/>
                    <a:pt x="445" y="508"/>
                  </a:cubicBezTo>
                  <a:close/>
                  <a:moveTo>
                    <a:pt x="1044" y="493"/>
                  </a:moveTo>
                  <a:cubicBezTo>
                    <a:pt x="1067" y="503"/>
                    <a:pt x="1113" y="513"/>
                    <a:pt x="1146" y="517"/>
                  </a:cubicBezTo>
                  <a:cubicBezTo>
                    <a:pt x="1143" y="530"/>
                    <a:pt x="1120" y="518"/>
                    <a:pt x="1123" y="536"/>
                  </a:cubicBezTo>
                  <a:cubicBezTo>
                    <a:pt x="1093" y="525"/>
                    <a:pt x="1058" y="519"/>
                    <a:pt x="1036" y="496"/>
                  </a:cubicBezTo>
                  <a:cubicBezTo>
                    <a:pt x="1038" y="495"/>
                    <a:pt x="1040" y="492"/>
                    <a:pt x="1044" y="493"/>
                  </a:cubicBezTo>
                  <a:close/>
                  <a:moveTo>
                    <a:pt x="143" y="82"/>
                  </a:moveTo>
                  <a:cubicBezTo>
                    <a:pt x="146" y="64"/>
                    <a:pt x="150" y="46"/>
                    <a:pt x="166" y="33"/>
                  </a:cubicBezTo>
                  <a:cubicBezTo>
                    <a:pt x="189" y="21"/>
                    <a:pt x="221" y="24"/>
                    <a:pt x="242" y="36"/>
                  </a:cubicBezTo>
                  <a:cubicBezTo>
                    <a:pt x="249" y="40"/>
                    <a:pt x="253" y="46"/>
                    <a:pt x="257" y="55"/>
                  </a:cubicBezTo>
                  <a:cubicBezTo>
                    <a:pt x="262" y="71"/>
                    <a:pt x="254" y="88"/>
                    <a:pt x="243" y="98"/>
                  </a:cubicBezTo>
                  <a:cubicBezTo>
                    <a:pt x="233" y="98"/>
                    <a:pt x="233" y="98"/>
                    <a:pt x="233" y="98"/>
                  </a:cubicBezTo>
                  <a:cubicBezTo>
                    <a:pt x="233" y="83"/>
                    <a:pt x="233" y="67"/>
                    <a:pt x="239" y="55"/>
                  </a:cubicBezTo>
                  <a:cubicBezTo>
                    <a:pt x="238" y="43"/>
                    <a:pt x="229" y="42"/>
                    <a:pt x="221" y="37"/>
                  </a:cubicBezTo>
                  <a:cubicBezTo>
                    <a:pt x="204" y="32"/>
                    <a:pt x="190" y="40"/>
                    <a:pt x="178" y="47"/>
                  </a:cubicBezTo>
                  <a:cubicBezTo>
                    <a:pt x="168" y="58"/>
                    <a:pt x="159" y="73"/>
                    <a:pt x="165" y="89"/>
                  </a:cubicBezTo>
                  <a:cubicBezTo>
                    <a:pt x="172" y="100"/>
                    <a:pt x="166" y="114"/>
                    <a:pt x="170" y="126"/>
                  </a:cubicBezTo>
                  <a:cubicBezTo>
                    <a:pt x="167" y="130"/>
                    <a:pt x="167" y="130"/>
                    <a:pt x="167" y="130"/>
                  </a:cubicBezTo>
                  <a:cubicBezTo>
                    <a:pt x="156" y="117"/>
                    <a:pt x="140" y="104"/>
                    <a:pt x="143" y="82"/>
                  </a:cubicBezTo>
                  <a:close/>
                  <a:moveTo>
                    <a:pt x="188" y="109"/>
                  </a:moveTo>
                  <a:cubicBezTo>
                    <a:pt x="203" y="120"/>
                    <a:pt x="223" y="115"/>
                    <a:pt x="240" y="118"/>
                  </a:cubicBezTo>
                  <a:cubicBezTo>
                    <a:pt x="243" y="129"/>
                    <a:pt x="243" y="142"/>
                    <a:pt x="235" y="151"/>
                  </a:cubicBezTo>
                  <a:cubicBezTo>
                    <a:pt x="219" y="147"/>
                    <a:pt x="198" y="149"/>
                    <a:pt x="189" y="133"/>
                  </a:cubicBezTo>
                  <a:cubicBezTo>
                    <a:pt x="191" y="127"/>
                    <a:pt x="186" y="117"/>
                    <a:pt x="188" y="109"/>
                  </a:cubicBezTo>
                  <a:close/>
                  <a:moveTo>
                    <a:pt x="185" y="77"/>
                  </a:moveTo>
                  <a:cubicBezTo>
                    <a:pt x="188" y="69"/>
                    <a:pt x="185" y="57"/>
                    <a:pt x="196" y="55"/>
                  </a:cubicBezTo>
                  <a:cubicBezTo>
                    <a:pt x="203" y="54"/>
                    <a:pt x="213" y="54"/>
                    <a:pt x="214" y="61"/>
                  </a:cubicBezTo>
                  <a:cubicBezTo>
                    <a:pt x="213" y="73"/>
                    <a:pt x="212" y="84"/>
                    <a:pt x="209" y="95"/>
                  </a:cubicBezTo>
                  <a:cubicBezTo>
                    <a:pt x="196" y="96"/>
                    <a:pt x="189" y="88"/>
                    <a:pt x="185" y="77"/>
                  </a:cubicBezTo>
                  <a:close/>
                  <a:moveTo>
                    <a:pt x="636" y="387"/>
                  </a:moveTo>
                  <a:cubicBezTo>
                    <a:pt x="631" y="353"/>
                    <a:pt x="644" y="324"/>
                    <a:pt x="666" y="300"/>
                  </a:cubicBezTo>
                  <a:cubicBezTo>
                    <a:pt x="680" y="297"/>
                    <a:pt x="695" y="294"/>
                    <a:pt x="708" y="302"/>
                  </a:cubicBezTo>
                  <a:cubicBezTo>
                    <a:pt x="683" y="309"/>
                    <a:pt x="651" y="315"/>
                    <a:pt x="645" y="347"/>
                  </a:cubicBezTo>
                  <a:cubicBezTo>
                    <a:pt x="646" y="359"/>
                    <a:pt x="642" y="366"/>
                    <a:pt x="648" y="377"/>
                  </a:cubicBezTo>
                  <a:cubicBezTo>
                    <a:pt x="659" y="395"/>
                    <a:pt x="683" y="387"/>
                    <a:pt x="696" y="402"/>
                  </a:cubicBezTo>
                  <a:cubicBezTo>
                    <a:pt x="696" y="407"/>
                    <a:pt x="692" y="412"/>
                    <a:pt x="687" y="413"/>
                  </a:cubicBezTo>
                  <a:cubicBezTo>
                    <a:pt x="671" y="404"/>
                    <a:pt x="651" y="400"/>
                    <a:pt x="636" y="387"/>
                  </a:cubicBezTo>
                  <a:close/>
                  <a:moveTo>
                    <a:pt x="601" y="454"/>
                  </a:moveTo>
                  <a:cubicBezTo>
                    <a:pt x="624" y="444"/>
                    <a:pt x="648" y="424"/>
                    <a:pt x="674" y="433"/>
                  </a:cubicBezTo>
                  <a:cubicBezTo>
                    <a:pt x="656" y="447"/>
                    <a:pt x="626" y="453"/>
                    <a:pt x="601" y="454"/>
                  </a:cubicBezTo>
                  <a:close/>
                  <a:moveTo>
                    <a:pt x="692" y="464"/>
                  </a:moveTo>
                  <a:cubicBezTo>
                    <a:pt x="679" y="495"/>
                    <a:pt x="663" y="525"/>
                    <a:pt x="645" y="555"/>
                  </a:cubicBezTo>
                  <a:cubicBezTo>
                    <a:pt x="643" y="559"/>
                    <a:pt x="636" y="560"/>
                    <a:pt x="630" y="561"/>
                  </a:cubicBezTo>
                  <a:cubicBezTo>
                    <a:pt x="630" y="548"/>
                    <a:pt x="643" y="537"/>
                    <a:pt x="649" y="525"/>
                  </a:cubicBezTo>
                  <a:cubicBezTo>
                    <a:pt x="669" y="499"/>
                    <a:pt x="675" y="471"/>
                    <a:pt x="698" y="446"/>
                  </a:cubicBezTo>
                  <a:cubicBezTo>
                    <a:pt x="704" y="452"/>
                    <a:pt x="692" y="456"/>
                    <a:pt x="692" y="464"/>
                  </a:cubicBezTo>
                  <a:close/>
                  <a:moveTo>
                    <a:pt x="716" y="408"/>
                  </a:moveTo>
                  <a:cubicBezTo>
                    <a:pt x="716" y="411"/>
                    <a:pt x="716" y="411"/>
                    <a:pt x="716" y="411"/>
                  </a:cubicBezTo>
                  <a:cubicBezTo>
                    <a:pt x="714" y="411"/>
                    <a:pt x="714" y="411"/>
                    <a:pt x="714" y="411"/>
                  </a:cubicBezTo>
                  <a:cubicBezTo>
                    <a:pt x="714" y="408"/>
                    <a:pt x="714" y="408"/>
                    <a:pt x="714" y="408"/>
                  </a:cubicBezTo>
                  <a:cubicBezTo>
                    <a:pt x="714" y="407"/>
                    <a:pt x="714" y="407"/>
                    <a:pt x="714" y="407"/>
                  </a:cubicBezTo>
                  <a:cubicBezTo>
                    <a:pt x="718" y="407"/>
                    <a:pt x="718" y="407"/>
                    <a:pt x="718" y="407"/>
                  </a:cubicBezTo>
                  <a:cubicBezTo>
                    <a:pt x="717" y="407"/>
                    <a:pt x="715" y="407"/>
                    <a:pt x="714" y="408"/>
                  </a:cubicBezTo>
                  <a:cubicBezTo>
                    <a:pt x="716" y="408"/>
                    <a:pt x="716" y="408"/>
                    <a:pt x="716" y="408"/>
                  </a:cubicBezTo>
                  <a:close/>
                  <a:moveTo>
                    <a:pt x="708" y="381"/>
                  </a:moveTo>
                  <a:cubicBezTo>
                    <a:pt x="691" y="379"/>
                    <a:pt x="676" y="375"/>
                    <a:pt x="662" y="370"/>
                  </a:cubicBezTo>
                  <a:cubicBezTo>
                    <a:pt x="652" y="360"/>
                    <a:pt x="662" y="349"/>
                    <a:pt x="662" y="339"/>
                  </a:cubicBezTo>
                  <a:cubicBezTo>
                    <a:pt x="675" y="318"/>
                    <a:pt x="713" y="307"/>
                    <a:pt x="732" y="326"/>
                  </a:cubicBezTo>
                  <a:cubicBezTo>
                    <a:pt x="729" y="348"/>
                    <a:pt x="721" y="366"/>
                    <a:pt x="708" y="381"/>
                  </a:cubicBezTo>
                  <a:close/>
                  <a:moveTo>
                    <a:pt x="729" y="381"/>
                  </a:moveTo>
                  <a:cubicBezTo>
                    <a:pt x="732" y="369"/>
                    <a:pt x="737" y="352"/>
                    <a:pt x="744" y="341"/>
                  </a:cubicBezTo>
                  <a:cubicBezTo>
                    <a:pt x="743" y="353"/>
                    <a:pt x="737" y="371"/>
                    <a:pt x="729" y="381"/>
                  </a:cubicBezTo>
                  <a:close/>
                  <a:moveTo>
                    <a:pt x="739" y="303"/>
                  </a:moveTo>
                  <a:cubicBezTo>
                    <a:pt x="727" y="300"/>
                    <a:pt x="720" y="286"/>
                    <a:pt x="707" y="286"/>
                  </a:cubicBezTo>
                  <a:cubicBezTo>
                    <a:pt x="718" y="282"/>
                    <a:pt x="730" y="283"/>
                    <a:pt x="743" y="285"/>
                  </a:cubicBezTo>
                  <a:cubicBezTo>
                    <a:pt x="748" y="291"/>
                    <a:pt x="740" y="297"/>
                    <a:pt x="739" y="303"/>
                  </a:cubicBezTo>
                  <a:close/>
                  <a:moveTo>
                    <a:pt x="751" y="332"/>
                  </a:moveTo>
                  <a:cubicBezTo>
                    <a:pt x="750" y="332"/>
                    <a:pt x="750" y="332"/>
                    <a:pt x="750" y="332"/>
                  </a:cubicBezTo>
                  <a:cubicBezTo>
                    <a:pt x="750" y="321"/>
                    <a:pt x="750" y="321"/>
                    <a:pt x="750" y="321"/>
                  </a:cubicBezTo>
                  <a:cubicBezTo>
                    <a:pt x="751" y="321"/>
                    <a:pt x="751" y="321"/>
                    <a:pt x="751" y="321"/>
                  </a:cubicBezTo>
                  <a:cubicBezTo>
                    <a:pt x="751" y="332"/>
                    <a:pt x="751" y="332"/>
                    <a:pt x="751" y="332"/>
                  </a:cubicBezTo>
                  <a:close/>
                  <a:moveTo>
                    <a:pt x="752" y="377"/>
                  </a:moveTo>
                  <a:cubicBezTo>
                    <a:pt x="751" y="373"/>
                    <a:pt x="754" y="368"/>
                    <a:pt x="755" y="363"/>
                  </a:cubicBezTo>
                  <a:cubicBezTo>
                    <a:pt x="759" y="358"/>
                    <a:pt x="764" y="367"/>
                    <a:pt x="766" y="370"/>
                  </a:cubicBezTo>
                  <a:cubicBezTo>
                    <a:pt x="763" y="375"/>
                    <a:pt x="758" y="378"/>
                    <a:pt x="752" y="377"/>
                  </a:cubicBezTo>
                  <a:close/>
                  <a:moveTo>
                    <a:pt x="766" y="317"/>
                  </a:moveTo>
                  <a:cubicBezTo>
                    <a:pt x="771" y="303"/>
                    <a:pt x="772" y="291"/>
                    <a:pt x="781" y="281"/>
                  </a:cubicBezTo>
                  <a:cubicBezTo>
                    <a:pt x="790" y="281"/>
                    <a:pt x="799" y="281"/>
                    <a:pt x="807" y="285"/>
                  </a:cubicBezTo>
                  <a:cubicBezTo>
                    <a:pt x="808" y="304"/>
                    <a:pt x="832" y="330"/>
                    <a:pt x="807" y="347"/>
                  </a:cubicBezTo>
                  <a:cubicBezTo>
                    <a:pt x="798" y="350"/>
                    <a:pt x="785" y="359"/>
                    <a:pt x="776" y="350"/>
                  </a:cubicBezTo>
                  <a:cubicBezTo>
                    <a:pt x="763" y="340"/>
                    <a:pt x="761" y="330"/>
                    <a:pt x="766" y="317"/>
                  </a:cubicBezTo>
                  <a:close/>
                  <a:moveTo>
                    <a:pt x="836" y="290"/>
                  </a:moveTo>
                  <a:cubicBezTo>
                    <a:pt x="834" y="281"/>
                    <a:pt x="845" y="288"/>
                    <a:pt x="849" y="284"/>
                  </a:cubicBezTo>
                  <a:cubicBezTo>
                    <a:pt x="879" y="286"/>
                    <a:pt x="879" y="286"/>
                    <a:pt x="879" y="286"/>
                  </a:cubicBezTo>
                  <a:cubicBezTo>
                    <a:pt x="863" y="284"/>
                    <a:pt x="844" y="320"/>
                    <a:pt x="836" y="290"/>
                  </a:cubicBezTo>
                  <a:close/>
                  <a:moveTo>
                    <a:pt x="884" y="302"/>
                  </a:moveTo>
                  <a:cubicBezTo>
                    <a:pt x="873" y="306"/>
                    <a:pt x="864" y="320"/>
                    <a:pt x="853" y="322"/>
                  </a:cubicBezTo>
                  <a:cubicBezTo>
                    <a:pt x="858" y="312"/>
                    <a:pt x="873" y="301"/>
                    <a:pt x="884" y="302"/>
                  </a:cubicBezTo>
                  <a:close/>
                  <a:moveTo>
                    <a:pt x="844" y="362"/>
                  </a:moveTo>
                  <a:cubicBezTo>
                    <a:pt x="844" y="365"/>
                    <a:pt x="844" y="365"/>
                    <a:pt x="844" y="365"/>
                  </a:cubicBezTo>
                  <a:cubicBezTo>
                    <a:pt x="843" y="365"/>
                    <a:pt x="843" y="365"/>
                    <a:pt x="843" y="365"/>
                  </a:cubicBezTo>
                  <a:cubicBezTo>
                    <a:pt x="843" y="362"/>
                    <a:pt x="843" y="362"/>
                    <a:pt x="843" y="362"/>
                  </a:cubicBezTo>
                  <a:cubicBezTo>
                    <a:pt x="844" y="362"/>
                    <a:pt x="844" y="362"/>
                    <a:pt x="844" y="362"/>
                  </a:cubicBezTo>
                  <a:close/>
                  <a:moveTo>
                    <a:pt x="846" y="421"/>
                  </a:moveTo>
                  <a:cubicBezTo>
                    <a:pt x="845" y="423"/>
                    <a:pt x="847" y="426"/>
                    <a:pt x="844" y="428"/>
                  </a:cubicBezTo>
                  <a:cubicBezTo>
                    <a:pt x="822" y="410"/>
                    <a:pt x="822" y="410"/>
                    <a:pt x="822" y="410"/>
                  </a:cubicBezTo>
                  <a:cubicBezTo>
                    <a:pt x="832" y="408"/>
                    <a:pt x="840" y="413"/>
                    <a:pt x="846" y="421"/>
                  </a:cubicBezTo>
                  <a:close/>
                  <a:moveTo>
                    <a:pt x="820" y="391"/>
                  </a:moveTo>
                  <a:cubicBezTo>
                    <a:pt x="822" y="389"/>
                    <a:pt x="827" y="389"/>
                    <a:pt x="829" y="391"/>
                  </a:cubicBezTo>
                  <a:cubicBezTo>
                    <a:pt x="820" y="391"/>
                    <a:pt x="820" y="391"/>
                    <a:pt x="820" y="391"/>
                  </a:cubicBezTo>
                  <a:close/>
                  <a:moveTo>
                    <a:pt x="807" y="377"/>
                  </a:moveTo>
                  <a:cubicBezTo>
                    <a:pt x="810" y="371"/>
                    <a:pt x="815" y="362"/>
                    <a:pt x="822" y="362"/>
                  </a:cubicBezTo>
                  <a:cubicBezTo>
                    <a:pt x="822" y="363"/>
                    <a:pt x="823" y="364"/>
                    <a:pt x="824" y="365"/>
                  </a:cubicBezTo>
                  <a:cubicBezTo>
                    <a:pt x="818" y="370"/>
                    <a:pt x="813" y="375"/>
                    <a:pt x="807" y="377"/>
                  </a:cubicBezTo>
                  <a:close/>
                  <a:moveTo>
                    <a:pt x="784" y="375"/>
                  </a:moveTo>
                  <a:cubicBezTo>
                    <a:pt x="781" y="375"/>
                    <a:pt x="781" y="375"/>
                    <a:pt x="781" y="375"/>
                  </a:cubicBezTo>
                  <a:cubicBezTo>
                    <a:pt x="786" y="369"/>
                    <a:pt x="786" y="369"/>
                    <a:pt x="786" y="369"/>
                  </a:cubicBezTo>
                  <a:cubicBezTo>
                    <a:pt x="789" y="371"/>
                    <a:pt x="785" y="373"/>
                    <a:pt x="784" y="375"/>
                  </a:cubicBezTo>
                  <a:close/>
                  <a:moveTo>
                    <a:pt x="787" y="411"/>
                  </a:moveTo>
                  <a:cubicBezTo>
                    <a:pt x="800" y="398"/>
                    <a:pt x="811" y="419"/>
                    <a:pt x="816" y="430"/>
                  </a:cubicBezTo>
                  <a:cubicBezTo>
                    <a:pt x="831" y="451"/>
                    <a:pt x="868" y="470"/>
                    <a:pt x="854" y="499"/>
                  </a:cubicBezTo>
                  <a:cubicBezTo>
                    <a:pt x="835" y="516"/>
                    <a:pt x="807" y="500"/>
                    <a:pt x="786" y="513"/>
                  </a:cubicBezTo>
                  <a:cubicBezTo>
                    <a:pt x="776" y="512"/>
                    <a:pt x="758" y="515"/>
                    <a:pt x="752" y="504"/>
                  </a:cubicBezTo>
                  <a:cubicBezTo>
                    <a:pt x="762" y="473"/>
                    <a:pt x="772" y="438"/>
                    <a:pt x="787" y="411"/>
                  </a:cubicBezTo>
                  <a:close/>
                  <a:moveTo>
                    <a:pt x="760" y="430"/>
                  </a:moveTo>
                  <a:cubicBezTo>
                    <a:pt x="765" y="422"/>
                    <a:pt x="765" y="422"/>
                    <a:pt x="765" y="422"/>
                  </a:cubicBezTo>
                  <a:cubicBezTo>
                    <a:pt x="758" y="445"/>
                    <a:pt x="746" y="469"/>
                    <a:pt x="734" y="492"/>
                  </a:cubicBezTo>
                  <a:cubicBezTo>
                    <a:pt x="728" y="468"/>
                    <a:pt x="752" y="450"/>
                    <a:pt x="760" y="430"/>
                  </a:cubicBezTo>
                  <a:close/>
                  <a:moveTo>
                    <a:pt x="803" y="545"/>
                  </a:moveTo>
                  <a:cubicBezTo>
                    <a:pt x="784" y="546"/>
                    <a:pt x="757" y="556"/>
                    <a:pt x="739" y="541"/>
                  </a:cubicBezTo>
                  <a:cubicBezTo>
                    <a:pt x="740" y="533"/>
                    <a:pt x="732" y="529"/>
                    <a:pt x="733" y="522"/>
                  </a:cubicBezTo>
                  <a:cubicBezTo>
                    <a:pt x="748" y="516"/>
                    <a:pt x="761" y="534"/>
                    <a:pt x="776" y="521"/>
                  </a:cubicBezTo>
                  <a:cubicBezTo>
                    <a:pt x="798" y="522"/>
                    <a:pt x="821" y="518"/>
                    <a:pt x="843" y="523"/>
                  </a:cubicBezTo>
                  <a:cubicBezTo>
                    <a:pt x="854" y="525"/>
                    <a:pt x="870" y="505"/>
                    <a:pt x="872" y="525"/>
                  </a:cubicBezTo>
                  <a:cubicBezTo>
                    <a:pt x="864" y="557"/>
                    <a:pt x="826" y="535"/>
                    <a:pt x="803" y="545"/>
                  </a:cubicBezTo>
                  <a:close/>
                  <a:moveTo>
                    <a:pt x="858" y="406"/>
                  </a:moveTo>
                  <a:cubicBezTo>
                    <a:pt x="858" y="403"/>
                    <a:pt x="858" y="403"/>
                    <a:pt x="858" y="403"/>
                  </a:cubicBezTo>
                  <a:cubicBezTo>
                    <a:pt x="860" y="403"/>
                    <a:pt x="860" y="403"/>
                    <a:pt x="860" y="403"/>
                  </a:cubicBezTo>
                  <a:cubicBezTo>
                    <a:pt x="860" y="406"/>
                    <a:pt x="860" y="406"/>
                    <a:pt x="860" y="406"/>
                  </a:cubicBezTo>
                  <a:cubicBezTo>
                    <a:pt x="858" y="406"/>
                    <a:pt x="858" y="406"/>
                    <a:pt x="858" y="406"/>
                  </a:cubicBezTo>
                  <a:close/>
                  <a:moveTo>
                    <a:pt x="864" y="466"/>
                  </a:moveTo>
                  <a:cubicBezTo>
                    <a:pt x="865" y="476"/>
                    <a:pt x="875" y="480"/>
                    <a:pt x="869" y="489"/>
                  </a:cubicBezTo>
                  <a:cubicBezTo>
                    <a:pt x="867" y="485"/>
                    <a:pt x="861" y="476"/>
                    <a:pt x="864" y="466"/>
                  </a:cubicBezTo>
                  <a:close/>
                  <a:moveTo>
                    <a:pt x="891" y="525"/>
                  </a:moveTo>
                  <a:cubicBezTo>
                    <a:pt x="886" y="526"/>
                    <a:pt x="886" y="526"/>
                    <a:pt x="886" y="526"/>
                  </a:cubicBezTo>
                  <a:cubicBezTo>
                    <a:pt x="881" y="523"/>
                    <a:pt x="883" y="512"/>
                    <a:pt x="884" y="506"/>
                  </a:cubicBezTo>
                  <a:cubicBezTo>
                    <a:pt x="890" y="511"/>
                    <a:pt x="895" y="518"/>
                    <a:pt x="891" y="525"/>
                  </a:cubicBezTo>
                  <a:close/>
                  <a:moveTo>
                    <a:pt x="939" y="548"/>
                  </a:moveTo>
                  <a:cubicBezTo>
                    <a:pt x="938" y="551"/>
                    <a:pt x="933" y="551"/>
                    <a:pt x="931" y="549"/>
                  </a:cubicBezTo>
                  <a:cubicBezTo>
                    <a:pt x="903" y="512"/>
                    <a:pt x="889" y="473"/>
                    <a:pt x="871" y="433"/>
                  </a:cubicBezTo>
                  <a:cubicBezTo>
                    <a:pt x="875" y="432"/>
                    <a:pt x="875" y="432"/>
                    <a:pt x="875" y="432"/>
                  </a:cubicBezTo>
                  <a:cubicBezTo>
                    <a:pt x="898" y="469"/>
                    <a:pt x="916" y="511"/>
                    <a:pt x="939" y="548"/>
                  </a:cubicBezTo>
                  <a:close/>
                  <a:moveTo>
                    <a:pt x="975" y="459"/>
                  </a:moveTo>
                  <a:cubicBezTo>
                    <a:pt x="973" y="460"/>
                    <a:pt x="973" y="462"/>
                    <a:pt x="973" y="463"/>
                  </a:cubicBezTo>
                  <a:cubicBezTo>
                    <a:pt x="945" y="464"/>
                    <a:pt x="927" y="447"/>
                    <a:pt x="905" y="433"/>
                  </a:cubicBezTo>
                  <a:cubicBezTo>
                    <a:pt x="904" y="428"/>
                    <a:pt x="904" y="428"/>
                    <a:pt x="904" y="428"/>
                  </a:cubicBezTo>
                  <a:cubicBezTo>
                    <a:pt x="930" y="430"/>
                    <a:pt x="951" y="446"/>
                    <a:pt x="975" y="459"/>
                  </a:cubicBezTo>
                  <a:close/>
                  <a:moveTo>
                    <a:pt x="950" y="330"/>
                  </a:moveTo>
                  <a:cubicBezTo>
                    <a:pt x="961" y="333"/>
                    <a:pt x="962" y="346"/>
                    <a:pt x="963" y="355"/>
                  </a:cubicBezTo>
                  <a:cubicBezTo>
                    <a:pt x="962" y="377"/>
                    <a:pt x="951" y="395"/>
                    <a:pt x="930" y="403"/>
                  </a:cubicBezTo>
                  <a:cubicBezTo>
                    <a:pt x="920" y="408"/>
                    <a:pt x="904" y="410"/>
                    <a:pt x="893" y="407"/>
                  </a:cubicBezTo>
                  <a:cubicBezTo>
                    <a:pt x="916" y="406"/>
                    <a:pt x="941" y="397"/>
                    <a:pt x="951" y="374"/>
                  </a:cubicBezTo>
                  <a:cubicBezTo>
                    <a:pt x="950" y="330"/>
                    <a:pt x="950" y="330"/>
                    <a:pt x="950" y="330"/>
                  </a:cubicBezTo>
                  <a:close/>
                  <a:moveTo>
                    <a:pt x="928" y="326"/>
                  </a:moveTo>
                  <a:cubicBezTo>
                    <a:pt x="933" y="340"/>
                    <a:pt x="942" y="352"/>
                    <a:pt x="937" y="369"/>
                  </a:cubicBezTo>
                  <a:cubicBezTo>
                    <a:pt x="928" y="387"/>
                    <a:pt x="908" y="387"/>
                    <a:pt x="891" y="391"/>
                  </a:cubicBezTo>
                  <a:cubicBezTo>
                    <a:pt x="882" y="392"/>
                    <a:pt x="876" y="389"/>
                    <a:pt x="869" y="384"/>
                  </a:cubicBezTo>
                  <a:cubicBezTo>
                    <a:pt x="870" y="380"/>
                    <a:pt x="868" y="378"/>
                    <a:pt x="865" y="375"/>
                  </a:cubicBezTo>
                  <a:cubicBezTo>
                    <a:pt x="868" y="362"/>
                    <a:pt x="843" y="349"/>
                    <a:pt x="860" y="339"/>
                  </a:cubicBezTo>
                  <a:cubicBezTo>
                    <a:pt x="876" y="324"/>
                    <a:pt x="912" y="291"/>
                    <a:pt x="928" y="326"/>
                  </a:cubicBezTo>
                  <a:close/>
                  <a:moveTo>
                    <a:pt x="1416" y="256"/>
                  </a:moveTo>
                  <a:cubicBezTo>
                    <a:pt x="1409" y="265"/>
                    <a:pt x="1415" y="281"/>
                    <a:pt x="1406" y="290"/>
                  </a:cubicBezTo>
                  <a:cubicBezTo>
                    <a:pt x="1406" y="307"/>
                    <a:pt x="1391" y="316"/>
                    <a:pt x="1379" y="322"/>
                  </a:cubicBezTo>
                  <a:cubicBezTo>
                    <a:pt x="1265" y="348"/>
                    <a:pt x="1152" y="309"/>
                    <a:pt x="1042" y="290"/>
                  </a:cubicBezTo>
                  <a:cubicBezTo>
                    <a:pt x="887" y="256"/>
                    <a:pt x="707" y="246"/>
                    <a:pt x="549" y="282"/>
                  </a:cubicBezTo>
                  <a:cubicBezTo>
                    <a:pt x="475" y="295"/>
                    <a:pt x="403" y="313"/>
                    <a:pt x="332" y="333"/>
                  </a:cubicBezTo>
                  <a:cubicBezTo>
                    <a:pt x="288" y="339"/>
                    <a:pt x="240" y="346"/>
                    <a:pt x="198" y="332"/>
                  </a:cubicBezTo>
                  <a:cubicBezTo>
                    <a:pt x="163" y="316"/>
                    <a:pt x="178" y="271"/>
                    <a:pt x="167" y="240"/>
                  </a:cubicBezTo>
                  <a:cubicBezTo>
                    <a:pt x="169" y="216"/>
                    <a:pt x="160" y="197"/>
                    <a:pt x="159" y="173"/>
                  </a:cubicBezTo>
                  <a:cubicBezTo>
                    <a:pt x="157" y="166"/>
                    <a:pt x="155" y="156"/>
                    <a:pt x="156" y="148"/>
                  </a:cubicBezTo>
                  <a:cubicBezTo>
                    <a:pt x="170" y="150"/>
                    <a:pt x="184" y="161"/>
                    <a:pt x="200" y="165"/>
                  </a:cubicBezTo>
                  <a:cubicBezTo>
                    <a:pt x="280" y="180"/>
                    <a:pt x="352" y="154"/>
                    <a:pt x="427" y="141"/>
                  </a:cubicBezTo>
                  <a:cubicBezTo>
                    <a:pt x="499" y="125"/>
                    <a:pt x="573" y="113"/>
                    <a:pt x="649" y="107"/>
                  </a:cubicBezTo>
                  <a:cubicBezTo>
                    <a:pt x="735" y="106"/>
                    <a:pt x="824" y="101"/>
                    <a:pt x="906" y="115"/>
                  </a:cubicBezTo>
                  <a:cubicBezTo>
                    <a:pt x="933" y="116"/>
                    <a:pt x="956" y="123"/>
                    <a:pt x="982" y="125"/>
                  </a:cubicBezTo>
                  <a:cubicBezTo>
                    <a:pt x="1036" y="132"/>
                    <a:pt x="1086" y="146"/>
                    <a:pt x="1141" y="150"/>
                  </a:cubicBezTo>
                  <a:cubicBezTo>
                    <a:pt x="1149" y="153"/>
                    <a:pt x="1160" y="153"/>
                    <a:pt x="1169" y="155"/>
                  </a:cubicBezTo>
                  <a:cubicBezTo>
                    <a:pt x="1256" y="169"/>
                    <a:pt x="1353" y="193"/>
                    <a:pt x="1435" y="155"/>
                  </a:cubicBezTo>
                  <a:cubicBezTo>
                    <a:pt x="1435" y="190"/>
                    <a:pt x="1421" y="222"/>
                    <a:pt x="1416" y="256"/>
                  </a:cubicBezTo>
                  <a:close/>
                  <a:moveTo>
                    <a:pt x="1389" y="138"/>
                  </a:moveTo>
                  <a:cubicBezTo>
                    <a:pt x="1390" y="153"/>
                    <a:pt x="1376" y="149"/>
                    <a:pt x="1368" y="155"/>
                  </a:cubicBezTo>
                  <a:cubicBezTo>
                    <a:pt x="1345" y="155"/>
                    <a:pt x="1345" y="155"/>
                    <a:pt x="1345" y="155"/>
                  </a:cubicBezTo>
                  <a:cubicBezTo>
                    <a:pt x="1340" y="147"/>
                    <a:pt x="1342" y="136"/>
                    <a:pt x="1342" y="128"/>
                  </a:cubicBezTo>
                  <a:cubicBezTo>
                    <a:pt x="1358" y="131"/>
                    <a:pt x="1375" y="131"/>
                    <a:pt x="1389" y="138"/>
                  </a:cubicBezTo>
                  <a:close/>
                  <a:moveTo>
                    <a:pt x="1379" y="114"/>
                  </a:moveTo>
                  <a:cubicBezTo>
                    <a:pt x="1389" y="103"/>
                    <a:pt x="1376" y="42"/>
                    <a:pt x="1406" y="82"/>
                  </a:cubicBezTo>
                  <a:cubicBezTo>
                    <a:pt x="1406" y="89"/>
                    <a:pt x="1407" y="101"/>
                    <a:pt x="1399" y="107"/>
                  </a:cubicBezTo>
                  <a:cubicBezTo>
                    <a:pt x="1394" y="111"/>
                    <a:pt x="1386" y="118"/>
                    <a:pt x="1379" y="114"/>
                  </a:cubicBezTo>
                  <a:close/>
                  <a:moveTo>
                    <a:pt x="1457" y="104"/>
                  </a:moveTo>
                  <a:cubicBezTo>
                    <a:pt x="1448" y="121"/>
                    <a:pt x="1435" y="134"/>
                    <a:pt x="1415" y="137"/>
                  </a:cubicBezTo>
                  <a:cubicBezTo>
                    <a:pt x="1416" y="114"/>
                    <a:pt x="1437" y="97"/>
                    <a:pt x="1430" y="71"/>
                  </a:cubicBezTo>
                  <a:cubicBezTo>
                    <a:pt x="1417" y="53"/>
                    <a:pt x="1392" y="47"/>
                    <a:pt x="1369" y="52"/>
                  </a:cubicBezTo>
                  <a:cubicBezTo>
                    <a:pt x="1361" y="57"/>
                    <a:pt x="1364" y="67"/>
                    <a:pt x="1361" y="76"/>
                  </a:cubicBezTo>
                  <a:cubicBezTo>
                    <a:pt x="1358" y="108"/>
                    <a:pt x="1358" y="108"/>
                    <a:pt x="1358" y="108"/>
                  </a:cubicBezTo>
                  <a:cubicBezTo>
                    <a:pt x="1338" y="108"/>
                    <a:pt x="1337" y="90"/>
                    <a:pt x="1332" y="77"/>
                  </a:cubicBezTo>
                  <a:cubicBezTo>
                    <a:pt x="1333" y="56"/>
                    <a:pt x="1341" y="36"/>
                    <a:pt x="1361" y="26"/>
                  </a:cubicBezTo>
                  <a:cubicBezTo>
                    <a:pt x="1377" y="19"/>
                    <a:pt x="1402" y="20"/>
                    <a:pt x="1417" y="28"/>
                  </a:cubicBezTo>
                  <a:cubicBezTo>
                    <a:pt x="1430" y="31"/>
                    <a:pt x="1444" y="37"/>
                    <a:pt x="1449" y="49"/>
                  </a:cubicBezTo>
                  <a:cubicBezTo>
                    <a:pt x="1463" y="62"/>
                    <a:pt x="1459" y="86"/>
                    <a:pt x="1457"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8" name="Line 251"/>
            <p:cNvSpPr>
              <a:spLocks noChangeShapeType="1"/>
            </p:cNvSpPr>
            <p:nvPr userDrawn="1"/>
          </p:nvSpPr>
          <p:spPr bwMode="auto">
            <a:xfrm>
              <a:off x="-7867" y="4630"/>
              <a:ext cx="21503" cy="0"/>
            </a:xfrm>
            <a:prstGeom prst="line">
              <a:avLst/>
            </a:prstGeom>
            <a:grpFill/>
            <a:ln w="3810" cap="sq">
              <a:solidFill>
                <a:srgbClr val="FFFFFF"/>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AU" dirty="0"/>
            </a:p>
          </p:txBody>
        </p:sp>
        <p:sp>
          <p:nvSpPr>
            <p:cNvPr id="59" name="Freeform 252"/>
            <p:cNvSpPr>
              <a:spLocks noEditPoints="1"/>
            </p:cNvSpPr>
            <p:nvPr userDrawn="1"/>
          </p:nvSpPr>
          <p:spPr bwMode="auto">
            <a:xfrm>
              <a:off x="-7876" y="5254"/>
              <a:ext cx="914" cy="907"/>
            </a:xfrm>
            <a:custGeom>
              <a:avLst/>
              <a:gdLst>
                <a:gd name="T0" fmla="*/ 0 w 387"/>
                <a:gd name="T1" fmla="*/ 384 h 384"/>
                <a:gd name="T2" fmla="*/ 0 w 387"/>
                <a:gd name="T3" fmla="*/ 374 h 384"/>
                <a:gd name="T4" fmla="*/ 12 w 387"/>
                <a:gd name="T5" fmla="*/ 374 h 384"/>
                <a:gd name="T6" fmla="*/ 38 w 387"/>
                <a:gd name="T7" fmla="*/ 368 h 384"/>
                <a:gd name="T8" fmla="*/ 51 w 387"/>
                <a:gd name="T9" fmla="*/ 354 h 384"/>
                <a:gd name="T10" fmla="*/ 54 w 387"/>
                <a:gd name="T11" fmla="*/ 318 h 384"/>
                <a:gd name="T12" fmla="*/ 54 w 387"/>
                <a:gd name="T13" fmla="*/ 65 h 384"/>
                <a:gd name="T14" fmla="*/ 51 w 387"/>
                <a:gd name="T15" fmla="*/ 28 h 384"/>
                <a:gd name="T16" fmla="*/ 38 w 387"/>
                <a:gd name="T17" fmla="*/ 16 h 384"/>
                <a:gd name="T18" fmla="*/ 12 w 387"/>
                <a:gd name="T19" fmla="*/ 10 h 384"/>
                <a:gd name="T20" fmla="*/ 0 w 387"/>
                <a:gd name="T21" fmla="*/ 10 h 384"/>
                <a:gd name="T22" fmla="*/ 0 w 387"/>
                <a:gd name="T23" fmla="*/ 0 h 384"/>
                <a:gd name="T24" fmla="*/ 172 w 387"/>
                <a:gd name="T25" fmla="*/ 0 h 384"/>
                <a:gd name="T26" fmla="*/ 283 w 387"/>
                <a:gd name="T27" fmla="*/ 18 h 384"/>
                <a:gd name="T28" fmla="*/ 361 w 387"/>
                <a:gd name="T29" fmla="*/ 88 h 384"/>
                <a:gd name="T30" fmla="*/ 387 w 387"/>
                <a:gd name="T31" fmla="*/ 193 h 384"/>
                <a:gd name="T32" fmla="*/ 374 w 387"/>
                <a:gd name="T33" fmla="*/ 268 h 384"/>
                <a:gd name="T34" fmla="*/ 340 w 387"/>
                <a:gd name="T35" fmla="*/ 324 h 384"/>
                <a:gd name="T36" fmla="*/ 292 w 387"/>
                <a:gd name="T37" fmla="*/ 360 h 384"/>
                <a:gd name="T38" fmla="*/ 226 w 387"/>
                <a:gd name="T39" fmla="*/ 381 h 384"/>
                <a:gd name="T40" fmla="*/ 172 w 387"/>
                <a:gd name="T41" fmla="*/ 384 h 384"/>
                <a:gd name="T42" fmla="*/ 0 w 387"/>
                <a:gd name="T43" fmla="*/ 384 h 384"/>
                <a:gd name="T44" fmla="*/ 146 w 387"/>
                <a:gd name="T45" fmla="*/ 21 h 384"/>
                <a:gd name="T46" fmla="*/ 146 w 387"/>
                <a:gd name="T47" fmla="*/ 322 h 384"/>
                <a:gd name="T48" fmla="*/ 149 w 387"/>
                <a:gd name="T49" fmla="*/ 351 h 384"/>
                <a:gd name="T50" fmla="*/ 156 w 387"/>
                <a:gd name="T51" fmla="*/ 359 h 384"/>
                <a:gd name="T52" fmla="*/ 178 w 387"/>
                <a:gd name="T53" fmla="*/ 363 h 384"/>
                <a:gd name="T54" fmla="*/ 251 w 387"/>
                <a:gd name="T55" fmla="*/ 331 h 384"/>
                <a:gd name="T56" fmla="*/ 285 w 387"/>
                <a:gd name="T57" fmla="*/ 195 h 384"/>
                <a:gd name="T58" fmla="*/ 261 w 387"/>
                <a:gd name="T59" fmla="*/ 77 h 384"/>
                <a:gd name="T60" fmla="*/ 214 w 387"/>
                <a:gd name="T61" fmla="*/ 30 h 384"/>
                <a:gd name="T62" fmla="*/ 146 w 387"/>
                <a:gd name="T63" fmla="*/ 2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7" h="384">
                  <a:moveTo>
                    <a:pt x="0" y="384"/>
                  </a:moveTo>
                  <a:cubicBezTo>
                    <a:pt x="0" y="374"/>
                    <a:pt x="0" y="374"/>
                    <a:pt x="0" y="374"/>
                  </a:cubicBezTo>
                  <a:cubicBezTo>
                    <a:pt x="12" y="374"/>
                    <a:pt x="12" y="374"/>
                    <a:pt x="12" y="374"/>
                  </a:cubicBezTo>
                  <a:cubicBezTo>
                    <a:pt x="23" y="374"/>
                    <a:pt x="32" y="372"/>
                    <a:pt x="38" y="368"/>
                  </a:cubicBezTo>
                  <a:cubicBezTo>
                    <a:pt x="44" y="365"/>
                    <a:pt x="48" y="360"/>
                    <a:pt x="51" y="354"/>
                  </a:cubicBezTo>
                  <a:cubicBezTo>
                    <a:pt x="53" y="350"/>
                    <a:pt x="54" y="338"/>
                    <a:pt x="54" y="318"/>
                  </a:cubicBezTo>
                  <a:cubicBezTo>
                    <a:pt x="54" y="65"/>
                    <a:pt x="54" y="65"/>
                    <a:pt x="54" y="65"/>
                  </a:cubicBezTo>
                  <a:cubicBezTo>
                    <a:pt x="54" y="46"/>
                    <a:pt x="53" y="33"/>
                    <a:pt x="51" y="28"/>
                  </a:cubicBezTo>
                  <a:cubicBezTo>
                    <a:pt x="49" y="24"/>
                    <a:pt x="44" y="19"/>
                    <a:pt x="38" y="16"/>
                  </a:cubicBezTo>
                  <a:cubicBezTo>
                    <a:pt x="32" y="12"/>
                    <a:pt x="23" y="10"/>
                    <a:pt x="12" y="10"/>
                  </a:cubicBezTo>
                  <a:cubicBezTo>
                    <a:pt x="0" y="10"/>
                    <a:pt x="0" y="10"/>
                    <a:pt x="0" y="10"/>
                  </a:cubicBezTo>
                  <a:cubicBezTo>
                    <a:pt x="0" y="0"/>
                    <a:pt x="0" y="0"/>
                    <a:pt x="0" y="0"/>
                  </a:cubicBezTo>
                  <a:cubicBezTo>
                    <a:pt x="172" y="0"/>
                    <a:pt x="172" y="0"/>
                    <a:pt x="172" y="0"/>
                  </a:cubicBezTo>
                  <a:cubicBezTo>
                    <a:pt x="218" y="0"/>
                    <a:pt x="255" y="6"/>
                    <a:pt x="283" y="18"/>
                  </a:cubicBezTo>
                  <a:cubicBezTo>
                    <a:pt x="317" y="34"/>
                    <a:pt x="343" y="57"/>
                    <a:pt x="361" y="88"/>
                  </a:cubicBezTo>
                  <a:cubicBezTo>
                    <a:pt x="378" y="119"/>
                    <a:pt x="387" y="154"/>
                    <a:pt x="387" y="193"/>
                  </a:cubicBezTo>
                  <a:cubicBezTo>
                    <a:pt x="387" y="220"/>
                    <a:pt x="383" y="245"/>
                    <a:pt x="374" y="268"/>
                  </a:cubicBezTo>
                  <a:cubicBezTo>
                    <a:pt x="365" y="291"/>
                    <a:pt x="354" y="309"/>
                    <a:pt x="340" y="324"/>
                  </a:cubicBezTo>
                  <a:cubicBezTo>
                    <a:pt x="326" y="339"/>
                    <a:pt x="311" y="351"/>
                    <a:pt x="292" y="360"/>
                  </a:cubicBezTo>
                  <a:cubicBezTo>
                    <a:pt x="274" y="369"/>
                    <a:pt x="252" y="376"/>
                    <a:pt x="226" y="381"/>
                  </a:cubicBezTo>
                  <a:cubicBezTo>
                    <a:pt x="215" y="383"/>
                    <a:pt x="197" y="384"/>
                    <a:pt x="172" y="384"/>
                  </a:cubicBezTo>
                  <a:lnTo>
                    <a:pt x="0" y="384"/>
                  </a:lnTo>
                  <a:close/>
                  <a:moveTo>
                    <a:pt x="146" y="21"/>
                  </a:moveTo>
                  <a:cubicBezTo>
                    <a:pt x="146" y="322"/>
                    <a:pt x="146" y="322"/>
                    <a:pt x="146" y="322"/>
                  </a:cubicBezTo>
                  <a:cubicBezTo>
                    <a:pt x="146" y="337"/>
                    <a:pt x="147" y="347"/>
                    <a:pt x="149" y="351"/>
                  </a:cubicBezTo>
                  <a:cubicBezTo>
                    <a:pt x="150" y="354"/>
                    <a:pt x="153" y="357"/>
                    <a:pt x="156" y="359"/>
                  </a:cubicBezTo>
                  <a:cubicBezTo>
                    <a:pt x="161" y="362"/>
                    <a:pt x="169" y="363"/>
                    <a:pt x="178" y="363"/>
                  </a:cubicBezTo>
                  <a:cubicBezTo>
                    <a:pt x="210" y="363"/>
                    <a:pt x="234" y="352"/>
                    <a:pt x="251" y="331"/>
                  </a:cubicBezTo>
                  <a:cubicBezTo>
                    <a:pt x="273" y="302"/>
                    <a:pt x="285" y="257"/>
                    <a:pt x="285" y="195"/>
                  </a:cubicBezTo>
                  <a:cubicBezTo>
                    <a:pt x="285" y="146"/>
                    <a:pt x="277" y="106"/>
                    <a:pt x="261" y="77"/>
                  </a:cubicBezTo>
                  <a:cubicBezTo>
                    <a:pt x="249" y="54"/>
                    <a:pt x="233" y="38"/>
                    <a:pt x="214" y="30"/>
                  </a:cubicBezTo>
                  <a:cubicBezTo>
                    <a:pt x="200" y="24"/>
                    <a:pt x="178" y="21"/>
                    <a:pt x="14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0" name="Freeform 253"/>
            <p:cNvSpPr>
              <a:spLocks noEditPoints="1"/>
            </p:cNvSpPr>
            <p:nvPr userDrawn="1"/>
          </p:nvSpPr>
          <p:spPr bwMode="auto">
            <a:xfrm>
              <a:off x="-6893" y="5516"/>
              <a:ext cx="524" cy="664"/>
            </a:xfrm>
            <a:custGeom>
              <a:avLst/>
              <a:gdLst>
                <a:gd name="T0" fmla="*/ 222 w 222"/>
                <a:gd name="T1" fmla="*/ 131 h 281"/>
                <a:gd name="T2" fmla="*/ 77 w 222"/>
                <a:gd name="T3" fmla="*/ 131 h 281"/>
                <a:gd name="T4" fmla="*/ 105 w 222"/>
                <a:gd name="T5" fmla="*/ 214 h 281"/>
                <a:gd name="T6" fmla="*/ 152 w 222"/>
                <a:gd name="T7" fmla="*/ 238 h 281"/>
                <a:gd name="T8" fmla="*/ 183 w 222"/>
                <a:gd name="T9" fmla="*/ 229 h 281"/>
                <a:gd name="T10" fmla="*/ 213 w 222"/>
                <a:gd name="T11" fmla="*/ 194 h 281"/>
                <a:gd name="T12" fmla="*/ 222 w 222"/>
                <a:gd name="T13" fmla="*/ 201 h 281"/>
                <a:gd name="T14" fmla="*/ 175 w 222"/>
                <a:gd name="T15" fmla="*/ 263 h 281"/>
                <a:gd name="T16" fmla="*/ 114 w 222"/>
                <a:gd name="T17" fmla="*/ 281 h 281"/>
                <a:gd name="T18" fmla="*/ 25 w 222"/>
                <a:gd name="T19" fmla="*/ 236 h 281"/>
                <a:gd name="T20" fmla="*/ 0 w 222"/>
                <a:gd name="T21" fmla="*/ 145 h 281"/>
                <a:gd name="T22" fmla="*/ 36 w 222"/>
                <a:gd name="T23" fmla="*/ 39 h 281"/>
                <a:gd name="T24" fmla="*/ 120 w 222"/>
                <a:gd name="T25" fmla="*/ 0 h 281"/>
                <a:gd name="T26" fmla="*/ 190 w 222"/>
                <a:gd name="T27" fmla="*/ 33 h 281"/>
                <a:gd name="T28" fmla="*/ 222 w 222"/>
                <a:gd name="T29" fmla="*/ 131 h 281"/>
                <a:gd name="T30" fmla="*/ 153 w 222"/>
                <a:gd name="T31" fmla="*/ 112 h 281"/>
                <a:gd name="T32" fmla="*/ 148 w 222"/>
                <a:gd name="T33" fmla="*/ 49 h 281"/>
                <a:gd name="T34" fmla="*/ 132 w 222"/>
                <a:gd name="T35" fmla="*/ 24 h 281"/>
                <a:gd name="T36" fmla="*/ 116 w 222"/>
                <a:gd name="T37" fmla="*/ 18 h 281"/>
                <a:gd name="T38" fmla="*/ 92 w 222"/>
                <a:gd name="T39" fmla="*/ 33 h 281"/>
                <a:gd name="T40" fmla="*/ 75 w 222"/>
                <a:gd name="T41" fmla="*/ 102 h 281"/>
                <a:gd name="T42" fmla="*/ 75 w 222"/>
                <a:gd name="T43" fmla="*/ 112 h 281"/>
                <a:gd name="T44" fmla="*/ 153 w 222"/>
                <a:gd name="T45" fmla="*/ 11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2" h="281">
                  <a:moveTo>
                    <a:pt x="222" y="131"/>
                  </a:moveTo>
                  <a:cubicBezTo>
                    <a:pt x="77" y="131"/>
                    <a:pt x="77" y="131"/>
                    <a:pt x="77" y="131"/>
                  </a:cubicBezTo>
                  <a:cubicBezTo>
                    <a:pt x="78" y="166"/>
                    <a:pt x="88" y="194"/>
                    <a:pt x="105" y="214"/>
                  </a:cubicBezTo>
                  <a:cubicBezTo>
                    <a:pt x="118" y="230"/>
                    <a:pt x="134" y="238"/>
                    <a:pt x="152" y="238"/>
                  </a:cubicBezTo>
                  <a:cubicBezTo>
                    <a:pt x="163" y="238"/>
                    <a:pt x="174" y="235"/>
                    <a:pt x="183" y="229"/>
                  </a:cubicBezTo>
                  <a:cubicBezTo>
                    <a:pt x="192" y="222"/>
                    <a:pt x="202" y="211"/>
                    <a:pt x="213" y="194"/>
                  </a:cubicBezTo>
                  <a:cubicBezTo>
                    <a:pt x="222" y="201"/>
                    <a:pt x="222" y="201"/>
                    <a:pt x="222" y="201"/>
                  </a:cubicBezTo>
                  <a:cubicBezTo>
                    <a:pt x="208" y="230"/>
                    <a:pt x="192" y="251"/>
                    <a:pt x="175" y="263"/>
                  </a:cubicBezTo>
                  <a:cubicBezTo>
                    <a:pt x="157" y="275"/>
                    <a:pt x="137" y="281"/>
                    <a:pt x="114" y="281"/>
                  </a:cubicBezTo>
                  <a:cubicBezTo>
                    <a:pt x="75" y="281"/>
                    <a:pt x="45" y="266"/>
                    <a:pt x="25" y="236"/>
                  </a:cubicBezTo>
                  <a:cubicBezTo>
                    <a:pt x="9" y="211"/>
                    <a:pt x="0" y="181"/>
                    <a:pt x="0" y="145"/>
                  </a:cubicBezTo>
                  <a:cubicBezTo>
                    <a:pt x="0" y="101"/>
                    <a:pt x="12" y="65"/>
                    <a:pt x="36" y="39"/>
                  </a:cubicBezTo>
                  <a:cubicBezTo>
                    <a:pt x="60" y="13"/>
                    <a:pt x="88" y="0"/>
                    <a:pt x="120" y="0"/>
                  </a:cubicBezTo>
                  <a:cubicBezTo>
                    <a:pt x="147" y="0"/>
                    <a:pt x="171" y="11"/>
                    <a:pt x="190" y="33"/>
                  </a:cubicBezTo>
                  <a:cubicBezTo>
                    <a:pt x="210" y="55"/>
                    <a:pt x="221" y="88"/>
                    <a:pt x="222" y="131"/>
                  </a:cubicBezTo>
                  <a:close/>
                  <a:moveTo>
                    <a:pt x="153" y="112"/>
                  </a:moveTo>
                  <a:cubicBezTo>
                    <a:pt x="153" y="82"/>
                    <a:pt x="151" y="61"/>
                    <a:pt x="148" y="49"/>
                  </a:cubicBezTo>
                  <a:cubicBezTo>
                    <a:pt x="144" y="38"/>
                    <a:pt x="139" y="29"/>
                    <a:pt x="132" y="24"/>
                  </a:cubicBezTo>
                  <a:cubicBezTo>
                    <a:pt x="128" y="20"/>
                    <a:pt x="123" y="18"/>
                    <a:pt x="116" y="18"/>
                  </a:cubicBezTo>
                  <a:cubicBezTo>
                    <a:pt x="106" y="18"/>
                    <a:pt x="98" y="23"/>
                    <a:pt x="92" y="33"/>
                  </a:cubicBezTo>
                  <a:cubicBezTo>
                    <a:pt x="81" y="50"/>
                    <a:pt x="75" y="73"/>
                    <a:pt x="75" y="102"/>
                  </a:cubicBezTo>
                  <a:cubicBezTo>
                    <a:pt x="75" y="112"/>
                    <a:pt x="75" y="112"/>
                    <a:pt x="75" y="112"/>
                  </a:cubicBezTo>
                  <a:lnTo>
                    <a:pt x="153"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1" name="Freeform 254"/>
            <p:cNvSpPr>
              <a:spLocks noEditPoints="1"/>
            </p:cNvSpPr>
            <p:nvPr userDrawn="1"/>
          </p:nvSpPr>
          <p:spPr bwMode="auto">
            <a:xfrm>
              <a:off x="-6350" y="5516"/>
              <a:ext cx="676" cy="939"/>
            </a:xfrm>
            <a:custGeom>
              <a:avLst/>
              <a:gdLst>
                <a:gd name="T0" fmla="*/ 111 w 286"/>
                <a:gd name="T1" fmla="*/ 246 h 397"/>
                <a:gd name="T2" fmla="*/ 111 w 286"/>
                <a:gd name="T3" fmla="*/ 345 h 397"/>
                <a:gd name="T4" fmla="*/ 114 w 286"/>
                <a:gd name="T5" fmla="*/ 373 h 397"/>
                <a:gd name="T6" fmla="*/ 124 w 286"/>
                <a:gd name="T7" fmla="*/ 384 h 397"/>
                <a:gd name="T8" fmla="*/ 151 w 286"/>
                <a:gd name="T9" fmla="*/ 387 h 397"/>
                <a:gd name="T10" fmla="*/ 151 w 286"/>
                <a:gd name="T11" fmla="*/ 397 h 397"/>
                <a:gd name="T12" fmla="*/ 0 w 286"/>
                <a:gd name="T13" fmla="*/ 397 h 397"/>
                <a:gd name="T14" fmla="*/ 0 w 286"/>
                <a:gd name="T15" fmla="*/ 387 h 397"/>
                <a:gd name="T16" fmla="*/ 26 w 286"/>
                <a:gd name="T17" fmla="*/ 377 h 397"/>
                <a:gd name="T18" fmla="*/ 31 w 286"/>
                <a:gd name="T19" fmla="*/ 343 h 397"/>
                <a:gd name="T20" fmla="*/ 31 w 286"/>
                <a:gd name="T21" fmla="*/ 63 h 397"/>
                <a:gd name="T22" fmla="*/ 25 w 286"/>
                <a:gd name="T23" fmla="*/ 27 h 397"/>
                <a:gd name="T24" fmla="*/ 0 w 286"/>
                <a:gd name="T25" fmla="*/ 18 h 397"/>
                <a:gd name="T26" fmla="*/ 0 w 286"/>
                <a:gd name="T27" fmla="*/ 8 h 397"/>
                <a:gd name="T28" fmla="*/ 111 w 286"/>
                <a:gd name="T29" fmla="*/ 8 h 397"/>
                <a:gd name="T30" fmla="*/ 111 w 286"/>
                <a:gd name="T31" fmla="*/ 43 h 397"/>
                <a:gd name="T32" fmla="*/ 139 w 286"/>
                <a:gd name="T33" fmla="*/ 13 h 397"/>
                <a:gd name="T34" fmla="*/ 184 w 286"/>
                <a:gd name="T35" fmla="*/ 0 h 397"/>
                <a:gd name="T36" fmla="*/ 237 w 286"/>
                <a:gd name="T37" fmla="*/ 18 h 397"/>
                <a:gd name="T38" fmla="*/ 274 w 286"/>
                <a:gd name="T39" fmla="*/ 69 h 397"/>
                <a:gd name="T40" fmla="*/ 286 w 286"/>
                <a:gd name="T41" fmla="*/ 139 h 397"/>
                <a:gd name="T42" fmla="*/ 273 w 286"/>
                <a:gd name="T43" fmla="*/ 213 h 397"/>
                <a:gd name="T44" fmla="*/ 236 w 286"/>
                <a:gd name="T45" fmla="*/ 264 h 397"/>
                <a:gd name="T46" fmla="*/ 181 w 286"/>
                <a:gd name="T47" fmla="*/ 281 h 397"/>
                <a:gd name="T48" fmla="*/ 141 w 286"/>
                <a:gd name="T49" fmla="*/ 271 h 397"/>
                <a:gd name="T50" fmla="*/ 111 w 286"/>
                <a:gd name="T51" fmla="*/ 246 h 397"/>
                <a:gd name="T52" fmla="*/ 111 w 286"/>
                <a:gd name="T53" fmla="*/ 218 h 397"/>
                <a:gd name="T54" fmla="*/ 163 w 286"/>
                <a:gd name="T55" fmla="*/ 252 h 397"/>
                <a:gd name="T56" fmla="*/ 188 w 286"/>
                <a:gd name="T57" fmla="*/ 236 h 397"/>
                <a:gd name="T58" fmla="*/ 203 w 286"/>
                <a:gd name="T59" fmla="*/ 145 h 397"/>
                <a:gd name="T60" fmla="*/ 187 w 286"/>
                <a:gd name="T61" fmla="*/ 51 h 397"/>
                <a:gd name="T62" fmla="*/ 158 w 286"/>
                <a:gd name="T63" fmla="*/ 35 h 397"/>
                <a:gd name="T64" fmla="*/ 111 w 286"/>
                <a:gd name="T65" fmla="*/ 76 h 397"/>
                <a:gd name="T66" fmla="*/ 111 w 286"/>
                <a:gd name="T67" fmla="*/ 21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6" h="397">
                  <a:moveTo>
                    <a:pt x="111" y="246"/>
                  </a:moveTo>
                  <a:cubicBezTo>
                    <a:pt x="111" y="345"/>
                    <a:pt x="111" y="345"/>
                    <a:pt x="111" y="345"/>
                  </a:cubicBezTo>
                  <a:cubicBezTo>
                    <a:pt x="111" y="359"/>
                    <a:pt x="112" y="368"/>
                    <a:pt x="114" y="373"/>
                  </a:cubicBezTo>
                  <a:cubicBezTo>
                    <a:pt x="116" y="378"/>
                    <a:pt x="120" y="381"/>
                    <a:pt x="124" y="384"/>
                  </a:cubicBezTo>
                  <a:cubicBezTo>
                    <a:pt x="129" y="386"/>
                    <a:pt x="137" y="387"/>
                    <a:pt x="151" y="387"/>
                  </a:cubicBezTo>
                  <a:cubicBezTo>
                    <a:pt x="151" y="397"/>
                    <a:pt x="151" y="397"/>
                    <a:pt x="151" y="397"/>
                  </a:cubicBezTo>
                  <a:cubicBezTo>
                    <a:pt x="0" y="397"/>
                    <a:pt x="0" y="397"/>
                    <a:pt x="0" y="397"/>
                  </a:cubicBezTo>
                  <a:cubicBezTo>
                    <a:pt x="0" y="387"/>
                    <a:pt x="0" y="387"/>
                    <a:pt x="0" y="387"/>
                  </a:cubicBezTo>
                  <a:cubicBezTo>
                    <a:pt x="11" y="387"/>
                    <a:pt x="20" y="383"/>
                    <a:pt x="26" y="377"/>
                  </a:cubicBezTo>
                  <a:cubicBezTo>
                    <a:pt x="29" y="373"/>
                    <a:pt x="31" y="361"/>
                    <a:pt x="31" y="343"/>
                  </a:cubicBezTo>
                  <a:cubicBezTo>
                    <a:pt x="31" y="63"/>
                    <a:pt x="31" y="63"/>
                    <a:pt x="31" y="63"/>
                  </a:cubicBezTo>
                  <a:cubicBezTo>
                    <a:pt x="31" y="45"/>
                    <a:pt x="29" y="33"/>
                    <a:pt x="25" y="27"/>
                  </a:cubicBezTo>
                  <a:cubicBezTo>
                    <a:pt x="20" y="22"/>
                    <a:pt x="12" y="19"/>
                    <a:pt x="0" y="18"/>
                  </a:cubicBezTo>
                  <a:cubicBezTo>
                    <a:pt x="0" y="8"/>
                    <a:pt x="0" y="8"/>
                    <a:pt x="0" y="8"/>
                  </a:cubicBezTo>
                  <a:cubicBezTo>
                    <a:pt x="111" y="8"/>
                    <a:pt x="111" y="8"/>
                    <a:pt x="111" y="8"/>
                  </a:cubicBezTo>
                  <a:cubicBezTo>
                    <a:pt x="111" y="43"/>
                    <a:pt x="111" y="43"/>
                    <a:pt x="111" y="43"/>
                  </a:cubicBezTo>
                  <a:cubicBezTo>
                    <a:pt x="120" y="29"/>
                    <a:pt x="129" y="19"/>
                    <a:pt x="139" y="13"/>
                  </a:cubicBezTo>
                  <a:cubicBezTo>
                    <a:pt x="153" y="4"/>
                    <a:pt x="168" y="0"/>
                    <a:pt x="184" y="0"/>
                  </a:cubicBezTo>
                  <a:cubicBezTo>
                    <a:pt x="204" y="0"/>
                    <a:pt x="221" y="6"/>
                    <a:pt x="237" y="18"/>
                  </a:cubicBezTo>
                  <a:cubicBezTo>
                    <a:pt x="253" y="31"/>
                    <a:pt x="266" y="48"/>
                    <a:pt x="274" y="69"/>
                  </a:cubicBezTo>
                  <a:cubicBezTo>
                    <a:pt x="282" y="91"/>
                    <a:pt x="286" y="114"/>
                    <a:pt x="286" y="139"/>
                  </a:cubicBezTo>
                  <a:cubicBezTo>
                    <a:pt x="286" y="166"/>
                    <a:pt x="282" y="191"/>
                    <a:pt x="273" y="213"/>
                  </a:cubicBezTo>
                  <a:cubicBezTo>
                    <a:pt x="265" y="235"/>
                    <a:pt x="252" y="252"/>
                    <a:pt x="236" y="264"/>
                  </a:cubicBezTo>
                  <a:cubicBezTo>
                    <a:pt x="220" y="275"/>
                    <a:pt x="201" y="281"/>
                    <a:pt x="181" y="281"/>
                  </a:cubicBezTo>
                  <a:cubicBezTo>
                    <a:pt x="167" y="281"/>
                    <a:pt x="153" y="278"/>
                    <a:pt x="141" y="271"/>
                  </a:cubicBezTo>
                  <a:cubicBezTo>
                    <a:pt x="131" y="267"/>
                    <a:pt x="121" y="258"/>
                    <a:pt x="111" y="246"/>
                  </a:cubicBezTo>
                  <a:close/>
                  <a:moveTo>
                    <a:pt x="111" y="218"/>
                  </a:moveTo>
                  <a:cubicBezTo>
                    <a:pt x="127" y="241"/>
                    <a:pt x="144" y="252"/>
                    <a:pt x="163" y="252"/>
                  </a:cubicBezTo>
                  <a:cubicBezTo>
                    <a:pt x="173" y="252"/>
                    <a:pt x="182" y="247"/>
                    <a:pt x="188" y="236"/>
                  </a:cubicBezTo>
                  <a:cubicBezTo>
                    <a:pt x="198" y="220"/>
                    <a:pt x="203" y="190"/>
                    <a:pt x="203" y="145"/>
                  </a:cubicBezTo>
                  <a:cubicBezTo>
                    <a:pt x="203" y="99"/>
                    <a:pt x="198" y="68"/>
                    <a:pt x="187" y="51"/>
                  </a:cubicBezTo>
                  <a:cubicBezTo>
                    <a:pt x="180" y="40"/>
                    <a:pt x="170" y="35"/>
                    <a:pt x="158" y="35"/>
                  </a:cubicBezTo>
                  <a:cubicBezTo>
                    <a:pt x="139" y="35"/>
                    <a:pt x="123" y="48"/>
                    <a:pt x="111" y="76"/>
                  </a:cubicBezTo>
                  <a:lnTo>
                    <a:pt x="111" y="2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2" name="Freeform 255"/>
            <p:cNvSpPr>
              <a:spLocks noEditPoints="1"/>
            </p:cNvSpPr>
            <p:nvPr userDrawn="1"/>
          </p:nvSpPr>
          <p:spPr bwMode="auto">
            <a:xfrm>
              <a:off x="-5601" y="5516"/>
              <a:ext cx="603"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5 w 255"/>
                <a:gd name="T17" fmla="*/ 27 h 277"/>
                <a:gd name="T18" fmla="*/ 104 w 255"/>
                <a:gd name="T19" fmla="*/ 22 h 277"/>
                <a:gd name="T20" fmla="*/ 74 w 255"/>
                <a:gd name="T21" fmla="*/ 30 h 277"/>
                <a:gd name="T22" fmla="*/ 66 w 255"/>
                <a:gd name="T23" fmla="*/ 42 h 277"/>
                <a:gd name="T24" fmla="*/ 74 w 255"/>
                <a:gd name="T25" fmla="*/ 56 h 277"/>
                <a:gd name="T26" fmla="*/ 85 w 255"/>
                <a:gd name="T27" fmla="*/ 80 h 277"/>
                <a:gd name="T28" fmla="*/ 75 w 255"/>
                <a:gd name="T29" fmla="*/ 104 h 277"/>
                <a:gd name="T30" fmla="*/ 48 w 255"/>
                <a:gd name="T31" fmla="*/ 113 h 277"/>
                <a:gd name="T32" fmla="*/ 18 w 255"/>
                <a:gd name="T33" fmla="*/ 103 h 277"/>
                <a:gd name="T34" fmla="*/ 6 w 255"/>
                <a:gd name="T35" fmla="*/ 77 h 277"/>
                <a:gd name="T36" fmla="*/ 22 w 255"/>
                <a:gd name="T37" fmla="*/ 38 h 277"/>
                <a:gd name="T38" fmla="*/ 67 w 255"/>
                <a:gd name="T39" fmla="*/ 10 h 277"/>
                <a:gd name="T40" fmla="*/ 127 w 255"/>
                <a:gd name="T41" fmla="*/ 0 h 277"/>
                <a:gd name="T42" fmla="*/ 187 w 255"/>
                <a:gd name="T43" fmla="*/ 16 h 277"/>
                <a:gd name="T44" fmla="*/ 215 w 255"/>
                <a:gd name="T45" fmla="*/ 51 h 277"/>
                <a:gd name="T46" fmla="*/ 219 w 255"/>
                <a:gd name="T47" fmla="*/ 106 h 277"/>
                <a:gd name="T48" fmla="*/ 219 w 255"/>
                <a:gd name="T49" fmla="*/ 209 h 277"/>
                <a:gd name="T50" fmla="*/ 221 w 255"/>
                <a:gd name="T51" fmla="*/ 231 h 277"/>
                <a:gd name="T52" fmla="*/ 225 w 255"/>
                <a:gd name="T53" fmla="*/ 238 h 277"/>
                <a:gd name="T54" fmla="*/ 232 w 255"/>
                <a:gd name="T55" fmla="*/ 241 h 277"/>
                <a:gd name="T56" fmla="*/ 247 w 255"/>
                <a:gd name="T57" fmla="*/ 230 h 277"/>
                <a:gd name="T58" fmla="*/ 255 w 255"/>
                <a:gd name="T59" fmla="*/ 237 h 277"/>
                <a:gd name="T60" fmla="*/ 226 w 255"/>
                <a:gd name="T61" fmla="*/ 267 h 277"/>
                <a:gd name="T62" fmla="*/ 191 w 255"/>
                <a:gd name="T63" fmla="*/ 277 h 277"/>
                <a:gd name="T64" fmla="*/ 156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8" y="263"/>
                    <a:pt x="79" y="277"/>
                    <a:pt x="53" y="277"/>
                  </a:cubicBezTo>
                  <a:cubicBezTo>
                    <a:pt x="38" y="277"/>
                    <a:pt x="25" y="272"/>
                    <a:pt x="15" y="262"/>
                  </a:cubicBezTo>
                  <a:cubicBezTo>
                    <a:pt x="5" y="252"/>
                    <a:pt x="0" y="240"/>
                    <a:pt x="0" y="225"/>
                  </a:cubicBezTo>
                  <a:cubicBezTo>
                    <a:pt x="0" y="204"/>
                    <a:pt x="9" y="186"/>
                    <a:pt x="26" y="170"/>
                  </a:cubicBezTo>
                  <a:cubicBezTo>
                    <a:pt x="44" y="154"/>
                    <a:pt x="82" y="132"/>
                    <a:pt x="140" y="106"/>
                  </a:cubicBezTo>
                  <a:cubicBezTo>
                    <a:pt x="140" y="79"/>
                    <a:pt x="140" y="79"/>
                    <a:pt x="140" y="79"/>
                  </a:cubicBezTo>
                  <a:cubicBezTo>
                    <a:pt x="140" y="59"/>
                    <a:pt x="139" y="46"/>
                    <a:pt x="137" y="41"/>
                  </a:cubicBezTo>
                  <a:cubicBezTo>
                    <a:pt x="135" y="36"/>
                    <a:pt x="131" y="31"/>
                    <a:pt x="125" y="27"/>
                  </a:cubicBezTo>
                  <a:cubicBezTo>
                    <a:pt x="119" y="23"/>
                    <a:pt x="112" y="22"/>
                    <a:pt x="104" y="22"/>
                  </a:cubicBezTo>
                  <a:cubicBezTo>
                    <a:pt x="92" y="22"/>
                    <a:pt x="82" y="24"/>
                    <a:pt x="74" y="30"/>
                  </a:cubicBezTo>
                  <a:cubicBezTo>
                    <a:pt x="69" y="33"/>
                    <a:pt x="66" y="37"/>
                    <a:pt x="66" y="42"/>
                  </a:cubicBezTo>
                  <a:cubicBezTo>
                    <a:pt x="66" y="46"/>
                    <a:pt x="69" y="51"/>
                    <a:pt x="74" y="56"/>
                  </a:cubicBezTo>
                  <a:cubicBezTo>
                    <a:pt x="82" y="65"/>
                    <a:pt x="85" y="72"/>
                    <a:pt x="85" y="80"/>
                  </a:cubicBezTo>
                  <a:cubicBezTo>
                    <a:pt x="85" y="89"/>
                    <a:pt x="82" y="97"/>
                    <a:pt x="75" y="104"/>
                  </a:cubicBezTo>
                  <a:cubicBezTo>
                    <a:pt x="68" y="110"/>
                    <a:pt x="59" y="113"/>
                    <a:pt x="48" y="113"/>
                  </a:cubicBezTo>
                  <a:cubicBezTo>
                    <a:pt x="36" y="113"/>
                    <a:pt x="26" y="110"/>
                    <a:pt x="18" y="103"/>
                  </a:cubicBezTo>
                  <a:cubicBezTo>
                    <a:pt x="10" y="96"/>
                    <a:pt x="6" y="87"/>
                    <a:pt x="6" y="77"/>
                  </a:cubicBezTo>
                  <a:cubicBezTo>
                    <a:pt x="6" y="64"/>
                    <a:pt x="11" y="51"/>
                    <a:pt x="22" y="38"/>
                  </a:cubicBezTo>
                  <a:cubicBezTo>
                    <a:pt x="33" y="26"/>
                    <a:pt x="48" y="17"/>
                    <a:pt x="67" y="10"/>
                  </a:cubicBezTo>
                  <a:cubicBezTo>
                    <a:pt x="86" y="3"/>
                    <a:pt x="106" y="0"/>
                    <a:pt x="127" y="0"/>
                  </a:cubicBezTo>
                  <a:cubicBezTo>
                    <a:pt x="152" y="0"/>
                    <a:pt x="172" y="5"/>
                    <a:pt x="187" y="16"/>
                  </a:cubicBezTo>
                  <a:cubicBezTo>
                    <a:pt x="201" y="27"/>
                    <a:pt x="211" y="38"/>
                    <a:pt x="215" y="51"/>
                  </a:cubicBezTo>
                  <a:cubicBezTo>
                    <a:pt x="218" y="59"/>
                    <a:pt x="219" y="77"/>
                    <a:pt x="219" y="106"/>
                  </a:cubicBezTo>
                  <a:cubicBezTo>
                    <a:pt x="219" y="209"/>
                    <a:pt x="219" y="209"/>
                    <a:pt x="219" y="209"/>
                  </a:cubicBezTo>
                  <a:cubicBezTo>
                    <a:pt x="219" y="221"/>
                    <a:pt x="220" y="228"/>
                    <a:pt x="221" y="231"/>
                  </a:cubicBezTo>
                  <a:cubicBezTo>
                    <a:pt x="222" y="234"/>
                    <a:pt x="223" y="237"/>
                    <a:pt x="225" y="238"/>
                  </a:cubicBezTo>
                  <a:cubicBezTo>
                    <a:pt x="227" y="240"/>
                    <a:pt x="229" y="241"/>
                    <a:pt x="232" y="241"/>
                  </a:cubicBezTo>
                  <a:cubicBezTo>
                    <a:pt x="236" y="241"/>
                    <a:pt x="241" y="237"/>
                    <a:pt x="247" y="230"/>
                  </a:cubicBezTo>
                  <a:cubicBezTo>
                    <a:pt x="255" y="237"/>
                    <a:pt x="255" y="237"/>
                    <a:pt x="255" y="237"/>
                  </a:cubicBezTo>
                  <a:cubicBezTo>
                    <a:pt x="246" y="251"/>
                    <a:pt x="236" y="261"/>
                    <a:pt x="226" y="267"/>
                  </a:cubicBezTo>
                  <a:cubicBezTo>
                    <a:pt x="216" y="274"/>
                    <a:pt x="204" y="277"/>
                    <a:pt x="191" y="277"/>
                  </a:cubicBezTo>
                  <a:cubicBezTo>
                    <a:pt x="176" y="277"/>
                    <a:pt x="164" y="273"/>
                    <a:pt x="156" y="266"/>
                  </a:cubicBezTo>
                  <a:cubicBezTo>
                    <a:pt x="147" y="259"/>
                    <a:pt x="142" y="248"/>
                    <a:pt x="140" y="234"/>
                  </a:cubicBezTo>
                  <a:close/>
                  <a:moveTo>
                    <a:pt x="140" y="213"/>
                  </a:moveTo>
                  <a:cubicBezTo>
                    <a:pt x="140" y="125"/>
                    <a:pt x="140" y="125"/>
                    <a:pt x="140" y="125"/>
                  </a:cubicBezTo>
                  <a:cubicBezTo>
                    <a:pt x="117" y="138"/>
                    <a:pt x="100" y="152"/>
                    <a:pt x="89" y="168"/>
                  </a:cubicBezTo>
                  <a:cubicBezTo>
                    <a:pt x="82" y="178"/>
                    <a:pt x="78" y="188"/>
                    <a:pt x="78" y="199"/>
                  </a:cubicBezTo>
                  <a:cubicBezTo>
                    <a:pt x="78" y="207"/>
                    <a:pt x="81" y="215"/>
                    <a:pt x="87" y="222"/>
                  </a:cubicBezTo>
                  <a:cubicBezTo>
                    <a:pt x="92" y="227"/>
                    <a:pt x="99" y="229"/>
                    <a:pt x="107" y="229"/>
                  </a:cubicBezTo>
                  <a:cubicBezTo>
                    <a:pt x="117" y="229"/>
                    <a:pt x="128"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3" name="Freeform 256"/>
            <p:cNvSpPr>
              <a:spLocks/>
            </p:cNvSpPr>
            <p:nvPr userDrawn="1"/>
          </p:nvSpPr>
          <p:spPr bwMode="auto">
            <a:xfrm>
              <a:off x="-4972" y="5516"/>
              <a:ext cx="536" cy="645"/>
            </a:xfrm>
            <a:custGeom>
              <a:avLst/>
              <a:gdLst>
                <a:gd name="T0" fmla="*/ 108 w 227"/>
                <a:gd name="T1" fmla="*/ 8 h 273"/>
                <a:gd name="T2" fmla="*/ 108 w 227"/>
                <a:gd name="T3" fmla="*/ 68 h 273"/>
                <a:gd name="T4" fmla="*/ 154 w 227"/>
                <a:gd name="T5" fmla="*/ 13 h 273"/>
                <a:gd name="T6" fmla="*/ 193 w 227"/>
                <a:gd name="T7" fmla="*/ 0 h 273"/>
                <a:gd name="T8" fmla="*/ 218 w 227"/>
                <a:gd name="T9" fmla="*/ 10 h 273"/>
                <a:gd name="T10" fmla="*/ 227 w 227"/>
                <a:gd name="T11" fmla="*/ 37 h 273"/>
                <a:gd name="T12" fmla="*/ 218 w 227"/>
                <a:gd name="T13" fmla="*/ 67 h 273"/>
                <a:gd name="T14" fmla="*/ 196 w 227"/>
                <a:gd name="T15" fmla="*/ 77 h 273"/>
                <a:gd name="T16" fmla="*/ 170 w 227"/>
                <a:gd name="T17" fmla="*/ 68 h 273"/>
                <a:gd name="T18" fmla="*/ 157 w 227"/>
                <a:gd name="T19" fmla="*/ 57 h 273"/>
                <a:gd name="T20" fmla="*/ 150 w 227"/>
                <a:gd name="T21" fmla="*/ 55 h 273"/>
                <a:gd name="T22" fmla="*/ 135 w 227"/>
                <a:gd name="T23" fmla="*/ 62 h 273"/>
                <a:gd name="T24" fmla="*/ 117 w 227"/>
                <a:gd name="T25" fmla="*/ 89 h 273"/>
                <a:gd name="T26" fmla="*/ 108 w 227"/>
                <a:gd name="T27" fmla="*/ 150 h 273"/>
                <a:gd name="T28" fmla="*/ 108 w 227"/>
                <a:gd name="T29" fmla="*/ 211 h 273"/>
                <a:gd name="T30" fmla="*/ 108 w 227"/>
                <a:gd name="T31" fmla="*/ 227 h 273"/>
                <a:gd name="T32" fmla="*/ 110 w 227"/>
                <a:gd name="T33" fmla="*/ 247 h 273"/>
                <a:gd name="T34" fmla="*/ 120 w 227"/>
                <a:gd name="T35" fmla="*/ 259 h 273"/>
                <a:gd name="T36" fmla="*/ 143 w 227"/>
                <a:gd name="T37" fmla="*/ 263 h 273"/>
                <a:gd name="T38" fmla="*/ 143 w 227"/>
                <a:gd name="T39" fmla="*/ 273 h 273"/>
                <a:gd name="T40" fmla="*/ 0 w 227"/>
                <a:gd name="T41" fmla="*/ 273 h 273"/>
                <a:gd name="T42" fmla="*/ 0 w 227"/>
                <a:gd name="T43" fmla="*/ 263 h 273"/>
                <a:gd name="T44" fmla="*/ 23 w 227"/>
                <a:gd name="T45" fmla="*/ 253 h 273"/>
                <a:gd name="T46" fmla="*/ 29 w 227"/>
                <a:gd name="T47" fmla="*/ 211 h 273"/>
                <a:gd name="T48" fmla="*/ 29 w 227"/>
                <a:gd name="T49" fmla="*/ 64 h 273"/>
                <a:gd name="T50" fmla="*/ 27 w 227"/>
                <a:gd name="T51" fmla="*/ 35 h 273"/>
                <a:gd name="T52" fmla="*/ 19 w 227"/>
                <a:gd name="T53" fmla="*/ 24 h 273"/>
                <a:gd name="T54" fmla="*/ 0 w 227"/>
                <a:gd name="T55" fmla="*/ 18 h 273"/>
                <a:gd name="T56" fmla="*/ 0 w 227"/>
                <a:gd name="T57" fmla="*/ 8 h 273"/>
                <a:gd name="T58" fmla="*/ 108 w 227"/>
                <a:gd name="T59"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7" h="273">
                  <a:moveTo>
                    <a:pt x="108" y="8"/>
                  </a:moveTo>
                  <a:cubicBezTo>
                    <a:pt x="108" y="68"/>
                    <a:pt x="108" y="68"/>
                    <a:pt x="108" y="68"/>
                  </a:cubicBezTo>
                  <a:cubicBezTo>
                    <a:pt x="126" y="41"/>
                    <a:pt x="141" y="22"/>
                    <a:pt x="154" y="13"/>
                  </a:cubicBezTo>
                  <a:cubicBezTo>
                    <a:pt x="167" y="4"/>
                    <a:pt x="180" y="0"/>
                    <a:pt x="193" y="0"/>
                  </a:cubicBezTo>
                  <a:cubicBezTo>
                    <a:pt x="203" y="0"/>
                    <a:pt x="212" y="3"/>
                    <a:pt x="218" y="10"/>
                  </a:cubicBezTo>
                  <a:cubicBezTo>
                    <a:pt x="224" y="16"/>
                    <a:pt x="227" y="26"/>
                    <a:pt x="227" y="37"/>
                  </a:cubicBezTo>
                  <a:cubicBezTo>
                    <a:pt x="227" y="50"/>
                    <a:pt x="224" y="60"/>
                    <a:pt x="218" y="67"/>
                  </a:cubicBezTo>
                  <a:cubicBezTo>
                    <a:pt x="212" y="74"/>
                    <a:pt x="205" y="77"/>
                    <a:pt x="196" y="77"/>
                  </a:cubicBezTo>
                  <a:cubicBezTo>
                    <a:pt x="186" y="77"/>
                    <a:pt x="177" y="74"/>
                    <a:pt x="170" y="68"/>
                  </a:cubicBezTo>
                  <a:cubicBezTo>
                    <a:pt x="162" y="61"/>
                    <a:pt x="158" y="58"/>
                    <a:pt x="157" y="57"/>
                  </a:cubicBezTo>
                  <a:cubicBezTo>
                    <a:pt x="155" y="56"/>
                    <a:pt x="153" y="55"/>
                    <a:pt x="150" y="55"/>
                  </a:cubicBezTo>
                  <a:cubicBezTo>
                    <a:pt x="145" y="55"/>
                    <a:pt x="140" y="57"/>
                    <a:pt x="135" y="62"/>
                  </a:cubicBezTo>
                  <a:cubicBezTo>
                    <a:pt x="127" y="68"/>
                    <a:pt x="121" y="77"/>
                    <a:pt x="117" y="89"/>
                  </a:cubicBezTo>
                  <a:cubicBezTo>
                    <a:pt x="111" y="107"/>
                    <a:pt x="108" y="128"/>
                    <a:pt x="108" y="150"/>
                  </a:cubicBezTo>
                  <a:cubicBezTo>
                    <a:pt x="108" y="211"/>
                    <a:pt x="108" y="211"/>
                    <a:pt x="108" y="211"/>
                  </a:cubicBezTo>
                  <a:cubicBezTo>
                    <a:pt x="108" y="227"/>
                    <a:pt x="108" y="227"/>
                    <a:pt x="108" y="227"/>
                  </a:cubicBezTo>
                  <a:cubicBezTo>
                    <a:pt x="108" y="237"/>
                    <a:pt x="109" y="244"/>
                    <a:pt x="110" y="247"/>
                  </a:cubicBezTo>
                  <a:cubicBezTo>
                    <a:pt x="113" y="252"/>
                    <a:pt x="116" y="256"/>
                    <a:pt x="120" y="259"/>
                  </a:cubicBezTo>
                  <a:cubicBezTo>
                    <a:pt x="125" y="261"/>
                    <a:pt x="132" y="262"/>
                    <a:pt x="143" y="263"/>
                  </a:cubicBezTo>
                  <a:cubicBezTo>
                    <a:pt x="143" y="273"/>
                    <a:pt x="143" y="273"/>
                    <a:pt x="143" y="273"/>
                  </a:cubicBezTo>
                  <a:cubicBezTo>
                    <a:pt x="0" y="273"/>
                    <a:pt x="0" y="273"/>
                    <a:pt x="0" y="273"/>
                  </a:cubicBezTo>
                  <a:cubicBezTo>
                    <a:pt x="0" y="263"/>
                    <a:pt x="0" y="263"/>
                    <a:pt x="0" y="263"/>
                  </a:cubicBezTo>
                  <a:cubicBezTo>
                    <a:pt x="11" y="262"/>
                    <a:pt x="19" y="259"/>
                    <a:pt x="23" y="253"/>
                  </a:cubicBezTo>
                  <a:cubicBezTo>
                    <a:pt x="27" y="248"/>
                    <a:pt x="29" y="234"/>
                    <a:pt x="29" y="211"/>
                  </a:cubicBezTo>
                  <a:cubicBezTo>
                    <a:pt x="29" y="64"/>
                    <a:pt x="29" y="64"/>
                    <a:pt x="29" y="64"/>
                  </a:cubicBezTo>
                  <a:cubicBezTo>
                    <a:pt x="29" y="49"/>
                    <a:pt x="28" y="39"/>
                    <a:pt x="27" y="35"/>
                  </a:cubicBezTo>
                  <a:cubicBezTo>
                    <a:pt x="25" y="30"/>
                    <a:pt x="22" y="26"/>
                    <a:pt x="19" y="24"/>
                  </a:cubicBezTo>
                  <a:cubicBezTo>
                    <a:pt x="15" y="21"/>
                    <a:pt x="9" y="19"/>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4" name="Freeform 257"/>
            <p:cNvSpPr>
              <a:spLocks/>
            </p:cNvSpPr>
            <p:nvPr userDrawn="1"/>
          </p:nvSpPr>
          <p:spPr bwMode="auto">
            <a:xfrm>
              <a:off x="-4419" y="5306"/>
              <a:ext cx="418" cy="865"/>
            </a:xfrm>
            <a:custGeom>
              <a:avLst/>
              <a:gdLst>
                <a:gd name="T0" fmla="*/ 114 w 177"/>
                <a:gd name="T1" fmla="*/ 0 h 366"/>
                <a:gd name="T2" fmla="*/ 114 w 177"/>
                <a:gd name="T3" fmla="*/ 97 h 366"/>
                <a:gd name="T4" fmla="*/ 177 w 177"/>
                <a:gd name="T5" fmla="*/ 97 h 366"/>
                <a:gd name="T6" fmla="*/ 177 w 177"/>
                <a:gd name="T7" fmla="*/ 125 h 366"/>
                <a:gd name="T8" fmla="*/ 114 w 177"/>
                <a:gd name="T9" fmla="*/ 125 h 366"/>
                <a:gd name="T10" fmla="*/ 114 w 177"/>
                <a:gd name="T11" fmla="*/ 289 h 366"/>
                <a:gd name="T12" fmla="*/ 116 w 177"/>
                <a:gd name="T13" fmla="*/ 318 h 366"/>
                <a:gd name="T14" fmla="*/ 123 w 177"/>
                <a:gd name="T15" fmla="*/ 329 h 366"/>
                <a:gd name="T16" fmla="*/ 133 w 177"/>
                <a:gd name="T17" fmla="*/ 333 h 366"/>
                <a:gd name="T18" fmla="*/ 168 w 177"/>
                <a:gd name="T19" fmla="*/ 305 h 366"/>
                <a:gd name="T20" fmla="*/ 177 w 177"/>
                <a:gd name="T21" fmla="*/ 311 h 366"/>
                <a:gd name="T22" fmla="*/ 102 w 177"/>
                <a:gd name="T23" fmla="*/ 366 h 366"/>
                <a:gd name="T24" fmla="*/ 59 w 177"/>
                <a:gd name="T25" fmla="*/ 352 h 366"/>
                <a:gd name="T26" fmla="*/ 37 w 177"/>
                <a:gd name="T27" fmla="*/ 320 h 366"/>
                <a:gd name="T28" fmla="*/ 34 w 177"/>
                <a:gd name="T29" fmla="*/ 268 h 366"/>
                <a:gd name="T30" fmla="*/ 34 w 177"/>
                <a:gd name="T31" fmla="*/ 125 h 366"/>
                <a:gd name="T32" fmla="*/ 0 w 177"/>
                <a:gd name="T33" fmla="*/ 125 h 366"/>
                <a:gd name="T34" fmla="*/ 0 w 177"/>
                <a:gd name="T35" fmla="*/ 115 h 366"/>
                <a:gd name="T36" fmla="*/ 61 w 177"/>
                <a:gd name="T37" fmla="*/ 62 h 366"/>
                <a:gd name="T38" fmla="*/ 104 w 177"/>
                <a:gd name="T39" fmla="*/ 0 h 366"/>
                <a:gd name="T40" fmla="*/ 114 w 177"/>
                <a:gd name="T41"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 h="366">
                  <a:moveTo>
                    <a:pt x="114" y="0"/>
                  </a:moveTo>
                  <a:cubicBezTo>
                    <a:pt x="114" y="97"/>
                    <a:pt x="114" y="97"/>
                    <a:pt x="114" y="97"/>
                  </a:cubicBezTo>
                  <a:cubicBezTo>
                    <a:pt x="177" y="97"/>
                    <a:pt x="177" y="97"/>
                    <a:pt x="177" y="97"/>
                  </a:cubicBezTo>
                  <a:cubicBezTo>
                    <a:pt x="177" y="125"/>
                    <a:pt x="177" y="125"/>
                    <a:pt x="177" y="125"/>
                  </a:cubicBezTo>
                  <a:cubicBezTo>
                    <a:pt x="114" y="125"/>
                    <a:pt x="114" y="125"/>
                    <a:pt x="114" y="125"/>
                  </a:cubicBezTo>
                  <a:cubicBezTo>
                    <a:pt x="114" y="289"/>
                    <a:pt x="114" y="289"/>
                    <a:pt x="114" y="289"/>
                  </a:cubicBezTo>
                  <a:cubicBezTo>
                    <a:pt x="114" y="304"/>
                    <a:pt x="114" y="314"/>
                    <a:pt x="116" y="318"/>
                  </a:cubicBezTo>
                  <a:cubicBezTo>
                    <a:pt x="117" y="323"/>
                    <a:pt x="120" y="326"/>
                    <a:pt x="123" y="329"/>
                  </a:cubicBezTo>
                  <a:cubicBezTo>
                    <a:pt x="127" y="332"/>
                    <a:pt x="130" y="333"/>
                    <a:pt x="133" y="333"/>
                  </a:cubicBezTo>
                  <a:cubicBezTo>
                    <a:pt x="146" y="333"/>
                    <a:pt x="157" y="324"/>
                    <a:pt x="168" y="305"/>
                  </a:cubicBezTo>
                  <a:cubicBezTo>
                    <a:pt x="177" y="311"/>
                    <a:pt x="177" y="311"/>
                    <a:pt x="177" y="311"/>
                  </a:cubicBezTo>
                  <a:cubicBezTo>
                    <a:pt x="161" y="348"/>
                    <a:pt x="137" y="366"/>
                    <a:pt x="102" y="366"/>
                  </a:cubicBezTo>
                  <a:cubicBezTo>
                    <a:pt x="85" y="366"/>
                    <a:pt x="71" y="361"/>
                    <a:pt x="59" y="352"/>
                  </a:cubicBezTo>
                  <a:cubicBezTo>
                    <a:pt x="48" y="342"/>
                    <a:pt x="40" y="332"/>
                    <a:pt x="37" y="320"/>
                  </a:cubicBezTo>
                  <a:cubicBezTo>
                    <a:pt x="35" y="314"/>
                    <a:pt x="34" y="297"/>
                    <a:pt x="34" y="268"/>
                  </a:cubicBezTo>
                  <a:cubicBezTo>
                    <a:pt x="34" y="125"/>
                    <a:pt x="34" y="125"/>
                    <a:pt x="34" y="125"/>
                  </a:cubicBezTo>
                  <a:cubicBezTo>
                    <a:pt x="0" y="125"/>
                    <a:pt x="0" y="125"/>
                    <a:pt x="0" y="125"/>
                  </a:cubicBezTo>
                  <a:cubicBezTo>
                    <a:pt x="0" y="115"/>
                    <a:pt x="0" y="115"/>
                    <a:pt x="0" y="115"/>
                  </a:cubicBezTo>
                  <a:cubicBezTo>
                    <a:pt x="24" y="98"/>
                    <a:pt x="44" y="81"/>
                    <a:pt x="61" y="62"/>
                  </a:cubicBezTo>
                  <a:cubicBezTo>
                    <a:pt x="77" y="44"/>
                    <a:pt x="92" y="23"/>
                    <a:pt x="104" y="0"/>
                  </a:cubicBezTo>
                  <a:lnTo>
                    <a:pt x="1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5" name="Freeform 258"/>
            <p:cNvSpPr>
              <a:spLocks/>
            </p:cNvSpPr>
            <p:nvPr userDrawn="1"/>
          </p:nvSpPr>
          <p:spPr bwMode="auto">
            <a:xfrm>
              <a:off x="-3968" y="5516"/>
              <a:ext cx="1056" cy="645"/>
            </a:xfrm>
            <a:custGeom>
              <a:avLst/>
              <a:gdLst>
                <a:gd name="T0" fmla="*/ 108 w 447"/>
                <a:gd name="T1" fmla="*/ 8 h 273"/>
                <a:gd name="T2" fmla="*/ 108 w 447"/>
                <a:gd name="T3" fmla="*/ 43 h 273"/>
                <a:gd name="T4" fmla="*/ 148 w 447"/>
                <a:gd name="T5" fmla="*/ 10 h 273"/>
                <a:gd name="T6" fmla="*/ 189 w 447"/>
                <a:gd name="T7" fmla="*/ 0 h 273"/>
                <a:gd name="T8" fmla="*/ 232 w 447"/>
                <a:gd name="T9" fmla="*/ 12 h 273"/>
                <a:gd name="T10" fmla="*/ 258 w 447"/>
                <a:gd name="T11" fmla="*/ 48 h 273"/>
                <a:gd name="T12" fmla="*/ 302 w 447"/>
                <a:gd name="T13" fmla="*/ 11 h 273"/>
                <a:gd name="T14" fmla="*/ 345 w 447"/>
                <a:gd name="T15" fmla="*/ 0 h 273"/>
                <a:gd name="T16" fmla="*/ 389 w 447"/>
                <a:gd name="T17" fmla="*/ 13 h 273"/>
                <a:gd name="T18" fmla="*/ 412 w 447"/>
                <a:gd name="T19" fmla="*/ 45 h 273"/>
                <a:gd name="T20" fmla="*/ 418 w 447"/>
                <a:gd name="T21" fmla="*/ 107 h 273"/>
                <a:gd name="T22" fmla="*/ 418 w 447"/>
                <a:gd name="T23" fmla="*/ 215 h 273"/>
                <a:gd name="T24" fmla="*/ 424 w 447"/>
                <a:gd name="T25" fmla="*/ 253 h 273"/>
                <a:gd name="T26" fmla="*/ 447 w 447"/>
                <a:gd name="T27" fmla="*/ 263 h 273"/>
                <a:gd name="T28" fmla="*/ 447 w 447"/>
                <a:gd name="T29" fmla="*/ 273 h 273"/>
                <a:gd name="T30" fmla="*/ 310 w 447"/>
                <a:gd name="T31" fmla="*/ 273 h 273"/>
                <a:gd name="T32" fmla="*/ 310 w 447"/>
                <a:gd name="T33" fmla="*/ 263 h 273"/>
                <a:gd name="T34" fmla="*/ 334 w 447"/>
                <a:gd name="T35" fmla="*/ 250 h 273"/>
                <a:gd name="T36" fmla="*/ 339 w 447"/>
                <a:gd name="T37" fmla="*/ 215 h 273"/>
                <a:gd name="T38" fmla="*/ 339 w 447"/>
                <a:gd name="T39" fmla="*/ 101 h 273"/>
                <a:gd name="T40" fmla="*/ 336 w 447"/>
                <a:gd name="T41" fmla="*/ 56 h 273"/>
                <a:gd name="T42" fmla="*/ 327 w 447"/>
                <a:gd name="T43" fmla="*/ 42 h 273"/>
                <a:gd name="T44" fmla="*/ 313 w 447"/>
                <a:gd name="T45" fmla="*/ 37 h 273"/>
                <a:gd name="T46" fmla="*/ 288 w 447"/>
                <a:gd name="T47" fmla="*/ 46 h 273"/>
                <a:gd name="T48" fmla="*/ 263 w 447"/>
                <a:gd name="T49" fmla="*/ 73 h 273"/>
                <a:gd name="T50" fmla="*/ 263 w 447"/>
                <a:gd name="T51" fmla="*/ 215 h 273"/>
                <a:gd name="T52" fmla="*/ 268 w 447"/>
                <a:gd name="T53" fmla="*/ 251 h 273"/>
                <a:gd name="T54" fmla="*/ 293 w 447"/>
                <a:gd name="T55" fmla="*/ 263 h 273"/>
                <a:gd name="T56" fmla="*/ 293 w 447"/>
                <a:gd name="T57" fmla="*/ 273 h 273"/>
                <a:gd name="T58" fmla="*/ 155 w 447"/>
                <a:gd name="T59" fmla="*/ 273 h 273"/>
                <a:gd name="T60" fmla="*/ 155 w 447"/>
                <a:gd name="T61" fmla="*/ 263 h 273"/>
                <a:gd name="T62" fmla="*/ 173 w 447"/>
                <a:gd name="T63" fmla="*/ 257 h 273"/>
                <a:gd name="T64" fmla="*/ 181 w 447"/>
                <a:gd name="T65" fmla="*/ 246 h 273"/>
                <a:gd name="T66" fmla="*/ 183 w 447"/>
                <a:gd name="T67" fmla="*/ 215 h 273"/>
                <a:gd name="T68" fmla="*/ 183 w 447"/>
                <a:gd name="T69" fmla="*/ 101 h 273"/>
                <a:gd name="T70" fmla="*/ 181 w 447"/>
                <a:gd name="T71" fmla="*/ 56 h 273"/>
                <a:gd name="T72" fmla="*/ 171 w 447"/>
                <a:gd name="T73" fmla="*/ 42 h 273"/>
                <a:gd name="T74" fmla="*/ 157 w 447"/>
                <a:gd name="T75" fmla="*/ 37 h 273"/>
                <a:gd name="T76" fmla="*/ 136 w 447"/>
                <a:gd name="T77" fmla="*/ 43 h 273"/>
                <a:gd name="T78" fmla="*/ 108 w 447"/>
                <a:gd name="T79" fmla="*/ 73 h 273"/>
                <a:gd name="T80" fmla="*/ 108 w 447"/>
                <a:gd name="T81" fmla="*/ 215 h 273"/>
                <a:gd name="T82" fmla="*/ 113 w 447"/>
                <a:gd name="T83" fmla="*/ 252 h 273"/>
                <a:gd name="T84" fmla="*/ 136 w 447"/>
                <a:gd name="T85" fmla="*/ 263 h 273"/>
                <a:gd name="T86" fmla="*/ 136 w 447"/>
                <a:gd name="T87" fmla="*/ 273 h 273"/>
                <a:gd name="T88" fmla="*/ 0 w 447"/>
                <a:gd name="T89" fmla="*/ 273 h 273"/>
                <a:gd name="T90" fmla="*/ 0 w 447"/>
                <a:gd name="T91" fmla="*/ 263 h 273"/>
                <a:gd name="T92" fmla="*/ 23 w 447"/>
                <a:gd name="T93" fmla="*/ 252 h 273"/>
                <a:gd name="T94" fmla="*/ 28 w 447"/>
                <a:gd name="T95" fmla="*/ 215 h 273"/>
                <a:gd name="T96" fmla="*/ 28 w 447"/>
                <a:gd name="T97" fmla="*/ 66 h 273"/>
                <a:gd name="T98" fmla="*/ 23 w 447"/>
                <a:gd name="T99" fmla="*/ 28 h 273"/>
                <a:gd name="T100" fmla="*/ 0 w 447"/>
                <a:gd name="T101" fmla="*/ 18 h 273"/>
                <a:gd name="T102" fmla="*/ 0 w 447"/>
                <a:gd name="T103" fmla="*/ 8 h 273"/>
                <a:gd name="T104" fmla="*/ 108 w 447"/>
                <a:gd name="T10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7" h="273">
                  <a:moveTo>
                    <a:pt x="108" y="8"/>
                  </a:moveTo>
                  <a:cubicBezTo>
                    <a:pt x="108" y="43"/>
                    <a:pt x="108" y="43"/>
                    <a:pt x="108" y="43"/>
                  </a:cubicBezTo>
                  <a:cubicBezTo>
                    <a:pt x="122" y="27"/>
                    <a:pt x="136" y="16"/>
                    <a:pt x="148" y="10"/>
                  </a:cubicBezTo>
                  <a:cubicBezTo>
                    <a:pt x="160" y="3"/>
                    <a:pt x="174" y="0"/>
                    <a:pt x="189" y="0"/>
                  </a:cubicBezTo>
                  <a:cubicBezTo>
                    <a:pt x="206" y="0"/>
                    <a:pt x="220" y="4"/>
                    <a:pt x="232" y="12"/>
                  </a:cubicBezTo>
                  <a:cubicBezTo>
                    <a:pt x="243" y="20"/>
                    <a:pt x="252" y="32"/>
                    <a:pt x="258" y="48"/>
                  </a:cubicBezTo>
                  <a:cubicBezTo>
                    <a:pt x="273" y="31"/>
                    <a:pt x="288" y="19"/>
                    <a:pt x="302" y="11"/>
                  </a:cubicBezTo>
                  <a:cubicBezTo>
                    <a:pt x="316" y="4"/>
                    <a:pt x="330" y="0"/>
                    <a:pt x="345" y="0"/>
                  </a:cubicBezTo>
                  <a:cubicBezTo>
                    <a:pt x="364" y="0"/>
                    <a:pt x="378" y="4"/>
                    <a:pt x="389" y="13"/>
                  </a:cubicBezTo>
                  <a:cubicBezTo>
                    <a:pt x="400" y="21"/>
                    <a:pt x="408" y="32"/>
                    <a:pt x="412" y="45"/>
                  </a:cubicBezTo>
                  <a:cubicBezTo>
                    <a:pt x="416" y="58"/>
                    <a:pt x="418" y="78"/>
                    <a:pt x="418" y="107"/>
                  </a:cubicBezTo>
                  <a:cubicBezTo>
                    <a:pt x="418" y="215"/>
                    <a:pt x="418" y="215"/>
                    <a:pt x="418" y="215"/>
                  </a:cubicBezTo>
                  <a:cubicBezTo>
                    <a:pt x="418" y="236"/>
                    <a:pt x="420" y="248"/>
                    <a:pt x="424" y="253"/>
                  </a:cubicBezTo>
                  <a:cubicBezTo>
                    <a:pt x="427" y="258"/>
                    <a:pt x="435" y="261"/>
                    <a:pt x="447" y="263"/>
                  </a:cubicBezTo>
                  <a:cubicBezTo>
                    <a:pt x="447" y="273"/>
                    <a:pt x="447" y="273"/>
                    <a:pt x="447" y="273"/>
                  </a:cubicBezTo>
                  <a:cubicBezTo>
                    <a:pt x="310" y="273"/>
                    <a:pt x="310" y="273"/>
                    <a:pt x="310" y="273"/>
                  </a:cubicBezTo>
                  <a:cubicBezTo>
                    <a:pt x="310" y="263"/>
                    <a:pt x="310" y="263"/>
                    <a:pt x="310" y="263"/>
                  </a:cubicBezTo>
                  <a:cubicBezTo>
                    <a:pt x="321" y="262"/>
                    <a:pt x="329" y="258"/>
                    <a:pt x="334" y="250"/>
                  </a:cubicBezTo>
                  <a:cubicBezTo>
                    <a:pt x="337" y="245"/>
                    <a:pt x="339" y="234"/>
                    <a:pt x="339" y="215"/>
                  </a:cubicBezTo>
                  <a:cubicBezTo>
                    <a:pt x="339" y="101"/>
                    <a:pt x="339" y="101"/>
                    <a:pt x="339" y="101"/>
                  </a:cubicBezTo>
                  <a:cubicBezTo>
                    <a:pt x="339" y="78"/>
                    <a:pt x="338" y="63"/>
                    <a:pt x="336" y="56"/>
                  </a:cubicBezTo>
                  <a:cubicBezTo>
                    <a:pt x="334" y="50"/>
                    <a:pt x="331" y="45"/>
                    <a:pt x="327" y="42"/>
                  </a:cubicBezTo>
                  <a:cubicBezTo>
                    <a:pt x="323" y="39"/>
                    <a:pt x="318" y="37"/>
                    <a:pt x="313" y="37"/>
                  </a:cubicBezTo>
                  <a:cubicBezTo>
                    <a:pt x="305" y="37"/>
                    <a:pt x="296" y="40"/>
                    <a:pt x="288" y="46"/>
                  </a:cubicBezTo>
                  <a:cubicBezTo>
                    <a:pt x="280" y="52"/>
                    <a:pt x="271" y="61"/>
                    <a:pt x="263" y="73"/>
                  </a:cubicBezTo>
                  <a:cubicBezTo>
                    <a:pt x="263" y="215"/>
                    <a:pt x="263" y="215"/>
                    <a:pt x="263" y="215"/>
                  </a:cubicBezTo>
                  <a:cubicBezTo>
                    <a:pt x="263" y="234"/>
                    <a:pt x="264" y="246"/>
                    <a:pt x="268" y="251"/>
                  </a:cubicBezTo>
                  <a:cubicBezTo>
                    <a:pt x="272" y="258"/>
                    <a:pt x="280" y="262"/>
                    <a:pt x="293" y="263"/>
                  </a:cubicBezTo>
                  <a:cubicBezTo>
                    <a:pt x="293" y="273"/>
                    <a:pt x="293" y="273"/>
                    <a:pt x="293" y="273"/>
                  </a:cubicBezTo>
                  <a:cubicBezTo>
                    <a:pt x="155" y="273"/>
                    <a:pt x="155" y="273"/>
                    <a:pt x="155" y="273"/>
                  </a:cubicBezTo>
                  <a:cubicBezTo>
                    <a:pt x="155" y="263"/>
                    <a:pt x="155" y="263"/>
                    <a:pt x="155" y="263"/>
                  </a:cubicBezTo>
                  <a:cubicBezTo>
                    <a:pt x="163" y="263"/>
                    <a:pt x="168" y="261"/>
                    <a:pt x="173" y="257"/>
                  </a:cubicBezTo>
                  <a:cubicBezTo>
                    <a:pt x="177" y="254"/>
                    <a:pt x="180" y="250"/>
                    <a:pt x="181" y="246"/>
                  </a:cubicBezTo>
                  <a:cubicBezTo>
                    <a:pt x="183" y="241"/>
                    <a:pt x="183" y="231"/>
                    <a:pt x="183" y="215"/>
                  </a:cubicBezTo>
                  <a:cubicBezTo>
                    <a:pt x="183" y="101"/>
                    <a:pt x="183" y="101"/>
                    <a:pt x="183" y="101"/>
                  </a:cubicBezTo>
                  <a:cubicBezTo>
                    <a:pt x="183" y="77"/>
                    <a:pt x="182" y="62"/>
                    <a:pt x="181" y="56"/>
                  </a:cubicBezTo>
                  <a:cubicBezTo>
                    <a:pt x="179" y="50"/>
                    <a:pt x="175" y="45"/>
                    <a:pt x="171" y="42"/>
                  </a:cubicBezTo>
                  <a:cubicBezTo>
                    <a:pt x="167" y="39"/>
                    <a:pt x="162" y="37"/>
                    <a:pt x="157" y="37"/>
                  </a:cubicBezTo>
                  <a:cubicBezTo>
                    <a:pt x="149" y="37"/>
                    <a:pt x="142" y="39"/>
                    <a:pt x="136" y="43"/>
                  </a:cubicBezTo>
                  <a:cubicBezTo>
                    <a:pt x="127" y="49"/>
                    <a:pt x="118" y="59"/>
                    <a:pt x="108" y="73"/>
                  </a:cubicBezTo>
                  <a:cubicBezTo>
                    <a:pt x="108" y="215"/>
                    <a:pt x="108" y="215"/>
                    <a:pt x="108" y="215"/>
                  </a:cubicBezTo>
                  <a:cubicBezTo>
                    <a:pt x="108" y="234"/>
                    <a:pt x="109" y="246"/>
                    <a:pt x="113" y="252"/>
                  </a:cubicBezTo>
                  <a:cubicBezTo>
                    <a:pt x="117" y="258"/>
                    <a:pt x="125" y="262"/>
                    <a:pt x="136" y="263"/>
                  </a:cubicBezTo>
                  <a:cubicBezTo>
                    <a:pt x="136" y="273"/>
                    <a:pt x="136" y="273"/>
                    <a:pt x="136" y="273"/>
                  </a:cubicBezTo>
                  <a:cubicBezTo>
                    <a:pt x="0" y="273"/>
                    <a:pt x="0" y="273"/>
                    <a:pt x="0" y="273"/>
                  </a:cubicBezTo>
                  <a:cubicBezTo>
                    <a:pt x="0" y="263"/>
                    <a:pt x="0" y="263"/>
                    <a:pt x="0" y="263"/>
                  </a:cubicBezTo>
                  <a:cubicBezTo>
                    <a:pt x="11" y="262"/>
                    <a:pt x="19" y="258"/>
                    <a:pt x="23" y="252"/>
                  </a:cubicBezTo>
                  <a:cubicBezTo>
                    <a:pt x="27" y="248"/>
                    <a:pt x="28" y="236"/>
                    <a:pt x="28" y="215"/>
                  </a:cubicBezTo>
                  <a:cubicBezTo>
                    <a:pt x="28" y="66"/>
                    <a:pt x="28" y="66"/>
                    <a:pt x="28" y="66"/>
                  </a:cubicBezTo>
                  <a:cubicBezTo>
                    <a:pt x="28" y="46"/>
                    <a:pt x="26" y="33"/>
                    <a:pt x="23" y="28"/>
                  </a:cubicBezTo>
                  <a:cubicBezTo>
                    <a:pt x="19" y="23"/>
                    <a:pt x="11"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6" name="Freeform 259"/>
            <p:cNvSpPr>
              <a:spLocks noEditPoints="1"/>
            </p:cNvSpPr>
            <p:nvPr userDrawn="1"/>
          </p:nvSpPr>
          <p:spPr bwMode="auto">
            <a:xfrm>
              <a:off x="-2864" y="5516"/>
              <a:ext cx="524" cy="664"/>
            </a:xfrm>
            <a:custGeom>
              <a:avLst/>
              <a:gdLst>
                <a:gd name="T0" fmla="*/ 222 w 222"/>
                <a:gd name="T1" fmla="*/ 131 h 281"/>
                <a:gd name="T2" fmla="*/ 76 w 222"/>
                <a:gd name="T3" fmla="*/ 131 h 281"/>
                <a:gd name="T4" fmla="*/ 104 w 222"/>
                <a:gd name="T5" fmla="*/ 214 h 281"/>
                <a:gd name="T6" fmla="*/ 151 w 222"/>
                <a:gd name="T7" fmla="*/ 238 h 281"/>
                <a:gd name="T8" fmla="*/ 182 w 222"/>
                <a:gd name="T9" fmla="*/ 229 h 281"/>
                <a:gd name="T10" fmla="*/ 212 w 222"/>
                <a:gd name="T11" fmla="*/ 194 h 281"/>
                <a:gd name="T12" fmla="*/ 222 w 222"/>
                <a:gd name="T13" fmla="*/ 201 h 281"/>
                <a:gd name="T14" fmla="*/ 174 w 222"/>
                <a:gd name="T15" fmla="*/ 263 h 281"/>
                <a:gd name="T16" fmla="*/ 114 w 222"/>
                <a:gd name="T17" fmla="*/ 281 h 281"/>
                <a:gd name="T18" fmla="*/ 24 w 222"/>
                <a:gd name="T19" fmla="*/ 236 h 281"/>
                <a:gd name="T20" fmla="*/ 0 w 222"/>
                <a:gd name="T21" fmla="*/ 145 h 281"/>
                <a:gd name="T22" fmla="*/ 36 w 222"/>
                <a:gd name="T23" fmla="*/ 39 h 281"/>
                <a:gd name="T24" fmla="*/ 120 w 222"/>
                <a:gd name="T25" fmla="*/ 0 h 281"/>
                <a:gd name="T26" fmla="*/ 190 w 222"/>
                <a:gd name="T27" fmla="*/ 33 h 281"/>
                <a:gd name="T28" fmla="*/ 222 w 222"/>
                <a:gd name="T29" fmla="*/ 131 h 281"/>
                <a:gd name="T30" fmla="*/ 152 w 222"/>
                <a:gd name="T31" fmla="*/ 112 h 281"/>
                <a:gd name="T32" fmla="*/ 147 w 222"/>
                <a:gd name="T33" fmla="*/ 49 h 281"/>
                <a:gd name="T34" fmla="*/ 132 w 222"/>
                <a:gd name="T35" fmla="*/ 24 h 281"/>
                <a:gd name="T36" fmla="*/ 116 w 222"/>
                <a:gd name="T37" fmla="*/ 18 h 281"/>
                <a:gd name="T38" fmla="*/ 92 w 222"/>
                <a:gd name="T39" fmla="*/ 33 h 281"/>
                <a:gd name="T40" fmla="*/ 75 w 222"/>
                <a:gd name="T41" fmla="*/ 102 h 281"/>
                <a:gd name="T42" fmla="*/ 75 w 222"/>
                <a:gd name="T43" fmla="*/ 112 h 281"/>
                <a:gd name="T44" fmla="*/ 152 w 222"/>
                <a:gd name="T45" fmla="*/ 11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2" h="281">
                  <a:moveTo>
                    <a:pt x="222" y="131"/>
                  </a:moveTo>
                  <a:cubicBezTo>
                    <a:pt x="76" y="131"/>
                    <a:pt x="76" y="131"/>
                    <a:pt x="76" y="131"/>
                  </a:cubicBezTo>
                  <a:cubicBezTo>
                    <a:pt x="78" y="166"/>
                    <a:pt x="87" y="194"/>
                    <a:pt x="104" y="214"/>
                  </a:cubicBezTo>
                  <a:cubicBezTo>
                    <a:pt x="117" y="230"/>
                    <a:pt x="133" y="238"/>
                    <a:pt x="151" y="238"/>
                  </a:cubicBezTo>
                  <a:cubicBezTo>
                    <a:pt x="163" y="238"/>
                    <a:pt x="173" y="235"/>
                    <a:pt x="182" y="229"/>
                  </a:cubicBezTo>
                  <a:cubicBezTo>
                    <a:pt x="192" y="222"/>
                    <a:pt x="202" y="211"/>
                    <a:pt x="212" y="194"/>
                  </a:cubicBezTo>
                  <a:cubicBezTo>
                    <a:pt x="222" y="201"/>
                    <a:pt x="222" y="201"/>
                    <a:pt x="222" y="201"/>
                  </a:cubicBezTo>
                  <a:cubicBezTo>
                    <a:pt x="207" y="230"/>
                    <a:pt x="191" y="251"/>
                    <a:pt x="174" y="263"/>
                  </a:cubicBezTo>
                  <a:cubicBezTo>
                    <a:pt x="157" y="275"/>
                    <a:pt x="137" y="281"/>
                    <a:pt x="114" y="281"/>
                  </a:cubicBezTo>
                  <a:cubicBezTo>
                    <a:pt x="74" y="281"/>
                    <a:pt x="45" y="266"/>
                    <a:pt x="24" y="236"/>
                  </a:cubicBezTo>
                  <a:cubicBezTo>
                    <a:pt x="8" y="211"/>
                    <a:pt x="0" y="181"/>
                    <a:pt x="0" y="145"/>
                  </a:cubicBezTo>
                  <a:cubicBezTo>
                    <a:pt x="0" y="101"/>
                    <a:pt x="12" y="65"/>
                    <a:pt x="36" y="39"/>
                  </a:cubicBezTo>
                  <a:cubicBezTo>
                    <a:pt x="60" y="13"/>
                    <a:pt x="88" y="0"/>
                    <a:pt x="120" y="0"/>
                  </a:cubicBezTo>
                  <a:cubicBezTo>
                    <a:pt x="147" y="0"/>
                    <a:pt x="170" y="11"/>
                    <a:pt x="190" y="33"/>
                  </a:cubicBezTo>
                  <a:cubicBezTo>
                    <a:pt x="210" y="55"/>
                    <a:pt x="220" y="88"/>
                    <a:pt x="222" y="131"/>
                  </a:cubicBezTo>
                  <a:close/>
                  <a:moveTo>
                    <a:pt x="152" y="112"/>
                  </a:moveTo>
                  <a:cubicBezTo>
                    <a:pt x="152" y="82"/>
                    <a:pt x="150" y="61"/>
                    <a:pt x="147" y="49"/>
                  </a:cubicBezTo>
                  <a:cubicBezTo>
                    <a:pt x="144" y="38"/>
                    <a:pt x="139" y="29"/>
                    <a:pt x="132" y="24"/>
                  </a:cubicBezTo>
                  <a:cubicBezTo>
                    <a:pt x="128" y="20"/>
                    <a:pt x="122" y="18"/>
                    <a:pt x="116" y="18"/>
                  </a:cubicBezTo>
                  <a:cubicBezTo>
                    <a:pt x="106" y="18"/>
                    <a:pt x="98" y="23"/>
                    <a:pt x="92" y="33"/>
                  </a:cubicBezTo>
                  <a:cubicBezTo>
                    <a:pt x="80" y="50"/>
                    <a:pt x="75" y="73"/>
                    <a:pt x="75" y="102"/>
                  </a:cubicBezTo>
                  <a:cubicBezTo>
                    <a:pt x="75" y="112"/>
                    <a:pt x="75" y="112"/>
                    <a:pt x="75" y="112"/>
                  </a:cubicBezTo>
                  <a:lnTo>
                    <a:pt x="152"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7" name="Freeform 260"/>
            <p:cNvSpPr>
              <a:spLocks/>
            </p:cNvSpPr>
            <p:nvPr userDrawn="1"/>
          </p:nvSpPr>
          <p:spPr bwMode="auto">
            <a:xfrm>
              <a:off x="-2302" y="5516"/>
              <a:ext cx="676" cy="645"/>
            </a:xfrm>
            <a:custGeom>
              <a:avLst/>
              <a:gdLst>
                <a:gd name="T0" fmla="*/ 108 w 286"/>
                <a:gd name="T1" fmla="*/ 8 h 273"/>
                <a:gd name="T2" fmla="*/ 108 w 286"/>
                <a:gd name="T3" fmla="*/ 42 h 273"/>
                <a:gd name="T4" fmla="*/ 147 w 286"/>
                <a:gd name="T5" fmla="*/ 10 h 273"/>
                <a:gd name="T6" fmla="*/ 187 w 286"/>
                <a:gd name="T7" fmla="*/ 0 h 273"/>
                <a:gd name="T8" fmla="*/ 230 w 286"/>
                <a:gd name="T9" fmla="*/ 14 h 273"/>
                <a:gd name="T10" fmla="*/ 253 w 286"/>
                <a:gd name="T11" fmla="*/ 50 h 273"/>
                <a:gd name="T12" fmla="*/ 257 w 286"/>
                <a:gd name="T13" fmla="*/ 112 h 273"/>
                <a:gd name="T14" fmla="*/ 257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3 w 286"/>
                <a:gd name="T27" fmla="*/ 250 h 273"/>
                <a:gd name="T28" fmla="*/ 178 w 286"/>
                <a:gd name="T29" fmla="*/ 215 h 273"/>
                <a:gd name="T30" fmla="*/ 178 w 286"/>
                <a:gd name="T31" fmla="*/ 97 h 273"/>
                <a:gd name="T32" fmla="*/ 175 w 286"/>
                <a:gd name="T33" fmla="*/ 56 h 273"/>
                <a:gd name="T34" fmla="*/ 167 w 286"/>
                <a:gd name="T35" fmla="*/ 43 h 273"/>
                <a:gd name="T36" fmla="*/ 153 w 286"/>
                <a:gd name="T37" fmla="*/ 38 h 273"/>
                <a:gd name="T38" fmla="*/ 108 w 286"/>
                <a:gd name="T39" fmla="*/ 73 h 273"/>
                <a:gd name="T40" fmla="*/ 108 w 286"/>
                <a:gd name="T41" fmla="*/ 215 h 273"/>
                <a:gd name="T42" fmla="*/ 113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8 w 286"/>
                <a:gd name="T55" fmla="*/ 215 h 273"/>
                <a:gd name="T56" fmla="*/ 28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1" y="28"/>
                    <a:pt x="135" y="17"/>
                    <a:pt x="147" y="10"/>
                  </a:cubicBezTo>
                  <a:cubicBezTo>
                    <a:pt x="160" y="3"/>
                    <a:pt x="173" y="0"/>
                    <a:pt x="187" y="0"/>
                  </a:cubicBezTo>
                  <a:cubicBezTo>
                    <a:pt x="205" y="0"/>
                    <a:pt x="219" y="5"/>
                    <a:pt x="230" y="14"/>
                  </a:cubicBezTo>
                  <a:cubicBezTo>
                    <a:pt x="242" y="24"/>
                    <a:pt x="249" y="36"/>
                    <a:pt x="253" y="50"/>
                  </a:cubicBezTo>
                  <a:cubicBezTo>
                    <a:pt x="256" y="61"/>
                    <a:pt x="257" y="81"/>
                    <a:pt x="257" y="112"/>
                  </a:cubicBezTo>
                  <a:cubicBezTo>
                    <a:pt x="257" y="215"/>
                    <a:pt x="257" y="215"/>
                    <a:pt x="257" y="215"/>
                  </a:cubicBezTo>
                  <a:cubicBezTo>
                    <a:pt x="257" y="236"/>
                    <a:pt x="259" y="248"/>
                    <a:pt x="263" y="253"/>
                  </a:cubicBezTo>
                  <a:cubicBezTo>
                    <a:pt x="267" y="258"/>
                    <a:pt x="274" y="262"/>
                    <a:pt x="286" y="263"/>
                  </a:cubicBezTo>
                  <a:cubicBezTo>
                    <a:pt x="286" y="273"/>
                    <a:pt x="286" y="273"/>
                    <a:pt x="286" y="273"/>
                  </a:cubicBezTo>
                  <a:cubicBezTo>
                    <a:pt x="152" y="273"/>
                    <a:pt x="152" y="273"/>
                    <a:pt x="152" y="273"/>
                  </a:cubicBezTo>
                  <a:cubicBezTo>
                    <a:pt x="152" y="263"/>
                    <a:pt x="152" y="263"/>
                    <a:pt x="152" y="263"/>
                  </a:cubicBezTo>
                  <a:cubicBezTo>
                    <a:pt x="162" y="262"/>
                    <a:pt x="169" y="257"/>
                    <a:pt x="173" y="250"/>
                  </a:cubicBezTo>
                  <a:cubicBezTo>
                    <a:pt x="176" y="246"/>
                    <a:pt x="178" y="234"/>
                    <a:pt x="178" y="215"/>
                  </a:cubicBezTo>
                  <a:cubicBezTo>
                    <a:pt x="178" y="97"/>
                    <a:pt x="178" y="97"/>
                    <a:pt x="178" y="97"/>
                  </a:cubicBezTo>
                  <a:cubicBezTo>
                    <a:pt x="178" y="76"/>
                    <a:pt x="177" y="62"/>
                    <a:pt x="175" y="56"/>
                  </a:cubicBezTo>
                  <a:cubicBezTo>
                    <a:pt x="174" y="50"/>
                    <a:pt x="171" y="46"/>
                    <a:pt x="167" y="43"/>
                  </a:cubicBezTo>
                  <a:cubicBezTo>
                    <a:pt x="163" y="40"/>
                    <a:pt x="158" y="38"/>
                    <a:pt x="153" y="38"/>
                  </a:cubicBezTo>
                  <a:cubicBezTo>
                    <a:pt x="137" y="38"/>
                    <a:pt x="122" y="50"/>
                    <a:pt x="108" y="73"/>
                  </a:cubicBezTo>
                  <a:cubicBezTo>
                    <a:pt x="108" y="215"/>
                    <a:pt x="108" y="215"/>
                    <a:pt x="108" y="215"/>
                  </a:cubicBezTo>
                  <a:cubicBezTo>
                    <a:pt x="108" y="235"/>
                    <a:pt x="110" y="248"/>
                    <a:pt x="113" y="253"/>
                  </a:cubicBezTo>
                  <a:cubicBezTo>
                    <a:pt x="117"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8" y="236"/>
                    <a:pt x="28" y="215"/>
                  </a:cubicBezTo>
                  <a:cubicBezTo>
                    <a:pt x="28" y="66"/>
                    <a:pt x="28" y="66"/>
                    <a:pt x="28" y="66"/>
                  </a:cubicBezTo>
                  <a:cubicBezTo>
                    <a:pt x="28" y="46"/>
                    <a:pt x="27" y="33"/>
                    <a:pt x="23" y="28"/>
                  </a:cubicBezTo>
                  <a:cubicBezTo>
                    <a:pt x="19" y="23"/>
                    <a:pt x="12"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8" name="Freeform 261"/>
            <p:cNvSpPr>
              <a:spLocks/>
            </p:cNvSpPr>
            <p:nvPr userDrawn="1"/>
          </p:nvSpPr>
          <p:spPr bwMode="auto">
            <a:xfrm>
              <a:off x="-1602" y="5306"/>
              <a:ext cx="418" cy="865"/>
            </a:xfrm>
            <a:custGeom>
              <a:avLst/>
              <a:gdLst>
                <a:gd name="T0" fmla="*/ 114 w 177"/>
                <a:gd name="T1" fmla="*/ 0 h 366"/>
                <a:gd name="T2" fmla="*/ 114 w 177"/>
                <a:gd name="T3" fmla="*/ 97 h 366"/>
                <a:gd name="T4" fmla="*/ 177 w 177"/>
                <a:gd name="T5" fmla="*/ 97 h 366"/>
                <a:gd name="T6" fmla="*/ 177 w 177"/>
                <a:gd name="T7" fmla="*/ 125 h 366"/>
                <a:gd name="T8" fmla="*/ 114 w 177"/>
                <a:gd name="T9" fmla="*/ 125 h 366"/>
                <a:gd name="T10" fmla="*/ 114 w 177"/>
                <a:gd name="T11" fmla="*/ 289 h 366"/>
                <a:gd name="T12" fmla="*/ 117 w 177"/>
                <a:gd name="T13" fmla="*/ 318 h 366"/>
                <a:gd name="T14" fmla="*/ 124 w 177"/>
                <a:gd name="T15" fmla="*/ 329 h 366"/>
                <a:gd name="T16" fmla="*/ 134 w 177"/>
                <a:gd name="T17" fmla="*/ 333 h 366"/>
                <a:gd name="T18" fmla="*/ 169 w 177"/>
                <a:gd name="T19" fmla="*/ 305 h 366"/>
                <a:gd name="T20" fmla="*/ 177 w 177"/>
                <a:gd name="T21" fmla="*/ 311 h 366"/>
                <a:gd name="T22" fmla="*/ 103 w 177"/>
                <a:gd name="T23" fmla="*/ 366 h 366"/>
                <a:gd name="T24" fmla="*/ 60 w 177"/>
                <a:gd name="T25" fmla="*/ 352 h 366"/>
                <a:gd name="T26" fmla="*/ 38 w 177"/>
                <a:gd name="T27" fmla="*/ 320 h 366"/>
                <a:gd name="T28" fmla="*/ 35 w 177"/>
                <a:gd name="T29" fmla="*/ 268 h 366"/>
                <a:gd name="T30" fmla="*/ 35 w 177"/>
                <a:gd name="T31" fmla="*/ 125 h 366"/>
                <a:gd name="T32" fmla="*/ 0 w 177"/>
                <a:gd name="T33" fmla="*/ 125 h 366"/>
                <a:gd name="T34" fmla="*/ 0 w 177"/>
                <a:gd name="T35" fmla="*/ 115 h 366"/>
                <a:gd name="T36" fmla="*/ 61 w 177"/>
                <a:gd name="T37" fmla="*/ 62 h 366"/>
                <a:gd name="T38" fmla="*/ 105 w 177"/>
                <a:gd name="T39" fmla="*/ 0 h 366"/>
                <a:gd name="T40" fmla="*/ 114 w 177"/>
                <a:gd name="T41"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 h="366">
                  <a:moveTo>
                    <a:pt x="114" y="0"/>
                  </a:moveTo>
                  <a:cubicBezTo>
                    <a:pt x="114" y="97"/>
                    <a:pt x="114" y="97"/>
                    <a:pt x="114" y="97"/>
                  </a:cubicBezTo>
                  <a:cubicBezTo>
                    <a:pt x="177" y="97"/>
                    <a:pt x="177" y="97"/>
                    <a:pt x="177" y="97"/>
                  </a:cubicBezTo>
                  <a:cubicBezTo>
                    <a:pt x="177" y="125"/>
                    <a:pt x="177" y="125"/>
                    <a:pt x="177" y="125"/>
                  </a:cubicBezTo>
                  <a:cubicBezTo>
                    <a:pt x="114" y="125"/>
                    <a:pt x="114" y="125"/>
                    <a:pt x="114" y="125"/>
                  </a:cubicBezTo>
                  <a:cubicBezTo>
                    <a:pt x="114" y="289"/>
                    <a:pt x="114" y="289"/>
                    <a:pt x="114" y="289"/>
                  </a:cubicBezTo>
                  <a:cubicBezTo>
                    <a:pt x="114" y="304"/>
                    <a:pt x="115" y="314"/>
                    <a:pt x="117" y="318"/>
                  </a:cubicBezTo>
                  <a:cubicBezTo>
                    <a:pt x="118" y="323"/>
                    <a:pt x="120" y="326"/>
                    <a:pt x="124" y="329"/>
                  </a:cubicBezTo>
                  <a:cubicBezTo>
                    <a:pt x="128" y="332"/>
                    <a:pt x="131" y="333"/>
                    <a:pt x="134" y="333"/>
                  </a:cubicBezTo>
                  <a:cubicBezTo>
                    <a:pt x="146" y="333"/>
                    <a:pt x="158" y="324"/>
                    <a:pt x="169" y="305"/>
                  </a:cubicBezTo>
                  <a:cubicBezTo>
                    <a:pt x="177" y="311"/>
                    <a:pt x="177" y="311"/>
                    <a:pt x="177" y="311"/>
                  </a:cubicBezTo>
                  <a:cubicBezTo>
                    <a:pt x="162" y="348"/>
                    <a:pt x="137" y="366"/>
                    <a:pt x="103" y="366"/>
                  </a:cubicBezTo>
                  <a:cubicBezTo>
                    <a:pt x="86" y="366"/>
                    <a:pt x="72" y="361"/>
                    <a:pt x="60" y="352"/>
                  </a:cubicBezTo>
                  <a:cubicBezTo>
                    <a:pt x="48" y="342"/>
                    <a:pt x="41" y="332"/>
                    <a:pt x="38" y="320"/>
                  </a:cubicBezTo>
                  <a:cubicBezTo>
                    <a:pt x="36" y="314"/>
                    <a:pt x="35" y="297"/>
                    <a:pt x="35" y="268"/>
                  </a:cubicBezTo>
                  <a:cubicBezTo>
                    <a:pt x="35" y="125"/>
                    <a:pt x="35" y="125"/>
                    <a:pt x="35" y="125"/>
                  </a:cubicBezTo>
                  <a:cubicBezTo>
                    <a:pt x="0" y="125"/>
                    <a:pt x="0" y="125"/>
                    <a:pt x="0" y="125"/>
                  </a:cubicBezTo>
                  <a:cubicBezTo>
                    <a:pt x="0" y="115"/>
                    <a:pt x="0" y="115"/>
                    <a:pt x="0" y="115"/>
                  </a:cubicBezTo>
                  <a:cubicBezTo>
                    <a:pt x="24" y="98"/>
                    <a:pt x="45" y="81"/>
                    <a:pt x="61" y="62"/>
                  </a:cubicBezTo>
                  <a:cubicBezTo>
                    <a:pt x="78" y="44"/>
                    <a:pt x="93" y="23"/>
                    <a:pt x="105" y="0"/>
                  </a:cubicBezTo>
                  <a:lnTo>
                    <a:pt x="1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9" name="Freeform 262"/>
            <p:cNvSpPr>
              <a:spLocks noEditPoints="1"/>
            </p:cNvSpPr>
            <p:nvPr userDrawn="1"/>
          </p:nvSpPr>
          <p:spPr bwMode="auto">
            <a:xfrm>
              <a:off x="-860" y="5516"/>
              <a:ext cx="588" cy="664"/>
            </a:xfrm>
            <a:custGeom>
              <a:avLst/>
              <a:gdLst>
                <a:gd name="T0" fmla="*/ 124 w 249"/>
                <a:gd name="T1" fmla="*/ 0 h 281"/>
                <a:gd name="T2" fmla="*/ 189 w 249"/>
                <a:gd name="T3" fmla="*/ 18 h 281"/>
                <a:gd name="T4" fmla="*/ 234 w 249"/>
                <a:gd name="T5" fmla="*/ 69 h 281"/>
                <a:gd name="T6" fmla="*/ 249 w 249"/>
                <a:gd name="T7" fmla="*/ 141 h 281"/>
                <a:gd name="T8" fmla="*/ 221 w 249"/>
                <a:gd name="T9" fmla="*/ 235 h 281"/>
                <a:gd name="T10" fmla="*/ 125 w 249"/>
                <a:gd name="T11" fmla="*/ 281 h 281"/>
                <a:gd name="T12" fmla="*/ 33 w 249"/>
                <a:gd name="T13" fmla="*/ 239 h 281"/>
                <a:gd name="T14" fmla="*/ 0 w 249"/>
                <a:gd name="T15" fmla="*/ 142 h 281"/>
                <a:gd name="T16" fmla="*/ 33 w 249"/>
                <a:gd name="T17" fmla="*/ 42 h 281"/>
                <a:gd name="T18" fmla="*/ 124 w 249"/>
                <a:gd name="T19" fmla="*/ 0 h 281"/>
                <a:gd name="T20" fmla="*/ 125 w 249"/>
                <a:gd name="T21" fmla="*/ 20 h 281"/>
                <a:gd name="T22" fmla="*/ 100 w 249"/>
                <a:gd name="T23" fmla="*/ 31 h 281"/>
                <a:gd name="T24" fmla="*/ 87 w 249"/>
                <a:gd name="T25" fmla="*/ 74 h 281"/>
                <a:gd name="T26" fmla="*/ 84 w 249"/>
                <a:gd name="T27" fmla="*/ 164 h 281"/>
                <a:gd name="T28" fmla="*/ 88 w 249"/>
                <a:gd name="T29" fmla="*/ 220 h 281"/>
                <a:gd name="T30" fmla="*/ 101 w 249"/>
                <a:gd name="T31" fmla="*/ 251 h 281"/>
                <a:gd name="T32" fmla="*/ 124 w 249"/>
                <a:gd name="T33" fmla="*/ 262 h 281"/>
                <a:gd name="T34" fmla="*/ 145 w 249"/>
                <a:gd name="T35" fmla="*/ 254 h 281"/>
                <a:gd name="T36" fmla="*/ 160 w 249"/>
                <a:gd name="T37" fmla="*/ 228 h 281"/>
                <a:gd name="T38" fmla="*/ 166 w 249"/>
                <a:gd name="T39" fmla="*/ 119 h 281"/>
                <a:gd name="T40" fmla="*/ 160 w 249"/>
                <a:gd name="T41" fmla="*/ 52 h 281"/>
                <a:gd name="T42" fmla="*/ 145 w 249"/>
                <a:gd name="T43" fmla="*/ 26 h 281"/>
                <a:gd name="T44" fmla="*/ 125 w 249"/>
                <a:gd name="T45" fmla="*/ 2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9" h="281">
                  <a:moveTo>
                    <a:pt x="124" y="0"/>
                  </a:moveTo>
                  <a:cubicBezTo>
                    <a:pt x="147" y="0"/>
                    <a:pt x="169" y="6"/>
                    <a:pt x="189" y="18"/>
                  </a:cubicBezTo>
                  <a:cubicBezTo>
                    <a:pt x="208" y="30"/>
                    <a:pt x="223" y="47"/>
                    <a:pt x="234" y="69"/>
                  </a:cubicBezTo>
                  <a:cubicBezTo>
                    <a:pt x="244" y="91"/>
                    <a:pt x="249" y="115"/>
                    <a:pt x="249" y="141"/>
                  </a:cubicBezTo>
                  <a:cubicBezTo>
                    <a:pt x="249" y="178"/>
                    <a:pt x="240" y="210"/>
                    <a:pt x="221" y="235"/>
                  </a:cubicBezTo>
                  <a:cubicBezTo>
                    <a:pt x="197" y="266"/>
                    <a:pt x="166" y="281"/>
                    <a:pt x="125" y="281"/>
                  </a:cubicBezTo>
                  <a:cubicBezTo>
                    <a:pt x="85" y="281"/>
                    <a:pt x="54" y="267"/>
                    <a:pt x="33" y="239"/>
                  </a:cubicBezTo>
                  <a:cubicBezTo>
                    <a:pt x="11" y="211"/>
                    <a:pt x="0" y="179"/>
                    <a:pt x="0" y="142"/>
                  </a:cubicBezTo>
                  <a:cubicBezTo>
                    <a:pt x="0" y="104"/>
                    <a:pt x="11" y="71"/>
                    <a:pt x="33" y="42"/>
                  </a:cubicBezTo>
                  <a:cubicBezTo>
                    <a:pt x="56" y="14"/>
                    <a:pt x="86" y="0"/>
                    <a:pt x="124" y="0"/>
                  </a:cubicBezTo>
                  <a:close/>
                  <a:moveTo>
                    <a:pt x="125" y="20"/>
                  </a:moveTo>
                  <a:cubicBezTo>
                    <a:pt x="116" y="20"/>
                    <a:pt x="107" y="24"/>
                    <a:pt x="100" y="31"/>
                  </a:cubicBezTo>
                  <a:cubicBezTo>
                    <a:pt x="94" y="38"/>
                    <a:pt x="89" y="53"/>
                    <a:pt x="87" y="74"/>
                  </a:cubicBezTo>
                  <a:cubicBezTo>
                    <a:pt x="85" y="96"/>
                    <a:pt x="84" y="125"/>
                    <a:pt x="84" y="164"/>
                  </a:cubicBezTo>
                  <a:cubicBezTo>
                    <a:pt x="84" y="184"/>
                    <a:pt x="85" y="203"/>
                    <a:pt x="88" y="220"/>
                  </a:cubicBezTo>
                  <a:cubicBezTo>
                    <a:pt x="90" y="234"/>
                    <a:pt x="94" y="244"/>
                    <a:pt x="101" y="251"/>
                  </a:cubicBezTo>
                  <a:cubicBezTo>
                    <a:pt x="108" y="258"/>
                    <a:pt x="115" y="262"/>
                    <a:pt x="124" y="262"/>
                  </a:cubicBezTo>
                  <a:cubicBezTo>
                    <a:pt x="133" y="262"/>
                    <a:pt x="140" y="259"/>
                    <a:pt x="145" y="254"/>
                  </a:cubicBezTo>
                  <a:cubicBezTo>
                    <a:pt x="153" y="248"/>
                    <a:pt x="158" y="239"/>
                    <a:pt x="160" y="228"/>
                  </a:cubicBezTo>
                  <a:cubicBezTo>
                    <a:pt x="164" y="210"/>
                    <a:pt x="166" y="173"/>
                    <a:pt x="166" y="119"/>
                  </a:cubicBezTo>
                  <a:cubicBezTo>
                    <a:pt x="166" y="86"/>
                    <a:pt x="164" y="64"/>
                    <a:pt x="160" y="52"/>
                  </a:cubicBezTo>
                  <a:cubicBezTo>
                    <a:pt x="157" y="40"/>
                    <a:pt x="152" y="32"/>
                    <a:pt x="145" y="26"/>
                  </a:cubicBezTo>
                  <a:cubicBezTo>
                    <a:pt x="140" y="22"/>
                    <a:pt x="133" y="20"/>
                    <a:pt x="12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0" name="Freeform 263"/>
            <p:cNvSpPr>
              <a:spLocks/>
            </p:cNvSpPr>
            <p:nvPr userDrawn="1"/>
          </p:nvSpPr>
          <p:spPr bwMode="auto">
            <a:xfrm>
              <a:off x="-220" y="5232"/>
              <a:ext cx="515" cy="929"/>
            </a:xfrm>
            <a:custGeom>
              <a:avLst/>
              <a:gdLst>
                <a:gd name="T0" fmla="*/ 117 w 218"/>
                <a:gd name="T1" fmla="*/ 156 h 393"/>
                <a:gd name="T2" fmla="*/ 117 w 218"/>
                <a:gd name="T3" fmla="*/ 340 h 393"/>
                <a:gd name="T4" fmla="*/ 123 w 218"/>
                <a:gd name="T5" fmla="*/ 373 h 393"/>
                <a:gd name="T6" fmla="*/ 157 w 218"/>
                <a:gd name="T7" fmla="*/ 383 h 393"/>
                <a:gd name="T8" fmla="*/ 157 w 218"/>
                <a:gd name="T9" fmla="*/ 393 h 393"/>
                <a:gd name="T10" fmla="*/ 0 w 218"/>
                <a:gd name="T11" fmla="*/ 393 h 393"/>
                <a:gd name="T12" fmla="*/ 0 w 218"/>
                <a:gd name="T13" fmla="*/ 383 h 393"/>
                <a:gd name="T14" fmla="*/ 26 w 218"/>
                <a:gd name="T15" fmla="*/ 379 h 393"/>
                <a:gd name="T16" fmla="*/ 36 w 218"/>
                <a:gd name="T17" fmla="*/ 368 h 393"/>
                <a:gd name="T18" fmla="*/ 39 w 218"/>
                <a:gd name="T19" fmla="*/ 340 h 393"/>
                <a:gd name="T20" fmla="*/ 39 w 218"/>
                <a:gd name="T21" fmla="*/ 156 h 393"/>
                <a:gd name="T22" fmla="*/ 0 w 218"/>
                <a:gd name="T23" fmla="*/ 156 h 393"/>
                <a:gd name="T24" fmla="*/ 0 w 218"/>
                <a:gd name="T25" fmla="*/ 128 h 393"/>
                <a:gd name="T26" fmla="*/ 39 w 218"/>
                <a:gd name="T27" fmla="*/ 128 h 393"/>
                <a:gd name="T28" fmla="*/ 39 w 218"/>
                <a:gd name="T29" fmla="*/ 108 h 393"/>
                <a:gd name="T30" fmla="*/ 39 w 218"/>
                <a:gd name="T31" fmla="*/ 95 h 393"/>
                <a:gd name="T32" fmla="*/ 68 w 218"/>
                <a:gd name="T33" fmla="*/ 27 h 393"/>
                <a:gd name="T34" fmla="*/ 149 w 218"/>
                <a:gd name="T35" fmla="*/ 0 h 393"/>
                <a:gd name="T36" fmla="*/ 201 w 218"/>
                <a:gd name="T37" fmla="*/ 13 h 393"/>
                <a:gd name="T38" fmla="*/ 218 w 218"/>
                <a:gd name="T39" fmla="*/ 42 h 393"/>
                <a:gd name="T40" fmla="*/ 208 w 218"/>
                <a:gd name="T41" fmla="*/ 64 h 393"/>
                <a:gd name="T42" fmla="*/ 180 w 218"/>
                <a:gd name="T43" fmla="*/ 73 h 393"/>
                <a:gd name="T44" fmla="*/ 156 w 218"/>
                <a:gd name="T45" fmla="*/ 66 h 393"/>
                <a:gd name="T46" fmla="*/ 148 w 218"/>
                <a:gd name="T47" fmla="*/ 49 h 393"/>
                <a:gd name="T48" fmla="*/ 149 w 218"/>
                <a:gd name="T49" fmla="*/ 38 h 393"/>
                <a:gd name="T50" fmla="*/ 151 w 218"/>
                <a:gd name="T51" fmla="*/ 29 h 393"/>
                <a:gd name="T52" fmla="*/ 147 w 218"/>
                <a:gd name="T53" fmla="*/ 20 h 393"/>
                <a:gd name="T54" fmla="*/ 136 w 218"/>
                <a:gd name="T55" fmla="*/ 16 h 393"/>
                <a:gd name="T56" fmla="*/ 122 w 218"/>
                <a:gd name="T57" fmla="*/ 23 h 393"/>
                <a:gd name="T58" fmla="*/ 117 w 218"/>
                <a:gd name="T59" fmla="*/ 45 h 393"/>
                <a:gd name="T60" fmla="*/ 117 w 218"/>
                <a:gd name="T61" fmla="*/ 94 h 393"/>
                <a:gd name="T62" fmla="*/ 117 w 218"/>
                <a:gd name="T63" fmla="*/ 128 h 393"/>
                <a:gd name="T64" fmla="*/ 157 w 218"/>
                <a:gd name="T65" fmla="*/ 128 h 393"/>
                <a:gd name="T66" fmla="*/ 157 w 218"/>
                <a:gd name="T67" fmla="*/ 156 h 393"/>
                <a:gd name="T68" fmla="*/ 117 w 218"/>
                <a:gd name="T69" fmla="*/ 15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8" h="393">
                  <a:moveTo>
                    <a:pt x="117" y="156"/>
                  </a:moveTo>
                  <a:cubicBezTo>
                    <a:pt x="117" y="340"/>
                    <a:pt x="117" y="340"/>
                    <a:pt x="117" y="340"/>
                  </a:cubicBezTo>
                  <a:cubicBezTo>
                    <a:pt x="117" y="358"/>
                    <a:pt x="119" y="369"/>
                    <a:pt x="123" y="373"/>
                  </a:cubicBezTo>
                  <a:cubicBezTo>
                    <a:pt x="129" y="380"/>
                    <a:pt x="140" y="384"/>
                    <a:pt x="157" y="383"/>
                  </a:cubicBezTo>
                  <a:cubicBezTo>
                    <a:pt x="157" y="393"/>
                    <a:pt x="157" y="393"/>
                    <a:pt x="157" y="393"/>
                  </a:cubicBezTo>
                  <a:cubicBezTo>
                    <a:pt x="0" y="393"/>
                    <a:pt x="0" y="393"/>
                    <a:pt x="0" y="393"/>
                  </a:cubicBezTo>
                  <a:cubicBezTo>
                    <a:pt x="0" y="383"/>
                    <a:pt x="0" y="383"/>
                    <a:pt x="0" y="383"/>
                  </a:cubicBezTo>
                  <a:cubicBezTo>
                    <a:pt x="12" y="383"/>
                    <a:pt x="21" y="381"/>
                    <a:pt x="26" y="379"/>
                  </a:cubicBezTo>
                  <a:cubicBezTo>
                    <a:pt x="31" y="376"/>
                    <a:pt x="34" y="373"/>
                    <a:pt x="36" y="368"/>
                  </a:cubicBezTo>
                  <a:cubicBezTo>
                    <a:pt x="38" y="364"/>
                    <a:pt x="39" y="354"/>
                    <a:pt x="39" y="340"/>
                  </a:cubicBezTo>
                  <a:cubicBezTo>
                    <a:pt x="39" y="156"/>
                    <a:pt x="39" y="156"/>
                    <a:pt x="39" y="156"/>
                  </a:cubicBezTo>
                  <a:cubicBezTo>
                    <a:pt x="0" y="156"/>
                    <a:pt x="0" y="156"/>
                    <a:pt x="0" y="156"/>
                  </a:cubicBezTo>
                  <a:cubicBezTo>
                    <a:pt x="0" y="128"/>
                    <a:pt x="0" y="128"/>
                    <a:pt x="0" y="128"/>
                  </a:cubicBezTo>
                  <a:cubicBezTo>
                    <a:pt x="39" y="128"/>
                    <a:pt x="39" y="128"/>
                    <a:pt x="39" y="128"/>
                  </a:cubicBezTo>
                  <a:cubicBezTo>
                    <a:pt x="39" y="108"/>
                    <a:pt x="39" y="108"/>
                    <a:pt x="39" y="108"/>
                  </a:cubicBezTo>
                  <a:cubicBezTo>
                    <a:pt x="39" y="95"/>
                    <a:pt x="39" y="95"/>
                    <a:pt x="39" y="95"/>
                  </a:cubicBezTo>
                  <a:cubicBezTo>
                    <a:pt x="39" y="68"/>
                    <a:pt x="49" y="45"/>
                    <a:pt x="68" y="27"/>
                  </a:cubicBezTo>
                  <a:cubicBezTo>
                    <a:pt x="88" y="9"/>
                    <a:pt x="115" y="0"/>
                    <a:pt x="149" y="0"/>
                  </a:cubicBezTo>
                  <a:cubicBezTo>
                    <a:pt x="173" y="0"/>
                    <a:pt x="190" y="4"/>
                    <a:pt x="201" y="13"/>
                  </a:cubicBezTo>
                  <a:cubicBezTo>
                    <a:pt x="212" y="21"/>
                    <a:pt x="218" y="31"/>
                    <a:pt x="218" y="42"/>
                  </a:cubicBezTo>
                  <a:cubicBezTo>
                    <a:pt x="218" y="50"/>
                    <a:pt x="215" y="58"/>
                    <a:pt x="208" y="64"/>
                  </a:cubicBezTo>
                  <a:cubicBezTo>
                    <a:pt x="201" y="70"/>
                    <a:pt x="191" y="73"/>
                    <a:pt x="180" y="73"/>
                  </a:cubicBezTo>
                  <a:cubicBezTo>
                    <a:pt x="170" y="73"/>
                    <a:pt x="162" y="71"/>
                    <a:pt x="156" y="66"/>
                  </a:cubicBezTo>
                  <a:cubicBezTo>
                    <a:pt x="151" y="60"/>
                    <a:pt x="148" y="55"/>
                    <a:pt x="148" y="49"/>
                  </a:cubicBezTo>
                  <a:cubicBezTo>
                    <a:pt x="148" y="47"/>
                    <a:pt x="148" y="43"/>
                    <a:pt x="149" y="38"/>
                  </a:cubicBezTo>
                  <a:cubicBezTo>
                    <a:pt x="150" y="35"/>
                    <a:pt x="151" y="32"/>
                    <a:pt x="151" y="29"/>
                  </a:cubicBezTo>
                  <a:cubicBezTo>
                    <a:pt x="151" y="25"/>
                    <a:pt x="149" y="22"/>
                    <a:pt x="147" y="20"/>
                  </a:cubicBezTo>
                  <a:cubicBezTo>
                    <a:pt x="144" y="17"/>
                    <a:pt x="140" y="16"/>
                    <a:pt x="136" y="16"/>
                  </a:cubicBezTo>
                  <a:cubicBezTo>
                    <a:pt x="131" y="16"/>
                    <a:pt x="126" y="18"/>
                    <a:pt x="122" y="23"/>
                  </a:cubicBezTo>
                  <a:cubicBezTo>
                    <a:pt x="119" y="27"/>
                    <a:pt x="117" y="35"/>
                    <a:pt x="117" y="45"/>
                  </a:cubicBezTo>
                  <a:cubicBezTo>
                    <a:pt x="117" y="94"/>
                    <a:pt x="117" y="94"/>
                    <a:pt x="117" y="94"/>
                  </a:cubicBezTo>
                  <a:cubicBezTo>
                    <a:pt x="117" y="128"/>
                    <a:pt x="117" y="128"/>
                    <a:pt x="117" y="128"/>
                  </a:cubicBezTo>
                  <a:cubicBezTo>
                    <a:pt x="157" y="128"/>
                    <a:pt x="157" y="128"/>
                    <a:pt x="157" y="128"/>
                  </a:cubicBezTo>
                  <a:cubicBezTo>
                    <a:pt x="157" y="156"/>
                    <a:pt x="157" y="156"/>
                    <a:pt x="157" y="156"/>
                  </a:cubicBezTo>
                  <a:lnTo>
                    <a:pt x="117"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1" name="Freeform 264"/>
            <p:cNvSpPr>
              <a:spLocks/>
            </p:cNvSpPr>
            <p:nvPr userDrawn="1"/>
          </p:nvSpPr>
          <p:spPr bwMode="auto">
            <a:xfrm>
              <a:off x="482" y="5254"/>
              <a:ext cx="827" cy="907"/>
            </a:xfrm>
            <a:custGeom>
              <a:avLst/>
              <a:gdLst>
                <a:gd name="T0" fmla="*/ 147 w 350"/>
                <a:gd name="T1" fmla="*/ 22 h 384"/>
                <a:gd name="T2" fmla="*/ 147 w 350"/>
                <a:gd name="T3" fmla="*/ 178 h 384"/>
                <a:gd name="T4" fmla="*/ 154 w 350"/>
                <a:gd name="T5" fmla="*/ 178 h 384"/>
                <a:gd name="T6" fmla="*/ 207 w 350"/>
                <a:gd name="T7" fmla="*/ 155 h 384"/>
                <a:gd name="T8" fmla="*/ 228 w 350"/>
                <a:gd name="T9" fmla="*/ 87 h 384"/>
                <a:gd name="T10" fmla="*/ 239 w 350"/>
                <a:gd name="T11" fmla="*/ 87 h 384"/>
                <a:gd name="T12" fmla="*/ 239 w 350"/>
                <a:gd name="T13" fmla="*/ 289 h 384"/>
                <a:gd name="T14" fmla="*/ 228 w 350"/>
                <a:gd name="T15" fmla="*/ 289 h 384"/>
                <a:gd name="T16" fmla="*/ 214 w 350"/>
                <a:gd name="T17" fmla="*/ 235 h 384"/>
                <a:gd name="T18" fmla="*/ 189 w 350"/>
                <a:gd name="T19" fmla="*/ 207 h 384"/>
                <a:gd name="T20" fmla="*/ 147 w 350"/>
                <a:gd name="T21" fmla="*/ 200 h 384"/>
                <a:gd name="T22" fmla="*/ 147 w 350"/>
                <a:gd name="T23" fmla="*/ 308 h 384"/>
                <a:gd name="T24" fmla="*/ 149 w 350"/>
                <a:gd name="T25" fmla="*/ 347 h 384"/>
                <a:gd name="T26" fmla="*/ 159 w 350"/>
                <a:gd name="T27" fmla="*/ 358 h 384"/>
                <a:gd name="T28" fmla="*/ 183 w 350"/>
                <a:gd name="T29" fmla="*/ 363 h 384"/>
                <a:gd name="T30" fmla="*/ 206 w 350"/>
                <a:gd name="T31" fmla="*/ 363 h 384"/>
                <a:gd name="T32" fmla="*/ 293 w 350"/>
                <a:gd name="T33" fmla="*/ 338 h 384"/>
                <a:gd name="T34" fmla="*/ 339 w 350"/>
                <a:gd name="T35" fmla="*/ 262 h 384"/>
                <a:gd name="T36" fmla="*/ 350 w 350"/>
                <a:gd name="T37" fmla="*/ 262 h 384"/>
                <a:gd name="T38" fmla="*/ 332 w 350"/>
                <a:gd name="T39" fmla="*/ 384 h 384"/>
                <a:gd name="T40" fmla="*/ 0 w 350"/>
                <a:gd name="T41" fmla="*/ 384 h 384"/>
                <a:gd name="T42" fmla="*/ 0 w 350"/>
                <a:gd name="T43" fmla="*/ 374 h 384"/>
                <a:gd name="T44" fmla="*/ 13 w 350"/>
                <a:gd name="T45" fmla="*/ 374 h 384"/>
                <a:gd name="T46" fmla="*/ 40 w 350"/>
                <a:gd name="T47" fmla="*/ 368 h 384"/>
                <a:gd name="T48" fmla="*/ 51 w 350"/>
                <a:gd name="T49" fmla="*/ 354 h 384"/>
                <a:gd name="T50" fmla="*/ 54 w 350"/>
                <a:gd name="T51" fmla="*/ 318 h 384"/>
                <a:gd name="T52" fmla="*/ 54 w 350"/>
                <a:gd name="T53" fmla="*/ 65 h 384"/>
                <a:gd name="T54" fmla="*/ 53 w 350"/>
                <a:gd name="T55" fmla="*/ 33 h 384"/>
                <a:gd name="T56" fmla="*/ 42 w 350"/>
                <a:gd name="T57" fmla="*/ 18 h 384"/>
                <a:gd name="T58" fmla="*/ 13 w 350"/>
                <a:gd name="T59" fmla="*/ 10 h 384"/>
                <a:gd name="T60" fmla="*/ 0 w 350"/>
                <a:gd name="T61" fmla="*/ 10 h 384"/>
                <a:gd name="T62" fmla="*/ 0 w 350"/>
                <a:gd name="T63" fmla="*/ 0 h 384"/>
                <a:gd name="T64" fmla="*/ 322 w 350"/>
                <a:gd name="T65" fmla="*/ 0 h 384"/>
                <a:gd name="T66" fmla="*/ 322 w 350"/>
                <a:gd name="T67" fmla="*/ 113 h 384"/>
                <a:gd name="T68" fmla="*/ 311 w 350"/>
                <a:gd name="T69" fmla="*/ 113 h 384"/>
                <a:gd name="T70" fmla="*/ 288 w 350"/>
                <a:gd name="T71" fmla="*/ 53 h 384"/>
                <a:gd name="T72" fmla="*/ 246 w 350"/>
                <a:gd name="T73" fmla="*/ 27 h 384"/>
                <a:gd name="T74" fmla="*/ 186 w 350"/>
                <a:gd name="T75" fmla="*/ 22 h 384"/>
                <a:gd name="T76" fmla="*/ 147 w 350"/>
                <a:gd name="T77" fmla="*/ 2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0" h="384">
                  <a:moveTo>
                    <a:pt x="147" y="22"/>
                  </a:moveTo>
                  <a:cubicBezTo>
                    <a:pt x="147" y="178"/>
                    <a:pt x="147" y="178"/>
                    <a:pt x="147" y="178"/>
                  </a:cubicBezTo>
                  <a:cubicBezTo>
                    <a:pt x="154" y="178"/>
                    <a:pt x="154" y="178"/>
                    <a:pt x="154" y="178"/>
                  </a:cubicBezTo>
                  <a:cubicBezTo>
                    <a:pt x="179" y="178"/>
                    <a:pt x="196" y="171"/>
                    <a:pt x="207" y="155"/>
                  </a:cubicBezTo>
                  <a:cubicBezTo>
                    <a:pt x="218" y="140"/>
                    <a:pt x="225" y="117"/>
                    <a:pt x="228" y="87"/>
                  </a:cubicBezTo>
                  <a:cubicBezTo>
                    <a:pt x="239" y="87"/>
                    <a:pt x="239" y="87"/>
                    <a:pt x="239" y="87"/>
                  </a:cubicBezTo>
                  <a:cubicBezTo>
                    <a:pt x="239" y="289"/>
                    <a:pt x="239" y="289"/>
                    <a:pt x="239" y="289"/>
                  </a:cubicBezTo>
                  <a:cubicBezTo>
                    <a:pt x="228" y="289"/>
                    <a:pt x="228" y="289"/>
                    <a:pt x="228" y="289"/>
                  </a:cubicBezTo>
                  <a:cubicBezTo>
                    <a:pt x="226" y="267"/>
                    <a:pt x="221" y="249"/>
                    <a:pt x="214" y="235"/>
                  </a:cubicBezTo>
                  <a:cubicBezTo>
                    <a:pt x="207" y="221"/>
                    <a:pt x="198" y="212"/>
                    <a:pt x="189" y="207"/>
                  </a:cubicBezTo>
                  <a:cubicBezTo>
                    <a:pt x="179" y="202"/>
                    <a:pt x="165" y="200"/>
                    <a:pt x="147" y="200"/>
                  </a:cubicBezTo>
                  <a:cubicBezTo>
                    <a:pt x="147" y="308"/>
                    <a:pt x="147" y="308"/>
                    <a:pt x="147" y="308"/>
                  </a:cubicBezTo>
                  <a:cubicBezTo>
                    <a:pt x="147" y="329"/>
                    <a:pt x="148" y="342"/>
                    <a:pt x="149" y="347"/>
                  </a:cubicBezTo>
                  <a:cubicBezTo>
                    <a:pt x="151" y="351"/>
                    <a:pt x="154" y="355"/>
                    <a:pt x="159" y="358"/>
                  </a:cubicBezTo>
                  <a:cubicBezTo>
                    <a:pt x="164" y="361"/>
                    <a:pt x="172" y="363"/>
                    <a:pt x="183" y="363"/>
                  </a:cubicBezTo>
                  <a:cubicBezTo>
                    <a:pt x="206" y="363"/>
                    <a:pt x="206" y="363"/>
                    <a:pt x="206" y="363"/>
                  </a:cubicBezTo>
                  <a:cubicBezTo>
                    <a:pt x="242" y="363"/>
                    <a:pt x="271" y="355"/>
                    <a:pt x="293" y="338"/>
                  </a:cubicBezTo>
                  <a:cubicBezTo>
                    <a:pt x="314" y="321"/>
                    <a:pt x="330" y="296"/>
                    <a:pt x="339" y="262"/>
                  </a:cubicBezTo>
                  <a:cubicBezTo>
                    <a:pt x="350" y="262"/>
                    <a:pt x="350" y="262"/>
                    <a:pt x="350" y="262"/>
                  </a:cubicBezTo>
                  <a:cubicBezTo>
                    <a:pt x="332" y="384"/>
                    <a:pt x="332" y="384"/>
                    <a:pt x="332" y="384"/>
                  </a:cubicBezTo>
                  <a:cubicBezTo>
                    <a:pt x="0" y="384"/>
                    <a:pt x="0" y="384"/>
                    <a:pt x="0" y="384"/>
                  </a:cubicBezTo>
                  <a:cubicBezTo>
                    <a:pt x="0" y="374"/>
                    <a:pt x="0" y="374"/>
                    <a:pt x="0" y="374"/>
                  </a:cubicBezTo>
                  <a:cubicBezTo>
                    <a:pt x="13" y="374"/>
                    <a:pt x="13" y="374"/>
                    <a:pt x="13" y="374"/>
                  </a:cubicBezTo>
                  <a:cubicBezTo>
                    <a:pt x="24" y="374"/>
                    <a:pt x="33" y="372"/>
                    <a:pt x="40" y="368"/>
                  </a:cubicBezTo>
                  <a:cubicBezTo>
                    <a:pt x="45" y="365"/>
                    <a:pt x="48" y="361"/>
                    <a:pt x="51" y="354"/>
                  </a:cubicBezTo>
                  <a:cubicBezTo>
                    <a:pt x="53" y="350"/>
                    <a:pt x="54" y="338"/>
                    <a:pt x="54" y="318"/>
                  </a:cubicBezTo>
                  <a:cubicBezTo>
                    <a:pt x="54" y="65"/>
                    <a:pt x="54" y="65"/>
                    <a:pt x="54" y="65"/>
                  </a:cubicBezTo>
                  <a:cubicBezTo>
                    <a:pt x="54" y="48"/>
                    <a:pt x="54" y="37"/>
                    <a:pt x="53" y="33"/>
                  </a:cubicBezTo>
                  <a:cubicBezTo>
                    <a:pt x="51" y="27"/>
                    <a:pt x="47" y="22"/>
                    <a:pt x="42" y="18"/>
                  </a:cubicBezTo>
                  <a:cubicBezTo>
                    <a:pt x="35" y="13"/>
                    <a:pt x="25" y="10"/>
                    <a:pt x="13" y="10"/>
                  </a:cubicBezTo>
                  <a:cubicBezTo>
                    <a:pt x="0" y="10"/>
                    <a:pt x="0" y="10"/>
                    <a:pt x="0" y="10"/>
                  </a:cubicBezTo>
                  <a:cubicBezTo>
                    <a:pt x="0" y="0"/>
                    <a:pt x="0" y="0"/>
                    <a:pt x="0" y="0"/>
                  </a:cubicBezTo>
                  <a:cubicBezTo>
                    <a:pt x="322" y="0"/>
                    <a:pt x="322" y="0"/>
                    <a:pt x="322" y="0"/>
                  </a:cubicBezTo>
                  <a:cubicBezTo>
                    <a:pt x="322" y="113"/>
                    <a:pt x="322" y="113"/>
                    <a:pt x="322" y="113"/>
                  </a:cubicBezTo>
                  <a:cubicBezTo>
                    <a:pt x="311" y="113"/>
                    <a:pt x="311" y="113"/>
                    <a:pt x="311" y="113"/>
                  </a:cubicBezTo>
                  <a:cubicBezTo>
                    <a:pt x="306" y="85"/>
                    <a:pt x="298" y="66"/>
                    <a:pt x="288" y="53"/>
                  </a:cubicBezTo>
                  <a:cubicBezTo>
                    <a:pt x="278" y="41"/>
                    <a:pt x="264" y="32"/>
                    <a:pt x="246" y="27"/>
                  </a:cubicBezTo>
                  <a:cubicBezTo>
                    <a:pt x="235" y="23"/>
                    <a:pt x="215" y="22"/>
                    <a:pt x="186" y="22"/>
                  </a:cubicBezTo>
                  <a:lnTo>
                    <a:pt x="14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2" name="Freeform 265"/>
            <p:cNvSpPr>
              <a:spLocks noEditPoints="1"/>
            </p:cNvSpPr>
            <p:nvPr userDrawn="1"/>
          </p:nvSpPr>
          <p:spPr bwMode="auto">
            <a:xfrm>
              <a:off x="1382" y="5254"/>
              <a:ext cx="678" cy="926"/>
            </a:xfrm>
            <a:custGeom>
              <a:avLst/>
              <a:gdLst>
                <a:gd name="T0" fmla="*/ 255 w 287"/>
                <a:gd name="T1" fmla="*/ 0 h 392"/>
                <a:gd name="T2" fmla="*/ 255 w 287"/>
                <a:gd name="T3" fmla="*/ 305 h 392"/>
                <a:gd name="T4" fmla="*/ 257 w 287"/>
                <a:gd name="T5" fmla="*/ 341 h 392"/>
                <a:gd name="T6" fmla="*/ 265 w 287"/>
                <a:gd name="T7" fmla="*/ 355 h 392"/>
                <a:gd name="T8" fmla="*/ 287 w 287"/>
                <a:gd name="T9" fmla="*/ 361 h 392"/>
                <a:gd name="T10" fmla="*/ 287 w 287"/>
                <a:gd name="T11" fmla="*/ 370 h 392"/>
                <a:gd name="T12" fmla="*/ 175 w 287"/>
                <a:gd name="T13" fmla="*/ 392 h 392"/>
                <a:gd name="T14" fmla="*/ 175 w 287"/>
                <a:gd name="T15" fmla="*/ 350 h 392"/>
                <a:gd name="T16" fmla="*/ 140 w 287"/>
                <a:gd name="T17" fmla="*/ 383 h 392"/>
                <a:gd name="T18" fmla="*/ 104 w 287"/>
                <a:gd name="T19" fmla="*/ 392 h 392"/>
                <a:gd name="T20" fmla="*/ 24 w 287"/>
                <a:gd name="T21" fmla="*/ 347 h 392"/>
                <a:gd name="T22" fmla="*/ 0 w 287"/>
                <a:gd name="T23" fmla="*/ 256 h 392"/>
                <a:gd name="T24" fmla="*/ 15 w 287"/>
                <a:gd name="T25" fmla="*/ 180 h 392"/>
                <a:gd name="T26" fmla="*/ 55 w 287"/>
                <a:gd name="T27" fmla="*/ 128 h 392"/>
                <a:gd name="T28" fmla="*/ 110 w 287"/>
                <a:gd name="T29" fmla="*/ 111 h 392"/>
                <a:gd name="T30" fmla="*/ 144 w 287"/>
                <a:gd name="T31" fmla="*/ 118 h 392"/>
                <a:gd name="T32" fmla="*/ 175 w 287"/>
                <a:gd name="T33" fmla="*/ 144 h 392"/>
                <a:gd name="T34" fmla="*/ 175 w 287"/>
                <a:gd name="T35" fmla="*/ 64 h 392"/>
                <a:gd name="T36" fmla="*/ 173 w 287"/>
                <a:gd name="T37" fmla="*/ 28 h 392"/>
                <a:gd name="T38" fmla="*/ 163 w 287"/>
                <a:gd name="T39" fmla="*/ 15 h 392"/>
                <a:gd name="T40" fmla="*/ 137 w 287"/>
                <a:gd name="T41" fmla="*/ 11 h 392"/>
                <a:gd name="T42" fmla="*/ 137 w 287"/>
                <a:gd name="T43" fmla="*/ 0 h 392"/>
                <a:gd name="T44" fmla="*/ 255 w 287"/>
                <a:gd name="T45" fmla="*/ 0 h 392"/>
                <a:gd name="T46" fmla="*/ 175 w 287"/>
                <a:gd name="T47" fmla="*/ 179 h 392"/>
                <a:gd name="T48" fmla="*/ 124 w 287"/>
                <a:gd name="T49" fmla="*/ 139 h 392"/>
                <a:gd name="T50" fmla="*/ 107 w 287"/>
                <a:gd name="T51" fmla="*/ 145 h 392"/>
                <a:gd name="T52" fmla="*/ 90 w 287"/>
                <a:gd name="T53" fmla="*/ 176 h 392"/>
                <a:gd name="T54" fmla="*/ 83 w 287"/>
                <a:gd name="T55" fmla="*/ 243 h 392"/>
                <a:gd name="T56" fmla="*/ 90 w 287"/>
                <a:gd name="T57" fmla="*/ 318 h 392"/>
                <a:gd name="T58" fmla="*/ 110 w 287"/>
                <a:gd name="T59" fmla="*/ 353 h 392"/>
                <a:gd name="T60" fmla="*/ 128 w 287"/>
                <a:gd name="T61" fmla="*/ 358 h 392"/>
                <a:gd name="T62" fmla="*/ 175 w 287"/>
                <a:gd name="T63" fmla="*/ 319 h 392"/>
                <a:gd name="T64" fmla="*/ 175 w 287"/>
                <a:gd name="T65" fmla="*/ 17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7" h="392">
                  <a:moveTo>
                    <a:pt x="255" y="0"/>
                  </a:moveTo>
                  <a:cubicBezTo>
                    <a:pt x="255" y="305"/>
                    <a:pt x="255" y="305"/>
                    <a:pt x="255" y="305"/>
                  </a:cubicBezTo>
                  <a:cubicBezTo>
                    <a:pt x="255" y="325"/>
                    <a:pt x="255" y="338"/>
                    <a:pt x="257" y="341"/>
                  </a:cubicBezTo>
                  <a:cubicBezTo>
                    <a:pt x="258" y="348"/>
                    <a:pt x="261" y="352"/>
                    <a:pt x="265" y="355"/>
                  </a:cubicBezTo>
                  <a:cubicBezTo>
                    <a:pt x="269" y="358"/>
                    <a:pt x="277" y="360"/>
                    <a:pt x="287" y="361"/>
                  </a:cubicBezTo>
                  <a:cubicBezTo>
                    <a:pt x="287" y="370"/>
                    <a:pt x="287" y="370"/>
                    <a:pt x="287" y="370"/>
                  </a:cubicBezTo>
                  <a:cubicBezTo>
                    <a:pt x="175" y="392"/>
                    <a:pt x="175" y="392"/>
                    <a:pt x="175" y="392"/>
                  </a:cubicBezTo>
                  <a:cubicBezTo>
                    <a:pt x="175" y="350"/>
                    <a:pt x="175" y="350"/>
                    <a:pt x="175" y="350"/>
                  </a:cubicBezTo>
                  <a:cubicBezTo>
                    <a:pt x="162" y="366"/>
                    <a:pt x="150" y="377"/>
                    <a:pt x="140" y="383"/>
                  </a:cubicBezTo>
                  <a:cubicBezTo>
                    <a:pt x="129" y="389"/>
                    <a:pt x="117" y="392"/>
                    <a:pt x="104" y="392"/>
                  </a:cubicBezTo>
                  <a:cubicBezTo>
                    <a:pt x="70" y="392"/>
                    <a:pt x="43" y="377"/>
                    <a:pt x="24" y="347"/>
                  </a:cubicBezTo>
                  <a:cubicBezTo>
                    <a:pt x="8" y="322"/>
                    <a:pt x="0" y="292"/>
                    <a:pt x="0" y="256"/>
                  </a:cubicBezTo>
                  <a:cubicBezTo>
                    <a:pt x="0" y="228"/>
                    <a:pt x="5" y="202"/>
                    <a:pt x="15" y="180"/>
                  </a:cubicBezTo>
                  <a:cubicBezTo>
                    <a:pt x="24" y="157"/>
                    <a:pt x="38" y="140"/>
                    <a:pt x="55" y="128"/>
                  </a:cubicBezTo>
                  <a:cubicBezTo>
                    <a:pt x="72" y="117"/>
                    <a:pt x="91" y="111"/>
                    <a:pt x="110" y="111"/>
                  </a:cubicBezTo>
                  <a:cubicBezTo>
                    <a:pt x="123" y="111"/>
                    <a:pt x="134" y="113"/>
                    <a:pt x="144" y="118"/>
                  </a:cubicBezTo>
                  <a:cubicBezTo>
                    <a:pt x="154" y="123"/>
                    <a:pt x="164" y="132"/>
                    <a:pt x="175" y="144"/>
                  </a:cubicBezTo>
                  <a:cubicBezTo>
                    <a:pt x="175" y="64"/>
                    <a:pt x="175" y="64"/>
                    <a:pt x="175" y="64"/>
                  </a:cubicBezTo>
                  <a:cubicBezTo>
                    <a:pt x="175" y="44"/>
                    <a:pt x="175" y="32"/>
                    <a:pt x="173" y="28"/>
                  </a:cubicBezTo>
                  <a:cubicBezTo>
                    <a:pt x="171" y="22"/>
                    <a:pt x="167" y="18"/>
                    <a:pt x="163" y="15"/>
                  </a:cubicBezTo>
                  <a:cubicBezTo>
                    <a:pt x="158" y="13"/>
                    <a:pt x="150" y="11"/>
                    <a:pt x="137" y="11"/>
                  </a:cubicBezTo>
                  <a:cubicBezTo>
                    <a:pt x="137" y="0"/>
                    <a:pt x="137" y="0"/>
                    <a:pt x="137" y="0"/>
                  </a:cubicBezTo>
                  <a:lnTo>
                    <a:pt x="255" y="0"/>
                  </a:lnTo>
                  <a:close/>
                  <a:moveTo>
                    <a:pt x="175" y="179"/>
                  </a:moveTo>
                  <a:cubicBezTo>
                    <a:pt x="161" y="153"/>
                    <a:pt x="144" y="139"/>
                    <a:pt x="124" y="139"/>
                  </a:cubicBezTo>
                  <a:cubicBezTo>
                    <a:pt x="117" y="139"/>
                    <a:pt x="111" y="141"/>
                    <a:pt x="107" y="145"/>
                  </a:cubicBezTo>
                  <a:cubicBezTo>
                    <a:pt x="100" y="151"/>
                    <a:pt x="94" y="161"/>
                    <a:pt x="90" y="176"/>
                  </a:cubicBezTo>
                  <a:cubicBezTo>
                    <a:pt x="85" y="190"/>
                    <a:pt x="83" y="213"/>
                    <a:pt x="83" y="243"/>
                  </a:cubicBezTo>
                  <a:cubicBezTo>
                    <a:pt x="83" y="277"/>
                    <a:pt x="85" y="302"/>
                    <a:pt x="90" y="318"/>
                  </a:cubicBezTo>
                  <a:cubicBezTo>
                    <a:pt x="95" y="334"/>
                    <a:pt x="102" y="346"/>
                    <a:pt x="110" y="353"/>
                  </a:cubicBezTo>
                  <a:cubicBezTo>
                    <a:pt x="115" y="356"/>
                    <a:pt x="121" y="358"/>
                    <a:pt x="128" y="358"/>
                  </a:cubicBezTo>
                  <a:cubicBezTo>
                    <a:pt x="145" y="358"/>
                    <a:pt x="161" y="345"/>
                    <a:pt x="175" y="319"/>
                  </a:cubicBezTo>
                  <a:lnTo>
                    <a:pt x="175"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3" name="Freeform 266"/>
            <p:cNvSpPr>
              <a:spLocks/>
            </p:cNvSpPr>
            <p:nvPr userDrawn="1"/>
          </p:nvSpPr>
          <p:spPr bwMode="auto">
            <a:xfrm>
              <a:off x="2093" y="5535"/>
              <a:ext cx="676" cy="645"/>
            </a:xfrm>
            <a:custGeom>
              <a:avLst/>
              <a:gdLst>
                <a:gd name="T0" fmla="*/ 258 w 286"/>
                <a:gd name="T1" fmla="*/ 0 h 273"/>
                <a:gd name="T2" fmla="*/ 258 w 286"/>
                <a:gd name="T3" fmla="*/ 208 h 273"/>
                <a:gd name="T4" fmla="*/ 264 w 286"/>
                <a:gd name="T5" fmla="*/ 245 h 273"/>
                <a:gd name="T6" fmla="*/ 286 w 286"/>
                <a:gd name="T7" fmla="*/ 255 h 273"/>
                <a:gd name="T8" fmla="*/ 286 w 286"/>
                <a:gd name="T9" fmla="*/ 265 h 273"/>
                <a:gd name="T10" fmla="*/ 178 w 286"/>
                <a:gd name="T11" fmla="*/ 265 h 273"/>
                <a:gd name="T12" fmla="*/ 178 w 286"/>
                <a:gd name="T13" fmla="*/ 230 h 273"/>
                <a:gd name="T14" fmla="*/ 140 w 286"/>
                <a:gd name="T15" fmla="*/ 263 h 273"/>
                <a:gd name="T16" fmla="*/ 98 w 286"/>
                <a:gd name="T17" fmla="*/ 273 h 273"/>
                <a:gd name="T18" fmla="*/ 58 w 286"/>
                <a:gd name="T19" fmla="*/ 259 h 273"/>
                <a:gd name="T20" fmla="*/ 35 w 286"/>
                <a:gd name="T21" fmla="*/ 227 h 273"/>
                <a:gd name="T22" fmla="*/ 29 w 286"/>
                <a:gd name="T23" fmla="*/ 163 h 273"/>
                <a:gd name="T24" fmla="*/ 29 w 286"/>
                <a:gd name="T25" fmla="*/ 58 h 273"/>
                <a:gd name="T26" fmla="*/ 23 w 286"/>
                <a:gd name="T27" fmla="*/ 20 h 273"/>
                <a:gd name="T28" fmla="*/ 0 w 286"/>
                <a:gd name="T29" fmla="*/ 10 h 273"/>
                <a:gd name="T30" fmla="*/ 0 w 286"/>
                <a:gd name="T31" fmla="*/ 0 h 273"/>
                <a:gd name="T32" fmla="*/ 108 w 286"/>
                <a:gd name="T33" fmla="*/ 0 h 273"/>
                <a:gd name="T34" fmla="*/ 108 w 286"/>
                <a:gd name="T35" fmla="*/ 181 h 273"/>
                <a:gd name="T36" fmla="*/ 111 w 286"/>
                <a:gd name="T37" fmla="*/ 218 h 273"/>
                <a:gd name="T38" fmla="*/ 119 w 286"/>
                <a:gd name="T39" fmla="*/ 230 h 273"/>
                <a:gd name="T40" fmla="*/ 133 w 286"/>
                <a:gd name="T41" fmla="*/ 235 h 273"/>
                <a:gd name="T42" fmla="*/ 151 w 286"/>
                <a:gd name="T43" fmla="*/ 229 h 273"/>
                <a:gd name="T44" fmla="*/ 178 w 286"/>
                <a:gd name="T45" fmla="*/ 199 h 273"/>
                <a:gd name="T46" fmla="*/ 178 w 286"/>
                <a:gd name="T47" fmla="*/ 58 h 273"/>
                <a:gd name="T48" fmla="*/ 173 w 286"/>
                <a:gd name="T49" fmla="*/ 20 h 273"/>
                <a:gd name="T50" fmla="*/ 150 w 286"/>
                <a:gd name="T51" fmla="*/ 10 h 273"/>
                <a:gd name="T52" fmla="*/ 150 w 286"/>
                <a:gd name="T53" fmla="*/ 0 h 273"/>
                <a:gd name="T54" fmla="*/ 258 w 286"/>
                <a:gd name="T5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6" h="273">
                  <a:moveTo>
                    <a:pt x="258" y="0"/>
                  </a:moveTo>
                  <a:cubicBezTo>
                    <a:pt x="258" y="208"/>
                    <a:pt x="258" y="208"/>
                    <a:pt x="258" y="208"/>
                  </a:cubicBezTo>
                  <a:cubicBezTo>
                    <a:pt x="258" y="228"/>
                    <a:pt x="260" y="240"/>
                    <a:pt x="264" y="245"/>
                  </a:cubicBezTo>
                  <a:cubicBezTo>
                    <a:pt x="267" y="250"/>
                    <a:pt x="275" y="254"/>
                    <a:pt x="286" y="255"/>
                  </a:cubicBezTo>
                  <a:cubicBezTo>
                    <a:pt x="286" y="265"/>
                    <a:pt x="286" y="265"/>
                    <a:pt x="286" y="265"/>
                  </a:cubicBezTo>
                  <a:cubicBezTo>
                    <a:pt x="178" y="265"/>
                    <a:pt x="178" y="265"/>
                    <a:pt x="178" y="265"/>
                  </a:cubicBezTo>
                  <a:cubicBezTo>
                    <a:pt x="178" y="230"/>
                    <a:pt x="178" y="230"/>
                    <a:pt x="178" y="230"/>
                  </a:cubicBezTo>
                  <a:cubicBezTo>
                    <a:pt x="166" y="245"/>
                    <a:pt x="153" y="256"/>
                    <a:pt x="140" y="263"/>
                  </a:cubicBezTo>
                  <a:cubicBezTo>
                    <a:pt x="128" y="270"/>
                    <a:pt x="114" y="273"/>
                    <a:pt x="98" y="273"/>
                  </a:cubicBezTo>
                  <a:cubicBezTo>
                    <a:pt x="83" y="273"/>
                    <a:pt x="70" y="269"/>
                    <a:pt x="58" y="259"/>
                  </a:cubicBezTo>
                  <a:cubicBezTo>
                    <a:pt x="46" y="250"/>
                    <a:pt x="39" y="239"/>
                    <a:pt x="35" y="227"/>
                  </a:cubicBezTo>
                  <a:cubicBezTo>
                    <a:pt x="31" y="215"/>
                    <a:pt x="29" y="193"/>
                    <a:pt x="29" y="163"/>
                  </a:cubicBezTo>
                  <a:cubicBezTo>
                    <a:pt x="29" y="58"/>
                    <a:pt x="29" y="58"/>
                    <a:pt x="29" y="58"/>
                  </a:cubicBezTo>
                  <a:cubicBezTo>
                    <a:pt x="29" y="38"/>
                    <a:pt x="27" y="25"/>
                    <a:pt x="23" y="20"/>
                  </a:cubicBezTo>
                  <a:cubicBezTo>
                    <a:pt x="19" y="15"/>
                    <a:pt x="12" y="12"/>
                    <a:pt x="0" y="10"/>
                  </a:cubicBezTo>
                  <a:cubicBezTo>
                    <a:pt x="0" y="0"/>
                    <a:pt x="0" y="0"/>
                    <a:pt x="0" y="0"/>
                  </a:cubicBezTo>
                  <a:cubicBezTo>
                    <a:pt x="108" y="0"/>
                    <a:pt x="108" y="0"/>
                    <a:pt x="108" y="0"/>
                  </a:cubicBezTo>
                  <a:cubicBezTo>
                    <a:pt x="108" y="181"/>
                    <a:pt x="108" y="181"/>
                    <a:pt x="108" y="181"/>
                  </a:cubicBezTo>
                  <a:cubicBezTo>
                    <a:pt x="108" y="200"/>
                    <a:pt x="109" y="212"/>
                    <a:pt x="111" y="218"/>
                  </a:cubicBezTo>
                  <a:cubicBezTo>
                    <a:pt x="113" y="223"/>
                    <a:pt x="115" y="227"/>
                    <a:pt x="119" y="230"/>
                  </a:cubicBezTo>
                  <a:cubicBezTo>
                    <a:pt x="123" y="233"/>
                    <a:pt x="128" y="235"/>
                    <a:pt x="133" y="235"/>
                  </a:cubicBezTo>
                  <a:cubicBezTo>
                    <a:pt x="140" y="235"/>
                    <a:pt x="146" y="233"/>
                    <a:pt x="151" y="229"/>
                  </a:cubicBezTo>
                  <a:cubicBezTo>
                    <a:pt x="159" y="224"/>
                    <a:pt x="168" y="214"/>
                    <a:pt x="178" y="199"/>
                  </a:cubicBezTo>
                  <a:cubicBezTo>
                    <a:pt x="178" y="58"/>
                    <a:pt x="178" y="58"/>
                    <a:pt x="178" y="58"/>
                  </a:cubicBezTo>
                  <a:cubicBezTo>
                    <a:pt x="178" y="38"/>
                    <a:pt x="177" y="25"/>
                    <a:pt x="173" y="20"/>
                  </a:cubicBezTo>
                  <a:cubicBezTo>
                    <a:pt x="169" y="15"/>
                    <a:pt x="161" y="12"/>
                    <a:pt x="150" y="10"/>
                  </a:cubicBezTo>
                  <a:cubicBezTo>
                    <a:pt x="150" y="0"/>
                    <a:pt x="150" y="0"/>
                    <a:pt x="150" y="0"/>
                  </a:cubicBezTo>
                  <a:lnTo>
                    <a:pt x="2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4" name="Freeform 267"/>
            <p:cNvSpPr>
              <a:spLocks/>
            </p:cNvSpPr>
            <p:nvPr userDrawn="1"/>
          </p:nvSpPr>
          <p:spPr bwMode="auto">
            <a:xfrm>
              <a:off x="2826" y="5516"/>
              <a:ext cx="527" cy="664"/>
            </a:xfrm>
            <a:custGeom>
              <a:avLst/>
              <a:gdLst>
                <a:gd name="T0" fmla="*/ 214 w 223"/>
                <a:gd name="T1" fmla="*/ 205 h 281"/>
                <a:gd name="T2" fmla="*/ 223 w 223"/>
                <a:gd name="T3" fmla="*/ 212 h 281"/>
                <a:gd name="T4" fmla="*/ 176 w 223"/>
                <a:gd name="T5" fmla="*/ 264 h 281"/>
                <a:gd name="T6" fmla="*/ 117 w 223"/>
                <a:gd name="T7" fmla="*/ 281 h 281"/>
                <a:gd name="T8" fmla="*/ 32 w 223"/>
                <a:gd name="T9" fmla="*/ 241 h 281"/>
                <a:gd name="T10" fmla="*/ 0 w 223"/>
                <a:gd name="T11" fmla="*/ 145 h 281"/>
                <a:gd name="T12" fmla="*/ 29 w 223"/>
                <a:gd name="T13" fmla="*/ 50 h 281"/>
                <a:gd name="T14" fmla="*/ 125 w 223"/>
                <a:gd name="T15" fmla="*/ 0 h 281"/>
                <a:gd name="T16" fmla="*/ 190 w 223"/>
                <a:gd name="T17" fmla="*/ 21 h 281"/>
                <a:gd name="T18" fmla="*/ 215 w 223"/>
                <a:gd name="T19" fmla="*/ 67 h 281"/>
                <a:gd name="T20" fmla="*/ 205 w 223"/>
                <a:gd name="T21" fmla="*/ 93 h 281"/>
                <a:gd name="T22" fmla="*/ 179 w 223"/>
                <a:gd name="T23" fmla="*/ 102 h 281"/>
                <a:gd name="T24" fmla="*/ 152 w 223"/>
                <a:gd name="T25" fmla="*/ 91 h 281"/>
                <a:gd name="T26" fmla="*/ 138 w 223"/>
                <a:gd name="T27" fmla="*/ 52 h 281"/>
                <a:gd name="T28" fmla="*/ 130 w 223"/>
                <a:gd name="T29" fmla="*/ 27 h 281"/>
                <a:gd name="T30" fmla="*/ 115 w 223"/>
                <a:gd name="T31" fmla="*/ 20 h 281"/>
                <a:gd name="T32" fmla="*/ 91 w 223"/>
                <a:gd name="T33" fmla="*/ 34 h 281"/>
                <a:gd name="T34" fmla="*/ 77 w 223"/>
                <a:gd name="T35" fmla="*/ 101 h 281"/>
                <a:gd name="T36" fmla="*/ 88 w 223"/>
                <a:gd name="T37" fmla="*/ 173 h 281"/>
                <a:gd name="T38" fmla="*/ 121 w 223"/>
                <a:gd name="T39" fmla="*/ 224 h 281"/>
                <a:gd name="T40" fmla="*/ 158 w 223"/>
                <a:gd name="T41" fmla="*/ 236 h 281"/>
                <a:gd name="T42" fmla="*/ 184 w 223"/>
                <a:gd name="T43" fmla="*/ 229 h 281"/>
                <a:gd name="T44" fmla="*/ 214 w 223"/>
                <a:gd name="T45" fmla="*/ 20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3" h="281">
                  <a:moveTo>
                    <a:pt x="214" y="205"/>
                  </a:moveTo>
                  <a:cubicBezTo>
                    <a:pt x="223" y="212"/>
                    <a:pt x="223" y="212"/>
                    <a:pt x="223" y="212"/>
                  </a:cubicBezTo>
                  <a:cubicBezTo>
                    <a:pt x="210" y="235"/>
                    <a:pt x="195" y="253"/>
                    <a:pt x="176" y="264"/>
                  </a:cubicBezTo>
                  <a:cubicBezTo>
                    <a:pt x="157" y="275"/>
                    <a:pt x="138" y="281"/>
                    <a:pt x="117" y="281"/>
                  </a:cubicBezTo>
                  <a:cubicBezTo>
                    <a:pt x="81" y="281"/>
                    <a:pt x="53" y="268"/>
                    <a:pt x="32" y="241"/>
                  </a:cubicBezTo>
                  <a:cubicBezTo>
                    <a:pt x="11" y="214"/>
                    <a:pt x="0" y="182"/>
                    <a:pt x="0" y="145"/>
                  </a:cubicBezTo>
                  <a:cubicBezTo>
                    <a:pt x="0" y="109"/>
                    <a:pt x="10" y="77"/>
                    <a:pt x="29" y="50"/>
                  </a:cubicBezTo>
                  <a:cubicBezTo>
                    <a:pt x="52" y="17"/>
                    <a:pt x="84" y="0"/>
                    <a:pt x="125" y="0"/>
                  </a:cubicBezTo>
                  <a:cubicBezTo>
                    <a:pt x="152" y="0"/>
                    <a:pt x="174" y="7"/>
                    <a:pt x="190" y="21"/>
                  </a:cubicBezTo>
                  <a:cubicBezTo>
                    <a:pt x="207" y="35"/>
                    <a:pt x="215" y="50"/>
                    <a:pt x="215" y="67"/>
                  </a:cubicBezTo>
                  <a:cubicBezTo>
                    <a:pt x="215" y="78"/>
                    <a:pt x="211" y="86"/>
                    <a:pt x="205" y="93"/>
                  </a:cubicBezTo>
                  <a:cubicBezTo>
                    <a:pt x="198" y="99"/>
                    <a:pt x="190" y="102"/>
                    <a:pt x="179" y="102"/>
                  </a:cubicBezTo>
                  <a:cubicBezTo>
                    <a:pt x="168" y="102"/>
                    <a:pt x="159" y="99"/>
                    <a:pt x="152" y="91"/>
                  </a:cubicBezTo>
                  <a:cubicBezTo>
                    <a:pt x="144" y="84"/>
                    <a:pt x="140" y="71"/>
                    <a:pt x="138" y="52"/>
                  </a:cubicBezTo>
                  <a:cubicBezTo>
                    <a:pt x="137" y="40"/>
                    <a:pt x="134" y="32"/>
                    <a:pt x="130" y="27"/>
                  </a:cubicBezTo>
                  <a:cubicBezTo>
                    <a:pt x="125" y="22"/>
                    <a:pt x="120" y="20"/>
                    <a:pt x="115" y="20"/>
                  </a:cubicBezTo>
                  <a:cubicBezTo>
                    <a:pt x="105" y="20"/>
                    <a:pt x="98" y="25"/>
                    <a:pt x="91" y="34"/>
                  </a:cubicBezTo>
                  <a:cubicBezTo>
                    <a:pt x="81" y="49"/>
                    <a:pt x="77" y="71"/>
                    <a:pt x="77" y="101"/>
                  </a:cubicBezTo>
                  <a:cubicBezTo>
                    <a:pt x="77" y="126"/>
                    <a:pt x="81" y="150"/>
                    <a:pt x="88" y="173"/>
                  </a:cubicBezTo>
                  <a:cubicBezTo>
                    <a:pt x="96" y="196"/>
                    <a:pt x="107" y="213"/>
                    <a:pt x="121" y="224"/>
                  </a:cubicBezTo>
                  <a:cubicBezTo>
                    <a:pt x="131" y="232"/>
                    <a:pt x="144" y="236"/>
                    <a:pt x="158" y="236"/>
                  </a:cubicBezTo>
                  <a:cubicBezTo>
                    <a:pt x="167" y="236"/>
                    <a:pt x="176" y="234"/>
                    <a:pt x="184" y="229"/>
                  </a:cubicBezTo>
                  <a:cubicBezTo>
                    <a:pt x="193" y="225"/>
                    <a:pt x="202" y="217"/>
                    <a:pt x="214" y="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5" name="Freeform 268"/>
            <p:cNvSpPr>
              <a:spLocks noEditPoints="1"/>
            </p:cNvSpPr>
            <p:nvPr userDrawn="1"/>
          </p:nvSpPr>
          <p:spPr bwMode="auto">
            <a:xfrm>
              <a:off x="3402" y="5516"/>
              <a:ext cx="603"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5 w 255"/>
                <a:gd name="T17" fmla="*/ 27 h 277"/>
                <a:gd name="T18" fmla="*/ 104 w 255"/>
                <a:gd name="T19" fmla="*/ 22 h 277"/>
                <a:gd name="T20" fmla="*/ 74 w 255"/>
                <a:gd name="T21" fmla="*/ 30 h 277"/>
                <a:gd name="T22" fmla="*/ 66 w 255"/>
                <a:gd name="T23" fmla="*/ 42 h 277"/>
                <a:gd name="T24" fmla="*/ 74 w 255"/>
                <a:gd name="T25" fmla="*/ 56 h 277"/>
                <a:gd name="T26" fmla="*/ 85 w 255"/>
                <a:gd name="T27" fmla="*/ 80 h 277"/>
                <a:gd name="T28" fmla="*/ 75 w 255"/>
                <a:gd name="T29" fmla="*/ 104 h 277"/>
                <a:gd name="T30" fmla="*/ 48 w 255"/>
                <a:gd name="T31" fmla="*/ 113 h 277"/>
                <a:gd name="T32" fmla="*/ 18 w 255"/>
                <a:gd name="T33" fmla="*/ 103 h 277"/>
                <a:gd name="T34" fmla="*/ 6 w 255"/>
                <a:gd name="T35" fmla="*/ 77 h 277"/>
                <a:gd name="T36" fmla="*/ 22 w 255"/>
                <a:gd name="T37" fmla="*/ 38 h 277"/>
                <a:gd name="T38" fmla="*/ 67 w 255"/>
                <a:gd name="T39" fmla="*/ 10 h 277"/>
                <a:gd name="T40" fmla="*/ 127 w 255"/>
                <a:gd name="T41" fmla="*/ 0 h 277"/>
                <a:gd name="T42" fmla="*/ 187 w 255"/>
                <a:gd name="T43" fmla="*/ 16 h 277"/>
                <a:gd name="T44" fmla="*/ 215 w 255"/>
                <a:gd name="T45" fmla="*/ 51 h 277"/>
                <a:gd name="T46" fmla="*/ 219 w 255"/>
                <a:gd name="T47" fmla="*/ 106 h 277"/>
                <a:gd name="T48" fmla="*/ 219 w 255"/>
                <a:gd name="T49" fmla="*/ 209 h 277"/>
                <a:gd name="T50" fmla="*/ 221 w 255"/>
                <a:gd name="T51" fmla="*/ 231 h 277"/>
                <a:gd name="T52" fmla="*/ 225 w 255"/>
                <a:gd name="T53" fmla="*/ 238 h 277"/>
                <a:gd name="T54" fmla="*/ 232 w 255"/>
                <a:gd name="T55" fmla="*/ 241 h 277"/>
                <a:gd name="T56" fmla="*/ 247 w 255"/>
                <a:gd name="T57" fmla="*/ 230 h 277"/>
                <a:gd name="T58" fmla="*/ 255 w 255"/>
                <a:gd name="T59" fmla="*/ 237 h 277"/>
                <a:gd name="T60" fmla="*/ 226 w 255"/>
                <a:gd name="T61" fmla="*/ 267 h 277"/>
                <a:gd name="T62" fmla="*/ 191 w 255"/>
                <a:gd name="T63" fmla="*/ 277 h 277"/>
                <a:gd name="T64" fmla="*/ 156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8" y="263"/>
                    <a:pt x="79" y="277"/>
                    <a:pt x="53" y="277"/>
                  </a:cubicBezTo>
                  <a:cubicBezTo>
                    <a:pt x="38" y="277"/>
                    <a:pt x="25" y="272"/>
                    <a:pt x="15" y="262"/>
                  </a:cubicBezTo>
                  <a:cubicBezTo>
                    <a:pt x="5" y="252"/>
                    <a:pt x="0" y="240"/>
                    <a:pt x="0" y="225"/>
                  </a:cubicBezTo>
                  <a:cubicBezTo>
                    <a:pt x="0" y="204"/>
                    <a:pt x="9" y="186"/>
                    <a:pt x="26" y="170"/>
                  </a:cubicBezTo>
                  <a:cubicBezTo>
                    <a:pt x="44" y="154"/>
                    <a:pt x="82" y="132"/>
                    <a:pt x="140" y="106"/>
                  </a:cubicBezTo>
                  <a:cubicBezTo>
                    <a:pt x="140" y="79"/>
                    <a:pt x="140" y="79"/>
                    <a:pt x="140" y="79"/>
                  </a:cubicBezTo>
                  <a:cubicBezTo>
                    <a:pt x="140" y="59"/>
                    <a:pt x="139" y="46"/>
                    <a:pt x="137" y="41"/>
                  </a:cubicBezTo>
                  <a:cubicBezTo>
                    <a:pt x="135" y="36"/>
                    <a:pt x="131" y="31"/>
                    <a:pt x="125" y="27"/>
                  </a:cubicBezTo>
                  <a:cubicBezTo>
                    <a:pt x="118" y="23"/>
                    <a:pt x="112" y="22"/>
                    <a:pt x="104" y="22"/>
                  </a:cubicBezTo>
                  <a:cubicBezTo>
                    <a:pt x="92" y="22"/>
                    <a:pt x="82" y="24"/>
                    <a:pt x="74" y="30"/>
                  </a:cubicBezTo>
                  <a:cubicBezTo>
                    <a:pt x="69" y="33"/>
                    <a:pt x="66" y="37"/>
                    <a:pt x="66" y="42"/>
                  </a:cubicBezTo>
                  <a:cubicBezTo>
                    <a:pt x="66" y="46"/>
                    <a:pt x="69" y="51"/>
                    <a:pt x="74" y="56"/>
                  </a:cubicBezTo>
                  <a:cubicBezTo>
                    <a:pt x="82" y="65"/>
                    <a:pt x="85" y="72"/>
                    <a:pt x="85" y="80"/>
                  </a:cubicBezTo>
                  <a:cubicBezTo>
                    <a:pt x="85" y="89"/>
                    <a:pt x="82" y="97"/>
                    <a:pt x="75" y="104"/>
                  </a:cubicBezTo>
                  <a:cubicBezTo>
                    <a:pt x="68" y="110"/>
                    <a:pt x="59" y="113"/>
                    <a:pt x="48" y="113"/>
                  </a:cubicBezTo>
                  <a:cubicBezTo>
                    <a:pt x="36" y="113"/>
                    <a:pt x="26" y="110"/>
                    <a:pt x="18" y="103"/>
                  </a:cubicBezTo>
                  <a:cubicBezTo>
                    <a:pt x="10" y="96"/>
                    <a:pt x="6" y="87"/>
                    <a:pt x="6" y="77"/>
                  </a:cubicBezTo>
                  <a:cubicBezTo>
                    <a:pt x="6" y="64"/>
                    <a:pt x="11" y="51"/>
                    <a:pt x="22" y="38"/>
                  </a:cubicBezTo>
                  <a:cubicBezTo>
                    <a:pt x="33" y="26"/>
                    <a:pt x="48" y="17"/>
                    <a:pt x="67" y="10"/>
                  </a:cubicBezTo>
                  <a:cubicBezTo>
                    <a:pt x="86" y="3"/>
                    <a:pt x="106" y="0"/>
                    <a:pt x="127" y="0"/>
                  </a:cubicBezTo>
                  <a:cubicBezTo>
                    <a:pt x="152" y="0"/>
                    <a:pt x="172" y="5"/>
                    <a:pt x="187" y="16"/>
                  </a:cubicBezTo>
                  <a:cubicBezTo>
                    <a:pt x="201" y="27"/>
                    <a:pt x="211" y="38"/>
                    <a:pt x="215" y="51"/>
                  </a:cubicBezTo>
                  <a:cubicBezTo>
                    <a:pt x="218" y="59"/>
                    <a:pt x="219" y="77"/>
                    <a:pt x="219" y="106"/>
                  </a:cubicBezTo>
                  <a:cubicBezTo>
                    <a:pt x="219" y="209"/>
                    <a:pt x="219" y="209"/>
                    <a:pt x="219" y="209"/>
                  </a:cubicBezTo>
                  <a:cubicBezTo>
                    <a:pt x="219" y="221"/>
                    <a:pt x="220" y="228"/>
                    <a:pt x="221" y="231"/>
                  </a:cubicBezTo>
                  <a:cubicBezTo>
                    <a:pt x="222" y="234"/>
                    <a:pt x="223" y="237"/>
                    <a:pt x="225" y="238"/>
                  </a:cubicBezTo>
                  <a:cubicBezTo>
                    <a:pt x="227" y="240"/>
                    <a:pt x="229" y="241"/>
                    <a:pt x="232" y="241"/>
                  </a:cubicBezTo>
                  <a:cubicBezTo>
                    <a:pt x="236" y="241"/>
                    <a:pt x="241" y="237"/>
                    <a:pt x="247" y="230"/>
                  </a:cubicBezTo>
                  <a:cubicBezTo>
                    <a:pt x="255" y="237"/>
                    <a:pt x="255" y="237"/>
                    <a:pt x="255" y="237"/>
                  </a:cubicBezTo>
                  <a:cubicBezTo>
                    <a:pt x="246" y="251"/>
                    <a:pt x="236" y="261"/>
                    <a:pt x="226" y="267"/>
                  </a:cubicBezTo>
                  <a:cubicBezTo>
                    <a:pt x="216" y="274"/>
                    <a:pt x="204" y="277"/>
                    <a:pt x="191" y="277"/>
                  </a:cubicBezTo>
                  <a:cubicBezTo>
                    <a:pt x="176" y="277"/>
                    <a:pt x="164" y="273"/>
                    <a:pt x="156" y="266"/>
                  </a:cubicBezTo>
                  <a:cubicBezTo>
                    <a:pt x="147" y="259"/>
                    <a:pt x="142" y="248"/>
                    <a:pt x="140" y="234"/>
                  </a:cubicBezTo>
                  <a:close/>
                  <a:moveTo>
                    <a:pt x="140" y="213"/>
                  </a:moveTo>
                  <a:cubicBezTo>
                    <a:pt x="140" y="125"/>
                    <a:pt x="140" y="125"/>
                    <a:pt x="140" y="125"/>
                  </a:cubicBezTo>
                  <a:cubicBezTo>
                    <a:pt x="117" y="138"/>
                    <a:pt x="100" y="152"/>
                    <a:pt x="89" y="168"/>
                  </a:cubicBezTo>
                  <a:cubicBezTo>
                    <a:pt x="82" y="178"/>
                    <a:pt x="78" y="188"/>
                    <a:pt x="78" y="199"/>
                  </a:cubicBezTo>
                  <a:cubicBezTo>
                    <a:pt x="78" y="207"/>
                    <a:pt x="81" y="215"/>
                    <a:pt x="87" y="222"/>
                  </a:cubicBezTo>
                  <a:cubicBezTo>
                    <a:pt x="92" y="227"/>
                    <a:pt x="99" y="229"/>
                    <a:pt x="107" y="229"/>
                  </a:cubicBezTo>
                  <a:cubicBezTo>
                    <a:pt x="117" y="229"/>
                    <a:pt x="128"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6" name="Freeform 269"/>
            <p:cNvSpPr>
              <a:spLocks/>
            </p:cNvSpPr>
            <p:nvPr userDrawn="1"/>
          </p:nvSpPr>
          <p:spPr bwMode="auto">
            <a:xfrm>
              <a:off x="4012" y="5306"/>
              <a:ext cx="418" cy="865"/>
            </a:xfrm>
            <a:custGeom>
              <a:avLst/>
              <a:gdLst>
                <a:gd name="T0" fmla="*/ 114 w 177"/>
                <a:gd name="T1" fmla="*/ 0 h 366"/>
                <a:gd name="T2" fmla="*/ 114 w 177"/>
                <a:gd name="T3" fmla="*/ 97 h 366"/>
                <a:gd name="T4" fmla="*/ 177 w 177"/>
                <a:gd name="T5" fmla="*/ 97 h 366"/>
                <a:gd name="T6" fmla="*/ 177 w 177"/>
                <a:gd name="T7" fmla="*/ 125 h 366"/>
                <a:gd name="T8" fmla="*/ 114 w 177"/>
                <a:gd name="T9" fmla="*/ 125 h 366"/>
                <a:gd name="T10" fmla="*/ 114 w 177"/>
                <a:gd name="T11" fmla="*/ 289 h 366"/>
                <a:gd name="T12" fmla="*/ 116 w 177"/>
                <a:gd name="T13" fmla="*/ 318 h 366"/>
                <a:gd name="T14" fmla="*/ 124 w 177"/>
                <a:gd name="T15" fmla="*/ 329 h 366"/>
                <a:gd name="T16" fmla="*/ 134 w 177"/>
                <a:gd name="T17" fmla="*/ 333 h 366"/>
                <a:gd name="T18" fmla="*/ 169 w 177"/>
                <a:gd name="T19" fmla="*/ 305 h 366"/>
                <a:gd name="T20" fmla="*/ 177 w 177"/>
                <a:gd name="T21" fmla="*/ 311 h 366"/>
                <a:gd name="T22" fmla="*/ 102 w 177"/>
                <a:gd name="T23" fmla="*/ 366 h 366"/>
                <a:gd name="T24" fmla="*/ 60 w 177"/>
                <a:gd name="T25" fmla="*/ 352 h 366"/>
                <a:gd name="T26" fmla="*/ 38 w 177"/>
                <a:gd name="T27" fmla="*/ 320 h 366"/>
                <a:gd name="T28" fmla="*/ 35 w 177"/>
                <a:gd name="T29" fmla="*/ 268 h 366"/>
                <a:gd name="T30" fmla="*/ 35 w 177"/>
                <a:gd name="T31" fmla="*/ 125 h 366"/>
                <a:gd name="T32" fmla="*/ 0 w 177"/>
                <a:gd name="T33" fmla="*/ 125 h 366"/>
                <a:gd name="T34" fmla="*/ 0 w 177"/>
                <a:gd name="T35" fmla="*/ 115 h 366"/>
                <a:gd name="T36" fmla="*/ 61 w 177"/>
                <a:gd name="T37" fmla="*/ 62 h 366"/>
                <a:gd name="T38" fmla="*/ 105 w 177"/>
                <a:gd name="T39" fmla="*/ 0 h 366"/>
                <a:gd name="T40" fmla="*/ 114 w 177"/>
                <a:gd name="T41"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 h="366">
                  <a:moveTo>
                    <a:pt x="114" y="0"/>
                  </a:moveTo>
                  <a:cubicBezTo>
                    <a:pt x="114" y="97"/>
                    <a:pt x="114" y="97"/>
                    <a:pt x="114" y="97"/>
                  </a:cubicBezTo>
                  <a:cubicBezTo>
                    <a:pt x="177" y="97"/>
                    <a:pt x="177" y="97"/>
                    <a:pt x="177" y="97"/>
                  </a:cubicBezTo>
                  <a:cubicBezTo>
                    <a:pt x="177" y="125"/>
                    <a:pt x="177" y="125"/>
                    <a:pt x="177" y="125"/>
                  </a:cubicBezTo>
                  <a:cubicBezTo>
                    <a:pt x="114" y="125"/>
                    <a:pt x="114" y="125"/>
                    <a:pt x="114" y="125"/>
                  </a:cubicBezTo>
                  <a:cubicBezTo>
                    <a:pt x="114" y="289"/>
                    <a:pt x="114" y="289"/>
                    <a:pt x="114" y="289"/>
                  </a:cubicBezTo>
                  <a:cubicBezTo>
                    <a:pt x="114" y="304"/>
                    <a:pt x="115" y="314"/>
                    <a:pt x="116" y="318"/>
                  </a:cubicBezTo>
                  <a:cubicBezTo>
                    <a:pt x="118" y="323"/>
                    <a:pt x="120" y="326"/>
                    <a:pt x="124" y="329"/>
                  </a:cubicBezTo>
                  <a:cubicBezTo>
                    <a:pt x="127" y="332"/>
                    <a:pt x="131" y="333"/>
                    <a:pt x="134" y="333"/>
                  </a:cubicBezTo>
                  <a:cubicBezTo>
                    <a:pt x="146" y="333"/>
                    <a:pt x="158" y="324"/>
                    <a:pt x="169" y="305"/>
                  </a:cubicBezTo>
                  <a:cubicBezTo>
                    <a:pt x="177" y="311"/>
                    <a:pt x="177" y="311"/>
                    <a:pt x="177" y="311"/>
                  </a:cubicBezTo>
                  <a:cubicBezTo>
                    <a:pt x="162" y="348"/>
                    <a:pt x="137" y="366"/>
                    <a:pt x="102" y="366"/>
                  </a:cubicBezTo>
                  <a:cubicBezTo>
                    <a:pt x="86" y="366"/>
                    <a:pt x="71" y="361"/>
                    <a:pt x="60" y="352"/>
                  </a:cubicBezTo>
                  <a:cubicBezTo>
                    <a:pt x="48" y="342"/>
                    <a:pt x="41" y="332"/>
                    <a:pt x="38" y="320"/>
                  </a:cubicBezTo>
                  <a:cubicBezTo>
                    <a:pt x="36" y="314"/>
                    <a:pt x="35" y="297"/>
                    <a:pt x="35" y="268"/>
                  </a:cubicBezTo>
                  <a:cubicBezTo>
                    <a:pt x="35" y="125"/>
                    <a:pt x="35" y="125"/>
                    <a:pt x="35" y="125"/>
                  </a:cubicBezTo>
                  <a:cubicBezTo>
                    <a:pt x="0" y="125"/>
                    <a:pt x="0" y="125"/>
                    <a:pt x="0" y="125"/>
                  </a:cubicBezTo>
                  <a:cubicBezTo>
                    <a:pt x="0" y="115"/>
                    <a:pt x="0" y="115"/>
                    <a:pt x="0" y="115"/>
                  </a:cubicBezTo>
                  <a:cubicBezTo>
                    <a:pt x="24" y="98"/>
                    <a:pt x="44" y="81"/>
                    <a:pt x="61" y="62"/>
                  </a:cubicBezTo>
                  <a:cubicBezTo>
                    <a:pt x="78" y="44"/>
                    <a:pt x="92" y="23"/>
                    <a:pt x="105" y="0"/>
                  </a:cubicBezTo>
                  <a:lnTo>
                    <a:pt x="1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7" name="Freeform 270"/>
            <p:cNvSpPr>
              <a:spLocks noEditPoints="1"/>
            </p:cNvSpPr>
            <p:nvPr userDrawn="1"/>
          </p:nvSpPr>
          <p:spPr bwMode="auto">
            <a:xfrm>
              <a:off x="4430" y="5230"/>
              <a:ext cx="340" cy="931"/>
            </a:xfrm>
            <a:custGeom>
              <a:avLst/>
              <a:gdLst>
                <a:gd name="T0" fmla="*/ 111 w 144"/>
                <a:gd name="T1" fmla="*/ 129 h 394"/>
                <a:gd name="T2" fmla="*/ 111 w 144"/>
                <a:gd name="T3" fmla="*/ 339 h 394"/>
                <a:gd name="T4" fmla="*/ 118 w 144"/>
                <a:gd name="T5" fmla="*/ 375 h 394"/>
                <a:gd name="T6" fmla="*/ 144 w 144"/>
                <a:gd name="T7" fmla="*/ 384 h 394"/>
                <a:gd name="T8" fmla="*/ 144 w 144"/>
                <a:gd name="T9" fmla="*/ 394 h 394"/>
                <a:gd name="T10" fmla="*/ 0 w 144"/>
                <a:gd name="T11" fmla="*/ 394 h 394"/>
                <a:gd name="T12" fmla="*/ 0 w 144"/>
                <a:gd name="T13" fmla="*/ 384 h 394"/>
                <a:gd name="T14" fmla="*/ 26 w 144"/>
                <a:gd name="T15" fmla="*/ 374 h 394"/>
                <a:gd name="T16" fmla="*/ 32 w 144"/>
                <a:gd name="T17" fmla="*/ 339 h 394"/>
                <a:gd name="T18" fmla="*/ 32 w 144"/>
                <a:gd name="T19" fmla="*/ 184 h 394"/>
                <a:gd name="T20" fmla="*/ 25 w 144"/>
                <a:gd name="T21" fmla="*/ 148 h 394"/>
                <a:gd name="T22" fmla="*/ 0 w 144"/>
                <a:gd name="T23" fmla="*/ 139 h 394"/>
                <a:gd name="T24" fmla="*/ 0 w 144"/>
                <a:gd name="T25" fmla="*/ 129 h 394"/>
                <a:gd name="T26" fmla="*/ 111 w 144"/>
                <a:gd name="T27" fmla="*/ 129 h 394"/>
                <a:gd name="T28" fmla="*/ 72 w 144"/>
                <a:gd name="T29" fmla="*/ 0 h 394"/>
                <a:gd name="T30" fmla="*/ 103 w 144"/>
                <a:gd name="T31" fmla="*/ 13 h 394"/>
                <a:gd name="T32" fmla="*/ 116 w 144"/>
                <a:gd name="T33" fmla="*/ 44 h 394"/>
                <a:gd name="T34" fmla="*/ 103 w 144"/>
                <a:gd name="T35" fmla="*/ 75 h 394"/>
                <a:gd name="T36" fmla="*/ 72 w 144"/>
                <a:gd name="T37" fmla="*/ 88 h 394"/>
                <a:gd name="T38" fmla="*/ 41 w 144"/>
                <a:gd name="T39" fmla="*/ 75 h 394"/>
                <a:gd name="T40" fmla="*/ 28 w 144"/>
                <a:gd name="T41" fmla="*/ 44 h 394"/>
                <a:gd name="T42" fmla="*/ 41 w 144"/>
                <a:gd name="T43" fmla="*/ 13 h 394"/>
                <a:gd name="T44" fmla="*/ 72 w 144"/>
                <a:gd name="T4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394">
                  <a:moveTo>
                    <a:pt x="111" y="129"/>
                  </a:moveTo>
                  <a:cubicBezTo>
                    <a:pt x="111" y="339"/>
                    <a:pt x="111" y="339"/>
                    <a:pt x="111" y="339"/>
                  </a:cubicBezTo>
                  <a:cubicBezTo>
                    <a:pt x="111" y="358"/>
                    <a:pt x="114" y="370"/>
                    <a:pt x="118" y="375"/>
                  </a:cubicBezTo>
                  <a:cubicBezTo>
                    <a:pt x="122" y="380"/>
                    <a:pt x="131" y="383"/>
                    <a:pt x="144" y="384"/>
                  </a:cubicBezTo>
                  <a:cubicBezTo>
                    <a:pt x="144" y="394"/>
                    <a:pt x="144" y="394"/>
                    <a:pt x="144" y="394"/>
                  </a:cubicBezTo>
                  <a:cubicBezTo>
                    <a:pt x="0" y="394"/>
                    <a:pt x="0" y="394"/>
                    <a:pt x="0" y="394"/>
                  </a:cubicBezTo>
                  <a:cubicBezTo>
                    <a:pt x="0" y="384"/>
                    <a:pt x="0" y="384"/>
                    <a:pt x="0" y="384"/>
                  </a:cubicBezTo>
                  <a:cubicBezTo>
                    <a:pt x="12" y="384"/>
                    <a:pt x="21" y="380"/>
                    <a:pt x="26" y="374"/>
                  </a:cubicBezTo>
                  <a:cubicBezTo>
                    <a:pt x="30" y="369"/>
                    <a:pt x="32" y="358"/>
                    <a:pt x="32" y="339"/>
                  </a:cubicBezTo>
                  <a:cubicBezTo>
                    <a:pt x="32" y="184"/>
                    <a:pt x="32" y="184"/>
                    <a:pt x="32" y="184"/>
                  </a:cubicBezTo>
                  <a:cubicBezTo>
                    <a:pt x="32" y="166"/>
                    <a:pt x="30" y="154"/>
                    <a:pt x="25" y="148"/>
                  </a:cubicBezTo>
                  <a:cubicBezTo>
                    <a:pt x="21" y="143"/>
                    <a:pt x="13" y="140"/>
                    <a:pt x="0" y="139"/>
                  </a:cubicBezTo>
                  <a:cubicBezTo>
                    <a:pt x="0" y="129"/>
                    <a:pt x="0" y="129"/>
                    <a:pt x="0" y="129"/>
                  </a:cubicBezTo>
                  <a:lnTo>
                    <a:pt x="111" y="129"/>
                  </a:lnTo>
                  <a:close/>
                  <a:moveTo>
                    <a:pt x="72" y="0"/>
                  </a:moveTo>
                  <a:cubicBezTo>
                    <a:pt x="84" y="0"/>
                    <a:pt x="94" y="5"/>
                    <a:pt x="103" y="13"/>
                  </a:cubicBezTo>
                  <a:cubicBezTo>
                    <a:pt x="111" y="22"/>
                    <a:pt x="116" y="32"/>
                    <a:pt x="116" y="44"/>
                  </a:cubicBezTo>
                  <a:cubicBezTo>
                    <a:pt x="116" y="57"/>
                    <a:pt x="111" y="67"/>
                    <a:pt x="103" y="75"/>
                  </a:cubicBezTo>
                  <a:cubicBezTo>
                    <a:pt x="94" y="84"/>
                    <a:pt x="84" y="88"/>
                    <a:pt x="72" y="88"/>
                  </a:cubicBezTo>
                  <a:cubicBezTo>
                    <a:pt x="60" y="88"/>
                    <a:pt x="49" y="84"/>
                    <a:pt x="41" y="75"/>
                  </a:cubicBezTo>
                  <a:cubicBezTo>
                    <a:pt x="32" y="67"/>
                    <a:pt x="28" y="57"/>
                    <a:pt x="28" y="44"/>
                  </a:cubicBezTo>
                  <a:cubicBezTo>
                    <a:pt x="28" y="32"/>
                    <a:pt x="32" y="22"/>
                    <a:pt x="41" y="13"/>
                  </a:cubicBezTo>
                  <a:cubicBezTo>
                    <a:pt x="49" y="5"/>
                    <a:pt x="60" y="0"/>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8" name="Freeform 271"/>
            <p:cNvSpPr>
              <a:spLocks noEditPoints="1"/>
            </p:cNvSpPr>
            <p:nvPr userDrawn="1"/>
          </p:nvSpPr>
          <p:spPr bwMode="auto">
            <a:xfrm>
              <a:off x="4792" y="5516"/>
              <a:ext cx="588" cy="664"/>
            </a:xfrm>
            <a:custGeom>
              <a:avLst/>
              <a:gdLst>
                <a:gd name="T0" fmla="*/ 124 w 249"/>
                <a:gd name="T1" fmla="*/ 0 h 281"/>
                <a:gd name="T2" fmla="*/ 188 w 249"/>
                <a:gd name="T3" fmla="*/ 18 h 281"/>
                <a:gd name="T4" fmla="*/ 234 w 249"/>
                <a:gd name="T5" fmla="*/ 69 h 281"/>
                <a:gd name="T6" fmla="*/ 249 w 249"/>
                <a:gd name="T7" fmla="*/ 141 h 281"/>
                <a:gd name="T8" fmla="*/ 220 w 249"/>
                <a:gd name="T9" fmla="*/ 235 h 281"/>
                <a:gd name="T10" fmla="*/ 125 w 249"/>
                <a:gd name="T11" fmla="*/ 281 h 281"/>
                <a:gd name="T12" fmla="*/ 33 w 249"/>
                <a:gd name="T13" fmla="*/ 239 h 281"/>
                <a:gd name="T14" fmla="*/ 0 w 249"/>
                <a:gd name="T15" fmla="*/ 142 h 281"/>
                <a:gd name="T16" fmla="*/ 33 w 249"/>
                <a:gd name="T17" fmla="*/ 42 h 281"/>
                <a:gd name="T18" fmla="*/ 124 w 249"/>
                <a:gd name="T19" fmla="*/ 0 h 281"/>
                <a:gd name="T20" fmla="*/ 125 w 249"/>
                <a:gd name="T21" fmla="*/ 20 h 281"/>
                <a:gd name="T22" fmla="*/ 100 w 249"/>
                <a:gd name="T23" fmla="*/ 31 h 281"/>
                <a:gd name="T24" fmla="*/ 87 w 249"/>
                <a:gd name="T25" fmla="*/ 74 h 281"/>
                <a:gd name="T26" fmla="*/ 83 w 249"/>
                <a:gd name="T27" fmla="*/ 164 h 281"/>
                <a:gd name="T28" fmla="*/ 87 w 249"/>
                <a:gd name="T29" fmla="*/ 220 h 281"/>
                <a:gd name="T30" fmla="*/ 101 w 249"/>
                <a:gd name="T31" fmla="*/ 251 h 281"/>
                <a:gd name="T32" fmla="*/ 124 w 249"/>
                <a:gd name="T33" fmla="*/ 262 h 281"/>
                <a:gd name="T34" fmla="*/ 145 w 249"/>
                <a:gd name="T35" fmla="*/ 254 h 281"/>
                <a:gd name="T36" fmla="*/ 160 w 249"/>
                <a:gd name="T37" fmla="*/ 228 h 281"/>
                <a:gd name="T38" fmla="*/ 166 w 249"/>
                <a:gd name="T39" fmla="*/ 119 h 281"/>
                <a:gd name="T40" fmla="*/ 160 w 249"/>
                <a:gd name="T41" fmla="*/ 52 h 281"/>
                <a:gd name="T42" fmla="*/ 144 w 249"/>
                <a:gd name="T43" fmla="*/ 26 h 281"/>
                <a:gd name="T44" fmla="*/ 125 w 249"/>
                <a:gd name="T45" fmla="*/ 2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9" h="281">
                  <a:moveTo>
                    <a:pt x="124" y="0"/>
                  </a:moveTo>
                  <a:cubicBezTo>
                    <a:pt x="147" y="0"/>
                    <a:pt x="169" y="6"/>
                    <a:pt x="188" y="18"/>
                  </a:cubicBezTo>
                  <a:cubicBezTo>
                    <a:pt x="208" y="30"/>
                    <a:pt x="223" y="47"/>
                    <a:pt x="234" y="69"/>
                  </a:cubicBezTo>
                  <a:cubicBezTo>
                    <a:pt x="244" y="91"/>
                    <a:pt x="249" y="115"/>
                    <a:pt x="249" y="141"/>
                  </a:cubicBezTo>
                  <a:cubicBezTo>
                    <a:pt x="249" y="178"/>
                    <a:pt x="240" y="210"/>
                    <a:pt x="220" y="235"/>
                  </a:cubicBezTo>
                  <a:cubicBezTo>
                    <a:pt x="197" y="266"/>
                    <a:pt x="165" y="281"/>
                    <a:pt x="125" y="281"/>
                  </a:cubicBezTo>
                  <a:cubicBezTo>
                    <a:pt x="85" y="281"/>
                    <a:pt x="54" y="267"/>
                    <a:pt x="33" y="239"/>
                  </a:cubicBezTo>
                  <a:cubicBezTo>
                    <a:pt x="11" y="211"/>
                    <a:pt x="0" y="179"/>
                    <a:pt x="0" y="142"/>
                  </a:cubicBezTo>
                  <a:cubicBezTo>
                    <a:pt x="0" y="104"/>
                    <a:pt x="11" y="71"/>
                    <a:pt x="33" y="42"/>
                  </a:cubicBezTo>
                  <a:cubicBezTo>
                    <a:pt x="55" y="14"/>
                    <a:pt x="86" y="0"/>
                    <a:pt x="124" y="0"/>
                  </a:cubicBezTo>
                  <a:close/>
                  <a:moveTo>
                    <a:pt x="125" y="20"/>
                  </a:moveTo>
                  <a:cubicBezTo>
                    <a:pt x="115" y="20"/>
                    <a:pt x="107" y="24"/>
                    <a:pt x="100" y="31"/>
                  </a:cubicBezTo>
                  <a:cubicBezTo>
                    <a:pt x="93" y="38"/>
                    <a:pt x="89" y="53"/>
                    <a:pt x="87" y="74"/>
                  </a:cubicBezTo>
                  <a:cubicBezTo>
                    <a:pt x="84" y="96"/>
                    <a:pt x="83" y="125"/>
                    <a:pt x="83" y="164"/>
                  </a:cubicBezTo>
                  <a:cubicBezTo>
                    <a:pt x="83" y="184"/>
                    <a:pt x="85" y="203"/>
                    <a:pt x="87" y="220"/>
                  </a:cubicBezTo>
                  <a:cubicBezTo>
                    <a:pt x="89" y="234"/>
                    <a:pt x="94" y="244"/>
                    <a:pt x="101" y="251"/>
                  </a:cubicBezTo>
                  <a:cubicBezTo>
                    <a:pt x="108" y="258"/>
                    <a:pt x="115" y="262"/>
                    <a:pt x="124" y="262"/>
                  </a:cubicBezTo>
                  <a:cubicBezTo>
                    <a:pt x="132" y="262"/>
                    <a:pt x="140" y="259"/>
                    <a:pt x="145" y="254"/>
                  </a:cubicBezTo>
                  <a:cubicBezTo>
                    <a:pt x="153" y="248"/>
                    <a:pt x="158" y="239"/>
                    <a:pt x="160" y="228"/>
                  </a:cubicBezTo>
                  <a:cubicBezTo>
                    <a:pt x="164" y="210"/>
                    <a:pt x="166" y="173"/>
                    <a:pt x="166" y="119"/>
                  </a:cubicBezTo>
                  <a:cubicBezTo>
                    <a:pt x="166" y="86"/>
                    <a:pt x="164" y="64"/>
                    <a:pt x="160" y="52"/>
                  </a:cubicBezTo>
                  <a:cubicBezTo>
                    <a:pt x="157" y="40"/>
                    <a:pt x="151" y="32"/>
                    <a:pt x="144" y="26"/>
                  </a:cubicBezTo>
                  <a:cubicBezTo>
                    <a:pt x="139" y="22"/>
                    <a:pt x="133" y="20"/>
                    <a:pt x="12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9" name="Freeform 272"/>
            <p:cNvSpPr>
              <a:spLocks/>
            </p:cNvSpPr>
            <p:nvPr userDrawn="1"/>
          </p:nvSpPr>
          <p:spPr bwMode="auto">
            <a:xfrm>
              <a:off x="5434" y="5516"/>
              <a:ext cx="676" cy="645"/>
            </a:xfrm>
            <a:custGeom>
              <a:avLst/>
              <a:gdLst>
                <a:gd name="T0" fmla="*/ 108 w 286"/>
                <a:gd name="T1" fmla="*/ 8 h 273"/>
                <a:gd name="T2" fmla="*/ 108 w 286"/>
                <a:gd name="T3" fmla="*/ 42 h 273"/>
                <a:gd name="T4" fmla="*/ 147 w 286"/>
                <a:gd name="T5" fmla="*/ 10 h 273"/>
                <a:gd name="T6" fmla="*/ 188 w 286"/>
                <a:gd name="T7" fmla="*/ 0 h 273"/>
                <a:gd name="T8" fmla="*/ 231 w 286"/>
                <a:gd name="T9" fmla="*/ 14 h 273"/>
                <a:gd name="T10" fmla="*/ 253 w 286"/>
                <a:gd name="T11" fmla="*/ 50 h 273"/>
                <a:gd name="T12" fmla="*/ 258 w 286"/>
                <a:gd name="T13" fmla="*/ 112 h 273"/>
                <a:gd name="T14" fmla="*/ 258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4 w 286"/>
                <a:gd name="T27" fmla="*/ 250 h 273"/>
                <a:gd name="T28" fmla="*/ 178 w 286"/>
                <a:gd name="T29" fmla="*/ 215 h 273"/>
                <a:gd name="T30" fmla="*/ 178 w 286"/>
                <a:gd name="T31" fmla="*/ 97 h 273"/>
                <a:gd name="T32" fmla="*/ 176 w 286"/>
                <a:gd name="T33" fmla="*/ 56 h 273"/>
                <a:gd name="T34" fmla="*/ 167 w 286"/>
                <a:gd name="T35" fmla="*/ 43 h 273"/>
                <a:gd name="T36" fmla="*/ 154 w 286"/>
                <a:gd name="T37" fmla="*/ 38 h 273"/>
                <a:gd name="T38" fmla="*/ 108 w 286"/>
                <a:gd name="T39" fmla="*/ 73 h 273"/>
                <a:gd name="T40" fmla="*/ 108 w 286"/>
                <a:gd name="T41" fmla="*/ 215 h 273"/>
                <a:gd name="T42" fmla="*/ 114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9 w 286"/>
                <a:gd name="T55" fmla="*/ 215 h 273"/>
                <a:gd name="T56" fmla="*/ 29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2" y="28"/>
                    <a:pt x="135" y="17"/>
                    <a:pt x="147" y="10"/>
                  </a:cubicBezTo>
                  <a:cubicBezTo>
                    <a:pt x="160" y="3"/>
                    <a:pt x="173" y="0"/>
                    <a:pt x="188" y="0"/>
                  </a:cubicBezTo>
                  <a:cubicBezTo>
                    <a:pt x="205" y="0"/>
                    <a:pt x="219" y="5"/>
                    <a:pt x="231" y="14"/>
                  </a:cubicBezTo>
                  <a:cubicBezTo>
                    <a:pt x="242" y="24"/>
                    <a:pt x="249" y="36"/>
                    <a:pt x="253" y="50"/>
                  </a:cubicBezTo>
                  <a:cubicBezTo>
                    <a:pt x="256" y="61"/>
                    <a:pt x="258" y="81"/>
                    <a:pt x="258" y="112"/>
                  </a:cubicBezTo>
                  <a:cubicBezTo>
                    <a:pt x="258" y="215"/>
                    <a:pt x="258" y="215"/>
                    <a:pt x="258" y="215"/>
                  </a:cubicBezTo>
                  <a:cubicBezTo>
                    <a:pt x="258" y="236"/>
                    <a:pt x="260" y="248"/>
                    <a:pt x="263" y="253"/>
                  </a:cubicBezTo>
                  <a:cubicBezTo>
                    <a:pt x="267" y="258"/>
                    <a:pt x="275" y="262"/>
                    <a:pt x="286" y="263"/>
                  </a:cubicBezTo>
                  <a:cubicBezTo>
                    <a:pt x="286" y="273"/>
                    <a:pt x="286" y="273"/>
                    <a:pt x="286" y="273"/>
                  </a:cubicBezTo>
                  <a:cubicBezTo>
                    <a:pt x="152" y="273"/>
                    <a:pt x="152" y="273"/>
                    <a:pt x="152" y="273"/>
                  </a:cubicBezTo>
                  <a:cubicBezTo>
                    <a:pt x="152" y="263"/>
                    <a:pt x="152" y="263"/>
                    <a:pt x="152" y="263"/>
                  </a:cubicBezTo>
                  <a:cubicBezTo>
                    <a:pt x="162" y="262"/>
                    <a:pt x="169" y="257"/>
                    <a:pt x="174" y="250"/>
                  </a:cubicBezTo>
                  <a:cubicBezTo>
                    <a:pt x="177" y="246"/>
                    <a:pt x="178" y="234"/>
                    <a:pt x="178" y="215"/>
                  </a:cubicBezTo>
                  <a:cubicBezTo>
                    <a:pt x="178" y="97"/>
                    <a:pt x="178" y="97"/>
                    <a:pt x="178" y="97"/>
                  </a:cubicBezTo>
                  <a:cubicBezTo>
                    <a:pt x="178" y="76"/>
                    <a:pt x="177" y="62"/>
                    <a:pt x="176" y="56"/>
                  </a:cubicBezTo>
                  <a:cubicBezTo>
                    <a:pt x="174" y="50"/>
                    <a:pt x="171" y="46"/>
                    <a:pt x="167" y="43"/>
                  </a:cubicBezTo>
                  <a:cubicBezTo>
                    <a:pt x="163" y="40"/>
                    <a:pt x="159" y="38"/>
                    <a:pt x="154" y="38"/>
                  </a:cubicBezTo>
                  <a:cubicBezTo>
                    <a:pt x="137" y="38"/>
                    <a:pt x="122" y="50"/>
                    <a:pt x="108" y="73"/>
                  </a:cubicBezTo>
                  <a:cubicBezTo>
                    <a:pt x="108" y="215"/>
                    <a:pt x="108" y="215"/>
                    <a:pt x="108" y="215"/>
                  </a:cubicBezTo>
                  <a:cubicBezTo>
                    <a:pt x="108" y="235"/>
                    <a:pt x="110" y="248"/>
                    <a:pt x="114" y="253"/>
                  </a:cubicBezTo>
                  <a:cubicBezTo>
                    <a:pt x="118"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9" y="236"/>
                    <a:pt x="29" y="215"/>
                  </a:cubicBezTo>
                  <a:cubicBezTo>
                    <a:pt x="29" y="66"/>
                    <a:pt x="29" y="66"/>
                    <a:pt x="29" y="66"/>
                  </a:cubicBezTo>
                  <a:cubicBezTo>
                    <a:pt x="29" y="46"/>
                    <a:pt x="27" y="33"/>
                    <a:pt x="23" y="28"/>
                  </a:cubicBezTo>
                  <a:cubicBezTo>
                    <a:pt x="20" y="23"/>
                    <a:pt x="12"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0" name="Freeform 273"/>
            <p:cNvSpPr>
              <a:spLocks noEditPoints="1"/>
            </p:cNvSpPr>
            <p:nvPr userDrawn="1"/>
          </p:nvSpPr>
          <p:spPr bwMode="auto">
            <a:xfrm>
              <a:off x="6474" y="5516"/>
              <a:ext cx="603"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4 w 255"/>
                <a:gd name="T17" fmla="*/ 27 h 277"/>
                <a:gd name="T18" fmla="*/ 104 w 255"/>
                <a:gd name="T19" fmla="*/ 22 h 277"/>
                <a:gd name="T20" fmla="*/ 73 w 255"/>
                <a:gd name="T21" fmla="*/ 30 h 277"/>
                <a:gd name="T22" fmla="*/ 66 w 255"/>
                <a:gd name="T23" fmla="*/ 42 h 277"/>
                <a:gd name="T24" fmla="*/ 74 w 255"/>
                <a:gd name="T25" fmla="*/ 56 h 277"/>
                <a:gd name="T26" fmla="*/ 85 w 255"/>
                <a:gd name="T27" fmla="*/ 80 h 277"/>
                <a:gd name="T28" fmla="*/ 74 w 255"/>
                <a:gd name="T29" fmla="*/ 104 h 277"/>
                <a:gd name="T30" fmla="*/ 47 w 255"/>
                <a:gd name="T31" fmla="*/ 113 h 277"/>
                <a:gd name="T32" fmla="*/ 17 w 255"/>
                <a:gd name="T33" fmla="*/ 103 h 277"/>
                <a:gd name="T34" fmla="*/ 5 w 255"/>
                <a:gd name="T35" fmla="*/ 77 h 277"/>
                <a:gd name="T36" fmla="*/ 21 w 255"/>
                <a:gd name="T37" fmla="*/ 38 h 277"/>
                <a:gd name="T38" fmla="*/ 67 w 255"/>
                <a:gd name="T39" fmla="*/ 10 h 277"/>
                <a:gd name="T40" fmla="*/ 127 w 255"/>
                <a:gd name="T41" fmla="*/ 0 h 277"/>
                <a:gd name="T42" fmla="*/ 186 w 255"/>
                <a:gd name="T43" fmla="*/ 16 h 277"/>
                <a:gd name="T44" fmla="*/ 215 w 255"/>
                <a:gd name="T45" fmla="*/ 51 h 277"/>
                <a:gd name="T46" fmla="*/ 219 w 255"/>
                <a:gd name="T47" fmla="*/ 106 h 277"/>
                <a:gd name="T48" fmla="*/ 219 w 255"/>
                <a:gd name="T49" fmla="*/ 209 h 277"/>
                <a:gd name="T50" fmla="*/ 220 w 255"/>
                <a:gd name="T51" fmla="*/ 231 h 277"/>
                <a:gd name="T52" fmla="*/ 225 w 255"/>
                <a:gd name="T53" fmla="*/ 238 h 277"/>
                <a:gd name="T54" fmla="*/ 231 w 255"/>
                <a:gd name="T55" fmla="*/ 241 h 277"/>
                <a:gd name="T56" fmla="*/ 246 w 255"/>
                <a:gd name="T57" fmla="*/ 230 h 277"/>
                <a:gd name="T58" fmla="*/ 255 w 255"/>
                <a:gd name="T59" fmla="*/ 237 h 277"/>
                <a:gd name="T60" fmla="*/ 225 w 255"/>
                <a:gd name="T61" fmla="*/ 267 h 277"/>
                <a:gd name="T62" fmla="*/ 191 w 255"/>
                <a:gd name="T63" fmla="*/ 277 h 277"/>
                <a:gd name="T64" fmla="*/ 155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7" y="263"/>
                    <a:pt x="78" y="277"/>
                    <a:pt x="53" y="277"/>
                  </a:cubicBezTo>
                  <a:cubicBezTo>
                    <a:pt x="38" y="277"/>
                    <a:pt x="25" y="272"/>
                    <a:pt x="15" y="262"/>
                  </a:cubicBezTo>
                  <a:cubicBezTo>
                    <a:pt x="5" y="252"/>
                    <a:pt x="0" y="240"/>
                    <a:pt x="0" y="225"/>
                  </a:cubicBezTo>
                  <a:cubicBezTo>
                    <a:pt x="0" y="204"/>
                    <a:pt x="9" y="186"/>
                    <a:pt x="26" y="170"/>
                  </a:cubicBezTo>
                  <a:cubicBezTo>
                    <a:pt x="43" y="154"/>
                    <a:pt x="81" y="132"/>
                    <a:pt x="140" y="106"/>
                  </a:cubicBezTo>
                  <a:cubicBezTo>
                    <a:pt x="140" y="79"/>
                    <a:pt x="140" y="79"/>
                    <a:pt x="140" y="79"/>
                  </a:cubicBezTo>
                  <a:cubicBezTo>
                    <a:pt x="140" y="59"/>
                    <a:pt x="139" y="46"/>
                    <a:pt x="137" y="41"/>
                  </a:cubicBezTo>
                  <a:cubicBezTo>
                    <a:pt x="134" y="36"/>
                    <a:pt x="130" y="31"/>
                    <a:pt x="124" y="27"/>
                  </a:cubicBezTo>
                  <a:cubicBezTo>
                    <a:pt x="118" y="23"/>
                    <a:pt x="111" y="22"/>
                    <a:pt x="104" y="22"/>
                  </a:cubicBezTo>
                  <a:cubicBezTo>
                    <a:pt x="91" y="22"/>
                    <a:pt x="81" y="24"/>
                    <a:pt x="73" y="30"/>
                  </a:cubicBezTo>
                  <a:cubicBezTo>
                    <a:pt x="69" y="33"/>
                    <a:pt x="66" y="37"/>
                    <a:pt x="66" y="42"/>
                  </a:cubicBezTo>
                  <a:cubicBezTo>
                    <a:pt x="66" y="46"/>
                    <a:pt x="69" y="51"/>
                    <a:pt x="74" y="56"/>
                  </a:cubicBezTo>
                  <a:cubicBezTo>
                    <a:pt x="81" y="65"/>
                    <a:pt x="85" y="72"/>
                    <a:pt x="85" y="80"/>
                  </a:cubicBezTo>
                  <a:cubicBezTo>
                    <a:pt x="85" y="89"/>
                    <a:pt x="81" y="97"/>
                    <a:pt x="74" y="104"/>
                  </a:cubicBezTo>
                  <a:cubicBezTo>
                    <a:pt x="68" y="110"/>
                    <a:pt x="58" y="113"/>
                    <a:pt x="47" y="113"/>
                  </a:cubicBezTo>
                  <a:cubicBezTo>
                    <a:pt x="35" y="113"/>
                    <a:pt x="25" y="110"/>
                    <a:pt x="17" y="103"/>
                  </a:cubicBezTo>
                  <a:cubicBezTo>
                    <a:pt x="9" y="96"/>
                    <a:pt x="5" y="87"/>
                    <a:pt x="5" y="77"/>
                  </a:cubicBezTo>
                  <a:cubicBezTo>
                    <a:pt x="5" y="64"/>
                    <a:pt x="11" y="51"/>
                    <a:pt x="21" y="38"/>
                  </a:cubicBezTo>
                  <a:cubicBezTo>
                    <a:pt x="32" y="26"/>
                    <a:pt x="47" y="17"/>
                    <a:pt x="67" y="10"/>
                  </a:cubicBezTo>
                  <a:cubicBezTo>
                    <a:pt x="86" y="3"/>
                    <a:pt x="106" y="0"/>
                    <a:pt x="127" y="0"/>
                  </a:cubicBezTo>
                  <a:cubicBezTo>
                    <a:pt x="152" y="0"/>
                    <a:pt x="172" y="5"/>
                    <a:pt x="186" y="16"/>
                  </a:cubicBezTo>
                  <a:cubicBezTo>
                    <a:pt x="201" y="27"/>
                    <a:pt x="211" y="38"/>
                    <a:pt x="215" y="51"/>
                  </a:cubicBezTo>
                  <a:cubicBezTo>
                    <a:pt x="218" y="59"/>
                    <a:pt x="219" y="77"/>
                    <a:pt x="219" y="106"/>
                  </a:cubicBezTo>
                  <a:cubicBezTo>
                    <a:pt x="219" y="209"/>
                    <a:pt x="219" y="209"/>
                    <a:pt x="219" y="209"/>
                  </a:cubicBezTo>
                  <a:cubicBezTo>
                    <a:pt x="219" y="221"/>
                    <a:pt x="219" y="228"/>
                    <a:pt x="220" y="231"/>
                  </a:cubicBezTo>
                  <a:cubicBezTo>
                    <a:pt x="221" y="234"/>
                    <a:pt x="223" y="237"/>
                    <a:pt x="225" y="238"/>
                  </a:cubicBezTo>
                  <a:cubicBezTo>
                    <a:pt x="227" y="240"/>
                    <a:pt x="229" y="241"/>
                    <a:pt x="231" y="241"/>
                  </a:cubicBezTo>
                  <a:cubicBezTo>
                    <a:pt x="236" y="241"/>
                    <a:pt x="241" y="237"/>
                    <a:pt x="246" y="230"/>
                  </a:cubicBezTo>
                  <a:cubicBezTo>
                    <a:pt x="255" y="237"/>
                    <a:pt x="255" y="237"/>
                    <a:pt x="255" y="237"/>
                  </a:cubicBezTo>
                  <a:cubicBezTo>
                    <a:pt x="245" y="251"/>
                    <a:pt x="235" y="261"/>
                    <a:pt x="225" y="267"/>
                  </a:cubicBezTo>
                  <a:cubicBezTo>
                    <a:pt x="215" y="274"/>
                    <a:pt x="204" y="277"/>
                    <a:pt x="191" y="277"/>
                  </a:cubicBezTo>
                  <a:cubicBezTo>
                    <a:pt x="176" y="277"/>
                    <a:pt x="164" y="273"/>
                    <a:pt x="155" y="266"/>
                  </a:cubicBezTo>
                  <a:cubicBezTo>
                    <a:pt x="147" y="259"/>
                    <a:pt x="142" y="248"/>
                    <a:pt x="140" y="234"/>
                  </a:cubicBezTo>
                  <a:close/>
                  <a:moveTo>
                    <a:pt x="140" y="213"/>
                  </a:moveTo>
                  <a:cubicBezTo>
                    <a:pt x="140" y="125"/>
                    <a:pt x="140" y="125"/>
                    <a:pt x="140" y="125"/>
                  </a:cubicBezTo>
                  <a:cubicBezTo>
                    <a:pt x="117" y="138"/>
                    <a:pt x="100" y="152"/>
                    <a:pt x="89" y="168"/>
                  </a:cubicBezTo>
                  <a:cubicBezTo>
                    <a:pt x="81" y="178"/>
                    <a:pt x="78" y="188"/>
                    <a:pt x="78" y="199"/>
                  </a:cubicBezTo>
                  <a:cubicBezTo>
                    <a:pt x="78" y="207"/>
                    <a:pt x="81" y="215"/>
                    <a:pt x="87" y="222"/>
                  </a:cubicBezTo>
                  <a:cubicBezTo>
                    <a:pt x="92" y="227"/>
                    <a:pt x="98" y="229"/>
                    <a:pt x="107" y="229"/>
                  </a:cubicBezTo>
                  <a:cubicBezTo>
                    <a:pt x="116" y="229"/>
                    <a:pt x="127"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1" name="Freeform 274"/>
            <p:cNvSpPr>
              <a:spLocks/>
            </p:cNvSpPr>
            <p:nvPr userDrawn="1"/>
          </p:nvSpPr>
          <p:spPr bwMode="auto">
            <a:xfrm>
              <a:off x="7105" y="5516"/>
              <a:ext cx="676" cy="645"/>
            </a:xfrm>
            <a:custGeom>
              <a:avLst/>
              <a:gdLst>
                <a:gd name="T0" fmla="*/ 108 w 286"/>
                <a:gd name="T1" fmla="*/ 8 h 273"/>
                <a:gd name="T2" fmla="*/ 108 w 286"/>
                <a:gd name="T3" fmla="*/ 42 h 273"/>
                <a:gd name="T4" fmla="*/ 147 w 286"/>
                <a:gd name="T5" fmla="*/ 10 h 273"/>
                <a:gd name="T6" fmla="*/ 187 w 286"/>
                <a:gd name="T7" fmla="*/ 0 h 273"/>
                <a:gd name="T8" fmla="*/ 230 w 286"/>
                <a:gd name="T9" fmla="*/ 14 h 273"/>
                <a:gd name="T10" fmla="*/ 253 w 286"/>
                <a:gd name="T11" fmla="*/ 50 h 273"/>
                <a:gd name="T12" fmla="*/ 257 w 286"/>
                <a:gd name="T13" fmla="*/ 112 h 273"/>
                <a:gd name="T14" fmla="*/ 257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3 w 286"/>
                <a:gd name="T27" fmla="*/ 250 h 273"/>
                <a:gd name="T28" fmla="*/ 178 w 286"/>
                <a:gd name="T29" fmla="*/ 215 h 273"/>
                <a:gd name="T30" fmla="*/ 178 w 286"/>
                <a:gd name="T31" fmla="*/ 97 h 273"/>
                <a:gd name="T32" fmla="*/ 175 w 286"/>
                <a:gd name="T33" fmla="*/ 56 h 273"/>
                <a:gd name="T34" fmla="*/ 167 w 286"/>
                <a:gd name="T35" fmla="*/ 43 h 273"/>
                <a:gd name="T36" fmla="*/ 153 w 286"/>
                <a:gd name="T37" fmla="*/ 38 h 273"/>
                <a:gd name="T38" fmla="*/ 108 w 286"/>
                <a:gd name="T39" fmla="*/ 73 h 273"/>
                <a:gd name="T40" fmla="*/ 108 w 286"/>
                <a:gd name="T41" fmla="*/ 215 h 273"/>
                <a:gd name="T42" fmla="*/ 113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8 w 286"/>
                <a:gd name="T55" fmla="*/ 215 h 273"/>
                <a:gd name="T56" fmla="*/ 28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1" y="28"/>
                    <a:pt x="135" y="17"/>
                    <a:pt x="147" y="10"/>
                  </a:cubicBezTo>
                  <a:cubicBezTo>
                    <a:pt x="159" y="3"/>
                    <a:pt x="173" y="0"/>
                    <a:pt x="187" y="0"/>
                  </a:cubicBezTo>
                  <a:cubicBezTo>
                    <a:pt x="204" y="0"/>
                    <a:pt x="219" y="5"/>
                    <a:pt x="230" y="14"/>
                  </a:cubicBezTo>
                  <a:cubicBezTo>
                    <a:pt x="241" y="24"/>
                    <a:pt x="249" y="36"/>
                    <a:pt x="253" y="50"/>
                  </a:cubicBezTo>
                  <a:cubicBezTo>
                    <a:pt x="256" y="61"/>
                    <a:pt x="257" y="81"/>
                    <a:pt x="257" y="112"/>
                  </a:cubicBezTo>
                  <a:cubicBezTo>
                    <a:pt x="257" y="215"/>
                    <a:pt x="257" y="215"/>
                    <a:pt x="257" y="215"/>
                  </a:cubicBezTo>
                  <a:cubicBezTo>
                    <a:pt x="257" y="236"/>
                    <a:pt x="259" y="248"/>
                    <a:pt x="263" y="253"/>
                  </a:cubicBezTo>
                  <a:cubicBezTo>
                    <a:pt x="267" y="258"/>
                    <a:pt x="274" y="262"/>
                    <a:pt x="286" y="263"/>
                  </a:cubicBezTo>
                  <a:cubicBezTo>
                    <a:pt x="286" y="273"/>
                    <a:pt x="286" y="273"/>
                    <a:pt x="286" y="273"/>
                  </a:cubicBezTo>
                  <a:cubicBezTo>
                    <a:pt x="152" y="273"/>
                    <a:pt x="152" y="273"/>
                    <a:pt x="152" y="273"/>
                  </a:cubicBezTo>
                  <a:cubicBezTo>
                    <a:pt x="152" y="263"/>
                    <a:pt x="152" y="263"/>
                    <a:pt x="152" y="263"/>
                  </a:cubicBezTo>
                  <a:cubicBezTo>
                    <a:pt x="162" y="262"/>
                    <a:pt x="169" y="257"/>
                    <a:pt x="173" y="250"/>
                  </a:cubicBezTo>
                  <a:cubicBezTo>
                    <a:pt x="176" y="246"/>
                    <a:pt x="178" y="234"/>
                    <a:pt x="178" y="215"/>
                  </a:cubicBezTo>
                  <a:cubicBezTo>
                    <a:pt x="178" y="97"/>
                    <a:pt x="178" y="97"/>
                    <a:pt x="178" y="97"/>
                  </a:cubicBezTo>
                  <a:cubicBezTo>
                    <a:pt x="178" y="76"/>
                    <a:pt x="177" y="62"/>
                    <a:pt x="175" y="56"/>
                  </a:cubicBezTo>
                  <a:cubicBezTo>
                    <a:pt x="174" y="50"/>
                    <a:pt x="171" y="46"/>
                    <a:pt x="167" y="43"/>
                  </a:cubicBezTo>
                  <a:cubicBezTo>
                    <a:pt x="163" y="40"/>
                    <a:pt x="158" y="38"/>
                    <a:pt x="153" y="38"/>
                  </a:cubicBezTo>
                  <a:cubicBezTo>
                    <a:pt x="137" y="38"/>
                    <a:pt x="122" y="50"/>
                    <a:pt x="108" y="73"/>
                  </a:cubicBezTo>
                  <a:cubicBezTo>
                    <a:pt x="108" y="215"/>
                    <a:pt x="108" y="215"/>
                    <a:pt x="108" y="215"/>
                  </a:cubicBezTo>
                  <a:cubicBezTo>
                    <a:pt x="108" y="235"/>
                    <a:pt x="110" y="248"/>
                    <a:pt x="113" y="253"/>
                  </a:cubicBezTo>
                  <a:cubicBezTo>
                    <a:pt x="117"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8" y="236"/>
                    <a:pt x="28" y="215"/>
                  </a:cubicBezTo>
                  <a:cubicBezTo>
                    <a:pt x="28" y="66"/>
                    <a:pt x="28" y="66"/>
                    <a:pt x="28" y="66"/>
                  </a:cubicBezTo>
                  <a:cubicBezTo>
                    <a:pt x="28" y="46"/>
                    <a:pt x="27" y="33"/>
                    <a:pt x="23" y="28"/>
                  </a:cubicBezTo>
                  <a:cubicBezTo>
                    <a:pt x="19" y="23"/>
                    <a:pt x="11"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2" name="Freeform 275"/>
            <p:cNvSpPr>
              <a:spLocks noEditPoints="1"/>
            </p:cNvSpPr>
            <p:nvPr userDrawn="1"/>
          </p:nvSpPr>
          <p:spPr bwMode="auto">
            <a:xfrm>
              <a:off x="7833" y="5254"/>
              <a:ext cx="680" cy="926"/>
            </a:xfrm>
            <a:custGeom>
              <a:avLst/>
              <a:gdLst>
                <a:gd name="T0" fmla="*/ 255 w 288"/>
                <a:gd name="T1" fmla="*/ 0 h 392"/>
                <a:gd name="T2" fmla="*/ 255 w 288"/>
                <a:gd name="T3" fmla="*/ 305 h 392"/>
                <a:gd name="T4" fmla="*/ 257 w 288"/>
                <a:gd name="T5" fmla="*/ 341 h 392"/>
                <a:gd name="T6" fmla="*/ 265 w 288"/>
                <a:gd name="T7" fmla="*/ 355 h 392"/>
                <a:gd name="T8" fmla="*/ 288 w 288"/>
                <a:gd name="T9" fmla="*/ 361 h 392"/>
                <a:gd name="T10" fmla="*/ 288 w 288"/>
                <a:gd name="T11" fmla="*/ 370 h 392"/>
                <a:gd name="T12" fmla="*/ 176 w 288"/>
                <a:gd name="T13" fmla="*/ 392 h 392"/>
                <a:gd name="T14" fmla="*/ 176 w 288"/>
                <a:gd name="T15" fmla="*/ 350 h 392"/>
                <a:gd name="T16" fmla="*/ 140 w 288"/>
                <a:gd name="T17" fmla="*/ 383 h 392"/>
                <a:gd name="T18" fmla="*/ 104 w 288"/>
                <a:gd name="T19" fmla="*/ 392 h 392"/>
                <a:gd name="T20" fmla="*/ 24 w 288"/>
                <a:gd name="T21" fmla="*/ 347 h 392"/>
                <a:gd name="T22" fmla="*/ 0 w 288"/>
                <a:gd name="T23" fmla="*/ 256 h 392"/>
                <a:gd name="T24" fmla="*/ 15 w 288"/>
                <a:gd name="T25" fmla="*/ 180 h 392"/>
                <a:gd name="T26" fmla="*/ 55 w 288"/>
                <a:gd name="T27" fmla="*/ 128 h 392"/>
                <a:gd name="T28" fmla="*/ 110 w 288"/>
                <a:gd name="T29" fmla="*/ 111 h 392"/>
                <a:gd name="T30" fmla="*/ 144 w 288"/>
                <a:gd name="T31" fmla="*/ 118 h 392"/>
                <a:gd name="T32" fmla="*/ 176 w 288"/>
                <a:gd name="T33" fmla="*/ 144 h 392"/>
                <a:gd name="T34" fmla="*/ 176 w 288"/>
                <a:gd name="T35" fmla="*/ 64 h 392"/>
                <a:gd name="T36" fmla="*/ 173 w 288"/>
                <a:gd name="T37" fmla="*/ 28 h 392"/>
                <a:gd name="T38" fmla="*/ 163 w 288"/>
                <a:gd name="T39" fmla="*/ 15 h 392"/>
                <a:gd name="T40" fmla="*/ 137 w 288"/>
                <a:gd name="T41" fmla="*/ 11 h 392"/>
                <a:gd name="T42" fmla="*/ 137 w 288"/>
                <a:gd name="T43" fmla="*/ 0 h 392"/>
                <a:gd name="T44" fmla="*/ 255 w 288"/>
                <a:gd name="T45" fmla="*/ 0 h 392"/>
                <a:gd name="T46" fmla="*/ 176 w 288"/>
                <a:gd name="T47" fmla="*/ 179 h 392"/>
                <a:gd name="T48" fmla="*/ 124 w 288"/>
                <a:gd name="T49" fmla="*/ 139 h 392"/>
                <a:gd name="T50" fmla="*/ 107 w 288"/>
                <a:gd name="T51" fmla="*/ 145 h 392"/>
                <a:gd name="T52" fmla="*/ 90 w 288"/>
                <a:gd name="T53" fmla="*/ 176 h 392"/>
                <a:gd name="T54" fmla="*/ 83 w 288"/>
                <a:gd name="T55" fmla="*/ 243 h 392"/>
                <a:gd name="T56" fmla="*/ 90 w 288"/>
                <a:gd name="T57" fmla="*/ 318 h 392"/>
                <a:gd name="T58" fmla="*/ 111 w 288"/>
                <a:gd name="T59" fmla="*/ 353 h 392"/>
                <a:gd name="T60" fmla="*/ 129 w 288"/>
                <a:gd name="T61" fmla="*/ 358 h 392"/>
                <a:gd name="T62" fmla="*/ 176 w 288"/>
                <a:gd name="T63" fmla="*/ 319 h 392"/>
                <a:gd name="T64" fmla="*/ 176 w 288"/>
                <a:gd name="T65" fmla="*/ 17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8" h="392">
                  <a:moveTo>
                    <a:pt x="255" y="0"/>
                  </a:moveTo>
                  <a:cubicBezTo>
                    <a:pt x="255" y="305"/>
                    <a:pt x="255" y="305"/>
                    <a:pt x="255" y="305"/>
                  </a:cubicBezTo>
                  <a:cubicBezTo>
                    <a:pt x="255" y="325"/>
                    <a:pt x="256" y="338"/>
                    <a:pt x="257" y="341"/>
                  </a:cubicBezTo>
                  <a:cubicBezTo>
                    <a:pt x="258" y="348"/>
                    <a:pt x="261" y="352"/>
                    <a:pt x="265" y="355"/>
                  </a:cubicBezTo>
                  <a:cubicBezTo>
                    <a:pt x="270" y="358"/>
                    <a:pt x="277" y="360"/>
                    <a:pt x="288" y="361"/>
                  </a:cubicBezTo>
                  <a:cubicBezTo>
                    <a:pt x="288" y="370"/>
                    <a:pt x="288" y="370"/>
                    <a:pt x="288" y="370"/>
                  </a:cubicBezTo>
                  <a:cubicBezTo>
                    <a:pt x="176" y="392"/>
                    <a:pt x="176" y="392"/>
                    <a:pt x="176" y="392"/>
                  </a:cubicBezTo>
                  <a:cubicBezTo>
                    <a:pt x="176" y="350"/>
                    <a:pt x="176" y="350"/>
                    <a:pt x="176" y="350"/>
                  </a:cubicBezTo>
                  <a:cubicBezTo>
                    <a:pt x="162" y="366"/>
                    <a:pt x="150" y="377"/>
                    <a:pt x="140" y="383"/>
                  </a:cubicBezTo>
                  <a:cubicBezTo>
                    <a:pt x="129" y="389"/>
                    <a:pt x="117" y="392"/>
                    <a:pt x="104" y="392"/>
                  </a:cubicBezTo>
                  <a:cubicBezTo>
                    <a:pt x="70" y="392"/>
                    <a:pt x="44" y="377"/>
                    <a:pt x="24" y="347"/>
                  </a:cubicBezTo>
                  <a:cubicBezTo>
                    <a:pt x="8" y="322"/>
                    <a:pt x="0" y="292"/>
                    <a:pt x="0" y="256"/>
                  </a:cubicBezTo>
                  <a:cubicBezTo>
                    <a:pt x="0" y="228"/>
                    <a:pt x="5" y="202"/>
                    <a:pt x="15" y="180"/>
                  </a:cubicBezTo>
                  <a:cubicBezTo>
                    <a:pt x="25" y="157"/>
                    <a:pt x="38" y="140"/>
                    <a:pt x="55" y="128"/>
                  </a:cubicBezTo>
                  <a:cubicBezTo>
                    <a:pt x="72" y="117"/>
                    <a:pt x="91" y="111"/>
                    <a:pt x="110" y="111"/>
                  </a:cubicBezTo>
                  <a:cubicBezTo>
                    <a:pt x="123" y="111"/>
                    <a:pt x="134" y="113"/>
                    <a:pt x="144" y="118"/>
                  </a:cubicBezTo>
                  <a:cubicBezTo>
                    <a:pt x="154" y="123"/>
                    <a:pt x="164" y="132"/>
                    <a:pt x="176" y="144"/>
                  </a:cubicBezTo>
                  <a:cubicBezTo>
                    <a:pt x="176" y="64"/>
                    <a:pt x="176" y="64"/>
                    <a:pt x="176" y="64"/>
                  </a:cubicBezTo>
                  <a:cubicBezTo>
                    <a:pt x="176" y="44"/>
                    <a:pt x="175" y="32"/>
                    <a:pt x="173" y="28"/>
                  </a:cubicBezTo>
                  <a:cubicBezTo>
                    <a:pt x="171" y="22"/>
                    <a:pt x="167" y="18"/>
                    <a:pt x="163" y="15"/>
                  </a:cubicBezTo>
                  <a:cubicBezTo>
                    <a:pt x="158" y="13"/>
                    <a:pt x="150" y="11"/>
                    <a:pt x="137" y="11"/>
                  </a:cubicBezTo>
                  <a:cubicBezTo>
                    <a:pt x="137" y="0"/>
                    <a:pt x="137" y="0"/>
                    <a:pt x="137" y="0"/>
                  </a:cubicBezTo>
                  <a:lnTo>
                    <a:pt x="255" y="0"/>
                  </a:lnTo>
                  <a:close/>
                  <a:moveTo>
                    <a:pt x="176" y="179"/>
                  </a:moveTo>
                  <a:cubicBezTo>
                    <a:pt x="162" y="153"/>
                    <a:pt x="144" y="139"/>
                    <a:pt x="124" y="139"/>
                  </a:cubicBezTo>
                  <a:cubicBezTo>
                    <a:pt x="117" y="139"/>
                    <a:pt x="111" y="141"/>
                    <a:pt x="107" y="145"/>
                  </a:cubicBezTo>
                  <a:cubicBezTo>
                    <a:pt x="100" y="151"/>
                    <a:pt x="94" y="161"/>
                    <a:pt x="90" y="176"/>
                  </a:cubicBezTo>
                  <a:cubicBezTo>
                    <a:pt x="85" y="190"/>
                    <a:pt x="83" y="213"/>
                    <a:pt x="83" y="243"/>
                  </a:cubicBezTo>
                  <a:cubicBezTo>
                    <a:pt x="83" y="277"/>
                    <a:pt x="86" y="302"/>
                    <a:pt x="90" y="318"/>
                  </a:cubicBezTo>
                  <a:cubicBezTo>
                    <a:pt x="95" y="334"/>
                    <a:pt x="102" y="346"/>
                    <a:pt x="111" y="353"/>
                  </a:cubicBezTo>
                  <a:cubicBezTo>
                    <a:pt x="115" y="356"/>
                    <a:pt x="121" y="358"/>
                    <a:pt x="129" y="358"/>
                  </a:cubicBezTo>
                  <a:cubicBezTo>
                    <a:pt x="145" y="358"/>
                    <a:pt x="161" y="345"/>
                    <a:pt x="176" y="319"/>
                  </a:cubicBezTo>
                  <a:lnTo>
                    <a:pt x="176"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3" name="Freeform 276"/>
            <p:cNvSpPr>
              <a:spLocks/>
            </p:cNvSpPr>
            <p:nvPr userDrawn="1"/>
          </p:nvSpPr>
          <p:spPr bwMode="auto">
            <a:xfrm>
              <a:off x="8830" y="5254"/>
              <a:ext cx="815" cy="907"/>
            </a:xfrm>
            <a:custGeom>
              <a:avLst/>
              <a:gdLst>
                <a:gd name="T0" fmla="*/ 345 w 345"/>
                <a:gd name="T1" fmla="*/ 0 h 384"/>
                <a:gd name="T2" fmla="*/ 345 w 345"/>
                <a:gd name="T3" fmla="*/ 104 h 384"/>
                <a:gd name="T4" fmla="*/ 335 w 345"/>
                <a:gd name="T5" fmla="*/ 104 h 384"/>
                <a:gd name="T6" fmla="*/ 315 w 345"/>
                <a:gd name="T7" fmla="*/ 52 h 384"/>
                <a:gd name="T8" fmla="*/ 284 w 345"/>
                <a:gd name="T9" fmla="*/ 27 h 384"/>
                <a:gd name="T10" fmla="*/ 247 w 345"/>
                <a:gd name="T11" fmla="*/ 22 h 384"/>
                <a:gd name="T12" fmla="*/ 218 w 345"/>
                <a:gd name="T13" fmla="*/ 22 h 384"/>
                <a:gd name="T14" fmla="*/ 218 w 345"/>
                <a:gd name="T15" fmla="*/ 318 h 384"/>
                <a:gd name="T16" fmla="*/ 221 w 345"/>
                <a:gd name="T17" fmla="*/ 355 h 384"/>
                <a:gd name="T18" fmla="*/ 234 w 345"/>
                <a:gd name="T19" fmla="*/ 368 h 384"/>
                <a:gd name="T20" fmla="*/ 260 w 345"/>
                <a:gd name="T21" fmla="*/ 374 h 384"/>
                <a:gd name="T22" fmla="*/ 273 w 345"/>
                <a:gd name="T23" fmla="*/ 374 h 384"/>
                <a:gd name="T24" fmla="*/ 273 w 345"/>
                <a:gd name="T25" fmla="*/ 384 h 384"/>
                <a:gd name="T26" fmla="*/ 71 w 345"/>
                <a:gd name="T27" fmla="*/ 384 h 384"/>
                <a:gd name="T28" fmla="*/ 71 w 345"/>
                <a:gd name="T29" fmla="*/ 374 h 384"/>
                <a:gd name="T30" fmla="*/ 84 w 345"/>
                <a:gd name="T31" fmla="*/ 374 h 384"/>
                <a:gd name="T32" fmla="*/ 111 w 345"/>
                <a:gd name="T33" fmla="*/ 368 h 384"/>
                <a:gd name="T34" fmla="*/ 123 w 345"/>
                <a:gd name="T35" fmla="*/ 354 h 384"/>
                <a:gd name="T36" fmla="*/ 126 w 345"/>
                <a:gd name="T37" fmla="*/ 318 h 384"/>
                <a:gd name="T38" fmla="*/ 126 w 345"/>
                <a:gd name="T39" fmla="*/ 22 h 384"/>
                <a:gd name="T40" fmla="*/ 98 w 345"/>
                <a:gd name="T41" fmla="*/ 22 h 384"/>
                <a:gd name="T42" fmla="*/ 42 w 345"/>
                <a:gd name="T43" fmla="*/ 38 h 384"/>
                <a:gd name="T44" fmla="*/ 10 w 345"/>
                <a:gd name="T45" fmla="*/ 104 h 384"/>
                <a:gd name="T46" fmla="*/ 0 w 345"/>
                <a:gd name="T47" fmla="*/ 104 h 384"/>
                <a:gd name="T48" fmla="*/ 0 w 345"/>
                <a:gd name="T49" fmla="*/ 0 h 384"/>
                <a:gd name="T50" fmla="*/ 345 w 345"/>
                <a:gd name="T51"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5" h="384">
                  <a:moveTo>
                    <a:pt x="345" y="0"/>
                  </a:moveTo>
                  <a:cubicBezTo>
                    <a:pt x="345" y="104"/>
                    <a:pt x="345" y="104"/>
                    <a:pt x="345" y="104"/>
                  </a:cubicBezTo>
                  <a:cubicBezTo>
                    <a:pt x="335" y="104"/>
                    <a:pt x="335" y="104"/>
                    <a:pt x="335" y="104"/>
                  </a:cubicBezTo>
                  <a:cubicBezTo>
                    <a:pt x="329" y="80"/>
                    <a:pt x="322" y="62"/>
                    <a:pt x="315" y="52"/>
                  </a:cubicBezTo>
                  <a:cubicBezTo>
                    <a:pt x="307" y="41"/>
                    <a:pt x="297" y="33"/>
                    <a:pt x="284" y="27"/>
                  </a:cubicBezTo>
                  <a:cubicBezTo>
                    <a:pt x="277" y="23"/>
                    <a:pt x="265" y="22"/>
                    <a:pt x="247" y="22"/>
                  </a:cubicBezTo>
                  <a:cubicBezTo>
                    <a:pt x="218" y="22"/>
                    <a:pt x="218" y="22"/>
                    <a:pt x="218" y="22"/>
                  </a:cubicBezTo>
                  <a:cubicBezTo>
                    <a:pt x="218" y="318"/>
                    <a:pt x="218" y="318"/>
                    <a:pt x="218" y="318"/>
                  </a:cubicBezTo>
                  <a:cubicBezTo>
                    <a:pt x="218" y="338"/>
                    <a:pt x="219" y="350"/>
                    <a:pt x="221" y="355"/>
                  </a:cubicBezTo>
                  <a:cubicBezTo>
                    <a:pt x="223" y="360"/>
                    <a:pt x="228" y="364"/>
                    <a:pt x="234" y="368"/>
                  </a:cubicBezTo>
                  <a:cubicBezTo>
                    <a:pt x="240" y="372"/>
                    <a:pt x="249" y="374"/>
                    <a:pt x="260" y="374"/>
                  </a:cubicBezTo>
                  <a:cubicBezTo>
                    <a:pt x="273" y="374"/>
                    <a:pt x="273" y="374"/>
                    <a:pt x="273" y="374"/>
                  </a:cubicBezTo>
                  <a:cubicBezTo>
                    <a:pt x="273" y="384"/>
                    <a:pt x="273" y="384"/>
                    <a:pt x="273" y="384"/>
                  </a:cubicBezTo>
                  <a:cubicBezTo>
                    <a:pt x="71" y="384"/>
                    <a:pt x="71" y="384"/>
                    <a:pt x="71" y="384"/>
                  </a:cubicBezTo>
                  <a:cubicBezTo>
                    <a:pt x="71" y="374"/>
                    <a:pt x="71" y="374"/>
                    <a:pt x="71" y="374"/>
                  </a:cubicBezTo>
                  <a:cubicBezTo>
                    <a:pt x="84" y="374"/>
                    <a:pt x="84" y="374"/>
                    <a:pt x="84" y="374"/>
                  </a:cubicBezTo>
                  <a:cubicBezTo>
                    <a:pt x="95" y="374"/>
                    <a:pt x="104" y="372"/>
                    <a:pt x="111" y="368"/>
                  </a:cubicBezTo>
                  <a:cubicBezTo>
                    <a:pt x="116" y="365"/>
                    <a:pt x="120" y="361"/>
                    <a:pt x="123" y="354"/>
                  </a:cubicBezTo>
                  <a:cubicBezTo>
                    <a:pt x="125" y="350"/>
                    <a:pt x="126" y="338"/>
                    <a:pt x="126" y="318"/>
                  </a:cubicBezTo>
                  <a:cubicBezTo>
                    <a:pt x="126" y="22"/>
                    <a:pt x="126" y="22"/>
                    <a:pt x="126" y="22"/>
                  </a:cubicBezTo>
                  <a:cubicBezTo>
                    <a:pt x="98" y="22"/>
                    <a:pt x="98" y="22"/>
                    <a:pt x="98" y="22"/>
                  </a:cubicBezTo>
                  <a:cubicBezTo>
                    <a:pt x="72" y="22"/>
                    <a:pt x="53" y="27"/>
                    <a:pt x="42" y="38"/>
                  </a:cubicBezTo>
                  <a:cubicBezTo>
                    <a:pt x="25" y="53"/>
                    <a:pt x="15" y="75"/>
                    <a:pt x="10" y="104"/>
                  </a:cubicBezTo>
                  <a:cubicBezTo>
                    <a:pt x="0" y="104"/>
                    <a:pt x="0" y="104"/>
                    <a:pt x="0" y="104"/>
                  </a:cubicBezTo>
                  <a:cubicBezTo>
                    <a:pt x="0" y="0"/>
                    <a:pt x="0" y="0"/>
                    <a:pt x="0" y="0"/>
                  </a:cubicBezTo>
                  <a:lnTo>
                    <a:pt x="3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4" name="Freeform 277"/>
            <p:cNvSpPr>
              <a:spLocks/>
            </p:cNvSpPr>
            <p:nvPr userDrawn="1"/>
          </p:nvSpPr>
          <p:spPr bwMode="auto">
            <a:xfrm>
              <a:off x="9603" y="5516"/>
              <a:ext cx="539" cy="645"/>
            </a:xfrm>
            <a:custGeom>
              <a:avLst/>
              <a:gdLst>
                <a:gd name="T0" fmla="*/ 108 w 228"/>
                <a:gd name="T1" fmla="*/ 8 h 273"/>
                <a:gd name="T2" fmla="*/ 108 w 228"/>
                <a:gd name="T3" fmla="*/ 68 h 273"/>
                <a:gd name="T4" fmla="*/ 154 w 228"/>
                <a:gd name="T5" fmla="*/ 13 h 273"/>
                <a:gd name="T6" fmla="*/ 193 w 228"/>
                <a:gd name="T7" fmla="*/ 0 h 273"/>
                <a:gd name="T8" fmla="*/ 218 w 228"/>
                <a:gd name="T9" fmla="*/ 10 h 273"/>
                <a:gd name="T10" fmla="*/ 228 w 228"/>
                <a:gd name="T11" fmla="*/ 37 h 273"/>
                <a:gd name="T12" fmla="*/ 218 w 228"/>
                <a:gd name="T13" fmla="*/ 67 h 273"/>
                <a:gd name="T14" fmla="*/ 196 w 228"/>
                <a:gd name="T15" fmla="*/ 77 h 273"/>
                <a:gd name="T16" fmla="*/ 170 w 228"/>
                <a:gd name="T17" fmla="*/ 68 h 273"/>
                <a:gd name="T18" fmla="*/ 157 w 228"/>
                <a:gd name="T19" fmla="*/ 57 h 273"/>
                <a:gd name="T20" fmla="*/ 150 w 228"/>
                <a:gd name="T21" fmla="*/ 55 h 273"/>
                <a:gd name="T22" fmla="*/ 135 w 228"/>
                <a:gd name="T23" fmla="*/ 62 h 273"/>
                <a:gd name="T24" fmla="*/ 117 w 228"/>
                <a:gd name="T25" fmla="*/ 89 h 273"/>
                <a:gd name="T26" fmla="*/ 108 w 228"/>
                <a:gd name="T27" fmla="*/ 150 h 273"/>
                <a:gd name="T28" fmla="*/ 108 w 228"/>
                <a:gd name="T29" fmla="*/ 211 h 273"/>
                <a:gd name="T30" fmla="*/ 108 w 228"/>
                <a:gd name="T31" fmla="*/ 227 h 273"/>
                <a:gd name="T32" fmla="*/ 110 w 228"/>
                <a:gd name="T33" fmla="*/ 247 h 273"/>
                <a:gd name="T34" fmla="*/ 120 w 228"/>
                <a:gd name="T35" fmla="*/ 259 h 273"/>
                <a:gd name="T36" fmla="*/ 143 w 228"/>
                <a:gd name="T37" fmla="*/ 263 h 273"/>
                <a:gd name="T38" fmla="*/ 143 w 228"/>
                <a:gd name="T39" fmla="*/ 273 h 273"/>
                <a:gd name="T40" fmla="*/ 0 w 228"/>
                <a:gd name="T41" fmla="*/ 273 h 273"/>
                <a:gd name="T42" fmla="*/ 0 w 228"/>
                <a:gd name="T43" fmla="*/ 263 h 273"/>
                <a:gd name="T44" fmla="*/ 23 w 228"/>
                <a:gd name="T45" fmla="*/ 253 h 273"/>
                <a:gd name="T46" fmla="*/ 29 w 228"/>
                <a:gd name="T47" fmla="*/ 211 h 273"/>
                <a:gd name="T48" fmla="*/ 29 w 228"/>
                <a:gd name="T49" fmla="*/ 64 h 273"/>
                <a:gd name="T50" fmla="*/ 27 w 228"/>
                <a:gd name="T51" fmla="*/ 35 h 273"/>
                <a:gd name="T52" fmla="*/ 19 w 228"/>
                <a:gd name="T53" fmla="*/ 24 h 273"/>
                <a:gd name="T54" fmla="*/ 0 w 228"/>
                <a:gd name="T55" fmla="*/ 18 h 273"/>
                <a:gd name="T56" fmla="*/ 0 w 228"/>
                <a:gd name="T57" fmla="*/ 8 h 273"/>
                <a:gd name="T58" fmla="*/ 108 w 228"/>
                <a:gd name="T59"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8" h="273">
                  <a:moveTo>
                    <a:pt x="108" y="8"/>
                  </a:moveTo>
                  <a:cubicBezTo>
                    <a:pt x="108" y="68"/>
                    <a:pt x="108" y="68"/>
                    <a:pt x="108" y="68"/>
                  </a:cubicBezTo>
                  <a:cubicBezTo>
                    <a:pt x="126" y="41"/>
                    <a:pt x="141" y="22"/>
                    <a:pt x="154" y="13"/>
                  </a:cubicBezTo>
                  <a:cubicBezTo>
                    <a:pt x="168" y="4"/>
                    <a:pt x="180" y="0"/>
                    <a:pt x="193" y="0"/>
                  </a:cubicBezTo>
                  <a:cubicBezTo>
                    <a:pt x="203" y="0"/>
                    <a:pt x="212" y="3"/>
                    <a:pt x="218" y="10"/>
                  </a:cubicBezTo>
                  <a:cubicBezTo>
                    <a:pt x="224" y="16"/>
                    <a:pt x="228" y="26"/>
                    <a:pt x="228" y="37"/>
                  </a:cubicBezTo>
                  <a:cubicBezTo>
                    <a:pt x="228" y="50"/>
                    <a:pt x="225" y="60"/>
                    <a:pt x="218" y="67"/>
                  </a:cubicBezTo>
                  <a:cubicBezTo>
                    <a:pt x="212" y="74"/>
                    <a:pt x="205" y="77"/>
                    <a:pt x="196" y="77"/>
                  </a:cubicBezTo>
                  <a:cubicBezTo>
                    <a:pt x="186" y="77"/>
                    <a:pt x="177" y="74"/>
                    <a:pt x="170" y="68"/>
                  </a:cubicBezTo>
                  <a:cubicBezTo>
                    <a:pt x="163" y="61"/>
                    <a:pt x="158" y="58"/>
                    <a:pt x="157" y="57"/>
                  </a:cubicBezTo>
                  <a:cubicBezTo>
                    <a:pt x="155" y="56"/>
                    <a:pt x="153" y="55"/>
                    <a:pt x="150" y="55"/>
                  </a:cubicBezTo>
                  <a:cubicBezTo>
                    <a:pt x="145" y="55"/>
                    <a:pt x="140" y="57"/>
                    <a:pt x="135" y="62"/>
                  </a:cubicBezTo>
                  <a:cubicBezTo>
                    <a:pt x="127" y="68"/>
                    <a:pt x="121" y="77"/>
                    <a:pt x="117" y="89"/>
                  </a:cubicBezTo>
                  <a:cubicBezTo>
                    <a:pt x="111" y="107"/>
                    <a:pt x="108" y="128"/>
                    <a:pt x="108" y="150"/>
                  </a:cubicBezTo>
                  <a:cubicBezTo>
                    <a:pt x="108" y="211"/>
                    <a:pt x="108" y="211"/>
                    <a:pt x="108" y="211"/>
                  </a:cubicBezTo>
                  <a:cubicBezTo>
                    <a:pt x="108" y="227"/>
                    <a:pt x="108" y="227"/>
                    <a:pt x="108" y="227"/>
                  </a:cubicBezTo>
                  <a:cubicBezTo>
                    <a:pt x="108" y="237"/>
                    <a:pt x="109" y="244"/>
                    <a:pt x="110" y="247"/>
                  </a:cubicBezTo>
                  <a:cubicBezTo>
                    <a:pt x="113" y="252"/>
                    <a:pt x="116" y="256"/>
                    <a:pt x="120" y="259"/>
                  </a:cubicBezTo>
                  <a:cubicBezTo>
                    <a:pt x="125" y="261"/>
                    <a:pt x="132" y="262"/>
                    <a:pt x="143" y="263"/>
                  </a:cubicBezTo>
                  <a:cubicBezTo>
                    <a:pt x="143" y="273"/>
                    <a:pt x="143" y="273"/>
                    <a:pt x="143" y="273"/>
                  </a:cubicBezTo>
                  <a:cubicBezTo>
                    <a:pt x="0" y="273"/>
                    <a:pt x="0" y="273"/>
                    <a:pt x="0" y="273"/>
                  </a:cubicBezTo>
                  <a:cubicBezTo>
                    <a:pt x="0" y="263"/>
                    <a:pt x="0" y="263"/>
                    <a:pt x="0" y="263"/>
                  </a:cubicBezTo>
                  <a:cubicBezTo>
                    <a:pt x="11" y="262"/>
                    <a:pt x="19" y="259"/>
                    <a:pt x="23" y="253"/>
                  </a:cubicBezTo>
                  <a:cubicBezTo>
                    <a:pt x="27" y="248"/>
                    <a:pt x="29" y="234"/>
                    <a:pt x="29" y="211"/>
                  </a:cubicBezTo>
                  <a:cubicBezTo>
                    <a:pt x="29" y="64"/>
                    <a:pt x="29" y="64"/>
                    <a:pt x="29" y="64"/>
                  </a:cubicBezTo>
                  <a:cubicBezTo>
                    <a:pt x="29" y="49"/>
                    <a:pt x="28" y="39"/>
                    <a:pt x="27" y="35"/>
                  </a:cubicBezTo>
                  <a:cubicBezTo>
                    <a:pt x="25" y="30"/>
                    <a:pt x="22" y="26"/>
                    <a:pt x="19" y="24"/>
                  </a:cubicBezTo>
                  <a:cubicBezTo>
                    <a:pt x="15" y="21"/>
                    <a:pt x="9" y="19"/>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5" name="Freeform 278"/>
            <p:cNvSpPr>
              <a:spLocks noEditPoints="1"/>
            </p:cNvSpPr>
            <p:nvPr userDrawn="1"/>
          </p:nvSpPr>
          <p:spPr bwMode="auto">
            <a:xfrm>
              <a:off x="10182" y="5516"/>
              <a:ext cx="602"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4 w 255"/>
                <a:gd name="T17" fmla="*/ 27 h 277"/>
                <a:gd name="T18" fmla="*/ 104 w 255"/>
                <a:gd name="T19" fmla="*/ 22 h 277"/>
                <a:gd name="T20" fmla="*/ 73 w 255"/>
                <a:gd name="T21" fmla="*/ 30 h 277"/>
                <a:gd name="T22" fmla="*/ 66 w 255"/>
                <a:gd name="T23" fmla="*/ 42 h 277"/>
                <a:gd name="T24" fmla="*/ 74 w 255"/>
                <a:gd name="T25" fmla="*/ 56 h 277"/>
                <a:gd name="T26" fmla="*/ 85 w 255"/>
                <a:gd name="T27" fmla="*/ 80 h 277"/>
                <a:gd name="T28" fmla="*/ 74 w 255"/>
                <a:gd name="T29" fmla="*/ 104 h 277"/>
                <a:gd name="T30" fmla="*/ 47 w 255"/>
                <a:gd name="T31" fmla="*/ 113 h 277"/>
                <a:gd name="T32" fmla="*/ 17 w 255"/>
                <a:gd name="T33" fmla="*/ 103 h 277"/>
                <a:gd name="T34" fmla="*/ 5 w 255"/>
                <a:gd name="T35" fmla="*/ 77 h 277"/>
                <a:gd name="T36" fmla="*/ 22 w 255"/>
                <a:gd name="T37" fmla="*/ 38 h 277"/>
                <a:gd name="T38" fmla="*/ 67 w 255"/>
                <a:gd name="T39" fmla="*/ 10 h 277"/>
                <a:gd name="T40" fmla="*/ 127 w 255"/>
                <a:gd name="T41" fmla="*/ 0 h 277"/>
                <a:gd name="T42" fmla="*/ 187 w 255"/>
                <a:gd name="T43" fmla="*/ 16 h 277"/>
                <a:gd name="T44" fmla="*/ 215 w 255"/>
                <a:gd name="T45" fmla="*/ 51 h 277"/>
                <a:gd name="T46" fmla="*/ 219 w 255"/>
                <a:gd name="T47" fmla="*/ 106 h 277"/>
                <a:gd name="T48" fmla="*/ 219 w 255"/>
                <a:gd name="T49" fmla="*/ 209 h 277"/>
                <a:gd name="T50" fmla="*/ 220 w 255"/>
                <a:gd name="T51" fmla="*/ 231 h 277"/>
                <a:gd name="T52" fmla="*/ 225 w 255"/>
                <a:gd name="T53" fmla="*/ 238 h 277"/>
                <a:gd name="T54" fmla="*/ 231 w 255"/>
                <a:gd name="T55" fmla="*/ 241 h 277"/>
                <a:gd name="T56" fmla="*/ 246 w 255"/>
                <a:gd name="T57" fmla="*/ 230 h 277"/>
                <a:gd name="T58" fmla="*/ 255 w 255"/>
                <a:gd name="T59" fmla="*/ 237 h 277"/>
                <a:gd name="T60" fmla="*/ 225 w 255"/>
                <a:gd name="T61" fmla="*/ 267 h 277"/>
                <a:gd name="T62" fmla="*/ 191 w 255"/>
                <a:gd name="T63" fmla="*/ 277 h 277"/>
                <a:gd name="T64" fmla="*/ 155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8" y="263"/>
                    <a:pt x="79" y="277"/>
                    <a:pt x="53" y="277"/>
                  </a:cubicBezTo>
                  <a:cubicBezTo>
                    <a:pt x="38" y="277"/>
                    <a:pt x="25" y="272"/>
                    <a:pt x="15" y="262"/>
                  </a:cubicBezTo>
                  <a:cubicBezTo>
                    <a:pt x="5" y="252"/>
                    <a:pt x="0" y="240"/>
                    <a:pt x="0" y="225"/>
                  </a:cubicBezTo>
                  <a:cubicBezTo>
                    <a:pt x="0" y="204"/>
                    <a:pt x="9" y="186"/>
                    <a:pt x="26" y="170"/>
                  </a:cubicBezTo>
                  <a:cubicBezTo>
                    <a:pt x="44" y="154"/>
                    <a:pt x="81" y="132"/>
                    <a:pt x="140" y="106"/>
                  </a:cubicBezTo>
                  <a:cubicBezTo>
                    <a:pt x="140" y="79"/>
                    <a:pt x="140" y="79"/>
                    <a:pt x="140" y="79"/>
                  </a:cubicBezTo>
                  <a:cubicBezTo>
                    <a:pt x="140" y="59"/>
                    <a:pt x="139" y="46"/>
                    <a:pt x="137" y="41"/>
                  </a:cubicBezTo>
                  <a:cubicBezTo>
                    <a:pt x="134" y="36"/>
                    <a:pt x="130" y="31"/>
                    <a:pt x="124" y="27"/>
                  </a:cubicBezTo>
                  <a:cubicBezTo>
                    <a:pt x="118" y="23"/>
                    <a:pt x="111" y="22"/>
                    <a:pt x="104" y="22"/>
                  </a:cubicBezTo>
                  <a:cubicBezTo>
                    <a:pt x="92" y="22"/>
                    <a:pt x="81" y="24"/>
                    <a:pt x="73" y="30"/>
                  </a:cubicBezTo>
                  <a:cubicBezTo>
                    <a:pt x="69" y="33"/>
                    <a:pt x="66" y="37"/>
                    <a:pt x="66" y="42"/>
                  </a:cubicBezTo>
                  <a:cubicBezTo>
                    <a:pt x="66" y="46"/>
                    <a:pt x="69" y="51"/>
                    <a:pt x="74" y="56"/>
                  </a:cubicBezTo>
                  <a:cubicBezTo>
                    <a:pt x="81" y="65"/>
                    <a:pt x="85" y="72"/>
                    <a:pt x="85" y="80"/>
                  </a:cubicBezTo>
                  <a:cubicBezTo>
                    <a:pt x="85" y="89"/>
                    <a:pt x="81" y="97"/>
                    <a:pt x="74" y="104"/>
                  </a:cubicBezTo>
                  <a:cubicBezTo>
                    <a:pt x="68" y="110"/>
                    <a:pt x="59" y="113"/>
                    <a:pt x="47" y="113"/>
                  </a:cubicBezTo>
                  <a:cubicBezTo>
                    <a:pt x="36" y="113"/>
                    <a:pt x="26" y="110"/>
                    <a:pt x="17" y="103"/>
                  </a:cubicBezTo>
                  <a:cubicBezTo>
                    <a:pt x="9" y="96"/>
                    <a:pt x="5" y="87"/>
                    <a:pt x="5" y="77"/>
                  </a:cubicBezTo>
                  <a:cubicBezTo>
                    <a:pt x="5" y="64"/>
                    <a:pt x="11" y="51"/>
                    <a:pt x="22" y="38"/>
                  </a:cubicBezTo>
                  <a:cubicBezTo>
                    <a:pt x="32" y="26"/>
                    <a:pt x="47" y="17"/>
                    <a:pt x="67" y="10"/>
                  </a:cubicBezTo>
                  <a:cubicBezTo>
                    <a:pt x="86" y="3"/>
                    <a:pt x="106" y="0"/>
                    <a:pt x="127" y="0"/>
                  </a:cubicBezTo>
                  <a:cubicBezTo>
                    <a:pt x="152" y="0"/>
                    <a:pt x="172" y="5"/>
                    <a:pt x="187" y="16"/>
                  </a:cubicBezTo>
                  <a:cubicBezTo>
                    <a:pt x="201" y="27"/>
                    <a:pt x="211" y="38"/>
                    <a:pt x="215" y="51"/>
                  </a:cubicBezTo>
                  <a:cubicBezTo>
                    <a:pt x="218" y="59"/>
                    <a:pt x="219" y="77"/>
                    <a:pt x="219" y="106"/>
                  </a:cubicBezTo>
                  <a:cubicBezTo>
                    <a:pt x="219" y="209"/>
                    <a:pt x="219" y="209"/>
                    <a:pt x="219" y="209"/>
                  </a:cubicBezTo>
                  <a:cubicBezTo>
                    <a:pt x="219" y="221"/>
                    <a:pt x="220" y="228"/>
                    <a:pt x="220" y="231"/>
                  </a:cubicBezTo>
                  <a:cubicBezTo>
                    <a:pt x="221" y="234"/>
                    <a:pt x="223" y="237"/>
                    <a:pt x="225" y="238"/>
                  </a:cubicBezTo>
                  <a:cubicBezTo>
                    <a:pt x="227" y="240"/>
                    <a:pt x="229" y="241"/>
                    <a:pt x="231" y="241"/>
                  </a:cubicBezTo>
                  <a:cubicBezTo>
                    <a:pt x="236" y="241"/>
                    <a:pt x="241" y="237"/>
                    <a:pt x="246" y="230"/>
                  </a:cubicBezTo>
                  <a:cubicBezTo>
                    <a:pt x="255" y="237"/>
                    <a:pt x="255" y="237"/>
                    <a:pt x="255" y="237"/>
                  </a:cubicBezTo>
                  <a:cubicBezTo>
                    <a:pt x="245" y="251"/>
                    <a:pt x="236" y="261"/>
                    <a:pt x="225" y="267"/>
                  </a:cubicBezTo>
                  <a:cubicBezTo>
                    <a:pt x="215" y="274"/>
                    <a:pt x="204" y="277"/>
                    <a:pt x="191" y="277"/>
                  </a:cubicBezTo>
                  <a:cubicBezTo>
                    <a:pt x="176" y="277"/>
                    <a:pt x="164" y="273"/>
                    <a:pt x="155" y="266"/>
                  </a:cubicBezTo>
                  <a:cubicBezTo>
                    <a:pt x="147" y="259"/>
                    <a:pt x="142" y="248"/>
                    <a:pt x="140" y="234"/>
                  </a:cubicBezTo>
                  <a:close/>
                  <a:moveTo>
                    <a:pt x="140" y="213"/>
                  </a:moveTo>
                  <a:cubicBezTo>
                    <a:pt x="140" y="125"/>
                    <a:pt x="140" y="125"/>
                    <a:pt x="140" y="125"/>
                  </a:cubicBezTo>
                  <a:cubicBezTo>
                    <a:pt x="117" y="138"/>
                    <a:pt x="100" y="152"/>
                    <a:pt x="89" y="168"/>
                  </a:cubicBezTo>
                  <a:cubicBezTo>
                    <a:pt x="81" y="178"/>
                    <a:pt x="78" y="188"/>
                    <a:pt x="78" y="199"/>
                  </a:cubicBezTo>
                  <a:cubicBezTo>
                    <a:pt x="78" y="207"/>
                    <a:pt x="81" y="215"/>
                    <a:pt x="87" y="222"/>
                  </a:cubicBezTo>
                  <a:cubicBezTo>
                    <a:pt x="92" y="227"/>
                    <a:pt x="98" y="229"/>
                    <a:pt x="107" y="229"/>
                  </a:cubicBezTo>
                  <a:cubicBezTo>
                    <a:pt x="116" y="229"/>
                    <a:pt x="127"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6" name="Freeform 279"/>
            <p:cNvSpPr>
              <a:spLocks noEditPoints="1"/>
            </p:cNvSpPr>
            <p:nvPr userDrawn="1"/>
          </p:nvSpPr>
          <p:spPr bwMode="auto">
            <a:xfrm>
              <a:off x="10794" y="5230"/>
              <a:ext cx="338" cy="931"/>
            </a:xfrm>
            <a:custGeom>
              <a:avLst/>
              <a:gdLst>
                <a:gd name="T0" fmla="*/ 111 w 143"/>
                <a:gd name="T1" fmla="*/ 129 h 394"/>
                <a:gd name="T2" fmla="*/ 111 w 143"/>
                <a:gd name="T3" fmla="*/ 339 h 394"/>
                <a:gd name="T4" fmla="*/ 118 w 143"/>
                <a:gd name="T5" fmla="*/ 375 h 394"/>
                <a:gd name="T6" fmla="*/ 143 w 143"/>
                <a:gd name="T7" fmla="*/ 384 h 394"/>
                <a:gd name="T8" fmla="*/ 143 w 143"/>
                <a:gd name="T9" fmla="*/ 394 h 394"/>
                <a:gd name="T10" fmla="*/ 0 w 143"/>
                <a:gd name="T11" fmla="*/ 394 h 394"/>
                <a:gd name="T12" fmla="*/ 0 w 143"/>
                <a:gd name="T13" fmla="*/ 384 h 394"/>
                <a:gd name="T14" fmla="*/ 26 w 143"/>
                <a:gd name="T15" fmla="*/ 374 h 394"/>
                <a:gd name="T16" fmla="*/ 32 w 143"/>
                <a:gd name="T17" fmla="*/ 339 h 394"/>
                <a:gd name="T18" fmla="*/ 32 w 143"/>
                <a:gd name="T19" fmla="*/ 184 h 394"/>
                <a:gd name="T20" fmla="*/ 25 w 143"/>
                <a:gd name="T21" fmla="*/ 148 h 394"/>
                <a:gd name="T22" fmla="*/ 0 w 143"/>
                <a:gd name="T23" fmla="*/ 139 h 394"/>
                <a:gd name="T24" fmla="*/ 0 w 143"/>
                <a:gd name="T25" fmla="*/ 129 h 394"/>
                <a:gd name="T26" fmla="*/ 111 w 143"/>
                <a:gd name="T27" fmla="*/ 129 h 394"/>
                <a:gd name="T28" fmla="*/ 71 w 143"/>
                <a:gd name="T29" fmla="*/ 0 h 394"/>
                <a:gd name="T30" fmla="*/ 103 w 143"/>
                <a:gd name="T31" fmla="*/ 13 h 394"/>
                <a:gd name="T32" fmla="*/ 115 w 143"/>
                <a:gd name="T33" fmla="*/ 44 h 394"/>
                <a:gd name="T34" fmla="*/ 102 w 143"/>
                <a:gd name="T35" fmla="*/ 75 h 394"/>
                <a:gd name="T36" fmla="*/ 71 w 143"/>
                <a:gd name="T37" fmla="*/ 88 h 394"/>
                <a:gd name="T38" fmla="*/ 40 w 143"/>
                <a:gd name="T39" fmla="*/ 75 h 394"/>
                <a:gd name="T40" fmla="*/ 28 w 143"/>
                <a:gd name="T41" fmla="*/ 44 h 394"/>
                <a:gd name="T42" fmla="*/ 40 w 143"/>
                <a:gd name="T43" fmla="*/ 13 h 394"/>
                <a:gd name="T44" fmla="*/ 71 w 143"/>
                <a:gd name="T4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3" h="394">
                  <a:moveTo>
                    <a:pt x="111" y="129"/>
                  </a:moveTo>
                  <a:cubicBezTo>
                    <a:pt x="111" y="339"/>
                    <a:pt x="111" y="339"/>
                    <a:pt x="111" y="339"/>
                  </a:cubicBezTo>
                  <a:cubicBezTo>
                    <a:pt x="111" y="358"/>
                    <a:pt x="113" y="370"/>
                    <a:pt x="118" y="375"/>
                  </a:cubicBezTo>
                  <a:cubicBezTo>
                    <a:pt x="122" y="380"/>
                    <a:pt x="131" y="383"/>
                    <a:pt x="143" y="384"/>
                  </a:cubicBezTo>
                  <a:cubicBezTo>
                    <a:pt x="143" y="394"/>
                    <a:pt x="143" y="394"/>
                    <a:pt x="143" y="394"/>
                  </a:cubicBezTo>
                  <a:cubicBezTo>
                    <a:pt x="0" y="394"/>
                    <a:pt x="0" y="394"/>
                    <a:pt x="0" y="394"/>
                  </a:cubicBezTo>
                  <a:cubicBezTo>
                    <a:pt x="0" y="384"/>
                    <a:pt x="0" y="384"/>
                    <a:pt x="0" y="384"/>
                  </a:cubicBezTo>
                  <a:cubicBezTo>
                    <a:pt x="12" y="384"/>
                    <a:pt x="20" y="380"/>
                    <a:pt x="26" y="374"/>
                  </a:cubicBezTo>
                  <a:cubicBezTo>
                    <a:pt x="30" y="369"/>
                    <a:pt x="32" y="358"/>
                    <a:pt x="32" y="339"/>
                  </a:cubicBezTo>
                  <a:cubicBezTo>
                    <a:pt x="32" y="184"/>
                    <a:pt x="32" y="184"/>
                    <a:pt x="32" y="184"/>
                  </a:cubicBezTo>
                  <a:cubicBezTo>
                    <a:pt x="32" y="166"/>
                    <a:pt x="29" y="154"/>
                    <a:pt x="25" y="148"/>
                  </a:cubicBezTo>
                  <a:cubicBezTo>
                    <a:pt x="21" y="143"/>
                    <a:pt x="12" y="140"/>
                    <a:pt x="0" y="139"/>
                  </a:cubicBezTo>
                  <a:cubicBezTo>
                    <a:pt x="0" y="129"/>
                    <a:pt x="0" y="129"/>
                    <a:pt x="0" y="129"/>
                  </a:cubicBezTo>
                  <a:lnTo>
                    <a:pt x="111" y="129"/>
                  </a:lnTo>
                  <a:close/>
                  <a:moveTo>
                    <a:pt x="71" y="0"/>
                  </a:moveTo>
                  <a:cubicBezTo>
                    <a:pt x="84" y="0"/>
                    <a:pt x="94" y="5"/>
                    <a:pt x="103" y="13"/>
                  </a:cubicBezTo>
                  <a:cubicBezTo>
                    <a:pt x="111" y="22"/>
                    <a:pt x="115" y="32"/>
                    <a:pt x="115" y="44"/>
                  </a:cubicBezTo>
                  <a:cubicBezTo>
                    <a:pt x="115" y="57"/>
                    <a:pt x="111" y="67"/>
                    <a:pt x="102" y="75"/>
                  </a:cubicBezTo>
                  <a:cubicBezTo>
                    <a:pt x="94" y="84"/>
                    <a:pt x="84" y="88"/>
                    <a:pt x="71" y="88"/>
                  </a:cubicBezTo>
                  <a:cubicBezTo>
                    <a:pt x="59" y="88"/>
                    <a:pt x="49" y="84"/>
                    <a:pt x="40" y="75"/>
                  </a:cubicBezTo>
                  <a:cubicBezTo>
                    <a:pt x="32" y="67"/>
                    <a:pt x="28" y="57"/>
                    <a:pt x="28" y="44"/>
                  </a:cubicBezTo>
                  <a:cubicBezTo>
                    <a:pt x="28" y="32"/>
                    <a:pt x="32" y="22"/>
                    <a:pt x="40" y="13"/>
                  </a:cubicBezTo>
                  <a:cubicBezTo>
                    <a:pt x="49" y="5"/>
                    <a:pt x="59"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7" name="Freeform 280"/>
            <p:cNvSpPr>
              <a:spLocks/>
            </p:cNvSpPr>
            <p:nvPr userDrawn="1"/>
          </p:nvSpPr>
          <p:spPr bwMode="auto">
            <a:xfrm>
              <a:off x="11153" y="5516"/>
              <a:ext cx="676" cy="645"/>
            </a:xfrm>
            <a:custGeom>
              <a:avLst/>
              <a:gdLst>
                <a:gd name="T0" fmla="*/ 108 w 286"/>
                <a:gd name="T1" fmla="*/ 8 h 273"/>
                <a:gd name="T2" fmla="*/ 108 w 286"/>
                <a:gd name="T3" fmla="*/ 42 h 273"/>
                <a:gd name="T4" fmla="*/ 147 w 286"/>
                <a:gd name="T5" fmla="*/ 10 h 273"/>
                <a:gd name="T6" fmla="*/ 187 w 286"/>
                <a:gd name="T7" fmla="*/ 0 h 273"/>
                <a:gd name="T8" fmla="*/ 230 w 286"/>
                <a:gd name="T9" fmla="*/ 14 h 273"/>
                <a:gd name="T10" fmla="*/ 253 w 286"/>
                <a:gd name="T11" fmla="*/ 50 h 273"/>
                <a:gd name="T12" fmla="*/ 257 w 286"/>
                <a:gd name="T13" fmla="*/ 112 h 273"/>
                <a:gd name="T14" fmla="*/ 257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3 w 286"/>
                <a:gd name="T27" fmla="*/ 250 h 273"/>
                <a:gd name="T28" fmla="*/ 178 w 286"/>
                <a:gd name="T29" fmla="*/ 215 h 273"/>
                <a:gd name="T30" fmla="*/ 178 w 286"/>
                <a:gd name="T31" fmla="*/ 97 h 273"/>
                <a:gd name="T32" fmla="*/ 175 w 286"/>
                <a:gd name="T33" fmla="*/ 56 h 273"/>
                <a:gd name="T34" fmla="*/ 167 w 286"/>
                <a:gd name="T35" fmla="*/ 43 h 273"/>
                <a:gd name="T36" fmla="*/ 153 w 286"/>
                <a:gd name="T37" fmla="*/ 38 h 273"/>
                <a:gd name="T38" fmla="*/ 108 w 286"/>
                <a:gd name="T39" fmla="*/ 73 h 273"/>
                <a:gd name="T40" fmla="*/ 108 w 286"/>
                <a:gd name="T41" fmla="*/ 215 h 273"/>
                <a:gd name="T42" fmla="*/ 113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8 w 286"/>
                <a:gd name="T55" fmla="*/ 215 h 273"/>
                <a:gd name="T56" fmla="*/ 28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2" y="28"/>
                    <a:pt x="135" y="17"/>
                    <a:pt x="147" y="10"/>
                  </a:cubicBezTo>
                  <a:cubicBezTo>
                    <a:pt x="160" y="3"/>
                    <a:pt x="173" y="0"/>
                    <a:pt x="187" y="0"/>
                  </a:cubicBezTo>
                  <a:cubicBezTo>
                    <a:pt x="205" y="0"/>
                    <a:pt x="219" y="5"/>
                    <a:pt x="230" y="14"/>
                  </a:cubicBezTo>
                  <a:cubicBezTo>
                    <a:pt x="242" y="24"/>
                    <a:pt x="249" y="36"/>
                    <a:pt x="253" y="50"/>
                  </a:cubicBezTo>
                  <a:cubicBezTo>
                    <a:pt x="256" y="61"/>
                    <a:pt x="257" y="81"/>
                    <a:pt x="257" y="112"/>
                  </a:cubicBezTo>
                  <a:cubicBezTo>
                    <a:pt x="257" y="215"/>
                    <a:pt x="257" y="215"/>
                    <a:pt x="257" y="215"/>
                  </a:cubicBezTo>
                  <a:cubicBezTo>
                    <a:pt x="257" y="236"/>
                    <a:pt x="259" y="248"/>
                    <a:pt x="263" y="253"/>
                  </a:cubicBezTo>
                  <a:cubicBezTo>
                    <a:pt x="267" y="258"/>
                    <a:pt x="274" y="262"/>
                    <a:pt x="286" y="263"/>
                  </a:cubicBezTo>
                  <a:cubicBezTo>
                    <a:pt x="286" y="273"/>
                    <a:pt x="286" y="273"/>
                    <a:pt x="286" y="273"/>
                  </a:cubicBezTo>
                  <a:cubicBezTo>
                    <a:pt x="152" y="273"/>
                    <a:pt x="152" y="273"/>
                    <a:pt x="152" y="273"/>
                  </a:cubicBezTo>
                  <a:cubicBezTo>
                    <a:pt x="152" y="263"/>
                    <a:pt x="152" y="263"/>
                    <a:pt x="152" y="263"/>
                  </a:cubicBezTo>
                  <a:cubicBezTo>
                    <a:pt x="162" y="262"/>
                    <a:pt x="169" y="257"/>
                    <a:pt x="173" y="250"/>
                  </a:cubicBezTo>
                  <a:cubicBezTo>
                    <a:pt x="176" y="246"/>
                    <a:pt x="178" y="234"/>
                    <a:pt x="178" y="215"/>
                  </a:cubicBezTo>
                  <a:cubicBezTo>
                    <a:pt x="178" y="97"/>
                    <a:pt x="178" y="97"/>
                    <a:pt x="178" y="97"/>
                  </a:cubicBezTo>
                  <a:cubicBezTo>
                    <a:pt x="178" y="76"/>
                    <a:pt x="177" y="62"/>
                    <a:pt x="175" y="56"/>
                  </a:cubicBezTo>
                  <a:cubicBezTo>
                    <a:pt x="174" y="50"/>
                    <a:pt x="171" y="46"/>
                    <a:pt x="167" y="43"/>
                  </a:cubicBezTo>
                  <a:cubicBezTo>
                    <a:pt x="163" y="40"/>
                    <a:pt x="158" y="38"/>
                    <a:pt x="153" y="38"/>
                  </a:cubicBezTo>
                  <a:cubicBezTo>
                    <a:pt x="137" y="38"/>
                    <a:pt x="122" y="50"/>
                    <a:pt x="108" y="73"/>
                  </a:cubicBezTo>
                  <a:cubicBezTo>
                    <a:pt x="108" y="215"/>
                    <a:pt x="108" y="215"/>
                    <a:pt x="108" y="215"/>
                  </a:cubicBezTo>
                  <a:cubicBezTo>
                    <a:pt x="108" y="235"/>
                    <a:pt x="110" y="248"/>
                    <a:pt x="113" y="253"/>
                  </a:cubicBezTo>
                  <a:cubicBezTo>
                    <a:pt x="117"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8" y="236"/>
                    <a:pt x="28" y="215"/>
                  </a:cubicBezTo>
                  <a:cubicBezTo>
                    <a:pt x="28" y="66"/>
                    <a:pt x="28" y="66"/>
                    <a:pt x="28" y="66"/>
                  </a:cubicBezTo>
                  <a:cubicBezTo>
                    <a:pt x="28" y="46"/>
                    <a:pt x="27" y="33"/>
                    <a:pt x="23" y="28"/>
                  </a:cubicBezTo>
                  <a:cubicBezTo>
                    <a:pt x="19" y="23"/>
                    <a:pt x="12"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8" name="Freeform 281"/>
            <p:cNvSpPr>
              <a:spLocks noEditPoints="1"/>
            </p:cNvSpPr>
            <p:nvPr userDrawn="1"/>
          </p:nvSpPr>
          <p:spPr bwMode="auto">
            <a:xfrm>
              <a:off x="11857" y="5230"/>
              <a:ext cx="338" cy="931"/>
            </a:xfrm>
            <a:custGeom>
              <a:avLst/>
              <a:gdLst>
                <a:gd name="T0" fmla="*/ 111 w 143"/>
                <a:gd name="T1" fmla="*/ 129 h 394"/>
                <a:gd name="T2" fmla="*/ 111 w 143"/>
                <a:gd name="T3" fmla="*/ 339 h 394"/>
                <a:gd name="T4" fmla="*/ 117 w 143"/>
                <a:gd name="T5" fmla="*/ 375 h 394"/>
                <a:gd name="T6" fmla="*/ 143 w 143"/>
                <a:gd name="T7" fmla="*/ 384 h 394"/>
                <a:gd name="T8" fmla="*/ 143 w 143"/>
                <a:gd name="T9" fmla="*/ 394 h 394"/>
                <a:gd name="T10" fmla="*/ 0 w 143"/>
                <a:gd name="T11" fmla="*/ 394 h 394"/>
                <a:gd name="T12" fmla="*/ 0 w 143"/>
                <a:gd name="T13" fmla="*/ 384 h 394"/>
                <a:gd name="T14" fmla="*/ 26 w 143"/>
                <a:gd name="T15" fmla="*/ 374 h 394"/>
                <a:gd name="T16" fmla="*/ 31 w 143"/>
                <a:gd name="T17" fmla="*/ 339 h 394"/>
                <a:gd name="T18" fmla="*/ 31 w 143"/>
                <a:gd name="T19" fmla="*/ 184 h 394"/>
                <a:gd name="T20" fmla="*/ 25 w 143"/>
                <a:gd name="T21" fmla="*/ 148 h 394"/>
                <a:gd name="T22" fmla="*/ 0 w 143"/>
                <a:gd name="T23" fmla="*/ 139 h 394"/>
                <a:gd name="T24" fmla="*/ 0 w 143"/>
                <a:gd name="T25" fmla="*/ 129 h 394"/>
                <a:gd name="T26" fmla="*/ 111 w 143"/>
                <a:gd name="T27" fmla="*/ 129 h 394"/>
                <a:gd name="T28" fmla="*/ 71 w 143"/>
                <a:gd name="T29" fmla="*/ 0 h 394"/>
                <a:gd name="T30" fmla="*/ 102 w 143"/>
                <a:gd name="T31" fmla="*/ 13 h 394"/>
                <a:gd name="T32" fmla="*/ 115 w 143"/>
                <a:gd name="T33" fmla="*/ 44 h 394"/>
                <a:gd name="T34" fmla="*/ 102 w 143"/>
                <a:gd name="T35" fmla="*/ 75 h 394"/>
                <a:gd name="T36" fmla="*/ 71 w 143"/>
                <a:gd name="T37" fmla="*/ 88 h 394"/>
                <a:gd name="T38" fmla="*/ 40 w 143"/>
                <a:gd name="T39" fmla="*/ 75 h 394"/>
                <a:gd name="T40" fmla="*/ 27 w 143"/>
                <a:gd name="T41" fmla="*/ 44 h 394"/>
                <a:gd name="T42" fmla="*/ 40 w 143"/>
                <a:gd name="T43" fmla="*/ 13 h 394"/>
                <a:gd name="T44" fmla="*/ 71 w 143"/>
                <a:gd name="T4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3" h="394">
                  <a:moveTo>
                    <a:pt x="111" y="129"/>
                  </a:moveTo>
                  <a:cubicBezTo>
                    <a:pt x="111" y="339"/>
                    <a:pt x="111" y="339"/>
                    <a:pt x="111" y="339"/>
                  </a:cubicBezTo>
                  <a:cubicBezTo>
                    <a:pt x="111" y="358"/>
                    <a:pt x="113" y="370"/>
                    <a:pt x="117" y="375"/>
                  </a:cubicBezTo>
                  <a:cubicBezTo>
                    <a:pt x="122" y="380"/>
                    <a:pt x="130" y="383"/>
                    <a:pt x="143" y="384"/>
                  </a:cubicBezTo>
                  <a:cubicBezTo>
                    <a:pt x="143" y="394"/>
                    <a:pt x="143" y="394"/>
                    <a:pt x="143" y="394"/>
                  </a:cubicBezTo>
                  <a:cubicBezTo>
                    <a:pt x="0" y="394"/>
                    <a:pt x="0" y="394"/>
                    <a:pt x="0" y="394"/>
                  </a:cubicBezTo>
                  <a:cubicBezTo>
                    <a:pt x="0" y="384"/>
                    <a:pt x="0" y="384"/>
                    <a:pt x="0" y="384"/>
                  </a:cubicBezTo>
                  <a:cubicBezTo>
                    <a:pt x="11" y="384"/>
                    <a:pt x="20" y="380"/>
                    <a:pt x="26" y="374"/>
                  </a:cubicBezTo>
                  <a:cubicBezTo>
                    <a:pt x="29" y="369"/>
                    <a:pt x="31" y="358"/>
                    <a:pt x="31" y="339"/>
                  </a:cubicBezTo>
                  <a:cubicBezTo>
                    <a:pt x="31" y="184"/>
                    <a:pt x="31" y="184"/>
                    <a:pt x="31" y="184"/>
                  </a:cubicBezTo>
                  <a:cubicBezTo>
                    <a:pt x="31" y="166"/>
                    <a:pt x="29" y="154"/>
                    <a:pt x="25" y="148"/>
                  </a:cubicBezTo>
                  <a:cubicBezTo>
                    <a:pt x="21" y="143"/>
                    <a:pt x="12" y="140"/>
                    <a:pt x="0" y="139"/>
                  </a:cubicBezTo>
                  <a:cubicBezTo>
                    <a:pt x="0" y="129"/>
                    <a:pt x="0" y="129"/>
                    <a:pt x="0" y="129"/>
                  </a:cubicBezTo>
                  <a:lnTo>
                    <a:pt x="111" y="129"/>
                  </a:lnTo>
                  <a:close/>
                  <a:moveTo>
                    <a:pt x="71" y="0"/>
                  </a:moveTo>
                  <a:cubicBezTo>
                    <a:pt x="83" y="0"/>
                    <a:pt x="94" y="5"/>
                    <a:pt x="102" y="13"/>
                  </a:cubicBezTo>
                  <a:cubicBezTo>
                    <a:pt x="111" y="22"/>
                    <a:pt x="115" y="32"/>
                    <a:pt x="115" y="44"/>
                  </a:cubicBezTo>
                  <a:cubicBezTo>
                    <a:pt x="115" y="57"/>
                    <a:pt x="111" y="67"/>
                    <a:pt x="102" y="75"/>
                  </a:cubicBezTo>
                  <a:cubicBezTo>
                    <a:pt x="94" y="84"/>
                    <a:pt x="83" y="88"/>
                    <a:pt x="71" y="88"/>
                  </a:cubicBezTo>
                  <a:cubicBezTo>
                    <a:pt x="59" y="88"/>
                    <a:pt x="49" y="84"/>
                    <a:pt x="40" y="75"/>
                  </a:cubicBezTo>
                  <a:cubicBezTo>
                    <a:pt x="32" y="67"/>
                    <a:pt x="27" y="57"/>
                    <a:pt x="27" y="44"/>
                  </a:cubicBezTo>
                  <a:cubicBezTo>
                    <a:pt x="27" y="32"/>
                    <a:pt x="32" y="22"/>
                    <a:pt x="40" y="13"/>
                  </a:cubicBezTo>
                  <a:cubicBezTo>
                    <a:pt x="49" y="5"/>
                    <a:pt x="59"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9" name="Freeform 282"/>
            <p:cNvSpPr>
              <a:spLocks/>
            </p:cNvSpPr>
            <p:nvPr userDrawn="1"/>
          </p:nvSpPr>
          <p:spPr bwMode="auto">
            <a:xfrm>
              <a:off x="12214" y="5516"/>
              <a:ext cx="678" cy="645"/>
            </a:xfrm>
            <a:custGeom>
              <a:avLst/>
              <a:gdLst>
                <a:gd name="T0" fmla="*/ 109 w 287"/>
                <a:gd name="T1" fmla="*/ 8 h 273"/>
                <a:gd name="T2" fmla="*/ 109 w 287"/>
                <a:gd name="T3" fmla="*/ 42 h 273"/>
                <a:gd name="T4" fmla="*/ 148 w 287"/>
                <a:gd name="T5" fmla="*/ 10 h 273"/>
                <a:gd name="T6" fmla="*/ 188 w 287"/>
                <a:gd name="T7" fmla="*/ 0 h 273"/>
                <a:gd name="T8" fmla="*/ 231 w 287"/>
                <a:gd name="T9" fmla="*/ 14 h 273"/>
                <a:gd name="T10" fmla="*/ 254 w 287"/>
                <a:gd name="T11" fmla="*/ 50 h 273"/>
                <a:gd name="T12" fmla="*/ 258 w 287"/>
                <a:gd name="T13" fmla="*/ 112 h 273"/>
                <a:gd name="T14" fmla="*/ 258 w 287"/>
                <a:gd name="T15" fmla="*/ 215 h 273"/>
                <a:gd name="T16" fmla="*/ 264 w 287"/>
                <a:gd name="T17" fmla="*/ 253 h 273"/>
                <a:gd name="T18" fmla="*/ 287 w 287"/>
                <a:gd name="T19" fmla="*/ 263 h 273"/>
                <a:gd name="T20" fmla="*/ 287 w 287"/>
                <a:gd name="T21" fmla="*/ 273 h 273"/>
                <a:gd name="T22" fmla="*/ 152 w 287"/>
                <a:gd name="T23" fmla="*/ 273 h 273"/>
                <a:gd name="T24" fmla="*/ 152 w 287"/>
                <a:gd name="T25" fmla="*/ 263 h 273"/>
                <a:gd name="T26" fmla="*/ 174 w 287"/>
                <a:gd name="T27" fmla="*/ 250 h 273"/>
                <a:gd name="T28" fmla="*/ 179 w 287"/>
                <a:gd name="T29" fmla="*/ 215 h 273"/>
                <a:gd name="T30" fmla="*/ 179 w 287"/>
                <a:gd name="T31" fmla="*/ 97 h 273"/>
                <a:gd name="T32" fmla="*/ 176 w 287"/>
                <a:gd name="T33" fmla="*/ 56 h 273"/>
                <a:gd name="T34" fmla="*/ 167 w 287"/>
                <a:gd name="T35" fmla="*/ 43 h 273"/>
                <a:gd name="T36" fmla="*/ 154 w 287"/>
                <a:gd name="T37" fmla="*/ 38 h 273"/>
                <a:gd name="T38" fmla="*/ 109 w 287"/>
                <a:gd name="T39" fmla="*/ 73 h 273"/>
                <a:gd name="T40" fmla="*/ 109 w 287"/>
                <a:gd name="T41" fmla="*/ 215 h 273"/>
                <a:gd name="T42" fmla="*/ 114 w 287"/>
                <a:gd name="T43" fmla="*/ 253 h 273"/>
                <a:gd name="T44" fmla="*/ 135 w 287"/>
                <a:gd name="T45" fmla="*/ 263 h 273"/>
                <a:gd name="T46" fmla="*/ 135 w 287"/>
                <a:gd name="T47" fmla="*/ 273 h 273"/>
                <a:gd name="T48" fmla="*/ 0 w 287"/>
                <a:gd name="T49" fmla="*/ 273 h 273"/>
                <a:gd name="T50" fmla="*/ 0 w 287"/>
                <a:gd name="T51" fmla="*/ 263 h 273"/>
                <a:gd name="T52" fmla="*/ 24 w 287"/>
                <a:gd name="T53" fmla="*/ 252 h 273"/>
                <a:gd name="T54" fmla="*/ 29 w 287"/>
                <a:gd name="T55" fmla="*/ 215 h 273"/>
                <a:gd name="T56" fmla="*/ 29 w 287"/>
                <a:gd name="T57" fmla="*/ 66 h 273"/>
                <a:gd name="T58" fmla="*/ 24 w 287"/>
                <a:gd name="T59" fmla="*/ 28 h 273"/>
                <a:gd name="T60" fmla="*/ 0 w 287"/>
                <a:gd name="T61" fmla="*/ 18 h 273"/>
                <a:gd name="T62" fmla="*/ 0 w 287"/>
                <a:gd name="T63" fmla="*/ 8 h 273"/>
                <a:gd name="T64" fmla="*/ 109 w 287"/>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7" h="273">
                  <a:moveTo>
                    <a:pt x="109" y="8"/>
                  </a:moveTo>
                  <a:cubicBezTo>
                    <a:pt x="109" y="42"/>
                    <a:pt x="109" y="42"/>
                    <a:pt x="109" y="42"/>
                  </a:cubicBezTo>
                  <a:cubicBezTo>
                    <a:pt x="122" y="28"/>
                    <a:pt x="135" y="17"/>
                    <a:pt x="148" y="10"/>
                  </a:cubicBezTo>
                  <a:cubicBezTo>
                    <a:pt x="160" y="3"/>
                    <a:pt x="174" y="0"/>
                    <a:pt x="188" y="0"/>
                  </a:cubicBezTo>
                  <a:cubicBezTo>
                    <a:pt x="205" y="0"/>
                    <a:pt x="219" y="5"/>
                    <a:pt x="231" y="14"/>
                  </a:cubicBezTo>
                  <a:cubicBezTo>
                    <a:pt x="242" y="24"/>
                    <a:pt x="250" y="36"/>
                    <a:pt x="254" y="50"/>
                  </a:cubicBezTo>
                  <a:cubicBezTo>
                    <a:pt x="257" y="61"/>
                    <a:pt x="258" y="81"/>
                    <a:pt x="258" y="112"/>
                  </a:cubicBezTo>
                  <a:cubicBezTo>
                    <a:pt x="258" y="215"/>
                    <a:pt x="258" y="215"/>
                    <a:pt x="258" y="215"/>
                  </a:cubicBezTo>
                  <a:cubicBezTo>
                    <a:pt x="258" y="236"/>
                    <a:pt x="260" y="248"/>
                    <a:pt x="264" y="253"/>
                  </a:cubicBezTo>
                  <a:cubicBezTo>
                    <a:pt x="267" y="258"/>
                    <a:pt x="275" y="262"/>
                    <a:pt x="287" y="263"/>
                  </a:cubicBezTo>
                  <a:cubicBezTo>
                    <a:pt x="287" y="273"/>
                    <a:pt x="287" y="273"/>
                    <a:pt x="287" y="273"/>
                  </a:cubicBezTo>
                  <a:cubicBezTo>
                    <a:pt x="152" y="273"/>
                    <a:pt x="152" y="273"/>
                    <a:pt x="152" y="273"/>
                  </a:cubicBezTo>
                  <a:cubicBezTo>
                    <a:pt x="152" y="263"/>
                    <a:pt x="152" y="263"/>
                    <a:pt x="152" y="263"/>
                  </a:cubicBezTo>
                  <a:cubicBezTo>
                    <a:pt x="163" y="262"/>
                    <a:pt x="170" y="257"/>
                    <a:pt x="174" y="250"/>
                  </a:cubicBezTo>
                  <a:cubicBezTo>
                    <a:pt x="177" y="246"/>
                    <a:pt x="179" y="234"/>
                    <a:pt x="179" y="215"/>
                  </a:cubicBezTo>
                  <a:cubicBezTo>
                    <a:pt x="179" y="97"/>
                    <a:pt x="179" y="97"/>
                    <a:pt x="179" y="97"/>
                  </a:cubicBezTo>
                  <a:cubicBezTo>
                    <a:pt x="179" y="76"/>
                    <a:pt x="178" y="62"/>
                    <a:pt x="176" y="56"/>
                  </a:cubicBezTo>
                  <a:cubicBezTo>
                    <a:pt x="174" y="50"/>
                    <a:pt x="171" y="46"/>
                    <a:pt x="167" y="43"/>
                  </a:cubicBezTo>
                  <a:cubicBezTo>
                    <a:pt x="163" y="40"/>
                    <a:pt x="159" y="38"/>
                    <a:pt x="154" y="38"/>
                  </a:cubicBezTo>
                  <a:cubicBezTo>
                    <a:pt x="138" y="38"/>
                    <a:pt x="123" y="50"/>
                    <a:pt x="109" y="73"/>
                  </a:cubicBezTo>
                  <a:cubicBezTo>
                    <a:pt x="109" y="215"/>
                    <a:pt x="109" y="215"/>
                    <a:pt x="109" y="215"/>
                  </a:cubicBezTo>
                  <a:cubicBezTo>
                    <a:pt x="109" y="235"/>
                    <a:pt x="110" y="248"/>
                    <a:pt x="114" y="253"/>
                  </a:cubicBezTo>
                  <a:cubicBezTo>
                    <a:pt x="118" y="258"/>
                    <a:pt x="125" y="262"/>
                    <a:pt x="135" y="263"/>
                  </a:cubicBezTo>
                  <a:cubicBezTo>
                    <a:pt x="135" y="273"/>
                    <a:pt x="135" y="273"/>
                    <a:pt x="135" y="273"/>
                  </a:cubicBezTo>
                  <a:cubicBezTo>
                    <a:pt x="0" y="273"/>
                    <a:pt x="0" y="273"/>
                    <a:pt x="0" y="273"/>
                  </a:cubicBezTo>
                  <a:cubicBezTo>
                    <a:pt x="0" y="263"/>
                    <a:pt x="0" y="263"/>
                    <a:pt x="0" y="263"/>
                  </a:cubicBezTo>
                  <a:cubicBezTo>
                    <a:pt x="12" y="262"/>
                    <a:pt x="20" y="258"/>
                    <a:pt x="24" y="252"/>
                  </a:cubicBezTo>
                  <a:cubicBezTo>
                    <a:pt x="28" y="248"/>
                    <a:pt x="29" y="236"/>
                    <a:pt x="29" y="215"/>
                  </a:cubicBezTo>
                  <a:cubicBezTo>
                    <a:pt x="29" y="66"/>
                    <a:pt x="29" y="66"/>
                    <a:pt x="29" y="66"/>
                  </a:cubicBezTo>
                  <a:cubicBezTo>
                    <a:pt x="29" y="46"/>
                    <a:pt x="27" y="33"/>
                    <a:pt x="24" y="28"/>
                  </a:cubicBezTo>
                  <a:cubicBezTo>
                    <a:pt x="20" y="23"/>
                    <a:pt x="12" y="20"/>
                    <a:pt x="0" y="18"/>
                  </a:cubicBezTo>
                  <a:cubicBezTo>
                    <a:pt x="0" y="8"/>
                    <a:pt x="0" y="8"/>
                    <a:pt x="0" y="8"/>
                  </a:cubicBezTo>
                  <a:lnTo>
                    <a:pt x="10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0" name="Freeform 283"/>
            <p:cNvSpPr>
              <a:spLocks noEditPoints="1"/>
            </p:cNvSpPr>
            <p:nvPr userDrawn="1"/>
          </p:nvSpPr>
          <p:spPr bwMode="auto">
            <a:xfrm>
              <a:off x="12942" y="5516"/>
              <a:ext cx="609" cy="943"/>
            </a:xfrm>
            <a:custGeom>
              <a:avLst/>
              <a:gdLst>
                <a:gd name="T0" fmla="*/ 168 w 258"/>
                <a:gd name="T1" fmla="*/ 11 h 399"/>
                <a:gd name="T2" fmla="*/ 257 w 258"/>
                <a:gd name="T3" fmla="*/ 11 h 399"/>
                <a:gd name="T4" fmla="*/ 257 w 258"/>
                <a:gd name="T5" fmla="*/ 42 h 399"/>
                <a:gd name="T6" fmla="*/ 207 w 258"/>
                <a:gd name="T7" fmla="*/ 42 h 399"/>
                <a:gd name="T8" fmla="*/ 226 w 258"/>
                <a:gd name="T9" fmla="*/ 68 h 399"/>
                <a:gd name="T10" fmla="*/ 233 w 258"/>
                <a:gd name="T11" fmla="*/ 100 h 399"/>
                <a:gd name="T12" fmla="*/ 217 w 258"/>
                <a:gd name="T13" fmla="*/ 149 h 399"/>
                <a:gd name="T14" fmla="*/ 174 w 258"/>
                <a:gd name="T15" fmla="*/ 181 h 399"/>
                <a:gd name="T16" fmla="*/ 126 w 258"/>
                <a:gd name="T17" fmla="*/ 193 h 399"/>
                <a:gd name="T18" fmla="*/ 92 w 258"/>
                <a:gd name="T19" fmla="*/ 192 h 399"/>
                <a:gd name="T20" fmla="*/ 71 w 258"/>
                <a:gd name="T21" fmla="*/ 200 h 399"/>
                <a:gd name="T22" fmla="*/ 62 w 258"/>
                <a:gd name="T23" fmla="*/ 220 h 399"/>
                <a:gd name="T24" fmla="*/ 70 w 258"/>
                <a:gd name="T25" fmla="*/ 237 h 399"/>
                <a:gd name="T26" fmla="*/ 95 w 258"/>
                <a:gd name="T27" fmla="*/ 243 h 399"/>
                <a:gd name="T28" fmla="*/ 144 w 258"/>
                <a:gd name="T29" fmla="*/ 243 h 399"/>
                <a:gd name="T30" fmla="*/ 226 w 258"/>
                <a:gd name="T31" fmla="*/ 256 h 399"/>
                <a:gd name="T32" fmla="*/ 258 w 258"/>
                <a:gd name="T33" fmla="*/ 312 h 399"/>
                <a:gd name="T34" fmla="*/ 244 w 258"/>
                <a:gd name="T35" fmla="*/ 356 h 399"/>
                <a:gd name="T36" fmla="*/ 205 w 258"/>
                <a:gd name="T37" fmla="*/ 385 h 399"/>
                <a:gd name="T38" fmla="*/ 120 w 258"/>
                <a:gd name="T39" fmla="*/ 399 h 399"/>
                <a:gd name="T40" fmla="*/ 55 w 258"/>
                <a:gd name="T41" fmla="*/ 392 h 399"/>
                <a:gd name="T42" fmla="*/ 13 w 258"/>
                <a:gd name="T43" fmla="*/ 372 h 399"/>
                <a:gd name="T44" fmla="*/ 0 w 258"/>
                <a:gd name="T45" fmla="*/ 346 h 399"/>
                <a:gd name="T46" fmla="*/ 10 w 258"/>
                <a:gd name="T47" fmla="*/ 323 h 399"/>
                <a:gd name="T48" fmla="*/ 46 w 258"/>
                <a:gd name="T49" fmla="*/ 306 h 399"/>
                <a:gd name="T50" fmla="*/ 10 w 258"/>
                <a:gd name="T51" fmla="*/ 255 h 399"/>
                <a:gd name="T52" fmla="*/ 25 w 258"/>
                <a:gd name="T53" fmla="*/ 217 h 399"/>
                <a:gd name="T54" fmla="*/ 72 w 258"/>
                <a:gd name="T55" fmla="*/ 185 h 399"/>
                <a:gd name="T56" fmla="*/ 17 w 258"/>
                <a:gd name="T57" fmla="*/ 148 h 399"/>
                <a:gd name="T58" fmla="*/ 0 w 258"/>
                <a:gd name="T59" fmla="*/ 96 h 399"/>
                <a:gd name="T60" fmla="*/ 32 w 258"/>
                <a:gd name="T61" fmla="*/ 28 h 399"/>
                <a:gd name="T62" fmla="*/ 114 w 258"/>
                <a:gd name="T63" fmla="*/ 0 h 399"/>
                <a:gd name="T64" fmla="*/ 168 w 258"/>
                <a:gd name="T65" fmla="*/ 11 h 399"/>
                <a:gd name="T66" fmla="*/ 102 w 258"/>
                <a:gd name="T67" fmla="*/ 312 h 399"/>
                <a:gd name="T68" fmla="*/ 64 w 258"/>
                <a:gd name="T69" fmla="*/ 317 h 399"/>
                <a:gd name="T70" fmla="*/ 48 w 258"/>
                <a:gd name="T71" fmla="*/ 341 h 399"/>
                <a:gd name="T72" fmla="*/ 65 w 258"/>
                <a:gd name="T73" fmla="*/ 367 h 399"/>
                <a:gd name="T74" fmla="*/ 127 w 258"/>
                <a:gd name="T75" fmla="*/ 379 h 399"/>
                <a:gd name="T76" fmla="*/ 189 w 258"/>
                <a:gd name="T77" fmla="*/ 368 h 399"/>
                <a:gd name="T78" fmla="*/ 212 w 258"/>
                <a:gd name="T79" fmla="*/ 339 h 399"/>
                <a:gd name="T80" fmla="*/ 208 w 258"/>
                <a:gd name="T81" fmla="*/ 327 h 399"/>
                <a:gd name="T82" fmla="*/ 185 w 258"/>
                <a:gd name="T83" fmla="*/ 315 h 399"/>
                <a:gd name="T84" fmla="*/ 102 w 258"/>
                <a:gd name="T85" fmla="*/ 312 h 399"/>
                <a:gd name="T86" fmla="*/ 119 w 258"/>
                <a:gd name="T87" fmla="*/ 18 h 399"/>
                <a:gd name="T88" fmla="*/ 91 w 258"/>
                <a:gd name="T89" fmla="*/ 34 h 399"/>
                <a:gd name="T90" fmla="*/ 80 w 258"/>
                <a:gd name="T91" fmla="*/ 103 h 399"/>
                <a:gd name="T92" fmla="*/ 91 w 258"/>
                <a:gd name="T93" fmla="*/ 161 h 399"/>
                <a:gd name="T94" fmla="*/ 118 w 258"/>
                <a:gd name="T95" fmla="*/ 177 h 399"/>
                <a:gd name="T96" fmla="*/ 146 w 258"/>
                <a:gd name="T97" fmla="*/ 161 h 399"/>
                <a:gd name="T98" fmla="*/ 157 w 258"/>
                <a:gd name="T99" fmla="*/ 100 h 399"/>
                <a:gd name="T100" fmla="*/ 145 w 258"/>
                <a:gd name="T101" fmla="*/ 31 h 399"/>
                <a:gd name="T102" fmla="*/ 119 w 258"/>
                <a:gd name="T103" fmla="*/ 1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8" h="399">
                  <a:moveTo>
                    <a:pt x="168" y="11"/>
                  </a:moveTo>
                  <a:cubicBezTo>
                    <a:pt x="257" y="11"/>
                    <a:pt x="257" y="11"/>
                    <a:pt x="257" y="11"/>
                  </a:cubicBezTo>
                  <a:cubicBezTo>
                    <a:pt x="257" y="42"/>
                    <a:pt x="257" y="42"/>
                    <a:pt x="257" y="42"/>
                  </a:cubicBezTo>
                  <a:cubicBezTo>
                    <a:pt x="207" y="42"/>
                    <a:pt x="207" y="42"/>
                    <a:pt x="207" y="42"/>
                  </a:cubicBezTo>
                  <a:cubicBezTo>
                    <a:pt x="216" y="52"/>
                    <a:pt x="222" y="60"/>
                    <a:pt x="226" y="68"/>
                  </a:cubicBezTo>
                  <a:cubicBezTo>
                    <a:pt x="231" y="78"/>
                    <a:pt x="233" y="88"/>
                    <a:pt x="233" y="100"/>
                  </a:cubicBezTo>
                  <a:cubicBezTo>
                    <a:pt x="233" y="118"/>
                    <a:pt x="228" y="135"/>
                    <a:pt x="217" y="149"/>
                  </a:cubicBezTo>
                  <a:cubicBezTo>
                    <a:pt x="207" y="163"/>
                    <a:pt x="192" y="174"/>
                    <a:pt x="174" y="181"/>
                  </a:cubicBezTo>
                  <a:cubicBezTo>
                    <a:pt x="156" y="189"/>
                    <a:pt x="140" y="193"/>
                    <a:pt x="126" y="193"/>
                  </a:cubicBezTo>
                  <a:cubicBezTo>
                    <a:pt x="125" y="193"/>
                    <a:pt x="114" y="193"/>
                    <a:pt x="92" y="192"/>
                  </a:cubicBezTo>
                  <a:cubicBezTo>
                    <a:pt x="84" y="192"/>
                    <a:pt x="76" y="195"/>
                    <a:pt x="71" y="200"/>
                  </a:cubicBezTo>
                  <a:cubicBezTo>
                    <a:pt x="65" y="206"/>
                    <a:pt x="62" y="212"/>
                    <a:pt x="62" y="220"/>
                  </a:cubicBezTo>
                  <a:cubicBezTo>
                    <a:pt x="62" y="227"/>
                    <a:pt x="65" y="233"/>
                    <a:pt x="70" y="237"/>
                  </a:cubicBezTo>
                  <a:cubicBezTo>
                    <a:pt x="75" y="241"/>
                    <a:pt x="83" y="243"/>
                    <a:pt x="95" y="243"/>
                  </a:cubicBezTo>
                  <a:cubicBezTo>
                    <a:pt x="144" y="243"/>
                    <a:pt x="144" y="243"/>
                    <a:pt x="144" y="243"/>
                  </a:cubicBezTo>
                  <a:cubicBezTo>
                    <a:pt x="184" y="243"/>
                    <a:pt x="211" y="247"/>
                    <a:pt x="226" y="256"/>
                  </a:cubicBezTo>
                  <a:cubicBezTo>
                    <a:pt x="248" y="268"/>
                    <a:pt x="258" y="287"/>
                    <a:pt x="258" y="312"/>
                  </a:cubicBezTo>
                  <a:cubicBezTo>
                    <a:pt x="258" y="328"/>
                    <a:pt x="253" y="342"/>
                    <a:pt x="244" y="356"/>
                  </a:cubicBezTo>
                  <a:cubicBezTo>
                    <a:pt x="234" y="369"/>
                    <a:pt x="221" y="378"/>
                    <a:pt x="205" y="385"/>
                  </a:cubicBezTo>
                  <a:cubicBezTo>
                    <a:pt x="180" y="394"/>
                    <a:pt x="152" y="399"/>
                    <a:pt x="120" y="399"/>
                  </a:cubicBezTo>
                  <a:cubicBezTo>
                    <a:pt x="97" y="399"/>
                    <a:pt x="75" y="396"/>
                    <a:pt x="55" y="392"/>
                  </a:cubicBezTo>
                  <a:cubicBezTo>
                    <a:pt x="36" y="387"/>
                    <a:pt x="21" y="381"/>
                    <a:pt x="13" y="372"/>
                  </a:cubicBezTo>
                  <a:cubicBezTo>
                    <a:pt x="4" y="364"/>
                    <a:pt x="0" y="355"/>
                    <a:pt x="0" y="346"/>
                  </a:cubicBezTo>
                  <a:cubicBezTo>
                    <a:pt x="0" y="338"/>
                    <a:pt x="3" y="330"/>
                    <a:pt x="10" y="323"/>
                  </a:cubicBezTo>
                  <a:cubicBezTo>
                    <a:pt x="16" y="316"/>
                    <a:pt x="29" y="310"/>
                    <a:pt x="46" y="306"/>
                  </a:cubicBezTo>
                  <a:cubicBezTo>
                    <a:pt x="22" y="293"/>
                    <a:pt x="10" y="277"/>
                    <a:pt x="10" y="255"/>
                  </a:cubicBezTo>
                  <a:cubicBezTo>
                    <a:pt x="10" y="242"/>
                    <a:pt x="14" y="229"/>
                    <a:pt x="25" y="217"/>
                  </a:cubicBezTo>
                  <a:cubicBezTo>
                    <a:pt x="35" y="205"/>
                    <a:pt x="50" y="194"/>
                    <a:pt x="72" y="185"/>
                  </a:cubicBezTo>
                  <a:cubicBezTo>
                    <a:pt x="47" y="176"/>
                    <a:pt x="29" y="163"/>
                    <a:pt x="17" y="148"/>
                  </a:cubicBezTo>
                  <a:cubicBezTo>
                    <a:pt x="6" y="133"/>
                    <a:pt x="0" y="116"/>
                    <a:pt x="0" y="96"/>
                  </a:cubicBezTo>
                  <a:cubicBezTo>
                    <a:pt x="0" y="70"/>
                    <a:pt x="11" y="48"/>
                    <a:pt x="32" y="28"/>
                  </a:cubicBezTo>
                  <a:cubicBezTo>
                    <a:pt x="53" y="10"/>
                    <a:pt x="80" y="0"/>
                    <a:pt x="114" y="0"/>
                  </a:cubicBezTo>
                  <a:cubicBezTo>
                    <a:pt x="131" y="0"/>
                    <a:pt x="149" y="4"/>
                    <a:pt x="168" y="11"/>
                  </a:cubicBezTo>
                  <a:close/>
                  <a:moveTo>
                    <a:pt x="102" y="312"/>
                  </a:moveTo>
                  <a:cubicBezTo>
                    <a:pt x="83" y="312"/>
                    <a:pt x="70" y="314"/>
                    <a:pt x="64" y="317"/>
                  </a:cubicBezTo>
                  <a:cubicBezTo>
                    <a:pt x="53" y="323"/>
                    <a:pt x="48" y="331"/>
                    <a:pt x="48" y="341"/>
                  </a:cubicBezTo>
                  <a:cubicBezTo>
                    <a:pt x="48" y="351"/>
                    <a:pt x="53" y="359"/>
                    <a:pt x="65" y="367"/>
                  </a:cubicBezTo>
                  <a:cubicBezTo>
                    <a:pt x="76" y="375"/>
                    <a:pt x="97" y="379"/>
                    <a:pt x="127" y="379"/>
                  </a:cubicBezTo>
                  <a:cubicBezTo>
                    <a:pt x="154" y="379"/>
                    <a:pt x="174" y="376"/>
                    <a:pt x="189" y="368"/>
                  </a:cubicBezTo>
                  <a:cubicBezTo>
                    <a:pt x="204" y="361"/>
                    <a:pt x="212" y="352"/>
                    <a:pt x="212" y="339"/>
                  </a:cubicBezTo>
                  <a:cubicBezTo>
                    <a:pt x="212" y="334"/>
                    <a:pt x="211" y="330"/>
                    <a:pt x="208" y="327"/>
                  </a:cubicBezTo>
                  <a:cubicBezTo>
                    <a:pt x="203" y="321"/>
                    <a:pt x="195" y="318"/>
                    <a:pt x="185" y="315"/>
                  </a:cubicBezTo>
                  <a:cubicBezTo>
                    <a:pt x="174" y="313"/>
                    <a:pt x="147" y="312"/>
                    <a:pt x="102" y="312"/>
                  </a:cubicBezTo>
                  <a:close/>
                  <a:moveTo>
                    <a:pt x="119" y="18"/>
                  </a:moveTo>
                  <a:cubicBezTo>
                    <a:pt x="108" y="18"/>
                    <a:pt x="99" y="23"/>
                    <a:pt x="91" y="34"/>
                  </a:cubicBezTo>
                  <a:cubicBezTo>
                    <a:pt x="84" y="45"/>
                    <a:pt x="80" y="68"/>
                    <a:pt x="80" y="103"/>
                  </a:cubicBezTo>
                  <a:cubicBezTo>
                    <a:pt x="80" y="131"/>
                    <a:pt x="84" y="150"/>
                    <a:pt x="91" y="161"/>
                  </a:cubicBezTo>
                  <a:cubicBezTo>
                    <a:pt x="99" y="171"/>
                    <a:pt x="107" y="177"/>
                    <a:pt x="118" y="177"/>
                  </a:cubicBezTo>
                  <a:cubicBezTo>
                    <a:pt x="129" y="177"/>
                    <a:pt x="138" y="172"/>
                    <a:pt x="146" y="161"/>
                  </a:cubicBezTo>
                  <a:cubicBezTo>
                    <a:pt x="153" y="151"/>
                    <a:pt x="157" y="130"/>
                    <a:pt x="157" y="100"/>
                  </a:cubicBezTo>
                  <a:cubicBezTo>
                    <a:pt x="157" y="67"/>
                    <a:pt x="153" y="44"/>
                    <a:pt x="145" y="31"/>
                  </a:cubicBezTo>
                  <a:cubicBezTo>
                    <a:pt x="138" y="22"/>
                    <a:pt x="130" y="18"/>
                    <a:pt x="119"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pic>
        <p:nvPicPr>
          <p:cNvPr id="325" name="Picture 3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5578"/>
          </a:xfrm>
          <a:prstGeom prst="rect">
            <a:avLst/>
          </a:prstGeom>
          <a:noFill/>
          <a:ln>
            <a:noFill/>
          </a:ln>
        </p:spPr>
      </p:pic>
      <p:grpSp>
        <p:nvGrpSpPr>
          <p:cNvPr id="337" name="Group 336"/>
          <p:cNvGrpSpPr>
            <a:grpSpLocks noChangeAspect="1"/>
          </p:cNvGrpSpPr>
          <p:nvPr userDrawn="1"/>
        </p:nvGrpSpPr>
        <p:grpSpPr>
          <a:xfrm>
            <a:off x="7559252" y="4363672"/>
            <a:ext cx="1040400" cy="416369"/>
            <a:chOff x="2831569" y="901780"/>
            <a:chExt cx="3505324" cy="1402834"/>
          </a:xfrm>
        </p:grpSpPr>
        <p:pic>
          <p:nvPicPr>
            <p:cNvPr id="338" name="Picture 33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31569" y="901780"/>
              <a:ext cx="1391395" cy="1402834"/>
            </a:xfrm>
            <a:prstGeom prst="rect">
              <a:avLst/>
            </a:prstGeom>
          </p:spPr>
        </p:pic>
        <p:grpSp>
          <p:nvGrpSpPr>
            <p:cNvPr id="339" name="Group 40"/>
            <p:cNvGrpSpPr>
              <a:grpSpLocks noChangeAspect="1"/>
            </p:cNvGrpSpPr>
            <p:nvPr userDrawn="1"/>
          </p:nvGrpSpPr>
          <p:grpSpPr bwMode="auto">
            <a:xfrm>
              <a:off x="4498981" y="1152926"/>
              <a:ext cx="1837912" cy="1145712"/>
              <a:chOff x="2187" y="1186"/>
              <a:chExt cx="1386" cy="864"/>
            </a:xfrm>
            <a:solidFill>
              <a:schemeClr val="bg1"/>
            </a:solidFill>
          </p:grpSpPr>
          <p:sp>
            <p:nvSpPr>
              <p:cNvPr id="340" name="Freeform 41"/>
              <p:cNvSpPr>
                <a:spLocks/>
              </p:cNvSpPr>
              <p:nvPr userDrawn="1"/>
            </p:nvSpPr>
            <p:spPr bwMode="auto">
              <a:xfrm>
                <a:off x="2208" y="1198"/>
                <a:ext cx="154" cy="219"/>
              </a:xfrm>
              <a:custGeom>
                <a:avLst/>
                <a:gdLst>
                  <a:gd name="T0" fmla="*/ 150 w 154"/>
                  <a:gd name="T1" fmla="*/ 11 h 219"/>
                  <a:gd name="T2" fmla="*/ 14 w 154"/>
                  <a:gd name="T3" fmla="*/ 11 h 219"/>
                  <a:gd name="T4" fmla="*/ 14 w 154"/>
                  <a:gd name="T5" fmla="*/ 102 h 219"/>
                  <a:gd name="T6" fmla="*/ 133 w 154"/>
                  <a:gd name="T7" fmla="*/ 102 h 219"/>
                  <a:gd name="T8" fmla="*/ 133 w 154"/>
                  <a:gd name="T9" fmla="*/ 114 h 219"/>
                  <a:gd name="T10" fmla="*/ 14 w 154"/>
                  <a:gd name="T11" fmla="*/ 114 h 219"/>
                  <a:gd name="T12" fmla="*/ 14 w 154"/>
                  <a:gd name="T13" fmla="*/ 207 h 219"/>
                  <a:gd name="T14" fmla="*/ 154 w 154"/>
                  <a:gd name="T15" fmla="*/ 207 h 219"/>
                  <a:gd name="T16" fmla="*/ 154 w 154"/>
                  <a:gd name="T17" fmla="*/ 219 h 219"/>
                  <a:gd name="T18" fmla="*/ 0 w 154"/>
                  <a:gd name="T19" fmla="*/ 219 h 219"/>
                  <a:gd name="T20" fmla="*/ 0 w 154"/>
                  <a:gd name="T21" fmla="*/ 0 h 219"/>
                  <a:gd name="T22" fmla="*/ 150 w 154"/>
                  <a:gd name="T23" fmla="*/ 0 h 219"/>
                  <a:gd name="T24" fmla="*/ 150 w 154"/>
                  <a:gd name="T25" fmla="*/ 1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219">
                    <a:moveTo>
                      <a:pt x="150" y="11"/>
                    </a:moveTo>
                    <a:lnTo>
                      <a:pt x="14" y="11"/>
                    </a:lnTo>
                    <a:lnTo>
                      <a:pt x="14" y="102"/>
                    </a:lnTo>
                    <a:lnTo>
                      <a:pt x="133" y="102"/>
                    </a:lnTo>
                    <a:lnTo>
                      <a:pt x="133" y="114"/>
                    </a:lnTo>
                    <a:lnTo>
                      <a:pt x="14" y="114"/>
                    </a:lnTo>
                    <a:lnTo>
                      <a:pt x="14" y="207"/>
                    </a:lnTo>
                    <a:lnTo>
                      <a:pt x="154" y="207"/>
                    </a:lnTo>
                    <a:lnTo>
                      <a:pt x="154" y="219"/>
                    </a:lnTo>
                    <a:lnTo>
                      <a:pt x="0" y="219"/>
                    </a:lnTo>
                    <a:lnTo>
                      <a:pt x="0" y="0"/>
                    </a:lnTo>
                    <a:lnTo>
                      <a:pt x="150" y="0"/>
                    </a:lnTo>
                    <a:lnTo>
                      <a:pt x="15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1" name="Freeform 42"/>
              <p:cNvSpPr>
                <a:spLocks noEditPoints="1"/>
              </p:cNvSpPr>
              <p:nvPr userDrawn="1"/>
            </p:nvSpPr>
            <p:spPr bwMode="auto">
              <a:xfrm>
                <a:off x="2391" y="1186"/>
                <a:ext cx="145" cy="235"/>
              </a:xfrm>
              <a:custGeom>
                <a:avLst/>
                <a:gdLst>
                  <a:gd name="T0" fmla="*/ 33 w 61"/>
                  <a:gd name="T1" fmla="*/ 26 h 99"/>
                  <a:gd name="T2" fmla="*/ 55 w 61"/>
                  <a:gd name="T3" fmla="*/ 28 h 99"/>
                  <a:gd name="T4" fmla="*/ 55 w 61"/>
                  <a:gd name="T5" fmla="*/ 0 h 99"/>
                  <a:gd name="T6" fmla="*/ 61 w 61"/>
                  <a:gd name="T7" fmla="*/ 0 h 99"/>
                  <a:gd name="T8" fmla="*/ 61 w 61"/>
                  <a:gd name="T9" fmla="*/ 97 h 99"/>
                  <a:gd name="T10" fmla="*/ 37 w 61"/>
                  <a:gd name="T11" fmla="*/ 99 h 99"/>
                  <a:gd name="T12" fmla="*/ 0 w 61"/>
                  <a:gd name="T13" fmla="*/ 62 h 99"/>
                  <a:gd name="T14" fmla="*/ 33 w 61"/>
                  <a:gd name="T15" fmla="*/ 26 h 99"/>
                  <a:gd name="T16" fmla="*/ 55 w 61"/>
                  <a:gd name="T17" fmla="*/ 33 h 99"/>
                  <a:gd name="T18" fmla="*/ 35 w 61"/>
                  <a:gd name="T19" fmla="*/ 31 h 99"/>
                  <a:gd name="T20" fmla="*/ 5 w 61"/>
                  <a:gd name="T21" fmla="*/ 62 h 99"/>
                  <a:gd name="T22" fmla="*/ 38 w 61"/>
                  <a:gd name="T23" fmla="*/ 95 h 99"/>
                  <a:gd name="T24" fmla="*/ 55 w 61"/>
                  <a:gd name="T25" fmla="*/ 93 h 99"/>
                  <a:gd name="T26" fmla="*/ 55 w 61"/>
                  <a:gd name="T27" fmla="*/ 3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99">
                    <a:moveTo>
                      <a:pt x="33" y="26"/>
                    </a:moveTo>
                    <a:cubicBezTo>
                      <a:pt x="38" y="26"/>
                      <a:pt x="49" y="27"/>
                      <a:pt x="55" y="28"/>
                    </a:cubicBezTo>
                    <a:cubicBezTo>
                      <a:pt x="55" y="0"/>
                      <a:pt x="55" y="0"/>
                      <a:pt x="55" y="0"/>
                    </a:cubicBezTo>
                    <a:cubicBezTo>
                      <a:pt x="61" y="0"/>
                      <a:pt x="61" y="0"/>
                      <a:pt x="61" y="0"/>
                    </a:cubicBezTo>
                    <a:cubicBezTo>
                      <a:pt x="61" y="97"/>
                      <a:pt x="61" y="97"/>
                      <a:pt x="61" y="97"/>
                    </a:cubicBezTo>
                    <a:cubicBezTo>
                      <a:pt x="52" y="99"/>
                      <a:pt x="44" y="99"/>
                      <a:pt x="37" y="99"/>
                    </a:cubicBezTo>
                    <a:cubicBezTo>
                      <a:pt x="13" y="99"/>
                      <a:pt x="0" y="90"/>
                      <a:pt x="0" y="62"/>
                    </a:cubicBezTo>
                    <a:cubicBezTo>
                      <a:pt x="0" y="36"/>
                      <a:pt x="14" y="26"/>
                      <a:pt x="33" y="26"/>
                    </a:cubicBezTo>
                    <a:close/>
                    <a:moveTo>
                      <a:pt x="55" y="33"/>
                    </a:moveTo>
                    <a:cubicBezTo>
                      <a:pt x="49" y="32"/>
                      <a:pt x="40" y="31"/>
                      <a:pt x="35" y="31"/>
                    </a:cubicBezTo>
                    <a:cubicBezTo>
                      <a:pt x="14" y="31"/>
                      <a:pt x="5" y="40"/>
                      <a:pt x="5" y="62"/>
                    </a:cubicBezTo>
                    <a:cubicBezTo>
                      <a:pt x="5" y="88"/>
                      <a:pt x="17" y="95"/>
                      <a:pt x="38" y="95"/>
                    </a:cubicBezTo>
                    <a:cubicBezTo>
                      <a:pt x="42" y="95"/>
                      <a:pt x="48" y="94"/>
                      <a:pt x="55" y="93"/>
                    </a:cubicBezTo>
                    <a:lnTo>
                      <a:pt x="55"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2" name="Freeform 43"/>
              <p:cNvSpPr>
                <a:spLocks/>
              </p:cNvSpPr>
              <p:nvPr userDrawn="1"/>
            </p:nvSpPr>
            <p:spPr bwMode="auto">
              <a:xfrm>
                <a:off x="2576" y="1252"/>
                <a:ext cx="138" cy="169"/>
              </a:xfrm>
              <a:custGeom>
                <a:avLst/>
                <a:gdLst>
                  <a:gd name="T0" fmla="*/ 53 w 58"/>
                  <a:gd name="T1" fmla="*/ 0 h 71"/>
                  <a:gd name="T2" fmla="*/ 58 w 58"/>
                  <a:gd name="T3" fmla="*/ 0 h 71"/>
                  <a:gd name="T4" fmla="*/ 58 w 58"/>
                  <a:gd name="T5" fmla="*/ 69 h 71"/>
                  <a:gd name="T6" fmla="*/ 29 w 58"/>
                  <a:gd name="T7" fmla="*/ 71 h 71"/>
                  <a:gd name="T8" fmla="*/ 0 w 58"/>
                  <a:gd name="T9" fmla="*/ 44 h 71"/>
                  <a:gd name="T10" fmla="*/ 0 w 58"/>
                  <a:gd name="T11" fmla="*/ 0 h 71"/>
                  <a:gd name="T12" fmla="*/ 5 w 58"/>
                  <a:gd name="T13" fmla="*/ 0 h 71"/>
                  <a:gd name="T14" fmla="*/ 5 w 58"/>
                  <a:gd name="T15" fmla="*/ 42 h 71"/>
                  <a:gd name="T16" fmla="*/ 27 w 58"/>
                  <a:gd name="T17" fmla="*/ 67 h 71"/>
                  <a:gd name="T18" fmla="*/ 30 w 58"/>
                  <a:gd name="T19" fmla="*/ 67 h 71"/>
                  <a:gd name="T20" fmla="*/ 53 w 58"/>
                  <a:gd name="T21" fmla="*/ 65 h 71"/>
                  <a:gd name="T22" fmla="*/ 53 w 58"/>
                  <a:gd name="T2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71">
                    <a:moveTo>
                      <a:pt x="53" y="0"/>
                    </a:moveTo>
                    <a:cubicBezTo>
                      <a:pt x="58" y="0"/>
                      <a:pt x="58" y="0"/>
                      <a:pt x="58" y="0"/>
                    </a:cubicBezTo>
                    <a:cubicBezTo>
                      <a:pt x="58" y="69"/>
                      <a:pt x="58" y="69"/>
                      <a:pt x="58" y="69"/>
                    </a:cubicBezTo>
                    <a:cubicBezTo>
                      <a:pt x="47" y="71"/>
                      <a:pt x="38" y="71"/>
                      <a:pt x="29" y="71"/>
                    </a:cubicBezTo>
                    <a:cubicBezTo>
                      <a:pt x="15" y="71"/>
                      <a:pt x="0" y="68"/>
                      <a:pt x="0" y="44"/>
                    </a:cubicBezTo>
                    <a:cubicBezTo>
                      <a:pt x="0" y="0"/>
                      <a:pt x="0" y="0"/>
                      <a:pt x="0" y="0"/>
                    </a:cubicBezTo>
                    <a:cubicBezTo>
                      <a:pt x="5" y="0"/>
                      <a:pt x="5" y="0"/>
                      <a:pt x="5" y="0"/>
                    </a:cubicBezTo>
                    <a:cubicBezTo>
                      <a:pt x="5" y="42"/>
                      <a:pt x="5" y="42"/>
                      <a:pt x="5" y="42"/>
                    </a:cubicBezTo>
                    <a:cubicBezTo>
                      <a:pt x="5" y="59"/>
                      <a:pt x="11" y="67"/>
                      <a:pt x="27" y="67"/>
                    </a:cubicBezTo>
                    <a:cubicBezTo>
                      <a:pt x="30" y="67"/>
                      <a:pt x="30" y="67"/>
                      <a:pt x="30" y="67"/>
                    </a:cubicBezTo>
                    <a:cubicBezTo>
                      <a:pt x="36" y="67"/>
                      <a:pt x="46" y="66"/>
                      <a:pt x="53" y="65"/>
                    </a:cubicBezTo>
                    <a:lnTo>
                      <a:pt x="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3" name="Freeform 44"/>
              <p:cNvSpPr>
                <a:spLocks/>
              </p:cNvSpPr>
              <p:nvPr userDrawn="1"/>
            </p:nvSpPr>
            <p:spPr bwMode="auto">
              <a:xfrm>
                <a:off x="2749" y="1248"/>
                <a:ext cx="136" cy="173"/>
              </a:xfrm>
              <a:custGeom>
                <a:avLst/>
                <a:gdLst>
                  <a:gd name="T0" fmla="*/ 57 w 57"/>
                  <a:gd name="T1" fmla="*/ 72 h 73"/>
                  <a:gd name="T2" fmla="*/ 34 w 57"/>
                  <a:gd name="T3" fmla="*/ 73 h 73"/>
                  <a:gd name="T4" fmla="*/ 29 w 57"/>
                  <a:gd name="T5" fmla="*/ 73 h 73"/>
                  <a:gd name="T6" fmla="*/ 0 w 57"/>
                  <a:gd name="T7" fmla="*/ 37 h 73"/>
                  <a:gd name="T8" fmla="*/ 34 w 57"/>
                  <a:gd name="T9" fmla="*/ 0 h 73"/>
                  <a:gd name="T10" fmla="*/ 55 w 57"/>
                  <a:gd name="T11" fmla="*/ 2 h 73"/>
                  <a:gd name="T12" fmla="*/ 54 w 57"/>
                  <a:gd name="T13" fmla="*/ 6 h 73"/>
                  <a:gd name="T14" fmla="*/ 35 w 57"/>
                  <a:gd name="T15" fmla="*/ 5 h 73"/>
                  <a:gd name="T16" fmla="*/ 6 w 57"/>
                  <a:gd name="T17" fmla="*/ 36 h 73"/>
                  <a:gd name="T18" fmla="*/ 37 w 57"/>
                  <a:gd name="T19" fmla="*/ 69 h 73"/>
                  <a:gd name="T20" fmla="*/ 56 w 57"/>
                  <a:gd name="T21" fmla="*/ 67 h 73"/>
                  <a:gd name="T22" fmla="*/ 57 w 57"/>
                  <a:gd name="T23"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73">
                    <a:moveTo>
                      <a:pt x="57" y="72"/>
                    </a:moveTo>
                    <a:cubicBezTo>
                      <a:pt x="49" y="73"/>
                      <a:pt x="42" y="73"/>
                      <a:pt x="34" y="73"/>
                    </a:cubicBezTo>
                    <a:cubicBezTo>
                      <a:pt x="32" y="73"/>
                      <a:pt x="31" y="73"/>
                      <a:pt x="29" y="73"/>
                    </a:cubicBezTo>
                    <a:cubicBezTo>
                      <a:pt x="10" y="72"/>
                      <a:pt x="0" y="62"/>
                      <a:pt x="0" y="37"/>
                    </a:cubicBezTo>
                    <a:cubicBezTo>
                      <a:pt x="0" y="8"/>
                      <a:pt x="13" y="0"/>
                      <a:pt x="34" y="0"/>
                    </a:cubicBezTo>
                    <a:cubicBezTo>
                      <a:pt x="40" y="0"/>
                      <a:pt x="48" y="0"/>
                      <a:pt x="55" y="2"/>
                    </a:cubicBezTo>
                    <a:cubicBezTo>
                      <a:pt x="54" y="6"/>
                      <a:pt x="54" y="6"/>
                      <a:pt x="54" y="6"/>
                    </a:cubicBezTo>
                    <a:cubicBezTo>
                      <a:pt x="44" y="5"/>
                      <a:pt x="41" y="5"/>
                      <a:pt x="35" y="5"/>
                    </a:cubicBezTo>
                    <a:cubicBezTo>
                      <a:pt x="9" y="5"/>
                      <a:pt x="6" y="21"/>
                      <a:pt x="6" y="36"/>
                    </a:cubicBezTo>
                    <a:cubicBezTo>
                      <a:pt x="6" y="61"/>
                      <a:pt x="13" y="69"/>
                      <a:pt x="37" y="69"/>
                    </a:cubicBezTo>
                    <a:cubicBezTo>
                      <a:pt x="42" y="69"/>
                      <a:pt x="48" y="68"/>
                      <a:pt x="56" y="67"/>
                    </a:cubicBezTo>
                    <a:lnTo>
                      <a:pt x="57"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4" name="Freeform 45"/>
              <p:cNvSpPr>
                <a:spLocks noEditPoints="1"/>
              </p:cNvSpPr>
              <p:nvPr userDrawn="1"/>
            </p:nvSpPr>
            <p:spPr bwMode="auto">
              <a:xfrm>
                <a:off x="2899" y="1248"/>
                <a:ext cx="145" cy="173"/>
              </a:xfrm>
              <a:custGeom>
                <a:avLst/>
                <a:gdLst>
                  <a:gd name="T0" fmla="*/ 38 w 61"/>
                  <a:gd name="T1" fmla="*/ 29 h 73"/>
                  <a:gd name="T2" fmla="*/ 55 w 61"/>
                  <a:gd name="T3" fmla="*/ 30 h 73"/>
                  <a:gd name="T4" fmla="*/ 30 w 61"/>
                  <a:gd name="T5" fmla="*/ 5 h 73"/>
                  <a:gd name="T6" fmla="*/ 9 w 61"/>
                  <a:gd name="T7" fmla="*/ 7 h 73"/>
                  <a:gd name="T8" fmla="*/ 8 w 61"/>
                  <a:gd name="T9" fmla="*/ 2 h 73"/>
                  <a:gd name="T10" fmla="*/ 31 w 61"/>
                  <a:gd name="T11" fmla="*/ 0 h 73"/>
                  <a:gd name="T12" fmla="*/ 61 w 61"/>
                  <a:gd name="T13" fmla="*/ 27 h 73"/>
                  <a:gd name="T14" fmla="*/ 61 w 61"/>
                  <a:gd name="T15" fmla="*/ 71 h 73"/>
                  <a:gd name="T16" fmla="*/ 33 w 61"/>
                  <a:gd name="T17" fmla="*/ 73 h 73"/>
                  <a:gd name="T18" fmla="*/ 0 w 61"/>
                  <a:gd name="T19" fmla="*/ 51 h 73"/>
                  <a:gd name="T20" fmla="*/ 38 w 61"/>
                  <a:gd name="T21" fmla="*/ 29 h 73"/>
                  <a:gd name="T22" fmla="*/ 55 w 61"/>
                  <a:gd name="T23" fmla="*/ 35 h 73"/>
                  <a:gd name="T24" fmla="*/ 37 w 61"/>
                  <a:gd name="T25" fmla="*/ 34 h 73"/>
                  <a:gd name="T26" fmla="*/ 5 w 61"/>
                  <a:gd name="T27" fmla="*/ 51 h 73"/>
                  <a:gd name="T28" fmla="*/ 33 w 61"/>
                  <a:gd name="T29" fmla="*/ 69 h 73"/>
                  <a:gd name="T30" fmla="*/ 55 w 61"/>
                  <a:gd name="T31" fmla="*/ 67 h 73"/>
                  <a:gd name="T32" fmla="*/ 55 w 61"/>
                  <a:gd name="T33"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3">
                    <a:moveTo>
                      <a:pt x="38" y="29"/>
                    </a:moveTo>
                    <a:cubicBezTo>
                      <a:pt x="43" y="29"/>
                      <a:pt x="51" y="30"/>
                      <a:pt x="55" y="30"/>
                    </a:cubicBezTo>
                    <a:cubicBezTo>
                      <a:pt x="55" y="9"/>
                      <a:pt x="46" y="5"/>
                      <a:pt x="30" y="5"/>
                    </a:cubicBezTo>
                    <a:cubicBezTo>
                      <a:pt x="24" y="5"/>
                      <a:pt x="19" y="5"/>
                      <a:pt x="9" y="7"/>
                    </a:cubicBezTo>
                    <a:cubicBezTo>
                      <a:pt x="8" y="2"/>
                      <a:pt x="8" y="2"/>
                      <a:pt x="8" y="2"/>
                    </a:cubicBezTo>
                    <a:cubicBezTo>
                      <a:pt x="17" y="0"/>
                      <a:pt x="23" y="0"/>
                      <a:pt x="31" y="0"/>
                    </a:cubicBezTo>
                    <a:cubicBezTo>
                      <a:pt x="46" y="0"/>
                      <a:pt x="61" y="5"/>
                      <a:pt x="61" y="27"/>
                    </a:cubicBezTo>
                    <a:cubicBezTo>
                      <a:pt x="61" y="71"/>
                      <a:pt x="61" y="71"/>
                      <a:pt x="61" y="71"/>
                    </a:cubicBezTo>
                    <a:cubicBezTo>
                      <a:pt x="50" y="73"/>
                      <a:pt x="41" y="73"/>
                      <a:pt x="33" y="73"/>
                    </a:cubicBezTo>
                    <a:cubicBezTo>
                      <a:pt x="11" y="73"/>
                      <a:pt x="0" y="68"/>
                      <a:pt x="0" y="51"/>
                    </a:cubicBezTo>
                    <a:cubicBezTo>
                      <a:pt x="0" y="34"/>
                      <a:pt x="13" y="29"/>
                      <a:pt x="38" y="29"/>
                    </a:cubicBezTo>
                    <a:close/>
                    <a:moveTo>
                      <a:pt x="55" y="35"/>
                    </a:moveTo>
                    <a:cubicBezTo>
                      <a:pt x="50" y="35"/>
                      <a:pt x="41" y="34"/>
                      <a:pt x="37" y="34"/>
                    </a:cubicBezTo>
                    <a:cubicBezTo>
                      <a:pt x="16" y="34"/>
                      <a:pt x="5" y="38"/>
                      <a:pt x="5" y="51"/>
                    </a:cubicBezTo>
                    <a:cubicBezTo>
                      <a:pt x="5" y="64"/>
                      <a:pt x="13" y="69"/>
                      <a:pt x="33" y="69"/>
                    </a:cubicBezTo>
                    <a:cubicBezTo>
                      <a:pt x="38" y="69"/>
                      <a:pt x="48" y="68"/>
                      <a:pt x="55" y="67"/>
                    </a:cubicBezTo>
                    <a:lnTo>
                      <a:pt x="5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5" name="Freeform 46"/>
              <p:cNvSpPr>
                <a:spLocks/>
              </p:cNvSpPr>
              <p:nvPr userDrawn="1"/>
            </p:nvSpPr>
            <p:spPr bwMode="auto">
              <a:xfrm>
                <a:off x="3077" y="1193"/>
                <a:ext cx="76" cy="228"/>
              </a:xfrm>
              <a:custGeom>
                <a:avLst/>
                <a:gdLst>
                  <a:gd name="T0" fmla="*/ 0 w 32"/>
                  <a:gd name="T1" fmla="*/ 0 h 96"/>
                  <a:gd name="T2" fmla="*/ 6 w 32"/>
                  <a:gd name="T3" fmla="*/ 0 h 96"/>
                  <a:gd name="T4" fmla="*/ 6 w 32"/>
                  <a:gd name="T5" fmla="*/ 25 h 96"/>
                  <a:gd name="T6" fmla="*/ 31 w 32"/>
                  <a:gd name="T7" fmla="*/ 25 h 96"/>
                  <a:gd name="T8" fmla="*/ 31 w 32"/>
                  <a:gd name="T9" fmla="*/ 30 h 96"/>
                  <a:gd name="T10" fmla="*/ 6 w 32"/>
                  <a:gd name="T11" fmla="*/ 30 h 96"/>
                  <a:gd name="T12" fmla="*/ 6 w 32"/>
                  <a:gd name="T13" fmla="*/ 76 h 96"/>
                  <a:gd name="T14" fmla="*/ 18 w 32"/>
                  <a:gd name="T15" fmla="*/ 92 h 96"/>
                  <a:gd name="T16" fmla="*/ 31 w 32"/>
                  <a:gd name="T17" fmla="*/ 89 h 96"/>
                  <a:gd name="T18" fmla="*/ 32 w 32"/>
                  <a:gd name="T19" fmla="*/ 94 h 96"/>
                  <a:gd name="T20" fmla="*/ 17 w 32"/>
                  <a:gd name="T21" fmla="*/ 96 h 96"/>
                  <a:gd name="T22" fmla="*/ 0 w 32"/>
                  <a:gd name="T23" fmla="*/ 76 h 96"/>
                  <a:gd name="T24" fmla="*/ 0 w 32"/>
                  <a:gd name="T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96">
                    <a:moveTo>
                      <a:pt x="0" y="0"/>
                    </a:moveTo>
                    <a:cubicBezTo>
                      <a:pt x="6" y="0"/>
                      <a:pt x="6" y="0"/>
                      <a:pt x="6" y="0"/>
                    </a:cubicBezTo>
                    <a:cubicBezTo>
                      <a:pt x="6" y="25"/>
                      <a:pt x="6" y="25"/>
                      <a:pt x="6" y="25"/>
                    </a:cubicBezTo>
                    <a:cubicBezTo>
                      <a:pt x="31" y="25"/>
                      <a:pt x="31" y="25"/>
                      <a:pt x="31" y="25"/>
                    </a:cubicBezTo>
                    <a:cubicBezTo>
                      <a:pt x="31" y="30"/>
                      <a:pt x="31" y="30"/>
                      <a:pt x="31" y="30"/>
                    </a:cubicBezTo>
                    <a:cubicBezTo>
                      <a:pt x="6" y="30"/>
                      <a:pt x="6" y="30"/>
                      <a:pt x="6" y="30"/>
                    </a:cubicBezTo>
                    <a:cubicBezTo>
                      <a:pt x="6" y="76"/>
                      <a:pt x="6" y="76"/>
                      <a:pt x="6" y="76"/>
                    </a:cubicBezTo>
                    <a:cubicBezTo>
                      <a:pt x="6" y="89"/>
                      <a:pt x="8" y="92"/>
                      <a:pt x="18" y="92"/>
                    </a:cubicBezTo>
                    <a:cubicBezTo>
                      <a:pt x="23" y="92"/>
                      <a:pt x="28" y="90"/>
                      <a:pt x="31" y="89"/>
                    </a:cubicBezTo>
                    <a:cubicBezTo>
                      <a:pt x="32" y="94"/>
                      <a:pt x="32" y="94"/>
                      <a:pt x="32" y="94"/>
                    </a:cubicBezTo>
                    <a:cubicBezTo>
                      <a:pt x="30" y="95"/>
                      <a:pt x="25" y="96"/>
                      <a:pt x="17" y="96"/>
                    </a:cubicBezTo>
                    <a:cubicBezTo>
                      <a:pt x="8" y="96"/>
                      <a:pt x="0" y="94"/>
                      <a:pt x="0" y="7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6" name="Freeform 47"/>
              <p:cNvSpPr>
                <a:spLocks noEditPoints="1"/>
              </p:cNvSpPr>
              <p:nvPr userDrawn="1"/>
            </p:nvSpPr>
            <p:spPr bwMode="auto">
              <a:xfrm>
                <a:off x="3186" y="1186"/>
                <a:ext cx="22" cy="231"/>
              </a:xfrm>
              <a:custGeom>
                <a:avLst/>
                <a:gdLst>
                  <a:gd name="T0" fmla="*/ 5 w 9"/>
                  <a:gd name="T1" fmla="*/ 11 h 97"/>
                  <a:gd name="T2" fmla="*/ 0 w 9"/>
                  <a:gd name="T3" fmla="*/ 5 h 97"/>
                  <a:gd name="T4" fmla="*/ 5 w 9"/>
                  <a:gd name="T5" fmla="*/ 0 h 97"/>
                  <a:gd name="T6" fmla="*/ 9 w 9"/>
                  <a:gd name="T7" fmla="*/ 5 h 97"/>
                  <a:gd name="T8" fmla="*/ 5 w 9"/>
                  <a:gd name="T9" fmla="*/ 11 h 97"/>
                  <a:gd name="T10" fmla="*/ 7 w 9"/>
                  <a:gd name="T11" fmla="*/ 28 h 97"/>
                  <a:gd name="T12" fmla="*/ 7 w 9"/>
                  <a:gd name="T13" fmla="*/ 97 h 97"/>
                  <a:gd name="T14" fmla="*/ 2 w 9"/>
                  <a:gd name="T15" fmla="*/ 97 h 97"/>
                  <a:gd name="T16" fmla="*/ 2 w 9"/>
                  <a:gd name="T17" fmla="*/ 28 h 97"/>
                  <a:gd name="T18" fmla="*/ 7 w 9"/>
                  <a:gd name="T19" fmla="*/ 2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7">
                    <a:moveTo>
                      <a:pt x="5" y="11"/>
                    </a:moveTo>
                    <a:cubicBezTo>
                      <a:pt x="1" y="11"/>
                      <a:pt x="0" y="8"/>
                      <a:pt x="0" y="5"/>
                    </a:cubicBezTo>
                    <a:cubicBezTo>
                      <a:pt x="0" y="3"/>
                      <a:pt x="1" y="0"/>
                      <a:pt x="5" y="0"/>
                    </a:cubicBezTo>
                    <a:cubicBezTo>
                      <a:pt x="8" y="0"/>
                      <a:pt x="9" y="3"/>
                      <a:pt x="9" y="5"/>
                    </a:cubicBezTo>
                    <a:cubicBezTo>
                      <a:pt x="9" y="8"/>
                      <a:pt x="8" y="11"/>
                      <a:pt x="5" y="11"/>
                    </a:cubicBezTo>
                    <a:close/>
                    <a:moveTo>
                      <a:pt x="7" y="28"/>
                    </a:moveTo>
                    <a:cubicBezTo>
                      <a:pt x="7" y="97"/>
                      <a:pt x="7" y="97"/>
                      <a:pt x="7" y="97"/>
                    </a:cubicBezTo>
                    <a:cubicBezTo>
                      <a:pt x="2" y="97"/>
                      <a:pt x="2" y="97"/>
                      <a:pt x="2" y="97"/>
                    </a:cubicBezTo>
                    <a:cubicBezTo>
                      <a:pt x="2" y="28"/>
                      <a:pt x="2" y="28"/>
                      <a:pt x="2" y="28"/>
                    </a:cubicBez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7" name="Freeform 48"/>
              <p:cNvSpPr>
                <a:spLocks noEditPoints="1"/>
              </p:cNvSpPr>
              <p:nvPr userDrawn="1"/>
            </p:nvSpPr>
            <p:spPr bwMode="auto">
              <a:xfrm>
                <a:off x="3243" y="1248"/>
                <a:ext cx="157" cy="173"/>
              </a:xfrm>
              <a:custGeom>
                <a:avLst/>
                <a:gdLst>
                  <a:gd name="T0" fmla="*/ 33 w 66"/>
                  <a:gd name="T1" fmla="*/ 0 h 73"/>
                  <a:gd name="T2" fmla="*/ 66 w 66"/>
                  <a:gd name="T3" fmla="*/ 37 h 73"/>
                  <a:gd name="T4" fmla="*/ 33 w 66"/>
                  <a:gd name="T5" fmla="*/ 73 h 73"/>
                  <a:gd name="T6" fmla="*/ 0 w 66"/>
                  <a:gd name="T7" fmla="*/ 37 h 73"/>
                  <a:gd name="T8" fmla="*/ 33 w 66"/>
                  <a:gd name="T9" fmla="*/ 0 h 73"/>
                  <a:gd name="T10" fmla="*/ 33 w 66"/>
                  <a:gd name="T11" fmla="*/ 5 h 73"/>
                  <a:gd name="T12" fmla="*/ 6 w 66"/>
                  <a:gd name="T13" fmla="*/ 37 h 73"/>
                  <a:gd name="T14" fmla="*/ 33 w 66"/>
                  <a:gd name="T15" fmla="*/ 69 h 73"/>
                  <a:gd name="T16" fmla="*/ 60 w 66"/>
                  <a:gd name="T17" fmla="*/ 37 h 73"/>
                  <a:gd name="T18" fmla="*/ 33 w 66"/>
                  <a:gd name="T19" fmla="*/ 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73">
                    <a:moveTo>
                      <a:pt x="33" y="0"/>
                    </a:moveTo>
                    <a:cubicBezTo>
                      <a:pt x="59" y="0"/>
                      <a:pt x="66" y="18"/>
                      <a:pt x="66" y="37"/>
                    </a:cubicBezTo>
                    <a:cubicBezTo>
                      <a:pt x="66" y="56"/>
                      <a:pt x="59" y="73"/>
                      <a:pt x="33" y="73"/>
                    </a:cubicBezTo>
                    <a:cubicBezTo>
                      <a:pt x="6" y="73"/>
                      <a:pt x="0" y="56"/>
                      <a:pt x="0" y="37"/>
                    </a:cubicBezTo>
                    <a:cubicBezTo>
                      <a:pt x="0" y="18"/>
                      <a:pt x="6" y="0"/>
                      <a:pt x="33" y="0"/>
                    </a:cubicBezTo>
                    <a:close/>
                    <a:moveTo>
                      <a:pt x="33" y="5"/>
                    </a:moveTo>
                    <a:cubicBezTo>
                      <a:pt x="8" y="5"/>
                      <a:pt x="6" y="23"/>
                      <a:pt x="6" y="37"/>
                    </a:cubicBezTo>
                    <a:cubicBezTo>
                      <a:pt x="6" y="51"/>
                      <a:pt x="8" y="69"/>
                      <a:pt x="33" y="69"/>
                    </a:cubicBezTo>
                    <a:cubicBezTo>
                      <a:pt x="58" y="69"/>
                      <a:pt x="60" y="51"/>
                      <a:pt x="60" y="37"/>
                    </a:cubicBezTo>
                    <a:cubicBezTo>
                      <a:pt x="60" y="23"/>
                      <a:pt x="58" y="5"/>
                      <a:pt x="3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8" name="Freeform 49"/>
              <p:cNvSpPr>
                <a:spLocks/>
              </p:cNvSpPr>
              <p:nvPr userDrawn="1"/>
            </p:nvSpPr>
            <p:spPr bwMode="auto">
              <a:xfrm>
                <a:off x="3436" y="1248"/>
                <a:ext cx="137" cy="169"/>
              </a:xfrm>
              <a:custGeom>
                <a:avLst/>
                <a:gdLst>
                  <a:gd name="T0" fmla="*/ 5 w 58"/>
                  <a:gd name="T1" fmla="*/ 71 h 71"/>
                  <a:gd name="T2" fmla="*/ 0 w 58"/>
                  <a:gd name="T3" fmla="*/ 71 h 71"/>
                  <a:gd name="T4" fmla="*/ 0 w 58"/>
                  <a:gd name="T5" fmla="*/ 2 h 71"/>
                  <a:gd name="T6" fmla="*/ 30 w 58"/>
                  <a:gd name="T7" fmla="*/ 0 h 71"/>
                  <a:gd name="T8" fmla="*/ 58 w 58"/>
                  <a:gd name="T9" fmla="*/ 28 h 71"/>
                  <a:gd name="T10" fmla="*/ 58 w 58"/>
                  <a:gd name="T11" fmla="*/ 71 h 71"/>
                  <a:gd name="T12" fmla="*/ 53 w 58"/>
                  <a:gd name="T13" fmla="*/ 71 h 71"/>
                  <a:gd name="T14" fmla="*/ 53 w 58"/>
                  <a:gd name="T15" fmla="*/ 29 h 71"/>
                  <a:gd name="T16" fmla="*/ 30 w 58"/>
                  <a:gd name="T17" fmla="*/ 5 h 71"/>
                  <a:gd name="T18" fmla="*/ 5 w 58"/>
                  <a:gd name="T19" fmla="*/ 7 h 71"/>
                  <a:gd name="T20" fmla="*/ 5 w 58"/>
                  <a:gd name="T21"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71">
                    <a:moveTo>
                      <a:pt x="5" y="71"/>
                    </a:moveTo>
                    <a:cubicBezTo>
                      <a:pt x="0" y="71"/>
                      <a:pt x="0" y="71"/>
                      <a:pt x="0" y="71"/>
                    </a:cubicBezTo>
                    <a:cubicBezTo>
                      <a:pt x="0" y="2"/>
                      <a:pt x="0" y="2"/>
                      <a:pt x="0" y="2"/>
                    </a:cubicBezTo>
                    <a:cubicBezTo>
                      <a:pt x="11" y="1"/>
                      <a:pt x="21" y="0"/>
                      <a:pt x="30" y="0"/>
                    </a:cubicBezTo>
                    <a:cubicBezTo>
                      <a:pt x="44" y="0"/>
                      <a:pt x="58" y="4"/>
                      <a:pt x="58" y="28"/>
                    </a:cubicBezTo>
                    <a:cubicBezTo>
                      <a:pt x="58" y="71"/>
                      <a:pt x="58" y="71"/>
                      <a:pt x="58" y="71"/>
                    </a:cubicBezTo>
                    <a:cubicBezTo>
                      <a:pt x="53" y="71"/>
                      <a:pt x="53" y="71"/>
                      <a:pt x="53" y="71"/>
                    </a:cubicBezTo>
                    <a:cubicBezTo>
                      <a:pt x="53" y="29"/>
                      <a:pt x="53" y="29"/>
                      <a:pt x="53" y="29"/>
                    </a:cubicBezTo>
                    <a:cubicBezTo>
                      <a:pt x="53" y="12"/>
                      <a:pt x="46" y="5"/>
                      <a:pt x="30" y="5"/>
                    </a:cubicBezTo>
                    <a:cubicBezTo>
                      <a:pt x="24" y="5"/>
                      <a:pt x="14" y="5"/>
                      <a:pt x="5" y="7"/>
                    </a:cubicBezTo>
                    <a:lnTo>
                      <a:pt x="5"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9" name="Freeform 50"/>
              <p:cNvSpPr>
                <a:spLocks/>
              </p:cNvSpPr>
              <p:nvPr userDrawn="1"/>
            </p:nvSpPr>
            <p:spPr bwMode="auto">
              <a:xfrm>
                <a:off x="2194" y="1507"/>
                <a:ext cx="168" cy="228"/>
              </a:xfrm>
              <a:custGeom>
                <a:avLst/>
                <a:gdLst>
                  <a:gd name="T0" fmla="*/ 1 w 71"/>
                  <a:gd name="T1" fmla="*/ 87 h 96"/>
                  <a:gd name="T2" fmla="*/ 33 w 71"/>
                  <a:gd name="T3" fmla="*/ 91 h 96"/>
                  <a:gd name="T4" fmla="*/ 65 w 71"/>
                  <a:gd name="T5" fmla="*/ 71 h 96"/>
                  <a:gd name="T6" fmla="*/ 36 w 71"/>
                  <a:gd name="T7" fmla="*/ 50 h 96"/>
                  <a:gd name="T8" fmla="*/ 3 w 71"/>
                  <a:gd name="T9" fmla="*/ 23 h 96"/>
                  <a:gd name="T10" fmla="*/ 35 w 71"/>
                  <a:gd name="T11" fmla="*/ 0 h 96"/>
                  <a:gd name="T12" fmla="*/ 62 w 71"/>
                  <a:gd name="T13" fmla="*/ 3 h 96"/>
                  <a:gd name="T14" fmla="*/ 60 w 71"/>
                  <a:gd name="T15" fmla="*/ 8 h 96"/>
                  <a:gd name="T16" fmla="*/ 37 w 71"/>
                  <a:gd name="T17" fmla="*/ 5 h 96"/>
                  <a:gd name="T18" fmla="*/ 9 w 71"/>
                  <a:gd name="T19" fmla="*/ 23 h 96"/>
                  <a:gd name="T20" fmla="*/ 38 w 71"/>
                  <a:gd name="T21" fmla="*/ 45 h 96"/>
                  <a:gd name="T22" fmla="*/ 71 w 71"/>
                  <a:gd name="T23" fmla="*/ 71 h 96"/>
                  <a:gd name="T24" fmla="*/ 32 w 71"/>
                  <a:gd name="T25" fmla="*/ 96 h 96"/>
                  <a:gd name="T26" fmla="*/ 0 w 71"/>
                  <a:gd name="T27" fmla="*/ 92 h 96"/>
                  <a:gd name="T28" fmla="*/ 1 w 71"/>
                  <a:gd name="T29" fmla="*/ 8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96">
                    <a:moveTo>
                      <a:pt x="1" y="87"/>
                    </a:moveTo>
                    <a:cubicBezTo>
                      <a:pt x="12" y="90"/>
                      <a:pt x="21" y="91"/>
                      <a:pt x="33" y="91"/>
                    </a:cubicBezTo>
                    <a:cubicBezTo>
                      <a:pt x="43" y="91"/>
                      <a:pt x="65" y="90"/>
                      <a:pt x="65" y="71"/>
                    </a:cubicBezTo>
                    <a:cubicBezTo>
                      <a:pt x="65" y="54"/>
                      <a:pt x="50" y="53"/>
                      <a:pt x="36" y="50"/>
                    </a:cubicBezTo>
                    <a:cubicBezTo>
                      <a:pt x="21" y="47"/>
                      <a:pt x="3" y="44"/>
                      <a:pt x="3" y="23"/>
                    </a:cubicBezTo>
                    <a:cubicBezTo>
                      <a:pt x="3" y="5"/>
                      <a:pt x="19" y="0"/>
                      <a:pt x="35" y="0"/>
                    </a:cubicBezTo>
                    <a:cubicBezTo>
                      <a:pt x="46" y="0"/>
                      <a:pt x="54" y="1"/>
                      <a:pt x="62" y="3"/>
                    </a:cubicBezTo>
                    <a:cubicBezTo>
                      <a:pt x="61" y="5"/>
                      <a:pt x="61" y="6"/>
                      <a:pt x="60" y="8"/>
                    </a:cubicBezTo>
                    <a:cubicBezTo>
                      <a:pt x="51" y="6"/>
                      <a:pt x="45" y="5"/>
                      <a:pt x="37" y="5"/>
                    </a:cubicBezTo>
                    <a:cubicBezTo>
                      <a:pt x="23" y="5"/>
                      <a:pt x="9" y="8"/>
                      <a:pt x="9" y="23"/>
                    </a:cubicBezTo>
                    <a:cubicBezTo>
                      <a:pt x="9" y="39"/>
                      <a:pt x="20" y="42"/>
                      <a:pt x="38" y="45"/>
                    </a:cubicBezTo>
                    <a:cubicBezTo>
                      <a:pt x="56" y="49"/>
                      <a:pt x="71" y="51"/>
                      <a:pt x="71" y="71"/>
                    </a:cubicBezTo>
                    <a:cubicBezTo>
                      <a:pt x="71" y="93"/>
                      <a:pt x="49" y="96"/>
                      <a:pt x="32" y="96"/>
                    </a:cubicBezTo>
                    <a:cubicBezTo>
                      <a:pt x="23" y="96"/>
                      <a:pt x="9" y="95"/>
                      <a:pt x="0" y="92"/>
                    </a:cubicBezTo>
                    <a:lnTo>
                      <a:pt x="1"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0" name="Freeform 51"/>
              <p:cNvSpPr>
                <a:spLocks noEditPoints="1"/>
              </p:cNvSpPr>
              <p:nvPr userDrawn="1"/>
            </p:nvSpPr>
            <p:spPr bwMode="auto">
              <a:xfrm>
                <a:off x="2389" y="1562"/>
                <a:ext cx="159" cy="173"/>
              </a:xfrm>
              <a:custGeom>
                <a:avLst/>
                <a:gdLst>
                  <a:gd name="T0" fmla="*/ 6 w 67"/>
                  <a:gd name="T1" fmla="*/ 39 h 73"/>
                  <a:gd name="T2" fmla="*/ 37 w 67"/>
                  <a:gd name="T3" fmla="*/ 69 h 73"/>
                  <a:gd name="T4" fmla="*/ 62 w 67"/>
                  <a:gd name="T5" fmla="*/ 66 h 73"/>
                  <a:gd name="T6" fmla="*/ 63 w 67"/>
                  <a:gd name="T7" fmla="*/ 71 h 73"/>
                  <a:gd name="T8" fmla="*/ 36 w 67"/>
                  <a:gd name="T9" fmla="*/ 73 h 73"/>
                  <a:gd name="T10" fmla="*/ 0 w 67"/>
                  <a:gd name="T11" fmla="*/ 36 h 73"/>
                  <a:gd name="T12" fmla="*/ 33 w 67"/>
                  <a:gd name="T13" fmla="*/ 0 h 73"/>
                  <a:gd name="T14" fmla="*/ 67 w 67"/>
                  <a:gd name="T15" fmla="*/ 36 h 73"/>
                  <a:gd name="T16" fmla="*/ 67 w 67"/>
                  <a:gd name="T17" fmla="*/ 39 h 73"/>
                  <a:gd name="T18" fmla="*/ 6 w 67"/>
                  <a:gd name="T19" fmla="*/ 39 h 73"/>
                  <a:gd name="T20" fmla="*/ 61 w 67"/>
                  <a:gd name="T21" fmla="*/ 34 h 73"/>
                  <a:gd name="T22" fmla="*/ 33 w 67"/>
                  <a:gd name="T23" fmla="*/ 4 h 73"/>
                  <a:gd name="T24" fmla="*/ 6 w 67"/>
                  <a:gd name="T25" fmla="*/ 34 h 73"/>
                  <a:gd name="T26" fmla="*/ 61 w 67"/>
                  <a:gd name="T27"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73">
                    <a:moveTo>
                      <a:pt x="6" y="39"/>
                    </a:moveTo>
                    <a:cubicBezTo>
                      <a:pt x="6" y="63"/>
                      <a:pt x="19" y="69"/>
                      <a:pt x="37" y="69"/>
                    </a:cubicBezTo>
                    <a:cubicBezTo>
                      <a:pt x="47" y="69"/>
                      <a:pt x="54" y="68"/>
                      <a:pt x="62" y="66"/>
                    </a:cubicBezTo>
                    <a:cubicBezTo>
                      <a:pt x="63" y="71"/>
                      <a:pt x="63" y="71"/>
                      <a:pt x="63" y="71"/>
                    </a:cubicBezTo>
                    <a:cubicBezTo>
                      <a:pt x="55" y="72"/>
                      <a:pt x="45" y="73"/>
                      <a:pt x="36" y="73"/>
                    </a:cubicBezTo>
                    <a:cubicBezTo>
                      <a:pt x="11" y="73"/>
                      <a:pt x="0" y="63"/>
                      <a:pt x="0" y="36"/>
                    </a:cubicBezTo>
                    <a:cubicBezTo>
                      <a:pt x="0" y="15"/>
                      <a:pt x="8" y="0"/>
                      <a:pt x="33" y="0"/>
                    </a:cubicBezTo>
                    <a:cubicBezTo>
                      <a:pt x="53" y="0"/>
                      <a:pt x="67" y="10"/>
                      <a:pt x="67" y="36"/>
                    </a:cubicBezTo>
                    <a:cubicBezTo>
                      <a:pt x="67" y="39"/>
                      <a:pt x="67" y="39"/>
                      <a:pt x="67" y="39"/>
                    </a:cubicBezTo>
                    <a:lnTo>
                      <a:pt x="6" y="39"/>
                    </a:lnTo>
                    <a:close/>
                    <a:moveTo>
                      <a:pt x="61" y="34"/>
                    </a:moveTo>
                    <a:cubicBezTo>
                      <a:pt x="61" y="13"/>
                      <a:pt x="49" y="4"/>
                      <a:pt x="33" y="4"/>
                    </a:cubicBezTo>
                    <a:cubicBezTo>
                      <a:pt x="19" y="4"/>
                      <a:pt x="6" y="11"/>
                      <a:pt x="6" y="34"/>
                    </a:cubicBezTo>
                    <a:lnTo>
                      <a:pt x="6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1" name="Freeform 52"/>
              <p:cNvSpPr>
                <a:spLocks/>
              </p:cNvSpPr>
              <p:nvPr userDrawn="1"/>
            </p:nvSpPr>
            <p:spPr bwMode="auto">
              <a:xfrm>
                <a:off x="2581" y="1562"/>
                <a:ext cx="121" cy="169"/>
              </a:xfrm>
              <a:custGeom>
                <a:avLst/>
                <a:gdLst>
                  <a:gd name="T0" fmla="*/ 6 w 51"/>
                  <a:gd name="T1" fmla="*/ 7 h 71"/>
                  <a:gd name="T2" fmla="*/ 6 w 51"/>
                  <a:gd name="T3" fmla="*/ 71 h 71"/>
                  <a:gd name="T4" fmla="*/ 0 w 51"/>
                  <a:gd name="T5" fmla="*/ 71 h 71"/>
                  <a:gd name="T6" fmla="*/ 0 w 51"/>
                  <a:gd name="T7" fmla="*/ 2 h 71"/>
                  <a:gd name="T8" fmla="*/ 22 w 51"/>
                  <a:gd name="T9" fmla="*/ 0 h 71"/>
                  <a:gd name="T10" fmla="*/ 51 w 51"/>
                  <a:gd name="T11" fmla="*/ 22 h 71"/>
                  <a:gd name="T12" fmla="*/ 45 w 51"/>
                  <a:gd name="T13" fmla="*/ 22 h 71"/>
                  <a:gd name="T14" fmla="*/ 22 w 51"/>
                  <a:gd name="T15" fmla="*/ 4 h 71"/>
                  <a:gd name="T16" fmla="*/ 6 w 51"/>
                  <a:gd name="T17" fmla="*/ 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71">
                    <a:moveTo>
                      <a:pt x="6" y="7"/>
                    </a:moveTo>
                    <a:cubicBezTo>
                      <a:pt x="6" y="71"/>
                      <a:pt x="6" y="71"/>
                      <a:pt x="6" y="71"/>
                    </a:cubicBezTo>
                    <a:cubicBezTo>
                      <a:pt x="0" y="71"/>
                      <a:pt x="0" y="71"/>
                      <a:pt x="0" y="71"/>
                    </a:cubicBezTo>
                    <a:cubicBezTo>
                      <a:pt x="0" y="2"/>
                      <a:pt x="0" y="2"/>
                      <a:pt x="0" y="2"/>
                    </a:cubicBezTo>
                    <a:cubicBezTo>
                      <a:pt x="8" y="1"/>
                      <a:pt x="16" y="0"/>
                      <a:pt x="22" y="0"/>
                    </a:cubicBezTo>
                    <a:cubicBezTo>
                      <a:pt x="39" y="0"/>
                      <a:pt x="50" y="7"/>
                      <a:pt x="51" y="22"/>
                    </a:cubicBezTo>
                    <a:cubicBezTo>
                      <a:pt x="45" y="22"/>
                      <a:pt x="45" y="22"/>
                      <a:pt x="45" y="22"/>
                    </a:cubicBezTo>
                    <a:cubicBezTo>
                      <a:pt x="44" y="11"/>
                      <a:pt x="37" y="4"/>
                      <a:pt x="22" y="4"/>
                    </a:cubicBezTo>
                    <a:cubicBezTo>
                      <a:pt x="17" y="4"/>
                      <a:pt x="11" y="5"/>
                      <a:pt x="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2" name="Freeform 53"/>
              <p:cNvSpPr>
                <a:spLocks/>
              </p:cNvSpPr>
              <p:nvPr userDrawn="1"/>
            </p:nvSpPr>
            <p:spPr bwMode="auto">
              <a:xfrm>
                <a:off x="2709" y="1566"/>
                <a:ext cx="152" cy="165"/>
              </a:xfrm>
              <a:custGeom>
                <a:avLst/>
                <a:gdLst>
                  <a:gd name="T0" fmla="*/ 76 w 152"/>
                  <a:gd name="T1" fmla="*/ 158 h 165"/>
                  <a:gd name="T2" fmla="*/ 140 w 152"/>
                  <a:gd name="T3" fmla="*/ 0 h 165"/>
                  <a:gd name="T4" fmla="*/ 152 w 152"/>
                  <a:gd name="T5" fmla="*/ 0 h 165"/>
                  <a:gd name="T6" fmla="*/ 88 w 152"/>
                  <a:gd name="T7" fmla="*/ 165 h 165"/>
                  <a:gd name="T8" fmla="*/ 67 w 152"/>
                  <a:gd name="T9" fmla="*/ 165 h 165"/>
                  <a:gd name="T10" fmla="*/ 0 w 152"/>
                  <a:gd name="T11" fmla="*/ 0 h 165"/>
                  <a:gd name="T12" fmla="*/ 14 w 152"/>
                  <a:gd name="T13" fmla="*/ 0 h 165"/>
                  <a:gd name="T14" fmla="*/ 76 w 152"/>
                  <a:gd name="T15" fmla="*/ 15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65">
                    <a:moveTo>
                      <a:pt x="76" y="158"/>
                    </a:moveTo>
                    <a:lnTo>
                      <a:pt x="140" y="0"/>
                    </a:lnTo>
                    <a:lnTo>
                      <a:pt x="152" y="0"/>
                    </a:lnTo>
                    <a:lnTo>
                      <a:pt x="88" y="165"/>
                    </a:lnTo>
                    <a:lnTo>
                      <a:pt x="67" y="165"/>
                    </a:lnTo>
                    <a:lnTo>
                      <a:pt x="0" y="0"/>
                    </a:lnTo>
                    <a:lnTo>
                      <a:pt x="14" y="0"/>
                    </a:lnTo>
                    <a:lnTo>
                      <a:pt x="76"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3" name="Freeform 54"/>
              <p:cNvSpPr>
                <a:spLocks noEditPoints="1"/>
              </p:cNvSpPr>
              <p:nvPr userDrawn="1"/>
            </p:nvSpPr>
            <p:spPr bwMode="auto">
              <a:xfrm>
                <a:off x="2890" y="1500"/>
                <a:ext cx="21" cy="231"/>
              </a:xfrm>
              <a:custGeom>
                <a:avLst/>
                <a:gdLst>
                  <a:gd name="T0" fmla="*/ 4 w 9"/>
                  <a:gd name="T1" fmla="*/ 11 h 97"/>
                  <a:gd name="T2" fmla="*/ 0 w 9"/>
                  <a:gd name="T3" fmla="*/ 5 h 97"/>
                  <a:gd name="T4" fmla="*/ 4 w 9"/>
                  <a:gd name="T5" fmla="*/ 0 h 97"/>
                  <a:gd name="T6" fmla="*/ 9 w 9"/>
                  <a:gd name="T7" fmla="*/ 5 h 97"/>
                  <a:gd name="T8" fmla="*/ 4 w 9"/>
                  <a:gd name="T9" fmla="*/ 11 h 97"/>
                  <a:gd name="T10" fmla="*/ 7 w 9"/>
                  <a:gd name="T11" fmla="*/ 28 h 97"/>
                  <a:gd name="T12" fmla="*/ 7 w 9"/>
                  <a:gd name="T13" fmla="*/ 97 h 97"/>
                  <a:gd name="T14" fmla="*/ 1 w 9"/>
                  <a:gd name="T15" fmla="*/ 97 h 97"/>
                  <a:gd name="T16" fmla="*/ 1 w 9"/>
                  <a:gd name="T17" fmla="*/ 28 h 97"/>
                  <a:gd name="T18" fmla="*/ 7 w 9"/>
                  <a:gd name="T19" fmla="*/ 2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7">
                    <a:moveTo>
                      <a:pt x="4" y="11"/>
                    </a:moveTo>
                    <a:cubicBezTo>
                      <a:pt x="1" y="11"/>
                      <a:pt x="0" y="8"/>
                      <a:pt x="0" y="5"/>
                    </a:cubicBezTo>
                    <a:cubicBezTo>
                      <a:pt x="0" y="2"/>
                      <a:pt x="1" y="0"/>
                      <a:pt x="4" y="0"/>
                    </a:cubicBezTo>
                    <a:cubicBezTo>
                      <a:pt x="8" y="0"/>
                      <a:pt x="9" y="2"/>
                      <a:pt x="9" y="5"/>
                    </a:cubicBezTo>
                    <a:cubicBezTo>
                      <a:pt x="9" y="8"/>
                      <a:pt x="8" y="11"/>
                      <a:pt x="4" y="11"/>
                    </a:cubicBezTo>
                    <a:close/>
                    <a:moveTo>
                      <a:pt x="7" y="28"/>
                    </a:moveTo>
                    <a:cubicBezTo>
                      <a:pt x="7" y="97"/>
                      <a:pt x="7" y="97"/>
                      <a:pt x="7" y="97"/>
                    </a:cubicBezTo>
                    <a:cubicBezTo>
                      <a:pt x="1" y="97"/>
                      <a:pt x="1" y="97"/>
                      <a:pt x="1" y="97"/>
                    </a:cubicBezTo>
                    <a:cubicBezTo>
                      <a:pt x="1" y="28"/>
                      <a:pt x="1" y="28"/>
                      <a:pt x="1" y="28"/>
                    </a:cubicBez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4" name="Freeform 55"/>
              <p:cNvSpPr>
                <a:spLocks/>
              </p:cNvSpPr>
              <p:nvPr userDrawn="1"/>
            </p:nvSpPr>
            <p:spPr bwMode="auto">
              <a:xfrm>
                <a:off x="2942" y="1562"/>
                <a:ext cx="137" cy="173"/>
              </a:xfrm>
              <a:custGeom>
                <a:avLst/>
                <a:gdLst>
                  <a:gd name="T0" fmla="*/ 58 w 58"/>
                  <a:gd name="T1" fmla="*/ 72 h 73"/>
                  <a:gd name="T2" fmla="*/ 34 w 58"/>
                  <a:gd name="T3" fmla="*/ 73 h 73"/>
                  <a:gd name="T4" fmla="*/ 30 w 58"/>
                  <a:gd name="T5" fmla="*/ 73 h 73"/>
                  <a:gd name="T6" fmla="*/ 0 w 58"/>
                  <a:gd name="T7" fmla="*/ 37 h 73"/>
                  <a:gd name="T8" fmla="*/ 35 w 58"/>
                  <a:gd name="T9" fmla="*/ 0 h 73"/>
                  <a:gd name="T10" fmla="*/ 56 w 58"/>
                  <a:gd name="T11" fmla="*/ 2 h 73"/>
                  <a:gd name="T12" fmla="*/ 55 w 58"/>
                  <a:gd name="T13" fmla="*/ 6 h 73"/>
                  <a:gd name="T14" fmla="*/ 35 w 58"/>
                  <a:gd name="T15" fmla="*/ 4 h 73"/>
                  <a:gd name="T16" fmla="*/ 5 w 58"/>
                  <a:gd name="T17" fmla="*/ 36 h 73"/>
                  <a:gd name="T18" fmla="*/ 37 w 58"/>
                  <a:gd name="T19" fmla="*/ 69 h 73"/>
                  <a:gd name="T20" fmla="*/ 57 w 58"/>
                  <a:gd name="T21" fmla="*/ 67 h 73"/>
                  <a:gd name="T22" fmla="*/ 58 w 58"/>
                  <a:gd name="T23"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73">
                    <a:moveTo>
                      <a:pt x="58" y="72"/>
                    </a:moveTo>
                    <a:cubicBezTo>
                      <a:pt x="50" y="73"/>
                      <a:pt x="42" y="73"/>
                      <a:pt x="34" y="73"/>
                    </a:cubicBezTo>
                    <a:cubicBezTo>
                      <a:pt x="33" y="73"/>
                      <a:pt x="31" y="73"/>
                      <a:pt x="30" y="73"/>
                    </a:cubicBezTo>
                    <a:cubicBezTo>
                      <a:pt x="10" y="72"/>
                      <a:pt x="0" y="62"/>
                      <a:pt x="0" y="37"/>
                    </a:cubicBezTo>
                    <a:cubicBezTo>
                      <a:pt x="0" y="8"/>
                      <a:pt x="12" y="0"/>
                      <a:pt x="35" y="0"/>
                    </a:cubicBezTo>
                    <a:cubicBezTo>
                      <a:pt x="41" y="0"/>
                      <a:pt x="49" y="0"/>
                      <a:pt x="56" y="2"/>
                    </a:cubicBezTo>
                    <a:cubicBezTo>
                      <a:pt x="55" y="6"/>
                      <a:pt x="55" y="6"/>
                      <a:pt x="55" y="6"/>
                    </a:cubicBezTo>
                    <a:cubicBezTo>
                      <a:pt x="44" y="5"/>
                      <a:pt x="41" y="4"/>
                      <a:pt x="35" y="4"/>
                    </a:cubicBezTo>
                    <a:cubicBezTo>
                      <a:pt x="9" y="4"/>
                      <a:pt x="5" y="20"/>
                      <a:pt x="5" y="36"/>
                    </a:cubicBezTo>
                    <a:cubicBezTo>
                      <a:pt x="5" y="60"/>
                      <a:pt x="13" y="69"/>
                      <a:pt x="37" y="69"/>
                    </a:cubicBezTo>
                    <a:cubicBezTo>
                      <a:pt x="43" y="69"/>
                      <a:pt x="49" y="68"/>
                      <a:pt x="57" y="67"/>
                    </a:cubicBezTo>
                    <a:lnTo>
                      <a:pt x="5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5" name="Freeform 56"/>
              <p:cNvSpPr>
                <a:spLocks noEditPoints="1"/>
              </p:cNvSpPr>
              <p:nvPr userDrawn="1"/>
            </p:nvSpPr>
            <p:spPr bwMode="auto">
              <a:xfrm>
                <a:off x="3096" y="1562"/>
                <a:ext cx="159" cy="173"/>
              </a:xfrm>
              <a:custGeom>
                <a:avLst/>
                <a:gdLst>
                  <a:gd name="T0" fmla="*/ 6 w 67"/>
                  <a:gd name="T1" fmla="*/ 39 h 73"/>
                  <a:gd name="T2" fmla="*/ 37 w 67"/>
                  <a:gd name="T3" fmla="*/ 69 h 73"/>
                  <a:gd name="T4" fmla="*/ 62 w 67"/>
                  <a:gd name="T5" fmla="*/ 66 h 73"/>
                  <a:gd name="T6" fmla="*/ 63 w 67"/>
                  <a:gd name="T7" fmla="*/ 71 h 73"/>
                  <a:gd name="T8" fmla="*/ 36 w 67"/>
                  <a:gd name="T9" fmla="*/ 73 h 73"/>
                  <a:gd name="T10" fmla="*/ 0 w 67"/>
                  <a:gd name="T11" fmla="*/ 36 h 73"/>
                  <a:gd name="T12" fmla="*/ 34 w 67"/>
                  <a:gd name="T13" fmla="*/ 0 h 73"/>
                  <a:gd name="T14" fmla="*/ 67 w 67"/>
                  <a:gd name="T15" fmla="*/ 36 h 73"/>
                  <a:gd name="T16" fmla="*/ 67 w 67"/>
                  <a:gd name="T17" fmla="*/ 39 h 73"/>
                  <a:gd name="T18" fmla="*/ 6 w 67"/>
                  <a:gd name="T19" fmla="*/ 39 h 73"/>
                  <a:gd name="T20" fmla="*/ 61 w 67"/>
                  <a:gd name="T21" fmla="*/ 34 h 73"/>
                  <a:gd name="T22" fmla="*/ 34 w 67"/>
                  <a:gd name="T23" fmla="*/ 4 h 73"/>
                  <a:gd name="T24" fmla="*/ 6 w 67"/>
                  <a:gd name="T25" fmla="*/ 34 h 73"/>
                  <a:gd name="T26" fmla="*/ 61 w 67"/>
                  <a:gd name="T27"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73">
                    <a:moveTo>
                      <a:pt x="6" y="39"/>
                    </a:moveTo>
                    <a:cubicBezTo>
                      <a:pt x="6" y="63"/>
                      <a:pt x="19" y="69"/>
                      <a:pt x="37" y="69"/>
                    </a:cubicBezTo>
                    <a:cubicBezTo>
                      <a:pt x="47" y="69"/>
                      <a:pt x="54" y="68"/>
                      <a:pt x="62" y="66"/>
                    </a:cubicBezTo>
                    <a:cubicBezTo>
                      <a:pt x="63" y="71"/>
                      <a:pt x="63" y="71"/>
                      <a:pt x="63" y="71"/>
                    </a:cubicBezTo>
                    <a:cubicBezTo>
                      <a:pt x="55" y="72"/>
                      <a:pt x="45" y="73"/>
                      <a:pt x="36" y="73"/>
                    </a:cubicBezTo>
                    <a:cubicBezTo>
                      <a:pt x="11" y="73"/>
                      <a:pt x="0" y="63"/>
                      <a:pt x="0" y="36"/>
                    </a:cubicBezTo>
                    <a:cubicBezTo>
                      <a:pt x="0" y="15"/>
                      <a:pt x="8" y="0"/>
                      <a:pt x="34" y="0"/>
                    </a:cubicBezTo>
                    <a:cubicBezTo>
                      <a:pt x="53" y="0"/>
                      <a:pt x="67" y="10"/>
                      <a:pt x="67" y="36"/>
                    </a:cubicBezTo>
                    <a:cubicBezTo>
                      <a:pt x="67" y="39"/>
                      <a:pt x="67" y="39"/>
                      <a:pt x="67" y="39"/>
                    </a:cubicBezTo>
                    <a:lnTo>
                      <a:pt x="6" y="39"/>
                    </a:lnTo>
                    <a:close/>
                    <a:moveTo>
                      <a:pt x="61" y="34"/>
                    </a:moveTo>
                    <a:cubicBezTo>
                      <a:pt x="61" y="13"/>
                      <a:pt x="49" y="4"/>
                      <a:pt x="34" y="4"/>
                    </a:cubicBezTo>
                    <a:cubicBezTo>
                      <a:pt x="19" y="4"/>
                      <a:pt x="6" y="11"/>
                      <a:pt x="6" y="34"/>
                    </a:cubicBezTo>
                    <a:lnTo>
                      <a:pt x="6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6" name="Freeform 57"/>
              <p:cNvSpPr>
                <a:spLocks/>
              </p:cNvSpPr>
              <p:nvPr userDrawn="1"/>
            </p:nvSpPr>
            <p:spPr bwMode="auto">
              <a:xfrm>
                <a:off x="3277" y="1562"/>
                <a:ext cx="130" cy="173"/>
              </a:xfrm>
              <a:custGeom>
                <a:avLst/>
                <a:gdLst>
                  <a:gd name="T0" fmla="*/ 1 w 55"/>
                  <a:gd name="T1" fmla="*/ 66 h 73"/>
                  <a:gd name="T2" fmla="*/ 24 w 55"/>
                  <a:gd name="T3" fmla="*/ 69 h 73"/>
                  <a:gd name="T4" fmla="*/ 50 w 55"/>
                  <a:gd name="T5" fmla="*/ 55 h 73"/>
                  <a:gd name="T6" fmla="*/ 29 w 55"/>
                  <a:gd name="T7" fmla="*/ 38 h 73"/>
                  <a:gd name="T8" fmla="*/ 27 w 55"/>
                  <a:gd name="T9" fmla="*/ 38 h 73"/>
                  <a:gd name="T10" fmla="*/ 2 w 55"/>
                  <a:gd name="T11" fmla="*/ 18 h 73"/>
                  <a:gd name="T12" fmla="*/ 29 w 55"/>
                  <a:gd name="T13" fmla="*/ 0 h 73"/>
                  <a:gd name="T14" fmla="*/ 51 w 55"/>
                  <a:gd name="T15" fmla="*/ 2 h 73"/>
                  <a:gd name="T16" fmla="*/ 51 w 55"/>
                  <a:gd name="T17" fmla="*/ 7 h 73"/>
                  <a:gd name="T18" fmla="*/ 30 w 55"/>
                  <a:gd name="T19" fmla="*/ 4 h 73"/>
                  <a:gd name="T20" fmla="*/ 7 w 55"/>
                  <a:gd name="T21" fmla="*/ 18 h 73"/>
                  <a:gd name="T22" fmla="*/ 29 w 55"/>
                  <a:gd name="T23" fmla="*/ 33 h 73"/>
                  <a:gd name="T24" fmla="*/ 55 w 55"/>
                  <a:gd name="T25" fmla="*/ 54 h 73"/>
                  <a:gd name="T26" fmla="*/ 26 w 55"/>
                  <a:gd name="T27" fmla="*/ 73 h 73"/>
                  <a:gd name="T28" fmla="*/ 0 w 55"/>
                  <a:gd name="T29" fmla="*/ 71 h 73"/>
                  <a:gd name="T30" fmla="*/ 1 w 55"/>
                  <a:gd name="T31" fmla="*/ 6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73">
                    <a:moveTo>
                      <a:pt x="1" y="66"/>
                    </a:moveTo>
                    <a:cubicBezTo>
                      <a:pt x="7" y="67"/>
                      <a:pt x="16" y="69"/>
                      <a:pt x="24" y="69"/>
                    </a:cubicBezTo>
                    <a:cubicBezTo>
                      <a:pt x="38" y="69"/>
                      <a:pt x="50" y="66"/>
                      <a:pt x="50" y="55"/>
                    </a:cubicBezTo>
                    <a:cubicBezTo>
                      <a:pt x="50" y="43"/>
                      <a:pt x="40" y="41"/>
                      <a:pt x="29" y="38"/>
                    </a:cubicBezTo>
                    <a:cubicBezTo>
                      <a:pt x="27" y="38"/>
                      <a:pt x="27" y="38"/>
                      <a:pt x="27" y="38"/>
                    </a:cubicBezTo>
                    <a:cubicBezTo>
                      <a:pt x="16" y="36"/>
                      <a:pt x="2" y="33"/>
                      <a:pt x="2" y="18"/>
                    </a:cubicBezTo>
                    <a:cubicBezTo>
                      <a:pt x="2" y="5"/>
                      <a:pt x="13" y="0"/>
                      <a:pt x="29" y="0"/>
                    </a:cubicBezTo>
                    <a:cubicBezTo>
                      <a:pt x="39" y="0"/>
                      <a:pt x="46" y="1"/>
                      <a:pt x="51" y="2"/>
                    </a:cubicBezTo>
                    <a:cubicBezTo>
                      <a:pt x="51" y="7"/>
                      <a:pt x="51" y="7"/>
                      <a:pt x="51" y="7"/>
                    </a:cubicBezTo>
                    <a:cubicBezTo>
                      <a:pt x="46" y="6"/>
                      <a:pt x="39" y="4"/>
                      <a:pt x="30" y="4"/>
                    </a:cubicBezTo>
                    <a:cubicBezTo>
                      <a:pt x="17" y="4"/>
                      <a:pt x="7" y="8"/>
                      <a:pt x="7" y="18"/>
                    </a:cubicBezTo>
                    <a:cubicBezTo>
                      <a:pt x="7" y="29"/>
                      <a:pt x="18" y="31"/>
                      <a:pt x="29" y="33"/>
                    </a:cubicBezTo>
                    <a:cubicBezTo>
                      <a:pt x="43" y="36"/>
                      <a:pt x="55" y="39"/>
                      <a:pt x="55" y="54"/>
                    </a:cubicBezTo>
                    <a:cubicBezTo>
                      <a:pt x="55" y="71"/>
                      <a:pt x="40" y="73"/>
                      <a:pt x="26" y="73"/>
                    </a:cubicBezTo>
                    <a:cubicBezTo>
                      <a:pt x="16" y="73"/>
                      <a:pt x="8" y="72"/>
                      <a:pt x="0" y="71"/>
                    </a:cubicBezTo>
                    <a:lnTo>
                      <a:pt x="1"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7" name="Freeform 58"/>
              <p:cNvSpPr>
                <a:spLocks noEditPoints="1"/>
              </p:cNvSpPr>
              <p:nvPr userDrawn="1"/>
            </p:nvSpPr>
            <p:spPr bwMode="auto">
              <a:xfrm>
                <a:off x="2187" y="1826"/>
                <a:ext cx="185" cy="219"/>
              </a:xfrm>
              <a:custGeom>
                <a:avLst/>
                <a:gdLst>
                  <a:gd name="T0" fmla="*/ 154 w 185"/>
                  <a:gd name="T1" fmla="*/ 169 h 219"/>
                  <a:gd name="T2" fmla="*/ 33 w 185"/>
                  <a:gd name="T3" fmla="*/ 169 h 219"/>
                  <a:gd name="T4" fmla="*/ 14 w 185"/>
                  <a:gd name="T5" fmla="*/ 219 h 219"/>
                  <a:gd name="T6" fmla="*/ 0 w 185"/>
                  <a:gd name="T7" fmla="*/ 219 h 219"/>
                  <a:gd name="T8" fmla="*/ 83 w 185"/>
                  <a:gd name="T9" fmla="*/ 0 h 219"/>
                  <a:gd name="T10" fmla="*/ 102 w 185"/>
                  <a:gd name="T11" fmla="*/ 0 h 219"/>
                  <a:gd name="T12" fmla="*/ 185 w 185"/>
                  <a:gd name="T13" fmla="*/ 219 h 219"/>
                  <a:gd name="T14" fmla="*/ 171 w 185"/>
                  <a:gd name="T15" fmla="*/ 219 h 219"/>
                  <a:gd name="T16" fmla="*/ 154 w 185"/>
                  <a:gd name="T17" fmla="*/ 169 h 219"/>
                  <a:gd name="T18" fmla="*/ 38 w 185"/>
                  <a:gd name="T19" fmla="*/ 157 h 219"/>
                  <a:gd name="T20" fmla="*/ 149 w 185"/>
                  <a:gd name="T21" fmla="*/ 157 h 219"/>
                  <a:gd name="T22" fmla="*/ 92 w 185"/>
                  <a:gd name="T23" fmla="*/ 12 h 219"/>
                  <a:gd name="T24" fmla="*/ 38 w 185"/>
                  <a:gd name="T25" fmla="*/ 15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19">
                    <a:moveTo>
                      <a:pt x="154" y="169"/>
                    </a:moveTo>
                    <a:lnTo>
                      <a:pt x="33" y="169"/>
                    </a:lnTo>
                    <a:lnTo>
                      <a:pt x="14" y="219"/>
                    </a:lnTo>
                    <a:lnTo>
                      <a:pt x="0" y="219"/>
                    </a:lnTo>
                    <a:lnTo>
                      <a:pt x="83" y="0"/>
                    </a:lnTo>
                    <a:lnTo>
                      <a:pt x="102" y="0"/>
                    </a:lnTo>
                    <a:lnTo>
                      <a:pt x="185" y="219"/>
                    </a:lnTo>
                    <a:lnTo>
                      <a:pt x="171" y="219"/>
                    </a:lnTo>
                    <a:lnTo>
                      <a:pt x="154" y="169"/>
                    </a:lnTo>
                    <a:close/>
                    <a:moveTo>
                      <a:pt x="38" y="157"/>
                    </a:moveTo>
                    <a:lnTo>
                      <a:pt x="149" y="157"/>
                    </a:lnTo>
                    <a:lnTo>
                      <a:pt x="92" y="12"/>
                    </a:lnTo>
                    <a:lnTo>
                      <a:pt x="38"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8" name="Freeform 59"/>
              <p:cNvSpPr>
                <a:spLocks/>
              </p:cNvSpPr>
              <p:nvPr userDrawn="1"/>
            </p:nvSpPr>
            <p:spPr bwMode="auto">
              <a:xfrm>
                <a:off x="2386" y="1881"/>
                <a:ext cx="140" cy="169"/>
              </a:xfrm>
              <a:custGeom>
                <a:avLst/>
                <a:gdLst>
                  <a:gd name="T0" fmla="*/ 53 w 59"/>
                  <a:gd name="T1" fmla="*/ 0 h 71"/>
                  <a:gd name="T2" fmla="*/ 59 w 59"/>
                  <a:gd name="T3" fmla="*/ 0 h 71"/>
                  <a:gd name="T4" fmla="*/ 59 w 59"/>
                  <a:gd name="T5" fmla="*/ 69 h 71"/>
                  <a:gd name="T6" fmla="*/ 29 w 59"/>
                  <a:gd name="T7" fmla="*/ 71 h 71"/>
                  <a:gd name="T8" fmla="*/ 0 w 59"/>
                  <a:gd name="T9" fmla="*/ 43 h 71"/>
                  <a:gd name="T10" fmla="*/ 0 w 59"/>
                  <a:gd name="T11" fmla="*/ 0 h 71"/>
                  <a:gd name="T12" fmla="*/ 6 w 59"/>
                  <a:gd name="T13" fmla="*/ 0 h 71"/>
                  <a:gd name="T14" fmla="*/ 6 w 59"/>
                  <a:gd name="T15" fmla="*/ 42 h 71"/>
                  <a:gd name="T16" fmla="*/ 28 w 59"/>
                  <a:gd name="T17" fmla="*/ 66 h 71"/>
                  <a:gd name="T18" fmla="*/ 30 w 59"/>
                  <a:gd name="T19" fmla="*/ 66 h 71"/>
                  <a:gd name="T20" fmla="*/ 53 w 59"/>
                  <a:gd name="T21" fmla="*/ 65 h 71"/>
                  <a:gd name="T22" fmla="*/ 53 w 59"/>
                  <a:gd name="T2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71">
                    <a:moveTo>
                      <a:pt x="53" y="0"/>
                    </a:moveTo>
                    <a:cubicBezTo>
                      <a:pt x="59" y="0"/>
                      <a:pt x="59" y="0"/>
                      <a:pt x="59" y="0"/>
                    </a:cubicBezTo>
                    <a:cubicBezTo>
                      <a:pt x="59" y="69"/>
                      <a:pt x="59" y="69"/>
                      <a:pt x="59" y="69"/>
                    </a:cubicBezTo>
                    <a:cubicBezTo>
                      <a:pt x="47" y="71"/>
                      <a:pt x="38" y="71"/>
                      <a:pt x="29" y="71"/>
                    </a:cubicBezTo>
                    <a:cubicBezTo>
                      <a:pt x="15" y="71"/>
                      <a:pt x="0" y="67"/>
                      <a:pt x="0" y="43"/>
                    </a:cubicBezTo>
                    <a:cubicBezTo>
                      <a:pt x="0" y="0"/>
                      <a:pt x="0" y="0"/>
                      <a:pt x="0" y="0"/>
                    </a:cubicBezTo>
                    <a:cubicBezTo>
                      <a:pt x="6" y="0"/>
                      <a:pt x="6" y="0"/>
                      <a:pt x="6" y="0"/>
                    </a:cubicBezTo>
                    <a:cubicBezTo>
                      <a:pt x="6" y="42"/>
                      <a:pt x="6" y="42"/>
                      <a:pt x="6" y="42"/>
                    </a:cubicBezTo>
                    <a:cubicBezTo>
                      <a:pt x="6" y="59"/>
                      <a:pt x="12" y="66"/>
                      <a:pt x="28" y="66"/>
                    </a:cubicBezTo>
                    <a:cubicBezTo>
                      <a:pt x="30" y="66"/>
                      <a:pt x="30" y="66"/>
                      <a:pt x="30" y="66"/>
                    </a:cubicBezTo>
                    <a:cubicBezTo>
                      <a:pt x="36" y="66"/>
                      <a:pt x="46" y="66"/>
                      <a:pt x="53" y="65"/>
                    </a:cubicBezTo>
                    <a:lnTo>
                      <a:pt x="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9" name="Freeform 60"/>
              <p:cNvSpPr>
                <a:spLocks/>
              </p:cNvSpPr>
              <p:nvPr userDrawn="1"/>
            </p:nvSpPr>
            <p:spPr bwMode="auto">
              <a:xfrm>
                <a:off x="2557" y="1876"/>
                <a:ext cx="126" cy="174"/>
              </a:xfrm>
              <a:custGeom>
                <a:avLst/>
                <a:gdLst>
                  <a:gd name="T0" fmla="*/ 0 w 53"/>
                  <a:gd name="T1" fmla="*/ 66 h 73"/>
                  <a:gd name="T2" fmla="*/ 23 w 53"/>
                  <a:gd name="T3" fmla="*/ 68 h 73"/>
                  <a:gd name="T4" fmla="*/ 48 w 53"/>
                  <a:gd name="T5" fmla="*/ 55 h 73"/>
                  <a:gd name="T6" fmla="*/ 28 w 53"/>
                  <a:gd name="T7" fmla="*/ 38 h 73"/>
                  <a:gd name="T8" fmla="*/ 26 w 53"/>
                  <a:gd name="T9" fmla="*/ 38 h 73"/>
                  <a:gd name="T10" fmla="*/ 1 w 53"/>
                  <a:gd name="T11" fmla="*/ 18 h 73"/>
                  <a:gd name="T12" fmla="*/ 27 w 53"/>
                  <a:gd name="T13" fmla="*/ 0 h 73"/>
                  <a:gd name="T14" fmla="*/ 49 w 53"/>
                  <a:gd name="T15" fmla="*/ 2 h 73"/>
                  <a:gd name="T16" fmla="*/ 49 w 53"/>
                  <a:gd name="T17" fmla="*/ 7 h 73"/>
                  <a:gd name="T18" fmla="*/ 28 w 53"/>
                  <a:gd name="T19" fmla="*/ 4 h 73"/>
                  <a:gd name="T20" fmla="*/ 7 w 53"/>
                  <a:gd name="T21" fmla="*/ 18 h 73"/>
                  <a:gd name="T22" fmla="*/ 28 w 53"/>
                  <a:gd name="T23" fmla="*/ 33 h 73"/>
                  <a:gd name="T24" fmla="*/ 53 w 53"/>
                  <a:gd name="T25" fmla="*/ 54 h 73"/>
                  <a:gd name="T26" fmla="*/ 25 w 53"/>
                  <a:gd name="T27" fmla="*/ 73 h 73"/>
                  <a:gd name="T28" fmla="*/ 0 w 53"/>
                  <a:gd name="T29" fmla="*/ 71 h 73"/>
                  <a:gd name="T30" fmla="*/ 0 w 53"/>
                  <a:gd name="T31" fmla="*/ 6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73">
                    <a:moveTo>
                      <a:pt x="0" y="66"/>
                    </a:moveTo>
                    <a:cubicBezTo>
                      <a:pt x="6" y="67"/>
                      <a:pt x="15" y="68"/>
                      <a:pt x="23" y="68"/>
                    </a:cubicBezTo>
                    <a:cubicBezTo>
                      <a:pt x="36" y="68"/>
                      <a:pt x="48" y="66"/>
                      <a:pt x="48" y="55"/>
                    </a:cubicBezTo>
                    <a:cubicBezTo>
                      <a:pt x="48" y="43"/>
                      <a:pt x="39" y="40"/>
                      <a:pt x="28" y="38"/>
                    </a:cubicBezTo>
                    <a:cubicBezTo>
                      <a:pt x="26" y="38"/>
                      <a:pt x="26" y="38"/>
                      <a:pt x="26" y="38"/>
                    </a:cubicBezTo>
                    <a:cubicBezTo>
                      <a:pt x="15" y="36"/>
                      <a:pt x="1" y="33"/>
                      <a:pt x="1" y="18"/>
                    </a:cubicBezTo>
                    <a:cubicBezTo>
                      <a:pt x="1" y="5"/>
                      <a:pt x="13" y="0"/>
                      <a:pt x="27" y="0"/>
                    </a:cubicBezTo>
                    <a:cubicBezTo>
                      <a:pt x="37" y="0"/>
                      <a:pt x="44" y="1"/>
                      <a:pt x="49" y="2"/>
                    </a:cubicBezTo>
                    <a:cubicBezTo>
                      <a:pt x="49" y="7"/>
                      <a:pt x="49" y="7"/>
                      <a:pt x="49" y="7"/>
                    </a:cubicBezTo>
                    <a:cubicBezTo>
                      <a:pt x="44" y="6"/>
                      <a:pt x="38" y="4"/>
                      <a:pt x="28" y="4"/>
                    </a:cubicBezTo>
                    <a:cubicBezTo>
                      <a:pt x="16" y="4"/>
                      <a:pt x="7" y="8"/>
                      <a:pt x="7" y="18"/>
                    </a:cubicBezTo>
                    <a:cubicBezTo>
                      <a:pt x="7" y="29"/>
                      <a:pt x="17" y="31"/>
                      <a:pt x="28" y="33"/>
                    </a:cubicBezTo>
                    <a:cubicBezTo>
                      <a:pt x="41" y="36"/>
                      <a:pt x="53" y="39"/>
                      <a:pt x="53" y="54"/>
                    </a:cubicBezTo>
                    <a:cubicBezTo>
                      <a:pt x="53" y="71"/>
                      <a:pt x="38" y="73"/>
                      <a:pt x="25" y="73"/>
                    </a:cubicBezTo>
                    <a:cubicBezTo>
                      <a:pt x="15" y="73"/>
                      <a:pt x="7" y="72"/>
                      <a:pt x="0" y="71"/>
                    </a:cubicBezTo>
                    <a:lnTo>
                      <a:pt x="0"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60" name="Freeform 61"/>
              <p:cNvSpPr>
                <a:spLocks/>
              </p:cNvSpPr>
              <p:nvPr userDrawn="1"/>
            </p:nvSpPr>
            <p:spPr bwMode="auto">
              <a:xfrm>
                <a:off x="2714" y="1819"/>
                <a:ext cx="76" cy="231"/>
              </a:xfrm>
              <a:custGeom>
                <a:avLst/>
                <a:gdLst>
                  <a:gd name="T0" fmla="*/ 0 w 32"/>
                  <a:gd name="T1" fmla="*/ 0 h 97"/>
                  <a:gd name="T2" fmla="*/ 6 w 32"/>
                  <a:gd name="T3" fmla="*/ 0 h 97"/>
                  <a:gd name="T4" fmla="*/ 6 w 32"/>
                  <a:gd name="T5" fmla="*/ 26 h 97"/>
                  <a:gd name="T6" fmla="*/ 31 w 32"/>
                  <a:gd name="T7" fmla="*/ 26 h 97"/>
                  <a:gd name="T8" fmla="*/ 31 w 32"/>
                  <a:gd name="T9" fmla="*/ 30 h 97"/>
                  <a:gd name="T10" fmla="*/ 6 w 32"/>
                  <a:gd name="T11" fmla="*/ 30 h 97"/>
                  <a:gd name="T12" fmla="*/ 6 w 32"/>
                  <a:gd name="T13" fmla="*/ 77 h 97"/>
                  <a:gd name="T14" fmla="*/ 18 w 32"/>
                  <a:gd name="T15" fmla="*/ 92 h 97"/>
                  <a:gd name="T16" fmla="*/ 31 w 32"/>
                  <a:gd name="T17" fmla="*/ 90 h 97"/>
                  <a:gd name="T18" fmla="*/ 32 w 32"/>
                  <a:gd name="T19" fmla="*/ 95 h 97"/>
                  <a:gd name="T20" fmla="*/ 17 w 32"/>
                  <a:gd name="T21" fmla="*/ 97 h 97"/>
                  <a:gd name="T22" fmla="*/ 0 w 32"/>
                  <a:gd name="T23" fmla="*/ 77 h 97"/>
                  <a:gd name="T24" fmla="*/ 0 w 32"/>
                  <a:gd name="T2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97">
                    <a:moveTo>
                      <a:pt x="0" y="0"/>
                    </a:moveTo>
                    <a:cubicBezTo>
                      <a:pt x="6" y="0"/>
                      <a:pt x="6" y="0"/>
                      <a:pt x="6" y="0"/>
                    </a:cubicBezTo>
                    <a:cubicBezTo>
                      <a:pt x="6" y="26"/>
                      <a:pt x="6" y="26"/>
                      <a:pt x="6" y="26"/>
                    </a:cubicBezTo>
                    <a:cubicBezTo>
                      <a:pt x="31" y="26"/>
                      <a:pt x="31" y="26"/>
                      <a:pt x="31" y="26"/>
                    </a:cubicBezTo>
                    <a:cubicBezTo>
                      <a:pt x="31" y="30"/>
                      <a:pt x="31" y="30"/>
                      <a:pt x="31" y="30"/>
                    </a:cubicBezTo>
                    <a:cubicBezTo>
                      <a:pt x="6" y="30"/>
                      <a:pt x="6" y="30"/>
                      <a:pt x="6" y="30"/>
                    </a:cubicBezTo>
                    <a:cubicBezTo>
                      <a:pt x="6" y="77"/>
                      <a:pt x="6" y="77"/>
                      <a:pt x="6" y="77"/>
                    </a:cubicBezTo>
                    <a:cubicBezTo>
                      <a:pt x="6" y="90"/>
                      <a:pt x="9" y="92"/>
                      <a:pt x="18" y="92"/>
                    </a:cubicBezTo>
                    <a:cubicBezTo>
                      <a:pt x="23" y="92"/>
                      <a:pt x="28" y="91"/>
                      <a:pt x="31" y="90"/>
                    </a:cubicBezTo>
                    <a:cubicBezTo>
                      <a:pt x="32" y="95"/>
                      <a:pt x="32" y="95"/>
                      <a:pt x="32" y="95"/>
                    </a:cubicBezTo>
                    <a:cubicBezTo>
                      <a:pt x="30" y="95"/>
                      <a:pt x="25" y="97"/>
                      <a:pt x="17" y="97"/>
                    </a:cubicBezTo>
                    <a:cubicBezTo>
                      <a:pt x="8" y="97"/>
                      <a:pt x="0" y="95"/>
                      <a:pt x="0" y="77"/>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61" name="Freeform 62"/>
              <p:cNvSpPr>
                <a:spLocks/>
              </p:cNvSpPr>
              <p:nvPr userDrawn="1"/>
            </p:nvSpPr>
            <p:spPr bwMode="auto">
              <a:xfrm>
                <a:off x="2823" y="1876"/>
                <a:ext cx="119" cy="169"/>
              </a:xfrm>
              <a:custGeom>
                <a:avLst/>
                <a:gdLst>
                  <a:gd name="T0" fmla="*/ 6 w 50"/>
                  <a:gd name="T1" fmla="*/ 6 h 71"/>
                  <a:gd name="T2" fmla="*/ 6 w 50"/>
                  <a:gd name="T3" fmla="*/ 71 h 71"/>
                  <a:gd name="T4" fmla="*/ 0 w 50"/>
                  <a:gd name="T5" fmla="*/ 71 h 71"/>
                  <a:gd name="T6" fmla="*/ 0 w 50"/>
                  <a:gd name="T7" fmla="*/ 2 h 71"/>
                  <a:gd name="T8" fmla="*/ 22 w 50"/>
                  <a:gd name="T9" fmla="*/ 0 h 71"/>
                  <a:gd name="T10" fmla="*/ 50 w 50"/>
                  <a:gd name="T11" fmla="*/ 22 h 71"/>
                  <a:gd name="T12" fmla="*/ 44 w 50"/>
                  <a:gd name="T13" fmla="*/ 22 h 71"/>
                  <a:gd name="T14" fmla="*/ 21 w 50"/>
                  <a:gd name="T15" fmla="*/ 4 h 71"/>
                  <a:gd name="T16" fmla="*/ 6 w 50"/>
                  <a:gd name="T17"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71">
                    <a:moveTo>
                      <a:pt x="6" y="6"/>
                    </a:moveTo>
                    <a:cubicBezTo>
                      <a:pt x="6" y="71"/>
                      <a:pt x="6" y="71"/>
                      <a:pt x="6" y="71"/>
                    </a:cubicBezTo>
                    <a:cubicBezTo>
                      <a:pt x="0" y="71"/>
                      <a:pt x="0" y="71"/>
                      <a:pt x="0" y="71"/>
                    </a:cubicBezTo>
                    <a:cubicBezTo>
                      <a:pt x="0" y="2"/>
                      <a:pt x="0" y="2"/>
                      <a:pt x="0" y="2"/>
                    </a:cubicBezTo>
                    <a:cubicBezTo>
                      <a:pt x="8" y="1"/>
                      <a:pt x="16" y="0"/>
                      <a:pt x="22" y="0"/>
                    </a:cubicBezTo>
                    <a:cubicBezTo>
                      <a:pt x="38" y="0"/>
                      <a:pt x="48" y="7"/>
                      <a:pt x="50" y="22"/>
                    </a:cubicBezTo>
                    <a:cubicBezTo>
                      <a:pt x="44" y="22"/>
                      <a:pt x="44" y="22"/>
                      <a:pt x="44" y="22"/>
                    </a:cubicBezTo>
                    <a:cubicBezTo>
                      <a:pt x="43" y="11"/>
                      <a:pt x="36" y="4"/>
                      <a:pt x="21" y="4"/>
                    </a:cubicBezTo>
                    <a:cubicBezTo>
                      <a:pt x="17" y="4"/>
                      <a:pt x="11" y="5"/>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62" name="Freeform 63"/>
              <p:cNvSpPr>
                <a:spLocks noEditPoints="1"/>
              </p:cNvSpPr>
              <p:nvPr userDrawn="1"/>
            </p:nvSpPr>
            <p:spPr bwMode="auto">
              <a:xfrm>
                <a:off x="2944" y="1876"/>
                <a:ext cx="145" cy="174"/>
              </a:xfrm>
              <a:custGeom>
                <a:avLst/>
                <a:gdLst>
                  <a:gd name="T0" fmla="*/ 38 w 61"/>
                  <a:gd name="T1" fmla="*/ 29 h 73"/>
                  <a:gd name="T2" fmla="*/ 55 w 61"/>
                  <a:gd name="T3" fmla="*/ 30 h 73"/>
                  <a:gd name="T4" fmla="*/ 30 w 61"/>
                  <a:gd name="T5" fmla="*/ 4 h 73"/>
                  <a:gd name="T6" fmla="*/ 9 w 61"/>
                  <a:gd name="T7" fmla="*/ 6 h 73"/>
                  <a:gd name="T8" fmla="*/ 7 w 61"/>
                  <a:gd name="T9" fmla="*/ 2 h 73"/>
                  <a:gd name="T10" fmla="*/ 30 w 61"/>
                  <a:gd name="T11" fmla="*/ 0 h 73"/>
                  <a:gd name="T12" fmla="*/ 61 w 61"/>
                  <a:gd name="T13" fmla="*/ 27 h 73"/>
                  <a:gd name="T14" fmla="*/ 61 w 61"/>
                  <a:gd name="T15" fmla="*/ 71 h 73"/>
                  <a:gd name="T16" fmla="*/ 33 w 61"/>
                  <a:gd name="T17" fmla="*/ 73 h 73"/>
                  <a:gd name="T18" fmla="*/ 0 w 61"/>
                  <a:gd name="T19" fmla="*/ 51 h 73"/>
                  <a:gd name="T20" fmla="*/ 38 w 61"/>
                  <a:gd name="T21" fmla="*/ 29 h 73"/>
                  <a:gd name="T22" fmla="*/ 55 w 61"/>
                  <a:gd name="T23" fmla="*/ 35 h 73"/>
                  <a:gd name="T24" fmla="*/ 36 w 61"/>
                  <a:gd name="T25" fmla="*/ 34 h 73"/>
                  <a:gd name="T26" fmla="*/ 5 w 61"/>
                  <a:gd name="T27" fmla="*/ 51 h 73"/>
                  <a:gd name="T28" fmla="*/ 33 w 61"/>
                  <a:gd name="T29" fmla="*/ 68 h 73"/>
                  <a:gd name="T30" fmla="*/ 55 w 61"/>
                  <a:gd name="T31" fmla="*/ 67 h 73"/>
                  <a:gd name="T32" fmla="*/ 55 w 61"/>
                  <a:gd name="T33"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3">
                    <a:moveTo>
                      <a:pt x="38" y="29"/>
                    </a:moveTo>
                    <a:cubicBezTo>
                      <a:pt x="42" y="29"/>
                      <a:pt x="50" y="29"/>
                      <a:pt x="55" y="30"/>
                    </a:cubicBezTo>
                    <a:cubicBezTo>
                      <a:pt x="55" y="9"/>
                      <a:pt x="46" y="4"/>
                      <a:pt x="30" y="4"/>
                    </a:cubicBezTo>
                    <a:cubicBezTo>
                      <a:pt x="23" y="4"/>
                      <a:pt x="18" y="4"/>
                      <a:pt x="9" y="6"/>
                    </a:cubicBezTo>
                    <a:cubicBezTo>
                      <a:pt x="7" y="2"/>
                      <a:pt x="7" y="2"/>
                      <a:pt x="7" y="2"/>
                    </a:cubicBezTo>
                    <a:cubicBezTo>
                      <a:pt x="16" y="0"/>
                      <a:pt x="23" y="0"/>
                      <a:pt x="30" y="0"/>
                    </a:cubicBezTo>
                    <a:cubicBezTo>
                      <a:pt x="46" y="0"/>
                      <a:pt x="61" y="4"/>
                      <a:pt x="61" y="27"/>
                    </a:cubicBezTo>
                    <a:cubicBezTo>
                      <a:pt x="61" y="71"/>
                      <a:pt x="61" y="71"/>
                      <a:pt x="61" y="71"/>
                    </a:cubicBezTo>
                    <a:cubicBezTo>
                      <a:pt x="50" y="72"/>
                      <a:pt x="41" y="73"/>
                      <a:pt x="33" y="73"/>
                    </a:cubicBezTo>
                    <a:cubicBezTo>
                      <a:pt x="11" y="73"/>
                      <a:pt x="0" y="67"/>
                      <a:pt x="0" y="51"/>
                    </a:cubicBezTo>
                    <a:cubicBezTo>
                      <a:pt x="0" y="34"/>
                      <a:pt x="13" y="29"/>
                      <a:pt x="38" y="29"/>
                    </a:cubicBezTo>
                    <a:close/>
                    <a:moveTo>
                      <a:pt x="55" y="35"/>
                    </a:moveTo>
                    <a:cubicBezTo>
                      <a:pt x="50" y="34"/>
                      <a:pt x="41" y="34"/>
                      <a:pt x="36" y="34"/>
                    </a:cubicBezTo>
                    <a:cubicBezTo>
                      <a:pt x="16" y="34"/>
                      <a:pt x="5" y="38"/>
                      <a:pt x="5" y="51"/>
                    </a:cubicBezTo>
                    <a:cubicBezTo>
                      <a:pt x="5" y="64"/>
                      <a:pt x="12" y="68"/>
                      <a:pt x="33" y="68"/>
                    </a:cubicBezTo>
                    <a:cubicBezTo>
                      <a:pt x="38" y="68"/>
                      <a:pt x="48" y="68"/>
                      <a:pt x="55" y="67"/>
                    </a:cubicBezTo>
                    <a:lnTo>
                      <a:pt x="5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63" name="Freeform 64"/>
              <p:cNvSpPr>
                <a:spLocks/>
              </p:cNvSpPr>
              <p:nvPr userDrawn="1"/>
            </p:nvSpPr>
            <p:spPr bwMode="auto">
              <a:xfrm>
                <a:off x="3129" y="1814"/>
                <a:ext cx="76" cy="236"/>
              </a:xfrm>
              <a:custGeom>
                <a:avLst/>
                <a:gdLst>
                  <a:gd name="T0" fmla="*/ 0 w 32"/>
                  <a:gd name="T1" fmla="*/ 0 h 99"/>
                  <a:gd name="T2" fmla="*/ 5 w 32"/>
                  <a:gd name="T3" fmla="*/ 0 h 99"/>
                  <a:gd name="T4" fmla="*/ 5 w 32"/>
                  <a:gd name="T5" fmla="*/ 79 h 99"/>
                  <a:gd name="T6" fmla="*/ 17 w 32"/>
                  <a:gd name="T7" fmla="*/ 94 h 99"/>
                  <a:gd name="T8" fmla="*/ 31 w 32"/>
                  <a:gd name="T9" fmla="*/ 92 h 99"/>
                  <a:gd name="T10" fmla="*/ 32 w 32"/>
                  <a:gd name="T11" fmla="*/ 97 h 99"/>
                  <a:gd name="T12" fmla="*/ 16 w 32"/>
                  <a:gd name="T13" fmla="*/ 99 h 99"/>
                  <a:gd name="T14" fmla="*/ 0 w 32"/>
                  <a:gd name="T15" fmla="*/ 84 h 99"/>
                  <a:gd name="T16" fmla="*/ 0 w 32"/>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99">
                    <a:moveTo>
                      <a:pt x="0" y="0"/>
                    </a:moveTo>
                    <a:cubicBezTo>
                      <a:pt x="5" y="0"/>
                      <a:pt x="5" y="0"/>
                      <a:pt x="5" y="0"/>
                    </a:cubicBezTo>
                    <a:cubicBezTo>
                      <a:pt x="5" y="79"/>
                      <a:pt x="5" y="79"/>
                      <a:pt x="5" y="79"/>
                    </a:cubicBezTo>
                    <a:cubicBezTo>
                      <a:pt x="5" y="92"/>
                      <a:pt x="8" y="94"/>
                      <a:pt x="17" y="94"/>
                    </a:cubicBezTo>
                    <a:cubicBezTo>
                      <a:pt x="23" y="94"/>
                      <a:pt x="26" y="93"/>
                      <a:pt x="31" y="92"/>
                    </a:cubicBezTo>
                    <a:cubicBezTo>
                      <a:pt x="32" y="97"/>
                      <a:pt x="32" y="97"/>
                      <a:pt x="32" y="97"/>
                    </a:cubicBezTo>
                    <a:cubicBezTo>
                      <a:pt x="26" y="98"/>
                      <a:pt x="23" y="99"/>
                      <a:pt x="16" y="99"/>
                    </a:cubicBezTo>
                    <a:cubicBezTo>
                      <a:pt x="7" y="99"/>
                      <a:pt x="0" y="96"/>
                      <a:pt x="0" y="84"/>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64" name="Freeform 65"/>
              <p:cNvSpPr>
                <a:spLocks noEditPoints="1"/>
              </p:cNvSpPr>
              <p:nvPr userDrawn="1"/>
            </p:nvSpPr>
            <p:spPr bwMode="auto">
              <a:xfrm>
                <a:off x="3227" y="1814"/>
                <a:ext cx="19" cy="231"/>
              </a:xfrm>
              <a:custGeom>
                <a:avLst/>
                <a:gdLst>
                  <a:gd name="T0" fmla="*/ 4 w 8"/>
                  <a:gd name="T1" fmla="*/ 10 h 97"/>
                  <a:gd name="T2" fmla="*/ 0 w 8"/>
                  <a:gd name="T3" fmla="*/ 5 h 97"/>
                  <a:gd name="T4" fmla="*/ 4 w 8"/>
                  <a:gd name="T5" fmla="*/ 0 h 97"/>
                  <a:gd name="T6" fmla="*/ 8 w 8"/>
                  <a:gd name="T7" fmla="*/ 5 h 97"/>
                  <a:gd name="T8" fmla="*/ 4 w 8"/>
                  <a:gd name="T9" fmla="*/ 10 h 97"/>
                  <a:gd name="T10" fmla="*/ 7 w 8"/>
                  <a:gd name="T11" fmla="*/ 28 h 97"/>
                  <a:gd name="T12" fmla="*/ 7 w 8"/>
                  <a:gd name="T13" fmla="*/ 97 h 97"/>
                  <a:gd name="T14" fmla="*/ 1 w 8"/>
                  <a:gd name="T15" fmla="*/ 97 h 97"/>
                  <a:gd name="T16" fmla="*/ 1 w 8"/>
                  <a:gd name="T17" fmla="*/ 28 h 97"/>
                  <a:gd name="T18" fmla="*/ 7 w 8"/>
                  <a:gd name="T19" fmla="*/ 2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97">
                    <a:moveTo>
                      <a:pt x="4" y="10"/>
                    </a:moveTo>
                    <a:cubicBezTo>
                      <a:pt x="1" y="10"/>
                      <a:pt x="0" y="8"/>
                      <a:pt x="0" y="5"/>
                    </a:cubicBezTo>
                    <a:cubicBezTo>
                      <a:pt x="0" y="2"/>
                      <a:pt x="1" y="0"/>
                      <a:pt x="4" y="0"/>
                    </a:cubicBezTo>
                    <a:cubicBezTo>
                      <a:pt x="8" y="0"/>
                      <a:pt x="8" y="2"/>
                      <a:pt x="8" y="5"/>
                    </a:cubicBezTo>
                    <a:cubicBezTo>
                      <a:pt x="8" y="8"/>
                      <a:pt x="8" y="10"/>
                      <a:pt x="4" y="10"/>
                    </a:cubicBezTo>
                    <a:close/>
                    <a:moveTo>
                      <a:pt x="7" y="28"/>
                    </a:moveTo>
                    <a:cubicBezTo>
                      <a:pt x="7" y="97"/>
                      <a:pt x="7" y="97"/>
                      <a:pt x="7" y="97"/>
                    </a:cubicBezTo>
                    <a:cubicBezTo>
                      <a:pt x="1" y="97"/>
                      <a:pt x="1" y="97"/>
                      <a:pt x="1" y="97"/>
                    </a:cubicBezTo>
                    <a:cubicBezTo>
                      <a:pt x="1" y="28"/>
                      <a:pt x="1" y="28"/>
                      <a:pt x="1" y="28"/>
                    </a:cubicBez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65" name="Freeform 66"/>
              <p:cNvSpPr>
                <a:spLocks noEditPoints="1"/>
              </p:cNvSpPr>
              <p:nvPr userDrawn="1"/>
            </p:nvSpPr>
            <p:spPr bwMode="auto">
              <a:xfrm>
                <a:off x="3279" y="1876"/>
                <a:ext cx="145" cy="174"/>
              </a:xfrm>
              <a:custGeom>
                <a:avLst/>
                <a:gdLst>
                  <a:gd name="T0" fmla="*/ 39 w 61"/>
                  <a:gd name="T1" fmla="*/ 29 h 73"/>
                  <a:gd name="T2" fmla="*/ 56 w 61"/>
                  <a:gd name="T3" fmla="*/ 30 h 73"/>
                  <a:gd name="T4" fmla="*/ 30 w 61"/>
                  <a:gd name="T5" fmla="*/ 4 h 73"/>
                  <a:gd name="T6" fmla="*/ 9 w 61"/>
                  <a:gd name="T7" fmla="*/ 6 h 73"/>
                  <a:gd name="T8" fmla="*/ 8 w 61"/>
                  <a:gd name="T9" fmla="*/ 2 h 73"/>
                  <a:gd name="T10" fmla="*/ 31 w 61"/>
                  <a:gd name="T11" fmla="*/ 0 h 73"/>
                  <a:gd name="T12" fmla="*/ 61 w 61"/>
                  <a:gd name="T13" fmla="*/ 27 h 73"/>
                  <a:gd name="T14" fmla="*/ 61 w 61"/>
                  <a:gd name="T15" fmla="*/ 71 h 73"/>
                  <a:gd name="T16" fmla="*/ 34 w 61"/>
                  <a:gd name="T17" fmla="*/ 73 h 73"/>
                  <a:gd name="T18" fmla="*/ 0 w 61"/>
                  <a:gd name="T19" fmla="*/ 51 h 73"/>
                  <a:gd name="T20" fmla="*/ 39 w 61"/>
                  <a:gd name="T21" fmla="*/ 29 h 73"/>
                  <a:gd name="T22" fmla="*/ 56 w 61"/>
                  <a:gd name="T23" fmla="*/ 35 h 73"/>
                  <a:gd name="T24" fmla="*/ 37 w 61"/>
                  <a:gd name="T25" fmla="*/ 34 h 73"/>
                  <a:gd name="T26" fmla="*/ 6 w 61"/>
                  <a:gd name="T27" fmla="*/ 51 h 73"/>
                  <a:gd name="T28" fmla="*/ 34 w 61"/>
                  <a:gd name="T29" fmla="*/ 68 h 73"/>
                  <a:gd name="T30" fmla="*/ 56 w 61"/>
                  <a:gd name="T31" fmla="*/ 67 h 73"/>
                  <a:gd name="T32" fmla="*/ 56 w 61"/>
                  <a:gd name="T33"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3">
                    <a:moveTo>
                      <a:pt x="39" y="29"/>
                    </a:moveTo>
                    <a:cubicBezTo>
                      <a:pt x="43" y="29"/>
                      <a:pt x="51" y="29"/>
                      <a:pt x="56" y="30"/>
                    </a:cubicBezTo>
                    <a:cubicBezTo>
                      <a:pt x="56" y="9"/>
                      <a:pt x="47" y="4"/>
                      <a:pt x="30" y="4"/>
                    </a:cubicBezTo>
                    <a:cubicBezTo>
                      <a:pt x="24" y="4"/>
                      <a:pt x="19" y="4"/>
                      <a:pt x="9" y="6"/>
                    </a:cubicBezTo>
                    <a:cubicBezTo>
                      <a:pt x="8" y="2"/>
                      <a:pt x="8" y="2"/>
                      <a:pt x="8" y="2"/>
                    </a:cubicBezTo>
                    <a:cubicBezTo>
                      <a:pt x="17" y="0"/>
                      <a:pt x="24" y="0"/>
                      <a:pt x="31" y="0"/>
                    </a:cubicBezTo>
                    <a:cubicBezTo>
                      <a:pt x="47" y="0"/>
                      <a:pt x="61" y="4"/>
                      <a:pt x="61" y="27"/>
                    </a:cubicBezTo>
                    <a:cubicBezTo>
                      <a:pt x="61" y="71"/>
                      <a:pt x="61" y="71"/>
                      <a:pt x="61" y="71"/>
                    </a:cubicBezTo>
                    <a:cubicBezTo>
                      <a:pt x="51" y="72"/>
                      <a:pt x="41" y="73"/>
                      <a:pt x="34" y="73"/>
                    </a:cubicBezTo>
                    <a:cubicBezTo>
                      <a:pt x="11" y="73"/>
                      <a:pt x="0" y="67"/>
                      <a:pt x="0" y="51"/>
                    </a:cubicBezTo>
                    <a:cubicBezTo>
                      <a:pt x="0" y="34"/>
                      <a:pt x="14" y="29"/>
                      <a:pt x="39" y="29"/>
                    </a:cubicBezTo>
                    <a:close/>
                    <a:moveTo>
                      <a:pt x="56" y="35"/>
                    </a:moveTo>
                    <a:cubicBezTo>
                      <a:pt x="50" y="34"/>
                      <a:pt x="42" y="34"/>
                      <a:pt x="37" y="34"/>
                    </a:cubicBezTo>
                    <a:cubicBezTo>
                      <a:pt x="17" y="34"/>
                      <a:pt x="6" y="38"/>
                      <a:pt x="6" y="51"/>
                    </a:cubicBezTo>
                    <a:cubicBezTo>
                      <a:pt x="6" y="64"/>
                      <a:pt x="13" y="68"/>
                      <a:pt x="34" y="68"/>
                    </a:cubicBezTo>
                    <a:cubicBezTo>
                      <a:pt x="39" y="68"/>
                      <a:pt x="49" y="68"/>
                      <a:pt x="56" y="67"/>
                    </a:cubicBezTo>
                    <a:lnTo>
                      <a:pt x="56"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grpSp>
    </p:spTree>
    <p:extLst>
      <p:ext uri="{BB962C8B-B14F-4D97-AF65-F5344CB8AC3E}">
        <p14:creationId xmlns:p14="http://schemas.microsoft.com/office/powerpoint/2010/main" val="13961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5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heading first line bold</a:t>
            </a:r>
            <a:endParaRPr lang="en-US" dirty="0"/>
          </a:p>
        </p:txBody>
      </p:sp>
      <p:sp>
        <p:nvSpPr>
          <p:cNvPr id="5" name="Slide Number Placeholder 4"/>
          <p:cNvSpPr>
            <a:spLocks noGrp="1"/>
          </p:cNvSpPr>
          <p:nvPr>
            <p:ph type="sldNum" sz="quarter" idx="12"/>
          </p:nvPr>
        </p:nvSpPr>
        <p:spPr/>
        <p:txBody>
          <a:bodyPr/>
          <a:lstStyle/>
          <a:p>
            <a:fld id="{C7680FD4-CD03-4622-A0BB-11F357222EEF}" type="slidenum">
              <a:rPr lang="en-AU" smtClean="0"/>
              <a:t>‹#›</a:t>
            </a:fld>
            <a:endParaRPr lang="en-AU" dirty="0"/>
          </a:p>
        </p:txBody>
      </p:sp>
      <p:sp>
        <p:nvSpPr>
          <p:cNvPr id="6" name="Text Placeholder 7"/>
          <p:cNvSpPr>
            <a:spLocks noGrp="1"/>
          </p:cNvSpPr>
          <p:nvPr>
            <p:ph type="body" sz="quarter" idx="13" hasCustomPrompt="1"/>
          </p:nvPr>
        </p:nvSpPr>
        <p:spPr>
          <a:xfrm>
            <a:off x="445770" y="718376"/>
            <a:ext cx="6332537" cy="363903"/>
          </a:xfrm>
        </p:spPr>
        <p:txBody>
          <a:bodyPr>
            <a:noAutofit/>
          </a:bodyPr>
          <a:lstStyle>
            <a:lvl1pPr>
              <a:defRPr sz="1700" b="0" baseline="0">
                <a:solidFill>
                  <a:schemeClr val="tx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Slide heading second line light</a:t>
            </a:r>
            <a:endParaRPr lang="en-AU" dirty="0"/>
          </a:p>
        </p:txBody>
      </p:sp>
      <p:sp>
        <p:nvSpPr>
          <p:cNvPr id="9" name="Chart Placeholder 8"/>
          <p:cNvSpPr>
            <a:spLocks noGrp="1"/>
          </p:cNvSpPr>
          <p:nvPr>
            <p:ph type="chart" sz="quarter" idx="14"/>
          </p:nvPr>
        </p:nvSpPr>
        <p:spPr>
          <a:xfrm>
            <a:off x="445770" y="1211580"/>
            <a:ext cx="3996000" cy="3063240"/>
          </a:xfrm>
        </p:spPr>
        <p:txBody>
          <a:bodyPr/>
          <a:lstStyle/>
          <a:p>
            <a:r>
              <a:rPr lang="en-US" dirty="0" smtClean="0"/>
              <a:t>Click icon to add chart</a:t>
            </a:r>
            <a:endParaRPr lang="en-AU" dirty="0"/>
          </a:p>
        </p:txBody>
      </p:sp>
      <p:sp>
        <p:nvSpPr>
          <p:cNvPr id="10" name="Chart Placeholder 8"/>
          <p:cNvSpPr>
            <a:spLocks noGrp="1"/>
          </p:cNvSpPr>
          <p:nvPr>
            <p:ph type="chart" sz="quarter" idx="15"/>
          </p:nvPr>
        </p:nvSpPr>
        <p:spPr>
          <a:xfrm>
            <a:off x="4610100" y="1211579"/>
            <a:ext cx="3996000" cy="3063240"/>
          </a:xfrm>
        </p:spPr>
        <p:txBody>
          <a:bodyPr/>
          <a:lstStyle/>
          <a:p>
            <a:r>
              <a:rPr lang="en-US" dirty="0" smtClean="0"/>
              <a:t>Click icon to add chart</a:t>
            </a:r>
            <a:endParaRPr lang="en-AU" dirty="0"/>
          </a:p>
        </p:txBody>
      </p:sp>
    </p:spTree>
    <p:extLst>
      <p:ext uri="{BB962C8B-B14F-4D97-AF65-F5344CB8AC3E}">
        <p14:creationId xmlns:p14="http://schemas.microsoft.com/office/powerpoint/2010/main" val="227872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7680FD4-CD03-4622-A0BB-11F357222EEF}" type="slidenum">
              <a:rPr lang="en-AU" smtClean="0"/>
              <a:t>‹#›</a:t>
            </a:fld>
            <a:endParaRPr lang="en-AU" dirty="0"/>
          </a:p>
        </p:txBody>
      </p:sp>
      <p:sp>
        <p:nvSpPr>
          <p:cNvPr id="6" name="Media Placeholder 5"/>
          <p:cNvSpPr>
            <a:spLocks noGrp="1"/>
          </p:cNvSpPr>
          <p:nvPr>
            <p:ph type="media" sz="quarter" idx="13" hasCustomPrompt="1"/>
          </p:nvPr>
        </p:nvSpPr>
        <p:spPr>
          <a:xfrm>
            <a:off x="1686719" y="700089"/>
            <a:ext cx="5770562" cy="3003231"/>
          </a:xfrm>
        </p:spPr>
        <p:txBody>
          <a:bodyPr bIns="720000" anchor="ctr" anchorCtr="0"/>
          <a:lstStyle>
            <a:lvl1pPr algn="ctr">
              <a:defRPr b="0">
                <a:solidFill>
                  <a:schemeClr val="bg1"/>
                </a:solidFill>
              </a:defRPr>
            </a:lvl1pPr>
          </a:lstStyle>
          <a:p>
            <a:r>
              <a:rPr lang="en-AU" dirty="0" smtClean="0"/>
              <a:t>Click icon to insert video</a:t>
            </a:r>
            <a:endParaRPr lang="en-AU" dirty="0"/>
          </a:p>
        </p:txBody>
      </p:sp>
    </p:spTree>
    <p:extLst>
      <p:ext uri="{BB962C8B-B14F-4D97-AF65-F5344CB8AC3E}">
        <p14:creationId xmlns:p14="http://schemas.microsoft.com/office/powerpoint/2010/main" val="165593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7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act page">
    <p:bg>
      <p:bgPr>
        <a:gradFill>
          <a:gsLst>
            <a:gs pos="43000">
              <a:srgbClr val="43B47C"/>
            </a:gs>
            <a:gs pos="0">
              <a:schemeClr val="accent4"/>
            </a:gs>
            <a:gs pos="100000">
              <a:schemeClr val="accent1"/>
            </a:gs>
          </a:gsLst>
          <a:lin ang="0" scaled="1"/>
        </a:gradFill>
        <a:effectLst/>
      </p:bgPr>
    </p:bg>
    <p:spTree>
      <p:nvGrpSpPr>
        <p:cNvPr id="1" name=""/>
        <p:cNvGrpSpPr/>
        <p:nvPr/>
      </p:nvGrpSpPr>
      <p:grpSpPr>
        <a:xfrm>
          <a:off x="0" y="0"/>
          <a:ext cx="0" cy="0"/>
          <a:chOff x="0" y="0"/>
          <a:chExt cx="0" cy="0"/>
        </a:xfrm>
      </p:grpSpPr>
      <p:grpSp>
        <p:nvGrpSpPr>
          <p:cNvPr id="16" name="Group 40"/>
          <p:cNvGrpSpPr>
            <a:grpSpLocks noChangeAspect="1"/>
          </p:cNvGrpSpPr>
          <p:nvPr userDrawn="1"/>
        </p:nvGrpSpPr>
        <p:grpSpPr bwMode="auto">
          <a:xfrm>
            <a:off x="4703476" y="4387223"/>
            <a:ext cx="939707" cy="422676"/>
            <a:chOff x="-7876" y="-3217"/>
            <a:chExt cx="21512" cy="9676"/>
          </a:xfrm>
          <a:solidFill>
            <a:schemeClr val="bg1"/>
          </a:solidFill>
        </p:grpSpPr>
        <p:grpSp>
          <p:nvGrpSpPr>
            <p:cNvPr id="17" name="Group 241"/>
            <p:cNvGrpSpPr>
              <a:grpSpLocks/>
            </p:cNvGrpSpPr>
            <p:nvPr userDrawn="1"/>
          </p:nvGrpSpPr>
          <p:grpSpPr bwMode="auto">
            <a:xfrm>
              <a:off x="-4263" y="-3217"/>
              <a:ext cx="14241" cy="7144"/>
              <a:chOff x="-4263" y="-3217"/>
              <a:chExt cx="14241" cy="7144"/>
            </a:xfrm>
            <a:grpFill/>
          </p:grpSpPr>
          <p:sp>
            <p:nvSpPr>
              <p:cNvPr id="60" name="Freeform 41"/>
              <p:cNvSpPr>
                <a:spLocks noEditPoints="1"/>
              </p:cNvSpPr>
              <p:nvPr userDrawn="1"/>
            </p:nvSpPr>
            <p:spPr bwMode="auto">
              <a:xfrm>
                <a:off x="-4263" y="2882"/>
                <a:ext cx="1061" cy="1022"/>
              </a:xfrm>
              <a:custGeom>
                <a:avLst/>
                <a:gdLst>
                  <a:gd name="T0" fmla="*/ 261 w 449"/>
                  <a:gd name="T1" fmla="*/ 311 h 432"/>
                  <a:gd name="T2" fmla="*/ 111 w 449"/>
                  <a:gd name="T3" fmla="*/ 311 h 432"/>
                  <a:gd name="T4" fmla="*/ 93 w 449"/>
                  <a:gd name="T5" fmla="*/ 352 h 432"/>
                  <a:gd name="T6" fmla="*/ 85 w 449"/>
                  <a:gd name="T7" fmla="*/ 386 h 432"/>
                  <a:gd name="T8" fmla="*/ 99 w 449"/>
                  <a:gd name="T9" fmla="*/ 413 h 432"/>
                  <a:gd name="T10" fmla="*/ 141 w 449"/>
                  <a:gd name="T11" fmla="*/ 420 h 432"/>
                  <a:gd name="T12" fmla="*/ 141 w 449"/>
                  <a:gd name="T13" fmla="*/ 432 h 432"/>
                  <a:gd name="T14" fmla="*/ 0 w 449"/>
                  <a:gd name="T15" fmla="*/ 432 h 432"/>
                  <a:gd name="T16" fmla="*/ 0 w 449"/>
                  <a:gd name="T17" fmla="*/ 420 h 432"/>
                  <a:gd name="T18" fmla="*/ 37 w 449"/>
                  <a:gd name="T19" fmla="*/ 401 h 432"/>
                  <a:gd name="T20" fmla="*/ 74 w 449"/>
                  <a:gd name="T21" fmla="*/ 337 h 432"/>
                  <a:gd name="T22" fmla="*/ 225 w 449"/>
                  <a:gd name="T23" fmla="*/ 0 h 432"/>
                  <a:gd name="T24" fmla="*/ 231 w 449"/>
                  <a:gd name="T25" fmla="*/ 0 h 432"/>
                  <a:gd name="T26" fmla="*/ 383 w 449"/>
                  <a:gd name="T27" fmla="*/ 347 h 432"/>
                  <a:gd name="T28" fmla="*/ 419 w 449"/>
                  <a:gd name="T29" fmla="*/ 409 h 432"/>
                  <a:gd name="T30" fmla="*/ 449 w 449"/>
                  <a:gd name="T31" fmla="*/ 420 h 432"/>
                  <a:gd name="T32" fmla="*/ 449 w 449"/>
                  <a:gd name="T33" fmla="*/ 432 h 432"/>
                  <a:gd name="T34" fmla="*/ 245 w 449"/>
                  <a:gd name="T35" fmla="*/ 432 h 432"/>
                  <a:gd name="T36" fmla="*/ 245 w 449"/>
                  <a:gd name="T37" fmla="*/ 420 h 432"/>
                  <a:gd name="T38" fmla="*/ 253 w 449"/>
                  <a:gd name="T39" fmla="*/ 420 h 432"/>
                  <a:gd name="T40" fmla="*/ 288 w 449"/>
                  <a:gd name="T41" fmla="*/ 413 h 432"/>
                  <a:gd name="T42" fmla="*/ 294 w 449"/>
                  <a:gd name="T43" fmla="*/ 399 h 432"/>
                  <a:gd name="T44" fmla="*/ 293 w 449"/>
                  <a:gd name="T45" fmla="*/ 387 h 432"/>
                  <a:gd name="T46" fmla="*/ 283 w 449"/>
                  <a:gd name="T47" fmla="*/ 364 h 432"/>
                  <a:gd name="T48" fmla="*/ 261 w 449"/>
                  <a:gd name="T49" fmla="*/ 311 h 432"/>
                  <a:gd name="T50" fmla="*/ 250 w 449"/>
                  <a:gd name="T51" fmla="*/ 288 h 432"/>
                  <a:gd name="T52" fmla="*/ 187 w 449"/>
                  <a:gd name="T53" fmla="*/ 142 h 432"/>
                  <a:gd name="T54" fmla="*/ 122 w 449"/>
                  <a:gd name="T55" fmla="*/ 288 h 432"/>
                  <a:gd name="T56" fmla="*/ 250 w 449"/>
                  <a:gd name="T57" fmla="*/ 288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9" h="432">
                    <a:moveTo>
                      <a:pt x="261" y="311"/>
                    </a:moveTo>
                    <a:cubicBezTo>
                      <a:pt x="111" y="311"/>
                      <a:pt x="111" y="311"/>
                      <a:pt x="111" y="311"/>
                    </a:cubicBezTo>
                    <a:cubicBezTo>
                      <a:pt x="93" y="352"/>
                      <a:pt x="93" y="352"/>
                      <a:pt x="93" y="352"/>
                    </a:cubicBezTo>
                    <a:cubicBezTo>
                      <a:pt x="88" y="366"/>
                      <a:pt x="85" y="377"/>
                      <a:pt x="85" y="386"/>
                    </a:cubicBezTo>
                    <a:cubicBezTo>
                      <a:pt x="85" y="398"/>
                      <a:pt x="90" y="407"/>
                      <a:pt x="99" y="413"/>
                    </a:cubicBezTo>
                    <a:cubicBezTo>
                      <a:pt x="105" y="416"/>
                      <a:pt x="119" y="418"/>
                      <a:pt x="141" y="420"/>
                    </a:cubicBezTo>
                    <a:cubicBezTo>
                      <a:pt x="141" y="432"/>
                      <a:pt x="141" y="432"/>
                      <a:pt x="141" y="432"/>
                    </a:cubicBezTo>
                    <a:cubicBezTo>
                      <a:pt x="0" y="432"/>
                      <a:pt x="0" y="432"/>
                      <a:pt x="0" y="432"/>
                    </a:cubicBezTo>
                    <a:cubicBezTo>
                      <a:pt x="0" y="420"/>
                      <a:pt x="0" y="420"/>
                      <a:pt x="0" y="420"/>
                    </a:cubicBezTo>
                    <a:cubicBezTo>
                      <a:pt x="15" y="418"/>
                      <a:pt x="28" y="412"/>
                      <a:pt x="37" y="401"/>
                    </a:cubicBezTo>
                    <a:cubicBezTo>
                      <a:pt x="47" y="391"/>
                      <a:pt x="59" y="370"/>
                      <a:pt x="74" y="337"/>
                    </a:cubicBezTo>
                    <a:cubicBezTo>
                      <a:pt x="225" y="0"/>
                      <a:pt x="225" y="0"/>
                      <a:pt x="225" y="0"/>
                    </a:cubicBezTo>
                    <a:cubicBezTo>
                      <a:pt x="231" y="0"/>
                      <a:pt x="231" y="0"/>
                      <a:pt x="231" y="0"/>
                    </a:cubicBezTo>
                    <a:cubicBezTo>
                      <a:pt x="383" y="347"/>
                      <a:pt x="383" y="347"/>
                      <a:pt x="383" y="347"/>
                    </a:cubicBezTo>
                    <a:cubicBezTo>
                      <a:pt x="398" y="380"/>
                      <a:pt x="410" y="400"/>
                      <a:pt x="419" y="409"/>
                    </a:cubicBezTo>
                    <a:cubicBezTo>
                      <a:pt x="426" y="415"/>
                      <a:pt x="436" y="419"/>
                      <a:pt x="449" y="420"/>
                    </a:cubicBezTo>
                    <a:cubicBezTo>
                      <a:pt x="449" y="432"/>
                      <a:pt x="449" y="432"/>
                      <a:pt x="449" y="432"/>
                    </a:cubicBezTo>
                    <a:cubicBezTo>
                      <a:pt x="245" y="432"/>
                      <a:pt x="245" y="432"/>
                      <a:pt x="245" y="432"/>
                    </a:cubicBezTo>
                    <a:cubicBezTo>
                      <a:pt x="245" y="420"/>
                      <a:pt x="245" y="420"/>
                      <a:pt x="245" y="420"/>
                    </a:cubicBezTo>
                    <a:cubicBezTo>
                      <a:pt x="253" y="420"/>
                      <a:pt x="253" y="420"/>
                      <a:pt x="253" y="420"/>
                    </a:cubicBezTo>
                    <a:cubicBezTo>
                      <a:pt x="269" y="420"/>
                      <a:pt x="281" y="418"/>
                      <a:pt x="288" y="413"/>
                    </a:cubicBezTo>
                    <a:cubicBezTo>
                      <a:pt x="292" y="410"/>
                      <a:pt x="294" y="405"/>
                      <a:pt x="294" y="399"/>
                    </a:cubicBezTo>
                    <a:cubicBezTo>
                      <a:pt x="294" y="395"/>
                      <a:pt x="294" y="391"/>
                      <a:pt x="293" y="387"/>
                    </a:cubicBezTo>
                    <a:cubicBezTo>
                      <a:pt x="292" y="385"/>
                      <a:pt x="289" y="378"/>
                      <a:pt x="283" y="364"/>
                    </a:cubicBezTo>
                    <a:cubicBezTo>
                      <a:pt x="261" y="311"/>
                      <a:pt x="261" y="311"/>
                      <a:pt x="261" y="311"/>
                    </a:cubicBezTo>
                    <a:close/>
                    <a:moveTo>
                      <a:pt x="250" y="288"/>
                    </a:moveTo>
                    <a:cubicBezTo>
                      <a:pt x="187" y="142"/>
                      <a:pt x="187" y="142"/>
                      <a:pt x="187" y="142"/>
                    </a:cubicBezTo>
                    <a:cubicBezTo>
                      <a:pt x="122" y="288"/>
                      <a:pt x="122" y="288"/>
                      <a:pt x="122" y="288"/>
                    </a:cubicBezTo>
                    <a:cubicBezTo>
                      <a:pt x="250" y="288"/>
                      <a:pt x="250" y="288"/>
                      <a:pt x="250"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1" name="Freeform 42"/>
              <p:cNvSpPr>
                <a:spLocks/>
              </p:cNvSpPr>
              <p:nvPr userDrawn="1"/>
            </p:nvSpPr>
            <p:spPr bwMode="auto">
              <a:xfrm>
                <a:off x="-3259" y="3213"/>
                <a:ext cx="744" cy="710"/>
              </a:xfrm>
              <a:custGeom>
                <a:avLst/>
                <a:gdLst>
                  <a:gd name="T0" fmla="*/ 284 w 315"/>
                  <a:gd name="T1" fmla="*/ 0 h 300"/>
                  <a:gd name="T2" fmla="*/ 284 w 315"/>
                  <a:gd name="T3" fmla="*/ 228 h 300"/>
                  <a:gd name="T4" fmla="*/ 290 w 315"/>
                  <a:gd name="T5" fmla="*/ 270 h 300"/>
                  <a:gd name="T6" fmla="*/ 315 w 315"/>
                  <a:gd name="T7" fmla="*/ 280 h 300"/>
                  <a:gd name="T8" fmla="*/ 315 w 315"/>
                  <a:gd name="T9" fmla="*/ 292 h 300"/>
                  <a:gd name="T10" fmla="*/ 196 w 315"/>
                  <a:gd name="T11" fmla="*/ 292 h 300"/>
                  <a:gd name="T12" fmla="*/ 196 w 315"/>
                  <a:gd name="T13" fmla="*/ 253 h 300"/>
                  <a:gd name="T14" fmla="*/ 154 w 315"/>
                  <a:gd name="T15" fmla="*/ 289 h 300"/>
                  <a:gd name="T16" fmla="*/ 108 w 315"/>
                  <a:gd name="T17" fmla="*/ 300 h 300"/>
                  <a:gd name="T18" fmla="*/ 64 w 315"/>
                  <a:gd name="T19" fmla="*/ 285 h 300"/>
                  <a:gd name="T20" fmla="*/ 38 w 315"/>
                  <a:gd name="T21" fmla="*/ 250 h 300"/>
                  <a:gd name="T22" fmla="*/ 31 w 315"/>
                  <a:gd name="T23" fmla="*/ 179 h 300"/>
                  <a:gd name="T24" fmla="*/ 31 w 315"/>
                  <a:gd name="T25" fmla="*/ 63 h 300"/>
                  <a:gd name="T26" fmla="*/ 25 w 315"/>
                  <a:gd name="T27" fmla="*/ 22 h 300"/>
                  <a:gd name="T28" fmla="*/ 0 w 315"/>
                  <a:gd name="T29" fmla="*/ 11 h 300"/>
                  <a:gd name="T30" fmla="*/ 0 w 315"/>
                  <a:gd name="T31" fmla="*/ 0 h 300"/>
                  <a:gd name="T32" fmla="*/ 119 w 315"/>
                  <a:gd name="T33" fmla="*/ 0 h 300"/>
                  <a:gd name="T34" fmla="*/ 119 w 315"/>
                  <a:gd name="T35" fmla="*/ 199 h 300"/>
                  <a:gd name="T36" fmla="*/ 122 w 315"/>
                  <a:gd name="T37" fmla="*/ 240 h 300"/>
                  <a:gd name="T38" fmla="*/ 131 w 315"/>
                  <a:gd name="T39" fmla="*/ 253 h 300"/>
                  <a:gd name="T40" fmla="*/ 146 w 315"/>
                  <a:gd name="T41" fmla="*/ 258 h 300"/>
                  <a:gd name="T42" fmla="*/ 166 w 315"/>
                  <a:gd name="T43" fmla="*/ 252 h 300"/>
                  <a:gd name="T44" fmla="*/ 196 w 315"/>
                  <a:gd name="T45" fmla="*/ 219 h 300"/>
                  <a:gd name="T46" fmla="*/ 196 w 315"/>
                  <a:gd name="T47" fmla="*/ 63 h 300"/>
                  <a:gd name="T48" fmla="*/ 190 w 315"/>
                  <a:gd name="T49" fmla="*/ 22 h 300"/>
                  <a:gd name="T50" fmla="*/ 165 w 315"/>
                  <a:gd name="T51" fmla="*/ 11 h 300"/>
                  <a:gd name="T52" fmla="*/ 165 w 315"/>
                  <a:gd name="T53" fmla="*/ 0 h 300"/>
                  <a:gd name="T54" fmla="*/ 284 w 315"/>
                  <a:gd name="T55"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5" h="300">
                    <a:moveTo>
                      <a:pt x="284" y="0"/>
                    </a:moveTo>
                    <a:cubicBezTo>
                      <a:pt x="284" y="228"/>
                      <a:pt x="284" y="228"/>
                      <a:pt x="284" y="228"/>
                    </a:cubicBezTo>
                    <a:cubicBezTo>
                      <a:pt x="284" y="251"/>
                      <a:pt x="286" y="265"/>
                      <a:pt x="290" y="270"/>
                    </a:cubicBezTo>
                    <a:cubicBezTo>
                      <a:pt x="294" y="276"/>
                      <a:pt x="302" y="279"/>
                      <a:pt x="315" y="280"/>
                    </a:cubicBezTo>
                    <a:cubicBezTo>
                      <a:pt x="315" y="292"/>
                      <a:pt x="315" y="292"/>
                      <a:pt x="315" y="292"/>
                    </a:cubicBezTo>
                    <a:cubicBezTo>
                      <a:pt x="196" y="292"/>
                      <a:pt x="196" y="292"/>
                      <a:pt x="196" y="292"/>
                    </a:cubicBezTo>
                    <a:cubicBezTo>
                      <a:pt x="196" y="253"/>
                      <a:pt x="196" y="253"/>
                      <a:pt x="196" y="253"/>
                    </a:cubicBezTo>
                    <a:cubicBezTo>
                      <a:pt x="182" y="269"/>
                      <a:pt x="168" y="281"/>
                      <a:pt x="154" y="289"/>
                    </a:cubicBezTo>
                    <a:cubicBezTo>
                      <a:pt x="140" y="297"/>
                      <a:pt x="125" y="300"/>
                      <a:pt x="108" y="300"/>
                    </a:cubicBezTo>
                    <a:cubicBezTo>
                      <a:pt x="91" y="300"/>
                      <a:pt x="76" y="295"/>
                      <a:pt x="64" y="285"/>
                    </a:cubicBezTo>
                    <a:cubicBezTo>
                      <a:pt x="51" y="275"/>
                      <a:pt x="42" y="263"/>
                      <a:pt x="38" y="250"/>
                    </a:cubicBezTo>
                    <a:cubicBezTo>
                      <a:pt x="34" y="236"/>
                      <a:pt x="31" y="213"/>
                      <a:pt x="31" y="179"/>
                    </a:cubicBezTo>
                    <a:cubicBezTo>
                      <a:pt x="31" y="63"/>
                      <a:pt x="31" y="63"/>
                      <a:pt x="31" y="63"/>
                    </a:cubicBezTo>
                    <a:cubicBezTo>
                      <a:pt x="31" y="41"/>
                      <a:pt x="29" y="27"/>
                      <a:pt x="25" y="22"/>
                    </a:cubicBezTo>
                    <a:cubicBezTo>
                      <a:pt x="21" y="17"/>
                      <a:pt x="13" y="13"/>
                      <a:pt x="0" y="11"/>
                    </a:cubicBezTo>
                    <a:cubicBezTo>
                      <a:pt x="0" y="0"/>
                      <a:pt x="0" y="0"/>
                      <a:pt x="0" y="0"/>
                    </a:cubicBezTo>
                    <a:cubicBezTo>
                      <a:pt x="119" y="0"/>
                      <a:pt x="119" y="0"/>
                      <a:pt x="119" y="0"/>
                    </a:cubicBezTo>
                    <a:cubicBezTo>
                      <a:pt x="119" y="199"/>
                      <a:pt x="119" y="199"/>
                      <a:pt x="119" y="199"/>
                    </a:cubicBezTo>
                    <a:cubicBezTo>
                      <a:pt x="119" y="220"/>
                      <a:pt x="120" y="234"/>
                      <a:pt x="122" y="240"/>
                    </a:cubicBezTo>
                    <a:cubicBezTo>
                      <a:pt x="124" y="246"/>
                      <a:pt x="127" y="250"/>
                      <a:pt x="131" y="253"/>
                    </a:cubicBezTo>
                    <a:cubicBezTo>
                      <a:pt x="135" y="256"/>
                      <a:pt x="140" y="258"/>
                      <a:pt x="146" y="258"/>
                    </a:cubicBezTo>
                    <a:cubicBezTo>
                      <a:pt x="153" y="258"/>
                      <a:pt x="160" y="256"/>
                      <a:pt x="166" y="252"/>
                    </a:cubicBezTo>
                    <a:cubicBezTo>
                      <a:pt x="175" y="247"/>
                      <a:pt x="185" y="236"/>
                      <a:pt x="196" y="219"/>
                    </a:cubicBezTo>
                    <a:cubicBezTo>
                      <a:pt x="196" y="63"/>
                      <a:pt x="196" y="63"/>
                      <a:pt x="196" y="63"/>
                    </a:cubicBezTo>
                    <a:cubicBezTo>
                      <a:pt x="196" y="41"/>
                      <a:pt x="194" y="27"/>
                      <a:pt x="190" y="22"/>
                    </a:cubicBezTo>
                    <a:cubicBezTo>
                      <a:pt x="186" y="17"/>
                      <a:pt x="178" y="13"/>
                      <a:pt x="165" y="11"/>
                    </a:cubicBezTo>
                    <a:cubicBezTo>
                      <a:pt x="165" y="0"/>
                      <a:pt x="165" y="0"/>
                      <a:pt x="165" y="0"/>
                    </a:cubicBezTo>
                    <a:cubicBezTo>
                      <a:pt x="284" y="0"/>
                      <a:pt x="284" y="0"/>
                      <a:pt x="28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2" name="Freeform 43"/>
              <p:cNvSpPr>
                <a:spLocks/>
              </p:cNvSpPr>
              <p:nvPr userDrawn="1"/>
            </p:nvSpPr>
            <p:spPr bwMode="auto">
              <a:xfrm>
                <a:off x="-2458" y="3192"/>
                <a:ext cx="473" cy="731"/>
              </a:xfrm>
              <a:custGeom>
                <a:avLst/>
                <a:gdLst>
                  <a:gd name="T0" fmla="*/ 180 w 200"/>
                  <a:gd name="T1" fmla="*/ 1 h 309"/>
                  <a:gd name="T2" fmla="*/ 185 w 200"/>
                  <a:gd name="T3" fmla="*/ 100 h 309"/>
                  <a:gd name="T4" fmla="*/ 174 w 200"/>
                  <a:gd name="T5" fmla="*/ 100 h 309"/>
                  <a:gd name="T6" fmla="*/ 135 w 200"/>
                  <a:gd name="T7" fmla="*/ 40 h 309"/>
                  <a:gd name="T8" fmla="*/ 94 w 200"/>
                  <a:gd name="T9" fmla="*/ 24 h 309"/>
                  <a:gd name="T10" fmla="*/ 72 w 200"/>
                  <a:gd name="T11" fmla="*/ 32 h 309"/>
                  <a:gd name="T12" fmla="*/ 63 w 200"/>
                  <a:gd name="T13" fmla="*/ 52 h 309"/>
                  <a:gd name="T14" fmla="*/ 70 w 200"/>
                  <a:gd name="T15" fmla="*/ 68 h 309"/>
                  <a:gd name="T16" fmla="*/ 125 w 200"/>
                  <a:gd name="T17" fmla="*/ 112 h 309"/>
                  <a:gd name="T18" fmla="*/ 186 w 200"/>
                  <a:gd name="T19" fmla="*/ 165 h 309"/>
                  <a:gd name="T20" fmla="*/ 200 w 200"/>
                  <a:gd name="T21" fmla="*/ 213 h 309"/>
                  <a:gd name="T22" fmla="*/ 188 w 200"/>
                  <a:gd name="T23" fmla="*/ 261 h 309"/>
                  <a:gd name="T24" fmla="*/ 154 w 200"/>
                  <a:gd name="T25" fmla="*/ 297 h 309"/>
                  <a:gd name="T26" fmla="*/ 105 w 200"/>
                  <a:gd name="T27" fmla="*/ 309 h 309"/>
                  <a:gd name="T28" fmla="*/ 49 w 200"/>
                  <a:gd name="T29" fmla="*/ 296 h 309"/>
                  <a:gd name="T30" fmla="*/ 36 w 200"/>
                  <a:gd name="T31" fmla="*/ 293 h 309"/>
                  <a:gd name="T32" fmla="*/ 19 w 200"/>
                  <a:gd name="T33" fmla="*/ 308 h 309"/>
                  <a:gd name="T34" fmla="*/ 9 w 200"/>
                  <a:gd name="T35" fmla="*/ 308 h 309"/>
                  <a:gd name="T36" fmla="*/ 4 w 200"/>
                  <a:gd name="T37" fmla="*/ 204 h 309"/>
                  <a:gd name="T38" fmla="*/ 14 w 200"/>
                  <a:gd name="T39" fmla="*/ 204 h 309"/>
                  <a:gd name="T40" fmla="*/ 53 w 200"/>
                  <a:gd name="T41" fmla="*/ 265 h 309"/>
                  <a:gd name="T42" fmla="*/ 99 w 200"/>
                  <a:gd name="T43" fmla="*/ 286 h 309"/>
                  <a:gd name="T44" fmla="*/ 123 w 200"/>
                  <a:gd name="T45" fmla="*/ 277 h 309"/>
                  <a:gd name="T46" fmla="*/ 133 w 200"/>
                  <a:gd name="T47" fmla="*/ 254 h 309"/>
                  <a:gd name="T48" fmla="*/ 124 w 200"/>
                  <a:gd name="T49" fmla="*/ 229 h 309"/>
                  <a:gd name="T50" fmla="*/ 82 w 200"/>
                  <a:gd name="T51" fmla="*/ 195 h 309"/>
                  <a:gd name="T52" fmla="*/ 20 w 200"/>
                  <a:gd name="T53" fmla="*/ 145 h 309"/>
                  <a:gd name="T54" fmla="*/ 0 w 200"/>
                  <a:gd name="T55" fmla="*/ 88 h 309"/>
                  <a:gd name="T56" fmla="*/ 23 w 200"/>
                  <a:gd name="T57" fmla="*/ 28 h 309"/>
                  <a:gd name="T58" fmla="*/ 90 w 200"/>
                  <a:gd name="T59" fmla="*/ 0 h 309"/>
                  <a:gd name="T60" fmla="*/ 136 w 200"/>
                  <a:gd name="T61" fmla="*/ 12 h 309"/>
                  <a:gd name="T62" fmla="*/ 150 w 200"/>
                  <a:gd name="T63" fmla="*/ 16 h 309"/>
                  <a:gd name="T64" fmla="*/ 159 w 200"/>
                  <a:gd name="T65" fmla="*/ 14 h 309"/>
                  <a:gd name="T66" fmla="*/ 170 w 200"/>
                  <a:gd name="T67" fmla="*/ 1 h 309"/>
                  <a:gd name="T68" fmla="*/ 180 w 200"/>
                  <a:gd name="T69" fmla="*/ 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309">
                    <a:moveTo>
                      <a:pt x="180" y="1"/>
                    </a:moveTo>
                    <a:cubicBezTo>
                      <a:pt x="185" y="100"/>
                      <a:pt x="185" y="100"/>
                      <a:pt x="185" y="100"/>
                    </a:cubicBezTo>
                    <a:cubicBezTo>
                      <a:pt x="174" y="100"/>
                      <a:pt x="174" y="100"/>
                      <a:pt x="174" y="100"/>
                    </a:cubicBezTo>
                    <a:cubicBezTo>
                      <a:pt x="162" y="71"/>
                      <a:pt x="148" y="51"/>
                      <a:pt x="135" y="40"/>
                    </a:cubicBezTo>
                    <a:cubicBezTo>
                      <a:pt x="121" y="29"/>
                      <a:pt x="108" y="24"/>
                      <a:pt x="94" y="24"/>
                    </a:cubicBezTo>
                    <a:cubicBezTo>
                      <a:pt x="86" y="24"/>
                      <a:pt x="78" y="26"/>
                      <a:pt x="72" y="32"/>
                    </a:cubicBezTo>
                    <a:cubicBezTo>
                      <a:pt x="66" y="38"/>
                      <a:pt x="63" y="44"/>
                      <a:pt x="63" y="52"/>
                    </a:cubicBezTo>
                    <a:cubicBezTo>
                      <a:pt x="63" y="58"/>
                      <a:pt x="65" y="63"/>
                      <a:pt x="70" y="68"/>
                    </a:cubicBezTo>
                    <a:cubicBezTo>
                      <a:pt x="76" y="77"/>
                      <a:pt x="95" y="91"/>
                      <a:pt x="125" y="112"/>
                    </a:cubicBezTo>
                    <a:cubicBezTo>
                      <a:pt x="156" y="133"/>
                      <a:pt x="176" y="150"/>
                      <a:pt x="186" y="165"/>
                    </a:cubicBezTo>
                    <a:cubicBezTo>
                      <a:pt x="195" y="179"/>
                      <a:pt x="200" y="195"/>
                      <a:pt x="200" y="213"/>
                    </a:cubicBezTo>
                    <a:cubicBezTo>
                      <a:pt x="200" y="230"/>
                      <a:pt x="196" y="245"/>
                      <a:pt x="188" y="261"/>
                    </a:cubicBezTo>
                    <a:cubicBezTo>
                      <a:pt x="180" y="277"/>
                      <a:pt x="169" y="289"/>
                      <a:pt x="154" y="297"/>
                    </a:cubicBezTo>
                    <a:cubicBezTo>
                      <a:pt x="139" y="305"/>
                      <a:pt x="123" y="309"/>
                      <a:pt x="105" y="309"/>
                    </a:cubicBezTo>
                    <a:cubicBezTo>
                      <a:pt x="91" y="309"/>
                      <a:pt x="72" y="305"/>
                      <a:pt x="49" y="296"/>
                    </a:cubicBezTo>
                    <a:cubicBezTo>
                      <a:pt x="43" y="294"/>
                      <a:pt x="38" y="293"/>
                      <a:pt x="36" y="293"/>
                    </a:cubicBezTo>
                    <a:cubicBezTo>
                      <a:pt x="29" y="293"/>
                      <a:pt x="24" y="298"/>
                      <a:pt x="19" y="308"/>
                    </a:cubicBezTo>
                    <a:cubicBezTo>
                      <a:pt x="9" y="308"/>
                      <a:pt x="9" y="308"/>
                      <a:pt x="9" y="308"/>
                    </a:cubicBezTo>
                    <a:cubicBezTo>
                      <a:pt x="4" y="204"/>
                      <a:pt x="4" y="204"/>
                      <a:pt x="4" y="204"/>
                    </a:cubicBezTo>
                    <a:cubicBezTo>
                      <a:pt x="14" y="204"/>
                      <a:pt x="14" y="204"/>
                      <a:pt x="14" y="204"/>
                    </a:cubicBezTo>
                    <a:cubicBezTo>
                      <a:pt x="24" y="231"/>
                      <a:pt x="36" y="252"/>
                      <a:pt x="53" y="265"/>
                    </a:cubicBezTo>
                    <a:cubicBezTo>
                      <a:pt x="69" y="279"/>
                      <a:pt x="85" y="286"/>
                      <a:pt x="99" y="286"/>
                    </a:cubicBezTo>
                    <a:cubicBezTo>
                      <a:pt x="109" y="286"/>
                      <a:pt x="117" y="283"/>
                      <a:pt x="123" y="277"/>
                    </a:cubicBezTo>
                    <a:cubicBezTo>
                      <a:pt x="130" y="271"/>
                      <a:pt x="133" y="263"/>
                      <a:pt x="133" y="254"/>
                    </a:cubicBezTo>
                    <a:cubicBezTo>
                      <a:pt x="133" y="244"/>
                      <a:pt x="130" y="236"/>
                      <a:pt x="124" y="229"/>
                    </a:cubicBezTo>
                    <a:cubicBezTo>
                      <a:pt x="118" y="221"/>
                      <a:pt x="104" y="210"/>
                      <a:pt x="82" y="195"/>
                    </a:cubicBezTo>
                    <a:cubicBezTo>
                      <a:pt x="50" y="173"/>
                      <a:pt x="30" y="157"/>
                      <a:pt x="20" y="145"/>
                    </a:cubicBezTo>
                    <a:cubicBezTo>
                      <a:pt x="6" y="128"/>
                      <a:pt x="0" y="109"/>
                      <a:pt x="0" y="88"/>
                    </a:cubicBezTo>
                    <a:cubicBezTo>
                      <a:pt x="0" y="66"/>
                      <a:pt x="7" y="46"/>
                      <a:pt x="23" y="28"/>
                    </a:cubicBezTo>
                    <a:cubicBezTo>
                      <a:pt x="38" y="9"/>
                      <a:pt x="61" y="0"/>
                      <a:pt x="90" y="0"/>
                    </a:cubicBezTo>
                    <a:cubicBezTo>
                      <a:pt x="106" y="0"/>
                      <a:pt x="121" y="4"/>
                      <a:pt x="136" y="12"/>
                    </a:cubicBezTo>
                    <a:cubicBezTo>
                      <a:pt x="142" y="15"/>
                      <a:pt x="146" y="16"/>
                      <a:pt x="150" y="16"/>
                    </a:cubicBezTo>
                    <a:cubicBezTo>
                      <a:pt x="153" y="16"/>
                      <a:pt x="156" y="16"/>
                      <a:pt x="159" y="14"/>
                    </a:cubicBezTo>
                    <a:cubicBezTo>
                      <a:pt x="161" y="13"/>
                      <a:pt x="165" y="8"/>
                      <a:pt x="170" y="1"/>
                    </a:cubicBezTo>
                    <a:cubicBezTo>
                      <a:pt x="180" y="1"/>
                      <a:pt x="180" y="1"/>
                      <a:pt x="18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3" name="Freeform 44"/>
              <p:cNvSpPr>
                <a:spLocks/>
              </p:cNvSpPr>
              <p:nvPr userDrawn="1"/>
            </p:nvSpPr>
            <p:spPr bwMode="auto">
              <a:xfrm>
                <a:off x="-1964" y="2960"/>
                <a:ext cx="461" cy="953"/>
              </a:xfrm>
              <a:custGeom>
                <a:avLst/>
                <a:gdLst>
                  <a:gd name="T0" fmla="*/ 126 w 195"/>
                  <a:gd name="T1" fmla="*/ 0 h 403"/>
                  <a:gd name="T2" fmla="*/ 126 w 195"/>
                  <a:gd name="T3" fmla="*/ 107 h 403"/>
                  <a:gd name="T4" fmla="*/ 195 w 195"/>
                  <a:gd name="T5" fmla="*/ 107 h 403"/>
                  <a:gd name="T6" fmla="*/ 195 w 195"/>
                  <a:gd name="T7" fmla="*/ 138 h 403"/>
                  <a:gd name="T8" fmla="*/ 126 w 195"/>
                  <a:gd name="T9" fmla="*/ 138 h 403"/>
                  <a:gd name="T10" fmla="*/ 126 w 195"/>
                  <a:gd name="T11" fmla="*/ 318 h 403"/>
                  <a:gd name="T12" fmla="*/ 128 w 195"/>
                  <a:gd name="T13" fmla="*/ 351 h 403"/>
                  <a:gd name="T14" fmla="*/ 136 w 195"/>
                  <a:gd name="T15" fmla="*/ 362 h 403"/>
                  <a:gd name="T16" fmla="*/ 147 w 195"/>
                  <a:gd name="T17" fmla="*/ 367 h 403"/>
                  <a:gd name="T18" fmla="*/ 186 w 195"/>
                  <a:gd name="T19" fmla="*/ 336 h 403"/>
                  <a:gd name="T20" fmla="*/ 195 w 195"/>
                  <a:gd name="T21" fmla="*/ 343 h 403"/>
                  <a:gd name="T22" fmla="*/ 113 w 195"/>
                  <a:gd name="T23" fmla="*/ 403 h 403"/>
                  <a:gd name="T24" fmla="*/ 66 w 195"/>
                  <a:gd name="T25" fmla="*/ 387 h 403"/>
                  <a:gd name="T26" fmla="*/ 42 w 195"/>
                  <a:gd name="T27" fmla="*/ 353 h 403"/>
                  <a:gd name="T28" fmla="*/ 38 w 195"/>
                  <a:gd name="T29" fmla="*/ 295 h 403"/>
                  <a:gd name="T30" fmla="*/ 38 w 195"/>
                  <a:gd name="T31" fmla="*/ 138 h 403"/>
                  <a:gd name="T32" fmla="*/ 0 w 195"/>
                  <a:gd name="T33" fmla="*/ 138 h 403"/>
                  <a:gd name="T34" fmla="*/ 0 w 195"/>
                  <a:gd name="T35" fmla="*/ 127 h 403"/>
                  <a:gd name="T36" fmla="*/ 67 w 195"/>
                  <a:gd name="T37" fmla="*/ 69 h 403"/>
                  <a:gd name="T38" fmla="*/ 115 w 195"/>
                  <a:gd name="T39" fmla="*/ 0 h 403"/>
                  <a:gd name="T40" fmla="*/ 126 w 195"/>
                  <a:gd name="T4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5" h="403">
                    <a:moveTo>
                      <a:pt x="126" y="0"/>
                    </a:moveTo>
                    <a:cubicBezTo>
                      <a:pt x="126" y="107"/>
                      <a:pt x="126" y="107"/>
                      <a:pt x="126" y="107"/>
                    </a:cubicBezTo>
                    <a:cubicBezTo>
                      <a:pt x="195" y="107"/>
                      <a:pt x="195" y="107"/>
                      <a:pt x="195" y="107"/>
                    </a:cubicBezTo>
                    <a:cubicBezTo>
                      <a:pt x="195" y="138"/>
                      <a:pt x="195" y="138"/>
                      <a:pt x="195" y="138"/>
                    </a:cubicBezTo>
                    <a:cubicBezTo>
                      <a:pt x="126" y="138"/>
                      <a:pt x="126" y="138"/>
                      <a:pt x="126" y="138"/>
                    </a:cubicBezTo>
                    <a:cubicBezTo>
                      <a:pt x="126" y="318"/>
                      <a:pt x="126" y="318"/>
                      <a:pt x="126" y="318"/>
                    </a:cubicBezTo>
                    <a:cubicBezTo>
                      <a:pt x="126" y="335"/>
                      <a:pt x="126" y="346"/>
                      <a:pt x="128" y="351"/>
                    </a:cubicBezTo>
                    <a:cubicBezTo>
                      <a:pt x="130" y="355"/>
                      <a:pt x="132" y="359"/>
                      <a:pt x="136" y="362"/>
                    </a:cubicBezTo>
                    <a:cubicBezTo>
                      <a:pt x="140" y="365"/>
                      <a:pt x="144" y="367"/>
                      <a:pt x="147" y="367"/>
                    </a:cubicBezTo>
                    <a:cubicBezTo>
                      <a:pt x="161" y="367"/>
                      <a:pt x="174" y="357"/>
                      <a:pt x="186" y="336"/>
                    </a:cubicBezTo>
                    <a:cubicBezTo>
                      <a:pt x="195" y="343"/>
                      <a:pt x="195" y="343"/>
                      <a:pt x="195" y="343"/>
                    </a:cubicBezTo>
                    <a:cubicBezTo>
                      <a:pt x="178" y="383"/>
                      <a:pt x="151" y="403"/>
                      <a:pt x="113" y="403"/>
                    </a:cubicBezTo>
                    <a:cubicBezTo>
                      <a:pt x="94" y="403"/>
                      <a:pt x="79" y="398"/>
                      <a:pt x="66" y="387"/>
                    </a:cubicBezTo>
                    <a:cubicBezTo>
                      <a:pt x="53" y="377"/>
                      <a:pt x="45" y="365"/>
                      <a:pt x="42" y="353"/>
                    </a:cubicBezTo>
                    <a:cubicBezTo>
                      <a:pt x="39" y="346"/>
                      <a:pt x="38" y="327"/>
                      <a:pt x="38" y="295"/>
                    </a:cubicBezTo>
                    <a:cubicBezTo>
                      <a:pt x="38" y="138"/>
                      <a:pt x="38" y="138"/>
                      <a:pt x="38" y="138"/>
                    </a:cubicBezTo>
                    <a:cubicBezTo>
                      <a:pt x="0" y="138"/>
                      <a:pt x="0" y="138"/>
                      <a:pt x="0" y="138"/>
                    </a:cubicBezTo>
                    <a:cubicBezTo>
                      <a:pt x="0" y="127"/>
                      <a:pt x="0" y="127"/>
                      <a:pt x="0" y="127"/>
                    </a:cubicBezTo>
                    <a:cubicBezTo>
                      <a:pt x="27" y="108"/>
                      <a:pt x="49" y="89"/>
                      <a:pt x="67" y="69"/>
                    </a:cubicBezTo>
                    <a:cubicBezTo>
                      <a:pt x="86" y="48"/>
                      <a:pt x="102" y="25"/>
                      <a:pt x="115" y="0"/>
                    </a:cubicBezTo>
                    <a:cubicBezTo>
                      <a:pt x="126" y="0"/>
                      <a:pt x="126" y="0"/>
                      <a:pt x="1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4" name="Freeform 45"/>
              <p:cNvSpPr>
                <a:spLocks/>
              </p:cNvSpPr>
              <p:nvPr userDrawn="1"/>
            </p:nvSpPr>
            <p:spPr bwMode="auto">
              <a:xfrm>
                <a:off x="-1449" y="3192"/>
                <a:ext cx="593" cy="712"/>
              </a:xfrm>
              <a:custGeom>
                <a:avLst/>
                <a:gdLst>
                  <a:gd name="T0" fmla="*/ 120 w 251"/>
                  <a:gd name="T1" fmla="*/ 9 h 301"/>
                  <a:gd name="T2" fmla="*/ 120 w 251"/>
                  <a:gd name="T3" fmla="*/ 75 h 301"/>
                  <a:gd name="T4" fmla="*/ 170 w 251"/>
                  <a:gd name="T5" fmla="*/ 15 h 301"/>
                  <a:gd name="T6" fmla="*/ 212 w 251"/>
                  <a:gd name="T7" fmla="*/ 0 h 301"/>
                  <a:gd name="T8" fmla="*/ 240 w 251"/>
                  <a:gd name="T9" fmla="*/ 11 h 301"/>
                  <a:gd name="T10" fmla="*/ 251 w 251"/>
                  <a:gd name="T11" fmla="*/ 41 h 301"/>
                  <a:gd name="T12" fmla="*/ 241 w 251"/>
                  <a:gd name="T13" fmla="*/ 74 h 301"/>
                  <a:gd name="T14" fmla="*/ 216 w 251"/>
                  <a:gd name="T15" fmla="*/ 85 h 301"/>
                  <a:gd name="T16" fmla="*/ 188 w 251"/>
                  <a:gd name="T17" fmla="*/ 75 h 301"/>
                  <a:gd name="T18" fmla="*/ 173 w 251"/>
                  <a:gd name="T19" fmla="*/ 63 h 301"/>
                  <a:gd name="T20" fmla="*/ 166 w 251"/>
                  <a:gd name="T21" fmla="*/ 61 h 301"/>
                  <a:gd name="T22" fmla="*/ 149 w 251"/>
                  <a:gd name="T23" fmla="*/ 68 h 301"/>
                  <a:gd name="T24" fmla="*/ 129 w 251"/>
                  <a:gd name="T25" fmla="*/ 98 h 301"/>
                  <a:gd name="T26" fmla="*/ 120 w 251"/>
                  <a:gd name="T27" fmla="*/ 165 h 301"/>
                  <a:gd name="T28" fmla="*/ 120 w 251"/>
                  <a:gd name="T29" fmla="*/ 232 h 301"/>
                  <a:gd name="T30" fmla="*/ 120 w 251"/>
                  <a:gd name="T31" fmla="*/ 250 h 301"/>
                  <a:gd name="T32" fmla="*/ 122 w 251"/>
                  <a:gd name="T33" fmla="*/ 272 h 301"/>
                  <a:gd name="T34" fmla="*/ 133 w 251"/>
                  <a:gd name="T35" fmla="*/ 285 h 301"/>
                  <a:gd name="T36" fmla="*/ 158 w 251"/>
                  <a:gd name="T37" fmla="*/ 289 h 301"/>
                  <a:gd name="T38" fmla="*/ 158 w 251"/>
                  <a:gd name="T39" fmla="*/ 301 h 301"/>
                  <a:gd name="T40" fmla="*/ 0 w 251"/>
                  <a:gd name="T41" fmla="*/ 301 h 301"/>
                  <a:gd name="T42" fmla="*/ 0 w 251"/>
                  <a:gd name="T43" fmla="*/ 289 h 301"/>
                  <a:gd name="T44" fmla="*/ 26 w 251"/>
                  <a:gd name="T45" fmla="*/ 279 h 301"/>
                  <a:gd name="T46" fmla="*/ 33 w 251"/>
                  <a:gd name="T47" fmla="*/ 232 h 301"/>
                  <a:gd name="T48" fmla="*/ 33 w 251"/>
                  <a:gd name="T49" fmla="*/ 71 h 301"/>
                  <a:gd name="T50" fmla="*/ 30 w 251"/>
                  <a:gd name="T51" fmla="*/ 39 h 301"/>
                  <a:gd name="T52" fmla="*/ 21 w 251"/>
                  <a:gd name="T53" fmla="*/ 26 h 301"/>
                  <a:gd name="T54" fmla="*/ 0 w 251"/>
                  <a:gd name="T55" fmla="*/ 20 h 301"/>
                  <a:gd name="T56" fmla="*/ 0 w 251"/>
                  <a:gd name="T57" fmla="*/ 9 h 301"/>
                  <a:gd name="T58" fmla="*/ 120 w 251"/>
                  <a:gd name="T59"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1" h="301">
                    <a:moveTo>
                      <a:pt x="120" y="9"/>
                    </a:moveTo>
                    <a:cubicBezTo>
                      <a:pt x="120" y="75"/>
                      <a:pt x="120" y="75"/>
                      <a:pt x="120" y="75"/>
                    </a:cubicBezTo>
                    <a:cubicBezTo>
                      <a:pt x="139" y="45"/>
                      <a:pt x="156" y="25"/>
                      <a:pt x="170" y="15"/>
                    </a:cubicBezTo>
                    <a:cubicBezTo>
                      <a:pt x="185" y="5"/>
                      <a:pt x="199" y="0"/>
                      <a:pt x="212" y="0"/>
                    </a:cubicBezTo>
                    <a:cubicBezTo>
                      <a:pt x="224" y="0"/>
                      <a:pt x="233" y="4"/>
                      <a:pt x="240" y="11"/>
                    </a:cubicBezTo>
                    <a:cubicBezTo>
                      <a:pt x="247" y="18"/>
                      <a:pt x="251" y="28"/>
                      <a:pt x="251" y="41"/>
                    </a:cubicBezTo>
                    <a:cubicBezTo>
                      <a:pt x="251" y="55"/>
                      <a:pt x="247" y="66"/>
                      <a:pt x="241" y="74"/>
                    </a:cubicBezTo>
                    <a:cubicBezTo>
                      <a:pt x="234" y="82"/>
                      <a:pt x="226" y="85"/>
                      <a:pt x="216" y="85"/>
                    </a:cubicBezTo>
                    <a:cubicBezTo>
                      <a:pt x="205" y="85"/>
                      <a:pt x="196" y="82"/>
                      <a:pt x="188" y="75"/>
                    </a:cubicBezTo>
                    <a:cubicBezTo>
                      <a:pt x="179" y="68"/>
                      <a:pt x="175" y="64"/>
                      <a:pt x="173" y="63"/>
                    </a:cubicBezTo>
                    <a:cubicBezTo>
                      <a:pt x="171" y="62"/>
                      <a:pt x="169" y="61"/>
                      <a:pt x="166" y="61"/>
                    </a:cubicBezTo>
                    <a:cubicBezTo>
                      <a:pt x="160" y="61"/>
                      <a:pt x="154" y="63"/>
                      <a:pt x="149" y="68"/>
                    </a:cubicBezTo>
                    <a:cubicBezTo>
                      <a:pt x="140" y="75"/>
                      <a:pt x="134" y="85"/>
                      <a:pt x="129" y="98"/>
                    </a:cubicBezTo>
                    <a:cubicBezTo>
                      <a:pt x="123" y="118"/>
                      <a:pt x="120" y="141"/>
                      <a:pt x="120" y="165"/>
                    </a:cubicBezTo>
                    <a:cubicBezTo>
                      <a:pt x="120" y="232"/>
                      <a:pt x="120" y="232"/>
                      <a:pt x="120" y="232"/>
                    </a:cubicBezTo>
                    <a:cubicBezTo>
                      <a:pt x="120" y="250"/>
                      <a:pt x="120" y="250"/>
                      <a:pt x="120" y="250"/>
                    </a:cubicBezTo>
                    <a:cubicBezTo>
                      <a:pt x="120" y="261"/>
                      <a:pt x="121" y="269"/>
                      <a:pt x="122" y="272"/>
                    </a:cubicBezTo>
                    <a:cubicBezTo>
                      <a:pt x="124" y="278"/>
                      <a:pt x="128" y="282"/>
                      <a:pt x="133" y="285"/>
                    </a:cubicBezTo>
                    <a:cubicBezTo>
                      <a:pt x="138" y="287"/>
                      <a:pt x="146" y="289"/>
                      <a:pt x="158" y="289"/>
                    </a:cubicBezTo>
                    <a:cubicBezTo>
                      <a:pt x="158" y="301"/>
                      <a:pt x="158" y="301"/>
                      <a:pt x="158" y="301"/>
                    </a:cubicBezTo>
                    <a:cubicBezTo>
                      <a:pt x="0" y="301"/>
                      <a:pt x="0" y="301"/>
                      <a:pt x="0" y="301"/>
                    </a:cubicBezTo>
                    <a:cubicBezTo>
                      <a:pt x="0" y="289"/>
                      <a:pt x="0" y="289"/>
                      <a:pt x="0" y="289"/>
                    </a:cubicBezTo>
                    <a:cubicBezTo>
                      <a:pt x="13" y="288"/>
                      <a:pt x="22" y="285"/>
                      <a:pt x="26" y="279"/>
                    </a:cubicBezTo>
                    <a:cubicBezTo>
                      <a:pt x="30" y="273"/>
                      <a:pt x="33" y="257"/>
                      <a:pt x="33" y="232"/>
                    </a:cubicBezTo>
                    <a:cubicBezTo>
                      <a:pt x="33" y="71"/>
                      <a:pt x="33" y="71"/>
                      <a:pt x="33" y="71"/>
                    </a:cubicBezTo>
                    <a:cubicBezTo>
                      <a:pt x="33" y="54"/>
                      <a:pt x="32" y="43"/>
                      <a:pt x="30" y="39"/>
                    </a:cubicBezTo>
                    <a:cubicBezTo>
                      <a:pt x="28" y="33"/>
                      <a:pt x="25" y="29"/>
                      <a:pt x="21" y="26"/>
                    </a:cubicBezTo>
                    <a:cubicBezTo>
                      <a:pt x="17" y="23"/>
                      <a:pt x="10" y="22"/>
                      <a:pt x="0" y="20"/>
                    </a:cubicBezTo>
                    <a:cubicBezTo>
                      <a:pt x="0" y="9"/>
                      <a:pt x="0" y="9"/>
                      <a:pt x="0" y="9"/>
                    </a:cubicBezTo>
                    <a:cubicBezTo>
                      <a:pt x="120" y="9"/>
                      <a:pt x="120" y="9"/>
                      <a:pt x="12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5" name="Freeform 46"/>
              <p:cNvSpPr>
                <a:spLocks noEditPoints="1"/>
              </p:cNvSpPr>
              <p:nvPr userDrawn="1"/>
            </p:nvSpPr>
            <p:spPr bwMode="auto">
              <a:xfrm>
                <a:off x="-842" y="3192"/>
                <a:ext cx="664" cy="721"/>
              </a:xfrm>
              <a:custGeom>
                <a:avLst/>
                <a:gdLst>
                  <a:gd name="T0" fmla="*/ 154 w 281"/>
                  <a:gd name="T1" fmla="*/ 258 h 305"/>
                  <a:gd name="T2" fmla="*/ 58 w 281"/>
                  <a:gd name="T3" fmla="*/ 305 h 305"/>
                  <a:gd name="T4" fmla="*/ 17 w 281"/>
                  <a:gd name="T5" fmla="*/ 288 h 305"/>
                  <a:gd name="T6" fmla="*/ 0 w 281"/>
                  <a:gd name="T7" fmla="*/ 247 h 305"/>
                  <a:gd name="T8" fmla="*/ 29 w 281"/>
                  <a:gd name="T9" fmla="*/ 187 h 305"/>
                  <a:gd name="T10" fmla="*/ 154 w 281"/>
                  <a:gd name="T11" fmla="*/ 116 h 305"/>
                  <a:gd name="T12" fmla="*/ 154 w 281"/>
                  <a:gd name="T13" fmla="*/ 87 h 305"/>
                  <a:gd name="T14" fmla="*/ 150 w 281"/>
                  <a:gd name="T15" fmla="*/ 45 h 305"/>
                  <a:gd name="T16" fmla="*/ 137 w 281"/>
                  <a:gd name="T17" fmla="*/ 30 h 305"/>
                  <a:gd name="T18" fmla="*/ 114 w 281"/>
                  <a:gd name="T19" fmla="*/ 24 h 305"/>
                  <a:gd name="T20" fmla="*/ 81 w 281"/>
                  <a:gd name="T21" fmla="*/ 33 h 305"/>
                  <a:gd name="T22" fmla="*/ 73 w 281"/>
                  <a:gd name="T23" fmla="*/ 46 h 305"/>
                  <a:gd name="T24" fmla="*/ 82 w 281"/>
                  <a:gd name="T25" fmla="*/ 62 h 305"/>
                  <a:gd name="T26" fmla="*/ 94 w 281"/>
                  <a:gd name="T27" fmla="*/ 88 h 305"/>
                  <a:gd name="T28" fmla="*/ 82 w 281"/>
                  <a:gd name="T29" fmla="*/ 114 h 305"/>
                  <a:gd name="T30" fmla="*/ 52 w 281"/>
                  <a:gd name="T31" fmla="*/ 125 h 305"/>
                  <a:gd name="T32" fmla="*/ 19 w 281"/>
                  <a:gd name="T33" fmla="*/ 113 h 305"/>
                  <a:gd name="T34" fmla="*/ 6 w 281"/>
                  <a:gd name="T35" fmla="*/ 85 h 305"/>
                  <a:gd name="T36" fmla="*/ 24 w 281"/>
                  <a:gd name="T37" fmla="*/ 43 h 305"/>
                  <a:gd name="T38" fmla="*/ 74 w 281"/>
                  <a:gd name="T39" fmla="*/ 11 h 305"/>
                  <a:gd name="T40" fmla="*/ 140 w 281"/>
                  <a:gd name="T41" fmla="*/ 0 h 305"/>
                  <a:gd name="T42" fmla="*/ 205 w 281"/>
                  <a:gd name="T43" fmla="*/ 18 h 305"/>
                  <a:gd name="T44" fmla="*/ 237 w 281"/>
                  <a:gd name="T45" fmla="*/ 56 h 305"/>
                  <a:gd name="T46" fmla="*/ 241 w 281"/>
                  <a:gd name="T47" fmla="*/ 116 h 305"/>
                  <a:gd name="T48" fmla="*/ 241 w 281"/>
                  <a:gd name="T49" fmla="*/ 230 h 305"/>
                  <a:gd name="T50" fmla="*/ 243 w 281"/>
                  <a:gd name="T51" fmla="*/ 255 h 305"/>
                  <a:gd name="T52" fmla="*/ 247 w 281"/>
                  <a:gd name="T53" fmla="*/ 262 h 305"/>
                  <a:gd name="T54" fmla="*/ 255 w 281"/>
                  <a:gd name="T55" fmla="*/ 265 h 305"/>
                  <a:gd name="T56" fmla="*/ 271 w 281"/>
                  <a:gd name="T57" fmla="*/ 253 h 305"/>
                  <a:gd name="T58" fmla="*/ 281 w 281"/>
                  <a:gd name="T59" fmla="*/ 261 h 305"/>
                  <a:gd name="T60" fmla="*/ 248 w 281"/>
                  <a:gd name="T61" fmla="*/ 294 h 305"/>
                  <a:gd name="T62" fmla="*/ 210 w 281"/>
                  <a:gd name="T63" fmla="*/ 305 h 305"/>
                  <a:gd name="T64" fmla="*/ 171 w 281"/>
                  <a:gd name="T65" fmla="*/ 293 h 305"/>
                  <a:gd name="T66" fmla="*/ 154 w 281"/>
                  <a:gd name="T67" fmla="*/ 258 h 305"/>
                  <a:gd name="T68" fmla="*/ 154 w 281"/>
                  <a:gd name="T69" fmla="*/ 235 h 305"/>
                  <a:gd name="T70" fmla="*/ 154 w 281"/>
                  <a:gd name="T71" fmla="*/ 137 h 305"/>
                  <a:gd name="T72" fmla="*/ 98 w 281"/>
                  <a:gd name="T73" fmla="*/ 185 h 305"/>
                  <a:gd name="T74" fmla="*/ 86 w 281"/>
                  <a:gd name="T75" fmla="*/ 219 h 305"/>
                  <a:gd name="T76" fmla="*/ 96 w 281"/>
                  <a:gd name="T77" fmla="*/ 244 h 305"/>
                  <a:gd name="T78" fmla="*/ 118 w 281"/>
                  <a:gd name="T79" fmla="*/ 252 h 305"/>
                  <a:gd name="T80" fmla="*/ 154 w 281"/>
                  <a:gd name="T81" fmla="*/ 23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1" h="305">
                    <a:moveTo>
                      <a:pt x="154" y="258"/>
                    </a:moveTo>
                    <a:cubicBezTo>
                      <a:pt x="119" y="289"/>
                      <a:pt x="87" y="305"/>
                      <a:pt x="58" y="305"/>
                    </a:cubicBezTo>
                    <a:cubicBezTo>
                      <a:pt x="42" y="305"/>
                      <a:pt x="28" y="299"/>
                      <a:pt x="17" y="288"/>
                    </a:cubicBezTo>
                    <a:cubicBezTo>
                      <a:pt x="6" y="278"/>
                      <a:pt x="0" y="264"/>
                      <a:pt x="0" y="247"/>
                    </a:cubicBezTo>
                    <a:cubicBezTo>
                      <a:pt x="0" y="225"/>
                      <a:pt x="10" y="205"/>
                      <a:pt x="29" y="187"/>
                    </a:cubicBezTo>
                    <a:cubicBezTo>
                      <a:pt x="48" y="169"/>
                      <a:pt x="90" y="146"/>
                      <a:pt x="154" y="116"/>
                    </a:cubicBezTo>
                    <a:cubicBezTo>
                      <a:pt x="154" y="87"/>
                      <a:pt x="154" y="87"/>
                      <a:pt x="154" y="87"/>
                    </a:cubicBezTo>
                    <a:cubicBezTo>
                      <a:pt x="154" y="65"/>
                      <a:pt x="153" y="51"/>
                      <a:pt x="150" y="45"/>
                    </a:cubicBezTo>
                    <a:cubicBezTo>
                      <a:pt x="148" y="40"/>
                      <a:pt x="144" y="35"/>
                      <a:pt x="137" y="30"/>
                    </a:cubicBezTo>
                    <a:cubicBezTo>
                      <a:pt x="130" y="26"/>
                      <a:pt x="123" y="24"/>
                      <a:pt x="114" y="24"/>
                    </a:cubicBezTo>
                    <a:cubicBezTo>
                      <a:pt x="101" y="24"/>
                      <a:pt x="90" y="27"/>
                      <a:pt x="81" y="33"/>
                    </a:cubicBezTo>
                    <a:cubicBezTo>
                      <a:pt x="76" y="37"/>
                      <a:pt x="73" y="41"/>
                      <a:pt x="73" y="46"/>
                    </a:cubicBezTo>
                    <a:cubicBezTo>
                      <a:pt x="73" y="50"/>
                      <a:pt x="76" y="56"/>
                      <a:pt x="82" y="62"/>
                    </a:cubicBezTo>
                    <a:cubicBezTo>
                      <a:pt x="90" y="71"/>
                      <a:pt x="94" y="80"/>
                      <a:pt x="94" y="88"/>
                    </a:cubicBezTo>
                    <a:cubicBezTo>
                      <a:pt x="94" y="98"/>
                      <a:pt x="90" y="107"/>
                      <a:pt x="82" y="114"/>
                    </a:cubicBezTo>
                    <a:cubicBezTo>
                      <a:pt x="75" y="121"/>
                      <a:pt x="65" y="125"/>
                      <a:pt x="52" y="125"/>
                    </a:cubicBezTo>
                    <a:cubicBezTo>
                      <a:pt x="39" y="125"/>
                      <a:pt x="28" y="121"/>
                      <a:pt x="19" y="113"/>
                    </a:cubicBezTo>
                    <a:cubicBezTo>
                      <a:pt x="11" y="105"/>
                      <a:pt x="6" y="96"/>
                      <a:pt x="6" y="85"/>
                    </a:cubicBezTo>
                    <a:cubicBezTo>
                      <a:pt x="6" y="70"/>
                      <a:pt x="12" y="56"/>
                      <a:pt x="24" y="43"/>
                    </a:cubicBezTo>
                    <a:cubicBezTo>
                      <a:pt x="36" y="29"/>
                      <a:pt x="52" y="18"/>
                      <a:pt x="74" y="11"/>
                    </a:cubicBezTo>
                    <a:cubicBezTo>
                      <a:pt x="95" y="4"/>
                      <a:pt x="117" y="0"/>
                      <a:pt x="140" y="0"/>
                    </a:cubicBezTo>
                    <a:cubicBezTo>
                      <a:pt x="167" y="0"/>
                      <a:pt x="189" y="6"/>
                      <a:pt x="205" y="18"/>
                    </a:cubicBezTo>
                    <a:cubicBezTo>
                      <a:pt x="222" y="30"/>
                      <a:pt x="232" y="42"/>
                      <a:pt x="237" y="56"/>
                    </a:cubicBezTo>
                    <a:cubicBezTo>
                      <a:pt x="240" y="65"/>
                      <a:pt x="241" y="85"/>
                      <a:pt x="241" y="116"/>
                    </a:cubicBezTo>
                    <a:cubicBezTo>
                      <a:pt x="241" y="230"/>
                      <a:pt x="241" y="230"/>
                      <a:pt x="241" y="230"/>
                    </a:cubicBezTo>
                    <a:cubicBezTo>
                      <a:pt x="241" y="243"/>
                      <a:pt x="242" y="251"/>
                      <a:pt x="243" y="255"/>
                    </a:cubicBezTo>
                    <a:cubicBezTo>
                      <a:pt x="244" y="258"/>
                      <a:pt x="245" y="261"/>
                      <a:pt x="247" y="262"/>
                    </a:cubicBezTo>
                    <a:cubicBezTo>
                      <a:pt x="250" y="264"/>
                      <a:pt x="252" y="265"/>
                      <a:pt x="255" y="265"/>
                    </a:cubicBezTo>
                    <a:cubicBezTo>
                      <a:pt x="260" y="265"/>
                      <a:pt x="266" y="261"/>
                      <a:pt x="271" y="253"/>
                    </a:cubicBezTo>
                    <a:cubicBezTo>
                      <a:pt x="281" y="261"/>
                      <a:pt x="281" y="261"/>
                      <a:pt x="281" y="261"/>
                    </a:cubicBezTo>
                    <a:cubicBezTo>
                      <a:pt x="270" y="276"/>
                      <a:pt x="259" y="287"/>
                      <a:pt x="248" y="294"/>
                    </a:cubicBezTo>
                    <a:cubicBezTo>
                      <a:pt x="237" y="301"/>
                      <a:pt x="224" y="305"/>
                      <a:pt x="210" y="305"/>
                    </a:cubicBezTo>
                    <a:cubicBezTo>
                      <a:pt x="194" y="305"/>
                      <a:pt x="181" y="301"/>
                      <a:pt x="171" y="293"/>
                    </a:cubicBezTo>
                    <a:cubicBezTo>
                      <a:pt x="162" y="285"/>
                      <a:pt x="156" y="273"/>
                      <a:pt x="154" y="258"/>
                    </a:cubicBezTo>
                    <a:close/>
                    <a:moveTo>
                      <a:pt x="154" y="235"/>
                    </a:moveTo>
                    <a:cubicBezTo>
                      <a:pt x="154" y="137"/>
                      <a:pt x="154" y="137"/>
                      <a:pt x="154" y="137"/>
                    </a:cubicBezTo>
                    <a:cubicBezTo>
                      <a:pt x="129" y="152"/>
                      <a:pt x="110" y="168"/>
                      <a:pt x="98" y="185"/>
                    </a:cubicBezTo>
                    <a:cubicBezTo>
                      <a:pt x="90" y="196"/>
                      <a:pt x="86" y="207"/>
                      <a:pt x="86" y="219"/>
                    </a:cubicBezTo>
                    <a:cubicBezTo>
                      <a:pt x="86" y="228"/>
                      <a:pt x="89" y="237"/>
                      <a:pt x="96" y="244"/>
                    </a:cubicBezTo>
                    <a:cubicBezTo>
                      <a:pt x="101" y="250"/>
                      <a:pt x="109" y="252"/>
                      <a:pt x="118" y="252"/>
                    </a:cubicBezTo>
                    <a:cubicBezTo>
                      <a:pt x="128" y="252"/>
                      <a:pt x="140" y="246"/>
                      <a:pt x="154" y="2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6" name="Freeform 47"/>
              <p:cNvSpPr>
                <a:spLocks/>
              </p:cNvSpPr>
              <p:nvPr userDrawn="1"/>
            </p:nvSpPr>
            <p:spPr bwMode="auto">
              <a:xfrm>
                <a:off x="-168" y="2904"/>
                <a:ext cx="373" cy="1000"/>
              </a:xfrm>
              <a:custGeom>
                <a:avLst/>
                <a:gdLst>
                  <a:gd name="T0" fmla="*/ 123 w 158"/>
                  <a:gd name="T1" fmla="*/ 0 h 423"/>
                  <a:gd name="T2" fmla="*/ 123 w 158"/>
                  <a:gd name="T3" fmla="*/ 362 h 423"/>
                  <a:gd name="T4" fmla="*/ 130 w 158"/>
                  <a:gd name="T5" fmla="*/ 402 h 423"/>
                  <a:gd name="T6" fmla="*/ 158 w 158"/>
                  <a:gd name="T7" fmla="*/ 411 h 423"/>
                  <a:gd name="T8" fmla="*/ 158 w 158"/>
                  <a:gd name="T9" fmla="*/ 423 h 423"/>
                  <a:gd name="T10" fmla="*/ 0 w 158"/>
                  <a:gd name="T11" fmla="*/ 423 h 423"/>
                  <a:gd name="T12" fmla="*/ 0 w 158"/>
                  <a:gd name="T13" fmla="*/ 411 h 423"/>
                  <a:gd name="T14" fmla="*/ 29 w 158"/>
                  <a:gd name="T15" fmla="*/ 400 h 423"/>
                  <a:gd name="T16" fmla="*/ 35 w 158"/>
                  <a:gd name="T17" fmla="*/ 362 h 423"/>
                  <a:gd name="T18" fmla="*/ 35 w 158"/>
                  <a:gd name="T19" fmla="*/ 60 h 423"/>
                  <a:gd name="T20" fmla="*/ 28 w 158"/>
                  <a:gd name="T21" fmla="*/ 21 h 423"/>
                  <a:gd name="T22" fmla="*/ 0 w 158"/>
                  <a:gd name="T23" fmla="*/ 11 h 423"/>
                  <a:gd name="T24" fmla="*/ 0 w 158"/>
                  <a:gd name="T25" fmla="*/ 0 h 423"/>
                  <a:gd name="T26" fmla="*/ 123 w 158"/>
                  <a:gd name="T27"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423">
                    <a:moveTo>
                      <a:pt x="123" y="0"/>
                    </a:moveTo>
                    <a:cubicBezTo>
                      <a:pt x="123" y="362"/>
                      <a:pt x="123" y="362"/>
                      <a:pt x="123" y="362"/>
                    </a:cubicBezTo>
                    <a:cubicBezTo>
                      <a:pt x="123" y="383"/>
                      <a:pt x="125" y="396"/>
                      <a:pt x="130" y="402"/>
                    </a:cubicBezTo>
                    <a:cubicBezTo>
                      <a:pt x="135" y="407"/>
                      <a:pt x="144" y="411"/>
                      <a:pt x="158" y="411"/>
                    </a:cubicBezTo>
                    <a:cubicBezTo>
                      <a:pt x="158" y="423"/>
                      <a:pt x="158" y="423"/>
                      <a:pt x="158" y="423"/>
                    </a:cubicBezTo>
                    <a:cubicBezTo>
                      <a:pt x="0" y="423"/>
                      <a:pt x="0" y="423"/>
                      <a:pt x="0" y="423"/>
                    </a:cubicBezTo>
                    <a:cubicBezTo>
                      <a:pt x="0" y="411"/>
                      <a:pt x="0" y="411"/>
                      <a:pt x="0" y="411"/>
                    </a:cubicBezTo>
                    <a:cubicBezTo>
                      <a:pt x="13" y="411"/>
                      <a:pt x="23" y="407"/>
                      <a:pt x="29" y="400"/>
                    </a:cubicBezTo>
                    <a:cubicBezTo>
                      <a:pt x="33" y="395"/>
                      <a:pt x="35" y="383"/>
                      <a:pt x="35" y="362"/>
                    </a:cubicBezTo>
                    <a:cubicBezTo>
                      <a:pt x="35" y="60"/>
                      <a:pt x="35" y="60"/>
                      <a:pt x="35" y="60"/>
                    </a:cubicBezTo>
                    <a:cubicBezTo>
                      <a:pt x="35" y="40"/>
                      <a:pt x="33" y="27"/>
                      <a:pt x="28" y="21"/>
                    </a:cubicBezTo>
                    <a:cubicBezTo>
                      <a:pt x="23" y="15"/>
                      <a:pt x="14" y="12"/>
                      <a:pt x="0" y="11"/>
                    </a:cubicBezTo>
                    <a:cubicBezTo>
                      <a:pt x="0" y="0"/>
                      <a:pt x="0" y="0"/>
                      <a:pt x="0" y="0"/>
                    </a:cubicBezTo>
                    <a:cubicBezTo>
                      <a:pt x="123" y="0"/>
                      <a:pt x="123" y="0"/>
                      <a:pt x="1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7" name="Freeform 48"/>
              <p:cNvSpPr>
                <a:spLocks noEditPoints="1"/>
              </p:cNvSpPr>
              <p:nvPr userDrawn="1"/>
            </p:nvSpPr>
            <p:spPr bwMode="auto">
              <a:xfrm>
                <a:off x="253" y="2880"/>
                <a:ext cx="370" cy="1024"/>
              </a:xfrm>
              <a:custGeom>
                <a:avLst/>
                <a:gdLst>
                  <a:gd name="T0" fmla="*/ 78 w 157"/>
                  <a:gd name="T1" fmla="*/ 0 h 433"/>
                  <a:gd name="T2" fmla="*/ 113 w 157"/>
                  <a:gd name="T3" fmla="*/ 14 h 433"/>
                  <a:gd name="T4" fmla="*/ 127 w 157"/>
                  <a:gd name="T5" fmla="*/ 48 h 433"/>
                  <a:gd name="T6" fmla="*/ 112 w 157"/>
                  <a:gd name="T7" fmla="*/ 82 h 433"/>
                  <a:gd name="T8" fmla="*/ 78 w 157"/>
                  <a:gd name="T9" fmla="*/ 96 h 433"/>
                  <a:gd name="T10" fmla="*/ 44 w 157"/>
                  <a:gd name="T11" fmla="*/ 82 h 433"/>
                  <a:gd name="T12" fmla="*/ 30 w 157"/>
                  <a:gd name="T13" fmla="*/ 48 h 433"/>
                  <a:gd name="T14" fmla="*/ 44 w 157"/>
                  <a:gd name="T15" fmla="*/ 14 h 433"/>
                  <a:gd name="T16" fmla="*/ 78 w 157"/>
                  <a:gd name="T17" fmla="*/ 0 h 433"/>
                  <a:gd name="T18" fmla="*/ 122 w 157"/>
                  <a:gd name="T19" fmla="*/ 141 h 433"/>
                  <a:gd name="T20" fmla="*/ 122 w 157"/>
                  <a:gd name="T21" fmla="*/ 372 h 433"/>
                  <a:gd name="T22" fmla="*/ 129 w 157"/>
                  <a:gd name="T23" fmla="*/ 412 h 433"/>
                  <a:gd name="T24" fmla="*/ 157 w 157"/>
                  <a:gd name="T25" fmla="*/ 421 h 433"/>
                  <a:gd name="T26" fmla="*/ 157 w 157"/>
                  <a:gd name="T27" fmla="*/ 433 h 433"/>
                  <a:gd name="T28" fmla="*/ 0 w 157"/>
                  <a:gd name="T29" fmla="*/ 433 h 433"/>
                  <a:gd name="T30" fmla="*/ 0 w 157"/>
                  <a:gd name="T31" fmla="*/ 421 h 433"/>
                  <a:gd name="T32" fmla="*/ 28 w 157"/>
                  <a:gd name="T33" fmla="*/ 410 h 433"/>
                  <a:gd name="T34" fmla="*/ 35 w 157"/>
                  <a:gd name="T35" fmla="*/ 372 h 433"/>
                  <a:gd name="T36" fmla="*/ 35 w 157"/>
                  <a:gd name="T37" fmla="*/ 202 h 433"/>
                  <a:gd name="T38" fmla="*/ 27 w 157"/>
                  <a:gd name="T39" fmla="*/ 162 h 433"/>
                  <a:gd name="T40" fmla="*/ 0 w 157"/>
                  <a:gd name="T41" fmla="*/ 152 h 433"/>
                  <a:gd name="T42" fmla="*/ 0 w 157"/>
                  <a:gd name="T43" fmla="*/ 141 h 433"/>
                  <a:gd name="T44" fmla="*/ 122 w 157"/>
                  <a:gd name="T45" fmla="*/ 14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433">
                    <a:moveTo>
                      <a:pt x="78" y="0"/>
                    </a:moveTo>
                    <a:cubicBezTo>
                      <a:pt x="92" y="0"/>
                      <a:pt x="103" y="4"/>
                      <a:pt x="113" y="14"/>
                    </a:cubicBezTo>
                    <a:cubicBezTo>
                      <a:pt x="122" y="23"/>
                      <a:pt x="127" y="35"/>
                      <a:pt x="127" y="48"/>
                    </a:cubicBezTo>
                    <a:cubicBezTo>
                      <a:pt x="127" y="61"/>
                      <a:pt x="122" y="73"/>
                      <a:pt x="112" y="82"/>
                    </a:cubicBezTo>
                    <a:cubicBezTo>
                      <a:pt x="103" y="91"/>
                      <a:pt x="92" y="96"/>
                      <a:pt x="78" y="96"/>
                    </a:cubicBezTo>
                    <a:cubicBezTo>
                      <a:pt x="65" y="96"/>
                      <a:pt x="54" y="91"/>
                      <a:pt x="44" y="82"/>
                    </a:cubicBezTo>
                    <a:cubicBezTo>
                      <a:pt x="35" y="73"/>
                      <a:pt x="30" y="61"/>
                      <a:pt x="30" y="48"/>
                    </a:cubicBezTo>
                    <a:cubicBezTo>
                      <a:pt x="30" y="35"/>
                      <a:pt x="35" y="23"/>
                      <a:pt x="44" y="14"/>
                    </a:cubicBezTo>
                    <a:cubicBezTo>
                      <a:pt x="54" y="4"/>
                      <a:pt x="65" y="0"/>
                      <a:pt x="78" y="0"/>
                    </a:cubicBezTo>
                    <a:close/>
                    <a:moveTo>
                      <a:pt x="122" y="141"/>
                    </a:moveTo>
                    <a:cubicBezTo>
                      <a:pt x="122" y="372"/>
                      <a:pt x="122" y="372"/>
                      <a:pt x="122" y="372"/>
                    </a:cubicBezTo>
                    <a:cubicBezTo>
                      <a:pt x="122" y="393"/>
                      <a:pt x="124" y="406"/>
                      <a:pt x="129" y="412"/>
                    </a:cubicBezTo>
                    <a:cubicBezTo>
                      <a:pt x="134" y="417"/>
                      <a:pt x="143" y="421"/>
                      <a:pt x="157" y="421"/>
                    </a:cubicBezTo>
                    <a:cubicBezTo>
                      <a:pt x="157" y="433"/>
                      <a:pt x="157" y="433"/>
                      <a:pt x="157" y="433"/>
                    </a:cubicBezTo>
                    <a:cubicBezTo>
                      <a:pt x="0" y="433"/>
                      <a:pt x="0" y="433"/>
                      <a:pt x="0" y="433"/>
                    </a:cubicBezTo>
                    <a:cubicBezTo>
                      <a:pt x="0" y="421"/>
                      <a:pt x="0" y="421"/>
                      <a:pt x="0" y="421"/>
                    </a:cubicBezTo>
                    <a:cubicBezTo>
                      <a:pt x="13" y="421"/>
                      <a:pt x="22" y="417"/>
                      <a:pt x="28" y="410"/>
                    </a:cubicBezTo>
                    <a:cubicBezTo>
                      <a:pt x="32" y="405"/>
                      <a:pt x="35" y="393"/>
                      <a:pt x="35" y="372"/>
                    </a:cubicBezTo>
                    <a:cubicBezTo>
                      <a:pt x="35" y="202"/>
                      <a:pt x="35" y="202"/>
                      <a:pt x="35" y="202"/>
                    </a:cubicBezTo>
                    <a:cubicBezTo>
                      <a:pt x="35" y="181"/>
                      <a:pt x="32" y="168"/>
                      <a:pt x="27" y="162"/>
                    </a:cubicBezTo>
                    <a:cubicBezTo>
                      <a:pt x="23" y="157"/>
                      <a:pt x="13" y="153"/>
                      <a:pt x="0" y="152"/>
                    </a:cubicBezTo>
                    <a:cubicBezTo>
                      <a:pt x="0" y="141"/>
                      <a:pt x="0" y="141"/>
                      <a:pt x="0" y="141"/>
                    </a:cubicBezTo>
                    <a:cubicBezTo>
                      <a:pt x="122" y="141"/>
                      <a:pt x="122" y="141"/>
                      <a:pt x="122"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8" name="Freeform 49"/>
              <p:cNvSpPr>
                <a:spLocks noEditPoints="1"/>
              </p:cNvSpPr>
              <p:nvPr userDrawn="1"/>
            </p:nvSpPr>
            <p:spPr bwMode="auto">
              <a:xfrm>
                <a:off x="664" y="3192"/>
                <a:ext cx="661" cy="721"/>
              </a:xfrm>
              <a:custGeom>
                <a:avLst/>
                <a:gdLst>
                  <a:gd name="T0" fmla="*/ 153 w 280"/>
                  <a:gd name="T1" fmla="*/ 258 h 305"/>
                  <a:gd name="T2" fmla="*/ 58 w 280"/>
                  <a:gd name="T3" fmla="*/ 305 h 305"/>
                  <a:gd name="T4" fmla="*/ 16 w 280"/>
                  <a:gd name="T5" fmla="*/ 288 h 305"/>
                  <a:gd name="T6" fmla="*/ 0 w 280"/>
                  <a:gd name="T7" fmla="*/ 247 h 305"/>
                  <a:gd name="T8" fmla="*/ 28 w 280"/>
                  <a:gd name="T9" fmla="*/ 187 h 305"/>
                  <a:gd name="T10" fmla="*/ 153 w 280"/>
                  <a:gd name="T11" fmla="*/ 116 h 305"/>
                  <a:gd name="T12" fmla="*/ 153 w 280"/>
                  <a:gd name="T13" fmla="*/ 87 h 305"/>
                  <a:gd name="T14" fmla="*/ 150 w 280"/>
                  <a:gd name="T15" fmla="*/ 45 h 305"/>
                  <a:gd name="T16" fmla="*/ 136 w 280"/>
                  <a:gd name="T17" fmla="*/ 30 h 305"/>
                  <a:gd name="T18" fmla="*/ 114 w 280"/>
                  <a:gd name="T19" fmla="*/ 24 h 305"/>
                  <a:gd name="T20" fmla="*/ 80 w 280"/>
                  <a:gd name="T21" fmla="*/ 33 h 305"/>
                  <a:gd name="T22" fmla="*/ 72 w 280"/>
                  <a:gd name="T23" fmla="*/ 46 h 305"/>
                  <a:gd name="T24" fmla="*/ 81 w 280"/>
                  <a:gd name="T25" fmla="*/ 62 h 305"/>
                  <a:gd name="T26" fmla="*/ 93 w 280"/>
                  <a:gd name="T27" fmla="*/ 88 h 305"/>
                  <a:gd name="T28" fmla="*/ 81 w 280"/>
                  <a:gd name="T29" fmla="*/ 114 h 305"/>
                  <a:gd name="T30" fmla="*/ 52 w 280"/>
                  <a:gd name="T31" fmla="*/ 125 h 305"/>
                  <a:gd name="T32" fmla="*/ 19 w 280"/>
                  <a:gd name="T33" fmla="*/ 113 h 305"/>
                  <a:gd name="T34" fmla="*/ 6 w 280"/>
                  <a:gd name="T35" fmla="*/ 85 h 305"/>
                  <a:gd name="T36" fmla="*/ 23 w 280"/>
                  <a:gd name="T37" fmla="*/ 43 h 305"/>
                  <a:gd name="T38" fmla="*/ 73 w 280"/>
                  <a:gd name="T39" fmla="*/ 11 h 305"/>
                  <a:gd name="T40" fmla="*/ 139 w 280"/>
                  <a:gd name="T41" fmla="*/ 0 h 305"/>
                  <a:gd name="T42" fmla="*/ 205 w 280"/>
                  <a:gd name="T43" fmla="*/ 18 h 305"/>
                  <a:gd name="T44" fmla="*/ 236 w 280"/>
                  <a:gd name="T45" fmla="*/ 56 h 305"/>
                  <a:gd name="T46" fmla="*/ 240 w 280"/>
                  <a:gd name="T47" fmla="*/ 116 h 305"/>
                  <a:gd name="T48" fmla="*/ 240 w 280"/>
                  <a:gd name="T49" fmla="*/ 230 h 305"/>
                  <a:gd name="T50" fmla="*/ 242 w 280"/>
                  <a:gd name="T51" fmla="*/ 255 h 305"/>
                  <a:gd name="T52" fmla="*/ 247 w 280"/>
                  <a:gd name="T53" fmla="*/ 262 h 305"/>
                  <a:gd name="T54" fmla="*/ 254 w 280"/>
                  <a:gd name="T55" fmla="*/ 265 h 305"/>
                  <a:gd name="T56" fmla="*/ 270 w 280"/>
                  <a:gd name="T57" fmla="*/ 253 h 305"/>
                  <a:gd name="T58" fmla="*/ 280 w 280"/>
                  <a:gd name="T59" fmla="*/ 261 h 305"/>
                  <a:gd name="T60" fmla="*/ 247 w 280"/>
                  <a:gd name="T61" fmla="*/ 294 h 305"/>
                  <a:gd name="T62" fmla="*/ 210 w 280"/>
                  <a:gd name="T63" fmla="*/ 305 h 305"/>
                  <a:gd name="T64" fmla="*/ 171 w 280"/>
                  <a:gd name="T65" fmla="*/ 293 h 305"/>
                  <a:gd name="T66" fmla="*/ 153 w 280"/>
                  <a:gd name="T67" fmla="*/ 258 h 305"/>
                  <a:gd name="T68" fmla="*/ 153 w 280"/>
                  <a:gd name="T69" fmla="*/ 235 h 305"/>
                  <a:gd name="T70" fmla="*/ 153 w 280"/>
                  <a:gd name="T71" fmla="*/ 137 h 305"/>
                  <a:gd name="T72" fmla="*/ 97 w 280"/>
                  <a:gd name="T73" fmla="*/ 185 h 305"/>
                  <a:gd name="T74" fmla="*/ 85 w 280"/>
                  <a:gd name="T75" fmla="*/ 219 h 305"/>
                  <a:gd name="T76" fmla="*/ 95 w 280"/>
                  <a:gd name="T77" fmla="*/ 244 h 305"/>
                  <a:gd name="T78" fmla="*/ 117 w 280"/>
                  <a:gd name="T79" fmla="*/ 252 h 305"/>
                  <a:gd name="T80" fmla="*/ 153 w 280"/>
                  <a:gd name="T81" fmla="*/ 23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305">
                    <a:moveTo>
                      <a:pt x="153" y="258"/>
                    </a:moveTo>
                    <a:cubicBezTo>
                      <a:pt x="118" y="289"/>
                      <a:pt x="86" y="305"/>
                      <a:pt x="58" y="305"/>
                    </a:cubicBezTo>
                    <a:cubicBezTo>
                      <a:pt x="41" y="305"/>
                      <a:pt x="27" y="299"/>
                      <a:pt x="16" y="288"/>
                    </a:cubicBezTo>
                    <a:cubicBezTo>
                      <a:pt x="5" y="278"/>
                      <a:pt x="0" y="264"/>
                      <a:pt x="0" y="247"/>
                    </a:cubicBezTo>
                    <a:cubicBezTo>
                      <a:pt x="0" y="225"/>
                      <a:pt x="9" y="205"/>
                      <a:pt x="28" y="187"/>
                    </a:cubicBezTo>
                    <a:cubicBezTo>
                      <a:pt x="47" y="169"/>
                      <a:pt x="89" y="146"/>
                      <a:pt x="153" y="116"/>
                    </a:cubicBezTo>
                    <a:cubicBezTo>
                      <a:pt x="153" y="87"/>
                      <a:pt x="153" y="87"/>
                      <a:pt x="153" y="87"/>
                    </a:cubicBezTo>
                    <a:cubicBezTo>
                      <a:pt x="153" y="65"/>
                      <a:pt x="152" y="51"/>
                      <a:pt x="150" y="45"/>
                    </a:cubicBezTo>
                    <a:cubicBezTo>
                      <a:pt x="147" y="40"/>
                      <a:pt x="143" y="35"/>
                      <a:pt x="136" y="30"/>
                    </a:cubicBezTo>
                    <a:cubicBezTo>
                      <a:pt x="130" y="26"/>
                      <a:pt x="122" y="24"/>
                      <a:pt x="114" y="24"/>
                    </a:cubicBezTo>
                    <a:cubicBezTo>
                      <a:pt x="100" y="24"/>
                      <a:pt x="89" y="27"/>
                      <a:pt x="80" y="33"/>
                    </a:cubicBezTo>
                    <a:cubicBezTo>
                      <a:pt x="75" y="37"/>
                      <a:pt x="72" y="41"/>
                      <a:pt x="72" y="46"/>
                    </a:cubicBezTo>
                    <a:cubicBezTo>
                      <a:pt x="72" y="50"/>
                      <a:pt x="75" y="56"/>
                      <a:pt x="81" y="62"/>
                    </a:cubicBezTo>
                    <a:cubicBezTo>
                      <a:pt x="89" y="71"/>
                      <a:pt x="93" y="80"/>
                      <a:pt x="93" y="88"/>
                    </a:cubicBezTo>
                    <a:cubicBezTo>
                      <a:pt x="93" y="98"/>
                      <a:pt x="89" y="107"/>
                      <a:pt x="81" y="114"/>
                    </a:cubicBezTo>
                    <a:cubicBezTo>
                      <a:pt x="74" y="121"/>
                      <a:pt x="64" y="125"/>
                      <a:pt x="52" y="125"/>
                    </a:cubicBezTo>
                    <a:cubicBezTo>
                      <a:pt x="39" y="125"/>
                      <a:pt x="28" y="121"/>
                      <a:pt x="19" y="113"/>
                    </a:cubicBezTo>
                    <a:cubicBezTo>
                      <a:pt x="10" y="105"/>
                      <a:pt x="6" y="96"/>
                      <a:pt x="6" y="85"/>
                    </a:cubicBezTo>
                    <a:cubicBezTo>
                      <a:pt x="6" y="70"/>
                      <a:pt x="11" y="56"/>
                      <a:pt x="23" y="43"/>
                    </a:cubicBezTo>
                    <a:cubicBezTo>
                      <a:pt x="35" y="29"/>
                      <a:pt x="52" y="18"/>
                      <a:pt x="73" y="11"/>
                    </a:cubicBezTo>
                    <a:cubicBezTo>
                      <a:pt x="94" y="4"/>
                      <a:pt x="116" y="0"/>
                      <a:pt x="139" y="0"/>
                    </a:cubicBezTo>
                    <a:cubicBezTo>
                      <a:pt x="167" y="0"/>
                      <a:pt x="189" y="6"/>
                      <a:pt x="205" y="18"/>
                    </a:cubicBezTo>
                    <a:cubicBezTo>
                      <a:pt x="221" y="30"/>
                      <a:pt x="231" y="42"/>
                      <a:pt x="236" y="56"/>
                    </a:cubicBezTo>
                    <a:cubicBezTo>
                      <a:pt x="239" y="65"/>
                      <a:pt x="240" y="85"/>
                      <a:pt x="240" y="116"/>
                    </a:cubicBezTo>
                    <a:cubicBezTo>
                      <a:pt x="240" y="230"/>
                      <a:pt x="240" y="230"/>
                      <a:pt x="240" y="230"/>
                    </a:cubicBezTo>
                    <a:cubicBezTo>
                      <a:pt x="240" y="243"/>
                      <a:pt x="241" y="251"/>
                      <a:pt x="242" y="255"/>
                    </a:cubicBezTo>
                    <a:cubicBezTo>
                      <a:pt x="243" y="258"/>
                      <a:pt x="245" y="261"/>
                      <a:pt x="247" y="262"/>
                    </a:cubicBezTo>
                    <a:cubicBezTo>
                      <a:pt x="249" y="264"/>
                      <a:pt x="251" y="265"/>
                      <a:pt x="254" y="265"/>
                    </a:cubicBezTo>
                    <a:cubicBezTo>
                      <a:pt x="259" y="265"/>
                      <a:pt x="265" y="261"/>
                      <a:pt x="270" y="253"/>
                    </a:cubicBezTo>
                    <a:cubicBezTo>
                      <a:pt x="280" y="261"/>
                      <a:pt x="280" y="261"/>
                      <a:pt x="280" y="261"/>
                    </a:cubicBezTo>
                    <a:cubicBezTo>
                      <a:pt x="269" y="276"/>
                      <a:pt x="259" y="287"/>
                      <a:pt x="247" y="294"/>
                    </a:cubicBezTo>
                    <a:cubicBezTo>
                      <a:pt x="236" y="301"/>
                      <a:pt x="224" y="305"/>
                      <a:pt x="210" y="305"/>
                    </a:cubicBezTo>
                    <a:cubicBezTo>
                      <a:pt x="193" y="305"/>
                      <a:pt x="180" y="301"/>
                      <a:pt x="171" y="293"/>
                    </a:cubicBezTo>
                    <a:cubicBezTo>
                      <a:pt x="161" y="285"/>
                      <a:pt x="156" y="273"/>
                      <a:pt x="153" y="258"/>
                    </a:cubicBezTo>
                    <a:close/>
                    <a:moveTo>
                      <a:pt x="153" y="235"/>
                    </a:moveTo>
                    <a:cubicBezTo>
                      <a:pt x="153" y="137"/>
                      <a:pt x="153" y="137"/>
                      <a:pt x="153" y="137"/>
                    </a:cubicBezTo>
                    <a:cubicBezTo>
                      <a:pt x="128" y="152"/>
                      <a:pt x="110" y="168"/>
                      <a:pt x="97" y="185"/>
                    </a:cubicBezTo>
                    <a:cubicBezTo>
                      <a:pt x="89" y="196"/>
                      <a:pt x="85" y="207"/>
                      <a:pt x="85" y="219"/>
                    </a:cubicBezTo>
                    <a:cubicBezTo>
                      <a:pt x="85" y="228"/>
                      <a:pt x="89" y="237"/>
                      <a:pt x="95" y="244"/>
                    </a:cubicBezTo>
                    <a:cubicBezTo>
                      <a:pt x="101" y="250"/>
                      <a:pt x="108" y="252"/>
                      <a:pt x="117" y="252"/>
                    </a:cubicBezTo>
                    <a:cubicBezTo>
                      <a:pt x="128" y="252"/>
                      <a:pt x="140" y="246"/>
                      <a:pt x="153" y="2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9" name="Freeform 50"/>
              <p:cNvSpPr>
                <a:spLocks/>
              </p:cNvSpPr>
              <p:nvPr userDrawn="1"/>
            </p:nvSpPr>
            <p:spPr bwMode="auto">
              <a:xfrm>
                <a:off x="1342" y="3192"/>
                <a:ext cx="744" cy="712"/>
              </a:xfrm>
              <a:custGeom>
                <a:avLst/>
                <a:gdLst>
                  <a:gd name="T0" fmla="*/ 119 w 315"/>
                  <a:gd name="T1" fmla="*/ 9 h 301"/>
                  <a:gd name="T2" fmla="*/ 119 w 315"/>
                  <a:gd name="T3" fmla="*/ 47 h 301"/>
                  <a:gd name="T4" fmla="*/ 162 w 315"/>
                  <a:gd name="T5" fmla="*/ 11 h 301"/>
                  <a:gd name="T6" fmla="*/ 206 w 315"/>
                  <a:gd name="T7" fmla="*/ 0 h 301"/>
                  <a:gd name="T8" fmla="*/ 253 w 315"/>
                  <a:gd name="T9" fmla="*/ 16 h 301"/>
                  <a:gd name="T10" fmla="*/ 278 w 315"/>
                  <a:gd name="T11" fmla="*/ 55 h 301"/>
                  <a:gd name="T12" fmla="*/ 283 w 315"/>
                  <a:gd name="T13" fmla="*/ 123 h 301"/>
                  <a:gd name="T14" fmla="*/ 283 w 315"/>
                  <a:gd name="T15" fmla="*/ 237 h 301"/>
                  <a:gd name="T16" fmla="*/ 289 w 315"/>
                  <a:gd name="T17" fmla="*/ 279 h 301"/>
                  <a:gd name="T18" fmla="*/ 315 w 315"/>
                  <a:gd name="T19" fmla="*/ 289 h 301"/>
                  <a:gd name="T20" fmla="*/ 315 w 315"/>
                  <a:gd name="T21" fmla="*/ 301 h 301"/>
                  <a:gd name="T22" fmla="*/ 167 w 315"/>
                  <a:gd name="T23" fmla="*/ 301 h 301"/>
                  <a:gd name="T24" fmla="*/ 167 w 315"/>
                  <a:gd name="T25" fmla="*/ 289 h 301"/>
                  <a:gd name="T26" fmla="*/ 191 w 315"/>
                  <a:gd name="T27" fmla="*/ 276 h 301"/>
                  <a:gd name="T28" fmla="*/ 196 w 315"/>
                  <a:gd name="T29" fmla="*/ 237 h 301"/>
                  <a:gd name="T30" fmla="*/ 196 w 315"/>
                  <a:gd name="T31" fmla="*/ 107 h 301"/>
                  <a:gd name="T32" fmla="*/ 193 w 315"/>
                  <a:gd name="T33" fmla="*/ 62 h 301"/>
                  <a:gd name="T34" fmla="*/ 183 w 315"/>
                  <a:gd name="T35" fmla="*/ 48 h 301"/>
                  <a:gd name="T36" fmla="*/ 169 w 315"/>
                  <a:gd name="T37" fmla="*/ 42 h 301"/>
                  <a:gd name="T38" fmla="*/ 119 w 315"/>
                  <a:gd name="T39" fmla="*/ 81 h 301"/>
                  <a:gd name="T40" fmla="*/ 119 w 315"/>
                  <a:gd name="T41" fmla="*/ 237 h 301"/>
                  <a:gd name="T42" fmla="*/ 125 w 315"/>
                  <a:gd name="T43" fmla="*/ 278 h 301"/>
                  <a:gd name="T44" fmla="*/ 147 w 315"/>
                  <a:gd name="T45" fmla="*/ 289 h 301"/>
                  <a:gd name="T46" fmla="*/ 147 w 315"/>
                  <a:gd name="T47" fmla="*/ 301 h 301"/>
                  <a:gd name="T48" fmla="*/ 0 w 315"/>
                  <a:gd name="T49" fmla="*/ 301 h 301"/>
                  <a:gd name="T50" fmla="*/ 0 w 315"/>
                  <a:gd name="T51" fmla="*/ 289 h 301"/>
                  <a:gd name="T52" fmla="*/ 26 w 315"/>
                  <a:gd name="T53" fmla="*/ 278 h 301"/>
                  <a:gd name="T54" fmla="*/ 31 w 315"/>
                  <a:gd name="T55" fmla="*/ 237 h 301"/>
                  <a:gd name="T56" fmla="*/ 31 w 315"/>
                  <a:gd name="T57" fmla="*/ 72 h 301"/>
                  <a:gd name="T58" fmla="*/ 25 w 315"/>
                  <a:gd name="T59" fmla="*/ 31 h 301"/>
                  <a:gd name="T60" fmla="*/ 0 w 315"/>
                  <a:gd name="T61" fmla="*/ 20 h 301"/>
                  <a:gd name="T62" fmla="*/ 0 w 315"/>
                  <a:gd name="T63" fmla="*/ 9 h 301"/>
                  <a:gd name="T64" fmla="*/ 119 w 315"/>
                  <a:gd name="T6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301">
                    <a:moveTo>
                      <a:pt x="119" y="9"/>
                    </a:moveTo>
                    <a:cubicBezTo>
                      <a:pt x="119" y="47"/>
                      <a:pt x="119" y="47"/>
                      <a:pt x="119" y="47"/>
                    </a:cubicBezTo>
                    <a:cubicBezTo>
                      <a:pt x="134" y="30"/>
                      <a:pt x="148" y="19"/>
                      <a:pt x="162" y="11"/>
                    </a:cubicBezTo>
                    <a:cubicBezTo>
                      <a:pt x="175" y="4"/>
                      <a:pt x="190" y="0"/>
                      <a:pt x="206" y="0"/>
                    </a:cubicBezTo>
                    <a:cubicBezTo>
                      <a:pt x="225" y="0"/>
                      <a:pt x="241" y="5"/>
                      <a:pt x="253" y="16"/>
                    </a:cubicBezTo>
                    <a:cubicBezTo>
                      <a:pt x="266" y="26"/>
                      <a:pt x="274" y="39"/>
                      <a:pt x="278" y="55"/>
                    </a:cubicBezTo>
                    <a:cubicBezTo>
                      <a:pt x="281" y="67"/>
                      <a:pt x="283" y="90"/>
                      <a:pt x="283" y="123"/>
                    </a:cubicBezTo>
                    <a:cubicBezTo>
                      <a:pt x="283" y="237"/>
                      <a:pt x="283" y="237"/>
                      <a:pt x="283" y="237"/>
                    </a:cubicBezTo>
                    <a:cubicBezTo>
                      <a:pt x="283" y="259"/>
                      <a:pt x="285" y="274"/>
                      <a:pt x="289" y="279"/>
                    </a:cubicBezTo>
                    <a:cubicBezTo>
                      <a:pt x="293" y="285"/>
                      <a:pt x="302" y="288"/>
                      <a:pt x="315" y="289"/>
                    </a:cubicBezTo>
                    <a:cubicBezTo>
                      <a:pt x="315" y="301"/>
                      <a:pt x="315" y="301"/>
                      <a:pt x="315" y="301"/>
                    </a:cubicBezTo>
                    <a:cubicBezTo>
                      <a:pt x="167" y="301"/>
                      <a:pt x="167" y="301"/>
                      <a:pt x="167" y="301"/>
                    </a:cubicBezTo>
                    <a:cubicBezTo>
                      <a:pt x="167" y="289"/>
                      <a:pt x="167" y="289"/>
                      <a:pt x="167" y="289"/>
                    </a:cubicBezTo>
                    <a:cubicBezTo>
                      <a:pt x="178" y="288"/>
                      <a:pt x="186" y="283"/>
                      <a:pt x="191" y="276"/>
                    </a:cubicBezTo>
                    <a:cubicBezTo>
                      <a:pt x="194" y="271"/>
                      <a:pt x="196" y="258"/>
                      <a:pt x="196" y="237"/>
                    </a:cubicBezTo>
                    <a:cubicBezTo>
                      <a:pt x="196" y="107"/>
                      <a:pt x="196" y="107"/>
                      <a:pt x="196" y="107"/>
                    </a:cubicBezTo>
                    <a:cubicBezTo>
                      <a:pt x="196" y="83"/>
                      <a:pt x="195" y="68"/>
                      <a:pt x="193" y="62"/>
                    </a:cubicBezTo>
                    <a:cubicBezTo>
                      <a:pt x="191" y="56"/>
                      <a:pt x="188" y="51"/>
                      <a:pt x="183" y="48"/>
                    </a:cubicBezTo>
                    <a:cubicBezTo>
                      <a:pt x="179" y="44"/>
                      <a:pt x="174" y="42"/>
                      <a:pt x="169" y="42"/>
                    </a:cubicBezTo>
                    <a:cubicBezTo>
                      <a:pt x="151" y="42"/>
                      <a:pt x="134" y="55"/>
                      <a:pt x="119" y="81"/>
                    </a:cubicBezTo>
                    <a:cubicBezTo>
                      <a:pt x="119" y="237"/>
                      <a:pt x="119" y="237"/>
                      <a:pt x="119" y="237"/>
                    </a:cubicBezTo>
                    <a:cubicBezTo>
                      <a:pt x="119" y="259"/>
                      <a:pt x="121" y="273"/>
                      <a:pt x="125" y="278"/>
                    </a:cubicBezTo>
                    <a:cubicBezTo>
                      <a:pt x="129" y="284"/>
                      <a:pt x="136" y="288"/>
                      <a:pt x="147" y="289"/>
                    </a:cubicBezTo>
                    <a:cubicBezTo>
                      <a:pt x="147" y="301"/>
                      <a:pt x="147" y="301"/>
                      <a:pt x="147" y="301"/>
                    </a:cubicBezTo>
                    <a:cubicBezTo>
                      <a:pt x="0" y="301"/>
                      <a:pt x="0" y="301"/>
                      <a:pt x="0" y="301"/>
                    </a:cubicBezTo>
                    <a:cubicBezTo>
                      <a:pt x="0" y="289"/>
                      <a:pt x="0" y="289"/>
                      <a:pt x="0" y="289"/>
                    </a:cubicBezTo>
                    <a:cubicBezTo>
                      <a:pt x="12" y="288"/>
                      <a:pt x="21" y="284"/>
                      <a:pt x="26" y="278"/>
                    </a:cubicBezTo>
                    <a:cubicBezTo>
                      <a:pt x="29"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0" name="Freeform 51"/>
              <p:cNvSpPr>
                <a:spLocks/>
              </p:cNvSpPr>
              <p:nvPr userDrawn="1"/>
            </p:nvSpPr>
            <p:spPr bwMode="auto">
              <a:xfrm>
                <a:off x="2462" y="2880"/>
                <a:ext cx="1099" cy="1047"/>
              </a:xfrm>
              <a:custGeom>
                <a:avLst/>
                <a:gdLst>
                  <a:gd name="T0" fmla="*/ 415 w 465"/>
                  <a:gd name="T1" fmla="*/ 0 h 443"/>
                  <a:gd name="T2" fmla="*/ 415 w 465"/>
                  <a:gd name="T3" fmla="*/ 149 h 443"/>
                  <a:gd name="T4" fmla="*/ 404 w 465"/>
                  <a:gd name="T5" fmla="*/ 149 h 443"/>
                  <a:gd name="T6" fmla="*/ 341 w 465"/>
                  <a:gd name="T7" fmla="*/ 56 h 443"/>
                  <a:gd name="T8" fmla="*/ 250 w 465"/>
                  <a:gd name="T9" fmla="*/ 24 h 443"/>
                  <a:gd name="T10" fmla="*/ 171 w 465"/>
                  <a:gd name="T11" fmla="*/ 51 h 443"/>
                  <a:gd name="T12" fmla="*/ 126 w 465"/>
                  <a:gd name="T13" fmla="*/ 125 h 443"/>
                  <a:gd name="T14" fmla="*/ 113 w 465"/>
                  <a:gd name="T15" fmla="*/ 223 h 443"/>
                  <a:gd name="T16" fmla="*/ 127 w 465"/>
                  <a:gd name="T17" fmla="*/ 330 h 443"/>
                  <a:gd name="T18" fmla="*/ 173 w 465"/>
                  <a:gd name="T19" fmla="*/ 397 h 443"/>
                  <a:gd name="T20" fmla="*/ 250 w 465"/>
                  <a:gd name="T21" fmla="*/ 419 h 443"/>
                  <a:gd name="T22" fmla="*/ 281 w 465"/>
                  <a:gd name="T23" fmla="*/ 416 h 443"/>
                  <a:gd name="T24" fmla="*/ 314 w 465"/>
                  <a:gd name="T25" fmla="*/ 406 h 443"/>
                  <a:gd name="T26" fmla="*/ 314 w 465"/>
                  <a:gd name="T27" fmla="*/ 318 h 443"/>
                  <a:gd name="T28" fmla="*/ 310 w 465"/>
                  <a:gd name="T29" fmla="*/ 286 h 443"/>
                  <a:gd name="T30" fmla="*/ 296 w 465"/>
                  <a:gd name="T31" fmla="*/ 273 h 443"/>
                  <a:gd name="T32" fmla="*/ 270 w 465"/>
                  <a:gd name="T33" fmla="*/ 267 h 443"/>
                  <a:gd name="T34" fmla="*/ 259 w 465"/>
                  <a:gd name="T35" fmla="*/ 267 h 443"/>
                  <a:gd name="T36" fmla="*/ 259 w 465"/>
                  <a:gd name="T37" fmla="*/ 255 h 443"/>
                  <a:gd name="T38" fmla="*/ 465 w 465"/>
                  <a:gd name="T39" fmla="*/ 255 h 443"/>
                  <a:gd name="T40" fmla="*/ 465 w 465"/>
                  <a:gd name="T41" fmla="*/ 267 h 443"/>
                  <a:gd name="T42" fmla="*/ 432 w 465"/>
                  <a:gd name="T43" fmla="*/ 273 h 443"/>
                  <a:gd name="T44" fmla="*/ 418 w 465"/>
                  <a:gd name="T45" fmla="*/ 289 h 443"/>
                  <a:gd name="T46" fmla="*/ 415 w 465"/>
                  <a:gd name="T47" fmla="*/ 318 h 443"/>
                  <a:gd name="T48" fmla="*/ 415 w 465"/>
                  <a:gd name="T49" fmla="*/ 406 h 443"/>
                  <a:gd name="T50" fmla="*/ 331 w 465"/>
                  <a:gd name="T51" fmla="*/ 433 h 443"/>
                  <a:gd name="T52" fmla="*/ 240 w 465"/>
                  <a:gd name="T53" fmla="*/ 443 h 443"/>
                  <a:gd name="T54" fmla="*/ 140 w 465"/>
                  <a:gd name="T55" fmla="*/ 426 h 443"/>
                  <a:gd name="T56" fmla="*/ 69 w 465"/>
                  <a:gd name="T57" fmla="*/ 383 h 443"/>
                  <a:gd name="T58" fmla="*/ 22 w 465"/>
                  <a:gd name="T59" fmla="*/ 323 h 443"/>
                  <a:gd name="T60" fmla="*/ 0 w 465"/>
                  <a:gd name="T61" fmla="*/ 227 h 443"/>
                  <a:gd name="T62" fmla="*/ 67 w 465"/>
                  <a:gd name="T63" fmla="*/ 65 h 443"/>
                  <a:gd name="T64" fmla="*/ 236 w 465"/>
                  <a:gd name="T65" fmla="*/ 0 h 443"/>
                  <a:gd name="T66" fmla="*/ 293 w 465"/>
                  <a:gd name="T67" fmla="*/ 5 h 443"/>
                  <a:gd name="T68" fmla="*/ 337 w 465"/>
                  <a:gd name="T69" fmla="*/ 19 h 443"/>
                  <a:gd name="T70" fmla="*/ 374 w 465"/>
                  <a:gd name="T71" fmla="*/ 30 h 443"/>
                  <a:gd name="T72" fmla="*/ 390 w 465"/>
                  <a:gd name="T73" fmla="*/ 24 h 443"/>
                  <a:gd name="T74" fmla="*/ 404 w 465"/>
                  <a:gd name="T75" fmla="*/ 0 h 443"/>
                  <a:gd name="T76" fmla="*/ 415 w 465"/>
                  <a:gd name="T77"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5" h="443">
                    <a:moveTo>
                      <a:pt x="415" y="0"/>
                    </a:moveTo>
                    <a:cubicBezTo>
                      <a:pt x="415" y="149"/>
                      <a:pt x="415" y="149"/>
                      <a:pt x="415" y="149"/>
                    </a:cubicBezTo>
                    <a:cubicBezTo>
                      <a:pt x="404" y="149"/>
                      <a:pt x="404" y="149"/>
                      <a:pt x="404" y="149"/>
                    </a:cubicBezTo>
                    <a:cubicBezTo>
                      <a:pt x="390" y="108"/>
                      <a:pt x="369" y="77"/>
                      <a:pt x="341" y="56"/>
                    </a:cubicBezTo>
                    <a:cubicBezTo>
                      <a:pt x="313" y="35"/>
                      <a:pt x="283" y="24"/>
                      <a:pt x="250" y="24"/>
                    </a:cubicBezTo>
                    <a:cubicBezTo>
                      <a:pt x="218" y="24"/>
                      <a:pt x="192" y="33"/>
                      <a:pt x="171" y="51"/>
                    </a:cubicBezTo>
                    <a:cubicBezTo>
                      <a:pt x="150" y="69"/>
                      <a:pt x="135" y="93"/>
                      <a:pt x="126" y="125"/>
                    </a:cubicBezTo>
                    <a:cubicBezTo>
                      <a:pt x="117" y="157"/>
                      <a:pt x="113" y="190"/>
                      <a:pt x="113" y="223"/>
                    </a:cubicBezTo>
                    <a:cubicBezTo>
                      <a:pt x="113" y="264"/>
                      <a:pt x="118" y="299"/>
                      <a:pt x="127" y="330"/>
                    </a:cubicBezTo>
                    <a:cubicBezTo>
                      <a:pt x="137" y="361"/>
                      <a:pt x="152" y="383"/>
                      <a:pt x="173" y="397"/>
                    </a:cubicBezTo>
                    <a:cubicBezTo>
                      <a:pt x="195" y="412"/>
                      <a:pt x="220" y="419"/>
                      <a:pt x="250" y="419"/>
                    </a:cubicBezTo>
                    <a:cubicBezTo>
                      <a:pt x="260" y="419"/>
                      <a:pt x="270" y="418"/>
                      <a:pt x="281" y="416"/>
                    </a:cubicBezTo>
                    <a:cubicBezTo>
                      <a:pt x="292" y="414"/>
                      <a:pt x="303" y="410"/>
                      <a:pt x="314" y="406"/>
                    </a:cubicBezTo>
                    <a:cubicBezTo>
                      <a:pt x="314" y="318"/>
                      <a:pt x="314" y="318"/>
                      <a:pt x="314" y="318"/>
                    </a:cubicBezTo>
                    <a:cubicBezTo>
                      <a:pt x="314" y="301"/>
                      <a:pt x="313" y="291"/>
                      <a:pt x="310" y="286"/>
                    </a:cubicBezTo>
                    <a:cubicBezTo>
                      <a:pt x="308" y="281"/>
                      <a:pt x="303" y="277"/>
                      <a:pt x="296" y="273"/>
                    </a:cubicBezTo>
                    <a:cubicBezTo>
                      <a:pt x="289" y="269"/>
                      <a:pt x="280" y="267"/>
                      <a:pt x="270" y="267"/>
                    </a:cubicBezTo>
                    <a:cubicBezTo>
                      <a:pt x="259" y="267"/>
                      <a:pt x="259" y="267"/>
                      <a:pt x="259" y="267"/>
                    </a:cubicBezTo>
                    <a:cubicBezTo>
                      <a:pt x="259" y="255"/>
                      <a:pt x="259" y="255"/>
                      <a:pt x="259" y="255"/>
                    </a:cubicBezTo>
                    <a:cubicBezTo>
                      <a:pt x="465" y="255"/>
                      <a:pt x="465" y="255"/>
                      <a:pt x="465" y="255"/>
                    </a:cubicBezTo>
                    <a:cubicBezTo>
                      <a:pt x="465" y="267"/>
                      <a:pt x="465" y="267"/>
                      <a:pt x="465" y="267"/>
                    </a:cubicBezTo>
                    <a:cubicBezTo>
                      <a:pt x="449" y="268"/>
                      <a:pt x="438" y="270"/>
                      <a:pt x="432" y="273"/>
                    </a:cubicBezTo>
                    <a:cubicBezTo>
                      <a:pt x="426" y="276"/>
                      <a:pt x="421" y="282"/>
                      <a:pt x="418" y="289"/>
                    </a:cubicBezTo>
                    <a:cubicBezTo>
                      <a:pt x="416" y="293"/>
                      <a:pt x="415" y="303"/>
                      <a:pt x="415" y="318"/>
                    </a:cubicBezTo>
                    <a:cubicBezTo>
                      <a:pt x="415" y="406"/>
                      <a:pt x="415" y="406"/>
                      <a:pt x="415" y="406"/>
                    </a:cubicBezTo>
                    <a:cubicBezTo>
                      <a:pt x="388" y="418"/>
                      <a:pt x="360" y="427"/>
                      <a:pt x="331" y="433"/>
                    </a:cubicBezTo>
                    <a:cubicBezTo>
                      <a:pt x="302" y="440"/>
                      <a:pt x="271" y="443"/>
                      <a:pt x="240" y="443"/>
                    </a:cubicBezTo>
                    <a:cubicBezTo>
                      <a:pt x="200" y="443"/>
                      <a:pt x="166" y="437"/>
                      <a:pt x="140" y="426"/>
                    </a:cubicBezTo>
                    <a:cubicBezTo>
                      <a:pt x="113" y="415"/>
                      <a:pt x="90" y="401"/>
                      <a:pt x="69" y="383"/>
                    </a:cubicBezTo>
                    <a:cubicBezTo>
                      <a:pt x="49" y="365"/>
                      <a:pt x="33" y="345"/>
                      <a:pt x="22" y="323"/>
                    </a:cubicBezTo>
                    <a:cubicBezTo>
                      <a:pt x="7" y="294"/>
                      <a:pt x="0" y="262"/>
                      <a:pt x="0" y="227"/>
                    </a:cubicBezTo>
                    <a:cubicBezTo>
                      <a:pt x="0" y="163"/>
                      <a:pt x="23" y="109"/>
                      <a:pt x="67" y="65"/>
                    </a:cubicBezTo>
                    <a:cubicBezTo>
                      <a:pt x="112" y="21"/>
                      <a:pt x="168" y="0"/>
                      <a:pt x="236" y="0"/>
                    </a:cubicBezTo>
                    <a:cubicBezTo>
                      <a:pt x="257" y="0"/>
                      <a:pt x="276" y="1"/>
                      <a:pt x="293" y="5"/>
                    </a:cubicBezTo>
                    <a:cubicBezTo>
                      <a:pt x="302" y="6"/>
                      <a:pt x="317" y="11"/>
                      <a:pt x="337" y="19"/>
                    </a:cubicBezTo>
                    <a:cubicBezTo>
                      <a:pt x="358" y="27"/>
                      <a:pt x="370" y="30"/>
                      <a:pt x="374" y="30"/>
                    </a:cubicBezTo>
                    <a:cubicBezTo>
                      <a:pt x="380" y="30"/>
                      <a:pt x="385" y="28"/>
                      <a:pt x="390" y="24"/>
                    </a:cubicBezTo>
                    <a:cubicBezTo>
                      <a:pt x="395" y="20"/>
                      <a:pt x="400" y="12"/>
                      <a:pt x="404" y="0"/>
                    </a:cubicBezTo>
                    <a:cubicBezTo>
                      <a:pt x="415" y="0"/>
                      <a:pt x="415" y="0"/>
                      <a:pt x="4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1" name="Freeform 52"/>
              <p:cNvSpPr>
                <a:spLocks noEditPoints="1"/>
              </p:cNvSpPr>
              <p:nvPr userDrawn="1"/>
            </p:nvSpPr>
            <p:spPr bwMode="auto">
              <a:xfrm>
                <a:off x="3601" y="3192"/>
                <a:ext cx="645" cy="731"/>
              </a:xfrm>
              <a:custGeom>
                <a:avLst/>
                <a:gdLst>
                  <a:gd name="T0" fmla="*/ 136 w 273"/>
                  <a:gd name="T1" fmla="*/ 0 h 309"/>
                  <a:gd name="T2" fmla="*/ 207 w 273"/>
                  <a:gd name="T3" fmla="*/ 20 h 309"/>
                  <a:gd name="T4" fmla="*/ 256 w 273"/>
                  <a:gd name="T5" fmla="*/ 76 h 309"/>
                  <a:gd name="T6" fmla="*/ 273 w 273"/>
                  <a:gd name="T7" fmla="*/ 155 h 309"/>
                  <a:gd name="T8" fmla="*/ 242 w 273"/>
                  <a:gd name="T9" fmla="*/ 259 h 309"/>
                  <a:gd name="T10" fmla="*/ 137 w 273"/>
                  <a:gd name="T11" fmla="*/ 309 h 309"/>
                  <a:gd name="T12" fmla="*/ 35 w 273"/>
                  <a:gd name="T13" fmla="*/ 263 h 309"/>
                  <a:gd name="T14" fmla="*/ 0 w 273"/>
                  <a:gd name="T15" fmla="*/ 156 h 309"/>
                  <a:gd name="T16" fmla="*/ 36 w 273"/>
                  <a:gd name="T17" fmla="*/ 47 h 309"/>
                  <a:gd name="T18" fmla="*/ 136 w 273"/>
                  <a:gd name="T19" fmla="*/ 0 h 309"/>
                  <a:gd name="T20" fmla="*/ 137 w 273"/>
                  <a:gd name="T21" fmla="*/ 22 h 309"/>
                  <a:gd name="T22" fmla="*/ 110 w 273"/>
                  <a:gd name="T23" fmla="*/ 34 h 309"/>
                  <a:gd name="T24" fmla="*/ 95 w 273"/>
                  <a:gd name="T25" fmla="*/ 82 h 309"/>
                  <a:gd name="T26" fmla="*/ 91 w 273"/>
                  <a:gd name="T27" fmla="*/ 180 h 309"/>
                  <a:gd name="T28" fmla="*/ 95 w 273"/>
                  <a:gd name="T29" fmla="*/ 243 h 309"/>
                  <a:gd name="T30" fmla="*/ 110 w 273"/>
                  <a:gd name="T31" fmla="*/ 276 h 309"/>
                  <a:gd name="T32" fmla="*/ 136 w 273"/>
                  <a:gd name="T33" fmla="*/ 288 h 309"/>
                  <a:gd name="T34" fmla="*/ 159 w 273"/>
                  <a:gd name="T35" fmla="*/ 280 h 309"/>
                  <a:gd name="T36" fmla="*/ 175 w 273"/>
                  <a:gd name="T37" fmla="*/ 250 h 309"/>
                  <a:gd name="T38" fmla="*/ 182 w 273"/>
                  <a:gd name="T39" fmla="*/ 131 h 309"/>
                  <a:gd name="T40" fmla="*/ 176 w 273"/>
                  <a:gd name="T41" fmla="*/ 58 h 309"/>
                  <a:gd name="T42" fmla="*/ 158 w 273"/>
                  <a:gd name="T43" fmla="*/ 29 h 309"/>
                  <a:gd name="T44" fmla="*/ 137 w 273"/>
                  <a:gd name="T45" fmla="*/ 2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09">
                    <a:moveTo>
                      <a:pt x="136" y="0"/>
                    </a:moveTo>
                    <a:cubicBezTo>
                      <a:pt x="161" y="0"/>
                      <a:pt x="185" y="7"/>
                      <a:pt x="207" y="20"/>
                    </a:cubicBezTo>
                    <a:cubicBezTo>
                      <a:pt x="228" y="33"/>
                      <a:pt x="245" y="52"/>
                      <a:pt x="256" y="76"/>
                    </a:cubicBezTo>
                    <a:cubicBezTo>
                      <a:pt x="268" y="100"/>
                      <a:pt x="273" y="126"/>
                      <a:pt x="273" y="155"/>
                    </a:cubicBezTo>
                    <a:cubicBezTo>
                      <a:pt x="273" y="196"/>
                      <a:pt x="263" y="231"/>
                      <a:pt x="242" y="259"/>
                    </a:cubicBezTo>
                    <a:cubicBezTo>
                      <a:pt x="216" y="293"/>
                      <a:pt x="181" y="309"/>
                      <a:pt x="137" y="309"/>
                    </a:cubicBezTo>
                    <a:cubicBezTo>
                      <a:pt x="93" y="309"/>
                      <a:pt x="59" y="294"/>
                      <a:pt x="35" y="263"/>
                    </a:cubicBezTo>
                    <a:cubicBezTo>
                      <a:pt x="12" y="232"/>
                      <a:pt x="0" y="197"/>
                      <a:pt x="0" y="156"/>
                    </a:cubicBezTo>
                    <a:cubicBezTo>
                      <a:pt x="0" y="114"/>
                      <a:pt x="12" y="78"/>
                      <a:pt x="36" y="47"/>
                    </a:cubicBezTo>
                    <a:cubicBezTo>
                      <a:pt x="60" y="16"/>
                      <a:pt x="93" y="0"/>
                      <a:pt x="136" y="0"/>
                    </a:cubicBezTo>
                    <a:close/>
                    <a:moveTo>
                      <a:pt x="137" y="22"/>
                    </a:moveTo>
                    <a:cubicBezTo>
                      <a:pt x="126" y="22"/>
                      <a:pt x="117" y="26"/>
                      <a:pt x="110" y="34"/>
                    </a:cubicBezTo>
                    <a:cubicBezTo>
                      <a:pt x="102" y="42"/>
                      <a:pt x="97" y="58"/>
                      <a:pt x="95" y="82"/>
                    </a:cubicBezTo>
                    <a:cubicBezTo>
                      <a:pt x="92" y="105"/>
                      <a:pt x="91" y="138"/>
                      <a:pt x="91" y="180"/>
                    </a:cubicBezTo>
                    <a:cubicBezTo>
                      <a:pt x="91" y="202"/>
                      <a:pt x="93" y="223"/>
                      <a:pt x="95" y="243"/>
                    </a:cubicBezTo>
                    <a:cubicBezTo>
                      <a:pt x="98" y="257"/>
                      <a:pt x="103" y="269"/>
                      <a:pt x="110" y="276"/>
                    </a:cubicBezTo>
                    <a:cubicBezTo>
                      <a:pt x="118" y="284"/>
                      <a:pt x="126" y="288"/>
                      <a:pt x="136" y="288"/>
                    </a:cubicBezTo>
                    <a:cubicBezTo>
                      <a:pt x="145" y="288"/>
                      <a:pt x="153" y="285"/>
                      <a:pt x="159" y="280"/>
                    </a:cubicBezTo>
                    <a:cubicBezTo>
                      <a:pt x="167" y="273"/>
                      <a:pt x="173" y="263"/>
                      <a:pt x="175" y="250"/>
                    </a:cubicBezTo>
                    <a:cubicBezTo>
                      <a:pt x="180" y="231"/>
                      <a:pt x="182" y="191"/>
                      <a:pt x="182" y="131"/>
                    </a:cubicBezTo>
                    <a:cubicBezTo>
                      <a:pt x="182" y="95"/>
                      <a:pt x="180" y="71"/>
                      <a:pt x="176" y="58"/>
                    </a:cubicBezTo>
                    <a:cubicBezTo>
                      <a:pt x="172" y="45"/>
                      <a:pt x="166" y="35"/>
                      <a:pt x="158" y="29"/>
                    </a:cubicBezTo>
                    <a:cubicBezTo>
                      <a:pt x="153" y="25"/>
                      <a:pt x="146" y="22"/>
                      <a:pt x="137"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2" name="Freeform 53"/>
              <p:cNvSpPr>
                <a:spLocks/>
              </p:cNvSpPr>
              <p:nvPr userDrawn="1"/>
            </p:nvSpPr>
            <p:spPr bwMode="auto">
              <a:xfrm>
                <a:off x="4225" y="3213"/>
                <a:ext cx="727" cy="710"/>
              </a:xfrm>
              <a:custGeom>
                <a:avLst/>
                <a:gdLst>
                  <a:gd name="T0" fmla="*/ 147 w 308"/>
                  <a:gd name="T1" fmla="*/ 300 h 300"/>
                  <a:gd name="T2" fmla="*/ 49 w 308"/>
                  <a:gd name="T3" fmla="*/ 74 h 300"/>
                  <a:gd name="T4" fmla="*/ 21 w 308"/>
                  <a:gd name="T5" fmla="*/ 22 h 300"/>
                  <a:gd name="T6" fmla="*/ 0 w 308"/>
                  <a:gd name="T7" fmla="*/ 11 h 300"/>
                  <a:gd name="T8" fmla="*/ 0 w 308"/>
                  <a:gd name="T9" fmla="*/ 0 h 300"/>
                  <a:gd name="T10" fmla="*/ 155 w 308"/>
                  <a:gd name="T11" fmla="*/ 0 h 300"/>
                  <a:gd name="T12" fmla="*/ 155 w 308"/>
                  <a:gd name="T13" fmla="*/ 11 h 300"/>
                  <a:gd name="T14" fmla="*/ 135 w 308"/>
                  <a:gd name="T15" fmla="*/ 17 h 300"/>
                  <a:gd name="T16" fmla="*/ 127 w 308"/>
                  <a:gd name="T17" fmla="*/ 33 h 300"/>
                  <a:gd name="T18" fmla="*/ 141 w 308"/>
                  <a:gd name="T19" fmla="*/ 76 h 300"/>
                  <a:gd name="T20" fmla="*/ 189 w 308"/>
                  <a:gd name="T21" fmla="*/ 186 h 300"/>
                  <a:gd name="T22" fmla="*/ 227 w 308"/>
                  <a:gd name="T23" fmla="*/ 91 h 300"/>
                  <a:gd name="T24" fmla="*/ 244 w 308"/>
                  <a:gd name="T25" fmla="*/ 34 h 300"/>
                  <a:gd name="T26" fmla="*/ 237 w 308"/>
                  <a:gd name="T27" fmla="*/ 18 h 300"/>
                  <a:gd name="T28" fmla="*/ 212 w 308"/>
                  <a:gd name="T29" fmla="*/ 11 h 300"/>
                  <a:gd name="T30" fmla="*/ 212 w 308"/>
                  <a:gd name="T31" fmla="*/ 0 h 300"/>
                  <a:gd name="T32" fmla="*/ 308 w 308"/>
                  <a:gd name="T33" fmla="*/ 0 h 300"/>
                  <a:gd name="T34" fmla="*/ 308 w 308"/>
                  <a:gd name="T35" fmla="*/ 11 h 300"/>
                  <a:gd name="T36" fmla="*/ 285 w 308"/>
                  <a:gd name="T37" fmla="*/ 22 h 300"/>
                  <a:gd name="T38" fmla="*/ 259 w 308"/>
                  <a:gd name="T39" fmla="*/ 71 h 300"/>
                  <a:gd name="T40" fmla="*/ 162 w 308"/>
                  <a:gd name="T41" fmla="*/ 300 h 300"/>
                  <a:gd name="T42" fmla="*/ 147 w 308"/>
                  <a:gd name="T43"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300">
                    <a:moveTo>
                      <a:pt x="147" y="300"/>
                    </a:moveTo>
                    <a:cubicBezTo>
                      <a:pt x="49" y="74"/>
                      <a:pt x="49" y="74"/>
                      <a:pt x="49" y="74"/>
                    </a:cubicBezTo>
                    <a:cubicBezTo>
                      <a:pt x="37" y="47"/>
                      <a:pt x="28" y="30"/>
                      <a:pt x="21" y="22"/>
                    </a:cubicBezTo>
                    <a:cubicBezTo>
                      <a:pt x="16" y="17"/>
                      <a:pt x="9" y="13"/>
                      <a:pt x="0" y="11"/>
                    </a:cubicBezTo>
                    <a:cubicBezTo>
                      <a:pt x="0" y="0"/>
                      <a:pt x="0" y="0"/>
                      <a:pt x="0" y="0"/>
                    </a:cubicBezTo>
                    <a:cubicBezTo>
                      <a:pt x="155" y="0"/>
                      <a:pt x="155" y="0"/>
                      <a:pt x="155" y="0"/>
                    </a:cubicBezTo>
                    <a:cubicBezTo>
                      <a:pt x="155" y="11"/>
                      <a:pt x="155" y="11"/>
                      <a:pt x="155" y="11"/>
                    </a:cubicBezTo>
                    <a:cubicBezTo>
                      <a:pt x="145" y="11"/>
                      <a:pt x="138" y="13"/>
                      <a:pt x="135" y="17"/>
                    </a:cubicBezTo>
                    <a:cubicBezTo>
                      <a:pt x="130" y="21"/>
                      <a:pt x="127" y="27"/>
                      <a:pt x="127" y="33"/>
                    </a:cubicBezTo>
                    <a:cubicBezTo>
                      <a:pt x="127" y="41"/>
                      <a:pt x="132" y="55"/>
                      <a:pt x="141" y="76"/>
                    </a:cubicBezTo>
                    <a:cubicBezTo>
                      <a:pt x="189" y="186"/>
                      <a:pt x="189" y="186"/>
                      <a:pt x="189" y="186"/>
                    </a:cubicBezTo>
                    <a:cubicBezTo>
                      <a:pt x="227" y="91"/>
                      <a:pt x="227" y="91"/>
                      <a:pt x="227" y="91"/>
                    </a:cubicBezTo>
                    <a:cubicBezTo>
                      <a:pt x="239" y="64"/>
                      <a:pt x="244" y="45"/>
                      <a:pt x="244" y="34"/>
                    </a:cubicBezTo>
                    <a:cubicBezTo>
                      <a:pt x="244" y="27"/>
                      <a:pt x="242" y="22"/>
                      <a:pt x="237" y="18"/>
                    </a:cubicBezTo>
                    <a:cubicBezTo>
                      <a:pt x="232" y="14"/>
                      <a:pt x="224" y="12"/>
                      <a:pt x="212" y="11"/>
                    </a:cubicBezTo>
                    <a:cubicBezTo>
                      <a:pt x="212" y="0"/>
                      <a:pt x="212" y="0"/>
                      <a:pt x="212" y="0"/>
                    </a:cubicBezTo>
                    <a:cubicBezTo>
                      <a:pt x="308" y="0"/>
                      <a:pt x="308" y="0"/>
                      <a:pt x="308" y="0"/>
                    </a:cubicBezTo>
                    <a:cubicBezTo>
                      <a:pt x="308" y="11"/>
                      <a:pt x="308" y="11"/>
                      <a:pt x="308" y="11"/>
                    </a:cubicBezTo>
                    <a:cubicBezTo>
                      <a:pt x="299" y="13"/>
                      <a:pt x="291" y="16"/>
                      <a:pt x="285" y="22"/>
                    </a:cubicBezTo>
                    <a:cubicBezTo>
                      <a:pt x="279" y="27"/>
                      <a:pt x="271" y="44"/>
                      <a:pt x="259" y="71"/>
                    </a:cubicBezTo>
                    <a:cubicBezTo>
                      <a:pt x="162" y="300"/>
                      <a:pt x="162" y="300"/>
                      <a:pt x="162" y="300"/>
                    </a:cubicBezTo>
                    <a:cubicBezTo>
                      <a:pt x="147" y="300"/>
                      <a:pt x="147" y="300"/>
                      <a:pt x="147" y="3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3" name="Freeform 54"/>
              <p:cNvSpPr>
                <a:spLocks noEditPoints="1"/>
              </p:cNvSpPr>
              <p:nvPr userDrawn="1"/>
            </p:nvSpPr>
            <p:spPr bwMode="auto">
              <a:xfrm>
                <a:off x="4917" y="3192"/>
                <a:ext cx="577" cy="731"/>
              </a:xfrm>
              <a:custGeom>
                <a:avLst/>
                <a:gdLst>
                  <a:gd name="T0" fmla="*/ 244 w 244"/>
                  <a:gd name="T1" fmla="*/ 144 h 309"/>
                  <a:gd name="T2" fmla="*/ 84 w 244"/>
                  <a:gd name="T3" fmla="*/ 144 h 309"/>
                  <a:gd name="T4" fmla="*/ 115 w 244"/>
                  <a:gd name="T5" fmla="*/ 236 h 309"/>
                  <a:gd name="T6" fmla="*/ 167 w 244"/>
                  <a:gd name="T7" fmla="*/ 262 h 309"/>
                  <a:gd name="T8" fmla="*/ 201 w 244"/>
                  <a:gd name="T9" fmla="*/ 252 h 309"/>
                  <a:gd name="T10" fmla="*/ 234 w 244"/>
                  <a:gd name="T11" fmla="*/ 214 h 309"/>
                  <a:gd name="T12" fmla="*/ 244 w 244"/>
                  <a:gd name="T13" fmla="*/ 221 h 309"/>
                  <a:gd name="T14" fmla="*/ 192 w 244"/>
                  <a:gd name="T15" fmla="*/ 289 h 309"/>
                  <a:gd name="T16" fmla="*/ 125 w 244"/>
                  <a:gd name="T17" fmla="*/ 309 h 309"/>
                  <a:gd name="T18" fmla="*/ 27 w 244"/>
                  <a:gd name="T19" fmla="*/ 259 h 309"/>
                  <a:gd name="T20" fmla="*/ 0 w 244"/>
                  <a:gd name="T21" fmla="*/ 160 h 309"/>
                  <a:gd name="T22" fmla="*/ 40 w 244"/>
                  <a:gd name="T23" fmla="*/ 44 h 309"/>
                  <a:gd name="T24" fmla="*/ 132 w 244"/>
                  <a:gd name="T25" fmla="*/ 0 h 309"/>
                  <a:gd name="T26" fmla="*/ 209 w 244"/>
                  <a:gd name="T27" fmla="*/ 37 h 309"/>
                  <a:gd name="T28" fmla="*/ 244 w 244"/>
                  <a:gd name="T29" fmla="*/ 144 h 309"/>
                  <a:gd name="T30" fmla="*/ 168 w 244"/>
                  <a:gd name="T31" fmla="*/ 123 h 309"/>
                  <a:gd name="T32" fmla="*/ 162 w 244"/>
                  <a:gd name="T33" fmla="*/ 54 h 309"/>
                  <a:gd name="T34" fmla="*/ 145 w 244"/>
                  <a:gd name="T35" fmla="*/ 26 h 309"/>
                  <a:gd name="T36" fmla="*/ 128 w 244"/>
                  <a:gd name="T37" fmla="*/ 20 h 309"/>
                  <a:gd name="T38" fmla="*/ 101 w 244"/>
                  <a:gd name="T39" fmla="*/ 36 h 309"/>
                  <a:gd name="T40" fmla="*/ 83 w 244"/>
                  <a:gd name="T41" fmla="*/ 112 h 309"/>
                  <a:gd name="T42" fmla="*/ 83 w 244"/>
                  <a:gd name="T43" fmla="*/ 123 h 309"/>
                  <a:gd name="T44" fmla="*/ 168 w 244"/>
                  <a:gd name="T45" fmla="*/ 12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4" h="309">
                    <a:moveTo>
                      <a:pt x="244" y="144"/>
                    </a:moveTo>
                    <a:cubicBezTo>
                      <a:pt x="84" y="144"/>
                      <a:pt x="84" y="144"/>
                      <a:pt x="84" y="144"/>
                    </a:cubicBezTo>
                    <a:cubicBezTo>
                      <a:pt x="86" y="183"/>
                      <a:pt x="96" y="214"/>
                      <a:pt x="115" y="236"/>
                    </a:cubicBezTo>
                    <a:cubicBezTo>
                      <a:pt x="129" y="253"/>
                      <a:pt x="147" y="262"/>
                      <a:pt x="167" y="262"/>
                    </a:cubicBezTo>
                    <a:cubicBezTo>
                      <a:pt x="179" y="262"/>
                      <a:pt x="191" y="259"/>
                      <a:pt x="201" y="252"/>
                    </a:cubicBezTo>
                    <a:cubicBezTo>
                      <a:pt x="211" y="245"/>
                      <a:pt x="222" y="232"/>
                      <a:pt x="234" y="214"/>
                    </a:cubicBezTo>
                    <a:cubicBezTo>
                      <a:pt x="244" y="221"/>
                      <a:pt x="244" y="221"/>
                      <a:pt x="244" y="221"/>
                    </a:cubicBezTo>
                    <a:cubicBezTo>
                      <a:pt x="228" y="253"/>
                      <a:pt x="211" y="276"/>
                      <a:pt x="192" y="289"/>
                    </a:cubicBezTo>
                    <a:cubicBezTo>
                      <a:pt x="173" y="303"/>
                      <a:pt x="151" y="309"/>
                      <a:pt x="125" y="309"/>
                    </a:cubicBezTo>
                    <a:cubicBezTo>
                      <a:pt x="82" y="309"/>
                      <a:pt x="49" y="293"/>
                      <a:pt x="27" y="259"/>
                    </a:cubicBezTo>
                    <a:cubicBezTo>
                      <a:pt x="9" y="233"/>
                      <a:pt x="0" y="199"/>
                      <a:pt x="0" y="160"/>
                    </a:cubicBezTo>
                    <a:cubicBezTo>
                      <a:pt x="0" y="111"/>
                      <a:pt x="13" y="72"/>
                      <a:pt x="40" y="44"/>
                    </a:cubicBezTo>
                    <a:cubicBezTo>
                      <a:pt x="66" y="15"/>
                      <a:pt x="97" y="0"/>
                      <a:pt x="132" y="0"/>
                    </a:cubicBezTo>
                    <a:cubicBezTo>
                      <a:pt x="162" y="0"/>
                      <a:pt x="187" y="12"/>
                      <a:pt x="209" y="37"/>
                    </a:cubicBezTo>
                    <a:cubicBezTo>
                      <a:pt x="231" y="61"/>
                      <a:pt x="243" y="97"/>
                      <a:pt x="244" y="144"/>
                    </a:cubicBezTo>
                    <a:close/>
                    <a:moveTo>
                      <a:pt x="168" y="123"/>
                    </a:moveTo>
                    <a:cubicBezTo>
                      <a:pt x="168" y="90"/>
                      <a:pt x="166" y="67"/>
                      <a:pt x="162" y="54"/>
                    </a:cubicBezTo>
                    <a:cubicBezTo>
                      <a:pt x="158" y="42"/>
                      <a:pt x="153" y="33"/>
                      <a:pt x="145" y="26"/>
                    </a:cubicBezTo>
                    <a:cubicBezTo>
                      <a:pt x="141" y="22"/>
                      <a:pt x="135" y="20"/>
                      <a:pt x="128" y="20"/>
                    </a:cubicBezTo>
                    <a:cubicBezTo>
                      <a:pt x="117" y="20"/>
                      <a:pt x="108" y="26"/>
                      <a:pt x="101" y="36"/>
                    </a:cubicBezTo>
                    <a:cubicBezTo>
                      <a:pt x="89" y="55"/>
                      <a:pt x="83" y="80"/>
                      <a:pt x="83" y="112"/>
                    </a:cubicBezTo>
                    <a:cubicBezTo>
                      <a:pt x="83" y="123"/>
                      <a:pt x="83" y="123"/>
                      <a:pt x="83" y="123"/>
                    </a:cubicBezTo>
                    <a:cubicBezTo>
                      <a:pt x="168" y="123"/>
                      <a:pt x="168" y="123"/>
                      <a:pt x="168"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4" name="Freeform 55"/>
              <p:cNvSpPr>
                <a:spLocks/>
              </p:cNvSpPr>
              <p:nvPr userDrawn="1"/>
            </p:nvSpPr>
            <p:spPr bwMode="auto">
              <a:xfrm>
                <a:off x="5538" y="3192"/>
                <a:ext cx="594" cy="712"/>
              </a:xfrm>
              <a:custGeom>
                <a:avLst/>
                <a:gdLst>
                  <a:gd name="T0" fmla="*/ 120 w 251"/>
                  <a:gd name="T1" fmla="*/ 9 h 301"/>
                  <a:gd name="T2" fmla="*/ 120 w 251"/>
                  <a:gd name="T3" fmla="*/ 75 h 301"/>
                  <a:gd name="T4" fmla="*/ 171 w 251"/>
                  <a:gd name="T5" fmla="*/ 15 h 301"/>
                  <a:gd name="T6" fmla="*/ 213 w 251"/>
                  <a:gd name="T7" fmla="*/ 0 h 301"/>
                  <a:gd name="T8" fmla="*/ 240 w 251"/>
                  <a:gd name="T9" fmla="*/ 11 h 301"/>
                  <a:gd name="T10" fmla="*/ 251 w 251"/>
                  <a:gd name="T11" fmla="*/ 41 h 301"/>
                  <a:gd name="T12" fmla="*/ 241 w 251"/>
                  <a:gd name="T13" fmla="*/ 74 h 301"/>
                  <a:gd name="T14" fmla="*/ 216 w 251"/>
                  <a:gd name="T15" fmla="*/ 85 h 301"/>
                  <a:gd name="T16" fmla="*/ 188 w 251"/>
                  <a:gd name="T17" fmla="*/ 75 h 301"/>
                  <a:gd name="T18" fmla="*/ 173 w 251"/>
                  <a:gd name="T19" fmla="*/ 63 h 301"/>
                  <a:gd name="T20" fmla="*/ 166 w 251"/>
                  <a:gd name="T21" fmla="*/ 61 h 301"/>
                  <a:gd name="T22" fmla="*/ 149 w 251"/>
                  <a:gd name="T23" fmla="*/ 68 h 301"/>
                  <a:gd name="T24" fmla="*/ 130 w 251"/>
                  <a:gd name="T25" fmla="*/ 98 h 301"/>
                  <a:gd name="T26" fmla="*/ 120 w 251"/>
                  <a:gd name="T27" fmla="*/ 165 h 301"/>
                  <a:gd name="T28" fmla="*/ 120 w 251"/>
                  <a:gd name="T29" fmla="*/ 232 h 301"/>
                  <a:gd name="T30" fmla="*/ 120 w 251"/>
                  <a:gd name="T31" fmla="*/ 250 h 301"/>
                  <a:gd name="T32" fmla="*/ 122 w 251"/>
                  <a:gd name="T33" fmla="*/ 272 h 301"/>
                  <a:gd name="T34" fmla="*/ 133 w 251"/>
                  <a:gd name="T35" fmla="*/ 285 h 301"/>
                  <a:gd name="T36" fmla="*/ 158 w 251"/>
                  <a:gd name="T37" fmla="*/ 289 h 301"/>
                  <a:gd name="T38" fmla="*/ 158 w 251"/>
                  <a:gd name="T39" fmla="*/ 301 h 301"/>
                  <a:gd name="T40" fmla="*/ 0 w 251"/>
                  <a:gd name="T41" fmla="*/ 301 h 301"/>
                  <a:gd name="T42" fmla="*/ 0 w 251"/>
                  <a:gd name="T43" fmla="*/ 289 h 301"/>
                  <a:gd name="T44" fmla="*/ 26 w 251"/>
                  <a:gd name="T45" fmla="*/ 279 h 301"/>
                  <a:gd name="T46" fmla="*/ 33 w 251"/>
                  <a:gd name="T47" fmla="*/ 232 h 301"/>
                  <a:gd name="T48" fmla="*/ 33 w 251"/>
                  <a:gd name="T49" fmla="*/ 71 h 301"/>
                  <a:gd name="T50" fmla="*/ 30 w 251"/>
                  <a:gd name="T51" fmla="*/ 39 h 301"/>
                  <a:gd name="T52" fmla="*/ 21 w 251"/>
                  <a:gd name="T53" fmla="*/ 26 h 301"/>
                  <a:gd name="T54" fmla="*/ 0 w 251"/>
                  <a:gd name="T55" fmla="*/ 20 h 301"/>
                  <a:gd name="T56" fmla="*/ 0 w 251"/>
                  <a:gd name="T57" fmla="*/ 9 h 301"/>
                  <a:gd name="T58" fmla="*/ 120 w 251"/>
                  <a:gd name="T59"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1" h="301">
                    <a:moveTo>
                      <a:pt x="120" y="9"/>
                    </a:moveTo>
                    <a:cubicBezTo>
                      <a:pt x="120" y="75"/>
                      <a:pt x="120" y="75"/>
                      <a:pt x="120" y="75"/>
                    </a:cubicBezTo>
                    <a:cubicBezTo>
                      <a:pt x="139" y="45"/>
                      <a:pt x="156" y="25"/>
                      <a:pt x="171" y="15"/>
                    </a:cubicBezTo>
                    <a:cubicBezTo>
                      <a:pt x="185" y="5"/>
                      <a:pt x="199" y="0"/>
                      <a:pt x="213" y="0"/>
                    </a:cubicBezTo>
                    <a:cubicBezTo>
                      <a:pt x="224" y="0"/>
                      <a:pt x="234" y="4"/>
                      <a:pt x="240" y="11"/>
                    </a:cubicBezTo>
                    <a:cubicBezTo>
                      <a:pt x="247" y="18"/>
                      <a:pt x="251" y="28"/>
                      <a:pt x="251" y="41"/>
                    </a:cubicBezTo>
                    <a:cubicBezTo>
                      <a:pt x="251" y="55"/>
                      <a:pt x="248" y="66"/>
                      <a:pt x="241" y="74"/>
                    </a:cubicBezTo>
                    <a:cubicBezTo>
                      <a:pt x="234" y="82"/>
                      <a:pt x="226" y="85"/>
                      <a:pt x="216" y="85"/>
                    </a:cubicBezTo>
                    <a:cubicBezTo>
                      <a:pt x="205" y="85"/>
                      <a:pt x="196" y="82"/>
                      <a:pt x="188" y="75"/>
                    </a:cubicBezTo>
                    <a:cubicBezTo>
                      <a:pt x="180" y="68"/>
                      <a:pt x="175" y="64"/>
                      <a:pt x="173" y="63"/>
                    </a:cubicBezTo>
                    <a:cubicBezTo>
                      <a:pt x="171" y="62"/>
                      <a:pt x="169" y="61"/>
                      <a:pt x="166" y="61"/>
                    </a:cubicBezTo>
                    <a:cubicBezTo>
                      <a:pt x="160" y="61"/>
                      <a:pt x="154" y="63"/>
                      <a:pt x="149" y="68"/>
                    </a:cubicBezTo>
                    <a:cubicBezTo>
                      <a:pt x="140" y="75"/>
                      <a:pt x="134" y="85"/>
                      <a:pt x="130" y="98"/>
                    </a:cubicBezTo>
                    <a:cubicBezTo>
                      <a:pt x="123" y="118"/>
                      <a:pt x="120" y="141"/>
                      <a:pt x="120" y="165"/>
                    </a:cubicBezTo>
                    <a:cubicBezTo>
                      <a:pt x="120" y="232"/>
                      <a:pt x="120" y="232"/>
                      <a:pt x="120" y="232"/>
                    </a:cubicBezTo>
                    <a:cubicBezTo>
                      <a:pt x="120" y="250"/>
                      <a:pt x="120" y="250"/>
                      <a:pt x="120" y="250"/>
                    </a:cubicBezTo>
                    <a:cubicBezTo>
                      <a:pt x="120" y="261"/>
                      <a:pt x="121" y="269"/>
                      <a:pt x="122" y="272"/>
                    </a:cubicBezTo>
                    <a:cubicBezTo>
                      <a:pt x="125" y="278"/>
                      <a:pt x="128" y="282"/>
                      <a:pt x="133" y="285"/>
                    </a:cubicBezTo>
                    <a:cubicBezTo>
                      <a:pt x="138" y="287"/>
                      <a:pt x="146" y="289"/>
                      <a:pt x="158" y="289"/>
                    </a:cubicBezTo>
                    <a:cubicBezTo>
                      <a:pt x="158" y="301"/>
                      <a:pt x="158" y="301"/>
                      <a:pt x="158" y="301"/>
                    </a:cubicBezTo>
                    <a:cubicBezTo>
                      <a:pt x="0" y="301"/>
                      <a:pt x="0" y="301"/>
                      <a:pt x="0" y="301"/>
                    </a:cubicBezTo>
                    <a:cubicBezTo>
                      <a:pt x="0" y="289"/>
                      <a:pt x="0" y="289"/>
                      <a:pt x="0" y="289"/>
                    </a:cubicBezTo>
                    <a:cubicBezTo>
                      <a:pt x="13" y="288"/>
                      <a:pt x="22" y="285"/>
                      <a:pt x="26" y="279"/>
                    </a:cubicBezTo>
                    <a:cubicBezTo>
                      <a:pt x="31" y="273"/>
                      <a:pt x="33" y="257"/>
                      <a:pt x="33" y="232"/>
                    </a:cubicBezTo>
                    <a:cubicBezTo>
                      <a:pt x="33" y="71"/>
                      <a:pt x="33" y="71"/>
                      <a:pt x="33" y="71"/>
                    </a:cubicBezTo>
                    <a:cubicBezTo>
                      <a:pt x="33" y="54"/>
                      <a:pt x="32" y="43"/>
                      <a:pt x="30" y="39"/>
                    </a:cubicBezTo>
                    <a:cubicBezTo>
                      <a:pt x="28" y="33"/>
                      <a:pt x="25" y="29"/>
                      <a:pt x="21" y="26"/>
                    </a:cubicBezTo>
                    <a:cubicBezTo>
                      <a:pt x="17" y="23"/>
                      <a:pt x="10" y="22"/>
                      <a:pt x="0" y="20"/>
                    </a:cubicBezTo>
                    <a:cubicBezTo>
                      <a:pt x="0" y="9"/>
                      <a:pt x="0" y="9"/>
                      <a:pt x="0" y="9"/>
                    </a:cubicBezTo>
                    <a:cubicBezTo>
                      <a:pt x="120" y="9"/>
                      <a:pt x="120" y="9"/>
                      <a:pt x="12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5" name="Freeform 56"/>
              <p:cNvSpPr>
                <a:spLocks/>
              </p:cNvSpPr>
              <p:nvPr userDrawn="1"/>
            </p:nvSpPr>
            <p:spPr bwMode="auto">
              <a:xfrm>
                <a:off x="6176" y="3192"/>
                <a:ext cx="745" cy="712"/>
              </a:xfrm>
              <a:custGeom>
                <a:avLst/>
                <a:gdLst>
                  <a:gd name="T0" fmla="*/ 119 w 315"/>
                  <a:gd name="T1" fmla="*/ 9 h 301"/>
                  <a:gd name="T2" fmla="*/ 119 w 315"/>
                  <a:gd name="T3" fmla="*/ 47 h 301"/>
                  <a:gd name="T4" fmla="*/ 162 w 315"/>
                  <a:gd name="T5" fmla="*/ 11 h 301"/>
                  <a:gd name="T6" fmla="*/ 206 w 315"/>
                  <a:gd name="T7" fmla="*/ 0 h 301"/>
                  <a:gd name="T8" fmla="*/ 253 w 315"/>
                  <a:gd name="T9" fmla="*/ 16 h 301"/>
                  <a:gd name="T10" fmla="*/ 278 w 315"/>
                  <a:gd name="T11" fmla="*/ 55 h 301"/>
                  <a:gd name="T12" fmla="*/ 283 w 315"/>
                  <a:gd name="T13" fmla="*/ 123 h 301"/>
                  <a:gd name="T14" fmla="*/ 283 w 315"/>
                  <a:gd name="T15" fmla="*/ 237 h 301"/>
                  <a:gd name="T16" fmla="*/ 289 w 315"/>
                  <a:gd name="T17" fmla="*/ 279 h 301"/>
                  <a:gd name="T18" fmla="*/ 315 w 315"/>
                  <a:gd name="T19" fmla="*/ 289 h 301"/>
                  <a:gd name="T20" fmla="*/ 315 w 315"/>
                  <a:gd name="T21" fmla="*/ 301 h 301"/>
                  <a:gd name="T22" fmla="*/ 167 w 315"/>
                  <a:gd name="T23" fmla="*/ 301 h 301"/>
                  <a:gd name="T24" fmla="*/ 167 w 315"/>
                  <a:gd name="T25" fmla="*/ 289 h 301"/>
                  <a:gd name="T26" fmla="*/ 191 w 315"/>
                  <a:gd name="T27" fmla="*/ 276 h 301"/>
                  <a:gd name="T28" fmla="*/ 196 w 315"/>
                  <a:gd name="T29" fmla="*/ 237 h 301"/>
                  <a:gd name="T30" fmla="*/ 196 w 315"/>
                  <a:gd name="T31" fmla="*/ 107 h 301"/>
                  <a:gd name="T32" fmla="*/ 193 w 315"/>
                  <a:gd name="T33" fmla="*/ 62 h 301"/>
                  <a:gd name="T34" fmla="*/ 183 w 315"/>
                  <a:gd name="T35" fmla="*/ 48 h 301"/>
                  <a:gd name="T36" fmla="*/ 169 w 315"/>
                  <a:gd name="T37" fmla="*/ 42 h 301"/>
                  <a:gd name="T38" fmla="*/ 119 w 315"/>
                  <a:gd name="T39" fmla="*/ 81 h 301"/>
                  <a:gd name="T40" fmla="*/ 119 w 315"/>
                  <a:gd name="T41" fmla="*/ 237 h 301"/>
                  <a:gd name="T42" fmla="*/ 125 w 315"/>
                  <a:gd name="T43" fmla="*/ 278 h 301"/>
                  <a:gd name="T44" fmla="*/ 147 w 315"/>
                  <a:gd name="T45" fmla="*/ 289 h 301"/>
                  <a:gd name="T46" fmla="*/ 147 w 315"/>
                  <a:gd name="T47" fmla="*/ 301 h 301"/>
                  <a:gd name="T48" fmla="*/ 0 w 315"/>
                  <a:gd name="T49" fmla="*/ 301 h 301"/>
                  <a:gd name="T50" fmla="*/ 0 w 315"/>
                  <a:gd name="T51" fmla="*/ 289 h 301"/>
                  <a:gd name="T52" fmla="*/ 26 w 315"/>
                  <a:gd name="T53" fmla="*/ 278 h 301"/>
                  <a:gd name="T54" fmla="*/ 31 w 315"/>
                  <a:gd name="T55" fmla="*/ 237 h 301"/>
                  <a:gd name="T56" fmla="*/ 31 w 315"/>
                  <a:gd name="T57" fmla="*/ 72 h 301"/>
                  <a:gd name="T58" fmla="*/ 25 w 315"/>
                  <a:gd name="T59" fmla="*/ 31 h 301"/>
                  <a:gd name="T60" fmla="*/ 0 w 315"/>
                  <a:gd name="T61" fmla="*/ 20 h 301"/>
                  <a:gd name="T62" fmla="*/ 0 w 315"/>
                  <a:gd name="T63" fmla="*/ 9 h 301"/>
                  <a:gd name="T64" fmla="*/ 119 w 315"/>
                  <a:gd name="T6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301">
                    <a:moveTo>
                      <a:pt x="119" y="9"/>
                    </a:moveTo>
                    <a:cubicBezTo>
                      <a:pt x="119" y="47"/>
                      <a:pt x="119" y="47"/>
                      <a:pt x="119" y="47"/>
                    </a:cubicBezTo>
                    <a:cubicBezTo>
                      <a:pt x="134" y="30"/>
                      <a:pt x="148" y="19"/>
                      <a:pt x="162" y="11"/>
                    </a:cubicBezTo>
                    <a:cubicBezTo>
                      <a:pt x="175" y="4"/>
                      <a:pt x="190" y="0"/>
                      <a:pt x="206" y="0"/>
                    </a:cubicBezTo>
                    <a:cubicBezTo>
                      <a:pt x="225" y="0"/>
                      <a:pt x="241" y="5"/>
                      <a:pt x="253" y="16"/>
                    </a:cubicBezTo>
                    <a:cubicBezTo>
                      <a:pt x="266" y="26"/>
                      <a:pt x="274" y="39"/>
                      <a:pt x="278" y="55"/>
                    </a:cubicBezTo>
                    <a:cubicBezTo>
                      <a:pt x="281" y="67"/>
                      <a:pt x="283" y="90"/>
                      <a:pt x="283" y="123"/>
                    </a:cubicBezTo>
                    <a:cubicBezTo>
                      <a:pt x="283" y="237"/>
                      <a:pt x="283" y="237"/>
                      <a:pt x="283" y="237"/>
                    </a:cubicBezTo>
                    <a:cubicBezTo>
                      <a:pt x="283" y="259"/>
                      <a:pt x="285" y="274"/>
                      <a:pt x="289" y="279"/>
                    </a:cubicBezTo>
                    <a:cubicBezTo>
                      <a:pt x="293" y="285"/>
                      <a:pt x="302" y="288"/>
                      <a:pt x="315" y="289"/>
                    </a:cubicBezTo>
                    <a:cubicBezTo>
                      <a:pt x="315" y="301"/>
                      <a:pt x="315" y="301"/>
                      <a:pt x="315" y="301"/>
                    </a:cubicBezTo>
                    <a:cubicBezTo>
                      <a:pt x="167" y="301"/>
                      <a:pt x="167" y="301"/>
                      <a:pt x="167" y="301"/>
                    </a:cubicBezTo>
                    <a:cubicBezTo>
                      <a:pt x="167" y="289"/>
                      <a:pt x="167" y="289"/>
                      <a:pt x="167" y="289"/>
                    </a:cubicBezTo>
                    <a:cubicBezTo>
                      <a:pt x="178" y="288"/>
                      <a:pt x="186" y="283"/>
                      <a:pt x="191" y="276"/>
                    </a:cubicBezTo>
                    <a:cubicBezTo>
                      <a:pt x="194" y="271"/>
                      <a:pt x="196" y="258"/>
                      <a:pt x="196" y="237"/>
                    </a:cubicBezTo>
                    <a:cubicBezTo>
                      <a:pt x="196" y="107"/>
                      <a:pt x="196" y="107"/>
                      <a:pt x="196" y="107"/>
                    </a:cubicBezTo>
                    <a:cubicBezTo>
                      <a:pt x="196" y="83"/>
                      <a:pt x="195" y="68"/>
                      <a:pt x="193" y="62"/>
                    </a:cubicBezTo>
                    <a:cubicBezTo>
                      <a:pt x="191" y="56"/>
                      <a:pt x="188" y="51"/>
                      <a:pt x="183" y="48"/>
                    </a:cubicBezTo>
                    <a:cubicBezTo>
                      <a:pt x="179" y="44"/>
                      <a:pt x="174" y="42"/>
                      <a:pt x="169" y="42"/>
                    </a:cubicBezTo>
                    <a:cubicBezTo>
                      <a:pt x="151" y="42"/>
                      <a:pt x="134" y="55"/>
                      <a:pt x="119" y="81"/>
                    </a:cubicBezTo>
                    <a:cubicBezTo>
                      <a:pt x="119" y="237"/>
                      <a:pt x="119" y="237"/>
                      <a:pt x="119" y="237"/>
                    </a:cubicBezTo>
                    <a:cubicBezTo>
                      <a:pt x="119" y="259"/>
                      <a:pt x="121" y="273"/>
                      <a:pt x="125" y="278"/>
                    </a:cubicBezTo>
                    <a:cubicBezTo>
                      <a:pt x="129" y="284"/>
                      <a:pt x="136" y="288"/>
                      <a:pt x="147" y="289"/>
                    </a:cubicBezTo>
                    <a:cubicBezTo>
                      <a:pt x="147" y="301"/>
                      <a:pt x="147" y="301"/>
                      <a:pt x="147" y="301"/>
                    </a:cubicBezTo>
                    <a:cubicBezTo>
                      <a:pt x="0" y="301"/>
                      <a:pt x="0" y="301"/>
                      <a:pt x="0" y="301"/>
                    </a:cubicBezTo>
                    <a:cubicBezTo>
                      <a:pt x="0" y="289"/>
                      <a:pt x="0" y="289"/>
                      <a:pt x="0" y="289"/>
                    </a:cubicBezTo>
                    <a:cubicBezTo>
                      <a:pt x="12" y="288"/>
                      <a:pt x="21" y="284"/>
                      <a:pt x="26" y="278"/>
                    </a:cubicBezTo>
                    <a:cubicBezTo>
                      <a:pt x="30"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6" name="Freeform 57"/>
              <p:cNvSpPr>
                <a:spLocks/>
              </p:cNvSpPr>
              <p:nvPr userDrawn="1"/>
            </p:nvSpPr>
            <p:spPr bwMode="auto">
              <a:xfrm>
                <a:off x="6975" y="3192"/>
                <a:ext cx="1163" cy="712"/>
              </a:xfrm>
              <a:custGeom>
                <a:avLst/>
                <a:gdLst>
                  <a:gd name="T0" fmla="*/ 119 w 492"/>
                  <a:gd name="T1" fmla="*/ 9 h 301"/>
                  <a:gd name="T2" fmla="*/ 119 w 492"/>
                  <a:gd name="T3" fmla="*/ 47 h 301"/>
                  <a:gd name="T4" fmla="*/ 163 w 492"/>
                  <a:gd name="T5" fmla="*/ 11 h 301"/>
                  <a:gd name="T6" fmla="*/ 208 w 492"/>
                  <a:gd name="T7" fmla="*/ 0 h 301"/>
                  <a:gd name="T8" fmla="*/ 255 w 492"/>
                  <a:gd name="T9" fmla="*/ 13 h 301"/>
                  <a:gd name="T10" fmla="*/ 284 w 492"/>
                  <a:gd name="T11" fmla="*/ 53 h 301"/>
                  <a:gd name="T12" fmla="*/ 332 w 492"/>
                  <a:gd name="T13" fmla="*/ 13 h 301"/>
                  <a:gd name="T14" fmla="*/ 380 w 492"/>
                  <a:gd name="T15" fmla="*/ 0 h 301"/>
                  <a:gd name="T16" fmla="*/ 428 w 492"/>
                  <a:gd name="T17" fmla="*/ 14 h 301"/>
                  <a:gd name="T18" fmla="*/ 453 w 492"/>
                  <a:gd name="T19" fmla="*/ 49 h 301"/>
                  <a:gd name="T20" fmla="*/ 461 w 492"/>
                  <a:gd name="T21" fmla="*/ 117 h 301"/>
                  <a:gd name="T22" fmla="*/ 461 w 492"/>
                  <a:gd name="T23" fmla="*/ 237 h 301"/>
                  <a:gd name="T24" fmla="*/ 466 w 492"/>
                  <a:gd name="T25" fmla="*/ 279 h 301"/>
                  <a:gd name="T26" fmla="*/ 492 w 492"/>
                  <a:gd name="T27" fmla="*/ 289 h 301"/>
                  <a:gd name="T28" fmla="*/ 492 w 492"/>
                  <a:gd name="T29" fmla="*/ 301 h 301"/>
                  <a:gd name="T30" fmla="*/ 341 w 492"/>
                  <a:gd name="T31" fmla="*/ 301 h 301"/>
                  <a:gd name="T32" fmla="*/ 341 w 492"/>
                  <a:gd name="T33" fmla="*/ 289 h 301"/>
                  <a:gd name="T34" fmla="*/ 367 w 492"/>
                  <a:gd name="T35" fmla="*/ 276 h 301"/>
                  <a:gd name="T36" fmla="*/ 373 w 492"/>
                  <a:gd name="T37" fmla="*/ 237 h 301"/>
                  <a:gd name="T38" fmla="*/ 373 w 492"/>
                  <a:gd name="T39" fmla="*/ 112 h 301"/>
                  <a:gd name="T40" fmla="*/ 370 w 492"/>
                  <a:gd name="T41" fmla="*/ 62 h 301"/>
                  <a:gd name="T42" fmla="*/ 360 w 492"/>
                  <a:gd name="T43" fmla="*/ 46 h 301"/>
                  <a:gd name="T44" fmla="*/ 344 w 492"/>
                  <a:gd name="T45" fmla="*/ 41 h 301"/>
                  <a:gd name="T46" fmla="*/ 317 w 492"/>
                  <a:gd name="T47" fmla="*/ 51 h 301"/>
                  <a:gd name="T48" fmla="*/ 289 w 492"/>
                  <a:gd name="T49" fmla="*/ 80 h 301"/>
                  <a:gd name="T50" fmla="*/ 289 w 492"/>
                  <a:gd name="T51" fmla="*/ 237 h 301"/>
                  <a:gd name="T52" fmla="*/ 295 w 492"/>
                  <a:gd name="T53" fmla="*/ 277 h 301"/>
                  <a:gd name="T54" fmla="*/ 322 w 492"/>
                  <a:gd name="T55" fmla="*/ 289 h 301"/>
                  <a:gd name="T56" fmla="*/ 322 w 492"/>
                  <a:gd name="T57" fmla="*/ 301 h 301"/>
                  <a:gd name="T58" fmla="*/ 171 w 492"/>
                  <a:gd name="T59" fmla="*/ 301 h 301"/>
                  <a:gd name="T60" fmla="*/ 171 w 492"/>
                  <a:gd name="T61" fmla="*/ 289 h 301"/>
                  <a:gd name="T62" fmla="*/ 190 w 492"/>
                  <a:gd name="T63" fmla="*/ 283 h 301"/>
                  <a:gd name="T64" fmla="*/ 200 w 492"/>
                  <a:gd name="T65" fmla="*/ 270 h 301"/>
                  <a:gd name="T66" fmla="*/ 202 w 492"/>
                  <a:gd name="T67" fmla="*/ 237 h 301"/>
                  <a:gd name="T68" fmla="*/ 202 w 492"/>
                  <a:gd name="T69" fmla="*/ 112 h 301"/>
                  <a:gd name="T70" fmla="*/ 199 w 492"/>
                  <a:gd name="T71" fmla="*/ 62 h 301"/>
                  <a:gd name="T72" fmla="*/ 188 w 492"/>
                  <a:gd name="T73" fmla="*/ 46 h 301"/>
                  <a:gd name="T74" fmla="*/ 173 w 492"/>
                  <a:gd name="T75" fmla="*/ 41 h 301"/>
                  <a:gd name="T76" fmla="*/ 150 w 492"/>
                  <a:gd name="T77" fmla="*/ 47 h 301"/>
                  <a:gd name="T78" fmla="*/ 119 w 492"/>
                  <a:gd name="T79" fmla="*/ 80 h 301"/>
                  <a:gd name="T80" fmla="*/ 119 w 492"/>
                  <a:gd name="T81" fmla="*/ 237 h 301"/>
                  <a:gd name="T82" fmla="*/ 125 w 492"/>
                  <a:gd name="T83" fmla="*/ 278 h 301"/>
                  <a:gd name="T84" fmla="*/ 150 w 492"/>
                  <a:gd name="T85" fmla="*/ 289 h 301"/>
                  <a:gd name="T86" fmla="*/ 150 w 492"/>
                  <a:gd name="T87" fmla="*/ 301 h 301"/>
                  <a:gd name="T88" fmla="*/ 0 w 492"/>
                  <a:gd name="T89" fmla="*/ 301 h 301"/>
                  <a:gd name="T90" fmla="*/ 0 w 492"/>
                  <a:gd name="T91" fmla="*/ 289 h 301"/>
                  <a:gd name="T92" fmla="*/ 26 w 492"/>
                  <a:gd name="T93" fmla="*/ 278 h 301"/>
                  <a:gd name="T94" fmla="*/ 31 w 492"/>
                  <a:gd name="T95" fmla="*/ 237 h 301"/>
                  <a:gd name="T96" fmla="*/ 31 w 492"/>
                  <a:gd name="T97" fmla="*/ 72 h 301"/>
                  <a:gd name="T98" fmla="*/ 25 w 492"/>
                  <a:gd name="T99" fmla="*/ 31 h 301"/>
                  <a:gd name="T100" fmla="*/ 0 w 492"/>
                  <a:gd name="T101" fmla="*/ 20 h 301"/>
                  <a:gd name="T102" fmla="*/ 0 w 492"/>
                  <a:gd name="T103" fmla="*/ 9 h 301"/>
                  <a:gd name="T104" fmla="*/ 119 w 492"/>
                  <a:gd name="T10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2" h="301">
                    <a:moveTo>
                      <a:pt x="119" y="9"/>
                    </a:moveTo>
                    <a:cubicBezTo>
                      <a:pt x="119" y="47"/>
                      <a:pt x="119" y="47"/>
                      <a:pt x="119" y="47"/>
                    </a:cubicBezTo>
                    <a:cubicBezTo>
                      <a:pt x="135" y="30"/>
                      <a:pt x="150" y="18"/>
                      <a:pt x="163" y="11"/>
                    </a:cubicBezTo>
                    <a:cubicBezTo>
                      <a:pt x="177" y="4"/>
                      <a:pt x="192" y="0"/>
                      <a:pt x="208" y="0"/>
                    </a:cubicBezTo>
                    <a:cubicBezTo>
                      <a:pt x="227" y="0"/>
                      <a:pt x="242" y="5"/>
                      <a:pt x="255" y="13"/>
                    </a:cubicBezTo>
                    <a:cubicBezTo>
                      <a:pt x="268" y="22"/>
                      <a:pt x="278" y="35"/>
                      <a:pt x="284" y="53"/>
                    </a:cubicBezTo>
                    <a:cubicBezTo>
                      <a:pt x="301" y="34"/>
                      <a:pt x="317" y="21"/>
                      <a:pt x="332" y="13"/>
                    </a:cubicBezTo>
                    <a:cubicBezTo>
                      <a:pt x="348" y="4"/>
                      <a:pt x="364" y="0"/>
                      <a:pt x="380" y="0"/>
                    </a:cubicBezTo>
                    <a:cubicBezTo>
                      <a:pt x="400" y="0"/>
                      <a:pt x="417" y="5"/>
                      <a:pt x="428" y="14"/>
                    </a:cubicBezTo>
                    <a:cubicBezTo>
                      <a:pt x="440" y="23"/>
                      <a:pt x="449" y="35"/>
                      <a:pt x="453" y="49"/>
                    </a:cubicBezTo>
                    <a:cubicBezTo>
                      <a:pt x="458" y="64"/>
                      <a:pt x="460" y="86"/>
                      <a:pt x="461" y="117"/>
                    </a:cubicBezTo>
                    <a:cubicBezTo>
                      <a:pt x="461" y="237"/>
                      <a:pt x="461" y="237"/>
                      <a:pt x="461" y="237"/>
                    </a:cubicBezTo>
                    <a:cubicBezTo>
                      <a:pt x="461" y="259"/>
                      <a:pt x="462" y="273"/>
                      <a:pt x="466" y="279"/>
                    </a:cubicBezTo>
                    <a:cubicBezTo>
                      <a:pt x="471" y="284"/>
                      <a:pt x="479" y="288"/>
                      <a:pt x="492" y="289"/>
                    </a:cubicBezTo>
                    <a:cubicBezTo>
                      <a:pt x="492" y="301"/>
                      <a:pt x="492" y="301"/>
                      <a:pt x="492" y="301"/>
                    </a:cubicBezTo>
                    <a:cubicBezTo>
                      <a:pt x="341" y="301"/>
                      <a:pt x="341" y="301"/>
                      <a:pt x="341" y="301"/>
                    </a:cubicBezTo>
                    <a:cubicBezTo>
                      <a:pt x="341" y="289"/>
                      <a:pt x="341" y="289"/>
                      <a:pt x="341" y="289"/>
                    </a:cubicBezTo>
                    <a:cubicBezTo>
                      <a:pt x="353" y="288"/>
                      <a:pt x="362" y="284"/>
                      <a:pt x="367" y="276"/>
                    </a:cubicBezTo>
                    <a:cubicBezTo>
                      <a:pt x="371" y="270"/>
                      <a:pt x="373" y="257"/>
                      <a:pt x="373" y="237"/>
                    </a:cubicBezTo>
                    <a:cubicBezTo>
                      <a:pt x="373" y="112"/>
                      <a:pt x="373" y="112"/>
                      <a:pt x="373" y="112"/>
                    </a:cubicBezTo>
                    <a:cubicBezTo>
                      <a:pt x="373" y="86"/>
                      <a:pt x="372" y="69"/>
                      <a:pt x="370" y="62"/>
                    </a:cubicBezTo>
                    <a:cubicBezTo>
                      <a:pt x="368" y="55"/>
                      <a:pt x="365" y="50"/>
                      <a:pt x="360" y="46"/>
                    </a:cubicBezTo>
                    <a:cubicBezTo>
                      <a:pt x="356" y="43"/>
                      <a:pt x="350" y="41"/>
                      <a:pt x="344" y="41"/>
                    </a:cubicBezTo>
                    <a:cubicBezTo>
                      <a:pt x="335" y="41"/>
                      <a:pt x="326" y="44"/>
                      <a:pt x="317" y="51"/>
                    </a:cubicBezTo>
                    <a:cubicBezTo>
                      <a:pt x="308" y="57"/>
                      <a:pt x="299" y="67"/>
                      <a:pt x="289" y="80"/>
                    </a:cubicBezTo>
                    <a:cubicBezTo>
                      <a:pt x="289" y="237"/>
                      <a:pt x="289" y="237"/>
                      <a:pt x="289" y="237"/>
                    </a:cubicBezTo>
                    <a:cubicBezTo>
                      <a:pt x="289" y="258"/>
                      <a:pt x="291" y="271"/>
                      <a:pt x="295" y="277"/>
                    </a:cubicBezTo>
                    <a:cubicBezTo>
                      <a:pt x="300" y="284"/>
                      <a:pt x="309" y="289"/>
                      <a:pt x="322" y="289"/>
                    </a:cubicBezTo>
                    <a:cubicBezTo>
                      <a:pt x="322" y="301"/>
                      <a:pt x="322" y="301"/>
                      <a:pt x="322" y="301"/>
                    </a:cubicBezTo>
                    <a:cubicBezTo>
                      <a:pt x="171" y="301"/>
                      <a:pt x="171" y="301"/>
                      <a:pt x="171" y="301"/>
                    </a:cubicBezTo>
                    <a:cubicBezTo>
                      <a:pt x="171" y="289"/>
                      <a:pt x="171" y="289"/>
                      <a:pt x="171" y="289"/>
                    </a:cubicBezTo>
                    <a:cubicBezTo>
                      <a:pt x="179" y="289"/>
                      <a:pt x="186" y="287"/>
                      <a:pt x="190" y="283"/>
                    </a:cubicBezTo>
                    <a:cubicBezTo>
                      <a:pt x="195" y="280"/>
                      <a:pt x="198" y="275"/>
                      <a:pt x="200" y="270"/>
                    </a:cubicBezTo>
                    <a:cubicBezTo>
                      <a:pt x="201" y="265"/>
                      <a:pt x="202" y="254"/>
                      <a:pt x="202" y="237"/>
                    </a:cubicBezTo>
                    <a:cubicBezTo>
                      <a:pt x="202" y="112"/>
                      <a:pt x="202" y="112"/>
                      <a:pt x="202" y="112"/>
                    </a:cubicBezTo>
                    <a:cubicBezTo>
                      <a:pt x="202" y="85"/>
                      <a:pt x="201" y="69"/>
                      <a:pt x="199" y="62"/>
                    </a:cubicBezTo>
                    <a:cubicBezTo>
                      <a:pt x="197" y="55"/>
                      <a:pt x="193" y="50"/>
                      <a:pt x="188" y="46"/>
                    </a:cubicBezTo>
                    <a:cubicBezTo>
                      <a:pt x="184" y="43"/>
                      <a:pt x="178" y="41"/>
                      <a:pt x="173" y="41"/>
                    </a:cubicBezTo>
                    <a:cubicBezTo>
                      <a:pt x="164" y="41"/>
                      <a:pt x="157" y="43"/>
                      <a:pt x="150" y="47"/>
                    </a:cubicBezTo>
                    <a:cubicBezTo>
                      <a:pt x="140" y="54"/>
                      <a:pt x="130" y="65"/>
                      <a:pt x="119" y="80"/>
                    </a:cubicBezTo>
                    <a:cubicBezTo>
                      <a:pt x="119" y="237"/>
                      <a:pt x="119" y="237"/>
                      <a:pt x="119" y="237"/>
                    </a:cubicBezTo>
                    <a:cubicBezTo>
                      <a:pt x="119" y="258"/>
                      <a:pt x="121" y="271"/>
                      <a:pt x="125" y="278"/>
                    </a:cubicBezTo>
                    <a:cubicBezTo>
                      <a:pt x="129" y="284"/>
                      <a:pt x="137" y="288"/>
                      <a:pt x="150" y="289"/>
                    </a:cubicBezTo>
                    <a:cubicBezTo>
                      <a:pt x="150" y="301"/>
                      <a:pt x="150" y="301"/>
                      <a:pt x="150" y="301"/>
                    </a:cubicBezTo>
                    <a:cubicBezTo>
                      <a:pt x="0" y="301"/>
                      <a:pt x="0" y="301"/>
                      <a:pt x="0" y="301"/>
                    </a:cubicBezTo>
                    <a:cubicBezTo>
                      <a:pt x="0" y="289"/>
                      <a:pt x="0" y="289"/>
                      <a:pt x="0" y="289"/>
                    </a:cubicBezTo>
                    <a:cubicBezTo>
                      <a:pt x="12" y="288"/>
                      <a:pt x="21" y="284"/>
                      <a:pt x="26" y="278"/>
                    </a:cubicBezTo>
                    <a:cubicBezTo>
                      <a:pt x="30"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7" name="Freeform 58"/>
              <p:cNvSpPr>
                <a:spLocks noEditPoints="1"/>
              </p:cNvSpPr>
              <p:nvPr userDrawn="1"/>
            </p:nvSpPr>
            <p:spPr bwMode="auto">
              <a:xfrm>
                <a:off x="8176" y="3192"/>
                <a:ext cx="576" cy="731"/>
              </a:xfrm>
              <a:custGeom>
                <a:avLst/>
                <a:gdLst>
                  <a:gd name="T0" fmla="*/ 244 w 244"/>
                  <a:gd name="T1" fmla="*/ 144 h 309"/>
                  <a:gd name="T2" fmla="*/ 84 w 244"/>
                  <a:gd name="T3" fmla="*/ 144 h 309"/>
                  <a:gd name="T4" fmla="*/ 114 w 244"/>
                  <a:gd name="T5" fmla="*/ 236 h 309"/>
                  <a:gd name="T6" fmla="*/ 166 w 244"/>
                  <a:gd name="T7" fmla="*/ 262 h 309"/>
                  <a:gd name="T8" fmla="*/ 200 w 244"/>
                  <a:gd name="T9" fmla="*/ 252 h 309"/>
                  <a:gd name="T10" fmla="*/ 233 w 244"/>
                  <a:gd name="T11" fmla="*/ 214 h 309"/>
                  <a:gd name="T12" fmla="*/ 244 w 244"/>
                  <a:gd name="T13" fmla="*/ 221 h 309"/>
                  <a:gd name="T14" fmla="*/ 191 w 244"/>
                  <a:gd name="T15" fmla="*/ 289 h 309"/>
                  <a:gd name="T16" fmla="*/ 125 w 244"/>
                  <a:gd name="T17" fmla="*/ 309 h 309"/>
                  <a:gd name="T18" fmla="*/ 26 w 244"/>
                  <a:gd name="T19" fmla="*/ 259 h 309"/>
                  <a:gd name="T20" fmla="*/ 0 w 244"/>
                  <a:gd name="T21" fmla="*/ 160 h 309"/>
                  <a:gd name="T22" fmla="*/ 39 w 244"/>
                  <a:gd name="T23" fmla="*/ 44 h 309"/>
                  <a:gd name="T24" fmla="*/ 132 w 244"/>
                  <a:gd name="T25" fmla="*/ 0 h 309"/>
                  <a:gd name="T26" fmla="*/ 208 w 244"/>
                  <a:gd name="T27" fmla="*/ 37 h 309"/>
                  <a:gd name="T28" fmla="*/ 244 w 244"/>
                  <a:gd name="T29" fmla="*/ 144 h 309"/>
                  <a:gd name="T30" fmla="*/ 167 w 244"/>
                  <a:gd name="T31" fmla="*/ 123 h 309"/>
                  <a:gd name="T32" fmla="*/ 161 w 244"/>
                  <a:gd name="T33" fmla="*/ 54 h 309"/>
                  <a:gd name="T34" fmla="*/ 144 w 244"/>
                  <a:gd name="T35" fmla="*/ 26 h 309"/>
                  <a:gd name="T36" fmla="*/ 127 w 244"/>
                  <a:gd name="T37" fmla="*/ 20 h 309"/>
                  <a:gd name="T38" fmla="*/ 100 w 244"/>
                  <a:gd name="T39" fmla="*/ 36 h 309"/>
                  <a:gd name="T40" fmla="*/ 82 w 244"/>
                  <a:gd name="T41" fmla="*/ 112 h 309"/>
                  <a:gd name="T42" fmla="*/ 82 w 244"/>
                  <a:gd name="T43" fmla="*/ 123 h 309"/>
                  <a:gd name="T44" fmla="*/ 167 w 244"/>
                  <a:gd name="T45" fmla="*/ 12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4" h="309">
                    <a:moveTo>
                      <a:pt x="244" y="144"/>
                    </a:moveTo>
                    <a:cubicBezTo>
                      <a:pt x="84" y="144"/>
                      <a:pt x="84" y="144"/>
                      <a:pt x="84" y="144"/>
                    </a:cubicBezTo>
                    <a:cubicBezTo>
                      <a:pt x="85" y="183"/>
                      <a:pt x="96" y="214"/>
                      <a:pt x="114" y="236"/>
                    </a:cubicBezTo>
                    <a:cubicBezTo>
                      <a:pt x="129" y="253"/>
                      <a:pt x="146" y="262"/>
                      <a:pt x="166" y="262"/>
                    </a:cubicBezTo>
                    <a:cubicBezTo>
                      <a:pt x="179" y="262"/>
                      <a:pt x="190" y="259"/>
                      <a:pt x="200" y="252"/>
                    </a:cubicBezTo>
                    <a:cubicBezTo>
                      <a:pt x="210" y="245"/>
                      <a:pt x="221" y="232"/>
                      <a:pt x="233" y="214"/>
                    </a:cubicBezTo>
                    <a:cubicBezTo>
                      <a:pt x="244" y="221"/>
                      <a:pt x="244" y="221"/>
                      <a:pt x="244" y="221"/>
                    </a:cubicBezTo>
                    <a:cubicBezTo>
                      <a:pt x="228" y="253"/>
                      <a:pt x="210" y="276"/>
                      <a:pt x="191" y="289"/>
                    </a:cubicBezTo>
                    <a:cubicBezTo>
                      <a:pt x="172" y="303"/>
                      <a:pt x="150" y="309"/>
                      <a:pt x="125" y="309"/>
                    </a:cubicBezTo>
                    <a:cubicBezTo>
                      <a:pt x="81" y="309"/>
                      <a:pt x="49" y="293"/>
                      <a:pt x="26" y="259"/>
                    </a:cubicBezTo>
                    <a:cubicBezTo>
                      <a:pt x="9" y="233"/>
                      <a:pt x="0" y="199"/>
                      <a:pt x="0" y="160"/>
                    </a:cubicBezTo>
                    <a:cubicBezTo>
                      <a:pt x="0" y="111"/>
                      <a:pt x="13" y="72"/>
                      <a:pt x="39" y="44"/>
                    </a:cubicBezTo>
                    <a:cubicBezTo>
                      <a:pt x="65" y="15"/>
                      <a:pt x="96" y="0"/>
                      <a:pt x="132" y="0"/>
                    </a:cubicBezTo>
                    <a:cubicBezTo>
                      <a:pt x="161" y="0"/>
                      <a:pt x="187" y="12"/>
                      <a:pt x="208" y="37"/>
                    </a:cubicBezTo>
                    <a:cubicBezTo>
                      <a:pt x="230" y="61"/>
                      <a:pt x="242" y="97"/>
                      <a:pt x="244" y="144"/>
                    </a:cubicBezTo>
                    <a:close/>
                    <a:moveTo>
                      <a:pt x="167" y="123"/>
                    </a:moveTo>
                    <a:cubicBezTo>
                      <a:pt x="167" y="90"/>
                      <a:pt x="165" y="67"/>
                      <a:pt x="161" y="54"/>
                    </a:cubicBezTo>
                    <a:cubicBezTo>
                      <a:pt x="158" y="42"/>
                      <a:pt x="152" y="33"/>
                      <a:pt x="144" y="26"/>
                    </a:cubicBezTo>
                    <a:cubicBezTo>
                      <a:pt x="140" y="22"/>
                      <a:pt x="134" y="20"/>
                      <a:pt x="127" y="20"/>
                    </a:cubicBezTo>
                    <a:cubicBezTo>
                      <a:pt x="116" y="20"/>
                      <a:pt x="107" y="26"/>
                      <a:pt x="100" y="36"/>
                    </a:cubicBezTo>
                    <a:cubicBezTo>
                      <a:pt x="88" y="55"/>
                      <a:pt x="82" y="80"/>
                      <a:pt x="82" y="112"/>
                    </a:cubicBezTo>
                    <a:cubicBezTo>
                      <a:pt x="82" y="123"/>
                      <a:pt x="82" y="123"/>
                      <a:pt x="82" y="123"/>
                    </a:cubicBezTo>
                    <a:cubicBezTo>
                      <a:pt x="167" y="123"/>
                      <a:pt x="167" y="123"/>
                      <a:pt x="167"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8" name="Freeform 59"/>
              <p:cNvSpPr>
                <a:spLocks/>
              </p:cNvSpPr>
              <p:nvPr userDrawn="1"/>
            </p:nvSpPr>
            <p:spPr bwMode="auto">
              <a:xfrm>
                <a:off x="8778" y="3192"/>
                <a:ext cx="744" cy="712"/>
              </a:xfrm>
              <a:custGeom>
                <a:avLst/>
                <a:gdLst>
                  <a:gd name="T0" fmla="*/ 119 w 315"/>
                  <a:gd name="T1" fmla="*/ 9 h 301"/>
                  <a:gd name="T2" fmla="*/ 119 w 315"/>
                  <a:gd name="T3" fmla="*/ 47 h 301"/>
                  <a:gd name="T4" fmla="*/ 162 w 315"/>
                  <a:gd name="T5" fmla="*/ 11 h 301"/>
                  <a:gd name="T6" fmla="*/ 206 w 315"/>
                  <a:gd name="T7" fmla="*/ 0 h 301"/>
                  <a:gd name="T8" fmla="*/ 253 w 315"/>
                  <a:gd name="T9" fmla="*/ 16 h 301"/>
                  <a:gd name="T10" fmla="*/ 278 w 315"/>
                  <a:gd name="T11" fmla="*/ 55 h 301"/>
                  <a:gd name="T12" fmla="*/ 283 w 315"/>
                  <a:gd name="T13" fmla="*/ 123 h 301"/>
                  <a:gd name="T14" fmla="*/ 283 w 315"/>
                  <a:gd name="T15" fmla="*/ 237 h 301"/>
                  <a:gd name="T16" fmla="*/ 289 w 315"/>
                  <a:gd name="T17" fmla="*/ 279 h 301"/>
                  <a:gd name="T18" fmla="*/ 315 w 315"/>
                  <a:gd name="T19" fmla="*/ 289 h 301"/>
                  <a:gd name="T20" fmla="*/ 315 w 315"/>
                  <a:gd name="T21" fmla="*/ 301 h 301"/>
                  <a:gd name="T22" fmla="*/ 167 w 315"/>
                  <a:gd name="T23" fmla="*/ 301 h 301"/>
                  <a:gd name="T24" fmla="*/ 167 w 315"/>
                  <a:gd name="T25" fmla="*/ 289 h 301"/>
                  <a:gd name="T26" fmla="*/ 191 w 315"/>
                  <a:gd name="T27" fmla="*/ 276 h 301"/>
                  <a:gd name="T28" fmla="*/ 196 w 315"/>
                  <a:gd name="T29" fmla="*/ 237 h 301"/>
                  <a:gd name="T30" fmla="*/ 196 w 315"/>
                  <a:gd name="T31" fmla="*/ 107 h 301"/>
                  <a:gd name="T32" fmla="*/ 193 w 315"/>
                  <a:gd name="T33" fmla="*/ 62 h 301"/>
                  <a:gd name="T34" fmla="*/ 183 w 315"/>
                  <a:gd name="T35" fmla="*/ 48 h 301"/>
                  <a:gd name="T36" fmla="*/ 169 w 315"/>
                  <a:gd name="T37" fmla="*/ 42 h 301"/>
                  <a:gd name="T38" fmla="*/ 119 w 315"/>
                  <a:gd name="T39" fmla="*/ 81 h 301"/>
                  <a:gd name="T40" fmla="*/ 119 w 315"/>
                  <a:gd name="T41" fmla="*/ 237 h 301"/>
                  <a:gd name="T42" fmla="*/ 125 w 315"/>
                  <a:gd name="T43" fmla="*/ 278 h 301"/>
                  <a:gd name="T44" fmla="*/ 148 w 315"/>
                  <a:gd name="T45" fmla="*/ 289 h 301"/>
                  <a:gd name="T46" fmla="*/ 148 w 315"/>
                  <a:gd name="T47" fmla="*/ 301 h 301"/>
                  <a:gd name="T48" fmla="*/ 0 w 315"/>
                  <a:gd name="T49" fmla="*/ 301 h 301"/>
                  <a:gd name="T50" fmla="*/ 0 w 315"/>
                  <a:gd name="T51" fmla="*/ 289 h 301"/>
                  <a:gd name="T52" fmla="*/ 26 w 315"/>
                  <a:gd name="T53" fmla="*/ 278 h 301"/>
                  <a:gd name="T54" fmla="*/ 31 w 315"/>
                  <a:gd name="T55" fmla="*/ 237 h 301"/>
                  <a:gd name="T56" fmla="*/ 31 w 315"/>
                  <a:gd name="T57" fmla="*/ 72 h 301"/>
                  <a:gd name="T58" fmla="*/ 25 w 315"/>
                  <a:gd name="T59" fmla="*/ 31 h 301"/>
                  <a:gd name="T60" fmla="*/ 0 w 315"/>
                  <a:gd name="T61" fmla="*/ 20 h 301"/>
                  <a:gd name="T62" fmla="*/ 0 w 315"/>
                  <a:gd name="T63" fmla="*/ 9 h 301"/>
                  <a:gd name="T64" fmla="*/ 119 w 315"/>
                  <a:gd name="T6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301">
                    <a:moveTo>
                      <a:pt x="119" y="9"/>
                    </a:moveTo>
                    <a:cubicBezTo>
                      <a:pt x="119" y="47"/>
                      <a:pt x="119" y="47"/>
                      <a:pt x="119" y="47"/>
                    </a:cubicBezTo>
                    <a:cubicBezTo>
                      <a:pt x="134" y="30"/>
                      <a:pt x="148" y="19"/>
                      <a:pt x="162" y="11"/>
                    </a:cubicBezTo>
                    <a:cubicBezTo>
                      <a:pt x="176" y="4"/>
                      <a:pt x="190" y="0"/>
                      <a:pt x="206" y="0"/>
                    </a:cubicBezTo>
                    <a:cubicBezTo>
                      <a:pt x="225" y="0"/>
                      <a:pt x="241" y="5"/>
                      <a:pt x="253" y="16"/>
                    </a:cubicBezTo>
                    <a:cubicBezTo>
                      <a:pt x="266" y="26"/>
                      <a:pt x="274" y="39"/>
                      <a:pt x="278" y="55"/>
                    </a:cubicBezTo>
                    <a:cubicBezTo>
                      <a:pt x="282" y="67"/>
                      <a:pt x="283" y="90"/>
                      <a:pt x="283" y="123"/>
                    </a:cubicBezTo>
                    <a:cubicBezTo>
                      <a:pt x="283" y="237"/>
                      <a:pt x="283" y="237"/>
                      <a:pt x="283" y="237"/>
                    </a:cubicBezTo>
                    <a:cubicBezTo>
                      <a:pt x="283" y="259"/>
                      <a:pt x="285" y="274"/>
                      <a:pt x="289" y="279"/>
                    </a:cubicBezTo>
                    <a:cubicBezTo>
                      <a:pt x="293" y="285"/>
                      <a:pt x="302" y="288"/>
                      <a:pt x="315" y="289"/>
                    </a:cubicBezTo>
                    <a:cubicBezTo>
                      <a:pt x="315" y="301"/>
                      <a:pt x="315" y="301"/>
                      <a:pt x="315" y="301"/>
                    </a:cubicBezTo>
                    <a:cubicBezTo>
                      <a:pt x="167" y="301"/>
                      <a:pt x="167" y="301"/>
                      <a:pt x="167" y="301"/>
                    </a:cubicBezTo>
                    <a:cubicBezTo>
                      <a:pt x="167" y="289"/>
                      <a:pt x="167" y="289"/>
                      <a:pt x="167" y="289"/>
                    </a:cubicBezTo>
                    <a:cubicBezTo>
                      <a:pt x="178" y="288"/>
                      <a:pt x="186" y="283"/>
                      <a:pt x="191" y="276"/>
                    </a:cubicBezTo>
                    <a:cubicBezTo>
                      <a:pt x="194" y="271"/>
                      <a:pt x="196" y="258"/>
                      <a:pt x="196" y="237"/>
                    </a:cubicBezTo>
                    <a:cubicBezTo>
                      <a:pt x="196" y="107"/>
                      <a:pt x="196" y="107"/>
                      <a:pt x="196" y="107"/>
                    </a:cubicBezTo>
                    <a:cubicBezTo>
                      <a:pt x="196" y="83"/>
                      <a:pt x="195" y="68"/>
                      <a:pt x="193" y="62"/>
                    </a:cubicBezTo>
                    <a:cubicBezTo>
                      <a:pt x="191" y="56"/>
                      <a:pt x="188" y="51"/>
                      <a:pt x="183" y="48"/>
                    </a:cubicBezTo>
                    <a:cubicBezTo>
                      <a:pt x="179" y="44"/>
                      <a:pt x="174" y="42"/>
                      <a:pt x="169" y="42"/>
                    </a:cubicBezTo>
                    <a:cubicBezTo>
                      <a:pt x="151" y="42"/>
                      <a:pt x="134" y="55"/>
                      <a:pt x="119" y="81"/>
                    </a:cubicBezTo>
                    <a:cubicBezTo>
                      <a:pt x="119" y="237"/>
                      <a:pt x="119" y="237"/>
                      <a:pt x="119" y="237"/>
                    </a:cubicBezTo>
                    <a:cubicBezTo>
                      <a:pt x="119" y="259"/>
                      <a:pt x="121" y="273"/>
                      <a:pt x="125" y="278"/>
                    </a:cubicBezTo>
                    <a:cubicBezTo>
                      <a:pt x="129" y="284"/>
                      <a:pt x="136" y="288"/>
                      <a:pt x="148" y="289"/>
                    </a:cubicBezTo>
                    <a:cubicBezTo>
                      <a:pt x="148" y="301"/>
                      <a:pt x="148" y="301"/>
                      <a:pt x="148" y="301"/>
                    </a:cubicBezTo>
                    <a:cubicBezTo>
                      <a:pt x="0" y="301"/>
                      <a:pt x="0" y="301"/>
                      <a:pt x="0" y="301"/>
                    </a:cubicBezTo>
                    <a:cubicBezTo>
                      <a:pt x="0" y="289"/>
                      <a:pt x="0" y="289"/>
                      <a:pt x="0" y="289"/>
                    </a:cubicBezTo>
                    <a:cubicBezTo>
                      <a:pt x="12" y="288"/>
                      <a:pt x="21" y="284"/>
                      <a:pt x="26" y="278"/>
                    </a:cubicBezTo>
                    <a:cubicBezTo>
                      <a:pt x="30"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9" name="Freeform 60"/>
              <p:cNvSpPr>
                <a:spLocks/>
              </p:cNvSpPr>
              <p:nvPr userDrawn="1"/>
            </p:nvSpPr>
            <p:spPr bwMode="auto">
              <a:xfrm>
                <a:off x="9518" y="2960"/>
                <a:ext cx="460" cy="953"/>
              </a:xfrm>
              <a:custGeom>
                <a:avLst/>
                <a:gdLst>
                  <a:gd name="T0" fmla="*/ 126 w 195"/>
                  <a:gd name="T1" fmla="*/ 0 h 403"/>
                  <a:gd name="T2" fmla="*/ 126 w 195"/>
                  <a:gd name="T3" fmla="*/ 107 h 403"/>
                  <a:gd name="T4" fmla="*/ 195 w 195"/>
                  <a:gd name="T5" fmla="*/ 107 h 403"/>
                  <a:gd name="T6" fmla="*/ 195 w 195"/>
                  <a:gd name="T7" fmla="*/ 138 h 403"/>
                  <a:gd name="T8" fmla="*/ 126 w 195"/>
                  <a:gd name="T9" fmla="*/ 138 h 403"/>
                  <a:gd name="T10" fmla="*/ 126 w 195"/>
                  <a:gd name="T11" fmla="*/ 318 h 403"/>
                  <a:gd name="T12" fmla="*/ 128 w 195"/>
                  <a:gd name="T13" fmla="*/ 351 h 403"/>
                  <a:gd name="T14" fmla="*/ 136 w 195"/>
                  <a:gd name="T15" fmla="*/ 362 h 403"/>
                  <a:gd name="T16" fmla="*/ 147 w 195"/>
                  <a:gd name="T17" fmla="*/ 367 h 403"/>
                  <a:gd name="T18" fmla="*/ 186 w 195"/>
                  <a:gd name="T19" fmla="*/ 336 h 403"/>
                  <a:gd name="T20" fmla="*/ 195 w 195"/>
                  <a:gd name="T21" fmla="*/ 343 h 403"/>
                  <a:gd name="T22" fmla="*/ 113 w 195"/>
                  <a:gd name="T23" fmla="*/ 403 h 403"/>
                  <a:gd name="T24" fmla="*/ 66 w 195"/>
                  <a:gd name="T25" fmla="*/ 387 h 403"/>
                  <a:gd name="T26" fmla="*/ 42 w 195"/>
                  <a:gd name="T27" fmla="*/ 353 h 403"/>
                  <a:gd name="T28" fmla="*/ 38 w 195"/>
                  <a:gd name="T29" fmla="*/ 295 h 403"/>
                  <a:gd name="T30" fmla="*/ 38 w 195"/>
                  <a:gd name="T31" fmla="*/ 138 h 403"/>
                  <a:gd name="T32" fmla="*/ 0 w 195"/>
                  <a:gd name="T33" fmla="*/ 138 h 403"/>
                  <a:gd name="T34" fmla="*/ 0 w 195"/>
                  <a:gd name="T35" fmla="*/ 127 h 403"/>
                  <a:gd name="T36" fmla="*/ 67 w 195"/>
                  <a:gd name="T37" fmla="*/ 69 h 403"/>
                  <a:gd name="T38" fmla="*/ 116 w 195"/>
                  <a:gd name="T39" fmla="*/ 0 h 403"/>
                  <a:gd name="T40" fmla="*/ 126 w 195"/>
                  <a:gd name="T4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5" h="403">
                    <a:moveTo>
                      <a:pt x="126" y="0"/>
                    </a:moveTo>
                    <a:cubicBezTo>
                      <a:pt x="126" y="107"/>
                      <a:pt x="126" y="107"/>
                      <a:pt x="126" y="107"/>
                    </a:cubicBezTo>
                    <a:cubicBezTo>
                      <a:pt x="195" y="107"/>
                      <a:pt x="195" y="107"/>
                      <a:pt x="195" y="107"/>
                    </a:cubicBezTo>
                    <a:cubicBezTo>
                      <a:pt x="195" y="138"/>
                      <a:pt x="195" y="138"/>
                      <a:pt x="195" y="138"/>
                    </a:cubicBezTo>
                    <a:cubicBezTo>
                      <a:pt x="126" y="138"/>
                      <a:pt x="126" y="138"/>
                      <a:pt x="126" y="138"/>
                    </a:cubicBezTo>
                    <a:cubicBezTo>
                      <a:pt x="126" y="318"/>
                      <a:pt x="126" y="318"/>
                      <a:pt x="126" y="318"/>
                    </a:cubicBezTo>
                    <a:cubicBezTo>
                      <a:pt x="126" y="335"/>
                      <a:pt x="127" y="346"/>
                      <a:pt x="128" y="351"/>
                    </a:cubicBezTo>
                    <a:cubicBezTo>
                      <a:pt x="130" y="355"/>
                      <a:pt x="132" y="359"/>
                      <a:pt x="136" y="362"/>
                    </a:cubicBezTo>
                    <a:cubicBezTo>
                      <a:pt x="140" y="365"/>
                      <a:pt x="144" y="367"/>
                      <a:pt x="147" y="367"/>
                    </a:cubicBezTo>
                    <a:cubicBezTo>
                      <a:pt x="161" y="367"/>
                      <a:pt x="174" y="357"/>
                      <a:pt x="186" y="336"/>
                    </a:cubicBezTo>
                    <a:cubicBezTo>
                      <a:pt x="195" y="343"/>
                      <a:pt x="195" y="343"/>
                      <a:pt x="195" y="343"/>
                    </a:cubicBezTo>
                    <a:cubicBezTo>
                      <a:pt x="178" y="383"/>
                      <a:pt x="151" y="403"/>
                      <a:pt x="113" y="403"/>
                    </a:cubicBezTo>
                    <a:cubicBezTo>
                      <a:pt x="95" y="403"/>
                      <a:pt x="79" y="398"/>
                      <a:pt x="66" y="387"/>
                    </a:cubicBezTo>
                    <a:cubicBezTo>
                      <a:pt x="53" y="377"/>
                      <a:pt x="45" y="365"/>
                      <a:pt x="42" y="353"/>
                    </a:cubicBezTo>
                    <a:cubicBezTo>
                      <a:pt x="40" y="346"/>
                      <a:pt x="38" y="327"/>
                      <a:pt x="38" y="295"/>
                    </a:cubicBezTo>
                    <a:cubicBezTo>
                      <a:pt x="38" y="138"/>
                      <a:pt x="38" y="138"/>
                      <a:pt x="38" y="138"/>
                    </a:cubicBezTo>
                    <a:cubicBezTo>
                      <a:pt x="0" y="138"/>
                      <a:pt x="0" y="138"/>
                      <a:pt x="0" y="138"/>
                    </a:cubicBezTo>
                    <a:cubicBezTo>
                      <a:pt x="0" y="127"/>
                      <a:pt x="0" y="127"/>
                      <a:pt x="0" y="127"/>
                    </a:cubicBezTo>
                    <a:cubicBezTo>
                      <a:pt x="27" y="108"/>
                      <a:pt x="49" y="89"/>
                      <a:pt x="67" y="69"/>
                    </a:cubicBezTo>
                    <a:cubicBezTo>
                      <a:pt x="86" y="48"/>
                      <a:pt x="102" y="25"/>
                      <a:pt x="116" y="0"/>
                    </a:cubicBezTo>
                    <a:cubicBezTo>
                      <a:pt x="126" y="0"/>
                      <a:pt x="126" y="0"/>
                      <a:pt x="1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0" name="Freeform 61"/>
              <p:cNvSpPr>
                <a:spLocks/>
              </p:cNvSpPr>
              <p:nvPr userDrawn="1"/>
            </p:nvSpPr>
            <p:spPr bwMode="auto">
              <a:xfrm>
                <a:off x="1644" y="1119"/>
                <a:ext cx="22" cy="19"/>
              </a:xfrm>
              <a:custGeom>
                <a:avLst/>
                <a:gdLst>
                  <a:gd name="T0" fmla="*/ 9 w 9"/>
                  <a:gd name="T1" fmla="*/ 0 h 8"/>
                  <a:gd name="T2" fmla="*/ 0 w 9"/>
                  <a:gd name="T3" fmla="*/ 8 h 8"/>
                </a:gdLst>
                <a:ahLst/>
                <a:cxnLst>
                  <a:cxn ang="0">
                    <a:pos x="T0" y="T1"/>
                  </a:cxn>
                  <a:cxn ang="0">
                    <a:pos x="T2" y="T3"/>
                  </a:cxn>
                </a:cxnLst>
                <a:rect l="0" t="0" r="r" b="b"/>
                <a:pathLst>
                  <a:path w="9" h="8">
                    <a:moveTo>
                      <a:pt x="9" y="0"/>
                    </a:moveTo>
                    <a:cubicBezTo>
                      <a:pt x="7" y="3"/>
                      <a:pt x="4" y="6"/>
                      <a:pt x="0"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1" name="Oval 62"/>
              <p:cNvSpPr>
                <a:spLocks noChangeArrowheads="1"/>
              </p:cNvSpPr>
              <p:nvPr userDrawn="1"/>
            </p:nvSpPr>
            <p:spPr bwMode="auto">
              <a:xfrm>
                <a:off x="1800" y="-304"/>
                <a:ext cx="73" cy="7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2" name="Freeform 63"/>
              <p:cNvSpPr>
                <a:spLocks noEditPoints="1"/>
              </p:cNvSpPr>
              <p:nvPr userDrawn="1"/>
            </p:nvSpPr>
            <p:spPr bwMode="auto">
              <a:xfrm>
                <a:off x="2209" y="-1758"/>
                <a:ext cx="1302" cy="1588"/>
              </a:xfrm>
              <a:custGeom>
                <a:avLst/>
                <a:gdLst>
                  <a:gd name="T0" fmla="*/ 0 w 551"/>
                  <a:gd name="T1" fmla="*/ 0 h 672"/>
                  <a:gd name="T2" fmla="*/ 0 w 551"/>
                  <a:gd name="T3" fmla="*/ 445 h 672"/>
                  <a:gd name="T4" fmla="*/ 275 w 551"/>
                  <a:gd name="T5" fmla="*/ 672 h 672"/>
                  <a:gd name="T6" fmla="*/ 550 w 551"/>
                  <a:gd name="T7" fmla="*/ 445 h 672"/>
                  <a:gd name="T8" fmla="*/ 183 w 551"/>
                  <a:gd name="T9" fmla="*/ 129 h 672"/>
                  <a:gd name="T10" fmla="*/ 183 w 551"/>
                  <a:gd name="T11" fmla="*/ 15 h 672"/>
                  <a:gd name="T12" fmla="*/ 155 w 551"/>
                  <a:gd name="T13" fmla="*/ 161 h 672"/>
                  <a:gd name="T14" fmla="*/ 165 w 551"/>
                  <a:gd name="T15" fmla="*/ 145 h 672"/>
                  <a:gd name="T16" fmla="*/ 175 w 551"/>
                  <a:gd name="T17" fmla="*/ 161 h 672"/>
                  <a:gd name="T18" fmla="*/ 173 w 551"/>
                  <a:gd name="T19" fmla="*/ 180 h 672"/>
                  <a:gd name="T20" fmla="*/ 157 w 551"/>
                  <a:gd name="T21" fmla="*/ 170 h 672"/>
                  <a:gd name="T22" fmla="*/ 16 w 551"/>
                  <a:gd name="T23" fmla="*/ 202 h 672"/>
                  <a:gd name="T24" fmla="*/ 16 w 551"/>
                  <a:gd name="T25" fmla="*/ 310 h 672"/>
                  <a:gd name="T26" fmla="*/ 39 w 551"/>
                  <a:gd name="T27" fmla="*/ 145 h 672"/>
                  <a:gd name="T28" fmla="*/ 49 w 551"/>
                  <a:gd name="T29" fmla="*/ 161 h 672"/>
                  <a:gd name="T30" fmla="*/ 48 w 551"/>
                  <a:gd name="T31" fmla="*/ 180 h 672"/>
                  <a:gd name="T32" fmla="*/ 31 w 551"/>
                  <a:gd name="T33" fmla="*/ 170 h 672"/>
                  <a:gd name="T34" fmla="*/ 25 w 551"/>
                  <a:gd name="T35" fmla="*/ 153 h 672"/>
                  <a:gd name="T36" fmla="*/ 105 w 551"/>
                  <a:gd name="T37" fmla="*/ 255 h 672"/>
                  <a:gd name="T38" fmla="*/ 115 w 551"/>
                  <a:gd name="T39" fmla="*/ 271 h 672"/>
                  <a:gd name="T40" fmla="*/ 113 w 551"/>
                  <a:gd name="T41" fmla="*/ 289 h 672"/>
                  <a:gd name="T42" fmla="*/ 96 w 551"/>
                  <a:gd name="T43" fmla="*/ 280 h 672"/>
                  <a:gd name="T44" fmla="*/ 90 w 551"/>
                  <a:gd name="T45" fmla="*/ 263 h 672"/>
                  <a:gd name="T46" fmla="*/ 111 w 551"/>
                  <a:gd name="T47" fmla="*/ 182 h 672"/>
                  <a:gd name="T48" fmla="*/ 73 w 551"/>
                  <a:gd name="T49" fmla="*/ 187 h 672"/>
                  <a:gd name="T50" fmla="*/ 77 w 551"/>
                  <a:gd name="T51" fmla="*/ 151 h 672"/>
                  <a:gd name="T52" fmla="*/ 113 w 551"/>
                  <a:gd name="T53" fmla="*/ 143 h 672"/>
                  <a:gd name="T54" fmla="*/ 88 w 551"/>
                  <a:gd name="T55" fmla="*/ 58 h 672"/>
                  <a:gd name="T56" fmla="*/ 99 w 551"/>
                  <a:gd name="T57" fmla="*/ 44 h 672"/>
                  <a:gd name="T58" fmla="*/ 119 w 551"/>
                  <a:gd name="T59" fmla="*/ 43 h 672"/>
                  <a:gd name="T60" fmla="*/ 113 w 551"/>
                  <a:gd name="T61" fmla="*/ 59 h 672"/>
                  <a:gd name="T62" fmla="*/ 96 w 551"/>
                  <a:gd name="T63" fmla="*/ 69 h 672"/>
                  <a:gd name="T64" fmla="*/ 73 w 551"/>
                  <a:gd name="T65" fmla="*/ 15 h 672"/>
                  <a:gd name="T66" fmla="*/ 16 w 551"/>
                  <a:gd name="T67" fmla="*/ 15 h 672"/>
                  <a:gd name="T68" fmla="*/ 51 w 551"/>
                  <a:gd name="T69" fmla="*/ 523 h 672"/>
                  <a:gd name="T70" fmla="*/ 183 w 551"/>
                  <a:gd name="T71" fmla="*/ 325 h 672"/>
                  <a:gd name="T72" fmla="*/ 135 w 551"/>
                  <a:gd name="T73" fmla="*/ 202 h 672"/>
                  <a:gd name="T74" fmla="*/ 135 w 551"/>
                  <a:gd name="T75" fmla="*/ 310 h 672"/>
                  <a:gd name="T76" fmla="*/ 291 w 551"/>
                  <a:gd name="T77" fmla="*/ 648 h 672"/>
                  <a:gd name="T78" fmla="*/ 198 w 551"/>
                  <a:gd name="T79" fmla="*/ 611 h 672"/>
                  <a:gd name="T80" fmla="*/ 353 w 551"/>
                  <a:gd name="T81" fmla="*/ 611 h 672"/>
                  <a:gd name="T82" fmla="*/ 198 w 551"/>
                  <a:gd name="T83" fmla="*/ 15 h 672"/>
                  <a:gd name="T84" fmla="*/ 535 w 551"/>
                  <a:gd name="T85" fmla="*/ 450 h 672"/>
                  <a:gd name="T86" fmla="*/ 368 w 551"/>
                  <a:gd name="T87" fmla="*/ 325 h 672"/>
                  <a:gd name="T88" fmla="*/ 535 w 551"/>
                  <a:gd name="T89" fmla="*/ 310 h 672"/>
                  <a:gd name="T90" fmla="*/ 535 w 551"/>
                  <a:gd name="T91" fmla="*/ 1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1" h="672">
                    <a:moveTo>
                      <a:pt x="551" y="0"/>
                    </a:moveTo>
                    <a:cubicBezTo>
                      <a:pt x="551" y="0"/>
                      <a:pt x="551" y="0"/>
                      <a:pt x="551" y="0"/>
                    </a:cubicBezTo>
                    <a:cubicBezTo>
                      <a:pt x="0" y="0"/>
                      <a:pt x="0" y="0"/>
                      <a:pt x="0" y="0"/>
                    </a:cubicBezTo>
                    <a:cubicBezTo>
                      <a:pt x="0" y="0"/>
                      <a:pt x="0" y="0"/>
                      <a:pt x="0" y="0"/>
                    </a:cubicBezTo>
                    <a:cubicBezTo>
                      <a:pt x="0" y="0"/>
                      <a:pt x="0" y="0"/>
                      <a:pt x="0" y="0"/>
                    </a:cubicBezTo>
                    <a:cubicBezTo>
                      <a:pt x="0" y="445"/>
                      <a:pt x="0" y="445"/>
                      <a:pt x="0" y="445"/>
                    </a:cubicBezTo>
                    <a:cubicBezTo>
                      <a:pt x="0" y="487"/>
                      <a:pt x="19" y="525"/>
                      <a:pt x="44" y="536"/>
                    </a:cubicBezTo>
                    <a:cubicBezTo>
                      <a:pt x="255" y="663"/>
                      <a:pt x="255" y="663"/>
                      <a:pt x="255" y="663"/>
                    </a:cubicBezTo>
                    <a:cubicBezTo>
                      <a:pt x="260" y="668"/>
                      <a:pt x="267" y="672"/>
                      <a:pt x="275" y="672"/>
                    </a:cubicBezTo>
                    <a:cubicBezTo>
                      <a:pt x="281" y="672"/>
                      <a:pt x="287" y="669"/>
                      <a:pt x="292" y="665"/>
                    </a:cubicBezTo>
                    <a:cubicBezTo>
                      <a:pt x="507" y="536"/>
                      <a:pt x="507" y="536"/>
                      <a:pt x="507" y="536"/>
                    </a:cubicBezTo>
                    <a:cubicBezTo>
                      <a:pt x="532" y="525"/>
                      <a:pt x="550" y="487"/>
                      <a:pt x="550" y="445"/>
                    </a:cubicBezTo>
                    <a:cubicBezTo>
                      <a:pt x="551" y="0"/>
                      <a:pt x="551" y="0"/>
                      <a:pt x="551" y="0"/>
                    </a:cubicBezTo>
                    <a:cubicBezTo>
                      <a:pt x="551" y="0"/>
                      <a:pt x="551" y="0"/>
                      <a:pt x="551" y="0"/>
                    </a:cubicBezTo>
                    <a:close/>
                    <a:moveTo>
                      <a:pt x="183" y="129"/>
                    </a:moveTo>
                    <a:cubicBezTo>
                      <a:pt x="135" y="129"/>
                      <a:pt x="135" y="129"/>
                      <a:pt x="135" y="129"/>
                    </a:cubicBezTo>
                    <a:cubicBezTo>
                      <a:pt x="135" y="15"/>
                      <a:pt x="135" y="15"/>
                      <a:pt x="135" y="15"/>
                    </a:cubicBezTo>
                    <a:cubicBezTo>
                      <a:pt x="183" y="15"/>
                      <a:pt x="183" y="15"/>
                      <a:pt x="183" y="15"/>
                    </a:cubicBezTo>
                    <a:cubicBezTo>
                      <a:pt x="183" y="129"/>
                      <a:pt x="183" y="129"/>
                      <a:pt x="183" y="129"/>
                    </a:cubicBezTo>
                    <a:close/>
                    <a:moveTo>
                      <a:pt x="148" y="168"/>
                    </a:moveTo>
                    <a:cubicBezTo>
                      <a:pt x="155" y="161"/>
                      <a:pt x="155" y="161"/>
                      <a:pt x="155" y="161"/>
                    </a:cubicBezTo>
                    <a:cubicBezTo>
                      <a:pt x="151" y="153"/>
                      <a:pt x="151" y="153"/>
                      <a:pt x="151" y="153"/>
                    </a:cubicBezTo>
                    <a:cubicBezTo>
                      <a:pt x="160" y="154"/>
                      <a:pt x="160" y="154"/>
                      <a:pt x="160" y="154"/>
                    </a:cubicBezTo>
                    <a:cubicBezTo>
                      <a:pt x="165" y="145"/>
                      <a:pt x="165" y="145"/>
                      <a:pt x="165" y="145"/>
                    </a:cubicBezTo>
                    <a:cubicBezTo>
                      <a:pt x="170" y="154"/>
                      <a:pt x="170" y="154"/>
                      <a:pt x="170" y="154"/>
                    </a:cubicBezTo>
                    <a:cubicBezTo>
                      <a:pt x="179" y="153"/>
                      <a:pt x="179" y="153"/>
                      <a:pt x="179" y="153"/>
                    </a:cubicBezTo>
                    <a:cubicBezTo>
                      <a:pt x="175" y="161"/>
                      <a:pt x="175" y="161"/>
                      <a:pt x="175" y="161"/>
                    </a:cubicBezTo>
                    <a:cubicBezTo>
                      <a:pt x="182" y="168"/>
                      <a:pt x="182" y="168"/>
                      <a:pt x="182" y="168"/>
                    </a:cubicBezTo>
                    <a:cubicBezTo>
                      <a:pt x="173" y="170"/>
                      <a:pt x="173" y="170"/>
                      <a:pt x="173" y="170"/>
                    </a:cubicBezTo>
                    <a:cubicBezTo>
                      <a:pt x="173" y="180"/>
                      <a:pt x="173" y="180"/>
                      <a:pt x="173" y="180"/>
                    </a:cubicBezTo>
                    <a:cubicBezTo>
                      <a:pt x="165" y="173"/>
                      <a:pt x="165" y="173"/>
                      <a:pt x="165" y="173"/>
                    </a:cubicBezTo>
                    <a:cubicBezTo>
                      <a:pt x="157" y="180"/>
                      <a:pt x="157" y="180"/>
                      <a:pt x="157" y="180"/>
                    </a:cubicBezTo>
                    <a:cubicBezTo>
                      <a:pt x="157" y="170"/>
                      <a:pt x="157" y="170"/>
                      <a:pt x="157" y="170"/>
                    </a:cubicBezTo>
                    <a:cubicBezTo>
                      <a:pt x="148" y="168"/>
                      <a:pt x="148" y="168"/>
                      <a:pt x="148" y="168"/>
                    </a:cubicBezTo>
                    <a:close/>
                    <a:moveTo>
                      <a:pt x="16" y="310"/>
                    </a:moveTo>
                    <a:cubicBezTo>
                      <a:pt x="16" y="202"/>
                      <a:pt x="16" y="202"/>
                      <a:pt x="16" y="202"/>
                    </a:cubicBezTo>
                    <a:cubicBezTo>
                      <a:pt x="73" y="202"/>
                      <a:pt x="73" y="202"/>
                      <a:pt x="73" y="202"/>
                    </a:cubicBezTo>
                    <a:cubicBezTo>
                      <a:pt x="73" y="310"/>
                      <a:pt x="73" y="310"/>
                      <a:pt x="73" y="310"/>
                    </a:cubicBezTo>
                    <a:cubicBezTo>
                      <a:pt x="16" y="310"/>
                      <a:pt x="16" y="310"/>
                      <a:pt x="16" y="310"/>
                    </a:cubicBezTo>
                    <a:close/>
                    <a:moveTo>
                      <a:pt x="25" y="153"/>
                    </a:moveTo>
                    <a:cubicBezTo>
                      <a:pt x="34" y="154"/>
                      <a:pt x="34" y="154"/>
                      <a:pt x="34" y="154"/>
                    </a:cubicBezTo>
                    <a:cubicBezTo>
                      <a:pt x="39" y="145"/>
                      <a:pt x="39" y="145"/>
                      <a:pt x="39" y="145"/>
                    </a:cubicBezTo>
                    <a:cubicBezTo>
                      <a:pt x="45" y="154"/>
                      <a:pt x="45" y="154"/>
                      <a:pt x="45" y="154"/>
                    </a:cubicBezTo>
                    <a:cubicBezTo>
                      <a:pt x="54" y="153"/>
                      <a:pt x="54" y="153"/>
                      <a:pt x="54" y="153"/>
                    </a:cubicBezTo>
                    <a:cubicBezTo>
                      <a:pt x="49" y="161"/>
                      <a:pt x="49" y="161"/>
                      <a:pt x="49" y="161"/>
                    </a:cubicBezTo>
                    <a:cubicBezTo>
                      <a:pt x="56" y="168"/>
                      <a:pt x="56" y="168"/>
                      <a:pt x="56" y="168"/>
                    </a:cubicBezTo>
                    <a:cubicBezTo>
                      <a:pt x="48" y="170"/>
                      <a:pt x="48" y="170"/>
                      <a:pt x="48" y="170"/>
                    </a:cubicBezTo>
                    <a:cubicBezTo>
                      <a:pt x="48" y="180"/>
                      <a:pt x="48" y="180"/>
                      <a:pt x="48" y="180"/>
                    </a:cubicBezTo>
                    <a:cubicBezTo>
                      <a:pt x="39" y="173"/>
                      <a:pt x="39" y="173"/>
                      <a:pt x="39" y="173"/>
                    </a:cubicBezTo>
                    <a:cubicBezTo>
                      <a:pt x="31" y="180"/>
                      <a:pt x="31" y="180"/>
                      <a:pt x="31" y="180"/>
                    </a:cubicBezTo>
                    <a:cubicBezTo>
                      <a:pt x="31" y="170"/>
                      <a:pt x="31" y="170"/>
                      <a:pt x="31" y="170"/>
                    </a:cubicBezTo>
                    <a:cubicBezTo>
                      <a:pt x="23" y="168"/>
                      <a:pt x="23" y="168"/>
                      <a:pt x="23" y="168"/>
                    </a:cubicBezTo>
                    <a:cubicBezTo>
                      <a:pt x="29" y="161"/>
                      <a:pt x="29" y="161"/>
                      <a:pt x="29" y="161"/>
                    </a:cubicBezTo>
                    <a:cubicBezTo>
                      <a:pt x="25" y="153"/>
                      <a:pt x="25" y="153"/>
                      <a:pt x="25" y="153"/>
                    </a:cubicBezTo>
                    <a:close/>
                    <a:moveTo>
                      <a:pt x="90" y="263"/>
                    </a:moveTo>
                    <a:cubicBezTo>
                      <a:pt x="99" y="264"/>
                      <a:pt x="99" y="264"/>
                      <a:pt x="99" y="264"/>
                    </a:cubicBezTo>
                    <a:cubicBezTo>
                      <a:pt x="105" y="255"/>
                      <a:pt x="105" y="255"/>
                      <a:pt x="105" y="255"/>
                    </a:cubicBezTo>
                    <a:cubicBezTo>
                      <a:pt x="110" y="264"/>
                      <a:pt x="110" y="264"/>
                      <a:pt x="110" y="264"/>
                    </a:cubicBezTo>
                    <a:cubicBezTo>
                      <a:pt x="119" y="263"/>
                      <a:pt x="119" y="263"/>
                      <a:pt x="119" y="263"/>
                    </a:cubicBezTo>
                    <a:cubicBezTo>
                      <a:pt x="115" y="271"/>
                      <a:pt x="115" y="271"/>
                      <a:pt x="115" y="271"/>
                    </a:cubicBezTo>
                    <a:cubicBezTo>
                      <a:pt x="121" y="278"/>
                      <a:pt x="121" y="278"/>
                      <a:pt x="121" y="278"/>
                    </a:cubicBezTo>
                    <a:cubicBezTo>
                      <a:pt x="113" y="280"/>
                      <a:pt x="113" y="280"/>
                      <a:pt x="113" y="280"/>
                    </a:cubicBezTo>
                    <a:cubicBezTo>
                      <a:pt x="113" y="289"/>
                      <a:pt x="113" y="289"/>
                      <a:pt x="113" y="289"/>
                    </a:cubicBezTo>
                    <a:cubicBezTo>
                      <a:pt x="105" y="283"/>
                      <a:pt x="105" y="283"/>
                      <a:pt x="105" y="283"/>
                    </a:cubicBezTo>
                    <a:cubicBezTo>
                      <a:pt x="96" y="289"/>
                      <a:pt x="96" y="289"/>
                      <a:pt x="96" y="289"/>
                    </a:cubicBezTo>
                    <a:cubicBezTo>
                      <a:pt x="96" y="280"/>
                      <a:pt x="96" y="280"/>
                      <a:pt x="96" y="280"/>
                    </a:cubicBezTo>
                    <a:cubicBezTo>
                      <a:pt x="88" y="278"/>
                      <a:pt x="88" y="278"/>
                      <a:pt x="88" y="278"/>
                    </a:cubicBezTo>
                    <a:cubicBezTo>
                      <a:pt x="95" y="271"/>
                      <a:pt x="95" y="271"/>
                      <a:pt x="95" y="271"/>
                    </a:cubicBezTo>
                    <a:cubicBezTo>
                      <a:pt x="90" y="263"/>
                      <a:pt x="90" y="263"/>
                      <a:pt x="90" y="263"/>
                    </a:cubicBezTo>
                    <a:close/>
                    <a:moveTo>
                      <a:pt x="129" y="176"/>
                    </a:moveTo>
                    <a:cubicBezTo>
                      <a:pt x="128" y="174"/>
                      <a:pt x="125" y="173"/>
                      <a:pt x="123" y="173"/>
                    </a:cubicBezTo>
                    <a:cubicBezTo>
                      <a:pt x="118" y="173"/>
                      <a:pt x="116" y="181"/>
                      <a:pt x="111" y="182"/>
                    </a:cubicBezTo>
                    <a:cubicBezTo>
                      <a:pt x="108" y="182"/>
                      <a:pt x="106" y="182"/>
                      <a:pt x="106" y="178"/>
                    </a:cubicBezTo>
                    <a:cubicBezTo>
                      <a:pt x="106" y="175"/>
                      <a:pt x="112" y="173"/>
                      <a:pt x="115" y="171"/>
                    </a:cubicBezTo>
                    <a:cubicBezTo>
                      <a:pt x="79" y="171"/>
                      <a:pt x="79" y="187"/>
                      <a:pt x="73" y="187"/>
                    </a:cubicBezTo>
                    <a:cubicBezTo>
                      <a:pt x="64" y="187"/>
                      <a:pt x="81" y="170"/>
                      <a:pt x="86" y="165"/>
                    </a:cubicBezTo>
                    <a:cubicBezTo>
                      <a:pt x="79" y="164"/>
                      <a:pt x="74" y="155"/>
                      <a:pt x="66" y="150"/>
                    </a:cubicBezTo>
                    <a:cubicBezTo>
                      <a:pt x="70" y="145"/>
                      <a:pt x="72" y="147"/>
                      <a:pt x="77" y="151"/>
                    </a:cubicBezTo>
                    <a:cubicBezTo>
                      <a:pt x="77" y="147"/>
                      <a:pt x="80" y="143"/>
                      <a:pt x="88" y="143"/>
                    </a:cubicBezTo>
                    <a:cubicBezTo>
                      <a:pt x="104" y="143"/>
                      <a:pt x="100" y="158"/>
                      <a:pt x="102" y="158"/>
                    </a:cubicBezTo>
                    <a:cubicBezTo>
                      <a:pt x="105" y="158"/>
                      <a:pt x="102" y="143"/>
                      <a:pt x="113" y="143"/>
                    </a:cubicBezTo>
                    <a:cubicBezTo>
                      <a:pt x="128" y="143"/>
                      <a:pt x="148" y="183"/>
                      <a:pt x="130" y="183"/>
                    </a:cubicBezTo>
                    <a:cubicBezTo>
                      <a:pt x="123" y="183"/>
                      <a:pt x="129" y="178"/>
                      <a:pt x="129" y="176"/>
                    </a:cubicBezTo>
                    <a:close/>
                    <a:moveTo>
                      <a:pt x="88" y="58"/>
                    </a:moveTo>
                    <a:cubicBezTo>
                      <a:pt x="95" y="50"/>
                      <a:pt x="95" y="50"/>
                      <a:pt x="95" y="50"/>
                    </a:cubicBezTo>
                    <a:cubicBezTo>
                      <a:pt x="90" y="43"/>
                      <a:pt x="90" y="43"/>
                      <a:pt x="90" y="43"/>
                    </a:cubicBezTo>
                    <a:cubicBezTo>
                      <a:pt x="99" y="44"/>
                      <a:pt x="99" y="44"/>
                      <a:pt x="99" y="44"/>
                    </a:cubicBezTo>
                    <a:cubicBezTo>
                      <a:pt x="105" y="34"/>
                      <a:pt x="105" y="34"/>
                      <a:pt x="105" y="34"/>
                    </a:cubicBezTo>
                    <a:cubicBezTo>
                      <a:pt x="110" y="43"/>
                      <a:pt x="110" y="43"/>
                      <a:pt x="110" y="43"/>
                    </a:cubicBezTo>
                    <a:cubicBezTo>
                      <a:pt x="119" y="43"/>
                      <a:pt x="119" y="43"/>
                      <a:pt x="119" y="43"/>
                    </a:cubicBezTo>
                    <a:cubicBezTo>
                      <a:pt x="115" y="50"/>
                      <a:pt x="115" y="50"/>
                      <a:pt x="115" y="50"/>
                    </a:cubicBezTo>
                    <a:cubicBezTo>
                      <a:pt x="121" y="58"/>
                      <a:pt x="121" y="58"/>
                      <a:pt x="121" y="58"/>
                    </a:cubicBezTo>
                    <a:cubicBezTo>
                      <a:pt x="113" y="59"/>
                      <a:pt x="113" y="59"/>
                      <a:pt x="113" y="59"/>
                    </a:cubicBezTo>
                    <a:cubicBezTo>
                      <a:pt x="113" y="69"/>
                      <a:pt x="113" y="69"/>
                      <a:pt x="113" y="69"/>
                    </a:cubicBezTo>
                    <a:cubicBezTo>
                      <a:pt x="105" y="63"/>
                      <a:pt x="105" y="63"/>
                      <a:pt x="105" y="63"/>
                    </a:cubicBezTo>
                    <a:cubicBezTo>
                      <a:pt x="96" y="69"/>
                      <a:pt x="96" y="69"/>
                      <a:pt x="96" y="69"/>
                    </a:cubicBezTo>
                    <a:cubicBezTo>
                      <a:pt x="96" y="59"/>
                      <a:pt x="96" y="59"/>
                      <a:pt x="96" y="59"/>
                    </a:cubicBezTo>
                    <a:cubicBezTo>
                      <a:pt x="88" y="58"/>
                      <a:pt x="88" y="58"/>
                      <a:pt x="88" y="58"/>
                    </a:cubicBezTo>
                    <a:close/>
                    <a:moveTo>
                      <a:pt x="73" y="15"/>
                    </a:moveTo>
                    <a:cubicBezTo>
                      <a:pt x="73" y="129"/>
                      <a:pt x="73" y="129"/>
                      <a:pt x="73" y="129"/>
                    </a:cubicBezTo>
                    <a:cubicBezTo>
                      <a:pt x="16" y="129"/>
                      <a:pt x="16" y="129"/>
                      <a:pt x="16" y="129"/>
                    </a:cubicBezTo>
                    <a:cubicBezTo>
                      <a:pt x="16" y="15"/>
                      <a:pt x="16" y="15"/>
                      <a:pt x="16" y="15"/>
                    </a:cubicBezTo>
                    <a:cubicBezTo>
                      <a:pt x="73" y="15"/>
                      <a:pt x="73" y="15"/>
                      <a:pt x="73" y="15"/>
                    </a:cubicBezTo>
                    <a:close/>
                    <a:moveTo>
                      <a:pt x="183" y="602"/>
                    </a:moveTo>
                    <a:cubicBezTo>
                      <a:pt x="51" y="523"/>
                      <a:pt x="51" y="523"/>
                      <a:pt x="51" y="523"/>
                    </a:cubicBezTo>
                    <a:cubicBezTo>
                      <a:pt x="29" y="509"/>
                      <a:pt x="18" y="482"/>
                      <a:pt x="16" y="450"/>
                    </a:cubicBezTo>
                    <a:cubicBezTo>
                      <a:pt x="16" y="325"/>
                      <a:pt x="16" y="325"/>
                      <a:pt x="16" y="325"/>
                    </a:cubicBezTo>
                    <a:cubicBezTo>
                      <a:pt x="183" y="325"/>
                      <a:pt x="183" y="325"/>
                      <a:pt x="183" y="325"/>
                    </a:cubicBezTo>
                    <a:cubicBezTo>
                      <a:pt x="183" y="602"/>
                      <a:pt x="183" y="602"/>
                      <a:pt x="183" y="602"/>
                    </a:cubicBezTo>
                    <a:close/>
                    <a:moveTo>
                      <a:pt x="135" y="310"/>
                    </a:moveTo>
                    <a:cubicBezTo>
                      <a:pt x="135" y="202"/>
                      <a:pt x="135" y="202"/>
                      <a:pt x="135" y="202"/>
                    </a:cubicBezTo>
                    <a:cubicBezTo>
                      <a:pt x="183" y="202"/>
                      <a:pt x="183" y="202"/>
                      <a:pt x="183" y="202"/>
                    </a:cubicBezTo>
                    <a:cubicBezTo>
                      <a:pt x="183" y="310"/>
                      <a:pt x="183" y="310"/>
                      <a:pt x="183" y="310"/>
                    </a:cubicBezTo>
                    <a:cubicBezTo>
                      <a:pt x="135" y="310"/>
                      <a:pt x="135" y="310"/>
                      <a:pt x="135" y="310"/>
                    </a:cubicBezTo>
                    <a:close/>
                    <a:moveTo>
                      <a:pt x="353" y="611"/>
                    </a:moveTo>
                    <a:cubicBezTo>
                      <a:pt x="292" y="648"/>
                      <a:pt x="292" y="648"/>
                      <a:pt x="292" y="648"/>
                    </a:cubicBezTo>
                    <a:cubicBezTo>
                      <a:pt x="291" y="648"/>
                      <a:pt x="291" y="648"/>
                      <a:pt x="291" y="648"/>
                    </a:cubicBezTo>
                    <a:cubicBezTo>
                      <a:pt x="286" y="651"/>
                      <a:pt x="281" y="653"/>
                      <a:pt x="275" y="653"/>
                    </a:cubicBezTo>
                    <a:cubicBezTo>
                      <a:pt x="268" y="653"/>
                      <a:pt x="263" y="651"/>
                      <a:pt x="258" y="647"/>
                    </a:cubicBezTo>
                    <a:cubicBezTo>
                      <a:pt x="198" y="611"/>
                      <a:pt x="198" y="611"/>
                      <a:pt x="198" y="611"/>
                    </a:cubicBezTo>
                    <a:cubicBezTo>
                      <a:pt x="198" y="325"/>
                      <a:pt x="198" y="325"/>
                      <a:pt x="198" y="325"/>
                    </a:cubicBezTo>
                    <a:cubicBezTo>
                      <a:pt x="353" y="325"/>
                      <a:pt x="353" y="325"/>
                      <a:pt x="353" y="325"/>
                    </a:cubicBezTo>
                    <a:cubicBezTo>
                      <a:pt x="353" y="611"/>
                      <a:pt x="353" y="611"/>
                      <a:pt x="353" y="611"/>
                    </a:cubicBezTo>
                    <a:close/>
                    <a:moveTo>
                      <a:pt x="353" y="310"/>
                    </a:moveTo>
                    <a:cubicBezTo>
                      <a:pt x="198" y="310"/>
                      <a:pt x="198" y="310"/>
                      <a:pt x="198" y="310"/>
                    </a:cubicBezTo>
                    <a:cubicBezTo>
                      <a:pt x="198" y="15"/>
                      <a:pt x="198" y="15"/>
                      <a:pt x="198" y="15"/>
                    </a:cubicBezTo>
                    <a:cubicBezTo>
                      <a:pt x="353" y="15"/>
                      <a:pt x="353" y="15"/>
                      <a:pt x="353" y="15"/>
                    </a:cubicBezTo>
                    <a:cubicBezTo>
                      <a:pt x="353" y="310"/>
                      <a:pt x="353" y="310"/>
                      <a:pt x="353" y="310"/>
                    </a:cubicBezTo>
                    <a:close/>
                    <a:moveTo>
                      <a:pt x="535" y="450"/>
                    </a:moveTo>
                    <a:cubicBezTo>
                      <a:pt x="532" y="482"/>
                      <a:pt x="521" y="509"/>
                      <a:pt x="499" y="523"/>
                    </a:cubicBezTo>
                    <a:cubicBezTo>
                      <a:pt x="368" y="602"/>
                      <a:pt x="368" y="602"/>
                      <a:pt x="368" y="602"/>
                    </a:cubicBezTo>
                    <a:cubicBezTo>
                      <a:pt x="368" y="325"/>
                      <a:pt x="368" y="325"/>
                      <a:pt x="368" y="325"/>
                    </a:cubicBezTo>
                    <a:cubicBezTo>
                      <a:pt x="535" y="325"/>
                      <a:pt x="535" y="325"/>
                      <a:pt x="535" y="325"/>
                    </a:cubicBezTo>
                    <a:cubicBezTo>
                      <a:pt x="535" y="450"/>
                      <a:pt x="535" y="450"/>
                      <a:pt x="535" y="450"/>
                    </a:cubicBezTo>
                    <a:close/>
                    <a:moveTo>
                      <a:pt x="535" y="310"/>
                    </a:moveTo>
                    <a:cubicBezTo>
                      <a:pt x="368" y="310"/>
                      <a:pt x="368" y="310"/>
                      <a:pt x="368" y="310"/>
                    </a:cubicBezTo>
                    <a:cubicBezTo>
                      <a:pt x="368" y="15"/>
                      <a:pt x="368" y="15"/>
                      <a:pt x="368" y="15"/>
                    </a:cubicBezTo>
                    <a:cubicBezTo>
                      <a:pt x="535" y="15"/>
                      <a:pt x="535" y="15"/>
                      <a:pt x="535" y="15"/>
                    </a:cubicBezTo>
                    <a:cubicBezTo>
                      <a:pt x="535" y="310"/>
                      <a:pt x="535" y="310"/>
                      <a:pt x="535" y="3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3" name="Freeform 64"/>
              <p:cNvSpPr>
                <a:spLocks/>
              </p:cNvSpPr>
              <p:nvPr userDrawn="1"/>
            </p:nvSpPr>
            <p:spPr bwMode="auto">
              <a:xfrm>
                <a:off x="2261" y="-957"/>
                <a:ext cx="392" cy="447"/>
              </a:xfrm>
              <a:custGeom>
                <a:avLst/>
                <a:gdLst>
                  <a:gd name="T0" fmla="*/ 152 w 166"/>
                  <a:gd name="T1" fmla="*/ 88 h 189"/>
                  <a:gd name="T2" fmla="*/ 137 w 166"/>
                  <a:gd name="T3" fmla="*/ 94 h 189"/>
                  <a:gd name="T4" fmla="*/ 154 w 166"/>
                  <a:gd name="T5" fmla="*/ 71 h 189"/>
                  <a:gd name="T6" fmla="*/ 134 w 166"/>
                  <a:gd name="T7" fmla="*/ 76 h 189"/>
                  <a:gd name="T8" fmla="*/ 128 w 166"/>
                  <a:gd name="T9" fmla="*/ 52 h 189"/>
                  <a:gd name="T10" fmla="*/ 128 w 166"/>
                  <a:gd name="T11" fmla="*/ 32 h 189"/>
                  <a:gd name="T12" fmla="*/ 145 w 166"/>
                  <a:gd name="T13" fmla="*/ 0 h 189"/>
                  <a:gd name="T14" fmla="*/ 116 w 166"/>
                  <a:gd name="T15" fmla="*/ 35 h 189"/>
                  <a:gd name="T16" fmla="*/ 105 w 166"/>
                  <a:gd name="T17" fmla="*/ 75 h 189"/>
                  <a:gd name="T18" fmla="*/ 82 w 166"/>
                  <a:gd name="T19" fmla="*/ 42 h 189"/>
                  <a:gd name="T20" fmla="*/ 54 w 166"/>
                  <a:gd name="T21" fmla="*/ 50 h 189"/>
                  <a:gd name="T22" fmla="*/ 65 w 166"/>
                  <a:gd name="T23" fmla="*/ 65 h 189"/>
                  <a:gd name="T24" fmla="*/ 61 w 166"/>
                  <a:gd name="T25" fmla="*/ 82 h 189"/>
                  <a:gd name="T26" fmla="*/ 46 w 166"/>
                  <a:gd name="T27" fmla="*/ 59 h 189"/>
                  <a:gd name="T28" fmla="*/ 45 w 166"/>
                  <a:gd name="T29" fmla="*/ 43 h 189"/>
                  <a:gd name="T30" fmla="*/ 4 w 166"/>
                  <a:gd name="T31" fmla="*/ 0 h 189"/>
                  <a:gd name="T32" fmla="*/ 20 w 166"/>
                  <a:gd name="T33" fmla="*/ 31 h 189"/>
                  <a:gd name="T34" fmla="*/ 4 w 166"/>
                  <a:gd name="T35" fmla="*/ 26 h 189"/>
                  <a:gd name="T36" fmla="*/ 14 w 166"/>
                  <a:gd name="T37" fmla="*/ 43 h 189"/>
                  <a:gd name="T38" fmla="*/ 2 w 166"/>
                  <a:gd name="T39" fmla="*/ 47 h 189"/>
                  <a:gd name="T40" fmla="*/ 10 w 166"/>
                  <a:gd name="T41" fmla="*/ 59 h 189"/>
                  <a:gd name="T42" fmla="*/ 0 w 166"/>
                  <a:gd name="T43" fmla="*/ 61 h 189"/>
                  <a:gd name="T44" fmla="*/ 5 w 166"/>
                  <a:gd name="T45" fmla="*/ 68 h 189"/>
                  <a:gd name="T46" fmla="*/ 2 w 166"/>
                  <a:gd name="T47" fmla="*/ 84 h 189"/>
                  <a:gd name="T48" fmla="*/ 41 w 166"/>
                  <a:gd name="T49" fmla="*/ 135 h 189"/>
                  <a:gd name="T50" fmla="*/ 52 w 166"/>
                  <a:gd name="T51" fmla="*/ 123 h 189"/>
                  <a:gd name="T52" fmla="*/ 58 w 166"/>
                  <a:gd name="T53" fmla="*/ 131 h 189"/>
                  <a:gd name="T54" fmla="*/ 47 w 166"/>
                  <a:gd name="T55" fmla="*/ 146 h 189"/>
                  <a:gd name="T56" fmla="*/ 64 w 166"/>
                  <a:gd name="T57" fmla="*/ 159 h 189"/>
                  <a:gd name="T58" fmla="*/ 62 w 166"/>
                  <a:gd name="T59" fmla="*/ 182 h 189"/>
                  <a:gd name="T60" fmla="*/ 79 w 166"/>
                  <a:gd name="T61" fmla="*/ 174 h 189"/>
                  <a:gd name="T62" fmla="*/ 92 w 166"/>
                  <a:gd name="T63" fmla="*/ 189 h 189"/>
                  <a:gd name="T64" fmla="*/ 103 w 166"/>
                  <a:gd name="T65" fmla="*/ 174 h 189"/>
                  <a:gd name="T66" fmla="*/ 119 w 166"/>
                  <a:gd name="T67" fmla="*/ 181 h 189"/>
                  <a:gd name="T68" fmla="*/ 113 w 166"/>
                  <a:gd name="T69" fmla="*/ 160 h 189"/>
                  <a:gd name="T70" fmla="*/ 132 w 166"/>
                  <a:gd name="T71" fmla="*/ 146 h 189"/>
                  <a:gd name="T72" fmla="*/ 124 w 166"/>
                  <a:gd name="T73" fmla="*/ 137 h 189"/>
                  <a:gd name="T74" fmla="*/ 128 w 166"/>
                  <a:gd name="T75" fmla="*/ 125 h 189"/>
                  <a:gd name="T76" fmla="*/ 152 w 166"/>
                  <a:gd name="T77" fmla="*/ 8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6" h="189">
                    <a:moveTo>
                      <a:pt x="152" y="88"/>
                    </a:moveTo>
                    <a:cubicBezTo>
                      <a:pt x="151" y="86"/>
                      <a:pt x="131" y="95"/>
                      <a:pt x="137" y="94"/>
                    </a:cubicBezTo>
                    <a:cubicBezTo>
                      <a:pt x="137" y="88"/>
                      <a:pt x="149" y="76"/>
                      <a:pt x="154" y="71"/>
                    </a:cubicBezTo>
                    <a:cubicBezTo>
                      <a:pt x="153" y="64"/>
                      <a:pt x="144" y="71"/>
                      <a:pt x="134" y="76"/>
                    </a:cubicBezTo>
                    <a:cubicBezTo>
                      <a:pt x="166" y="31"/>
                      <a:pt x="145" y="49"/>
                      <a:pt x="128" y="52"/>
                    </a:cubicBezTo>
                    <a:cubicBezTo>
                      <a:pt x="156" y="22"/>
                      <a:pt x="149" y="23"/>
                      <a:pt x="128" y="32"/>
                    </a:cubicBezTo>
                    <a:cubicBezTo>
                      <a:pt x="144" y="19"/>
                      <a:pt x="148" y="4"/>
                      <a:pt x="145" y="0"/>
                    </a:cubicBezTo>
                    <a:cubicBezTo>
                      <a:pt x="130" y="20"/>
                      <a:pt x="116" y="17"/>
                      <a:pt x="116" y="35"/>
                    </a:cubicBezTo>
                    <a:cubicBezTo>
                      <a:pt x="116" y="48"/>
                      <a:pt x="111" y="68"/>
                      <a:pt x="105" y="75"/>
                    </a:cubicBezTo>
                    <a:cubicBezTo>
                      <a:pt x="97" y="84"/>
                      <a:pt x="103" y="42"/>
                      <a:pt x="82" y="42"/>
                    </a:cubicBezTo>
                    <a:cubicBezTo>
                      <a:pt x="75" y="42"/>
                      <a:pt x="59" y="41"/>
                      <a:pt x="54" y="50"/>
                    </a:cubicBezTo>
                    <a:cubicBezTo>
                      <a:pt x="58" y="50"/>
                      <a:pt x="65" y="61"/>
                      <a:pt x="65" y="65"/>
                    </a:cubicBezTo>
                    <a:cubicBezTo>
                      <a:pt x="65" y="70"/>
                      <a:pt x="69" y="82"/>
                      <a:pt x="61" y="82"/>
                    </a:cubicBezTo>
                    <a:cubicBezTo>
                      <a:pt x="54" y="82"/>
                      <a:pt x="46" y="66"/>
                      <a:pt x="46" y="59"/>
                    </a:cubicBezTo>
                    <a:cubicBezTo>
                      <a:pt x="46" y="52"/>
                      <a:pt x="45" y="53"/>
                      <a:pt x="45" y="43"/>
                    </a:cubicBezTo>
                    <a:cubicBezTo>
                      <a:pt x="45" y="25"/>
                      <a:pt x="16" y="0"/>
                      <a:pt x="4" y="0"/>
                    </a:cubicBezTo>
                    <a:cubicBezTo>
                      <a:pt x="4" y="12"/>
                      <a:pt x="20" y="15"/>
                      <a:pt x="20" y="31"/>
                    </a:cubicBezTo>
                    <a:cubicBezTo>
                      <a:pt x="14" y="31"/>
                      <a:pt x="4" y="18"/>
                      <a:pt x="4" y="26"/>
                    </a:cubicBezTo>
                    <a:cubicBezTo>
                      <a:pt x="4" y="34"/>
                      <a:pt x="14" y="36"/>
                      <a:pt x="14" y="43"/>
                    </a:cubicBezTo>
                    <a:cubicBezTo>
                      <a:pt x="14" y="49"/>
                      <a:pt x="2" y="40"/>
                      <a:pt x="2" y="47"/>
                    </a:cubicBezTo>
                    <a:cubicBezTo>
                      <a:pt x="2" y="54"/>
                      <a:pt x="9" y="53"/>
                      <a:pt x="10" y="59"/>
                    </a:cubicBezTo>
                    <a:cubicBezTo>
                      <a:pt x="6" y="58"/>
                      <a:pt x="1" y="59"/>
                      <a:pt x="0" y="61"/>
                    </a:cubicBezTo>
                    <a:cubicBezTo>
                      <a:pt x="0" y="63"/>
                      <a:pt x="2" y="66"/>
                      <a:pt x="5" y="68"/>
                    </a:cubicBezTo>
                    <a:cubicBezTo>
                      <a:pt x="4" y="69"/>
                      <a:pt x="2" y="73"/>
                      <a:pt x="2" y="84"/>
                    </a:cubicBezTo>
                    <a:cubicBezTo>
                      <a:pt x="2" y="119"/>
                      <a:pt x="24" y="135"/>
                      <a:pt x="41" y="135"/>
                    </a:cubicBezTo>
                    <a:cubicBezTo>
                      <a:pt x="52" y="135"/>
                      <a:pt x="50" y="127"/>
                      <a:pt x="52" y="123"/>
                    </a:cubicBezTo>
                    <a:cubicBezTo>
                      <a:pt x="52" y="129"/>
                      <a:pt x="58" y="120"/>
                      <a:pt x="58" y="131"/>
                    </a:cubicBezTo>
                    <a:cubicBezTo>
                      <a:pt x="58" y="141"/>
                      <a:pt x="47" y="137"/>
                      <a:pt x="47" y="146"/>
                    </a:cubicBezTo>
                    <a:cubicBezTo>
                      <a:pt x="47" y="159"/>
                      <a:pt x="64" y="146"/>
                      <a:pt x="64" y="159"/>
                    </a:cubicBezTo>
                    <a:cubicBezTo>
                      <a:pt x="64" y="176"/>
                      <a:pt x="62" y="176"/>
                      <a:pt x="62" y="182"/>
                    </a:cubicBezTo>
                    <a:cubicBezTo>
                      <a:pt x="62" y="187"/>
                      <a:pt x="81" y="176"/>
                      <a:pt x="79" y="174"/>
                    </a:cubicBezTo>
                    <a:cubicBezTo>
                      <a:pt x="84" y="176"/>
                      <a:pt x="84" y="189"/>
                      <a:pt x="92" y="189"/>
                    </a:cubicBezTo>
                    <a:cubicBezTo>
                      <a:pt x="97" y="188"/>
                      <a:pt x="98" y="175"/>
                      <a:pt x="103" y="174"/>
                    </a:cubicBezTo>
                    <a:cubicBezTo>
                      <a:pt x="100" y="175"/>
                      <a:pt x="119" y="187"/>
                      <a:pt x="119" y="181"/>
                    </a:cubicBezTo>
                    <a:cubicBezTo>
                      <a:pt x="119" y="164"/>
                      <a:pt x="113" y="171"/>
                      <a:pt x="113" y="160"/>
                    </a:cubicBezTo>
                    <a:cubicBezTo>
                      <a:pt x="113" y="150"/>
                      <a:pt x="135" y="152"/>
                      <a:pt x="132" y="146"/>
                    </a:cubicBezTo>
                    <a:cubicBezTo>
                      <a:pt x="129" y="142"/>
                      <a:pt x="127" y="145"/>
                      <a:pt x="124" y="137"/>
                    </a:cubicBezTo>
                    <a:cubicBezTo>
                      <a:pt x="125" y="138"/>
                      <a:pt x="106" y="111"/>
                      <a:pt x="128" y="125"/>
                    </a:cubicBezTo>
                    <a:cubicBezTo>
                      <a:pt x="151" y="140"/>
                      <a:pt x="153" y="90"/>
                      <a:pt x="152"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4" name="Oval 65"/>
              <p:cNvSpPr>
                <a:spLocks noChangeArrowheads="1"/>
              </p:cNvSpPr>
              <p:nvPr userDrawn="1"/>
            </p:nvSpPr>
            <p:spPr bwMode="auto">
              <a:xfrm>
                <a:off x="3965" y="-550"/>
                <a:ext cx="85" cy="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5" name="Oval 66"/>
              <p:cNvSpPr>
                <a:spLocks noChangeArrowheads="1"/>
              </p:cNvSpPr>
              <p:nvPr userDrawn="1"/>
            </p:nvSpPr>
            <p:spPr bwMode="auto">
              <a:xfrm>
                <a:off x="3792" y="-446"/>
                <a:ext cx="85" cy="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6" name="Oval 67"/>
              <p:cNvSpPr>
                <a:spLocks noChangeArrowheads="1"/>
              </p:cNvSpPr>
              <p:nvPr userDrawn="1"/>
            </p:nvSpPr>
            <p:spPr bwMode="auto">
              <a:xfrm>
                <a:off x="1736" y="-210"/>
                <a:ext cx="85"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7" name="Oval 68"/>
              <p:cNvSpPr>
                <a:spLocks noChangeArrowheads="1"/>
              </p:cNvSpPr>
              <p:nvPr userDrawn="1"/>
            </p:nvSpPr>
            <p:spPr bwMode="auto">
              <a:xfrm>
                <a:off x="1869" y="-198"/>
                <a:ext cx="87"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8" name="Freeform 69"/>
              <p:cNvSpPr>
                <a:spLocks/>
              </p:cNvSpPr>
              <p:nvPr userDrawn="1"/>
            </p:nvSpPr>
            <p:spPr bwMode="auto">
              <a:xfrm>
                <a:off x="5538" y="-1976"/>
                <a:ext cx="154" cy="343"/>
              </a:xfrm>
              <a:custGeom>
                <a:avLst/>
                <a:gdLst>
                  <a:gd name="T0" fmla="*/ 32 w 65"/>
                  <a:gd name="T1" fmla="*/ 25 h 145"/>
                  <a:gd name="T2" fmla="*/ 45 w 65"/>
                  <a:gd name="T3" fmla="*/ 145 h 145"/>
                  <a:gd name="T4" fmla="*/ 35 w 65"/>
                  <a:gd name="T5" fmla="*/ 122 h 145"/>
                  <a:gd name="T6" fmla="*/ 18 w 65"/>
                  <a:gd name="T7" fmla="*/ 0 h 145"/>
                  <a:gd name="T8" fmla="*/ 32 w 65"/>
                  <a:gd name="T9" fmla="*/ 25 h 145"/>
                </a:gdLst>
                <a:ahLst/>
                <a:cxnLst>
                  <a:cxn ang="0">
                    <a:pos x="T0" y="T1"/>
                  </a:cxn>
                  <a:cxn ang="0">
                    <a:pos x="T2" y="T3"/>
                  </a:cxn>
                  <a:cxn ang="0">
                    <a:pos x="T4" y="T5"/>
                  </a:cxn>
                  <a:cxn ang="0">
                    <a:pos x="T6" y="T7"/>
                  </a:cxn>
                  <a:cxn ang="0">
                    <a:pos x="T8" y="T9"/>
                  </a:cxn>
                </a:cxnLst>
                <a:rect l="0" t="0" r="r" b="b"/>
                <a:pathLst>
                  <a:path w="65" h="145">
                    <a:moveTo>
                      <a:pt x="32" y="25"/>
                    </a:moveTo>
                    <a:cubicBezTo>
                      <a:pt x="59" y="56"/>
                      <a:pt x="65" y="108"/>
                      <a:pt x="45" y="145"/>
                    </a:cubicBezTo>
                    <a:cubicBezTo>
                      <a:pt x="35" y="144"/>
                      <a:pt x="37" y="130"/>
                      <a:pt x="35" y="122"/>
                    </a:cubicBezTo>
                    <a:cubicBezTo>
                      <a:pt x="16" y="86"/>
                      <a:pt x="0" y="41"/>
                      <a:pt x="18" y="0"/>
                    </a:cubicBezTo>
                    <a:cubicBezTo>
                      <a:pt x="30" y="2"/>
                      <a:pt x="25" y="18"/>
                      <a:pt x="3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9" name="Freeform 70"/>
              <p:cNvSpPr>
                <a:spLocks/>
              </p:cNvSpPr>
              <p:nvPr userDrawn="1"/>
            </p:nvSpPr>
            <p:spPr bwMode="auto">
              <a:xfrm>
                <a:off x="73" y="-1931"/>
                <a:ext cx="109" cy="307"/>
              </a:xfrm>
              <a:custGeom>
                <a:avLst/>
                <a:gdLst>
                  <a:gd name="T0" fmla="*/ 46 w 46"/>
                  <a:gd name="T1" fmla="*/ 49 h 130"/>
                  <a:gd name="T2" fmla="*/ 46 w 46"/>
                  <a:gd name="T3" fmla="*/ 126 h 130"/>
                  <a:gd name="T4" fmla="*/ 38 w 46"/>
                  <a:gd name="T5" fmla="*/ 122 h 130"/>
                  <a:gd name="T6" fmla="*/ 8 w 46"/>
                  <a:gd name="T7" fmla="*/ 4 h 130"/>
                  <a:gd name="T8" fmla="*/ 17 w 46"/>
                  <a:gd name="T9" fmla="*/ 2 h 130"/>
                  <a:gd name="T10" fmla="*/ 46 w 46"/>
                  <a:gd name="T11" fmla="*/ 49 h 130"/>
                </a:gdLst>
                <a:ahLst/>
                <a:cxnLst>
                  <a:cxn ang="0">
                    <a:pos x="T0" y="T1"/>
                  </a:cxn>
                  <a:cxn ang="0">
                    <a:pos x="T2" y="T3"/>
                  </a:cxn>
                  <a:cxn ang="0">
                    <a:pos x="T4" y="T5"/>
                  </a:cxn>
                  <a:cxn ang="0">
                    <a:pos x="T6" y="T7"/>
                  </a:cxn>
                  <a:cxn ang="0">
                    <a:pos x="T8" y="T9"/>
                  </a:cxn>
                  <a:cxn ang="0">
                    <a:pos x="T10" y="T11"/>
                  </a:cxn>
                </a:cxnLst>
                <a:rect l="0" t="0" r="r" b="b"/>
                <a:pathLst>
                  <a:path w="46" h="130">
                    <a:moveTo>
                      <a:pt x="46" y="49"/>
                    </a:moveTo>
                    <a:cubicBezTo>
                      <a:pt x="41" y="72"/>
                      <a:pt x="41" y="104"/>
                      <a:pt x="46" y="126"/>
                    </a:cubicBezTo>
                    <a:cubicBezTo>
                      <a:pt x="41" y="130"/>
                      <a:pt x="42" y="121"/>
                      <a:pt x="38" y="122"/>
                    </a:cubicBezTo>
                    <a:cubicBezTo>
                      <a:pt x="0" y="95"/>
                      <a:pt x="17" y="41"/>
                      <a:pt x="8" y="4"/>
                    </a:cubicBezTo>
                    <a:cubicBezTo>
                      <a:pt x="10" y="1"/>
                      <a:pt x="15" y="0"/>
                      <a:pt x="17" y="2"/>
                    </a:cubicBezTo>
                    <a:cubicBezTo>
                      <a:pt x="35" y="13"/>
                      <a:pt x="42" y="30"/>
                      <a:pt x="46"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0" name="Freeform 71"/>
              <p:cNvSpPr>
                <a:spLocks/>
              </p:cNvSpPr>
              <p:nvPr userDrawn="1"/>
            </p:nvSpPr>
            <p:spPr bwMode="auto">
              <a:xfrm>
                <a:off x="5716" y="-1834"/>
                <a:ext cx="106" cy="92"/>
              </a:xfrm>
              <a:custGeom>
                <a:avLst/>
                <a:gdLst>
                  <a:gd name="T0" fmla="*/ 40 w 45"/>
                  <a:gd name="T1" fmla="*/ 11 h 39"/>
                  <a:gd name="T2" fmla="*/ 27 w 45"/>
                  <a:gd name="T3" fmla="*/ 37 h 39"/>
                  <a:gd name="T4" fmla="*/ 3 w 45"/>
                  <a:gd name="T5" fmla="*/ 26 h 39"/>
                  <a:gd name="T6" fmla="*/ 15 w 45"/>
                  <a:gd name="T7" fmla="*/ 1 h 39"/>
                  <a:gd name="T8" fmla="*/ 40 w 45"/>
                  <a:gd name="T9" fmla="*/ 11 h 39"/>
                </a:gdLst>
                <a:ahLst/>
                <a:cxnLst>
                  <a:cxn ang="0">
                    <a:pos x="T0" y="T1"/>
                  </a:cxn>
                  <a:cxn ang="0">
                    <a:pos x="T2" y="T3"/>
                  </a:cxn>
                  <a:cxn ang="0">
                    <a:pos x="T4" y="T5"/>
                  </a:cxn>
                  <a:cxn ang="0">
                    <a:pos x="T6" y="T7"/>
                  </a:cxn>
                  <a:cxn ang="0">
                    <a:pos x="T8" y="T9"/>
                  </a:cxn>
                </a:cxnLst>
                <a:rect l="0" t="0" r="r" b="b"/>
                <a:pathLst>
                  <a:path w="45" h="39">
                    <a:moveTo>
                      <a:pt x="40" y="11"/>
                    </a:moveTo>
                    <a:cubicBezTo>
                      <a:pt x="45" y="22"/>
                      <a:pt x="35" y="32"/>
                      <a:pt x="27" y="37"/>
                    </a:cubicBezTo>
                    <a:cubicBezTo>
                      <a:pt x="18" y="39"/>
                      <a:pt x="9" y="34"/>
                      <a:pt x="3" y="26"/>
                    </a:cubicBezTo>
                    <a:cubicBezTo>
                      <a:pt x="0" y="16"/>
                      <a:pt x="6" y="6"/>
                      <a:pt x="15" y="1"/>
                    </a:cubicBezTo>
                    <a:cubicBezTo>
                      <a:pt x="24" y="0"/>
                      <a:pt x="34" y="2"/>
                      <a:pt x="4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1" name="Freeform 72"/>
              <p:cNvSpPr>
                <a:spLocks/>
              </p:cNvSpPr>
              <p:nvPr userDrawn="1"/>
            </p:nvSpPr>
            <p:spPr bwMode="auto">
              <a:xfrm>
                <a:off x="-45" y="-1737"/>
                <a:ext cx="90" cy="80"/>
              </a:xfrm>
              <a:custGeom>
                <a:avLst/>
                <a:gdLst>
                  <a:gd name="T0" fmla="*/ 38 w 38"/>
                  <a:gd name="T1" fmla="*/ 13 h 34"/>
                  <a:gd name="T2" fmla="*/ 25 w 38"/>
                  <a:gd name="T3" fmla="*/ 34 h 34"/>
                  <a:gd name="T4" fmla="*/ 7 w 38"/>
                  <a:gd name="T5" fmla="*/ 29 h 34"/>
                  <a:gd name="T6" fmla="*/ 3 w 38"/>
                  <a:gd name="T7" fmla="*/ 9 h 34"/>
                  <a:gd name="T8" fmla="*/ 21 w 38"/>
                  <a:gd name="T9" fmla="*/ 0 h 34"/>
                  <a:gd name="T10" fmla="*/ 38 w 38"/>
                  <a:gd name="T11" fmla="*/ 13 h 34"/>
                </a:gdLst>
                <a:ahLst/>
                <a:cxnLst>
                  <a:cxn ang="0">
                    <a:pos x="T0" y="T1"/>
                  </a:cxn>
                  <a:cxn ang="0">
                    <a:pos x="T2" y="T3"/>
                  </a:cxn>
                  <a:cxn ang="0">
                    <a:pos x="T4" y="T5"/>
                  </a:cxn>
                  <a:cxn ang="0">
                    <a:pos x="T6" y="T7"/>
                  </a:cxn>
                  <a:cxn ang="0">
                    <a:pos x="T8" y="T9"/>
                  </a:cxn>
                  <a:cxn ang="0">
                    <a:pos x="T10" y="T11"/>
                  </a:cxn>
                </a:cxnLst>
                <a:rect l="0" t="0" r="r" b="b"/>
                <a:pathLst>
                  <a:path w="38" h="34">
                    <a:moveTo>
                      <a:pt x="38" y="13"/>
                    </a:moveTo>
                    <a:cubicBezTo>
                      <a:pt x="36" y="21"/>
                      <a:pt x="33" y="30"/>
                      <a:pt x="25" y="34"/>
                    </a:cubicBezTo>
                    <a:cubicBezTo>
                      <a:pt x="19" y="34"/>
                      <a:pt x="11" y="34"/>
                      <a:pt x="7" y="29"/>
                    </a:cubicBezTo>
                    <a:cubicBezTo>
                      <a:pt x="1" y="24"/>
                      <a:pt x="0" y="15"/>
                      <a:pt x="3" y="9"/>
                    </a:cubicBezTo>
                    <a:cubicBezTo>
                      <a:pt x="7" y="2"/>
                      <a:pt x="15" y="1"/>
                      <a:pt x="21" y="0"/>
                    </a:cubicBezTo>
                    <a:cubicBezTo>
                      <a:pt x="28" y="3"/>
                      <a:pt x="35" y="5"/>
                      <a:pt x="3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2" name="Freeform 73"/>
              <p:cNvSpPr>
                <a:spLocks/>
              </p:cNvSpPr>
              <p:nvPr userDrawn="1"/>
            </p:nvSpPr>
            <p:spPr bwMode="auto">
              <a:xfrm>
                <a:off x="5810" y="-1692"/>
                <a:ext cx="92" cy="90"/>
              </a:xfrm>
              <a:custGeom>
                <a:avLst/>
                <a:gdLst>
                  <a:gd name="T0" fmla="*/ 37 w 39"/>
                  <a:gd name="T1" fmla="*/ 10 h 38"/>
                  <a:gd name="T2" fmla="*/ 37 w 39"/>
                  <a:gd name="T3" fmla="*/ 25 h 38"/>
                  <a:gd name="T4" fmla="*/ 11 w 39"/>
                  <a:gd name="T5" fmla="*/ 34 h 38"/>
                  <a:gd name="T6" fmla="*/ 0 w 39"/>
                  <a:gd name="T7" fmla="*/ 18 h 38"/>
                  <a:gd name="T8" fmla="*/ 17 w 39"/>
                  <a:gd name="T9" fmla="*/ 0 h 38"/>
                  <a:gd name="T10" fmla="*/ 37 w 39"/>
                  <a:gd name="T11" fmla="*/ 10 h 38"/>
                </a:gdLst>
                <a:ahLst/>
                <a:cxnLst>
                  <a:cxn ang="0">
                    <a:pos x="T0" y="T1"/>
                  </a:cxn>
                  <a:cxn ang="0">
                    <a:pos x="T2" y="T3"/>
                  </a:cxn>
                  <a:cxn ang="0">
                    <a:pos x="T4" y="T5"/>
                  </a:cxn>
                  <a:cxn ang="0">
                    <a:pos x="T6" y="T7"/>
                  </a:cxn>
                  <a:cxn ang="0">
                    <a:pos x="T8" y="T9"/>
                  </a:cxn>
                  <a:cxn ang="0">
                    <a:pos x="T10" y="T11"/>
                  </a:cxn>
                </a:cxnLst>
                <a:rect l="0" t="0" r="r" b="b"/>
                <a:pathLst>
                  <a:path w="39" h="38">
                    <a:moveTo>
                      <a:pt x="37" y="10"/>
                    </a:moveTo>
                    <a:cubicBezTo>
                      <a:pt x="39" y="16"/>
                      <a:pt x="39" y="20"/>
                      <a:pt x="37" y="25"/>
                    </a:cubicBezTo>
                    <a:cubicBezTo>
                      <a:pt x="30" y="34"/>
                      <a:pt x="21" y="38"/>
                      <a:pt x="11" y="34"/>
                    </a:cubicBezTo>
                    <a:cubicBezTo>
                      <a:pt x="4" y="30"/>
                      <a:pt x="2" y="24"/>
                      <a:pt x="0" y="18"/>
                    </a:cubicBezTo>
                    <a:cubicBezTo>
                      <a:pt x="2" y="10"/>
                      <a:pt x="10" y="3"/>
                      <a:pt x="17" y="0"/>
                    </a:cubicBezTo>
                    <a:cubicBezTo>
                      <a:pt x="25" y="0"/>
                      <a:pt x="31" y="5"/>
                      <a:pt x="3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3" name="Freeform 74"/>
              <p:cNvSpPr>
                <a:spLocks/>
              </p:cNvSpPr>
              <p:nvPr userDrawn="1"/>
            </p:nvSpPr>
            <p:spPr bwMode="auto">
              <a:xfrm>
                <a:off x="5694" y="-1683"/>
                <a:ext cx="93" cy="93"/>
              </a:xfrm>
              <a:custGeom>
                <a:avLst/>
                <a:gdLst>
                  <a:gd name="T0" fmla="*/ 31 w 39"/>
                  <a:gd name="T1" fmla="*/ 7 h 39"/>
                  <a:gd name="T2" fmla="*/ 32 w 39"/>
                  <a:gd name="T3" fmla="*/ 26 h 39"/>
                  <a:gd name="T4" fmla="*/ 12 w 39"/>
                  <a:gd name="T5" fmla="*/ 36 h 39"/>
                  <a:gd name="T6" fmla="*/ 0 w 39"/>
                  <a:gd name="T7" fmla="*/ 24 h 39"/>
                  <a:gd name="T8" fmla="*/ 13 w 39"/>
                  <a:gd name="T9" fmla="*/ 2 h 39"/>
                  <a:gd name="T10" fmla="*/ 31 w 39"/>
                  <a:gd name="T11" fmla="*/ 7 h 39"/>
                </a:gdLst>
                <a:ahLst/>
                <a:cxnLst>
                  <a:cxn ang="0">
                    <a:pos x="T0" y="T1"/>
                  </a:cxn>
                  <a:cxn ang="0">
                    <a:pos x="T2" y="T3"/>
                  </a:cxn>
                  <a:cxn ang="0">
                    <a:pos x="T4" y="T5"/>
                  </a:cxn>
                  <a:cxn ang="0">
                    <a:pos x="T6" y="T7"/>
                  </a:cxn>
                  <a:cxn ang="0">
                    <a:pos x="T8" y="T9"/>
                  </a:cxn>
                  <a:cxn ang="0">
                    <a:pos x="T10" y="T11"/>
                  </a:cxn>
                </a:cxnLst>
                <a:rect l="0" t="0" r="r" b="b"/>
                <a:pathLst>
                  <a:path w="39" h="39">
                    <a:moveTo>
                      <a:pt x="31" y="7"/>
                    </a:moveTo>
                    <a:cubicBezTo>
                      <a:pt x="39" y="11"/>
                      <a:pt x="33" y="21"/>
                      <a:pt x="32" y="26"/>
                    </a:cubicBezTo>
                    <a:cubicBezTo>
                      <a:pt x="27" y="31"/>
                      <a:pt x="21" y="39"/>
                      <a:pt x="12" y="36"/>
                    </a:cubicBezTo>
                    <a:cubicBezTo>
                      <a:pt x="7" y="31"/>
                      <a:pt x="2" y="31"/>
                      <a:pt x="0" y="24"/>
                    </a:cubicBezTo>
                    <a:cubicBezTo>
                      <a:pt x="0" y="15"/>
                      <a:pt x="3" y="5"/>
                      <a:pt x="13" y="2"/>
                    </a:cubicBezTo>
                    <a:cubicBezTo>
                      <a:pt x="21" y="0"/>
                      <a:pt x="25" y="4"/>
                      <a:pt x="3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4" name="Freeform 75"/>
              <p:cNvSpPr>
                <a:spLocks/>
              </p:cNvSpPr>
              <p:nvPr userDrawn="1"/>
            </p:nvSpPr>
            <p:spPr bwMode="auto">
              <a:xfrm>
                <a:off x="5522" y="-1657"/>
                <a:ext cx="83" cy="95"/>
              </a:xfrm>
              <a:custGeom>
                <a:avLst/>
                <a:gdLst>
                  <a:gd name="T0" fmla="*/ 34 w 35"/>
                  <a:gd name="T1" fmla="*/ 10 h 40"/>
                  <a:gd name="T2" fmla="*/ 23 w 35"/>
                  <a:gd name="T3" fmla="*/ 37 h 40"/>
                  <a:gd name="T4" fmla="*/ 1 w 35"/>
                  <a:gd name="T5" fmla="*/ 23 h 40"/>
                  <a:gd name="T6" fmla="*/ 15 w 35"/>
                  <a:gd name="T7" fmla="*/ 0 h 40"/>
                  <a:gd name="T8" fmla="*/ 34 w 35"/>
                  <a:gd name="T9" fmla="*/ 10 h 40"/>
                </a:gdLst>
                <a:ahLst/>
                <a:cxnLst>
                  <a:cxn ang="0">
                    <a:pos x="T0" y="T1"/>
                  </a:cxn>
                  <a:cxn ang="0">
                    <a:pos x="T2" y="T3"/>
                  </a:cxn>
                  <a:cxn ang="0">
                    <a:pos x="T4" y="T5"/>
                  </a:cxn>
                  <a:cxn ang="0">
                    <a:pos x="T6" y="T7"/>
                  </a:cxn>
                  <a:cxn ang="0">
                    <a:pos x="T8" y="T9"/>
                  </a:cxn>
                </a:cxnLst>
                <a:rect l="0" t="0" r="r" b="b"/>
                <a:pathLst>
                  <a:path w="35" h="40">
                    <a:moveTo>
                      <a:pt x="34" y="10"/>
                    </a:moveTo>
                    <a:cubicBezTo>
                      <a:pt x="34" y="21"/>
                      <a:pt x="35" y="35"/>
                      <a:pt x="23" y="37"/>
                    </a:cubicBezTo>
                    <a:cubicBezTo>
                      <a:pt x="11" y="40"/>
                      <a:pt x="3" y="31"/>
                      <a:pt x="1" y="23"/>
                    </a:cubicBezTo>
                    <a:cubicBezTo>
                      <a:pt x="0" y="13"/>
                      <a:pt x="5" y="4"/>
                      <a:pt x="15" y="0"/>
                    </a:cubicBezTo>
                    <a:cubicBezTo>
                      <a:pt x="23" y="0"/>
                      <a:pt x="29" y="5"/>
                      <a:pt x="3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5" name="Freeform 76"/>
              <p:cNvSpPr>
                <a:spLocks/>
              </p:cNvSpPr>
              <p:nvPr userDrawn="1"/>
            </p:nvSpPr>
            <p:spPr bwMode="auto">
              <a:xfrm>
                <a:off x="201" y="-1661"/>
                <a:ext cx="96" cy="94"/>
              </a:xfrm>
              <a:custGeom>
                <a:avLst/>
                <a:gdLst>
                  <a:gd name="T0" fmla="*/ 38 w 41"/>
                  <a:gd name="T1" fmla="*/ 17 h 40"/>
                  <a:gd name="T2" fmla="*/ 26 w 41"/>
                  <a:gd name="T3" fmla="*/ 38 h 40"/>
                  <a:gd name="T4" fmla="*/ 7 w 41"/>
                  <a:gd name="T5" fmla="*/ 27 h 40"/>
                  <a:gd name="T6" fmla="*/ 11 w 41"/>
                  <a:gd name="T7" fmla="*/ 9 h 40"/>
                  <a:gd name="T8" fmla="*/ 38 w 41"/>
                  <a:gd name="T9" fmla="*/ 17 h 40"/>
                </a:gdLst>
                <a:ahLst/>
                <a:cxnLst>
                  <a:cxn ang="0">
                    <a:pos x="T0" y="T1"/>
                  </a:cxn>
                  <a:cxn ang="0">
                    <a:pos x="T2" y="T3"/>
                  </a:cxn>
                  <a:cxn ang="0">
                    <a:pos x="T4" y="T5"/>
                  </a:cxn>
                  <a:cxn ang="0">
                    <a:pos x="T6" y="T7"/>
                  </a:cxn>
                  <a:cxn ang="0">
                    <a:pos x="T8" y="T9"/>
                  </a:cxn>
                </a:cxnLst>
                <a:rect l="0" t="0" r="r" b="b"/>
                <a:pathLst>
                  <a:path w="41" h="40">
                    <a:moveTo>
                      <a:pt x="38" y="17"/>
                    </a:moveTo>
                    <a:cubicBezTo>
                      <a:pt x="41" y="27"/>
                      <a:pt x="32" y="33"/>
                      <a:pt x="26" y="38"/>
                    </a:cubicBezTo>
                    <a:cubicBezTo>
                      <a:pt x="19" y="40"/>
                      <a:pt x="11" y="34"/>
                      <a:pt x="7" y="27"/>
                    </a:cubicBezTo>
                    <a:cubicBezTo>
                      <a:pt x="0" y="20"/>
                      <a:pt x="9" y="14"/>
                      <a:pt x="11" y="9"/>
                    </a:cubicBezTo>
                    <a:cubicBezTo>
                      <a:pt x="20" y="0"/>
                      <a:pt x="35" y="7"/>
                      <a:pt x="38"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6" name="Freeform 77"/>
              <p:cNvSpPr>
                <a:spLocks/>
              </p:cNvSpPr>
              <p:nvPr userDrawn="1"/>
            </p:nvSpPr>
            <p:spPr bwMode="auto">
              <a:xfrm>
                <a:off x="73" y="-1652"/>
                <a:ext cx="83" cy="88"/>
              </a:xfrm>
              <a:custGeom>
                <a:avLst/>
                <a:gdLst>
                  <a:gd name="T0" fmla="*/ 35 w 35"/>
                  <a:gd name="T1" fmla="*/ 16 h 37"/>
                  <a:gd name="T2" fmla="*/ 24 w 35"/>
                  <a:gd name="T3" fmla="*/ 35 h 37"/>
                  <a:gd name="T4" fmla="*/ 5 w 35"/>
                  <a:gd name="T5" fmla="*/ 26 h 37"/>
                  <a:gd name="T6" fmla="*/ 14 w 35"/>
                  <a:gd name="T7" fmla="*/ 4 h 37"/>
                  <a:gd name="T8" fmla="*/ 35 w 35"/>
                  <a:gd name="T9" fmla="*/ 16 h 37"/>
                </a:gdLst>
                <a:ahLst/>
                <a:cxnLst>
                  <a:cxn ang="0">
                    <a:pos x="T0" y="T1"/>
                  </a:cxn>
                  <a:cxn ang="0">
                    <a:pos x="T2" y="T3"/>
                  </a:cxn>
                  <a:cxn ang="0">
                    <a:pos x="T4" y="T5"/>
                  </a:cxn>
                  <a:cxn ang="0">
                    <a:pos x="T6" y="T7"/>
                  </a:cxn>
                  <a:cxn ang="0">
                    <a:pos x="T8" y="T9"/>
                  </a:cxn>
                </a:cxnLst>
                <a:rect l="0" t="0" r="r" b="b"/>
                <a:pathLst>
                  <a:path w="35" h="37">
                    <a:moveTo>
                      <a:pt x="35" y="16"/>
                    </a:moveTo>
                    <a:cubicBezTo>
                      <a:pt x="35" y="24"/>
                      <a:pt x="31" y="32"/>
                      <a:pt x="24" y="35"/>
                    </a:cubicBezTo>
                    <a:cubicBezTo>
                      <a:pt x="17" y="37"/>
                      <a:pt x="9" y="32"/>
                      <a:pt x="5" y="26"/>
                    </a:cubicBezTo>
                    <a:cubicBezTo>
                      <a:pt x="0" y="16"/>
                      <a:pt x="6" y="8"/>
                      <a:pt x="14" y="4"/>
                    </a:cubicBezTo>
                    <a:cubicBezTo>
                      <a:pt x="24" y="0"/>
                      <a:pt x="31" y="9"/>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7" name="Freeform 78"/>
              <p:cNvSpPr>
                <a:spLocks/>
              </p:cNvSpPr>
              <p:nvPr userDrawn="1"/>
            </p:nvSpPr>
            <p:spPr bwMode="auto">
              <a:xfrm>
                <a:off x="4978" y="-1638"/>
                <a:ext cx="128" cy="329"/>
              </a:xfrm>
              <a:custGeom>
                <a:avLst/>
                <a:gdLst>
                  <a:gd name="T0" fmla="*/ 32 w 54"/>
                  <a:gd name="T1" fmla="*/ 14 h 139"/>
                  <a:gd name="T2" fmla="*/ 51 w 54"/>
                  <a:gd name="T3" fmla="*/ 84 h 139"/>
                  <a:gd name="T4" fmla="*/ 40 w 54"/>
                  <a:gd name="T5" fmla="*/ 139 h 139"/>
                  <a:gd name="T6" fmla="*/ 17 w 54"/>
                  <a:gd name="T7" fmla="*/ 109 h 139"/>
                  <a:gd name="T8" fmla="*/ 21 w 54"/>
                  <a:gd name="T9" fmla="*/ 2 h 139"/>
                  <a:gd name="T10" fmla="*/ 32 w 54"/>
                  <a:gd name="T11" fmla="*/ 14 h 139"/>
                </a:gdLst>
                <a:ahLst/>
                <a:cxnLst>
                  <a:cxn ang="0">
                    <a:pos x="T0" y="T1"/>
                  </a:cxn>
                  <a:cxn ang="0">
                    <a:pos x="T2" y="T3"/>
                  </a:cxn>
                  <a:cxn ang="0">
                    <a:pos x="T4" y="T5"/>
                  </a:cxn>
                  <a:cxn ang="0">
                    <a:pos x="T6" y="T7"/>
                  </a:cxn>
                  <a:cxn ang="0">
                    <a:pos x="T8" y="T9"/>
                  </a:cxn>
                  <a:cxn ang="0">
                    <a:pos x="T10" y="T11"/>
                  </a:cxn>
                </a:cxnLst>
                <a:rect l="0" t="0" r="r" b="b"/>
                <a:pathLst>
                  <a:path w="54" h="139">
                    <a:moveTo>
                      <a:pt x="32" y="14"/>
                    </a:moveTo>
                    <a:cubicBezTo>
                      <a:pt x="41" y="34"/>
                      <a:pt x="49" y="59"/>
                      <a:pt x="51" y="84"/>
                    </a:cubicBezTo>
                    <a:cubicBezTo>
                      <a:pt x="47" y="102"/>
                      <a:pt x="54" y="126"/>
                      <a:pt x="40" y="139"/>
                    </a:cubicBezTo>
                    <a:cubicBezTo>
                      <a:pt x="27" y="134"/>
                      <a:pt x="26" y="118"/>
                      <a:pt x="17" y="109"/>
                    </a:cubicBezTo>
                    <a:cubicBezTo>
                      <a:pt x="0" y="75"/>
                      <a:pt x="15" y="35"/>
                      <a:pt x="21" y="2"/>
                    </a:cubicBezTo>
                    <a:cubicBezTo>
                      <a:pt x="29" y="0"/>
                      <a:pt x="29" y="9"/>
                      <a:pt x="3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8" name="Freeform 79"/>
              <p:cNvSpPr>
                <a:spLocks/>
              </p:cNvSpPr>
              <p:nvPr userDrawn="1"/>
            </p:nvSpPr>
            <p:spPr bwMode="auto">
              <a:xfrm>
                <a:off x="-41" y="-1609"/>
                <a:ext cx="95" cy="97"/>
              </a:xfrm>
              <a:custGeom>
                <a:avLst/>
                <a:gdLst>
                  <a:gd name="T0" fmla="*/ 38 w 40"/>
                  <a:gd name="T1" fmla="*/ 14 h 41"/>
                  <a:gd name="T2" fmla="*/ 25 w 40"/>
                  <a:gd name="T3" fmla="*/ 38 h 41"/>
                  <a:gd name="T4" fmla="*/ 1 w 40"/>
                  <a:gd name="T5" fmla="*/ 24 h 41"/>
                  <a:gd name="T6" fmla="*/ 14 w 40"/>
                  <a:gd name="T7" fmla="*/ 1 h 41"/>
                  <a:gd name="T8" fmla="*/ 38 w 40"/>
                  <a:gd name="T9" fmla="*/ 14 h 41"/>
                </a:gdLst>
                <a:ahLst/>
                <a:cxnLst>
                  <a:cxn ang="0">
                    <a:pos x="T0" y="T1"/>
                  </a:cxn>
                  <a:cxn ang="0">
                    <a:pos x="T2" y="T3"/>
                  </a:cxn>
                  <a:cxn ang="0">
                    <a:pos x="T4" y="T5"/>
                  </a:cxn>
                  <a:cxn ang="0">
                    <a:pos x="T6" y="T7"/>
                  </a:cxn>
                  <a:cxn ang="0">
                    <a:pos x="T8" y="T9"/>
                  </a:cxn>
                </a:cxnLst>
                <a:rect l="0" t="0" r="r" b="b"/>
                <a:pathLst>
                  <a:path w="40" h="41">
                    <a:moveTo>
                      <a:pt x="38" y="14"/>
                    </a:moveTo>
                    <a:cubicBezTo>
                      <a:pt x="40" y="25"/>
                      <a:pt x="32" y="31"/>
                      <a:pt x="25" y="38"/>
                    </a:cubicBezTo>
                    <a:cubicBezTo>
                      <a:pt x="14" y="41"/>
                      <a:pt x="6" y="32"/>
                      <a:pt x="1" y="24"/>
                    </a:cubicBezTo>
                    <a:cubicBezTo>
                      <a:pt x="0" y="15"/>
                      <a:pt x="6" y="5"/>
                      <a:pt x="14" y="1"/>
                    </a:cubicBezTo>
                    <a:cubicBezTo>
                      <a:pt x="23" y="0"/>
                      <a:pt x="33" y="5"/>
                      <a:pt x="3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9" name="Freeform 80"/>
              <p:cNvSpPr>
                <a:spLocks/>
              </p:cNvSpPr>
              <p:nvPr userDrawn="1"/>
            </p:nvSpPr>
            <p:spPr bwMode="auto">
              <a:xfrm>
                <a:off x="5316" y="-1607"/>
                <a:ext cx="128" cy="326"/>
              </a:xfrm>
              <a:custGeom>
                <a:avLst/>
                <a:gdLst>
                  <a:gd name="T0" fmla="*/ 40 w 54"/>
                  <a:gd name="T1" fmla="*/ 41 h 138"/>
                  <a:gd name="T2" fmla="*/ 45 w 54"/>
                  <a:gd name="T3" fmla="*/ 134 h 138"/>
                  <a:gd name="T4" fmla="*/ 40 w 54"/>
                  <a:gd name="T5" fmla="*/ 138 h 138"/>
                  <a:gd name="T6" fmla="*/ 0 w 54"/>
                  <a:gd name="T7" fmla="*/ 60 h 138"/>
                  <a:gd name="T8" fmla="*/ 12 w 54"/>
                  <a:gd name="T9" fmla="*/ 5 h 138"/>
                  <a:gd name="T10" fmla="*/ 25 w 54"/>
                  <a:gd name="T11" fmla="*/ 12 h 138"/>
                  <a:gd name="T12" fmla="*/ 40 w 54"/>
                  <a:gd name="T13" fmla="*/ 41 h 138"/>
                </a:gdLst>
                <a:ahLst/>
                <a:cxnLst>
                  <a:cxn ang="0">
                    <a:pos x="T0" y="T1"/>
                  </a:cxn>
                  <a:cxn ang="0">
                    <a:pos x="T2" y="T3"/>
                  </a:cxn>
                  <a:cxn ang="0">
                    <a:pos x="T4" y="T5"/>
                  </a:cxn>
                  <a:cxn ang="0">
                    <a:pos x="T6" y="T7"/>
                  </a:cxn>
                  <a:cxn ang="0">
                    <a:pos x="T8" y="T9"/>
                  </a:cxn>
                  <a:cxn ang="0">
                    <a:pos x="T10" y="T11"/>
                  </a:cxn>
                  <a:cxn ang="0">
                    <a:pos x="T12" y="T13"/>
                  </a:cxn>
                </a:cxnLst>
                <a:rect l="0" t="0" r="r" b="b"/>
                <a:pathLst>
                  <a:path w="54" h="138">
                    <a:moveTo>
                      <a:pt x="40" y="41"/>
                    </a:moveTo>
                    <a:cubicBezTo>
                      <a:pt x="53" y="69"/>
                      <a:pt x="54" y="103"/>
                      <a:pt x="45" y="134"/>
                    </a:cubicBezTo>
                    <a:cubicBezTo>
                      <a:pt x="40" y="138"/>
                      <a:pt x="40" y="138"/>
                      <a:pt x="40" y="138"/>
                    </a:cubicBezTo>
                    <a:cubicBezTo>
                      <a:pt x="26" y="112"/>
                      <a:pt x="7" y="88"/>
                      <a:pt x="0" y="60"/>
                    </a:cubicBezTo>
                    <a:cubicBezTo>
                      <a:pt x="0" y="40"/>
                      <a:pt x="4" y="21"/>
                      <a:pt x="12" y="5"/>
                    </a:cubicBezTo>
                    <a:cubicBezTo>
                      <a:pt x="18" y="0"/>
                      <a:pt x="22" y="6"/>
                      <a:pt x="25" y="12"/>
                    </a:cubicBezTo>
                    <a:cubicBezTo>
                      <a:pt x="26" y="22"/>
                      <a:pt x="31" y="35"/>
                      <a:pt x="4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0" name="Freeform 81"/>
              <p:cNvSpPr>
                <a:spLocks/>
              </p:cNvSpPr>
              <p:nvPr userDrawn="1"/>
            </p:nvSpPr>
            <p:spPr bwMode="auto">
              <a:xfrm>
                <a:off x="5605" y="-1593"/>
                <a:ext cx="94" cy="99"/>
              </a:xfrm>
              <a:custGeom>
                <a:avLst/>
                <a:gdLst>
                  <a:gd name="T0" fmla="*/ 40 w 40"/>
                  <a:gd name="T1" fmla="*/ 17 h 42"/>
                  <a:gd name="T2" fmla="*/ 25 w 40"/>
                  <a:gd name="T3" fmla="*/ 41 h 42"/>
                  <a:gd name="T4" fmla="*/ 3 w 40"/>
                  <a:gd name="T5" fmla="*/ 29 h 42"/>
                  <a:gd name="T6" fmla="*/ 14 w 40"/>
                  <a:gd name="T7" fmla="*/ 6 h 42"/>
                  <a:gd name="T8" fmla="*/ 40 w 40"/>
                  <a:gd name="T9" fmla="*/ 17 h 42"/>
                </a:gdLst>
                <a:ahLst/>
                <a:cxnLst>
                  <a:cxn ang="0">
                    <a:pos x="T0" y="T1"/>
                  </a:cxn>
                  <a:cxn ang="0">
                    <a:pos x="T2" y="T3"/>
                  </a:cxn>
                  <a:cxn ang="0">
                    <a:pos x="T4" y="T5"/>
                  </a:cxn>
                  <a:cxn ang="0">
                    <a:pos x="T6" y="T7"/>
                  </a:cxn>
                  <a:cxn ang="0">
                    <a:pos x="T8" y="T9"/>
                  </a:cxn>
                </a:cxnLst>
                <a:rect l="0" t="0" r="r" b="b"/>
                <a:pathLst>
                  <a:path w="40" h="42">
                    <a:moveTo>
                      <a:pt x="40" y="17"/>
                    </a:moveTo>
                    <a:cubicBezTo>
                      <a:pt x="39" y="27"/>
                      <a:pt x="35" y="38"/>
                      <a:pt x="25" y="41"/>
                    </a:cubicBezTo>
                    <a:cubicBezTo>
                      <a:pt x="15" y="42"/>
                      <a:pt x="6" y="40"/>
                      <a:pt x="3" y="29"/>
                    </a:cubicBezTo>
                    <a:cubicBezTo>
                      <a:pt x="0" y="19"/>
                      <a:pt x="6" y="11"/>
                      <a:pt x="14" y="6"/>
                    </a:cubicBezTo>
                    <a:cubicBezTo>
                      <a:pt x="24" y="0"/>
                      <a:pt x="35" y="10"/>
                      <a:pt x="4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1" name="Freeform 82"/>
              <p:cNvSpPr>
                <a:spLocks/>
              </p:cNvSpPr>
              <p:nvPr userDrawn="1"/>
            </p:nvSpPr>
            <p:spPr bwMode="auto">
              <a:xfrm>
                <a:off x="63" y="-1524"/>
                <a:ext cx="95" cy="99"/>
              </a:xfrm>
              <a:custGeom>
                <a:avLst/>
                <a:gdLst>
                  <a:gd name="T0" fmla="*/ 40 w 40"/>
                  <a:gd name="T1" fmla="*/ 18 h 42"/>
                  <a:gd name="T2" fmla="*/ 25 w 40"/>
                  <a:gd name="T3" fmla="*/ 37 h 42"/>
                  <a:gd name="T4" fmla="*/ 5 w 40"/>
                  <a:gd name="T5" fmla="*/ 30 h 42"/>
                  <a:gd name="T6" fmla="*/ 5 w 40"/>
                  <a:gd name="T7" fmla="*/ 8 h 42"/>
                  <a:gd name="T8" fmla="*/ 21 w 40"/>
                  <a:gd name="T9" fmla="*/ 0 h 42"/>
                  <a:gd name="T10" fmla="*/ 40 w 40"/>
                  <a:gd name="T11" fmla="*/ 18 h 42"/>
                </a:gdLst>
                <a:ahLst/>
                <a:cxnLst>
                  <a:cxn ang="0">
                    <a:pos x="T0" y="T1"/>
                  </a:cxn>
                  <a:cxn ang="0">
                    <a:pos x="T2" y="T3"/>
                  </a:cxn>
                  <a:cxn ang="0">
                    <a:pos x="T4" y="T5"/>
                  </a:cxn>
                  <a:cxn ang="0">
                    <a:pos x="T6" y="T7"/>
                  </a:cxn>
                  <a:cxn ang="0">
                    <a:pos x="T8" y="T9"/>
                  </a:cxn>
                  <a:cxn ang="0">
                    <a:pos x="T10" y="T11"/>
                  </a:cxn>
                </a:cxnLst>
                <a:rect l="0" t="0" r="r" b="b"/>
                <a:pathLst>
                  <a:path w="40" h="42">
                    <a:moveTo>
                      <a:pt x="40" y="18"/>
                    </a:moveTo>
                    <a:cubicBezTo>
                      <a:pt x="40" y="26"/>
                      <a:pt x="33" y="35"/>
                      <a:pt x="25" y="37"/>
                    </a:cubicBezTo>
                    <a:cubicBezTo>
                      <a:pt x="18" y="42"/>
                      <a:pt x="12" y="33"/>
                      <a:pt x="5" y="30"/>
                    </a:cubicBezTo>
                    <a:cubicBezTo>
                      <a:pt x="2" y="22"/>
                      <a:pt x="0" y="15"/>
                      <a:pt x="5" y="8"/>
                    </a:cubicBezTo>
                    <a:cubicBezTo>
                      <a:pt x="8" y="2"/>
                      <a:pt x="15" y="2"/>
                      <a:pt x="21" y="0"/>
                    </a:cubicBezTo>
                    <a:cubicBezTo>
                      <a:pt x="29" y="5"/>
                      <a:pt x="38" y="9"/>
                      <a:pt x="4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2" name="Freeform 83"/>
              <p:cNvSpPr>
                <a:spLocks/>
              </p:cNvSpPr>
              <p:nvPr userDrawn="1"/>
            </p:nvSpPr>
            <p:spPr bwMode="auto">
              <a:xfrm>
                <a:off x="175" y="-1531"/>
                <a:ext cx="92" cy="94"/>
              </a:xfrm>
              <a:custGeom>
                <a:avLst/>
                <a:gdLst>
                  <a:gd name="T0" fmla="*/ 35 w 39"/>
                  <a:gd name="T1" fmla="*/ 16 h 40"/>
                  <a:gd name="T2" fmla="*/ 24 w 39"/>
                  <a:gd name="T3" fmla="*/ 36 h 40"/>
                  <a:gd name="T4" fmla="*/ 2 w 39"/>
                  <a:gd name="T5" fmla="*/ 24 h 40"/>
                  <a:gd name="T6" fmla="*/ 13 w 39"/>
                  <a:gd name="T7" fmla="*/ 3 h 40"/>
                  <a:gd name="T8" fmla="*/ 35 w 39"/>
                  <a:gd name="T9" fmla="*/ 16 h 40"/>
                </a:gdLst>
                <a:ahLst/>
                <a:cxnLst>
                  <a:cxn ang="0">
                    <a:pos x="T0" y="T1"/>
                  </a:cxn>
                  <a:cxn ang="0">
                    <a:pos x="T2" y="T3"/>
                  </a:cxn>
                  <a:cxn ang="0">
                    <a:pos x="T4" y="T5"/>
                  </a:cxn>
                  <a:cxn ang="0">
                    <a:pos x="T6" y="T7"/>
                  </a:cxn>
                  <a:cxn ang="0">
                    <a:pos x="T8" y="T9"/>
                  </a:cxn>
                </a:cxnLst>
                <a:rect l="0" t="0" r="r" b="b"/>
                <a:pathLst>
                  <a:path w="39" h="40">
                    <a:moveTo>
                      <a:pt x="35" y="16"/>
                    </a:moveTo>
                    <a:cubicBezTo>
                      <a:pt x="39" y="26"/>
                      <a:pt x="28" y="31"/>
                      <a:pt x="24" y="36"/>
                    </a:cubicBezTo>
                    <a:cubicBezTo>
                      <a:pt x="13" y="40"/>
                      <a:pt x="7" y="31"/>
                      <a:pt x="2" y="24"/>
                    </a:cubicBezTo>
                    <a:cubicBezTo>
                      <a:pt x="0" y="15"/>
                      <a:pt x="6" y="9"/>
                      <a:pt x="13" y="3"/>
                    </a:cubicBezTo>
                    <a:cubicBezTo>
                      <a:pt x="24" y="0"/>
                      <a:pt x="30" y="8"/>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3" name="Freeform 84"/>
              <p:cNvSpPr>
                <a:spLocks/>
              </p:cNvSpPr>
              <p:nvPr userDrawn="1"/>
            </p:nvSpPr>
            <p:spPr bwMode="auto">
              <a:xfrm>
                <a:off x="5512" y="-1498"/>
                <a:ext cx="249" cy="246"/>
              </a:xfrm>
              <a:custGeom>
                <a:avLst/>
                <a:gdLst>
                  <a:gd name="T0" fmla="*/ 105 w 105"/>
                  <a:gd name="T1" fmla="*/ 0 h 104"/>
                  <a:gd name="T2" fmla="*/ 83 w 105"/>
                  <a:gd name="T3" fmla="*/ 37 h 104"/>
                  <a:gd name="T4" fmla="*/ 24 w 105"/>
                  <a:gd name="T5" fmla="*/ 91 h 104"/>
                  <a:gd name="T6" fmla="*/ 2 w 105"/>
                  <a:gd name="T7" fmla="*/ 104 h 104"/>
                  <a:gd name="T8" fmla="*/ 28 w 105"/>
                  <a:gd name="T9" fmla="*/ 50 h 104"/>
                  <a:gd name="T10" fmla="*/ 105 w 105"/>
                  <a:gd name="T11" fmla="*/ 0 h 104"/>
                </a:gdLst>
                <a:ahLst/>
                <a:cxnLst>
                  <a:cxn ang="0">
                    <a:pos x="T0" y="T1"/>
                  </a:cxn>
                  <a:cxn ang="0">
                    <a:pos x="T2" y="T3"/>
                  </a:cxn>
                  <a:cxn ang="0">
                    <a:pos x="T4" y="T5"/>
                  </a:cxn>
                  <a:cxn ang="0">
                    <a:pos x="T6" y="T7"/>
                  </a:cxn>
                  <a:cxn ang="0">
                    <a:pos x="T8" y="T9"/>
                  </a:cxn>
                  <a:cxn ang="0">
                    <a:pos x="T10" y="T11"/>
                  </a:cxn>
                </a:cxnLst>
                <a:rect l="0" t="0" r="r" b="b"/>
                <a:pathLst>
                  <a:path w="105" h="104">
                    <a:moveTo>
                      <a:pt x="105" y="0"/>
                    </a:moveTo>
                    <a:cubicBezTo>
                      <a:pt x="104" y="12"/>
                      <a:pt x="85" y="25"/>
                      <a:pt x="83" y="37"/>
                    </a:cubicBezTo>
                    <a:cubicBezTo>
                      <a:pt x="73" y="63"/>
                      <a:pt x="50" y="83"/>
                      <a:pt x="24" y="91"/>
                    </a:cubicBezTo>
                    <a:cubicBezTo>
                      <a:pt x="18" y="96"/>
                      <a:pt x="10" y="103"/>
                      <a:pt x="2" y="104"/>
                    </a:cubicBezTo>
                    <a:cubicBezTo>
                      <a:pt x="0" y="85"/>
                      <a:pt x="17" y="67"/>
                      <a:pt x="28" y="50"/>
                    </a:cubicBezTo>
                    <a:cubicBezTo>
                      <a:pt x="48" y="24"/>
                      <a:pt x="76"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4" name="Freeform 85"/>
              <p:cNvSpPr>
                <a:spLocks/>
              </p:cNvSpPr>
              <p:nvPr userDrawn="1"/>
            </p:nvSpPr>
            <p:spPr bwMode="auto">
              <a:xfrm>
                <a:off x="-52" y="-1498"/>
                <a:ext cx="260" cy="224"/>
              </a:xfrm>
              <a:custGeom>
                <a:avLst/>
                <a:gdLst>
                  <a:gd name="T0" fmla="*/ 70 w 110"/>
                  <a:gd name="T1" fmla="*/ 40 h 95"/>
                  <a:gd name="T2" fmla="*/ 109 w 110"/>
                  <a:gd name="T3" fmla="*/ 86 h 95"/>
                  <a:gd name="T4" fmla="*/ 102 w 110"/>
                  <a:gd name="T5" fmla="*/ 95 h 95"/>
                  <a:gd name="T6" fmla="*/ 0 w 110"/>
                  <a:gd name="T7" fmla="*/ 10 h 95"/>
                  <a:gd name="T8" fmla="*/ 22 w 110"/>
                  <a:gd name="T9" fmla="*/ 7 h 95"/>
                  <a:gd name="T10" fmla="*/ 70 w 110"/>
                  <a:gd name="T11" fmla="*/ 40 h 95"/>
                </a:gdLst>
                <a:ahLst/>
                <a:cxnLst>
                  <a:cxn ang="0">
                    <a:pos x="T0" y="T1"/>
                  </a:cxn>
                  <a:cxn ang="0">
                    <a:pos x="T2" y="T3"/>
                  </a:cxn>
                  <a:cxn ang="0">
                    <a:pos x="T4" y="T5"/>
                  </a:cxn>
                  <a:cxn ang="0">
                    <a:pos x="T6" y="T7"/>
                  </a:cxn>
                  <a:cxn ang="0">
                    <a:pos x="T8" y="T9"/>
                  </a:cxn>
                  <a:cxn ang="0">
                    <a:pos x="T10" y="T11"/>
                  </a:cxn>
                </a:cxnLst>
                <a:rect l="0" t="0" r="r" b="b"/>
                <a:pathLst>
                  <a:path w="110" h="95">
                    <a:moveTo>
                      <a:pt x="70" y="40"/>
                    </a:moveTo>
                    <a:cubicBezTo>
                      <a:pt x="84" y="57"/>
                      <a:pt x="92" y="71"/>
                      <a:pt x="109" y="86"/>
                    </a:cubicBezTo>
                    <a:cubicBezTo>
                      <a:pt x="110" y="89"/>
                      <a:pt x="107" y="95"/>
                      <a:pt x="102" y="95"/>
                    </a:cubicBezTo>
                    <a:cubicBezTo>
                      <a:pt x="55" y="92"/>
                      <a:pt x="23" y="44"/>
                      <a:pt x="0" y="10"/>
                    </a:cubicBezTo>
                    <a:cubicBezTo>
                      <a:pt x="3" y="0"/>
                      <a:pt x="16" y="8"/>
                      <a:pt x="22" y="7"/>
                    </a:cubicBezTo>
                    <a:cubicBezTo>
                      <a:pt x="39" y="20"/>
                      <a:pt x="57" y="24"/>
                      <a:pt x="7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5" name="Freeform 86"/>
              <p:cNvSpPr>
                <a:spLocks/>
              </p:cNvSpPr>
              <p:nvPr userDrawn="1"/>
            </p:nvSpPr>
            <p:spPr bwMode="auto">
              <a:xfrm>
                <a:off x="5576" y="-1371"/>
                <a:ext cx="218" cy="282"/>
              </a:xfrm>
              <a:custGeom>
                <a:avLst/>
                <a:gdLst>
                  <a:gd name="T0" fmla="*/ 92 w 92"/>
                  <a:gd name="T1" fmla="*/ 0 h 119"/>
                  <a:gd name="T2" fmla="*/ 32 w 92"/>
                  <a:gd name="T3" fmla="*/ 104 h 119"/>
                  <a:gd name="T4" fmla="*/ 0 w 92"/>
                  <a:gd name="T5" fmla="*/ 112 h 119"/>
                  <a:gd name="T6" fmla="*/ 84 w 92"/>
                  <a:gd name="T7" fmla="*/ 0 h 119"/>
                  <a:gd name="T8" fmla="*/ 92 w 92"/>
                  <a:gd name="T9" fmla="*/ 0 h 119"/>
                </a:gdLst>
                <a:ahLst/>
                <a:cxnLst>
                  <a:cxn ang="0">
                    <a:pos x="T0" y="T1"/>
                  </a:cxn>
                  <a:cxn ang="0">
                    <a:pos x="T2" y="T3"/>
                  </a:cxn>
                  <a:cxn ang="0">
                    <a:pos x="T4" y="T5"/>
                  </a:cxn>
                  <a:cxn ang="0">
                    <a:pos x="T6" y="T7"/>
                  </a:cxn>
                  <a:cxn ang="0">
                    <a:pos x="T8" y="T9"/>
                  </a:cxn>
                </a:cxnLst>
                <a:rect l="0" t="0" r="r" b="b"/>
                <a:pathLst>
                  <a:path w="92" h="119">
                    <a:moveTo>
                      <a:pt x="92" y="0"/>
                    </a:moveTo>
                    <a:cubicBezTo>
                      <a:pt x="90" y="41"/>
                      <a:pt x="70" y="84"/>
                      <a:pt x="32" y="104"/>
                    </a:cubicBezTo>
                    <a:cubicBezTo>
                      <a:pt x="22" y="108"/>
                      <a:pt x="10" y="119"/>
                      <a:pt x="0" y="112"/>
                    </a:cubicBezTo>
                    <a:cubicBezTo>
                      <a:pt x="20" y="70"/>
                      <a:pt x="51" y="36"/>
                      <a:pt x="84" y="0"/>
                    </a:cubicBezTo>
                    <a:cubicBezTo>
                      <a:pt x="92" y="0"/>
                      <a:pt x="92" y="0"/>
                      <a:pt x="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6" name="Freeform 87"/>
              <p:cNvSpPr>
                <a:spLocks/>
              </p:cNvSpPr>
              <p:nvPr userDrawn="1"/>
            </p:nvSpPr>
            <p:spPr bwMode="auto">
              <a:xfrm>
                <a:off x="5264" y="-1333"/>
                <a:ext cx="100" cy="97"/>
              </a:xfrm>
              <a:custGeom>
                <a:avLst/>
                <a:gdLst>
                  <a:gd name="T0" fmla="*/ 39 w 42"/>
                  <a:gd name="T1" fmla="*/ 12 h 41"/>
                  <a:gd name="T2" fmla="*/ 23 w 42"/>
                  <a:gd name="T3" fmla="*/ 40 h 41"/>
                  <a:gd name="T4" fmla="*/ 1 w 42"/>
                  <a:gd name="T5" fmla="*/ 24 h 41"/>
                  <a:gd name="T6" fmla="*/ 14 w 42"/>
                  <a:gd name="T7" fmla="*/ 3 h 41"/>
                  <a:gd name="T8" fmla="*/ 26 w 42"/>
                  <a:gd name="T9" fmla="*/ 0 h 41"/>
                  <a:gd name="T10" fmla="*/ 39 w 42"/>
                  <a:gd name="T11" fmla="*/ 12 h 41"/>
                </a:gdLst>
                <a:ahLst/>
                <a:cxnLst>
                  <a:cxn ang="0">
                    <a:pos x="T0" y="T1"/>
                  </a:cxn>
                  <a:cxn ang="0">
                    <a:pos x="T2" y="T3"/>
                  </a:cxn>
                  <a:cxn ang="0">
                    <a:pos x="T4" y="T5"/>
                  </a:cxn>
                  <a:cxn ang="0">
                    <a:pos x="T6" y="T7"/>
                  </a:cxn>
                  <a:cxn ang="0">
                    <a:pos x="T8" y="T9"/>
                  </a:cxn>
                  <a:cxn ang="0">
                    <a:pos x="T10" y="T11"/>
                  </a:cxn>
                </a:cxnLst>
                <a:rect l="0" t="0" r="r" b="b"/>
                <a:pathLst>
                  <a:path w="42" h="41">
                    <a:moveTo>
                      <a:pt x="39" y="12"/>
                    </a:moveTo>
                    <a:cubicBezTo>
                      <a:pt x="42" y="26"/>
                      <a:pt x="35" y="35"/>
                      <a:pt x="23" y="40"/>
                    </a:cubicBezTo>
                    <a:cubicBezTo>
                      <a:pt x="13" y="41"/>
                      <a:pt x="6" y="32"/>
                      <a:pt x="1" y="24"/>
                    </a:cubicBezTo>
                    <a:cubicBezTo>
                      <a:pt x="0" y="15"/>
                      <a:pt x="6" y="6"/>
                      <a:pt x="14" y="3"/>
                    </a:cubicBezTo>
                    <a:cubicBezTo>
                      <a:pt x="17" y="0"/>
                      <a:pt x="22" y="0"/>
                      <a:pt x="26" y="0"/>
                    </a:cubicBezTo>
                    <a:cubicBezTo>
                      <a:pt x="32" y="2"/>
                      <a:pt x="35" y="7"/>
                      <a:pt x="3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7" name="Freeform 88"/>
              <p:cNvSpPr>
                <a:spLocks/>
              </p:cNvSpPr>
              <p:nvPr userDrawn="1"/>
            </p:nvSpPr>
            <p:spPr bwMode="auto">
              <a:xfrm>
                <a:off x="-199" y="-1319"/>
                <a:ext cx="310" cy="164"/>
              </a:xfrm>
              <a:custGeom>
                <a:avLst/>
                <a:gdLst>
                  <a:gd name="T0" fmla="*/ 79 w 131"/>
                  <a:gd name="T1" fmla="*/ 14 h 69"/>
                  <a:gd name="T2" fmla="*/ 131 w 131"/>
                  <a:gd name="T3" fmla="*/ 60 h 69"/>
                  <a:gd name="T4" fmla="*/ 88 w 131"/>
                  <a:gd name="T5" fmla="*/ 61 h 69"/>
                  <a:gd name="T6" fmla="*/ 0 w 131"/>
                  <a:gd name="T7" fmla="*/ 12 h 69"/>
                  <a:gd name="T8" fmla="*/ 20 w 131"/>
                  <a:gd name="T9" fmla="*/ 2 h 69"/>
                  <a:gd name="T10" fmla="*/ 79 w 131"/>
                  <a:gd name="T11" fmla="*/ 14 h 69"/>
                </a:gdLst>
                <a:ahLst/>
                <a:cxnLst>
                  <a:cxn ang="0">
                    <a:pos x="T0" y="T1"/>
                  </a:cxn>
                  <a:cxn ang="0">
                    <a:pos x="T2" y="T3"/>
                  </a:cxn>
                  <a:cxn ang="0">
                    <a:pos x="T4" y="T5"/>
                  </a:cxn>
                  <a:cxn ang="0">
                    <a:pos x="T6" y="T7"/>
                  </a:cxn>
                  <a:cxn ang="0">
                    <a:pos x="T8" y="T9"/>
                  </a:cxn>
                  <a:cxn ang="0">
                    <a:pos x="T10" y="T11"/>
                  </a:cxn>
                </a:cxnLst>
                <a:rect l="0" t="0" r="r" b="b"/>
                <a:pathLst>
                  <a:path w="131" h="69">
                    <a:moveTo>
                      <a:pt x="79" y="14"/>
                    </a:moveTo>
                    <a:cubicBezTo>
                      <a:pt x="97" y="27"/>
                      <a:pt x="113" y="44"/>
                      <a:pt x="131" y="60"/>
                    </a:cubicBezTo>
                    <a:cubicBezTo>
                      <a:pt x="118" y="69"/>
                      <a:pt x="103" y="61"/>
                      <a:pt x="88" y="61"/>
                    </a:cubicBezTo>
                    <a:cubicBezTo>
                      <a:pt x="56" y="49"/>
                      <a:pt x="34" y="21"/>
                      <a:pt x="0" y="12"/>
                    </a:cubicBezTo>
                    <a:cubicBezTo>
                      <a:pt x="1" y="1"/>
                      <a:pt x="13" y="5"/>
                      <a:pt x="20" y="2"/>
                    </a:cubicBezTo>
                    <a:cubicBezTo>
                      <a:pt x="41" y="0"/>
                      <a:pt x="59" y="10"/>
                      <a:pt x="7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8" name="Freeform 89"/>
              <p:cNvSpPr>
                <a:spLocks/>
              </p:cNvSpPr>
              <p:nvPr userDrawn="1"/>
            </p:nvSpPr>
            <p:spPr bwMode="auto">
              <a:xfrm>
                <a:off x="-513" y="-2777"/>
                <a:ext cx="3131" cy="2957"/>
              </a:xfrm>
              <a:custGeom>
                <a:avLst/>
                <a:gdLst>
                  <a:gd name="T0" fmla="*/ 1096 w 1325"/>
                  <a:gd name="T1" fmla="*/ 373 h 1251"/>
                  <a:gd name="T2" fmla="*/ 1077 w 1325"/>
                  <a:gd name="T3" fmla="*/ 388 h 1251"/>
                  <a:gd name="T4" fmla="*/ 1056 w 1325"/>
                  <a:gd name="T5" fmla="*/ 288 h 1251"/>
                  <a:gd name="T6" fmla="*/ 1100 w 1325"/>
                  <a:gd name="T7" fmla="*/ 141 h 1251"/>
                  <a:gd name="T8" fmla="*/ 1059 w 1325"/>
                  <a:gd name="T9" fmla="*/ 88 h 1251"/>
                  <a:gd name="T10" fmla="*/ 1048 w 1325"/>
                  <a:gd name="T11" fmla="*/ 3 h 1251"/>
                  <a:gd name="T12" fmla="*/ 942 w 1325"/>
                  <a:gd name="T13" fmla="*/ 30 h 1251"/>
                  <a:gd name="T14" fmla="*/ 901 w 1325"/>
                  <a:gd name="T15" fmla="*/ 34 h 1251"/>
                  <a:gd name="T16" fmla="*/ 951 w 1325"/>
                  <a:gd name="T17" fmla="*/ 143 h 1251"/>
                  <a:gd name="T18" fmla="*/ 725 w 1325"/>
                  <a:gd name="T19" fmla="*/ 564 h 1251"/>
                  <a:gd name="T20" fmla="*/ 588 w 1325"/>
                  <a:gd name="T21" fmla="*/ 810 h 1251"/>
                  <a:gd name="T22" fmla="*/ 362 w 1325"/>
                  <a:gd name="T23" fmla="*/ 680 h 1251"/>
                  <a:gd name="T24" fmla="*/ 386 w 1325"/>
                  <a:gd name="T25" fmla="*/ 495 h 1251"/>
                  <a:gd name="T26" fmla="*/ 348 w 1325"/>
                  <a:gd name="T27" fmla="*/ 660 h 1251"/>
                  <a:gd name="T28" fmla="*/ 344 w 1325"/>
                  <a:gd name="T29" fmla="*/ 702 h 1251"/>
                  <a:gd name="T30" fmla="*/ 140 w 1325"/>
                  <a:gd name="T31" fmla="*/ 729 h 1251"/>
                  <a:gd name="T32" fmla="*/ 191 w 1325"/>
                  <a:gd name="T33" fmla="*/ 745 h 1251"/>
                  <a:gd name="T34" fmla="*/ 275 w 1325"/>
                  <a:gd name="T35" fmla="*/ 710 h 1251"/>
                  <a:gd name="T36" fmla="*/ 471 w 1325"/>
                  <a:gd name="T37" fmla="*/ 770 h 1251"/>
                  <a:gd name="T38" fmla="*/ 410 w 1325"/>
                  <a:gd name="T39" fmla="*/ 799 h 1251"/>
                  <a:gd name="T40" fmla="*/ 371 w 1325"/>
                  <a:gd name="T41" fmla="*/ 929 h 1251"/>
                  <a:gd name="T42" fmla="*/ 388 w 1325"/>
                  <a:gd name="T43" fmla="*/ 843 h 1251"/>
                  <a:gd name="T44" fmla="*/ 589 w 1325"/>
                  <a:gd name="T45" fmla="*/ 839 h 1251"/>
                  <a:gd name="T46" fmla="*/ 539 w 1325"/>
                  <a:gd name="T47" fmla="*/ 977 h 1251"/>
                  <a:gd name="T48" fmla="*/ 238 w 1325"/>
                  <a:gd name="T49" fmla="*/ 1069 h 1251"/>
                  <a:gd name="T50" fmla="*/ 579 w 1325"/>
                  <a:gd name="T51" fmla="*/ 992 h 1251"/>
                  <a:gd name="T52" fmla="*/ 536 w 1325"/>
                  <a:gd name="T53" fmla="*/ 1058 h 1251"/>
                  <a:gd name="T54" fmla="*/ 501 w 1325"/>
                  <a:gd name="T55" fmla="*/ 1041 h 1251"/>
                  <a:gd name="T56" fmla="*/ 522 w 1325"/>
                  <a:gd name="T57" fmla="*/ 1069 h 1251"/>
                  <a:gd name="T58" fmla="*/ 390 w 1325"/>
                  <a:gd name="T59" fmla="*/ 1148 h 1251"/>
                  <a:gd name="T60" fmla="*/ 475 w 1325"/>
                  <a:gd name="T61" fmla="*/ 1144 h 1251"/>
                  <a:gd name="T62" fmla="*/ 562 w 1325"/>
                  <a:gd name="T63" fmla="*/ 1117 h 1251"/>
                  <a:gd name="T64" fmla="*/ 519 w 1325"/>
                  <a:gd name="T65" fmla="*/ 1122 h 1251"/>
                  <a:gd name="T66" fmla="*/ 422 w 1325"/>
                  <a:gd name="T67" fmla="*/ 1177 h 1251"/>
                  <a:gd name="T68" fmla="*/ 109 w 1325"/>
                  <a:gd name="T69" fmla="*/ 1192 h 1251"/>
                  <a:gd name="T70" fmla="*/ 4 w 1325"/>
                  <a:gd name="T71" fmla="*/ 1222 h 1251"/>
                  <a:gd name="T72" fmla="*/ 537 w 1325"/>
                  <a:gd name="T73" fmla="*/ 1237 h 1251"/>
                  <a:gd name="T74" fmla="*/ 716 w 1325"/>
                  <a:gd name="T75" fmla="*/ 1095 h 1251"/>
                  <a:gd name="T76" fmla="*/ 808 w 1325"/>
                  <a:gd name="T77" fmla="*/ 978 h 1251"/>
                  <a:gd name="T78" fmla="*/ 778 w 1325"/>
                  <a:gd name="T79" fmla="*/ 1218 h 1251"/>
                  <a:gd name="T80" fmla="*/ 1165 w 1325"/>
                  <a:gd name="T81" fmla="*/ 1238 h 1251"/>
                  <a:gd name="T82" fmla="*/ 1236 w 1325"/>
                  <a:gd name="T83" fmla="*/ 1238 h 1251"/>
                  <a:gd name="T84" fmla="*/ 1200 w 1325"/>
                  <a:gd name="T85" fmla="*/ 1203 h 1251"/>
                  <a:gd name="T86" fmla="*/ 886 w 1325"/>
                  <a:gd name="T87" fmla="*/ 1177 h 1251"/>
                  <a:gd name="T88" fmla="*/ 941 w 1325"/>
                  <a:gd name="T89" fmla="*/ 918 h 1251"/>
                  <a:gd name="T90" fmla="*/ 953 w 1325"/>
                  <a:gd name="T91" fmla="*/ 807 h 1251"/>
                  <a:gd name="T92" fmla="*/ 999 w 1325"/>
                  <a:gd name="T93" fmla="*/ 673 h 1251"/>
                  <a:gd name="T94" fmla="*/ 1095 w 1325"/>
                  <a:gd name="T95" fmla="*/ 678 h 1251"/>
                  <a:gd name="T96" fmla="*/ 1119 w 1325"/>
                  <a:gd name="T97" fmla="*/ 767 h 1251"/>
                  <a:gd name="T98" fmla="*/ 1112 w 1325"/>
                  <a:gd name="T99" fmla="*/ 618 h 1251"/>
                  <a:gd name="T100" fmla="*/ 1055 w 1325"/>
                  <a:gd name="T101" fmla="*/ 528 h 1251"/>
                  <a:gd name="T102" fmla="*/ 1092 w 1325"/>
                  <a:gd name="T103" fmla="*/ 480 h 1251"/>
                  <a:gd name="T104" fmla="*/ 1105 w 1325"/>
                  <a:gd name="T105" fmla="*/ 391 h 1251"/>
                  <a:gd name="T106" fmla="*/ 1239 w 1325"/>
                  <a:gd name="T107" fmla="*/ 405 h 1251"/>
                  <a:gd name="T108" fmla="*/ 1325 w 1325"/>
                  <a:gd name="T109" fmla="*/ 379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5" h="1251">
                    <a:moveTo>
                      <a:pt x="1240" y="345"/>
                    </a:moveTo>
                    <a:cubicBezTo>
                      <a:pt x="1186" y="324"/>
                      <a:pt x="1151" y="380"/>
                      <a:pt x="1096" y="373"/>
                    </a:cubicBezTo>
                    <a:cubicBezTo>
                      <a:pt x="1089" y="377"/>
                      <a:pt x="1091" y="384"/>
                      <a:pt x="1087" y="389"/>
                    </a:cubicBezTo>
                    <a:cubicBezTo>
                      <a:pt x="1085" y="392"/>
                      <a:pt x="1080" y="390"/>
                      <a:pt x="1077" y="388"/>
                    </a:cubicBezTo>
                    <a:cubicBezTo>
                      <a:pt x="1074" y="365"/>
                      <a:pt x="1066" y="343"/>
                      <a:pt x="1063" y="321"/>
                    </a:cubicBezTo>
                    <a:cubicBezTo>
                      <a:pt x="1058" y="311"/>
                      <a:pt x="1061" y="298"/>
                      <a:pt x="1056" y="288"/>
                    </a:cubicBezTo>
                    <a:cubicBezTo>
                      <a:pt x="1025" y="204"/>
                      <a:pt x="1131" y="268"/>
                      <a:pt x="1152" y="219"/>
                    </a:cubicBezTo>
                    <a:cubicBezTo>
                      <a:pt x="1170" y="176"/>
                      <a:pt x="1116" y="171"/>
                      <a:pt x="1100" y="141"/>
                    </a:cubicBezTo>
                    <a:cubicBezTo>
                      <a:pt x="1100" y="129"/>
                      <a:pt x="1100" y="129"/>
                      <a:pt x="1100" y="129"/>
                    </a:cubicBezTo>
                    <a:cubicBezTo>
                      <a:pt x="1085" y="113"/>
                      <a:pt x="1068" y="108"/>
                      <a:pt x="1059" y="88"/>
                    </a:cubicBezTo>
                    <a:cubicBezTo>
                      <a:pt x="1065" y="64"/>
                      <a:pt x="1068" y="38"/>
                      <a:pt x="1061" y="13"/>
                    </a:cubicBezTo>
                    <a:cubicBezTo>
                      <a:pt x="1061" y="8"/>
                      <a:pt x="1057" y="0"/>
                      <a:pt x="1048" y="3"/>
                    </a:cubicBezTo>
                    <a:cubicBezTo>
                      <a:pt x="1030" y="28"/>
                      <a:pt x="1016" y="48"/>
                      <a:pt x="999" y="72"/>
                    </a:cubicBezTo>
                    <a:cubicBezTo>
                      <a:pt x="981" y="59"/>
                      <a:pt x="964" y="42"/>
                      <a:pt x="942" y="30"/>
                    </a:cubicBezTo>
                    <a:cubicBezTo>
                      <a:pt x="928" y="28"/>
                      <a:pt x="915" y="13"/>
                      <a:pt x="898" y="19"/>
                    </a:cubicBezTo>
                    <a:cubicBezTo>
                      <a:pt x="895" y="25"/>
                      <a:pt x="898" y="30"/>
                      <a:pt x="901" y="34"/>
                    </a:cubicBezTo>
                    <a:cubicBezTo>
                      <a:pt x="902" y="72"/>
                      <a:pt x="921" y="102"/>
                      <a:pt x="948" y="129"/>
                    </a:cubicBezTo>
                    <a:cubicBezTo>
                      <a:pt x="951" y="143"/>
                      <a:pt x="951" y="143"/>
                      <a:pt x="951" y="143"/>
                    </a:cubicBezTo>
                    <a:cubicBezTo>
                      <a:pt x="934" y="183"/>
                      <a:pt x="939" y="228"/>
                      <a:pt x="934" y="271"/>
                    </a:cubicBezTo>
                    <a:cubicBezTo>
                      <a:pt x="891" y="381"/>
                      <a:pt x="820" y="487"/>
                      <a:pt x="725" y="564"/>
                    </a:cubicBezTo>
                    <a:cubicBezTo>
                      <a:pt x="671" y="626"/>
                      <a:pt x="605" y="686"/>
                      <a:pt x="597" y="771"/>
                    </a:cubicBezTo>
                    <a:cubicBezTo>
                      <a:pt x="594" y="784"/>
                      <a:pt x="599" y="801"/>
                      <a:pt x="588" y="810"/>
                    </a:cubicBezTo>
                    <a:cubicBezTo>
                      <a:pt x="556" y="799"/>
                      <a:pt x="525" y="783"/>
                      <a:pt x="499" y="763"/>
                    </a:cubicBezTo>
                    <a:cubicBezTo>
                      <a:pt x="455" y="732"/>
                      <a:pt x="391" y="736"/>
                      <a:pt x="362" y="680"/>
                    </a:cubicBezTo>
                    <a:cubicBezTo>
                      <a:pt x="351" y="658"/>
                      <a:pt x="365" y="635"/>
                      <a:pt x="376" y="619"/>
                    </a:cubicBezTo>
                    <a:cubicBezTo>
                      <a:pt x="409" y="588"/>
                      <a:pt x="404" y="533"/>
                      <a:pt x="386" y="495"/>
                    </a:cubicBezTo>
                    <a:cubicBezTo>
                      <a:pt x="383" y="494"/>
                      <a:pt x="382" y="499"/>
                      <a:pt x="379" y="500"/>
                    </a:cubicBezTo>
                    <a:cubicBezTo>
                      <a:pt x="376" y="557"/>
                      <a:pt x="331" y="597"/>
                      <a:pt x="348" y="660"/>
                    </a:cubicBezTo>
                    <a:cubicBezTo>
                      <a:pt x="352" y="678"/>
                      <a:pt x="362" y="689"/>
                      <a:pt x="366" y="707"/>
                    </a:cubicBezTo>
                    <a:cubicBezTo>
                      <a:pt x="360" y="705"/>
                      <a:pt x="350" y="705"/>
                      <a:pt x="344" y="702"/>
                    </a:cubicBezTo>
                    <a:cubicBezTo>
                      <a:pt x="323" y="699"/>
                      <a:pt x="302" y="690"/>
                      <a:pt x="280" y="693"/>
                    </a:cubicBezTo>
                    <a:cubicBezTo>
                      <a:pt x="236" y="714"/>
                      <a:pt x="175" y="689"/>
                      <a:pt x="140" y="729"/>
                    </a:cubicBezTo>
                    <a:cubicBezTo>
                      <a:pt x="134" y="730"/>
                      <a:pt x="126" y="731"/>
                      <a:pt x="128" y="740"/>
                    </a:cubicBezTo>
                    <a:cubicBezTo>
                      <a:pt x="149" y="740"/>
                      <a:pt x="169" y="746"/>
                      <a:pt x="191" y="745"/>
                    </a:cubicBezTo>
                    <a:cubicBezTo>
                      <a:pt x="224" y="750"/>
                      <a:pt x="246" y="722"/>
                      <a:pt x="269" y="710"/>
                    </a:cubicBezTo>
                    <a:cubicBezTo>
                      <a:pt x="275" y="710"/>
                      <a:pt x="275" y="710"/>
                      <a:pt x="275" y="710"/>
                    </a:cubicBezTo>
                    <a:cubicBezTo>
                      <a:pt x="285" y="700"/>
                      <a:pt x="301" y="706"/>
                      <a:pt x="313" y="704"/>
                    </a:cubicBezTo>
                    <a:cubicBezTo>
                      <a:pt x="374" y="711"/>
                      <a:pt x="421" y="740"/>
                      <a:pt x="471" y="770"/>
                    </a:cubicBezTo>
                    <a:cubicBezTo>
                      <a:pt x="471" y="774"/>
                      <a:pt x="471" y="774"/>
                      <a:pt x="471" y="774"/>
                    </a:cubicBezTo>
                    <a:cubicBezTo>
                      <a:pt x="452" y="782"/>
                      <a:pt x="430" y="788"/>
                      <a:pt x="410" y="799"/>
                    </a:cubicBezTo>
                    <a:cubicBezTo>
                      <a:pt x="388" y="815"/>
                      <a:pt x="363" y="836"/>
                      <a:pt x="357" y="864"/>
                    </a:cubicBezTo>
                    <a:cubicBezTo>
                      <a:pt x="341" y="888"/>
                      <a:pt x="362" y="909"/>
                      <a:pt x="371" y="929"/>
                    </a:cubicBezTo>
                    <a:cubicBezTo>
                      <a:pt x="372" y="939"/>
                      <a:pt x="373" y="951"/>
                      <a:pt x="382" y="954"/>
                    </a:cubicBezTo>
                    <a:cubicBezTo>
                      <a:pt x="412" y="922"/>
                      <a:pt x="384" y="881"/>
                      <a:pt x="388" y="843"/>
                    </a:cubicBezTo>
                    <a:cubicBezTo>
                      <a:pt x="396" y="814"/>
                      <a:pt x="423" y="801"/>
                      <a:pt x="451" y="793"/>
                    </a:cubicBezTo>
                    <a:cubicBezTo>
                      <a:pt x="505" y="770"/>
                      <a:pt x="545" y="814"/>
                      <a:pt x="589" y="839"/>
                    </a:cubicBezTo>
                    <a:cubicBezTo>
                      <a:pt x="588" y="884"/>
                      <a:pt x="594" y="926"/>
                      <a:pt x="584" y="970"/>
                    </a:cubicBezTo>
                    <a:cubicBezTo>
                      <a:pt x="571" y="975"/>
                      <a:pt x="554" y="978"/>
                      <a:pt x="539" y="977"/>
                    </a:cubicBezTo>
                    <a:cubicBezTo>
                      <a:pt x="463" y="983"/>
                      <a:pt x="404" y="1024"/>
                      <a:pt x="336" y="1047"/>
                    </a:cubicBezTo>
                    <a:cubicBezTo>
                      <a:pt x="305" y="1058"/>
                      <a:pt x="268" y="1057"/>
                      <a:pt x="238" y="1069"/>
                    </a:cubicBezTo>
                    <a:cubicBezTo>
                      <a:pt x="262" y="1075"/>
                      <a:pt x="287" y="1067"/>
                      <a:pt x="312" y="1066"/>
                    </a:cubicBezTo>
                    <a:cubicBezTo>
                      <a:pt x="406" y="1052"/>
                      <a:pt x="478" y="980"/>
                      <a:pt x="579" y="992"/>
                    </a:cubicBezTo>
                    <a:cubicBezTo>
                      <a:pt x="581" y="995"/>
                      <a:pt x="581" y="995"/>
                      <a:pt x="581" y="995"/>
                    </a:cubicBezTo>
                    <a:cubicBezTo>
                      <a:pt x="570" y="1019"/>
                      <a:pt x="554" y="1040"/>
                      <a:pt x="536" y="1058"/>
                    </a:cubicBezTo>
                    <a:cubicBezTo>
                      <a:pt x="533" y="1047"/>
                      <a:pt x="532" y="1039"/>
                      <a:pt x="523" y="1033"/>
                    </a:cubicBezTo>
                    <a:cubicBezTo>
                      <a:pt x="515" y="1029"/>
                      <a:pt x="506" y="1033"/>
                      <a:pt x="501" y="1041"/>
                    </a:cubicBezTo>
                    <a:cubicBezTo>
                      <a:pt x="498" y="1045"/>
                      <a:pt x="498" y="1051"/>
                      <a:pt x="501" y="1055"/>
                    </a:cubicBezTo>
                    <a:cubicBezTo>
                      <a:pt x="505" y="1064"/>
                      <a:pt x="513" y="1066"/>
                      <a:pt x="522" y="1069"/>
                    </a:cubicBezTo>
                    <a:cubicBezTo>
                      <a:pt x="520" y="1077"/>
                      <a:pt x="509" y="1081"/>
                      <a:pt x="504" y="1089"/>
                    </a:cubicBezTo>
                    <a:cubicBezTo>
                      <a:pt x="477" y="1134"/>
                      <a:pt x="422" y="1116"/>
                      <a:pt x="390" y="1148"/>
                    </a:cubicBezTo>
                    <a:cubicBezTo>
                      <a:pt x="385" y="1155"/>
                      <a:pt x="368" y="1159"/>
                      <a:pt x="376" y="1169"/>
                    </a:cubicBezTo>
                    <a:cubicBezTo>
                      <a:pt x="412" y="1173"/>
                      <a:pt x="448" y="1163"/>
                      <a:pt x="475" y="1144"/>
                    </a:cubicBezTo>
                    <a:cubicBezTo>
                      <a:pt x="510" y="1104"/>
                      <a:pt x="548" y="1067"/>
                      <a:pt x="583" y="1029"/>
                    </a:cubicBezTo>
                    <a:cubicBezTo>
                      <a:pt x="589" y="1060"/>
                      <a:pt x="580" y="1092"/>
                      <a:pt x="562" y="1117"/>
                    </a:cubicBezTo>
                    <a:cubicBezTo>
                      <a:pt x="554" y="1112"/>
                      <a:pt x="547" y="1105"/>
                      <a:pt x="536" y="1102"/>
                    </a:cubicBezTo>
                    <a:cubicBezTo>
                      <a:pt x="527" y="1104"/>
                      <a:pt x="520" y="1114"/>
                      <a:pt x="519" y="1122"/>
                    </a:cubicBezTo>
                    <a:cubicBezTo>
                      <a:pt x="523" y="1129"/>
                      <a:pt x="527" y="1136"/>
                      <a:pt x="533" y="1141"/>
                    </a:cubicBezTo>
                    <a:cubicBezTo>
                      <a:pt x="501" y="1164"/>
                      <a:pt x="459" y="1166"/>
                      <a:pt x="422" y="1177"/>
                    </a:cubicBezTo>
                    <a:cubicBezTo>
                      <a:pt x="352" y="1186"/>
                      <a:pt x="284" y="1191"/>
                      <a:pt x="213" y="1192"/>
                    </a:cubicBezTo>
                    <a:cubicBezTo>
                      <a:pt x="179" y="1190"/>
                      <a:pt x="141" y="1202"/>
                      <a:pt x="109" y="1192"/>
                    </a:cubicBezTo>
                    <a:cubicBezTo>
                      <a:pt x="72" y="1199"/>
                      <a:pt x="33" y="1188"/>
                      <a:pt x="3" y="1208"/>
                    </a:cubicBezTo>
                    <a:cubicBezTo>
                      <a:pt x="0" y="1213"/>
                      <a:pt x="4" y="1218"/>
                      <a:pt x="4" y="1222"/>
                    </a:cubicBezTo>
                    <a:cubicBezTo>
                      <a:pt x="48" y="1251"/>
                      <a:pt x="109" y="1228"/>
                      <a:pt x="159" y="1237"/>
                    </a:cubicBezTo>
                    <a:cubicBezTo>
                      <a:pt x="537" y="1237"/>
                      <a:pt x="537" y="1237"/>
                      <a:pt x="537" y="1237"/>
                    </a:cubicBezTo>
                    <a:cubicBezTo>
                      <a:pt x="565" y="1236"/>
                      <a:pt x="593" y="1235"/>
                      <a:pt x="615" y="1222"/>
                    </a:cubicBezTo>
                    <a:cubicBezTo>
                      <a:pt x="664" y="1194"/>
                      <a:pt x="691" y="1144"/>
                      <a:pt x="716" y="1095"/>
                    </a:cubicBezTo>
                    <a:cubicBezTo>
                      <a:pt x="725" y="1077"/>
                      <a:pt x="732" y="1057"/>
                      <a:pt x="736" y="1037"/>
                    </a:cubicBezTo>
                    <a:cubicBezTo>
                      <a:pt x="746" y="1004"/>
                      <a:pt x="775" y="981"/>
                      <a:pt x="808" y="978"/>
                    </a:cubicBezTo>
                    <a:cubicBezTo>
                      <a:pt x="813" y="1028"/>
                      <a:pt x="803" y="1078"/>
                      <a:pt x="792" y="1125"/>
                    </a:cubicBezTo>
                    <a:cubicBezTo>
                      <a:pt x="786" y="1156"/>
                      <a:pt x="766" y="1186"/>
                      <a:pt x="778" y="1218"/>
                    </a:cubicBezTo>
                    <a:cubicBezTo>
                      <a:pt x="781" y="1234"/>
                      <a:pt x="797" y="1234"/>
                      <a:pt x="810" y="1236"/>
                    </a:cubicBezTo>
                    <a:cubicBezTo>
                      <a:pt x="926" y="1234"/>
                      <a:pt x="1042" y="1229"/>
                      <a:pt x="1165" y="1238"/>
                    </a:cubicBezTo>
                    <a:cubicBezTo>
                      <a:pt x="1187" y="1242"/>
                      <a:pt x="1206" y="1248"/>
                      <a:pt x="1230" y="1247"/>
                    </a:cubicBezTo>
                    <a:cubicBezTo>
                      <a:pt x="1232" y="1245"/>
                      <a:pt x="1239" y="1244"/>
                      <a:pt x="1236" y="1238"/>
                    </a:cubicBezTo>
                    <a:cubicBezTo>
                      <a:pt x="1233" y="1227"/>
                      <a:pt x="1226" y="1214"/>
                      <a:pt x="1213" y="1211"/>
                    </a:cubicBezTo>
                    <a:cubicBezTo>
                      <a:pt x="1211" y="1205"/>
                      <a:pt x="1203" y="1207"/>
                      <a:pt x="1200" y="1203"/>
                    </a:cubicBezTo>
                    <a:cubicBezTo>
                      <a:pt x="1138" y="1168"/>
                      <a:pt x="1064" y="1187"/>
                      <a:pt x="992" y="1188"/>
                    </a:cubicBezTo>
                    <a:cubicBezTo>
                      <a:pt x="955" y="1191"/>
                      <a:pt x="917" y="1198"/>
                      <a:pt x="886" y="1177"/>
                    </a:cubicBezTo>
                    <a:cubicBezTo>
                      <a:pt x="871" y="1159"/>
                      <a:pt x="882" y="1104"/>
                      <a:pt x="882" y="1104"/>
                    </a:cubicBezTo>
                    <a:cubicBezTo>
                      <a:pt x="882" y="1083"/>
                      <a:pt x="935" y="930"/>
                      <a:pt x="941" y="918"/>
                    </a:cubicBezTo>
                    <a:cubicBezTo>
                      <a:pt x="943" y="903"/>
                      <a:pt x="949" y="890"/>
                      <a:pt x="947" y="873"/>
                    </a:cubicBezTo>
                    <a:cubicBezTo>
                      <a:pt x="955" y="854"/>
                      <a:pt x="953" y="829"/>
                      <a:pt x="953" y="807"/>
                    </a:cubicBezTo>
                    <a:cubicBezTo>
                      <a:pt x="957" y="777"/>
                      <a:pt x="972" y="748"/>
                      <a:pt x="983" y="718"/>
                    </a:cubicBezTo>
                    <a:cubicBezTo>
                      <a:pt x="988" y="703"/>
                      <a:pt x="993" y="688"/>
                      <a:pt x="999" y="673"/>
                    </a:cubicBezTo>
                    <a:cubicBezTo>
                      <a:pt x="1005" y="655"/>
                      <a:pt x="1007" y="637"/>
                      <a:pt x="1018" y="623"/>
                    </a:cubicBezTo>
                    <a:cubicBezTo>
                      <a:pt x="1050" y="643"/>
                      <a:pt x="1080" y="642"/>
                      <a:pt x="1095" y="678"/>
                    </a:cubicBezTo>
                    <a:cubicBezTo>
                      <a:pt x="1109" y="758"/>
                      <a:pt x="1109" y="758"/>
                      <a:pt x="1109" y="758"/>
                    </a:cubicBezTo>
                    <a:cubicBezTo>
                      <a:pt x="1109" y="763"/>
                      <a:pt x="1112" y="773"/>
                      <a:pt x="1119" y="767"/>
                    </a:cubicBezTo>
                    <a:cubicBezTo>
                      <a:pt x="1144" y="750"/>
                      <a:pt x="1136" y="714"/>
                      <a:pt x="1136" y="689"/>
                    </a:cubicBezTo>
                    <a:cubicBezTo>
                      <a:pt x="1142" y="659"/>
                      <a:pt x="1121" y="644"/>
                      <a:pt x="1112" y="618"/>
                    </a:cubicBezTo>
                    <a:cubicBezTo>
                      <a:pt x="1106" y="613"/>
                      <a:pt x="1095" y="590"/>
                      <a:pt x="1095" y="590"/>
                    </a:cubicBezTo>
                    <a:cubicBezTo>
                      <a:pt x="1091" y="569"/>
                      <a:pt x="1044" y="554"/>
                      <a:pt x="1055" y="528"/>
                    </a:cubicBezTo>
                    <a:cubicBezTo>
                      <a:pt x="1061" y="506"/>
                      <a:pt x="1066" y="485"/>
                      <a:pt x="1087" y="473"/>
                    </a:cubicBezTo>
                    <a:cubicBezTo>
                      <a:pt x="1090" y="475"/>
                      <a:pt x="1092" y="477"/>
                      <a:pt x="1092" y="480"/>
                    </a:cubicBezTo>
                    <a:cubicBezTo>
                      <a:pt x="1104" y="472"/>
                      <a:pt x="1104" y="472"/>
                      <a:pt x="1104" y="472"/>
                    </a:cubicBezTo>
                    <a:cubicBezTo>
                      <a:pt x="1105" y="391"/>
                      <a:pt x="1105" y="391"/>
                      <a:pt x="1105" y="391"/>
                    </a:cubicBezTo>
                    <a:cubicBezTo>
                      <a:pt x="1136" y="391"/>
                      <a:pt x="1182" y="395"/>
                      <a:pt x="1214" y="395"/>
                    </a:cubicBezTo>
                    <a:cubicBezTo>
                      <a:pt x="1223" y="398"/>
                      <a:pt x="1230" y="404"/>
                      <a:pt x="1239" y="405"/>
                    </a:cubicBezTo>
                    <a:cubicBezTo>
                      <a:pt x="1247" y="395"/>
                      <a:pt x="1247" y="395"/>
                      <a:pt x="1247" y="395"/>
                    </a:cubicBezTo>
                    <a:cubicBezTo>
                      <a:pt x="1325" y="379"/>
                      <a:pt x="1325" y="379"/>
                      <a:pt x="1325" y="379"/>
                    </a:cubicBezTo>
                    <a:cubicBezTo>
                      <a:pt x="1292" y="383"/>
                      <a:pt x="1271" y="345"/>
                      <a:pt x="1240" y="3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9" name="Freeform 90"/>
              <p:cNvSpPr>
                <a:spLocks/>
              </p:cNvSpPr>
              <p:nvPr userDrawn="1"/>
            </p:nvSpPr>
            <p:spPr bwMode="auto">
              <a:xfrm>
                <a:off x="555" y="-1271"/>
                <a:ext cx="87" cy="80"/>
              </a:xfrm>
              <a:custGeom>
                <a:avLst/>
                <a:gdLst>
                  <a:gd name="T0" fmla="*/ 36 w 37"/>
                  <a:gd name="T1" fmla="*/ 12 h 34"/>
                  <a:gd name="T2" fmla="*/ 22 w 37"/>
                  <a:gd name="T3" fmla="*/ 34 h 34"/>
                  <a:gd name="T4" fmla="*/ 4 w 37"/>
                  <a:gd name="T5" fmla="*/ 23 h 34"/>
                  <a:gd name="T6" fmla="*/ 17 w 37"/>
                  <a:gd name="T7" fmla="*/ 0 h 34"/>
                  <a:gd name="T8" fmla="*/ 36 w 37"/>
                  <a:gd name="T9" fmla="*/ 12 h 34"/>
                </a:gdLst>
                <a:ahLst/>
                <a:cxnLst>
                  <a:cxn ang="0">
                    <a:pos x="T0" y="T1"/>
                  </a:cxn>
                  <a:cxn ang="0">
                    <a:pos x="T2" y="T3"/>
                  </a:cxn>
                  <a:cxn ang="0">
                    <a:pos x="T4" y="T5"/>
                  </a:cxn>
                  <a:cxn ang="0">
                    <a:pos x="T6" y="T7"/>
                  </a:cxn>
                  <a:cxn ang="0">
                    <a:pos x="T8" y="T9"/>
                  </a:cxn>
                </a:cxnLst>
                <a:rect l="0" t="0" r="r" b="b"/>
                <a:pathLst>
                  <a:path w="37" h="34">
                    <a:moveTo>
                      <a:pt x="36" y="12"/>
                    </a:moveTo>
                    <a:cubicBezTo>
                      <a:pt x="37" y="23"/>
                      <a:pt x="30" y="30"/>
                      <a:pt x="22" y="34"/>
                    </a:cubicBezTo>
                    <a:cubicBezTo>
                      <a:pt x="14" y="31"/>
                      <a:pt x="8" y="30"/>
                      <a:pt x="4" y="23"/>
                    </a:cubicBezTo>
                    <a:cubicBezTo>
                      <a:pt x="0" y="12"/>
                      <a:pt x="9" y="4"/>
                      <a:pt x="17" y="0"/>
                    </a:cubicBezTo>
                    <a:cubicBezTo>
                      <a:pt x="25" y="2"/>
                      <a:pt x="34" y="3"/>
                      <a:pt x="3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0" name="Freeform 91"/>
              <p:cNvSpPr>
                <a:spLocks/>
              </p:cNvSpPr>
              <p:nvPr userDrawn="1"/>
            </p:nvSpPr>
            <p:spPr bwMode="auto">
              <a:xfrm>
                <a:off x="420" y="-1262"/>
                <a:ext cx="90" cy="97"/>
              </a:xfrm>
              <a:custGeom>
                <a:avLst/>
                <a:gdLst>
                  <a:gd name="T0" fmla="*/ 31 w 38"/>
                  <a:gd name="T1" fmla="*/ 8 h 41"/>
                  <a:gd name="T2" fmla="*/ 35 w 38"/>
                  <a:gd name="T3" fmla="*/ 30 h 41"/>
                  <a:gd name="T4" fmla="*/ 12 w 38"/>
                  <a:gd name="T5" fmla="*/ 33 h 41"/>
                  <a:gd name="T6" fmla="*/ 5 w 38"/>
                  <a:gd name="T7" fmla="*/ 13 h 41"/>
                  <a:gd name="T8" fmla="*/ 31 w 38"/>
                  <a:gd name="T9" fmla="*/ 8 h 41"/>
                </a:gdLst>
                <a:ahLst/>
                <a:cxnLst>
                  <a:cxn ang="0">
                    <a:pos x="T0" y="T1"/>
                  </a:cxn>
                  <a:cxn ang="0">
                    <a:pos x="T2" y="T3"/>
                  </a:cxn>
                  <a:cxn ang="0">
                    <a:pos x="T4" y="T5"/>
                  </a:cxn>
                  <a:cxn ang="0">
                    <a:pos x="T6" y="T7"/>
                  </a:cxn>
                  <a:cxn ang="0">
                    <a:pos x="T8" y="T9"/>
                  </a:cxn>
                </a:cxnLst>
                <a:rect l="0" t="0" r="r" b="b"/>
                <a:pathLst>
                  <a:path w="38" h="41">
                    <a:moveTo>
                      <a:pt x="31" y="8"/>
                    </a:moveTo>
                    <a:cubicBezTo>
                      <a:pt x="37" y="14"/>
                      <a:pt x="38" y="23"/>
                      <a:pt x="35" y="30"/>
                    </a:cubicBezTo>
                    <a:cubicBezTo>
                      <a:pt x="28" y="36"/>
                      <a:pt x="17" y="41"/>
                      <a:pt x="12" y="33"/>
                    </a:cubicBezTo>
                    <a:cubicBezTo>
                      <a:pt x="6" y="27"/>
                      <a:pt x="0" y="20"/>
                      <a:pt x="5" y="13"/>
                    </a:cubicBezTo>
                    <a:cubicBezTo>
                      <a:pt x="12" y="6"/>
                      <a:pt x="23" y="0"/>
                      <a:pt x="3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1" name="Freeform 92"/>
              <p:cNvSpPr>
                <a:spLocks/>
              </p:cNvSpPr>
              <p:nvPr userDrawn="1"/>
            </p:nvSpPr>
            <p:spPr bwMode="auto">
              <a:xfrm>
                <a:off x="5297" y="-1210"/>
                <a:ext cx="93" cy="83"/>
              </a:xfrm>
              <a:custGeom>
                <a:avLst/>
                <a:gdLst>
                  <a:gd name="T0" fmla="*/ 35 w 39"/>
                  <a:gd name="T1" fmla="*/ 13 h 35"/>
                  <a:gd name="T2" fmla="*/ 23 w 39"/>
                  <a:gd name="T3" fmla="*/ 35 h 35"/>
                  <a:gd name="T4" fmla="*/ 0 w 39"/>
                  <a:gd name="T5" fmla="*/ 18 h 35"/>
                  <a:gd name="T6" fmla="*/ 15 w 39"/>
                  <a:gd name="T7" fmla="*/ 3 h 35"/>
                  <a:gd name="T8" fmla="*/ 35 w 39"/>
                  <a:gd name="T9" fmla="*/ 13 h 35"/>
                </a:gdLst>
                <a:ahLst/>
                <a:cxnLst>
                  <a:cxn ang="0">
                    <a:pos x="T0" y="T1"/>
                  </a:cxn>
                  <a:cxn ang="0">
                    <a:pos x="T2" y="T3"/>
                  </a:cxn>
                  <a:cxn ang="0">
                    <a:pos x="T4" y="T5"/>
                  </a:cxn>
                  <a:cxn ang="0">
                    <a:pos x="T6" y="T7"/>
                  </a:cxn>
                  <a:cxn ang="0">
                    <a:pos x="T8" y="T9"/>
                  </a:cxn>
                </a:cxnLst>
                <a:rect l="0" t="0" r="r" b="b"/>
                <a:pathLst>
                  <a:path w="39" h="35">
                    <a:moveTo>
                      <a:pt x="35" y="13"/>
                    </a:moveTo>
                    <a:cubicBezTo>
                      <a:pt x="39" y="24"/>
                      <a:pt x="30" y="31"/>
                      <a:pt x="23" y="35"/>
                    </a:cubicBezTo>
                    <a:cubicBezTo>
                      <a:pt x="13" y="32"/>
                      <a:pt x="0" y="30"/>
                      <a:pt x="0" y="18"/>
                    </a:cubicBezTo>
                    <a:cubicBezTo>
                      <a:pt x="1" y="10"/>
                      <a:pt x="8" y="5"/>
                      <a:pt x="15" y="3"/>
                    </a:cubicBezTo>
                    <a:cubicBezTo>
                      <a:pt x="24" y="0"/>
                      <a:pt x="31" y="7"/>
                      <a:pt x="3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2" name="Freeform 93"/>
              <p:cNvSpPr>
                <a:spLocks/>
              </p:cNvSpPr>
              <p:nvPr userDrawn="1"/>
            </p:nvSpPr>
            <p:spPr bwMode="auto">
              <a:xfrm>
                <a:off x="5423" y="-1205"/>
                <a:ext cx="101" cy="85"/>
              </a:xfrm>
              <a:custGeom>
                <a:avLst/>
                <a:gdLst>
                  <a:gd name="T0" fmla="*/ 33 w 43"/>
                  <a:gd name="T1" fmla="*/ 9 h 36"/>
                  <a:gd name="T2" fmla="*/ 35 w 43"/>
                  <a:gd name="T3" fmla="*/ 26 h 36"/>
                  <a:gd name="T4" fmla="*/ 25 w 43"/>
                  <a:gd name="T5" fmla="*/ 34 h 36"/>
                  <a:gd name="T6" fmla="*/ 2 w 43"/>
                  <a:gd name="T7" fmla="*/ 23 h 36"/>
                  <a:gd name="T8" fmla="*/ 17 w 43"/>
                  <a:gd name="T9" fmla="*/ 2 h 36"/>
                  <a:gd name="T10" fmla="*/ 33 w 43"/>
                  <a:gd name="T11" fmla="*/ 9 h 36"/>
                </a:gdLst>
                <a:ahLst/>
                <a:cxnLst>
                  <a:cxn ang="0">
                    <a:pos x="T0" y="T1"/>
                  </a:cxn>
                  <a:cxn ang="0">
                    <a:pos x="T2" y="T3"/>
                  </a:cxn>
                  <a:cxn ang="0">
                    <a:pos x="T4" y="T5"/>
                  </a:cxn>
                  <a:cxn ang="0">
                    <a:pos x="T6" y="T7"/>
                  </a:cxn>
                  <a:cxn ang="0">
                    <a:pos x="T8" y="T9"/>
                  </a:cxn>
                  <a:cxn ang="0">
                    <a:pos x="T10" y="T11"/>
                  </a:cxn>
                </a:cxnLst>
                <a:rect l="0" t="0" r="r" b="b"/>
                <a:pathLst>
                  <a:path w="43" h="36">
                    <a:moveTo>
                      <a:pt x="33" y="9"/>
                    </a:moveTo>
                    <a:cubicBezTo>
                      <a:pt x="36" y="14"/>
                      <a:pt x="43" y="22"/>
                      <a:pt x="35" y="26"/>
                    </a:cubicBezTo>
                    <a:cubicBezTo>
                      <a:pt x="31" y="29"/>
                      <a:pt x="28" y="30"/>
                      <a:pt x="25" y="34"/>
                    </a:cubicBezTo>
                    <a:cubicBezTo>
                      <a:pt x="15" y="36"/>
                      <a:pt x="5" y="32"/>
                      <a:pt x="2" y="23"/>
                    </a:cubicBezTo>
                    <a:cubicBezTo>
                      <a:pt x="0" y="12"/>
                      <a:pt x="9" y="7"/>
                      <a:pt x="17" y="2"/>
                    </a:cubicBezTo>
                    <a:cubicBezTo>
                      <a:pt x="23" y="0"/>
                      <a:pt x="28" y="5"/>
                      <a:pt x="3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3" name="Freeform 94"/>
              <p:cNvSpPr>
                <a:spLocks/>
              </p:cNvSpPr>
              <p:nvPr userDrawn="1"/>
            </p:nvSpPr>
            <p:spPr bwMode="auto">
              <a:xfrm>
                <a:off x="-156" y="-1196"/>
                <a:ext cx="80" cy="78"/>
              </a:xfrm>
              <a:custGeom>
                <a:avLst/>
                <a:gdLst>
                  <a:gd name="T0" fmla="*/ 34 w 34"/>
                  <a:gd name="T1" fmla="*/ 17 h 33"/>
                  <a:gd name="T2" fmla="*/ 8 w 34"/>
                  <a:gd name="T3" fmla="*/ 29 h 33"/>
                  <a:gd name="T4" fmla="*/ 0 w 34"/>
                  <a:gd name="T5" fmla="*/ 17 h 33"/>
                  <a:gd name="T6" fmla="*/ 11 w 34"/>
                  <a:gd name="T7" fmla="*/ 0 h 33"/>
                  <a:gd name="T8" fmla="*/ 34 w 34"/>
                  <a:gd name="T9" fmla="*/ 17 h 33"/>
                </a:gdLst>
                <a:ahLst/>
                <a:cxnLst>
                  <a:cxn ang="0">
                    <a:pos x="T0" y="T1"/>
                  </a:cxn>
                  <a:cxn ang="0">
                    <a:pos x="T2" y="T3"/>
                  </a:cxn>
                  <a:cxn ang="0">
                    <a:pos x="T4" y="T5"/>
                  </a:cxn>
                  <a:cxn ang="0">
                    <a:pos x="T6" y="T7"/>
                  </a:cxn>
                  <a:cxn ang="0">
                    <a:pos x="T8" y="T9"/>
                  </a:cxn>
                </a:cxnLst>
                <a:rect l="0" t="0" r="r" b="b"/>
                <a:pathLst>
                  <a:path w="34" h="33">
                    <a:moveTo>
                      <a:pt x="34" y="17"/>
                    </a:moveTo>
                    <a:cubicBezTo>
                      <a:pt x="30" y="28"/>
                      <a:pt x="20" y="33"/>
                      <a:pt x="8" y="29"/>
                    </a:cubicBezTo>
                    <a:cubicBezTo>
                      <a:pt x="5" y="26"/>
                      <a:pt x="2" y="21"/>
                      <a:pt x="0" y="17"/>
                    </a:cubicBezTo>
                    <a:cubicBezTo>
                      <a:pt x="1" y="10"/>
                      <a:pt x="3" y="3"/>
                      <a:pt x="11" y="0"/>
                    </a:cubicBezTo>
                    <a:cubicBezTo>
                      <a:pt x="22" y="1"/>
                      <a:pt x="31" y="6"/>
                      <a:pt x="3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4" name="Freeform 95"/>
              <p:cNvSpPr>
                <a:spLocks/>
              </p:cNvSpPr>
              <p:nvPr userDrawn="1"/>
            </p:nvSpPr>
            <p:spPr bwMode="auto">
              <a:xfrm>
                <a:off x="600" y="-1160"/>
                <a:ext cx="87" cy="87"/>
              </a:xfrm>
              <a:custGeom>
                <a:avLst/>
                <a:gdLst>
                  <a:gd name="T0" fmla="*/ 37 w 37"/>
                  <a:gd name="T1" fmla="*/ 18 h 37"/>
                  <a:gd name="T2" fmla="*/ 21 w 37"/>
                  <a:gd name="T3" fmla="*/ 36 h 37"/>
                  <a:gd name="T4" fmla="*/ 0 w 37"/>
                  <a:gd name="T5" fmla="*/ 23 h 37"/>
                  <a:gd name="T6" fmla="*/ 11 w 37"/>
                  <a:gd name="T7" fmla="*/ 4 h 37"/>
                  <a:gd name="T8" fmla="*/ 37 w 37"/>
                  <a:gd name="T9" fmla="*/ 18 h 37"/>
                </a:gdLst>
                <a:ahLst/>
                <a:cxnLst>
                  <a:cxn ang="0">
                    <a:pos x="T0" y="T1"/>
                  </a:cxn>
                  <a:cxn ang="0">
                    <a:pos x="T2" y="T3"/>
                  </a:cxn>
                  <a:cxn ang="0">
                    <a:pos x="T4" y="T5"/>
                  </a:cxn>
                  <a:cxn ang="0">
                    <a:pos x="T6" y="T7"/>
                  </a:cxn>
                  <a:cxn ang="0">
                    <a:pos x="T8" y="T9"/>
                  </a:cxn>
                </a:cxnLst>
                <a:rect l="0" t="0" r="r" b="b"/>
                <a:pathLst>
                  <a:path w="37" h="37">
                    <a:moveTo>
                      <a:pt x="37" y="18"/>
                    </a:moveTo>
                    <a:cubicBezTo>
                      <a:pt x="36" y="26"/>
                      <a:pt x="28" y="33"/>
                      <a:pt x="21" y="36"/>
                    </a:cubicBezTo>
                    <a:cubicBezTo>
                      <a:pt x="11" y="37"/>
                      <a:pt x="5" y="30"/>
                      <a:pt x="0" y="23"/>
                    </a:cubicBezTo>
                    <a:cubicBezTo>
                      <a:pt x="0" y="15"/>
                      <a:pt x="4" y="5"/>
                      <a:pt x="11" y="4"/>
                    </a:cubicBezTo>
                    <a:cubicBezTo>
                      <a:pt x="22" y="0"/>
                      <a:pt x="34" y="7"/>
                      <a:pt x="3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5" name="Freeform 96"/>
              <p:cNvSpPr>
                <a:spLocks/>
              </p:cNvSpPr>
              <p:nvPr userDrawn="1"/>
            </p:nvSpPr>
            <p:spPr bwMode="auto">
              <a:xfrm>
                <a:off x="475" y="-1153"/>
                <a:ext cx="92" cy="87"/>
              </a:xfrm>
              <a:custGeom>
                <a:avLst/>
                <a:gdLst>
                  <a:gd name="T0" fmla="*/ 34 w 39"/>
                  <a:gd name="T1" fmla="*/ 8 h 37"/>
                  <a:gd name="T2" fmla="*/ 37 w 39"/>
                  <a:gd name="T3" fmla="*/ 24 h 37"/>
                  <a:gd name="T4" fmla="*/ 13 w 39"/>
                  <a:gd name="T5" fmla="*/ 32 h 37"/>
                  <a:gd name="T6" fmla="*/ 2 w 39"/>
                  <a:gd name="T7" fmla="*/ 13 h 37"/>
                  <a:gd name="T8" fmla="*/ 16 w 39"/>
                  <a:gd name="T9" fmla="*/ 2 h 37"/>
                  <a:gd name="T10" fmla="*/ 34 w 39"/>
                  <a:gd name="T11" fmla="*/ 8 h 37"/>
                </a:gdLst>
                <a:ahLst/>
                <a:cxnLst>
                  <a:cxn ang="0">
                    <a:pos x="T0" y="T1"/>
                  </a:cxn>
                  <a:cxn ang="0">
                    <a:pos x="T2" y="T3"/>
                  </a:cxn>
                  <a:cxn ang="0">
                    <a:pos x="T4" y="T5"/>
                  </a:cxn>
                  <a:cxn ang="0">
                    <a:pos x="T6" y="T7"/>
                  </a:cxn>
                  <a:cxn ang="0">
                    <a:pos x="T8" y="T9"/>
                  </a:cxn>
                  <a:cxn ang="0">
                    <a:pos x="T10" y="T11"/>
                  </a:cxn>
                </a:cxnLst>
                <a:rect l="0" t="0" r="r" b="b"/>
                <a:pathLst>
                  <a:path w="39" h="37">
                    <a:moveTo>
                      <a:pt x="34" y="8"/>
                    </a:moveTo>
                    <a:cubicBezTo>
                      <a:pt x="37" y="11"/>
                      <a:pt x="39" y="19"/>
                      <a:pt x="37" y="24"/>
                    </a:cubicBezTo>
                    <a:cubicBezTo>
                      <a:pt x="31" y="29"/>
                      <a:pt x="22" y="37"/>
                      <a:pt x="13" y="32"/>
                    </a:cubicBezTo>
                    <a:cubicBezTo>
                      <a:pt x="7" y="27"/>
                      <a:pt x="0" y="23"/>
                      <a:pt x="2" y="13"/>
                    </a:cubicBezTo>
                    <a:cubicBezTo>
                      <a:pt x="6" y="9"/>
                      <a:pt x="11" y="3"/>
                      <a:pt x="16" y="2"/>
                    </a:cubicBezTo>
                    <a:cubicBezTo>
                      <a:pt x="24" y="0"/>
                      <a:pt x="28" y="4"/>
                      <a:pt x="3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6" name="Freeform 97"/>
              <p:cNvSpPr>
                <a:spLocks/>
              </p:cNvSpPr>
              <p:nvPr userDrawn="1"/>
            </p:nvSpPr>
            <p:spPr bwMode="auto">
              <a:xfrm>
                <a:off x="5753" y="-1139"/>
                <a:ext cx="95" cy="83"/>
              </a:xfrm>
              <a:custGeom>
                <a:avLst/>
                <a:gdLst>
                  <a:gd name="T0" fmla="*/ 40 w 40"/>
                  <a:gd name="T1" fmla="*/ 14 h 35"/>
                  <a:gd name="T2" fmla="*/ 27 w 40"/>
                  <a:gd name="T3" fmla="*/ 32 h 35"/>
                  <a:gd name="T4" fmla="*/ 6 w 40"/>
                  <a:gd name="T5" fmla="*/ 27 h 35"/>
                  <a:gd name="T6" fmla="*/ 2 w 40"/>
                  <a:gd name="T7" fmla="*/ 13 h 35"/>
                  <a:gd name="T8" fmla="*/ 21 w 40"/>
                  <a:gd name="T9" fmla="*/ 0 h 35"/>
                  <a:gd name="T10" fmla="*/ 40 w 40"/>
                  <a:gd name="T11" fmla="*/ 14 h 35"/>
                </a:gdLst>
                <a:ahLst/>
                <a:cxnLst>
                  <a:cxn ang="0">
                    <a:pos x="T0" y="T1"/>
                  </a:cxn>
                  <a:cxn ang="0">
                    <a:pos x="T2" y="T3"/>
                  </a:cxn>
                  <a:cxn ang="0">
                    <a:pos x="T4" y="T5"/>
                  </a:cxn>
                  <a:cxn ang="0">
                    <a:pos x="T6" y="T7"/>
                  </a:cxn>
                  <a:cxn ang="0">
                    <a:pos x="T8" y="T9"/>
                  </a:cxn>
                  <a:cxn ang="0">
                    <a:pos x="T10" y="T11"/>
                  </a:cxn>
                </a:cxnLst>
                <a:rect l="0" t="0" r="r" b="b"/>
                <a:pathLst>
                  <a:path w="40" h="35">
                    <a:moveTo>
                      <a:pt x="40" y="14"/>
                    </a:moveTo>
                    <a:cubicBezTo>
                      <a:pt x="40" y="22"/>
                      <a:pt x="32" y="29"/>
                      <a:pt x="27" y="32"/>
                    </a:cubicBezTo>
                    <a:cubicBezTo>
                      <a:pt x="20" y="35"/>
                      <a:pt x="11" y="33"/>
                      <a:pt x="6" y="27"/>
                    </a:cubicBezTo>
                    <a:cubicBezTo>
                      <a:pt x="0" y="26"/>
                      <a:pt x="2" y="18"/>
                      <a:pt x="2" y="13"/>
                    </a:cubicBezTo>
                    <a:cubicBezTo>
                      <a:pt x="7" y="6"/>
                      <a:pt x="14" y="2"/>
                      <a:pt x="21" y="0"/>
                    </a:cubicBezTo>
                    <a:cubicBezTo>
                      <a:pt x="29" y="2"/>
                      <a:pt x="35" y="8"/>
                      <a:pt x="4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7" name="Freeform 98"/>
              <p:cNvSpPr>
                <a:spLocks/>
              </p:cNvSpPr>
              <p:nvPr userDrawn="1"/>
            </p:nvSpPr>
            <p:spPr bwMode="auto">
              <a:xfrm>
                <a:off x="5912" y="-1120"/>
                <a:ext cx="80" cy="76"/>
              </a:xfrm>
              <a:custGeom>
                <a:avLst/>
                <a:gdLst>
                  <a:gd name="T0" fmla="*/ 34 w 34"/>
                  <a:gd name="T1" fmla="*/ 15 h 32"/>
                  <a:gd name="T2" fmla="*/ 16 w 34"/>
                  <a:gd name="T3" fmla="*/ 32 h 32"/>
                  <a:gd name="T4" fmla="*/ 2 w 34"/>
                  <a:gd name="T5" fmla="*/ 20 h 32"/>
                  <a:gd name="T6" fmla="*/ 10 w 34"/>
                  <a:gd name="T7" fmla="*/ 5 h 32"/>
                  <a:gd name="T8" fmla="*/ 34 w 34"/>
                  <a:gd name="T9" fmla="*/ 15 h 32"/>
                </a:gdLst>
                <a:ahLst/>
                <a:cxnLst>
                  <a:cxn ang="0">
                    <a:pos x="T0" y="T1"/>
                  </a:cxn>
                  <a:cxn ang="0">
                    <a:pos x="T2" y="T3"/>
                  </a:cxn>
                  <a:cxn ang="0">
                    <a:pos x="T4" y="T5"/>
                  </a:cxn>
                  <a:cxn ang="0">
                    <a:pos x="T6" y="T7"/>
                  </a:cxn>
                  <a:cxn ang="0">
                    <a:pos x="T8" y="T9"/>
                  </a:cxn>
                </a:cxnLst>
                <a:rect l="0" t="0" r="r" b="b"/>
                <a:pathLst>
                  <a:path w="34" h="32">
                    <a:moveTo>
                      <a:pt x="34" y="15"/>
                    </a:moveTo>
                    <a:cubicBezTo>
                      <a:pt x="31" y="23"/>
                      <a:pt x="25" y="31"/>
                      <a:pt x="16" y="32"/>
                    </a:cubicBezTo>
                    <a:cubicBezTo>
                      <a:pt x="10" y="31"/>
                      <a:pt x="0" y="29"/>
                      <a:pt x="2" y="20"/>
                    </a:cubicBezTo>
                    <a:cubicBezTo>
                      <a:pt x="2" y="14"/>
                      <a:pt x="6" y="7"/>
                      <a:pt x="10" y="5"/>
                    </a:cubicBezTo>
                    <a:cubicBezTo>
                      <a:pt x="20" y="0"/>
                      <a:pt x="31" y="5"/>
                      <a:pt x="3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8" name="Freeform 99"/>
              <p:cNvSpPr>
                <a:spLocks/>
              </p:cNvSpPr>
              <p:nvPr userDrawn="1"/>
            </p:nvSpPr>
            <p:spPr bwMode="auto">
              <a:xfrm>
                <a:off x="92" y="-1080"/>
                <a:ext cx="94" cy="90"/>
              </a:xfrm>
              <a:custGeom>
                <a:avLst/>
                <a:gdLst>
                  <a:gd name="T0" fmla="*/ 38 w 40"/>
                  <a:gd name="T1" fmla="*/ 11 h 38"/>
                  <a:gd name="T2" fmla="*/ 27 w 40"/>
                  <a:gd name="T3" fmla="*/ 34 h 38"/>
                  <a:gd name="T4" fmla="*/ 9 w 40"/>
                  <a:gd name="T5" fmla="*/ 30 h 38"/>
                  <a:gd name="T6" fmla="*/ 4 w 40"/>
                  <a:gd name="T7" fmla="*/ 10 h 38"/>
                  <a:gd name="T8" fmla="*/ 20 w 40"/>
                  <a:gd name="T9" fmla="*/ 0 h 38"/>
                  <a:gd name="T10" fmla="*/ 38 w 40"/>
                  <a:gd name="T11" fmla="*/ 11 h 38"/>
                </a:gdLst>
                <a:ahLst/>
                <a:cxnLst>
                  <a:cxn ang="0">
                    <a:pos x="T0" y="T1"/>
                  </a:cxn>
                  <a:cxn ang="0">
                    <a:pos x="T2" y="T3"/>
                  </a:cxn>
                  <a:cxn ang="0">
                    <a:pos x="T4" y="T5"/>
                  </a:cxn>
                  <a:cxn ang="0">
                    <a:pos x="T6" y="T7"/>
                  </a:cxn>
                  <a:cxn ang="0">
                    <a:pos x="T8" y="T9"/>
                  </a:cxn>
                  <a:cxn ang="0">
                    <a:pos x="T10" y="T11"/>
                  </a:cxn>
                </a:cxnLst>
                <a:rect l="0" t="0" r="r" b="b"/>
                <a:pathLst>
                  <a:path w="40" h="38">
                    <a:moveTo>
                      <a:pt x="38" y="11"/>
                    </a:moveTo>
                    <a:cubicBezTo>
                      <a:pt x="40" y="23"/>
                      <a:pt x="36" y="30"/>
                      <a:pt x="27" y="34"/>
                    </a:cubicBezTo>
                    <a:cubicBezTo>
                      <a:pt x="20" y="38"/>
                      <a:pt x="13" y="33"/>
                      <a:pt x="9" y="30"/>
                    </a:cubicBezTo>
                    <a:cubicBezTo>
                      <a:pt x="4" y="25"/>
                      <a:pt x="0" y="17"/>
                      <a:pt x="4" y="10"/>
                    </a:cubicBezTo>
                    <a:cubicBezTo>
                      <a:pt x="6" y="1"/>
                      <a:pt x="14" y="3"/>
                      <a:pt x="20" y="0"/>
                    </a:cubicBezTo>
                    <a:cubicBezTo>
                      <a:pt x="29" y="1"/>
                      <a:pt x="33" y="4"/>
                      <a:pt x="3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9" name="Freeform 100"/>
              <p:cNvSpPr>
                <a:spLocks/>
              </p:cNvSpPr>
              <p:nvPr userDrawn="1"/>
            </p:nvSpPr>
            <p:spPr bwMode="auto">
              <a:xfrm>
                <a:off x="201" y="-1077"/>
                <a:ext cx="99" cy="97"/>
              </a:xfrm>
              <a:custGeom>
                <a:avLst/>
                <a:gdLst>
                  <a:gd name="T0" fmla="*/ 39 w 42"/>
                  <a:gd name="T1" fmla="*/ 19 h 41"/>
                  <a:gd name="T2" fmla="*/ 32 w 42"/>
                  <a:gd name="T3" fmla="*/ 35 h 41"/>
                  <a:gd name="T4" fmla="*/ 14 w 42"/>
                  <a:gd name="T5" fmla="*/ 37 h 41"/>
                  <a:gd name="T6" fmla="*/ 7 w 42"/>
                  <a:gd name="T7" fmla="*/ 14 h 41"/>
                  <a:gd name="T8" fmla="*/ 39 w 42"/>
                  <a:gd name="T9" fmla="*/ 19 h 41"/>
                </a:gdLst>
                <a:ahLst/>
                <a:cxnLst>
                  <a:cxn ang="0">
                    <a:pos x="T0" y="T1"/>
                  </a:cxn>
                  <a:cxn ang="0">
                    <a:pos x="T2" y="T3"/>
                  </a:cxn>
                  <a:cxn ang="0">
                    <a:pos x="T4" y="T5"/>
                  </a:cxn>
                  <a:cxn ang="0">
                    <a:pos x="T6" y="T7"/>
                  </a:cxn>
                  <a:cxn ang="0">
                    <a:pos x="T8" y="T9"/>
                  </a:cxn>
                </a:cxnLst>
                <a:rect l="0" t="0" r="r" b="b"/>
                <a:pathLst>
                  <a:path w="42" h="41">
                    <a:moveTo>
                      <a:pt x="39" y="19"/>
                    </a:moveTo>
                    <a:cubicBezTo>
                      <a:pt x="42" y="27"/>
                      <a:pt x="34" y="29"/>
                      <a:pt x="32" y="35"/>
                    </a:cubicBezTo>
                    <a:cubicBezTo>
                      <a:pt x="27" y="38"/>
                      <a:pt x="20" y="41"/>
                      <a:pt x="14" y="37"/>
                    </a:cubicBezTo>
                    <a:cubicBezTo>
                      <a:pt x="8" y="31"/>
                      <a:pt x="0" y="23"/>
                      <a:pt x="7" y="14"/>
                    </a:cubicBezTo>
                    <a:cubicBezTo>
                      <a:pt x="14" y="0"/>
                      <a:pt x="35" y="7"/>
                      <a:pt x="39"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0" name="Freeform 101"/>
              <p:cNvSpPr>
                <a:spLocks/>
              </p:cNvSpPr>
              <p:nvPr userDrawn="1"/>
            </p:nvSpPr>
            <p:spPr bwMode="auto">
              <a:xfrm>
                <a:off x="5635" y="-1066"/>
                <a:ext cx="81" cy="78"/>
              </a:xfrm>
              <a:custGeom>
                <a:avLst/>
                <a:gdLst>
                  <a:gd name="T0" fmla="*/ 33 w 34"/>
                  <a:gd name="T1" fmla="*/ 9 h 33"/>
                  <a:gd name="T2" fmla="*/ 20 w 34"/>
                  <a:gd name="T3" fmla="*/ 31 h 33"/>
                  <a:gd name="T4" fmla="*/ 1 w 34"/>
                  <a:gd name="T5" fmla="*/ 20 h 33"/>
                  <a:gd name="T6" fmla="*/ 11 w 34"/>
                  <a:gd name="T7" fmla="*/ 1 h 33"/>
                  <a:gd name="T8" fmla="*/ 33 w 34"/>
                  <a:gd name="T9" fmla="*/ 9 h 33"/>
                </a:gdLst>
                <a:ahLst/>
                <a:cxnLst>
                  <a:cxn ang="0">
                    <a:pos x="T0" y="T1"/>
                  </a:cxn>
                  <a:cxn ang="0">
                    <a:pos x="T2" y="T3"/>
                  </a:cxn>
                  <a:cxn ang="0">
                    <a:pos x="T4" y="T5"/>
                  </a:cxn>
                  <a:cxn ang="0">
                    <a:pos x="T6" y="T7"/>
                  </a:cxn>
                  <a:cxn ang="0">
                    <a:pos x="T8" y="T9"/>
                  </a:cxn>
                </a:cxnLst>
                <a:rect l="0" t="0" r="r" b="b"/>
                <a:pathLst>
                  <a:path w="34" h="33">
                    <a:moveTo>
                      <a:pt x="33" y="9"/>
                    </a:moveTo>
                    <a:cubicBezTo>
                      <a:pt x="34" y="19"/>
                      <a:pt x="26" y="25"/>
                      <a:pt x="20" y="31"/>
                    </a:cubicBezTo>
                    <a:cubicBezTo>
                      <a:pt x="11" y="33"/>
                      <a:pt x="2" y="27"/>
                      <a:pt x="1" y="20"/>
                    </a:cubicBezTo>
                    <a:cubicBezTo>
                      <a:pt x="0" y="12"/>
                      <a:pt x="4" y="6"/>
                      <a:pt x="11" y="1"/>
                    </a:cubicBezTo>
                    <a:cubicBezTo>
                      <a:pt x="20" y="0"/>
                      <a:pt x="28" y="1"/>
                      <a:pt x="3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1" name="Freeform 102"/>
              <p:cNvSpPr>
                <a:spLocks/>
              </p:cNvSpPr>
              <p:nvPr userDrawn="1"/>
            </p:nvSpPr>
            <p:spPr bwMode="auto">
              <a:xfrm>
                <a:off x="5805" y="-1040"/>
                <a:ext cx="95" cy="95"/>
              </a:xfrm>
              <a:custGeom>
                <a:avLst/>
                <a:gdLst>
                  <a:gd name="T0" fmla="*/ 40 w 40"/>
                  <a:gd name="T1" fmla="*/ 13 h 40"/>
                  <a:gd name="T2" fmla="*/ 29 w 40"/>
                  <a:gd name="T3" fmla="*/ 38 h 40"/>
                  <a:gd name="T4" fmla="*/ 6 w 40"/>
                  <a:gd name="T5" fmla="*/ 34 h 40"/>
                  <a:gd name="T6" fmla="*/ 2 w 40"/>
                  <a:gd name="T7" fmla="*/ 13 h 40"/>
                  <a:gd name="T8" fmla="*/ 26 w 40"/>
                  <a:gd name="T9" fmla="*/ 2 h 40"/>
                  <a:gd name="T10" fmla="*/ 40 w 40"/>
                  <a:gd name="T11" fmla="*/ 13 h 40"/>
                </a:gdLst>
                <a:ahLst/>
                <a:cxnLst>
                  <a:cxn ang="0">
                    <a:pos x="T0" y="T1"/>
                  </a:cxn>
                  <a:cxn ang="0">
                    <a:pos x="T2" y="T3"/>
                  </a:cxn>
                  <a:cxn ang="0">
                    <a:pos x="T4" y="T5"/>
                  </a:cxn>
                  <a:cxn ang="0">
                    <a:pos x="T6" y="T7"/>
                  </a:cxn>
                  <a:cxn ang="0">
                    <a:pos x="T8" y="T9"/>
                  </a:cxn>
                  <a:cxn ang="0">
                    <a:pos x="T10" y="T11"/>
                  </a:cxn>
                </a:cxnLst>
                <a:rect l="0" t="0" r="r" b="b"/>
                <a:pathLst>
                  <a:path w="40" h="40">
                    <a:moveTo>
                      <a:pt x="40" y="13"/>
                    </a:moveTo>
                    <a:cubicBezTo>
                      <a:pt x="38" y="22"/>
                      <a:pt x="39" y="32"/>
                      <a:pt x="29" y="38"/>
                    </a:cubicBezTo>
                    <a:cubicBezTo>
                      <a:pt x="22" y="40"/>
                      <a:pt x="12" y="39"/>
                      <a:pt x="6" y="34"/>
                    </a:cubicBezTo>
                    <a:cubicBezTo>
                      <a:pt x="1" y="29"/>
                      <a:pt x="0" y="20"/>
                      <a:pt x="2" y="13"/>
                    </a:cubicBezTo>
                    <a:cubicBezTo>
                      <a:pt x="7" y="6"/>
                      <a:pt x="16" y="0"/>
                      <a:pt x="26" y="2"/>
                    </a:cubicBezTo>
                    <a:cubicBezTo>
                      <a:pt x="32" y="6"/>
                      <a:pt x="34" y="11"/>
                      <a:pt x="4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2" name="Freeform 103"/>
              <p:cNvSpPr>
                <a:spLocks/>
              </p:cNvSpPr>
              <p:nvPr userDrawn="1"/>
            </p:nvSpPr>
            <p:spPr bwMode="auto">
              <a:xfrm>
                <a:off x="16" y="-1014"/>
                <a:ext cx="90" cy="95"/>
              </a:xfrm>
              <a:custGeom>
                <a:avLst/>
                <a:gdLst>
                  <a:gd name="T0" fmla="*/ 34 w 38"/>
                  <a:gd name="T1" fmla="*/ 23 h 40"/>
                  <a:gd name="T2" fmla="*/ 26 w 38"/>
                  <a:gd name="T3" fmla="*/ 36 h 40"/>
                  <a:gd name="T4" fmla="*/ 7 w 38"/>
                  <a:gd name="T5" fmla="*/ 34 h 40"/>
                  <a:gd name="T6" fmla="*/ 4 w 38"/>
                  <a:gd name="T7" fmla="*/ 16 h 40"/>
                  <a:gd name="T8" fmla="*/ 34 w 38"/>
                  <a:gd name="T9" fmla="*/ 23 h 40"/>
                </a:gdLst>
                <a:ahLst/>
                <a:cxnLst>
                  <a:cxn ang="0">
                    <a:pos x="T0" y="T1"/>
                  </a:cxn>
                  <a:cxn ang="0">
                    <a:pos x="T2" y="T3"/>
                  </a:cxn>
                  <a:cxn ang="0">
                    <a:pos x="T4" y="T5"/>
                  </a:cxn>
                  <a:cxn ang="0">
                    <a:pos x="T6" y="T7"/>
                  </a:cxn>
                  <a:cxn ang="0">
                    <a:pos x="T8" y="T9"/>
                  </a:cxn>
                </a:cxnLst>
                <a:rect l="0" t="0" r="r" b="b"/>
                <a:pathLst>
                  <a:path w="38" h="40">
                    <a:moveTo>
                      <a:pt x="34" y="23"/>
                    </a:moveTo>
                    <a:cubicBezTo>
                      <a:pt x="38" y="31"/>
                      <a:pt x="29" y="32"/>
                      <a:pt x="26" y="36"/>
                    </a:cubicBezTo>
                    <a:cubicBezTo>
                      <a:pt x="19" y="40"/>
                      <a:pt x="13" y="37"/>
                      <a:pt x="7" y="34"/>
                    </a:cubicBezTo>
                    <a:cubicBezTo>
                      <a:pt x="0" y="31"/>
                      <a:pt x="3" y="21"/>
                      <a:pt x="4" y="16"/>
                    </a:cubicBezTo>
                    <a:cubicBezTo>
                      <a:pt x="13" y="0"/>
                      <a:pt x="30" y="11"/>
                      <a:pt x="3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3" name="Freeform 104"/>
              <p:cNvSpPr>
                <a:spLocks/>
              </p:cNvSpPr>
              <p:nvPr userDrawn="1"/>
            </p:nvSpPr>
            <p:spPr bwMode="auto">
              <a:xfrm>
                <a:off x="5484" y="-990"/>
                <a:ext cx="281" cy="128"/>
              </a:xfrm>
              <a:custGeom>
                <a:avLst/>
                <a:gdLst>
                  <a:gd name="T0" fmla="*/ 115 w 119"/>
                  <a:gd name="T1" fmla="*/ 31 h 54"/>
                  <a:gd name="T2" fmla="*/ 116 w 119"/>
                  <a:gd name="T3" fmla="*/ 40 h 54"/>
                  <a:gd name="T4" fmla="*/ 39 w 119"/>
                  <a:gd name="T5" fmla="*/ 36 h 54"/>
                  <a:gd name="T6" fmla="*/ 0 w 119"/>
                  <a:gd name="T7" fmla="*/ 15 h 54"/>
                  <a:gd name="T8" fmla="*/ 35 w 119"/>
                  <a:gd name="T9" fmla="*/ 0 h 54"/>
                  <a:gd name="T10" fmla="*/ 115 w 119"/>
                  <a:gd name="T11" fmla="*/ 31 h 54"/>
                </a:gdLst>
                <a:ahLst/>
                <a:cxnLst>
                  <a:cxn ang="0">
                    <a:pos x="T0" y="T1"/>
                  </a:cxn>
                  <a:cxn ang="0">
                    <a:pos x="T2" y="T3"/>
                  </a:cxn>
                  <a:cxn ang="0">
                    <a:pos x="T4" y="T5"/>
                  </a:cxn>
                  <a:cxn ang="0">
                    <a:pos x="T6" y="T7"/>
                  </a:cxn>
                  <a:cxn ang="0">
                    <a:pos x="T8" y="T9"/>
                  </a:cxn>
                  <a:cxn ang="0">
                    <a:pos x="T10" y="T11"/>
                  </a:cxn>
                </a:cxnLst>
                <a:rect l="0" t="0" r="r" b="b"/>
                <a:pathLst>
                  <a:path w="119" h="54">
                    <a:moveTo>
                      <a:pt x="115" y="31"/>
                    </a:moveTo>
                    <a:cubicBezTo>
                      <a:pt x="119" y="32"/>
                      <a:pt x="117" y="38"/>
                      <a:pt x="116" y="40"/>
                    </a:cubicBezTo>
                    <a:cubicBezTo>
                      <a:pt x="93" y="51"/>
                      <a:pt x="59" y="54"/>
                      <a:pt x="39" y="36"/>
                    </a:cubicBezTo>
                    <a:cubicBezTo>
                      <a:pt x="27" y="26"/>
                      <a:pt x="13" y="22"/>
                      <a:pt x="0" y="15"/>
                    </a:cubicBezTo>
                    <a:cubicBezTo>
                      <a:pt x="5" y="2"/>
                      <a:pt x="22" y="3"/>
                      <a:pt x="35" y="0"/>
                    </a:cubicBezTo>
                    <a:cubicBezTo>
                      <a:pt x="63" y="4"/>
                      <a:pt x="85" y="30"/>
                      <a:pt x="115"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4" name="Freeform 105"/>
              <p:cNvSpPr>
                <a:spLocks/>
              </p:cNvSpPr>
              <p:nvPr userDrawn="1"/>
            </p:nvSpPr>
            <p:spPr bwMode="auto">
              <a:xfrm>
                <a:off x="123" y="-976"/>
                <a:ext cx="87" cy="92"/>
              </a:xfrm>
              <a:custGeom>
                <a:avLst/>
                <a:gdLst>
                  <a:gd name="T0" fmla="*/ 35 w 37"/>
                  <a:gd name="T1" fmla="*/ 16 h 39"/>
                  <a:gd name="T2" fmla="*/ 29 w 37"/>
                  <a:gd name="T3" fmla="*/ 33 h 39"/>
                  <a:gd name="T4" fmla="*/ 13 w 37"/>
                  <a:gd name="T5" fmla="*/ 35 h 39"/>
                  <a:gd name="T6" fmla="*/ 6 w 37"/>
                  <a:gd name="T7" fmla="*/ 11 h 39"/>
                  <a:gd name="T8" fmla="*/ 35 w 37"/>
                  <a:gd name="T9" fmla="*/ 16 h 39"/>
                </a:gdLst>
                <a:ahLst/>
                <a:cxnLst>
                  <a:cxn ang="0">
                    <a:pos x="T0" y="T1"/>
                  </a:cxn>
                  <a:cxn ang="0">
                    <a:pos x="T2" y="T3"/>
                  </a:cxn>
                  <a:cxn ang="0">
                    <a:pos x="T4" y="T5"/>
                  </a:cxn>
                  <a:cxn ang="0">
                    <a:pos x="T6" y="T7"/>
                  </a:cxn>
                  <a:cxn ang="0">
                    <a:pos x="T8" y="T9"/>
                  </a:cxn>
                </a:cxnLst>
                <a:rect l="0" t="0" r="r" b="b"/>
                <a:pathLst>
                  <a:path w="37" h="39">
                    <a:moveTo>
                      <a:pt x="35" y="16"/>
                    </a:moveTo>
                    <a:cubicBezTo>
                      <a:pt x="37" y="24"/>
                      <a:pt x="31" y="27"/>
                      <a:pt x="29" y="33"/>
                    </a:cubicBezTo>
                    <a:cubicBezTo>
                      <a:pt x="25" y="39"/>
                      <a:pt x="18" y="37"/>
                      <a:pt x="13" y="35"/>
                    </a:cubicBezTo>
                    <a:cubicBezTo>
                      <a:pt x="4" y="29"/>
                      <a:pt x="0" y="18"/>
                      <a:pt x="6" y="11"/>
                    </a:cubicBezTo>
                    <a:cubicBezTo>
                      <a:pt x="17" y="0"/>
                      <a:pt x="29" y="6"/>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5" name="Freeform 106"/>
              <p:cNvSpPr>
                <a:spLocks/>
              </p:cNvSpPr>
              <p:nvPr userDrawn="1"/>
            </p:nvSpPr>
            <p:spPr bwMode="auto">
              <a:xfrm>
                <a:off x="307" y="-966"/>
                <a:ext cx="106" cy="101"/>
              </a:xfrm>
              <a:custGeom>
                <a:avLst/>
                <a:gdLst>
                  <a:gd name="T0" fmla="*/ 41 w 45"/>
                  <a:gd name="T1" fmla="*/ 18 h 43"/>
                  <a:gd name="T2" fmla="*/ 32 w 45"/>
                  <a:gd name="T3" fmla="*/ 40 h 43"/>
                  <a:gd name="T4" fmla="*/ 14 w 45"/>
                  <a:gd name="T5" fmla="*/ 37 h 43"/>
                  <a:gd name="T6" fmla="*/ 9 w 45"/>
                  <a:gd name="T7" fmla="*/ 14 h 43"/>
                  <a:gd name="T8" fmla="*/ 41 w 45"/>
                  <a:gd name="T9" fmla="*/ 18 h 43"/>
                </a:gdLst>
                <a:ahLst/>
                <a:cxnLst>
                  <a:cxn ang="0">
                    <a:pos x="T0" y="T1"/>
                  </a:cxn>
                  <a:cxn ang="0">
                    <a:pos x="T2" y="T3"/>
                  </a:cxn>
                  <a:cxn ang="0">
                    <a:pos x="T4" y="T5"/>
                  </a:cxn>
                  <a:cxn ang="0">
                    <a:pos x="T6" y="T7"/>
                  </a:cxn>
                  <a:cxn ang="0">
                    <a:pos x="T8" y="T9"/>
                  </a:cxn>
                </a:cxnLst>
                <a:rect l="0" t="0" r="r" b="b"/>
                <a:pathLst>
                  <a:path w="45" h="43">
                    <a:moveTo>
                      <a:pt x="41" y="18"/>
                    </a:moveTo>
                    <a:cubicBezTo>
                      <a:pt x="45" y="27"/>
                      <a:pt x="39" y="35"/>
                      <a:pt x="32" y="40"/>
                    </a:cubicBezTo>
                    <a:cubicBezTo>
                      <a:pt x="25" y="43"/>
                      <a:pt x="19" y="38"/>
                      <a:pt x="14" y="37"/>
                    </a:cubicBezTo>
                    <a:cubicBezTo>
                      <a:pt x="9" y="30"/>
                      <a:pt x="0" y="22"/>
                      <a:pt x="9" y="14"/>
                    </a:cubicBezTo>
                    <a:cubicBezTo>
                      <a:pt x="17" y="0"/>
                      <a:pt x="35" y="8"/>
                      <a:pt x="4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6" name="Freeform 107"/>
              <p:cNvSpPr>
                <a:spLocks/>
              </p:cNvSpPr>
              <p:nvPr userDrawn="1"/>
            </p:nvSpPr>
            <p:spPr bwMode="auto">
              <a:xfrm>
                <a:off x="2677" y="-893"/>
                <a:ext cx="350" cy="470"/>
              </a:xfrm>
              <a:custGeom>
                <a:avLst/>
                <a:gdLst>
                  <a:gd name="T0" fmla="*/ 148 w 148"/>
                  <a:gd name="T1" fmla="*/ 28 h 199"/>
                  <a:gd name="T2" fmla="*/ 119 w 148"/>
                  <a:gd name="T3" fmla="*/ 51 h 199"/>
                  <a:gd name="T4" fmla="*/ 138 w 148"/>
                  <a:gd name="T5" fmla="*/ 105 h 199"/>
                  <a:gd name="T6" fmla="*/ 142 w 148"/>
                  <a:gd name="T7" fmla="*/ 154 h 199"/>
                  <a:gd name="T8" fmla="*/ 106 w 148"/>
                  <a:gd name="T9" fmla="*/ 185 h 199"/>
                  <a:gd name="T10" fmla="*/ 25 w 148"/>
                  <a:gd name="T11" fmla="*/ 165 h 199"/>
                  <a:gd name="T12" fmla="*/ 10 w 148"/>
                  <a:gd name="T13" fmla="*/ 119 h 199"/>
                  <a:gd name="T14" fmla="*/ 19 w 148"/>
                  <a:gd name="T15" fmla="*/ 115 h 199"/>
                  <a:gd name="T16" fmla="*/ 13 w 148"/>
                  <a:gd name="T17" fmla="*/ 98 h 199"/>
                  <a:gd name="T18" fmla="*/ 26 w 148"/>
                  <a:gd name="T19" fmla="*/ 63 h 199"/>
                  <a:gd name="T20" fmla="*/ 103 w 148"/>
                  <a:gd name="T21" fmla="*/ 103 h 199"/>
                  <a:gd name="T22" fmla="*/ 117 w 148"/>
                  <a:gd name="T23" fmla="*/ 115 h 199"/>
                  <a:gd name="T24" fmla="*/ 98 w 148"/>
                  <a:gd name="T25" fmla="*/ 45 h 199"/>
                  <a:gd name="T26" fmla="*/ 109 w 148"/>
                  <a:gd name="T27" fmla="*/ 13 h 199"/>
                  <a:gd name="T28" fmla="*/ 148 w 148"/>
                  <a:gd name="T29" fmla="*/ 2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99">
                    <a:moveTo>
                      <a:pt x="148" y="28"/>
                    </a:moveTo>
                    <a:cubicBezTo>
                      <a:pt x="147" y="47"/>
                      <a:pt x="115" y="25"/>
                      <a:pt x="119" y="51"/>
                    </a:cubicBezTo>
                    <a:cubicBezTo>
                      <a:pt x="124" y="70"/>
                      <a:pt x="128" y="92"/>
                      <a:pt x="138" y="105"/>
                    </a:cubicBezTo>
                    <a:cubicBezTo>
                      <a:pt x="148" y="118"/>
                      <a:pt x="143" y="138"/>
                      <a:pt x="142" y="154"/>
                    </a:cubicBezTo>
                    <a:cubicBezTo>
                      <a:pt x="134" y="168"/>
                      <a:pt x="120" y="178"/>
                      <a:pt x="106" y="185"/>
                    </a:cubicBezTo>
                    <a:cubicBezTo>
                      <a:pt x="78" y="183"/>
                      <a:pt x="38" y="199"/>
                      <a:pt x="25" y="165"/>
                    </a:cubicBezTo>
                    <a:cubicBezTo>
                      <a:pt x="20" y="150"/>
                      <a:pt x="10" y="136"/>
                      <a:pt x="10" y="119"/>
                    </a:cubicBezTo>
                    <a:cubicBezTo>
                      <a:pt x="13" y="117"/>
                      <a:pt x="16" y="117"/>
                      <a:pt x="19" y="115"/>
                    </a:cubicBezTo>
                    <a:cubicBezTo>
                      <a:pt x="19" y="108"/>
                      <a:pt x="12" y="104"/>
                      <a:pt x="13" y="98"/>
                    </a:cubicBezTo>
                    <a:cubicBezTo>
                      <a:pt x="44" y="92"/>
                      <a:pt x="0" y="65"/>
                      <a:pt x="26" y="63"/>
                    </a:cubicBezTo>
                    <a:cubicBezTo>
                      <a:pt x="48" y="86"/>
                      <a:pt x="84" y="79"/>
                      <a:pt x="103" y="103"/>
                    </a:cubicBezTo>
                    <a:cubicBezTo>
                      <a:pt x="107" y="107"/>
                      <a:pt x="111" y="113"/>
                      <a:pt x="117" y="115"/>
                    </a:cubicBezTo>
                    <a:cubicBezTo>
                      <a:pt x="113" y="92"/>
                      <a:pt x="102" y="70"/>
                      <a:pt x="98" y="45"/>
                    </a:cubicBezTo>
                    <a:cubicBezTo>
                      <a:pt x="96" y="32"/>
                      <a:pt x="100" y="20"/>
                      <a:pt x="109" y="13"/>
                    </a:cubicBezTo>
                    <a:cubicBezTo>
                      <a:pt x="126" y="0"/>
                      <a:pt x="139" y="18"/>
                      <a:pt x="14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7" name="Freeform 108"/>
              <p:cNvSpPr>
                <a:spLocks/>
              </p:cNvSpPr>
              <p:nvPr userDrawn="1"/>
            </p:nvSpPr>
            <p:spPr bwMode="auto">
              <a:xfrm>
                <a:off x="531" y="-865"/>
                <a:ext cx="81" cy="81"/>
              </a:xfrm>
              <a:custGeom>
                <a:avLst/>
                <a:gdLst>
                  <a:gd name="T0" fmla="*/ 31 w 34"/>
                  <a:gd name="T1" fmla="*/ 10 h 34"/>
                  <a:gd name="T2" fmla="*/ 20 w 34"/>
                  <a:gd name="T3" fmla="*/ 30 h 34"/>
                  <a:gd name="T4" fmla="*/ 3 w 34"/>
                  <a:gd name="T5" fmla="*/ 20 h 34"/>
                  <a:gd name="T6" fmla="*/ 13 w 34"/>
                  <a:gd name="T7" fmla="*/ 0 h 34"/>
                  <a:gd name="T8" fmla="*/ 31 w 34"/>
                  <a:gd name="T9" fmla="*/ 10 h 34"/>
                </a:gdLst>
                <a:ahLst/>
                <a:cxnLst>
                  <a:cxn ang="0">
                    <a:pos x="T0" y="T1"/>
                  </a:cxn>
                  <a:cxn ang="0">
                    <a:pos x="T2" y="T3"/>
                  </a:cxn>
                  <a:cxn ang="0">
                    <a:pos x="T4" y="T5"/>
                  </a:cxn>
                  <a:cxn ang="0">
                    <a:pos x="T6" y="T7"/>
                  </a:cxn>
                  <a:cxn ang="0">
                    <a:pos x="T8" y="T9"/>
                  </a:cxn>
                </a:cxnLst>
                <a:rect l="0" t="0" r="r" b="b"/>
                <a:pathLst>
                  <a:path w="34" h="34">
                    <a:moveTo>
                      <a:pt x="31" y="10"/>
                    </a:moveTo>
                    <a:cubicBezTo>
                      <a:pt x="34" y="20"/>
                      <a:pt x="26" y="26"/>
                      <a:pt x="20" y="30"/>
                    </a:cubicBezTo>
                    <a:cubicBezTo>
                      <a:pt x="12" y="34"/>
                      <a:pt x="7" y="25"/>
                      <a:pt x="3" y="20"/>
                    </a:cubicBezTo>
                    <a:cubicBezTo>
                      <a:pt x="0" y="10"/>
                      <a:pt x="7" y="5"/>
                      <a:pt x="13" y="0"/>
                    </a:cubicBezTo>
                    <a:cubicBezTo>
                      <a:pt x="19" y="0"/>
                      <a:pt x="27" y="3"/>
                      <a:pt x="3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8" name="Freeform 109"/>
              <p:cNvSpPr>
                <a:spLocks/>
              </p:cNvSpPr>
              <p:nvPr userDrawn="1"/>
            </p:nvSpPr>
            <p:spPr bwMode="auto">
              <a:xfrm>
                <a:off x="1895" y="-841"/>
                <a:ext cx="137" cy="326"/>
              </a:xfrm>
              <a:custGeom>
                <a:avLst/>
                <a:gdLst>
                  <a:gd name="T0" fmla="*/ 46 w 58"/>
                  <a:gd name="T1" fmla="*/ 10 h 138"/>
                  <a:gd name="T2" fmla="*/ 35 w 58"/>
                  <a:gd name="T3" fmla="*/ 118 h 138"/>
                  <a:gd name="T4" fmla="*/ 26 w 58"/>
                  <a:gd name="T5" fmla="*/ 137 h 138"/>
                  <a:gd name="T6" fmla="*/ 30 w 58"/>
                  <a:gd name="T7" fmla="*/ 14 h 138"/>
                  <a:gd name="T8" fmla="*/ 46 w 58"/>
                  <a:gd name="T9" fmla="*/ 10 h 138"/>
                </a:gdLst>
                <a:ahLst/>
                <a:cxnLst>
                  <a:cxn ang="0">
                    <a:pos x="T0" y="T1"/>
                  </a:cxn>
                  <a:cxn ang="0">
                    <a:pos x="T2" y="T3"/>
                  </a:cxn>
                  <a:cxn ang="0">
                    <a:pos x="T4" y="T5"/>
                  </a:cxn>
                  <a:cxn ang="0">
                    <a:pos x="T6" y="T7"/>
                  </a:cxn>
                  <a:cxn ang="0">
                    <a:pos x="T8" y="T9"/>
                  </a:cxn>
                </a:cxnLst>
                <a:rect l="0" t="0" r="r" b="b"/>
                <a:pathLst>
                  <a:path w="58" h="138">
                    <a:moveTo>
                      <a:pt x="46" y="10"/>
                    </a:moveTo>
                    <a:cubicBezTo>
                      <a:pt x="58" y="47"/>
                      <a:pt x="54" y="86"/>
                      <a:pt x="35" y="118"/>
                    </a:cubicBezTo>
                    <a:cubicBezTo>
                      <a:pt x="34" y="126"/>
                      <a:pt x="37" y="138"/>
                      <a:pt x="26" y="137"/>
                    </a:cubicBezTo>
                    <a:cubicBezTo>
                      <a:pt x="0" y="102"/>
                      <a:pt x="19" y="51"/>
                      <a:pt x="30" y="14"/>
                    </a:cubicBezTo>
                    <a:cubicBezTo>
                      <a:pt x="32" y="4"/>
                      <a:pt x="43" y="0"/>
                      <a:pt x="4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9" name="Freeform 110"/>
              <p:cNvSpPr>
                <a:spLocks/>
              </p:cNvSpPr>
              <p:nvPr userDrawn="1"/>
            </p:nvSpPr>
            <p:spPr bwMode="auto">
              <a:xfrm>
                <a:off x="3880" y="-834"/>
                <a:ext cx="101" cy="291"/>
              </a:xfrm>
              <a:custGeom>
                <a:avLst/>
                <a:gdLst>
                  <a:gd name="T0" fmla="*/ 28 w 43"/>
                  <a:gd name="T1" fmla="*/ 25 h 123"/>
                  <a:gd name="T2" fmla="*/ 30 w 43"/>
                  <a:gd name="T3" fmla="*/ 115 h 123"/>
                  <a:gd name="T4" fmla="*/ 22 w 43"/>
                  <a:gd name="T5" fmla="*/ 123 h 123"/>
                  <a:gd name="T6" fmla="*/ 0 w 43"/>
                  <a:gd name="T7" fmla="*/ 54 h 123"/>
                  <a:gd name="T8" fmla="*/ 12 w 43"/>
                  <a:gd name="T9" fmla="*/ 3 h 123"/>
                  <a:gd name="T10" fmla="*/ 28 w 43"/>
                  <a:gd name="T11" fmla="*/ 25 h 123"/>
                </a:gdLst>
                <a:ahLst/>
                <a:cxnLst>
                  <a:cxn ang="0">
                    <a:pos x="T0" y="T1"/>
                  </a:cxn>
                  <a:cxn ang="0">
                    <a:pos x="T2" y="T3"/>
                  </a:cxn>
                  <a:cxn ang="0">
                    <a:pos x="T4" y="T5"/>
                  </a:cxn>
                  <a:cxn ang="0">
                    <a:pos x="T6" y="T7"/>
                  </a:cxn>
                  <a:cxn ang="0">
                    <a:pos x="T8" y="T9"/>
                  </a:cxn>
                  <a:cxn ang="0">
                    <a:pos x="T10" y="T11"/>
                  </a:cxn>
                </a:cxnLst>
                <a:rect l="0" t="0" r="r" b="b"/>
                <a:pathLst>
                  <a:path w="43" h="123">
                    <a:moveTo>
                      <a:pt x="28" y="25"/>
                    </a:moveTo>
                    <a:cubicBezTo>
                      <a:pt x="42" y="52"/>
                      <a:pt x="43" y="88"/>
                      <a:pt x="30" y="115"/>
                    </a:cubicBezTo>
                    <a:cubicBezTo>
                      <a:pt x="22" y="123"/>
                      <a:pt x="22" y="123"/>
                      <a:pt x="22" y="123"/>
                    </a:cubicBezTo>
                    <a:cubicBezTo>
                      <a:pt x="12" y="101"/>
                      <a:pt x="3" y="78"/>
                      <a:pt x="0" y="54"/>
                    </a:cubicBezTo>
                    <a:cubicBezTo>
                      <a:pt x="5" y="37"/>
                      <a:pt x="11" y="21"/>
                      <a:pt x="12" y="3"/>
                    </a:cubicBezTo>
                    <a:cubicBezTo>
                      <a:pt x="25" y="0"/>
                      <a:pt x="24" y="17"/>
                      <a:pt x="2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0" name="Freeform 111"/>
              <p:cNvSpPr>
                <a:spLocks/>
              </p:cNvSpPr>
              <p:nvPr userDrawn="1"/>
            </p:nvSpPr>
            <p:spPr bwMode="auto">
              <a:xfrm>
                <a:off x="503" y="-789"/>
                <a:ext cx="279" cy="142"/>
              </a:xfrm>
              <a:custGeom>
                <a:avLst/>
                <a:gdLst>
                  <a:gd name="T0" fmla="*/ 118 w 118"/>
                  <a:gd name="T1" fmla="*/ 17 h 60"/>
                  <a:gd name="T2" fmla="*/ 85 w 118"/>
                  <a:gd name="T3" fmla="*/ 39 h 60"/>
                  <a:gd name="T4" fmla="*/ 0 w 118"/>
                  <a:gd name="T5" fmla="*/ 55 h 60"/>
                  <a:gd name="T6" fmla="*/ 109 w 118"/>
                  <a:gd name="T7" fmla="*/ 10 h 60"/>
                  <a:gd name="T8" fmla="*/ 118 w 118"/>
                  <a:gd name="T9" fmla="*/ 17 h 60"/>
                </a:gdLst>
                <a:ahLst/>
                <a:cxnLst>
                  <a:cxn ang="0">
                    <a:pos x="T0" y="T1"/>
                  </a:cxn>
                  <a:cxn ang="0">
                    <a:pos x="T2" y="T3"/>
                  </a:cxn>
                  <a:cxn ang="0">
                    <a:pos x="T4" y="T5"/>
                  </a:cxn>
                  <a:cxn ang="0">
                    <a:pos x="T6" y="T7"/>
                  </a:cxn>
                  <a:cxn ang="0">
                    <a:pos x="T8" y="T9"/>
                  </a:cxn>
                </a:cxnLst>
                <a:rect l="0" t="0" r="r" b="b"/>
                <a:pathLst>
                  <a:path w="118" h="60">
                    <a:moveTo>
                      <a:pt x="118" y="17"/>
                    </a:moveTo>
                    <a:cubicBezTo>
                      <a:pt x="112" y="28"/>
                      <a:pt x="96" y="31"/>
                      <a:pt x="85" y="39"/>
                    </a:cubicBezTo>
                    <a:cubicBezTo>
                      <a:pt x="62" y="56"/>
                      <a:pt x="28" y="60"/>
                      <a:pt x="0" y="55"/>
                    </a:cubicBezTo>
                    <a:cubicBezTo>
                      <a:pt x="25" y="21"/>
                      <a:pt x="63" y="0"/>
                      <a:pt x="109" y="10"/>
                    </a:cubicBezTo>
                    <a:cubicBezTo>
                      <a:pt x="111" y="14"/>
                      <a:pt x="116" y="12"/>
                      <a:pt x="118"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1" name="Freeform 112"/>
              <p:cNvSpPr>
                <a:spLocks/>
              </p:cNvSpPr>
              <p:nvPr userDrawn="1"/>
            </p:nvSpPr>
            <p:spPr bwMode="auto">
              <a:xfrm>
                <a:off x="-175" y="-666"/>
                <a:ext cx="210" cy="267"/>
              </a:xfrm>
              <a:custGeom>
                <a:avLst/>
                <a:gdLst>
                  <a:gd name="T0" fmla="*/ 10 w 89"/>
                  <a:gd name="T1" fmla="*/ 0 h 113"/>
                  <a:gd name="T2" fmla="*/ 76 w 89"/>
                  <a:gd name="T3" fmla="*/ 94 h 113"/>
                  <a:gd name="T4" fmla="*/ 85 w 89"/>
                  <a:gd name="T5" fmla="*/ 107 h 113"/>
                  <a:gd name="T6" fmla="*/ 59 w 89"/>
                  <a:gd name="T7" fmla="*/ 103 h 113"/>
                  <a:gd name="T8" fmla="*/ 1 w 89"/>
                  <a:gd name="T9" fmla="*/ 3 h 113"/>
                  <a:gd name="T10" fmla="*/ 10 w 89"/>
                  <a:gd name="T11" fmla="*/ 0 h 113"/>
                </a:gdLst>
                <a:ahLst/>
                <a:cxnLst>
                  <a:cxn ang="0">
                    <a:pos x="T0" y="T1"/>
                  </a:cxn>
                  <a:cxn ang="0">
                    <a:pos x="T2" y="T3"/>
                  </a:cxn>
                  <a:cxn ang="0">
                    <a:pos x="T4" y="T5"/>
                  </a:cxn>
                  <a:cxn ang="0">
                    <a:pos x="T6" y="T7"/>
                  </a:cxn>
                  <a:cxn ang="0">
                    <a:pos x="T8" y="T9"/>
                  </a:cxn>
                  <a:cxn ang="0">
                    <a:pos x="T10" y="T11"/>
                  </a:cxn>
                </a:cxnLst>
                <a:rect l="0" t="0" r="r" b="b"/>
                <a:pathLst>
                  <a:path w="89" h="113">
                    <a:moveTo>
                      <a:pt x="10" y="0"/>
                    </a:moveTo>
                    <a:cubicBezTo>
                      <a:pt x="46" y="25"/>
                      <a:pt x="55" y="60"/>
                      <a:pt x="76" y="94"/>
                    </a:cubicBezTo>
                    <a:cubicBezTo>
                      <a:pt x="79" y="98"/>
                      <a:pt x="89" y="99"/>
                      <a:pt x="85" y="107"/>
                    </a:cubicBezTo>
                    <a:cubicBezTo>
                      <a:pt x="77" y="113"/>
                      <a:pt x="70" y="101"/>
                      <a:pt x="59" y="103"/>
                    </a:cubicBezTo>
                    <a:cubicBezTo>
                      <a:pt x="23" y="87"/>
                      <a:pt x="0" y="46"/>
                      <a:pt x="1" y="3"/>
                    </a:cubicBezTo>
                    <a:cubicBezTo>
                      <a:pt x="1" y="0"/>
                      <a:pt x="6"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2" name="Freeform 113"/>
              <p:cNvSpPr>
                <a:spLocks/>
              </p:cNvSpPr>
              <p:nvPr userDrawn="1"/>
            </p:nvSpPr>
            <p:spPr bwMode="auto">
              <a:xfrm>
                <a:off x="3778" y="-626"/>
                <a:ext cx="83" cy="90"/>
              </a:xfrm>
              <a:custGeom>
                <a:avLst/>
                <a:gdLst>
                  <a:gd name="T0" fmla="*/ 34 w 35"/>
                  <a:gd name="T1" fmla="*/ 13 h 38"/>
                  <a:gd name="T2" fmla="*/ 25 w 35"/>
                  <a:gd name="T3" fmla="*/ 35 h 38"/>
                  <a:gd name="T4" fmla="*/ 3 w 35"/>
                  <a:gd name="T5" fmla="*/ 23 h 38"/>
                  <a:gd name="T6" fmla="*/ 8 w 35"/>
                  <a:gd name="T7" fmla="*/ 8 h 38"/>
                  <a:gd name="T8" fmla="*/ 34 w 35"/>
                  <a:gd name="T9" fmla="*/ 13 h 38"/>
                </a:gdLst>
                <a:ahLst/>
                <a:cxnLst>
                  <a:cxn ang="0">
                    <a:pos x="T0" y="T1"/>
                  </a:cxn>
                  <a:cxn ang="0">
                    <a:pos x="T2" y="T3"/>
                  </a:cxn>
                  <a:cxn ang="0">
                    <a:pos x="T4" y="T5"/>
                  </a:cxn>
                  <a:cxn ang="0">
                    <a:pos x="T6" y="T7"/>
                  </a:cxn>
                  <a:cxn ang="0">
                    <a:pos x="T8" y="T9"/>
                  </a:cxn>
                </a:cxnLst>
                <a:rect l="0" t="0" r="r" b="b"/>
                <a:pathLst>
                  <a:path w="35" h="38">
                    <a:moveTo>
                      <a:pt x="34" y="13"/>
                    </a:moveTo>
                    <a:cubicBezTo>
                      <a:pt x="35" y="22"/>
                      <a:pt x="33" y="32"/>
                      <a:pt x="25" y="35"/>
                    </a:cubicBezTo>
                    <a:cubicBezTo>
                      <a:pt x="15" y="38"/>
                      <a:pt x="6" y="32"/>
                      <a:pt x="3" y="23"/>
                    </a:cubicBezTo>
                    <a:cubicBezTo>
                      <a:pt x="0" y="16"/>
                      <a:pt x="6" y="13"/>
                      <a:pt x="8" y="8"/>
                    </a:cubicBezTo>
                    <a:cubicBezTo>
                      <a:pt x="15" y="0"/>
                      <a:pt x="29" y="4"/>
                      <a:pt x="3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3" name="Freeform 114"/>
              <p:cNvSpPr>
                <a:spLocks/>
              </p:cNvSpPr>
              <p:nvPr userDrawn="1"/>
            </p:nvSpPr>
            <p:spPr bwMode="auto">
              <a:xfrm>
                <a:off x="3580" y="-2579"/>
                <a:ext cx="1755" cy="2726"/>
              </a:xfrm>
              <a:custGeom>
                <a:avLst/>
                <a:gdLst>
                  <a:gd name="T0" fmla="*/ 523 w 743"/>
                  <a:gd name="T1" fmla="*/ 890 h 1153"/>
                  <a:gd name="T2" fmla="*/ 530 w 743"/>
                  <a:gd name="T3" fmla="*/ 837 h 1153"/>
                  <a:gd name="T4" fmla="*/ 534 w 743"/>
                  <a:gd name="T5" fmla="*/ 816 h 1153"/>
                  <a:gd name="T6" fmla="*/ 640 w 743"/>
                  <a:gd name="T7" fmla="*/ 798 h 1153"/>
                  <a:gd name="T8" fmla="*/ 688 w 743"/>
                  <a:gd name="T9" fmla="*/ 809 h 1153"/>
                  <a:gd name="T10" fmla="*/ 712 w 743"/>
                  <a:gd name="T11" fmla="*/ 804 h 1153"/>
                  <a:gd name="T12" fmla="*/ 725 w 743"/>
                  <a:gd name="T13" fmla="*/ 723 h 1153"/>
                  <a:gd name="T14" fmla="*/ 713 w 743"/>
                  <a:gd name="T15" fmla="*/ 694 h 1153"/>
                  <a:gd name="T16" fmla="*/ 705 w 743"/>
                  <a:gd name="T17" fmla="*/ 675 h 1153"/>
                  <a:gd name="T18" fmla="*/ 690 w 743"/>
                  <a:gd name="T19" fmla="*/ 649 h 1153"/>
                  <a:gd name="T20" fmla="*/ 615 w 743"/>
                  <a:gd name="T21" fmla="*/ 548 h 1153"/>
                  <a:gd name="T22" fmla="*/ 413 w 743"/>
                  <a:gd name="T23" fmla="*/ 424 h 1153"/>
                  <a:gd name="T24" fmla="*/ 192 w 743"/>
                  <a:gd name="T25" fmla="*/ 456 h 1153"/>
                  <a:gd name="T26" fmla="*/ 154 w 743"/>
                  <a:gd name="T27" fmla="*/ 415 h 1153"/>
                  <a:gd name="T28" fmla="*/ 173 w 743"/>
                  <a:gd name="T29" fmla="*/ 312 h 1153"/>
                  <a:gd name="T30" fmla="*/ 198 w 743"/>
                  <a:gd name="T31" fmla="*/ 248 h 1153"/>
                  <a:gd name="T32" fmla="*/ 238 w 743"/>
                  <a:gd name="T33" fmla="*/ 81 h 1153"/>
                  <a:gd name="T34" fmla="*/ 186 w 743"/>
                  <a:gd name="T35" fmla="*/ 5 h 1153"/>
                  <a:gd name="T36" fmla="*/ 133 w 743"/>
                  <a:gd name="T37" fmla="*/ 16 h 1153"/>
                  <a:gd name="T38" fmla="*/ 71 w 743"/>
                  <a:gd name="T39" fmla="*/ 72 h 1153"/>
                  <a:gd name="T40" fmla="*/ 96 w 743"/>
                  <a:gd name="T41" fmla="*/ 83 h 1153"/>
                  <a:gd name="T42" fmla="*/ 158 w 743"/>
                  <a:gd name="T43" fmla="*/ 94 h 1153"/>
                  <a:gd name="T44" fmla="*/ 118 w 743"/>
                  <a:gd name="T45" fmla="*/ 194 h 1153"/>
                  <a:gd name="T46" fmla="*/ 30 w 743"/>
                  <a:gd name="T47" fmla="*/ 344 h 1153"/>
                  <a:gd name="T48" fmla="*/ 27 w 743"/>
                  <a:gd name="T49" fmla="*/ 341 h 1153"/>
                  <a:gd name="T50" fmla="*/ 31 w 743"/>
                  <a:gd name="T51" fmla="*/ 577 h 1153"/>
                  <a:gd name="T52" fmla="*/ 157 w 743"/>
                  <a:gd name="T53" fmla="*/ 705 h 1153"/>
                  <a:gd name="T54" fmla="*/ 268 w 743"/>
                  <a:gd name="T55" fmla="*/ 738 h 1153"/>
                  <a:gd name="T56" fmla="*/ 302 w 743"/>
                  <a:gd name="T57" fmla="*/ 775 h 1153"/>
                  <a:gd name="T58" fmla="*/ 286 w 743"/>
                  <a:gd name="T59" fmla="*/ 869 h 1153"/>
                  <a:gd name="T60" fmla="*/ 261 w 743"/>
                  <a:gd name="T61" fmla="*/ 922 h 1153"/>
                  <a:gd name="T62" fmla="*/ 162 w 743"/>
                  <a:gd name="T63" fmla="*/ 1085 h 1153"/>
                  <a:gd name="T64" fmla="*/ 125 w 743"/>
                  <a:gd name="T65" fmla="*/ 1102 h 1153"/>
                  <a:gd name="T66" fmla="*/ 92 w 743"/>
                  <a:gd name="T67" fmla="*/ 1108 h 1153"/>
                  <a:gd name="T68" fmla="*/ 0 w 743"/>
                  <a:gd name="T69" fmla="*/ 1141 h 1153"/>
                  <a:gd name="T70" fmla="*/ 7 w 743"/>
                  <a:gd name="T71" fmla="*/ 1146 h 1153"/>
                  <a:gd name="T72" fmla="*/ 194 w 743"/>
                  <a:gd name="T73" fmla="*/ 1148 h 1153"/>
                  <a:gd name="T74" fmla="*/ 209 w 743"/>
                  <a:gd name="T75" fmla="*/ 1130 h 1153"/>
                  <a:gd name="T76" fmla="*/ 220 w 743"/>
                  <a:gd name="T77" fmla="*/ 1086 h 1153"/>
                  <a:gd name="T78" fmla="*/ 246 w 743"/>
                  <a:gd name="T79" fmla="*/ 1026 h 1153"/>
                  <a:gd name="T80" fmla="*/ 312 w 743"/>
                  <a:gd name="T81" fmla="*/ 908 h 1153"/>
                  <a:gd name="T82" fmla="*/ 342 w 743"/>
                  <a:gd name="T83" fmla="*/ 860 h 1153"/>
                  <a:gd name="T84" fmla="*/ 371 w 743"/>
                  <a:gd name="T85" fmla="*/ 806 h 1153"/>
                  <a:gd name="T86" fmla="*/ 389 w 743"/>
                  <a:gd name="T87" fmla="*/ 780 h 1153"/>
                  <a:gd name="T88" fmla="*/ 379 w 743"/>
                  <a:gd name="T89" fmla="*/ 759 h 1153"/>
                  <a:gd name="T90" fmla="*/ 405 w 743"/>
                  <a:gd name="T91" fmla="*/ 752 h 1153"/>
                  <a:gd name="T92" fmla="*/ 459 w 743"/>
                  <a:gd name="T93" fmla="*/ 816 h 1153"/>
                  <a:gd name="T94" fmla="*/ 467 w 743"/>
                  <a:gd name="T95" fmla="*/ 841 h 1153"/>
                  <a:gd name="T96" fmla="*/ 471 w 743"/>
                  <a:gd name="T97" fmla="*/ 853 h 1153"/>
                  <a:gd name="T98" fmla="*/ 469 w 743"/>
                  <a:gd name="T99" fmla="*/ 885 h 1153"/>
                  <a:gd name="T100" fmla="*/ 473 w 743"/>
                  <a:gd name="T101" fmla="*/ 915 h 1153"/>
                  <a:gd name="T102" fmla="*/ 464 w 743"/>
                  <a:gd name="T103" fmla="*/ 1055 h 1153"/>
                  <a:gd name="T104" fmla="*/ 338 w 743"/>
                  <a:gd name="T105" fmla="*/ 1118 h 1153"/>
                  <a:gd name="T106" fmla="*/ 304 w 743"/>
                  <a:gd name="T107" fmla="*/ 1141 h 1153"/>
                  <a:gd name="T108" fmla="*/ 485 w 743"/>
                  <a:gd name="T109" fmla="*/ 1145 h 1153"/>
                  <a:gd name="T110" fmla="*/ 501 w 743"/>
                  <a:gd name="T111" fmla="*/ 1124 h 1153"/>
                  <a:gd name="T112" fmla="*/ 511 w 743"/>
                  <a:gd name="T113" fmla="*/ 1087 h 1153"/>
                  <a:gd name="T114" fmla="*/ 508 w 743"/>
                  <a:gd name="T115" fmla="*/ 1034 h 1153"/>
                  <a:gd name="T116" fmla="*/ 508 w 743"/>
                  <a:gd name="T117" fmla="*/ 1016 h 1153"/>
                  <a:gd name="T118" fmla="*/ 519 w 743"/>
                  <a:gd name="T119" fmla="*/ 927 h 1153"/>
                  <a:gd name="T120" fmla="*/ 523 w 743"/>
                  <a:gd name="T121" fmla="*/ 890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3" h="1153">
                    <a:moveTo>
                      <a:pt x="523" y="890"/>
                    </a:moveTo>
                    <a:cubicBezTo>
                      <a:pt x="523" y="871"/>
                      <a:pt x="528" y="854"/>
                      <a:pt x="530" y="837"/>
                    </a:cubicBezTo>
                    <a:cubicBezTo>
                      <a:pt x="533" y="831"/>
                      <a:pt x="534" y="824"/>
                      <a:pt x="534" y="816"/>
                    </a:cubicBezTo>
                    <a:cubicBezTo>
                      <a:pt x="557" y="785"/>
                      <a:pt x="604" y="795"/>
                      <a:pt x="640" y="798"/>
                    </a:cubicBezTo>
                    <a:cubicBezTo>
                      <a:pt x="655" y="806"/>
                      <a:pt x="673" y="805"/>
                      <a:pt x="688" y="809"/>
                    </a:cubicBezTo>
                    <a:cubicBezTo>
                      <a:pt x="695" y="804"/>
                      <a:pt x="704" y="803"/>
                      <a:pt x="712" y="804"/>
                    </a:cubicBezTo>
                    <a:cubicBezTo>
                      <a:pt x="743" y="787"/>
                      <a:pt x="723" y="752"/>
                      <a:pt x="725" y="723"/>
                    </a:cubicBezTo>
                    <a:cubicBezTo>
                      <a:pt x="713" y="694"/>
                      <a:pt x="713" y="694"/>
                      <a:pt x="713" y="694"/>
                    </a:cubicBezTo>
                    <a:cubicBezTo>
                      <a:pt x="710" y="689"/>
                      <a:pt x="707" y="682"/>
                      <a:pt x="705" y="675"/>
                    </a:cubicBezTo>
                    <a:cubicBezTo>
                      <a:pt x="700" y="668"/>
                      <a:pt x="696" y="656"/>
                      <a:pt x="690" y="649"/>
                    </a:cubicBezTo>
                    <a:cubicBezTo>
                      <a:pt x="674" y="606"/>
                      <a:pt x="642" y="582"/>
                      <a:pt x="615" y="548"/>
                    </a:cubicBezTo>
                    <a:cubicBezTo>
                      <a:pt x="566" y="485"/>
                      <a:pt x="489" y="449"/>
                      <a:pt x="413" y="424"/>
                    </a:cubicBezTo>
                    <a:cubicBezTo>
                      <a:pt x="337" y="398"/>
                      <a:pt x="260" y="431"/>
                      <a:pt x="192" y="456"/>
                    </a:cubicBezTo>
                    <a:cubicBezTo>
                      <a:pt x="171" y="450"/>
                      <a:pt x="160" y="433"/>
                      <a:pt x="154" y="415"/>
                    </a:cubicBezTo>
                    <a:cubicBezTo>
                      <a:pt x="150" y="378"/>
                      <a:pt x="158" y="342"/>
                      <a:pt x="173" y="312"/>
                    </a:cubicBezTo>
                    <a:cubicBezTo>
                      <a:pt x="175" y="288"/>
                      <a:pt x="192" y="270"/>
                      <a:pt x="198" y="248"/>
                    </a:cubicBezTo>
                    <a:cubicBezTo>
                      <a:pt x="216" y="194"/>
                      <a:pt x="234" y="140"/>
                      <a:pt x="238" y="81"/>
                    </a:cubicBezTo>
                    <a:cubicBezTo>
                      <a:pt x="240" y="46"/>
                      <a:pt x="213" y="20"/>
                      <a:pt x="186" y="5"/>
                    </a:cubicBezTo>
                    <a:cubicBezTo>
                      <a:pt x="168" y="0"/>
                      <a:pt x="147" y="1"/>
                      <a:pt x="133" y="16"/>
                    </a:cubicBezTo>
                    <a:cubicBezTo>
                      <a:pt x="121" y="42"/>
                      <a:pt x="94" y="59"/>
                      <a:pt x="71" y="72"/>
                    </a:cubicBezTo>
                    <a:cubicBezTo>
                      <a:pt x="69" y="88"/>
                      <a:pt x="89" y="77"/>
                      <a:pt x="96" y="83"/>
                    </a:cubicBezTo>
                    <a:cubicBezTo>
                      <a:pt x="117" y="87"/>
                      <a:pt x="141" y="80"/>
                      <a:pt x="158" y="94"/>
                    </a:cubicBezTo>
                    <a:cubicBezTo>
                      <a:pt x="160" y="133"/>
                      <a:pt x="138" y="165"/>
                      <a:pt x="118" y="194"/>
                    </a:cubicBezTo>
                    <a:cubicBezTo>
                      <a:pt x="85" y="242"/>
                      <a:pt x="51" y="291"/>
                      <a:pt x="30" y="344"/>
                    </a:cubicBezTo>
                    <a:cubicBezTo>
                      <a:pt x="27" y="341"/>
                      <a:pt x="27" y="341"/>
                      <a:pt x="27" y="341"/>
                    </a:cubicBezTo>
                    <a:cubicBezTo>
                      <a:pt x="31" y="577"/>
                      <a:pt x="31" y="577"/>
                      <a:pt x="31" y="577"/>
                    </a:cubicBezTo>
                    <a:cubicBezTo>
                      <a:pt x="62" y="628"/>
                      <a:pt x="100" y="686"/>
                      <a:pt x="157" y="705"/>
                    </a:cubicBezTo>
                    <a:cubicBezTo>
                      <a:pt x="188" y="730"/>
                      <a:pt x="226" y="760"/>
                      <a:pt x="268" y="738"/>
                    </a:cubicBezTo>
                    <a:cubicBezTo>
                      <a:pt x="290" y="731"/>
                      <a:pt x="292" y="762"/>
                      <a:pt x="302" y="775"/>
                    </a:cubicBezTo>
                    <a:cubicBezTo>
                      <a:pt x="314" y="811"/>
                      <a:pt x="288" y="836"/>
                      <a:pt x="286" y="869"/>
                    </a:cubicBezTo>
                    <a:cubicBezTo>
                      <a:pt x="261" y="922"/>
                      <a:pt x="261" y="922"/>
                      <a:pt x="261" y="922"/>
                    </a:cubicBezTo>
                    <a:cubicBezTo>
                      <a:pt x="232" y="978"/>
                      <a:pt x="206" y="1038"/>
                      <a:pt x="162" y="1085"/>
                    </a:cubicBezTo>
                    <a:cubicBezTo>
                      <a:pt x="148" y="1085"/>
                      <a:pt x="139" y="1101"/>
                      <a:pt x="125" y="1102"/>
                    </a:cubicBezTo>
                    <a:cubicBezTo>
                      <a:pt x="117" y="1112"/>
                      <a:pt x="101" y="1104"/>
                      <a:pt x="92" y="1108"/>
                    </a:cubicBezTo>
                    <a:cubicBezTo>
                      <a:pt x="62" y="1121"/>
                      <a:pt x="20" y="1113"/>
                      <a:pt x="0" y="1141"/>
                    </a:cubicBezTo>
                    <a:cubicBezTo>
                      <a:pt x="2" y="1144"/>
                      <a:pt x="4" y="1145"/>
                      <a:pt x="7" y="1146"/>
                    </a:cubicBezTo>
                    <a:cubicBezTo>
                      <a:pt x="66" y="1147"/>
                      <a:pt x="131" y="1151"/>
                      <a:pt x="194" y="1148"/>
                    </a:cubicBezTo>
                    <a:cubicBezTo>
                      <a:pt x="201" y="1145"/>
                      <a:pt x="208" y="1138"/>
                      <a:pt x="209" y="1130"/>
                    </a:cubicBezTo>
                    <a:cubicBezTo>
                      <a:pt x="200" y="1113"/>
                      <a:pt x="212" y="1099"/>
                      <a:pt x="220" y="1086"/>
                    </a:cubicBezTo>
                    <a:cubicBezTo>
                      <a:pt x="224" y="1063"/>
                      <a:pt x="240" y="1048"/>
                      <a:pt x="246" y="1026"/>
                    </a:cubicBezTo>
                    <a:cubicBezTo>
                      <a:pt x="267" y="987"/>
                      <a:pt x="290" y="948"/>
                      <a:pt x="312" y="908"/>
                    </a:cubicBezTo>
                    <a:cubicBezTo>
                      <a:pt x="342" y="860"/>
                      <a:pt x="342" y="860"/>
                      <a:pt x="342" y="860"/>
                    </a:cubicBezTo>
                    <a:cubicBezTo>
                      <a:pt x="348" y="843"/>
                      <a:pt x="360" y="823"/>
                      <a:pt x="371" y="806"/>
                    </a:cubicBezTo>
                    <a:cubicBezTo>
                      <a:pt x="379" y="798"/>
                      <a:pt x="383" y="789"/>
                      <a:pt x="389" y="780"/>
                    </a:cubicBezTo>
                    <a:cubicBezTo>
                      <a:pt x="389" y="770"/>
                      <a:pt x="385" y="766"/>
                      <a:pt x="379" y="759"/>
                    </a:cubicBezTo>
                    <a:cubicBezTo>
                      <a:pt x="386" y="752"/>
                      <a:pt x="396" y="754"/>
                      <a:pt x="405" y="752"/>
                    </a:cubicBezTo>
                    <a:cubicBezTo>
                      <a:pt x="429" y="767"/>
                      <a:pt x="454" y="790"/>
                      <a:pt x="459" y="816"/>
                    </a:cubicBezTo>
                    <a:cubicBezTo>
                      <a:pt x="467" y="841"/>
                      <a:pt x="467" y="841"/>
                      <a:pt x="467" y="841"/>
                    </a:cubicBezTo>
                    <a:cubicBezTo>
                      <a:pt x="471" y="853"/>
                      <a:pt x="471" y="853"/>
                      <a:pt x="471" y="853"/>
                    </a:cubicBezTo>
                    <a:cubicBezTo>
                      <a:pt x="469" y="885"/>
                      <a:pt x="469" y="885"/>
                      <a:pt x="469" y="885"/>
                    </a:cubicBezTo>
                    <a:cubicBezTo>
                      <a:pt x="473" y="915"/>
                      <a:pt x="473" y="915"/>
                      <a:pt x="473" y="915"/>
                    </a:cubicBezTo>
                    <a:cubicBezTo>
                      <a:pt x="478" y="961"/>
                      <a:pt x="469" y="1009"/>
                      <a:pt x="464" y="1055"/>
                    </a:cubicBezTo>
                    <a:cubicBezTo>
                      <a:pt x="448" y="1111"/>
                      <a:pt x="384" y="1105"/>
                      <a:pt x="338" y="1118"/>
                    </a:cubicBezTo>
                    <a:cubicBezTo>
                      <a:pt x="326" y="1126"/>
                      <a:pt x="304" y="1122"/>
                      <a:pt x="304" y="1141"/>
                    </a:cubicBezTo>
                    <a:cubicBezTo>
                      <a:pt x="360" y="1153"/>
                      <a:pt x="425" y="1146"/>
                      <a:pt x="485" y="1145"/>
                    </a:cubicBezTo>
                    <a:cubicBezTo>
                      <a:pt x="494" y="1141"/>
                      <a:pt x="496" y="1133"/>
                      <a:pt x="501" y="1124"/>
                    </a:cubicBezTo>
                    <a:cubicBezTo>
                      <a:pt x="503" y="1111"/>
                      <a:pt x="515" y="1101"/>
                      <a:pt x="511" y="1087"/>
                    </a:cubicBezTo>
                    <a:cubicBezTo>
                      <a:pt x="501" y="1074"/>
                      <a:pt x="510" y="1052"/>
                      <a:pt x="508" y="1034"/>
                    </a:cubicBezTo>
                    <a:cubicBezTo>
                      <a:pt x="510" y="1029"/>
                      <a:pt x="510" y="1022"/>
                      <a:pt x="508" y="1016"/>
                    </a:cubicBezTo>
                    <a:cubicBezTo>
                      <a:pt x="515" y="987"/>
                      <a:pt x="513" y="954"/>
                      <a:pt x="519" y="927"/>
                    </a:cubicBezTo>
                    <a:cubicBezTo>
                      <a:pt x="523" y="890"/>
                      <a:pt x="523" y="890"/>
                      <a:pt x="523" y="8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4" name="Freeform 115"/>
              <p:cNvSpPr>
                <a:spLocks/>
              </p:cNvSpPr>
              <p:nvPr userDrawn="1"/>
            </p:nvSpPr>
            <p:spPr bwMode="auto">
              <a:xfrm>
                <a:off x="5633" y="-574"/>
                <a:ext cx="298" cy="270"/>
              </a:xfrm>
              <a:custGeom>
                <a:avLst/>
                <a:gdLst>
                  <a:gd name="T0" fmla="*/ 126 w 126"/>
                  <a:gd name="T1" fmla="*/ 4 h 114"/>
                  <a:gd name="T2" fmla="*/ 9 w 126"/>
                  <a:gd name="T3" fmla="*/ 112 h 114"/>
                  <a:gd name="T4" fmla="*/ 0 w 126"/>
                  <a:gd name="T5" fmla="*/ 110 h 114"/>
                  <a:gd name="T6" fmla="*/ 100 w 126"/>
                  <a:gd name="T7" fmla="*/ 8 h 114"/>
                  <a:gd name="T8" fmla="*/ 126 w 126"/>
                  <a:gd name="T9" fmla="*/ 4 h 114"/>
                </a:gdLst>
                <a:ahLst/>
                <a:cxnLst>
                  <a:cxn ang="0">
                    <a:pos x="T0" y="T1"/>
                  </a:cxn>
                  <a:cxn ang="0">
                    <a:pos x="T2" y="T3"/>
                  </a:cxn>
                  <a:cxn ang="0">
                    <a:pos x="T4" y="T5"/>
                  </a:cxn>
                  <a:cxn ang="0">
                    <a:pos x="T6" y="T7"/>
                  </a:cxn>
                  <a:cxn ang="0">
                    <a:pos x="T8" y="T9"/>
                  </a:cxn>
                </a:cxnLst>
                <a:rect l="0" t="0" r="r" b="b"/>
                <a:pathLst>
                  <a:path w="126" h="114">
                    <a:moveTo>
                      <a:pt x="126" y="4"/>
                    </a:moveTo>
                    <a:cubicBezTo>
                      <a:pt x="96" y="48"/>
                      <a:pt x="63" y="97"/>
                      <a:pt x="9" y="112"/>
                    </a:cubicBezTo>
                    <a:cubicBezTo>
                      <a:pt x="5" y="112"/>
                      <a:pt x="2" y="114"/>
                      <a:pt x="0" y="110"/>
                    </a:cubicBezTo>
                    <a:cubicBezTo>
                      <a:pt x="32" y="75"/>
                      <a:pt x="50" y="21"/>
                      <a:pt x="100" y="8"/>
                    </a:cubicBezTo>
                    <a:cubicBezTo>
                      <a:pt x="108" y="4"/>
                      <a:pt x="119" y="0"/>
                      <a:pt x="1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5" name="Freeform 116"/>
              <p:cNvSpPr>
                <a:spLocks/>
              </p:cNvSpPr>
              <p:nvPr userDrawn="1"/>
            </p:nvSpPr>
            <p:spPr bwMode="auto">
              <a:xfrm>
                <a:off x="-343" y="-491"/>
                <a:ext cx="80" cy="80"/>
              </a:xfrm>
              <a:custGeom>
                <a:avLst/>
                <a:gdLst>
                  <a:gd name="T0" fmla="*/ 34 w 34"/>
                  <a:gd name="T1" fmla="*/ 16 h 34"/>
                  <a:gd name="T2" fmla="*/ 24 w 34"/>
                  <a:gd name="T3" fmla="*/ 30 h 34"/>
                  <a:gd name="T4" fmla="*/ 4 w 34"/>
                  <a:gd name="T5" fmla="*/ 21 h 34"/>
                  <a:gd name="T6" fmla="*/ 17 w 34"/>
                  <a:gd name="T7" fmla="*/ 0 h 34"/>
                  <a:gd name="T8" fmla="*/ 34 w 34"/>
                  <a:gd name="T9" fmla="*/ 16 h 34"/>
                </a:gdLst>
                <a:ahLst/>
                <a:cxnLst>
                  <a:cxn ang="0">
                    <a:pos x="T0" y="T1"/>
                  </a:cxn>
                  <a:cxn ang="0">
                    <a:pos x="T2" y="T3"/>
                  </a:cxn>
                  <a:cxn ang="0">
                    <a:pos x="T4" y="T5"/>
                  </a:cxn>
                  <a:cxn ang="0">
                    <a:pos x="T6" y="T7"/>
                  </a:cxn>
                  <a:cxn ang="0">
                    <a:pos x="T8" y="T9"/>
                  </a:cxn>
                </a:cxnLst>
                <a:rect l="0" t="0" r="r" b="b"/>
                <a:pathLst>
                  <a:path w="34" h="34">
                    <a:moveTo>
                      <a:pt x="34" y="16"/>
                    </a:moveTo>
                    <a:cubicBezTo>
                      <a:pt x="29" y="20"/>
                      <a:pt x="33" y="29"/>
                      <a:pt x="24" y="30"/>
                    </a:cubicBezTo>
                    <a:cubicBezTo>
                      <a:pt x="17" y="34"/>
                      <a:pt x="8" y="29"/>
                      <a:pt x="4" y="21"/>
                    </a:cubicBezTo>
                    <a:cubicBezTo>
                      <a:pt x="0" y="12"/>
                      <a:pt x="9" y="2"/>
                      <a:pt x="17" y="0"/>
                    </a:cubicBezTo>
                    <a:cubicBezTo>
                      <a:pt x="24" y="4"/>
                      <a:pt x="32" y="7"/>
                      <a:pt x="3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6" name="Freeform 117"/>
              <p:cNvSpPr>
                <a:spLocks/>
              </p:cNvSpPr>
              <p:nvPr userDrawn="1"/>
            </p:nvSpPr>
            <p:spPr bwMode="auto">
              <a:xfrm>
                <a:off x="104" y="-482"/>
                <a:ext cx="293" cy="121"/>
              </a:xfrm>
              <a:custGeom>
                <a:avLst/>
                <a:gdLst>
                  <a:gd name="T0" fmla="*/ 122 w 124"/>
                  <a:gd name="T1" fmla="*/ 26 h 51"/>
                  <a:gd name="T2" fmla="*/ 110 w 124"/>
                  <a:gd name="T3" fmla="*/ 37 h 51"/>
                  <a:gd name="T4" fmla="*/ 0 w 124"/>
                  <a:gd name="T5" fmla="*/ 9 h 51"/>
                  <a:gd name="T6" fmla="*/ 4 w 124"/>
                  <a:gd name="T7" fmla="*/ 0 h 51"/>
                  <a:gd name="T8" fmla="*/ 122 w 124"/>
                  <a:gd name="T9" fmla="*/ 26 h 51"/>
                </a:gdLst>
                <a:ahLst/>
                <a:cxnLst>
                  <a:cxn ang="0">
                    <a:pos x="T0" y="T1"/>
                  </a:cxn>
                  <a:cxn ang="0">
                    <a:pos x="T2" y="T3"/>
                  </a:cxn>
                  <a:cxn ang="0">
                    <a:pos x="T4" y="T5"/>
                  </a:cxn>
                  <a:cxn ang="0">
                    <a:pos x="T6" y="T7"/>
                  </a:cxn>
                  <a:cxn ang="0">
                    <a:pos x="T8" y="T9"/>
                  </a:cxn>
                </a:cxnLst>
                <a:rect l="0" t="0" r="r" b="b"/>
                <a:pathLst>
                  <a:path w="124" h="51">
                    <a:moveTo>
                      <a:pt x="122" y="26"/>
                    </a:moveTo>
                    <a:cubicBezTo>
                      <a:pt x="124" y="35"/>
                      <a:pt x="115" y="35"/>
                      <a:pt x="110" y="37"/>
                    </a:cubicBezTo>
                    <a:cubicBezTo>
                      <a:pt x="70" y="51"/>
                      <a:pt x="28" y="38"/>
                      <a:pt x="0" y="9"/>
                    </a:cubicBezTo>
                    <a:cubicBezTo>
                      <a:pt x="0" y="5"/>
                      <a:pt x="0" y="1"/>
                      <a:pt x="4" y="0"/>
                    </a:cubicBezTo>
                    <a:cubicBezTo>
                      <a:pt x="43" y="10"/>
                      <a:pt x="89" y="2"/>
                      <a:pt x="12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7" name="Freeform 118"/>
              <p:cNvSpPr>
                <a:spLocks/>
              </p:cNvSpPr>
              <p:nvPr userDrawn="1"/>
            </p:nvSpPr>
            <p:spPr bwMode="auto">
              <a:xfrm>
                <a:off x="-220" y="-467"/>
                <a:ext cx="90" cy="78"/>
              </a:xfrm>
              <a:custGeom>
                <a:avLst/>
                <a:gdLst>
                  <a:gd name="T0" fmla="*/ 35 w 38"/>
                  <a:gd name="T1" fmla="*/ 7 h 33"/>
                  <a:gd name="T2" fmla="*/ 37 w 38"/>
                  <a:gd name="T3" fmla="*/ 22 h 33"/>
                  <a:gd name="T4" fmla="*/ 13 w 38"/>
                  <a:gd name="T5" fmla="*/ 31 h 33"/>
                  <a:gd name="T6" fmla="*/ 0 w 38"/>
                  <a:gd name="T7" fmla="*/ 18 h 33"/>
                  <a:gd name="T8" fmla="*/ 17 w 38"/>
                  <a:gd name="T9" fmla="*/ 0 h 33"/>
                  <a:gd name="T10" fmla="*/ 35 w 38"/>
                  <a:gd name="T11" fmla="*/ 7 h 33"/>
                </a:gdLst>
                <a:ahLst/>
                <a:cxnLst>
                  <a:cxn ang="0">
                    <a:pos x="T0" y="T1"/>
                  </a:cxn>
                  <a:cxn ang="0">
                    <a:pos x="T2" y="T3"/>
                  </a:cxn>
                  <a:cxn ang="0">
                    <a:pos x="T4" y="T5"/>
                  </a:cxn>
                  <a:cxn ang="0">
                    <a:pos x="T6" y="T7"/>
                  </a:cxn>
                  <a:cxn ang="0">
                    <a:pos x="T8" y="T9"/>
                  </a:cxn>
                  <a:cxn ang="0">
                    <a:pos x="T10" y="T11"/>
                  </a:cxn>
                </a:cxnLst>
                <a:rect l="0" t="0" r="r" b="b"/>
                <a:pathLst>
                  <a:path w="38" h="33">
                    <a:moveTo>
                      <a:pt x="35" y="7"/>
                    </a:moveTo>
                    <a:cubicBezTo>
                      <a:pt x="37" y="11"/>
                      <a:pt x="38" y="18"/>
                      <a:pt x="37" y="22"/>
                    </a:cubicBezTo>
                    <a:cubicBezTo>
                      <a:pt x="31" y="31"/>
                      <a:pt x="22" y="33"/>
                      <a:pt x="13" y="31"/>
                    </a:cubicBezTo>
                    <a:cubicBezTo>
                      <a:pt x="7" y="28"/>
                      <a:pt x="4" y="24"/>
                      <a:pt x="0" y="18"/>
                    </a:cubicBezTo>
                    <a:cubicBezTo>
                      <a:pt x="1" y="8"/>
                      <a:pt x="9" y="3"/>
                      <a:pt x="17" y="0"/>
                    </a:cubicBezTo>
                    <a:cubicBezTo>
                      <a:pt x="24" y="1"/>
                      <a:pt x="30" y="3"/>
                      <a:pt x="3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8" name="Freeform 119"/>
              <p:cNvSpPr>
                <a:spLocks/>
              </p:cNvSpPr>
              <p:nvPr userDrawn="1"/>
            </p:nvSpPr>
            <p:spPr bwMode="auto">
              <a:xfrm>
                <a:off x="1907" y="-460"/>
                <a:ext cx="87" cy="71"/>
              </a:xfrm>
              <a:custGeom>
                <a:avLst/>
                <a:gdLst>
                  <a:gd name="T0" fmla="*/ 35 w 37"/>
                  <a:gd name="T1" fmla="*/ 9 h 30"/>
                  <a:gd name="T2" fmla="*/ 23 w 37"/>
                  <a:gd name="T3" fmla="*/ 28 h 30"/>
                  <a:gd name="T4" fmla="*/ 3 w 37"/>
                  <a:gd name="T5" fmla="*/ 20 h 30"/>
                  <a:gd name="T6" fmla="*/ 10 w 37"/>
                  <a:gd name="T7" fmla="*/ 2 h 30"/>
                  <a:gd name="T8" fmla="*/ 35 w 37"/>
                  <a:gd name="T9" fmla="*/ 9 h 30"/>
                </a:gdLst>
                <a:ahLst/>
                <a:cxnLst>
                  <a:cxn ang="0">
                    <a:pos x="T0" y="T1"/>
                  </a:cxn>
                  <a:cxn ang="0">
                    <a:pos x="T2" y="T3"/>
                  </a:cxn>
                  <a:cxn ang="0">
                    <a:pos x="T4" y="T5"/>
                  </a:cxn>
                  <a:cxn ang="0">
                    <a:pos x="T6" y="T7"/>
                  </a:cxn>
                  <a:cxn ang="0">
                    <a:pos x="T8" y="T9"/>
                  </a:cxn>
                </a:cxnLst>
                <a:rect l="0" t="0" r="r" b="b"/>
                <a:pathLst>
                  <a:path w="37" h="30">
                    <a:moveTo>
                      <a:pt x="35" y="9"/>
                    </a:moveTo>
                    <a:cubicBezTo>
                      <a:pt x="37" y="18"/>
                      <a:pt x="29" y="24"/>
                      <a:pt x="23" y="28"/>
                    </a:cubicBezTo>
                    <a:cubicBezTo>
                      <a:pt x="14" y="30"/>
                      <a:pt x="7" y="26"/>
                      <a:pt x="3" y="20"/>
                    </a:cubicBezTo>
                    <a:cubicBezTo>
                      <a:pt x="0" y="13"/>
                      <a:pt x="3" y="3"/>
                      <a:pt x="10" y="2"/>
                    </a:cubicBezTo>
                    <a:cubicBezTo>
                      <a:pt x="18" y="0"/>
                      <a:pt x="32" y="1"/>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9" name="Freeform 120"/>
              <p:cNvSpPr>
                <a:spLocks/>
              </p:cNvSpPr>
              <p:nvPr userDrawn="1"/>
            </p:nvSpPr>
            <p:spPr bwMode="auto">
              <a:xfrm>
                <a:off x="5928" y="-453"/>
                <a:ext cx="97" cy="78"/>
              </a:xfrm>
              <a:custGeom>
                <a:avLst/>
                <a:gdLst>
                  <a:gd name="T0" fmla="*/ 38 w 41"/>
                  <a:gd name="T1" fmla="*/ 10 h 33"/>
                  <a:gd name="T2" fmla="*/ 25 w 41"/>
                  <a:gd name="T3" fmla="*/ 30 h 33"/>
                  <a:gd name="T4" fmla="*/ 7 w 41"/>
                  <a:gd name="T5" fmla="*/ 28 h 33"/>
                  <a:gd name="T6" fmla="*/ 2 w 41"/>
                  <a:gd name="T7" fmla="*/ 12 h 33"/>
                  <a:gd name="T8" fmla="*/ 24 w 41"/>
                  <a:gd name="T9" fmla="*/ 0 h 33"/>
                  <a:gd name="T10" fmla="*/ 38 w 41"/>
                  <a:gd name="T11" fmla="*/ 10 h 33"/>
                </a:gdLst>
                <a:ahLst/>
                <a:cxnLst>
                  <a:cxn ang="0">
                    <a:pos x="T0" y="T1"/>
                  </a:cxn>
                  <a:cxn ang="0">
                    <a:pos x="T2" y="T3"/>
                  </a:cxn>
                  <a:cxn ang="0">
                    <a:pos x="T4" y="T5"/>
                  </a:cxn>
                  <a:cxn ang="0">
                    <a:pos x="T6" y="T7"/>
                  </a:cxn>
                  <a:cxn ang="0">
                    <a:pos x="T8" y="T9"/>
                  </a:cxn>
                  <a:cxn ang="0">
                    <a:pos x="T10" y="T11"/>
                  </a:cxn>
                </a:cxnLst>
                <a:rect l="0" t="0" r="r" b="b"/>
                <a:pathLst>
                  <a:path w="41" h="33">
                    <a:moveTo>
                      <a:pt x="38" y="10"/>
                    </a:moveTo>
                    <a:cubicBezTo>
                      <a:pt x="41" y="20"/>
                      <a:pt x="32" y="25"/>
                      <a:pt x="25" y="30"/>
                    </a:cubicBezTo>
                    <a:cubicBezTo>
                      <a:pt x="20" y="33"/>
                      <a:pt x="13" y="30"/>
                      <a:pt x="7" y="28"/>
                    </a:cubicBezTo>
                    <a:cubicBezTo>
                      <a:pt x="6" y="23"/>
                      <a:pt x="0" y="19"/>
                      <a:pt x="2" y="12"/>
                    </a:cubicBezTo>
                    <a:cubicBezTo>
                      <a:pt x="6" y="3"/>
                      <a:pt x="15" y="0"/>
                      <a:pt x="24" y="0"/>
                    </a:cubicBezTo>
                    <a:cubicBezTo>
                      <a:pt x="29" y="4"/>
                      <a:pt x="33" y="5"/>
                      <a:pt x="38"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0" name="Freeform 121"/>
              <p:cNvSpPr>
                <a:spLocks/>
              </p:cNvSpPr>
              <p:nvPr userDrawn="1"/>
            </p:nvSpPr>
            <p:spPr bwMode="auto">
              <a:xfrm>
                <a:off x="6084" y="-460"/>
                <a:ext cx="97" cy="94"/>
              </a:xfrm>
              <a:custGeom>
                <a:avLst/>
                <a:gdLst>
                  <a:gd name="T0" fmla="*/ 35 w 41"/>
                  <a:gd name="T1" fmla="*/ 9 h 40"/>
                  <a:gd name="T2" fmla="*/ 31 w 41"/>
                  <a:gd name="T3" fmla="*/ 32 h 40"/>
                  <a:gd name="T4" fmla="*/ 14 w 41"/>
                  <a:gd name="T5" fmla="*/ 37 h 40"/>
                  <a:gd name="T6" fmla="*/ 0 w 41"/>
                  <a:gd name="T7" fmla="*/ 20 h 40"/>
                  <a:gd name="T8" fmla="*/ 14 w 41"/>
                  <a:gd name="T9" fmla="*/ 3 h 40"/>
                  <a:gd name="T10" fmla="*/ 35 w 41"/>
                  <a:gd name="T11" fmla="*/ 9 h 40"/>
                </a:gdLst>
                <a:ahLst/>
                <a:cxnLst>
                  <a:cxn ang="0">
                    <a:pos x="T0" y="T1"/>
                  </a:cxn>
                  <a:cxn ang="0">
                    <a:pos x="T2" y="T3"/>
                  </a:cxn>
                  <a:cxn ang="0">
                    <a:pos x="T4" y="T5"/>
                  </a:cxn>
                  <a:cxn ang="0">
                    <a:pos x="T6" y="T7"/>
                  </a:cxn>
                  <a:cxn ang="0">
                    <a:pos x="T8" y="T9"/>
                  </a:cxn>
                  <a:cxn ang="0">
                    <a:pos x="T10" y="T11"/>
                  </a:cxn>
                </a:cxnLst>
                <a:rect l="0" t="0" r="r" b="b"/>
                <a:pathLst>
                  <a:path w="41" h="40">
                    <a:moveTo>
                      <a:pt x="35" y="9"/>
                    </a:moveTo>
                    <a:cubicBezTo>
                      <a:pt x="41" y="18"/>
                      <a:pt x="36" y="25"/>
                      <a:pt x="31" y="32"/>
                    </a:cubicBezTo>
                    <a:cubicBezTo>
                      <a:pt x="28" y="38"/>
                      <a:pt x="20" y="40"/>
                      <a:pt x="14" y="37"/>
                    </a:cubicBezTo>
                    <a:cubicBezTo>
                      <a:pt x="8" y="32"/>
                      <a:pt x="1" y="29"/>
                      <a:pt x="0" y="20"/>
                    </a:cubicBezTo>
                    <a:cubicBezTo>
                      <a:pt x="0" y="12"/>
                      <a:pt x="8" y="6"/>
                      <a:pt x="14" y="3"/>
                    </a:cubicBezTo>
                    <a:cubicBezTo>
                      <a:pt x="24" y="0"/>
                      <a:pt x="28" y="9"/>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1" name="Freeform 122"/>
              <p:cNvSpPr>
                <a:spLocks/>
              </p:cNvSpPr>
              <p:nvPr userDrawn="1"/>
            </p:nvSpPr>
            <p:spPr bwMode="auto">
              <a:xfrm>
                <a:off x="-445" y="-406"/>
                <a:ext cx="90" cy="87"/>
              </a:xfrm>
              <a:custGeom>
                <a:avLst/>
                <a:gdLst>
                  <a:gd name="T0" fmla="*/ 37 w 38"/>
                  <a:gd name="T1" fmla="*/ 14 h 37"/>
                  <a:gd name="T2" fmla="*/ 30 w 38"/>
                  <a:gd name="T3" fmla="*/ 31 h 37"/>
                  <a:gd name="T4" fmla="*/ 15 w 38"/>
                  <a:gd name="T5" fmla="*/ 35 h 37"/>
                  <a:gd name="T6" fmla="*/ 0 w 38"/>
                  <a:gd name="T7" fmla="*/ 19 h 37"/>
                  <a:gd name="T8" fmla="*/ 18 w 38"/>
                  <a:gd name="T9" fmla="*/ 0 h 37"/>
                  <a:gd name="T10" fmla="*/ 37 w 38"/>
                  <a:gd name="T11" fmla="*/ 14 h 37"/>
                </a:gdLst>
                <a:ahLst/>
                <a:cxnLst>
                  <a:cxn ang="0">
                    <a:pos x="T0" y="T1"/>
                  </a:cxn>
                  <a:cxn ang="0">
                    <a:pos x="T2" y="T3"/>
                  </a:cxn>
                  <a:cxn ang="0">
                    <a:pos x="T4" y="T5"/>
                  </a:cxn>
                  <a:cxn ang="0">
                    <a:pos x="T6" y="T7"/>
                  </a:cxn>
                  <a:cxn ang="0">
                    <a:pos x="T8" y="T9"/>
                  </a:cxn>
                  <a:cxn ang="0">
                    <a:pos x="T10" y="T11"/>
                  </a:cxn>
                </a:cxnLst>
                <a:rect l="0" t="0" r="r" b="b"/>
                <a:pathLst>
                  <a:path w="38" h="37">
                    <a:moveTo>
                      <a:pt x="37" y="14"/>
                    </a:moveTo>
                    <a:cubicBezTo>
                      <a:pt x="38" y="21"/>
                      <a:pt x="32" y="25"/>
                      <a:pt x="30" y="31"/>
                    </a:cubicBezTo>
                    <a:cubicBezTo>
                      <a:pt x="25" y="33"/>
                      <a:pt x="20" y="37"/>
                      <a:pt x="15" y="35"/>
                    </a:cubicBezTo>
                    <a:cubicBezTo>
                      <a:pt x="8" y="32"/>
                      <a:pt x="3" y="26"/>
                      <a:pt x="0" y="19"/>
                    </a:cubicBezTo>
                    <a:cubicBezTo>
                      <a:pt x="2" y="10"/>
                      <a:pt x="8" y="3"/>
                      <a:pt x="18" y="0"/>
                    </a:cubicBezTo>
                    <a:cubicBezTo>
                      <a:pt x="25" y="2"/>
                      <a:pt x="34" y="6"/>
                      <a:pt x="3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2" name="Freeform 123"/>
              <p:cNvSpPr>
                <a:spLocks/>
              </p:cNvSpPr>
              <p:nvPr userDrawn="1"/>
            </p:nvSpPr>
            <p:spPr bwMode="auto">
              <a:xfrm>
                <a:off x="4338" y="-401"/>
                <a:ext cx="87" cy="92"/>
              </a:xfrm>
              <a:custGeom>
                <a:avLst/>
                <a:gdLst>
                  <a:gd name="T0" fmla="*/ 35 w 37"/>
                  <a:gd name="T1" fmla="*/ 12 h 39"/>
                  <a:gd name="T2" fmla="*/ 36 w 37"/>
                  <a:gd name="T3" fmla="*/ 25 h 39"/>
                  <a:gd name="T4" fmla="*/ 13 w 37"/>
                  <a:gd name="T5" fmla="*/ 35 h 39"/>
                  <a:gd name="T6" fmla="*/ 3 w 37"/>
                  <a:gd name="T7" fmla="*/ 14 h 39"/>
                  <a:gd name="T8" fmla="*/ 35 w 37"/>
                  <a:gd name="T9" fmla="*/ 12 h 39"/>
                </a:gdLst>
                <a:ahLst/>
                <a:cxnLst>
                  <a:cxn ang="0">
                    <a:pos x="T0" y="T1"/>
                  </a:cxn>
                  <a:cxn ang="0">
                    <a:pos x="T2" y="T3"/>
                  </a:cxn>
                  <a:cxn ang="0">
                    <a:pos x="T4" y="T5"/>
                  </a:cxn>
                  <a:cxn ang="0">
                    <a:pos x="T6" y="T7"/>
                  </a:cxn>
                  <a:cxn ang="0">
                    <a:pos x="T8" y="T9"/>
                  </a:cxn>
                </a:cxnLst>
                <a:rect l="0" t="0" r="r" b="b"/>
                <a:pathLst>
                  <a:path w="37" h="39">
                    <a:moveTo>
                      <a:pt x="35" y="12"/>
                    </a:moveTo>
                    <a:cubicBezTo>
                      <a:pt x="37" y="16"/>
                      <a:pt x="36" y="21"/>
                      <a:pt x="36" y="25"/>
                    </a:cubicBezTo>
                    <a:cubicBezTo>
                      <a:pt x="30" y="33"/>
                      <a:pt x="22" y="39"/>
                      <a:pt x="13" y="35"/>
                    </a:cubicBezTo>
                    <a:cubicBezTo>
                      <a:pt x="7" y="29"/>
                      <a:pt x="0" y="23"/>
                      <a:pt x="3" y="14"/>
                    </a:cubicBezTo>
                    <a:cubicBezTo>
                      <a:pt x="11" y="4"/>
                      <a:pt x="27" y="0"/>
                      <a:pt x="3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3" name="Freeform 124"/>
              <p:cNvSpPr>
                <a:spLocks/>
              </p:cNvSpPr>
              <p:nvPr userDrawn="1"/>
            </p:nvSpPr>
            <p:spPr bwMode="auto">
              <a:xfrm>
                <a:off x="-64" y="-389"/>
                <a:ext cx="71" cy="87"/>
              </a:xfrm>
              <a:custGeom>
                <a:avLst/>
                <a:gdLst>
                  <a:gd name="T0" fmla="*/ 30 w 30"/>
                  <a:gd name="T1" fmla="*/ 22 h 37"/>
                  <a:gd name="T2" fmla="*/ 17 w 30"/>
                  <a:gd name="T3" fmla="*/ 36 h 37"/>
                  <a:gd name="T4" fmla="*/ 1 w 30"/>
                  <a:gd name="T5" fmla="*/ 26 h 37"/>
                  <a:gd name="T6" fmla="*/ 8 w 30"/>
                  <a:gd name="T7" fmla="*/ 3 h 37"/>
                  <a:gd name="T8" fmla="*/ 30 w 30"/>
                  <a:gd name="T9" fmla="*/ 22 h 37"/>
                </a:gdLst>
                <a:ahLst/>
                <a:cxnLst>
                  <a:cxn ang="0">
                    <a:pos x="T0" y="T1"/>
                  </a:cxn>
                  <a:cxn ang="0">
                    <a:pos x="T2" y="T3"/>
                  </a:cxn>
                  <a:cxn ang="0">
                    <a:pos x="T4" y="T5"/>
                  </a:cxn>
                  <a:cxn ang="0">
                    <a:pos x="T6" y="T7"/>
                  </a:cxn>
                  <a:cxn ang="0">
                    <a:pos x="T8" y="T9"/>
                  </a:cxn>
                </a:cxnLst>
                <a:rect l="0" t="0" r="r" b="b"/>
                <a:pathLst>
                  <a:path w="30" h="37">
                    <a:moveTo>
                      <a:pt x="30" y="22"/>
                    </a:moveTo>
                    <a:cubicBezTo>
                      <a:pt x="28" y="29"/>
                      <a:pt x="26" y="35"/>
                      <a:pt x="17" y="36"/>
                    </a:cubicBezTo>
                    <a:cubicBezTo>
                      <a:pt x="8" y="37"/>
                      <a:pt x="5" y="30"/>
                      <a:pt x="1" y="26"/>
                    </a:cubicBezTo>
                    <a:cubicBezTo>
                      <a:pt x="1" y="17"/>
                      <a:pt x="0" y="8"/>
                      <a:pt x="8" y="3"/>
                    </a:cubicBezTo>
                    <a:cubicBezTo>
                      <a:pt x="20" y="0"/>
                      <a:pt x="30" y="9"/>
                      <a:pt x="3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4" name="Freeform 125"/>
              <p:cNvSpPr>
                <a:spLocks/>
              </p:cNvSpPr>
              <p:nvPr userDrawn="1"/>
            </p:nvSpPr>
            <p:spPr bwMode="auto">
              <a:xfrm>
                <a:off x="-293" y="-368"/>
                <a:ext cx="89" cy="94"/>
              </a:xfrm>
              <a:custGeom>
                <a:avLst/>
                <a:gdLst>
                  <a:gd name="T0" fmla="*/ 35 w 38"/>
                  <a:gd name="T1" fmla="*/ 15 h 40"/>
                  <a:gd name="T2" fmla="*/ 26 w 38"/>
                  <a:gd name="T3" fmla="*/ 36 h 40"/>
                  <a:gd name="T4" fmla="*/ 0 w 38"/>
                  <a:gd name="T5" fmla="*/ 23 h 40"/>
                  <a:gd name="T6" fmla="*/ 17 w 38"/>
                  <a:gd name="T7" fmla="*/ 0 h 40"/>
                  <a:gd name="T8" fmla="*/ 35 w 38"/>
                  <a:gd name="T9" fmla="*/ 15 h 40"/>
                </a:gdLst>
                <a:ahLst/>
                <a:cxnLst>
                  <a:cxn ang="0">
                    <a:pos x="T0" y="T1"/>
                  </a:cxn>
                  <a:cxn ang="0">
                    <a:pos x="T2" y="T3"/>
                  </a:cxn>
                  <a:cxn ang="0">
                    <a:pos x="T4" y="T5"/>
                  </a:cxn>
                  <a:cxn ang="0">
                    <a:pos x="T6" y="T7"/>
                  </a:cxn>
                  <a:cxn ang="0">
                    <a:pos x="T8" y="T9"/>
                  </a:cxn>
                </a:cxnLst>
                <a:rect l="0" t="0" r="r" b="b"/>
                <a:pathLst>
                  <a:path w="38" h="40">
                    <a:moveTo>
                      <a:pt x="35" y="15"/>
                    </a:moveTo>
                    <a:cubicBezTo>
                      <a:pt x="38" y="24"/>
                      <a:pt x="31" y="31"/>
                      <a:pt x="26" y="36"/>
                    </a:cubicBezTo>
                    <a:cubicBezTo>
                      <a:pt x="14" y="40"/>
                      <a:pt x="4" y="31"/>
                      <a:pt x="0" y="23"/>
                    </a:cubicBezTo>
                    <a:cubicBezTo>
                      <a:pt x="1" y="14"/>
                      <a:pt x="7" y="3"/>
                      <a:pt x="17" y="0"/>
                    </a:cubicBezTo>
                    <a:cubicBezTo>
                      <a:pt x="26" y="0"/>
                      <a:pt x="30" y="10"/>
                      <a:pt x="3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5" name="Freeform 126"/>
              <p:cNvSpPr>
                <a:spLocks/>
              </p:cNvSpPr>
              <p:nvPr userDrawn="1"/>
            </p:nvSpPr>
            <p:spPr bwMode="auto">
              <a:xfrm>
                <a:off x="4485" y="-363"/>
                <a:ext cx="89" cy="89"/>
              </a:xfrm>
              <a:custGeom>
                <a:avLst/>
                <a:gdLst>
                  <a:gd name="T0" fmla="*/ 36 w 38"/>
                  <a:gd name="T1" fmla="*/ 11 h 38"/>
                  <a:gd name="T2" fmla="*/ 26 w 38"/>
                  <a:gd name="T3" fmla="*/ 34 h 38"/>
                  <a:gd name="T4" fmla="*/ 0 w 38"/>
                  <a:gd name="T5" fmla="*/ 21 h 38"/>
                  <a:gd name="T6" fmla="*/ 17 w 38"/>
                  <a:gd name="T7" fmla="*/ 0 h 38"/>
                  <a:gd name="T8" fmla="*/ 36 w 38"/>
                  <a:gd name="T9" fmla="*/ 11 h 38"/>
                </a:gdLst>
                <a:ahLst/>
                <a:cxnLst>
                  <a:cxn ang="0">
                    <a:pos x="T0" y="T1"/>
                  </a:cxn>
                  <a:cxn ang="0">
                    <a:pos x="T2" y="T3"/>
                  </a:cxn>
                  <a:cxn ang="0">
                    <a:pos x="T4" y="T5"/>
                  </a:cxn>
                  <a:cxn ang="0">
                    <a:pos x="T6" y="T7"/>
                  </a:cxn>
                  <a:cxn ang="0">
                    <a:pos x="T8" y="T9"/>
                  </a:cxn>
                </a:cxnLst>
                <a:rect l="0" t="0" r="r" b="b"/>
                <a:pathLst>
                  <a:path w="38" h="38">
                    <a:moveTo>
                      <a:pt x="36" y="11"/>
                    </a:moveTo>
                    <a:cubicBezTo>
                      <a:pt x="38" y="21"/>
                      <a:pt x="35" y="30"/>
                      <a:pt x="26" y="34"/>
                    </a:cubicBezTo>
                    <a:cubicBezTo>
                      <a:pt x="14" y="38"/>
                      <a:pt x="5" y="28"/>
                      <a:pt x="0" y="21"/>
                    </a:cubicBezTo>
                    <a:cubicBezTo>
                      <a:pt x="5" y="13"/>
                      <a:pt x="6" y="2"/>
                      <a:pt x="17" y="0"/>
                    </a:cubicBezTo>
                    <a:cubicBezTo>
                      <a:pt x="26" y="0"/>
                      <a:pt x="31" y="4"/>
                      <a:pt x="36"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6" name="Freeform 127"/>
              <p:cNvSpPr>
                <a:spLocks/>
              </p:cNvSpPr>
              <p:nvPr userDrawn="1"/>
            </p:nvSpPr>
            <p:spPr bwMode="auto">
              <a:xfrm>
                <a:off x="-178" y="-363"/>
                <a:ext cx="81" cy="82"/>
              </a:xfrm>
              <a:custGeom>
                <a:avLst/>
                <a:gdLst>
                  <a:gd name="T0" fmla="*/ 31 w 34"/>
                  <a:gd name="T1" fmla="*/ 15 h 35"/>
                  <a:gd name="T2" fmla="*/ 26 w 34"/>
                  <a:gd name="T3" fmla="*/ 29 h 35"/>
                  <a:gd name="T4" fmla="*/ 13 w 34"/>
                  <a:gd name="T5" fmla="*/ 33 h 35"/>
                  <a:gd name="T6" fmla="*/ 1 w 34"/>
                  <a:gd name="T7" fmla="*/ 20 h 35"/>
                  <a:gd name="T8" fmla="*/ 13 w 34"/>
                  <a:gd name="T9" fmla="*/ 1 h 35"/>
                  <a:gd name="T10" fmla="*/ 31 w 34"/>
                  <a:gd name="T11" fmla="*/ 15 h 35"/>
                </a:gdLst>
                <a:ahLst/>
                <a:cxnLst>
                  <a:cxn ang="0">
                    <a:pos x="T0" y="T1"/>
                  </a:cxn>
                  <a:cxn ang="0">
                    <a:pos x="T2" y="T3"/>
                  </a:cxn>
                  <a:cxn ang="0">
                    <a:pos x="T4" y="T5"/>
                  </a:cxn>
                  <a:cxn ang="0">
                    <a:pos x="T6" y="T7"/>
                  </a:cxn>
                  <a:cxn ang="0">
                    <a:pos x="T8" y="T9"/>
                  </a:cxn>
                  <a:cxn ang="0">
                    <a:pos x="T10" y="T11"/>
                  </a:cxn>
                </a:cxnLst>
                <a:rect l="0" t="0" r="r" b="b"/>
                <a:pathLst>
                  <a:path w="34" h="35">
                    <a:moveTo>
                      <a:pt x="31" y="15"/>
                    </a:moveTo>
                    <a:cubicBezTo>
                      <a:pt x="34" y="21"/>
                      <a:pt x="28" y="24"/>
                      <a:pt x="26" y="29"/>
                    </a:cubicBezTo>
                    <a:cubicBezTo>
                      <a:pt x="22" y="29"/>
                      <a:pt x="19" y="35"/>
                      <a:pt x="13" y="33"/>
                    </a:cubicBezTo>
                    <a:cubicBezTo>
                      <a:pt x="9" y="28"/>
                      <a:pt x="2" y="26"/>
                      <a:pt x="1" y="20"/>
                    </a:cubicBezTo>
                    <a:cubicBezTo>
                      <a:pt x="0" y="10"/>
                      <a:pt x="6" y="5"/>
                      <a:pt x="13" y="1"/>
                    </a:cubicBezTo>
                    <a:cubicBezTo>
                      <a:pt x="23" y="0"/>
                      <a:pt x="28" y="7"/>
                      <a:pt x="3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7" name="Freeform 128"/>
              <p:cNvSpPr>
                <a:spLocks/>
              </p:cNvSpPr>
              <p:nvPr userDrawn="1"/>
            </p:nvSpPr>
            <p:spPr bwMode="auto">
              <a:xfrm>
                <a:off x="5801" y="-373"/>
                <a:ext cx="92" cy="104"/>
              </a:xfrm>
              <a:custGeom>
                <a:avLst/>
                <a:gdLst>
                  <a:gd name="T0" fmla="*/ 39 w 39"/>
                  <a:gd name="T1" fmla="*/ 26 h 44"/>
                  <a:gd name="T2" fmla="*/ 23 w 39"/>
                  <a:gd name="T3" fmla="*/ 42 h 44"/>
                  <a:gd name="T4" fmla="*/ 4 w 39"/>
                  <a:gd name="T5" fmla="*/ 34 h 44"/>
                  <a:gd name="T6" fmla="*/ 4 w 39"/>
                  <a:gd name="T7" fmla="*/ 17 h 44"/>
                  <a:gd name="T8" fmla="*/ 39 w 39"/>
                  <a:gd name="T9" fmla="*/ 26 h 44"/>
                </a:gdLst>
                <a:ahLst/>
                <a:cxnLst>
                  <a:cxn ang="0">
                    <a:pos x="T0" y="T1"/>
                  </a:cxn>
                  <a:cxn ang="0">
                    <a:pos x="T2" y="T3"/>
                  </a:cxn>
                  <a:cxn ang="0">
                    <a:pos x="T4" y="T5"/>
                  </a:cxn>
                  <a:cxn ang="0">
                    <a:pos x="T6" y="T7"/>
                  </a:cxn>
                  <a:cxn ang="0">
                    <a:pos x="T8" y="T9"/>
                  </a:cxn>
                </a:cxnLst>
                <a:rect l="0" t="0" r="r" b="b"/>
                <a:pathLst>
                  <a:path w="39" h="44">
                    <a:moveTo>
                      <a:pt x="39" y="26"/>
                    </a:moveTo>
                    <a:cubicBezTo>
                      <a:pt x="36" y="34"/>
                      <a:pt x="30" y="38"/>
                      <a:pt x="23" y="42"/>
                    </a:cubicBezTo>
                    <a:cubicBezTo>
                      <a:pt x="15" y="44"/>
                      <a:pt x="10" y="37"/>
                      <a:pt x="4" y="34"/>
                    </a:cubicBezTo>
                    <a:cubicBezTo>
                      <a:pt x="0" y="30"/>
                      <a:pt x="2" y="22"/>
                      <a:pt x="4" y="17"/>
                    </a:cubicBezTo>
                    <a:cubicBezTo>
                      <a:pt x="13" y="0"/>
                      <a:pt x="39" y="8"/>
                      <a:pt x="39"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8" name="Freeform 129"/>
              <p:cNvSpPr>
                <a:spLocks/>
              </p:cNvSpPr>
              <p:nvPr userDrawn="1"/>
            </p:nvSpPr>
            <p:spPr bwMode="auto">
              <a:xfrm>
                <a:off x="5968" y="-345"/>
                <a:ext cx="97" cy="83"/>
              </a:xfrm>
              <a:custGeom>
                <a:avLst/>
                <a:gdLst>
                  <a:gd name="T0" fmla="*/ 41 w 41"/>
                  <a:gd name="T1" fmla="*/ 18 h 35"/>
                  <a:gd name="T2" fmla="*/ 18 w 41"/>
                  <a:gd name="T3" fmla="*/ 35 h 35"/>
                  <a:gd name="T4" fmla="*/ 6 w 41"/>
                  <a:gd name="T5" fmla="*/ 13 h 35"/>
                  <a:gd name="T6" fmla="*/ 18 w 41"/>
                  <a:gd name="T7" fmla="*/ 4 h 35"/>
                  <a:gd name="T8" fmla="*/ 41 w 41"/>
                  <a:gd name="T9" fmla="*/ 18 h 35"/>
                </a:gdLst>
                <a:ahLst/>
                <a:cxnLst>
                  <a:cxn ang="0">
                    <a:pos x="T0" y="T1"/>
                  </a:cxn>
                  <a:cxn ang="0">
                    <a:pos x="T2" y="T3"/>
                  </a:cxn>
                  <a:cxn ang="0">
                    <a:pos x="T4" y="T5"/>
                  </a:cxn>
                  <a:cxn ang="0">
                    <a:pos x="T6" y="T7"/>
                  </a:cxn>
                  <a:cxn ang="0">
                    <a:pos x="T8" y="T9"/>
                  </a:cxn>
                </a:cxnLst>
                <a:rect l="0" t="0" r="r" b="b"/>
                <a:pathLst>
                  <a:path w="41" h="35">
                    <a:moveTo>
                      <a:pt x="41" y="18"/>
                    </a:moveTo>
                    <a:cubicBezTo>
                      <a:pt x="38" y="29"/>
                      <a:pt x="28" y="34"/>
                      <a:pt x="18" y="35"/>
                    </a:cubicBezTo>
                    <a:cubicBezTo>
                      <a:pt x="9" y="31"/>
                      <a:pt x="0" y="24"/>
                      <a:pt x="6" y="13"/>
                    </a:cubicBezTo>
                    <a:cubicBezTo>
                      <a:pt x="10" y="9"/>
                      <a:pt x="12" y="5"/>
                      <a:pt x="18" y="4"/>
                    </a:cubicBezTo>
                    <a:cubicBezTo>
                      <a:pt x="30" y="0"/>
                      <a:pt x="38" y="9"/>
                      <a:pt x="4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9" name="Freeform 130"/>
              <p:cNvSpPr>
                <a:spLocks/>
              </p:cNvSpPr>
              <p:nvPr userDrawn="1"/>
            </p:nvSpPr>
            <p:spPr bwMode="auto">
              <a:xfrm>
                <a:off x="4905" y="-311"/>
                <a:ext cx="95" cy="78"/>
              </a:xfrm>
              <a:custGeom>
                <a:avLst/>
                <a:gdLst>
                  <a:gd name="T0" fmla="*/ 35 w 40"/>
                  <a:gd name="T1" fmla="*/ 11 h 33"/>
                  <a:gd name="T2" fmla="*/ 21 w 40"/>
                  <a:gd name="T3" fmla="*/ 33 h 33"/>
                  <a:gd name="T4" fmla="*/ 2 w 40"/>
                  <a:gd name="T5" fmla="*/ 26 h 33"/>
                  <a:gd name="T6" fmla="*/ 16 w 40"/>
                  <a:gd name="T7" fmla="*/ 0 h 33"/>
                  <a:gd name="T8" fmla="*/ 35 w 40"/>
                  <a:gd name="T9" fmla="*/ 11 h 33"/>
                </a:gdLst>
                <a:ahLst/>
                <a:cxnLst>
                  <a:cxn ang="0">
                    <a:pos x="T0" y="T1"/>
                  </a:cxn>
                  <a:cxn ang="0">
                    <a:pos x="T2" y="T3"/>
                  </a:cxn>
                  <a:cxn ang="0">
                    <a:pos x="T4" y="T5"/>
                  </a:cxn>
                  <a:cxn ang="0">
                    <a:pos x="T6" y="T7"/>
                  </a:cxn>
                  <a:cxn ang="0">
                    <a:pos x="T8" y="T9"/>
                  </a:cxn>
                </a:cxnLst>
                <a:rect l="0" t="0" r="r" b="b"/>
                <a:pathLst>
                  <a:path w="40" h="33">
                    <a:moveTo>
                      <a:pt x="35" y="11"/>
                    </a:moveTo>
                    <a:cubicBezTo>
                      <a:pt x="40" y="24"/>
                      <a:pt x="28" y="28"/>
                      <a:pt x="21" y="33"/>
                    </a:cubicBezTo>
                    <a:cubicBezTo>
                      <a:pt x="14" y="32"/>
                      <a:pt x="8" y="29"/>
                      <a:pt x="2" y="26"/>
                    </a:cubicBezTo>
                    <a:cubicBezTo>
                      <a:pt x="0" y="15"/>
                      <a:pt x="5" y="5"/>
                      <a:pt x="16" y="0"/>
                    </a:cubicBezTo>
                    <a:cubicBezTo>
                      <a:pt x="24" y="0"/>
                      <a:pt x="29" y="4"/>
                      <a:pt x="3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0" name="Freeform 131"/>
              <p:cNvSpPr>
                <a:spLocks/>
              </p:cNvSpPr>
              <p:nvPr userDrawn="1"/>
            </p:nvSpPr>
            <p:spPr bwMode="auto">
              <a:xfrm>
                <a:off x="4288" y="-283"/>
                <a:ext cx="88" cy="85"/>
              </a:xfrm>
              <a:custGeom>
                <a:avLst/>
                <a:gdLst>
                  <a:gd name="T0" fmla="*/ 32 w 37"/>
                  <a:gd name="T1" fmla="*/ 11 h 36"/>
                  <a:gd name="T2" fmla="*/ 34 w 37"/>
                  <a:gd name="T3" fmla="*/ 22 h 36"/>
                  <a:gd name="T4" fmla="*/ 12 w 37"/>
                  <a:gd name="T5" fmla="*/ 30 h 36"/>
                  <a:gd name="T6" fmla="*/ 2 w 37"/>
                  <a:gd name="T7" fmla="*/ 12 h 36"/>
                  <a:gd name="T8" fmla="*/ 32 w 37"/>
                  <a:gd name="T9" fmla="*/ 11 h 36"/>
                </a:gdLst>
                <a:ahLst/>
                <a:cxnLst>
                  <a:cxn ang="0">
                    <a:pos x="T0" y="T1"/>
                  </a:cxn>
                  <a:cxn ang="0">
                    <a:pos x="T2" y="T3"/>
                  </a:cxn>
                  <a:cxn ang="0">
                    <a:pos x="T4" y="T5"/>
                  </a:cxn>
                  <a:cxn ang="0">
                    <a:pos x="T6" y="T7"/>
                  </a:cxn>
                  <a:cxn ang="0">
                    <a:pos x="T8" y="T9"/>
                  </a:cxn>
                </a:cxnLst>
                <a:rect l="0" t="0" r="r" b="b"/>
                <a:pathLst>
                  <a:path w="37" h="36">
                    <a:moveTo>
                      <a:pt x="32" y="11"/>
                    </a:moveTo>
                    <a:cubicBezTo>
                      <a:pt x="37" y="13"/>
                      <a:pt x="35" y="19"/>
                      <a:pt x="34" y="22"/>
                    </a:cubicBezTo>
                    <a:cubicBezTo>
                      <a:pt x="28" y="26"/>
                      <a:pt x="20" y="36"/>
                      <a:pt x="12" y="30"/>
                    </a:cubicBezTo>
                    <a:cubicBezTo>
                      <a:pt x="5" y="26"/>
                      <a:pt x="0" y="20"/>
                      <a:pt x="2" y="12"/>
                    </a:cubicBezTo>
                    <a:cubicBezTo>
                      <a:pt x="7" y="1"/>
                      <a:pt x="27" y="0"/>
                      <a:pt x="3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1" name="Freeform 132"/>
              <p:cNvSpPr>
                <a:spLocks/>
              </p:cNvSpPr>
              <p:nvPr userDrawn="1"/>
            </p:nvSpPr>
            <p:spPr bwMode="auto">
              <a:xfrm>
                <a:off x="4414" y="-264"/>
                <a:ext cx="80" cy="75"/>
              </a:xfrm>
              <a:custGeom>
                <a:avLst/>
                <a:gdLst>
                  <a:gd name="T0" fmla="*/ 33 w 34"/>
                  <a:gd name="T1" fmla="*/ 9 h 32"/>
                  <a:gd name="T2" fmla="*/ 25 w 34"/>
                  <a:gd name="T3" fmla="*/ 25 h 32"/>
                  <a:gd name="T4" fmla="*/ 4 w 34"/>
                  <a:gd name="T5" fmla="*/ 22 h 32"/>
                  <a:gd name="T6" fmla="*/ 3 w 34"/>
                  <a:gd name="T7" fmla="*/ 8 h 32"/>
                  <a:gd name="T8" fmla="*/ 15 w 34"/>
                  <a:gd name="T9" fmla="*/ 0 h 32"/>
                  <a:gd name="T10" fmla="*/ 33 w 34"/>
                  <a:gd name="T11" fmla="*/ 9 h 32"/>
                </a:gdLst>
                <a:ahLst/>
                <a:cxnLst>
                  <a:cxn ang="0">
                    <a:pos x="T0" y="T1"/>
                  </a:cxn>
                  <a:cxn ang="0">
                    <a:pos x="T2" y="T3"/>
                  </a:cxn>
                  <a:cxn ang="0">
                    <a:pos x="T4" y="T5"/>
                  </a:cxn>
                  <a:cxn ang="0">
                    <a:pos x="T6" y="T7"/>
                  </a:cxn>
                  <a:cxn ang="0">
                    <a:pos x="T8" y="T9"/>
                  </a:cxn>
                  <a:cxn ang="0">
                    <a:pos x="T10" y="T11"/>
                  </a:cxn>
                </a:cxnLst>
                <a:rect l="0" t="0" r="r" b="b"/>
                <a:pathLst>
                  <a:path w="34" h="32">
                    <a:moveTo>
                      <a:pt x="33" y="9"/>
                    </a:moveTo>
                    <a:cubicBezTo>
                      <a:pt x="34" y="17"/>
                      <a:pt x="32" y="21"/>
                      <a:pt x="25" y="25"/>
                    </a:cubicBezTo>
                    <a:cubicBezTo>
                      <a:pt x="18" y="32"/>
                      <a:pt x="11" y="24"/>
                      <a:pt x="4" y="22"/>
                    </a:cubicBezTo>
                    <a:cubicBezTo>
                      <a:pt x="2" y="18"/>
                      <a:pt x="0" y="12"/>
                      <a:pt x="3" y="8"/>
                    </a:cubicBezTo>
                    <a:cubicBezTo>
                      <a:pt x="6" y="4"/>
                      <a:pt x="11" y="1"/>
                      <a:pt x="15" y="0"/>
                    </a:cubicBezTo>
                    <a:cubicBezTo>
                      <a:pt x="22" y="2"/>
                      <a:pt x="30" y="2"/>
                      <a:pt x="3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2" name="Freeform 133"/>
              <p:cNvSpPr>
                <a:spLocks/>
              </p:cNvSpPr>
              <p:nvPr userDrawn="1"/>
            </p:nvSpPr>
            <p:spPr bwMode="auto">
              <a:xfrm>
                <a:off x="557" y="-262"/>
                <a:ext cx="97" cy="90"/>
              </a:xfrm>
              <a:custGeom>
                <a:avLst/>
                <a:gdLst>
                  <a:gd name="T0" fmla="*/ 35 w 41"/>
                  <a:gd name="T1" fmla="*/ 9 h 38"/>
                  <a:gd name="T2" fmla="*/ 33 w 41"/>
                  <a:gd name="T3" fmla="*/ 28 h 38"/>
                  <a:gd name="T4" fmla="*/ 9 w 41"/>
                  <a:gd name="T5" fmla="*/ 33 h 38"/>
                  <a:gd name="T6" fmla="*/ 3 w 41"/>
                  <a:gd name="T7" fmla="*/ 8 h 38"/>
                  <a:gd name="T8" fmla="*/ 16 w 41"/>
                  <a:gd name="T9" fmla="*/ 0 h 38"/>
                  <a:gd name="T10" fmla="*/ 35 w 41"/>
                  <a:gd name="T11" fmla="*/ 9 h 38"/>
                </a:gdLst>
                <a:ahLst/>
                <a:cxnLst>
                  <a:cxn ang="0">
                    <a:pos x="T0" y="T1"/>
                  </a:cxn>
                  <a:cxn ang="0">
                    <a:pos x="T2" y="T3"/>
                  </a:cxn>
                  <a:cxn ang="0">
                    <a:pos x="T4" y="T5"/>
                  </a:cxn>
                  <a:cxn ang="0">
                    <a:pos x="T6" y="T7"/>
                  </a:cxn>
                  <a:cxn ang="0">
                    <a:pos x="T8" y="T9"/>
                  </a:cxn>
                  <a:cxn ang="0">
                    <a:pos x="T10" y="T11"/>
                  </a:cxn>
                </a:cxnLst>
                <a:rect l="0" t="0" r="r" b="b"/>
                <a:pathLst>
                  <a:path w="41" h="38">
                    <a:moveTo>
                      <a:pt x="35" y="9"/>
                    </a:moveTo>
                    <a:cubicBezTo>
                      <a:pt x="41" y="15"/>
                      <a:pt x="34" y="22"/>
                      <a:pt x="33" y="28"/>
                    </a:cubicBezTo>
                    <a:cubicBezTo>
                      <a:pt x="28" y="34"/>
                      <a:pt x="18" y="38"/>
                      <a:pt x="9" y="33"/>
                    </a:cubicBezTo>
                    <a:cubicBezTo>
                      <a:pt x="0" y="29"/>
                      <a:pt x="1" y="16"/>
                      <a:pt x="3" y="8"/>
                    </a:cubicBezTo>
                    <a:cubicBezTo>
                      <a:pt x="8" y="7"/>
                      <a:pt x="8" y="0"/>
                      <a:pt x="16" y="0"/>
                    </a:cubicBezTo>
                    <a:cubicBezTo>
                      <a:pt x="25" y="1"/>
                      <a:pt x="29" y="5"/>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3" name="Freeform 134"/>
              <p:cNvSpPr>
                <a:spLocks/>
              </p:cNvSpPr>
              <p:nvPr userDrawn="1"/>
            </p:nvSpPr>
            <p:spPr bwMode="auto">
              <a:xfrm>
                <a:off x="5144" y="-271"/>
                <a:ext cx="92" cy="87"/>
              </a:xfrm>
              <a:custGeom>
                <a:avLst/>
                <a:gdLst>
                  <a:gd name="T0" fmla="*/ 37 w 39"/>
                  <a:gd name="T1" fmla="*/ 17 h 37"/>
                  <a:gd name="T2" fmla="*/ 22 w 39"/>
                  <a:gd name="T3" fmla="*/ 33 h 37"/>
                  <a:gd name="T4" fmla="*/ 0 w 39"/>
                  <a:gd name="T5" fmla="*/ 20 h 37"/>
                  <a:gd name="T6" fmla="*/ 8 w 39"/>
                  <a:gd name="T7" fmla="*/ 6 h 37"/>
                  <a:gd name="T8" fmla="*/ 37 w 39"/>
                  <a:gd name="T9" fmla="*/ 17 h 37"/>
                </a:gdLst>
                <a:ahLst/>
                <a:cxnLst>
                  <a:cxn ang="0">
                    <a:pos x="T0" y="T1"/>
                  </a:cxn>
                  <a:cxn ang="0">
                    <a:pos x="T2" y="T3"/>
                  </a:cxn>
                  <a:cxn ang="0">
                    <a:pos x="T4" y="T5"/>
                  </a:cxn>
                  <a:cxn ang="0">
                    <a:pos x="T6" y="T7"/>
                  </a:cxn>
                  <a:cxn ang="0">
                    <a:pos x="T8" y="T9"/>
                  </a:cxn>
                </a:cxnLst>
                <a:rect l="0" t="0" r="r" b="b"/>
                <a:pathLst>
                  <a:path w="39" h="37">
                    <a:moveTo>
                      <a:pt x="37" y="17"/>
                    </a:moveTo>
                    <a:cubicBezTo>
                      <a:pt x="39" y="27"/>
                      <a:pt x="29" y="31"/>
                      <a:pt x="22" y="33"/>
                    </a:cubicBezTo>
                    <a:cubicBezTo>
                      <a:pt x="11" y="37"/>
                      <a:pt x="5" y="28"/>
                      <a:pt x="0" y="20"/>
                    </a:cubicBezTo>
                    <a:cubicBezTo>
                      <a:pt x="0" y="14"/>
                      <a:pt x="6" y="11"/>
                      <a:pt x="8" y="6"/>
                    </a:cubicBezTo>
                    <a:cubicBezTo>
                      <a:pt x="21" y="0"/>
                      <a:pt x="30" y="10"/>
                      <a:pt x="37"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4" name="Freeform 135"/>
              <p:cNvSpPr>
                <a:spLocks/>
              </p:cNvSpPr>
              <p:nvPr userDrawn="1"/>
            </p:nvSpPr>
            <p:spPr bwMode="auto">
              <a:xfrm>
                <a:off x="5021" y="-257"/>
                <a:ext cx="97" cy="80"/>
              </a:xfrm>
              <a:custGeom>
                <a:avLst/>
                <a:gdLst>
                  <a:gd name="T0" fmla="*/ 37 w 41"/>
                  <a:gd name="T1" fmla="*/ 11 h 34"/>
                  <a:gd name="T2" fmla="*/ 26 w 41"/>
                  <a:gd name="T3" fmla="*/ 31 h 34"/>
                  <a:gd name="T4" fmla="*/ 5 w 41"/>
                  <a:gd name="T5" fmla="*/ 27 h 34"/>
                  <a:gd name="T6" fmla="*/ 0 w 41"/>
                  <a:gd name="T7" fmla="*/ 12 h 34"/>
                  <a:gd name="T8" fmla="*/ 16 w 41"/>
                  <a:gd name="T9" fmla="*/ 0 h 34"/>
                  <a:gd name="T10" fmla="*/ 37 w 41"/>
                  <a:gd name="T11" fmla="*/ 11 h 34"/>
                </a:gdLst>
                <a:ahLst/>
                <a:cxnLst>
                  <a:cxn ang="0">
                    <a:pos x="T0" y="T1"/>
                  </a:cxn>
                  <a:cxn ang="0">
                    <a:pos x="T2" y="T3"/>
                  </a:cxn>
                  <a:cxn ang="0">
                    <a:pos x="T4" y="T5"/>
                  </a:cxn>
                  <a:cxn ang="0">
                    <a:pos x="T6" y="T7"/>
                  </a:cxn>
                  <a:cxn ang="0">
                    <a:pos x="T8" y="T9"/>
                  </a:cxn>
                  <a:cxn ang="0">
                    <a:pos x="T10" y="T11"/>
                  </a:cxn>
                </a:cxnLst>
                <a:rect l="0" t="0" r="r" b="b"/>
                <a:pathLst>
                  <a:path w="41" h="34">
                    <a:moveTo>
                      <a:pt x="37" y="11"/>
                    </a:moveTo>
                    <a:cubicBezTo>
                      <a:pt x="41" y="21"/>
                      <a:pt x="30" y="26"/>
                      <a:pt x="26" y="31"/>
                    </a:cubicBezTo>
                    <a:cubicBezTo>
                      <a:pt x="19" y="34"/>
                      <a:pt x="11" y="33"/>
                      <a:pt x="5" y="27"/>
                    </a:cubicBezTo>
                    <a:cubicBezTo>
                      <a:pt x="0" y="24"/>
                      <a:pt x="0" y="18"/>
                      <a:pt x="0" y="12"/>
                    </a:cubicBezTo>
                    <a:cubicBezTo>
                      <a:pt x="6" y="7"/>
                      <a:pt x="9" y="2"/>
                      <a:pt x="16" y="0"/>
                    </a:cubicBezTo>
                    <a:cubicBezTo>
                      <a:pt x="24" y="0"/>
                      <a:pt x="33" y="5"/>
                      <a:pt x="3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5" name="Freeform 136"/>
              <p:cNvSpPr>
                <a:spLocks/>
              </p:cNvSpPr>
              <p:nvPr userDrawn="1"/>
            </p:nvSpPr>
            <p:spPr bwMode="auto">
              <a:xfrm>
                <a:off x="5770" y="-290"/>
                <a:ext cx="366" cy="170"/>
              </a:xfrm>
              <a:custGeom>
                <a:avLst/>
                <a:gdLst>
                  <a:gd name="T0" fmla="*/ 153 w 155"/>
                  <a:gd name="T1" fmla="*/ 37 h 72"/>
                  <a:gd name="T2" fmla="*/ 131 w 155"/>
                  <a:gd name="T3" fmla="*/ 48 h 72"/>
                  <a:gd name="T4" fmla="*/ 0 w 155"/>
                  <a:gd name="T5" fmla="*/ 39 h 72"/>
                  <a:gd name="T6" fmla="*/ 25 w 155"/>
                  <a:gd name="T7" fmla="*/ 26 h 72"/>
                  <a:gd name="T8" fmla="*/ 150 w 155"/>
                  <a:gd name="T9" fmla="*/ 34 h 72"/>
                  <a:gd name="T10" fmla="*/ 153 w 155"/>
                  <a:gd name="T11" fmla="*/ 37 h 72"/>
                </a:gdLst>
                <a:ahLst/>
                <a:cxnLst>
                  <a:cxn ang="0">
                    <a:pos x="T0" y="T1"/>
                  </a:cxn>
                  <a:cxn ang="0">
                    <a:pos x="T2" y="T3"/>
                  </a:cxn>
                  <a:cxn ang="0">
                    <a:pos x="T4" y="T5"/>
                  </a:cxn>
                  <a:cxn ang="0">
                    <a:pos x="T6" y="T7"/>
                  </a:cxn>
                  <a:cxn ang="0">
                    <a:pos x="T8" y="T9"/>
                  </a:cxn>
                  <a:cxn ang="0">
                    <a:pos x="T10" y="T11"/>
                  </a:cxn>
                </a:cxnLst>
                <a:rect l="0" t="0" r="r" b="b"/>
                <a:pathLst>
                  <a:path w="155" h="72">
                    <a:moveTo>
                      <a:pt x="153" y="37"/>
                    </a:moveTo>
                    <a:cubicBezTo>
                      <a:pt x="155" y="50"/>
                      <a:pt x="138" y="44"/>
                      <a:pt x="131" y="48"/>
                    </a:cubicBezTo>
                    <a:cubicBezTo>
                      <a:pt x="90" y="72"/>
                      <a:pt x="39" y="53"/>
                      <a:pt x="0" y="39"/>
                    </a:cubicBezTo>
                    <a:cubicBezTo>
                      <a:pt x="3" y="26"/>
                      <a:pt x="17" y="31"/>
                      <a:pt x="25" y="26"/>
                    </a:cubicBezTo>
                    <a:cubicBezTo>
                      <a:pt x="66" y="0"/>
                      <a:pt x="109" y="32"/>
                      <a:pt x="150" y="34"/>
                    </a:cubicBezTo>
                    <a:cubicBezTo>
                      <a:pt x="153" y="37"/>
                      <a:pt x="153" y="37"/>
                      <a:pt x="153"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6" name="Freeform 137"/>
              <p:cNvSpPr>
                <a:spLocks/>
              </p:cNvSpPr>
              <p:nvPr userDrawn="1"/>
            </p:nvSpPr>
            <p:spPr bwMode="auto">
              <a:xfrm>
                <a:off x="-390" y="-252"/>
                <a:ext cx="312" cy="123"/>
              </a:xfrm>
              <a:custGeom>
                <a:avLst/>
                <a:gdLst>
                  <a:gd name="T0" fmla="*/ 132 w 132"/>
                  <a:gd name="T1" fmla="*/ 9 h 52"/>
                  <a:gd name="T2" fmla="*/ 128 w 132"/>
                  <a:gd name="T3" fmla="*/ 16 h 52"/>
                  <a:gd name="T4" fmla="*/ 4 w 132"/>
                  <a:gd name="T5" fmla="*/ 38 h 52"/>
                  <a:gd name="T6" fmla="*/ 0 w 132"/>
                  <a:gd name="T7" fmla="*/ 33 h 52"/>
                  <a:gd name="T8" fmla="*/ 129 w 132"/>
                  <a:gd name="T9" fmla="*/ 6 h 52"/>
                  <a:gd name="T10" fmla="*/ 132 w 132"/>
                  <a:gd name="T11" fmla="*/ 9 h 52"/>
                </a:gdLst>
                <a:ahLst/>
                <a:cxnLst>
                  <a:cxn ang="0">
                    <a:pos x="T0" y="T1"/>
                  </a:cxn>
                  <a:cxn ang="0">
                    <a:pos x="T2" y="T3"/>
                  </a:cxn>
                  <a:cxn ang="0">
                    <a:pos x="T4" y="T5"/>
                  </a:cxn>
                  <a:cxn ang="0">
                    <a:pos x="T6" y="T7"/>
                  </a:cxn>
                  <a:cxn ang="0">
                    <a:pos x="T8" y="T9"/>
                  </a:cxn>
                  <a:cxn ang="0">
                    <a:pos x="T10" y="T11"/>
                  </a:cxn>
                </a:cxnLst>
                <a:rect l="0" t="0" r="r" b="b"/>
                <a:pathLst>
                  <a:path w="132" h="52">
                    <a:moveTo>
                      <a:pt x="132" y="9"/>
                    </a:moveTo>
                    <a:cubicBezTo>
                      <a:pt x="128" y="16"/>
                      <a:pt x="128" y="16"/>
                      <a:pt x="128" y="16"/>
                    </a:cubicBezTo>
                    <a:cubicBezTo>
                      <a:pt x="92" y="37"/>
                      <a:pt x="46" y="52"/>
                      <a:pt x="4" y="38"/>
                    </a:cubicBezTo>
                    <a:cubicBezTo>
                      <a:pt x="0" y="33"/>
                      <a:pt x="0" y="33"/>
                      <a:pt x="0" y="33"/>
                    </a:cubicBezTo>
                    <a:cubicBezTo>
                      <a:pt x="36" y="6"/>
                      <a:pt x="83" y="0"/>
                      <a:pt x="129" y="6"/>
                    </a:cubicBezTo>
                    <a:cubicBezTo>
                      <a:pt x="132" y="9"/>
                      <a:pt x="132" y="9"/>
                      <a:pt x="13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7" name="Freeform 138"/>
              <p:cNvSpPr>
                <a:spLocks/>
              </p:cNvSpPr>
              <p:nvPr userDrawn="1"/>
            </p:nvSpPr>
            <p:spPr bwMode="auto">
              <a:xfrm>
                <a:off x="5373" y="-241"/>
                <a:ext cx="90" cy="76"/>
              </a:xfrm>
              <a:custGeom>
                <a:avLst/>
                <a:gdLst>
                  <a:gd name="T0" fmla="*/ 38 w 38"/>
                  <a:gd name="T1" fmla="*/ 11 h 32"/>
                  <a:gd name="T2" fmla="*/ 28 w 38"/>
                  <a:gd name="T3" fmla="*/ 29 h 32"/>
                  <a:gd name="T4" fmla="*/ 3 w 38"/>
                  <a:gd name="T5" fmla="*/ 19 h 32"/>
                  <a:gd name="T6" fmla="*/ 16 w 38"/>
                  <a:gd name="T7" fmla="*/ 0 h 32"/>
                  <a:gd name="T8" fmla="*/ 38 w 38"/>
                  <a:gd name="T9" fmla="*/ 11 h 32"/>
                </a:gdLst>
                <a:ahLst/>
                <a:cxnLst>
                  <a:cxn ang="0">
                    <a:pos x="T0" y="T1"/>
                  </a:cxn>
                  <a:cxn ang="0">
                    <a:pos x="T2" y="T3"/>
                  </a:cxn>
                  <a:cxn ang="0">
                    <a:pos x="T4" y="T5"/>
                  </a:cxn>
                  <a:cxn ang="0">
                    <a:pos x="T6" y="T7"/>
                  </a:cxn>
                  <a:cxn ang="0">
                    <a:pos x="T8" y="T9"/>
                  </a:cxn>
                </a:cxnLst>
                <a:rect l="0" t="0" r="r" b="b"/>
                <a:pathLst>
                  <a:path w="38" h="32">
                    <a:moveTo>
                      <a:pt x="38" y="11"/>
                    </a:moveTo>
                    <a:cubicBezTo>
                      <a:pt x="38" y="19"/>
                      <a:pt x="34" y="26"/>
                      <a:pt x="28" y="29"/>
                    </a:cubicBezTo>
                    <a:cubicBezTo>
                      <a:pt x="18" y="32"/>
                      <a:pt x="6" y="29"/>
                      <a:pt x="3" y="19"/>
                    </a:cubicBezTo>
                    <a:cubicBezTo>
                      <a:pt x="0" y="11"/>
                      <a:pt x="8" y="3"/>
                      <a:pt x="16" y="0"/>
                    </a:cubicBezTo>
                    <a:cubicBezTo>
                      <a:pt x="22" y="0"/>
                      <a:pt x="34" y="1"/>
                      <a:pt x="3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8" name="Freeform 139"/>
              <p:cNvSpPr>
                <a:spLocks/>
              </p:cNvSpPr>
              <p:nvPr userDrawn="1"/>
            </p:nvSpPr>
            <p:spPr bwMode="auto">
              <a:xfrm>
                <a:off x="236" y="-245"/>
                <a:ext cx="92" cy="94"/>
              </a:xfrm>
              <a:custGeom>
                <a:avLst/>
                <a:gdLst>
                  <a:gd name="T0" fmla="*/ 39 w 39"/>
                  <a:gd name="T1" fmla="*/ 17 h 40"/>
                  <a:gd name="T2" fmla="*/ 27 w 39"/>
                  <a:gd name="T3" fmla="*/ 36 h 40"/>
                  <a:gd name="T4" fmla="*/ 3 w 39"/>
                  <a:gd name="T5" fmla="*/ 24 h 40"/>
                  <a:gd name="T6" fmla="*/ 13 w 39"/>
                  <a:gd name="T7" fmla="*/ 5 h 40"/>
                  <a:gd name="T8" fmla="*/ 39 w 39"/>
                  <a:gd name="T9" fmla="*/ 17 h 40"/>
                </a:gdLst>
                <a:ahLst/>
                <a:cxnLst>
                  <a:cxn ang="0">
                    <a:pos x="T0" y="T1"/>
                  </a:cxn>
                  <a:cxn ang="0">
                    <a:pos x="T2" y="T3"/>
                  </a:cxn>
                  <a:cxn ang="0">
                    <a:pos x="T4" y="T5"/>
                  </a:cxn>
                  <a:cxn ang="0">
                    <a:pos x="T6" y="T7"/>
                  </a:cxn>
                  <a:cxn ang="0">
                    <a:pos x="T8" y="T9"/>
                  </a:cxn>
                </a:cxnLst>
                <a:rect l="0" t="0" r="r" b="b"/>
                <a:pathLst>
                  <a:path w="39" h="40">
                    <a:moveTo>
                      <a:pt x="39" y="17"/>
                    </a:moveTo>
                    <a:cubicBezTo>
                      <a:pt x="35" y="25"/>
                      <a:pt x="37" y="32"/>
                      <a:pt x="27" y="36"/>
                    </a:cubicBezTo>
                    <a:cubicBezTo>
                      <a:pt x="18" y="40"/>
                      <a:pt x="6" y="31"/>
                      <a:pt x="3" y="24"/>
                    </a:cubicBezTo>
                    <a:cubicBezTo>
                      <a:pt x="0" y="13"/>
                      <a:pt x="8" y="10"/>
                      <a:pt x="13" y="5"/>
                    </a:cubicBezTo>
                    <a:cubicBezTo>
                      <a:pt x="24" y="0"/>
                      <a:pt x="33" y="8"/>
                      <a:pt x="3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9" name="Freeform 140"/>
              <p:cNvSpPr>
                <a:spLocks/>
              </p:cNvSpPr>
              <p:nvPr userDrawn="1"/>
            </p:nvSpPr>
            <p:spPr bwMode="auto">
              <a:xfrm>
                <a:off x="78" y="-231"/>
                <a:ext cx="94" cy="87"/>
              </a:xfrm>
              <a:custGeom>
                <a:avLst/>
                <a:gdLst>
                  <a:gd name="T0" fmla="*/ 38 w 40"/>
                  <a:gd name="T1" fmla="*/ 16 h 37"/>
                  <a:gd name="T2" fmla="*/ 33 w 40"/>
                  <a:gd name="T3" fmla="*/ 31 h 37"/>
                  <a:gd name="T4" fmla="*/ 14 w 40"/>
                  <a:gd name="T5" fmla="*/ 34 h 37"/>
                  <a:gd name="T6" fmla="*/ 3 w 40"/>
                  <a:gd name="T7" fmla="*/ 11 h 37"/>
                  <a:gd name="T8" fmla="*/ 18 w 40"/>
                  <a:gd name="T9" fmla="*/ 0 h 37"/>
                  <a:gd name="T10" fmla="*/ 38 w 40"/>
                  <a:gd name="T11" fmla="*/ 16 h 37"/>
                </a:gdLst>
                <a:ahLst/>
                <a:cxnLst>
                  <a:cxn ang="0">
                    <a:pos x="T0" y="T1"/>
                  </a:cxn>
                  <a:cxn ang="0">
                    <a:pos x="T2" y="T3"/>
                  </a:cxn>
                  <a:cxn ang="0">
                    <a:pos x="T4" y="T5"/>
                  </a:cxn>
                  <a:cxn ang="0">
                    <a:pos x="T6" y="T7"/>
                  </a:cxn>
                  <a:cxn ang="0">
                    <a:pos x="T8" y="T9"/>
                  </a:cxn>
                  <a:cxn ang="0">
                    <a:pos x="T10" y="T11"/>
                  </a:cxn>
                </a:cxnLst>
                <a:rect l="0" t="0" r="r" b="b"/>
                <a:pathLst>
                  <a:path w="40" h="37">
                    <a:moveTo>
                      <a:pt x="38" y="16"/>
                    </a:moveTo>
                    <a:cubicBezTo>
                      <a:pt x="40" y="23"/>
                      <a:pt x="35" y="26"/>
                      <a:pt x="33" y="31"/>
                    </a:cubicBezTo>
                    <a:cubicBezTo>
                      <a:pt x="28" y="37"/>
                      <a:pt x="19" y="36"/>
                      <a:pt x="14" y="34"/>
                    </a:cubicBezTo>
                    <a:cubicBezTo>
                      <a:pt x="7" y="28"/>
                      <a:pt x="0" y="22"/>
                      <a:pt x="3" y="11"/>
                    </a:cubicBezTo>
                    <a:cubicBezTo>
                      <a:pt x="9" y="6"/>
                      <a:pt x="12" y="3"/>
                      <a:pt x="18" y="0"/>
                    </a:cubicBezTo>
                    <a:cubicBezTo>
                      <a:pt x="27" y="2"/>
                      <a:pt x="36" y="6"/>
                      <a:pt x="3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0" name="Freeform 141"/>
              <p:cNvSpPr>
                <a:spLocks/>
              </p:cNvSpPr>
              <p:nvPr userDrawn="1"/>
            </p:nvSpPr>
            <p:spPr bwMode="auto">
              <a:xfrm>
                <a:off x="5534" y="-177"/>
                <a:ext cx="87" cy="78"/>
              </a:xfrm>
              <a:custGeom>
                <a:avLst/>
                <a:gdLst>
                  <a:gd name="T0" fmla="*/ 37 w 37"/>
                  <a:gd name="T1" fmla="*/ 15 h 33"/>
                  <a:gd name="T2" fmla="*/ 21 w 37"/>
                  <a:gd name="T3" fmla="*/ 32 h 33"/>
                  <a:gd name="T4" fmla="*/ 3 w 37"/>
                  <a:gd name="T5" fmla="*/ 23 h 33"/>
                  <a:gd name="T6" fmla="*/ 7 w 37"/>
                  <a:gd name="T7" fmla="*/ 4 h 33"/>
                  <a:gd name="T8" fmla="*/ 20 w 37"/>
                  <a:gd name="T9" fmla="*/ 0 h 33"/>
                  <a:gd name="T10" fmla="*/ 37 w 37"/>
                  <a:gd name="T11" fmla="*/ 15 h 33"/>
                </a:gdLst>
                <a:ahLst/>
                <a:cxnLst>
                  <a:cxn ang="0">
                    <a:pos x="T0" y="T1"/>
                  </a:cxn>
                  <a:cxn ang="0">
                    <a:pos x="T2" y="T3"/>
                  </a:cxn>
                  <a:cxn ang="0">
                    <a:pos x="T4" y="T5"/>
                  </a:cxn>
                  <a:cxn ang="0">
                    <a:pos x="T6" y="T7"/>
                  </a:cxn>
                  <a:cxn ang="0">
                    <a:pos x="T8" y="T9"/>
                  </a:cxn>
                  <a:cxn ang="0">
                    <a:pos x="T10" y="T11"/>
                  </a:cxn>
                </a:cxnLst>
                <a:rect l="0" t="0" r="r" b="b"/>
                <a:pathLst>
                  <a:path w="37" h="33">
                    <a:moveTo>
                      <a:pt x="37" y="15"/>
                    </a:moveTo>
                    <a:cubicBezTo>
                      <a:pt x="36" y="24"/>
                      <a:pt x="29" y="30"/>
                      <a:pt x="21" y="32"/>
                    </a:cubicBezTo>
                    <a:cubicBezTo>
                      <a:pt x="14" y="33"/>
                      <a:pt x="7" y="28"/>
                      <a:pt x="3" y="23"/>
                    </a:cubicBezTo>
                    <a:cubicBezTo>
                      <a:pt x="0" y="17"/>
                      <a:pt x="1" y="9"/>
                      <a:pt x="7" y="4"/>
                    </a:cubicBezTo>
                    <a:cubicBezTo>
                      <a:pt x="9" y="1"/>
                      <a:pt x="16" y="1"/>
                      <a:pt x="20" y="0"/>
                    </a:cubicBezTo>
                    <a:cubicBezTo>
                      <a:pt x="28" y="1"/>
                      <a:pt x="35" y="7"/>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1" name="Freeform 142"/>
              <p:cNvSpPr>
                <a:spLocks/>
              </p:cNvSpPr>
              <p:nvPr userDrawn="1"/>
            </p:nvSpPr>
            <p:spPr bwMode="auto">
              <a:xfrm>
                <a:off x="-237" y="-172"/>
                <a:ext cx="241" cy="210"/>
              </a:xfrm>
              <a:custGeom>
                <a:avLst/>
                <a:gdLst>
                  <a:gd name="T0" fmla="*/ 99 w 102"/>
                  <a:gd name="T1" fmla="*/ 2 h 89"/>
                  <a:gd name="T2" fmla="*/ 95 w 102"/>
                  <a:gd name="T3" fmla="*/ 19 h 89"/>
                  <a:gd name="T4" fmla="*/ 74 w 102"/>
                  <a:gd name="T5" fmla="*/ 60 h 89"/>
                  <a:gd name="T6" fmla="*/ 3 w 102"/>
                  <a:gd name="T7" fmla="*/ 89 h 89"/>
                  <a:gd name="T8" fmla="*/ 0 w 102"/>
                  <a:gd name="T9" fmla="*/ 82 h 89"/>
                  <a:gd name="T10" fmla="*/ 97 w 102"/>
                  <a:gd name="T11" fmla="*/ 0 h 89"/>
                  <a:gd name="T12" fmla="*/ 99 w 102"/>
                  <a:gd name="T13" fmla="*/ 2 h 89"/>
                </a:gdLst>
                <a:ahLst/>
                <a:cxnLst>
                  <a:cxn ang="0">
                    <a:pos x="T0" y="T1"/>
                  </a:cxn>
                  <a:cxn ang="0">
                    <a:pos x="T2" y="T3"/>
                  </a:cxn>
                  <a:cxn ang="0">
                    <a:pos x="T4" y="T5"/>
                  </a:cxn>
                  <a:cxn ang="0">
                    <a:pos x="T6" y="T7"/>
                  </a:cxn>
                  <a:cxn ang="0">
                    <a:pos x="T8" y="T9"/>
                  </a:cxn>
                  <a:cxn ang="0">
                    <a:pos x="T10" y="T11"/>
                  </a:cxn>
                  <a:cxn ang="0">
                    <a:pos x="T12" y="T13"/>
                  </a:cxn>
                </a:cxnLst>
                <a:rect l="0" t="0" r="r" b="b"/>
                <a:pathLst>
                  <a:path w="102" h="89">
                    <a:moveTo>
                      <a:pt x="99" y="2"/>
                    </a:moveTo>
                    <a:cubicBezTo>
                      <a:pt x="102" y="10"/>
                      <a:pt x="96" y="13"/>
                      <a:pt x="95" y="19"/>
                    </a:cubicBezTo>
                    <a:cubicBezTo>
                      <a:pt x="92" y="35"/>
                      <a:pt x="81" y="46"/>
                      <a:pt x="74" y="60"/>
                    </a:cubicBezTo>
                    <a:cubicBezTo>
                      <a:pt x="55" y="83"/>
                      <a:pt x="29" y="83"/>
                      <a:pt x="3" y="89"/>
                    </a:cubicBezTo>
                    <a:cubicBezTo>
                      <a:pt x="0" y="82"/>
                      <a:pt x="0" y="82"/>
                      <a:pt x="0" y="82"/>
                    </a:cubicBezTo>
                    <a:cubicBezTo>
                      <a:pt x="27" y="46"/>
                      <a:pt x="57" y="18"/>
                      <a:pt x="97" y="0"/>
                    </a:cubicBezTo>
                    <a:cubicBezTo>
                      <a:pt x="99" y="2"/>
                      <a:pt x="99" y="2"/>
                      <a:pt x="9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2" name="Freeform 143"/>
              <p:cNvSpPr>
                <a:spLocks/>
              </p:cNvSpPr>
              <p:nvPr userDrawn="1"/>
            </p:nvSpPr>
            <p:spPr bwMode="auto">
              <a:xfrm>
                <a:off x="5420" y="-151"/>
                <a:ext cx="92" cy="78"/>
              </a:xfrm>
              <a:custGeom>
                <a:avLst/>
                <a:gdLst>
                  <a:gd name="T0" fmla="*/ 37 w 39"/>
                  <a:gd name="T1" fmla="*/ 15 h 33"/>
                  <a:gd name="T2" fmla="*/ 22 w 39"/>
                  <a:gd name="T3" fmla="*/ 33 h 33"/>
                  <a:gd name="T4" fmla="*/ 3 w 39"/>
                  <a:gd name="T5" fmla="*/ 21 h 33"/>
                  <a:gd name="T6" fmla="*/ 16 w 39"/>
                  <a:gd name="T7" fmla="*/ 2 h 33"/>
                  <a:gd name="T8" fmla="*/ 37 w 39"/>
                  <a:gd name="T9" fmla="*/ 15 h 33"/>
                </a:gdLst>
                <a:ahLst/>
                <a:cxnLst>
                  <a:cxn ang="0">
                    <a:pos x="T0" y="T1"/>
                  </a:cxn>
                  <a:cxn ang="0">
                    <a:pos x="T2" y="T3"/>
                  </a:cxn>
                  <a:cxn ang="0">
                    <a:pos x="T4" y="T5"/>
                  </a:cxn>
                  <a:cxn ang="0">
                    <a:pos x="T6" y="T7"/>
                  </a:cxn>
                  <a:cxn ang="0">
                    <a:pos x="T8" y="T9"/>
                  </a:cxn>
                </a:cxnLst>
                <a:rect l="0" t="0" r="r" b="b"/>
                <a:pathLst>
                  <a:path w="39" h="33">
                    <a:moveTo>
                      <a:pt x="37" y="15"/>
                    </a:moveTo>
                    <a:cubicBezTo>
                      <a:pt x="39" y="26"/>
                      <a:pt x="29" y="28"/>
                      <a:pt x="22" y="33"/>
                    </a:cubicBezTo>
                    <a:cubicBezTo>
                      <a:pt x="14" y="33"/>
                      <a:pt x="7" y="28"/>
                      <a:pt x="3" y="21"/>
                    </a:cubicBezTo>
                    <a:cubicBezTo>
                      <a:pt x="0" y="11"/>
                      <a:pt x="10" y="7"/>
                      <a:pt x="16" y="2"/>
                    </a:cubicBezTo>
                    <a:cubicBezTo>
                      <a:pt x="25" y="0"/>
                      <a:pt x="34" y="7"/>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3" name="Freeform 144"/>
              <p:cNvSpPr>
                <a:spLocks/>
              </p:cNvSpPr>
              <p:nvPr userDrawn="1"/>
            </p:nvSpPr>
            <p:spPr bwMode="auto">
              <a:xfrm>
                <a:off x="172" y="-139"/>
                <a:ext cx="95" cy="78"/>
              </a:xfrm>
              <a:custGeom>
                <a:avLst/>
                <a:gdLst>
                  <a:gd name="T0" fmla="*/ 37 w 40"/>
                  <a:gd name="T1" fmla="*/ 10 h 33"/>
                  <a:gd name="T2" fmla="*/ 40 w 40"/>
                  <a:gd name="T3" fmla="*/ 14 h 33"/>
                  <a:gd name="T4" fmla="*/ 25 w 40"/>
                  <a:gd name="T5" fmla="*/ 33 h 33"/>
                  <a:gd name="T6" fmla="*/ 4 w 40"/>
                  <a:gd name="T7" fmla="*/ 23 h 33"/>
                  <a:gd name="T8" fmla="*/ 14 w 40"/>
                  <a:gd name="T9" fmla="*/ 1 h 33"/>
                  <a:gd name="T10" fmla="*/ 37 w 40"/>
                  <a:gd name="T11" fmla="*/ 10 h 33"/>
                </a:gdLst>
                <a:ahLst/>
                <a:cxnLst>
                  <a:cxn ang="0">
                    <a:pos x="T0" y="T1"/>
                  </a:cxn>
                  <a:cxn ang="0">
                    <a:pos x="T2" y="T3"/>
                  </a:cxn>
                  <a:cxn ang="0">
                    <a:pos x="T4" y="T5"/>
                  </a:cxn>
                  <a:cxn ang="0">
                    <a:pos x="T6" y="T7"/>
                  </a:cxn>
                  <a:cxn ang="0">
                    <a:pos x="T8" y="T9"/>
                  </a:cxn>
                  <a:cxn ang="0">
                    <a:pos x="T10" y="T11"/>
                  </a:cxn>
                </a:cxnLst>
                <a:rect l="0" t="0" r="r" b="b"/>
                <a:pathLst>
                  <a:path w="40" h="33">
                    <a:moveTo>
                      <a:pt x="37" y="10"/>
                    </a:moveTo>
                    <a:cubicBezTo>
                      <a:pt x="36" y="12"/>
                      <a:pt x="38" y="13"/>
                      <a:pt x="40" y="14"/>
                    </a:cubicBezTo>
                    <a:cubicBezTo>
                      <a:pt x="39" y="25"/>
                      <a:pt x="31" y="28"/>
                      <a:pt x="25" y="33"/>
                    </a:cubicBezTo>
                    <a:cubicBezTo>
                      <a:pt x="17" y="33"/>
                      <a:pt x="10" y="30"/>
                      <a:pt x="4" y="23"/>
                    </a:cubicBezTo>
                    <a:cubicBezTo>
                      <a:pt x="0" y="14"/>
                      <a:pt x="4" y="4"/>
                      <a:pt x="14" y="1"/>
                    </a:cubicBezTo>
                    <a:cubicBezTo>
                      <a:pt x="23" y="0"/>
                      <a:pt x="34" y="1"/>
                      <a:pt x="3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4" name="Freeform 145"/>
              <p:cNvSpPr>
                <a:spLocks/>
              </p:cNvSpPr>
              <p:nvPr userDrawn="1"/>
            </p:nvSpPr>
            <p:spPr bwMode="auto">
              <a:xfrm>
                <a:off x="5744" y="-141"/>
                <a:ext cx="295" cy="208"/>
              </a:xfrm>
              <a:custGeom>
                <a:avLst/>
                <a:gdLst>
                  <a:gd name="T0" fmla="*/ 77 w 125"/>
                  <a:gd name="T1" fmla="*/ 40 h 88"/>
                  <a:gd name="T2" fmla="*/ 99 w 125"/>
                  <a:gd name="T3" fmla="*/ 25 h 88"/>
                  <a:gd name="T4" fmla="*/ 122 w 125"/>
                  <a:gd name="T5" fmla="*/ 36 h 88"/>
                  <a:gd name="T6" fmla="*/ 109 w 125"/>
                  <a:gd name="T7" fmla="*/ 58 h 88"/>
                  <a:gd name="T8" fmla="*/ 89 w 125"/>
                  <a:gd name="T9" fmla="*/ 65 h 88"/>
                  <a:gd name="T10" fmla="*/ 102 w 125"/>
                  <a:gd name="T11" fmla="*/ 84 h 88"/>
                  <a:gd name="T12" fmla="*/ 91 w 125"/>
                  <a:gd name="T13" fmla="*/ 85 h 88"/>
                  <a:gd name="T14" fmla="*/ 22 w 125"/>
                  <a:gd name="T15" fmla="*/ 25 h 88"/>
                  <a:gd name="T16" fmla="*/ 10 w 125"/>
                  <a:gd name="T17" fmla="*/ 2 h 88"/>
                  <a:gd name="T18" fmla="*/ 77 w 125"/>
                  <a:gd name="T19" fmla="*/ 4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88">
                    <a:moveTo>
                      <a:pt x="77" y="40"/>
                    </a:moveTo>
                    <a:cubicBezTo>
                      <a:pt x="86" y="39"/>
                      <a:pt x="88" y="27"/>
                      <a:pt x="99" y="25"/>
                    </a:cubicBezTo>
                    <a:cubicBezTo>
                      <a:pt x="108" y="23"/>
                      <a:pt x="117" y="29"/>
                      <a:pt x="122" y="36"/>
                    </a:cubicBezTo>
                    <a:cubicBezTo>
                      <a:pt x="125" y="47"/>
                      <a:pt x="117" y="53"/>
                      <a:pt x="109" y="58"/>
                    </a:cubicBezTo>
                    <a:cubicBezTo>
                      <a:pt x="102" y="63"/>
                      <a:pt x="88" y="52"/>
                      <a:pt x="89" y="65"/>
                    </a:cubicBezTo>
                    <a:cubicBezTo>
                      <a:pt x="96" y="70"/>
                      <a:pt x="101" y="76"/>
                      <a:pt x="102" y="84"/>
                    </a:cubicBezTo>
                    <a:cubicBezTo>
                      <a:pt x="101" y="88"/>
                      <a:pt x="94" y="87"/>
                      <a:pt x="91" y="85"/>
                    </a:cubicBezTo>
                    <a:cubicBezTo>
                      <a:pt x="63" y="73"/>
                      <a:pt x="33" y="54"/>
                      <a:pt x="22" y="25"/>
                    </a:cubicBezTo>
                    <a:cubicBezTo>
                      <a:pt x="18" y="16"/>
                      <a:pt x="0" y="10"/>
                      <a:pt x="10" y="2"/>
                    </a:cubicBezTo>
                    <a:cubicBezTo>
                      <a:pt x="38" y="0"/>
                      <a:pt x="61" y="22"/>
                      <a:pt x="77"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5" name="Freeform 146"/>
              <p:cNvSpPr>
                <a:spLocks/>
              </p:cNvSpPr>
              <p:nvPr userDrawn="1"/>
            </p:nvSpPr>
            <p:spPr bwMode="auto">
              <a:xfrm>
                <a:off x="6051" y="-139"/>
                <a:ext cx="102" cy="88"/>
              </a:xfrm>
              <a:custGeom>
                <a:avLst/>
                <a:gdLst>
                  <a:gd name="T0" fmla="*/ 39 w 43"/>
                  <a:gd name="T1" fmla="*/ 9 h 37"/>
                  <a:gd name="T2" fmla="*/ 38 w 43"/>
                  <a:gd name="T3" fmla="*/ 27 h 37"/>
                  <a:gd name="T4" fmla="*/ 10 w 43"/>
                  <a:gd name="T5" fmla="*/ 32 h 37"/>
                  <a:gd name="T6" fmla="*/ 2 w 43"/>
                  <a:gd name="T7" fmla="*/ 14 h 37"/>
                  <a:gd name="T8" fmla="*/ 17 w 43"/>
                  <a:gd name="T9" fmla="*/ 2 h 37"/>
                  <a:gd name="T10" fmla="*/ 39 w 43"/>
                  <a:gd name="T11" fmla="*/ 9 h 37"/>
                </a:gdLst>
                <a:ahLst/>
                <a:cxnLst>
                  <a:cxn ang="0">
                    <a:pos x="T0" y="T1"/>
                  </a:cxn>
                  <a:cxn ang="0">
                    <a:pos x="T2" y="T3"/>
                  </a:cxn>
                  <a:cxn ang="0">
                    <a:pos x="T4" y="T5"/>
                  </a:cxn>
                  <a:cxn ang="0">
                    <a:pos x="T6" y="T7"/>
                  </a:cxn>
                  <a:cxn ang="0">
                    <a:pos x="T8" y="T9"/>
                  </a:cxn>
                  <a:cxn ang="0">
                    <a:pos x="T10" y="T11"/>
                  </a:cxn>
                </a:cxnLst>
                <a:rect l="0" t="0" r="r" b="b"/>
                <a:pathLst>
                  <a:path w="43" h="37">
                    <a:moveTo>
                      <a:pt x="39" y="9"/>
                    </a:moveTo>
                    <a:cubicBezTo>
                      <a:pt x="43" y="13"/>
                      <a:pt x="42" y="22"/>
                      <a:pt x="38" y="27"/>
                    </a:cubicBezTo>
                    <a:cubicBezTo>
                      <a:pt x="33" y="37"/>
                      <a:pt x="19" y="33"/>
                      <a:pt x="10" y="32"/>
                    </a:cubicBezTo>
                    <a:cubicBezTo>
                      <a:pt x="5" y="27"/>
                      <a:pt x="0" y="22"/>
                      <a:pt x="2" y="14"/>
                    </a:cubicBezTo>
                    <a:cubicBezTo>
                      <a:pt x="6" y="9"/>
                      <a:pt x="10" y="5"/>
                      <a:pt x="17" y="2"/>
                    </a:cubicBezTo>
                    <a:cubicBezTo>
                      <a:pt x="25" y="0"/>
                      <a:pt x="32" y="4"/>
                      <a:pt x="3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6" name="Freeform 147"/>
              <p:cNvSpPr>
                <a:spLocks/>
              </p:cNvSpPr>
              <p:nvPr userDrawn="1"/>
            </p:nvSpPr>
            <p:spPr bwMode="auto">
              <a:xfrm>
                <a:off x="5118" y="-129"/>
                <a:ext cx="250" cy="231"/>
              </a:xfrm>
              <a:custGeom>
                <a:avLst/>
                <a:gdLst>
                  <a:gd name="T0" fmla="*/ 85 w 106"/>
                  <a:gd name="T1" fmla="*/ 57 h 98"/>
                  <a:gd name="T2" fmla="*/ 106 w 106"/>
                  <a:gd name="T3" fmla="*/ 96 h 98"/>
                  <a:gd name="T4" fmla="*/ 98 w 106"/>
                  <a:gd name="T5" fmla="*/ 98 h 98"/>
                  <a:gd name="T6" fmla="*/ 10 w 106"/>
                  <a:gd name="T7" fmla="*/ 20 h 98"/>
                  <a:gd name="T8" fmla="*/ 1 w 106"/>
                  <a:gd name="T9" fmla="*/ 5 h 98"/>
                  <a:gd name="T10" fmla="*/ 67 w 106"/>
                  <a:gd name="T11" fmla="*/ 32 h 98"/>
                  <a:gd name="T12" fmla="*/ 85 w 106"/>
                  <a:gd name="T13" fmla="*/ 57 h 98"/>
                </a:gdLst>
                <a:ahLst/>
                <a:cxnLst>
                  <a:cxn ang="0">
                    <a:pos x="T0" y="T1"/>
                  </a:cxn>
                  <a:cxn ang="0">
                    <a:pos x="T2" y="T3"/>
                  </a:cxn>
                  <a:cxn ang="0">
                    <a:pos x="T4" y="T5"/>
                  </a:cxn>
                  <a:cxn ang="0">
                    <a:pos x="T6" y="T7"/>
                  </a:cxn>
                  <a:cxn ang="0">
                    <a:pos x="T8" y="T9"/>
                  </a:cxn>
                  <a:cxn ang="0">
                    <a:pos x="T10" y="T11"/>
                  </a:cxn>
                  <a:cxn ang="0">
                    <a:pos x="T12" y="T13"/>
                  </a:cxn>
                </a:cxnLst>
                <a:rect l="0" t="0" r="r" b="b"/>
                <a:pathLst>
                  <a:path w="106" h="98">
                    <a:moveTo>
                      <a:pt x="85" y="57"/>
                    </a:moveTo>
                    <a:cubicBezTo>
                      <a:pt x="94" y="68"/>
                      <a:pt x="102" y="84"/>
                      <a:pt x="106" y="96"/>
                    </a:cubicBezTo>
                    <a:cubicBezTo>
                      <a:pt x="104" y="98"/>
                      <a:pt x="100" y="98"/>
                      <a:pt x="98" y="98"/>
                    </a:cubicBezTo>
                    <a:cubicBezTo>
                      <a:pt x="65" y="79"/>
                      <a:pt x="23" y="59"/>
                      <a:pt x="10" y="20"/>
                    </a:cubicBezTo>
                    <a:cubicBezTo>
                      <a:pt x="7" y="16"/>
                      <a:pt x="0" y="11"/>
                      <a:pt x="1" y="5"/>
                    </a:cubicBezTo>
                    <a:cubicBezTo>
                      <a:pt x="26" y="0"/>
                      <a:pt x="50" y="18"/>
                      <a:pt x="67" y="32"/>
                    </a:cubicBezTo>
                    <a:cubicBezTo>
                      <a:pt x="74" y="41"/>
                      <a:pt x="81" y="46"/>
                      <a:pt x="8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7" name="Freeform 148"/>
              <p:cNvSpPr>
                <a:spLocks/>
              </p:cNvSpPr>
              <p:nvPr userDrawn="1"/>
            </p:nvSpPr>
            <p:spPr bwMode="auto">
              <a:xfrm>
                <a:off x="45" y="-110"/>
                <a:ext cx="96" cy="78"/>
              </a:xfrm>
              <a:custGeom>
                <a:avLst/>
                <a:gdLst>
                  <a:gd name="T0" fmla="*/ 37 w 41"/>
                  <a:gd name="T1" fmla="*/ 12 h 33"/>
                  <a:gd name="T2" fmla="*/ 29 w 41"/>
                  <a:gd name="T3" fmla="*/ 31 h 33"/>
                  <a:gd name="T4" fmla="*/ 6 w 41"/>
                  <a:gd name="T5" fmla="*/ 24 h 33"/>
                  <a:gd name="T6" fmla="*/ 20 w 41"/>
                  <a:gd name="T7" fmla="*/ 1 h 33"/>
                  <a:gd name="T8" fmla="*/ 37 w 41"/>
                  <a:gd name="T9" fmla="*/ 12 h 33"/>
                </a:gdLst>
                <a:ahLst/>
                <a:cxnLst>
                  <a:cxn ang="0">
                    <a:pos x="T0" y="T1"/>
                  </a:cxn>
                  <a:cxn ang="0">
                    <a:pos x="T2" y="T3"/>
                  </a:cxn>
                  <a:cxn ang="0">
                    <a:pos x="T4" y="T5"/>
                  </a:cxn>
                  <a:cxn ang="0">
                    <a:pos x="T6" y="T7"/>
                  </a:cxn>
                  <a:cxn ang="0">
                    <a:pos x="T8" y="T9"/>
                  </a:cxn>
                </a:cxnLst>
                <a:rect l="0" t="0" r="r" b="b"/>
                <a:pathLst>
                  <a:path w="41" h="33">
                    <a:moveTo>
                      <a:pt x="37" y="12"/>
                    </a:moveTo>
                    <a:cubicBezTo>
                      <a:pt x="41" y="21"/>
                      <a:pt x="33" y="28"/>
                      <a:pt x="29" y="31"/>
                    </a:cubicBezTo>
                    <a:cubicBezTo>
                      <a:pt x="18" y="33"/>
                      <a:pt x="12" y="30"/>
                      <a:pt x="6" y="24"/>
                    </a:cubicBezTo>
                    <a:cubicBezTo>
                      <a:pt x="0" y="13"/>
                      <a:pt x="12" y="4"/>
                      <a:pt x="20" y="1"/>
                    </a:cubicBezTo>
                    <a:cubicBezTo>
                      <a:pt x="28" y="0"/>
                      <a:pt x="32" y="7"/>
                      <a:pt x="3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8" name="Freeform 149"/>
              <p:cNvSpPr>
                <a:spLocks/>
              </p:cNvSpPr>
              <p:nvPr userDrawn="1"/>
            </p:nvSpPr>
            <p:spPr bwMode="auto">
              <a:xfrm>
                <a:off x="5512" y="-77"/>
                <a:ext cx="93" cy="89"/>
              </a:xfrm>
              <a:custGeom>
                <a:avLst/>
                <a:gdLst>
                  <a:gd name="T0" fmla="*/ 38 w 39"/>
                  <a:gd name="T1" fmla="*/ 20 h 38"/>
                  <a:gd name="T2" fmla="*/ 29 w 39"/>
                  <a:gd name="T3" fmla="*/ 34 h 38"/>
                  <a:gd name="T4" fmla="*/ 6 w 39"/>
                  <a:gd name="T5" fmla="*/ 31 h 38"/>
                  <a:gd name="T6" fmla="*/ 5 w 39"/>
                  <a:gd name="T7" fmla="*/ 14 h 38"/>
                  <a:gd name="T8" fmla="*/ 38 w 39"/>
                  <a:gd name="T9" fmla="*/ 20 h 38"/>
                </a:gdLst>
                <a:ahLst/>
                <a:cxnLst>
                  <a:cxn ang="0">
                    <a:pos x="T0" y="T1"/>
                  </a:cxn>
                  <a:cxn ang="0">
                    <a:pos x="T2" y="T3"/>
                  </a:cxn>
                  <a:cxn ang="0">
                    <a:pos x="T4" y="T5"/>
                  </a:cxn>
                  <a:cxn ang="0">
                    <a:pos x="T6" y="T7"/>
                  </a:cxn>
                  <a:cxn ang="0">
                    <a:pos x="T8" y="T9"/>
                  </a:cxn>
                </a:cxnLst>
                <a:rect l="0" t="0" r="r" b="b"/>
                <a:pathLst>
                  <a:path w="39" h="38">
                    <a:moveTo>
                      <a:pt x="38" y="20"/>
                    </a:moveTo>
                    <a:cubicBezTo>
                      <a:pt x="39" y="26"/>
                      <a:pt x="31" y="30"/>
                      <a:pt x="29" y="34"/>
                    </a:cubicBezTo>
                    <a:cubicBezTo>
                      <a:pt x="21" y="35"/>
                      <a:pt x="13" y="38"/>
                      <a:pt x="6" y="31"/>
                    </a:cubicBezTo>
                    <a:cubicBezTo>
                      <a:pt x="5" y="26"/>
                      <a:pt x="0" y="18"/>
                      <a:pt x="5" y="14"/>
                    </a:cubicBezTo>
                    <a:cubicBezTo>
                      <a:pt x="16" y="0"/>
                      <a:pt x="31" y="11"/>
                      <a:pt x="38"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9" name="Freeform 150"/>
              <p:cNvSpPr>
                <a:spLocks/>
              </p:cNvSpPr>
              <p:nvPr userDrawn="1"/>
            </p:nvSpPr>
            <p:spPr bwMode="auto">
              <a:xfrm>
                <a:off x="6070" y="-30"/>
                <a:ext cx="104" cy="97"/>
              </a:xfrm>
              <a:custGeom>
                <a:avLst/>
                <a:gdLst>
                  <a:gd name="T0" fmla="*/ 41 w 44"/>
                  <a:gd name="T1" fmla="*/ 14 h 41"/>
                  <a:gd name="T2" fmla="*/ 28 w 44"/>
                  <a:gd name="T3" fmla="*/ 38 h 41"/>
                  <a:gd name="T4" fmla="*/ 5 w 44"/>
                  <a:gd name="T5" fmla="*/ 29 h 41"/>
                  <a:gd name="T6" fmla="*/ 5 w 44"/>
                  <a:gd name="T7" fmla="*/ 11 h 41"/>
                  <a:gd name="T8" fmla="*/ 30 w 44"/>
                  <a:gd name="T9" fmla="*/ 4 h 41"/>
                  <a:gd name="T10" fmla="*/ 41 w 44"/>
                  <a:gd name="T11" fmla="*/ 14 h 41"/>
                </a:gdLst>
                <a:ahLst/>
                <a:cxnLst>
                  <a:cxn ang="0">
                    <a:pos x="T0" y="T1"/>
                  </a:cxn>
                  <a:cxn ang="0">
                    <a:pos x="T2" y="T3"/>
                  </a:cxn>
                  <a:cxn ang="0">
                    <a:pos x="T4" y="T5"/>
                  </a:cxn>
                  <a:cxn ang="0">
                    <a:pos x="T6" y="T7"/>
                  </a:cxn>
                  <a:cxn ang="0">
                    <a:pos x="T8" y="T9"/>
                  </a:cxn>
                  <a:cxn ang="0">
                    <a:pos x="T10" y="T11"/>
                  </a:cxn>
                </a:cxnLst>
                <a:rect l="0" t="0" r="r" b="b"/>
                <a:pathLst>
                  <a:path w="44" h="41">
                    <a:moveTo>
                      <a:pt x="41" y="14"/>
                    </a:moveTo>
                    <a:cubicBezTo>
                      <a:pt x="44" y="26"/>
                      <a:pt x="35" y="33"/>
                      <a:pt x="28" y="38"/>
                    </a:cubicBezTo>
                    <a:cubicBezTo>
                      <a:pt x="18" y="41"/>
                      <a:pt x="11" y="34"/>
                      <a:pt x="5" y="29"/>
                    </a:cubicBezTo>
                    <a:cubicBezTo>
                      <a:pt x="0" y="24"/>
                      <a:pt x="4" y="18"/>
                      <a:pt x="5" y="11"/>
                    </a:cubicBezTo>
                    <a:cubicBezTo>
                      <a:pt x="11" y="5"/>
                      <a:pt x="20" y="0"/>
                      <a:pt x="30" y="4"/>
                    </a:cubicBezTo>
                    <a:cubicBezTo>
                      <a:pt x="34" y="7"/>
                      <a:pt x="37" y="9"/>
                      <a:pt x="4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0" name="Freeform 151"/>
              <p:cNvSpPr>
                <a:spLocks/>
              </p:cNvSpPr>
              <p:nvPr userDrawn="1"/>
            </p:nvSpPr>
            <p:spPr bwMode="auto">
              <a:xfrm>
                <a:off x="4288" y="287"/>
                <a:ext cx="310" cy="108"/>
              </a:xfrm>
              <a:custGeom>
                <a:avLst/>
                <a:gdLst>
                  <a:gd name="T0" fmla="*/ 131 w 131"/>
                  <a:gd name="T1" fmla="*/ 13 h 46"/>
                  <a:gd name="T2" fmla="*/ 101 w 131"/>
                  <a:gd name="T3" fmla="*/ 31 h 46"/>
                  <a:gd name="T4" fmla="*/ 0 w 131"/>
                  <a:gd name="T5" fmla="*/ 45 h 46"/>
                  <a:gd name="T6" fmla="*/ 0 w 131"/>
                  <a:gd name="T7" fmla="*/ 40 h 46"/>
                  <a:gd name="T8" fmla="*/ 131 w 131"/>
                  <a:gd name="T9" fmla="*/ 13 h 46"/>
                </a:gdLst>
                <a:ahLst/>
                <a:cxnLst>
                  <a:cxn ang="0">
                    <a:pos x="T0" y="T1"/>
                  </a:cxn>
                  <a:cxn ang="0">
                    <a:pos x="T2" y="T3"/>
                  </a:cxn>
                  <a:cxn ang="0">
                    <a:pos x="T4" y="T5"/>
                  </a:cxn>
                  <a:cxn ang="0">
                    <a:pos x="T6" y="T7"/>
                  </a:cxn>
                  <a:cxn ang="0">
                    <a:pos x="T8" y="T9"/>
                  </a:cxn>
                </a:cxnLst>
                <a:rect l="0" t="0" r="r" b="b"/>
                <a:pathLst>
                  <a:path w="131" h="46">
                    <a:moveTo>
                      <a:pt x="131" y="13"/>
                    </a:moveTo>
                    <a:cubicBezTo>
                      <a:pt x="131" y="25"/>
                      <a:pt x="110" y="22"/>
                      <a:pt x="101" y="31"/>
                    </a:cubicBezTo>
                    <a:cubicBezTo>
                      <a:pt x="71" y="46"/>
                      <a:pt x="36" y="46"/>
                      <a:pt x="0" y="45"/>
                    </a:cubicBezTo>
                    <a:cubicBezTo>
                      <a:pt x="0" y="40"/>
                      <a:pt x="0" y="40"/>
                      <a:pt x="0" y="40"/>
                    </a:cubicBezTo>
                    <a:cubicBezTo>
                      <a:pt x="35" y="10"/>
                      <a:pt x="85" y="0"/>
                      <a:pt x="13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1" name="Freeform 152"/>
              <p:cNvSpPr>
                <a:spLocks/>
              </p:cNvSpPr>
              <p:nvPr userDrawn="1"/>
            </p:nvSpPr>
            <p:spPr bwMode="auto">
              <a:xfrm>
                <a:off x="1205" y="381"/>
                <a:ext cx="82" cy="74"/>
              </a:xfrm>
              <a:custGeom>
                <a:avLst/>
                <a:gdLst>
                  <a:gd name="T0" fmla="*/ 35 w 35"/>
                  <a:gd name="T1" fmla="*/ 15 h 31"/>
                  <a:gd name="T2" fmla="*/ 20 w 35"/>
                  <a:gd name="T3" fmla="*/ 31 h 31"/>
                  <a:gd name="T4" fmla="*/ 4 w 35"/>
                  <a:gd name="T5" fmla="*/ 22 h 31"/>
                  <a:gd name="T6" fmla="*/ 17 w 35"/>
                  <a:gd name="T7" fmla="*/ 0 h 31"/>
                  <a:gd name="T8" fmla="*/ 35 w 35"/>
                  <a:gd name="T9" fmla="*/ 15 h 31"/>
                </a:gdLst>
                <a:ahLst/>
                <a:cxnLst>
                  <a:cxn ang="0">
                    <a:pos x="T0" y="T1"/>
                  </a:cxn>
                  <a:cxn ang="0">
                    <a:pos x="T2" y="T3"/>
                  </a:cxn>
                  <a:cxn ang="0">
                    <a:pos x="T4" y="T5"/>
                  </a:cxn>
                  <a:cxn ang="0">
                    <a:pos x="T6" y="T7"/>
                  </a:cxn>
                  <a:cxn ang="0">
                    <a:pos x="T8" y="T9"/>
                  </a:cxn>
                </a:cxnLst>
                <a:rect l="0" t="0" r="r" b="b"/>
                <a:pathLst>
                  <a:path w="35" h="31">
                    <a:moveTo>
                      <a:pt x="35" y="15"/>
                    </a:moveTo>
                    <a:cubicBezTo>
                      <a:pt x="34" y="24"/>
                      <a:pt x="29" y="29"/>
                      <a:pt x="20" y="31"/>
                    </a:cubicBezTo>
                    <a:cubicBezTo>
                      <a:pt x="14" y="31"/>
                      <a:pt x="7" y="28"/>
                      <a:pt x="4" y="22"/>
                    </a:cubicBezTo>
                    <a:cubicBezTo>
                      <a:pt x="0" y="10"/>
                      <a:pt x="10" y="5"/>
                      <a:pt x="17" y="0"/>
                    </a:cubicBezTo>
                    <a:cubicBezTo>
                      <a:pt x="25" y="1"/>
                      <a:pt x="33" y="8"/>
                      <a:pt x="3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2" name="Freeform 153"/>
              <p:cNvSpPr>
                <a:spLocks/>
              </p:cNvSpPr>
              <p:nvPr userDrawn="1"/>
            </p:nvSpPr>
            <p:spPr bwMode="auto">
              <a:xfrm>
                <a:off x="4463" y="400"/>
                <a:ext cx="95" cy="99"/>
              </a:xfrm>
              <a:custGeom>
                <a:avLst/>
                <a:gdLst>
                  <a:gd name="T0" fmla="*/ 40 w 40"/>
                  <a:gd name="T1" fmla="*/ 18 h 42"/>
                  <a:gd name="T2" fmla="*/ 26 w 40"/>
                  <a:gd name="T3" fmla="*/ 40 h 42"/>
                  <a:gd name="T4" fmla="*/ 5 w 40"/>
                  <a:gd name="T5" fmla="*/ 33 h 42"/>
                  <a:gd name="T6" fmla="*/ 2 w 40"/>
                  <a:gd name="T7" fmla="*/ 18 h 42"/>
                  <a:gd name="T8" fmla="*/ 40 w 40"/>
                  <a:gd name="T9" fmla="*/ 18 h 42"/>
                </a:gdLst>
                <a:ahLst/>
                <a:cxnLst>
                  <a:cxn ang="0">
                    <a:pos x="T0" y="T1"/>
                  </a:cxn>
                  <a:cxn ang="0">
                    <a:pos x="T2" y="T3"/>
                  </a:cxn>
                  <a:cxn ang="0">
                    <a:pos x="T4" y="T5"/>
                  </a:cxn>
                  <a:cxn ang="0">
                    <a:pos x="T6" y="T7"/>
                  </a:cxn>
                  <a:cxn ang="0">
                    <a:pos x="T8" y="T9"/>
                  </a:cxn>
                </a:cxnLst>
                <a:rect l="0" t="0" r="r" b="b"/>
                <a:pathLst>
                  <a:path w="40" h="42">
                    <a:moveTo>
                      <a:pt x="40" y="18"/>
                    </a:moveTo>
                    <a:cubicBezTo>
                      <a:pt x="39" y="26"/>
                      <a:pt x="36" y="36"/>
                      <a:pt x="26" y="40"/>
                    </a:cubicBezTo>
                    <a:cubicBezTo>
                      <a:pt x="17" y="42"/>
                      <a:pt x="12" y="37"/>
                      <a:pt x="5" y="33"/>
                    </a:cubicBezTo>
                    <a:cubicBezTo>
                      <a:pt x="0" y="29"/>
                      <a:pt x="3" y="22"/>
                      <a:pt x="2" y="18"/>
                    </a:cubicBezTo>
                    <a:cubicBezTo>
                      <a:pt x="9" y="0"/>
                      <a:pt x="34" y="0"/>
                      <a:pt x="4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3" name="Freeform 154"/>
              <p:cNvSpPr>
                <a:spLocks/>
              </p:cNvSpPr>
              <p:nvPr userDrawn="1"/>
            </p:nvSpPr>
            <p:spPr bwMode="auto">
              <a:xfrm>
                <a:off x="4681" y="429"/>
                <a:ext cx="330" cy="101"/>
              </a:xfrm>
              <a:custGeom>
                <a:avLst/>
                <a:gdLst>
                  <a:gd name="T0" fmla="*/ 140 w 140"/>
                  <a:gd name="T1" fmla="*/ 9 h 43"/>
                  <a:gd name="T2" fmla="*/ 57 w 140"/>
                  <a:gd name="T3" fmla="*/ 43 h 43"/>
                  <a:gd name="T4" fmla="*/ 5 w 140"/>
                  <a:gd name="T5" fmla="*/ 42 h 43"/>
                  <a:gd name="T6" fmla="*/ 0 w 140"/>
                  <a:gd name="T7" fmla="*/ 38 h 43"/>
                  <a:gd name="T8" fmla="*/ 140 w 140"/>
                  <a:gd name="T9" fmla="*/ 4 h 43"/>
                  <a:gd name="T10" fmla="*/ 140 w 140"/>
                  <a:gd name="T11" fmla="*/ 9 h 43"/>
                </a:gdLst>
                <a:ahLst/>
                <a:cxnLst>
                  <a:cxn ang="0">
                    <a:pos x="T0" y="T1"/>
                  </a:cxn>
                  <a:cxn ang="0">
                    <a:pos x="T2" y="T3"/>
                  </a:cxn>
                  <a:cxn ang="0">
                    <a:pos x="T4" y="T5"/>
                  </a:cxn>
                  <a:cxn ang="0">
                    <a:pos x="T6" y="T7"/>
                  </a:cxn>
                  <a:cxn ang="0">
                    <a:pos x="T8" y="T9"/>
                  </a:cxn>
                  <a:cxn ang="0">
                    <a:pos x="T10" y="T11"/>
                  </a:cxn>
                </a:cxnLst>
                <a:rect l="0" t="0" r="r" b="b"/>
                <a:pathLst>
                  <a:path w="140" h="43">
                    <a:moveTo>
                      <a:pt x="140" y="9"/>
                    </a:moveTo>
                    <a:cubicBezTo>
                      <a:pt x="116" y="25"/>
                      <a:pt x="89" y="43"/>
                      <a:pt x="57" y="43"/>
                    </a:cubicBezTo>
                    <a:cubicBezTo>
                      <a:pt x="5" y="42"/>
                      <a:pt x="5" y="42"/>
                      <a:pt x="5" y="42"/>
                    </a:cubicBezTo>
                    <a:cubicBezTo>
                      <a:pt x="0" y="38"/>
                      <a:pt x="0" y="38"/>
                      <a:pt x="0" y="38"/>
                    </a:cubicBezTo>
                    <a:cubicBezTo>
                      <a:pt x="32" y="0"/>
                      <a:pt x="90" y="0"/>
                      <a:pt x="140" y="4"/>
                    </a:cubicBezTo>
                    <a:cubicBezTo>
                      <a:pt x="140" y="9"/>
                      <a:pt x="140" y="9"/>
                      <a:pt x="14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4" name="Freeform 155"/>
              <p:cNvSpPr>
                <a:spLocks/>
              </p:cNvSpPr>
              <p:nvPr userDrawn="1"/>
            </p:nvSpPr>
            <p:spPr bwMode="auto">
              <a:xfrm>
                <a:off x="579" y="459"/>
                <a:ext cx="87" cy="95"/>
              </a:xfrm>
              <a:custGeom>
                <a:avLst/>
                <a:gdLst>
                  <a:gd name="T0" fmla="*/ 37 w 37"/>
                  <a:gd name="T1" fmla="*/ 20 h 40"/>
                  <a:gd name="T2" fmla="*/ 24 w 37"/>
                  <a:gd name="T3" fmla="*/ 38 h 40"/>
                  <a:gd name="T4" fmla="*/ 4 w 37"/>
                  <a:gd name="T5" fmla="*/ 29 h 40"/>
                  <a:gd name="T6" fmla="*/ 12 w 37"/>
                  <a:gd name="T7" fmla="*/ 7 h 40"/>
                  <a:gd name="T8" fmla="*/ 37 w 37"/>
                  <a:gd name="T9" fmla="*/ 20 h 40"/>
                </a:gdLst>
                <a:ahLst/>
                <a:cxnLst>
                  <a:cxn ang="0">
                    <a:pos x="T0" y="T1"/>
                  </a:cxn>
                  <a:cxn ang="0">
                    <a:pos x="T2" y="T3"/>
                  </a:cxn>
                  <a:cxn ang="0">
                    <a:pos x="T4" y="T5"/>
                  </a:cxn>
                  <a:cxn ang="0">
                    <a:pos x="T6" y="T7"/>
                  </a:cxn>
                  <a:cxn ang="0">
                    <a:pos x="T8" y="T9"/>
                  </a:cxn>
                </a:cxnLst>
                <a:rect l="0" t="0" r="r" b="b"/>
                <a:pathLst>
                  <a:path w="37" h="40">
                    <a:moveTo>
                      <a:pt x="37" y="20"/>
                    </a:moveTo>
                    <a:cubicBezTo>
                      <a:pt x="37" y="28"/>
                      <a:pt x="33" y="35"/>
                      <a:pt x="24" y="38"/>
                    </a:cubicBezTo>
                    <a:cubicBezTo>
                      <a:pt x="15" y="40"/>
                      <a:pt x="8" y="36"/>
                      <a:pt x="4" y="29"/>
                    </a:cubicBezTo>
                    <a:cubicBezTo>
                      <a:pt x="0" y="21"/>
                      <a:pt x="4" y="12"/>
                      <a:pt x="12" y="7"/>
                    </a:cubicBezTo>
                    <a:cubicBezTo>
                      <a:pt x="22" y="0"/>
                      <a:pt x="33" y="12"/>
                      <a:pt x="3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5" name="Freeform 156"/>
              <p:cNvSpPr>
                <a:spLocks/>
              </p:cNvSpPr>
              <p:nvPr userDrawn="1"/>
            </p:nvSpPr>
            <p:spPr bwMode="auto">
              <a:xfrm>
                <a:off x="706" y="499"/>
                <a:ext cx="81" cy="71"/>
              </a:xfrm>
              <a:custGeom>
                <a:avLst/>
                <a:gdLst>
                  <a:gd name="T0" fmla="*/ 31 w 34"/>
                  <a:gd name="T1" fmla="*/ 12 h 30"/>
                  <a:gd name="T2" fmla="*/ 27 w 34"/>
                  <a:gd name="T3" fmla="*/ 25 h 30"/>
                  <a:gd name="T4" fmla="*/ 9 w 34"/>
                  <a:gd name="T5" fmla="*/ 25 h 30"/>
                  <a:gd name="T6" fmla="*/ 3 w 34"/>
                  <a:gd name="T7" fmla="*/ 8 h 30"/>
                  <a:gd name="T8" fmla="*/ 15 w 34"/>
                  <a:gd name="T9" fmla="*/ 0 h 30"/>
                  <a:gd name="T10" fmla="*/ 31 w 34"/>
                  <a:gd name="T11" fmla="*/ 12 h 30"/>
                </a:gdLst>
                <a:ahLst/>
                <a:cxnLst>
                  <a:cxn ang="0">
                    <a:pos x="T0" y="T1"/>
                  </a:cxn>
                  <a:cxn ang="0">
                    <a:pos x="T2" y="T3"/>
                  </a:cxn>
                  <a:cxn ang="0">
                    <a:pos x="T4" y="T5"/>
                  </a:cxn>
                  <a:cxn ang="0">
                    <a:pos x="T6" y="T7"/>
                  </a:cxn>
                  <a:cxn ang="0">
                    <a:pos x="T8" y="T9"/>
                  </a:cxn>
                  <a:cxn ang="0">
                    <a:pos x="T10" y="T11"/>
                  </a:cxn>
                </a:cxnLst>
                <a:rect l="0" t="0" r="r" b="b"/>
                <a:pathLst>
                  <a:path w="34" h="30">
                    <a:moveTo>
                      <a:pt x="31" y="12"/>
                    </a:moveTo>
                    <a:cubicBezTo>
                      <a:pt x="34" y="17"/>
                      <a:pt x="29" y="20"/>
                      <a:pt x="27" y="25"/>
                    </a:cubicBezTo>
                    <a:cubicBezTo>
                      <a:pt x="21" y="28"/>
                      <a:pt x="14" y="30"/>
                      <a:pt x="9" y="25"/>
                    </a:cubicBezTo>
                    <a:cubicBezTo>
                      <a:pt x="2" y="21"/>
                      <a:pt x="0" y="14"/>
                      <a:pt x="3" y="8"/>
                    </a:cubicBezTo>
                    <a:cubicBezTo>
                      <a:pt x="6" y="3"/>
                      <a:pt x="12" y="4"/>
                      <a:pt x="15" y="0"/>
                    </a:cubicBezTo>
                    <a:cubicBezTo>
                      <a:pt x="21" y="3"/>
                      <a:pt x="28" y="6"/>
                      <a:pt x="3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6" name="Freeform 157"/>
              <p:cNvSpPr>
                <a:spLocks/>
              </p:cNvSpPr>
              <p:nvPr userDrawn="1"/>
            </p:nvSpPr>
            <p:spPr bwMode="auto">
              <a:xfrm>
                <a:off x="-331" y="523"/>
                <a:ext cx="241" cy="265"/>
              </a:xfrm>
              <a:custGeom>
                <a:avLst/>
                <a:gdLst>
                  <a:gd name="T0" fmla="*/ 102 w 102"/>
                  <a:gd name="T1" fmla="*/ 100 h 112"/>
                  <a:gd name="T2" fmla="*/ 67 w 102"/>
                  <a:gd name="T3" fmla="*/ 91 h 112"/>
                  <a:gd name="T4" fmla="*/ 0 w 102"/>
                  <a:gd name="T5" fmla="*/ 12 h 112"/>
                  <a:gd name="T6" fmla="*/ 19 w 102"/>
                  <a:gd name="T7" fmla="*/ 11 h 112"/>
                  <a:gd name="T8" fmla="*/ 40 w 102"/>
                  <a:gd name="T9" fmla="*/ 22 h 112"/>
                  <a:gd name="T10" fmla="*/ 102 w 102"/>
                  <a:gd name="T11" fmla="*/ 100 h 112"/>
                </a:gdLst>
                <a:ahLst/>
                <a:cxnLst>
                  <a:cxn ang="0">
                    <a:pos x="T0" y="T1"/>
                  </a:cxn>
                  <a:cxn ang="0">
                    <a:pos x="T2" y="T3"/>
                  </a:cxn>
                  <a:cxn ang="0">
                    <a:pos x="T4" y="T5"/>
                  </a:cxn>
                  <a:cxn ang="0">
                    <a:pos x="T6" y="T7"/>
                  </a:cxn>
                  <a:cxn ang="0">
                    <a:pos x="T8" y="T9"/>
                  </a:cxn>
                  <a:cxn ang="0">
                    <a:pos x="T10" y="T11"/>
                  </a:cxn>
                </a:cxnLst>
                <a:rect l="0" t="0" r="r" b="b"/>
                <a:pathLst>
                  <a:path w="102" h="112">
                    <a:moveTo>
                      <a:pt x="102" y="100"/>
                    </a:moveTo>
                    <a:cubicBezTo>
                      <a:pt x="92" y="112"/>
                      <a:pt x="77" y="97"/>
                      <a:pt x="67" y="91"/>
                    </a:cubicBezTo>
                    <a:cubicBezTo>
                      <a:pt x="33" y="72"/>
                      <a:pt x="34" y="34"/>
                      <a:pt x="0" y="12"/>
                    </a:cubicBezTo>
                    <a:cubicBezTo>
                      <a:pt x="4" y="0"/>
                      <a:pt x="13" y="13"/>
                      <a:pt x="19" y="11"/>
                    </a:cubicBezTo>
                    <a:cubicBezTo>
                      <a:pt x="25" y="15"/>
                      <a:pt x="33" y="19"/>
                      <a:pt x="40" y="22"/>
                    </a:cubicBezTo>
                    <a:cubicBezTo>
                      <a:pt x="72" y="40"/>
                      <a:pt x="80" y="71"/>
                      <a:pt x="102"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7" name="Freeform 158"/>
              <p:cNvSpPr>
                <a:spLocks noEditPoints="1"/>
              </p:cNvSpPr>
              <p:nvPr userDrawn="1"/>
            </p:nvSpPr>
            <p:spPr bwMode="auto">
              <a:xfrm>
                <a:off x="-830" y="-1106"/>
                <a:ext cx="7382" cy="2575"/>
              </a:xfrm>
              <a:custGeom>
                <a:avLst/>
                <a:gdLst>
                  <a:gd name="T0" fmla="*/ 3013 w 3124"/>
                  <a:gd name="T1" fmla="*/ 440 h 1089"/>
                  <a:gd name="T2" fmla="*/ 2076 w 3124"/>
                  <a:gd name="T3" fmla="*/ 537 h 1089"/>
                  <a:gd name="T4" fmla="*/ 1664 w 3124"/>
                  <a:gd name="T5" fmla="*/ 615 h 1089"/>
                  <a:gd name="T6" fmla="*/ 1865 w 3124"/>
                  <a:gd name="T7" fmla="*/ 414 h 1089"/>
                  <a:gd name="T8" fmla="*/ 2185 w 3124"/>
                  <a:gd name="T9" fmla="*/ 288 h 1089"/>
                  <a:gd name="T10" fmla="*/ 2477 w 3124"/>
                  <a:gd name="T11" fmla="*/ 308 h 1089"/>
                  <a:gd name="T12" fmla="*/ 2759 w 3124"/>
                  <a:gd name="T13" fmla="*/ 388 h 1089"/>
                  <a:gd name="T14" fmla="*/ 2707 w 3124"/>
                  <a:gd name="T15" fmla="*/ 254 h 1089"/>
                  <a:gd name="T16" fmla="*/ 2234 w 3124"/>
                  <a:gd name="T17" fmla="*/ 256 h 1089"/>
                  <a:gd name="T18" fmla="*/ 2634 w 3124"/>
                  <a:gd name="T19" fmla="*/ 37 h 1089"/>
                  <a:gd name="T20" fmla="*/ 2084 w 3124"/>
                  <a:gd name="T21" fmla="*/ 280 h 1089"/>
                  <a:gd name="T22" fmla="*/ 1701 w 3124"/>
                  <a:gd name="T23" fmla="*/ 460 h 1089"/>
                  <a:gd name="T24" fmla="*/ 1657 w 3124"/>
                  <a:gd name="T25" fmla="*/ 470 h 1089"/>
                  <a:gd name="T26" fmla="*/ 1524 w 3124"/>
                  <a:gd name="T27" fmla="*/ 607 h 1089"/>
                  <a:gd name="T28" fmla="*/ 1550 w 3124"/>
                  <a:gd name="T29" fmla="*/ 675 h 1089"/>
                  <a:gd name="T30" fmla="*/ 1398 w 3124"/>
                  <a:gd name="T31" fmla="*/ 370 h 1089"/>
                  <a:gd name="T32" fmla="*/ 1147 w 3124"/>
                  <a:gd name="T33" fmla="*/ 344 h 1089"/>
                  <a:gd name="T34" fmla="*/ 1308 w 3124"/>
                  <a:gd name="T35" fmla="*/ 543 h 1089"/>
                  <a:gd name="T36" fmla="*/ 115 w 3124"/>
                  <a:gd name="T37" fmla="*/ 434 h 1089"/>
                  <a:gd name="T38" fmla="*/ 23 w 3124"/>
                  <a:gd name="T39" fmla="*/ 408 h 1089"/>
                  <a:gd name="T40" fmla="*/ 1403 w 3124"/>
                  <a:gd name="T41" fmla="*/ 653 h 1089"/>
                  <a:gd name="T42" fmla="*/ 954 w 3124"/>
                  <a:gd name="T43" fmla="*/ 634 h 1089"/>
                  <a:gd name="T44" fmla="*/ 756 w 3124"/>
                  <a:gd name="T45" fmla="*/ 687 h 1089"/>
                  <a:gd name="T46" fmla="*/ 432 w 3124"/>
                  <a:gd name="T47" fmla="*/ 674 h 1089"/>
                  <a:gd name="T48" fmla="*/ 362 w 3124"/>
                  <a:gd name="T49" fmla="*/ 817 h 1089"/>
                  <a:gd name="T50" fmla="*/ 141 w 3124"/>
                  <a:gd name="T51" fmla="*/ 893 h 1089"/>
                  <a:gd name="T52" fmla="*/ 406 w 3124"/>
                  <a:gd name="T53" fmla="*/ 866 h 1089"/>
                  <a:gd name="T54" fmla="*/ 578 w 3124"/>
                  <a:gd name="T55" fmla="*/ 841 h 1089"/>
                  <a:gd name="T56" fmla="*/ 736 w 3124"/>
                  <a:gd name="T57" fmla="*/ 778 h 1089"/>
                  <a:gd name="T58" fmla="*/ 891 w 3124"/>
                  <a:gd name="T59" fmla="*/ 699 h 1089"/>
                  <a:gd name="T60" fmla="*/ 1170 w 3124"/>
                  <a:gd name="T61" fmla="*/ 614 h 1089"/>
                  <a:gd name="T62" fmla="*/ 1107 w 3124"/>
                  <a:gd name="T63" fmla="*/ 889 h 1089"/>
                  <a:gd name="T64" fmla="*/ 1119 w 3124"/>
                  <a:gd name="T65" fmla="*/ 860 h 1089"/>
                  <a:gd name="T66" fmla="*/ 1212 w 3124"/>
                  <a:gd name="T67" fmla="*/ 623 h 1089"/>
                  <a:gd name="T68" fmla="*/ 1243 w 3124"/>
                  <a:gd name="T69" fmla="*/ 627 h 1089"/>
                  <a:gd name="T70" fmla="*/ 1320 w 3124"/>
                  <a:gd name="T71" fmla="*/ 685 h 1089"/>
                  <a:gd name="T72" fmla="*/ 1311 w 3124"/>
                  <a:gd name="T73" fmla="*/ 796 h 1089"/>
                  <a:gd name="T74" fmla="*/ 1586 w 3124"/>
                  <a:gd name="T75" fmla="*/ 869 h 1089"/>
                  <a:gd name="T76" fmla="*/ 1843 w 3124"/>
                  <a:gd name="T77" fmla="*/ 663 h 1089"/>
                  <a:gd name="T78" fmla="*/ 1880 w 3124"/>
                  <a:gd name="T79" fmla="*/ 729 h 1089"/>
                  <a:gd name="T80" fmla="*/ 1917 w 3124"/>
                  <a:gd name="T81" fmla="*/ 662 h 1089"/>
                  <a:gd name="T82" fmla="*/ 1976 w 3124"/>
                  <a:gd name="T83" fmla="*/ 681 h 1089"/>
                  <a:gd name="T84" fmla="*/ 2008 w 3124"/>
                  <a:gd name="T85" fmla="*/ 884 h 1089"/>
                  <a:gd name="T86" fmla="*/ 2046 w 3124"/>
                  <a:gd name="T87" fmla="*/ 875 h 1089"/>
                  <a:gd name="T88" fmla="*/ 2293 w 3124"/>
                  <a:gd name="T89" fmla="*/ 845 h 1089"/>
                  <a:gd name="T90" fmla="*/ 2439 w 3124"/>
                  <a:gd name="T91" fmla="*/ 900 h 1089"/>
                  <a:gd name="T92" fmla="*/ 2453 w 3124"/>
                  <a:gd name="T93" fmla="*/ 839 h 1089"/>
                  <a:gd name="T94" fmla="*/ 2400 w 3124"/>
                  <a:gd name="T95" fmla="*/ 772 h 1089"/>
                  <a:gd name="T96" fmla="*/ 2759 w 3124"/>
                  <a:gd name="T97" fmla="*/ 863 h 1089"/>
                  <a:gd name="T98" fmla="*/ 2510 w 3124"/>
                  <a:gd name="T99" fmla="*/ 784 h 1089"/>
                  <a:gd name="T100" fmla="*/ 2137 w 3124"/>
                  <a:gd name="T101" fmla="*/ 649 h 1089"/>
                  <a:gd name="T102" fmla="*/ 2995 w 3124"/>
                  <a:gd name="T103" fmla="*/ 558 h 1089"/>
                  <a:gd name="T104" fmla="*/ 1563 w 3124"/>
                  <a:gd name="T105" fmla="*/ 768 h 1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24" h="1089">
                    <a:moveTo>
                      <a:pt x="3112" y="414"/>
                    </a:moveTo>
                    <a:cubicBezTo>
                      <a:pt x="3097" y="386"/>
                      <a:pt x="3071" y="374"/>
                      <a:pt x="3040" y="374"/>
                    </a:cubicBezTo>
                    <a:cubicBezTo>
                      <a:pt x="3015" y="376"/>
                      <a:pt x="2997" y="393"/>
                      <a:pt x="2986" y="414"/>
                    </a:cubicBezTo>
                    <a:cubicBezTo>
                      <a:pt x="2980" y="435"/>
                      <a:pt x="2988" y="454"/>
                      <a:pt x="3004" y="467"/>
                    </a:cubicBezTo>
                    <a:cubicBezTo>
                      <a:pt x="3011" y="470"/>
                      <a:pt x="3020" y="469"/>
                      <a:pt x="3024" y="462"/>
                    </a:cubicBezTo>
                    <a:cubicBezTo>
                      <a:pt x="3028" y="450"/>
                      <a:pt x="3015" y="450"/>
                      <a:pt x="3013" y="440"/>
                    </a:cubicBezTo>
                    <a:cubicBezTo>
                      <a:pt x="3009" y="426"/>
                      <a:pt x="3014" y="415"/>
                      <a:pt x="3024" y="406"/>
                    </a:cubicBezTo>
                    <a:cubicBezTo>
                      <a:pt x="3033" y="396"/>
                      <a:pt x="3050" y="401"/>
                      <a:pt x="3061" y="401"/>
                    </a:cubicBezTo>
                    <a:cubicBezTo>
                      <a:pt x="3073" y="409"/>
                      <a:pt x="3084" y="416"/>
                      <a:pt x="3090" y="429"/>
                    </a:cubicBezTo>
                    <a:cubicBezTo>
                      <a:pt x="3096" y="446"/>
                      <a:pt x="3096" y="464"/>
                      <a:pt x="3090" y="481"/>
                    </a:cubicBezTo>
                    <a:cubicBezTo>
                      <a:pt x="3079" y="505"/>
                      <a:pt x="3055" y="524"/>
                      <a:pt x="3030" y="529"/>
                    </a:cubicBezTo>
                    <a:cubicBezTo>
                      <a:pt x="2951" y="540"/>
                      <a:pt x="2076" y="537"/>
                      <a:pt x="2076" y="537"/>
                    </a:cubicBezTo>
                    <a:cubicBezTo>
                      <a:pt x="1973" y="546"/>
                      <a:pt x="1856" y="517"/>
                      <a:pt x="1768" y="571"/>
                    </a:cubicBezTo>
                    <a:cubicBezTo>
                      <a:pt x="1727" y="591"/>
                      <a:pt x="1707" y="635"/>
                      <a:pt x="1697" y="675"/>
                    </a:cubicBezTo>
                    <a:cubicBezTo>
                      <a:pt x="1671" y="698"/>
                      <a:pt x="1643" y="725"/>
                      <a:pt x="1622" y="751"/>
                    </a:cubicBezTo>
                    <a:cubicBezTo>
                      <a:pt x="1619" y="748"/>
                      <a:pt x="1619" y="748"/>
                      <a:pt x="1619" y="748"/>
                    </a:cubicBezTo>
                    <a:cubicBezTo>
                      <a:pt x="1624" y="725"/>
                      <a:pt x="1634" y="705"/>
                      <a:pt x="1639" y="682"/>
                    </a:cubicBezTo>
                    <a:cubicBezTo>
                      <a:pt x="1653" y="662"/>
                      <a:pt x="1653" y="636"/>
                      <a:pt x="1664" y="615"/>
                    </a:cubicBezTo>
                    <a:cubicBezTo>
                      <a:pt x="1701" y="556"/>
                      <a:pt x="1735" y="496"/>
                      <a:pt x="1792" y="454"/>
                    </a:cubicBezTo>
                    <a:cubicBezTo>
                      <a:pt x="1816" y="422"/>
                      <a:pt x="1858" y="428"/>
                      <a:pt x="1894" y="428"/>
                    </a:cubicBezTo>
                    <a:cubicBezTo>
                      <a:pt x="1934" y="447"/>
                      <a:pt x="1980" y="452"/>
                      <a:pt x="2028" y="448"/>
                    </a:cubicBezTo>
                    <a:cubicBezTo>
                      <a:pt x="2030" y="446"/>
                      <a:pt x="2031" y="444"/>
                      <a:pt x="2031" y="441"/>
                    </a:cubicBezTo>
                    <a:cubicBezTo>
                      <a:pt x="2017" y="428"/>
                      <a:pt x="1995" y="423"/>
                      <a:pt x="1980" y="411"/>
                    </a:cubicBezTo>
                    <a:cubicBezTo>
                      <a:pt x="1942" y="393"/>
                      <a:pt x="1905" y="417"/>
                      <a:pt x="1865" y="414"/>
                    </a:cubicBezTo>
                    <a:cubicBezTo>
                      <a:pt x="1863" y="412"/>
                      <a:pt x="1861" y="411"/>
                      <a:pt x="1862" y="408"/>
                    </a:cubicBezTo>
                    <a:cubicBezTo>
                      <a:pt x="1898" y="381"/>
                      <a:pt x="1940" y="362"/>
                      <a:pt x="1981" y="344"/>
                    </a:cubicBezTo>
                    <a:cubicBezTo>
                      <a:pt x="2015" y="326"/>
                      <a:pt x="2050" y="316"/>
                      <a:pt x="2086" y="303"/>
                    </a:cubicBezTo>
                    <a:cubicBezTo>
                      <a:pt x="2100" y="303"/>
                      <a:pt x="2113" y="290"/>
                      <a:pt x="2127" y="299"/>
                    </a:cubicBezTo>
                    <a:cubicBezTo>
                      <a:pt x="2178" y="285"/>
                      <a:pt x="2178" y="285"/>
                      <a:pt x="2178" y="285"/>
                    </a:cubicBezTo>
                    <a:cubicBezTo>
                      <a:pt x="2180" y="286"/>
                      <a:pt x="2182" y="289"/>
                      <a:pt x="2185" y="288"/>
                    </a:cubicBezTo>
                    <a:cubicBezTo>
                      <a:pt x="2229" y="274"/>
                      <a:pt x="2283" y="287"/>
                      <a:pt x="2332" y="286"/>
                    </a:cubicBezTo>
                    <a:cubicBezTo>
                      <a:pt x="2339" y="292"/>
                      <a:pt x="2339" y="292"/>
                      <a:pt x="2339" y="292"/>
                    </a:cubicBezTo>
                    <a:cubicBezTo>
                      <a:pt x="2385" y="304"/>
                      <a:pt x="2385" y="304"/>
                      <a:pt x="2385" y="304"/>
                    </a:cubicBezTo>
                    <a:cubicBezTo>
                      <a:pt x="2402" y="305"/>
                      <a:pt x="2410" y="326"/>
                      <a:pt x="2428" y="327"/>
                    </a:cubicBezTo>
                    <a:cubicBezTo>
                      <a:pt x="2438" y="313"/>
                      <a:pt x="2418" y="307"/>
                      <a:pt x="2413" y="299"/>
                    </a:cubicBezTo>
                    <a:cubicBezTo>
                      <a:pt x="2434" y="294"/>
                      <a:pt x="2458" y="300"/>
                      <a:pt x="2477" y="308"/>
                    </a:cubicBezTo>
                    <a:cubicBezTo>
                      <a:pt x="2468" y="319"/>
                      <a:pt x="2468" y="319"/>
                      <a:pt x="2468" y="319"/>
                    </a:cubicBezTo>
                    <a:cubicBezTo>
                      <a:pt x="2462" y="330"/>
                      <a:pt x="2471" y="337"/>
                      <a:pt x="2479" y="341"/>
                    </a:cubicBezTo>
                    <a:cubicBezTo>
                      <a:pt x="2486" y="343"/>
                      <a:pt x="2491" y="338"/>
                      <a:pt x="2495" y="336"/>
                    </a:cubicBezTo>
                    <a:cubicBezTo>
                      <a:pt x="2508" y="328"/>
                      <a:pt x="2495" y="319"/>
                      <a:pt x="2498" y="311"/>
                    </a:cubicBezTo>
                    <a:cubicBezTo>
                      <a:pt x="2569" y="324"/>
                      <a:pt x="2638" y="341"/>
                      <a:pt x="2703" y="369"/>
                    </a:cubicBezTo>
                    <a:cubicBezTo>
                      <a:pt x="2721" y="375"/>
                      <a:pt x="2738" y="389"/>
                      <a:pt x="2759" y="388"/>
                    </a:cubicBezTo>
                    <a:cubicBezTo>
                      <a:pt x="2738" y="369"/>
                      <a:pt x="2711" y="360"/>
                      <a:pt x="2686" y="349"/>
                    </a:cubicBezTo>
                    <a:cubicBezTo>
                      <a:pt x="2669" y="339"/>
                      <a:pt x="2646" y="338"/>
                      <a:pt x="2634" y="325"/>
                    </a:cubicBezTo>
                    <a:cubicBezTo>
                      <a:pt x="2637" y="320"/>
                      <a:pt x="2643" y="322"/>
                      <a:pt x="2646" y="318"/>
                    </a:cubicBezTo>
                    <a:cubicBezTo>
                      <a:pt x="2679" y="314"/>
                      <a:pt x="2707" y="290"/>
                      <a:pt x="2730" y="264"/>
                    </a:cubicBezTo>
                    <a:cubicBezTo>
                      <a:pt x="2732" y="258"/>
                      <a:pt x="2742" y="260"/>
                      <a:pt x="2741" y="252"/>
                    </a:cubicBezTo>
                    <a:cubicBezTo>
                      <a:pt x="2733" y="243"/>
                      <a:pt x="2718" y="255"/>
                      <a:pt x="2707" y="254"/>
                    </a:cubicBezTo>
                    <a:cubicBezTo>
                      <a:pt x="2666" y="262"/>
                      <a:pt x="2649" y="309"/>
                      <a:pt x="2609" y="318"/>
                    </a:cubicBezTo>
                    <a:cubicBezTo>
                      <a:pt x="2560" y="306"/>
                      <a:pt x="2510" y="295"/>
                      <a:pt x="2461" y="282"/>
                    </a:cubicBezTo>
                    <a:cubicBezTo>
                      <a:pt x="2437" y="278"/>
                      <a:pt x="2411" y="276"/>
                      <a:pt x="2389" y="267"/>
                    </a:cubicBezTo>
                    <a:cubicBezTo>
                      <a:pt x="2335" y="262"/>
                      <a:pt x="2335" y="262"/>
                      <a:pt x="2335" y="262"/>
                    </a:cubicBezTo>
                    <a:cubicBezTo>
                      <a:pt x="2237" y="262"/>
                      <a:pt x="2237" y="262"/>
                      <a:pt x="2237" y="262"/>
                    </a:cubicBezTo>
                    <a:cubicBezTo>
                      <a:pt x="2236" y="260"/>
                      <a:pt x="2233" y="259"/>
                      <a:pt x="2234" y="256"/>
                    </a:cubicBezTo>
                    <a:cubicBezTo>
                      <a:pt x="2269" y="247"/>
                      <a:pt x="2299" y="227"/>
                      <a:pt x="2333" y="218"/>
                    </a:cubicBezTo>
                    <a:cubicBezTo>
                      <a:pt x="2591" y="100"/>
                      <a:pt x="2591" y="100"/>
                      <a:pt x="2591" y="100"/>
                    </a:cubicBezTo>
                    <a:cubicBezTo>
                      <a:pt x="2617" y="76"/>
                      <a:pt x="2641" y="49"/>
                      <a:pt x="2664" y="21"/>
                    </a:cubicBezTo>
                    <a:cubicBezTo>
                      <a:pt x="2664" y="13"/>
                      <a:pt x="2660" y="6"/>
                      <a:pt x="2653" y="3"/>
                    </a:cubicBezTo>
                    <a:cubicBezTo>
                      <a:pt x="2646" y="0"/>
                      <a:pt x="2639" y="1"/>
                      <a:pt x="2634" y="7"/>
                    </a:cubicBezTo>
                    <a:cubicBezTo>
                      <a:pt x="2622" y="15"/>
                      <a:pt x="2634" y="26"/>
                      <a:pt x="2634" y="37"/>
                    </a:cubicBezTo>
                    <a:cubicBezTo>
                      <a:pt x="2622" y="52"/>
                      <a:pt x="2604" y="66"/>
                      <a:pt x="2590" y="74"/>
                    </a:cubicBezTo>
                    <a:cubicBezTo>
                      <a:pt x="2586" y="73"/>
                      <a:pt x="2325" y="193"/>
                      <a:pt x="2325" y="193"/>
                    </a:cubicBezTo>
                    <a:cubicBezTo>
                      <a:pt x="2286" y="210"/>
                      <a:pt x="2248" y="228"/>
                      <a:pt x="2208" y="237"/>
                    </a:cubicBezTo>
                    <a:cubicBezTo>
                      <a:pt x="2152" y="246"/>
                      <a:pt x="2152" y="246"/>
                      <a:pt x="2152" y="246"/>
                    </a:cubicBezTo>
                    <a:cubicBezTo>
                      <a:pt x="2148" y="257"/>
                      <a:pt x="2138" y="264"/>
                      <a:pt x="2128" y="268"/>
                    </a:cubicBezTo>
                    <a:cubicBezTo>
                      <a:pt x="2112" y="271"/>
                      <a:pt x="2100" y="280"/>
                      <a:pt x="2084" y="280"/>
                    </a:cubicBezTo>
                    <a:cubicBezTo>
                      <a:pt x="1959" y="329"/>
                      <a:pt x="1829" y="380"/>
                      <a:pt x="1730" y="479"/>
                    </a:cubicBezTo>
                    <a:cubicBezTo>
                      <a:pt x="1736" y="467"/>
                      <a:pt x="1739" y="452"/>
                      <a:pt x="1740" y="438"/>
                    </a:cubicBezTo>
                    <a:cubicBezTo>
                      <a:pt x="1738" y="423"/>
                      <a:pt x="1739" y="407"/>
                      <a:pt x="1729" y="395"/>
                    </a:cubicBezTo>
                    <a:cubicBezTo>
                      <a:pt x="1727" y="390"/>
                      <a:pt x="1720" y="375"/>
                      <a:pt x="1722" y="369"/>
                    </a:cubicBezTo>
                    <a:cubicBezTo>
                      <a:pt x="1708" y="378"/>
                      <a:pt x="1708" y="378"/>
                      <a:pt x="1708" y="378"/>
                    </a:cubicBezTo>
                    <a:cubicBezTo>
                      <a:pt x="1700" y="399"/>
                      <a:pt x="1692" y="438"/>
                      <a:pt x="1701" y="460"/>
                    </a:cubicBezTo>
                    <a:cubicBezTo>
                      <a:pt x="1703" y="478"/>
                      <a:pt x="1718" y="498"/>
                      <a:pt x="1704" y="513"/>
                    </a:cubicBezTo>
                    <a:cubicBezTo>
                      <a:pt x="1658" y="570"/>
                      <a:pt x="1632" y="637"/>
                      <a:pt x="1602" y="701"/>
                    </a:cubicBezTo>
                    <a:cubicBezTo>
                      <a:pt x="1590" y="699"/>
                      <a:pt x="1584" y="688"/>
                      <a:pt x="1580" y="678"/>
                    </a:cubicBezTo>
                    <a:cubicBezTo>
                      <a:pt x="1612" y="636"/>
                      <a:pt x="1638" y="590"/>
                      <a:pt x="1648" y="537"/>
                    </a:cubicBezTo>
                    <a:cubicBezTo>
                      <a:pt x="1654" y="532"/>
                      <a:pt x="1650" y="519"/>
                      <a:pt x="1656" y="513"/>
                    </a:cubicBezTo>
                    <a:cubicBezTo>
                      <a:pt x="1654" y="498"/>
                      <a:pt x="1665" y="482"/>
                      <a:pt x="1657" y="470"/>
                    </a:cubicBezTo>
                    <a:cubicBezTo>
                      <a:pt x="1663" y="449"/>
                      <a:pt x="1629" y="429"/>
                      <a:pt x="1651" y="416"/>
                    </a:cubicBezTo>
                    <a:cubicBezTo>
                      <a:pt x="1633" y="424"/>
                      <a:pt x="1633" y="424"/>
                      <a:pt x="1633" y="424"/>
                    </a:cubicBezTo>
                    <a:cubicBezTo>
                      <a:pt x="1592" y="479"/>
                      <a:pt x="1654" y="560"/>
                      <a:pt x="1607" y="612"/>
                    </a:cubicBezTo>
                    <a:cubicBezTo>
                      <a:pt x="1607" y="616"/>
                      <a:pt x="1607" y="616"/>
                      <a:pt x="1607" y="616"/>
                    </a:cubicBezTo>
                    <a:cubicBezTo>
                      <a:pt x="1594" y="633"/>
                      <a:pt x="1587" y="651"/>
                      <a:pt x="1569" y="662"/>
                    </a:cubicBezTo>
                    <a:cubicBezTo>
                      <a:pt x="1546" y="653"/>
                      <a:pt x="1537" y="627"/>
                      <a:pt x="1524" y="607"/>
                    </a:cubicBezTo>
                    <a:cubicBezTo>
                      <a:pt x="1503" y="587"/>
                      <a:pt x="1503" y="545"/>
                      <a:pt x="1515" y="517"/>
                    </a:cubicBezTo>
                    <a:cubicBezTo>
                      <a:pt x="1524" y="489"/>
                      <a:pt x="1509" y="465"/>
                      <a:pt x="1507" y="440"/>
                    </a:cubicBezTo>
                    <a:cubicBezTo>
                      <a:pt x="1497" y="434"/>
                      <a:pt x="1497" y="434"/>
                      <a:pt x="1497" y="434"/>
                    </a:cubicBezTo>
                    <a:cubicBezTo>
                      <a:pt x="1474" y="464"/>
                      <a:pt x="1465" y="511"/>
                      <a:pt x="1484" y="547"/>
                    </a:cubicBezTo>
                    <a:cubicBezTo>
                      <a:pt x="1493" y="565"/>
                      <a:pt x="1494" y="589"/>
                      <a:pt x="1508" y="603"/>
                    </a:cubicBezTo>
                    <a:cubicBezTo>
                      <a:pt x="1517" y="631"/>
                      <a:pt x="1534" y="650"/>
                      <a:pt x="1550" y="675"/>
                    </a:cubicBezTo>
                    <a:cubicBezTo>
                      <a:pt x="1554" y="685"/>
                      <a:pt x="1544" y="687"/>
                      <a:pt x="1539" y="691"/>
                    </a:cubicBezTo>
                    <a:cubicBezTo>
                      <a:pt x="1529" y="685"/>
                      <a:pt x="1531" y="669"/>
                      <a:pt x="1521" y="662"/>
                    </a:cubicBezTo>
                    <a:cubicBezTo>
                      <a:pt x="1489" y="595"/>
                      <a:pt x="1448" y="540"/>
                      <a:pt x="1398" y="485"/>
                    </a:cubicBezTo>
                    <a:cubicBezTo>
                      <a:pt x="1396" y="477"/>
                      <a:pt x="1387" y="469"/>
                      <a:pt x="1392" y="459"/>
                    </a:cubicBezTo>
                    <a:cubicBezTo>
                      <a:pt x="1411" y="442"/>
                      <a:pt x="1414" y="408"/>
                      <a:pt x="1405" y="386"/>
                    </a:cubicBezTo>
                    <a:cubicBezTo>
                      <a:pt x="1403" y="381"/>
                      <a:pt x="1397" y="375"/>
                      <a:pt x="1398" y="370"/>
                    </a:cubicBezTo>
                    <a:cubicBezTo>
                      <a:pt x="1384" y="359"/>
                      <a:pt x="1384" y="359"/>
                      <a:pt x="1384" y="359"/>
                    </a:cubicBezTo>
                    <a:cubicBezTo>
                      <a:pt x="1386" y="393"/>
                      <a:pt x="1364" y="422"/>
                      <a:pt x="1373" y="458"/>
                    </a:cubicBezTo>
                    <a:cubicBezTo>
                      <a:pt x="1373" y="460"/>
                      <a:pt x="1373" y="460"/>
                      <a:pt x="1373" y="460"/>
                    </a:cubicBezTo>
                    <a:cubicBezTo>
                      <a:pt x="1274" y="386"/>
                      <a:pt x="1165" y="319"/>
                      <a:pt x="1053" y="267"/>
                    </a:cubicBezTo>
                    <a:cubicBezTo>
                      <a:pt x="1045" y="292"/>
                      <a:pt x="1045" y="292"/>
                      <a:pt x="1045" y="292"/>
                    </a:cubicBezTo>
                    <a:cubicBezTo>
                      <a:pt x="1073" y="299"/>
                      <a:pt x="1147" y="344"/>
                      <a:pt x="1147" y="344"/>
                    </a:cubicBezTo>
                    <a:cubicBezTo>
                      <a:pt x="1181" y="357"/>
                      <a:pt x="1212" y="377"/>
                      <a:pt x="1243" y="395"/>
                    </a:cubicBezTo>
                    <a:cubicBezTo>
                      <a:pt x="1374" y="468"/>
                      <a:pt x="1460" y="588"/>
                      <a:pt x="1519" y="721"/>
                    </a:cubicBezTo>
                    <a:cubicBezTo>
                      <a:pt x="1520" y="732"/>
                      <a:pt x="1530" y="744"/>
                      <a:pt x="1523" y="754"/>
                    </a:cubicBezTo>
                    <a:cubicBezTo>
                      <a:pt x="1503" y="723"/>
                      <a:pt x="1474" y="706"/>
                      <a:pt x="1450" y="681"/>
                    </a:cubicBezTo>
                    <a:cubicBezTo>
                      <a:pt x="1443" y="635"/>
                      <a:pt x="1416" y="592"/>
                      <a:pt x="1377" y="573"/>
                    </a:cubicBezTo>
                    <a:cubicBezTo>
                      <a:pt x="1363" y="552"/>
                      <a:pt x="1332" y="550"/>
                      <a:pt x="1308" y="543"/>
                    </a:cubicBezTo>
                    <a:cubicBezTo>
                      <a:pt x="958" y="541"/>
                      <a:pt x="958" y="541"/>
                      <a:pt x="958" y="541"/>
                    </a:cubicBezTo>
                    <a:cubicBezTo>
                      <a:pt x="674" y="538"/>
                      <a:pt x="415" y="550"/>
                      <a:pt x="133" y="545"/>
                    </a:cubicBezTo>
                    <a:cubicBezTo>
                      <a:pt x="93" y="541"/>
                      <a:pt x="45" y="528"/>
                      <a:pt x="34" y="486"/>
                    </a:cubicBezTo>
                    <a:cubicBezTo>
                      <a:pt x="26" y="472"/>
                      <a:pt x="26" y="447"/>
                      <a:pt x="34" y="433"/>
                    </a:cubicBezTo>
                    <a:cubicBezTo>
                      <a:pt x="44" y="415"/>
                      <a:pt x="63" y="409"/>
                      <a:pt x="83" y="407"/>
                    </a:cubicBezTo>
                    <a:cubicBezTo>
                      <a:pt x="98" y="409"/>
                      <a:pt x="109" y="423"/>
                      <a:pt x="115" y="434"/>
                    </a:cubicBezTo>
                    <a:cubicBezTo>
                      <a:pt x="115" y="447"/>
                      <a:pt x="105" y="458"/>
                      <a:pt x="100" y="469"/>
                    </a:cubicBezTo>
                    <a:cubicBezTo>
                      <a:pt x="101" y="473"/>
                      <a:pt x="105" y="481"/>
                      <a:pt x="111" y="478"/>
                    </a:cubicBezTo>
                    <a:cubicBezTo>
                      <a:pt x="124" y="473"/>
                      <a:pt x="134" y="459"/>
                      <a:pt x="136" y="447"/>
                    </a:cubicBezTo>
                    <a:cubicBezTo>
                      <a:pt x="137" y="440"/>
                      <a:pt x="140" y="430"/>
                      <a:pt x="134" y="425"/>
                    </a:cubicBezTo>
                    <a:cubicBezTo>
                      <a:pt x="128" y="405"/>
                      <a:pt x="107" y="391"/>
                      <a:pt x="88" y="386"/>
                    </a:cubicBezTo>
                    <a:cubicBezTo>
                      <a:pt x="64" y="384"/>
                      <a:pt x="39" y="391"/>
                      <a:pt x="23" y="408"/>
                    </a:cubicBezTo>
                    <a:cubicBezTo>
                      <a:pt x="0" y="427"/>
                      <a:pt x="1" y="462"/>
                      <a:pt x="8" y="489"/>
                    </a:cubicBezTo>
                    <a:cubicBezTo>
                      <a:pt x="23" y="532"/>
                      <a:pt x="68" y="561"/>
                      <a:pt x="111" y="567"/>
                    </a:cubicBezTo>
                    <a:cubicBezTo>
                      <a:pt x="1046" y="570"/>
                      <a:pt x="1046" y="570"/>
                      <a:pt x="1046" y="570"/>
                    </a:cubicBezTo>
                    <a:cubicBezTo>
                      <a:pt x="1137" y="575"/>
                      <a:pt x="1240" y="560"/>
                      <a:pt x="1332" y="578"/>
                    </a:cubicBezTo>
                    <a:cubicBezTo>
                      <a:pt x="1365" y="589"/>
                      <a:pt x="1401" y="614"/>
                      <a:pt x="1410" y="652"/>
                    </a:cubicBezTo>
                    <a:cubicBezTo>
                      <a:pt x="1409" y="654"/>
                      <a:pt x="1406" y="653"/>
                      <a:pt x="1403" y="653"/>
                    </a:cubicBezTo>
                    <a:cubicBezTo>
                      <a:pt x="1327" y="603"/>
                      <a:pt x="1227" y="585"/>
                      <a:pt x="1130" y="597"/>
                    </a:cubicBezTo>
                    <a:cubicBezTo>
                      <a:pt x="1092" y="595"/>
                      <a:pt x="1057" y="609"/>
                      <a:pt x="1023" y="619"/>
                    </a:cubicBezTo>
                    <a:cubicBezTo>
                      <a:pt x="1004" y="623"/>
                      <a:pt x="987" y="614"/>
                      <a:pt x="976" y="603"/>
                    </a:cubicBezTo>
                    <a:cubicBezTo>
                      <a:pt x="941" y="572"/>
                      <a:pt x="881" y="574"/>
                      <a:pt x="836" y="586"/>
                    </a:cubicBezTo>
                    <a:cubicBezTo>
                      <a:pt x="836" y="589"/>
                      <a:pt x="835" y="592"/>
                      <a:pt x="837" y="593"/>
                    </a:cubicBezTo>
                    <a:cubicBezTo>
                      <a:pt x="884" y="589"/>
                      <a:pt x="912" y="629"/>
                      <a:pt x="954" y="634"/>
                    </a:cubicBezTo>
                    <a:cubicBezTo>
                      <a:pt x="964" y="636"/>
                      <a:pt x="972" y="626"/>
                      <a:pt x="980" y="633"/>
                    </a:cubicBezTo>
                    <a:cubicBezTo>
                      <a:pt x="936" y="655"/>
                      <a:pt x="894" y="680"/>
                      <a:pt x="847" y="693"/>
                    </a:cubicBezTo>
                    <a:cubicBezTo>
                      <a:pt x="833" y="690"/>
                      <a:pt x="825" y="677"/>
                      <a:pt x="813" y="669"/>
                    </a:cubicBezTo>
                    <a:cubicBezTo>
                      <a:pt x="795" y="649"/>
                      <a:pt x="761" y="658"/>
                      <a:pt x="737" y="656"/>
                    </a:cubicBezTo>
                    <a:cubicBezTo>
                      <a:pt x="728" y="658"/>
                      <a:pt x="720" y="652"/>
                      <a:pt x="714" y="656"/>
                    </a:cubicBezTo>
                    <a:cubicBezTo>
                      <a:pt x="722" y="671"/>
                      <a:pt x="739" y="680"/>
                      <a:pt x="756" y="687"/>
                    </a:cubicBezTo>
                    <a:cubicBezTo>
                      <a:pt x="780" y="698"/>
                      <a:pt x="808" y="687"/>
                      <a:pt x="830" y="701"/>
                    </a:cubicBezTo>
                    <a:cubicBezTo>
                      <a:pt x="824" y="708"/>
                      <a:pt x="816" y="710"/>
                      <a:pt x="809" y="715"/>
                    </a:cubicBezTo>
                    <a:cubicBezTo>
                      <a:pt x="764" y="732"/>
                      <a:pt x="727" y="773"/>
                      <a:pt x="677" y="770"/>
                    </a:cubicBezTo>
                    <a:cubicBezTo>
                      <a:pt x="624" y="775"/>
                      <a:pt x="570" y="760"/>
                      <a:pt x="535" y="723"/>
                    </a:cubicBezTo>
                    <a:cubicBezTo>
                      <a:pt x="519" y="686"/>
                      <a:pt x="480" y="665"/>
                      <a:pt x="438" y="667"/>
                    </a:cubicBezTo>
                    <a:cubicBezTo>
                      <a:pt x="435" y="669"/>
                      <a:pt x="431" y="669"/>
                      <a:pt x="432" y="674"/>
                    </a:cubicBezTo>
                    <a:cubicBezTo>
                      <a:pt x="453" y="687"/>
                      <a:pt x="470" y="712"/>
                      <a:pt x="491" y="726"/>
                    </a:cubicBezTo>
                    <a:cubicBezTo>
                      <a:pt x="504" y="743"/>
                      <a:pt x="530" y="726"/>
                      <a:pt x="543" y="745"/>
                    </a:cubicBezTo>
                    <a:cubicBezTo>
                      <a:pt x="561" y="757"/>
                      <a:pt x="584" y="768"/>
                      <a:pt x="605" y="772"/>
                    </a:cubicBezTo>
                    <a:cubicBezTo>
                      <a:pt x="620" y="778"/>
                      <a:pt x="638" y="781"/>
                      <a:pt x="655" y="785"/>
                    </a:cubicBezTo>
                    <a:cubicBezTo>
                      <a:pt x="648" y="789"/>
                      <a:pt x="648" y="789"/>
                      <a:pt x="648" y="789"/>
                    </a:cubicBezTo>
                    <a:cubicBezTo>
                      <a:pt x="561" y="818"/>
                      <a:pt x="460" y="821"/>
                      <a:pt x="362" y="817"/>
                    </a:cubicBezTo>
                    <a:cubicBezTo>
                      <a:pt x="333" y="816"/>
                      <a:pt x="305" y="807"/>
                      <a:pt x="277" y="808"/>
                    </a:cubicBezTo>
                    <a:cubicBezTo>
                      <a:pt x="281" y="814"/>
                      <a:pt x="291" y="819"/>
                      <a:pt x="300" y="822"/>
                    </a:cubicBezTo>
                    <a:cubicBezTo>
                      <a:pt x="292" y="827"/>
                      <a:pt x="283" y="829"/>
                      <a:pt x="274" y="830"/>
                    </a:cubicBezTo>
                    <a:cubicBezTo>
                      <a:pt x="262" y="833"/>
                      <a:pt x="249" y="834"/>
                      <a:pt x="237" y="839"/>
                    </a:cubicBezTo>
                    <a:cubicBezTo>
                      <a:pt x="222" y="838"/>
                      <a:pt x="208" y="844"/>
                      <a:pt x="196" y="849"/>
                    </a:cubicBezTo>
                    <a:cubicBezTo>
                      <a:pt x="180" y="866"/>
                      <a:pt x="160" y="885"/>
                      <a:pt x="141" y="893"/>
                    </a:cubicBezTo>
                    <a:cubicBezTo>
                      <a:pt x="141" y="897"/>
                      <a:pt x="140" y="903"/>
                      <a:pt x="145" y="903"/>
                    </a:cubicBezTo>
                    <a:cubicBezTo>
                      <a:pt x="163" y="895"/>
                      <a:pt x="186" y="901"/>
                      <a:pt x="205" y="893"/>
                    </a:cubicBezTo>
                    <a:cubicBezTo>
                      <a:pt x="236" y="891"/>
                      <a:pt x="254" y="856"/>
                      <a:pt x="279" y="841"/>
                    </a:cubicBezTo>
                    <a:cubicBezTo>
                      <a:pt x="306" y="820"/>
                      <a:pt x="345" y="825"/>
                      <a:pt x="377" y="830"/>
                    </a:cubicBezTo>
                    <a:cubicBezTo>
                      <a:pt x="397" y="834"/>
                      <a:pt x="375" y="842"/>
                      <a:pt x="381" y="855"/>
                    </a:cubicBezTo>
                    <a:cubicBezTo>
                      <a:pt x="389" y="862"/>
                      <a:pt x="396" y="869"/>
                      <a:pt x="406" y="866"/>
                    </a:cubicBezTo>
                    <a:cubicBezTo>
                      <a:pt x="408" y="864"/>
                      <a:pt x="410" y="863"/>
                      <a:pt x="413" y="862"/>
                    </a:cubicBezTo>
                    <a:cubicBezTo>
                      <a:pt x="419" y="854"/>
                      <a:pt x="418" y="845"/>
                      <a:pt x="414" y="837"/>
                    </a:cubicBezTo>
                    <a:cubicBezTo>
                      <a:pt x="427" y="829"/>
                      <a:pt x="446" y="838"/>
                      <a:pt x="460" y="833"/>
                    </a:cubicBezTo>
                    <a:cubicBezTo>
                      <a:pt x="496" y="832"/>
                      <a:pt x="533" y="824"/>
                      <a:pt x="568" y="823"/>
                    </a:cubicBezTo>
                    <a:cubicBezTo>
                      <a:pt x="574" y="822"/>
                      <a:pt x="581" y="816"/>
                      <a:pt x="587" y="822"/>
                    </a:cubicBezTo>
                    <a:cubicBezTo>
                      <a:pt x="584" y="830"/>
                      <a:pt x="574" y="831"/>
                      <a:pt x="578" y="841"/>
                    </a:cubicBezTo>
                    <a:cubicBezTo>
                      <a:pt x="580" y="850"/>
                      <a:pt x="590" y="854"/>
                      <a:pt x="597" y="856"/>
                    </a:cubicBezTo>
                    <a:cubicBezTo>
                      <a:pt x="607" y="852"/>
                      <a:pt x="615" y="845"/>
                      <a:pt x="612" y="833"/>
                    </a:cubicBezTo>
                    <a:cubicBezTo>
                      <a:pt x="610" y="826"/>
                      <a:pt x="602" y="825"/>
                      <a:pt x="597" y="822"/>
                    </a:cubicBezTo>
                    <a:cubicBezTo>
                      <a:pt x="617" y="812"/>
                      <a:pt x="640" y="809"/>
                      <a:pt x="661" y="800"/>
                    </a:cubicBezTo>
                    <a:cubicBezTo>
                      <a:pt x="675" y="797"/>
                      <a:pt x="688" y="792"/>
                      <a:pt x="701" y="786"/>
                    </a:cubicBezTo>
                    <a:cubicBezTo>
                      <a:pt x="713" y="785"/>
                      <a:pt x="724" y="774"/>
                      <a:pt x="736" y="778"/>
                    </a:cubicBezTo>
                    <a:cubicBezTo>
                      <a:pt x="731" y="795"/>
                      <a:pt x="724" y="810"/>
                      <a:pt x="715" y="825"/>
                    </a:cubicBezTo>
                    <a:cubicBezTo>
                      <a:pt x="700" y="876"/>
                      <a:pt x="688" y="944"/>
                      <a:pt x="715" y="993"/>
                    </a:cubicBezTo>
                    <a:cubicBezTo>
                      <a:pt x="718" y="994"/>
                      <a:pt x="719" y="992"/>
                      <a:pt x="721" y="991"/>
                    </a:cubicBezTo>
                    <a:cubicBezTo>
                      <a:pt x="701" y="940"/>
                      <a:pt x="712" y="881"/>
                      <a:pt x="730" y="833"/>
                    </a:cubicBezTo>
                    <a:cubicBezTo>
                      <a:pt x="743" y="750"/>
                      <a:pt x="828" y="726"/>
                      <a:pt x="888" y="695"/>
                    </a:cubicBezTo>
                    <a:cubicBezTo>
                      <a:pt x="891" y="699"/>
                      <a:pt x="891" y="699"/>
                      <a:pt x="891" y="699"/>
                    </a:cubicBezTo>
                    <a:cubicBezTo>
                      <a:pt x="875" y="742"/>
                      <a:pt x="851" y="782"/>
                      <a:pt x="855" y="834"/>
                    </a:cubicBezTo>
                    <a:cubicBezTo>
                      <a:pt x="857" y="842"/>
                      <a:pt x="851" y="851"/>
                      <a:pt x="855" y="857"/>
                    </a:cubicBezTo>
                    <a:cubicBezTo>
                      <a:pt x="871" y="848"/>
                      <a:pt x="881" y="829"/>
                      <a:pt x="890" y="812"/>
                    </a:cubicBezTo>
                    <a:cubicBezTo>
                      <a:pt x="897" y="769"/>
                      <a:pt x="872" y="715"/>
                      <a:pt x="916" y="683"/>
                    </a:cubicBezTo>
                    <a:cubicBezTo>
                      <a:pt x="995" y="652"/>
                      <a:pt x="1069" y="611"/>
                      <a:pt x="1160" y="610"/>
                    </a:cubicBezTo>
                    <a:cubicBezTo>
                      <a:pt x="1163" y="613"/>
                      <a:pt x="1170" y="608"/>
                      <a:pt x="1170" y="614"/>
                    </a:cubicBezTo>
                    <a:cubicBezTo>
                      <a:pt x="1151" y="635"/>
                      <a:pt x="1123" y="656"/>
                      <a:pt x="1115" y="682"/>
                    </a:cubicBezTo>
                    <a:cubicBezTo>
                      <a:pt x="1084" y="724"/>
                      <a:pt x="1085" y="797"/>
                      <a:pt x="1098" y="849"/>
                    </a:cubicBezTo>
                    <a:cubicBezTo>
                      <a:pt x="1107" y="879"/>
                      <a:pt x="1081" y="895"/>
                      <a:pt x="1069" y="919"/>
                    </a:cubicBezTo>
                    <a:cubicBezTo>
                      <a:pt x="1063" y="927"/>
                      <a:pt x="1061" y="941"/>
                      <a:pt x="1056" y="950"/>
                    </a:cubicBezTo>
                    <a:cubicBezTo>
                      <a:pt x="1074" y="952"/>
                      <a:pt x="1074" y="952"/>
                      <a:pt x="1074" y="952"/>
                    </a:cubicBezTo>
                    <a:cubicBezTo>
                      <a:pt x="1091" y="935"/>
                      <a:pt x="1106" y="914"/>
                      <a:pt x="1107" y="889"/>
                    </a:cubicBezTo>
                    <a:cubicBezTo>
                      <a:pt x="1109" y="898"/>
                      <a:pt x="1118" y="906"/>
                      <a:pt x="1125" y="908"/>
                    </a:cubicBezTo>
                    <a:cubicBezTo>
                      <a:pt x="1132" y="897"/>
                      <a:pt x="1120" y="890"/>
                      <a:pt x="1119" y="879"/>
                    </a:cubicBezTo>
                    <a:cubicBezTo>
                      <a:pt x="1134" y="870"/>
                      <a:pt x="1141" y="890"/>
                      <a:pt x="1153" y="893"/>
                    </a:cubicBezTo>
                    <a:cubicBezTo>
                      <a:pt x="1173" y="898"/>
                      <a:pt x="1191" y="907"/>
                      <a:pt x="1212" y="907"/>
                    </a:cubicBezTo>
                    <a:cubicBezTo>
                      <a:pt x="1219" y="900"/>
                      <a:pt x="1219" y="900"/>
                      <a:pt x="1219" y="900"/>
                    </a:cubicBezTo>
                    <a:cubicBezTo>
                      <a:pt x="1197" y="867"/>
                      <a:pt x="1155" y="862"/>
                      <a:pt x="1119" y="860"/>
                    </a:cubicBezTo>
                    <a:cubicBezTo>
                      <a:pt x="1099" y="828"/>
                      <a:pt x="1099" y="788"/>
                      <a:pt x="1101" y="749"/>
                    </a:cubicBezTo>
                    <a:cubicBezTo>
                      <a:pt x="1105" y="729"/>
                      <a:pt x="1109" y="708"/>
                      <a:pt x="1121" y="689"/>
                    </a:cubicBezTo>
                    <a:cubicBezTo>
                      <a:pt x="1125" y="676"/>
                      <a:pt x="1139" y="663"/>
                      <a:pt x="1147" y="653"/>
                    </a:cubicBezTo>
                    <a:cubicBezTo>
                      <a:pt x="1165" y="636"/>
                      <a:pt x="1187" y="625"/>
                      <a:pt x="1208" y="620"/>
                    </a:cubicBezTo>
                    <a:cubicBezTo>
                      <a:pt x="1211" y="620"/>
                      <a:pt x="1211" y="620"/>
                      <a:pt x="1211" y="620"/>
                    </a:cubicBezTo>
                    <a:cubicBezTo>
                      <a:pt x="1211" y="622"/>
                      <a:pt x="1212" y="623"/>
                      <a:pt x="1212" y="623"/>
                    </a:cubicBezTo>
                    <a:cubicBezTo>
                      <a:pt x="1186" y="643"/>
                      <a:pt x="1183" y="671"/>
                      <a:pt x="1168" y="696"/>
                    </a:cubicBezTo>
                    <a:cubicBezTo>
                      <a:pt x="1151" y="720"/>
                      <a:pt x="1144" y="753"/>
                      <a:pt x="1159" y="780"/>
                    </a:cubicBezTo>
                    <a:cubicBezTo>
                      <a:pt x="1165" y="793"/>
                      <a:pt x="1162" y="812"/>
                      <a:pt x="1175" y="821"/>
                    </a:cubicBezTo>
                    <a:cubicBezTo>
                      <a:pt x="1188" y="804"/>
                      <a:pt x="1189" y="781"/>
                      <a:pt x="1195" y="762"/>
                    </a:cubicBezTo>
                    <a:cubicBezTo>
                      <a:pt x="1193" y="730"/>
                      <a:pt x="1173" y="700"/>
                      <a:pt x="1192" y="669"/>
                    </a:cubicBezTo>
                    <a:cubicBezTo>
                      <a:pt x="1201" y="645"/>
                      <a:pt x="1221" y="635"/>
                      <a:pt x="1243" y="627"/>
                    </a:cubicBezTo>
                    <a:cubicBezTo>
                      <a:pt x="1296" y="622"/>
                      <a:pt x="1342" y="649"/>
                      <a:pt x="1388" y="669"/>
                    </a:cubicBezTo>
                    <a:cubicBezTo>
                      <a:pt x="1398" y="676"/>
                      <a:pt x="1414" y="682"/>
                      <a:pt x="1416" y="695"/>
                    </a:cubicBezTo>
                    <a:cubicBezTo>
                      <a:pt x="1415" y="721"/>
                      <a:pt x="1401" y="747"/>
                      <a:pt x="1381" y="760"/>
                    </a:cubicBezTo>
                    <a:cubicBezTo>
                      <a:pt x="1355" y="775"/>
                      <a:pt x="1317" y="777"/>
                      <a:pt x="1293" y="759"/>
                    </a:cubicBezTo>
                    <a:cubicBezTo>
                      <a:pt x="1279" y="745"/>
                      <a:pt x="1273" y="719"/>
                      <a:pt x="1278" y="700"/>
                    </a:cubicBezTo>
                    <a:cubicBezTo>
                      <a:pt x="1289" y="688"/>
                      <a:pt x="1303" y="679"/>
                      <a:pt x="1320" y="685"/>
                    </a:cubicBezTo>
                    <a:cubicBezTo>
                      <a:pt x="1330" y="689"/>
                      <a:pt x="1338" y="699"/>
                      <a:pt x="1351" y="693"/>
                    </a:cubicBezTo>
                    <a:cubicBezTo>
                      <a:pt x="1356" y="690"/>
                      <a:pt x="1358" y="683"/>
                      <a:pt x="1355" y="678"/>
                    </a:cubicBezTo>
                    <a:cubicBezTo>
                      <a:pt x="1344" y="672"/>
                      <a:pt x="1340" y="658"/>
                      <a:pt x="1326" y="656"/>
                    </a:cubicBezTo>
                    <a:cubicBezTo>
                      <a:pt x="1308" y="653"/>
                      <a:pt x="1286" y="654"/>
                      <a:pt x="1273" y="666"/>
                    </a:cubicBezTo>
                    <a:cubicBezTo>
                      <a:pt x="1253" y="684"/>
                      <a:pt x="1245" y="710"/>
                      <a:pt x="1251" y="734"/>
                    </a:cubicBezTo>
                    <a:cubicBezTo>
                      <a:pt x="1258" y="765"/>
                      <a:pt x="1281" y="787"/>
                      <a:pt x="1311" y="796"/>
                    </a:cubicBezTo>
                    <a:cubicBezTo>
                      <a:pt x="1355" y="806"/>
                      <a:pt x="1401" y="793"/>
                      <a:pt x="1429" y="755"/>
                    </a:cubicBezTo>
                    <a:cubicBezTo>
                      <a:pt x="1440" y="743"/>
                      <a:pt x="1443" y="729"/>
                      <a:pt x="1450" y="714"/>
                    </a:cubicBezTo>
                    <a:cubicBezTo>
                      <a:pt x="1496" y="742"/>
                      <a:pt x="1531" y="791"/>
                      <a:pt x="1549" y="841"/>
                    </a:cubicBezTo>
                    <a:cubicBezTo>
                      <a:pt x="1549" y="858"/>
                      <a:pt x="1554" y="875"/>
                      <a:pt x="1550" y="890"/>
                    </a:cubicBezTo>
                    <a:cubicBezTo>
                      <a:pt x="1583" y="892"/>
                      <a:pt x="1583" y="892"/>
                      <a:pt x="1583" y="892"/>
                    </a:cubicBezTo>
                    <a:cubicBezTo>
                      <a:pt x="1580" y="885"/>
                      <a:pt x="1583" y="876"/>
                      <a:pt x="1586" y="869"/>
                    </a:cubicBezTo>
                    <a:cubicBezTo>
                      <a:pt x="1599" y="805"/>
                      <a:pt x="1638" y="752"/>
                      <a:pt x="1685" y="711"/>
                    </a:cubicBezTo>
                    <a:cubicBezTo>
                      <a:pt x="1701" y="701"/>
                      <a:pt x="1698" y="723"/>
                      <a:pt x="1701" y="730"/>
                    </a:cubicBezTo>
                    <a:cubicBezTo>
                      <a:pt x="1716" y="767"/>
                      <a:pt x="1749" y="793"/>
                      <a:pt x="1785" y="804"/>
                    </a:cubicBezTo>
                    <a:cubicBezTo>
                      <a:pt x="1825" y="810"/>
                      <a:pt x="1864" y="801"/>
                      <a:pt x="1889" y="770"/>
                    </a:cubicBezTo>
                    <a:cubicBezTo>
                      <a:pt x="1901" y="746"/>
                      <a:pt x="1917" y="713"/>
                      <a:pt x="1895" y="688"/>
                    </a:cubicBezTo>
                    <a:cubicBezTo>
                      <a:pt x="1882" y="672"/>
                      <a:pt x="1864" y="663"/>
                      <a:pt x="1843" y="663"/>
                    </a:cubicBezTo>
                    <a:cubicBezTo>
                      <a:pt x="1818" y="663"/>
                      <a:pt x="1802" y="681"/>
                      <a:pt x="1790" y="699"/>
                    </a:cubicBezTo>
                    <a:cubicBezTo>
                      <a:pt x="1790" y="707"/>
                      <a:pt x="1789" y="716"/>
                      <a:pt x="1796" y="719"/>
                    </a:cubicBezTo>
                    <a:cubicBezTo>
                      <a:pt x="1799" y="719"/>
                      <a:pt x="1807" y="720"/>
                      <a:pt x="1810" y="715"/>
                    </a:cubicBezTo>
                    <a:cubicBezTo>
                      <a:pt x="1812" y="700"/>
                      <a:pt x="1824" y="693"/>
                      <a:pt x="1836" y="686"/>
                    </a:cubicBezTo>
                    <a:cubicBezTo>
                      <a:pt x="1846" y="680"/>
                      <a:pt x="1858" y="686"/>
                      <a:pt x="1867" y="691"/>
                    </a:cubicBezTo>
                    <a:cubicBezTo>
                      <a:pt x="1877" y="700"/>
                      <a:pt x="1879" y="715"/>
                      <a:pt x="1880" y="729"/>
                    </a:cubicBezTo>
                    <a:cubicBezTo>
                      <a:pt x="1878" y="747"/>
                      <a:pt x="1866" y="767"/>
                      <a:pt x="1848" y="775"/>
                    </a:cubicBezTo>
                    <a:cubicBezTo>
                      <a:pt x="1821" y="789"/>
                      <a:pt x="1780" y="782"/>
                      <a:pt x="1756" y="766"/>
                    </a:cubicBezTo>
                    <a:cubicBezTo>
                      <a:pt x="1745" y="753"/>
                      <a:pt x="1738" y="739"/>
                      <a:pt x="1729" y="723"/>
                    </a:cubicBezTo>
                    <a:cubicBezTo>
                      <a:pt x="1727" y="708"/>
                      <a:pt x="1722" y="694"/>
                      <a:pt x="1729" y="679"/>
                    </a:cubicBezTo>
                    <a:cubicBezTo>
                      <a:pt x="1772" y="654"/>
                      <a:pt x="1816" y="635"/>
                      <a:pt x="1867" y="630"/>
                    </a:cubicBezTo>
                    <a:cubicBezTo>
                      <a:pt x="1887" y="634"/>
                      <a:pt x="1904" y="648"/>
                      <a:pt x="1917" y="662"/>
                    </a:cubicBezTo>
                    <a:cubicBezTo>
                      <a:pt x="1962" y="708"/>
                      <a:pt x="1908" y="773"/>
                      <a:pt x="1939" y="823"/>
                    </a:cubicBezTo>
                    <a:cubicBezTo>
                      <a:pt x="1950" y="821"/>
                      <a:pt x="1950" y="805"/>
                      <a:pt x="1955" y="796"/>
                    </a:cubicBezTo>
                    <a:cubicBezTo>
                      <a:pt x="1969" y="761"/>
                      <a:pt x="1951" y="723"/>
                      <a:pt x="1942" y="689"/>
                    </a:cubicBezTo>
                    <a:cubicBezTo>
                      <a:pt x="1931" y="668"/>
                      <a:pt x="1924" y="650"/>
                      <a:pt x="1906" y="632"/>
                    </a:cubicBezTo>
                    <a:cubicBezTo>
                      <a:pt x="1911" y="630"/>
                      <a:pt x="1913" y="630"/>
                      <a:pt x="1917" y="630"/>
                    </a:cubicBezTo>
                    <a:cubicBezTo>
                      <a:pt x="1938" y="644"/>
                      <a:pt x="1960" y="659"/>
                      <a:pt x="1976" y="681"/>
                    </a:cubicBezTo>
                    <a:cubicBezTo>
                      <a:pt x="2004" y="726"/>
                      <a:pt x="2018" y="780"/>
                      <a:pt x="2014" y="839"/>
                    </a:cubicBezTo>
                    <a:cubicBezTo>
                      <a:pt x="2006" y="868"/>
                      <a:pt x="1975" y="882"/>
                      <a:pt x="1951" y="892"/>
                    </a:cubicBezTo>
                    <a:cubicBezTo>
                      <a:pt x="1942" y="900"/>
                      <a:pt x="1930" y="912"/>
                      <a:pt x="1925" y="923"/>
                    </a:cubicBezTo>
                    <a:cubicBezTo>
                      <a:pt x="1937" y="930"/>
                      <a:pt x="1953" y="923"/>
                      <a:pt x="1965" y="919"/>
                    </a:cubicBezTo>
                    <a:cubicBezTo>
                      <a:pt x="1983" y="912"/>
                      <a:pt x="1993" y="889"/>
                      <a:pt x="2006" y="878"/>
                    </a:cubicBezTo>
                    <a:cubicBezTo>
                      <a:pt x="2008" y="879"/>
                      <a:pt x="2007" y="882"/>
                      <a:pt x="2008" y="884"/>
                    </a:cubicBezTo>
                    <a:cubicBezTo>
                      <a:pt x="2009" y="894"/>
                      <a:pt x="2003" y="909"/>
                      <a:pt x="2013" y="912"/>
                    </a:cubicBezTo>
                    <a:cubicBezTo>
                      <a:pt x="2017" y="898"/>
                      <a:pt x="2018" y="879"/>
                      <a:pt x="2021" y="863"/>
                    </a:cubicBezTo>
                    <a:cubicBezTo>
                      <a:pt x="2034" y="876"/>
                      <a:pt x="2036" y="893"/>
                      <a:pt x="2039" y="911"/>
                    </a:cubicBezTo>
                    <a:cubicBezTo>
                      <a:pt x="2048" y="928"/>
                      <a:pt x="2063" y="951"/>
                      <a:pt x="2086" y="954"/>
                    </a:cubicBezTo>
                    <a:cubicBezTo>
                      <a:pt x="2091" y="946"/>
                      <a:pt x="2085" y="937"/>
                      <a:pt x="2083" y="929"/>
                    </a:cubicBezTo>
                    <a:cubicBezTo>
                      <a:pt x="2080" y="905"/>
                      <a:pt x="2060" y="892"/>
                      <a:pt x="2046" y="875"/>
                    </a:cubicBezTo>
                    <a:cubicBezTo>
                      <a:pt x="2013" y="829"/>
                      <a:pt x="2028" y="756"/>
                      <a:pt x="2002" y="704"/>
                    </a:cubicBezTo>
                    <a:cubicBezTo>
                      <a:pt x="1992" y="676"/>
                      <a:pt x="1972" y="656"/>
                      <a:pt x="1950" y="632"/>
                    </a:cubicBezTo>
                    <a:cubicBezTo>
                      <a:pt x="1954" y="629"/>
                      <a:pt x="1954" y="629"/>
                      <a:pt x="1954" y="629"/>
                    </a:cubicBezTo>
                    <a:cubicBezTo>
                      <a:pt x="2001" y="628"/>
                      <a:pt x="2040" y="643"/>
                      <a:pt x="2084" y="652"/>
                    </a:cubicBezTo>
                    <a:cubicBezTo>
                      <a:pt x="2136" y="678"/>
                      <a:pt x="2213" y="672"/>
                      <a:pt x="2238" y="741"/>
                    </a:cubicBezTo>
                    <a:cubicBezTo>
                      <a:pt x="2249" y="779"/>
                      <a:pt x="2266" y="815"/>
                      <a:pt x="2293" y="845"/>
                    </a:cubicBezTo>
                    <a:cubicBezTo>
                      <a:pt x="2296" y="843"/>
                      <a:pt x="2296" y="843"/>
                      <a:pt x="2296" y="843"/>
                    </a:cubicBezTo>
                    <a:cubicBezTo>
                      <a:pt x="2302" y="834"/>
                      <a:pt x="2302" y="817"/>
                      <a:pt x="2296" y="807"/>
                    </a:cubicBezTo>
                    <a:cubicBezTo>
                      <a:pt x="2290" y="759"/>
                      <a:pt x="2248" y="747"/>
                      <a:pt x="2226" y="707"/>
                    </a:cubicBezTo>
                    <a:cubicBezTo>
                      <a:pt x="2229" y="703"/>
                      <a:pt x="2229" y="703"/>
                      <a:pt x="2229" y="703"/>
                    </a:cubicBezTo>
                    <a:cubicBezTo>
                      <a:pt x="2252" y="710"/>
                      <a:pt x="2276" y="716"/>
                      <a:pt x="2299" y="725"/>
                    </a:cubicBezTo>
                    <a:cubicBezTo>
                      <a:pt x="2376" y="746"/>
                      <a:pt x="2429" y="822"/>
                      <a:pt x="2439" y="900"/>
                    </a:cubicBezTo>
                    <a:cubicBezTo>
                      <a:pt x="2439" y="962"/>
                      <a:pt x="2427" y="1013"/>
                      <a:pt x="2403" y="1066"/>
                    </a:cubicBezTo>
                    <a:cubicBezTo>
                      <a:pt x="2400" y="1073"/>
                      <a:pt x="2387" y="1082"/>
                      <a:pt x="2396" y="1089"/>
                    </a:cubicBezTo>
                    <a:cubicBezTo>
                      <a:pt x="2406" y="1081"/>
                      <a:pt x="2408" y="1069"/>
                      <a:pt x="2414" y="1060"/>
                    </a:cubicBezTo>
                    <a:cubicBezTo>
                      <a:pt x="2446" y="1007"/>
                      <a:pt x="2462" y="933"/>
                      <a:pt x="2446" y="865"/>
                    </a:cubicBezTo>
                    <a:cubicBezTo>
                      <a:pt x="2445" y="853"/>
                      <a:pt x="2430" y="843"/>
                      <a:pt x="2437" y="831"/>
                    </a:cubicBezTo>
                    <a:cubicBezTo>
                      <a:pt x="2442" y="836"/>
                      <a:pt x="2448" y="837"/>
                      <a:pt x="2453" y="839"/>
                    </a:cubicBezTo>
                    <a:cubicBezTo>
                      <a:pt x="2459" y="835"/>
                      <a:pt x="2468" y="835"/>
                      <a:pt x="2472" y="829"/>
                    </a:cubicBezTo>
                    <a:cubicBezTo>
                      <a:pt x="2472" y="823"/>
                      <a:pt x="2476" y="816"/>
                      <a:pt x="2472" y="811"/>
                    </a:cubicBezTo>
                    <a:cubicBezTo>
                      <a:pt x="2466" y="803"/>
                      <a:pt x="2453" y="803"/>
                      <a:pt x="2444" y="805"/>
                    </a:cubicBezTo>
                    <a:cubicBezTo>
                      <a:pt x="2439" y="810"/>
                      <a:pt x="2433" y="818"/>
                      <a:pt x="2432" y="826"/>
                    </a:cubicBezTo>
                    <a:cubicBezTo>
                      <a:pt x="2423" y="809"/>
                      <a:pt x="2413" y="788"/>
                      <a:pt x="2398" y="775"/>
                    </a:cubicBezTo>
                    <a:cubicBezTo>
                      <a:pt x="2400" y="772"/>
                      <a:pt x="2400" y="772"/>
                      <a:pt x="2400" y="772"/>
                    </a:cubicBezTo>
                    <a:cubicBezTo>
                      <a:pt x="2443" y="786"/>
                      <a:pt x="2482" y="807"/>
                      <a:pt x="2526" y="819"/>
                    </a:cubicBezTo>
                    <a:cubicBezTo>
                      <a:pt x="2536" y="825"/>
                      <a:pt x="2546" y="830"/>
                      <a:pt x="2560" y="830"/>
                    </a:cubicBezTo>
                    <a:cubicBezTo>
                      <a:pt x="2597" y="844"/>
                      <a:pt x="2639" y="850"/>
                      <a:pt x="2678" y="860"/>
                    </a:cubicBezTo>
                    <a:cubicBezTo>
                      <a:pt x="2707" y="857"/>
                      <a:pt x="2731" y="870"/>
                      <a:pt x="2760" y="863"/>
                    </a:cubicBezTo>
                    <a:cubicBezTo>
                      <a:pt x="2760" y="862"/>
                      <a:pt x="2760" y="862"/>
                      <a:pt x="2760" y="862"/>
                    </a:cubicBezTo>
                    <a:cubicBezTo>
                      <a:pt x="2759" y="863"/>
                      <a:pt x="2759" y="863"/>
                      <a:pt x="2759" y="863"/>
                    </a:cubicBezTo>
                    <a:cubicBezTo>
                      <a:pt x="2748" y="849"/>
                      <a:pt x="2725" y="862"/>
                      <a:pt x="2713" y="852"/>
                    </a:cubicBezTo>
                    <a:cubicBezTo>
                      <a:pt x="2646" y="845"/>
                      <a:pt x="2583" y="828"/>
                      <a:pt x="2523" y="805"/>
                    </a:cubicBezTo>
                    <a:cubicBezTo>
                      <a:pt x="2524" y="802"/>
                      <a:pt x="2528" y="803"/>
                      <a:pt x="2531" y="803"/>
                    </a:cubicBezTo>
                    <a:cubicBezTo>
                      <a:pt x="2541" y="798"/>
                      <a:pt x="2547" y="789"/>
                      <a:pt x="2546" y="778"/>
                    </a:cubicBezTo>
                    <a:cubicBezTo>
                      <a:pt x="2542" y="772"/>
                      <a:pt x="2534" y="768"/>
                      <a:pt x="2524" y="768"/>
                    </a:cubicBezTo>
                    <a:cubicBezTo>
                      <a:pt x="2519" y="771"/>
                      <a:pt x="2511" y="777"/>
                      <a:pt x="2510" y="784"/>
                    </a:cubicBezTo>
                    <a:cubicBezTo>
                      <a:pt x="2511" y="792"/>
                      <a:pt x="2518" y="801"/>
                      <a:pt x="2524" y="803"/>
                    </a:cubicBezTo>
                    <a:cubicBezTo>
                      <a:pt x="2522" y="805"/>
                      <a:pt x="2519" y="804"/>
                      <a:pt x="2516" y="804"/>
                    </a:cubicBezTo>
                    <a:cubicBezTo>
                      <a:pt x="2486" y="790"/>
                      <a:pt x="2457" y="777"/>
                      <a:pt x="2428" y="764"/>
                    </a:cubicBezTo>
                    <a:cubicBezTo>
                      <a:pt x="2418" y="762"/>
                      <a:pt x="2409" y="753"/>
                      <a:pt x="2399" y="751"/>
                    </a:cubicBezTo>
                    <a:cubicBezTo>
                      <a:pt x="2376" y="741"/>
                      <a:pt x="2354" y="730"/>
                      <a:pt x="2332" y="721"/>
                    </a:cubicBezTo>
                    <a:cubicBezTo>
                      <a:pt x="2271" y="689"/>
                      <a:pt x="2203" y="672"/>
                      <a:pt x="2137" y="649"/>
                    </a:cubicBezTo>
                    <a:cubicBezTo>
                      <a:pt x="2123" y="645"/>
                      <a:pt x="2110" y="641"/>
                      <a:pt x="2096" y="637"/>
                    </a:cubicBezTo>
                    <a:cubicBezTo>
                      <a:pt x="2072" y="630"/>
                      <a:pt x="2048" y="625"/>
                      <a:pt x="2024" y="618"/>
                    </a:cubicBezTo>
                    <a:cubicBezTo>
                      <a:pt x="1942" y="598"/>
                      <a:pt x="1833" y="596"/>
                      <a:pt x="1762" y="640"/>
                    </a:cubicBezTo>
                    <a:cubicBezTo>
                      <a:pt x="1750" y="636"/>
                      <a:pt x="1744" y="655"/>
                      <a:pt x="1738" y="643"/>
                    </a:cubicBezTo>
                    <a:cubicBezTo>
                      <a:pt x="1758" y="590"/>
                      <a:pt x="1817" y="572"/>
                      <a:pt x="1870" y="570"/>
                    </a:cubicBezTo>
                    <a:cubicBezTo>
                      <a:pt x="2255" y="567"/>
                      <a:pt x="2616" y="564"/>
                      <a:pt x="2995" y="558"/>
                    </a:cubicBezTo>
                    <a:cubicBezTo>
                      <a:pt x="3039" y="558"/>
                      <a:pt x="3082" y="542"/>
                      <a:pt x="3105" y="503"/>
                    </a:cubicBezTo>
                    <a:cubicBezTo>
                      <a:pt x="3122" y="480"/>
                      <a:pt x="3124" y="440"/>
                      <a:pt x="3112" y="414"/>
                    </a:cubicBezTo>
                    <a:close/>
                    <a:moveTo>
                      <a:pt x="1585" y="771"/>
                    </a:moveTo>
                    <a:cubicBezTo>
                      <a:pt x="1581" y="782"/>
                      <a:pt x="1574" y="792"/>
                      <a:pt x="1575" y="805"/>
                    </a:cubicBezTo>
                    <a:cubicBezTo>
                      <a:pt x="1571" y="806"/>
                      <a:pt x="1571" y="806"/>
                      <a:pt x="1571" y="806"/>
                    </a:cubicBezTo>
                    <a:cubicBezTo>
                      <a:pt x="1574" y="792"/>
                      <a:pt x="1559" y="783"/>
                      <a:pt x="1563" y="768"/>
                    </a:cubicBezTo>
                    <a:cubicBezTo>
                      <a:pt x="1556" y="756"/>
                      <a:pt x="1556" y="742"/>
                      <a:pt x="1549" y="729"/>
                    </a:cubicBezTo>
                    <a:cubicBezTo>
                      <a:pt x="1540" y="714"/>
                      <a:pt x="1556" y="707"/>
                      <a:pt x="1563" y="696"/>
                    </a:cubicBezTo>
                    <a:cubicBezTo>
                      <a:pt x="1577" y="702"/>
                      <a:pt x="1581" y="715"/>
                      <a:pt x="1591" y="726"/>
                    </a:cubicBezTo>
                    <a:cubicBezTo>
                      <a:pt x="1597" y="743"/>
                      <a:pt x="1584" y="755"/>
                      <a:pt x="1585" y="7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8" name="Freeform 159"/>
              <p:cNvSpPr>
                <a:spLocks/>
              </p:cNvSpPr>
              <p:nvPr userDrawn="1"/>
            </p:nvSpPr>
            <p:spPr bwMode="auto">
              <a:xfrm>
                <a:off x="5045" y="544"/>
                <a:ext cx="347" cy="154"/>
              </a:xfrm>
              <a:custGeom>
                <a:avLst/>
                <a:gdLst>
                  <a:gd name="T0" fmla="*/ 141 w 147"/>
                  <a:gd name="T1" fmla="*/ 12 h 65"/>
                  <a:gd name="T2" fmla="*/ 145 w 147"/>
                  <a:gd name="T3" fmla="*/ 20 h 65"/>
                  <a:gd name="T4" fmla="*/ 16 w 147"/>
                  <a:gd name="T5" fmla="*/ 61 h 65"/>
                  <a:gd name="T6" fmla="*/ 4 w 147"/>
                  <a:gd name="T7" fmla="*/ 64 h 65"/>
                  <a:gd name="T8" fmla="*/ 2 w 147"/>
                  <a:gd name="T9" fmla="*/ 57 h 65"/>
                  <a:gd name="T10" fmla="*/ 141 w 147"/>
                  <a:gd name="T11" fmla="*/ 12 h 65"/>
                </a:gdLst>
                <a:ahLst/>
                <a:cxnLst>
                  <a:cxn ang="0">
                    <a:pos x="T0" y="T1"/>
                  </a:cxn>
                  <a:cxn ang="0">
                    <a:pos x="T2" y="T3"/>
                  </a:cxn>
                  <a:cxn ang="0">
                    <a:pos x="T4" y="T5"/>
                  </a:cxn>
                  <a:cxn ang="0">
                    <a:pos x="T6" y="T7"/>
                  </a:cxn>
                  <a:cxn ang="0">
                    <a:pos x="T8" y="T9"/>
                  </a:cxn>
                  <a:cxn ang="0">
                    <a:pos x="T10" y="T11"/>
                  </a:cxn>
                </a:cxnLst>
                <a:rect l="0" t="0" r="r" b="b"/>
                <a:pathLst>
                  <a:path w="147" h="65">
                    <a:moveTo>
                      <a:pt x="141" y="12"/>
                    </a:moveTo>
                    <a:cubicBezTo>
                      <a:pt x="141" y="15"/>
                      <a:pt x="147" y="16"/>
                      <a:pt x="145" y="20"/>
                    </a:cubicBezTo>
                    <a:cubicBezTo>
                      <a:pt x="111" y="50"/>
                      <a:pt x="64" y="59"/>
                      <a:pt x="16" y="61"/>
                    </a:cubicBezTo>
                    <a:cubicBezTo>
                      <a:pt x="12" y="62"/>
                      <a:pt x="9" y="65"/>
                      <a:pt x="4" y="64"/>
                    </a:cubicBezTo>
                    <a:cubicBezTo>
                      <a:pt x="1" y="62"/>
                      <a:pt x="0" y="59"/>
                      <a:pt x="2" y="57"/>
                    </a:cubicBezTo>
                    <a:cubicBezTo>
                      <a:pt x="36" y="19"/>
                      <a:pt x="89" y="0"/>
                      <a:pt x="14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9" name="Freeform 160"/>
              <p:cNvSpPr>
                <a:spLocks/>
              </p:cNvSpPr>
              <p:nvPr userDrawn="1"/>
            </p:nvSpPr>
            <p:spPr bwMode="auto">
              <a:xfrm>
                <a:off x="4919" y="577"/>
                <a:ext cx="102" cy="93"/>
              </a:xfrm>
              <a:custGeom>
                <a:avLst/>
                <a:gdLst>
                  <a:gd name="T0" fmla="*/ 39 w 43"/>
                  <a:gd name="T1" fmla="*/ 13 h 39"/>
                  <a:gd name="T2" fmla="*/ 24 w 43"/>
                  <a:gd name="T3" fmla="*/ 39 h 39"/>
                  <a:gd name="T4" fmla="*/ 3 w 43"/>
                  <a:gd name="T5" fmla="*/ 24 h 39"/>
                  <a:gd name="T6" fmla="*/ 10 w 43"/>
                  <a:gd name="T7" fmla="*/ 7 h 39"/>
                  <a:gd name="T8" fmla="*/ 39 w 43"/>
                  <a:gd name="T9" fmla="*/ 13 h 39"/>
                </a:gdLst>
                <a:ahLst/>
                <a:cxnLst>
                  <a:cxn ang="0">
                    <a:pos x="T0" y="T1"/>
                  </a:cxn>
                  <a:cxn ang="0">
                    <a:pos x="T2" y="T3"/>
                  </a:cxn>
                  <a:cxn ang="0">
                    <a:pos x="T4" y="T5"/>
                  </a:cxn>
                  <a:cxn ang="0">
                    <a:pos x="T6" y="T7"/>
                  </a:cxn>
                  <a:cxn ang="0">
                    <a:pos x="T8" y="T9"/>
                  </a:cxn>
                </a:cxnLst>
                <a:rect l="0" t="0" r="r" b="b"/>
                <a:pathLst>
                  <a:path w="43" h="39">
                    <a:moveTo>
                      <a:pt x="39" y="13"/>
                    </a:moveTo>
                    <a:cubicBezTo>
                      <a:pt x="43" y="27"/>
                      <a:pt x="35" y="34"/>
                      <a:pt x="24" y="39"/>
                    </a:cubicBezTo>
                    <a:cubicBezTo>
                      <a:pt x="14" y="38"/>
                      <a:pt x="8" y="32"/>
                      <a:pt x="3" y="24"/>
                    </a:cubicBezTo>
                    <a:cubicBezTo>
                      <a:pt x="0" y="16"/>
                      <a:pt x="7" y="12"/>
                      <a:pt x="10" y="7"/>
                    </a:cubicBezTo>
                    <a:cubicBezTo>
                      <a:pt x="17" y="0"/>
                      <a:pt x="36" y="0"/>
                      <a:pt x="3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0" name="Freeform 161"/>
              <p:cNvSpPr>
                <a:spLocks/>
              </p:cNvSpPr>
              <p:nvPr userDrawn="1"/>
            </p:nvSpPr>
            <p:spPr bwMode="auto">
              <a:xfrm>
                <a:off x="619" y="592"/>
                <a:ext cx="85" cy="82"/>
              </a:xfrm>
              <a:custGeom>
                <a:avLst/>
                <a:gdLst>
                  <a:gd name="T0" fmla="*/ 34 w 36"/>
                  <a:gd name="T1" fmla="*/ 9 h 35"/>
                  <a:gd name="T2" fmla="*/ 29 w 36"/>
                  <a:gd name="T3" fmla="*/ 29 h 35"/>
                  <a:gd name="T4" fmla="*/ 12 w 36"/>
                  <a:gd name="T5" fmla="*/ 34 h 35"/>
                  <a:gd name="T6" fmla="*/ 0 w 36"/>
                  <a:gd name="T7" fmla="*/ 20 h 35"/>
                  <a:gd name="T8" fmla="*/ 12 w 36"/>
                  <a:gd name="T9" fmla="*/ 1 h 35"/>
                  <a:gd name="T10" fmla="*/ 34 w 36"/>
                  <a:gd name="T11" fmla="*/ 9 h 35"/>
                </a:gdLst>
                <a:ahLst/>
                <a:cxnLst>
                  <a:cxn ang="0">
                    <a:pos x="T0" y="T1"/>
                  </a:cxn>
                  <a:cxn ang="0">
                    <a:pos x="T2" y="T3"/>
                  </a:cxn>
                  <a:cxn ang="0">
                    <a:pos x="T4" y="T5"/>
                  </a:cxn>
                  <a:cxn ang="0">
                    <a:pos x="T6" y="T7"/>
                  </a:cxn>
                  <a:cxn ang="0">
                    <a:pos x="T8" y="T9"/>
                  </a:cxn>
                  <a:cxn ang="0">
                    <a:pos x="T10" y="T11"/>
                  </a:cxn>
                </a:cxnLst>
                <a:rect l="0" t="0" r="r" b="b"/>
                <a:pathLst>
                  <a:path w="36" h="35">
                    <a:moveTo>
                      <a:pt x="34" y="9"/>
                    </a:moveTo>
                    <a:cubicBezTo>
                      <a:pt x="36" y="16"/>
                      <a:pt x="35" y="25"/>
                      <a:pt x="29" y="29"/>
                    </a:cubicBezTo>
                    <a:cubicBezTo>
                      <a:pt x="26" y="34"/>
                      <a:pt x="17" y="35"/>
                      <a:pt x="12" y="34"/>
                    </a:cubicBezTo>
                    <a:cubicBezTo>
                      <a:pt x="5" y="33"/>
                      <a:pt x="2" y="26"/>
                      <a:pt x="0" y="20"/>
                    </a:cubicBezTo>
                    <a:cubicBezTo>
                      <a:pt x="0" y="11"/>
                      <a:pt x="4" y="6"/>
                      <a:pt x="12" y="1"/>
                    </a:cubicBezTo>
                    <a:cubicBezTo>
                      <a:pt x="20" y="1"/>
                      <a:pt x="28" y="0"/>
                      <a:pt x="3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1" name="Freeform 162"/>
              <p:cNvSpPr>
                <a:spLocks/>
              </p:cNvSpPr>
              <p:nvPr userDrawn="1"/>
            </p:nvSpPr>
            <p:spPr bwMode="auto">
              <a:xfrm>
                <a:off x="11" y="608"/>
                <a:ext cx="282" cy="182"/>
              </a:xfrm>
              <a:custGeom>
                <a:avLst/>
                <a:gdLst>
                  <a:gd name="T0" fmla="*/ 119 w 119"/>
                  <a:gd name="T1" fmla="*/ 65 h 77"/>
                  <a:gd name="T2" fmla="*/ 119 w 119"/>
                  <a:gd name="T3" fmla="*/ 72 h 77"/>
                  <a:gd name="T4" fmla="*/ 57 w 119"/>
                  <a:gd name="T5" fmla="*/ 57 h 77"/>
                  <a:gd name="T6" fmla="*/ 6 w 119"/>
                  <a:gd name="T7" fmla="*/ 9 h 77"/>
                  <a:gd name="T8" fmla="*/ 6 w 119"/>
                  <a:gd name="T9" fmla="*/ 0 h 77"/>
                  <a:gd name="T10" fmla="*/ 119 w 119"/>
                  <a:gd name="T11" fmla="*/ 65 h 77"/>
                </a:gdLst>
                <a:ahLst/>
                <a:cxnLst>
                  <a:cxn ang="0">
                    <a:pos x="T0" y="T1"/>
                  </a:cxn>
                  <a:cxn ang="0">
                    <a:pos x="T2" y="T3"/>
                  </a:cxn>
                  <a:cxn ang="0">
                    <a:pos x="T4" y="T5"/>
                  </a:cxn>
                  <a:cxn ang="0">
                    <a:pos x="T6" y="T7"/>
                  </a:cxn>
                  <a:cxn ang="0">
                    <a:pos x="T8" y="T9"/>
                  </a:cxn>
                  <a:cxn ang="0">
                    <a:pos x="T10" y="T11"/>
                  </a:cxn>
                </a:cxnLst>
                <a:rect l="0" t="0" r="r" b="b"/>
                <a:pathLst>
                  <a:path w="119" h="77">
                    <a:moveTo>
                      <a:pt x="119" y="65"/>
                    </a:moveTo>
                    <a:cubicBezTo>
                      <a:pt x="119" y="72"/>
                      <a:pt x="119" y="72"/>
                      <a:pt x="119" y="72"/>
                    </a:cubicBezTo>
                    <a:cubicBezTo>
                      <a:pt x="96" y="77"/>
                      <a:pt x="74" y="71"/>
                      <a:pt x="57" y="57"/>
                    </a:cubicBezTo>
                    <a:cubicBezTo>
                      <a:pt x="43" y="38"/>
                      <a:pt x="28" y="19"/>
                      <a:pt x="6" y="9"/>
                    </a:cubicBezTo>
                    <a:cubicBezTo>
                      <a:pt x="6" y="6"/>
                      <a:pt x="0" y="2"/>
                      <a:pt x="6" y="0"/>
                    </a:cubicBezTo>
                    <a:cubicBezTo>
                      <a:pt x="54" y="0"/>
                      <a:pt x="83" y="39"/>
                      <a:pt x="119"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2" name="Freeform 163"/>
              <p:cNvSpPr>
                <a:spLocks/>
              </p:cNvSpPr>
              <p:nvPr userDrawn="1"/>
            </p:nvSpPr>
            <p:spPr bwMode="auto">
              <a:xfrm>
                <a:off x="5489" y="606"/>
                <a:ext cx="234" cy="236"/>
              </a:xfrm>
              <a:custGeom>
                <a:avLst/>
                <a:gdLst>
                  <a:gd name="T0" fmla="*/ 99 w 99"/>
                  <a:gd name="T1" fmla="*/ 2 h 100"/>
                  <a:gd name="T2" fmla="*/ 18 w 99"/>
                  <a:gd name="T3" fmla="*/ 90 h 100"/>
                  <a:gd name="T4" fmla="*/ 0 w 99"/>
                  <a:gd name="T5" fmla="*/ 93 h 100"/>
                  <a:gd name="T6" fmla="*/ 86 w 99"/>
                  <a:gd name="T7" fmla="*/ 1 h 100"/>
                  <a:gd name="T8" fmla="*/ 99 w 99"/>
                  <a:gd name="T9" fmla="*/ 2 h 100"/>
                </a:gdLst>
                <a:ahLst/>
                <a:cxnLst>
                  <a:cxn ang="0">
                    <a:pos x="T0" y="T1"/>
                  </a:cxn>
                  <a:cxn ang="0">
                    <a:pos x="T2" y="T3"/>
                  </a:cxn>
                  <a:cxn ang="0">
                    <a:pos x="T4" y="T5"/>
                  </a:cxn>
                  <a:cxn ang="0">
                    <a:pos x="T6" y="T7"/>
                  </a:cxn>
                  <a:cxn ang="0">
                    <a:pos x="T8" y="T9"/>
                  </a:cxn>
                </a:cxnLst>
                <a:rect l="0" t="0" r="r" b="b"/>
                <a:pathLst>
                  <a:path w="99" h="100">
                    <a:moveTo>
                      <a:pt x="99" y="2"/>
                    </a:moveTo>
                    <a:cubicBezTo>
                      <a:pt x="77" y="35"/>
                      <a:pt x="58" y="76"/>
                      <a:pt x="18" y="90"/>
                    </a:cubicBezTo>
                    <a:cubicBezTo>
                      <a:pt x="12" y="90"/>
                      <a:pt x="6" y="100"/>
                      <a:pt x="0" y="93"/>
                    </a:cubicBezTo>
                    <a:cubicBezTo>
                      <a:pt x="15" y="56"/>
                      <a:pt x="48" y="17"/>
                      <a:pt x="86" y="1"/>
                    </a:cubicBezTo>
                    <a:cubicBezTo>
                      <a:pt x="89" y="1"/>
                      <a:pt x="95" y="0"/>
                      <a:pt x="9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3" name="Freeform 164"/>
              <p:cNvSpPr>
                <a:spLocks/>
              </p:cNvSpPr>
              <p:nvPr userDrawn="1"/>
            </p:nvSpPr>
            <p:spPr bwMode="auto">
              <a:xfrm>
                <a:off x="751" y="608"/>
                <a:ext cx="83" cy="76"/>
              </a:xfrm>
              <a:custGeom>
                <a:avLst/>
                <a:gdLst>
                  <a:gd name="T0" fmla="*/ 34 w 35"/>
                  <a:gd name="T1" fmla="*/ 13 h 32"/>
                  <a:gd name="T2" fmla="*/ 20 w 35"/>
                  <a:gd name="T3" fmla="*/ 31 h 32"/>
                  <a:gd name="T4" fmla="*/ 4 w 35"/>
                  <a:gd name="T5" fmla="*/ 21 h 32"/>
                  <a:gd name="T6" fmla="*/ 14 w 35"/>
                  <a:gd name="T7" fmla="*/ 2 h 32"/>
                  <a:gd name="T8" fmla="*/ 34 w 35"/>
                  <a:gd name="T9" fmla="*/ 13 h 32"/>
                </a:gdLst>
                <a:ahLst/>
                <a:cxnLst>
                  <a:cxn ang="0">
                    <a:pos x="T0" y="T1"/>
                  </a:cxn>
                  <a:cxn ang="0">
                    <a:pos x="T2" y="T3"/>
                  </a:cxn>
                  <a:cxn ang="0">
                    <a:pos x="T4" y="T5"/>
                  </a:cxn>
                  <a:cxn ang="0">
                    <a:pos x="T6" y="T7"/>
                  </a:cxn>
                  <a:cxn ang="0">
                    <a:pos x="T8" y="T9"/>
                  </a:cxn>
                </a:cxnLst>
                <a:rect l="0" t="0" r="r" b="b"/>
                <a:pathLst>
                  <a:path w="35" h="32">
                    <a:moveTo>
                      <a:pt x="34" y="13"/>
                    </a:moveTo>
                    <a:cubicBezTo>
                      <a:pt x="35" y="23"/>
                      <a:pt x="27" y="25"/>
                      <a:pt x="20" y="31"/>
                    </a:cubicBezTo>
                    <a:cubicBezTo>
                      <a:pt x="13" y="32"/>
                      <a:pt x="9" y="26"/>
                      <a:pt x="4" y="21"/>
                    </a:cubicBezTo>
                    <a:cubicBezTo>
                      <a:pt x="0" y="11"/>
                      <a:pt x="9" y="7"/>
                      <a:pt x="14" y="2"/>
                    </a:cubicBezTo>
                    <a:cubicBezTo>
                      <a:pt x="21" y="0"/>
                      <a:pt x="30" y="6"/>
                      <a:pt x="3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4" name="Freeform 165"/>
              <p:cNvSpPr>
                <a:spLocks/>
              </p:cNvSpPr>
              <p:nvPr userDrawn="1"/>
            </p:nvSpPr>
            <p:spPr bwMode="auto">
              <a:xfrm>
                <a:off x="5810" y="639"/>
                <a:ext cx="199" cy="241"/>
              </a:xfrm>
              <a:custGeom>
                <a:avLst/>
                <a:gdLst>
                  <a:gd name="T0" fmla="*/ 84 w 84"/>
                  <a:gd name="T1" fmla="*/ 6 h 102"/>
                  <a:gd name="T2" fmla="*/ 71 w 84"/>
                  <a:gd name="T3" fmla="*/ 50 h 102"/>
                  <a:gd name="T4" fmla="*/ 4 w 84"/>
                  <a:gd name="T5" fmla="*/ 102 h 102"/>
                  <a:gd name="T6" fmla="*/ 16 w 84"/>
                  <a:gd name="T7" fmla="*/ 74 h 102"/>
                  <a:gd name="T8" fmla="*/ 79 w 84"/>
                  <a:gd name="T9" fmla="*/ 0 h 102"/>
                  <a:gd name="T10" fmla="*/ 84 w 84"/>
                  <a:gd name="T11" fmla="*/ 6 h 102"/>
                </a:gdLst>
                <a:ahLst/>
                <a:cxnLst>
                  <a:cxn ang="0">
                    <a:pos x="T0" y="T1"/>
                  </a:cxn>
                  <a:cxn ang="0">
                    <a:pos x="T2" y="T3"/>
                  </a:cxn>
                  <a:cxn ang="0">
                    <a:pos x="T4" y="T5"/>
                  </a:cxn>
                  <a:cxn ang="0">
                    <a:pos x="T6" y="T7"/>
                  </a:cxn>
                  <a:cxn ang="0">
                    <a:pos x="T8" y="T9"/>
                  </a:cxn>
                  <a:cxn ang="0">
                    <a:pos x="T10" y="T11"/>
                  </a:cxn>
                </a:cxnLst>
                <a:rect l="0" t="0" r="r" b="b"/>
                <a:pathLst>
                  <a:path w="84" h="102">
                    <a:moveTo>
                      <a:pt x="84" y="6"/>
                    </a:moveTo>
                    <a:cubicBezTo>
                      <a:pt x="75" y="18"/>
                      <a:pt x="79" y="37"/>
                      <a:pt x="71" y="50"/>
                    </a:cubicBezTo>
                    <a:cubicBezTo>
                      <a:pt x="51" y="72"/>
                      <a:pt x="35" y="97"/>
                      <a:pt x="4" y="102"/>
                    </a:cubicBezTo>
                    <a:cubicBezTo>
                      <a:pt x="0" y="93"/>
                      <a:pt x="11" y="83"/>
                      <a:pt x="16" y="74"/>
                    </a:cubicBezTo>
                    <a:cubicBezTo>
                      <a:pt x="29" y="45"/>
                      <a:pt x="49" y="12"/>
                      <a:pt x="79" y="0"/>
                    </a:cubicBezTo>
                    <a:cubicBezTo>
                      <a:pt x="84" y="6"/>
                      <a:pt x="84" y="6"/>
                      <a:pt x="8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5" name="Freeform 166"/>
              <p:cNvSpPr>
                <a:spLocks/>
              </p:cNvSpPr>
              <p:nvPr userDrawn="1"/>
            </p:nvSpPr>
            <p:spPr bwMode="auto">
              <a:xfrm>
                <a:off x="-489" y="646"/>
                <a:ext cx="92" cy="92"/>
              </a:xfrm>
              <a:custGeom>
                <a:avLst/>
                <a:gdLst>
                  <a:gd name="T0" fmla="*/ 34 w 39"/>
                  <a:gd name="T1" fmla="*/ 11 h 39"/>
                  <a:gd name="T2" fmla="*/ 34 w 39"/>
                  <a:gd name="T3" fmla="*/ 33 h 39"/>
                  <a:gd name="T4" fmla="*/ 12 w 39"/>
                  <a:gd name="T5" fmla="*/ 36 h 39"/>
                  <a:gd name="T6" fmla="*/ 4 w 39"/>
                  <a:gd name="T7" fmla="*/ 13 h 39"/>
                  <a:gd name="T8" fmla="*/ 34 w 39"/>
                  <a:gd name="T9" fmla="*/ 11 h 39"/>
                </a:gdLst>
                <a:ahLst/>
                <a:cxnLst>
                  <a:cxn ang="0">
                    <a:pos x="T0" y="T1"/>
                  </a:cxn>
                  <a:cxn ang="0">
                    <a:pos x="T2" y="T3"/>
                  </a:cxn>
                  <a:cxn ang="0">
                    <a:pos x="T4" y="T5"/>
                  </a:cxn>
                  <a:cxn ang="0">
                    <a:pos x="T6" y="T7"/>
                  </a:cxn>
                  <a:cxn ang="0">
                    <a:pos x="T8" y="T9"/>
                  </a:cxn>
                </a:cxnLst>
                <a:rect l="0" t="0" r="r" b="b"/>
                <a:pathLst>
                  <a:path w="39" h="39">
                    <a:moveTo>
                      <a:pt x="34" y="11"/>
                    </a:moveTo>
                    <a:cubicBezTo>
                      <a:pt x="37" y="18"/>
                      <a:pt x="39" y="25"/>
                      <a:pt x="34" y="33"/>
                    </a:cubicBezTo>
                    <a:cubicBezTo>
                      <a:pt x="28" y="37"/>
                      <a:pt x="19" y="39"/>
                      <a:pt x="12" y="36"/>
                    </a:cubicBezTo>
                    <a:cubicBezTo>
                      <a:pt x="3" y="32"/>
                      <a:pt x="0" y="21"/>
                      <a:pt x="4" y="13"/>
                    </a:cubicBezTo>
                    <a:cubicBezTo>
                      <a:pt x="10" y="5"/>
                      <a:pt x="27" y="0"/>
                      <a:pt x="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6" name="Freeform 167"/>
              <p:cNvSpPr>
                <a:spLocks/>
              </p:cNvSpPr>
              <p:nvPr userDrawn="1"/>
            </p:nvSpPr>
            <p:spPr bwMode="auto">
              <a:xfrm>
                <a:off x="-619" y="672"/>
                <a:ext cx="89" cy="92"/>
              </a:xfrm>
              <a:custGeom>
                <a:avLst/>
                <a:gdLst>
                  <a:gd name="T0" fmla="*/ 34 w 38"/>
                  <a:gd name="T1" fmla="*/ 12 h 39"/>
                  <a:gd name="T2" fmla="*/ 37 w 38"/>
                  <a:gd name="T3" fmla="*/ 25 h 39"/>
                  <a:gd name="T4" fmla="*/ 23 w 38"/>
                  <a:gd name="T5" fmla="*/ 37 h 39"/>
                  <a:gd name="T6" fmla="*/ 1 w 38"/>
                  <a:gd name="T7" fmla="*/ 24 h 39"/>
                  <a:gd name="T8" fmla="*/ 11 w 38"/>
                  <a:gd name="T9" fmla="*/ 4 h 39"/>
                  <a:gd name="T10" fmla="*/ 34 w 38"/>
                  <a:gd name="T11" fmla="*/ 12 h 39"/>
                </a:gdLst>
                <a:ahLst/>
                <a:cxnLst>
                  <a:cxn ang="0">
                    <a:pos x="T0" y="T1"/>
                  </a:cxn>
                  <a:cxn ang="0">
                    <a:pos x="T2" y="T3"/>
                  </a:cxn>
                  <a:cxn ang="0">
                    <a:pos x="T4" y="T5"/>
                  </a:cxn>
                  <a:cxn ang="0">
                    <a:pos x="T6" y="T7"/>
                  </a:cxn>
                  <a:cxn ang="0">
                    <a:pos x="T8" y="T9"/>
                  </a:cxn>
                  <a:cxn ang="0">
                    <a:pos x="T10" y="T11"/>
                  </a:cxn>
                </a:cxnLst>
                <a:rect l="0" t="0" r="r" b="b"/>
                <a:pathLst>
                  <a:path w="38" h="39">
                    <a:moveTo>
                      <a:pt x="34" y="12"/>
                    </a:moveTo>
                    <a:cubicBezTo>
                      <a:pt x="35" y="17"/>
                      <a:pt x="38" y="21"/>
                      <a:pt x="37" y="25"/>
                    </a:cubicBezTo>
                    <a:cubicBezTo>
                      <a:pt x="34" y="30"/>
                      <a:pt x="29" y="36"/>
                      <a:pt x="23" y="37"/>
                    </a:cubicBezTo>
                    <a:cubicBezTo>
                      <a:pt x="13" y="39"/>
                      <a:pt x="6" y="33"/>
                      <a:pt x="1" y="24"/>
                    </a:cubicBezTo>
                    <a:cubicBezTo>
                      <a:pt x="0" y="16"/>
                      <a:pt x="3" y="8"/>
                      <a:pt x="11" y="4"/>
                    </a:cubicBezTo>
                    <a:cubicBezTo>
                      <a:pt x="20" y="0"/>
                      <a:pt x="29" y="5"/>
                      <a:pt x="3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7" name="Freeform 168"/>
              <p:cNvSpPr>
                <a:spLocks/>
              </p:cNvSpPr>
              <p:nvPr userDrawn="1"/>
            </p:nvSpPr>
            <p:spPr bwMode="auto">
              <a:xfrm>
                <a:off x="-357" y="693"/>
                <a:ext cx="94" cy="90"/>
              </a:xfrm>
              <a:custGeom>
                <a:avLst/>
                <a:gdLst>
                  <a:gd name="T0" fmla="*/ 36 w 40"/>
                  <a:gd name="T1" fmla="*/ 9 h 38"/>
                  <a:gd name="T2" fmla="*/ 29 w 40"/>
                  <a:gd name="T3" fmla="*/ 32 h 38"/>
                  <a:gd name="T4" fmla="*/ 0 w 40"/>
                  <a:gd name="T5" fmla="*/ 20 h 38"/>
                  <a:gd name="T6" fmla="*/ 11 w 40"/>
                  <a:gd name="T7" fmla="*/ 1 h 38"/>
                  <a:gd name="T8" fmla="*/ 36 w 40"/>
                  <a:gd name="T9" fmla="*/ 9 h 38"/>
                </a:gdLst>
                <a:ahLst/>
                <a:cxnLst>
                  <a:cxn ang="0">
                    <a:pos x="T0" y="T1"/>
                  </a:cxn>
                  <a:cxn ang="0">
                    <a:pos x="T2" y="T3"/>
                  </a:cxn>
                  <a:cxn ang="0">
                    <a:pos x="T4" y="T5"/>
                  </a:cxn>
                  <a:cxn ang="0">
                    <a:pos x="T6" y="T7"/>
                  </a:cxn>
                  <a:cxn ang="0">
                    <a:pos x="T8" y="T9"/>
                  </a:cxn>
                </a:cxnLst>
                <a:rect l="0" t="0" r="r" b="b"/>
                <a:pathLst>
                  <a:path w="40" h="38">
                    <a:moveTo>
                      <a:pt x="36" y="9"/>
                    </a:moveTo>
                    <a:cubicBezTo>
                      <a:pt x="38" y="16"/>
                      <a:pt x="40" y="30"/>
                      <a:pt x="29" y="32"/>
                    </a:cubicBezTo>
                    <a:cubicBezTo>
                      <a:pt x="15" y="38"/>
                      <a:pt x="7" y="28"/>
                      <a:pt x="0" y="20"/>
                    </a:cubicBezTo>
                    <a:cubicBezTo>
                      <a:pt x="0" y="12"/>
                      <a:pt x="5" y="5"/>
                      <a:pt x="11" y="1"/>
                    </a:cubicBezTo>
                    <a:cubicBezTo>
                      <a:pt x="21" y="0"/>
                      <a:pt x="30" y="1"/>
                      <a:pt x="3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8" name="Freeform 169"/>
              <p:cNvSpPr>
                <a:spLocks/>
              </p:cNvSpPr>
              <p:nvPr userDrawn="1"/>
            </p:nvSpPr>
            <p:spPr bwMode="auto">
              <a:xfrm>
                <a:off x="11" y="726"/>
                <a:ext cx="93" cy="71"/>
              </a:xfrm>
              <a:custGeom>
                <a:avLst/>
                <a:gdLst>
                  <a:gd name="T0" fmla="*/ 38 w 39"/>
                  <a:gd name="T1" fmla="*/ 7 h 30"/>
                  <a:gd name="T2" fmla="*/ 31 w 39"/>
                  <a:gd name="T3" fmla="*/ 26 h 30"/>
                  <a:gd name="T4" fmla="*/ 13 w 39"/>
                  <a:gd name="T5" fmla="*/ 28 h 30"/>
                  <a:gd name="T6" fmla="*/ 6 w 39"/>
                  <a:gd name="T7" fmla="*/ 10 h 30"/>
                  <a:gd name="T8" fmla="*/ 19 w 39"/>
                  <a:gd name="T9" fmla="*/ 0 h 30"/>
                  <a:gd name="T10" fmla="*/ 38 w 39"/>
                  <a:gd name="T11" fmla="*/ 7 h 30"/>
                </a:gdLst>
                <a:ahLst/>
                <a:cxnLst>
                  <a:cxn ang="0">
                    <a:pos x="T0" y="T1"/>
                  </a:cxn>
                  <a:cxn ang="0">
                    <a:pos x="T2" y="T3"/>
                  </a:cxn>
                  <a:cxn ang="0">
                    <a:pos x="T4" y="T5"/>
                  </a:cxn>
                  <a:cxn ang="0">
                    <a:pos x="T6" y="T7"/>
                  </a:cxn>
                  <a:cxn ang="0">
                    <a:pos x="T8" y="T9"/>
                  </a:cxn>
                  <a:cxn ang="0">
                    <a:pos x="T10" y="T11"/>
                  </a:cxn>
                </a:cxnLst>
                <a:rect l="0" t="0" r="r" b="b"/>
                <a:pathLst>
                  <a:path w="39" h="30">
                    <a:moveTo>
                      <a:pt x="38" y="7"/>
                    </a:moveTo>
                    <a:cubicBezTo>
                      <a:pt x="37" y="14"/>
                      <a:pt x="39" y="24"/>
                      <a:pt x="31" y="26"/>
                    </a:cubicBezTo>
                    <a:cubicBezTo>
                      <a:pt x="26" y="30"/>
                      <a:pt x="18" y="29"/>
                      <a:pt x="13" y="28"/>
                    </a:cubicBezTo>
                    <a:cubicBezTo>
                      <a:pt x="11" y="22"/>
                      <a:pt x="0" y="17"/>
                      <a:pt x="6" y="10"/>
                    </a:cubicBezTo>
                    <a:cubicBezTo>
                      <a:pt x="10" y="5"/>
                      <a:pt x="14" y="2"/>
                      <a:pt x="19" y="0"/>
                    </a:cubicBezTo>
                    <a:cubicBezTo>
                      <a:pt x="25" y="2"/>
                      <a:pt x="34" y="0"/>
                      <a:pt x="3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9" name="Freeform 170"/>
              <p:cNvSpPr>
                <a:spLocks/>
              </p:cNvSpPr>
              <p:nvPr userDrawn="1"/>
            </p:nvSpPr>
            <p:spPr bwMode="auto">
              <a:xfrm>
                <a:off x="6132" y="726"/>
                <a:ext cx="94" cy="71"/>
              </a:xfrm>
              <a:custGeom>
                <a:avLst/>
                <a:gdLst>
                  <a:gd name="T0" fmla="*/ 40 w 40"/>
                  <a:gd name="T1" fmla="*/ 14 h 30"/>
                  <a:gd name="T2" fmla="*/ 26 w 40"/>
                  <a:gd name="T3" fmla="*/ 30 h 30"/>
                  <a:gd name="T4" fmla="*/ 4 w 40"/>
                  <a:gd name="T5" fmla="*/ 19 h 30"/>
                  <a:gd name="T6" fmla="*/ 16 w 40"/>
                  <a:gd name="T7" fmla="*/ 0 h 30"/>
                  <a:gd name="T8" fmla="*/ 40 w 40"/>
                  <a:gd name="T9" fmla="*/ 14 h 30"/>
                </a:gdLst>
                <a:ahLst/>
                <a:cxnLst>
                  <a:cxn ang="0">
                    <a:pos x="T0" y="T1"/>
                  </a:cxn>
                  <a:cxn ang="0">
                    <a:pos x="T2" y="T3"/>
                  </a:cxn>
                  <a:cxn ang="0">
                    <a:pos x="T4" y="T5"/>
                  </a:cxn>
                  <a:cxn ang="0">
                    <a:pos x="T6" y="T7"/>
                  </a:cxn>
                  <a:cxn ang="0">
                    <a:pos x="T8" y="T9"/>
                  </a:cxn>
                </a:cxnLst>
                <a:rect l="0" t="0" r="r" b="b"/>
                <a:pathLst>
                  <a:path w="40" h="30">
                    <a:moveTo>
                      <a:pt x="40" y="14"/>
                    </a:moveTo>
                    <a:cubicBezTo>
                      <a:pt x="37" y="21"/>
                      <a:pt x="33" y="30"/>
                      <a:pt x="26" y="30"/>
                    </a:cubicBezTo>
                    <a:cubicBezTo>
                      <a:pt x="17" y="29"/>
                      <a:pt x="9" y="28"/>
                      <a:pt x="4" y="19"/>
                    </a:cubicBezTo>
                    <a:cubicBezTo>
                      <a:pt x="0" y="8"/>
                      <a:pt x="9" y="2"/>
                      <a:pt x="16" y="0"/>
                    </a:cubicBezTo>
                    <a:cubicBezTo>
                      <a:pt x="26" y="0"/>
                      <a:pt x="38" y="3"/>
                      <a:pt x="4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0" name="Freeform 171"/>
              <p:cNvSpPr>
                <a:spLocks/>
              </p:cNvSpPr>
              <p:nvPr userDrawn="1"/>
            </p:nvSpPr>
            <p:spPr bwMode="auto">
              <a:xfrm>
                <a:off x="5713" y="731"/>
                <a:ext cx="100" cy="92"/>
              </a:xfrm>
              <a:custGeom>
                <a:avLst/>
                <a:gdLst>
                  <a:gd name="T0" fmla="*/ 41 w 42"/>
                  <a:gd name="T1" fmla="*/ 17 h 39"/>
                  <a:gd name="T2" fmla="*/ 30 w 42"/>
                  <a:gd name="T3" fmla="*/ 33 h 39"/>
                  <a:gd name="T4" fmla="*/ 0 w 42"/>
                  <a:gd name="T5" fmla="*/ 19 h 39"/>
                  <a:gd name="T6" fmla="*/ 17 w 42"/>
                  <a:gd name="T7" fmla="*/ 1 h 39"/>
                  <a:gd name="T8" fmla="*/ 41 w 42"/>
                  <a:gd name="T9" fmla="*/ 17 h 39"/>
                </a:gdLst>
                <a:ahLst/>
                <a:cxnLst>
                  <a:cxn ang="0">
                    <a:pos x="T0" y="T1"/>
                  </a:cxn>
                  <a:cxn ang="0">
                    <a:pos x="T2" y="T3"/>
                  </a:cxn>
                  <a:cxn ang="0">
                    <a:pos x="T4" y="T5"/>
                  </a:cxn>
                  <a:cxn ang="0">
                    <a:pos x="T6" y="T7"/>
                  </a:cxn>
                  <a:cxn ang="0">
                    <a:pos x="T8" y="T9"/>
                  </a:cxn>
                </a:cxnLst>
                <a:rect l="0" t="0" r="r" b="b"/>
                <a:pathLst>
                  <a:path w="42" h="39">
                    <a:moveTo>
                      <a:pt x="41" y="17"/>
                    </a:moveTo>
                    <a:cubicBezTo>
                      <a:pt x="42" y="25"/>
                      <a:pt x="34" y="30"/>
                      <a:pt x="30" y="33"/>
                    </a:cubicBezTo>
                    <a:cubicBezTo>
                      <a:pt x="17" y="39"/>
                      <a:pt x="5" y="29"/>
                      <a:pt x="0" y="19"/>
                    </a:cubicBezTo>
                    <a:cubicBezTo>
                      <a:pt x="2" y="10"/>
                      <a:pt x="9" y="4"/>
                      <a:pt x="17" y="1"/>
                    </a:cubicBezTo>
                    <a:cubicBezTo>
                      <a:pt x="29" y="0"/>
                      <a:pt x="36" y="7"/>
                      <a:pt x="4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1" name="Freeform 172"/>
              <p:cNvSpPr>
                <a:spLocks/>
              </p:cNvSpPr>
              <p:nvPr userDrawn="1"/>
            </p:nvSpPr>
            <p:spPr bwMode="auto">
              <a:xfrm>
                <a:off x="5997" y="736"/>
                <a:ext cx="97" cy="76"/>
              </a:xfrm>
              <a:custGeom>
                <a:avLst/>
                <a:gdLst>
                  <a:gd name="T0" fmla="*/ 41 w 41"/>
                  <a:gd name="T1" fmla="*/ 13 h 32"/>
                  <a:gd name="T2" fmla="*/ 32 w 41"/>
                  <a:gd name="T3" fmla="*/ 29 h 32"/>
                  <a:gd name="T4" fmla="*/ 9 w 41"/>
                  <a:gd name="T5" fmla="*/ 26 h 32"/>
                  <a:gd name="T6" fmla="*/ 13 w 41"/>
                  <a:gd name="T7" fmla="*/ 5 h 32"/>
                  <a:gd name="T8" fmla="*/ 41 w 41"/>
                  <a:gd name="T9" fmla="*/ 13 h 32"/>
                </a:gdLst>
                <a:ahLst/>
                <a:cxnLst>
                  <a:cxn ang="0">
                    <a:pos x="T0" y="T1"/>
                  </a:cxn>
                  <a:cxn ang="0">
                    <a:pos x="T2" y="T3"/>
                  </a:cxn>
                  <a:cxn ang="0">
                    <a:pos x="T4" y="T5"/>
                  </a:cxn>
                  <a:cxn ang="0">
                    <a:pos x="T6" y="T7"/>
                  </a:cxn>
                  <a:cxn ang="0">
                    <a:pos x="T8" y="T9"/>
                  </a:cxn>
                </a:cxnLst>
                <a:rect l="0" t="0" r="r" b="b"/>
                <a:pathLst>
                  <a:path w="41" h="32">
                    <a:moveTo>
                      <a:pt x="41" y="13"/>
                    </a:moveTo>
                    <a:cubicBezTo>
                      <a:pt x="41" y="20"/>
                      <a:pt x="37" y="26"/>
                      <a:pt x="32" y="29"/>
                    </a:cubicBezTo>
                    <a:cubicBezTo>
                      <a:pt x="24" y="32"/>
                      <a:pt x="15" y="31"/>
                      <a:pt x="9" y="26"/>
                    </a:cubicBezTo>
                    <a:cubicBezTo>
                      <a:pt x="0" y="18"/>
                      <a:pt x="7" y="11"/>
                      <a:pt x="13" y="5"/>
                    </a:cubicBezTo>
                    <a:cubicBezTo>
                      <a:pt x="21" y="0"/>
                      <a:pt x="38" y="1"/>
                      <a:pt x="4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2" name="Freeform 173"/>
              <p:cNvSpPr>
                <a:spLocks/>
              </p:cNvSpPr>
              <p:nvPr userDrawn="1"/>
            </p:nvSpPr>
            <p:spPr bwMode="auto">
              <a:xfrm>
                <a:off x="-549" y="776"/>
                <a:ext cx="86" cy="88"/>
              </a:xfrm>
              <a:custGeom>
                <a:avLst/>
                <a:gdLst>
                  <a:gd name="T0" fmla="*/ 34 w 36"/>
                  <a:gd name="T1" fmla="*/ 12 h 37"/>
                  <a:gd name="T2" fmla="*/ 22 w 36"/>
                  <a:gd name="T3" fmla="*/ 37 h 37"/>
                  <a:gd name="T4" fmla="*/ 1 w 36"/>
                  <a:gd name="T5" fmla="*/ 23 h 37"/>
                  <a:gd name="T6" fmla="*/ 11 w 36"/>
                  <a:gd name="T7" fmla="*/ 3 h 37"/>
                  <a:gd name="T8" fmla="*/ 34 w 36"/>
                  <a:gd name="T9" fmla="*/ 12 h 37"/>
                </a:gdLst>
                <a:ahLst/>
                <a:cxnLst>
                  <a:cxn ang="0">
                    <a:pos x="T0" y="T1"/>
                  </a:cxn>
                  <a:cxn ang="0">
                    <a:pos x="T2" y="T3"/>
                  </a:cxn>
                  <a:cxn ang="0">
                    <a:pos x="T4" y="T5"/>
                  </a:cxn>
                  <a:cxn ang="0">
                    <a:pos x="T6" y="T7"/>
                  </a:cxn>
                  <a:cxn ang="0">
                    <a:pos x="T8" y="T9"/>
                  </a:cxn>
                </a:cxnLst>
                <a:rect l="0" t="0" r="r" b="b"/>
                <a:pathLst>
                  <a:path w="36" h="37">
                    <a:moveTo>
                      <a:pt x="34" y="12"/>
                    </a:moveTo>
                    <a:cubicBezTo>
                      <a:pt x="36" y="23"/>
                      <a:pt x="32" y="33"/>
                      <a:pt x="22" y="37"/>
                    </a:cubicBezTo>
                    <a:cubicBezTo>
                      <a:pt x="14" y="37"/>
                      <a:pt x="4" y="32"/>
                      <a:pt x="1" y="23"/>
                    </a:cubicBezTo>
                    <a:cubicBezTo>
                      <a:pt x="0" y="14"/>
                      <a:pt x="3" y="6"/>
                      <a:pt x="11" y="3"/>
                    </a:cubicBezTo>
                    <a:cubicBezTo>
                      <a:pt x="20" y="0"/>
                      <a:pt x="28" y="6"/>
                      <a:pt x="3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3" name="Freeform 174"/>
              <p:cNvSpPr>
                <a:spLocks/>
              </p:cNvSpPr>
              <p:nvPr userDrawn="1"/>
            </p:nvSpPr>
            <p:spPr bwMode="auto">
              <a:xfrm>
                <a:off x="5602" y="793"/>
                <a:ext cx="102" cy="101"/>
              </a:xfrm>
              <a:custGeom>
                <a:avLst/>
                <a:gdLst>
                  <a:gd name="T0" fmla="*/ 41 w 43"/>
                  <a:gd name="T1" fmla="*/ 16 h 43"/>
                  <a:gd name="T2" fmla="*/ 27 w 43"/>
                  <a:gd name="T3" fmla="*/ 41 h 43"/>
                  <a:gd name="T4" fmla="*/ 9 w 43"/>
                  <a:gd name="T5" fmla="*/ 34 h 43"/>
                  <a:gd name="T6" fmla="*/ 8 w 43"/>
                  <a:gd name="T7" fmla="*/ 14 h 43"/>
                  <a:gd name="T8" fmla="*/ 41 w 43"/>
                  <a:gd name="T9" fmla="*/ 16 h 43"/>
                </a:gdLst>
                <a:ahLst/>
                <a:cxnLst>
                  <a:cxn ang="0">
                    <a:pos x="T0" y="T1"/>
                  </a:cxn>
                  <a:cxn ang="0">
                    <a:pos x="T2" y="T3"/>
                  </a:cxn>
                  <a:cxn ang="0">
                    <a:pos x="T4" y="T5"/>
                  </a:cxn>
                  <a:cxn ang="0">
                    <a:pos x="T6" y="T7"/>
                  </a:cxn>
                  <a:cxn ang="0">
                    <a:pos x="T8" y="T9"/>
                  </a:cxn>
                </a:cxnLst>
                <a:rect l="0" t="0" r="r" b="b"/>
                <a:pathLst>
                  <a:path w="43" h="43">
                    <a:moveTo>
                      <a:pt x="41" y="16"/>
                    </a:moveTo>
                    <a:cubicBezTo>
                      <a:pt x="43" y="27"/>
                      <a:pt x="38" y="36"/>
                      <a:pt x="27" y="41"/>
                    </a:cubicBezTo>
                    <a:cubicBezTo>
                      <a:pt x="19" y="43"/>
                      <a:pt x="15" y="39"/>
                      <a:pt x="9" y="34"/>
                    </a:cubicBezTo>
                    <a:cubicBezTo>
                      <a:pt x="5" y="30"/>
                      <a:pt x="0" y="19"/>
                      <a:pt x="8" y="14"/>
                    </a:cubicBezTo>
                    <a:cubicBezTo>
                      <a:pt x="16" y="0"/>
                      <a:pt x="35" y="5"/>
                      <a:pt x="4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4" name="Freeform 175"/>
              <p:cNvSpPr>
                <a:spLocks/>
              </p:cNvSpPr>
              <p:nvPr userDrawn="1"/>
            </p:nvSpPr>
            <p:spPr bwMode="auto">
              <a:xfrm>
                <a:off x="668" y="819"/>
                <a:ext cx="93" cy="87"/>
              </a:xfrm>
              <a:custGeom>
                <a:avLst/>
                <a:gdLst>
                  <a:gd name="T0" fmla="*/ 35 w 39"/>
                  <a:gd name="T1" fmla="*/ 16 h 37"/>
                  <a:gd name="T2" fmla="*/ 25 w 39"/>
                  <a:gd name="T3" fmla="*/ 34 h 37"/>
                  <a:gd name="T4" fmla="*/ 10 w 39"/>
                  <a:gd name="T5" fmla="*/ 33 h 37"/>
                  <a:gd name="T6" fmla="*/ 3 w 39"/>
                  <a:gd name="T7" fmla="*/ 13 h 37"/>
                  <a:gd name="T8" fmla="*/ 15 w 39"/>
                  <a:gd name="T9" fmla="*/ 3 h 37"/>
                  <a:gd name="T10" fmla="*/ 35 w 39"/>
                  <a:gd name="T11" fmla="*/ 16 h 37"/>
                </a:gdLst>
                <a:ahLst/>
                <a:cxnLst>
                  <a:cxn ang="0">
                    <a:pos x="T0" y="T1"/>
                  </a:cxn>
                  <a:cxn ang="0">
                    <a:pos x="T2" y="T3"/>
                  </a:cxn>
                  <a:cxn ang="0">
                    <a:pos x="T4" y="T5"/>
                  </a:cxn>
                  <a:cxn ang="0">
                    <a:pos x="T6" y="T7"/>
                  </a:cxn>
                  <a:cxn ang="0">
                    <a:pos x="T8" y="T9"/>
                  </a:cxn>
                  <a:cxn ang="0">
                    <a:pos x="T10" y="T11"/>
                  </a:cxn>
                </a:cxnLst>
                <a:rect l="0" t="0" r="r" b="b"/>
                <a:pathLst>
                  <a:path w="39" h="37">
                    <a:moveTo>
                      <a:pt x="35" y="16"/>
                    </a:moveTo>
                    <a:cubicBezTo>
                      <a:pt x="39" y="26"/>
                      <a:pt x="28" y="28"/>
                      <a:pt x="25" y="34"/>
                    </a:cubicBezTo>
                    <a:cubicBezTo>
                      <a:pt x="21" y="36"/>
                      <a:pt x="13" y="37"/>
                      <a:pt x="10" y="33"/>
                    </a:cubicBezTo>
                    <a:cubicBezTo>
                      <a:pt x="5" y="27"/>
                      <a:pt x="0" y="21"/>
                      <a:pt x="3" y="13"/>
                    </a:cubicBezTo>
                    <a:cubicBezTo>
                      <a:pt x="7" y="9"/>
                      <a:pt x="9" y="5"/>
                      <a:pt x="15" y="3"/>
                    </a:cubicBezTo>
                    <a:cubicBezTo>
                      <a:pt x="26" y="0"/>
                      <a:pt x="30" y="10"/>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5" name="Freeform 176"/>
              <p:cNvSpPr>
                <a:spLocks/>
              </p:cNvSpPr>
              <p:nvPr userDrawn="1"/>
            </p:nvSpPr>
            <p:spPr bwMode="auto">
              <a:xfrm>
                <a:off x="6101" y="840"/>
                <a:ext cx="90" cy="80"/>
              </a:xfrm>
              <a:custGeom>
                <a:avLst/>
                <a:gdLst>
                  <a:gd name="T0" fmla="*/ 36 w 38"/>
                  <a:gd name="T1" fmla="*/ 13 h 34"/>
                  <a:gd name="T2" fmla="*/ 31 w 38"/>
                  <a:gd name="T3" fmla="*/ 28 h 34"/>
                  <a:gd name="T4" fmla="*/ 9 w 38"/>
                  <a:gd name="T5" fmla="*/ 32 h 34"/>
                  <a:gd name="T6" fmla="*/ 0 w 38"/>
                  <a:gd name="T7" fmla="*/ 11 h 34"/>
                  <a:gd name="T8" fmla="*/ 14 w 38"/>
                  <a:gd name="T9" fmla="*/ 0 h 34"/>
                  <a:gd name="T10" fmla="*/ 36 w 38"/>
                  <a:gd name="T11" fmla="*/ 13 h 34"/>
                </a:gdLst>
                <a:ahLst/>
                <a:cxnLst>
                  <a:cxn ang="0">
                    <a:pos x="T0" y="T1"/>
                  </a:cxn>
                  <a:cxn ang="0">
                    <a:pos x="T2" y="T3"/>
                  </a:cxn>
                  <a:cxn ang="0">
                    <a:pos x="T4" y="T5"/>
                  </a:cxn>
                  <a:cxn ang="0">
                    <a:pos x="T6" y="T7"/>
                  </a:cxn>
                  <a:cxn ang="0">
                    <a:pos x="T8" y="T9"/>
                  </a:cxn>
                  <a:cxn ang="0">
                    <a:pos x="T10" y="T11"/>
                  </a:cxn>
                </a:cxnLst>
                <a:rect l="0" t="0" r="r" b="b"/>
                <a:pathLst>
                  <a:path w="38" h="34">
                    <a:moveTo>
                      <a:pt x="36" y="13"/>
                    </a:moveTo>
                    <a:cubicBezTo>
                      <a:pt x="38" y="20"/>
                      <a:pt x="32" y="23"/>
                      <a:pt x="31" y="28"/>
                    </a:cubicBezTo>
                    <a:cubicBezTo>
                      <a:pt x="25" y="33"/>
                      <a:pt x="16" y="34"/>
                      <a:pt x="9" y="32"/>
                    </a:cubicBezTo>
                    <a:cubicBezTo>
                      <a:pt x="0" y="27"/>
                      <a:pt x="0" y="19"/>
                      <a:pt x="0" y="11"/>
                    </a:cubicBezTo>
                    <a:cubicBezTo>
                      <a:pt x="6" y="7"/>
                      <a:pt x="7" y="2"/>
                      <a:pt x="14" y="0"/>
                    </a:cubicBezTo>
                    <a:cubicBezTo>
                      <a:pt x="22" y="0"/>
                      <a:pt x="33" y="4"/>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6" name="Freeform 177"/>
              <p:cNvSpPr>
                <a:spLocks/>
              </p:cNvSpPr>
              <p:nvPr userDrawn="1"/>
            </p:nvSpPr>
            <p:spPr bwMode="auto">
              <a:xfrm>
                <a:off x="5841" y="842"/>
                <a:ext cx="286" cy="232"/>
              </a:xfrm>
              <a:custGeom>
                <a:avLst/>
                <a:gdLst>
                  <a:gd name="T0" fmla="*/ 86 w 121"/>
                  <a:gd name="T1" fmla="*/ 15 h 98"/>
                  <a:gd name="T2" fmla="*/ 72 w 121"/>
                  <a:gd name="T3" fmla="*/ 36 h 98"/>
                  <a:gd name="T4" fmla="*/ 61 w 121"/>
                  <a:gd name="T5" fmla="*/ 39 h 98"/>
                  <a:gd name="T6" fmla="*/ 121 w 121"/>
                  <a:gd name="T7" fmla="*/ 91 h 98"/>
                  <a:gd name="T8" fmla="*/ 121 w 121"/>
                  <a:gd name="T9" fmla="*/ 98 h 98"/>
                  <a:gd name="T10" fmla="*/ 26 w 121"/>
                  <a:gd name="T11" fmla="*/ 62 h 98"/>
                  <a:gd name="T12" fmla="*/ 0 w 121"/>
                  <a:gd name="T13" fmla="*/ 50 h 98"/>
                  <a:gd name="T14" fmla="*/ 53 w 121"/>
                  <a:gd name="T15" fmla="*/ 41 h 98"/>
                  <a:gd name="T16" fmla="*/ 55 w 121"/>
                  <a:gd name="T17" fmla="*/ 7 h 98"/>
                  <a:gd name="T18" fmla="*/ 72 w 121"/>
                  <a:gd name="T19" fmla="*/ 2 h 98"/>
                  <a:gd name="T20" fmla="*/ 86 w 121"/>
                  <a:gd name="T21" fmla="*/ 1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98">
                    <a:moveTo>
                      <a:pt x="86" y="15"/>
                    </a:moveTo>
                    <a:cubicBezTo>
                      <a:pt x="90" y="27"/>
                      <a:pt x="80" y="33"/>
                      <a:pt x="72" y="36"/>
                    </a:cubicBezTo>
                    <a:cubicBezTo>
                      <a:pt x="68" y="37"/>
                      <a:pt x="62" y="34"/>
                      <a:pt x="61" y="39"/>
                    </a:cubicBezTo>
                    <a:cubicBezTo>
                      <a:pt x="86" y="52"/>
                      <a:pt x="102" y="72"/>
                      <a:pt x="121" y="91"/>
                    </a:cubicBezTo>
                    <a:cubicBezTo>
                      <a:pt x="121" y="98"/>
                      <a:pt x="121" y="98"/>
                      <a:pt x="121" y="98"/>
                    </a:cubicBezTo>
                    <a:cubicBezTo>
                      <a:pt x="86" y="98"/>
                      <a:pt x="51" y="89"/>
                      <a:pt x="26" y="62"/>
                    </a:cubicBezTo>
                    <a:cubicBezTo>
                      <a:pt x="19" y="57"/>
                      <a:pt x="8" y="57"/>
                      <a:pt x="0" y="50"/>
                    </a:cubicBezTo>
                    <a:cubicBezTo>
                      <a:pt x="12" y="38"/>
                      <a:pt x="36" y="42"/>
                      <a:pt x="53" y="41"/>
                    </a:cubicBezTo>
                    <a:cubicBezTo>
                      <a:pt x="65" y="28"/>
                      <a:pt x="38" y="18"/>
                      <a:pt x="55" y="7"/>
                    </a:cubicBezTo>
                    <a:cubicBezTo>
                      <a:pt x="60" y="6"/>
                      <a:pt x="64" y="0"/>
                      <a:pt x="72" y="2"/>
                    </a:cubicBezTo>
                    <a:cubicBezTo>
                      <a:pt x="79" y="5"/>
                      <a:pt x="83" y="10"/>
                      <a:pt x="8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7" name="Freeform 178"/>
              <p:cNvSpPr>
                <a:spLocks/>
              </p:cNvSpPr>
              <p:nvPr userDrawn="1"/>
            </p:nvSpPr>
            <p:spPr bwMode="auto">
              <a:xfrm>
                <a:off x="5026" y="840"/>
                <a:ext cx="97" cy="94"/>
              </a:xfrm>
              <a:custGeom>
                <a:avLst/>
                <a:gdLst>
                  <a:gd name="T0" fmla="*/ 39 w 41"/>
                  <a:gd name="T1" fmla="*/ 17 h 40"/>
                  <a:gd name="T2" fmla="*/ 34 w 41"/>
                  <a:gd name="T3" fmla="*/ 33 h 40"/>
                  <a:gd name="T4" fmla="*/ 13 w 41"/>
                  <a:gd name="T5" fmla="*/ 37 h 40"/>
                  <a:gd name="T6" fmla="*/ 3 w 41"/>
                  <a:gd name="T7" fmla="*/ 14 h 40"/>
                  <a:gd name="T8" fmla="*/ 39 w 41"/>
                  <a:gd name="T9" fmla="*/ 17 h 40"/>
                </a:gdLst>
                <a:ahLst/>
                <a:cxnLst>
                  <a:cxn ang="0">
                    <a:pos x="T0" y="T1"/>
                  </a:cxn>
                  <a:cxn ang="0">
                    <a:pos x="T2" y="T3"/>
                  </a:cxn>
                  <a:cxn ang="0">
                    <a:pos x="T4" y="T5"/>
                  </a:cxn>
                  <a:cxn ang="0">
                    <a:pos x="T6" y="T7"/>
                  </a:cxn>
                  <a:cxn ang="0">
                    <a:pos x="T8" y="T9"/>
                  </a:cxn>
                </a:cxnLst>
                <a:rect l="0" t="0" r="r" b="b"/>
                <a:pathLst>
                  <a:path w="41" h="40">
                    <a:moveTo>
                      <a:pt x="39" y="17"/>
                    </a:moveTo>
                    <a:cubicBezTo>
                      <a:pt x="41" y="22"/>
                      <a:pt x="35" y="28"/>
                      <a:pt x="34" y="33"/>
                    </a:cubicBezTo>
                    <a:cubicBezTo>
                      <a:pt x="28" y="39"/>
                      <a:pt x="19" y="40"/>
                      <a:pt x="13" y="37"/>
                    </a:cubicBezTo>
                    <a:cubicBezTo>
                      <a:pt x="8" y="30"/>
                      <a:pt x="0" y="24"/>
                      <a:pt x="3" y="14"/>
                    </a:cubicBezTo>
                    <a:cubicBezTo>
                      <a:pt x="11" y="0"/>
                      <a:pt x="36" y="3"/>
                      <a:pt x="3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8" name="Freeform 179"/>
              <p:cNvSpPr>
                <a:spLocks/>
              </p:cNvSpPr>
              <p:nvPr userDrawn="1"/>
            </p:nvSpPr>
            <p:spPr bwMode="auto">
              <a:xfrm>
                <a:off x="-38" y="913"/>
                <a:ext cx="85" cy="85"/>
              </a:xfrm>
              <a:custGeom>
                <a:avLst/>
                <a:gdLst>
                  <a:gd name="T0" fmla="*/ 35 w 36"/>
                  <a:gd name="T1" fmla="*/ 20 h 36"/>
                  <a:gd name="T2" fmla="*/ 18 w 36"/>
                  <a:gd name="T3" fmla="*/ 36 h 36"/>
                  <a:gd name="T4" fmla="*/ 1 w 36"/>
                  <a:gd name="T5" fmla="*/ 24 h 36"/>
                  <a:gd name="T6" fmla="*/ 6 w 36"/>
                  <a:gd name="T7" fmla="*/ 9 h 36"/>
                  <a:gd name="T8" fmla="*/ 35 w 36"/>
                  <a:gd name="T9" fmla="*/ 20 h 36"/>
                </a:gdLst>
                <a:ahLst/>
                <a:cxnLst>
                  <a:cxn ang="0">
                    <a:pos x="T0" y="T1"/>
                  </a:cxn>
                  <a:cxn ang="0">
                    <a:pos x="T2" y="T3"/>
                  </a:cxn>
                  <a:cxn ang="0">
                    <a:pos x="T4" y="T5"/>
                  </a:cxn>
                  <a:cxn ang="0">
                    <a:pos x="T6" y="T7"/>
                  </a:cxn>
                  <a:cxn ang="0">
                    <a:pos x="T8" y="T9"/>
                  </a:cxn>
                </a:cxnLst>
                <a:rect l="0" t="0" r="r" b="b"/>
                <a:pathLst>
                  <a:path w="36" h="36">
                    <a:moveTo>
                      <a:pt x="35" y="20"/>
                    </a:moveTo>
                    <a:cubicBezTo>
                      <a:pt x="32" y="29"/>
                      <a:pt x="28" y="35"/>
                      <a:pt x="18" y="36"/>
                    </a:cubicBezTo>
                    <a:cubicBezTo>
                      <a:pt x="11" y="35"/>
                      <a:pt x="4" y="32"/>
                      <a:pt x="1" y="24"/>
                    </a:cubicBezTo>
                    <a:cubicBezTo>
                      <a:pt x="0" y="17"/>
                      <a:pt x="5" y="13"/>
                      <a:pt x="6" y="9"/>
                    </a:cubicBezTo>
                    <a:cubicBezTo>
                      <a:pt x="16" y="0"/>
                      <a:pt x="36" y="6"/>
                      <a:pt x="3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9" name="Freeform 180"/>
              <p:cNvSpPr>
                <a:spLocks/>
              </p:cNvSpPr>
              <p:nvPr userDrawn="1"/>
            </p:nvSpPr>
            <p:spPr bwMode="auto">
              <a:xfrm>
                <a:off x="-7" y="932"/>
                <a:ext cx="234" cy="232"/>
              </a:xfrm>
              <a:custGeom>
                <a:avLst/>
                <a:gdLst>
                  <a:gd name="T0" fmla="*/ 99 w 99"/>
                  <a:gd name="T1" fmla="*/ 0 h 98"/>
                  <a:gd name="T2" fmla="*/ 80 w 99"/>
                  <a:gd name="T3" fmla="*/ 34 h 98"/>
                  <a:gd name="T4" fmla="*/ 3 w 99"/>
                  <a:gd name="T5" fmla="*/ 98 h 98"/>
                  <a:gd name="T6" fmla="*/ 20 w 99"/>
                  <a:gd name="T7" fmla="*/ 70 h 98"/>
                  <a:gd name="T8" fmla="*/ 94 w 99"/>
                  <a:gd name="T9" fmla="*/ 0 h 98"/>
                  <a:gd name="T10" fmla="*/ 99 w 99"/>
                  <a:gd name="T11" fmla="*/ 0 h 98"/>
                </a:gdLst>
                <a:ahLst/>
                <a:cxnLst>
                  <a:cxn ang="0">
                    <a:pos x="T0" y="T1"/>
                  </a:cxn>
                  <a:cxn ang="0">
                    <a:pos x="T2" y="T3"/>
                  </a:cxn>
                  <a:cxn ang="0">
                    <a:pos x="T4" y="T5"/>
                  </a:cxn>
                  <a:cxn ang="0">
                    <a:pos x="T6" y="T7"/>
                  </a:cxn>
                  <a:cxn ang="0">
                    <a:pos x="T8" y="T9"/>
                  </a:cxn>
                  <a:cxn ang="0">
                    <a:pos x="T10" y="T11"/>
                  </a:cxn>
                </a:cxnLst>
                <a:rect l="0" t="0" r="r" b="b"/>
                <a:pathLst>
                  <a:path w="99" h="98">
                    <a:moveTo>
                      <a:pt x="99" y="0"/>
                    </a:moveTo>
                    <a:cubicBezTo>
                      <a:pt x="99" y="13"/>
                      <a:pt x="85" y="21"/>
                      <a:pt x="80" y="34"/>
                    </a:cubicBezTo>
                    <a:cubicBezTo>
                      <a:pt x="66" y="66"/>
                      <a:pt x="40" y="95"/>
                      <a:pt x="3" y="98"/>
                    </a:cubicBezTo>
                    <a:cubicBezTo>
                      <a:pt x="0" y="89"/>
                      <a:pt x="16" y="79"/>
                      <a:pt x="20" y="70"/>
                    </a:cubicBezTo>
                    <a:cubicBezTo>
                      <a:pt x="35" y="37"/>
                      <a:pt x="66" y="20"/>
                      <a:pt x="94" y="0"/>
                    </a:cubicBezTo>
                    <a:cubicBezTo>
                      <a:pt x="99" y="0"/>
                      <a:pt x="99" y="0"/>
                      <a:pt x="9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0" name="Freeform 181"/>
              <p:cNvSpPr>
                <a:spLocks/>
              </p:cNvSpPr>
              <p:nvPr userDrawn="1"/>
            </p:nvSpPr>
            <p:spPr bwMode="auto">
              <a:xfrm>
                <a:off x="4957" y="916"/>
                <a:ext cx="109" cy="106"/>
              </a:xfrm>
              <a:custGeom>
                <a:avLst/>
                <a:gdLst>
                  <a:gd name="T0" fmla="*/ 45 w 46"/>
                  <a:gd name="T1" fmla="*/ 20 h 45"/>
                  <a:gd name="T2" fmla="*/ 28 w 46"/>
                  <a:gd name="T3" fmla="*/ 42 h 45"/>
                  <a:gd name="T4" fmla="*/ 8 w 46"/>
                  <a:gd name="T5" fmla="*/ 35 h 45"/>
                  <a:gd name="T6" fmla="*/ 9 w 46"/>
                  <a:gd name="T7" fmla="*/ 11 h 45"/>
                  <a:gd name="T8" fmla="*/ 45 w 46"/>
                  <a:gd name="T9" fmla="*/ 20 h 45"/>
                </a:gdLst>
                <a:ahLst/>
                <a:cxnLst>
                  <a:cxn ang="0">
                    <a:pos x="T0" y="T1"/>
                  </a:cxn>
                  <a:cxn ang="0">
                    <a:pos x="T2" y="T3"/>
                  </a:cxn>
                  <a:cxn ang="0">
                    <a:pos x="T4" y="T5"/>
                  </a:cxn>
                  <a:cxn ang="0">
                    <a:pos x="T6" y="T7"/>
                  </a:cxn>
                  <a:cxn ang="0">
                    <a:pos x="T8" y="T9"/>
                  </a:cxn>
                </a:cxnLst>
                <a:rect l="0" t="0" r="r" b="b"/>
                <a:pathLst>
                  <a:path w="46" h="45">
                    <a:moveTo>
                      <a:pt x="45" y="20"/>
                    </a:moveTo>
                    <a:cubicBezTo>
                      <a:pt x="46" y="31"/>
                      <a:pt x="36" y="38"/>
                      <a:pt x="28" y="42"/>
                    </a:cubicBezTo>
                    <a:cubicBezTo>
                      <a:pt x="20" y="45"/>
                      <a:pt x="13" y="38"/>
                      <a:pt x="8" y="35"/>
                    </a:cubicBezTo>
                    <a:cubicBezTo>
                      <a:pt x="0" y="27"/>
                      <a:pt x="5" y="19"/>
                      <a:pt x="9" y="11"/>
                    </a:cubicBezTo>
                    <a:cubicBezTo>
                      <a:pt x="21" y="0"/>
                      <a:pt x="37" y="9"/>
                      <a:pt x="4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1" name="Freeform 182"/>
              <p:cNvSpPr>
                <a:spLocks/>
              </p:cNvSpPr>
              <p:nvPr userDrawn="1"/>
            </p:nvSpPr>
            <p:spPr bwMode="auto">
              <a:xfrm>
                <a:off x="5111" y="949"/>
                <a:ext cx="92" cy="80"/>
              </a:xfrm>
              <a:custGeom>
                <a:avLst/>
                <a:gdLst>
                  <a:gd name="T0" fmla="*/ 39 w 39"/>
                  <a:gd name="T1" fmla="*/ 13 h 34"/>
                  <a:gd name="T2" fmla="*/ 22 w 39"/>
                  <a:gd name="T3" fmla="*/ 34 h 34"/>
                  <a:gd name="T4" fmla="*/ 12 w 39"/>
                  <a:gd name="T5" fmla="*/ 32 h 34"/>
                  <a:gd name="T6" fmla="*/ 0 w 39"/>
                  <a:gd name="T7" fmla="*/ 15 h 34"/>
                  <a:gd name="T8" fmla="*/ 13 w 39"/>
                  <a:gd name="T9" fmla="*/ 1 h 34"/>
                  <a:gd name="T10" fmla="*/ 39 w 39"/>
                  <a:gd name="T11" fmla="*/ 13 h 34"/>
                </a:gdLst>
                <a:ahLst/>
                <a:cxnLst>
                  <a:cxn ang="0">
                    <a:pos x="T0" y="T1"/>
                  </a:cxn>
                  <a:cxn ang="0">
                    <a:pos x="T2" y="T3"/>
                  </a:cxn>
                  <a:cxn ang="0">
                    <a:pos x="T4" y="T5"/>
                  </a:cxn>
                  <a:cxn ang="0">
                    <a:pos x="T6" y="T7"/>
                  </a:cxn>
                  <a:cxn ang="0">
                    <a:pos x="T8" y="T9"/>
                  </a:cxn>
                  <a:cxn ang="0">
                    <a:pos x="T10" y="T11"/>
                  </a:cxn>
                </a:cxnLst>
                <a:rect l="0" t="0" r="r" b="b"/>
                <a:pathLst>
                  <a:path w="39" h="34">
                    <a:moveTo>
                      <a:pt x="39" y="13"/>
                    </a:moveTo>
                    <a:cubicBezTo>
                      <a:pt x="38" y="23"/>
                      <a:pt x="31" y="31"/>
                      <a:pt x="22" y="34"/>
                    </a:cubicBezTo>
                    <a:cubicBezTo>
                      <a:pt x="20" y="31"/>
                      <a:pt x="15" y="33"/>
                      <a:pt x="12" y="32"/>
                    </a:cubicBezTo>
                    <a:cubicBezTo>
                      <a:pt x="6" y="28"/>
                      <a:pt x="0" y="23"/>
                      <a:pt x="0" y="15"/>
                    </a:cubicBezTo>
                    <a:cubicBezTo>
                      <a:pt x="5" y="10"/>
                      <a:pt x="7" y="2"/>
                      <a:pt x="13" y="1"/>
                    </a:cubicBezTo>
                    <a:cubicBezTo>
                      <a:pt x="22" y="0"/>
                      <a:pt x="36" y="1"/>
                      <a:pt x="3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2" name="Freeform 183"/>
              <p:cNvSpPr>
                <a:spLocks/>
              </p:cNvSpPr>
              <p:nvPr userDrawn="1"/>
            </p:nvSpPr>
            <p:spPr bwMode="auto">
              <a:xfrm>
                <a:off x="498" y="942"/>
                <a:ext cx="83" cy="85"/>
              </a:xfrm>
              <a:custGeom>
                <a:avLst/>
                <a:gdLst>
                  <a:gd name="T0" fmla="*/ 34 w 35"/>
                  <a:gd name="T1" fmla="*/ 15 h 36"/>
                  <a:gd name="T2" fmla="*/ 20 w 35"/>
                  <a:gd name="T3" fmla="*/ 35 h 36"/>
                  <a:gd name="T4" fmla="*/ 2 w 35"/>
                  <a:gd name="T5" fmla="*/ 24 h 36"/>
                  <a:gd name="T6" fmla="*/ 13 w 35"/>
                  <a:gd name="T7" fmla="*/ 4 h 36"/>
                  <a:gd name="T8" fmla="*/ 34 w 35"/>
                  <a:gd name="T9" fmla="*/ 15 h 36"/>
                </a:gdLst>
                <a:ahLst/>
                <a:cxnLst>
                  <a:cxn ang="0">
                    <a:pos x="T0" y="T1"/>
                  </a:cxn>
                  <a:cxn ang="0">
                    <a:pos x="T2" y="T3"/>
                  </a:cxn>
                  <a:cxn ang="0">
                    <a:pos x="T4" y="T5"/>
                  </a:cxn>
                  <a:cxn ang="0">
                    <a:pos x="T6" y="T7"/>
                  </a:cxn>
                  <a:cxn ang="0">
                    <a:pos x="T8" y="T9"/>
                  </a:cxn>
                </a:cxnLst>
                <a:rect l="0" t="0" r="r" b="b"/>
                <a:pathLst>
                  <a:path w="35" h="36">
                    <a:moveTo>
                      <a:pt x="34" y="15"/>
                    </a:moveTo>
                    <a:cubicBezTo>
                      <a:pt x="35" y="26"/>
                      <a:pt x="28" y="31"/>
                      <a:pt x="20" y="35"/>
                    </a:cubicBezTo>
                    <a:cubicBezTo>
                      <a:pt x="11" y="36"/>
                      <a:pt x="6" y="30"/>
                      <a:pt x="2" y="24"/>
                    </a:cubicBezTo>
                    <a:cubicBezTo>
                      <a:pt x="0" y="15"/>
                      <a:pt x="8" y="9"/>
                      <a:pt x="13" y="4"/>
                    </a:cubicBezTo>
                    <a:cubicBezTo>
                      <a:pt x="25" y="0"/>
                      <a:pt x="28" y="9"/>
                      <a:pt x="3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3" name="Freeform 184"/>
              <p:cNvSpPr>
                <a:spLocks/>
              </p:cNvSpPr>
              <p:nvPr userDrawn="1"/>
            </p:nvSpPr>
            <p:spPr bwMode="auto">
              <a:xfrm>
                <a:off x="649" y="951"/>
                <a:ext cx="88" cy="73"/>
              </a:xfrm>
              <a:custGeom>
                <a:avLst/>
                <a:gdLst>
                  <a:gd name="T0" fmla="*/ 37 w 37"/>
                  <a:gd name="T1" fmla="*/ 15 h 31"/>
                  <a:gd name="T2" fmla="*/ 18 w 37"/>
                  <a:gd name="T3" fmla="*/ 31 h 31"/>
                  <a:gd name="T4" fmla="*/ 1 w 37"/>
                  <a:gd name="T5" fmla="*/ 20 h 31"/>
                  <a:gd name="T6" fmla="*/ 14 w 37"/>
                  <a:gd name="T7" fmla="*/ 0 h 31"/>
                  <a:gd name="T8" fmla="*/ 37 w 37"/>
                  <a:gd name="T9" fmla="*/ 15 h 31"/>
                </a:gdLst>
                <a:ahLst/>
                <a:cxnLst>
                  <a:cxn ang="0">
                    <a:pos x="T0" y="T1"/>
                  </a:cxn>
                  <a:cxn ang="0">
                    <a:pos x="T2" y="T3"/>
                  </a:cxn>
                  <a:cxn ang="0">
                    <a:pos x="T4" y="T5"/>
                  </a:cxn>
                  <a:cxn ang="0">
                    <a:pos x="T6" y="T7"/>
                  </a:cxn>
                  <a:cxn ang="0">
                    <a:pos x="T8" y="T9"/>
                  </a:cxn>
                </a:cxnLst>
                <a:rect l="0" t="0" r="r" b="b"/>
                <a:pathLst>
                  <a:path w="37" h="31">
                    <a:moveTo>
                      <a:pt x="37" y="15"/>
                    </a:moveTo>
                    <a:cubicBezTo>
                      <a:pt x="34" y="23"/>
                      <a:pt x="28" y="29"/>
                      <a:pt x="18" y="31"/>
                    </a:cubicBezTo>
                    <a:cubicBezTo>
                      <a:pt x="12" y="29"/>
                      <a:pt x="4" y="27"/>
                      <a:pt x="1" y="20"/>
                    </a:cubicBezTo>
                    <a:cubicBezTo>
                      <a:pt x="0" y="10"/>
                      <a:pt x="8" y="5"/>
                      <a:pt x="14" y="0"/>
                    </a:cubicBezTo>
                    <a:cubicBezTo>
                      <a:pt x="24" y="0"/>
                      <a:pt x="35" y="4"/>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4" name="Freeform 185"/>
              <p:cNvSpPr>
                <a:spLocks/>
              </p:cNvSpPr>
              <p:nvPr userDrawn="1"/>
            </p:nvSpPr>
            <p:spPr bwMode="auto">
              <a:xfrm>
                <a:off x="5501" y="946"/>
                <a:ext cx="222" cy="253"/>
              </a:xfrm>
              <a:custGeom>
                <a:avLst/>
                <a:gdLst>
                  <a:gd name="T0" fmla="*/ 81 w 94"/>
                  <a:gd name="T1" fmla="*/ 84 h 107"/>
                  <a:gd name="T2" fmla="*/ 92 w 94"/>
                  <a:gd name="T3" fmla="*/ 100 h 107"/>
                  <a:gd name="T4" fmla="*/ 50 w 94"/>
                  <a:gd name="T5" fmla="*/ 86 h 107"/>
                  <a:gd name="T6" fmla="*/ 0 w 94"/>
                  <a:gd name="T7" fmla="*/ 9 h 107"/>
                  <a:gd name="T8" fmla="*/ 26 w 94"/>
                  <a:gd name="T9" fmla="*/ 14 h 107"/>
                  <a:gd name="T10" fmla="*/ 81 w 94"/>
                  <a:gd name="T11" fmla="*/ 84 h 107"/>
                </a:gdLst>
                <a:ahLst/>
                <a:cxnLst>
                  <a:cxn ang="0">
                    <a:pos x="T0" y="T1"/>
                  </a:cxn>
                  <a:cxn ang="0">
                    <a:pos x="T2" y="T3"/>
                  </a:cxn>
                  <a:cxn ang="0">
                    <a:pos x="T4" y="T5"/>
                  </a:cxn>
                  <a:cxn ang="0">
                    <a:pos x="T6" y="T7"/>
                  </a:cxn>
                  <a:cxn ang="0">
                    <a:pos x="T8" y="T9"/>
                  </a:cxn>
                  <a:cxn ang="0">
                    <a:pos x="T10" y="T11"/>
                  </a:cxn>
                </a:cxnLst>
                <a:rect l="0" t="0" r="r" b="b"/>
                <a:pathLst>
                  <a:path w="94" h="107">
                    <a:moveTo>
                      <a:pt x="81" y="84"/>
                    </a:moveTo>
                    <a:cubicBezTo>
                      <a:pt x="85" y="88"/>
                      <a:pt x="94" y="93"/>
                      <a:pt x="92" y="100"/>
                    </a:cubicBezTo>
                    <a:cubicBezTo>
                      <a:pt x="77" y="107"/>
                      <a:pt x="64" y="89"/>
                      <a:pt x="50" y="86"/>
                    </a:cubicBezTo>
                    <a:cubicBezTo>
                      <a:pt x="27" y="63"/>
                      <a:pt x="10" y="38"/>
                      <a:pt x="0" y="9"/>
                    </a:cubicBezTo>
                    <a:cubicBezTo>
                      <a:pt x="9" y="0"/>
                      <a:pt x="18" y="11"/>
                      <a:pt x="26" y="14"/>
                    </a:cubicBezTo>
                    <a:cubicBezTo>
                      <a:pt x="48" y="32"/>
                      <a:pt x="69" y="56"/>
                      <a:pt x="81"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5" name="Freeform 186"/>
              <p:cNvSpPr>
                <a:spLocks/>
              </p:cNvSpPr>
              <p:nvPr userDrawn="1"/>
            </p:nvSpPr>
            <p:spPr bwMode="auto">
              <a:xfrm>
                <a:off x="5675" y="965"/>
                <a:ext cx="107" cy="95"/>
              </a:xfrm>
              <a:custGeom>
                <a:avLst/>
                <a:gdLst>
                  <a:gd name="T0" fmla="*/ 42 w 45"/>
                  <a:gd name="T1" fmla="*/ 9 h 40"/>
                  <a:gd name="T2" fmla="*/ 40 w 45"/>
                  <a:gd name="T3" fmla="*/ 30 h 40"/>
                  <a:gd name="T4" fmla="*/ 13 w 45"/>
                  <a:gd name="T5" fmla="*/ 36 h 40"/>
                  <a:gd name="T6" fmla="*/ 6 w 45"/>
                  <a:gd name="T7" fmla="*/ 14 h 40"/>
                  <a:gd name="T8" fmla="*/ 24 w 45"/>
                  <a:gd name="T9" fmla="*/ 1 h 40"/>
                  <a:gd name="T10" fmla="*/ 42 w 45"/>
                  <a:gd name="T11" fmla="*/ 9 h 40"/>
                </a:gdLst>
                <a:ahLst/>
                <a:cxnLst>
                  <a:cxn ang="0">
                    <a:pos x="T0" y="T1"/>
                  </a:cxn>
                  <a:cxn ang="0">
                    <a:pos x="T2" y="T3"/>
                  </a:cxn>
                  <a:cxn ang="0">
                    <a:pos x="T4" y="T5"/>
                  </a:cxn>
                  <a:cxn ang="0">
                    <a:pos x="T6" y="T7"/>
                  </a:cxn>
                  <a:cxn ang="0">
                    <a:pos x="T8" y="T9"/>
                  </a:cxn>
                  <a:cxn ang="0">
                    <a:pos x="T10" y="T11"/>
                  </a:cxn>
                </a:cxnLst>
                <a:rect l="0" t="0" r="r" b="b"/>
                <a:pathLst>
                  <a:path w="45" h="40">
                    <a:moveTo>
                      <a:pt x="42" y="9"/>
                    </a:moveTo>
                    <a:cubicBezTo>
                      <a:pt x="45" y="16"/>
                      <a:pt x="44" y="23"/>
                      <a:pt x="40" y="30"/>
                    </a:cubicBezTo>
                    <a:cubicBezTo>
                      <a:pt x="34" y="40"/>
                      <a:pt x="22" y="38"/>
                      <a:pt x="13" y="36"/>
                    </a:cubicBezTo>
                    <a:cubicBezTo>
                      <a:pt x="9" y="30"/>
                      <a:pt x="0" y="22"/>
                      <a:pt x="6" y="14"/>
                    </a:cubicBezTo>
                    <a:cubicBezTo>
                      <a:pt x="9" y="6"/>
                      <a:pt x="17" y="4"/>
                      <a:pt x="24" y="1"/>
                    </a:cubicBezTo>
                    <a:cubicBezTo>
                      <a:pt x="31" y="0"/>
                      <a:pt x="35" y="6"/>
                      <a:pt x="4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6" name="Freeform 187"/>
              <p:cNvSpPr>
                <a:spLocks/>
              </p:cNvSpPr>
              <p:nvPr userDrawn="1"/>
            </p:nvSpPr>
            <p:spPr bwMode="auto">
              <a:xfrm>
                <a:off x="862" y="1024"/>
                <a:ext cx="90" cy="83"/>
              </a:xfrm>
              <a:custGeom>
                <a:avLst/>
                <a:gdLst>
                  <a:gd name="T0" fmla="*/ 35 w 38"/>
                  <a:gd name="T1" fmla="*/ 9 h 35"/>
                  <a:gd name="T2" fmla="*/ 28 w 38"/>
                  <a:gd name="T3" fmla="*/ 33 h 35"/>
                  <a:gd name="T4" fmla="*/ 5 w 38"/>
                  <a:gd name="T5" fmla="*/ 21 h 35"/>
                  <a:gd name="T6" fmla="*/ 17 w 38"/>
                  <a:gd name="T7" fmla="*/ 2 h 35"/>
                  <a:gd name="T8" fmla="*/ 35 w 38"/>
                  <a:gd name="T9" fmla="*/ 9 h 35"/>
                </a:gdLst>
                <a:ahLst/>
                <a:cxnLst>
                  <a:cxn ang="0">
                    <a:pos x="T0" y="T1"/>
                  </a:cxn>
                  <a:cxn ang="0">
                    <a:pos x="T2" y="T3"/>
                  </a:cxn>
                  <a:cxn ang="0">
                    <a:pos x="T4" y="T5"/>
                  </a:cxn>
                  <a:cxn ang="0">
                    <a:pos x="T6" y="T7"/>
                  </a:cxn>
                  <a:cxn ang="0">
                    <a:pos x="T8" y="T9"/>
                  </a:cxn>
                </a:cxnLst>
                <a:rect l="0" t="0" r="r" b="b"/>
                <a:pathLst>
                  <a:path w="38" h="35">
                    <a:moveTo>
                      <a:pt x="35" y="9"/>
                    </a:moveTo>
                    <a:cubicBezTo>
                      <a:pt x="36" y="17"/>
                      <a:pt x="38" y="28"/>
                      <a:pt x="28" y="33"/>
                    </a:cubicBezTo>
                    <a:cubicBezTo>
                      <a:pt x="20" y="35"/>
                      <a:pt x="8" y="32"/>
                      <a:pt x="5" y="21"/>
                    </a:cubicBezTo>
                    <a:cubicBezTo>
                      <a:pt x="0" y="10"/>
                      <a:pt x="11" y="8"/>
                      <a:pt x="17" y="2"/>
                    </a:cubicBezTo>
                    <a:cubicBezTo>
                      <a:pt x="24" y="0"/>
                      <a:pt x="29" y="4"/>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7" name="Freeform 188"/>
              <p:cNvSpPr>
                <a:spLocks/>
              </p:cNvSpPr>
              <p:nvPr userDrawn="1"/>
            </p:nvSpPr>
            <p:spPr bwMode="auto">
              <a:xfrm>
                <a:off x="5068" y="1076"/>
                <a:ext cx="199" cy="324"/>
              </a:xfrm>
              <a:custGeom>
                <a:avLst/>
                <a:gdLst>
                  <a:gd name="T0" fmla="*/ 54 w 84"/>
                  <a:gd name="T1" fmla="*/ 50 h 137"/>
                  <a:gd name="T2" fmla="*/ 79 w 84"/>
                  <a:gd name="T3" fmla="*/ 118 h 137"/>
                  <a:gd name="T4" fmla="*/ 78 w 84"/>
                  <a:gd name="T5" fmla="*/ 137 h 137"/>
                  <a:gd name="T6" fmla="*/ 74 w 84"/>
                  <a:gd name="T7" fmla="*/ 137 h 137"/>
                  <a:gd name="T8" fmla="*/ 5 w 84"/>
                  <a:gd name="T9" fmla="*/ 19 h 137"/>
                  <a:gd name="T10" fmla="*/ 1 w 84"/>
                  <a:gd name="T11" fmla="*/ 9 h 137"/>
                  <a:gd name="T12" fmla="*/ 27 w 84"/>
                  <a:gd name="T13" fmla="*/ 21 h 137"/>
                  <a:gd name="T14" fmla="*/ 54 w 84"/>
                  <a:gd name="T15" fmla="*/ 5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37">
                    <a:moveTo>
                      <a:pt x="54" y="50"/>
                    </a:moveTo>
                    <a:cubicBezTo>
                      <a:pt x="68" y="69"/>
                      <a:pt x="77" y="93"/>
                      <a:pt x="79" y="118"/>
                    </a:cubicBezTo>
                    <a:cubicBezTo>
                      <a:pt x="76" y="125"/>
                      <a:pt x="84" y="132"/>
                      <a:pt x="78" y="137"/>
                    </a:cubicBezTo>
                    <a:cubicBezTo>
                      <a:pt x="74" y="137"/>
                      <a:pt x="74" y="137"/>
                      <a:pt x="74" y="137"/>
                    </a:cubicBezTo>
                    <a:cubicBezTo>
                      <a:pt x="31" y="106"/>
                      <a:pt x="22" y="62"/>
                      <a:pt x="5" y="19"/>
                    </a:cubicBezTo>
                    <a:cubicBezTo>
                      <a:pt x="1" y="17"/>
                      <a:pt x="0" y="13"/>
                      <a:pt x="1" y="9"/>
                    </a:cubicBezTo>
                    <a:cubicBezTo>
                      <a:pt x="11" y="0"/>
                      <a:pt x="18" y="18"/>
                      <a:pt x="27" y="21"/>
                    </a:cubicBezTo>
                    <a:cubicBezTo>
                      <a:pt x="54" y="50"/>
                      <a:pt x="54" y="50"/>
                      <a:pt x="54"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8" name="Freeform 189"/>
              <p:cNvSpPr>
                <a:spLocks/>
              </p:cNvSpPr>
              <p:nvPr userDrawn="1"/>
            </p:nvSpPr>
            <p:spPr bwMode="auto">
              <a:xfrm>
                <a:off x="916" y="1088"/>
                <a:ext cx="327" cy="135"/>
              </a:xfrm>
              <a:custGeom>
                <a:avLst/>
                <a:gdLst>
                  <a:gd name="T0" fmla="*/ 137 w 138"/>
                  <a:gd name="T1" fmla="*/ 12 h 57"/>
                  <a:gd name="T2" fmla="*/ 138 w 138"/>
                  <a:gd name="T3" fmla="*/ 14 h 57"/>
                  <a:gd name="T4" fmla="*/ 1 w 138"/>
                  <a:gd name="T5" fmla="*/ 31 h 57"/>
                  <a:gd name="T6" fmla="*/ 6 w 138"/>
                  <a:gd name="T7" fmla="*/ 23 h 57"/>
                  <a:gd name="T8" fmla="*/ 91 w 138"/>
                  <a:gd name="T9" fmla="*/ 4 h 57"/>
                  <a:gd name="T10" fmla="*/ 137 w 138"/>
                  <a:gd name="T11" fmla="*/ 12 h 57"/>
                </a:gdLst>
                <a:ahLst/>
                <a:cxnLst>
                  <a:cxn ang="0">
                    <a:pos x="T0" y="T1"/>
                  </a:cxn>
                  <a:cxn ang="0">
                    <a:pos x="T2" y="T3"/>
                  </a:cxn>
                  <a:cxn ang="0">
                    <a:pos x="T4" y="T5"/>
                  </a:cxn>
                  <a:cxn ang="0">
                    <a:pos x="T6" y="T7"/>
                  </a:cxn>
                  <a:cxn ang="0">
                    <a:pos x="T8" y="T9"/>
                  </a:cxn>
                  <a:cxn ang="0">
                    <a:pos x="T10" y="T11"/>
                  </a:cxn>
                </a:cxnLst>
                <a:rect l="0" t="0" r="r" b="b"/>
                <a:pathLst>
                  <a:path w="138" h="57">
                    <a:moveTo>
                      <a:pt x="137" y="12"/>
                    </a:moveTo>
                    <a:cubicBezTo>
                      <a:pt x="136" y="13"/>
                      <a:pt x="137" y="14"/>
                      <a:pt x="138" y="14"/>
                    </a:cubicBezTo>
                    <a:cubicBezTo>
                      <a:pt x="99" y="41"/>
                      <a:pt x="45" y="57"/>
                      <a:pt x="1" y="31"/>
                    </a:cubicBezTo>
                    <a:cubicBezTo>
                      <a:pt x="0" y="28"/>
                      <a:pt x="2" y="23"/>
                      <a:pt x="6" y="23"/>
                    </a:cubicBezTo>
                    <a:cubicBezTo>
                      <a:pt x="34" y="14"/>
                      <a:pt x="61" y="0"/>
                      <a:pt x="91" y="4"/>
                    </a:cubicBezTo>
                    <a:cubicBezTo>
                      <a:pt x="137" y="12"/>
                      <a:pt x="137" y="12"/>
                      <a:pt x="13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9" name="Freeform 190"/>
              <p:cNvSpPr>
                <a:spLocks/>
              </p:cNvSpPr>
              <p:nvPr userDrawn="1"/>
            </p:nvSpPr>
            <p:spPr bwMode="auto">
              <a:xfrm>
                <a:off x="427" y="1109"/>
                <a:ext cx="296" cy="215"/>
              </a:xfrm>
              <a:custGeom>
                <a:avLst/>
                <a:gdLst>
                  <a:gd name="T0" fmla="*/ 125 w 125"/>
                  <a:gd name="T1" fmla="*/ 8 h 91"/>
                  <a:gd name="T2" fmla="*/ 22 w 125"/>
                  <a:gd name="T3" fmla="*/ 77 h 91"/>
                  <a:gd name="T4" fmla="*/ 0 w 125"/>
                  <a:gd name="T5" fmla="*/ 85 h 91"/>
                  <a:gd name="T6" fmla="*/ 125 w 125"/>
                  <a:gd name="T7" fmla="*/ 0 h 91"/>
                  <a:gd name="T8" fmla="*/ 125 w 125"/>
                  <a:gd name="T9" fmla="*/ 8 h 91"/>
                </a:gdLst>
                <a:ahLst/>
                <a:cxnLst>
                  <a:cxn ang="0">
                    <a:pos x="T0" y="T1"/>
                  </a:cxn>
                  <a:cxn ang="0">
                    <a:pos x="T2" y="T3"/>
                  </a:cxn>
                  <a:cxn ang="0">
                    <a:pos x="T4" y="T5"/>
                  </a:cxn>
                  <a:cxn ang="0">
                    <a:pos x="T6" y="T7"/>
                  </a:cxn>
                  <a:cxn ang="0">
                    <a:pos x="T8" y="T9"/>
                  </a:cxn>
                </a:cxnLst>
                <a:rect l="0" t="0" r="r" b="b"/>
                <a:pathLst>
                  <a:path w="125" h="91">
                    <a:moveTo>
                      <a:pt x="125" y="8"/>
                    </a:moveTo>
                    <a:cubicBezTo>
                      <a:pt x="92" y="28"/>
                      <a:pt x="62" y="68"/>
                      <a:pt x="22" y="77"/>
                    </a:cubicBezTo>
                    <a:cubicBezTo>
                      <a:pt x="14" y="80"/>
                      <a:pt x="10" y="91"/>
                      <a:pt x="0" y="85"/>
                    </a:cubicBezTo>
                    <a:cubicBezTo>
                      <a:pt x="17" y="33"/>
                      <a:pt x="74" y="5"/>
                      <a:pt x="125" y="0"/>
                    </a:cubicBezTo>
                    <a:cubicBezTo>
                      <a:pt x="125" y="8"/>
                      <a:pt x="125" y="8"/>
                      <a:pt x="12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0" name="Freeform 191"/>
              <p:cNvSpPr>
                <a:spLocks/>
              </p:cNvSpPr>
              <p:nvPr userDrawn="1"/>
            </p:nvSpPr>
            <p:spPr bwMode="auto">
              <a:xfrm>
                <a:off x="4981" y="1209"/>
                <a:ext cx="87" cy="80"/>
              </a:xfrm>
              <a:custGeom>
                <a:avLst/>
                <a:gdLst>
                  <a:gd name="T0" fmla="*/ 35 w 37"/>
                  <a:gd name="T1" fmla="*/ 9 h 34"/>
                  <a:gd name="T2" fmla="*/ 27 w 37"/>
                  <a:gd name="T3" fmla="*/ 30 h 34"/>
                  <a:gd name="T4" fmla="*/ 9 w 37"/>
                  <a:gd name="T5" fmla="*/ 30 h 34"/>
                  <a:gd name="T6" fmla="*/ 0 w 37"/>
                  <a:gd name="T7" fmla="*/ 10 h 34"/>
                  <a:gd name="T8" fmla="*/ 14 w 37"/>
                  <a:gd name="T9" fmla="*/ 0 h 34"/>
                  <a:gd name="T10" fmla="*/ 35 w 37"/>
                  <a:gd name="T11" fmla="*/ 9 h 34"/>
                </a:gdLst>
                <a:ahLst/>
                <a:cxnLst>
                  <a:cxn ang="0">
                    <a:pos x="T0" y="T1"/>
                  </a:cxn>
                  <a:cxn ang="0">
                    <a:pos x="T2" y="T3"/>
                  </a:cxn>
                  <a:cxn ang="0">
                    <a:pos x="T4" y="T5"/>
                  </a:cxn>
                  <a:cxn ang="0">
                    <a:pos x="T6" y="T7"/>
                  </a:cxn>
                  <a:cxn ang="0">
                    <a:pos x="T8" y="T9"/>
                  </a:cxn>
                  <a:cxn ang="0">
                    <a:pos x="T10" y="T11"/>
                  </a:cxn>
                </a:cxnLst>
                <a:rect l="0" t="0" r="r" b="b"/>
                <a:pathLst>
                  <a:path w="37" h="34">
                    <a:moveTo>
                      <a:pt x="35" y="9"/>
                    </a:moveTo>
                    <a:cubicBezTo>
                      <a:pt x="37" y="17"/>
                      <a:pt x="35" y="28"/>
                      <a:pt x="27" y="30"/>
                    </a:cubicBezTo>
                    <a:cubicBezTo>
                      <a:pt x="22" y="34"/>
                      <a:pt x="13" y="34"/>
                      <a:pt x="9" y="30"/>
                    </a:cubicBezTo>
                    <a:cubicBezTo>
                      <a:pt x="0" y="26"/>
                      <a:pt x="0" y="17"/>
                      <a:pt x="0" y="10"/>
                    </a:cubicBezTo>
                    <a:cubicBezTo>
                      <a:pt x="3" y="3"/>
                      <a:pt x="10" y="2"/>
                      <a:pt x="14" y="0"/>
                    </a:cubicBezTo>
                    <a:cubicBezTo>
                      <a:pt x="23" y="2"/>
                      <a:pt x="30" y="2"/>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1" name="Freeform 192"/>
              <p:cNvSpPr>
                <a:spLocks/>
              </p:cNvSpPr>
              <p:nvPr userDrawn="1"/>
            </p:nvSpPr>
            <p:spPr bwMode="auto">
              <a:xfrm>
                <a:off x="4577" y="1218"/>
                <a:ext cx="297" cy="111"/>
              </a:xfrm>
              <a:custGeom>
                <a:avLst/>
                <a:gdLst>
                  <a:gd name="T0" fmla="*/ 126 w 126"/>
                  <a:gd name="T1" fmla="*/ 10 h 47"/>
                  <a:gd name="T2" fmla="*/ 91 w 126"/>
                  <a:gd name="T3" fmla="*/ 35 h 47"/>
                  <a:gd name="T4" fmla="*/ 0 w 126"/>
                  <a:gd name="T5" fmla="*/ 24 h 47"/>
                  <a:gd name="T6" fmla="*/ 16 w 126"/>
                  <a:gd name="T7" fmla="*/ 14 h 47"/>
                  <a:gd name="T8" fmla="*/ 113 w 126"/>
                  <a:gd name="T9" fmla="*/ 9 h 47"/>
                  <a:gd name="T10" fmla="*/ 126 w 126"/>
                  <a:gd name="T11" fmla="*/ 10 h 47"/>
                </a:gdLst>
                <a:ahLst/>
                <a:cxnLst>
                  <a:cxn ang="0">
                    <a:pos x="T0" y="T1"/>
                  </a:cxn>
                  <a:cxn ang="0">
                    <a:pos x="T2" y="T3"/>
                  </a:cxn>
                  <a:cxn ang="0">
                    <a:pos x="T4" y="T5"/>
                  </a:cxn>
                  <a:cxn ang="0">
                    <a:pos x="T6" y="T7"/>
                  </a:cxn>
                  <a:cxn ang="0">
                    <a:pos x="T8" y="T9"/>
                  </a:cxn>
                  <a:cxn ang="0">
                    <a:pos x="T10" y="T11"/>
                  </a:cxn>
                </a:cxnLst>
                <a:rect l="0" t="0" r="r" b="b"/>
                <a:pathLst>
                  <a:path w="126" h="47">
                    <a:moveTo>
                      <a:pt x="126" y="10"/>
                    </a:moveTo>
                    <a:cubicBezTo>
                      <a:pt x="120" y="24"/>
                      <a:pt x="104" y="31"/>
                      <a:pt x="91" y="35"/>
                    </a:cubicBezTo>
                    <a:cubicBezTo>
                      <a:pt x="59" y="47"/>
                      <a:pt x="29" y="31"/>
                      <a:pt x="0" y="24"/>
                    </a:cubicBezTo>
                    <a:cubicBezTo>
                      <a:pt x="1" y="16"/>
                      <a:pt x="11" y="19"/>
                      <a:pt x="16" y="14"/>
                    </a:cubicBezTo>
                    <a:cubicBezTo>
                      <a:pt x="47" y="7"/>
                      <a:pt x="80" y="0"/>
                      <a:pt x="113" y="9"/>
                    </a:cubicBezTo>
                    <a:cubicBezTo>
                      <a:pt x="116" y="7"/>
                      <a:pt x="123" y="6"/>
                      <a:pt x="12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2" name="Freeform 193"/>
              <p:cNvSpPr>
                <a:spLocks/>
              </p:cNvSpPr>
              <p:nvPr userDrawn="1"/>
            </p:nvSpPr>
            <p:spPr bwMode="auto">
              <a:xfrm>
                <a:off x="628" y="1270"/>
                <a:ext cx="95" cy="80"/>
              </a:xfrm>
              <a:custGeom>
                <a:avLst/>
                <a:gdLst>
                  <a:gd name="T0" fmla="*/ 40 w 40"/>
                  <a:gd name="T1" fmla="*/ 16 h 34"/>
                  <a:gd name="T2" fmla="*/ 28 w 40"/>
                  <a:gd name="T3" fmla="*/ 32 h 34"/>
                  <a:gd name="T4" fmla="*/ 9 w 40"/>
                  <a:gd name="T5" fmla="*/ 28 h 34"/>
                  <a:gd name="T6" fmla="*/ 5 w 40"/>
                  <a:gd name="T7" fmla="*/ 10 h 34"/>
                  <a:gd name="T8" fmla="*/ 21 w 40"/>
                  <a:gd name="T9" fmla="*/ 0 h 34"/>
                  <a:gd name="T10" fmla="*/ 40 w 40"/>
                  <a:gd name="T11" fmla="*/ 16 h 34"/>
                </a:gdLst>
                <a:ahLst/>
                <a:cxnLst>
                  <a:cxn ang="0">
                    <a:pos x="T0" y="T1"/>
                  </a:cxn>
                  <a:cxn ang="0">
                    <a:pos x="T2" y="T3"/>
                  </a:cxn>
                  <a:cxn ang="0">
                    <a:pos x="T4" y="T5"/>
                  </a:cxn>
                  <a:cxn ang="0">
                    <a:pos x="T6" y="T7"/>
                  </a:cxn>
                  <a:cxn ang="0">
                    <a:pos x="T8" y="T9"/>
                  </a:cxn>
                  <a:cxn ang="0">
                    <a:pos x="T10" y="T11"/>
                  </a:cxn>
                </a:cxnLst>
                <a:rect l="0" t="0" r="r" b="b"/>
                <a:pathLst>
                  <a:path w="40" h="34">
                    <a:moveTo>
                      <a:pt x="40" y="16"/>
                    </a:moveTo>
                    <a:cubicBezTo>
                      <a:pt x="37" y="20"/>
                      <a:pt x="36" y="29"/>
                      <a:pt x="28" y="32"/>
                    </a:cubicBezTo>
                    <a:cubicBezTo>
                      <a:pt x="22" y="34"/>
                      <a:pt x="15" y="32"/>
                      <a:pt x="9" y="28"/>
                    </a:cubicBezTo>
                    <a:cubicBezTo>
                      <a:pt x="7" y="22"/>
                      <a:pt x="0" y="17"/>
                      <a:pt x="5" y="10"/>
                    </a:cubicBezTo>
                    <a:cubicBezTo>
                      <a:pt x="7" y="4"/>
                      <a:pt x="15" y="2"/>
                      <a:pt x="21" y="0"/>
                    </a:cubicBezTo>
                    <a:cubicBezTo>
                      <a:pt x="30" y="1"/>
                      <a:pt x="38" y="6"/>
                      <a:pt x="4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3" name="Freeform 194"/>
              <p:cNvSpPr>
                <a:spLocks/>
              </p:cNvSpPr>
              <p:nvPr userDrawn="1"/>
            </p:nvSpPr>
            <p:spPr bwMode="auto">
              <a:xfrm>
                <a:off x="765" y="1287"/>
                <a:ext cx="90" cy="89"/>
              </a:xfrm>
              <a:custGeom>
                <a:avLst/>
                <a:gdLst>
                  <a:gd name="T0" fmla="*/ 38 w 38"/>
                  <a:gd name="T1" fmla="*/ 18 h 38"/>
                  <a:gd name="T2" fmla="*/ 25 w 38"/>
                  <a:gd name="T3" fmla="*/ 36 h 38"/>
                  <a:gd name="T4" fmla="*/ 6 w 38"/>
                  <a:gd name="T5" fmla="*/ 29 h 38"/>
                  <a:gd name="T6" fmla="*/ 3 w 38"/>
                  <a:gd name="T7" fmla="*/ 10 h 38"/>
                  <a:gd name="T8" fmla="*/ 16 w 38"/>
                  <a:gd name="T9" fmla="*/ 1 h 38"/>
                  <a:gd name="T10" fmla="*/ 38 w 38"/>
                  <a:gd name="T11" fmla="*/ 18 h 38"/>
                </a:gdLst>
                <a:ahLst/>
                <a:cxnLst>
                  <a:cxn ang="0">
                    <a:pos x="T0" y="T1"/>
                  </a:cxn>
                  <a:cxn ang="0">
                    <a:pos x="T2" y="T3"/>
                  </a:cxn>
                  <a:cxn ang="0">
                    <a:pos x="T4" y="T5"/>
                  </a:cxn>
                  <a:cxn ang="0">
                    <a:pos x="T6" y="T7"/>
                  </a:cxn>
                  <a:cxn ang="0">
                    <a:pos x="T8" y="T9"/>
                  </a:cxn>
                  <a:cxn ang="0">
                    <a:pos x="T10" y="T11"/>
                  </a:cxn>
                </a:cxnLst>
                <a:rect l="0" t="0" r="r" b="b"/>
                <a:pathLst>
                  <a:path w="38" h="38">
                    <a:moveTo>
                      <a:pt x="38" y="18"/>
                    </a:moveTo>
                    <a:cubicBezTo>
                      <a:pt x="36" y="24"/>
                      <a:pt x="33" y="32"/>
                      <a:pt x="25" y="36"/>
                    </a:cubicBezTo>
                    <a:cubicBezTo>
                      <a:pt x="17" y="38"/>
                      <a:pt x="12" y="34"/>
                      <a:pt x="6" y="29"/>
                    </a:cubicBezTo>
                    <a:cubicBezTo>
                      <a:pt x="3" y="24"/>
                      <a:pt x="0" y="17"/>
                      <a:pt x="3" y="10"/>
                    </a:cubicBezTo>
                    <a:cubicBezTo>
                      <a:pt x="5" y="5"/>
                      <a:pt x="12" y="4"/>
                      <a:pt x="16" y="1"/>
                    </a:cubicBezTo>
                    <a:cubicBezTo>
                      <a:pt x="26" y="0"/>
                      <a:pt x="35" y="10"/>
                      <a:pt x="38"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4" name="Freeform 195"/>
              <p:cNvSpPr>
                <a:spLocks/>
              </p:cNvSpPr>
              <p:nvPr userDrawn="1"/>
            </p:nvSpPr>
            <p:spPr bwMode="auto">
              <a:xfrm>
                <a:off x="4912" y="1306"/>
                <a:ext cx="109" cy="108"/>
              </a:xfrm>
              <a:custGeom>
                <a:avLst/>
                <a:gdLst>
                  <a:gd name="T0" fmla="*/ 45 w 46"/>
                  <a:gd name="T1" fmla="*/ 19 h 46"/>
                  <a:gd name="T2" fmla="*/ 39 w 46"/>
                  <a:gd name="T3" fmla="*/ 38 h 46"/>
                  <a:gd name="T4" fmla="*/ 18 w 46"/>
                  <a:gd name="T5" fmla="*/ 42 h 46"/>
                  <a:gd name="T6" fmla="*/ 6 w 46"/>
                  <a:gd name="T7" fmla="*/ 28 h 46"/>
                  <a:gd name="T8" fmla="*/ 13 w 46"/>
                  <a:gd name="T9" fmla="*/ 9 h 46"/>
                  <a:gd name="T10" fmla="*/ 45 w 46"/>
                  <a:gd name="T11" fmla="*/ 19 h 46"/>
                </a:gdLst>
                <a:ahLst/>
                <a:cxnLst>
                  <a:cxn ang="0">
                    <a:pos x="T0" y="T1"/>
                  </a:cxn>
                  <a:cxn ang="0">
                    <a:pos x="T2" y="T3"/>
                  </a:cxn>
                  <a:cxn ang="0">
                    <a:pos x="T4" y="T5"/>
                  </a:cxn>
                  <a:cxn ang="0">
                    <a:pos x="T6" y="T7"/>
                  </a:cxn>
                  <a:cxn ang="0">
                    <a:pos x="T8" y="T9"/>
                  </a:cxn>
                  <a:cxn ang="0">
                    <a:pos x="T10" y="T11"/>
                  </a:cxn>
                </a:cxnLst>
                <a:rect l="0" t="0" r="r" b="b"/>
                <a:pathLst>
                  <a:path w="46" h="46">
                    <a:moveTo>
                      <a:pt x="45" y="19"/>
                    </a:moveTo>
                    <a:cubicBezTo>
                      <a:pt x="46" y="27"/>
                      <a:pt x="42" y="32"/>
                      <a:pt x="39" y="38"/>
                    </a:cubicBezTo>
                    <a:cubicBezTo>
                      <a:pt x="34" y="45"/>
                      <a:pt x="24" y="46"/>
                      <a:pt x="18" y="42"/>
                    </a:cubicBezTo>
                    <a:cubicBezTo>
                      <a:pt x="11" y="41"/>
                      <a:pt x="9" y="33"/>
                      <a:pt x="6" y="28"/>
                    </a:cubicBezTo>
                    <a:cubicBezTo>
                      <a:pt x="0" y="20"/>
                      <a:pt x="10" y="16"/>
                      <a:pt x="13" y="9"/>
                    </a:cubicBezTo>
                    <a:cubicBezTo>
                      <a:pt x="23" y="0"/>
                      <a:pt x="41" y="5"/>
                      <a:pt x="4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5" name="Freeform 196"/>
              <p:cNvSpPr>
                <a:spLocks/>
              </p:cNvSpPr>
              <p:nvPr userDrawn="1"/>
            </p:nvSpPr>
            <p:spPr bwMode="auto">
              <a:xfrm>
                <a:off x="5037" y="1322"/>
                <a:ext cx="90" cy="99"/>
              </a:xfrm>
              <a:custGeom>
                <a:avLst/>
                <a:gdLst>
                  <a:gd name="T0" fmla="*/ 35 w 38"/>
                  <a:gd name="T1" fmla="*/ 11 h 42"/>
                  <a:gd name="T2" fmla="*/ 37 w 38"/>
                  <a:gd name="T3" fmla="*/ 24 h 42"/>
                  <a:gd name="T4" fmla="*/ 15 w 38"/>
                  <a:gd name="T5" fmla="*/ 37 h 42"/>
                  <a:gd name="T6" fmla="*/ 4 w 38"/>
                  <a:gd name="T7" fmla="*/ 29 h 42"/>
                  <a:gd name="T8" fmla="*/ 15 w 38"/>
                  <a:gd name="T9" fmla="*/ 3 h 42"/>
                  <a:gd name="T10" fmla="*/ 35 w 38"/>
                  <a:gd name="T11" fmla="*/ 11 h 42"/>
                </a:gdLst>
                <a:ahLst/>
                <a:cxnLst>
                  <a:cxn ang="0">
                    <a:pos x="T0" y="T1"/>
                  </a:cxn>
                  <a:cxn ang="0">
                    <a:pos x="T2" y="T3"/>
                  </a:cxn>
                  <a:cxn ang="0">
                    <a:pos x="T4" y="T5"/>
                  </a:cxn>
                  <a:cxn ang="0">
                    <a:pos x="T6" y="T7"/>
                  </a:cxn>
                  <a:cxn ang="0">
                    <a:pos x="T8" y="T9"/>
                  </a:cxn>
                  <a:cxn ang="0">
                    <a:pos x="T10" y="T11"/>
                  </a:cxn>
                </a:cxnLst>
                <a:rect l="0" t="0" r="r" b="b"/>
                <a:pathLst>
                  <a:path w="38" h="42">
                    <a:moveTo>
                      <a:pt x="35" y="11"/>
                    </a:moveTo>
                    <a:cubicBezTo>
                      <a:pt x="36" y="15"/>
                      <a:pt x="38" y="20"/>
                      <a:pt x="37" y="24"/>
                    </a:cubicBezTo>
                    <a:cubicBezTo>
                      <a:pt x="31" y="29"/>
                      <a:pt x="27" y="42"/>
                      <a:pt x="15" y="37"/>
                    </a:cubicBezTo>
                    <a:cubicBezTo>
                      <a:pt x="10" y="39"/>
                      <a:pt x="7" y="31"/>
                      <a:pt x="4" y="29"/>
                    </a:cubicBezTo>
                    <a:cubicBezTo>
                      <a:pt x="0" y="19"/>
                      <a:pt x="3" y="5"/>
                      <a:pt x="15" y="3"/>
                    </a:cubicBezTo>
                    <a:cubicBezTo>
                      <a:pt x="24" y="0"/>
                      <a:pt x="30" y="8"/>
                      <a:pt x="3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6" name="Freeform 197"/>
              <p:cNvSpPr>
                <a:spLocks/>
              </p:cNvSpPr>
              <p:nvPr userDrawn="1"/>
            </p:nvSpPr>
            <p:spPr bwMode="auto">
              <a:xfrm>
                <a:off x="683" y="1381"/>
                <a:ext cx="96" cy="99"/>
              </a:xfrm>
              <a:custGeom>
                <a:avLst/>
                <a:gdLst>
                  <a:gd name="T0" fmla="*/ 39 w 41"/>
                  <a:gd name="T1" fmla="*/ 14 h 42"/>
                  <a:gd name="T2" fmla="*/ 29 w 41"/>
                  <a:gd name="T3" fmla="*/ 40 h 42"/>
                  <a:gd name="T4" fmla="*/ 1 w 41"/>
                  <a:gd name="T5" fmla="*/ 29 h 42"/>
                  <a:gd name="T6" fmla="*/ 13 w 41"/>
                  <a:gd name="T7" fmla="*/ 1 h 42"/>
                  <a:gd name="T8" fmla="*/ 39 w 41"/>
                  <a:gd name="T9" fmla="*/ 14 h 42"/>
                </a:gdLst>
                <a:ahLst/>
                <a:cxnLst>
                  <a:cxn ang="0">
                    <a:pos x="T0" y="T1"/>
                  </a:cxn>
                  <a:cxn ang="0">
                    <a:pos x="T2" y="T3"/>
                  </a:cxn>
                  <a:cxn ang="0">
                    <a:pos x="T4" y="T5"/>
                  </a:cxn>
                  <a:cxn ang="0">
                    <a:pos x="T6" y="T7"/>
                  </a:cxn>
                  <a:cxn ang="0">
                    <a:pos x="T8" y="T9"/>
                  </a:cxn>
                </a:cxnLst>
                <a:rect l="0" t="0" r="r" b="b"/>
                <a:pathLst>
                  <a:path w="41" h="42">
                    <a:moveTo>
                      <a:pt x="39" y="14"/>
                    </a:moveTo>
                    <a:cubicBezTo>
                      <a:pt x="41" y="24"/>
                      <a:pt x="37" y="34"/>
                      <a:pt x="29" y="40"/>
                    </a:cubicBezTo>
                    <a:cubicBezTo>
                      <a:pt x="19" y="42"/>
                      <a:pt x="5" y="42"/>
                      <a:pt x="1" y="29"/>
                    </a:cubicBezTo>
                    <a:cubicBezTo>
                      <a:pt x="0" y="19"/>
                      <a:pt x="1" y="7"/>
                      <a:pt x="13" y="1"/>
                    </a:cubicBezTo>
                    <a:cubicBezTo>
                      <a:pt x="23" y="0"/>
                      <a:pt x="34" y="2"/>
                      <a:pt x="3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7" name="Freeform 198"/>
              <p:cNvSpPr>
                <a:spLocks/>
              </p:cNvSpPr>
              <p:nvPr userDrawn="1"/>
            </p:nvSpPr>
            <p:spPr bwMode="auto">
              <a:xfrm>
                <a:off x="713" y="1405"/>
                <a:ext cx="192" cy="220"/>
              </a:xfrm>
              <a:custGeom>
                <a:avLst/>
                <a:gdLst>
                  <a:gd name="T0" fmla="*/ 81 w 81"/>
                  <a:gd name="T1" fmla="*/ 0 h 93"/>
                  <a:gd name="T2" fmla="*/ 46 w 81"/>
                  <a:gd name="T3" fmla="*/ 75 h 93"/>
                  <a:gd name="T4" fmla="*/ 0 w 81"/>
                  <a:gd name="T5" fmla="*/ 83 h 93"/>
                  <a:gd name="T6" fmla="*/ 0 w 81"/>
                  <a:gd name="T7" fmla="*/ 78 h 93"/>
                  <a:gd name="T8" fmla="*/ 81 w 81"/>
                  <a:gd name="T9" fmla="*/ 0 h 93"/>
                </a:gdLst>
                <a:ahLst/>
                <a:cxnLst>
                  <a:cxn ang="0">
                    <a:pos x="T0" y="T1"/>
                  </a:cxn>
                  <a:cxn ang="0">
                    <a:pos x="T2" y="T3"/>
                  </a:cxn>
                  <a:cxn ang="0">
                    <a:pos x="T4" y="T5"/>
                  </a:cxn>
                  <a:cxn ang="0">
                    <a:pos x="T6" y="T7"/>
                  </a:cxn>
                  <a:cxn ang="0">
                    <a:pos x="T8" y="T9"/>
                  </a:cxn>
                </a:cxnLst>
                <a:rect l="0" t="0" r="r" b="b"/>
                <a:pathLst>
                  <a:path w="81" h="93">
                    <a:moveTo>
                      <a:pt x="81" y="0"/>
                    </a:moveTo>
                    <a:cubicBezTo>
                      <a:pt x="79" y="27"/>
                      <a:pt x="73" y="60"/>
                      <a:pt x="46" y="75"/>
                    </a:cubicBezTo>
                    <a:cubicBezTo>
                      <a:pt x="31" y="78"/>
                      <a:pt x="15" y="93"/>
                      <a:pt x="0" y="83"/>
                    </a:cubicBezTo>
                    <a:cubicBezTo>
                      <a:pt x="0" y="78"/>
                      <a:pt x="0" y="78"/>
                      <a:pt x="0" y="78"/>
                    </a:cubicBezTo>
                    <a:cubicBezTo>
                      <a:pt x="20" y="49"/>
                      <a:pt x="57" y="27"/>
                      <a:pt x="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8" name="Freeform 199"/>
              <p:cNvSpPr>
                <a:spLocks/>
              </p:cNvSpPr>
              <p:nvPr userDrawn="1"/>
            </p:nvSpPr>
            <p:spPr bwMode="auto">
              <a:xfrm>
                <a:off x="4577" y="1421"/>
                <a:ext cx="94" cy="88"/>
              </a:xfrm>
              <a:custGeom>
                <a:avLst/>
                <a:gdLst>
                  <a:gd name="T0" fmla="*/ 37 w 40"/>
                  <a:gd name="T1" fmla="*/ 15 h 37"/>
                  <a:gd name="T2" fmla="*/ 31 w 40"/>
                  <a:gd name="T3" fmla="*/ 30 h 37"/>
                  <a:gd name="T4" fmla="*/ 8 w 40"/>
                  <a:gd name="T5" fmla="*/ 31 h 37"/>
                  <a:gd name="T6" fmla="*/ 3 w 40"/>
                  <a:gd name="T7" fmla="*/ 12 h 37"/>
                  <a:gd name="T8" fmla="*/ 16 w 40"/>
                  <a:gd name="T9" fmla="*/ 1 h 37"/>
                  <a:gd name="T10" fmla="*/ 37 w 40"/>
                  <a:gd name="T11" fmla="*/ 15 h 37"/>
                </a:gdLst>
                <a:ahLst/>
                <a:cxnLst>
                  <a:cxn ang="0">
                    <a:pos x="T0" y="T1"/>
                  </a:cxn>
                  <a:cxn ang="0">
                    <a:pos x="T2" y="T3"/>
                  </a:cxn>
                  <a:cxn ang="0">
                    <a:pos x="T4" y="T5"/>
                  </a:cxn>
                  <a:cxn ang="0">
                    <a:pos x="T6" y="T7"/>
                  </a:cxn>
                  <a:cxn ang="0">
                    <a:pos x="T8" y="T9"/>
                  </a:cxn>
                  <a:cxn ang="0">
                    <a:pos x="T10" y="T11"/>
                  </a:cxn>
                </a:cxnLst>
                <a:rect l="0" t="0" r="r" b="b"/>
                <a:pathLst>
                  <a:path w="40" h="37">
                    <a:moveTo>
                      <a:pt x="37" y="15"/>
                    </a:moveTo>
                    <a:cubicBezTo>
                      <a:pt x="40" y="21"/>
                      <a:pt x="34" y="26"/>
                      <a:pt x="31" y="30"/>
                    </a:cubicBezTo>
                    <a:cubicBezTo>
                      <a:pt x="25" y="37"/>
                      <a:pt x="15" y="34"/>
                      <a:pt x="8" y="31"/>
                    </a:cubicBezTo>
                    <a:cubicBezTo>
                      <a:pt x="1" y="29"/>
                      <a:pt x="0" y="19"/>
                      <a:pt x="3" y="12"/>
                    </a:cubicBezTo>
                    <a:cubicBezTo>
                      <a:pt x="5" y="6"/>
                      <a:pt x="11" y="3"/>
                      <a:pt x="16" y="1"/>
                    </a:cubicBezTo>
                    <a:cubicBezTo>
                      <a:pt x="24" y="0"/>
                      <a:pt x="32" y="8"/>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9" name="Freeform 200"/>
              <p:cNvSpPr>
                <a:spLocks/>
              </p:cNvSpPr>
              <p:nvPr userDrawn="1"/>
            </p:nvSpPr>
            <p:spPr bwMode="auto">
              <a:xfrm>
                <a:off x="1018" y="1433"/>
                <a:ext cx="144" cy="315"/>
              </a:xfrm>
              <a:custGeom>
                <a:avLst/>
                <a:gdLst>
                  <a:gd name="T0" fmla="*/ 48 w 61"/>
                  <a:gd name="T1" fmla="*/ 54 h 133"/>
                  <a:gd name="T2" fmla="*/ 61 w 61"/>
                  <a:gd name="T3" fmla="*/ 131 h 133"/>
                  <a:gd name="T4" fmla="*/ 27 w 61"/>
                  <a:gd name="T5" fmla="*/ 105 h 133"/>
                  <a:gd name="T6" fmla="*/ 0 w 61"/>
                  <a:gd name="T7" fmla="*/ 3 h 133"/>
                  <a:gd name="T8" fmla="*/ 6 w 61"/>
                  <a:gd name="T9" fmla="*/ 1 h 133"/>
                  <a:gd name="T10" fmla="*/ 43 w 61"/>
                  <a:gd name="T11" fmla="*/ 42 h 133"/>
                  <a:gd name="T12" fmla="*/ 48 w 61"/>
                  <a:gd name="T13" fmla="*/ 54 h 133"/>
                </a:gdLst>
                <a:ahLst/>
                <a:cxnLst>
                  <a:cxn ang="0">
                    <a:pos x="T0" y="T1"/>
                  </a:cxn>
                  <a:cxn ang="0">
                    <a:pos x="T2" y="T3"/>
                  </a:cxn>
                  <a:cxn ang="0">
                    <a:pos x="T4" y="T5"/>
                  </a:cxn>
                  <a:cxn ang="0">
                    <a:pos x="T6" y="T7"/>
                  </a:cxn>
                  <a:cxn ang="0">
                    <a:pos x="T8" y="T9"/>
                  </a:cxn>
                  <a:cxn ang="0">
                    <a:pos x="T10" y="T11"/>
                  </a:cxn>
                  <a:cxn ang="0">
                    <a:pos x="T12" y="T13"/>
                  </a:cxn>
                </a:cxnLst>
                <a:rect l="0" t="0" r="r" b="b"/>
                <a:pathLst>
                  <a:path w="61" h="133">
                    <a:moveTo>
                      <a:pt x="48" y="54"/>
                    </a:moveTo>
                    <a:cubicBezTo>
                      <a:pt x="61" y="77"/>
                      <a:pt x="53" y="107"/>
                      <a:pt x="61" y="131"/>
                    </a:cubicBezTo>
                    <a:cubicBezTo>
                      <a:pt x="45" y="133"/>
                      <a:pt x="38" y="114"/>
                      <a:pt x="27" y="105"/>
                    </a:cubicBezTo>
                    <a:cubicBezTo>
                      <a:pt x="6" y="76"/>
                      <a:pt x="9" y="37"/>
                      <a:pt x="0" y="3"/>
                    </a:cubicBezTo>
                    <a:cubicBezTo>
                      <a:pt x="2" y="0"/>
                      <a:pt x="4" y="0"/>
                      <a:pt x="6" y="1"/>
                    </a:cubicBezTo>
                    <a:cubicBezTo>
                      <a:pt x="21" y="11"/>
                      <a:pt x="31" y="29"/>
                      <a:pt x="43" y="42"/>
                    </a:cubicBezTo>
                    <a:cubicBezTo>
                      <a:pt x="41" y="49"/>
                      <a:pt x="49" y="49"/>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0" name="Freeform 201"/>
              <p:cNvSpPr>
                <a:spLocks/>
              </p:cNvSpPr>
              <p:nvPr userDrawn="1"/>
            </p:nvSpPr>
            <p:spPr bwMode="auto">
              <a:xfrm>
                <a:off x="4695" y="1438"/>
                <a:ext cx="83" cy="71"/>
              </a:xfrm>
              <a:custGeom>
                <a:avLst/>
                <a:gdLst>
                  <a:gd name="T0" fmla="*/ 35 w 35"/>
                  <a:gd name="T1" fmla="*/ 16 h 30"/>
                  <a:gd name="T2" fmla="*/ 21 w 35"/>
                  <a:gd name="T3" fmla="*/ 30 h 30"/>
                  <a:gd name="T4" fmla="*/ 3 w 35"/>
                  <a:gd name="T5" fmla="*/ 22 h 30"/>
                  <a:gd name="T6" fmla="*/ 13 w 35"/>
                  <a:gd name="T7" fmla="*/ 4 h 30"/>
                  <a:gd name="T8" fmla="*/ 35 w 35"/>
                  <a:gd name="T9" fmla="*/ 16 h 30"/>
                </a:gdLst>
                <a:ahLst/>
                <a:cxnLst>
                  <a:cxn ang="0">
                    <a:pos x="T0" y="T1"/>
                  </a:cxn>
                  <a:cxn ang="0">
                    <a:pos x="T2" y="T3"/>
                  </a:cxn>
                  <a:cxn ang="0">
                    <a:pos x="T4" y="T5"/>
                  </a:cxn>
                  <a:cxn ang="0">
                    <a:pos x="T6" y="T7"/>
                  </a:cxn>
                  <a:cxn ang="0">
                    <a:pos x="T8" y="T9"/>
                  </a:cxn>
                </a:cxnLst>
                <a:rect l="0" t="0" r="r" b="b"/>
                <a:pathLst>
                  <a:path w="35" h="30">
                    <a:moveTo>
                      <a:pt x="35" y="16"/>
                    </a:moveTo>
                    <a:cubicBezTo>
                      <a:pt x="35" y="23"/>
                      <a:pt x="26" y="25"/>
                      <a:pt x="21" y="30"/>
                    </a:cubicBezTo>
                    <a:cubicBezTo>
                      <a:pt x="14" y="29"/>
                      <a:pt x="9" y="26"/>
                      <a:pt x="3" y="22"/>
                    </a:cubicBezTo>
                    <a:cubicBezTo>
                      <a:pt x="0" y="12"/>
                      <a:pt x="8" y="9"/>
                      <a:pt x="13" y="4"/>
                    </a:cubicBezTo>
                    <a:cubicBezTo>
                      <a:pt x="22" y="0"/>
                      <a:pt x="32" y="5"/>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1" name="Freeform 202"/>
              <p:cNvSpPr>
                <a:spLocks/>
              </p:cNvSpPr>
              <p:nvPr userDrawn="1"/>
            </p:nvSpPr>
            <p:spPr bwMode="auto">
              <a:xfrm>
                <a:off x="4893" y="1476"/>
                <a:ext cx="154" cy="222"/>
              </a:xfrm>
              <a:custGeom>
                <a:avLst/>
                <a:gdLst>
                  <a:gd name="T0" fmla="*/ 65 w 65"/>
                  <a:gd name="T1" fmla="*/ 86 h 94"/>
                  <a:gd name="T2" fmla="*/ 59 w 65"/>
                  <a:gd name="T3" fmla="*/ 93 h 94"/>
                  <a:gd name="T4" fmla="*/ 55 w 65"/>
                  <a:gd name="T5" fmla="*/ 93 h 94"/>
                  <a:gd name="T6" fmla="*/ 3 w 65"/>
                  <a:gd name="T7" fmla="*/ 1 h 94"/>
                  <a:gd name="T8" fmla="*/ 9 w 65"/>
                  <a:gd name="T9" fmla="*/ 0 h 94"/>
                  <a:gd name="T10" fmla="*/ 65 w 65"/>
                  <a:gd name="T11" fmla="*/ 86 h 94"/>
                </a:gdLst>
                <a:ahLst/>
                <a:cxnLst>
                  <a:cxn ang="0">
                    <a:pos x="T0" y="T1"/>
                  </a:cxn>
                  <a:cxn ang="0">
                    <a:pos x="T2" y="T3"/>
                  </a:cxn>
                  <a:cxn ang="0">
                    <a:pos x="T4" y="T5"/>
                  </a:cxn>
                  <a:cxn ang="0">
                    <a:pos x="T6" y="T7"/>
                  </a:cxn>
                  <a:cxn ang="0">
                    <a:pos x="T8" y="T9"/>
                  </a:cxn>
                  <a:cxn ang="0">
                    <a:pos x="T10" y="T11"/>
                  </a:cxn>
                </a:cxnLst>
                <a:rect l="0" t="0" r="r" b="b"/>
                <a:pathLst>
                  <a:path w="65" h="94">
                    <a:moveTo>
                      <a:pt x="65" y="86"/>
                    </a:moveTo>
                    <a:cubicBezTo>
                      <a:pt x="65" y="89"/>
                      <a:pt x="64" y="94"/>
                      <a:pt x="59" y="93"/>
                    </a:cubicBezTo>
                    <a:cubicBezTo>
                      <a:pt x="55" y="93"/>
                      <a:pt x="55" y="93"/>
                      <a:pt x="55" y="93"/>
                    </a:cubicBezTo>
                    <a:cubicBezTo>
                      <a:pt x="27" y="67"/>
                      <a:pt x="0" y="39"/>
                      <a:pt x="3" y="1"/>
                    </a:cubicBezTo>
                    <a:cubicBezTo>
                      <a:pt x="9" y="0"/>
                      <a:pt x="9" y="0"/>
                      <a:pt x="9" y="0"/>
                    </a:cubicBezTo>
                    <a:cubicBezTo>
                      <a:pt x="35" y="22"/>
                      <a:pt x="64" y="46"/>
                      <a:pt x="65"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2" name="Freeform 203"/>
              <p:cNvSpPr>
                <a:spLocks/>
              </p:cNvSpPr>
              <p:nvPr userDrawn="1"/>
            </p:nvSpPr>
            <p:spPr bwMode="auto">
              <a:xfrm>
                <a:off x="4785" y="1566"/>
                <a:ext cx="94" cy="89"/>
              </a:xfrm>
              <a:custGeom>
                <a:avLst/>
                <a:gdLst>
                  <a:gd name="T0" fmla="*/ 39 w 40"/>
                  <a:gd name="T1" fmla="*/ 17 h 38"/>
                  <a:gd name="T2" fmla="*/ 30 w 40"/>
                  <a:gd name="T3" fmla="*/ 35 h 38"/>
                  <a:gd name="T4" fmla="*/ 1 w 40"/>
                  <a:gd name="T5" fmla="*/ 23 h 38"/>
                  <a:gd name="T6" fmla="*/ 16 w 40"/>
                  <a:gd name="T7" fmla="*/ 3 h 38"/>
                  <a:gd name="T8" fmla="*/ 39 w 40"/>
                  <a:gd name="T9" fmla="*/ 17 h 38"/>
                </a:gdLst>
                <a:ahLst/>
                <a:cxnLst>
                  <a:cxn ang="0">
                    <a:pos x="T0" y="T1"/>
                  </a:cxn>
                  <a:cxn ang="0">
                    <a:pos x="T2" y="T3"/>
                  </a:cxn>
                  <a:cxn ang="0">
                    <a:pos x="T4" y="T5"/>
                  </a:cxn>
                  <a:cxn ang="0">
                    <a:pos x="T6" y="T7"/>
                  </a:cxn>
                  <a:cxn ang="0">
                    <a:pos x="T8" y="T9"/>
                  </a:cxn>
                </a:cxnLst>
                <a:rect l="0" t="0" r="r" b="b"/>
                <a:pathLst>
                  <a:path w="40" h="38">
                    <a:moveTo>
                      <a:pt x="39" y="17"/>
                    </a:moveTo>
                    <a:cubicBezTo>
                      <a:pt x="40" y="25"/>
                      <a:pt x="35" y="30"/>
                      <a:pt x="30" y="35"/>
                    </a:cubicBezTo>
                    <a:cubicBezTo>
                      <a:pt x="20" y="38"/>
                      <a:pt x="3" y="37"/>
                      <a:pt x="1" y="23"/>
                    </a:cubicBezTo>
                    <a:cubicBezTo>
                      <a:pt x="0" y="13"/>
                      <a:pt x="11" y="8"/>
                      <a:pt x="16" y="3"/>
                    </a:cubicBezTo>
                    <a:cubicBezTo>
                      <a:pt x="27" y="0"/>
                      <a:pt x="35" y="8"/>
                      <a:pt x="3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3" name="Freeform 204"/>
              <p:cNvSpPr>
                <a:spLocks/>
              </p:cNvSpPr>
              <p:nvPr userDrawn="1"/>
            </p:nvSpPr>
            <p:spPr bwMode="auto">
              <a:xfrm>
                <a:off x="4539" y="1606"/>
                <a:ext cx="217" cy="239"/>
              </a:xfrm>
              <a:custGeom>
                <a:avLst/>
                <a:gdLst>
                  <a:gd name="T0" fmla="*/ 80 w 92"/>
                  <a:gd name="T1" fmla="*/ 20 h 101"/>
                  <a:gd name="T2" fmla="*/ 5 w 92"/>
                  <a:gd name="T3" fmla="*/ 101 h 101"/>
                  <a:gd name="T4" fmla="*/ 3 w 92"/>
                  <a:gd name="T5" fmla="*/ 87 h 101"/>
                  <a:gd name="T6" fmla="*/ 77 w 92"/>
                  <a:gd name="T7" fmla="*/ 0 h 101"/>
                  <a:gd name="T8" fmla="*/ 80 w 92"/>
                  <a:gd name="T9" fmla="*/ 20 h 101"/>
                </a:gdLst>
                <a:ahLst/>
                <a:cxnLst>
                  <a:cxn ang="0">
                    <a:pos x="T0" y="T1"/>
                  </a:cxn>
                  <a:cxn ang="0">
                    <a:pos x="T2" y="T3"/>
                  </a:cxn>
                  <a:cxn ang="0">
                    <a:pos x="T4" y="T5"/>
                  </a:cxn>
                  <a:cxn ang="0">
                    <a:pos x="T6" y="T7"/>
                  </a:cxn>
                  <a:cxn ang="0">
                    <a:pos x="T8" y="T9"/>
                  </a:cxn>
                </a:cxnLst>
                <a:rect l="0" t="0" r="r" b="b"/>
                <a:pathLst>
                  <a:path w="92" h="101">
                    <a:moveTo>
                      <a:pt x="80" y="20"/>
                    </a:moveTo>
                    <a:cubicBezTo>
                      <a:pt x="66" y="56"/>
                      <a:pt x="30" y="74"/>
                      <a:pt x="5" y="101"/>
                    </a:cubicBezTo>
                    <a:cubicBezTo>
                      <a:pt x="0" y="98"/>
                      <a:pt x="2" y="91"/>
                      <a:pt x="3" y="87"/>
                    </a:cubicBezTo>
                    <a:cubicBezTo>
                      <a:pt x="12" y="50"/>
                      <a:pt x="41" y="14"/>
                      <a:pt x="77" y="0"/>
                    </a:cubicBezTo>
                    <a:cubicBezTo>
                      <a:pt x="92" y="2"/>
                      <a:pt x="77" y="12"/>
                      <a:pt x="8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4" name="Freeform 205"/>
              <p:cNvSpPr>
                <a:spLocks/>
              </p:cNvSpPr>
              <p:nvPr userDrawn="1"/>
            </p:nvSpPr>
            <p:spPr bwMode="auto">
              <a:xfrm>
                <a:off x="4813" y="1693"/>
                <a:ext cx="85" cy="71"/>
              </a:xfrm>
              <a:custGeom>
                <a:avLst/>
                <a:gdLst>
                  <a:gd name="T0" fmla="*/ 36 w 36"/>
                  <a:gd name="T1" fmla="*/ 12 h 30"/>
                  <a:gd name="T2" fmla="*/ 22 w 36"/>
                  <a:gd name="T3" fmla="*/ 30 h 30"/>
                  <a:gd name="T4" fmla="*/ 1 w 36"/>
                  <a:gd name="T5" fmla="*/ 19 h 30"/>
                  <a:gd name="T6" fmla="*/ 13 w 36"/>
                  <a:gd name="T7" fmla="*/ 2 h 30"/>
                  <a:gd name="T8" fmla="*/ 36 w 36"/>
                  <a:gd name="T9" fmla="*/ 12 h 30"/>
                </a:gdLst>
                <a:ahLst/>
                <a:cxnLst>
                  <a:cxn ang="0">
                    <a:pos x="T0" y="T1"/>
                  </a:cxn>
                  <a:cxn ang="0">
                    <a:pos x="T2" y="T3"/>
                  </a:cxn>
                  <a:cxn ang="0">
                    <a:pos x="T4" y="T5"/>
                  </a:cxn>
                  <a:cxn ang="0">
                    <a:pos x="T6" y="T7"/>
                  </a:cxn>
                  <a:cxn ang="0">
                    <a:pos x="T8" y="T9"/>
                  </a:cxn>
                </a:cxnLst>
                <a:rect l="0" t="0" r="r" b="b"/>
                <a:pathLst>
                  <a:path w="36" h="30">
                    <a:moveTo>
                      <a:pt x="36" y="12"/>
                    </a:moveTo>
                    <a:cubicBezTo>
                      <a:pt x="36" y="21"/>
                      <a:pt x="27" y="25"/>
                      <a:pt x="22" y="30"/>
                    </a:cubicBezTo>
                    <a:cubicBezTo>
                      <a:pt x="14" y="29"/>
                      <a:pt x="7" y="27"/>
                      <a:pt x="1" y="19"/>
                    </a:cubicBezTo>
                    <a:cubicBezTo>
                      <a:pt x="0" y="9"/>
                      <a:pt x="8" y="6"/>
                      <a:pt x="13" y="2"/>
                    </a:cubicBezTo>
                    <a:cubicBezTo>
                      <a:pt x="23" y="0"/>
                      <a:pt x="32" y="4"/>
                      <a:pt x="3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5" name="Freeform 206"/>
              <p:cNvSpPr>
                <a:spLocks noEditPoints="1"/>
              </p:cNvSpPr>
              <p:nvPr userDrawn="1"/>
            </p:nvSpPr>
            <p:spPr bwMode="auto">
              <a:xfrm>
                <a:off x="2481" y="-2430"/>
                <a:ext cx="784" cy="114"/>
              </a:xfrm>
              <a:custGeom>
                <a:avLst/>
                <a:gdLst>
                  <a:gd name="T0" fmla="*/ 308 w 332"/>
                  <a:gd name="T1" fmla="*/ 0 h 48"/>
                  <a:gd name="T2" fmla="*/ 332 w 332"/>
                  <a:gd name="T3" fmla="*/ 24 h 48"/>
                  <a:gd name="T4" fmla="*/ 308 w 332"/>
                  <a:gd name="T5" fmla="*/ 48 h 48"/>
                  <a:gd name="T6" fmla="*/ 23 w 332"/>
                  <a:gd name="T7" fmla="*/ 48 h 48"/>
                  <a:gd name="T8" fmla="*/ 0 w 332"/>
                  <a:gd name="T9" fmla="*/ 24 h 48"/>
                  <a:gd name="T10" fmla="*/ 23 w 332"/>
                  <a:gd name="T11" fmla="*/ 0 h 48"/>
                  <a:gd name="T12" fmla="*/ 308 w 332"/>
                  <a:gd name="T13" fmla="*/ 0 h 48"/>
                  <a:gd name="T14" fmla="*/ 107 w 332"/>
                  <a:gd name="T15" fmla="*/ 42 h 48"/>
                  <a:gd name="T16" fmla="*/ 93 w 332"/>
                  <a:gd name="T17" fmla="*/ 8 h 48"/>
                  <a:gd name="T18" fmla="*/ 65 w 332"/>
                  <a:gd name="T19" fmla="*/ 8 h 48"/>
                  <a:gd name="T20" fmla="*/ 79 w 332"/>
                  <a:gd name="T21" fmla="*/ 42 h 48"/>
                  <a:gd name="T22" fmla="*/ 107 w 332"/>
                  <a:gd name="T23" fmla="*/ 42 h 48"/>
                  <a:gd name="T24" fmla="*/ 223 w 332"/>
                  <a:gd name="T25" fmla="*/ 42 h 48"/>
                  <a:gd name="T26" fmla="*/ 210 w 332"/>
                  <a:gd name="T27" fmla="*/ 8 h 48"/>
                  <a:gd name="T28" fmla="*/ 182 w 332"/>
                  <a:gd name="T29" fmla="*/ 8 h 48"/>
                  <a:gd name="T30" fmla="*/ 196 w 332"/>
                  <a:gd name="T31" fmla="*/ 42 h 48"/>
                  <a:gd name="T32" fmla="*/ 223 w 332"/>
                  <a:gd name="T33" fmla="*/ 42 h 48"/>
                  <a:gd name="T34" fmla="*/ 309 w 332"/>
                  <a:gd name="T35" fmla="*/ 8 h 48"/>
                  <a:gd name="T36" fmla="*/ 299 w 332"/>
                  <a:gd name="T37" fmla="*/ 8 h 48"/>
                  <a:gd name="T38" fmla="*/ 310 w 332"/>
                  <a:gd name="T39" fmla="*/ 42 h 48"/>
                  <a:gd name="T40" fmla="*/ 309 w 332"/>
                  <a:gd name="T41"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2" h="48">
                    <a:moveTo>
                      <a:pt x="308" y="0"/>
                    </a:moveTo>
                    <a:cubicBezTo>
                      <a:pt x="321" y="0"/>
                      <a:pt x="332" y="11"/>
                      <a:pt x="332" y="24"/>
                    </a:cubicBezTo>
                    <a:cubicBezTo>
                      <a:pt x="332" y="38"/>
                      <a:pt x="321" y="48"/>
                      <a:pt x="308" y="48"/>
                    </a:cubicBezTo>
                    <a:cubicBezTo>
                      <a:pt x="23" y="48"/>
                      <a:pt x="23" y="48"/>
                      <a:pt x="23" y="48"/>
                    </a:cubicBezTo>
                    <a:cubicBezTo>
                      <a:pt x="10" y="48"/>
                      <a:pt x="0" y="38"/>
                      <a:pt x="0" y="24"/>
                    </a:cubicBezTo>
                    <a:cubicBezTo>
                      <a:pt x="0" y="11"/>
                      <a:pt x="10" y="0"/>
                      <a:pt x="23" y="0"/>
                    </a:cubicBezTo>
                    <a:cubicBezTo>
                      <a:pt x="308" y="0"/>
                      <a:pt x="308" y="0"/>
                      <a:pt x="308" y="0"/>
                    </a:cubicBezTo>
                    <a:close/>
                    <a:moveTo>
                      <a:pt x="107" y="42"/>
                    </a:moveTo>
                    <a:cubicBezTo>
                      <a:pt x="135" y="42"/>
                      <a:pt x="108" y="8"/>
                      <a:pt x="93" y="8"/>
                    </a:cubicBezTo>
                    <a:cubicBezTo>
                      <a:pt x="65" y="8"/>
                      <a:pt x="65" y="8"/>
                      <a:pt x="65" y="8"/>
                    </a:cubicBezTo>
                    <a:cubicBezTo>
                      <a:pt x="38" y="8"/>
                      <a:pt x="64" y="42"/>
                      <a:pt x="79" y="42"/>
                    </a:cubicBezTo>
                    <a:cubicBezTo>
                      <a:pt x="107" y="42"/>
                      <a:pt x="107" y="42"/>
                      <a:pt x="107" y="42"/>
                    </a:cubicBezTo>
                    <a:close/>
                    <a:moveTo>
                      <a:pt x="223" y="42"/>
                    </a:moveTo>
                    <a:cubicBezTo>
                      <a:pt x="251" y="42"/>
                      <a:pt x="225" y="8"/>
                      <a:pt x="210" y="8"/>
                    </a:cubicBezTo>
                    <a:cubicBezTo>
                      <a:pt x="182" y="8"/>
                      <a:pt x="182" y="8"/>
                      <a:pt x="182" y="8"/>
                    </a:cubicBezTo>
                    <a:cubicBezTo>
                      <a:pt x="154" y="8"/>
                      <a:pt x="181" y="42"/>
                      <a:pt x="196" y="42"/>
                    </a:cubicBezTo>
                    <a:cubicBezTo>
                      <a:pt x="223" y="42"/>
                      <a:pt x="223" y="42"/>
                      <a:pt x="223" y="42"/>
                    </a:cubicBezTo>
                    <a:close/>
                    <a:moveTo>
                      <a:pt x="309" y="8"/>
                    </a:moveTo>
                    <a:cubicBezTo>
                      <a:pt x="299" y="8"/>
                      <a:pt x="299" y="8"/>
                      <a:pt x="299" y="8"/>
                    </a:cubicBezTo>
                    <a:cubicBezTo>
                      <a:pt x="271" y="8"/>
                      <a:pt x="295" y="42"/>
                      <a:pt x="310" y="42"/>
                    </a:cubicBezTo>
                    <a:cubicBezTo>
                      <a:pt x="328" y="42"/>
                      <a:pt x="329" y="8"/>
                      <a:pt x="30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6" name="Freeform 207"/>
              <p:cNvSpPr>
                <a:spLocks noEditPoints="1"/>
              </p:cNvSpPr>
              <p:nvPr userDrawn="1"/>
            </p:nvSpPr>
            <p:spPr bwMode="auto">
              <a:xfrm>
                <a:off x="3100" y="-1657"/>
                <a:ext cx="354" cy="575"/>
              </a:xfrm>
              <a:custGeom>
                <a:avLst/>
                <a:gdLst>
                  <a:gd name="T0" fmla="*/ 21 w 150"/>
                  <a:gd name="T1" fmla="*/ 0 h 243"/>
                  <a:gd name="T2" fmla="*/ 76 w 150"/>
                  <a:gd name="T3" fmla="*/ 21 h 243"/>
                  <a:gd name="T4" fmla="*/ 129 w 150"/>
                  <a:gd name="T5" fmla="*/ 0 h 243"/>
                  <a:gd name="T6" fmla="*/ 108 w 150"/>
                  <a:gd name="T7" fmla="*/ 80 h 243"/>
                  <a:gd name="T8" fmla="*/ 150 w 150"/>
                  <a:gd name="T9" fmla="*/ 71 h 243"/>
                  <a:gd name="T10" fmla="*/ 136 w 150"/>
                  <a:gd name="T11" fmla="*/ 120 h 243"/>
                  <a:gd name="T12" fmla="*/ 150 w 150"/>
                  <a:gd name="T13" fmla="*/ 167 h 243"/>
                  <a:gd name="T14" fmla="*/ 113 w 150"/>
                  <a:gd name="T15" fmla="*/ 156 h 243"/>
                  <a:gd name="T16" fmla="*/ 129 w 150"/>
                  <a:gd name="T17" fmla="*/ 243 h 243"/>
                  <a:gd name="T18" fmla="*/ 76 w 150"/>
                  <a:gd name="T19" fmla="*/ 222 h 243"/>
                  <a:gd name="T20" fmla="*/ 21 w 150"/>
                  <a:gd name="T21" fmla="*/ 243 h 243"/>
                  <a:gd name="T22" fmla="*/ 43 w 150"/>
                  <a:gd name="T23" fmla="*/ 156 h 243"/>
                  <a:gd name="T24" fmla="*/ 0 w 150"/>
                  <a:gd name="T25" fmla="*/ 169 h 243"/>
                  <a:gd name="T26" fmla="*/ 11 w 150"/>
                  <a:gd name="T27" fmla="*/ 120 h 243"/>
                  <a:gd name="T28" fmla="*/ 0 w 150"/>
                  <a:gd name="T29" fmla="*/ 73 h 243"/>
                  <a:gd name="T30" fmla="*/ 41 w 150"/>
                  <a:gd name="T31" fmla="*/ 80 h 243"/>
                  <a:gd name="T32" fmla="*/ 21 w 150"/>
                  <a:gd name="T33" fmla="*/ 0 h 243"/>
                  <a:gd name="T34" fmla="*/ 101 w 150"/>
                  <a:gd name="T35" fmla="*/ 145 h 243"/>
                  <a:gd name="T36" fmla="*/ 115 w 150"/>
                  <a:gd name="T37" fmla="*/ 113 h 243"/>
                  <a:gd name="T38" fmla="*/ 75 w 150"/>
                  <a:gd name="T39" fmla="*/ 82 h 243"/>
                  <a:gd name="T40" fmla="*/ 39 w 150"/>
                  <a:gd name="T41" fmla="*/ 112 h 243"/>
                  <a:gd name="T42" fmla="*/ 58 w 150"/>
                  <a:gd name="T43" fmla="*/ 145 h 243"/>
                  <a:gd name="T44" fmla="*/ 101 w 150"/>
                  <a:gd name="T45" fmla="*/ 145 h 243"/>
                  <a:gd name="T46" fmla="*/ 48 w 150"/>
                  <a:gd name="T47" fmla="*/ 115 h 243"/>
                  <a:gd name="T48" fmla="*/ 77 w 150"/>
                  <a:gd name="T49" fmla="*/ 119 h 243"/>
                  <a:gd name="T50" fmla="*/ 107 w 150"/>
                  <a:gd name="T51" fmla="*/ 115 h 243"/>
                  <a:gd name="T52" fmla="*/ 77 w 150"/>
                  <a:gd name="T53" fmla="*/ 103 h 243"/>
                  <a:gd name="T54" fmla="*/ 48 w 150"/>
                  <a:gd name="T55" fmla="*/ 11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0" h="243">
                    <a:moveTo>
                      <a:pt x="21" y="0"/>
                    </a:moveTo>
                    <a:cubicBezTo>
                      <a:pt x="76" y="21"/>
                      <a:pt x="76" y="21"/>
                      <a:pt x="76" y="21"/>
                    </a:cubicBezTo>
                    <a:cubicBezTo>
                      <a:pt x="129" y="0"/>
                      <a:pt x="129" y="0"/>
                      <a:pt x="129" y="0"/>
                    </a:cubicBezTo>
                    <a:cubicBezTo>
                      <a:pt x="108" y="80"/>
                      <a:pt x="108" y="80"/>
                      <a:pt x="108" y="80"/>
                    </a:cubicBezTo>
                    <a:cubicBezTo>
                      <a:pt x="150" y="71"/>
                      <a:pt x="150" y="71"/>
                      <a:pt x="150" y="71"/>
                    </a:cubicBezTo>
                    <a:cubicBezTo>
                      <a:pt x="136" y="120"/>
                      <a:pt x="136" y="120"/>
                      <a:pt x="136" y="120"/>
                    </a:cubicBezTo>
                    <a:cubicBezTo>
                      <a:pt x="150" y="167"/>
                      <a:pt x="150" y="167"/>
                      <a:pt x="150" y="167"/>
                    </a:cubicBezTo>
                    <a:cubicBezTo>
                      <a:pt x="113" y="156"/>
                      <a:pt x="113" y="156"/>
                      <a:pt x="113" y="156"/>
                    </a:cubicBezTo>
                    <a:cubicBezTo>
                      <a:pt x="129" y="243"/>
                      <a:pt x="129" y="243"/>
                      <a:pt x="129" y="243"/>
                    </a:cubicBezTo>
                    <a:cubicBezTo>
                      <a:pt x="76" y="222"/>
                      <a:pt x="76" y="222"/>
                      <a:pt x="76" y="222"/>
                    </a:cubicBezTo>
                    <a:cubicBezTo>
                      <a:pt x="21" y="243"/>
                      <a:pt x="21" y="243"/>
                      <a:pt x="21" y="243"/>
                    </a:cubicBezTo>
                    <a:cubicBezTo>
                      <a:pt x="43" y="156"/>
                      <a:pt x="43" y="156"/>
                      <a:pt x="43" y="156"/>
                    </a:cubicBezTo>
                    <a:cubicBezTo>
                      <a:pt x="0" y="169"/>
                      <a:pt x="0" y="169"/>
                      <a:pt x="0" y="169"/>
                    </a:cubicBezTo>
                    <a:cubicBezTo>
                      <a:pt x="11" y="120"/>
                      <a:pt x="11" y="120"/>
                      <a:pt x="11" y="120"/>
                    </a:cubicBezTo>
                    <a:cubicBezTo>
                      <a:pt x="0" y="73"/>
                      <a:pt x="0" y="73"/>
                      <a:pt x="0" y="73"/>
                    </a:cubicBezTo>
                    <a:cubicBezTo>
                      <a:pt x="41" y="80"/>
                      <a:pt x="41" y="80"/>
                      <a:pt x="41" y="80"/>
                    </a:cubicBezTo>
                    <a:cubicBezTo>
                      <a:pt x="21" y="0"/>
                      <a:pt x="21" y="0"/>
                      <a:pt x="21" y="0"/>
                    </a:cubicBezTo>
                    <a:close/>
                    <a:moveTo>
                      <a:pt x="101" y="145"/>
                    </a:moveTo>
                    <a:cubicBezTo>
                      <a:pt x="114" y="145"/>
                      <a:pt x="115" y="128"/>
                      <a:pt x="115" y="113"/>
                    </a:cubicBezTo>
                    <a:cubicBezTo>
                      <a:pt x="115" y="80"/>
                      <a:pt x="89" y="113"/>
                      <a:pt x="75" y="82"/>
                    </a:cubicBezTo>
                    <a:cubicBezTo>
                      <a:pt x="65" y="108"/>
                      <a:pt x="39" y="84"/>
                      <a:pt x="39" y="112"/>
                    </a:cubicBezTo>
                    <a:cubicBezTo>
                      <a:pt x="39" y="132"/>
                      <a:pt x="38" y="145"/>
                      <a:pt x="58" y="145"/>
                    </a:cubicBezTo>
                    <a:cubicBezTo>
                      <a:pt x="101" y="145"/>
                      <a:pt x="101" y="145"/>
                      <a:pt x="101" y="145"/>
                    </a:cubicBezTo>
                    <a:close/>
                    <a:moveTo>
                      <a:pt x="48" y="115"/>
                    </a:moveTo>
                    <a:cubicBezTo>
                      <a:pt x="48" y="127"/>
                      <a:pt x="65" y="119"/>
                      <a:pt x="77" y="119"/>
                    </a:cubicBezTo>
                    <a:cubicBezTo>
                      <a:pt x="90" y="119"/>
                      <a:pt x="107" y="127"/>
                      <a:pt x="107" y="115"/>
                    </a:cubicBezTo>
                    <a:cubicBezTo>
                      <a:pt x="107" y="97"/>
                      <a:pt x="90" y="103"/>
                      <a:pt x="77" y="103"/>
                    </a:cubicBezTo>
                    <a:cubicBezTo>
                      <a:pt x="65" y="103"/>
                      <a:pt x="48" y="97"/>
                      <a:pt x="48"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7" name="Freeform 208"/>
              <p:cNvSpPr>
                <a:spLocks/>
              </p:cNvSpPr>
              <p:nvPr userDrawn="1"/>
            </p:nvSpPr>
            <p:spPr bwMode="auto">
              <a:xfrm>
                <a:off x="2828" y="-1463"/>
                <a:ext cx="83" cy="85"/>
              </a:xfrm>
              <a:custGeom>
                <a:avLst/>
                <a:gdLst>
                  <a:gd name="T0" fmla="*/ 21 w 83"/>
                  <a:gd name="T1" fmla="*/ 85 h 85"/>
                  <a:gd name="T2" fmla="*/ 21 w 83"/>
                  <a:gd name="T3" fmla="*/ 62 h 85"/>
                  <a:gd name="T4" fmla="*/ 0 w 83"/>
                  <a:gd name="T5" fmla="*/ 57 h 85"/>
                  <a:gd name="T6" fmla="*/ 17 w 83"/>
                  <a:gd name="T7" fmla="*/ 40 h 85"/>
                  <a:gd name="T8" fmla="*/ 5 w 83"/>
                  <a:gd name="T9" fmla="*/ 19 h 85"/>
                  <a:gd name="T10" fmla="*/ 28 w 83"/>
                  <a:gd name="T11" fmla="*/ 21 h 85"/>
                  <a:gd name="T12" fmla="*/ 40 w 83"/>
                  <a:gd name="T13" fmla="*/ 0 h 85"/>
                  <a:gd name="T14" fmla="*/ 54 w 83"/>
                  <a:gd name="T15" fmla="*/ 21 h 85"/>
                  <a:gd name="T16" fmla="*/ 76 w 83"/>
                  <a:gd name="T17" fmla="*/ 19 h 85"/>
                  <a:gd name="T18" fmla="*/ 66 w 83"/>
                  <a:gd name="T19" fmla="*/ 40 h 85"/>
                  <a:gd name="T20" fmla="*/ 83 w 83"/>
                  <a:gd name="T21" fmla="*/ 57 h 85"/>
                  <a:gd name="T22" fmla="*/ 62 w 83"/>
                  <a:gd name="T23" fmla="*/ 62 h 85"/>
                  <a:gd name="T24" fmla="*/ 62 w 83"/>
                  <a:gd name="T25" fmla="*/ 85 h 85"/>
                  <a:gd name="T26" fmla="*/ 40 w 83"/>
                  <a:gd name="T27" fmla="*/ 69 h 85"/>
                  <a:gd name="T28" fmla="*/ 21 w 83"/>
                  <a:gd name="T29" fmla="*/ 85 h 85"/>
                  <a:gd name="T30" fmla="*/ 21 w 83"/>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85">
                    <a:moveTo>
                      <a:pt x="21" y="85"/>
                    </a:moveTo>
                    <a:lnTo>
                      <a:pt x="21" y="62"/>
                    </a:lnTo>
                    <a:lnTo>
                      <a:pt x="0" y="57"/>
                    </a:lnTo>
                    <a:lnTo>
                      <a:pt x="17" y="40"/>
                    </a:lnTo>
                    <a:lnTo>
                      <a:pt x="5" y="19"/>
                    </a:lnTo>
                    <a:lnTo>
                      <a:pt x="28" y="21"/>
                    </a:lnTo>
                    <a:lnTo>
                      <a:pt x="40" y="0"/>
                    </a:lnTo>
                    <a:lnTo>
                      <a:pt x="54" y="21"/>
                    </a:lnTo>
                    <a:lnTo>
                      <a:pt x="76" y="19"/>
                    </a:lnTo>
                    <a:lnTo>
                      <a:pt x="66" y="40"/>
                    </a:lnTo>
                    <a:lnTo>
                      <a:pt x="83" y="57"/>
                    </a:lnTo>
                    <a:lnTo>
                      <a:pt x="62" y="62"/>
                    </a:lnTo>
                    <a:lnTo>
                      <a:pt x="62" y="85"/>
                    </a:lnTo>
                    <a:lnTo>
                      <a:pt x="40" y="69"/>
                    </a:lnTo>
                    <a:lnTo>
                      <a:pt x="21" y="85"/>
                    </a:lnTo>
                    <a:lnTo>
                      <a:pt x="21"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8" name="Freeform 209"/>
              <p:cNvSpPr>
                <a:spLocks/>
              </p:cNvSpPr>
              <p:nvPr userDrawn="1"/>
            </p:nvSpPr>
            <p:spPr bwMode="auto">
              <a:xfrm>
                <a:off x="2726" y="-1335"/>
                <a:ext cx="86" cy="85"/>
              </a:xfrm>
              <a:custGeom>
                <a:avLst/>
                <a:gdLst>
                  <a:gd name="T0" fmla="*/ 24 w 86"/>
                  <a:gd name="T1" fmla="*/ 85 h 85"/>
                  <a:gd name="T2" fmla="*/ 24 w 86"/>
                  <a:gd name="T3" fmla="*/ 61 h 85"/>
                  <a:gd name="T4" fmla="*/ 0 w 86"/>
                  <a:gd name="T5" fmla="*/ 57 h 85"/>
                  <a:gd name="T6" fmla="*/ 19 w 86"/>
                  <a:gd name="T7" fmla="*/ 40 h 85"/>
                  <a:gd name="T8" fmla="*/ 8 w 86"/>
                  <a:gd name="T9" fmla="*/ 21 h 85"/>
                  <a:gd name="T10" fmla="*/ 29 w 86"/>
                  <a:gd name="T11" fmla="*/ 24 h 85"/>
                  <a:gd name="T12" fmla="*/ 43 w 86"/>
                  <a:gd name="T13" fmla="*/ 0 h 85"/>
                  <a:gd name="T14" fmla="*/ 57 w 86"/>
                  <a:gd name="T15" fmla="*/ 24 h 85"/>
                  <a:gd name="T16" fmla="*/ 78 w 86"/>
                  <a:gd name="T17" fmla="*/ 21 h 85"/>
                  <a:gd name="T18" fmla="*/ 69 w 86"/>
                  <a:gd name="T19" fmla="*/ 40 h 85"/>
                  <a:gd name="T20" fmla="*/ 86 w 86"/>
                  <a:gd name="T21" fmla="*/ 57 h 85"/>
                  <a:gd name="T22" fmla="*/ 64 w 86"/>
                  <a:gd name="T23" fmla="*/ 61 h 85"/>
                  <a:gd name="T24" fmla="*/ 64 w 86"/>
                  <a:gd name="T25" fmla="*/ 85 h 85"/>
                  <a:gd name="T26" fmla="*/ 43 w 86"/>
                  <a:gd name="T27" fmla="*/ 71 h 85"/>
                  <a:gd name="T28" fmla="*/ 24 w 86"/>
                  <a:gd name="T29" fmla="*/ 85 h 85"/>
                  <a:gd name="T30" fmla="*/ 24 w 86"/>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85">
                    <a:moveTo>
                      <a:pt x="24" y="85"/>
                    </a:moveTo>
                    <a:lnTo>
                      <a:pt x="24" y="61"/>
                    </a:lnTo>
                    <a:lnTo>
                      <a:pt x="0" y="57"/>
                    </a:lnTo>
                    <a:lnTo>
                      <a:pt x="19" y="40"/>
                    </a:lnTo>
                    <a:lnTo>
                      <a:pt x="8" y="21"/>
                    </a:lnTo>
                    <a:lnTo>
                      <a:pt x="29" y="24"/>
                    </a:lnTo>
                    <a:lnTo>
                      <a:pt x="43" y="0"/>
                    </a:lnTo>
                    <a:lnTo>
                      <a:pt x="57" y="24"/>
                    </a:lnTo>
                    <a:lnTo>
                      <a:pt x="78" y="21"/>
                    </a:lnTo>
                    <a:lnTo>
                      <a:pt x="69" y="40"/>
                    </a:lnTo>
                    <a:lnTo>
                      <a:pt x="86" y="57"/>
                    </a:lnTo>
                    <a:lnTo>
                      <a:pt x="64" y="61"/>
                    </a:lnTo>
                    <a:lnTo>
                      <a:pt x="64" y="85"/>
                    </a:lnTo>
                    <a:lnTo>
                      <a:pt x="43" y="71"/>
                    </a:lnTo>
                    <a:lnTo>
                      <a:pt x="24" y="85"/>
                    </a:lnTo>
                    <a:lnTo>
                      <a:pt x="2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9" name="Freeform 210"/>
              <p:cNvSpPr>
                <a:spLocks/>
              </p:cNvSpPr>
              <p:nvPr userDrawn="1"/>
            </p:nvSpPr>
            <p:spPr bwMode="auto">
              <a:xfrm>
                <a:off x="2897" y="-1352"/>
                <a:ext cx="82" cy="85"/>
              </a:xfrm>
              <a:custGeom>
                <a:avLst/>
                <a:gdLst>
                  <a:gd name="T0" fmla="*/ 21 w 82"/>
                  <a:gd name="T1" fmla="*/ 85 h 85"/>
                  <a:gd name="T2" fmla="*/ 21 w 82"/>
                  <a:gd name="T3" fmla="*/ 62 h 85"/>
                  <a:gd name="T4" fmla="*/ 0 w 82"/>
                  <a:gd name="T5" fmla="*/ 59 h 85"/>
                  <a:gd name="T6" fmla="*/ 16 w 82"/>
                  <a:gd name="T7" fmla="*/ 41 h 85"/>
                  <a:gd name="T8" fmla="*/ 7 w 82"/>
                  <a:gd name="T9" fmla="*/ 22 h 85"/>
                  <a:gd name="T10" fmla="*/ 28 w 82"/>
                  <a:gd name="T11" fmla="*/ 24 h 85"/>
                  <a:gd name="T12" fmla="*/ 42 w 82"/>
                  <a:gd name="T13" fmla="*/ 0 h 85"/>
                  <a:gd name="T14" fmla="*/ 54 w 82"/>
                  <a:gd name="T15" fmla="*/ 24 h 85"/>
                  <a:gd name="T16" fmla="*/ 78 w 82"/>
                  <a:gd name="T17" fmla="*/ 22 h 85"/>
                  <a:gd name="T18" fmla="*/ 66 w 82"/>
                  <a:gd name="T19" fmla="*/ 41 h 85"/>
                  <a:gd name="T20" fmla="*/ 82 w 82"/>
                  <a:gd name="T21" fmla="*/ 59 h 85"/>
                  <a:gd name="T22" fmla="*/ 61 w 82"/>
                  <a:gd name="T23" fmla="*/ 62 h 85"/>
                  <a:gd name="T24" fmla="*/ 61 w 82"/>
                  <a:gd name="T25" fmla="*/ 85 h 85"/>
                  <a:gd name="T26" fmla="*/ 42 w 82"/>
                  <a:gd name="T27" fmla="*/ 71 h 85"/>
                  <a:gd name="T28" fmla="*/ 21 w 82"/>
                  <a:gd name="T29" fmla="*/ 85 h 85"/>
                  <a:gd name="T30" fmla="*/ 21 w 82"/>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85">
                    <a:moveTo>
                      <a:pt x="21" y="85"/>
                    </a:moveTo>
                    <a:lnTo>
                      <a:pt x="21" y="62"/>
                    </a:lnTo>
                    <a:lnTo>
                      <a:pt x="0" y="59"/>
                    </a:lnTo>
                    <a:lnTo>
                      <a:pt x="16" y="41"/>
                    </a:lnTo>
                    <a:lnTo>
                      <a:pt x="7" y="22"/>
                    </a:lnTo>
                    <a:lnTo>
                      <a:pt x="28" y="24"/>
                    </a:lnTo>
                    <a:lnTo>
                      <a:pt x="42" y="0"/>
                    </a:lnTo>
                    <a:lnTo>
                      <a:pt x="54" y="24"/>
                    </a:lnTo>
                    <a:lnTo>
                      <a:pt x="78" y="22"/>
                    </a:lnTo>
                    <a:lnTo>
                      <a:pt x="66" y="41"/>
                    </a:lnTo>
                    <a:lnTo>
                      <a:pt x="82" y="59"/>
                    </a:lnTo>
                    <a:lnTo>
                      <a:pt x="61" y="62"/>
                    </a:lnTo>
                    <a:lnTo>
                      <a:pt x="61" y="85"/>
                    </a:lnTo>
                    <a:lnTo>
                      <a:pt x="42" y="71"/>
                    </a:lnTo>
                    <a:lnTo>
                      <a:pt x="21" y="85"/>
                    </a:lnTo>
                    <a:lnTo>
                      <a:pt x="21"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0" name="Freeform 211"/>
              <p:cNvSpPr>
                <a:spLocks/>
              </p:cNvSpPr>
              <p:nvPr userDrawn="1"/>
            </p:nvSpPr>
            <p:spPr bwMode="auto">
              <a:xfrm>
                <a:off x="2925" y="-1219"/>
                <a:ext cx="47" cy="49"/>
              </a:xfrm>
              <a:custGeom>
                <a:avLst/>
                <a:gdLst>
                  <a:gd name="T0" fmla="*/ 14 w 47"/>
                  <a:gd name="T1" fmla="*/ 49 h 49"/>
                  <a:gd name="T2" fmla="*/ 14 w 47"/>
                  <a:gd name="T3" fmla="*/ 35 h 49"/>
                  <a:gd name="T4" fmla="*/ 0 w 47"/>
                  <a:gd name="T5" fmla="*/ 33 h 49"/>
                  <a:gd name="T6" fmla="*/ 12 w 47"/>
                  <a:gd name="T7" fmla="*/ 23 h 49"/>
                  <a:gd name="T8" fmla="*/ 5 w 47"/>
                  <a:gd name="T9" fmla="*/ 12 h 49"/>
                  <a:gd name="T10" fmla="*/ 17 w 47"/>
                  <a:gd name="T11" fmla="*/ 14 h 49"/>
                  <a:gd name="T12" fmla="*/ 26 w 47"/>
                  <a:gd name="T13" fmla="*/ 0 h 49"/>
                  <a:gd name="T14" fmla="*/ 33 w 47"/>
                  <a:gd name="T15" fmla="*/ 14 h 49"/>
                  <a:gd name="T16" fmla="*/ 45 w 47"/>
                  <a:gd name="T17" fmla="*/ 12 h 49"/>
                  <a:gd name="T18" fmla="*/ 38 w 47"/>
                  <a:gd name="T19" fmla="*/ 23 h 49"/>
                  <a:gd name="T20" fmla="*/ 47 w 47"/>
                  <a:gd name="T21" fmla="*/ 33 h 49"/>
                  <a:gd name="T22" fmla="*/ 35 w 47"/>
                  <a:gd name="T23" fmla="*/ 35 h 49"/>
                  <a:gd name="T24" fmla="*/ 35 w 47"/>
                  <a:gd name="T25" fmla="*/ 49 h 49"/>
                  <a:gd name="T26" fmla="*/ 26 w 47"/>
                  <a:gd name="T27" fmla="*/ 40 h 49"/>
                  <a:gd name="T28" fmla="*/ 14 w 47"/>
                  <a:gd name="T29" fmla="*/ 49 h 49"/>
                  <a:gd name="T30" fmla="*/ 14 w 47"/>
                  <a:gd name="T3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9">
                    <a:moveTo>
                      <a:pt x="14" y="49"/>
                    </a:moveTo>
                    <a:lnTo>
                      <a:pt x="14" y="35"/>
                    </a:lnTo>
                    <a:lnTo>
                      <a:pt x="0" y="33"/>
                    </a:lnTo>
                    <a:lnTo>
                      <a:pt x="12" y="23"/>
                    </a:lnTo>
                    <a:lnTo>
                      <a:pt x="5" y="12"/>
                    </a:lnTo>
                    <a:lnTo>
                      <a:pt x="17" y="14"/>
                    </a:lnTo>
                    <a:lnTo>
                      <a:pt x="26" y="0"/>
                    </a:lnTo>
                    <a:lnTo>
                      <a:pt x="33" y="14"/>
                    </a:lnTo>
                    <a:lnTo>
                      <a:pt x="45" y="12"/>
                    </a:lnTo>
                    <a:lnTo>
                      <a:pt x="38" y="23"/>
                    </a:lnTo>
                    <a:lnTo>
                      <a:pt x="47" y="33"/>
                    </a:lnTo>
                    <a:lnTo>
                      <a:pt x="35" y="35"/>
                    </a:lnTo>
                    <a:lnTo>
                      <a:pt x="35" y="49"/>
                    </a:lnTo>
                    <a:lnTo>
                      <a:pt x="26" y="40"/>
                    </a:lnTo>
                    <a:lnTo>
                      <a:pt x="14" y="49"/>
                    </a:lnTo>
                    <a:lnTo>
                      <a:pt x="14"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1" name="Freeform 212"/>
              <p:cNvSpPr>
                <a:spLocks/>
              </p:cNvSpPr>
              <p:nvPr userDrawn="1"/>
            </p:nvSpPr>
            <p:spPr bwMode="auto">
              <a:xfrm>
                <a:off x="2743" y="-1207"/>
                <a:ext cx="144" cy="146"/>
              </a:xfrm>
              <a:custGeom>
                <a:avLst/>
                <a:gdLst>
                  <a:gd name="T0" fmla="*/ 38 w 144"/>
                  <a:gd name="T1" fmla="*/ 146 h 146"/>
                  <a:gd name="T2" fmla="*/ 38 w 144"/>
                  <a:gd name="T3" fmla="*/ 106 h 146"/>
                  <a:gd name="T4" fmla="*/ 0 w 144"/>
                  <a:gd name="T5" fmla="*/ 99 h 146"/>
                  <a:gd name="T6" fmla="*/ 31 w 144"/>
                  <a:gd name="T7" fmla="*/ 68 h 146"/>
                  <a:gd name="T8" fmla="*/ 12 w 144"/>
                  <a:gd name="T9" fmla="*/ 35 h 146"/>
                  <a:gd name="T10" fmla="*/ 50 w 144"/>
                  <a:gd name="T11" fmla="*/ 40 h 146"/>
                  <a:gd name="T12" fmla="*/ 73 w 144"/>
                  <a:gd name="T13" fmla="*/ 0 h 146"/>
                  <a:gd name="T14" fmla="*/ 95 w 144"/>
                  <a:gd name="T15" fmla="*/ 40 h 146"/>
                  <a:gd name="T16" fmla="*/ 135 w 144"/>
                  <a:gd name="T17" fmla="*/ 35 h 146"/>
                  <a:gd name="T18" fmla="*/ 116 w 144"/>
                  <a:gd name="T19" fmla="*/ 68 h 146"/>
                  <a:gd name="T20" fmla="*/ 144 w 144"/>
                  <a:gd name="T21" fmla="*/ 99 h 146"/>
                  <a:gd name="T22" fmla="*/ 109 w 144"/>
                  <a:gd name="T23" fmla="*/ 106 h 146"/>
                  <a:gd name="T24" fmla="*/ 109 w 144"/>
                  <a:gd name="T25" fmla="*/ 146 h 146"/>
                  <a:gd name="T26" fmla="*/ 73 w 144"/>
                  <a:gd name="T27" fmla="*/ 120 h 146"/>
                  <a:gd name="T28" fmla="*/ 38 w 144"/>
                  <a:gd name="T29" fmla="*/ 146 h 146"/>
                  <a:gd name="T30" fmla="*/ 38 w 144"/>
                  <a:gd name="T3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4" h="146">
                    <a:moveTo>
                      <a:pt x="38" y="146"/>
                    </a:moveTo>
                    <a:lnTo>
                      <a:pt x="38" y="106"/>
                    </a:lnTo>
                    <a:lnTo>
                      <a:pt x="0" y="99"/>
                    </a:lnTo>
                    <a:lnTo>
                      <a:pt x="31" y="68"/>
                    </a:lnTo>
                    <a:lnTo>
                      <a:pt x="12" y="35"/>
                    </a:lnTo>
                    <a:lnTo>
                      <a:pt x="50" y="40"/>
                    </a:lnTo>
                    <a:lnTo>
                      <a:pt x="73" y="0"/>
                    </a:lnTo>
                    <a:lnTo>
                      <a:pt x="95" y="40"/>
                    </a:lnTo>
                    <a:lnTo>
                      <a:pt x="135" y="35"/>
                    </a:lnTo>
                    <a:lnTo>
                      <a:pt x="116" y="68"/>
                    </a:lnTo>
                    <a:lnTo>
                      <a:pt x="144" y="99"/>
                    </a:lnTo>
                    <a:lnTo>
                      <a:pt x="109" y="106"/>
                    </a:lnTo>
                    <a:lnTo>
                      <a:pt x="109" y="146"/>
                    </a:lnTo>
                    <a:lnTo>
                      <a:pt x="73" y="120"/>
                    </a:lnTo>
                    <a:lnTo>
                      <a:pt x="38" y="146"/>
                    </a:lnTo>
                    <a:lnTo>
                      <a:pt x="38"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2" name="Freeform 213"/>
              <p:cNvSpPr>
                <a:spLocks/>
              </p:cNvSpPr>
              <p:nvPr userDrawn="1"/>
            </p:nvSpPr>
            <p:spPr bwMode="auto">
              <a:xfrm>
                <a:off x="2509" y="-3217"/>
                <a:ext cx="704" cy="693"/>
              </a:xfrm>
              <a:custGeom>
                <a:avLst/>
                <a:gdLst>
                  <a:gd name="T0" fmla="*/ 352 w 704"/>
                  <a:gd name="T1" fmla="*/ 0 h 693"/>
                  <a:gd name="T2" fmla="*/ 433 w 704"/>
                  <a:gd name="T3" fmla="*/ 196 h 693"/>
                  <a:gd name="T4" fmla="*/ 633 w 704"/>
                  <a:gd name="T5" fmla="*/ 137 h 693"/>
                  <a:gd name="T6" fmla="*/ 532 w 704"/>
                  <a:gd name="T7" fmla="*/ 324 h 693"/>
                  <a:gd name="T8" fmla="*/ 704 w 704"/>
                  <a:gd name="T9" fmla="*/ 444 h 693"/>
                  <a:gd name="T10" fmla="*/ 496 w 704"/>
                  <a:gd name="T11" fmla="*/ 480 h 693"/>
                  <a:gd name="T12" fmla="*/ 508 w 704"/>
                  <a:gd name="T13" fmla="*/ 693 h 693"/>
                  <a:gd name="T14" fmla="*/ 352 w 704"/>
                  <a:gd name="T15" fmla="*/ 551 h 693"/>
                  <a:gd name="T16" fmla="*/ 196 w 704"/>
                  <a:gd name="T17" fmla="*/ 693 h 693"/>
                  <a:gd name="T18" fmla="*/ 208 w 704"/>
                  <a:gd name="T19" fmla="*/ 480 h 693"/>
                  <a:gd name="T20" fmla="*/ 0 w 704"/>
                  <a:gd name="T21" fmla="*/ 444 h 693"/>
                  <a:gd name="T22" fmla="*/ 173 w 704"/>
                  <a:gd name="T23" fmla="*/ 324 h 693"/>
                  <a:gd name="T24" fmla="*/ 71 w 704"/>
                  <a:gd name="T25" fmla="*/ 137 h 693"/>
                  <a:gd name="T26" fmla="*/ 272 w 704"/>
                  <a:gd name="T27" fmla="*/ 196 h 693"/>
                  <a:gd name="T28" fmla="*/ 352 w 704"/>
                  <a:gd name="T29" fmla="*/ 0 h 693"/>
                  <a:gd name="T30" fmla="*/ 352 w 704"/>
                  <a:gd name="T31" fmla="*/ 0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4" h="693">
                    <a:moveTo>
                      <a:pt x="352" y="0"/>
                    </a:moveTo>
                    <a:lnTo>
                      <a:pt x="433" y="196"/>
                    </a:lnTo>
                    <a:lnTo>
                      <a:pt x="633" y="137"/>
                    </a:lnTo>
                    <a:lnTo>
                      <a:pt x="532" y="324"/>
                    </a:lnTo>
                    <a:lnTo>
                      <a:pt x="704" y="444"/>
                    </a:lnTo>
                    <a:lnTo>
                      <a:pt x="496" y="480"/>
                    </a:lnTo>
                    <a:lnTo>
                      <a:pt x="508" y="693"/>
                    </a:lnTo>
                    <a:lnTo>
                      <a:pt x="352" y="551"/>
                    </a:lnTo>
                    <a:lnTo>
                      <a:pt x="196" y="693"/>
                    </a:lnTo>
                    <a:lnTo>
                      <a:pt x="208" y="480"/>
                    </a:lnTo>
                    <a:lnTo>
                      <a:pt x="0" y="444"/>
                    </a:lnTo>
                    <a:lnTo>
                      <a:pt x="173" y="324"/>
                    </a:lnTo>
                    <a:lnTo>
                      <a:pt x="71" y="137"/>
                    </a:lnTo>
                    <a:lnTo>
                      <a:pt x="272" y="196"/>
                    </a:lnTo>
                    <a:lnTo>
                      <a:pt x="352" y="0"/>
                    </a:lnTo>
                    <a:lnTo>
                      <a:pt x="3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3" name="Freeform 214"/>
              <p:cNvSpPr>
                <a:spLocks/>
              </p:cNvSpPr>
              <p:nvPr userDrawn="1"/>
            </p:nvSpPr>
            <p:spPr bwMode="auto">
              <a:xfrm>
                <a:off x="1819" y="1183"/>
                <a:ext cx="319" cy="312"/>
              </a:xfrm>
              <a:custGeom>
                <a:avLst/>
                <a:gdLst>
                  <a:gd name="T0" fmla="*/ 131 w 135"/>
                  <a:gd name="T1" fmla="*/ 4 h 132"/>
                  <a:gd name="T2" fmla="*/ 120 w 135"/>
                  <a:gd name="T3" fmla="*/ 21 h 132"/>
                  <a:gd name="T4" fmla="*/ 132 w 135"/>
                  <a:gd name="T5" fmla="*/ 72 h 132"/>
                  <a:gd name="T6" fmla="*/ 128 w 135"/>
                  <a:gd name="T7" fmla="*/ 106 h 132"/>
                  <a:gd name="T8" fmla="*/ 93 w 135"/>
                  <a:gd name="T9" fmla="*/ 126 h 132"/>
                  <a:gd name="T10" fmla="*/ 52 w 135"/>
                  <a:gd name="T11" fmla="*/ 126 h 132"/>
                  <a:gd name="T12" fmla="*/ 32 w 135"/>
                  <a:gd name="T13" fmla="*/ 100 h 132"/>
                  <a:gd name="T14" fmla="*/ 20 w 135"/>
                  <a:gd name="T15" fmla="*/ 46 h 132"/>
                  <a:gd name="T16" fmla="*/ 1 w 135"/>
                  <a:gd name="T17" fmla="*/ 36 h 132"/>
                  <a:gd name="T18" fmla="*/ 0 w 135"/>
                  <a:gd name="T19" fmla="*/ 32 h 132"/>
                  <a:gd name="T20" fmla="*/ 64 w 135"/>
                  <a:gd name="T21" fmla="*/ 16 h 132"/>
                  <a:gd name="T22" fmla="*/ 65 w 135"/>
                  <a:gd name="T23" fmla="*/ 20 h 132"/>
                  <a:gd name="T24" fmla="*/ 50 w 135"/>
                  <a:gd name="T25" fmla="*/ 39 h 132"/>
                  <a:gd name="T26" fmla="*/ 63 w 135"/>
                  <a:gd name="T27" fmla="*/ 93 h 132"/>
                  <a:gd name="T28" fmla="*/ 98 w 135"/>
                  <a:gd name="T29" fmla="*/ 117 h 132"/>
                  <a:gd name="T30" fmla="*/ 123 w 135"/>
                  <a:gd name="T31" fmla="*/ 74 h 132"/>
                  <a:gd name="T32" fmla="*/ 112 w 135"/>
                  <a:gd name="T33" fmla="*/ 26 h 132"/>
                  <a:gd name="T34" fmla="*/ 89 w 135"/>
                  <a:gd name="T35" fmla="*/ 14 h 132"/>
                  <a:gd name="T36" fmla="*/ 88 w 135"/>
                  <a:gd name="T37" fmla="*/ 10 h 132"/>
                  <a:gd name="T38" fmla="*/ 130 w 135"/>
                  <a:gd name="T39" fmla="*/ 0 h 132"/>
                  <a:gd name="T40" fmla="*/ 131 w 135"/>
                  <a:gd name="T41" fmla="*/ 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32">
                    <a:moveTo>
                      <a:pt x="131" y="4"/>
                    </a:moveTo>
                    <a:cubicBezTo>
                      <a:pt x="121" y="8"/>
                      <a:pt x="117" y="11"/>
                      <a:pt x="120" y="21"/>
                    </a:cubicBezTo>
                    <a:cubicBezTo>
                      <a:pt x="132" y="72"/>
                      <a:pt x="132" y="72"/>
                      <a:pt x="132" y="72"/>
                    </a:cubicBezTo>
                    <a:cubicBezTo>
                      <a:pt x="134" y="82"/>
                      <a:pt x="135" y="97"/>
                      <a:pt x="128" y="106"/>
                    </a:cubicBezTo>
                    <a:cubicBezTo>
                      <a:pt x="121" y="117"/>
                      <a:pt x="105" y="124"/>
                      <a:pt x="93" y="126"/>
                    </a:cubicBezTo>
                    <a:cubicBezTo>
                      <a:pt x="85" y="128"/>
                      <a:pt x="67" y="132"/>
                      <a:pt x="52" y="126"/>
                    </a:cubicBezTo>
                    <a:cubicBezTo>
                      <a:pt x="43" y="122"/>
                      <a:pt x="37" y="117"/>
                      <a:pt x="32" y="100"/>
                    </a:cubicBezTo>
                    <a:cubicBezTo>
                      <a:pt x="20" y="46"/>
                      <a:pt x="20" y="46"/>
                      <a:pt x="20" y="46"/>
                    </a:cubicBezTo>
                    <a:cubicBezTo>
                      <a:pt x="17" y="33"/>
                      <a:pt x="12" y="34"/>
                      <a:pt x="1" y="36"/>
                    </a:cubicBezTo>
                    <a:cubicBezTo>
                      <a:pt x="0" y="32"/>
                      <a:pt x="0" y="32"/>
                      <a:pt x="0" y="32"/>
                    </a:cubicBezTo>
                    <a:cubicBezTo>
                      <a:pt x="64" y="16"/>
                      <a:pt x="64" y="16"/>
                      <a:pt x="64" y="16"/>
                    </a:cubicBezTo>
                    <a:cubicBezTo>
                      <a:pt x="65" y="20"/>
                      <a:pt x="65" y="20"/>
                      <a:pt x="65" y="20"/>
                    </a:cubicBezTo>
                    <a:cubicBezTo>
                      <a:pt x="53" y="24"/>
                      <a:pt x="47" y="25"/>
                      <a:pt x="50" y="39"/>
                    </a:cubicBezTo>
                    <a:cubicBezTo>
                      <a:pt x="63" y="93"/>
                      <a:pt x="63" y="93"/>
                      <a:pt x="63" y="93"/>
                    </a:cubicBezTo>
                    <a:cubicBezTo>
                      <a:pt x="65" y="102"/>
                      <a:pt x="70" y="124"/>
                      <a:pt x="98" y="117"/>
                    </a:cubicBezTo>
                    <a:cubicBezTo>
                      <a:pt x="131" y="109"/>
                      <a:pt x="126" y="85"/>
                      <a:pt x="123" y="74"/>
                    </a:cubicBezTo>
                    <a:cubicBezTo>
                      <a:pt x="112" y="26"/>
                      <a:pt x="112" y="26"/>
                      <a:pt x="112" y="26"/>
                    </a:cubicBezTo>
                    <a:cubicBezTo>
                      <a:pt x="109" y="16"/>
                      <a:pt x="106" y="11"/>
                      <a:pt x="89" y="14"/>
                    </a:cubicBezTo>
                    <a:cubicBezTo>
                      <a:pt x="88" y="10"/>
                      <a:pt x="88" y="10"/>
                      <a:pt x="88" y="10"/>
                    </a:cubicBezTo>
                    <a:cubicBezTo>
                      <a:pt x="130" y="0"/>
                      <a:pt x="130" y="0"/>
                      <a:pt x="130" y="0"/>
                    </a:cubicBezTo>
                    <a:cubicBezTo>
                      <a:pt x="131" y="4"/>
                      <a:pt x="131" y="4"/>
                      <a:pt x="13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4" name="Freeform 215"/>
              <p:cNvSpPr>
                <a:spLocks/>
              </p:cNvSpPr>
              <p:nvPr userDrawn="1"/>
            </p:nvSpPr>
            <p:spPr bwMode="auto">
              <a:xfrm>
                <a:off x="2162" y="1133"/>
                <a:ext cx="250" cy="314"/>
              </a:xfrm>
              <a:custGeom>
                <a:avLst/>
                <a:gdLst>
                  <a:gd name="T0" fmla="*/ 82 w 106"/>
                  <a:gd name="T1" fmla="*/ 36 h 133"/>
                  <a:gd name="T2" fmla="*/ 38 w 106"/>
                  <a:gd name="T3" fmla="*/ 15 h 133"/>
                  <a:gd name="T4" fmla="*/ 20 w 106"/>
                  <a:gd name="T5" fmla="*/ 34 h 133"/>
                  <a:gd name="T6" fmla="*/ 44 w 106"/>
                  <a:gd name="T7" fmla="*/ 49 h 133"/>
                  <a:gd name="T8" fmla="*/ 75 w 106"/>
                  <a:gd name="T9" fmla="*/ 54 h 133"/>
                  <a:gd name="T10" fmla="*/ 103 w 106"/>
                  <a:gd name="T11" fmla="*/ 79 h 133"/>
                  <a:gd name="T12" fmla="*/ 63 w 106"/>
                  <a:gd name="T13" fmla="*/ 123 h 133"/>
                  <a:gd name="T14" fmla="*/ 29 w 106"/>
                  <a:gd name="T15" fmla="*/ 125 h 133"/>
                  <a:gd name="T16" fmla="*/ 24 w 106"/>
                  <a:gd name="T17" fmla="*/ 132 h 133"/>
                  <a:gd name="T18" fmla="*/ 19 w 106"/>
                  <a:gd name="T19" fmla="*/ 133 h 133"/>
                  <a:gd name="T20" fmla="*/ 10 w 106"/>
                  <a:gd name="T21" fmla="*/ 93 h 133"/>
                  <a:gd name="T22" fmla="*/ 15 w 106"/>
                  <a:gd name="T23" fmla="*/ 92 h 133"/>
                  <a:gd name="T24" fmla="*/ 62 w 106"/>
                  <a:gd name="T25" fmla="*/ 118 h 133"/>
                  <a:gd name="T26" fmla="*/ 82 w 106"/>
                  <a:gd name="T27" fmla="*/ 95 h 133"/>
                  <a:gd name="T28" fmla="*/ 56 w 106"/>
                  <a:gd name="T29" fmla="*/ 80 h 133"/>
                  <a:gd name="T30" fmla="*/ 42 w 106"/>
                  <a:gd name="T31" fmla="*/ 77 h 133"/>
                  <a:gd name="T32" fmla="*/ 2 w 106"/>
                  <a:gd name="T33" fmla="*/ 50 h 133"/>
                  <a:gd name="T34" fmla="*/ 37 w 106"/>
                  <a:gd name="T35" fmla="*/ 9 h 133"/>
                  <a:gd name="T36" fmla="*/ 68 w 106"/>
                  <a:gd name="T37" fmla="*/ 8 h 133"/>
                  <a:gd name="T38" fmla="*/ 74 w 106"/>
                  <a:gd name="T39" fmla="*/ 1 h 133"/>
                  <a:gd name="T40" fmla="*/ 79 w 106"/>
                  <a:gd name="T41" fmla="*/ 0 h 133"/>
                  <a:gd name="T42" fmla="*/ 87 w 106"/>
                  <a:gd name="T43" fmla="*/ 35 h 133"/>
                  <a:gd name="T44" fmla="*/ 82 w 106"/>
                  <a:gd name="T45" fmla="*/ 3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133">
                    <a:moveTo>
                      <a:pt x="82" y="36"/>
                    </a:moveTo>
                    <a:cubicBezTo>
                      <a:pt x="76" y="25"/>
                      <a:pt x="60" y="10"/>
                      <a:pt x="38" y="15"/>
                    </a:cubicBezTo>
                    <a:cubicBezTo>
                      <a:pt x="28" y="17"/>
                      <a:pt x="18" y="24"/>
                      <a:pt x="20" y="34"/>
                    </a:cubicBezTo>
                    <a:cubicBezTo>
                      <a:pt x="22" y="43"/>
                      <a:pt x="27" y="46"/>
                      <a:pt x="44" y="49"/>
                    </a:cubicBezTo>
                    <a:cubicBezTo>
                      <a:pt x="75" y="54"/>
                      <a:pt x="75" y="54"/>
                      <a:pt x="75" y="54"/>
                    </a:cubicBezTo>
                    <a:cubicBezTo>
                      <a:pt x="82" y="56"/>
                      <a:pt x="99" y="62"/>
                      <a:pt x="103" y="79"/>
                    </a:cubicBezTo>
                    <a:cubicBezTo>
                      <a:pt x="106" y="93"/>
                      <a:pt x="98" y="115"/>
                      <a:pt x="63" y="123"/>
                    </a:cubicBezTo>
                    <a:cubicBezTo>
                      <a:pt x="44" y="127"/>
                      <a:pt x="35" y="124"/>
                      <a:pt x="29" y="125"/>
                    </a:cubicBezTo>
                    <a:cubicBezTo>
                      <a:pt x="25" y="126"/>
                      <a:pt x="24" y="129"/>
                      <a:pt x="24" y="132"/>
                    </a:cubicBezTo>
                    <a:cubicBezTo>
                      <a:pt x="19" y="133"/>
                      <a:pt x="19" y="133"/>
                      <a:pt x="19" y="133"/>
                    </a:cubicBezTo>
                    <a:cubicBezTo>
                      <a:pt x="10" y="93"/>
                      <a:pt x="10" y="93"/>
                      <a:pt x="10" y="93"/>
                    </a:cubicBezTo>
                    <a:cubicBezTo>
                      <a:pt x="15" y="92"/>
                      <a:pt x="15" y="92"/>
                      <a:pt x="15" y="92"/>
                    </a:cubicBezTo>
                    <a:cubicBezTo>
                      <a:pt x="23" y="108"/>
                      <a:pt x="38" y="123"/>
                      <a:pt x="62" y="118"/>
                    </a:cubicBezTo>
                    <a:cubicBezTo>
                      <a:pt x="85" y="113"/>
                      <a:pt x="83" y="97"/>
                      <a:pt x="82" y="95"/>
                    </a:cubicBezTo>
                    <a:cubicBezTo>
                      <a:pt x="80" y="84"/>
                      <a:pt x="70" y="82"/>
                      <a:pt x="56" y="80"/>
                    </a:cubicBezTo>
                    <a:cubicBezTo>
                      <a:pt x="42" y="77"/>
                      <a:pt x="42" y="77"/>
                      <a:pt x="42" y="77"/>
                    </a:cubicBezTo>
                    <a:cubicBezTo>
                      <a:pt x="7" y="72"/>
                      <a:pt x="4" y="58"/>
                      <a:pt x="2" y="50"/>
                    </a:cubicBezTo>
                    <a:cubicBezTo>
                      <a:pt x="0" y="41"/>
                      <a:pt x="1" y="18"/>
                      <a:pt x="37" y="9"/>
                    </a:cubicBezTo>
                    <a:cubicBezTo>
                      <a:pt x="53" y="6"/>
                      <a:pt x="63" y="9"/>
                      <a:pt x="68" y="8"/>
                    </a:cubicBezTo>
                    <a:cubicBezTo>
                      <a:pt x="73" y="7"/>
                      <a:pt x="73" y="4"/>
                      <a:pt x="74" y="1"/>
                    </a:cubicBezTo>
                    <a:cubicBezTo>
                      <a:pt x="79" y="0"/>
                      <a:pt x="79" y="0"/>
                      <a:pt x="79" y="0"/>
                    </a:cubicBezTo>
                    <a:cubicBezTo>
                      <a:pt x="87" y="35"/>
                      <a:pt x="87" y="35"/>
                      <a:pt x="87" y="35"/>
                    </a:cubicBezTo>
                    <a:cubicBezTo>
                      <a:pt x="82" y="36"/>
                      <a:pt x="82" y="36"/>
                      <a:pt x="8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5" name="Freeform 216"/>
              <p:cNvSpPr>
                <a:spLocks/>
              </p:cNvSpPr>
              <p:nvPr userDrawn="1"/>
            </p:nvSpPr>
            <p:spPr bwMode="auto">
              <a:xfrm>
                <a:off x="2407" y="1100"/>
                <a:ext cx="286" cy="284"/>
              </a:xfrm>
              <a:custGeom>
                <a:avLst/>
                <a:gdLst>
                  <a:gd name="T0" fmla="*/ 104 w 121"/>
                  <a:gd name="T1" fmla="*/ 113 h 120"/>
                  <a:gd name="T2" fmla="*/ 35 w 121"/>
                  <a:gd name="T3" fmla="*/ 120 h 120"/>
                  <a:gd name="T4" fmla="*/ 34 w 121"/>
                  <a:gd name="T5" fmla="*/ 116 h 120"/>
                  <a:gd name="T6" fmla="*/ 52 w 121"/>
                  <a:gd name="T7" fmla="*/ 99 h 120"/>
                  <a:gd name="T8" fmla="*/ 44 w 121"/>
                  <a:gd name="T9" fmla="*/ 13 h 120"/>
                  <a:gd name="T10" fmla="*/ 9 w 121"/>
                  <a:gd name="T11" fmla="*/ 44 h 120"/>
                  <a:gd name="T12" fmla="*/ 3 w 121"/>
                  <a:gd name="T13" fmla="*/ 45 h 120"/>
                  <a:gd name="T14" fmla="*/ 0 w 121"/>
                  <a:gd name="T15" fmla="*/ 12 h 120"/>
                  <a:gd name="T16" fmla="*/ 117 w 121"/>
                  <a:gd name="T17" fmla="*/ 0 h 120"/>
                  <a:gd name="T18" fmla="*/ 121 w 121"/>
                  <a:gd name="T19" fmla="*/ 33 h 120"/>
                  <a:gd name="T20" fmla="*/ 115 w 121"/>
                  <a:gd name="T21" fmla="*/ 34 h 120"/>
                  <a:gd name="T22" fmla="*/ 75 w 121"/>
                  <a:gd name="T23" fmla="*/ 10 h 120"/>
                  <a:gd name="T24" fmla="*/ 83 w 121"/>
                  <a:gd name="T25" fmla="*/ 96 h 120"/>
                  <a:gd name="T26" fmla="*/ 104 w 121"/>
                  <a:gd name="T27" fmla="*/ 109 h 120"/>
                  <a:gd name="T28" fmla="*/ 104 w 121"/>
                  <a:gd name="T29" fmla="*/ 1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 h="120">
                    <a:moveTo>
                      <a:pt x="104" y="113"/>
                    </a:moveTo>
                    <a:cubicBezTo>
                      <a:pt x="35" y="120"/>
                      <a:pt x="35" y="120"/>
                      <a:pt x="35" y="120"/>
                    </a:cubicBezTo>
                    <a:cubicBezTo>
                      <a:pt x="34" y="116"/>
                      <a:pt x="34" y="116"/>
                      <a:pt x="34" y="116"/>
                    </a:cubicBezTo>
                    <a:cubicBezTo>
                      <a:pt x="48" y="113"/>
                      <a:pt x="53" y="113"/>
                      <a:pt x="52" y="99"/>
                    </a:cubicBezTo>
                    <a:cubicBezTo>
                      <a:pt x="44" y="13"/>
                      <a:pt x="44" y="13"/>
                      <a:pt x="44" y="13"/>
                    </a:cubicBezTo>
                    <a:cubicBezTo>
                      <a:pt x="30" y="15"/>
                      <a:pt x="10" y="17"/>
                      <a:pt x="9" y="44"/>
                    </a:cubicBezTo>
                    <a:cubicBezTo>
                      <a:pt x="3" y="45"/>
                      <a:pt x="3" y="45"/>
                      <a:pt x="3" y="45"/>
                    </a:cubicBezTo>
                    <a:cubicBezTo>
                      <a:pt x="0" y="12"/>
                      <a:pt x="0" y="12"/>
                      <a:pt x="0" y="12"/>
                    </a:cubicBezTo>
                    <a:cubicBezTo>
                      <a:pt x="117" y="0"/>
                      <a:pt x="117" y="0"/>
                      <a:pt x="117" y="0"/>
                    </a:cubicBezTo>
                    <a:cubicBezTo>
                      <a:pt x="121" y="33"/>
                      <a:pt x="121" y="33"/>
                      <a:pt x="121" y="33"/>
                    </a:cubicBezTo>
                    <a:cubicBezTo>
                      <a:pt x="115" y="34"/>
                      <a:pt x="115" y="34"/>
                      <a:pt x="115" y="34"/>
                    </a:cubicBezTo>
                    <a:cubicBezTo>
                      <a:pt x="109" y="8"/>
                      <a:pt x="89" y="9"/>
                      <a:pt x="75" y="10"/>
                    </a:cubicBezTo>
                    <a:cubicBezTo>
                      <a:pt x="83" y="96"/>
                      <a:pt x="83" y="96"/>
                      <a:pt x="83" y="96"/>
                    </a:cubicBezTo>
                    <a:cubicBezTo>
                      <a:pt x="85" y="110"/>
                      <a:pt x="89" y="110"/>
                      <a:pt x="104" y="109"/>
                    </a:cubicBezTo>
                    <a:cubicBezTo>
                      <a:pt x="104" y="113"/>
                      <a:pt x="104" y="113"/>
                      <a:pt x="104"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6" name="Freeform 217"/>
              <p:cNvSpPr>
                <a:spLocks noEditPoints="1"/>
              </p:cNvSpPr>
              <p:nvPr userDrawn="1"/>
            </p:nvSpPr>
            <p:spPr bwMode="auto">
              <a:xfrm>
                <a:off x="2719" y="1098"/>
                <a:ext cx="319" cy="269"/>
              </a:xfrm>
              <a:custGeom>
                <a:avLst/>
                <a:gdLst>
                  <a:gd name="T0" fmla="*/ 135 w 135"/>
                  <a:gd name="T1" fmla="*/ 114 h 114"/>
                  <a:gd name="T2" fmla="*/ 95 w 135"/>
                  <a:gd name="T3" fmla="*/ 113 h 114"/>
                  <a:gd name="T4" fmla="*/ 56 w 135"/>
                  <a:gd name="T5" fmla="*/ 61 h 114"/>
                  <a:gd name="T6" fmla="*/ 50 w 135"/>
                  <a:gd name="T7" fmla="*/ 61 h 114"/>
                  <a:gd name="T8" fmla="*/ 50 w 135"/>
                  <a:gd name="T9" fmla="*/ 93 h 114"/>
                  <a:gd name="T10" fmla="*/ 67 w 135"/>
                  <a:gd name="T11" fmla="*/ 109 h 114"/>
                  <a:gd name="T12" fmla="*/ 66 w 135"/>
                  <a:gd name="T13" fmla="*/ 113 h 114"/>
                  <a:gd name="T14" fmla="*/ 0 w 135"/>
                  <a:gd name="T15" fmla="*/ 112 h 114"/>
                  <a:gd name="T16" fmla="*/ 0 w 135"/>
                  <a:gd name="T17" fmla="*/ 107 h 114"/>
                  <a:gd name="T18" fmla="*/ 18 w 135"/>
                  <a:gd name="T19" fmla="*/ 93 h 114"/>
                  <a:gd name="T20" fmla="*/ 19 w 135"/>
                  <a:gd name="T21" fmla="*/ 20 h 114"/>
                  <a:gd name="T22" fmla="*/ 2 w 135"/>
                  <a:gd name="T23" fmla="*/ 5 h 114"/>
                  <a:gd name="T24" fmla="*/ 2 w 135"/>
                  <a:gd name="T25" fmla="*/ 0 h 114"/>
                  <a:gd name="T26" fmla="*/ 65 w 135"/>
                  <a:gd name="T27" fmla="*/ 2 h 114"/>
                  <a:gd name="T28" fmla="*/ 120 w 135"/>
                  <a:gd name="T29" fmla="*/ 32 h 114"/>
                  <a:gd name="T30" fmla="*/ 89 w 135"/>
                  <a:gd name="T31" fmla="*/ 59 h 114"/>
                  <a:gd name="T32" fmla="*/ 127 w 135"/>
                  <a:gd name="T33" fmla="*/ 107 h 114"/>
                  <a:gd name="T34" fmla="*/ 135 w 135"/>
                  <a:gd name="T35" fmla="*/ 110 h 114"/>
                  <a:gd name="T36" fmla="*/ 135 w 135"/>
                  <a:gd name="T37" fmla="*/ 114 h 114"/>
                  <a:gd name="T38" fmla="*/ 50 w 135"/>
                  <a:gd name="T39" fmla="*/ 56 h 114"/>
                  <a:gd name="T40" fmla="*/ 87 w 135"/>
                  <a:gd name="T41" fmla="*/ 31 h 114"/>
                  <a:gd name="T42" fmla="*/ 63 w 135"/>
                  <a:gd name="T43" fmla="*/ 7 h 114"/>
                  <a:gd name="T44" fmla="*/ 51 w 135"/>
                  <a:gd name="T45" fmla="*/ 14 h 114"/>
                  <a:gd name="T46" fmla="*/ 50 w 135"/>
                  <a:gd name="T47" fmla="*/ 5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114">
                    <a:moveTo>
                      <a:pt x="135" y="114"/>
                    </a:moveTo>
                    <a:cubicBezTo>
                      <a:pt x="95" y="113"/>
                      <a:pt x="95" y="113"/>
                      <a:pt x="95" y="113"/>
                    </a:cubicBezTo>
                    <a:cubicBezTo>
                      <a:pt x="56" y="61"/>
                      <a:pt x="56" y="61"/>
                      <a:pt x="56" y="61"/>
                    </a:cubicBezTo>
                    <a:cubicBezTo>
                      <a:pt x="50" y="61"/>
                      <a:pt x="50" y="61"/>
                      <a:pt x="50" y="61"/>
                    </a:cubicBezTo>
                    <a:cubicBezTo>
                      <a:pt x="50" y="93"/>
                      <a:pt x="50" y="93"/>
                      <a:pt x="50" y="93"/>
                    </a:cubicBezTo>
                    <a:cubicBezTo>
                      <a:pt x="49" y="106"/>
                      <a:pt x="54" y="107"/>
                      <a:pt x="67" y="109"/>
                    </a:cubicBezTo>
                    <a:cubicBezTo>
                      <a:pt x="66" y="113"/>
                      <a:pt x="66" y="113"/>
                      <a:pt x="66" y="113"/>
                    </a:cubicBezTo>
                    <a:cubicBezTo>
                      <a:pt x="0" y="112"/>
                      <a:pt x="0" y="112"/>
                      <a:pt x="0" y="112"/>
                    </a:cubicBezTo>
                    <a:cubicBezTo>
                      <a:pt x="0" y="107"/>
                      <a:pt x="0" y="107"/>
                      <a:pt x="0" y="107"/>
                    </a:cubicBezTo>
                    <a:cubicBezTo>
                      <a:pt x="14" y="106"/>
                      <a:pt x="18" y="106"/>
                      <a:pt x="18" y="93"/>
                    </a:cubicBezTo>
                    <a:cubicBezTo>
                      <a:pt x="19" y="20"/>
                      <a:pt x="19" y="20"/>
                      <a:pt x="19" y="20"/>
                    </a:cubicBezTo>
                    <a:cubicBezTo>
                      <a:pt x="20" y="6"/>
                      <a:pt x="14" y="5"/>
                      <a:pt x="2" y="5"/>
                    </a:cubicBezTo>
                    <a:cubicBezTo>
                      <a:pt x="2" y="0"/>
                      <a:pt x="2" y="0"/>
                      <a:pt x="2" y="0"/>
                    </a:cubicBezTo>
                    <a:cubicBezTo>
                      <a:pt x="65" y="2"/>
                      <a:pt x="65" y="2"/>
                      <a:pt x="65" y="2"/>
                    </a:cubicBezTo>
                    <a:cubicBezTo>
                      <a:pt x="79" y="2"/>
                      <a:pt x="121" y="4"/>
                      <a:pt x="120" y="32"/>
                    </a:cubicBezTo>
                    <a:cubicBezTo>
                      <a:pt x="120" y="52"/>
                      <a:pt x="99" y="57"/>
                      <a:pt x="89" y="59"/>
                    </a:cubicBezTo>
                    <a:cubicBezTo>
                      <a:pt x="127" y="107"/>
                      <a:pt x="127" y="107"/>
                      <a:pt x="127" y="107"/>
                    </a:cubicBezTo>
                    <a:cubicBezTo>
                      <a:pt x="130" y="110"/>
                      <a:pt x="133" y="110"/>
                      <a:pt x="135" y="110"/>
                    </a:cubicBezTo>
                    <a:cubicBezTo>
                      <a:pt x="135" y="114"/>
                      <a:pt x="135" y="114"/>
                      <a:pt x="135" y="114"/>
                    </a:cubicBezTo>
                    <a:close/>
                    <a:moveTo>
                      <a:pt x="50" y="56"/>
                    </a:moveTo>
                    <a:cubicBezTo>
                      <a:pt x="76" y="56"/>
                      <a:pt x="86" y="53"/>
                      <a:pt x="87" y="31"/>
                    </a:cubicBezTo>
                    <a:cubicBezTo>
                      <a:pt x="87" y="15"/>
                      <a:pt x="79" y="8"/>
                      <a:pt x="63" y="7"/>
                    </a:cubicBezTo>
                    <a:cubicBezTo>
                      <a:pt x="53" y="7"/>
                      <a:pt x="52" y="9"/>
                      <a:pt x="51" y="14"/>
                    </a:cubicBezTo>
                    <a:cubicBezTo>
                      <a:pt x="50" y="56"/>
                      <a:pt x="50" y="56"/>
                      <a:pt x="50"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7" name="Freeform 218"/>
              <p:cNvSpPr>
                <a:spLocks noEditPoints="1"/>
              </p:cNvSpPr>
              <p:nvPr userDrawn="1"/>
            </p:nvSpPr>
            <p:spPr bwMode="auto">
              <a:xfrm>
                <a:off x="3031" y="1119"/>
                <a:ext cx="312" cy="288"/>
              </a:xfrm>
              <a:custGeom>
                <a:avLst/>
                <a:gdLst>
                  <a:gd name="T0" fmla="*/ 132 w 132"/>
                  <a:gd name="T1" fmla="*/ 122 h 122"/>
                  <a:gd name="T2" fmla="*/ 69 w 132"/>
                  <a:gd name="T3" fmla="*/ 114 h 122"/>
                  <a:gd name="T4" fmla="*/ 69 w 132"/>
                  <a:gd name="T5" fmla="*/ 110 h 122"/>
                  <a:gd name="T6" fmla="*/ 86 w 132"/>
                  <a:gd name="T7" fmla="*/ 105 h 122"/>
                  <a:gd name="T8" fmla="*/ 79 w 132"/>
                  <a:gd name="T9" fmla="*/ 83 h 122"/>
                  <a:gd name="T10" fmla="*/ 36 w 132"/>
                  <a:gd name="T11" fmla="*/ 77 h 122"/>
                  <a:gd name="T12" fmla="*/ 24 w 132"/>
                  <a:gd name="T13" fmla="*/ 97 h 122"/>
                  <a:gd name="T14" fmla="*/ 39 w 132"/>
                  <a:gd name="T15" fmla="*/ 106 h 122"/>
                  <a:gd name="T16" fmla="*/ 39 w 132"/>
                  <a:gd name="T17" fmla="*/ 110 h 122"/>
                  <a:gd name="T18" fmla="*/ 0 w 132"/>
                  <a:gd name="T19" fmla="*/ 105 h 122"/>
                  <a:gd name="T20" fmla="*/ 0 w 132"/>
                  <a:gd name="T21" fmla="*/ 101 h 122"/>
                  <a:gd name="T22" fmla="*/ 21 w 132"/>
                  <a:gd name="T23" fmla="*/ 84 h 122"/>
                  <a:gd name="T24" fmla="*/ 76 w 132"/>
                  <a:gd name="T25" fmla="*/ 0 h 122"/>
                  <a:gd name="T26" fmla="*/ 81 w 132"/>
                  <a:gd name="T27" fmla="*/ 1 h 122"/>
                  <a:gd name="T28" fmla="*/ 114 w 132"/>
                  <a:gd name="T29" fmla="*/ 92 h 122"/>
                  <a:gd name="T30" fmla="*/ 132 w 132"/>
                  <a:gd name="T31" fmla="*/ 118 h 122"/>
                  <a:gd name="T32" fmla="*/ 132 w 132"/>
                  <a:gd name="T33" fmla="*/ 122 h 122"/>
                  <a:gd name="T34" fmla="*/ 77 w 132"/>
                  <a:gd name="T35" fmla="*/ 76 h 122"/>
                  <a:gd name="T36" fmla="*/ 62 w 132"/>
                  <a:gd name="T37" fmla="*/ 34 h 122"/>
                  <a:gd name="T38" fmla="*/ 39 w 132"/>
                  <a:gd name="T39" fmla="*/ 71 h 122"/>
                  <a:gd name="T40" fmla="*/ 77 w 132"/>
                  <a:gd name="T41" fmla="*/ 7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2" h="122">
                    <a:moveTo>
                      <a:pt x="132" y="122"/>
                    </a:moveTo>
                    <a:cubicBezTo>
                      <a:pt x="69" y="114"/>
                      <a:pt x="69" y="114"/>
                      <a:pt x="69" y="114"/>
                    </a:cubicBezTo>
                    <a:cubicBezTo>
                      <a:pt x="69" y="110"/>
                      <a:pt x="69" y="110"/>
                      <a:pt x="69" y="110"/>
                    </a:cubicBezTo>
                    <a:cubicBezTo>
                      <a:pt x="81" y="110"/>
                      <a:pt x="85" y="111"/>
                      <a:pt x="86" y="105"/>
                    </a:cubicBezTo>
                    <a:cubicBezTo>
                      <a:pt x="86" y="101"/>
                      <a:pt x="81" y="88"/>
                      <a:pt x="79" y="83"/>
                    </a:cubicBezTo>
                    <a:cubicBezTo>
                      <a:pt x="36" y="77"/>
                      <a:pt x="36" y="77"/>
                      <a:pt x="36" y="77"/>
                    </a:cubicBezTo>
                    <a:cubicBezTo>
                      <a:pt x="29" y="88"/>
                      <a:pt x="25" y="94"/>
                      <a:pt x="24" y="97"/>
                    </a:cubicBezTo>
                    <a:cubicBezTo>
                      <a:pt x="24" y="103"/>
                      <a:pt x="33" y="105"/>
                      <a:pt x="39" y="106"/>
                    </a:cubicBezTo>
                    <a:cubicBezTo>
                      <a:pt x="39" y="110"/>
                      <a:pt x="39" y="110"/>
                      <a:pt x="39" y="110"/>
                    </a:cubicBezTo>
                    <a:cubicBezTo>
                      <a:pt x="0" y="105"/>
                      <a:pt x="0" y="105"/>
                      <a:pt x="0" y="105"/>
                    </a:cubicBezTo>
                    <a:cubicBezTo>
                      <a:pt x="0" y="101"/>
                      <a:pt x="0" y="101"/>
                      <a:pt x="0" y="101"/>
                    </a:cubicBezTo>
                    <a:cubicBezTo>
                      <a:pt x="11" y="101"/>
                      <a:pt x="14" y="96"/>
                      <a:pt x="21" y="84"/>
                    </a:cubicBezTo>
                    <a:cubicBezTo>
                      <a:pt x="76" y="0"/>
                      <a:pt x="76" y="0"/>
                      <a:pt x="76" y="0"/>
                    </a:cubicBezTo>
                    <a:cubicBezTo>
                      <a:pt x="81" y="1"/>
                      <a:pt x="81" y="1"/>
                      <a:pt x="81" y="1"/>
                    </a:cubicBezTo>
                    <a:cubicBezTo>
                      <a:pt x="114" y="92"/>
                      <a:pt x="114" y="92"/>
                      <a:pt x="114" y="92"/>
                    </a:cubicBezTo>
                    <a:cubicBezTo>
                      <a:pt x="120" y="111"/>
                      <a:pt x="123" y="117"/>
                      <a:pt x="132" y="118"/>
                    </a:cubicBezTo>
                    <a:cubicBezTo>
                      <a:pt x="132" y="122"/>
                      <a:pt x="132" y="122"/>
                      <a:pt x="132" y="122"/>
                    </a:cubicBezTo>
                    <a:close/>
                    <a:moveTo>
                      <a:pt x="77" y="76"/>
                    </a:moveTo>
                    <a:cubicBezTo>
                      <a:pt x="62" y="34"/>
                      <a:pt x="62" y="34"/>
                      <a:pt x="62" y="34"/>
                    </a:cubicBezTo>
                    <a:cubicBezTo>
                      <a:pt x="39" y="71"/>
                      <a:pt x="39" y="71"/>
                      <a:pt x="39" y="71"/>
                    </a:cubicBezTo>
                    <a:cubicBezTo>
                      <a:pt x="77" y="76"/>
                      <a:pt x="77" y="76"/>
                      <a:pt x="77"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8" name="Freeform 219"/>
              <p:cNvSpPr>
                <a:spLocks/>
              </p:cNvSpPr>
              <p:nvPr userDrawn="1"/>
            </p:nvSpPr>
            <p:spPr bwMode="auto">
              <a:xfrm>
                <a:off x="3348" y="1154"/>
                <a:ext cx="298" cy="308"/>
              </a:xfrm>
              <a:custGeom>
                <a:avLst/>
                <a:gdLst>
                  <a:gd name="T0" fmla="*/ 112 w 126"/>
                  <a:gd name="T1" fmla="*/ 130 h 130"/>
                  <a:gd name="T2" fmla="*/ 0 w 126"/>
                  <a:gd name="T3" fmla="*/ 110 h 130"/>
                  <a:gd name="T4" fmla="*/ 1 w 126"/>
                  <a:gd name="T5" fmla="*/ 105 h 130"/>
                  <a:gd name="T6" fmla="*/ 20 w 126"/>
                  <a:gd name="T7" fmla="*/ 97 h 130"/>
                  <a:gd name="T8" fmla="*/ 34 w 126"/>
                  <a:gd name="T9" fmla="*/ 19 h 130"/>
                  <a:gd name="T10" fmla="*/ 19 w 126"/>
                  <a:gd name="T11" fmla="*/ 4 h 130"/>
                  <a:gd name="T12" fmla="*/ 20 w 126"/>
                  <a:gd name="T13" fmla="*/ 0 h 130"/>
                  <a:gd name="T14" fmla="*/ 87 w 126"/>
                  <a:gd name="T15" fmla="*/ 13 h 130"/>
                  <a:gd name="T16" fmla="*/ 87 w 126"/>
                  <a:gd name="T17" fmla="*/ 17 h 130"/>
                  <a:gd name="T18" fmla="*/ 64 w 126"/>
                  <a:gd name="T19" fmla="*/ 28 h 130"/>
                  <a:gd name="T20" fmla="*/ 51 w 126"/>
                  <a:gd name="T21" fmla="*/ 104 h 130"/>
                  <a:gd name="T22" fmla="*/ 66 w 126"/>
                  <a:gd name="T23" fmla="*/ 116 h 130"/>
                  <a:gd name="T24" fmla="*/ 121 w 126"/>
                  <a:gd name="T25" fmla="*/ 94 h 130"/>
                  <a:gd name="T26" fmla="*/ 126 w 126"/>
                  <a:gd name="T27" fmla="*/ 95 h 130"/>
                  <a:gd name="T28" fmla="*/ 112 w 126"/>
                  <a:gd name="T29"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6" h="130">
                    <a:moveTo>
                      <a:pt x="112" y="130"/>
                    </a:moveTo>
                    <a:cubicBezTo>
                      <a:pt x="0" y="110"/>
                      <a:pt x="0" y="110"/>
                      <a:pt x="0" y="110"/>
                    </a:cubicBezTo>
                    <a:cubicBezTo>
                      <a:pt x="1" y="105"/>
                      <a:pt x="1" y="105"/>
                      <a:pt x="1" y="105"/>
                    </a:cubicBezTo>
                    <a:cubicBezTo>
                      <a:pt x="12" y="106"/>
                      <a:pt x="18" y="107"/>
                      <a:pt x="20" y="97"/>
                    </a:cubicBezTo>
                    <a:cubicBezTo>
                      <a:pt x="34" y="19"/>
                      <a:pt x="34" y="19"/>
                      <a:pt x="34" y="19"/>
                    </a:cubicBezTo>
                    <a:cubicBezTo>
                      <a:pt x="36" y="8"/>
                      <a:pt x="28" y="6"/>
                      <a:pt x="19" y="4"/>
                    </a:cubicBezTo>
                    <a:cubicBezTo>
                      <a:pt x="20" y="0"/>
                      <a:pt x="20" y="0"/>
                      <a:pt x="20" y="0"/>
                    </a:cubicBezTo>
                    <a:cubicBezTo>
                      <a:pt x="87" y="13"/>
                      <a:pt x="87" y="13"/>
                      <a:pt x="87" y="13"/>
                    </a:cubicBezTo>
                    <a:cubicBezTo>
                      <a:pt x="87" y="17"/>
                      <a:pt x="87" y="17"/>
                      <a:pt x="87" y="17"/>
                    </a:cubicBezTo>
                    <a:cubicBezTo>
                      <a:pt x="73" y="15"/>
                      <a:pt x="67" y="14"/>
                      <a:pt x="64" y="28"/>
                    </a:cubicBezTo>
                    <a:cubicBezTo>
                      <a:pt x="51" y="104"/>
                      <a:pt x="51" y="104"/>
                      <a:pt x="51" y="104"/>
                    </a:cubicBezTo>
                    <a:cubicBezTo>
                      <a:pt x="49" y="112"/>
                      <a:pt x="53" y="114"/>
                      <a:pt x="66" y="116"/>
                    </a:cubicBezTo>
                    <a:cubicBezTo>
                      <a:pt x="95" y="122"/>
                      <a:pt x="108" y="110"/>
                      <a:pt x="121" y="94"/>
                    </a:cubicBezTo>
                    <a:cubicBezTo>
                      <a:pt x="126" y="95"/>
                      <a:pt x="126" y="95"/>
                      <a:pt x="126" y="95"/>
                    </a:cubicBezTo>
                    <a:cubicBezTo>
                      <a:pt x="112" y="130"/>
                      <a:pt x="112" y="130"/>
                      <a:pt x="112"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9" name="Freeform 220"/>
              <p:cNvSpPr>
                <a:spLocks/>
              </p:cNvSpPr>
              <p:nvPr userDrawn="1"/>
            </p:nvSpPr>
            <p:spPr bwMode="auto">
              <a:xfrm>
                <a:off x="3627" y="1211"/>
                <a:ext cx="212" cy="288"/>
              </a:xfrm>
              <a:custGeom>
                <a:avLst/>
                <a:gdLst>
                  <a:gd name="T0" fmla="*/ 68 w 90"/>
                  <a:gd name="T1" fmla="*/ 122 h 122"/>
                  <a:gd name="T2" fmla="*/ 0 w 90"/>
                  <a:gd name="T3" fmla="*/ 108 h 122"/>
                  <a:gd name="T4" fmla="*/ 1 w 90"/>
                  <a:gd name="T5" fmla="*/ 104 h 122"/>
                  <a:gd name="T6" fmla="*/ 22 w 90"/>
                  <a:gd name="T7" fmla="*/ 97 h 122"/>
                  <a:gd name="T8" fmla="*/ 38 w 90"/>
                  <a:gd name="T9" fmla="*/ 19 h 122"/>
                  <a:gd name="T10" fmla="*/ 22 w 90"/>
                  <a:gd name="T11" fmla="*/ 4 h 122"/>
                  <a:gd name="T12" fmla="*/ 23 w 90"/>
                  <a:gd name="T13" fmla="*/ 0 h 122"/>
                  <a:gd name="T14" fmla="*/ 90 w 90"/>
                  <a:gd name="T15" fmla="*/ 14 h 122"/>
                  <a:gd name="T16" fmla="*/ 89 w 90"/>
                  <a:gd name="T17" fmla="*/ 18 h 122"/>
                  <a:gd name="T18" fmla="*/ 69 w 90"/>
                  <a:gd name="T19" fmla="*/ 25 h 122"/>
                  <a:gd name="T20" fmla="*/ 53 w 90"/>
                  <a:gd name="T21" fmla="*/ 103 h 122"/>
                  <a:gd name="T22" fmla="*/ 68 w 90"/>
                  <a:gd name="T23" fmla="*/ 118 h 122"/>
                  <a:gd name="T24" fmla="*/ 68 w 90"/>
                  <a:gd name="T25"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22">
                    <a:moveTo>
                      <a:pt x="68" y="122"/>
                    </a:moveTo>
                    <a:cubicBezTo>
                      <a:pt x="0" y="108"/>
                      <a:pt x="0" y="108"/>
                      <a:pt x="0" y="108"/>
                    </a:cubicBezTo>
                    <a:cubicBezTo>
                      <a:pt x="1" y="104"/>
                      <a:pt x="1" y="104"/>
                      <a:pt x="1" y="104"/>
                    </a:cubicBezTo>
                    <a:cubicBezTo>
                      <a:pt x="12" y="106"/>
                      <a:pt x="19" y="107"/>
                      <a:pt x="22" y="97"/>
                    </a:cubicBezTo>
                    <a:cubicBezTo>
                      <a:pt x="38" y="19"/>
                      <a:pt x="38" y="19"/>
                      <a:pt x="38" y="19"/>
                    </a:cubicBezTo>
                    <a:cubicBezTo>
                      <a:pt x="40" y="8"/>
                      <a:pt x="31" y="6"/>
                      <a:pt x="22" y="4"/>
                    </a:cubicBezTo>
                    <a:cubicBezTo>
                      <a:pt x="23" y="0"/>
                      <a:pt x="23" y="0"/>
                      <a:pt x="23" y="0"/>
                    </a:cubicBezTo>
                    <a:cubicBezTo>
                      <a:pt x="90" y="14"/>
                      <a:pt x="90" y="14"/>
                      <a:pt x="90" y="14"/>
                    </a:cubicBezTo>
                    <a:cubicBezTo>
                      <a:pt x="89" y="18"/>
                      <a:pt x="89" y="18"/>
                      <a:pt x="89" y="18"/>
                    </a:cubicBezTo>
                    <a:cubicBezTo>
                      <a:pt x="80" y="16"/>
                      <a:pt x="71" y="14"/>
                      <a:pt x="69" y="25"/>
                    </a:cubicBezTo>
                    <a:cubicBezTo>
                      <a:pt x="53" y="103"/>
                      <a:pt x="53" y="103"/>
                      <a:pt x="53" y="103"/>
                    </a:cubicBezTo>
                    <a:cubicBezTo>
                      <a:pt x="50" y="114"/>
                      <a:pt x="58" y="116"/>
                      <a:pt x="68" y="118"/>
                    </a:cubicBezTo>
                    <a:cubicBezTo>
                      <a:pt x="68" y="122"/>
                      <a:pt x="68" y="122"/>
                      <a:pt x="68"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0" name="Freeform 221"/>
              <p:cNvSpPr>
                <a:spLocks noEditPoints="1"/>
              </p:cNvSpPr>
              <p:nvPr userDrawn="1"/>
            </p:nvSpPr>
            <p:spPr bwMode="auto">
              <a:xfrm>
                <a:off x="3795" y="1258"/>
                <a:ext cx="314" cy="284"/>
              </a:xfrm>
              <a:custGeom>
                <a:avLst/>
                <a:gdLst>
                  <a:gd name="T0" fmla="*/ 133 w 133"/>
                  <a:gd name="T1" fmla="*/ 120 h 120"/>
                  <a:gd name="T2" fmla="*/ 70 w 133"/>
                  <a:gd name="T3" fmla="*/ 113 h 120"/>
                  <a:gd name="T4" fmla="*/ 70 w 133"/>
                  <a:gd name="T5" fmla="*/ 109 h 120"/>
                  <a:gd name="T6" fmla="*/ 86 w 133"/>
                  <a:gd name="T7" fmla="*/ 105 h 120"/>
                  <a:gd name="T8" fmla="*/ 79 w 133"/>
                  <a:gd name="T9" fmla="*/ 82 h 120"/>
                  <a:gd name="T10" fmla="*/ 36 w 133"/>
                  <a:gd name="T11" fmla="*/ 77 h 120"/>
                  <a:gd name="T12" fmla="*/ 25 w 133"/>
                  <a:gd name="T13" fmla="*/ 98 h 120"/>
                  <a:gd name="T14" fmla="*/ 40 w 133"/>
                  <a:gd name="T15" fmla="*/ 106 h 120"/>
                  <a:gd name="T16" fmla="*/ 40 w 133"/>
                  <a:gd name="T17" fmla="*/ 110 h 120"/>
                  <a:gd name="T18" fmla="*/ 0 w 133"/>
                  <a:gd name="T19" fmla="*/ 106 h 120"/>
                  <a:gd name="T20" fmla="*/ 1 w 133"/>
                  <a:gd name="T21" fmla="*/ 102 h 120"/>
                  <a:gd name="T22" fmla="*/ 22 w 133"/>
                  <a:gd name="T23" fmla="*/ 85 h 120"/>
                  <a:gd name="T24" fmla="*/ 74 w 133"/>
                  <a:gd name="T25" fmla="*/ 0 h 120"/>
                  <a:gd name="T26" fmla="*/ 80 w 133"/>
                  <a:gd name="T27" fmla="*/ 0 h 120"/>
                  <a:gd name="T28" fmla="*/ 114 w 133"/>
                  <a:gd name="T29" fmla="*/ 91 h 120"/>
                  <a:gd name="T30" fmla="*/ 133 w 133"/>
                  <a:gd name="T31" fmla="*/ 116 h 120"/>
                  <a:gd name="T32" fmla="*/ 133 w 133"/>
                  <a:gd name="T33" fmla="*/ 120 h 120"/>
                  <a:gd name="T34" fmla="*/ 77 w 133"/>
                  <a:gd name="T35" fmla="*/ 75 h 120"/>
                  <a:gd name="T36" fmla="*/ 62 w 133"/>
                  <a:gd name="T37" fmla="*/ 33 h 120"/>
                  <a:gd name="T38" fmla="*/ 39 w 133"/>
                  <a:gd name="T39" fmla="*/ 71 h 120"/>
                  <a:gd name="T40" fmla="*/ 77 w 133"/>
                  <a:gd name="T41" fmla="*/ 7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120">
                    <a:moveTo>
                      <a:pt x="133" y="120"/>
                    </a:moveTo>
                    <a:cubicBezTo>
                      <a:pt x="70" y="113"/>
                      <a:pt x="70" y="113"/>
                      <a:pt x="70" y="113"/>
                    </a:cubicBezTo>
                    <a:cubicBezTo>
                      <a:pt x="70" y="109"/>
                      <a:pt x="70" y="109"/>
                      <a:pt x="70" y="109"/>
                    </a:cubicBezTo>
                    <a:cubicBezTo>
                      <a:pt x="82" y="110"/>
                      <a:pt x="86" y="110"/>
                      <a:pt x="86" y="105"/>
                    </a:cubicBezTo>
                    <a:cubicBezTo>
                      <a:pt x="87" y="100"/>
                      <a:pt x="82" y="87"/>
                      <a:pt x="79" y="82"/>
                    </a:cubicBezTo>
                    <a:cubicBezTo>
                      <a:pt x="36" y="77"/>
                      <a:pt x="36" y="77"/>
                      <a:pt x="36" y="77"/>
                    </a:cubicBezTo>
                    <a:cubicBezTo>
                      <a:pt x="29" y="89"/>
                      <a:pt x="25" y="95"/>
                      <a:pt x="25" y="98"/>
                    </a:cubicBezTo>
                    <a:cubicBezTo>
                      <a:pt x="24" y="104"/>
                      <a:pt x="34" y="105"/>
                      <a:pt x="40" y="106"/>
                    </a:cubicBezTo>
                    <a:cubicBezTo>
                      <a:pt x="40" y="110"/>
                      <a:pt x="40" y="110"/>
                      <a:pt x="40" y="110"/>
                    </a:cubicBezTo>
                    <a:cubicBezTo>
                      <a:pt x="0" y="106"/>
                      <a:pt x="0" y="106"/>
                      <a:pt x="0" y="106"/>
                    </a:cubicBezTo>
                    <a:cubicBezTo>
                      <a:pt x="1" y="102"/>
                      <a:pt x="1" y="102"/>
                      <a:pt x="1" y="102"/>
                    </a:cubicBezTo>
                    <a:cubicBezTo>
                      <a:pt x="11" y="102"/>
                      <a:pt x="15" y="97"/>
                      <a:pt x="22" y="85"/>
                    </a:cubicBezTo>
                    <a:cubicBezTo>
                      <a:pt x="74" y="0"/>
                      <a:pt x="74" y="0"/>
                      <a:pt x="74" y="0"/>
                    </a:cubicBezTo>
                    <a:cubicBezTo>
                      <a:pt x="80" y="0"/>
                      <a:pt x="80" y="0"/>
                      <a:pt x="80" y="0"/>
                    </a:cubicBezTo>
                    <a:cubicBezTo>
                      <a:pt x="114" y="91"/>
                      <a:pt x="114" y="91"/>
                      <a:pt x="114" y="91"/>
                    </a:cubicBezTo>
                    <a:cubicBezTo>
                      <a:pt x="121" y="109"/>
                      <a:pt x="124" y="115"/>
                      <a:pt x="133" y="116"/>
                    </a:cubicBezTo>
                    <a:cubicBezTo>
                      <a:pt x="133" y="120"/>
                      <a:pt x="133" y="120"/>
                      <a:pt x="133" y="120"/>
                    </a:cubicBezTo>
                    <a:close/>
                    <a:moveTo>
                      <a:pt x="77" y="75"/>
                    </a:moveTo>
                    <a:cubicBezTo>
                      <a:pt x="62" y="33"/>
                      <a:pt x="62" y="33"/>
                      <a:pt x="62" y="33"/>
                    </a:cubicBezTo>
                    <a:cubicBezTo>
                      <a:pt x="39" y="71"/>
                      <a:pt x="39" y="71"/>
                      <a:pt x="39" y="71"/>
                    </a:cubicBezTo>
                    <a:cubicBezTo>
                      <a:pt x="77" y="75"/>
                      <a:pt x="77" y="75"/>
                      <a:pt x="77"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1" name="Freeform 222"/>
              <p:cNvSpPr>
                <a:spLocks noEditPoints="1"/>
              </p:cNvSpPr>
              <p:nvPr userDrawn="1"/>
            </p:nvSpPr>
            <p:spPr bwMode="auto">
              <a:xfrm>
                <a:off x="2760" y="-1687"/>
                <a:ext cx="165" cy="184"/>
              </a:xfrm>
              <a:custGeom>
                <a:avLst/>
                <a:gdLst>
                  <a:gd name="T0" fmla="*/ 70 w 70"/>
                  <a:gd name="T1" fmla="*/ 40 h 78"/>
                  <a:gd name="T2" fmla="*/ 36 w 70"/>
                  <a:gd name="T3" fmla="*/ 4 h 78"/>
                  <a:gd name="T4" fmla="*/ 0 w 70"/>
                  <a:gd name="T5" fmla="*/ 39 h 78"/>
                  <a:gd name="T6" fmla="*/ 9 w 70"/>
                  <a:gd name="T7" fmla="*/ 61 h 78"/>
                  <a:gd name="T8" fmla="*/ 9 w 70"/>
                  <a:gd name="T9" fmla="*/ 72 h 78"/>
                  <a:gd name="T10" fmla="*/ 14 w 70"/>
                  <a:gd name="T11" fmla="*/ 78 h 78"/>
                  <a:gd name="T12" fmla="*/ 56 w 70"/>
                  <a:gd name="T13" fmla="*/ 78 h 78"/>
                  <a:gd name="T14" fmla="*/ 61 w 70"/>
                  <a:gd name="T15" fmla="*/ 72 h 78"/>
                  <a:gd name="T16" fmla="*/ 61 w 70"/>
                  <a:gd name="T17" fmla="*/ 60 h 78"/>
                  <a:gd name="T18" fmla="*/ 70 w 70"/>
                  <a:gd name="T19" fmla="*/ 40 h 78"/>
                  <a:gd name="T20" fmla="*/ 36 w 70"/>
                  <a:gd name="T21" fmla="*/ 47 h 78"/>
                  <a:gd name="T22" fmla="*/ 9 w 70"/>
                  <a:gd name="T23" fmla="*/ 42 h 78"/>
                  <a:gd name="T24" fmla="*/ 33 w 70"/>
                  <a:gd name="T25" fmla="*/ 26 h 78"/>
                  <a:gd name="T26" fmla="*/ 63 w 70"/>
                  <a:gd name="T27" fmla="*/ 42 h 78"/>
                  <a:gd name="T28" fmla="*/ 36 w 70"/>
                  <a:gd name="T29" fmla="*/ 4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78">
                    <a:moveTo>
                      <a:pt x="70" y="40"/>
                    </a:moveTo>
                    <a:cubicBezTo>
                      <a:pt x="70" y="0"/>
                      <a:pt x="48" y="37"/>
                      <a:pt x="36" y="4"/>
                    </a:cubicBezTo>
                    <a:cubicBezTo>
                      <a:pt x="27" y="32"/>
                      <a:pt x="0" y="8"/>
                      <a:pt x="0" y="39"/>
                    </a:cubicBezTo>
                    <a:cubicBezTo>
                      <a:pt x="0" y="50"/>
                      <a:pt x="3" y="57"/>
                      <a:pt x="9" y="61"/>
                    </a:cubicBezTo>
                    <a:cubicBezTo>
                      <a:pt x="9" y="72"/>
                      <a:pt x="9" y="72"/>
                      <a:pt x="9" y="72"/>
                    </a:cubicBezTo>
                    <a:cubicBezTo>
                      <a:pt x="9" y="75"/>
                      <a:pt x="11" y="78"/>
                      <a:pt x="14" y="78"/>
                    </a:cubicBezTo>
                    <a:cubicBezTo>
                      <a:pt x="56" y="78"/>
                      <a:pt x="56" y="78"/>
                      <a:pt x="56" y="78"/>
                    </a:cubicBezTo>
                    <a:cubicBezTo>
                      <a:pt x="59" y="78"/>
                      <a:pt x="61" y="75"/>
                      <a:pt x="61" y="72"/>
                    </a:cubicBezTo>
                    <a:cubicBezTo>
                      <a:pt x="61" y="60"/>
                      <a:pt x="61" y="60"/>
                      <a:pt x="61" y="60"/>
                    </a:cubicBezTo>
                    <a:cubicBezTo>
                      <a:pt x="67" y="56"/>
                      <a:pt x="70" y="49"/>
                      <a:pt x="70" y="40"/>
                    </a:cubicBezTo>
                    <a:close/>
                    <a:moveTo>
                      <a:pt x="36" y="47"/>
                    </a:moveTo>
                    <a:cubicBezTo>
                      <a:pt x="24" y="47"/>
                      <a:pt x="9" y="55"/>
                      <a:pt x="9" y="42"/>
                    </a:cubicBezTo>
                    <a:cubicBezTo>
                      <a:pt x="9" y="22"/>
                      <a:pt x="22" y="26"/>
                      <a:pt x="33" y="26"/>
                    </a:cubicBezTo>
                    <a:cubicBezTo>
                      <a:pt x="45" y="26"/>
                      <a:pt x="63" y="22"/>
                      <a:pt x="63" y="42"/>
                    </a:cubicBezTo>
                    <a:cubicBezTo>
                      <a:pt x="63" y="55"/>
                      <a:pt x="47" y="47"/>
                      <a:pt x="36"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2" name="Oval 223"/>
              <p:cNvSpPr>
                <a:spLocks noChangeArrowheads="1"/>
              </p:cNvSpPr>
              <p:nvPr userDrawn="1"/>
            </p:nvSpPr>
            <p:spPr bwMode="auto">
              <a:xfrm>
                <a:off x="3693" y="-524"/>
                <a:ext cx="87" cy="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3" name="Freeform 224"/>
              <p:cNvSpPr>
                <a:spLocks/>
              </p:cNvSpPr>
              <p:nvPr userDrawn="1"/>
            </p:nvSpPr>
            <p:spPr bwMode="auto">
              <a:xfrm>
                <a:off x="3516"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4" name="Freeform 225"/>
              <p:cNvSpPr>
                <a:spLocks/>
              </p:cNvSpPr>
              <p:nvPr userDrawn="1"/>
            </p:nvSpPr>
            <p:spPr bwMode="auto">
              <a:xfrm>
                <a:off x="2145"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5" name="Freeform 226"/>
              <p:cNvSpPr>
                <a:spLocks/>
              </p:cNvSpPr>
              <p:nvPr userDrawn="1"/>
            </p:nvSpPr>
            <p:spPr bwMode="auto">
              <a:xfrm>
                <a:off x="2488"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6" name="Freeform 227"/>
              <p:cNvSpPr>
                <a:spLocks/>
              </p:cNvSpPr>
              <p:nvPr userDrawn="1"/>
            </p:nvSpPr>
            <p:spPr bwMode="auto">
              <a:xfrm>
                <a:off x="2830" y="-1832"/>
                <a:ext cx="41"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7" name="Freeform 228"/>
              <p:cNvSpPr>
                <a:spLocks/>
              </p:cNvSpPr>
              <p:nvPr userDrawn="1"/>
            </p:nvSpPr>
            <p:spPr bwMode="auto">
              <a:xfrm>
                <a:off x="3173"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8" name="Freeform 229"/>
              <p:cNvSpPr>
                <a:spLocks/>
              </p:cNvSpPr>
              <p:nvPr userDrawn="1"/>
            </p:nvSpPr>
            <p:spPr bwMode="auto">
              <a:xfrm>
                <a:off x="2145" y="-1361"/>
                <a:ext cx="40" cy="64"/>
              </a:xfrm>
              <a:custGeom>
                <a:avLst/>
                <a:gdLst>
                  <a:gd name="T0" fmla="*/ 9 w 17"/>
                  <a:gd name="T1" fmla="*/ 0 h 27"/>
                  <a:gd name="T2" fmla="*/ 17 w 17"/>
                  <a:gd name="T3" fmla="*/ 17 h 27"/>
                  <a:gd name="T4" fmla="*/ 9 w 17"/>
                  <a:gd name="T5" fmla="*/ 27 h 27"/>
                  <a:gd name="T6" fmla="*/ 0 w 17"/>
                  <a:gd name="T7" fmla="*/ 17 h 27"/>
                  <a:gd name="T8" fmla="*/ 9 w 17"/>
                  <a:gd name="T9" fmla="*/ 0 h 27"/>
                </a:gdLst>
                <a:ahLst/>
                <a:cxnLst>
                  <a:cxn ang="0">
                    <a:pos x="T0" y="T1"/>
                  </a:cxn>
                  <a:cxn ang="0">
                    <a:pos x="T2" y="T3"/>
                  </a:cxn>
                  <a:cxn ang="0">
                    <a:pos x="T4" y="T5"/>
                  </a:cxn>
                  <a:cxn ang="0">
                    <a:pos x="T6" y="T7"/>
                  </a:cxn>
                  <a:cxn ang="0">
                    <a:pos x="T8" y="T9"/>
                  </a:cxn>
                </a:cxnLst>
                <a:rect l="0" t="0" r="r" b="b"/>
                <a:pathLst>
                  <a:path w="17" h="27">
                    <a:moveTo>
                      <a:pt x="9" y="0"/>
                    </a:moveTo>
                    <a:cubicBezTo>
                      <a:pt x="9" y="0"/>
                      <a:pt x="17" y="15"/>
                      <a:pt x="17" y="17"/>
                    </a:cubicBezTo>
                    <a:cubicBezTo>
                      <a:pt x="17" y="23"/>
                      <a:pt x="13" y="27"/>
                      <a:pt x="9" y="27"/>
                    </a:cubicBezTo>
                    <a:cubicBezTo>
                      <a:pt x="4" y="27"/>
                      <a:pt x="0" y="23"/>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9" name="Freeform 230"/>
              <p:cNvSpPr>
                <a:spLocks/>
              </p:cNvSpPr>
              <p:nvPr userDrawn="1"/>
            </p:nvSpPr>
            <p:spPr bwMode="auto">
              <a:xfrm>
                <a:off x="2145" y="-902"/>
                <a:ext cx="40" cy="61"/>
              </a:xfrm>
              <a:custGeom>
                <a:avLst/>
                <a:gdLst>
                  <a:gd name="T0" fmla="*/ 9 w 17"/>
                  <a:gd name="T1" fmla="*/ 0 h 26"/>
                  <a:gd name="T2" fmla="*/ 17 w 17"/>
                  <a:gd name="T3" fmla="*/ 17 h 26"/>
                  <a:gd name="T4" fmla="*/ 9 w 17"/>
                  <a:gd name="T5" fmla="*/ 26 h 26"/>
                  <a:gd name="T6" fmla="*/ 0 w 17"/>
                  <a:gd name="T7" fmla="*/ 17 h 26"/>
                  <a:gd name="T8" fmla="*/ 9 w 17"/>
                  <a:gd name="T9" fmla="*/ 0 h 26"/>
                </a:gdLst>
                <a:ahLst/>
                <a:cxnLst>
                  <a:cxn ang="0">
                    <a:pos x="T0" y="T1"/>
                  </a:cxn>
                  <a:cxn ang="0">
                    <a:pos x="T2" y="T3"/>
                  </a:cxn>
                  <a:cxn ang="0">
                    <a:pos x="T4" y="T5"/>
                  </a:cxn>
                  <a:cxn ang="0">
                    <a:pos x="T6" y="T7"/>
                  </a:cxn>
                  <a:cxn ang="0">
                    <a:pos x="T8" y="T9"/>
                  </a:cxn>
                </a:cxnLst>
                <a:rect l="0" t="0" r="r" b="b"/>
                <a:pathLst>
                  <a:path w="17" h="26">
                    <a:moveTo>
                      <a:pt x="9" y="0"/>
                    </a:moveTo>
                    <a:cubicBezTo>
                      <a:pt x="9" y="0"/>
                      <a:pt x="17" y="14"/>
                      <a:pt x="17" y="17"/>
                    </a:cubicBezTo>
                    <a:cubicBezTo>
                      <a:pt x="17" y="22"/>
                      <a:pt x="13" y="26"/>
                      <a:pt x="9" y="26"/>
                    </a:cubicBezTo>
                    <a:cubicBezTo>
                      <a:pt x="4" y="26"/>
                      <a:pt x="0" y="22"/>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0" name="Freeform 231"/>
              <p:cNvSpPr>
                <a:spLocks/>
              </p:cNvSpPr>
              <p:nvPr userDrawn="1"/>
            </p:nvSpPr>
            <p:spPr bwMode="auto">
              <a:xfrm>
                <a:off x="2200" y="-541"/>
                <a:ext cx="40" cy="62"/>
              </a:xfrm>
              <a:custGeom>
                <a:avLst/>
                <a:gdLst>
                  <a:gd name="T0" fmla="*/ 9 w 17"/>
                  <a:gd name="T1" fmla="*/ 0 h 26"/>
                  <a:gd name="T2" fmla="*/ 17 w 17"/>
                  <a:gd name="T3" fmla="*/ 17 h 26"/>
                  <a:gd name="T4" fmla="*/ 9 w 17"/>
                  <a:gd name="T5" fmla="*/ 26 h 26"/>
                  <a:gd name="T6" fmla="*/ 0 w 17"/>
                  <a:gd name="T7" fmla="*/ 17 h 26"/>
                  <a:gd name="T8" fmla="*/ 9 w 17"/>
                  <a:gd name="T9" fmla="*/ 0 h 26"/>
                </a:gdLst>
                <a:ahLst/>
                <a:cxnLst>
                  <a:cxn ang="0">
                    <a:pos x="T0" y="T1"/>
                  </a:cxn>
                  <a:cxn ang="0">
                    <a:pos x="T2" y="T3"/>
                  </a:cxn>
                  <a:cxn ang="0">
                    <a:pos x="T4" y="T5"/>
                  </a:cxn>
                  <a:cxn ang="0">
                    <a:pos x="T6" y="T7"/>
                  </a:cxn>
                  <a:cxn ang="0">
                    <a:pos x="T8" y="T9"/>
                  </a:cxn>
                </a:cxnLst>
                <a:rect l="0" t="0" r="r" b="b"/>
                <a:pathLst>
                  <a:path w="17" h="26">
                    <a:moveTo>
                      <a:pt x="9" y="0"/>
                    </a:moveTo>
                    <a:cubicBezTo>
                      <a:pt x="9" y="0"/>
                      <a:pt x="17" y="14"/>
                      <a:pt x="17" y="17"/>
                    </a:cubicBezTo>
                    <a:cubicBezTo>
                      <a:pt x="17" y="22"/>
                      <a:pt x="14" y="26"/>
                      <a:pt x="9" y="26"/>
                    </a:cubicBezTo>
                    <a:cubicBezTo>
                      <a:pt x="4" y="26"/>
                      <a:pt x="0" y="22"/>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1" name="Freeform 232"/>
              <p:cNvSpPr>
                <a:spLocks/>
              </p:cNvSpPr>
              <p:nvPr userDrawn="1"/>
            </p:nvSpPr>
            <p:spPr bwMode="auto">
              <a:xfrm>
                <a:off x="2488" y="-349"/>
                <a:ext cx="40" cy="64"/>
              </a:xfrm>
              <a:custGeom>
                <a:avLst/>
                <a:gdLst>
                  <a:gd name="T0" fmla="*/ 9 w 17"/>
                  <a:gd name="T1" fmla="*/ 0 h 27"/>
                  <a:gd name="T2" fmla="*/ 17 w 17"/>
                  <a:gd name="T3" fmla="*/ 17 h 27"/>
                  <a:gd name="T4" fmla="*/ 8 w 17"/>
                  <a:gd name="T5" fmla="*/ 27 h 27"/>
                  <a:gd name="T6" fmla="*/ 0 w 17"/>
                  <a:gd name="T7" fmla="*/ 17 h 27"/>
                  <a:gd name="T8" fmla="*/ 9 w 17"/>
                  <a:gd name="T9" fmla="*/ 0 h 27"/>
                </a:gdLst>
                <a:ahLst/>
                <a:cxnLst>
                  <a:cxn ang="0">
                    <a:pos x="T0" y="T1"/>
                  </a:cxn>
                  <a:cxn ang="0">
                    <a:pos x="T2" y="T3"/>
                  </a:cxn>
                  <a:cxn ang="0">
                    <a:pos x="T4" y="T5"/>
                  </a:cxn>
                  <a:cxn ang="0">
                    <a:pos x="T6" y="T7"/>
                  </a:cxn>
                  <a:cxn ang="0">
                    <a:pos x="T8" y="T9"/>
                  </a:cxn>
                </a:cxnLst>
                <a:rect l="0" t="0" r="r" b="b"/>
                <a:pathLst>
                  <a:path w="17" h="27">
                    <a:moveTo>
                      <a:pt x="9" y="0"/>
                    </a:moveTo>
                    <a:cubicBezTo>
                      <a:pt x="9" y="0"/>
                      <a:pt x="17" y="15"/>
                      <a:pt x="17" y="17"/>
                    </a:cubicBezTo>
                    <a:cubicBezTo>
                      <a:pt x="17" y="23"/>
                      <a:pt x="13" y="27"/>
                      <a:pt x="8" y="27"/>
                    </a:cubicBezTo>
                    <a:cubicBezTo>
                      <a:pt x="4" y="27"/>
                      <a:pt x="0" y="23"/>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2" name="Freeform 233"/>
              <p:cNvSpPr>
                <a:spLocks/>
              </p:cNvSpPr>
              <p:nvPr userDrawn="1"/>
            </p:nvSpPr>
            <p:spPr bwMode="auto">
              <a:xfrm>
                <a:off x="3532" y="-1361"/>
                <a:ext cx="43" cy="64"/>
              </a:xfrm>
              <a:custGeom>
                <a:avLst/>
                <a:gdLst>
                  <a:gd name="T0" fmla="*/ 9 w 18"/>
                  <a:gd name="T1" fmla="*/ 0 h 27"/>
                  <a:gd name="T2" fmla="*/ 0 w 18"/>
                  <a:gd name="T3" fmla="*/ 17 h 27"/>
                  <a:gd name="T4" fmla="*/ 9 w 18"/>
                  <a:gd name="T5" fmla="*/ 27 h 27"/>
                  <a:gd name="T6" fmla="*/ 18 w 18"/>
                  <a:gd name="T7" fmla="*/ 17 h 27"/>
                  <a:gd name="T8" fmla="*/ 9 w 18"/>
                  <a:gd name="T9" fmla="*/ 0 h 27"/>
                </a:gdLst>
                <a:ahLst/>
                <a:cxnLst>
                  <a:cxn ang="0">
                    <a:pos x="T0" y="T1"/>
                  </a:cxn>
                  <a:cxn ang="0">
                    <a:pos x="T2" y="T3"/>
                  </a:cxn>
                  <a:cxn ang="0">
                    <a:pos x="T4" y="T5"/>
                  </a:cxn>
                  <a:cxn ang="0">
                    <a:pos x="T6" y="T7"/>
                  </a:cxn>
                  <a:cxn ang="0">
                    <a:pos x="T8" y="T9"/>
                  </a:cxn>
                </a:cxnLst>
                <a:rect l="0" t="0" r="r" b="b"/>
                <a:pathLst>
                  <a:path w="18" h="27">
                    <a:moveTo>
                      <a:pt x="9" y="0"/>
                    </a:moveTo>
                    <a:cubicBezTo>
                      <a:pt x="9" y="0"/>
                      <a:pt x="0" y="15"/>
                      <a:pt x="0" y="17"/>
                    </a:cubicBezTo>
                    <a:cubicBezTo>
                      <a:pt x="0" y="23"/>
                      <a:pt x="4" y="27"/>
                      <a:pt x="9" y="27"/>
                    </a:cubicBezTo>
                    <a:cubicBezTo>
                      <a:pt x="14" y="27"/>
                      <a:pt x="18" y="23"/>
                      <a:pt x="18" y="17"/>
                    </a:cubicBezTo>
                    <a:cubicBezTo>
                      <a:pt x="18"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3" name="Freeform 234"/>
              <p:cNvSpPr>
                <a:spLocks/>
              </p:cNvSpPr>
              <p:nvPr userDrawn="1"/>
            </p:nvSpPr>
            <p:spPr bwMode="auto">
              <a:xfrm>
                <a:off x="3532" y="-902"/>
                <a:ext cx="43" cy="61"/>
              </a:xfrm>
              <a:custGeom>
                <a:avLst/>
                <a:gdLst>
                  <a:gd name="T0" fmla="*/ 9 w 18"/>
                  <a:gd name="T1" fmla="*/ 0 h 26"/>
                  <a:gd name="T2" fmla="*/ 0 w 18"/>
                  <a:gd name="T3" fmla="*/ 17 h 26"/>
                  <a:gd name="T4" fmla="*/ 9 w 18"/>
                  <a:gd name="T5" fmla="*/ 26 h 26"/>
                  <a:gd name="T6" fmla="*/ 18 w 18"/>
                  <a:gd name="T7" fmla="*/ 17 h 26"/>
                  <a:gd name="T8" fmla="*/ 9 w 18"/>
                  <a:gd name="T9" fmla="*/ 0 h 26"/>
                </a:gdLst>
                <a:ahLst/>
                <a:cxnLst>
                  <a:cxn ang="0">
                    <a:pos x="T0" y="T1"/>
                  </a:cxn>
                  <a:cxn ang="0">
                    <a:pos x="T2" y="T3"/>
                  </a:cxn>
                  <a:cxn ang="0">
                    <a:pos x="T4" y="T5"/>
                  </a:cxn>
                  <a:cxn ang="0">
                    <a:pos x="T6" y="T7"/>
                  </a:cxn>
                  <a:cxn ang="0">
                    <a:pos x="T8" y="T9"/>
                  </a:cxn>
                </a:cxnLst>
                <a:rect l="0" t="0" r="r" b="b"/>
                <a:pathLst>
                  <a:path w="18" h="26">
                    <a:moveTo>
                      <a:pt x="9" y="0"/>
                    </a:moveTo>
                    <a:cubicBezTo>
                      <a:pt x="9" y="0"/>
                      <a:pt x="0" y="14"/>
                      <a:pt x="0" y="17"/>
                    </a:cubicBezTo>
                    <a:cubicBezTo>
                      <a:pt x="0" y="22"/>
                      <a:pt x="4" y="26"/>
                      <a:pt x="9" y="26"/>
                    </a:cubicBezTo>
                    <a:cubicBezTo>
                      <a:pt x="14" y="26"/>
                      <a:pt x="18" y="22"/>
                      <a:pt x="18" y="17"/>
                    </a:cubicBezTo>
                    <a:cubicBezTo>
                      <a:pt x="18"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4" name="Freeform 235"/>
              <p:cNvSpPr>
                <a:spLocks/>
              </p:cNvSpPr>
              <p:nvPr userDrawn="1"/>
            </p:nvSpPr>
            <p:spPr bwMode="auto">
              <a:xfrm>
                <a:off x="3478" y="-541"/>
                <a:ext cx="40" cy="62"/>
              </a:xfrm>
              <a:custGeom>
                <a:avLst/>
                <a:gdLst>
                  <a:gd name="T0" fmla="*/ 9 w 17"/>
                  <a:gd name="T1" fmla="*/ 0 h 26"/>
                  <a:gd name="T2" fmla="*/ 0 w 17"/>
                  <a:gd name="T3" fmla="*/ 17 h 26"/>
                  <a:gd name="T4" fmla="*/ 9 w 17"/>
                  <a:gd name="T5" fmla="*/ 26 h 26"/>
                  <a:gd name="T6" fmla="*/ 17 w 17"/>
                  <a:gd name="T7" fmla="*/ 17 h 26"/>
                  <a:gd name="T8" fmla="*/ 9 w 17"/>
                  <a:gd name="T9" fmla="*/ 0 h 26"/>
                </a:gdLst>
                <a:ahLst/>
                <a:cxnLst>
                  <a:cxn ang="0">
                    <a:pos x="T0" y="T1"/>
                  </a:cxn>
                  <a:cxn ang="0">
                    <a:pos x="T2" y="T3"/>
                  </a:cxn>
                  <a:cxn ang="0">
                    <a:pos x="T4" y="T5"/>
                  </a:cxn>
                  <a:cxn ang="0">
                    <a:pos x="T6" y="T7"/>
                  </a:cxn>
                  <a:cxn ang="0">
                    <a:pos x="T8" y="T9"/>
                  </a:cxn>
                </a:cxnLst>
                <a:rect l="0" t="0" r="r" b="b"/>
                <a:pathLst>
                  <a:path w="17" h="26">
                    <a:moveTo>
                      <a:pt x="9" y="0"/>
                    </a:moveTo>
                    <a:cubicBezTo>
                      <a:pt x="9" y="0"/>
                      <a:pt x="0" y="14"/>
                      <a:pt x="0" y="17"/>
                    </a:cubicBezTo>
                    <a:cubicBezTo>
                      <a:pt x="0" y="22"/>
                      <a:pt x="4" y="26"/>
                      <a:pt x="9" y="26"/>
                    </a:cubicBezTo>
                    <a:cubicBezTo>
                      <a:pt x="13" y="26"/>
                      <a:pt x="17" y="22"/>
                      <a:pt x="17" y="17"/>
                    </a:cubicBezTo>
                    <a:cubicBezTo>
                      <a:pt x="17"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5" name="Freeform 236"/>
              <p:cNvSpPr>
                <a:spLocks/>
              </p:cNvSpPr>
              <p:nvPr userDrawn="1"/>
            </p:nvSpPr>
            <p:spPr bwMode="auto">
              <a:xfrm>
                <a:off x="3192" y="-349"/>
                <a:ext cx="40" cy="64"/>
              </a:xfrm>
              <a:custGeom>
                <a:avLst/>
                <a:gdLst>
                  <a:gd name="T0" fmla="*/ 8 w 17"/>
                  <a:gd name="T1" fmla="*/ 0 h 27"/>
                  <a:gd name="T2" fmla="*/ 0 w 17"/>
                  <a:gd name="T3" fmla="*/ 17 h 27"/>
                  <a:gd name="T4" fmla="*/ 8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3" y="27"/>
                      <a:pt x="8"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6" name="Freeform 237"/>
              <p:cNvSpPr>
                <a:spLocks/>
              </p:cNvSpPr>
              <p:nvPr userDrawn="1"/>
            </p:nvSpPr>
            <p:spPr bwMode="auto">
              <a:xfrm>
                <a:off x="2840" y="-144"/>
                <a:ext cx="42" cy="62"/>
              </a:xfrm>
              <a:custGeom>
                <a:avLst/>
                <a:gdLst>
                  <a:gd name="T0" fmla="*/ 9 w 18"/>
                  <a:gd name="T1" fmla="*/ 0 h 26"/>
                  <a:gd name="T2" fmla="*/ 0 w 18"/>
                  <a:gd name="T3" fmla="*/ 17 h 26"/>
                  <a:gd name="T4" fmla="*/ 9 w 18"/>
                  <a:gd name="T5" fmla="*/ 26 h 26"/>
                  <a:gd name="T6" fmla="*/ 18 w 18"/>
                  <a:gd name="T7" fmla="*/ 17 h 26"/>
                  <a:gd name="T8" fmla="*/ 9 w 18"/>
                  <a:gd name="T9" fmla="*/ 0 h 26"/>
                </a:gdLst>
                <a:ahLst/>
                <a:cxnLst>
                  <a:cxn ang="0">
                    <a:pos x="T0" y="T1"/>
                  </a:cxn>
                  <a:cxn ang="0">
                    <a:pos x="T2" y="T3"/>
                  </a:cxn>
                  <a:cxn ang="0">
                    <a:pos x="T4" y="T5"/>
                  </a:cxn>
                  <a:cxn ang="0">
                    <a:pos x="T6" y="T7"/>
                  </a:cxn>
                  <a:cxn ang="0">
                    <a:pos x="T8" y="T9"/>
                  </a:cxn>
                </a:cxnLst>
                <a:rect l="0" t="0" r="r" b="b"/>
                <a:pathLst>
                  <a:path w="18" h="26">
                    <a:moveTo>
                      <a:pt x="9" y="0"/>
                    </a:moveTo>
                    <a:cubicBezTo>
                      <a:pt x="9" y="0"/>
                      <a:pt x="0" y="14"/>
                      <a:pt x="0" y="17"/>
                    </a:cubicBezTo>
                    <a:cubicBezTo>
                      <a:pt x="0" y="22"/>
                      <a:pt x="4" y="26"/>
                      <a:pt x="9" y="26"/>
                    </a:cubicBezTo>
                    <a:cubicBezTo>
                      <a:pt x="14" y="26"/>
                      <a:pt x="18" y="22"/>
                      <a:pt x="18" y="17"/>
                    </a:cubicBezTo>
                    <a:cubicBezTo>
                      <a:pt x="18" y="16"/>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7" name="Freeform 238"/>
              <p:cNvSpPr>
                <a:spLocks/>
              </p:cNvSpPr>
              <p:nvPr userDrawn="1"/>
            </p:nvSpPr>
            <p:spPr bwMode="auto">
              <a:xfrm>
                <a:off x="3090" y="-910"/>
                <a:ext cx="371" cy="383"/>
              </a:xfrm>
              <a:custGeom>
                <a:avLst/>
                <a:gdLst>
                  <a:gd name="T0" fmla="*/ 139 w 157"/>
                  <a:gd name="T1" fmla="*/ 35 h 162"/>
                  <a:gd name="T2" fmla="*/ 151 w 157"/>
                  <a:gd name="T3" fmla="*/ 37 h 162"/>
                  <a:gd name="T4" fmla="*/ 157 w 157"/>
                  <a:gd name="T5" fmla="*/ 21 h 162"/>
                  <a:gd name="T6" fmla="*/ 146 w 157"/>
                  <a:gd name="T7" fmla="*/ 15 h 162"/>
                  <a:gd name="T8" fmla="*/ 105 w 157"/>
                  <a:gd name="T9" fmla="*/ 35 h 162"/>
                  <a:gd name="T10" fmla="*/ 120 w 157"/>
                  <a:gd name="T11" fmla="*/ 59 h 162"/>
                  <a:gd name="T12" fmla="*/ 130 w 157"/>
                  <a:gd name="T13" fmla="*/ 65 h 162"/>
                  <a:gd name="T14" fmla="*/ 123 w 157"/>
                  <a:gd name="T15" fmla="*/ 74 h 162"/>
                  <a:gd name="T16" fmla="*/ 85 w 157"/>
                  <a:gd name="T17" fmla="*/ 64 h 162"/>
                  <a:gd name="T18" fmla="*/ 84 w 157"/>
                  <a:gd name="T19" fmla="*/ 21 h 162"/>
                  <a:gd name="T20" fmla="*/ 87 w 157"/>
                  <a:gd name="T21" fmla="*/ 13 h 162"/>
                  <a:gd name="T22" fmla="*/ 60 w 157"/>
                  <a:gd name="T23" fmla="*/ 10 h 162"/>
                  <a:gd name="T24" fmla="*/ 28 w 157"/>
                  <a:gd name="T25" fmla="*/ 27 h 162"/>
                  <a:gd name="T26" fmla="*/ 35 w 157"/>
                  <a:gd name="T27" fmla="*/ 41 h 162"/>
                  <a:gd name="T28" fmla="*/ 41 w 157"/>
                  <a:gd name="T29" fmla="*/ 44 h 162"/>
                  <a:gd name="T30" fmla="*/ 32 w 157"/>
                  <a:gd name="T31" fmla="*/ 50 h 162"/>
                  <a:gd name="T32" fmla="*/ 36 w 157"/>
                  <a:gd name="T33" fmla="*/ 60 h 162"/>
                  <a:gd name="T34" fmla="*/ 20 w 157"/>
                  <a:gd name="T35" fmla="*/ 49 h 162"/>
                  <a:gd name="T36" fmla="*/ 11 w 157"/>
                  <a:gd name="T37" fmla="*/ 27 h 162"/>
                  <a:gd name="T38" fmla="*/ 3 w 157"/>
                  <a:gd name="T39" fmla="*/ 30 h 162"/>
                  <a:gd name="T40" fmla="*/ 0 w 157"/>
                  <a:gd name="T41" fmla="*/ 45 h 162"/>
                  <a:gd name="T42" fmla="*/ 3 w 157"/>
                  <a:gd name="T43" fmla="*/ 61 h 162"/>
                  <a:gd name="T44" fmla="*/ 38 w 157"/>
                  <a:gd name="T45" fmla="*/ 95 h 162"/>
                  <a:gd name="T46" fmla="*/ 10 w 157"/>
                  <a:gd name="T47" fmla="*/ 144 h 162"/>
                  <a:gd name="T48" fmla="*/ 5 w 157"/>
                  <a:gd name="T49" fmla="*/ 158 h 162"/>
                  <a:gd name="T50" fmla="*/ 9 w 157"/>
                  <a:gd name="T51" fmla="*/ 162 h 162"/>
                  <a:gd name="T52" fmla="*/ 42 w 157"/>
                  <a:gd name="T53" fmla="*/ 133 h 162"/>
                  <a:gd name="T54" fmla="*/ 59 w 157"/>
                  <a:gd name="T55" fmla="*/ 110 h 162"/>
                  <a:gd name="T56" fmla="*/ 81 w 157"/>
                  <a:gd name="T57" fmla="*/ 120 h 162"/>
                  <a:gd name="T58" fmla="*/ 56 w 157"/>
                  <a:gd name="T59" fmla="*/ 147 h 162"/>
                  <a:gd name="T60" fmla="*/ 55 w 157"/>
                  <a:gd name="T61" fmla="*/ 155 h 162"/>
                  <a:gd name="T62" fmla="*/ 74 w 157"/>
                  <a:gd name="T63" fmla="*/ 157 h 162"/>
                  <a:gd name="T64" fmla="*/ 110 w 157"/>
                  <a:gd name="T65" fmla="*/ 123 h 162"/>
                  <a:gd name="T66" fmla="*/ 104 w 157"/>
                  <a:gd name="T67" fmla="*/ 144 h 162"/>
                  <a:gd name="T68" fmla="*/ 129 w 157"/>
                  <a:gd name="T69" fmla="*/ 134 h 162"/>
                  <a:gd name="T70" fmla="*/ 133 w 157"/>
                  <a:gd name="T71" fmla="*/ 98 h 162"/>
                  <a:gd name="T72" fmla="*/ 147 w 157"/>
                  <a:gd name="T73" fmla="*/ 64 h 162"/>
                  <a:gd name="T74" fmla="*/ 120 w 157"/>
                  <a:gd name="T75" fmla="*/ 35 h 162"/>
                  <a:gd name="T76" fmla="*/ 139 w 157"/>
                  <a:gd name="T77" fmla="*/ 3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7" h="162">
                    <a:moveTo>
                      <a:pt x="139" y="35"/>
                    </a:moveTo>
                    <a:cubicBezTo>
                      <a:pt x="141" y="38"/>
                      <a:pt x="145" y="39"/>
                      <a:pt x="151" y="37"/>
                    </a:cubicBezTo>
                    <a:cubicBezTo>
                      <a:pt x="157" y="21"/>
                      <a:pt x="157" y="21"/>
                      <a:pt x="157" y="21"/>
                    </a:cubicBezTo>
                    <a:cubicBezTo>
                      <a:pt x="157" y="20"/>
                      <a:pt x="150" y="14"/>
                      <a:pt x="146" y="15"/>
                    </a:cubicBezTo>
                    <a:cubicBezTo>
                      <a:pt x="131" y="19"/>
                      <a:pt x="114" y="20"/>
                      <a:pt x="105" y="35"/>
                    </a:cubicBezTo>
                    <a:cubicBezTo>
                      <a:pt x="105" y="45"/>
                      <a:pt x="112" y="54"/>
                      <a:pt x="120" y="59"/>
                    </a:cubicBezTo>
                    <a:cubicBezTo>
                      <a:pt x="125" y="57"/>
                      <a:pt x="126" y="63"/>
                      <a:pt x="130" y="65"/>
                    </a:cubicBezTo>
                    <a:cubicBezTo>
                      <a:pt x="131" y="70"/>
                      <a:pt x="128" y="74"/>
                      <a:pt x="123" y="74"/>
                    </a:cubicBezTo>
                    <a:cubicBezTo>
                      <a:pt x="112" y="63"/>
                      <a:pt x="93" y="77"/>
                      <a:pt x="85" y="64"/>
                    </a:cubicBezTo>
                    <a:cubicBezTo>
                      <a:pt x="89" y="50"/>
                      <a:pt x="96" y="34"/>
                      <a:pt x="84" y="21"/>
                    </a:cubicBezTo>
                    <a:cubicBezTo>
                      <a:pt x="85" y="19"/>
                      <a:pt x="90" y="16"/>
                      <a:pt x="87" y="13"/>
                    </a:cubicBezTo>
                    <a:cubicBezTo>
                      <a:pt x="82" y="0"/>
                      <a:pt x="69" y="10"/>
                      <a:pt x="60" y="10"/>
                    </a:cubicBezTo>
                    <a:cubicBezTo>
                      <a:pt x="47" y="8"/>
                      <a:pt x="36" y="16"/>
                      <a:pt x="28" y="27"/>
                    </a:cubicBezTo>
                    <a:cubicBezTo>
                      <a:pt x="28" y="31"/>
                      <a:pt x="30" y="36"/>
                      <a:pt x="35" y="41"/>
                    </a:cubicBezTo>
                    <a:cubicBezTo>
                      <a:pt x="39" y="40"/>
                      <a:pt x="40" y="41"/>
                      <a:pt x="41" y="44"/>
                    </a:cubicBezTo>
                    <a:cubicBezTo>
                      <a:pt x="32" y="50"/>
                      <a:pt x="32" y="50"/>
                      <a:pt x="32" y="50"/>
                    </a:cubicBezTo>
                    <a:cubicBezTo>
                      <a:pt x="35" y="53"/>
                      <a:pt x="35" y="56"/>
                      <a:pt x="36" y="60"/>
                    </a:cubicBezTo>
                    <a:cubicBezTo>
                      <a:pt x="29" y="63"/>
                      <a:pt x="23" y="53"/>
                      <a:pt x="20" y="49"/>
                    </a:cubicBezTo>
                    <a:cubicBezTo>
                      <a:pt x="20" y="42"/>
                      <a:pt x="21" y="29"/>
                      <a:pt x="11" y="27"/>
                    </a:cubicBezTo>
                    <a:cubicBezTo>
                      <a:pt x="9" y="27"/>
                      <a:pt x="3" y="30"/>
                      <a:pt x="3" y="30"/>
                    </a:cubicBezTo>
                    <a:cubicBezTo>
                      <a:pt x="1" y="32"/>
                      <a:pt x="0" y="38"/>
                      <a:pt x="0" y="45"/>
                    </a:cubicBezTo>
                    <a:cubicBezTo>
                      <a:pt x="0" y="51"/>
                      <a:pt x="3" y="61"/>
                      <a:pt x="3" y="61"/>
                    </a:cubicBezTo>
                    <a:cubicBezTo>
                      <a:pt x="3" y="61"/>
                      <a:pt x="31" y="82"/>
                      <a:pt x="38" y="95"/>
                    </a:cubicBezTo>
                    <a:cubicBezTo>
                      <a:pt x="29" y="111"/>
                      <a:pt x="29" y="134"/>
                      <a:pt x="10" y="144"/>
                    </a:cubicBezTo>
                    <a:cubicBezTo>
                      <a:pt x="5" y="147"/>
                      <a:pt x="5" y="153"/>
                      <a:pt x="5" y="158"/>
                    </a:cubicBezTo>
                    <a:cubicBezTo>
                      <a:pt x="9" y="162"/>
                      <a:pt x="9" y="162"/>
                      <a:pt x="9" y="162"/>
                    </a:cubicBezTo>
                    <a:cubicBezTo>
                      <a:pt x="21" y="155"/>
                      <a:pt x="44" y="154"/>
                      <a:pt x="42" y="133"/>
                    </a:cubicBezTo>
                    <a:cubicBezTo>
                      <a:pt x="47" y="125"/>
                      <a:pt x="51" y="116"/>
                      <a:pt x="59" y="110"/>
                    </a:cubicBezTo>
                    <a:cubicBezTo>
                      <a:pt x="69" y="108"/>
                      <a:pt x="77" y="112"/>
                      <a:pt x="81" y="120"/>
                    </a:cubicBezTo>
                    <a:cubicBezTo>
                      <a:pt x="78" y="133"/>
                      <a:pt x="69" y="143"/>
                      <a:pt x="56" y="147"/>
                    </a:cubicBezTo>
                    <a:cubicBezTo>
                      <a:pt x="54" y="149"/>
                      <a:pt x="55" y="152"/>
                      <a:pt x="55" y="155"/>
                    </a:cubicBezTo>
                    <a:cubicBezTo>
                      <a:pt x="59" y="161"/>
                      <a:pt x="69" y="158"/>
                      <a:pt x="74" y="157"/>
                    </a:cubicBezTo>
                    <a:cubicBezTo>
                      <a:pt x="90" y="147"/>
                      <a:pt x="96" y="129"/>
                      <a:pt x="110" y="123"/>
                    </a:cubicBezTo>
                    <a:cubicBezTo>
                      <a:pt x="112" y="132"/>
                      <a:pt x="91" y="135"/>
                      <a:pt x="104" y="144"/>
                    </a:cubicBezTo>
                    <a:cubicBezTo>
                      <a:pt x="112" y="143"/>
                      <a:pt x="123" y="145"/>
                      <a:pt x="129" y="134"/>
                    </a:cubicBezTo>
                    <a:cubicBezTo>
                      <a:pt x="122" y="119"/>
                      <a:pt x="151" y="111"/>
                      <a:pt x="133" y="98"/>
                    </a:cubicBezTo>
                    <a:cubicBezTo>
                      <a:pt x="133" y="84"/>
                      <a:pt x="148" y="78"/>
                      <a:pt x="147" y="64"/>
                    </a:cubicBezTo>
                    <a:cubicBezTo>
                      <a:pt x="142" y="49"/>
                      <a:pt x="124" y="49"/>
                      <a:pt x="120" y="35"/>
                    </a:cubicBezTo>
                    <a:cubicBezTo>
                      <a:pt x="125" y="31"/>
                      <a:pt x="133" y="32"/>
                      <a:pt x="139"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8" name="Oval 239"/>
              <p:cNvSpPr>
                <a:spLocks noChangeArrowheads="1"/>
              </p:cNvSpPr>
              <p:nvPr userDrawn="1"/>
            </p:nvSpPr>
            <p:spPr bwMode="auto">
              <a:xfrm>
                <a:off x="1803" y="-508"/>
                <a:ext cx="85"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9" name="Oval 240"/>
              <p:cNvSpPr>
                <a:spLocks noChangeArrowheads="1"/>
              </p:cNvSpPr>
              <p:nvPr userDrawn="1"/>
            </p:nvSpPr>
            <p:spPr bwMode="auto">
              <a:xfrm>
                <a:off x="-421" y="786"/>
                <a:ext cx="85" cy="8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sp>
          <p:nvSpPr>
            <p:cNvPr id="18" name="Freeform 242"/>
            <p:cNvSpPr>
              <a:spLocks noEditPoints="1"/>
            </p:cNvSpPr>
            <p:nvPr userDrawn="1"/>
          </p:nvSpPr>
          <p:spPr bwMode="auto">
            <a:xfrm>
              <a:off x="1028" y="1176"/>
              <a:ext cx="9" cy="7"/>
            </a:xfrm>
            <a:custGeom>
              <a:avLst/>
              <a:gdLst>
                <a:gd name="T0" fmla="*/ 4 w 4"/>
                <a:gd name="T1" fmla="*/ 3 h 3"/>
                <a:gd name="T2" fmla="*/ 3 w 4"/>
                <a:gd name="T3" fmla="*/ 3 h 3"/>
                <a:gd name="T4" fmla="*/ 1 w 4"/>
                <a:gd name="T5" fmla="*/ 2 h 3"/>
                <a:gd name="T6" fmla="*/ 1 w 4"/>
                <a:gd name="T7" fmla="*/ 2 h 3"/>
                <a:gd name="T8" fmla="*/ 1 w 4"/>
                <a:gd name="T9" fmla="*/ 2 h 3"/>
                <a:gd name="T10" fmla="*/ 2 w 4"/>
                <a:gd name="T11" fmla="*/ 3 h 3"/>
                <a:gd name="T12" fmla="*/ 2 w 4"/>
                <a:gd name="T13" fmla="*/ 3 h 3"/>
                <a:gd name="T14" fmla="*/ 0 w 4"/>
                <a:gd name="T15" fmla="*/ 3 h 3"/>
                <a:gd name="T16" fmla="*/ 0 w 4"/>
                <a:gd name="T17" fmla="*/ 3 h 3"/>
                <a:gd name="T18" fmla="*/ 0 w 4"/>
                <a:gd name="T19" fmla="*/ 2 h 3"/>
                <a:gd name="T20" fmla="*/ 0 w 4"/>
                <a:gd name="T21" fmla="*/ 0 h 3"/>
                <a:gd name="T22" fmla="*/ 0 w 4"/>
                <a:gd name="T23" fmla="*/ 0 h 3"/>
                <a:gd name="T24" fmla="*/ 0 w 4"/>
                <a:gd name="T25" fmla="*/ 0 h 3"/>
                <a:gd name="T26" fmla="*/ 2 w 4"/>
                <a:gd name="T27" fmla="*/ 0 h 3"/>
                <a:gd name="T28" fmla="*/ 3 w 4"/>
                <a:gd name="T29" fmla="*/ 1 h 3"/>
                <a:gd name="T30" fmla="*/ 2 w 4"/>
                <a:gd name="T31" fmla="*/ 1 h 3"/>
                <a:gd name="T32" fmla="*/ 4 w 4"/>
                <a:gd name="T33" fmla="*/ 3 h 3"/>
                <a:gd name="T34" fmla="*/ 4 w 4"/>
                <a:gd name="T35" fmla="*/ 3 h 3"/>
                <a:gd name="T36" fmla="*/ 4 w 4"/>
                <a:gd name="T37" fmla="*/ 3 h 3"/>
                <a:gd name="T38" fmla="*/ 1 w 4"/>
                <a:gd name="T39" fmla="*/ 1 h 3"/>
                <a:gd name="T40" fmla="*/ 2 w 4"/>
                <a:gd name="T41" fmla="*/ 1 h 3"/>
                <a:gd name="T42" fmla="*/ 2 w 4"/>
                <a:gd name="T43" fmla="*/ 0 h 3"/>
                <a:gd name="T44" fmla="*/ 1 w 4"/>
                <a:gd name="T45" fmla="*/ 0 h 3"/>
                <a:gd name="T46" fmla="*/ 1 w 4"/>
                <a:gd name="T4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 h="3">
                  <a:moveTo>
                    <a:pt x="4" y="3"/>
                  </a:moveTo>
                  <a:cubicBezTo>
                    <a:pt x="3" y="3"/>
                    <a:pt x="3" y="3"/>
                    <a:pt x="3" y="3"/>
                  </a:cubicBezTo>
                  <a:cubicBezTo>
                    <a:pt x="1" y="2"/>
                    <a:pt x="1" y="2"/>
                    <a:pt x="1" y="2"/>
                  </a:cubicBezTo>
                  <a:cubicBezTo>
                    <a:pt x="1" y="2"/>
                    <a:pt x="1" y="2"/>
                    <a:pt x="1" y="2"/>
                  </a:cubicBezTo>
                  <a:cubicBezTo>
                    <a:pt x="1" y="2"/>
                    <a:pt x="1" y="2"/>
                    <a:pt x="1" y="2"/>
                  </a:cubicBezTo>
                  <a:cubicBezTo>
                    <a:pt x="1" y="3"/>
                    <a:pt x="1" y="3"/>
                    <a:pt x="2" y="3"/>
                  </a:cubicBezTo>
                  <a:cubicBezTo>
                    <a:pt x="2" y="3"/>
                    <a:pt x="2" y="3"/>
                    <a:pt x="2" y="3"/>
                  </a:cubicBezTo>
                  <a:cubicBezTo>
                    <a:pt x="0" y="3"/>
                    <a:pt x="0" y="3"/>
                    <a:pt x="0" y="3"/>
                  </a:cubicBezTo>
                  <a:cubicBezTo>
                    <a:pt x="0" y="3"/>
                    <a:pt x="0" y="3"/>
                    <a:pt x="0" y="3"/>
                  </a:cubicBezTo>
                  <a:cubicBezTo>
                    <a:pt x="0" y="3"/>
                    <a:pt x="0" y="3"/>
                    <a:pt x="0" y="2"/>
                  </a:cubicBezTo>
                  <a:cubicBezTo>
                    <a:pt x="0" y="0"/>
                    <a:pt x="0" y="0"/>
                    <a:pt x="0" y="0"/>
                  </a:cubicBezTo>
                  <a:cubicBezTo>
                    <a:pt x="0" y="0"/>
                    <a:pt x="0" y="0"/>
                    <a:pt x="0" y="0"/>
                  </a:cubicBezTo>
                  <a:cubicBezTo>
                    <a:pt x="0" y="0"/>
                    <a:pt x="0" y="0"/>
                    <a:pt x="0" y="0"/>
                  </a:cubicBezTo>
                  <a:cubicBezTo>
                    <a:pt x="2" y="0"/>
                    <a:pt x="2" y="0"/>
                    <a:pt x="2" y="0"/>
                  </a:cubicBezTo>
                  <a:cubicBezTo>
                    <a:pt x="2" y="0"/>
                    <a:pt x="3" y="0"/>
                    <a:pt x="3" y="1"/>
                  </a:cubicBezTo>
                  <a:cubicBezTo>
                    <a:pt x="3" y="1"/>
                    <a:pt x="3" y="1"/>
                    <a:pt x="2" y="1"/>
                  </a:cubicBezTo>
                  <a:cubicBezTo>
                    <a:pt x="4" y="3"/>
                    <a:pt x="4" y="3"/>
                    <a:pt x="4" y="3"/>
                  </a:cubicBezTo>
                  <a:cubicBezTo>
                    <a:pt x="4" y="3"/>
                    <a:pt x="4" y="3"/>
                    <a:pt x="4" y="3"/>
                  </a:cubicBezTo>
                  <a:cubicBezTo>
                    <a:pt x="4" y="3"/>
                    <a:pt x="4" y="3"/>
                    <a:pt x="4" y="3"/>
                  </a:cubicBezTo>
                  <a:close/>
                  <a:moveTo>
                    <a:pt x="1" y="1"/>
                  </a:moveTo>
                  <a:cubicBezTo>
                    <a:pt x="2" y="1"/>
                    <a:pt x="2" y="1"/>
                    <a:pt x="2" y="1"/>
                  </a:cubicBezTo>
                  <a:cubicBezTo>
                    <a:pt x="2" y="0"/>
                    <a:pt x="2" y="0"/>
                    <a:pt x="2" y="0"/>
                  </a:cubicBezTo>
                  <a:cubicBezTo>
                    <a:pt x="1" y="0"/>
                    <a:pt x="1" y="0"/>
                    <a:pt x="1" y="0"/>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 name="Freeform 243"/>
            <p:cNvSpPr>
              <a:spLocks/>
            </p:cNvSpPr>
            <p:nvPr userDrawn="1"/>
          </p:nvSpPr>
          <p:spPr bwMode="auto">
            <a:xfrm>
              <a:off x="1037" y="1176"/>
              <a:ext cx="7" cy="7"/>
            </a:xfrm>
            <a:custGeom>
              <a:avLst/>
              <a:gdLst>
                <a:gd name="T0" fmla="*/ 2 w 3"/>
                <a:gd name="T1" fmla="*/ 1 h 3"/>
                <a:gd name="T2" fmla="*/ 1 w 3"/>
                <a:gd name="T3" fmla="*/ 0 h 3"/>
                <a:gd name="T4" fmla="*/ 1 w 3"/>
                <a:gd name="T5" fmla="*/ 0 h 3"/>
                <a:gd name="T6" fmla="*/ 1 w 3"/>
                <a:gd name="T7" fmla="*/ 1 h 3"/>
                <a:gd name="T8" fmla="*/ 2 w 3"/>
                <a:gd name="T9" fmla="*/ 1 h 3"/>
                <a:gd name="T10" fmla="*/ 3 w 3"/>
                <a:gd name="T11" fmla="*/ 2 h 3"/>
                <a:gd name="T12" fmla="*/ 1 w 3"/>
                <a:gd name="T13" fmla="*/ 3 h 3"/>
                <a:gd name="T14" fmla="*/ 0 w 3"/>
                <a:gd name="T15" fmla="*/ 3 h 3"/>
                <a:gd name="T16" fmla="*/ 0 w 3"/>
                <a:gd name="T17" fmla="*/ 3 h 3"/>
                <a:gd name="T18" fmla="*/ 0 w 3"/>
                <a:gd name="T19" fmla="*/ 3 h 3"/>
                <a:gd name="T20" fmla="*/ 0 w 3"/>
                <a:gd name="T21" fmla="*/ 2 h 3"/>
                <a:gd name="T22" fmla="*/ 0 w 3"/>
                <a:gd name="T23" fmla="*/ 2 h 3"/>
                <a:gd name="T24" fmla="*/ 1 w 3"/>
                <a:gd name="T25" fmla="*/ 3 h 3"/>
                <a:gd name="T26" fmla="*/ 2 w 3"/>
                <a:gd name="T27" fmla="*/ 2 h 3"/>
                <a:gd name="T28" fmla="*/ 1 w 3"/>
                <a:gd name="T29" fmla="*/ 2 h 3"/>
                <a:gd name="T30" fmla="*/ 1 w 3"/>
                <a:gd name="T31" fmla="*/ 2 h 3"/>
                <a:gd name="T32" fmla="*/ 0 w 3"/>
                <a:gd name="T33" fmla="*/ 1 h 3"/>
                <a:gd name="T34" fmla="*/ 1 w 3"/>
                <a:gd name="T35" fmla="*/ 0 h 3"/>
                <a:gd name="T36" fmla="*/ 2 w 3"/>
                <a:gd name="T37" fmla="*/ 0 h 3"/>
                <a:gd name="T38" fmla="*/ 2 w 3"/>
                <a:gd name="T39" fmla="*/ 0 h 3"/>
                <a:gd name="T40" fmla="*/ 2 w 3"/>
                <a:gd name="T41" fmla="*/ 0 h 3"/>
                <a:gd name="T42" fmla="*/ 2 w 3"/>
                <a:gd name="T43" fmla="*/ 1 h 3"/>
                <a:gd name="T44" fmla="*/ 2 w 3"/>
                <a:gd name="T4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3">
                  <a:moveTo>
                    <a:pt x="2" y="1"/>
                  </a:moveTo>
                  <a:cubicBezTo>
                    <a:pt x="2" y="0"/>
                    <a:pt x="2" y="0"/>
                    <a:pt x="1" y="0"/>
                  </a:cubicBezTo>
                  <a:cubicBezTo>
                    <a:pt x="1" y="0"/>
                    <a:pt x="1" y="0"/>
                    <a:pt x="1" y="0"/>
                  </a:cubicBezTo>
                  <a:cubicBezTo>
                    <a:pt x="1" y="1"/>
                    <a:pt x="1" y="1"/>
                    <a:pt x="1" y="1"/>
                  </a:cubicBezTo>
                  <a:cubicBezTo>
                    <a:pt x="2" y="1"/>
                    <a:pt x="2" y="1"/>
                    <a:pt x="2" y="1"/>
                  </a:cubicBezTo>
                  <a:cubicBezTo>
                    <a:pt x="2" y="1"/>
                    <a:pt x="3" y="2"/>
                    <a:pt x="3" y="2"/>
                  </a:cubicBezTo>
                  <a:cubicBezTo>
                    <a:pt x="3" y="3"/>
                    <a:pt x="2" y="3"/>
                    <a:pt x="1" y="3"/>
                  </a:cubicBezTo>
                  <a:cubicBezTo>
                    <a:pt x="1" y="3"/>
                    <a:pt x="0" y="3"/>
                    <a:pt x="0" y="3"/>
                  </a:cubicBezTo>
                  <a:cubicBezTo>
                    <a:pt x="0" y="3"/>
                    <a:pt x="0" y="3"/>
                    <a:pt x="0" y="3"/>
                  </a:cubicBezTo>
                  <a:cubicBezTo>
                    <a:pt x="0" y="3"/>
                    <a:pt x="0" y="3"/>
                    <a:pt x="0" y="3"/>
                  </a:cubicBezTo>
                  <a:cubicBezTo>
                    <a:pt x="0" y="2"/>
                    <a:pt x="0" y="2"/>
                    <a:pt x="0" y="2"/>
                  </a:cubicBezTo>
                  <a:cubicBezTo>
                    <a:pt x="0" y="2"/>
                    <a:pt x="0" y="2"/>
                    <a:pt x="0" y="2"/>
                  </a:cubicBezTo>
                  <a:cubicBezTo>
                    <a:pt x="0" y="2"/>
                    <a:pt x="0" y="3"/>
                    <a:pt x="1" y="3"/>
                  </a:cubicBezTo>
                  <a:cubicBezTo>
                    <a:pt x="2" y="3"/>
                    <a:pt x="2" y="3"/>
                    <a:pt x="2" y="2"/>
                  </a:cubicBezTo>
                  <a:cubicBezTo>
                    <a:pt x="2" y="2"/>
                    <a:pt x="2" y="2"/>
                    <a:pt x="1" y="2"/>
                  </a:cubicBezTo>
                  <a:cubicBezTo>
                    <a:pt x="1" y="2"/>
                    <a:pt x="1" y="2"/>
                    <a:pt x="1" y="2"/>
                  </a:cubicBezTo>
                  <a:cubicBezTo>
                    <a:pt x="0" y="1"/>
                    <a:pt x="0" y="1"/>
                    <a:pt x="0" y="1"/>
                  </a:cubicBezTo>
                  <a:cubicBezTo>
                    <a:pt x="0" y="0"/>
                    <a:pt x="0" y="0"/>
                    <a:pt x="1" y="0"/>
                  </a:cubicBezTo>
                  <a:cubicBezTo>
                    <a:pt x="2" y="0"/>
                    <a:pt x="2" y="0"/>
                    <a:pt x="2" y="0"/>
                  </a:cubicBezTo>
                  <a:cubicBezTo>
                    <a:pt x="2" y="0"/>
                    <a:pt x="2" y="0"/>
                    <a:pt x="2" y="0"/>
                  </a:cubicBezTo>
                  <a:cubicBezTo>
                    <a:pt x="2" y="0"/>
                    <a:pt x="2" y="0"/>
                    <a:pt x="2" y="0"/>
                  </a:cubicBezTo>
                  <a:cubicBezTo>
                    <a:pt x="2" y="1"/>
                    <a:pt x="2" y="1"/>
                    <a:pt x="2" y="1"/>
                  </a:cubicBezTo>
                  <a:cubicBezTo>
                    <a:pt x="2"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 name="Freeform 244"/>
            <p:cNvSpPr>
              <a:spLocks/>
            </p:cNvSpPr>
            <p:nvPr userDrawn="1"/>
          </p:nvSpPr>
          <p:spPr bwMode="auto">
            <a:xfrm>
              <a:off x="1044" y="1176"/>
              <a:ext cx="12" cy="7"/>
            </a:xfrm>
            <a:custGeom>
              <a:avLst/>
              <a:gdLst>
                <a:gd name="T0" fmla="*/ 5 w 5"/>
                <a:gd name="T1" fmla="*/ 0 h 3"/>
                <a:gd name="T2" fmla="*/ 5 w 5"/>
                <a:gd name="T3" fmla="*/ 0 h 3"/>
                <a:gd name="T4" fmla="*/ 4 w 5"/>
                <a:gd name="T5" fmla="*/ 3 h 3"/>
                <a:gd name="T6" fmla="*/ 4 w 5"/>
                <a:gd name="T7" fmla="*/ 3 h 3"/>
                <a:gd name="T8" fmla="*/ 3 w 5"/>
                <a:gd name="T9" fmla="*/ 1 h 3"/>
                <a:gd name="T10" fmla="*/ 3 w 5"/>
                <a:gd name="T11" fmla="*/ 1 h 3"/>
                <a:gd name="T12" fmla="*/ 2 w 5"/>
                <a:gd name="T13" fmla="*/ 3 h 3"/>
                <a:gd name="T14" fmla="*/ 1 w 5"/>
                <a:gd name="T15" fmla="*/ 3 h 3"/>
                <a:gd name="T16" fmla="*/ 0 w 5"/>
                <a:gd name="T17" fmla="*/ 0 h 3"/>
                <a:gd name="T18" fmla="*/ 0 w 5"/>
                <a:gd name="T19" fmla="*/ 0 h 3"/>
                <a:gd name="T20" fmla="*/ 0 w 5"/>
                <a:gd name="T21" fmla="*/ 0 h 3"/>
                <a:gd name="T22" fmla="*/ 1 w 5"/>
                <a:gd name="T23" fmla="*/ 0 h 3"/>
                <a:gd name="T24" fmla="*/ 1 w 5"/>
                <a:gd name="T25" fmla="*/ 0 h 3"/>
                <a:gd name="T26" fmla="*/ 1 w 5"/>
                <a:gd name="T27" fmla="*/ 0 h 3"/>
                <a:gd name="T28" fmla="*/ 1 w 5"/>
                <a:gd name="T29" fmla="*/ 0 h 3"/>
                <a:gd name="T30" fmla="*/ 2 w 5"/>
                <a:gd name="T31" fmla="*/ 2 h 3"/>
                <a:gd name="T32" fmla="*/ 2 w 5"/>
                <a:gd name="T33" fmla="*/ 2 h 3"/>
                <a:gd name="T34" fmla="*/ 2 w 5"/>
                <a:gd name="T35" fmla="*/ 1 h 3"/>
                <a:gd name="T36" fmla="*/ 2 w 5"/>
                <a:gd name="T37" fmla="*/ 0 h 3"/>
                <a:gd name="T38" fmla="*/ 2 w 5"/>
                <a:gd name="T39" fmla="*/ 0 h 3"/>
                <a:gd name="T40" fmla="*/ 2 w 5"/>
                <a:gd name="T41" fmla="*/ 0 h 3"/>
                <a:gd name="T42" fmla="*/ 4 w 5"/>
                <a:gd name="T43" fmla="*/ 0 h 3"/>
                <a:gd name="T44" fmla="*/ 4 w 5"/>
                <a:gd name="T45" fmla="*/ 0 h 3"/>
                <a:gd name="T46" fmla="*/ 3 w 5"/>
                <a:gd name="T47" fmla="*/ 0 h 3"/>
                <a:gd name="T48" fmla="*/ 3 w 5"/>
                <a:gd name="T49" fmla="*/ 0 h 3"/>
                <a:gd name="T50" fmla="*/ 4 w 5"/>
                <a:gd name="T51" fmla="*/ 2 h 3"/>
                <a:gd name="T52" fmla="*/ 4 w 5"/>
                <a:gd name="T53" fmla="*/ 2 h 3"/>
                <a:gd name="T54" fmla="*/ 5 w 5"/>
                <a:gd name="T55" fmla="*/ 0 h 3"/>
                <a:gd name="T56" fmla="*/ 5 w 5"/>
                <a:gd name="T57" fmla="*/ 0 h 3"/>
                <a:gd name="T58" fmla="*/ 4 w 5"/>
                <a:gd name="T59" fmla="*/ 0 h 3"/>
                <a:gd name="T60" fmla="*/ 4 w 5"/>
                <a:gd name="T61" fmla="*/ 0 h 3"/>
                <a:gd name="T62" fmla="*/ 5 w 5"/>
                <a:gd name="T63" fmla="*/ 0 h 3"/>
                <a:gd name="T64" fmla="*/ 5 w 5"/>
                <a:gd name="T6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 h="3">
                  <a:moveTo>
                    <a:pt x="5" y="0"/>
                  </a:moveTo>
                  <a:cubicBezTo>
                    <a:pt x="5" y="0"/>
                    <a:pt x="5" y="0"/>
                    <a:pt x="5" y="0"/>
                  </a:cubicBezTo>
                  <a:cubicBezTo>
                    <a:pt x="4" y="3"/>
                    <a:pt x="4" y="3"/>
                    <a:pt x="4" y="3"/>
                  </a:cubicBezTo>
                  <a:cubicBezTo>
                    <a:pt x="4" y="3"/>
                    <a:pt x="4" y="3"/>
                    <a:pt x="4" y="3"/>
                  </a:cubicBezTo>
                  <a:cubicBezTo>
                    <a:pt x="3" y="1"/>
                    <a:pt x="3" y="1"/>
                    <a:pt x="3" y="1"/>
                  </a:cubicBezTo>
                  <a:cubicBezTo>
                    <a:pt x="3" y="1"/>
                    <a:pt x="3" y="1"/>
                    <a:pt x="3" y="1"/>
                  </a:cubicBezTo>
                  <a:cubicBezTo>
                    <a:pt x="2" y="3"/>
                    <a:pt x="2" y="3"/>
                    <a:pt x="2" y="3"/>
                  </a:cubicBezTo>
                  <a:cubicBezTo>
                    <a:pt x="1" y="3"/>
                    <a:pt x="1" y="3"/>
                    <a:pt x="1" y="3"/>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2" y="2"/>
                    <a:pt x="2" y="2"/>
                    <a:pt x="2" y="2"/>
                  </a:cubicBezTo>
                  <a:cubicBezTo>
                    <a:pt x="2" y="2"/>
                    <a:pt x="2" y="2"/>
                    <a:pt x="2" y="2"/>
                  </a:cubicBezTo>
                  <a:cubicBezTo>
                    <a:pt x="2" y="1"/>
                    <a:pt x="2" y="1"/>
                    <a:pt x="2" y="1"/>
                  </a:cubicBezTo>
                  <a:cubicBezTo>
                    <a:pt x="2" y="0"/>
                    <a:pt x="2" y="0"/>
                    <a:pt x="2" y="0"/>
                  </a:cubicBezTo>
                  <a:cubicBezTo>
                    <a:pt x="2" y="0"/>
                    <a:pt x="2" y="0"/>
                    <a:pt x="2" y="0"/>
                  </a:cubicBezTo>
                  <a:cubicBezTo>
                    <a:pt x="2" y="0"/>
                    <a:pt x="2" y="0"/>
                    <a:pt x="2" y="0"/>
                  </a:cubicBezTo>
                  <a:cubicBezTo>
                    <a:pt x="4" y="0"/>
                    <a:pt x="4" y="0"/>
                    <a:pt x="4" y="0"/>
                  </a:cubicBezTo>
                  <a:cubicBezTo>
                    <a:pt x="4" y="0"/>
                    <a:pt x="4" y="0"/>
                    <a:pt x="4" y="0"/>
                  </a:cubicBezTo>
                  <a:cubicBezTo>
                    <a:pt x="3" y="0"/>
                    <a:pt x="3" y="0"/>
                    <a:pt x="3" y="0"/>
                  </a:cubicBezTo>
                  <a:cubicBezTo>
                    <a:pt x="3" y="0"/>
                    <a:pt x="3" y="0"/>
                    <a:pt x="3" y="0"/>
                  </a:cubicBezTo>
                  <a:cubicBezTo>
                    <a:pt x="4" y="2"/>
                    <a:pt x="4" y="2"/>
                    <a:pt x="4" y="2"/>
                  </a:cubicBezTo>
                  <a:cubicBezTo>
                    <a:pt x="4" y="2"/>
                    <a:pt x="4" y="2"/>
                    <a:pt x="4" y="2"/>
                  </a:cubicBezTo>
                  <a:cubicBezTo>
                    <a:pt x="5" y="0"/>
                    <a:pt x="5" y="0"/>
                    <a:pt x="5" y="0"/>
                  </a:cubicBezTo>
                  <a:cubicBezTo>
                    <a:pt x="5" y="0"/>
                    <a:pt x="5" y="0"/>
                    <a:pt x="5" y="0"/>
                  </a:cubicBezTo>
                  <a:cubicBezTo>
                    <a:pt x="5" y="0"/>
                    <a:pt x="4" y="0"/>
                    <a:pt x="4" y="0"/>
                  </a:cubicBezTo>
                  <a:cubicBezTo>
                    <a:pt x="4" y="0"/>
                    <a:pt x="4" y="0"/>
                    <a:pt x="4" y="0"/>
                  </a:cubicBezTo>
                  <a:cubicBezTo>
                    <a:pt x="5" y="0"/>
                    <a:pt x="5" y="0"/>
                    <a:pt x="5" y="0"/>
                  </a:cubicBezTo>
                  <a:cubicBezTo>
                    <a:pt x="5" y="0"/>
                    <a:pt x="5"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 name="Freeform 245"/>
            <p:cNvSpPr>
              <a:spLocks noEditPoints="1"/>
            </p:cNvSpPr>
            <p:nvPr userDrawn="1"/>
          </p:nvSpPr>
          <p:spPr bwMode="auto">
            <a:xfrm>
              <a:off x="1056" y="1176"/>
              <a:ext cx="7" cy="7"/>
            </a:xfrm>
            <a:custGeom>
              <a:avLst/>
              <a:gdLst>
                <a:gd name="T0" fmla="*/ 0 w 3"/>
                <a:gd name="T1" fmla="*/ 3 h 3"/>
                <a:gd name="T2" fmla="*/ 2 w 3"/>
                <a:gd name="T3" fmla="*/ 2 h 3"/>
                <a:gd name="T4" fmla="*/ 2 w 3"/>
                <a:gd name="T5" fmla="*/ 2 h 3"/>
                <a:gd name="T6" fmla="*/ 1 w 3"/>
                <a:gd name="T7" fmla="*/ 2 h 3"/>
                <a:gd name="T8" fmla="*/ 0 w 3"/>
                <a:gd name="T9" fmla="*/ 1 h 3"/>
                <a:gd name="T10" fmla="*/ 2 w 3"/>
                <a:gd name="T11" fmla="*/ 0 h 3"/>
                <a:gd name="T12" fmla="*/ 3 w 3"/>
                <a:gd name="T13" fmla="*/ 1 h 3"/>
                <a:gd name="T14" fmla="*/ 0 w 3"/>
                <a:gd name="T15" fmla="*/ 3 h 3"/>
                <a:gd name="T16" fmla="*/ 0 w 3"/>
                <a:gd name="T17" fmla="*/ 3 h 3"/>
                <a:gd name="T18" fmla="*/ 2 w 3"/>
                <a:gd name="T19" fmla="*/ 2 h 3"/>
                <a:gd name="T20" fmla="*/ 2 w 3"/>
                <a:gd name="T21" fmla="*/ 2 h 3"/>
                <a:gd name="T22" fmla="*/ 2 w 3"/>
                <a:gd name="T23" fmla="*/ 1 h 3"/>
                <a:gd name="T24" fmla="*/ 2 w 3"/>
                <a:gd name="T25" fmla="*/ 0 h 3"/>
                <a:gd name="T26" fmla="*/ 1 w 3"/>
                <a:gd name="T27" fmla="*/ 1 h 3"/>
                <a:gd name="T28" fmla="*/ 2 w 3"/>
                <a:gd name="T2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0" y="3"/>
                  </a:moveTo>
                  <a:cubicBezTo>
                    <a:pt x="1" y="3"/>
                    <a:pt x="2" y="3"/>
                    <a:pt x="2" y="2"/>
                  </a:cubicBezTo>
                  <a:cubicBezTo>
                    <a:pt x="2" y="2"/>
                    <a:pt x="2" y="2"/>
                    <a:pt x="2" y="2"/>
                  </a:cubicBezTo>
                  <a:cubicBezTo>
                    <a:pt x="2" y="2"/>
                    <a:pt x="2" y="2"/>
                    <a:pt x="1" y="2"/>
                  </a:cubicBezTo>
                  <a:cubicBezTo>
                    <a:pt x="1" y="2"/>
                    <a:pt x="0" y="2"/>
                    <a:pt x="0" y="1"/>
                  </a:cubicBezTo>
                  <a:cubicBezTo>
                    <a:pt x="0" y="1"/>
                    <a:pt x="1" y="0"/>
                    <a:pt x="2" y="0"/>
                  </a:cubicBezTo>
                  <a:cubicBezTo>
                    <a:pt x="2" y="0"/>
                    <a:pt x="3" y="0"/>
                    <a:pt x="3" y="1"/>
                  </a:cubicBezTo>
                  <a:cubicBezTo>
                    <a:pt x="3" y="2"/>
                    <a:pt x="2" y="3"/>
                    <a:pt x="0" y="3"/>
                  </a:cubicBezTo>
                  <a:cubicBezTo>
                    <a:pt x="0" y="3"/>
                    <a:pt x="0" y="3"/>
                    <a:pt x="0" y="3"/>
                  </a:cubicBezTo>
                  <a:close/>
                  <a:moveTo>
                    <a:pt x="2" y="2"/>
                  </a:moveTo>
                  <a:cubicBezTo>
                    <a:pt x="2" y="2"/>
                    <a:pt x="2" y="2"/>
                    <a:pt x="2" y="2"/>
                  </a:cubicBezTo>
                  <a:cubicBezTo>
                    <a:pt x="2" y="1"/>
                    <a:pt x="2" y="1"/>
                    <a:pt x="2" y="1"/>
                  </a:cubicBezTo>
                  <a:cubicBezTo>
                    <a:pt x="2" y="0"/>
                    <a:pt x="2" y="0"/>
                    <a:pt x="2" y="0"/>
                  </a:cubicBezTo>
                  <a:cubicBezTo>
                    <a:pt x="1" y="0"/>
                    <a:pt x="1" y="0"/>
                    <a:pt x="1" y="1"/>
                  </a:cubicBezTo>
                  <a:cubicBezTo>
                    <a:pt x="1" y="1"/>
                    <a:pt x="1"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 name="Freeform 246"/>
            <p:cNvSpPr>
              <a:spLocks/>
            </p:cNvSpPr>
            <p:nvPr userDrawn="1"/>
          </p:nvSpPr>
          <p:spPr bwMode="auto">
            <a:xfrm>
              <a:off x="1063" y="1176"/>
              <a:ext cx="7" cy="7"/>
            </a:xfrm>
            <a:custGeom>
              <a:avLst/>
              <a:gdLst>
                <a:gd name="T0" fmla="*/ 1 w 3"/>
                <a:gd name="T1" fmla="*/ 1 h 3"/>
                <a:gd name="T2" fmla="*/ 2 w 3"/>
                <a:gd name="T3" fmla="*/ 1 h 3"/>
                <a:gd name="T4" fmla="*/ 3 w 3"/>
                <a:gd name="T5" fmla="*/ 2 h 3"/>
                <a:gd name="T6" fmla="*/ 1 w 3"/>
                <a:gd name="T7" fmla="*/ 3 h 3"/>
                <a:gd name="T8" fmla="*/ 0 w 3"/>
                <a:gd name="T9" fmla="*/ 3 h 3"/>
                <a:gd name="T10" fmla="*/ 0 w 3"/>
                <a:gd name="T11" fmla="*/ 2 h 3"/>
                <a:gd name="T12" fmla="*/ 2 w 3"/>
                <a:gd name="T13" fmla="*/ 3 h 3"/>
                <a:gd name="T14" fmla="*/ 2 w 3"/>
                <a:gd name="T15" fmla="*/ 2 h 3"/>
                <a:gd name="T16" fmla="*/ 1 w 3"/>
                <a:gd name="T17" fmla="*/ 2 h 3"/>
                <a:gd name="T18" fmla="*/ 0 w 3"/>
                <a:gd name="T19" fmla="*/ 1 h 3"/>
                <a:gd name="T20" fmla="*/ 1 w 3"/>
                <a:gd name="T21" fmla="*/ 0 h 3"/>
                <a:gd name="T22" fmla="*/ 3 w 3"/>
                <a:gd name="T23" fmla="*/ 0 h 3"/>
                <a:gd name="T24" fmla="*/ 2 w 3"/>
                <a:gd name="T25" fmla="*/ 0 h 3"/>
                <a:gd name="T26" fmla="*/ 1 w 3"/>
                <a:gd name="T27" fmla="*/ 0 h 3"/>
                <a:gd name="T28" fmla="*/ 1 w 3"/>
                <a:gd name="T2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1" y="1"/>
                  </a:moveTo>
                  <a:cubicBezTo>
                    <a:pt x="1" y="1"/>
                    <a:pt x="2" y="1"/>
                    <a:pt x="2" y="1"/>
                  </a:cubicBezTo>
                  <a:cubicBezTo>
                    <a:pt x="2" y="1"/>
                    <a:pt x="3" y="1"/>
                    <a:pt x="3" y="2"/>
                  </a:cubicBezTo>
                  <a:cubicBezTo>
                    <a:pt x="3" y="3"/>
                    <a:pt x="2" y="3"/>
                    <a:pt x="1" y="3"/>
                  </a:cubicBezTo>
                  <a:cubicBezTo>
                    <a:pt x="0" y="3"/>
                    <a:pt x="0" y="3"/>
                    <a:pt x="0" y="3"/>
                  </a:cubicBezTo>
                  <a:cubicBezTo>
                    <a:pt x="0" y="3"/>
                    <a:pt x="0" y="2"/>
                    <a:pt x="0" y="2"/>
                  </a:cubicBezTo>
                  <a:cubicBezTo>
                    <a:pt x="1" y="2"/>
                    <a:pt x="1" y="3"/>
                    <a:pt x="2" y="3"/>
                  </a:cubicBezTo>
                  <a:cubicBezTo>
                    <a:pt x="2" y="3"/>
                    <a:pt x="2" y="3"/>
                    <a:pt x="2" y="2"/>
                  </a:cubicBezTo>
                  <a:cubicBezTo>
                    <a:pt x="2" y="2"/>
                    <a:pt x="2" y="2"/>
                    <a:pt x="1" y="2"/>
                  </a:cubicBezTo>
                  <a:cubicBezTo>
                    <a:pt x="1" y="2"/>
                    <a:pt x="1" y="1"/>
                    <a:pt x="0" y="1"/>
                  </a:cubicBezTo>
                  <a:cubicBezTo>
                    <a:pt x="1" y="0"/>
                    <a:pt x="1" y="0"/>
                    <a:pt x="1" y="0"/>
                  </a:cubicBezTo>
                  <a:cubicBezTo>
                    <a:pt x="3" y="0"/>
                    <a:pt x="3" y="0"/>
                    <a:pt x="3" y="0"/>
                  </a:cubicBezTo>
                  <a:cubicBezTo>
                    <a:pt x="2" y="0"/>
                    <a:pt x="2" y="0"/>
                    <a:pt x="2" y="0"/>
                  </a:cubicBezTo>
                  <a:cubicBezTo>
                    <a:pt x="1" y="0"/>
                    <a:pt x="1" y="0"/>
                    <a:pt x="1" y="0"/>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 name="Freeform 247"/>
            <p:cNvSpPr>
              <a:spLocks noEditPoints="1"/>
            </p:cNvSpPr>
            <p:nvPr userDrawn="1"/>
          </p:nvSpPr>
          <p:spPr bwMode="auto">
            <a:xfrm>
              <a:off x="2067" y="-1886"/>
              <a:ext cx="1583" cy="1887"/>
            </a:xfrm>
            <a:custGeom>
              <a:avLst/>
              <a:gdLst>
                <a:gd name="T0" fmla="*/ 670 w 670"/>
                <a:gd name="T1" fmla="*/ 0 h 798"/>
                <a:gd name="T2" fmla="*/ 670 w 670"/>
                <a:gd name="T3" fmla="*/ 0 h 798"/>
                <a:gd name="T4" fmla="*/ 0 w 670"/>
                <a:gd name="T5" fmla="*/ 0 h 798"/>
                <a:gd name="T6" fmla="*/ 0 w 670"/>
                <a:gd name="T7" fmla="*/ 0 h 798"/>
                <a:gd name="T8" fmla="*/ 0 w 670"/>
                <a:gd name="T9" fmla="*/ 0 h 798"/>
                <a:gd name="T10" fmla="*/ 1 w 670"/>
                <a:gd name="T11" fmla="*/ 512 h 798"/>
                <a:gd name="T12" fmla="*/ 53 w 670"/>
                <a:gd name="T13" fmla="*/ 624 h 798"/>
                <a:gd name="T14" fmla="*/ 311 w 670"/>
                <a:gd name="T15" fmla="*/ 787 h 798"/>
                <a:gd name="T16" fmla="*/ 334 w 670"/>
                <a:gd name="T17" fmla="*/ 798 h 798"/>
                <a:gd name="T18" fmla="*/ 355 w 670"/>
                <a:gd name="T19" fmla="*/ 789 h 798"/>
                <a:gd name="T20" fmla="*/ 617 w 670"/>
                <a:gd name="T21" fmla="*/ 624 h 798"/>
                <a:gd name="T22" fmla="*/ 669 w 670"/>
                <a:gd name="T23" fmla="*/ 512 h 798"/>
                <a:gd name="T24" fmla="*/ 670 w 670"/>
                <a:gd name="T25" fmla="*/ 0 h 798"/>
                <a:gd name="T26" fmla="*/ 670 w 670"/>
                <a:gd name="T27" fmla="*/ 0 h 798"/>
                <a:gd name="T28" fmla="*/ 651 w 670"/>
                <a:gd name="T29" fmla="*/ 519 h 798"/>
                <a:gd name="T30" fmla="*/ 607 w 670"/>
                <a:gd name="T31" fmla="*/ 608 h 798"/>
                <a:gd name="T32" fmla="*/ 355 w 670"/>
                <a:gd name="T33" fmla="*/ 768 h 798"/>
                <a:gd name="T34" fmla="*/ 354 w 670"/>
                <a:gd name="T35" fmla="*/ 768 h 798"/>
                <a:gd name="T36" fmla="*/ 334 w 670"/>
                <a:gd name="T37" fmla="*/ 775 h 798"/>
                <a:gd name="T38" fmla="*/ 315 w 670"/>
                <a:gd name="T39" fmla="*/ 768 h 798"/>
                <a:gd name="T40" fmla="*/ 63 w 670"/>
                <a:gd name="T41" fmla="*/ 608 h 798"/>
                <a:gd name="T42" fmla="*/ 19 w 670"/>
                <a:gd name="T43" fmla="*/ 519 h 798"/>
                <a:gd name="T44" fmla="*/ 19 w 670"/>
                <a:gd name="T45" fmla="*/ 18 h 798"/>
                <a:gd name="T46" fmla="*/ 651 w 670"/>
                <a:gd name="T47" fmla="*/ 18 h 798"/>
                <a:gd name="T48" fmla="*/ 651 w 670"/>
                <a:gd name="T49" fmla="*/ 519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0" h="798">
                  <a:moveTo>
                    <a:pt x="670" y="0"/>
                  </a:moveTo>
                  <a:cubicBezTo>
                    <a:pt x="670" y="0"/>
                    <a:pt x="670" y="0"/>
                    <a:pt x="670" y="0"/>
                  </a:cubicBezTo>
                  <a:cubicBezTo>
                    <a:pt x="0" y="0"/>
                    <a:pt x="0" y="0"/>
                    <a:pt x="0" y="0"/>
                  </a:cubicBezTo>
                  <a:cubicBezTo>
                    <a:pt x="0" y="0"/>
                    <a:pt x="0" y="0"/>
                    <a:pt x="0" y="0"/>
                  </a:cubicBezTo>
                  <a:cubicBezTo>
                    <a:pt x="0" y="0"/>
                    <a:pt x="0" y="0"/>
                    <a:pt x="0" y="0"/>
                  </a:cubicBezTo>
                  <a:cubicBezTo>
                    <a:pt x="1" y="512"/>
                    <a:pt x="1" y="512"/>
                    <a:pt x="1" y="512"/>
                  </a:cubicBezTo>
                  <a:cubicBezTo>
                    <a:pt x="1" y="564"/>
                    <a:pt x="23" y="610"/>
                    <a:pt x="53" y="624"/>
                  </a:cubicBezTo>
                  <a:cubicBezTo>
                    <a:pt x="311" y="787"/>
                    <a:pt x="311" y="787"/>
                    <a:pt x="311" y="787"/>
                  </a:cubicBezTo>
                  <a:cubicBezTo>
                    <a:pt x="316" y="793"/>
                    <a:pt x="325" y="798"/>
                    <a:pt x="334" y="798"/>
                  </a:cubicBezTo>
                  <a:cubicBezTo>
                    <a:pt x="342" y="798"/>
                    <a:pt x="350" y="794"/>
                    <a:pt x="355" y="789"/>
                  </a:cubicBezTo>
                  <a:cubicBezTo>
                    <a:pt x="617" y="624"/>
                    <a:pt x="617" y="624"/>
                    <a:pt x="617" y="624"/>
                  </a:cubicBezTo>
                  <a:cubicBezTo>
                    <a:pt x="647" y="610"/>
                    <a:pt x="669" y="564"/>
                    <a:pt x="669" y="512"/>
                  </a:cubicBezTo>
                  <a:cubicBezTo>
                    <a:pt x="670" y="0"/>
                    <a:pt x="670" y="0"/>
                    <a:pt x="670" y="0"/>
                  </a:cubicBezTo>
                  <a:cubicBezTo>
                    <a:pt x="670" y="0"/>
                    <a:pt x="670" y="0"/>
                    <a:pt x="670" y="0"/>
                  </a:cubicBezTo>
                  <a:close/>
                  <a:moveTo>
                    <a:pt x="651" y="519"/>
                  </a:moveTo>
                  <a:cubicBezTo>
                    <a:pt x="647" y="557"/>
                    <a:pt x="634" y="590"/>
                    <a:pt x="607" y="608"/>
                  </a:cubicBezTo>
                  <a:cubicBezTo>
                    <a:pt x="355" y="768"/>
                    <a:pt x="355" y="768"/>
                    <a:pt x="355" y="768"/>
                  </a:cubicBezTo>
                  <a:cubicBezTo>
                    <a:pt x="354" y="768"/>
                    <a:pt x="354" y="768"/>
                    <a:pt x="354" y="768"/>
                  </a:cubicBezTo>
                  <a:cubicBezTo>
                    <a:pt x="348" y="772"/>
                    <a:pt x="342" y="775"/>
                    <a:pt x="334" y="775"/>
                  </a:cubicBezTo>
                  <a:cubicBezTo>
                    <a:pt x="327" y="775"/>
                    <a:pt x="320" y="772"/>
                    <a:pt x="315" y="768"/>
                  </a:cubicBezTo>
                  <a:cubicBezTo>
                    <a:pt x="63" y="608"/>
                    <a:pt x="63" y="608"/>
                    <a:pt x="63" y="608"/>
                  </a:cubicBezTo>
                  <a:cubicBezTo>
                    <a:pt x="36" y="590"/>
                    <a:pt x="23" y="557"/>
                    <a:pt x="19" y="519"/>
                  </a:cubicBezTo>
                  <a:cubicBezTo>
                    <a:pt x="19" y="18"/>
                    <a:pt x="19" y="18"/>
                    <a:pt x="19" y="18"/>
                  </a:cubicBezTo>
                  <a:cubicBezTo>
                    <a:pt x="651" y="18"/>
                    <a:pt x="651" y="18"/>
                    <a:pt x="651" y="18"/>
                  </a:cubicBezTo>
                  <a:cubicBezTo>
                    <a:pt x="651" y="519"/>
                    <a:pt x="651" y="519"/>
                    <a:pt x="651" y="5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 name="Freeform 248"/>
            <p:cNvSpPr>
              <a:spLocks/>
            </p:cNvSpPr>
            <p:nvPr userDrawn="1"/>
          </p:nvSpPr>
          <p:spPr bwMode="auto">
            <a:xfrm>
              <a:off x="3071" y="-132"/>
              <a:ext cx="19" cy="10"/>
            </a:xfrm>
            <a:custGeom>
              <a:avLst/>
              <a:gdLst>
                <a:gd name="T0" fmla="*/ 0 w 8"/>
                <a:gd name="T1" fmla="*/ 4 h 4"/>
                <a:gd name="T2" fmla="*/ 8 w 8"/>
                <a:gd name="T3" fmla="*/ 0 h 4"/>
                <a:gd name="T4" fmla="*/ 0 w 8"/>
                <a:gd name="T5" fmla="*/ 4 h 4"/>
              </a:gdLst>
              <a:ahLst/>
              <a:cxnLst>
                <a:cxn ang="0">
                  <a:pos x="T0" y="T1"/>
                </a:cxn>
                <a:cxn ang="0">
                  <a:pos x="T2" y="T3"/>
                </a:cxn>
                <a:cxn ang="0">
                  <a:pos x="T4" y="T5"/>
                </a:cxn>
              </a:cxnLst>
              <a:rect l="0" t="0" r="r" b="b"/>
              <a:pathLst>
                <a:path w="8" h="4">
                  <a:moveTo>
                    <a:pt x="0" y="4"/>
                  </a:moveTo>
                  <a:cubicBezTo>
                    <a:pt x="8" y="0"/>
                    <a:pt x="8" y="0"/>
                    <a:pt x="8" y="0"/>
                  </a:cubicBezTo>
                  <a:cubicBezTo>
                    <a:pt x="5" y="1"/>
                    <a:pt x="2" y="2"/>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 name="Freeform 249"/>
            <p:cNvSpPr>
              <a:spLocks noEditPoints="1"/>
            </p:cNvSpPr>
            <p:nvPr userDrawn="1"/>
          </p:nvSpPr>
          <p:spPr bwMode="auto">
            <a:xfrm>
              <a:off x="1566" y="1282"/>
              <a:ext cx="312" cy="284"/>
            </a:xfrm>
            <a:custGeom>
              <a:avLst/>
              <a:gdLst>
                <a:gd name="T0" fmla="*/ 132 w 132"/>
                <a:gd name="T1" fmla="*/ 105 h 120"/>
                <a:gd name="T2" fmla="*/ 69 w 132"/>
                <a:gd name="T3" fmla="*/ 112 h 120"/>
                <a:gd name="T4" fmla="*/ 69 w 132"/>
                <a:gd name="T5" fmla="*/ 108 h 120"/>
                <a:gd name="T6" fmla="*/ 84 w 132"/>
                <a:gd name="T7" fmla="*/ 100 h 120"/>
                <a:gd name="T8" fmla="*/ 72 w 132"/>
                <a:gd name="T9" fmla="*/ 79 h 120"/>
                <a:gd name="T10" fmla="*/ 28 w 132"/>
                <a:gd name="T11" fmla="*/ 84 h 120"/>
                <a:gd name="T12" fmla="*/ 22 w 132"/>
                <a:gd name="T13" fmla="*/ 106 h 120"/>
                <a:gd name="T14" fmla="*/ 39 w 132"/>
                <a:gd name="T15" fmla="*/ 111 h 120"/>
                <a:gd name="T16" fmla="*/ 40 w 132"/>
                <a:gd name="T17" fmla="*/ 116 h 120"/>
                <a:gd name="T18" fmla="*/ 0 w 132"/>
                <a:gd name="T19" fmla="*/ 120 h 120"/>
                <a:gd name="T20" fmla="*/ 0 w 132"/>
                <a:gd name="T21" fmla="*/ 116 h 120"/>
                <a:gd name="T22" fmla="*/ 16 w 132"/>
                <a:gd name="T23" fmla="*/ 95 h 120"/>
                <a:gd name="T24" fmla="*/ 49 w 132"/>
                <a:gd name="T25" fmla="*/ 0 h 120"/>
                <a:gd name="T26" fmla="*/ 55 w 132"/>
                <a:gd name="T27" fmla="*/ 0 h 120"/>
                <a:gd name="T28" fmla="*/ 108 w 132"/>
                <a:gd name="T29" fmla="*/ 80 h 120"/>
                <a:gd name="T30" fmla="*/ 132 w 132"/>
                <a:gd name="T31" fmla="*/ 101 h 120"/>
                <a:gd name="T32" fmla="*/ 132 w 132"/>
                <a:gd name="T33" fmla="*/ 105 h 120"/>
                <a:gd name="T34" fmla="*/ 69 w 132"/>
                <a:gd name="T35" fmla="*/ 73 h 120"/>
                <a:gd name="T36" fmla="*/ 44 w 132"/>
                <a:gd name="T37" fmla="*/ 36 h 120"/>
                <a:gd name="T38" fmla="*/ 31 w 132"/>
                <a:gd name="T39" fmla="*/ 78 h 120"/>
                <a:gd name="T40" fmla="*/ 69 w 132"/>
                <a:gd name="T41" fmla="*/ 7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2" h="120">
                  <a:moveTo>
                    <a:pt x="132" y="105"/>
                  </a:moveTo>
                  <a:cubicBezTo>
                    <a:pt x="69" y="112"/>
                    <a:pt x="69" y="112"/>
                    <a:pt x="69" y="112"/>
                  </a:cubicBezTo>
                  <a:cubicBezTo>
                    <a:pt x="69" y="108"/>
                    <a:pt x="69" y="108"/>
                    <a:pt x="69" y="108"/>
                  </a:cubicBezTo>
                  <a:cubicBezTo>
                    <a:pt x="81" y="106"/>
                    <a:pt x="84" y="105"/>
                    <a:pt x="84" y="100"/>
                  </a:cubicBezTo>
                  <a:cubicBezTo>
                    <a:pt x="83" y="95"/>
                    <a:pt x="76" y="84"/>
                    <a:pt x="72" y="79"/>
                  </a:cubicBezTo>
                  <a:cubicBezTo>
                    <a:pt x="28" y="84"/>
                    <a:pt x="28" y="84"/>
                    <a:pt x="28" y="84"/>
                  </a:cubicBezTo>
                  <a:cubicBezTo>
                    <a:pt x="24" y="97"/>
                    <a:pt x="22" y="104"/>
                    <a:pt x="22" y="106"/>
                  </a:cubicBezTo>
                  <a:cubicBezTo>
                    <a:pt x="23" y="112"/>
                    <a:pt x="32" y="112"/>
                    <a:pt x="39" y="111"/>
                  </a:cubicBezTo>
                  <a:cubicBezTo>
                    <a:pt x="40" y="116"/>
                    <a:pt x="40" y="116"/>
                    <a:pt x="40" y="116"/>
                  </a:cubicBezTo>
                  <a:cubicBezTo>
                    <a:pt x="0" y="120"/>
                    <a:pt x="0" y="120"/>
                    <a:pt x="0" y="120"/>
                  </a:cubicBezTo>
                  <a:cubicBezTo>
                    <a:pt x="0" y="116"/>
                    <a:pt x="0" y="116"/>
                    <a:pt x="0" y="116"/>
                  </a:cubicBezTo>
                  <a:cubicBezTo>
                    <a:pt x="10" y="113"/>
                    <a:pt x="12" y="108"/>
                    <a:pt x="16" y="95"/>
                  </a:cubicBezTo>
                  <a:cubicBezTo>
                    <a:pt x="49" y="0"/>
                    <a:pt x="49" y="0"/>
                    <a:pt x="49" y="0"/>
                  </a:cubicBezTo>
                  <a:cubicBezTo>
                    <a:pt x="55" y="0"/>
                    <a:pt x="55" y="0"/>
                    <a:pt x="55" y="0"/>
                  </a:cubicBezTo>
                  <a:cubicBezTo>
                    <a:pt x="108" y="80"/>
                    <a:pt x="108" y="80"/>
                    <a:pt x="108" y="80"/>
                  </a:cubicBezTo>
                  <a:cubicBezTo>
                    <a:pt x="119" y="97"/>
                    <a:pt x="123" y="102"/>
                    <a:pt x="132" y="101"/>
                  </a:cubicBezTo>
                  <a:cubicBezTo>
                    <a:pt x="132" y="105"/>
                    <a:pt x="132" y="105"/>
                    <a:pt x="132" y="105"/>
                  </a:cubicBezTo>
                  <a:close/>
                  <a:moveTo>
                    <a:pt x="69" y="73"/>
                  </a:moveTo>
                  <a:cubicBezTo>
                    <a:pt x="44" y="36"/>
                    <a:pt x="44" y="36"/>
                    <a:pt x="44" y="36"/>
                  </a:cubicBezTo>
                  <a:cubicBezTo>
                    <a:pt x="31" y="78"/>
                    <a:pt x="31" y="78"/>
                    <a:pt x="31" y="78"/>
                  </a:cubicBezTo>
                  <a:cubicBezTo>
                    <a:pt x="69" y="73"/>
                    <a:pt x="69" y="73"/>
                    <a:pt x="6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 name="Freeform 250"/>
            <p:cNvSpPr>
              <a:spLocks noEditPoints="1"/>
            </p:cNvSpPr>
            <p:nvPr userDrawn="1"/>
          </p:nvSpPr>
          <p:spPr bwMode="auto">
            <a:xfrm>
              <a:off x="997" y="804"/>
              <a:ext cx="3511" cy="1393"/>
            </a:xfrm>
            <a:custGeom>
              <a:avLst/>
              <a:gdLst>
                <a:gd name="T0" fmla="*/ 1316 w 1486"/>
                <a:gd name="T1" fmla="*/ 158 h 589"/>
                <a:gd name="T2" fmla="*/ 349 w 1486"/>
                <a:gd name="T3" fmla="*/ 140 h 589"/>
                <a:gd name="T4" fmla="*/ 209 w 1486"/>
                <a:gd name="T5" fmla="*/ 9 h 589"/>
                <a:gd name="T6" fmla="*/ 0 w 1486"/>
                <a:gd name="T7" fmla="*/ 230 h 589"/>
                <a:gd name="T8" fmla="*/ 487 w 1486"/>
                <a:gd name="T9" fmla="*/ 312 h 589"/>
                <a:gd name="T10" fmla="*/ 569 w 1486"/>
                <a:gd name="T11" fmla="*/ 458 h 589"/>
                <a:gd name="T12" fmla="*/ 432 w 1486"/>
                <a:gd name="T13" fmla="*/ 521 h 589"/>
                <a:gd name="T14" fmla="*/ 669 w 1486"/>
                <a:gd name="T15" fmla="*/ 464 h 589"/>
                <a:gd name="T16" fmla="*/ 755 w 1486"/>
                <a:gd name="T17" fmla="*/ 404 h 589"/>
                <a:gd name="T18" fmla="*/ 895 w 1486"/>
                <a:gd name="T19" fmla="*/ 536 h 589"/>
                <a:gd name="T20" fmla="*/ 904 w 1486"/>
                <a:gd name="T21" fmla="*/ 452 h 589"/>
                <a:gd name="T22" fmla="*/ 1163 w 1486"/>
                <a:gd name="T23" fmla="*/ 548 h 589"/>
                <a:gd name="T24" fmla="*/ 1071 w 1486"/>
                <a:gd name="T25" fmla="*/ 489 h 589"/>
                <a:gd name="T26" fmla="*/ 905 w 1486"/>
                <a:gd name="T27" fmla="*/ 289 h 589"/>
                <a:gd name="T28" fmla="*/ 1482 w 1486"/>
                <a:gd name="T29" fmla="*/ 67 h 589"/>
                <a:gd name="T30" fmla="*/ 445 w 1486"/>
                <a:gd name="T31" fmla="*/ 508 h 589"/>
                <a:gd name="T32" fmla="*/ 1044 w 1486"/>
                <a:gd name="T33" fmla="*/ 493 h 589"/>
                <a:gd name="T34" fmla="*/ 243 w 1486"/>
                <a:gd name="T35" fmla="*/ 98 h 589"/>
                <a:gd name="T36" fmla="*/ 165 w 1486"/>
                <a:gd name="T37" fmla="*/ 89 h 589"/>
                <a:gd name="T38" fmla="*/ 240 w 1486"/>
                <a:gd name="T39" fmla="*/ 118 h 589"/>
                <a:gd name="T40" fmla="*/ 196 w 1486"/>
                <a:gd name="T41" fmla="*/ 55 h 589"/>
                <a:gd name="T42" fmla="*/ 666 w 1486"/>
                <a:gd name="T43" fmla="*/ 300 h 589"/>
                <a:gd name="T44" fmla="*/ 687 w 1486"/>
                <a:gd name="T45" fmla="*/ 413 h 589"/>
                <a:gd name="T46" fmla="*/ 692 w 1486"/>
                <a:gd name="T47" fmla="*/ 464 h 589"/>
                <a:gd name="T48" fmla="*/ 692 w 1486"/>
                <a:gd name="T49" fmla="*/ 464 h 589"/>
                <a:gd name="T50" fmla="*/ 714 w 1486"/>
                <a:gd name="T51" fmla="*/ 407 h 589"/>
                <a:gd name="T52" fmla="*/ 662 w 1486"/>
                <a:gd name="T53" fmla="*/ 370 h 589"/>
                <a:gd name="T54" fmla="*/ 744 w 1486"/>
                <a:gd name="T55" fmla="*/ 341 h 589"/>
                <a:gd name="T56" fmla="*/ 739 w 1486"/>
                <a:gd name="T57" fmla="*/ 303 h 589"/>
                <a:gd name="T58" fmla="*/ 751 w 1486"/>
                <a:gd name="T59" fmla="*/ 332 h 589"/>
                <a:gd name="T60" fmla="*/ 766 w 1486"/>
                <a:gd name="T61" fmla="*/ 317 h 589"/>
                <a:gd name="T62" fmla="*/ 766 w 1486"/>
                <a:gd name="T63" fmla="*/ 317 h 589"/>
                <a:gd name="T64" fmla="*/ 884 w 1486"/>
                <a:gd name="T65" fmla="*/ 302 h 589"/>
                <a:gd name="T66" fmla="*/ 843 w 1486"/>
                <a:gd name="T67" fmla="*/ 365 h 589"/>
                <a:gd name="T68" fmla="*/ 822 w 1486"/>
                <a:gd name="T69" fmla="*/ 410 h 589"/>
                <a:gd name="T70" fmla="*/ 807 w 1486"/>
                <a:gd name="T71" fmla="*/ 377 h 589"/>
                <a:gd name="T72" fmla="*/ 781 w 1486"/>
                <a:gd name="T73" fmla="*/ 375 h 589"/>
                <a:gd name="T74" fmla="*/ 854 w 1486"/>
                <a:gd name="T75" fmla="*/ 499 h 589"/>
                <a:gd name="T76" fmla="*/ 765 w 1486"/>
                <a:gd name="T77" fmla="*/ 422 h 589"/>
                <a:gd name="T78" fmla="*/ 733 w 1486"/>
                <a:gd name="T79" fmla="*/ 522 h 589"/>
                <a:gd name="T80" fmla="*/ 858 w 1486"/>
                <a:gd name="T81" fmla="*/ 406 h 589"/>
                <a:gd name="T82" fmla="*/ 864 w 1486"/>
                <a:gd name="T83" fmla="*/ 466 h 589"/>
                <a:gd name="T84" fmla="*/ 884 w 1486"/>
                <a:gd name="T85" fmla="*/ 506 h 589"/>
                <a:gd name="T86" fmla="*/ 875 w 1486"/>
                <a:gd name="T87" fmla="*/ 432 h 589"/>
                <a:gd name="T88" fmla="*/ 904 w 1486"/>
                <a:gd name="T89" fmla="*/ 428 h 589"/>
                <a:gd name="T90" fmla="*/ 893 w 1486"/>
                <a:gd name="T91" fmla="*/ 407 h 589"/>
                <a:gd name="T92" fmla="*/ 891 w 1486"/>
                <a:gd name="T93" fmla="*/ 391 h 589"/>
                <a:gd name="T94" fmla="*/ 1416 w 1486"/>
                <a:gd name="T95" fmla="*/ 256 h 589"/>
                <a:gd name="T96" fmla="*/ 332 w 1486"/>
                <a:gd name="T97" fmla="*/ 333 h 589"/>
                <a:gd name="T98" fmla="*/ 200 w 1486"/>
                <a:gd name="T99" fmla="*/ 165 h 589"/>
                <a:gd name="T100" fmla="*/ 1141 w 1486"/>
                <a:gd name="T101" fmla="*/ 150 h 589"/>
                <a:gd name="T102" fmla="*/ 1368 w 1486"/>
                <a:gd name="T103" fmla="*/ 155 h 589"/>
                <a:gd name="T104" fmla="*/ 1406 w 1486"/>
                <a:gd name="T105" fmla="*/ 82 h 589"/>
                <a:gd name="T106" fmla="*/ 1430 w 1486"/>
                <a:gd name="T107" fmla="*/ 71 h 589"/>
                <a:gd name="T108" fmla="*/ 1361 w 1486"/>
                <a:gd name="T109" fmla="*/ 26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6" h="589">
                  <a:moveTo>
                    <a:pt x="1482" y="67"/>
                  </a:moveTo>
                  <a:cubicBezTo>
                    <a:pt x="1470" y="37"/>
                    <a:pt x="1446" y="17"/>
                    <a:pt x="1416" y="7"/>
                  </a:cubicBezTo>
                  <a:cubicBezTo>
                    <a:pt x="1386" y="0"/>
                    <a:pt x="1353" y="5"/>
                    <a:pt x="1333" y="28"/>
                  </a:cubicBezTo>
                  <a:cubicBezTo>
                    <a:pt x="1298" y="56"/>
                    <a:pt x="1322" y="103"/>
                    <a:pt x="1323" y="141"/>
                  </a:cubicBezTo>
                  <a:cubicBezTo>
                    <a:pt x="1323" y="148"/>
                    <a:pt x="1324" y="154"/>
                    <a:pt x="1316" y="158"/>
                  </a:cubicBezTo>
                  <a:cubicBezTo>
                    <a:pt x="1177" y="145"/>
                    <a:pt x="1048" y="111"/>
                    <a:pt x="909" y="96"/>
                  </a:cubicBezTo>
                  <a:cubicBezTo>
                    <a:pt x="877" y="91"/>
                    <a:pt x="846" y="92"/>
                    <a:pt x="815" y="86"/>
                  </a:cubicBezTo>
                  <a:cubicBezTo>
                    <a:pt x="777" y="82"/>
                    <a:pt x="777" y="82"/>
                    <a:pt x="777" y="82"/>
                  </a:cubicBezTo>
                  <a:cubicBezTo>
                    <a:pt x="657" y="85"/>
                    <a:pt x="537" y="92"/>
                    <a:pt x="424" y="121"/>
                  </a:cubicBezTo>
                  <a:cubicBezTo>
                    <a:pt x="400" y="129"/>
                    <a:pt x="373" y="131"/>
                    <a:pt x="349" y="140"/>
                  </a:cubicBezTo>
                  <a:cubicBezTo>
                    <a:pt x="332" y="137"/>
                    <a:pt x="318" y="149"/>
                    <a:pt x="301" y="144"/>
                  </a:cubicBezTo>
                  <a:cubicBezTo>
                    <a:pt x="270" y="152"/>
                    <a:pt x="270" y="152"/>
                    <a:pt x="270" y="152"/>
                  </a:cubicBezTo>
                  <a:cubicBezTo>
                    <a:pt x="267" y="152"/>
                    <a:pt x="263" y="152"/>
                    <a:pt x="259" y="151"/>
                  </a:cubicBezTo>
                  <a:cubicBezTo>
                    <a:pt x="244" y="112"/>
                    <a:pt x="290" y="87"/>
                    <a:pt x="276" y="49"/>
                  </a:cubicBezTo>
                  <a:cubicBezTo>
                    <a:pt x="263" y="26"/>
                    <a:pt x="238" y="5"/>
                    <a:pt x="209" y="9"/>
                  </a:cubicBezTo>
                  <a:cubicBezTo>
                    <a:pt x="177" y="5"/>
                    <a:pt x="148" y="24"/>
                    <a:pt x="132" y="49"/>
                  </a:cubicBezTo>
                  <a:cubicBezTo>
                    <a:pt x="110" y="97"/>
                    <a:pt x="138" y="147"/>
                    <a:pt x="147" y="195"/>
                  </a:cubicBezTo>
                  <a:cubicBezTo>
                    <a:pt x="145" y="210"/>
                    <a:pt x="162" y="228"/>
                    <a:pt x="147" y="240"/>
                  </a:cubicBezTo>
                  <a:cubicBezTo>
                    <a:pt x="116" y="219"/>
                    <a:pt x="76" y="207"/>
                    <a:pt x="38" y="218"/>
                  </a:cubicBezTo>
                  <a:cubicBezTo>
                    <a:pt x="27" y="224"/>
                    <a:pt x="6" y="216"/>
                    <a:pt x="0" y="230"/>
                  </a:cubicBezTo>
                  <a:cubicBezTo>
                    <a:pt x="41" y="252"/>
                    <a:pt x="94" y="249"/>
                    <a:pt x="140" y="247"/>
                  </a:cubicBezTo>
                  <a:cubicBezTo>
                    <a:pt x="146" y="245"/>
                    <a:pt x="150" y="244"/>
                    <a:pt x="155" y="248"/>
                  </a:cubicBezTo>
                  <a:cubicBezTo>
                    <a:pt x="158" y="273"/>
                    <a:pt x="150" y="307"/>
                    <a:pt x="165" y="329"/>
                  </a:cubicBezTo>
                  <a:cubicBezTo>
                    <a:pt x="182" y="352"/>
                    <a:pt x="211" y="358"/>
                    <a:pt x="239" y="361"/>
                  </a:cubicBezTo>
                  <a:cubicBezTo>
                    <a:pt x="327" y="358"/>
                    <a:pt x="406" y="332"/>
                    <a:pt x="487" y="312"/>
                  </a:cubicBezTo>
                  <a:cubicBezTo>
                    <a:pt x="499" y="311"/>
                    <a:pt x="509" y="304"/>
                    <a:pt x="522" y="304"/>
                  </a:cubicBezTo>
                  <a:cubicBezTo>
                    <a:pt x="565" y="294"/>
                    <a:pt x="613" y="287"/>
                    <a:pt x="659" y="286"/>
                  </a:cubicBezTo>
                  <a:cubicBezTo>
                    <a:pt x="638" y="312"/>
                    <a:pt x="627" y="341"/>
                    <a:pt x="618" y="373"/>
                  </a:cubicBezTo>
                  <a:cubicBezTo>
                    <a:pt x="607" y="399"/>
                    <a:pt x="638" y="403"/>
                    <a:pt x="648" y="417"/>
                  </a:cubicBezTo>
                  <a:cubicBezTo>
                    <a:pt x="618" y="426"/>
                    <a:pt x="597" y="446"/>
                    <a:pt x="569" y="458"/>
                  </a:cubicBezTo>
                  <a:cubicBezTo>
                    <a:pt x="508" y="456"/>
                    <a:pt x="456" y="479"/>
                    <a:pt x="398" y="486"/>
                  </a:cubicBezTo>
                  <a:cubicBezTo>
                    <a:pt x="397" y="498"/>
                    <a:pt x="419" y="495"/>
                    <a:pt x="421" y="507"/>
                  </a:cubicBezTo>
                  <a:cubicBezTo>
                    <a:pt x="418" y="516"/>
                    <a:pt x="409" y="517"/>
                    <a:pt x="402" y="522"/>
                  </a:cubicBezTo>
                  <a:cubicBezTo>
                    <a:pt x="401" y="527"/>
                    <a:pt x="402" y="528"/>
                    <a:pt x="408" y="529"/>
                  </a:cubicBezTo>
                  <a:cubicBezTo>
                    <a:pt x="414" y="523"/>
                    <a:pt x="426" y="527"/>
                    <a:pt x="432" y="521"/>
                  </a:cubicBezTo>
                  <a:cubicBezTo>
                    <a:pt x="451" y="521"/>
                    <a:pt x="468" y="515"/>
                    <a:pt x="486" y="514"/>
                  </a:cubicBezTo>
                  <a:cubicBezTo>
                    <a:pt x="502" y="507"/>
                    <a:pt x="520" y="506"/>
                    <a:pt x="535" y="495"/>
                  </a:cubicBezTo>
                  <a:cubicBezTo>
                    <a:pt x="555" y="489"/>
                    <a:pt x="567" y="475"/>
                    <a:pt x="588" y="469"/>
                  </a:cubicBezTo>
                  <a:cubicBezTo>
                    <a:pt x="616" y="469"/>
                    <a:pt x="642" y="460"/>
                    <a:pt x="669" y="458"/>
                  </a:cubicBezTo>
                  <a:cubicBezTo>
                    <a:pt x="669" y="464"/>
                    <a:pt x="669" y="464"/>
                    <a:pt x="669" y="464"/>
                  </a:cubicBezTo>
                  <a:cubicBezTo>
                    <a:pt x="647" y="499"/>
                    <a:pt x="624" y="536"/>
                    <a:pt x="601" y="570"/>
                  </a:cubicBezTo>
                  <a:cubicBezTo>
                    <a:pt x="597" y="577"/>
                    <a:pt x="602" y="584"/>
                    <a:pt x="608" y="585"/>
                  </a:cubicBezTo>
                  <a:cubicBezTo>
                    <a:pt x="621" y="589"/>
                    <a:pt x="635" y="585"/>
                    <a:pt x="645" y="580"/>
                  </a:cubicBezTo>
                  <a:cubicBezTo>
                    <a:pt x="665" y="545"/>
                    <a:pt x="684" y="512"/>
                    <a:pt x="700" y="476"/>
                  </a:cubicBezTo>
                  <a:cubicBezTo>
                    <a:pt x="707" y="443"/>
                    <a:pt x="731" y="426"/>
                    <a:pt x="755" y="404"/>
                  </a:cubicBezTo>
                  <a:cubicBezTo>
                    <a:pt x="759" y="402"/>
                    <a:pt x="764" y="396"/>
                    <a:pt x="768" y="402"/>
                  </a:cubicBezTo>
                  <a:cubicBezTo>
                    <a:pt x="749" y="424"/>
                    <a:pt x="736" y="445"/>
                    <a:pt x="722" y="469"/>
                  </a:cubicBezTo>
                  <a:cubicBezTo>
                    <a:pt x="714" y="496"/>
                    <a:pt x="712" y="531"/>
                    <a:pt x="736" y="554"/>
                  </a:cubicBezTo>
                  <a:cubicBezTo>
                    <a:pt x="748" y="563"/>
                    <a:pt x="765" y="560"/>
                    <a:pt x="781" y="561"/>
                  </a:cubicBezTo>
                  <a:cubicBezTo>
                    <a:pt x="818" y="542"/>
                    <a:pt x="866" y="573"/>
                    <a:pt x="895" y="536"/>
                  </a:cubicBezTo>
                  <a:cubicBezTo>
                    <a:pt x="912" y="533"/>
                    <a:pt x="915" y="554"/>
                    <a:pt x="925" y="563"/>
                  </a:cubicBezTo>
                  <a:cubicBezTo>
                    <a:pt x="941" y="568"/>
                    <a:pt x="958" y="584"/>
                    <a:pt x="975" y="573"/>
                  </a:cubicBezTo>
                  <a:cubicBezTo>
                    <a:pt x="974" y="562"/>
                    <a:pt x="962" y="553"/>
                    <a:pt x="956" y="543"/>
                  </a:cubicBezTo>
                  <a:cubicBezTo>
                    <a:pt x="945" y="523"/>
                    <a:pt x="930" y="506"/>
                    <a:pt x="920" y="488"/>
                  </a:cubicBezTo>
                  <a:cubicBezTo>
                    <a:pt x="915" y="474"/>
                    <a:pt x="906" y="466"/>
                    <a:pt x="904" y="452"/>
                  </a:cubicBezTo>
                  <a:cubicBezTo>
                    <a:pt x="922" y="458"/>
                    <a:pt x="937" y="469"/>
                    <a:pt x="956" y="472"/>
                  </a:cubicBezTo>
                  <a:cubicBezTo>
                    <a:pt x="973" y="479"/>
                    <a:pt x="993" y="478"/>
                    <a:pt x="1008" y="488"/>
                  </a:cubicBezTo>
                  <a:cubicBezTo>
                    <a:pt x="1021" y="504"/>
                    <a:pt x="1040" y="514"/>
                    <a:pt x="1056" y="525"/>
                  </a:cubicBezTo>
                  <a:cubicBezTo>
                    <a:pt x="1080" y="536"/>
                    <a:pt x="1107" y="538"/>
                    <a:pt x="1132" y="548"/>
                  </a:cubicBezTo>
                  <a:cubicBezTo>
                    <a:pt x="1142" y="549"/>
                    <a:pt x="1156" y="556"/>
                    <a:pt x="1163" y="548"/>
                  </a:cubicBezTo>
                  <a:cubicBezTo>
                    <a:pt x="1159" y="543"/>
                    <a:pt x="1154" y="540"/>
                    <a:pt x="1148" y="537"/>
                  </a:cubicBezTo>
                  <a:cubicBezTo>
                    <a:pt x="1145" y="525"/>
                    <a:pt x="1166" y="531"/>
                    <a:pt x="1172" y="522"/>
                  </a:cubicBezTo>
                  <a:cubicBezTo>
                    <a:pt x="1170" y="517"/>
                    <a:pt x="1166" y="515"/>
                    <a:pt x="1161" y="514"/>
                  </a:cubicBezTo>
                  <a:cubicBezTo>
                    <a:pt x="1147" y="507"/>
                    <a:pt x="1113" y="504"/>
                    <a:pt x="1104" y="499"/>
                  </a:cubicBezTo>
                  <a:cubicBezTo>
                    <a:pt x="1093" y="497"/>
                    <a:pt x="1082" y="493"/>
                    <a:pt x="1071" y="489"/>
                  </a:cubicBezTo>
                  <a:cubicBezTo>
                    <a:pt x="1013" y="489"/>
                    <a:pt x="981" y="437"/>
                    <a:pt x="935" y="417"/>
                  </a:cubicBezTo>
                  <a:cubicBezTo>
                    <a:pt x="946" y="408"/>
                    <a:pt x="962" y="400"/>
                    <a:pt x="969" y="385"/>
                  </a:cubicBezTo>
                  <a:cubicBezTo>
                    <a:pt x="977" y="372"/>
                    <a:pt x="980" y="349"/>
                    <a:pt x="972" y="334"/>
                  </a:cubicBezTo>
                  <a:cubicBezTo>
                    <a:pt x="963" y="304"/>
                    <a:pt x="925" y="308"/>
                    <a:pt x="903" y="291"/>
                  </a:cubicBezTo>
                  <a:cubicBezTo>
                    <a:pt x="905" y="289"/>
                    <a:pt x="905" y="289"/>
                    <a:pt x="905" y="289"/>
                  </a:cubicBezTo>
                  <a:cubicBezTo>
                    <a:pt x="943" y="287"/>
                    <a:pt x="976" y="295"/>
                    <a:pt x="1009" y="302"/>
                  </a:cubicBezTo>
                  <a:cubicBezTo>
                    <a:pt x="1101" y="315"/>
                    <a:pt x="1187" y="349"/>
                    <a:pt x="1283" y="351"/>
                  </a:cubicBezTo>
                  <a:cubicBezTo>
                    <a:pt x="1336" y="351"/>
                    <a:pt x="1402" y="354"/>
                    <a:pt x="1428" y="303"/>
                  </a:cubicBezTo>
                  <a:cubicBezTo>
                    <a:pt x="1433" y="273"/>
                    <a:pt x="1438" y="243"/>
                    <a:pt x="1443" y="213"/>
                  </a:cubicBezTo>
                  <a:cubicBezTo>
                    <a:pt x="1455" y="165"/>
                    <a:pt x="1486" y="120"/>
                    <a:pt x="1482" y="67"/>
                  </a:cubicBezTo>
                  <a:close/>
                  <a:moveTo>
                    <a:pt x="445" y="508"/>
                  </a:moveTo>
                  <a:cubicBezTo>
                    <a:pt x="431" y="496"/>
                    <a:pt x="431" y="496"/>
                    <a:pt x="431" y="496"/>
                  </a:cubicBezTo>
                  <a:cubicBezTo>
                    <a:pt x="438" y="487"/>
                    <a:pt x="452" y="492"/>
                    <a:pt x="463" y="486"/>
                  </a:cubicBezTo>
                  <a:cubicBezTo>
                    <a:pt x="488" y="478"/>
                    <a:pt x="517" y="468"/>
                    <a:pt x="544" y="474"/>
                  </a:cubicBezTo>
                  <a:cubicBezTo>
                    <a:pt x="516" y="497"/>
                    <a:pt x="478" y="500"/>
                    <a:pt x="445" y="508"/>
                  </a:cubicBezTo>
                  <a:close/>
                  <a:moveTo>
                    <a:pt x="1044" y="493"/>
                  </a:moveTo>
                  <a:cubicBezTo>
                    <a:pt x="1067" y="503"/>
                    <a:pt x="1113" y="513"/>
                    <a:pt x="1146" y="517"/>
                  </a:cubicBezTo>
                  <a:cubicBezTo>
                    <a:pt x="1143" y="530"/>
                    <a:pt x="1120" y="518"/>
                    <a:pt x="1123" y="536"/>
                  </a:cubicBezTo>
                  <a:cubicBezTo>
                    <a:pt x="1093" y="525"/>
                    <a:pt x="1058" y="519"/>
                    <a:pt x="1036" y="496"/>
                  </a:cubicBezTo>
                  <a:cubicBezTo>
                    <a:pt x="1038" y="495"/>
                    <a:pt x="1040" y="492"/>
                    <a:pt x="1044" y="493"/>
                  </a:cubicBezTo>
                  <a:close/>
                  <a:moveTo>
                    <a:pt x="143" y="82"/>
                  </a:moveTo>
                  <a:cubicBezTo>
                    <a:pt x="146" y="64"/>
                    <a:pt x="150" y="46"/>
                    <a:pt x="166" y="33"/>
                  </a:cubicBezTo>
                  <a:cubicBezTo>
                    <a:pt x="189" y="21"/>
                    <a:pt x="221" y="24"/>
                    <a:pt x="242" y="36"/>
                  </a:cubicBezTo>
                  <a:cubicBezTo>
                    <a:pt x="249" y="40"/>
                    <a:pt x="253" y="46"/>
                    <a:pt x="257" y="55"/>
                  </a:cubicBezTo>
                  <a:cubicBezTo>
                    <a:pt x="262" y="71"/>
                    <a:pt x="254" y="88"/>
                    <a:pt x="243" y="98"/>
                  </a:cubicBezTo>
                  <a:cubicBezTo>
                    <a:pt x="233" y="98"/>
                    <a:pt x="233" y="98"/>
                    <a:pt x="233" y="98"/>
                  </a:cubicBezTo>
                  <a:cubicBezTo>
                    <a:pt x="233" y="83"/>
                    <a:pt x="233" y="67"/>
                    <a:pt x="239" y="55"/>
                  </a:cubicBezTo>
                  <a:cubicBezTo>
                    <a:pt x="238" y="43"/>
                    <a:pt x="229" y="42"/>
                    <a:pt x="221" y="37"/>
                  </a:cubicBezTo>
                  <a:cubicBezTo>
                    <a:pt x="204" y="32"/>
                    <a:pt x="190" y="40"/>
                    <a:pt x="178" y="47"/>
                  </a:cubicBezTo>
                  <a:cubicBezTo>
                    <a:pt x="168" y="58"/>
                    <a:pt x="159" y="73"/>
                    <a:pt x="165" y="89"/>
                  </a:cubicBezTo>
                  <a:cubicBezTo>
                    <a:pt x="172" y="100"/>
                    <a:pt x="166" y="114"/>
                    <a:pt x="170" y="126"/>
                  </a:cubicBezTo>
                  <a:cubicBezTo>
                    <a:pt x="167" y="130"/>
                    <a:pt x="167" y="130"/>
                    <a:pt x="167" y="130"/>
                  </a:cubicBezTo>
                  <a:cubicBezTo>
                    <a:pt x="156" y="117"/>
                    <a:pt x="140" y="104"/>
                    <a:pt x="143" y="82"/>
                  </a:cubicBezTo>
                  <a:close/>
                  <a:moveTo>
                    <a:pt x="188" y="109"/>
                  </a:moveTo>
                  <a:cubicBezTo>
                    <a:pt x="203" y="120"/>
                    <a:pt x="223" y="115"/>
                    <a:pt x="240" y="118"/>
                  </a:cubicBezTo>
                  <a:cubicBezTo>
                    <a:pt x="243" y="129"/>
                    <a:pt x="243" y="142"/>
                    <a:pt x="235" y="151"/>
                  </a:cubicBezTo>
                  <a:cubicBezTo>
                    <a:pt x="219" y="147"/>
                    <a:pt x="198" y="149"/>
                    <a:pt x="189" y="133"/>
                  </a:cubicBezTo>
                  <a:cubicBezTo>
                    <a:pt x="191" y="127"/>
                    <a:pt x="186" y="117"/>
                    <a:pt x="188" y="109"/>
                  </a:cubicBezTo>
                  <a:close/>
                  <a:moveTo>
                    <a:pt x="185" y="77"/>
                  </a:moveTo>
                  <a:cubicBezTo>
                    <a:pt x="188" y="69"/>
                    <a:pt x="185" y="57"/>
                    <a:pt x="196" y="55"/>
                  </a:cubicBezTo>
                  <a:cubicBezTo>
                    <a:pt x="203" y="54"/>
                    <a:pt x="213" y="54"/>
                    <a:pt x="214" y="61"/>
                  </a:cubicBezTo>
                  <a:cubicBezTo>
                    <a:pt x="213" y="73"/>
                    <a:pt x="212" y="84"/>
                    <a:pt x="209" y="95"/>
                  </a:cubicBezTo>
                  <a:cubicBezTo>
                    <a:pt x="196" y="96"/>
                    <a:pt x="189" y="88"/>
                    <a:pt x="185" y="77"/>
                  </a:cubicBezTo>
                  <a:close/>
                  <a:moveTo>
                    <a:pt x="636" y="387"/>
                  </a:moveTo>
                  <a:cubicBezTo>
                    <a:pt x="631" y="353"/>
                    <a:pt x="644" y="324"/>
                    <a:pt x="666" y="300"/>
                  </a:cubicBezTo>
                  <a:cubicBezTo>
                    <a:pt x="680" y="297"/>
                    <a:pt x="695" y="294"/>
                    <a:pt x="708" y="302"/>
                  </a:cubicBezTo>
                  <a:cubicBezTo>
                    <a:pt x="683" y="309"/>
                    <a:pt x="651" y="315"/>
                    <a:pt x="645" y="347"/>
                  </a:cubicBezTo>
                  <a:cubicBezTo>
                    <a:pt x="646" y="359"/>
                    <a:pt x="642" y="366"/>
                    <a:pt x="648" y="377"/>
                  </a:cubicBezTo>
                  <a:cubicBezTo>
                    <a:pt x="659" y="395"/>
                    <a:pt x="683" y="387"/>
                    <a:pt x="696" y="402"/>
                  </a:cubicBezTo>
                  <a:cubicBezTo>
                    <a:pt x="696" y="407"/>
                    <a:pt x="692" y="412"/>
                    <a:pt x="687" y="413"/>
                  </a:cubicBezTo>
                  <a:cubicBezTo>
                    <a:pt x="671" y="404"/>
                    <a:pt x="651" y="400"/>
                    <a:pt x="636" y="387"/>
                  </a:cubicBezTo>
                  <a:close/>
                  <a:moveTo>
                    <a:pt x="601" y="454"/>
                  </a:moveTo>
                  <a:cubicBezTo>
                    <a:pt x="624" y="444"/>
                    <a:pt x="648" y="424"/>
                    <a:pt x="674" y="433"/>
                  </a:cubicBezTo>
                  <a:cubicBezTo>
                    <a:pt x="656" y="447"/>
                    <a:pt x="626" y="453"/>
                    <a:pt x="601" y="454"/>
                  </a:cubicBezTo>
                  <a:close/>
                  <a:moveTo>
                    <a:pt x="692" y="464"/>
                  </a:moveTo>
                  <a:cubicBezTo>
                    <a:pt x="679" y="495"/>
                    <a:pt x="663" y="525"/>
                    <a:pt x="645" y="555"/>
                  </a:cubicBezTo>
                  <a:cubicBezTo>
                    <a:pt x="643" y="559"/>
                    <a:pt x="636" y="560"/>
                    <a:pt x="630" y="561"/>
                  </a:cubicBezTo>
                  <a:cubicBezTo>
                    <a:pt x="630" y="548"/>
                    <a:pt x="643" y="537"/>
                    <a:pt x="649" y="525"/>
                  </a:cubicBezTo>
                  <a:cubicBezTo>
                    <a:pt x="669" y="499"/>
                    <a:pt x="675" y="471"/>
                    <a:pt x="698" y="446"/>
                  </a:cubicBezTo>
                  <a:cubicBezTo>
                    <a:pt x="704" y="452"/>
                    <a:pt x="692" y="456"/>
                    <a:pt x="692" y="464"/>
                  </a:cubicBezTo>
                  <a:close/>
                  <a:moveTo>
                    <a:pt x="716" y="408"/>
                  </a:moveTo>
                  <a:cubicBezTo>
                    <a:pt x="716" y="411"/>
                    <a:pt x="716" y="411"/>
                    <a:pt x="716" y="411"/>
                  </a:cubicBezTo>
                  <a:cubicBezTo>
                    <a:pt x="714" y="411"/>
                    <a:pt x="714" y="411"/>
                    <a:pt x="714" y="411"/>
                  </a:cubicBezTo>
                  <a:cubicBezTo>
                    <a:pt x="714" y="408"/>
                    <a:pt x="714" y="408"/>
                    <a:pt x="714" y="408"/>
                  </a:cubicBezTo>
                  <a:cubicBezTo>
                    <a:pt x="714" y="407"/>
                    <a:pt x="714" y="407"/>
                    <a:pt x="714" y="407"/>
                  </a:cubicBezTo>
                  <a:cubicBezTo>
                    <a:pt x="718" y="407"/>
                    <a:pt x="718" y="407"/>
                    <a:pt x="718" y="407"/>
                  </a:cubicBezTo>
                  <a:cubicBezTo>
                    <a:pt x="717" y="407"/>
                    <a:pt x="715" y="407"/>
                    <a:pt x="714" y="408"/>
                  </a:cubicBezTo>
                  <a:cubicBezTo>
                    <a:pt x="716" y="408"/>
                    <a:pt x="716" y="408"/>
                    <a:pt x="716" y="408"/>
                  </a:cubicBezTo>
                  <a:close/>
                  <a:moveTo>
                    <a:pt x="708" y="381"/>
                  </a:moveTo>
                  <a:cubicBezTo>
                    <a:pt x="691" y="379"/>
                    <a:pt x="676" y="375"/>
                    <a:pt x="662" y="370"/>
                  </a:cubicBezTo>
                  <a:cubicBezTo>
                    <a:pt x="652" y="360"/>
                    <a:pt x="662" y="349"/>
                    <a:pt x="662" y="339"/>
                  </a:cubicBezTo>
                  <a:cubicBezTo>
                    <a:pt x="675" y="318"/>
                    <a:pt x="713" y="307"/>
                    <a:pt x="732" y="326"/>
                  </a:cubicBezTo>
                  <a:cubicBezTo>
                    <a:pt x="729" y="348"/>
                    <a:pt x="721" y="366"/>
                    <a:pt x="708" y="381"/>
                  </a:cubicBezTo>
                  <a:close/>
                  <a:moveTo>
                    <a:pt x="729" y="381"/>
                  </a:moveTo>
                  <a:cubicBezTo>
                    <a:pt x="732" y="369"/>
                    <a:pt x="737" y="352"/>
                    <a:pt x="744" y="341"/>
                  </a:cubicBezTo>
                  <a:cubicBezTo>
                    <a:pt x="743" y="353"/>
                    <a:pt x="737" y="371"/>
                    <a:pt x="729" y="381"/>
                  </a:cubicBezTo>
                  <a:close/>
                  <a:moveTo>
                    <a:pt x="739" y="303"/>
                  </a:moveTo>
                  <a:cubicBezTo>
                    <a:pt x="727" y="300"/>
                    <a:pt x="720" y="286"/>
                    <a:pt x="707" y="286"/>
                  </a:cubicBezTo>
                  <a:cubicBezTo>
                    <a:pt x="718" y="282"/>
                    <a:pt x="730" y="283"/>
                    <a:pt x="743" y="285"/>
                  </a:cubicBezTo>
                  <a:cubicBezTo>
                    <a:pt x="748" y="291"/>
                    <a:pt x="740" y="297"/>
                    <a:pt x="739" y="303"/>
                  </a:cubicBezTo>
                  <a:close/>
                  <a:moveTo>
                    <a:pt x="751" y="332"/>
                  </a:moveTo>
                  <a:cubicBezTo>
                    <a:pt x="750" y="332"/>
                    <a:pt x="750" y="332"/>
                    <a:pt x="750" y="332"/>
                  </a:cubicBezTo>
                  <a:cubicBezTo>
                    <a:pt x="750" y="321"/>
                    <a:pt x="750" y="321"/>
                    <a:pt x="750" y="321"/>
                  </a:cubicBezTo>
                  <a:cubicBezTo>
                    <a:pt x="751" y="321"/>
                    <a:pt x="751" y="321"/>
                    <a:pt x="751" y="321"/>
                  </a:cubicBezTo>
                  <a:cubicBezTo>
                    <a:pt x="751" y="332"/>
                    <a:pt x="751" y="332"/>
                    <a:pt x="751" y="332"/>
                  </a:cubicBezTo>
                  <a:close/>
                  <a:moveTo>
                    <a:pt x="752" y="377"/>
                  </a:moveTo>
                  <a:cubicBezTo>
                    <a:pt x="751" y="373"/>
                    <a:pt x="754" y="368"/>
                    <a:pt x="755" y="363"/>
                  </a:cubicBezTo>
                  <a:cubicBezTo>
                    <a:pt x="759" y="358"/>
                    <a:pt x="764" y="367"/>
                    <a:pt x="766" y="370"/>
                  </a:cubicBezTo>
                  <a:cubicBezTo>
                    <a:pt x="763" y="375"/>
                    <a:pt x="758" y="378"/>
                    <a:pt x="752" y="377"/>
                  </a:cubicBezTo>
                  <a:close/>
                  <a:moveTo>
                    <a:pt x="766" y="317"/>
                  </a:moveTo>
                  <a:cubicBezTo>
                    <a:pt x="771" y="303"/>
                    <a:pt x="772" y="291"/>
                    <a:pt x="781" y="281"/>
                  </a:cubicBezTo>
                  <a:cubicBezTo>
                    <a:pt x="790" y="281"/>
                    <a:pt x="799" y="281"/>
                    <a:pt x="807" y="285"/>
                  </a:cubicBezTo>
                  <a:cubicBezTo>
                    <a:pt x="808" y="304"/>
                    <a:pt x="832" y="330"/>
                    <a:pt x="807" y="347"/>
                  </a:cubicBezTo>
                  <a:cubicBezTo>
                    <a:pt x="798" y="350"/>
                    <a:pt x="785" y="359"/>
                    <a:pt x="776" y="350"/>
                  </a:cubicBezTo>
                  <a:cubicBezTo>
                    <a:pt x="763" y="340"/>
                    <a:pt x="761" y="330"/>
                    <a:pt x="766" y="317"/>
                  </a:cubicBezTo>
                  <a:close/>
                  <a:moveTo>
                    <a:pt x="836" y="290"/>
                  </a:moveTo>
                  <a:cubicBezTo>
                    <a:pt x="834" y="281"/>
                    <a:pt x="845" y="288"/>
                    <a:pt x="849" y="284"/>
                  </a:cubicBezTo>
                  <a:cubicBezTo>
                    <a:pt x="879" y="286"/>
                    <a:pt x="879" y="286"/>
                    <a:pt x="879" y="286"/>
                  </a:cubicBezTo>
                  <a:cubicBezTo>
                    <a:pt x="863" y="284"/>
                    <a:pt x="844" y="320"/>
                    <a:pt x="836" y="290"/>
                  </a:cubicBezTo>
                  <a:close/>
                  <a:moveTo>
                    <a:pt x="884" y="302"/>
                  </a:moveTo>
                  <a:cubicBezTo>
                    <a:pt x="873" y="306"/>
                    <a:pt x="864" y="320"/>
                    <a:pt x="853" y="322"/>
                  </a:cubicBezTo>
                  <a:cubicBezTo>
                    <a:pt x="858" y="312"/>
                    <a:pt x="873" y="301"/>
                    <a:pt x="884" y="302"/>
                  </a:cubicBezTo>
                  <a:close/>
                  <a:moveTo>
                    <a:pt x="844" y="362"/>
                  </a:moveTo>
                  <a:cubicBezTo>
                    <a:pt x="844" y="365"/>
                    <a:pt x="844" y="365"/>
                    <a:pt x="844" y="365"/>
                  </a:cubicBezTo>
                  <a:cubicBezTo>
                    <a:pt x="843" y="365"/>
                    <a:pt x="843" y="365"/>
                    <a:pt x="843" y="365"/>
                  </a:cubicBezTo>
                  <a:cubicBezTo>
                    <a:pt x="843" y="362"/>
                    <a:pt x="843" y="362"/>
                    <a:pt x="843" y="362"/>
                  </a:cubicBezTo>
                  <a:cubicBezTo>
                    <a:pt x="844" y="362"/>
                    <a:pt x="844" y="362"/>
                    <a:pt x="844" y="362"/>
                  </a:cubicBezTo>
                  <a:close/>
                  <a:moveTo>
                    <a:pt x="846" y="421"/>
                  </a:moveTo>
                  <a:cubicBezTo>
                    <a:pt x="845" y="423"/>
                    <a:pt x="847" y="426"/>
                    <a:pt x="844" y="428"/>
                  </a:cubicBezTo>
                  <a:cubicBezTo>
                    <a:pt x="822" y="410"/>
                    <a:pt x="822" y="410"/>
                    <a:pt x="822" y="410"/>
                  </a:cubicBezTo>
                  <a:cubicBezTo>
                    <a:pt x="832" y="408"/>
                    <a:pt x="840" y="413"/>
                    <a:pt x="846" y="421"/>
                  </a:cubicBezTo>
                  <a:close/>
                  <a:moveTo>
                    <a:pt x="820" y="391"/>
                  </a:moveTo>
                  <a:cubicBezTo>
                    <a:pt x="822" y="389"/>
                    <a:pt x="827" y="389"/>
                    <a:pt x="829" y="391"/>
                  </a:cubicBezTo>
                  <a:cubicBezTo>
                    <a:pt x="820" y="391"/>
                    <a:pt x="820" y="391"/>
                    <a:pt x="820" y="391"/>
                  </a:cubicBezTo>
                  <a:close/>
                  <a:moveTo>
                    <a:pt x="807" y="377"/>
                  </a:moveTo>
                  <a:cubicBezTo>
                    <a:pt x="810" y="371"/>
                    <a:pt x="815" y="362"/>
                    <a:pt x="822" y="362"/>
                  </a:cubicBezTo>
                  <a:cubicBezTo>
                    <a:pt x="822" y="363"/>
                    <a:pt x="823" y="364"/>
                    <a:pt x="824" y="365"/>
                  </a:cubicBezTo>
                  <a:cubicBezTo>
                    <a:pt x="818" y="370"/>
                    <a:pt x="813" y="375"/>
                    <a:pt x="807" y="377"/>
                  </a:cubicBezTo>
                  <a:close/>
                  <a:moveTo>
                    <a:pt x="784" y="375"/>
                  </a:moveTo>
                  <a:cubicBezTo>
                    <a:pt x="781" y="375"/>
                    <a:pt x="781" y="375"/>
                    <a:pt x="781" y="375"/>
                  </a:cubicBezTo>
                  <a:cubicBezTo>
                    <a:pt x="786" y="369"/>
                    <a:pt x="786" y="369"/>
                    <a:pt x="786" y="369"/>
                  </a:cubicBezTo>
                  <a:cubicBezTo>
                    <a:pt x="789" y="371"/>
                    <a:pt x="785" y="373"/>
                    <a:pt x="784" y="375"/>
                  </a:cubicBezTo>
                  <a:close/>
                  <a:moveTo>
                    <a:pt x="787" y="411"/>
                  </a:moveTo>
                  <a:cubicBezTo>
                    <a:pt x="800" y="398"/>
                    <a:pt x="811" y="419"/>
                    <a:pt x="816" y="430"/>
                  </a:cubicBezTo>
                  <a:cubicBezTo>
                    <a:pt x="831" y="451"/>
                    <a:pt x="868" y="470"/>
                    <a:pt x="854" y="499"/>
                  </a:cubicBezTo>
                  <a:cubicBezTo>
                    <a:pt x="835" y="516"/>
                    <a:pt x="807" y="500"/>
                    <a:pt x="786" y="513"/>
                  </a:cubicBezTo>
                  <a:cubicBezTo>
                    <a:pt x="776" y="512"/>
                    <a:pt x="758" y="515"/>
                    <a:pt x="752" y="504"/>
                  </a:cubicBezTo>
                  <a:cubicBezTo>
                    <a:pt x="762" y="473"/>
                    <a:pt x="772" y="438"/>
                    <a:pt x="787" y="411"/>
                  </a:cubicBezTo>
                  <a:close/>
                  <a:moveTo>
                    <a:pt x="760" y="430"/>
                  </a:moveTo>
                  <a:cubicBezTo>
                    <a:pt x="765" y="422"/>
                    <a:pt x="765" y="422"/>
                    <a:pt x="765" y="422"/>
                  </a:cubicBezTo>
                  <a:cubicBezTo>
                    <a:pt x="758" y="445"/>
                    <a:pt x="746" y="469"/>
                    <a:pt x="734" y="492"/>
                  </a:cubicBezTo>
                  <a:cubicBezTo>
                    <a:pt x="728" y="468"/>
                    <a:pt x="752" y="450"/>
                    <a:pt x="760" y="430"/>
                  </a:cubicBezTo>
                  <a:close/>
                  <a:moveTo>
                    <a:pt x="803" y="545"/>
                  </a:moveTo>
                  <a:cubicBezTo>
                    <a:pt x="784" y="546"/>
                    <a:pt x="757" y="556"/>
                    <a:pt x="739" y="541"/>
                  </a:cubicBezTo>
                  <a:cubicBezTo>
                    <a:pt x="740" y="533"/>
                    <a:pt x="732" y="529"/>
                    <a:pt x="733" y="522"/>
                  </a:cubicBezTo>
                  <a:cubicBezTo>
                    <a:pt x="748" y="516"/>
                    <a:pt x="761" y="534"/>
                    <a:pt x="776" y="521"/>
                  </a:cubicBezTo>
                  <a:cubicBezTo>
                    <a:pt x="798" y="522"/>
                    <a:pt x="821" y="518"/>
                    <a:pt x="843" y="523"/>
                  </a:cubicBezTo>
                  <a:cubicBezTo>
                    <a:pt x="854" y="525"/>
                    <a:pt x="870" y="505"/>
                    <a:pt x="872" y="525"/>
                  </a:cubicBezTo>
                  <a:cubicBezTo>
                    <a:pt x="864" y="557"/>
                    <a:pt x="826" y="535"/>
                    <a:pt x="803" y="545"/>
                  </a:cubicBezTo>
                  <a:close/>
                  <a:moveTo>
                    <a:pt x="858" y="406"/>
                  </a:moveTo>
                  <a:cubicBezTo>
                    <a:pt x="858" y="403"/>
                    <a:pt x="858" y="403"/>
                    <a:pt x="858" y="403"/>
                  </a:cubicBezTo>
                  <a:cubicBezTo>
                    <a:pt x="860" y="403"/>
                    <a:pt x="860" y="403"/>
                    <a:pt x="860" y="403"/>
                  </a:cubicBezTo>
                  <a:cubicBezTo>
                    <a:pt x="860" y="406"/>
                    <a:pt x="860" y="406"/>
                    <a:pt x="860" y="406"/>
                  </a:cubicBezTo>
                  <a:cubicBezTo>
                    <a:pt x="858" y="406"/>
                    <a:pt x="858" y="406"/>
                    <a:pt x="858" y="406"/>
                  </a:cubicBezTo>
                  <a:close/>
                  <a:moveTo>
                    <a:pt x="864" y="466"/>
                  </a:moveTo>
                  <a:cubicBezTo>
                    <a:pt x="865" y="476"/>
                    <a:pt x="875" y="480"/>
                    <a:pt x="869" y="489"/>
                  </a:cubicBezTo>
                  <a:cubicBezTo>
                    <a:pt x="867" y="485"/>
                    <a:pt x="861" y="476"/>
                    <a:pt x="864" y="466"/>
                  </a:cubicBezTo>
                  <a:close/>
                  <a:moveTo>
                    <a:pt x="891" y="525"/>
                  </a:moveTo>
                  <a:cubicBezTo>
                    <a:pt x="886" y="526"/>
                    <a:pt x="886" y="526"/>
                    <a:pt x="886" y="526"/>
                  </a:cubicBezTo>
                  <a:cubicBezTo>
                    <a:pt x="881" y="523"/>
                    <a:pt x="883" y="512"/>
                    <a:pt x="884" y="506"/>
                  </a:cubicBezTo>
                  <a:cubicBezTo>
                    <a:pt x="890" y="511"/>
                    <a:pt x="895" y="518"/>
                    <a:pt x="891" y="525"/>
                  </a:cubicBezTo>
                  <a:close/>
                  <a:moveTo>
                    <a:pt x="939" y="548"/>
                  </a:moveTo>
                  <a:cubicBezTo>
                    <a:pt x="938" y="551"/>
                    <a:pt x="933" y="551"/>
                    <a:pt x="931" y="549"/>
                  </a:cubicBezTo>
                  <a:cubicBezTo>
                    <a:pt x="903" y="512"/>
                    <a:pt x="889" y="473"/>
                    <a:pt x="871" y="433"/>
                  </a:cubicBezTo>
                  <a:cubicBezTo>
                    <a:pt x="875" y="432"/>
                    <a:pt x="875" y="432"/>
                    <a:pt x="875" y="432"/>
                  </a:cubicBezTo>
                  <a:cubicBezTo>
                    <a:pt x="898" y="469"/>
                    <a:pt x="916" y="511"/>
                    <a:pt x="939" y="548"/>
                  </a:cubicBezTo>
                  <a:close/>
                  <a:moveTo>
                    <a:pt x="975" y="459"/>
                  </a:moveTo>
                  <a:cubicBezTo>
                    <a:pt x="973" y="460"/>
                    <a:pt x="973" y="462"/>
                    <a:pt x="973" y="463"/>
                  </a:cubicBezTo>
                  <a:cubicBezTo>
                    <a:pt x="945" y="464"/>
                    <a:pt x="927" y="447"/>
                    <a:pt x="905" y="433"/>
                  </a:cubicBezTo>
                  <a:cubicBezTo>
                    <a:pt x="904" y="428"/>
                    <a:pt x="904" y="428"/>
                    <a:pt x="904" y="428"/>
                  </a:cubicBezTo>
                  <a:cubicBezTo>
                    <a:pt x="930" y="430"/>
                    <a:pt x="951" y="446"/>
                    <a:pt x="975" y="459"/>
                  </a:cubicBezTo>
                  <a:close/>
                  <a:moveTo>
                    <a:pt x="950" y="330"/>
                  </a:moveTo>
                  <a:cubicBezTo>
                    <a:pt x="961" y="333"/>
                    <a:pt x="962" y="346"/>
                    <a:pt x="963" y="355"/>
                  </a:cubicBezTo>
                  <a:cubicBezTo>
                    <a:pt x="962" y="377"/>
                    <a:pt x="951" y="395"/>
                    <a:pt x="930" y="403"/>
                  </a:cubicBezTo>
                  <a:cubicBezTo>
                    <a:pt x="920" y="408"/>
                    <a:pt x="904" y="410"/>
                    <a:pt x="893" y="407"/>
                  </a:cubicBezTo>
                  <a:cubicBezTo>
                    <a:pt x="916" y="406"/>
                    <a:pt x="941" y="397"/>
                    <a:pt x="951" y="374"/>
                  </a:cubicBezTo>
                  <a:cubicBezTo>
                    <a:pt x="950" y="330"/>
                    <a:pt x="950" y="330"/>
                    <a:pt x="950" y="330"/>
                  </a:cubicBezTo>
                  <a:close/>
                  <a:moveTo>
                    <a:pt x="928" y="326"/>
                  </a:moveTo>
                  <a:cubicBezTo>
                    <a:pt x="933" y="340"/>
                    <a:pt x="942" y="352"/>
                    <a:pt x="937" y="369"/>
                  </a:cubicBezTo>
                  <a:cubicBezTo>
                    <a:pt x="928" y="387"/>
                    <a:pt x="908" y="387"/>
                    <a:pt x="891" y="391"/>
                  </a:cubicBezTo>
                  <a:cubicBezTo>
                    <a:pt x="882" y="392"/>
                    <a:pt x="876" y="389"/>
                    <a:pt x="869" y="384"/>
                  </a:cubicBezTo>
                  <a:cubicBezTo>
                    <a:pt x="870" y="380"/>
                    <a:pt x="868" y="378"/>
                    <a:pt x="865" y="375"/>
                  </a:cubicBezTo>
                  <a:cubicBezTo>
                    <a:pt x="868" y="362"/>
                    <a:pt x="843" y="349"/>
                    <a:pt x="860" y="339"/>
                  </a:cubicBezTo>
                  <a:cubicBezTo>
                    <a:pt x="876" y="324"/>
                    <a:pt x="912" y="291"/>
                    <a:pt x="928" y="326"/>
                  </a:cubicBezTo>
                  <a:close/>
                  <a:moveTo>
                    <a:pt x="1416" y="256"/>
                  </a:moveTo>
                  <a:cubicBezTo>
                    <a:pt x="1409" y="265"/>
                    <a:pt x="1415" y="281"/>
                    <a:pt x="1406" y="290"/>
                  </a:cubicBezTo>
                  <a:cubicBezTo>
                    <a:pt x="1406" y="307"/>
                    <a:pt x="1391" y="316"/>
                    <a:pt x="1379" y="322"/>
                  </a:cubicBezTo>
                  <a:cubicBezTo>
                    <a:pt x="1265" y="348"/>
                    <a:pt x="1152" y="309"/>
                    <a:pt x="1042" y="290"/>
                  </a:cubicBezTo>
                  <a:cubicBezTo>
                    <a:pt x="887" y="256"/>
                    <a:pt x="707" y="246"/>
                    <a:pt x="549" y="282"/>
                  </a:cubicBezTo>
                  <a:cubicBezTo>
                    <a:pt x="475" y="295"/>
                    <a:pt x="403" y="313"/>
                    <a:pt x="332" y="333"/>
                  </a:cubicBezTo>
                  <a:cubicBezTo>
                    <a:pt x="288" y="339"/>
                    <a:pt x="240" y="346"/>
                    <a:pt x="198" y="332"/>
                  </a:cubicBezTo>
                  <a:cubicBezTo>
                    <a:pt x="163" y="316"/>
                    <a:pt x="178" y="271"/>
                    <a:pt x="167" y="240"/>
                  </a:cubicBezTo>
                  <a:cubicBezTo>
                    <a:pt x="169" y="216"/>
                    <a:pt x="160" y="197"/>
                    <a:pt x="159" y="173"/>
                  </a:cubicBezTo>
                  <a:cubicBezTo>
                    <a:pt x="157" y="166"/>
                    <a:pt x="155" y="156"/>
                    <a:pt x="156" y="148"/>
                  </a:cubicBezTo>
                  <a:cubicBezTo>
                    <a:pt x="170" y="150"/>
                    <a:pt x="184" y="161"/>
                    <a:pt x="200" y="165"/>
                  </a:cubicBezTo>
                  <a:cubicBezTo>
                    <a:pt x="280" y="180"/>
                    <a:pt x="352" y="154"/>
                    <a:pt x="427" y="141"/>
                  </a:cubicBezTo>
                  <a:cubicBezTo>
                    <a:pt x="499" y="125"/>
                    <a:pt x="573" y="113"/>
                    <a:pt x="649" y="107"/>
                  </a:cubicBezTo>
                  <a:cubicBezTo>
                    <a:pt x="735" y="106"/>
                    <a:pt x="824" y="101"/>
                    <a:pt x="906" y="115"/>
                  </a:cubicBezTo>
                  <a:cubicBezTo>
                    <a:pt x="933" y="116"/>
                    <a:pt x="956" y="123"/>
                    <a:pt x="982" y="125"/>
                  </a:cubicBezTo>
                  <a:cubicBezTo>
                    <a:pt x="1036" y="132"/>
                    <a:pt x="1086" y="146"/>
                    <a:pt x="1141" y="150"/>
                  </a:cubicBezTo>
                  <a:cubicBezTo>
                    <a:pt x="1149" y="153"/>
                    <a:pt x="1160" y="153"/>
                    <a:pt x="1169" y="155"/>
                  </a:cubicBezTo>
                  <a:cubicBezTo>
                    <a:pt x="1256" y="169"/>
                    <a:pt x="1353" y="193"/>
                    <a:pt x="1435" y="155"/>
                  </a:cubicBezTo>
                  <a:cubicBezTo>
                    <a:pt x="1435" y="190"/>
                    <a:pt x="1421" y="222"/>
                    <a:pt x="1416" y="256"/>
                  </a:cubicBezTo>
                  <a:close/>
                  <a:moveTo>
                    <a:pt x="1389" y="138"/>
                  </a:moveTo>
                  <a:cubicBezTo>
                    <a:pt x="1390" y="153"/>
                    <a:pt x="1376" y="149"/>
                    <a:pt x="1368" y="155"/>
                  </a:cubicBezTo>
                  <a:cubicBezTo>
                    <a:pt x="1345" y="155"/>
                    <a:pt x="1345" y="155"/>
                    <a:pt x="1345" y="155"/>
                  </a:cubicBezTo>
                  <a:cubicBezTo>
                    <a:pt x="1340" y="147"/>
                    <a:pt x="1342" y="136"/>
                    <a:pt x="1342" y="128"/>
                  </a:cubicBezTo>
                  <a:cubicBezTo>
                    <a:pt x="1358" y="131"/>
                    <a:pt x="1375" y="131"/>
                    <a:pt x="1389" y="138"/>
                  </a:cubicBezTo>
                  <a:close/>
                  <a:moveTo>
                    <a:pt x="1379" y="114"/>
                  </a:moveTo>
                  <a:cubicBezTo>
                    <a:pt x="1389" y="103"/>
                    <a:pt x="1376" y="42"/>
                    <a:pt x="1406" y="82"/>
                  </a:cubicBezTo>
                  <a:cubicBezTo>
                    <a:pt x="1406" y="89"/>
                    <a:pt x="1407" y="101"/>
                    <a:pt x="1399" y="107"/>
                  </a:cubicBezTo>
                  <a:cubicBezTo>
                    <a:pt x="1394" y="111"/>
                    <a:pt x="1386" y="118"/>
                    <a:pt x="1379" y="114"/>
                  </a:cubicBezTo>
                  <a:close/>
                  <a:moveTo>
                    <a:pt x="1457" y="104"/>
                  </a:moveTo>
                  <a:cubicBezTo>
                    <a:pt x="1448" y="121"/>
                    <a:pt x="1435" y="134"/>
                    <a:pt x="1415" y="137"/>
                  </a:cubicBezTo>
                  <a:cubicBezTo>
                    <a:pt x="1416" y="114"/>
                    <a:pt x="1437" y="97"/>
                    <a:pt x="1430" y="71"/>
                  </a:cubicBezTo>
                  <a:cubicBezTo>
                    <a:pt x="1417" y="53"/>
                    <a:pt x="1392" y="47"/>
                    <a:pt x="1369" y="52"/>
                  </a:cubicBezTo>
                  <a:cubicBezTo>
                    <a:pt x="1361" y="57"/>
                    <a:pt x="1364" y="67"/>
                    <a:pt x="1361" y="76"/>
                  </a:cubicBezTo>
                  <a:cubicBezTo>
                    <a:pt x="1358" y="108"/>
                    <a:pt x="1358" y="108"/>
                    <a:pt x="1358" y="108"/>
                  </a:cubicBezTo>
                  <a:cubicBezTo>
                    <a:pt x="1338" y="108"/>
                    <a:pt x="1337" y="90"/>
                    <a:pt x="1332" y="77"/>
                  </a:cubicBezTo>
                  <a:cubicBezTo>
                    <a:pt x="1333" y="56"/>
                    <a:pt x="1341" y="36"/>
                    <a:pt x="1361" y="26"/>
                  </a:cubicBezTo>
                  <a:cubicBezTo>
                    <a:pt x="1377" y="19"/>
                    <a:pt x="1402" y="20"/>
                    <a:pt x="1417" y="28"/>
                  </a:cubicBezTo>
                  <a:cubicBezTo>
                    <a:pt x="1430" y="31"/>
                    <a:pt x="1444" y="37"/>
                    <a:pt x="1449" y="49"/>
                  </a:cubicBezTo>
                  <a:cubicBezTo>
                    <a:pt x="1463" y="62"/>
                    <a:pt x="1459" y="86"/>
                    <a:pt x="1457"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 name="Line 251"/>
            <p:cNvSpPr>
              <a:spLocks noChangeShapeType="1"/>
            </p:cNvSpPr>
            <p:nvPr userDrawn="1"/>
          </p:nvSpPr>
          <p:spPr bwMode="auto">
            <a:xfrm>
              <a:off x="-7867" y="4630"/>
              <a:ext cx="21503" cy="0"/>
            </a:xfrm>
            <a:prstGeom prst="line">
              <a:avLst/>
            </a:prstGeom>
            <a:grpFill/>
            <a:ln w="3810" cap="sq">
              <a:solidFill>
                <a:srgbClr val="FFFFFF"/>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AU" dirty="0"/>
            </a:p>
          </p:txBody>
        </p:sp>
        <p:sp>
          <p:nvSpPr>
            <p:cNvPr id="28" name="Freeform 252"/>
            <p:cNvSpPr>
              <a:spLocks noEditPoints="1"/>
            </p:cNvSpPr>
            <p:nvPr userDrawn="1"/>
          </p:nvSpPr>
          <p:spPr bwMode="auto">
            <a:xfrm>
              <a:off x="-7876" y="5254"/>
              <a:ext cx="914" cy="907"/>
            </a:xfrm>
            <a:custGeom>
              <a:avLst/>
              <a:gdLst>
                <a:gd name="T0" fmla="*/ 0 w 387"/>
                <a:gd name="T1" fmla="*/ 384 h 384"/>
                <a:gd name="T2" fmla="*/ 0 w 387"/>
                <a:gd name="T3" fmla="*/ 374 h 384"/>
                <a:gd name="T4" fmla="*/ 12 w 387"/>
                <a:gd name="T5" fmla="*/ 374 h 384"/>
                <a:gd name="T6" fmla="*/ 38 w 387"/>
                <a:gd name="T7" fmla="*/ 368 h 384"/>
                <a:gd name="T8" fmla="*/ 51 w 387"/>
                <a:gd name="T9" fmla="*/ 354 h 384"/>
                <a:gd name="T10" fmla="*/ 54 w 387"/>
                <a:gd name="T11" fmla="*/ 318 h 384"/>
                <a:gd name="T12" fmla="*/ 54 w 387"/>
                <a:gd name="T13" fmla="*/ 65 h 384"/>
                <a:gd name="T14" fmla="*/ 51 w 387"/>
                <a:gd name="T15" fmla="*/ 28 h 384"/>
                <a:gd name="T16" fmla="*/ 38 w 387"/>
                <a:gd name="T17" fmla="*/ 16 h 384"/>
                <a:gd name="T18" fmla="*/ 12 w 387"/>
                <a:gd name="T19" fmla="*/ 10 h 384"/>
                <a:gd name="T20" fmla="*/ 0 w 387"/>
                <a:gd name="T21" fmla="*/ 10 h 384"/>
                <a:gd name="T22" fmla="*/ 0 w 387"/>
                <a:gd name="T23" fmla="*/ 0 h 384"/>
                <a:gd name="T24" fmla="*/ 172 w 387"/>
                <a:gd name="T25" fmla="*/ 0 h 384"/>
                <a:gd name="T26" fmla="*/ 283 w 387"/>
                <a:gd name="T27" fmla="*/ 18 h 384"/>
                <a:gd name="T28" fmla="*/ 361 w 387"/>
                <a:gd name="T29" fmla="*/ 88 h 384"/>
                <a:gd name="T30" fmla="*/ 387 w 387"/>
                <a:gd name="T31" fmla="*/ 193 h 384"/>
                <a:gd name="T32" fmla="*/ 374 w 387"/>
                <a:gd name="T33" fmla="*/ 268 h 384"/>
                <a:gd name="T34" fmla="*/ 340 w 387"/>
                <a:gd name="T35" fmla="*/ 324 h 384"/>
                <a:gd name="T36" fmla="*/ 292 w 387"/>
                <a:gd name="T37" fmla="*/ 360 h 384"/>
                <a:gd name="T38" fmla="*/ 226 w 387"/>
                <a:gd name="T39" fmla="*/ 381 h 384"/>
                <a:gd name="T40" fmla="*/ 172 w 387"/>
                <a:gd name="T41" fmla="*/ 384 h 384"/>
                <a:gd name="T42" fmla="*/ 0 w 387"/>
                <a:gd name="T43" fmla="*/ 384 h 384"/>
                <a:gd name="T44" fmla="*/ 146 w 387"/>
                <a:gd name="T45" fmla="*/ 21 h 384"/>
                <a:gd name="T46" fmla="*/ 146 w 387"/>
                <a:gd name="T47" fmla="*/ 322 h 384"/>
                <a:gd name="T48" fmla="*/ 149 w 387"/>
                <a:gd name="T49" fmla="*/ 351 h 384"/>
                <a:gd name="T50" fmla="*/ 156 w 387"/>
                <a:gd name="T51" fmla="*/ 359 h 384"/>
                <a:gd name="T52" fmla="*/ 178 w 387"/>
                <a:gd name="T53" fmla="*/ 363 h 384"/>
                <a:gd name="T54" fmla="*/ 251 w 387"/>
                <a:gd name="T55" fmla="*/ 331 h 384"/>
                <a:gd name="T56" fmla="*/ 285 w 387"/>
                <a:gd name="T57" fmla="*/ 195 h 384"/>
                <a:gd name="T58" fmla="*/ 261 w 387"/>
                <a:gd name="T59" fmla="*/ 77 h 384"/>
                <a:gd name="T60" fmla="*/ 214 w 387"/>
                <a:gd name="T61" fmla="*/ 30 h 384"/>
                <a:gd name="T62" fmla="*/ 146 w 387"/>
                <a:gd name="T63" fmla="*/ 2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7" h="384">
                  <a:moveTo>
                    <a:pt x="0" y="384"/>
                  </a:moveTo>
                  <a:cubicBezTo>
                    <a:pt x="0" y="374"/>
                    <a:pt x="0" y="374"/>
                    <a:pt x="0" y="374"/>
                  </a:cubicBezTo>
                  <a:cubicBezTo>
                    <a:pt x="12" y="374"/>
                    <a:pt x="12" y="374"/>
                    <a:pt x="12" y="374"/>
                  </a:cubicBezTo>
                  <a:cubicBezTo>
                    <a:pt x="23" y="374"/>
                    <a:pt x="32" y="372"/>
                    <a:pt x="38" y="368"/>
                  </a:cubicBezTo>
                  <a:cubicBezTo>
                    <a:pt x="44" y="365"/>
                    <a:pt x="48" y="360"/>
                    <a:pt x="51" y="354"/>
                  </a:cubicBezTo>
                  <a:cubicBezTo>
                    <a:pt x="53" y="350"/>
                    <a:pt x="54" y="338"/>
                    <a:pt x="54" y="318"/>
                  </a:cubicBezTo>
                  <a:cubicBezTo>
                    <a:pt x="54" y="65"/>
                    <a:pt x="54" y="65"/>
                    <a:pt x="54" y="65"/>
                  </a:cubicBezTo>
                  <a:cubicBezTo>
                    <a:pt x="54" y="46"/>
                    <a:pt x="53" y="33"/>
                    <a:pt x="51" y="28"/>
                  </a:cubicBezTo>
                  <a:cubicBezTo>
                    <a:pt x="49" y="24"/>
                    <a:pt x="44" y="19"/>
                    <a:pt x="38" y="16"/>
                  </a:cubicBezTo>
                  <a:cubicBezTo>
                    <a:pt x="32" y="12"/>
                    <a:pt x="23" y="10"/>
                    <a:pt x="12" y="10"/>
                  </a:cubicBezTo>
                  <a:cubicBezTo>
                    <a:pt x="0" y="10"/>
                    <a:pt x="0" y="10"/>
                    <a:pt x="0" y="10"/>
                  </a:cubicBezTo>
                  <a:cubicBezTo>
                    <a:pt x="0" y="0"/>
                    <a:pt x="0" y="0"/>
                    <a:pt x="0" y="0"/>
                  </a:cubicBezTo>
                  <a:cubicBezTo>
                    <a:pt x="172" y="0"/>
                    <a:pt x="172" y="0"/>
                    <a:pt x="172" y="0"/>
                  </a:cubicBezTo>
                  <a:cubicBezTo>
                    <a:pt x="218" y="0"/>
                    <a:pt x="255" y="6"/>
                    <a:pt x="283" y="18"/>
                  </a:cubicBezTo>
                  <a:cubicBezTo>
                    <a:pt x="317" y="34"/>
                    <a:pt x="343" y="57"/>
                    <a:pt x="361" y="88"/>
                  </a:cubicBezTo>
                  <a:cubicBezTo>
                    <a:pt x="378" y="119"/>
                    <a:pt x="387" y="154"/>
                    <a:pt x="387" y="193"/>
                  </a:cubicBezTo>
                  <a:cubicBezTo>
                    <a:pt x="387" y="220"/>
                    <a:pt x="383" y="245"/>
                    <a:pt x="374" y="268"/>
                  </a:cubicBezTo>
                  <a:cubicBezTo>
                    <a:pt x="365" y="291"/>
                    <a:pt x="354" y="309"/>
                    <a:pt x="340" y="324"/>
                  </a:cubicBezTo>
                  <a:cubicBezTo>
                    <a:pt x="326" y="339"/>
                    <a:pt x="311" y="351"/>
                    <a:pt x="292" y="360"/>
                  </a:cubicBezTo>
                  <a:cubicBezTo>
                    <a:pt x="274" y="369"/>
                    <a:pt x="252" y="376"/>
                    <a:pt x="226" y="381"/>
                  </a:cubicBezTo>
                  <a:cubicBezTo>
                    <a:pt x="215" y="383"/>
                    <a:pt x="197" y="384"/>
                    <a:pt x="172" y="384"/>
                  </a:cubicBezTo>
                  <a:lnTo>
                    <a:pt x="0" y="384"/>
                  </a:lnTo>
                  <a:close/>
                  <a:moveTo>
                    <a:pt x="146" y="21"/>
                  </a:moveTo>
                  <a:cubicBezTo>
                    <a:pt x="146" y="322"/>
                    <a:pt x="146" y="322"/>
                    <a:pt x="146" y="322"/>
                  </a:cubicBezTo>
                  <a:cubicBezTo>
                    <a:pt x="146" y="337"/>
                    <a:pt x="147" y="347"/>
                    <a:pt x="149" y="351"/>
                  </a:cubicBezTo>
                  <a:cubicBezTo>
                    <a:pt x="150" y="354"/>
                    <a:pt x="153" y="357"/>
                    <a:pt x="156" y="359"/>
                  </a:cubicBezTo>
                  <a:cubicBezTo>
                    <a:pt x="161" y="362"/>
                    <a:pt x="169" y="363"/>
                    <a:pt x="178" y="363"/>
                  </a:cubicBezTo>
                  <a:cubicBezTo>
                    <a:pt x="210" y="363"/>
                    <a:pt x="234" y="352"/>
                    <a:pt x="251" y="331"/>
                  </a:cubicBezTo>
                  <a:cubicBezTo>
                    <a:pt x="273" y="302"/>
                    <a:pt x="285" y="257"/>
                    <a:pt x="285" y="195"/>
                  </a:cubicBezTo>
                  <a:cubicBezTo>
                    <a:pt x="285" y="146"/>
                    <a:pt x="277" y="106"/>
                    <a:pt x="261" y="77"/>
                  </a:cubicBezTo>
                  <a:cubicBezTo>
                    <a:pt x="249" y="54"/>
                    <a:pt x="233" y="38"/>
                    <a:pt x="214" y="30"/>
                  </a:cubicBezTo>
                  <a:cubicBezTo>
                    <a:pt x="200" y="24"/>
                    <a:pt x="178" y="21"/>
                    <a:pt x="14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 name="Freeform 253"/>
            <p:cNvSpPr>
              <a:spLocks noEditPoints="1"/>
            </p:cNvSpPr>
            <p:nvPr userDrawn="1"/>
          </p:nvSpPr>
          <p:spPr bwMode="auto">
            <a:xfrm>
              <a:off x="-6893" y="5516"/>
              <a:ext cx="524" cy="664"/>
            </a:xfrm>
            <a:custGeom>
              <a:avLst/>
              <a:gdLst>
                <a:gd name="T0" fmla="*/ 222 w 222"/>
                <a:gd name="T1" fmla="*/ 131 h 281"/>
                <a:gd name="T2" fmla="*/ 77 w 222"/>
                <a:gd name="T3" fmla="*/ 131 h 281"/>
                <a:gd name="T4" fmla="*/ 105 w 222"/>
                <a:gd name="T5" fmla="*/ 214 h 281"/>
                <a:gd name="T6" fmla="*/ 152 w 222"/>
                <a:gd name="T7" fmla="*/ 238 h 281"/>
                <a:gd name="T8" fmla="*/ 183 w 222"/>
                <a:gd name="T9" fmla="*/ 229 h 281"/>
                <a:gd name="T10" fmla="*/ 213 w 222"/>
                <a:gd name="T11" fmla="*/ 194 h 281"/>
                <a:gd name="T12" fmla="*/ 222 w 222"/>
                <a:gd name="T13" fmla="*/ 201 h 281"/>
                <a:gd name="T14" fmla="*/ 175 w 222"/>
                <a:gd name="T15" fmla="*/ 263 h 281"/>
                <a:gd name="T16" fmla="*/ 114 w 222"/>
                <a:gd name="T17" fmla="*/ 281 h 281"/>
                <a:gd name="T18" fmla="*/ 25 w 222"/>
                <a:gd name="T19" fmla="*/ 236 h 281"/>
                <a:gd name="T20" fmla="*/ 0 w 222"/>
                <a:gd name="T21" fmla="*/ 145 h 281"/>
                <a:gd name="T22" fmla="*/ 36 w 222"/>
                <a:gd name="T23" fmla="*/ 39 h 281"/>
                <a:gd name="T24" fmla="*/ 120 w 222"/>
                <a:gd name="T25" fmla="*/ 0 h 281"/>
                <a:gd name="T26" fmla="*/ 190 w 222"/>
                <a:gd name="T27" fmla="*/ 33 h 281"/>
                <a:gd name="T28" fmla="*/ 222 w 222"/>
                <a:gd name="T29" fmla="*/ 131 h 281"/>
                <a:gd name="T30" fmla="*/ 153 w 222"/>
                <a:gd name="T31" fmla="*/ 112 h 281"/>
                <a:gd name="T32" fmla="*/ 148 w 222"/>
                <a:gd name="T33" fmla="*/ 49 h 281"/>
                <a:gd name="T34" fmla="*/ 132 w 222"/>
                <a:gd name="T35" fmla="*/ 24 h 281"/>
                <a:gd name="T36" fmla="*/ 116 w 222"/>
                <a:gd name="T37" fmla="*/ 18 h 281"/>
                <a:gd name="T38" fmla="*/ 92 w 222"/>
                <a:gd name="T39" fmla="*/ 33 h 281"/>
                <a:gd name="T40" fmla="*/ 75 w 222"/>
                <a:gd name="T41" fmla="*/ 102 h 281"/>
                <a:gd name="T42" fmla="*/ 75 w 222"/>
                <a:gd name="T43" fmla="*/ 112 h 281"/>
                <a:gd name="T44" fmla="*/ 153 w 222"/>
                <a:gd name="T45" fmla="*/ 11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2" h="281">
                  <a:moveTo>
                    <a:pt x="222" y="131"/>
                  </a:moveTo>
                  <a:cubicBezTo>
                    <a:pt x="77" y="131"/>
                    <a:pt x="77" y="131"/>
                    <a:pt x="77" y="131"/>
                  </a:cubicBezTo>
                  <a:cubicBezTo>
                    <a:pt x="78" y="166"/>
                    <a:pt x="88" y="194"/>
                    <a:pt x="105" y="214"/>
                  </a:cubicBezTo>
                  <a:cubicBezTo>
                    <a:pt x="118" y="230"/>
                    <a:pt x="134" y="238"/>
                    <a:pt x="152" y="238"/>
                  </a:cubicBezTo>
                  <a:cubicBezTo>
                    <a:pt x="163" y="238"/>
                    <a:pt x="174" y="235"/>
                    <a:pt x="183" y="229"/>
                  </a:cubicBezTo>
                  <a:cubicBezTo>
                    <a:pt x="192" y="222"/>
                    <a:pt x="202" y="211"/>
                    <a:pt x="213" y="194"/>
                  </a:cubicBezTo>
                  <a:cubicBezTo>
                    <a:pt x="222" y="201"/>
                    <a:pt x="222" y="201"/>
                    <a:pt x="222" y="201"/>
                  </a:cubicBezTo>
                  <a:cubicBezTo>
                    <a:pt x="208" y="230"/>
                    <a:pt x="192" y="251"/>
                    <a:pt x="175" y="263"/>
                  </a:cubicBezTo>
                  <a:cubicBezTo>
                    <a:pt x="157" y="275"/>
                    <a:pt x="137" y="281"/>
                    <a:pt x="114" y="281"/>
                  </a:cubicBezTo>
                  <a:cubicBezTo>
                    <a:pt x="75" y="281"/>
                    <a:pt x="45" y="266"/>
                    <a:pt x="25" y="236"/>
                  </a:cubicBezTo>
                  <a:cubicBezTo>
                    <a:pt x="9" y="211"/>
                    <a:pt x="0" y="181"/>
                    <a:pt x="0" y="145"/>
                  </a:cubicBezTo>
                  <a:cubicBezTo>
                    <a:pt x="0" y="101"/>
                    <a:pt x="12" y="65"/>
                    <a:pt x="36" y="39"/>
                  </a:cubicBezTo>
                  <a:cubicBezTo>
                    <a:pt x="60" y="13"/>
                    <a:pt x="88" y="0"/>
                    <a:pt x="120" y="0"/>
                  </a:cubicBezTo>
                  <a:cubicBezTo>
                    <a:pt x="147" y="0"/>
                    <a:pt x="171" y="11"/>
                    <a:pt x="190" y="33"/>
                  </a:cubicBezTo>
                  <a:cubicBezTo>
                    <a:pt x="210" y="55"/>
                    <a:pt x="221" y="88"/>
                    <a:pt x="222" y="131"/>
                  </a:cubicBezTo>
                  <a:close/>
                  <a:moveTo>
                    <a:pt x="153" y="112"/>
                  </a:moveTo>
                  <a:cubicBezTo>
                    <a:pt x="153" y="82"/>
                    <a:pt x="151" y="61"/>
                    <a:pt x="148" y="49"/>
                  </a:cubicBezTo>
                  <a:cubicBezTo>
                    <a:pt x="144" y="38"/>
                    <a:pt x="139" y="29"/>
                    <a:pt x="132" y="24"/>
                  </a:cubicBezTo>
                  <a:cubicBezTo>
                    <a:pt x="128" y="20"/>
                    <a:pt x="123" y="18"/>
                    <a:pt x="116" y="18"/>
                  </a:cubicBezTo>
                  <a:cubicBezTo>
                    <a:pt x="106" y="18"/>
                    <a:pt x="98" y="23"/>
                    <a:pt x="92" y="33"/>
                  </a:cubicBezTo>
                  <a:cubicBezTo>
                    <a:pt x="81" y="50"/>
                    <a:pt x="75" y="73"/>
                    <a:pt x="75" y="102"/>
                  </a:cubicBezTo>
                  <a:cubicBezTo>
                    <a:pt x="75" y="112"/>
                    <a:pt x="75" y="112"/>
                    <a:pt x="75" y="112"/>
                  </a:cubicBezTo>
                  <a:lnTo>
                    <a:pt x="153"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 name="Freeform 254"/>
            <p:cNvSpPr>
              <a:spLocks noEditPoints="1"/>
            </p:cNvSpPr>
            <p:nvPr userDrawn="1"/>
          </p:nvSpPr>
          <p:spPr bwMode="auto">
            <a:xfrm>
              <a:off x="-6350" y="5516"/>
              <a:ext cx="676" cy="939"/>
            </a:xfrm>
            <a:custGeom>
              <a:avLst/>
              <a:gdLst>
                <a:gd name="T0" fmla="*/ 111 w 286"/>
                <a:gd name="T1" fmla="*/ 246 h 397"/>
                <a:gd name="T2" fmla="*/ 111 w 286"/>
                <a:gd name="T3" fmla="*/ 345 h 397"/>
                <a:gd name="T4" fmla="*/ 114 w 286"/>
                <a:gd name="T5" fmla="*/ 373 h 397"/>
                <a:gd name="T6" fmla="*/ 124 w 286"/>
                <a:gd name="T7" fmla="*/ 384 h 397"/>
                <a:gd name="T8" fmla="*/ 151 w 286"/>
                <a:gd name="T9" fmla="*/ 387 h 397"/>
                <a:gd name="T10" fmla="*/ 151 w 286"/>
                <a:gd name="T11" fmla="*/ 397 h 397"/>
                <a:gd name="T12" fmla="*/ 0 w 286"/>
                <a:gd name="T13" fmla="*/ 397 h 397"/>
                <a:gd name="T14" fmla="*/ 0 w 286"/>
                <a:gd name="T15" fmla="*/ 387 h 397"/>
                <a:gd name="T16" fmla="*/ 26 w 286"/>
                <a:gd name="T17" fmla="*/ 377 h 397"/>
                <a:gd name="T18" fmla="*/ 31 w 286"/>
                <a:gd name="T19" fmla="*/ 343 h 397"/>
                <a:gd name="T20" fmla="*/ 31 w 286"/>
                <a:gd name="T21" fmla="*/ 63 h 397"/>
                <a:gd name="T22" fmla="*/ 25 w 286"/>
                <a:gd name="T23" fmla="*/ 27 h 397"/>
                <a:gd name="T24" fmla="*/ 0 w 286"/>
                <a:gd name="T25" fmla="*/ 18 h 397"/>
                <a:gd name="T26" fmla="*/ 0 w 286"/>
                <a:gd name="T27" fmla="*/ 8 h 397"/>
                <a:gd name="T28" fmla="*/ 111 w 286"/>
                <a:gd name="T29" fmla="*/ 8 h 397"/>
                <a:gd name="T30" fmla="*/ 111 w 286"/>
                <a:gd name="T31" fmla="*/ 43 h 397"/>
                <a:gd name="T32" fmla="*/ 139 w 286"/>
                <a:gd name="T33" fmla="*/ 13 h 397"/>
                <a:gd name="T34" fmla="*/ 184 w 286"/>
                <a:gd name="T35" fmla="*/ 0 h 397"/>
                <a:gd name="T36" fmla="*/ 237 w 286"/>
                <a:gd name="T37" fmla="*/ 18 h 397"/>
                <a:gd name="T38" fmla="*/ 274 w 286"/>
                <a:gd name="T39" fmla="*/ 69 h 397"/>
                <a:gd name="T40" fmla="*/ 286 w 286"/>
                <a:gd name="T41" fmla="*/ 139 h 397"/>
                <a:gd name="T42" fmla="*/ 273 w 286"/>
                <a:gd name="T43" fmla="*/ 213 h 397"/>
                <a:gd name="T44" fmla="*/ 236 w 286"/>
                <a:gd name="T45" fmla="*/ 264 h 397"/>
                <a:gd name="T46" fmla="*/ 181 w 286"/>
                <a:gd name="T47" fmla="*/ 281 h 397"/>
                <a:gd name="T48" fmla="*/ 141 w 286"/>
                <a:gd name="T49" fmla="*/ 271 h 397"/>
                <a:gd name="T50" fmla="*/ 111 w 286"/>
                <a:gd name="T51" fmla="*/ 246 h 397"/>
                <a:gd name="T52" fmla="*/ 111 w 286"/>
                <a:gd name="T53" fmla="*/ 218 h 397"/>
                <a:gd name="T54" fmla="*/ 163 w 286"/>
                <a:gd name="T55" fmla="*/ 252 h 397"/>
                <a:gd name="T56" fmla="*/ 188 w 286"/>
                <a:gd name="T57" fmla="*/ 236 h 397"/>
                <a:gd name="T58" fmla="*/ 203 w 286"/>
                <a:gd name="T59" fmla="*/ 145 h 397"/>
                <a:gd name="T60" fmla="*/ 187 w 286"/>
                <a:gd name="T61" fmla="*/ 51 h 397"/>
                <a:gd name="T62" fmla="*/ 158 w 286"/>
                <a:gd name="T63" fmla="*/ 35 h 397"/>
                <a:gd name="T64" fmla="*/ 111 w 286"/>
                <a:gd name="T65" fmla="*/ 76 h 397"/>
                <a:gd name="T66" fmla="*/ 111 w 286"/>
                <a:gd name="T67" fmla="*/ 21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6" h="397">
                  <a:moveTo>
                    <a:pt x="111" y="246"/>
                  </a:moveTo>
                  <a:cubicBezTo>
                    <a:pt x="111" y="345"/>
                    <a:pt x="111" y="345"/>
                    <a:pt x="111" y="345"/>
                  </a:cubicBezTo>
                  <a:cubicBezTo>
                    <a:pt x="111" y="359"/>
                    <a:pt x="112" y="368"/>
                    <a:pt x="114" y="373"/>
                  </a:cubicBezTo>
                  <a:cubicBezTo>
                    <a:pt x="116" y="378"/>
                    <a:pt x="120" y="381"/>
                    <a:pt x="124" y="384"/>
                  </a:cubicBezTo>
                  <a:cubicBezTo>
                    <a:pt x="129" y="386"/>
                    <a:pt x="137" y="387"/>
                    <a:pt x="151" y="387"/>
                  </a:cubicBezTo>
                  <a:cubicBezTo>
                    <a:pt x="151" y="397"/>
                    <a:pt x="151" y="397"/>
                    <a:pt x="151" y="397"/>
                  </a:cubicBezTo>
                  <a:cubicBezTo>
                    <a:pt x="0" y="397"/>
                    <a:pt x="0" y="397"/>
                    <a:pt x="0" y="397"/>
                  </a:cubicBezTo>
                  <a:cubicBezTo>
                    <a:pt x="0" y="387"/>
                    <a:pt x="0" y="387"/>
                    <a:pt x="0" y="387"/>
                  </a:cubicBezTo>
                  <a:cubicBezTo>
                    <a:pt x="11" y="387"/>
                    <a:pt x="20" y="383"/>
                    <a:pt x="26" y="377"/>
                  </a:cubicBezTo>
                  <a:cubicBezTo>
                    <a:pt x="29" y="373"/>
                    <a:pt x="31" y="361"/>
                    <a:pt x="31" y="343"/>
                  </a:cubicBezTo>
                  <a:cubicBezTo>
                    <a:pt x="31" y="63"/>
                    <a:pt x="31" y="63"/>
                    <a:pt x="31" y="63"/>
                  </a:cubicBezTo>
                  <a:cubicBezTo>
                    <a:pt x="31" y="45"/>
                    <a:pt x="29" y="33"/>
                    <a:pt x="25" y="27"/>
                  </a:cubicBezTo>
                  <a:cubicBezTo>
                    <a:pt x="20" y="22"/>
                    <a:pt x="12" y="19"/>
                    <a:pt x="0" y="18"/>
                  </a:cubicBezTo>
                  <a:cubicBezTo>
                    <a:pt x="0" y="8"/>
                    <a:pt x="0" y="8"/>
                    <a:pt x="0" y="8"/>
                  </a:cubicBezTo>
                  <a:cubicBezTo>
                    <a:pt x="111" y="8"/>
                    <a:pt x="111" y="8"/>
                    <a:pt x="111" y="8"/>
                  </a:cubicBezTo>
                  <a:cubicBezTo>
                    <a:pt x="111" y="43"/>
                    <a:pt x="111" y="43"/>
                    <a:pt x="111" y="43"/>
                  </a:cubicBezTo>
                  <a:cubicBezTo>
                    <a:pt x="120" y="29"/>
                    <a:pt x="129" y="19"/>
                    <a:pt x="139" y="13"/>
                  </a:cubicBezTo>
                  <a:cubicBezTo>
                    <a:pt x="153" y="4"/>
                    <a:pt x="168" y="0"/>
                    <a:pt x="184" y="0"/>
                  </a:cubicBezTo>
                  <a:cubicBezTo>
                    <a:pt x="204" y="0"/>
                    <a:pt x="221" y="6"/>
                    <a:pt x="237" y="18"/>
                  </a:cubicBezTo>
                  <a:cubicBezTo>
                    <a:pt x="253" y="31"/>
                    <a:pt x="266" y="48"/>
                    <a:pt x="274" y="69"/>
                  </a:cubicBezTo>
                  <a:cubicBezTo>
                    <a:pt x="282" y="91"/>
                    <a:pt x="286" y="114"/>
                    <a:pt x="286" y="139"/>
                  </a:cubicBezTo>
                  <a:cubicBezTo>
                    <a:pt x="286" y="166"/>
                    <a:pt x="282" y="191"/>
                    <a:pt x="273" y="213"/>
                  </a:cubicBezTo>
                  <a:cubicBezTo>
                    <a:pt x="265" y="235"/>
                    <a:pt x="252" y="252"/>
                    <a:pt x="236" y="264"/>
                  </a:cubicBezTo>
                  <a:cubicBezTo>
                    <a:pt x="220" y="275"/>
                    <a:pt x="201" y="281"/>
                    <a:pt x="181" y="281"/>
                  </a:cubicBezTo>
                  <a:cubicBezTo>
                    <a:pt x="167" y="281"/>
                    <a:pt x="153" y="278"/>
                    <a:pt x="141" y="271"/>
                  </a:cubicBezTo>
                  <a:cubicBezTo>
                    <a:pt x="131" y="267"/>
                    <a:pt x="121" y="258"/>
                    <a:pt x="111" y="246"/>
                  </a:cubicBezTo>
                  <a:close/>
                  <a:moveTo>
                    <a:pt x="111" y="218"/>
                  </a:moveTo>
                  <a:cubicBezTo>
                    <a:pt x="127" y="241"/>
                    <a:pt x="144" y="252"/>
                    <a:pt x="163" y="252"/>
                  </a:cubicBezTo>
                  <a:cubicBezTo>
                    <a:pt x="173" y="252"/>
                    <a:pt x="182" y="247"/>
                    <a:pt x="188" y="236"/>
                  </a:cubicBezTo>
                  <a:cubicBezTo>
                    <a:pt x="198" y="220"/>
                    <a:pt x="203" y="190"/>
                    <a:pt x="203" y="145"/>
                  </a:cubicBezTo>
                  <a:cubicBezTo>
                    <a:pt x="203" y="99"/>
                    <a:pt x="198" y="68"/>
                    <a:pt x="187" y="51"/>
                  </a:cubicBezTo>
                  <a:cubicBezTo>
                    <a:pt x="180" y="40"/>
                    <a:pt x="170" y="35"/>
                    <a:pt x="158" y="35"/>
                  </a:cubicBezTo>
                  <a:cubicBezTo>
                    <a:pt x="139" y="35"/>
                    <a:pt x="123" y="48"/>
                    <a:pt x="111" y="76"/>
                  </a:cubicBezTo>
                  <a:lnTo>
                    <a:pt x="111" y="2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 name="Freeform 255"/>
            <p:cNvSpPr>
              <a:spLocks noEditPoints="1"/>
            </p:cNvSpPr>
            <p:nvPr userDrawn="1"/>
          </p:nvSpPr>
          <p:spPr bwMode="auto">
            <a:xfrm>
              <a:off x="-5601" y="5516"/>
              <a:ext cx="603"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5 w 255"/>
                <a:gd name="T17" fmla="*/ 27 h 277"/>
                <a:gd name="T18" fmla="*/ 104 w 255"/>
                <a:gd name="T19" fmla="*/ 22 h 277"/>
                <a:gd name="T20" fmla="*/ 74 w 255"/>
                <a:gd name="T21" fmla="*/ 30 h 277"/>
                <a:gd name="T22" fmla="*/ 66 w 255"/>
                <a:gd name="T23" fmla="*/ 42 h 277"/>
                <a:gd name="T24" fmla="*/ 74 w 255"/>
                <a:gd name="T25" fmla="*/ 56 h 277"/>
                <a:gd name="T26" fmla="*/ 85 w 255"/>
                <a:gd name="T27" fmla="*/ 80 h 277"/>
                <a:gd name="T28" fmla="*/ 75 w 255"/>
                <a:gd name="T29" fmla="*/ 104 h 277"/>
                <a:gd name="T30" fmla="*/ 48 w 255"/>
                <a:gd name="T31" fmla="*/ 113 h 277"/>
                <a:gd name="T32" fmla="*/ 18 w 255"/>
                <a:gd name="T33" fmla="*/ 103 h 277"/>
                <a:gd name="T34" fmla="*/ 6 w 255"/>
                <a:gd name="T35" fmla="*/ 77 h 277"/>
                <a:gd name="T36" fmla="*/ 22 w 255"/>
                <a:gd name="T37" fmla="*/ 38 h 277"/>
                <a:gd name="T38" fmla="*/ 67 w 255"/>
                <a:gd name="T39" fmla="*/ 10 h 277"/>
                <a:gd name="T40" fmla="*/ 127 w 255"/>
                <a:gd name="T41" fmla="*/ 0 h 277"/>
                <a:gd name="T42" fmla="*/ 187 w 255"/>
                <a:gd name="T43" fmla="*/ 16 h 277"/>
                <a:gd name="T44" fmla="*/ 215 w 255"/>
                <a:gd name="T45" fmla="*/ 51 h 277"/>
                <a:gd name="T46" fmla="*/ 219 w 255"/>
                <a:gd name="T47" fmla="*/ 106 h 277"/>
                <a:gd name="T48" fmla="*/ 219 w 255"/>
                <a:gd name="T49" fmla="*/ 209 h 277"/>
                <a:gd name="T50" fmla="*/ 221 w 255"/>
                <a:gd name="T51" fmla="*/ 231 h 277"/>
                <a:gd name="T52" fmla="*/ 225 w 255"/>
                <a:gd name="T53" fmla="*/ 238 h 277"/>
                <a:gd name="T54" fmla="*/ 232 w 255"/>
                <a:gd name="T55" fmla="*/ 241 h 277"/>
                <a:gd name="T56" fmla="*/ 247 w 255"/>
                <a:gd name="T57" fmla="*/ 230 h 277"/>
                <a:gd name="T58" fmla="*/ 255 w 255"/>
                <a:gd name="T59" fmla="*/ 237 h 277"/>
                <a:gd name="T60" fmla="*/ 226 w 255"/>
                <a:gd name="T61" fmla="*/ 267 h 277"/>
                <a:gd name="T62" fmla="*/ 191 w 255"/>
                <a:gd name="T63" fmla="*/ 277 h 277"/>
                <a:gd name="T64" fmla="*/ 156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8" y="263"/>
                    <a:pt x="79" y="277"/>
                    <a:pt x="53" y="277"/>
                  </a:cubicBezTo>
                  <a:cubicBezTo>
                    <a:pt x="38" y="277"/>
                    <a:pt x="25" y="272"/>
                    <a:pt x="15" y="262"/>
                  </a:cubicBezTo>
                  <a:cubicBezTo>
                    <a:pt x="5" y="252"/>
                    <a:pt x="0" y="240"/>
                    <a:pt x="0" y="225"/>
                  </a:cubicBezTo>
                  <a:cubicBezTo>
                    <a:pt x="0" y="204"/>
                    <a:pt x="9" y="186"/>
                    <a:pt x="26" y="170"/>
                  </a:cubicBezTo>
                  <a:cubicBezTo>
                    <a:pt x="44" y="154"/>
                    <a:pt x="82" y="132"/>
                    <a:pt x="140" y="106"/>
                  </a:cubicBezTo>
                  <a:cubicBezTo>
                    <a:pt x="140" y="79"/>
                    <a:pt x="140" y="79"/>
                    <a:pt x="140" y="79"/>
                  </a:cubicBezTo>
                  <a:cubicBezTo>
                    <a:pt x="140" y="59"/>
                    <a:pt x="139" y="46"/>
                    <a:pt x="137" y="41"/>
                  </a:cubicBezTo>
                  <a:cubicBezTo>
                    <a:pt x="135" y="36"/>
                    <a:pt x="131" y="31"/>
                    <a:pt x="125" y="27"/>
                  </a:cubicBezTo>
                  <a:cubicBezTo>
                    <a:pt x="119" y="23"/>
                    <a:pt x="112" y="22"/>
                    <a:pt x="104" y="22"/>
                  </a:cubicBezTo>
                  <a:cubicBezTo>
                    <a:pt x="92" y="22"/>
                    <a:pt x="82" y="24"/>
                    <a:pt x="74" y="30"/>
                  </a:cubicBezTo>
                  <a:cubicBezTo>
                    <a:pt x="69" y="33"/>
                    <a:pt x="66" y="37"/>
                    <a:pt x="66" y="42"/>
                  </a:cubicBezTo>
                  <a:cubicBezTo>
                    <a:pt x="66" y="46"/>
                    <a:pt x="69" y="51"/>
                    <a:pt x="74" y="56"/>
                  </a:cubicBezTo>
                  <a:cubicBezTo>
                    <a:pt x="82" y="65"/>
                    <a:pt x="85" y="72"/>
                    <a:pt x="85" y="80"/>
                  </a:cubicBezTo>
                  <a:cubicBezTo>
                    <a:pt x="85" y="89"/>
                    <a:pt x="82" y="97"/>
                    <a:pt x="75" y="104"/>
                  </a:cubicBezTo>
                  <a:cubicBezTo>
                    <a:pt x="68" y="110"/>
                    <a:pt x="59" y="113"/>
                    <a:pt x="48" y="113"/>
                  </a:cubicBezTo>
                  <a:cubicBezTo>
                    <a:pt x="36" y="113"/>
                    <a:pt x="26" y="110"/>
                    <a:pt x="18" y="103"/>
                  </a:cubicBezTo>
                  <a:cubicBezTo>
                    <a:pt x="10" y="96"/>
                    <a:pt x="6" y="87"/>
                    <a:pt x="6" y="77"/>
                  </a:cubicBezTo>
                  <a:cubicBezTo>
                    <a:pt x="6" y="64"/>
                    <a:pt x="11" y="51"/>
                    <a:pt x="22" y="38"/>
                  </a:cubicBezTo>
                  <a:cubicBezTo>
                    <a:pt x="33" y="26"/>
                    <a:pt x="48" y="17"/>
                    <a:pt x="67" y="10"/>
                  </a:cubicBezTo>
                  <a:cubicBezTo>
                    <a:pt x="86" y="3"/>
                    <a:pt x="106" y="0"/>
                    <a:pt x="127" y="0"/>
                  </a:cubicBezTo>
                  <a:cubicBezTo>
                    <a:pt x="152" y="0"/>
                    <a:pt x="172" y="5"/>
                    <a:pt x="187" y="16"/>
                  </a:cubicBezTo>
                  <a:cubicBezTo>
                    <a:pt x="201" y="27"/>
                    <a:pt x="211" y="38"/>
                    <a:pt x="215" y="51"/>
                  </a:cubicBezTo>
                  <a:cubicBezTo>
                    <a:pt x="218" y="59"/>
                    <a:pt x="219" y="77"/>
                    <a:pt x="219" y="106"/>
                  </a:cubicBezTo>
                  <a:cubicBezTo>
                    <a:pt x="219" y="209"/>
                    <a:pt x="219" y="209"/>
                    <a:pt x="219" y="209"/>
                  </a:cubicBezTo>
                  <a:cubicBezTo>
                    <a:pt x="219" y="221"/>
                    <a:pt x="220" y="228"/>
                    <a:pt x="221" y="231"/>
                  </a:cubicBezTo>
                  <a:cubicBezTo>
                    <a:pt x="222" y="234"/>
                    <a:pt x="223" y="237"/>
                    <a:pt x="225" y="238"/>
                  </a:cubicBezTo>
                  <a:cubicBezTo>
                    <a:pt x="227" y="240"/>
                    <a:pt x="229" y="241"/>
                    <a:pt x="232" y="241"/>
                  </a:cubicBezTo>
                  <a:cubicBezTo>
                    <a:pt x="236" y="241"/>
                    <a:pt x="241" y="237"/>
                    <a:pt x="247" y="230"/>
                  </a:cubicBezTo>
                  <a:cubicBezTo>
                    <a:pt x="255" y="237"/>
                    <a:pt x="255" y="237"/>
                    <a:pt x="255" y="237"/>
                  </a:cubicBezTo>
                  <a:cubicBezTo>
                    <a:pt x="246" y="251"/>
                    <a:pt x="236" y="261"/>
                    <a:pt x="226" y="267"/>
                  </a:cubicBezTo>
                  <a:cubicBezTo>
                    <a:pt x="216" y="274"/>
                    <a:pt x="204" y="277"/>
                    <a:pt x="191" y="277"/>
                  </a:cubicBezTo>
                  <a:cubicBezTo>
                    <a:pt x="176" y="277"/>
                    <a:pt x="164" y="273"/>
                    <a:pt x="156" y="266"/>
                  </a:cubicBezTo>
                  <a:cubicBezTo>
                    <a:pt x="147" y="259"/>
                    <a:pt x="142" y="248"/>
                    <a:pt x="140" y="234"/>
                  </a:cubicBezTo>
                  <a:close/>
                  <a:moveTo>
                    <a:pt x="140" y="213"/>
                  </a:moveTo>
                  <a:cubicBezTo>
                    <a:pt x="140" y="125"/>
                    <a:pt x="140" y="125"/>
                    <a:pt x="140" y="125"/>
                  </a:cubicBezTo>
                  <a:cubicBezTo>
                    <a:pt x="117" y="138"/>
                    <a:pt x="100" y="152"/>
                    <a:pt x="89" y="168"/>
                  </a:cubicBezTo>
                  <a:cubicBezTo>
                    <a:pt x="82" y="178"/>
                    <a:pt x="78" y="188"/>
                    <a:pt x="78" y="199"/>
                  </a:cubicBezTo>
                  <a:cubicBezTo>
                    <a:pt x="78" y="207"/>
                    <a:pt x="81" y="215"/>
                    <a:pt x="87" y="222"/>
                  </a:cubicBezTo>
                  <a:cubicBezTo>
                    <a:pt x="92" y="227"/>
                    <a:pt x="99" y="229"/>
                    <a:pt x="107" y="229"/>
                  </a:cubicBezTo>
                  <a:cubicBezTo>
                    <a:pt x="117" y="229"/>
                    <a:pt x="128"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2" name="Freeform 256"/>
            <p:cNvSpPr>
              <a:spLocks/>
            </p:cNvSpPr>
            <p:nvPr userDrawn="1"/>
          </p:nvSpPr>
          <p:spPr bwMode="auto">
            <a:xfrm>
              <a:off x="-4972" y="5516"/>
              <a:ext cx="536" cy="645"/>
            </a:xfrm>
            <a:custGeom>
              <a:avLst/>
              <a:gdLst>
                <a:gd name="T0" fmla="*/ 108 w 227"/>
                <a:gd name="T1" fmla="*/ 8 h 273"/>
                <a:gd name="T2" fmla="*/ 108 w 227"/>
                <a:gd name="T3" fmla="*/ 68 h 273"/>
                <a:gd name="T4" fmla="*/ 154 w 227"/>
                <a:gd name="T5" fmla="*/ 13 h 273"/>
                <a:gd name="T6" fmla="*/ 193 w 227"/>
                <a:gd name="T7" fmla="*/ 0 h 273"/>
                <a:gd name="T8" fmla="*/ 218 w 227"/>
                <a:gd name="T9" fmla="*/ 10 h 273"/>
                <a:gd name="T10" fmla="*/ 227 w 227"/>
                <a:gd name="T11" fmla="*/ 37 h 273"/>
                <a:gd name="T12" fmla="*/ 218 w 227"/>
                <a:gd name="T13" fmla="*/ 67 h 273"/>
                <a:gd name="T14" fmla="*/ 196 w 227"/>
                <a:gd name="T15" fmla="*/ 77 h 273"/>
                <a:gd name="T16" fmla="*/ 170 w 227"/>
                <a:gd name="T17" fmla="*/ 68 h 273"/>
                <a:gd name="T18" fmla="*/ 157 w 227"/>
                <a:gd name="T19" fmla="*/ 57 h 273"/>
                <a:gd name="T20" fmla="*/ 150 w 227"/>
                <a:gd name="T21" fmla="*/ 55 h 273"/>
                <a:gd name="T22" fmla="*/ 135 w 227"/>
                <a:gd name="T23" fmla="*/ 62 h 273"/>
                <a:gd name="T24" fmla="*/ 117 w 227"/>
                <a:gd name="T25" fmla="*/ 89 h 273"/>
                <a:gd name="T26" fmla="*/ 108 w 227"/>
                <a:gd name="T27" fmla="*/ 150 h 273"/>
                <a:gd name="T28" fmla="*/ 108 w 227"/>
                <a:gd name="T29" fmla="*/ 211 h 273"/>
                <a:gd name="T30" fmla="*/ 108 w 227"/>
                <a:gd name="T31" fmla="*/ 227 h 273"/>
                <a:gd name="T32" fmla="*/ 110 w 227"/>
                <a:gd name="T33" fmla="*/ 247 h 273"/>
                <a:gd name="T34" fmla="*/ 120 w 227"/>
                <a:gd name="T35" fmla="*/ 259 h 273"/>
                <a:gd name="T36" fmla="*/ 143 w 227"/>
                <a:gd name="T37" fmla="*/ 263 h 273"/>
                <a:gd name="T38" fmla="*/ 143 w 227"/>
                <a:gd name="T39" fmla="*/ 273 h 273"/>
                <a:gd name="T40" fmla="*/ 0 w 227"/>
                <a:gd name="T41" fmla="*/ 273 h 273"/>
                <a:gd name="T42" fmla="*/ 0 w 227"/>
                <a:gd name="T43" fmla="*/ 263 h 273"/>
                <a:gd name="T44" fmla="*/ 23 w 227"/>
                <a:gd name="T45" fmla="*/ 253 h 273"/>
                <a:gd name="T46" fmla="*/ 29 w 227"/>
                <a:gd name="T47" fmla="*/ 211 h 273"/>
                <a:gd name="T48" fmla="*/ 29 w 227"/>
                <a:gd name="T49" fmla="*/ 64 h 273"/>
                <a:gd name="T50" fmla="*/ 27 w 227"/>
                <a:gd name="T51" fmla="*/ 35 h 273"/>
                <a:gd name="T52" fmla="*/ 19 w 227"/>
                <a:gd name="T53" fmla="*/ 24 h 273"/>
                <a:gd name="T54" fmla="*/ 0 w 227"/>
                <a:gd name="T55" fmla="*/ 18 h 273"/>
                <a:gd name="T56" fmla="*/ 0 w 227"/>
                <a:gd name="T57" fmla="*/ 8 h 273"/>
                <a:gd name="T58" fmla="*/ 108 w 227"/>
                <a:gd name="T59"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7" h="273">
                  <a:moveTo>
                    <a:pt x="108" y="8"/>
                  </a:moveTo>
                  <a:cubicBezTo>
                    <a:pt x="108" y="68"/>
                    <a:pt x="108" y="68"/>
                    <a:pt x="108" y="68"/>
                  </a:cubicBezTo>
                  <a:cubicBezTo>
                    <a:pt x="126" y="41"/>
                    <a:pt x="141" y="22"/>
                    <a:pt x="154" y="13"/>
                  </a:cubicBezTo>
                  <a:cubicBezTo>
                    <a:pt x="167" y="4"/>
                    <a:pt x="180" y="0"/>
                    <a:pt x="193" y="0"/>
                  </a:cubicBezTo>
                  <a:cubicBezTo>
                    <a:pt x="203" y="0"/>
                    <a:pt x="212" y="3"/>
                    <a:pt x="218" y="10"/>
                  </a:cubicBezTo>
                  <a:cubicBezTo>
                    <a:pt x="224" y="16"/>
                    <a:pt x="227" y="26"/>
                    <a:pt x="227" y="37"/>
                  </a:cubicBezTo>
                  <a:cubicBezTo>
                    <a:pt x="227" y="50"/>
                    <a:pt x="224" y="60"/>
                    <a:pt x="218" y="67"/>
                  </a:cubicBezTo>
                  <a:cubicBezTo>
                    <a:pt x="212" y="74"/>
                    <a:pt x="205" y="77"/>
                    <a:pt x="196" y="77"/>
                  </a:cubicBezTo>
                  <a:cubicBezTo>
                    <a:pt x="186" y="77"/>
                    <a:pt x="177" y="74"/>
                    <a:pt x="170" y="68"/>
                  </a:cubicBezTo>
                  <a:cubicBezTo>
                    <a:pt x="162" y="61"/>
                    <a:pt x="158" y="58"/>
                    <a:pt x="157" y="57"/>
                  </a:cubicBezTo>
                  <a:cubicBezTo>
                    <a:pt x="155" y="56"/>
                    <a:pt x="153" y="55"/>
                    <a:pt x="150" y="55"/>
                  </a:cubicBezTo>
                  <a:cubicBezTo>
                    <a:pt x="145" y="55"/>
                    <a:pt x="140" y="57"/>
                    <a:pt x="135" y="62"/>
                  </a:cubicBezTo>
                  <a:cubicBezTo>
                    <a:pt x="127" y="68"/>
                    <a:pt x="121" y="77"/>
                    <a:pt x="117" y="89"/>
                  </a:cubicBezTo>
                  <a:cubicBezTo>
                    <a:pt x="111" y="107"/>
                    <a:pt x="108" y="128"/>
                    <a:pt x="108" y="150"/>
                  </a:cubicBezTo>
                  <a:cubicBezTo>
                    <a:pt x="108" y="211"/>
                    <a:pt x="108" y="211"/>
                    <a:pt x="108" y="211"/>
                  </a:cubicBezTo>
                  <a:cubicBezTo>
                    <a:pt x="108" y="227"/>
                    <a:pt x="108" y="227"/>
                    <a:pt x="108" y="227"/>
                  </a:cubicBezTo>
                  <a:cubicBezTo>
                    <a:pt x="108" y="237"/>
                    <a:pt x="109" y="244"/>
                    <a:pt x="110" y="247"/>
                  </a:cubicBezTo>
                  <a:cubicBezTo>
                    <a:pt x="113" y="252"/>
                    <a:pt x="116" y="256"/>
                    <a:pt x="120" y="259"/>
                  </a:cubicBezTo>
                  <a:cubicBezTo>
                    <a:pt x="125" y="261"/>
                    <a:pt x="132" y="262"/>
                    <a:pt x="143" y="263"/>
                  </a:cubicBezTo>
                  <a:cubicBezTo>
                    <a:pt x="143" y="273"/>
                    <a:pt x="143" y="273"/>
                    <a:pt x="143" y="273"/>
                  </a:cubicBezTo>
                  <a:cubicBezTo>
                    <a:pt x="0" y="273"/>
                    <a:pt x="0" y="273"/>
                    <a:pt x="0" y="273"/>
                  </a:cubicBezTo>
                  <a:cubicBezTo>
                    <a:pt x="0" y="263"/>
                    <a:pt x="0" y="263"/>
                    <a:pt x="0" y="263"/>
                  </a:cubicBezTo>
                  <a:cubicBezTo>
                    <a:pt x="11" y="262"/>
                    <a:pt x="19" y="259"/>
                    <a:pt x="23" y="253"/>
                  </a:cubicBezTo>
                  <a:cubicBezTo>
                    <a:pt x="27" y="248"/>
                    <a:pt x="29" y="234"/>
                    <a:pt x="29" y="211"/>
                  </a:cubicBezTo>
                  <a:cubicBezTo>
                    <a:pt x="29" y="64"/>
                    <a:pt x="29" y="64"/>
                    <a:pt x="29" y="64"/>
                  </a:cubicBezTo>
                  <a:cubicBezTo>
                    <a:pt x="29" y="49"/>
                    <a:pt x="28" y="39"/>
                    <a:pt x="27" y="35"/>
                  </a:cubicBezTo>
                  <a:cubicBezTo>
                    <a:pt x="25" y="30"/>
                    <a:pt x="22" y="26"/>
                    <a:pt x="19" y="24"/>
                  </a:cubicBezTo>
                  <a:cubicBezTo>
                    <a:pt x="15" y="21"/>
                    <a:pt x="9" y="19"/>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3" name="Freeform 257"/>
            <p:cNvSpPr>
              <a:spLocks/>
            </p:cNvSpPr>
            <p:nvPr userDrawn="1"/>
          </p:nvSpPr>
          <p:spPr bwMode="auto">
            <a:xfrm>
              <a:off x="-4419" y="5306"/>
              <a:ext cx="418" cy="865"/>
            </a:xfrm>
            <a:custGeom>
              <a:avLst/>
              <a:gdLst>
                <a:gd name="T0" fmla="*/ 114 w 177"/>
                <a:gd name="T1" fmla="*/ 0 h 366"/>
                <a:gd name="T2" fmla="*/ 114 w 177"/>
                <a:gd name="T3" fmla="*/ 97 h 366"/>
                <a:gd name="T4" fmla="*/ 177 w 177"/>
                <a:gd name="T5" fmla="*/ 97 h 366"/>
                <a:gd name="T6" fmla="*/ 177 w 177"/>
                <a:gd name="T7" fmla="*/ 125 h 366"/>
                <a:gd name="T8" fmla="*/ 114 w 177"/>
                <a:gd name="T9" fmla="*/ 125 h 366"/>
                <a:gd name="T10" fmla="*/ 114 w 177"/>
                <a:gd name="T11" fmla="*/ 289 h 366"/>
                <a:gd name="T12" fmla="*/ 116 w 177"/>
                <a:gd name="T13" fmla="*/ 318 h 366"/>
                <a:gd name="T14" fmla="*/ 123 w 177"/>
                <a:gd name="T15" fmla="*/ 329 h 366"/>
                <a:gd name="T16" fmla="*/ 133 w 177"/>
                <a:gd name="T17" fmla="*/ 333 h 366"/>
                <a:gd name="T18" fmla="*/ 168 w 177"/>
                <a:gd name="T19" fmla="*/ 305 h 366"/>
                <a:gd name="T20" fmla="*/ 177 w 177"/>
                <a:gd name="T21" fmla="*/ 311 h 366"/>
                <a:gd name="T22" fmla="*/ 102 w 177"/>
                <a:gd name="T23" fmla="*/ 366 h 366"/>
                <a:gd name="T24" fmla="*/ 59 w 177"/>
                <a:gd name="T25" fmla="*/ 352 h 366"/>
                <a:gd name="T26" fmla="*/ 37 w 177"/>
                <a:gd name="T27" fmla="*/ 320 h 366"/>
                <a:gd name="T28" fmla="*/ 34 w 177"/>
                <a:gd name="T29" fmla="*/ 268 h 366"/>
                <a:gd name="T30" fmla="*/ 34 w 177"/>
                <a:gd name="T31" fmla="*/ 125 h 366"/>
                <a:gd name="T32" fmla="*/ 0 w 177"/>
                <a:gd name="T33" fmla="*/ 125 h 366"/>
                <a:gd name="T34" fmla="*/ 0 w 177"/>
                <a:gd name="T35" fmla="*/ 115 h 366"/>
                <a:gd name="T36" fmla="*/ 61 w 177"/>
                <a:gd name="T37" fmla="*/ 62 h 366"/>
                <a:gd name="T38" fmla="*/ 104 w 177"/>
                <a:gd name="T39" fmla="*/ 0 h 366"/>
                <a:gd name="T40" fmla="*/ 114 w 177"/>
                <a:gd name="T41"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 h="366">
                  <a:moveTo>
                    <a:pt x="114" y="0"/>
                  </a:moveTo>
                  <a:cubicBezTo>
                    <a:pt x="114" y="97"/>
                    <a:pt x="114" y="97"/>
                    <a:pt x="114" y="97"/>
                  </a:cubicBezTo>
                  <a:cubicBezTo>
                    <a:pt x="177" y="97"/>
                    <a:pt x="177" y="97"/>
                    <a:pt x="177" y="97"/>
                  </a:cubicBezTo>
                  <a:cubicBezTo>
                    <a:pt x="177" y="125"/>
                    <a:pt x="177" y="125"/>
                    <a:pt x="177" y="125"/>
                  </a:cubicBezTo>
                  <a:cubicBezTo>
                    <a:pt x="114" y="125"/>
                    <a:pt x="114" y="125"/>
                    <a:pt x="114" y="125"/>
                  </a:cubicBezTo>
                  <a:cubicBezTo>
                    <a:pt x="114" y="289"/>
                    <a:pt x="114" y="289"/>
                    <a:pt x="114" y="289"/>
                  </a:cubicBezTo>
                  <a:cubicBezTo>
                    <a:pt x="114" y="304"/>
                    <a:pt x="114" y="314"/>
                    <a:pt x="116" y="318"/>
                  </a:cubicBezTo>
                  <a:cubicBezTo>
                    <a:pt x="117" y="323"/>
                    <a:pt x="120" y="326"/>
                    <a:pt x="123" y="329"/>
                  </a:cubicBezTo>
                  <a:cubicBezTo>
                    <a:pt x="127" y="332"/>
                    <a:pt x="130" y="333"/>
                    <a:pt x="133" y="333"/>
                  </a:cubicBezTo>
                  <a:cubicBezTo>
                    <a:pt x="146" y="333"/>
                    <a:pt x="157" y="324"/>
                    <a:pt x="168" y="305"/>
                  </a:cubicBezTo>
                  <a:cubicBezTo>
                    <a:pt x="177" y="311"/>
                    <a:pt x="177" y="311"/>
                    <a:pt x="177" y="311"/>
                  </a:cubicBezTo>
                  <a:cubicBezTo>
                    <a:pt x="161" y="348"/>
                    <a:pt x="137" y="366"/>
                    <a:pt x="102" y="366"/>
                  </a:cubicBezTo>
                  <a:cubicBezTo>
                    <a:pt x="85" y="366"/>
                    <a:pt x="71" y="361"/>
                    <a:pt x="59" y="352"/>
                  </a:cubicBezTo>
                  <a:cubicBezTo>
                    <a:pt x="48" y="342"/>
                    <a:pt x="40" y="332"/>
                    <a:pt x="37" y="320"/>
                  </a:cubicBezTo>
                  <a:cubicBezTo>
                    <a:pt x="35" y="314"/>
                    <a:pt x="34" y="297"/>
                    <a:pt x="34" y="268"/>
                  </a:cubicBezTo>
                  <a:cubicBezTo>
                    <a:pt x="34" y="125"/>
                    <a:pt x="34" y="125"/>
                    <a:pt x="34" y="125"/>
                  </a:cubicBezTo>
                  <a:cubicBezTo>
                    <a:pt x="0" y="125"/>
                    <a:pt x="0" y="125"/>
                    <a:pt x="0" y="125"/>
                  </a:cubicBezTo>
                  <a:cubicBezTo>
                    <a:pt x="0" y="115"/>
                    <a:pt x="0" y="115"/>
                    <a:pt x="0" y="115"/>
                  </a:cubicBezTo>
                  <a:cubicBezTo>
                    <a:pt x="24" y="98"/>
                    <a:pt x="44" y="81"/>
                    <a:pt x="61" y="62"/>
                  </a:cubicBezTo>
                  <a:cubicBezTo>
                    <a:pt x="77" y="44"/>
                    <a:pt x="92" y="23"/>
                    <a:pt x="104" y="0"/>
                  </a:cubicBezTo>
                  <a:lnTo>
                    <a:pt x="1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 name="Freeform 258"/>
            <p:cNvSpPr>
              <a:spLocks/>
            </p:cNvSpPr>
            <p:nvPr userDrawn="1"/>
          </p:nvSpPr>
          <p:spPr bwMode="auto">
            <a:xfrm>
              <a:off x="-3968" y="5516"/>
              <a:ext cx="1056" cy="645"/>
            </a:xfrm>
            <a:custGeom>
              <a:avLst/>
              <a:gdLst>
                <a:gd name="T0" fmla="*/ 108 w 447"/>
                <a:gd name="T1" fmla="*/ 8 h 273"/>
                <a:gd name="T2" fmla="*/ 108 w 447"/>
                <a:gd name="T3" fmla="*/ 43 h 273"/>
                <a:gd name="T4" fmla="*/ 148 w 447"/>
                <a:gd name="T5" fmla="*/ 10 h 273"/>
                <a:gd name="T6" fmla="*/ 189 w 447"/>
                <a:gd name="T7" fmla="*/ 0 h 273"/>
                <a:gd name="T8" fmla="*/ 232 w 447"/>
                <a:gd name="T9" fmla="*/ 12 h 273"/>
                <a:gd name="T10" fmla="*/ 258 w 447"/>
                <a:gd name="T11" fmla="*/ 48 h 273"/>
                <a:gd name="T12" fmla="*/ 302 w 447"/>
                <a:gd name="T13" fmla="*/ 11 h 273"/>
                <a:gd name="T14" fmla="*/ 345 w 447"/>
                <a:gd name="T15" fmla="*/ 0 h 273"/>
                <a:gd name="T16" fmla="*/ 389 w 447"/>
                <a:gd name="T17" fmla="*/ 13 h 273"/>
                <a:gd name="T18" fmla="*/ 412 w 447"/>
                <a:gd name="T19" fmla="*/ 45 h 273"/>
                <a:gd name="T20" fmla="*/ 418 w 447"/>
                <a:gd name="T21" fmla="*/ 107 h 273"/>
                <a:gd name="T22" fmla="*/ 418 w 447"/>
                <a:gd name="T23" fmla="*/ 215 h 273"/>
                <a:gd name="T24" fmla="*/ 424 w 447"/>
                <a:gd name="T25" fmla="*/ 253 h 273"/>
                <a:gd name="T26" fmla="*/ 447 w 447"/>
                <a:gd name="T27" fmla="*/ 263 h 273"/>
                <a:gd name="T28" fmla="*/ 447 w 447"/>
                <a:gd name="T29" fmla="*/ 273 h 273"/>
                <a:gd name="T30" fmla="*/ 310 w 447"/>
                <a:gd name="T31" fmla="*/ 273 h 273"/>
                <a:gd name="T32" fmla="*/ 310 w 447"/>
                <a:gd name="T33" fmla="*/ 263 h 273"/>
                <a:gd name="T34" fmla="*/ 334 w 447"/>
                <a:gd name="T35" fmla="*/ 250 h 273"/>
                <a:gd name="T36" fmla="*/ 339 w 447"/>
                <a:gd name="T37" fmla="*/ 215 h 273"/>
                <a:gd name="T38" fmla="*/ 339 w 447"/>
                <a:gd name="T39" fmla="*/ 101 h 273"/>
                <a:gd name="T40" fmla="*/ 336 w 447"/>
                <a:gd name="T41" fmla="*/ 56 h 273"/>
                <a:gd name="T42" fmla="*/ 327 w 447"/>
                <a:gd name="T43" fmla="*/ 42 h 273"/>
                <a:gd name="T44" fmla="*/ 313 w 447"/>
                <a:gd name="T45" fmla="*/ 37 h 273"/>
                <a:gd name="T46" fmla="*/ 288 w 447"/>
                <a:gd name="T47" fmla="*/ 46 h 273"/>
                <a:gd name="T48" fmla="*/ 263 w 447"/>
                <a:gd name="T49" fmla="*/ 73 h 273"/>
                <a:gd name="T50" fmla="*/ 263 w 447"/>
                <a:gd name="T51" fmla="*/ 215 h 273"/>
                <a:gd name="T52" fmla="*/ 268 w 447"/>
                <a:gd name="T53" fmla="*/ 251 h 273"/>
                <a:gd name="T54" fmla="*/ 293 w 447"/>
                <a:gd name="T55" fmla="*/ 263 h 273"/>
                <a:gd name="T56" fmla="*/ 293 w 447"/>
                <a:gd name="T57" fmla="*/ 273 h 273"/>
                <a:gd name="T58" fmla="*/ 155 w 447"/>
                <a:gd name="T59" fmla="*/ 273 h 273"/>
                <a:gd name="T60" fmla="*/ 155 w 447"/>
                <a:gd name="T61" fmla="*/ 263 h 273"/>
                <a:gd name="T62" fmla="*/ 173 w 447"/>
                <a:gd name="T63" fmla="*/ 257 h 273"/>
                <a:gd name="T64" fmla="*/ 181 w 447"/>
                <a:gd name="T65" fmla="*/ 246 h 273"/>
                <a:gd name="T66" fmla="*/ 183 w 447"/>
                <a:gd name="T67" fmla="*/ 215 h 273"/>
                <a:gd name="T68" fmla="*/ 183 w 447"/>
                <a:gd name="T69" fmla="*/ 101 h 273"/>
                <a:gd name="T70" fmla="*/ 181 w 447"/>
                <a:gd name="T71" fmla="*/ 56 h 273"/>
                <a:gd name="T72" fmla="*/ 171 w 447"/>
                <a:gd name="T73" fmla="*/ 42 h 273"/>
                <a:gd name="T74" fmla="*/ 157 w 447"/>
                <a:gd name="T75" fmla="*/ 37 h 273"/>
                <a:gd name="T76" fmla="*/ 136 w 447"/>
                <a:gd name="T77" fmla="*/ 43 h 273"/>
                <a:gd name="T78" fmla="*/ 108 w 447"/>
                <a:gd name="T79" fmla="*/ 73 h 273"/>
                <a:gd name="T80" fmla="*/ 108 w 447"/>
                <a:gd name="T81" fmla="*/ 215 h 273"/>
                <a:gd name="T82" fmla="*/ 113 w 447"/>
                <a:gd name="T83" fmla="*/ 252 h 273"/>
                <a:gd name="T84" fmla="*/ 136 w 447"/>
                <a:gd name="T85" fmla="*/ 263 h 273"/>
                <a:gd name="T86" fmla="*/ 136 w 447"/>
                <a:gd name="T87" fmla="*/ 273 h 273"/>
                <a:gd name="T88" fmla="*/ 0 w 447"/>
                <a:gd name="T89" fmla="*/ 273 h 273"/>
                <a:gd name="T90" fmla="*/ 0 w 447"/>
                <a:gd name="T91" fmla="*/ 263 h 273"/>
                <a:gd name="T92" fmla="*/ 23 w 447"/>
                <a:gd name="T93" fmla="*/ 252 h 273"/>
                <a:gd name="T94" fmla="*/ 28 w 447"/>
                <a:gd name="T95" fmla="*/ 215 h 273"/>
                <a:gd name="T96" fmla="*/ 28 w 447"/>
                <a:gd name="T97" fmla="*/ 66 h 273"/>
                <a:gd name="T98" fmla="*/ 23 w 447"/>
                <a:gd name="T99" fmla="*/ 28 h 273"/>
                <a:gd name="T100" fmla="*/ 0 w 447"/>
                <a:gd name="T101" fmla="*/ 18 h 273"/>
                <a:gd name="T102" fmla="*/ 0 w 447"/>
                <a:gd name="T103" fmla="*/ 8 h 273"/>
                <a:gd name="T104" fmla="*/ 108 w 447"/>
                <a:gd name="T10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7" h="273">
                  <a:moveTo>
                    <a:pt x="108" y="8"/>
                  </a:moveTo>
                  <a:cubicBezTo>
                    <a:pt x="108" y="43"/>
                    <a:pt x="108" y="43"/>
                    <a:pt x="108" y="43"/>
                  </a:cubicBezTo>
                  <a:cubicBezTo>
                    <a:pt x="122" y="27"/>
                    <a:pt x="136" y="16"/>
                    <a:pt x="148" y="10"/>
                  </a:cubicBezTo>
                  <a:cubicBezTo>
                    <a:pt x="160" y="3"/>
                    <a:pt x="174" y="0"/>
                    <a:pt x="189" y="0"/>
                  </a:cubicBezTo>
                  <a:cubicBezTo>
                    <a:pt x="206" y="0"/>
                    <a:pt x="220" y="4"/>
                    <a:pt x="232" y="12"/>
                  </a:cubicBezTo>
                  <a:cubicBezTo>
                    <a:pt x="243" y="20"/>
                    <a:pt x="252" y="32"/>
                    <a:pt x="258" y="48"/>
                  </a:cubicBezTo>
                  <a:cubicBezTo>
                    <a:pt x="273" y="31"/>
                    <a:pt x="288" y="19"/>
                    <a:pt x="302" y="11"/>
                  </a:cubicBezTo>
                  <a:cubicBezTo>
                    <a:pt x="316" y="4"/>
                    <a:pt x="330" y="0"/>
                    <a:pt x="345" y="0"/>
                  </a:cubicBezTo>
                  <a:cubicBezTo>
                    <a:pt x="364" y="0"/>
                    <a:pt x="378" y="4"/>
                    <a:pt x="389" y="13"/>
                  </a:cubicBezTo>
                  <a:cubicBezTo>
                    <a:pt x="400" y="21"/>
                    <a:pt x="408" y="32"/>
                    <a:pt x="412" y="45"/>
                  </a:cubicBezTo>
                  <a:cubicBezTo>
                    <a:pt x="416" y="58"/>
                    <a:pt x="418" y="78"/>
                    <a:pt x="418" y="107"/>
                  </a:cubicBezTo>
                  <a:cubicBezTo>
                    <a:pt x="418" y="215"/>
                    <a:pt x="418" y="215"/>
                    <a:pt x="418" y="215"/>
                  </a:cubicBezTo>
                  <a:cubicBezTo>
                    <a:pt x="418" y="236"/>
                    <a:pt x="420" y="248"/>
                    <a:pt x="424" y="253"/>
                  </a:cubicBezTo>
                  <a:cubicBezTo>
                    <a:pt x="427" y="258"/>
                    <a:pt x="435" y="261"/>
                    <a:pt x="447" y="263"/>
                  </a:cubicBezTo>
                  <a:cubicBezTo>
                    <a:pt x="447" y="273"/>
                    <a:pt x="447" y="273"/>
                    <a:pt x="447" y="273"/>
                  </a:cubicBezTo>
                  <a:cubicBezTo>
                    <a:pt x="310" y="273"/>
                    <a:pt x="310" y="273"/>
                    <a:pt x="310" y="273"/>
                  </a:cubicBezTo>
                  <a:cubicBezTo>
                    <a:pt x="310" y="263"/>
                    <a:pt x="310" y="263"/>
                    <a:pt x="310" y="263"/>
                  </a:cubicBezTo>
                  <a:cubicBezTo>
                    <a:pt x="321" y="262"/>
                    <a:pt x="329" y="258"/>
                    <a:pt x="334" y="250"/>
                  </a:cubicBezTo>
                  <a:cubicBezTo>
                    <a:pt x="337" y="245"/>
                    <a:pt x="339" y="234"/>
                    <a:pt x="339" y="215"/>
                  </a:cubicBezTo>
                  <a:cubicBezTo>
                    <a:pt x="339" y="101"/>
                    <a:pt x="339" y="101"/>
                    <a:pt x="339" y="101"/>
                  </a:cubicBezTo>
                  <a:cubicBezTo>
                    <a:pt x="339" y="78"/>
                    <a:pt x="338" y="63"/>
                    <a:pt x="336" y="56"/>
                  </a:cubicBezTo>
                  <a:cubicBezTo>
                    <a:pt x="334" y="50"/>
                    <a:pt x="331" y="45"/>
                    <a:pt x="327" y="42"/>
                  </a:cubicBezTo>
                  <a:cubicBezTo>
                    <a:pt x="323" y="39"/>
                    <a:pt x="318" y="37"/>
                    <a:pt x="313" y="37"/>
                  </a:cubicBezTo>
                  <a:cubicBezTo>
                    <a:pt x="305" y="37"/>
                    <a:pt x="296" y="40"/>
                    <a:pt x="288" y="46"/>
                  </a:cubicBezTo>
                  <a:cubicBezTo>
                    <a:pt x="280" y="52"/>
                    <a:pt x="271" y="61"/>
                    <a:pt x="263" y="73"/>
                  </a:cubicBezTo>
                  <a:cubicBezTo>
                    <a:pt x="263" y="215"/>
                    <a:pt x="263" y="215"/>
                    <a:pt x="263" y="215"/>
                  </a:cubicBezTo>
                  <a:cubicBezTo>
                    <a:pt x="263" y="234"/>
                    <a:pt x="264" y="246"/>
                    <a:pt x="268" y="251"/>
                  </a:cubicBezTo>
                  <a:cubicBezTo>
                    <a:pt x="272" y="258"/>
                    <a:pt x="280" y="262"/>
                    <a:pt x="293" y="263"/>
                  </a:cubicBezTo>
                  <a:cubicBezTo>
                    <a:pt x="293" y="273"/>
                    <a:pt x="293" y="273"/>
                    <a:pt x="293" y="273"/>
                  </a:cubicBezTo>
                  <a:cubicBezTo>
                    <a:pt x="155" y="273"/>
                    <a:pt x="155" y="273"/>
                    <a:pt x="155" y="273"/>
                  </a:cubicBezTo>
                  <a:cubicBezTo>
                    <a:pt x="155" y="263"/>
                    <a:pt x="155" y="263"/>
                    <a:pt x="155" y="263"/>
                  </a:cubicBezTo>
                  <a:cubicBezTo>
                    <a:pt x="163" y="263"/>
                    <a:pt x="168" y="261"/>
                    <a:pt x="173" y="257"/>
                  </a:cubicBezTo>
                  <a:cubicBezTo>
                    <a:pt x="177" y="254"/>
                    <a:pt x="180" y="250"/>
                    <a:pt x="181" y="246"/>
                  </a:cubicBezTo>
                  <a:cubicBezTo>
                    <a:pt x="183" y="241"/>
                    <a:pt x="183" y="231"/>
                    <a:pt x="183" y="215"/>
                  </a:cubicBezTo>
                  <a:cubicBezTo>
                    <a:pt x="183" y="101"/>
                    <a:pt x="183" y="101"/>
                    <a:pt x="183" y="101"/>
                  </a:cubicBezTo>
                  <a:cubicBezTo>
                    <a:pt x="183" y="77"/>
                    <a:pt x="182" y="62"/>
                    <a:pt x="181" y="56"/>
                  </a:cubicBezTo>
                  <a:cubicBezTo>
                    <a:pt x="179" y="50"/>
                    <a:pt x="175" y="45"/>
                    <a:pt x="171" y="42"/>
                  </a:cubicBezTo>
                  <a:cubicBezTo>
                    <a:pt x="167" y="39"/>
                    <a:pt x="162" y="37"/>
                    <a:pt x="157" y="37"/>
                  </a:cubicBezTo>
                  <a:cubicBezTo>
                    <a:pt x="149" y="37"/>
                    <a:pt x="142" y="39"/>
                    <a:pt x="136" y="43"/>
                  </a:cubicBezTo>
                  <a:cubicBezTo>
                    <a:pt x="127" y="49"/>
                    <a:pt x="118" y="59"/>
                    <a:pt x="108" y="73"/>
                  </a:cubicBezTo>
                  <a:cubicBezTo>
                    <a:pt x="108" y="215"/>
                    <a:pt x="108" y="215"/>
                    <a:pt x="108" y="215"/>
                  </a:cubicBezTo>
                  <a:cubicBezTo>
                    <a:pt x="108" y="234"/>
                    <a:pt x="109" y="246"/>
                    <a:pt x="113" y="252"/>
                  </a:cubicBezTo>
                  <a:cubicBezTo>
                    <a:pt x="117" y="258"/>
                    <a:pt x="125" y="262"/>
                    <a:pt x="136" y="263"/>
                  </a:cubicBezTo>
                  <a:cubicBezTo>
                    <a:pt x="136" y="273"/>
                    <a:pt x="136" y="273"/>
                    <a:pt x="136" y="273"/>
                  </a:cubicBezTo>
                  <a:cubicBezTo>
                    <a:pt x="0" y="273"/>
                    <a:pt x="0" y="273"/>
                    <a:pt x="0" y="273"/>
                  </a:cubicBezTo>
                  <a:cubicBezTo>
                    <a:pt x="0" y="263"/>
                    <a:pt x="0" y="263"/>
                    <a:pt x="0" y="263"/>
                  </a:cubicBezTo>
                  <a:cubicBezTo>
                    <a:pt x="11" y="262"/>
                    <a:pt x="19" y="258"/>
                    <a:pt x="23" y="252"/>
                  </a:cubicBezTo>
                  <a:cubicBezTo>
                    <a:pt x="27" y="248"/>
                    <a:pt x="28" y="236"/>
                    <a:pt x="28" y="215"/>
                  </a:cubicBezTo>
                  <a:cubicBezTo>
                    <a:pt x="28" y="66"/>
                    <a:pt x="28" y="66"/>
                    <a:pt x="28" y="66"/>
                  </a:cubicBezTo>
                  <a:cubicBezTo>
                    <a:pt x="28" y="46"/>
                    <a:pt x="26" y="33"/>
                    <a:pt x="23" y="28"/>
                  </a:cubicBezTo>
                  <a:cubicBezTo>
                    <a:pt x="19" y="23"/>
                    <a:pt x="11"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 name="Freeform 259"/>
            <p:cNvSpPr>
              <a:spLocks noEditPoints="1"/>
            </p:cNvSpPr>
            <p:nvPr userDrawn="1"/>
          </p:nvSpPr>
          <p:spPr bwMode="auto">
            <a:xfrm>
              <a:off x="-2864" y="5516"/>
              <a:ext cx="524" cy="664"/>
            </a:xfrm>
            <a:custGeom>
              <a:avLst/>
              <a:gdLst>
                <a:gd name="T0" fmla="*/ 222 w 222"/>
                <a:gd name="T1" fmla="*/ 131 h 281"/>
                <a:gd name="T2" fmla="*/ 76 w 222"/>
                <a:gd name="T3" fmla="*/ 131 h 281"/>
                <a:gd name="T4" fmla="*/ 104 w 222"/>
                <a:gd name="T5" fmla="*/ 214 h 281"/>
                <a:gd name="T6" fmla="*/ 151 w 222"/>
                <a:gd name="T7" fmla="*/ 238 h 281"/>
                <a:gd name="T8" fmla="*/ 182 w 222"/>
                <a:gd name="T9" fmla="*/ 229 h 281"/>
                <a:gd name="T10" fmla="*/ 212 w 222"/>
                <a:gd name="T11" fmla="*/ 194 h 281"/>
                <a:gd name="T12" fmla="*/ 222 w 222"/>
                <a:gd name="T13" fmla="*/ 201 h 281"/>
                <a:gd name="T14" fmla="*/ 174 w 222"/>
                <a:gd name="T15" fmla="*/ 263 h 281"/>
                <a:gd name="T16" fmla="*/ 114 w 222"/>
                <a:gd name="T17" fmla="*/ 281 h 281"/>
                <a:gd name="T18" fmla="*/ 24 w 222"/>
                <a:gd name="T19" fmla="*/ 236 h 281"/>
                <a:gd name="T20" fmla="*/ 0 w 222"/>
                <a:gd name="T21" fmla="*/ 145 h 281"/>
                <a:gd name="T22" fmla="*/ 36 w 222"/>
                <a:gd name="T23" fmla="*/ 39 h 281"/>
                <a:gd name="T24" fmla="*/ 120 w 222"/>
                <a:gd name="T25" fmla="*/ 0 h 281"/>
                <a:gd name="T26" fmla="*/ 190 w 222"/>
                <a:gd name="T27" fmla="*/ 33 h 281"/>
                <a:gd name="T28" fmla="*/ 222 w 222"/>
                <a:gd name="T29" fmla="*/ 131 h 281"/>
                <a:gd name="T30" fmla="*/ 152 w 222"/>
                <a:gd name="T31" fmla="*/ 112 h 281"/>
                <a:gd name="T32" fmla="*/ 147 w 222"/>
                <a:gd name="T33" fmla="*/ 49 h 281"/>
                <a:gd name="T34" fmla="*/ 132 w 222"/>
                <a:gd name="T35" fmla="*/ 24 h 281"/>
                <a:gd name="T36" fmla="*/ 116 w 222"/>
                <a:gd name="T37" fmla="*/ 18 h 281"/>
                <a:gd name="T38" fmla="*/ 92 w 222"/>
                <a:gd name="T39" fmla="*/ 33 h 281"/>
                <a:gd name="T40" fmla="*/ 75 w 222"/>
                <a:gd name="T41" fmla="*/ 102 h 281"/>
                <a:gd name="T42" fmla="*/ 75 w 222"/>
                <a:gd name="T43" fmla="*/ 112 h 281"/>
                <a:gd name="T44" fmla="*/ 152 w 222"/>
                <a:gd name="T45" fmla="*/ 11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2" h="281">
                  <a:moveTo>
                    <a:pt x="222" y="131"/>
                  </a:moveTo>
                  <a:cubicBezTo>
                    <a:pt x="76" y="131"/>
                    <a:pt x="76" y="131"/>
                    <a:pt x="76" y="131"/>
                  </a:cubicBezTo>
                  <a:cubicBezTo>
                    <a:pt x="78" y="166"/>
                    <a:pt x="87" y="194"/>
                    <a:pt x="104" y="214"/>
                  </a:cubicBezTo>
                  <a:cubicBezTo>
                    <a:pt x="117" y="230"/>
                    <a:pt x="133" y="238"/>
                    <a:pt x="151" y="238"/>
                  </a:cubicBezTo>
                  <a:cubicBezTo>
                    <a:pt x="163" y="238"/>
                    <a:pt x="173" y="235"/>
                    <a:pt x="182" y="229"/>
                  </a:cubicBezTo>
                  <a:cubicBezTo>
                    <a:pt x="192" y="222"/>
                    <a:pt x="202" y="211"/>
                    <a:pt x="212" y="194"/>
                  </a:cubicBezTo>
                  <a:cubicBezTo>
                    <a:pt x="222" y="201"/>
                    <a:pt x="222" y="201"/>
                    <a:pt x="222" y="201"/>
                  </a:cubicBezTo>
                  <a:cubicBezTo>
                    <a:pt x="207" y="230"/>
                    <a:pt x="191" y="251"/>
                    <a:pt x="174" y="263"/>
                  </a:cubicBezTo>
                  <a:cubicBezTo>
                    <a:pt x="157" y="275"/>
                    <a:pt x="137" y="281"/>
                    <a:pt x="114" y="281"/>
                  </a:cubicBezTo>
                  <a:cubicBezTo>
                    <a:pt x="74" y="281"/>
                    <a:pt x="45" y="266"/>
                    <a:pt x="24" y="236"/>
                  </a:cubicBezTo>
                  <a:cubicBezTo>
                    <a:pt x="8" y="211"/>
                    <a:pt x="0" y="181"/>
                    <a:pt x="0" y="145"/>
                  </a:cubicBezTo>
                  <a:cubicBezTo>
                    <a:pt x="0" y="101"/>
                    <a:pt x="12" y="65"/>
                    <a:pt x="36" y="39"/>
                  </a:cubicBezTo>
                  <a:cubicBezTo>
                    <a:pt x="60" y="13"/>
                    <a:pt x="88" y="0"/>
                    <a:pt x="120" y="0"/>
                  </a:cubicBezTo>
                  <a:cubicBezTo>
                    <a:pt x="147" y="0"/>
                    <a:pt x="170" y="11"/>
                    <a:pt x="190" y="33"/>
                  </a:cubicBezTo>
                  <a:cubicBezTo>
                    <a:pt x="210" y="55"/>
                    <a:pt x="220" y="88"/>
                    <a:pt x="222" y="131"/>
                  </a:cubicBezTo>
                  <a:close/>
                  <a:moveTo>
                    <a:pt x="152" y="112"/>
                  </a:moveTo>
                  <a:cubicBezTo>
                    <a:pt x="152" y="82"/>
                    <a:pt x="150" y="61"/>
                    <a:pt x="147" y="49"/>
                  </a:cubicBezTo>
                  <a:cubicBezTo>
                    <a:pt x="144" y="38"/>
                    <a:pt x="139" y="29"/>
                    <a:pt x="132" y="24"/>
                  </a:cubicBezTo>
                  <a:cubicBezTo>
                    <a:pt x="128" y="20"/>
                    <a:pt x="122" y="18"/>
                    <a:pt x="116" y="18"/>
                  </a:cubicBezTo>
                  <a:cubicBezTo>
                    <a:pt x="106" y="18"/>
                    <a:pt x="98" y="23"/>
                    <a:pt x="92" y="33"/>
                  </a:cubicBezTo>
                  <a:cubicBezTo>
                    <a:pt x="80" y="50"/>
                    <a:pt x="75" y="73"/>
                    <a:pt x="75" y="102"/>
                  </a:cubicBezTo>
                  <a:cubicBezTo>
                    <a:pt x="75" y="112"/>
                    <a:pt x="75" y="112"/>
                    <a:pt x="75" y="112"/>
                  </a:cubicBezTo>
                  <a:lnTo>
                    <a:pt x="152"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6" name="Freeform 260"/>
            <p:cNvSpPr>
              <a:spLocks/>
            </p:cNvSpPr>
            <p:nvPr userDrawn="1"/>
          </p:nvSpPr>
          <p:spPr bwMode="auto">
            <a:xfrm>
              <a:off x="-2302" y="5516"/>
              <a:ext cx="676" cy="645"/>
            </a:xfrm>
            <a:custGeom>
              <a:avLst/>
              <a:gdLst>
                <a:gd name="T0" fmla="*/ 108 w 286"/>
                <a:gd name="T1" fmla="*/ 8 h 273"/>
                <a:gd name="T2" fmla="*/ 108 w 286"/>
                <a:gd name="T3" fmla="*/ 42 h 273"/>
                <a:gd name="T4" fmla="*/ 147 w 286"/>
                <a:gd name="T5" fmla="*/ 10 h 273"/>
                <a:gd name="T6" fmla="*/ 187 w 286"/>
                <a:gd name="T7" fmla="*/ 0 h 273"/>
                <a:gd name="T8" fmla="*/ 230 w 286"/>
                <a:gd name="T9" fmla="*/ 14 h 273"/>
                <a:gd name="T10" fmla="*/ 253 w 286"/>
                <a:gd name="T11" fmla="*/ 50 h 273"/>
                <a:gd name="T12" fmla="*/ 257 w 286"/>
                <a:gd name="T13" fmla="*/ 112 h 273"/>
                <a:gd name="T14" fmla="*/ 257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3 w 286"/>
                <a:gd name="T27" fmla="*/ 250 h 273"/>
                <a:gd name="T28" fmla="*/ 178 w 286"/>
                <a:gd name="T29" fmla="*/ 215 h 273"/>
                <a:gd name="T30" fmla="*/ 178 w 286"/>
                <a:gd name="T31" fmla="*/ 97 h 273"/>
                <a:gd name="T32" fmla="*/ 175 w 286"/>
                <a:gd name="T33" fmla="*/ 56 h 273"/>
                <a:gd name="T34" fmla="*/ 167 w 286"/>
                <a:gd name="T35" fmla="*/ 43 h 273"/>
                <a:gd name="T36" fmla="*/ 153 w 286"/>
                <a:gd name="T37" fmla="*/ 38 h 273"/>
                <a:gd name="T38" fmla="*/ 108 w 286"/>
                <a:gd name="T39" fmla="*/ 73 h 273"/>
                <a:gd name="T40" fmla="*/ 108 w 286"/>
                <a:gd name="T41" fmla="*/ 215 h 273"/>
                <a:gd name="T42" fmla="*/ 113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8 w 286"/>
                <a:gd name="T55" fmla="*/ 215 h 273"/>
                <a:gd name="T56" fmla="*/ 28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1" y="28"/>
                    <a:pt x="135" y="17"/>
                    <a:pt x="147" y="10"/>
                  </a:cubicBezTo>
                  <a:cubicBezTo>
                    <a:pt x="160" y="3"/>
                    <a:pt x="173" y="0"/>
                    <a:pt x="187" y="0"/>
                  </a:cubicBezTo>
                  <a:cubicBezTo>
                    <a:pt x="205" y="0"/>
                    <a:pt x="219" y="5"/>
                    <a:pt x="230" y="14"/>
                  </a:cubicBezTo>
                  <a:cubicBezTo>
                    <a:pt x="242" y="24"/>
                    <a:pt x="249" y="36"/>
                    <a:pt x="253" y="50"/>
                  </a:cubicBezTo>
                  <a:cubicBezTo>
                    <a:pt x="256" y="61"/>
                    <a:pt x="257" y="81"/>
                    <a:pt x="257" y="112"/>
                  </a:cubicBezTo>
                  <a:cubicBezTo>
                    <a:pt x="257" y="215"/>
                    <a:pt x="257" y="215"/>
                    <a:pt x="257" y="215"/>
                  </a:cubicBezTo>
                  <a:cubicBezTo>
                    <a:pt x="257" y="236"/>
                    <a:pt x="259" y="248"/>
                    <a:pt x="263" y="253"/>
                  </a:cubicBezTo>
                  <a:cubicBezTo>
                    <a:pt x="267" y="258"/>
                    <a:pt x="274" y="262"/>
                    <a:pt x="286" y="263"/>
                  </a:cubicBezTo>
                  <a:cubicBezTo>
                    <a:pt x="286" y="273"/>
                    <a:pt x="286" y="273"/>
                    <a:pt x="286" y="273"/>
                  </a:cubicBezTo>
                  <a:cubicBezTo>
                    <a:pt x="152" y="273"/>
                    <a:pt x="152" y="273"/>
                    <a:pt x="152" y="273"/>
                  </a:cubicBezTo>
                  <a:cubicBezTo>
                    <a:pt x="152" y="263"/>
                    <a:pt x="152" y="263"/>
                    <a:pt x="152" y="263"/>
                  </a:cubicBezTo>
                  <a:cubicBezTo>
                    <a:pt x="162" y="262"/>
                    <a:pt x="169" y="257"/>
                    <a:pt x="173" y="250"/>
                  </a:cubicBezTo>
                  <a:cubicBezTo>
                    <a:pt x="176" y="246"/>
                    <a:pt x="178" y="234"/>
                    <a:pt x="178" y="215"/>
                  </a:cubicBezTo>
                  <a:cubicBezTo>
                    <a:pt x="178" y="97"/>
                    <a:pt x="178" y="97"/>
                    <a:pt x="178" y="97"/>
                  </a:cubicBezTo>
                  <a:cubicBezTo>
                    <a:pt x="178" y="76"/>
                    <a:pt x="177" y="62"/>
                    <a:pt x="175" y="56"/>
                  </a:cubicBezTo>
                  <a:cubicBezTo>
                    <a:pt x="174" y="50"/>
                    <a:pt x="171" y="46"/>
                    <a:pt x="167" y="43"/>
                  </a:cubicBezTo>
                  <a:cubicBezTo>
                    <a:pt x="163" y="40"/>
                    <a:pt x="158" y="38"/>
                    <a:pt x="153" y="38"/>
                  </a:cubicBezTo>
                  <a:cubicBezTo>
                    <a:pt x="137" y="38"/>
                    <a:pt x="122" y="50"/>
                    <a:pt x="108" y="73"/>
                  </a:cubicBezTo>
                  <a:cubicBezTo>
                    <a:pt x="108" y="215"/>
                    <a:pt x="108" y="215"/>
                    <a:pt x="108" y="215"/>
                  </a:cubicBezTo>
                  <a:cubicBezTo>
                    <a:pt x="108" y="235"/>
                    <a:pt x="110" y="248"/>
                    <a:pt x="113" y="253"/>
                  </a:cubicBezTo>
                  <a:cubicBezTo>
                    <a:pt x="117"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8" y="236"/>
                    <a:pt x="28" y="215"/>
                  </a:cubicBezTo>
                  <a:cubicBezTo>
                    <a:pt x="28" y="66"/>
                    <a:pt x="28" y="66"/>
                    <a:pt x="28" y="66"/>
                  </a:cubicBezTo>
                  <a:cubicBezTo>
                    <a:pt x="28" y="46"/>
                    <a:pt x="27" y="33"/>
                    <a:pt x="23" y="28"/>
                  </a:cubicBezTo>
                  <a:cubicBezTo>
                    <a:pt x="19" y="23"/>
                    <a:pt x="12"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7" name="Freeform 261"/>
            <p:cNvSpPr>
              <a:spLocks/>
            </p:cNvSpPr>
            <p:nvPr userDrawn="1"/>
          </p:nvSpPr>
          <p:spPr bwMode="auto">
            <a:xfrm>
              <a:off x="-1602" y="5306"/>
              <a:ext cx="418" cy="865"/>
            </a:xfrm>
            <a:custGeom>
              <a:avLst/>
              <a:gdLst>
                <a:gd name="T0" fmla="*/ 114 w 177"/>
                <a:gd name="T1" fmla="*/ 0 h 366"/>
                <a:gd name="T2" fmla="*/ 114 w 177"/>
                <a:gd name="T3" fmla="*/ 97 h 366"/>
                <a:gd name="T4" fmla="*/ 177 w 177"/>
                <a:gd name="T5" fmla="*/ 97 h 366"/>
                <a:gd name="T6" fmla="*/ 177 w 177"/>
                <a:gd name="T7" fmla="*/ 125 h 366"/>
                <a:gd name="T8" fmla="*/ 114 w 177"/>
                <a:gd name="T9" fmla="*/ 125 h 366"/>
                <a:gd name="T10" fmla="*/ 114 w 177"/>
                <a:gd name="T11" fmla="*/ 289 h 366"/>
                <a:gd name="T12" fmla="*/ 117 w 177"/>
                <a:gd name="T13" fmla="*/ 318 h 366"/>
                <a:gd name="T14" fmla="*/ 124 w 177"/>
                <a:gd name="T15" fmla="*/ 329 h 366"/>
                <a:gd name="T16" fmla="*/ 134 w 177"/>
                <a:gd name="T17" fmla="*/ 333 h 366"/>
                <a:gd name="T18" fmla="*/ 169 w 177"/>
                <a:gd name="T19" fmla="*/ 305 h 366"/>
                <a:gd name="T20" fmla="*/ 177 w 177"/>
                <a:gd name="T21" fmla="*/ 311 h 366"/>
                <a:gd name="T22" fmla="*/ 103 w 177"/>
                <a:gd name="T23" fmla="*/ 366 h 366"/>
                <a:gd name="T24" fmla="*/ 60 w 177"/>
                <a:gd name="T25" fmla="*/ 352 h 366"/>
                <a:gd name="T26" fmla="*/ 38 w 177"/>
                <a:gd name="T27" fmla="*/ 320 h 366"/>
                <a:gd name="T28" fmla="*/ 35 w 177"/>
                <a:gd name="T29" fmla="*/ 268 h 366"/>
                <a:gd name="T30" fmla="*/ 35 w 177"/>
                <a:gd name="T31" fmla="*/ 125 h 366"/>
                <a:gd name="T32" fmla="*/ 0 w 177"/>
                <a:gd name="T33" fmla="*/ 125 h 366"/>
                <a:gd name="T34" fmla="*/ 0 w 177"/>
                <a:gd name="T35" fmla="*/ 115 h 366"/>
                <a:gd name="T36" fmla="*/ 61 w 177"/>
                <a:gd name="T37" fmla="*/ 62 h 366"/>
                <a:gd name="T38" fmla="*/ 105 w 177"/>
                <a:gd name="T39" fmla="*/ 0 h 366"/>
                <a:gd name="T40" fmla="*/ 114 w 177"/>
                <a:gd name="T41"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 h="366">
                  <a:moveTo>
                    <a:pt x="114" y="0"/>
                  </a:moveTo>
                  <a:cubicBezTo>
                    <a:pt x="114" y="97"/>
                    <a:pt x="114" y="97"/>
                    <a:pt x="114" y="97"/>
                  </a:cubicBezTo>
                  <a:cubicBezTo>
                    <a:pt x="177" y="97"/>
                    <a:pt x="177" y="97"/>
                    <a:pt x="177" y="97"/>
                  </a:cubicBezTo>
                  <a:cubicBezTo>
                    <a:pt x="177" y="125"/>
                    <a:pt x="177" y="125"/>
                    <a:pt x="177" y="125"/>
                  </a:cubicBezTo>
                  <a:cubicBezTo>
                    <a:pt x="114" y="125"/>
                    <a:pt x="114" y="125"/>
                    <a:pt x="114" y="125"/>
                  </a:cubicBezTo>
                  <a:cubicBezTo>
                    <a:pt x="114" y="289"/>
                    <a:pt x="114" y="289"/>
                    <a:pt x="114" y="289"/>
                  </a:cubicBezTo>
                  <a:cubicBezTo>
                    <a:pt x="114" y="304"/>
                    <a:pt x="115" y="314"/>
                    <a:pt x="117" y="318"/>
                  </a:cubicBezTo>
                  <a:cubicBezTo>
                    <a:pt x="118" y="323"/>
                    <a:pt x="120" y="326"/>
                    <a:pt x="124" y="329"/>
                  </a:cubicBezTo>
                  <a:cubicBezTo>
                    <a:pt x="128" y="332"/>
                    <a:pt x="131" y="333"/>
                    <a:pt x="134" y="333"/>
                  </a:cubicBezTo>
                  <a:cubicBezTo>
                    <a:pt x="146" y="333"/>
                    <a:pt x="158" y="324"/>
                    <a:pt x="169" y="305"/>
                  </a:cubicBezTo>
                  <a:cubicBezTo>
                    <a:pt x="177" y="311"/>
                    <a:pt x="177" y="311"/>
                    <a:pt x="177" y="311"/>
                  </a:cubicBezTo>
                  <a:cubicBezTo>
                    <a:pt x="162" y="348"/>
                    <a:pt x="137" y="366"/>
                    <a:pt x="103" y="366"/>
                  </a:cubicBezTo>
                  <a:cubicBezTo>
                    <a:pt x="86" y="366"/>
                    <a:pt x="72" y="361"/>
                    <a:pt x="60" y="352"/>
                  </a:cubicBezTo>
                  <a:cubicBezTo>
                    <a:pt x="48" y="342"/>
                    <a:pt x="41" y="332"/>
                    <a:pt x="38" y="320"/>
                  </a:cubicBezTo>
                  <a:cubicBezTo>
                    <a:pt x="36" y="314"/>
                    <a:pt x="35" y="297"/>
                    <a:pt x="35" y="268"/>
                  </a:cubicBezTo>
                  <a:cubicBezTo>
                    <a:pt x="35" y="125"/>
                    <a:pt x="35" y="125"/>
                    <a:pt x="35" y="125"/>
                  </a:cubicBezTo>
                  <a:cubicBezTo>
                    <a:pt x="0" y="125"/>
                    <a:pt x="0" y="125"/>
                    <a:pt x="0" y="125"/>
                  </a:cubicBezTo>
                  <a:cubicBezTo>
                    <a:pt x="0" y="115"/>
                    <a:pt x="0" y="115"/>
                    <a:pt x="0" y="115"/>
                  </a:cubicBezTo>
                  <a:cubicBezTo>
                    <a:pt x="24" y="98"/>
                    <a:pt x="45" y="81"/>
                    <a:pt x="61" y="62"/>
                  </a:cubicBezTo>
                  <a:cubicBezTo>
                    <a:pt x="78" y="44"/>
                    <a:pt x="93" y="23"/>
                    <a:pt x="105" y="0"/>
                  </a:cubicBezTo>
                  <a:lnTo>
                    <a:pt x="1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8" name="Freeform 262"/>
            <p:cNvSpPr>
              <a:spLocks noEditPoints="1"/>
            </p:cNvSpPr>
            <p:nvPr userDrawn="1"/>
          </p:nvSpPr>
          <p:spPr bwMode="auto">
            <a:xfrm>
              <a:off x="-860" y="5516"/>
              <a:ext cx="588" cy="664"/>
            </a:xfrm>
            <a:custGeom>
              <a:avLst/>
              <a:gdLst>
                <a:gd name="T0" fmla="*/ 124 w 249"/>
                <a:gd name="T1" fmla="*/ 0 h 281"/>
                <a:gd name="T2" fmla="*/ 189 w 249"/>
                <a:gd name="T3" fmla="*/ 18 h 281"/>
                <a:gd name="T4" fmla="*/ 234 w 249"/>
                <a:gd name="T5" fmla="*/ 69 h 281"/>
                <a:gd name="T6" fmla="*/ 249 w 249"/>
                <a:gd name="T7" fmla="*/ 141 h 281"/>
                <a:gd name="T8" fmla="*/ 221 w 249"/>
                <a:gd name="T9" fmla="*/ 235 h 281"/>
                <a:gd name="T10" fmla="*/ 125 w 249"/>
                <a:gd name="T11" fmla="*/ 281 h 281"/>
                <a:gd name="T12" fmla="*/ 33 w 249"/>
                <a:gd name="T13" fmla="*/ 239 h 281"/>
                <a:gd name="T14" fmla="*/ 0 w 249"/>
                <a:gd name="T15" fmla="*/ 142 h 281"/>
                <a:gd name="T16" fmla="*/ 33 w 249"/>
                <a:gd name="T17" fmla="*/ 42 h 281"/>
                <a:gd name="T18" fmla="*/ 124 w 249"/>
                <a:gd name="T19" fmla="*/ 0 h 281"/>
                <a:gd name="T20" fmla="*/ 125 w 249"/>
                <a:gd name="T21" fmla="*/ 20 h 281"/>
                <a:gd name="T22" fmla="*/ 100 w 249"/>
                <a:gd name="T23" fmla="*/ 31 h 281"/>
                <a:gd name="T24" fmla="*/ 87 w 249"/>
                <a:gd name="T25" fmla="*/ 74 h 281"/>
                <a:gd name="T26" fmla="*/ 84 w 249"/>
                <a:gd name="T27" fmla="*/ 164 h 281"/>
                <a:gd name="T28" fmla="*/ 88 w 249"/>
                <a:gd name="T29" fmla="*/ 220 h 281"/>
                <a:gd name="T30" fmla="*/ 101 w 249"/>
                <a:gd name="T31" fmla="*/ 251 h 281"/>
                <a:gd name="T32" fmla="*/ 124 w 249"/>
                <a:gd name="T33" fmla="*/ 262 h 281"/>
                <a:gd name="T34" fmla="*/ 145 w 249"/>
                <a:gd name="T35" fmla="*/ 254 h 281"/>
                <a:gd name="T36" fmla="*/ 160 w 249"/>
                <a:gd name="T37" fmla="*/ 228 h 281"/>
                <a:gd name="T38" fmla="*/ 166 w 249"/>
                <a:gd name="T39" fmla="*/ 119 h 281"/>
                <a:gd name="T40" fmla="*/ 160 w 249"/>
                <a:gd name="T41" fmla="*/ 52 h 281"/>
                <a:gd name="T42" fmla="*/ 145 w 249"/>
                <a:gd name="T43" fmla="*/ 26 h 281"/>
                <a:gd name="T44" fmla="*/ 125 w 249"/>
                <a:gd name="T45" fmla="*/ 2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9" h="281">
                  <a:moveTo>
                    <a:pt x="124" y="0"/>
                  </a:moveTo>
                  <a:cubicBezTo>
                    <a:pt x="147" y="0"/>
                    <a:pt x="169" y="6"/>
                    <a:pt x="189" y="18"/>
                  </a:cubicBezTo>
                  <a:cubicBezTo>
                    <a:pt x="208" y="30"/>
                    <a:pt x="223" y="47"/>
                    <a:pt x="234" y="69"/>
                  </a:cubicBezTo>
                  <a:cubicBezTo>
                    <a:pt x="244" y="91"/>
                    <a:pt x="249" y="115"/>
                    <a:pt x="249" y="141"/>
                  </a:cubicBezTo>
                  <a:cubicBezTo>
                    <a:pt x="249" y="178"/>
                    <a:pt x="240" y="210"/>
                    <a:pt x="221" y="235"/>
                  </a:cubicBezTo>
                  <a:cubicBezTo>
                    <a:pt x="197" y="266"/>
                    <a:pt x="166" y="281"/>
                    <a:pt x="125" y="281"/>
                  </a:cubicBezTo>
                  <a:cubicBezTo>
                    <a:pt x="85" y="281"/>
                    <a:pt x="54" y="267"/>
                    <a:pt x="33" y="239"/>
                  </a:cubicBezTo>
                  <a:cubicBezTo>
                    <a:pt x="11" y="211"/>
                    <a:pt x="0" y="179"/>
                    <a:pt x="0" y="142"/>
                  </a:cubicBezTo>
                  <a:cubicBezTo>
                    <a:pt x="0" y="104"/>
                    <a:pt x="11" y="71"/>
                    <a:pt x="33" y="42"/>
                  </a:cubicBezTo>
                  <a:cubicBezTo>
                    <a:pt x="56" y="14"/>
                    <a:pt x="86" y="0"/>
                    <a:pt x="124" y="0"/>
                  </a:cubicBezTo>
                  <a:close/>
                  <a:moveTo>
                    <a:pt x="125" y="20"/>
                  </a:moveTo>
                  <a:cubicBezTo>
                    <a:pt x="116" y="20"/>
                    <a:pt x="107" y="24"/>
                    <a:pt x="100" y="31"/>
                  </a:cubicBezTo>
                  <a:cubicBezTo>
                    <a:pt x="94" y="38"/>
                    <a:pt x="89" y="53"/>
                    <a:pt x="87" y="74"/>
                  </a:cubicBezTo>
                  <a:cubicBezTo>
                    <a:pt x="85" y="96"/>
                    <a:pt x="84" y="125"/>
                    <a:pt x="84" y="164"/>
                  </a:cubicBezTo>
                  <a:cubicBezTo>
                    <a:pt x="84" y="184"/>
                    <a:pt x="85" y="203"/>
                    <a:pt x="88" y="220"/>
                  </a:cubicBezTo>
                  <a:cubicBezTo>
                    <a:pt x="90" y="234"/>
                    <a:pt x="94" y="244"/>
                    <a:pt x="101" y="251"/>
                  </a:cubicBezTo>
                  <a:cubicBezTo>
                    <a:pt x="108" y="258"/>
                    <a:pt x="115" y="262"/>
                    <a:pt x="124" y="262"/>
                  </a:cubicBezTo>
                  <a:cubicBezTo>
                    <a:pt x="133" y="262"/>
                    <a:pt x="140" y="259"/>
                    <a:pt x="145" y="254"/>
                  </a:cubicBezTo>
                  <a:cubicBezTo>
                    <a:pt x="153" y="248"/>
                    <a:pt x="158" y="239"/>
                    <a:pt x="160" y="228"/>
                  </a:cubicBezTo>
                  <a:cubicBezTo>
                    <a:pt x="164" y="210"/>
                    <a:pt x="166" y="173"/>
                    <a:pt x="166" y="119"/>
                  </a:cubicBezTo>
                  <a:cubicBezTo>
                    <a:pt x="166" y="86"/>
                    <a:pt x="164" y="64"/>
                    <a:pt x="160" y="52"/>
                  </a:cubicBezTo>
                  <a:cubicBezTo>
                    <a:pt x="157" y="40"/>
                    <a:pt x="152" y="32"/>
                    <a:pt x="145" y="26"/>
                  </a:cubicBezTo>
                  <a:cubicBezTo>
                    <a:pt x="140" y="22"/>
                    <a:pt x="133" y="20"/>
                    <a:pt x="12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9" name="Freeform 263"/>
            <p:cNvSpPr>
              <a:spLocks/>
            </p:cNvSpPr>
            <p:nvPr userDrawn="1"/>
          </p:nvSpPr>
          <p:spPr bwMode="auto">
            <a:xfrm>
              <a:off x="-220" y="5232"/>
              <a:ext cx="515" cy="929"/>
            </a:xfrm>
            <a:custGeom>
              <a:avLst/>
              <a:gdLst>
                <a:gd name="T0" fmla="*/ 117 w 218"/>
                <a:gd name="T1" fmla="*/ 156 h 393"/>
                <a:gd name="T2" fmla="*/ 117 w 218"/>
                <a:gd name="T3" fmla="*/ 340 h 393"/>
                <a:gd name="T4" fmla="*/ 123 w 218"/>
                <a:gd name="T5" fmla="*/ 373 h 393"/>
                <a:gd name="T6" fmla="*/ 157 w 218"/>
                <a:gd name="T7" fmla="*/ 383 h 393"/>
                <a:gd name="T8" fmla="*/ 157 w 218"/>
                <a:gd name="T9" fmla="*/ 393 h 393"/>
                <a:gd name="T10" fmla="*/ 0 w 218"/>
                <a:gd name="T11" fmla="*/ 393 h 393"/>
                <a:gd name="T12" fmla="*/ 0 w 218"/>
                <a:gd name="T13" fmla="*/ 383 h 393"/>
                <a:gd name="T14" fmla="*/ 26 w 218"/>
                <a:gd name="T15" fmla="*/ 379 h 393"/>
                <a:gd name="T16" fmla="*/ 36 w 218"/>
                <a:gd name="T17" fmla="*/ 368 h 393"/>
                <a:gd name="T18" fmla="*/ 39 w 218"/>
                <a:gd name="T19" fmla="*/ 340 h 393"/>
                <a:gd name="T20" fmla="*/ 39 w 218"/>
                <a:gd name="T21" fmla="*/ 156 h 393"/>
                <a:gd name="T22" fmla="*/ 0 w 218"/>
                <a:gd name="T23" fmla="*/ 156 h 393"/>
                <a:gd name="T24" fmla="*/ 0 w 218"/>
                <a:gd name="T25" fmla="*/ 128 h 393"/>
                <a:gd name="T26" fmla="*/ 39 w 218"/>
                <a:gd name="T27" fmla="*/ 128 h 393"/>
                <a:gd name="T28" fmla="*/ 39 w 218"/>
                <a:gd name="T29" fmla="*/ 108 h 393"/>
                <a:gd name="T30" fmla="*/ 39 w 218"/>
                <a:gd name="T31" fmla="*/ 95 h 393"/>
                <a:gd name="T32" fmla="*/ 68 w 218"/>
                <a:gd name="T33" fmla="*/ 27 h 393"/>
                <a:gd name="T34" fmla="*/ 149 w 218"/>
                <a:gd name="T35" fmla="*/ 0 h 393"/>
                <a:gd name="T36" fmla="*/ 201 w 218"/>
                <a:gd name="T37" fmla="*/ 13 h 393"/>
                <a:gd name="T38" fmla="*/ 218 w 218"/>
                <a:gd name="T39" fmla="*/ 42 h 393"/>
                <a:gd name="T40" fmla="*/ 208 w 218"/>
                <a:gd name="T41" fmla="*/ 64 h 393"/>
                <a:gd name="T42" fmla="*/ 180 w 218"/>
                <a:gd name="T43" fmla="*/ 73 h 393"/>
                <a:gd name="T44" fmla="*/ 156 w 218"/>
                <a:gd name="T45" fmla="*/ 66 h 393"/>
                <a:gd name="T46" fmla="*/ 148 w 218"/>
                <a:gd name="T47" fmla="*/ 49 h 393"/>
                <a:gd name="T48" fmla="*/ 149 w 218"/>
                <a:gd name="T49" fmla="*/ 38 h 393"/>
                <a:gd name="T50" fmla="*/ 151 w 218"/>
                <a:gd name="T51" fmla="*/ 29 h 393"/>
                <a:gd name="T52" fmla="*/ 147 w 218"/>
                <a:gd name="T53" fmla="*/ 20 h 393"/>
                <a:gd name="T54" fmla="*/ 136 w 218"/>
                <a:gd name="T55" fmla="*/ 16 h 393"/>
                <a:gd name="T56" fmla="*/ 122 w 218"/>
                <a:gd name="T57" fmla="*/ 23 h 393"/>
                <a:gd name="T58" fmla="*/ 117 w 218"/>
                <a:gd name="T59" fmla="*/ 45 h 393"/>
                <a:gd name="T60" fmla="*/ 117 w 218"/>
                <a:gd name="T61" fmla="*/ 94 h 393"/>
                <a:gd name="T62" fmla="*/ 117 w 218"/>
                <a:gd name="T63" fmla="*/ 128 h 393"/>
                <a:gd name="T64" fmla="*/ 157 w 218"/>
                <a:gd name="T65" fmla="*/ 128 h 393"/>
                <a:gd name="T66" fmla="*/ 157 w 218"/>
                <a:gd name="T67" fmla="*/ 156 h 393"/>
                <a:gd name="T68" fmla="*/ 117 w 218"/>
                <a:gd name="T69" fmla="*/ 15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8" h="393">
                  <a:moveTo>
                    <a:pt x="117" y="156"/>
                  </a:moveTo>
                  <a:cubicBezTo>
                    <a:pt x="117" y="340"/>
                    <a:pt x="117" y="340"/>
                    <a:pt x="117" y="340"/>
                  </a:cubicBezTo>
                  <a:cubicBezTo>
                    <a:pt x="117" y="358"/>
                    <a:pt x="119" y="369"/>
                    <a:pt x="123" y="373"/>
                  </a:cubicBezTo>
                  <a:cubicBezTo>
                    <a:pt x="129" y="380"/>
                    <a:pt x="140" y="384"/>
                    <a:pt x="157" y="383"/>
                  </a:cubicBezTo>
                  <a:cubicBezTo>
                    <a:pt x="157" y="393"/>
                    <a:pt x="157" y="393"/>
                    <a:pt x="157" y="393"/>
                  </a:cubicBezTo>
                  <a:cubicBezTo>
                    <a:pt x="0" y="393"/>
                    <a:pt x="0" y="393"/>
                    <a:pt x="0" y="393"/>
                  </a:cubicBezTo>
                  <a:cubicBezTo>
                    <a:pt x="0" y="383"/>
                    <a:pt x="0" y="383"/>
                    <a:pt x="0" y="383"/>
                  </a:cubicBezTo>
                  <a:cubicBezTo>
                    <a:pt x="12" y="383"/>
                    <a:pt x="21" y="381"/>
                    <a:pt x="26" y="379"/>
                  </a:cubicBezTo>
                  <a:cubicBezTo>
                    <a:pt x="31" y="376"/>
                    <a:pt x="34" y="373"/>
                    <a:pt x="36" y="368"/>
                  </a:cubicBezTo>
                  <a:cubicBezTo>
                    <a:pt x="38" y="364"/>
                    <a:pt x="39" y="354"/>
                    <a:pt x="39" y="340"/>
                  </a:cubicBezTo>
                  <a:cubicBezTo>
                    <a:pt x="39" y="156"/>
                    <a:pt x="39" y="156"/>
                    <a:pt x="39" y="156"/>
                  </a:cubicBezTo>
                  <a:cubicBezTo>
                    <a:pt x="0" y="156"/>
                    <a:pt x="0" y="156"/>
                    <a:pt x="0" y="156"/>
                  </a:cubicBezTo>
                  <a:cubicBezTo>
                    <a:pt x="0" y="128"/>
                    <a:pt x="0" y="128"/>
                    <a:pt x="0" y="128"/>
                  </a:cubicBezTo>
                  <a:cubicBezTo>
                    <a:pt x="39" y="128"/>
                    <a:pt x="39" y="128"/>
                    <a:pt x="39" y="128"/>
                  </a:cubicBezTo>
                  <a:cubicBezTo>
                    <a:pt x="39" y="108"/>
                    <a:pt x="39" y="108"/>
                    <a:pt x="39" y="108"/>
                  </a:cubicBezTo>
                  <a:cubicBezTo>
                    <a:pt x="39" y="95"/>
                    <a:pt x="39" y="95"/>
                    <a:pt x="39" y="95"/>
                  </a:cubicBezTo>
                  <a:cubicBezTo>
                    <a:pt x="39" y="68"/>
                    <a:pt x="49" y="45"/>
                    <a:pt x="68" y="27"/>
                  </a:cubicBezTo>
                  <a:cubicBezTo>
                    <a:pt x="88" y="9"/>
                    <a:pt x="115" y="0"/>
                    <a:pt x="149" y="0"/>
                  </a:cubicBezTo>
                  <a:cubicBezTo>
                    <a:pt x="173" y="0"/>
                    <a:pt x="190" y="4"/>
                    <a:pt x="201" y="13"/>
                  </a:cubicBezTo>
                  <a:cubicBezTo>
                    <a:pt x="212" y="21"/>
                    <a:pt x="218" y="31"/>
                    <a:pt x="218" y="42"/>
                  </a:cubicBezTo>
                  <a:cubicBezTo>
                    <a:pt x="218" y="50"/>
                    <a:pt x="215" y="58"/>
                    <a:pt x="208" y="64"/>
                  </a:cubicBezTo>
                  <a:cubicBezTo>
                    <a:pt x="201" y="70"/>
                    <a:pt x="191" y="73"/>
                    <a:pt x="180" y="73"/>
                  </a:cubicBezTo>
                  <a:cubicBezTo>
                    <a:pt x="170" y="73"/>
                    <a:pt x="162" y="71"/>
                    <a:pt x="156" y="66"/>
                  </a:cubicBezTo>
                  <a:cubicBezTo>
                    <a:pt x="151" y="60"/>
                    <a:pt x="148" y="55"/>
                    <a:pt x="148" y="49"/>
                  </a:cubicBezTo>
                  <a:cubicBezTo>
                    <a:pt x="148" y="47"/>
                    <a:pt x="148" y="43"/>
                    <a:pt x="149" y="38"/>
                  </a:cubicBezTo>
                  <a:cubicBezTo>
                    <a:pt x="150" y="35"/>
                    <a:pt x="151" y="32"/>
                    <a:pt x="151" y="29"/>
                  </a:cubicBezTo>
                  <a:cubicBezTo>
                    <a:pt x="151" y="25"/>
                    <a:pt x="149" y="22"/>
                    <a:pt x="147" y="20"/>
                  </a:cubicBezTo>
                  <a:cubicBezTo>
                    <a:pt x="144" y="17"/>
                    <a:pt x="140" y="16"/>
                    <a:pt x="136" y="16"/>
                  </a:cubicBezTo>
                  <a:cubicBezTo>
                    <a:pt x="131" y="16"/>
                    <a:pt x="126" y="18"/>
                    <a:pt x="122" y="23"/>
                  </a:cubicBezTo>
                  <a:cubicBezTo>
                    <a:pt x="119" y="27"/>
                    <a:pt x="117" y="35"/>
                    <a:pt x="117" y="45"/>
                  </a:cubicBezTo>
                  <a:cubicBezTo>
                    <a:pt x="117" y="94"/>
                    <a:pt x="117" y="94"/>
                    <a:pt x="117" y="94"/>
                  </a:cubicBezTo>
                  <a:cubicBezTo>
                    <a:pt x="117" y="128"/>
                    <a:pt x="117" y="128"/>
                    <a:pt x="117" y="128"/>
                  </a:cubicBezTo>
                  <a:cubicBezTo>
                    <a:pt x="157" y="128"/>
                    <a:pt x="157" y="128"/>
                    <a:pt x="157" y="128"/>
                  </a:cubicBezTo>
                  <a:cubicBezTo>
                    <a:pt x="157" y="156"/>
                    <a:pt x="157" y="156"/>
                    <a:pt x="157" y="156"/>
                  </a:cubicBezTo>
                  <a:lnTo>
                    <a:pt x="117"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0" name="Freeform 264"/>
            <p:cNvSpPr>
              <a:spLocks/>
            </p:cNvSpPr>
            <p:nvPr userDrawn="1"/>
          </p:nvSpPr>
          <p:spPr bwMode="auto">
            <a:xfrm>
              <a:off x="482" y="5254"/>
              <a:ext cx="827" cy="907"/>
            </a:xfrm>
            <a:custGeom>
              <a:avLst/>
              <a:gdLst>
                <a:gd name="T0" fmla="*/ 147 w 350"/>
                <a:gd name="T1" fmla="*/ 22 h 384"/>
                <a:gd name="T2" fmla="*/ 147 w 350"/>
                <a:gd name="T3" fmla="*/ 178 h 384"/>
                <a:gd name="T4" fmla="*/ 154 w 350"/>
                <a:gd name="T5" fmla="*/ 178 h 384"/>
                <a:gd name="T6" fmla="*/ 207 w 350"/>
                <a:gd name="T7" fmla="*/ 155 h 384"/>
                <a:gd name="T8" fmla="*/ 228 w 350"/>
                <a:gd name="T9" fmla="*/ 87 h 384"/>
                <a:gd name="T10" fmla="*/ 239 w 350"/>
                <a:gd name="T11" fmla="*/ 87 h 384"/>
                <a:gd name="T12" fmla="*/ 239 w 350"/>
                <a:gd name="T13" fmla="*/ 289 h 384"/>
                <a:gd name="T14" fmla="*/ 228 w 350"/>
                <a:gd name="T15" fmla="*/ 289 h 384"/>
                <a:gd name="T16" fmla="*/ 214 w 350"/>
                <a:gd name="T17" fmla="*/ 235 h 384"/>
                <a:gd name="T18" fmla="*/ 189 w 350"/>
                <a:gd name="T19" fmla="*/ 207 h 384"/>
                <a:gd name="T20" fmla="*/ 147 w 350"/>
                <a:gd name="T21" fmla="*/ 200 h 384"/>
                <a:gd name="T22" fmla="*/ 147 w 350"/>
                <a:gd name="T23" fmla="*/ 308 h 384"/>
                <a:gd name="T24" fmla="*/ 149 w 350"/>
                <a:gd name="T25" fmla="*/ 347 h 384"/>
                <a:gd name="T26" fmla="*/ 159 w 350"/>
                <a:gd name="T27" fmla="*/ 358 h 384"/>
                <a:gd name="T28" fmla="*/ 183 w 350"/>
                <a:gd name="T29" fmla="*/ 363 h 384"/>
                <a:gd name="T30" fmla="*/ 206 w 350"/>
                <a:gd name="T31" fmla="*/ 363 h 384"/>
                <a:gd name="T32" fmla="*/ 293 w 350"/>
                <a:gd name="T33" fmla="*/ 338 h 384"/>
                <a:gd name="T34" fmla="*/ 339 w 350"/>
                <a:gd name="T35" fmla="*/ 262 h 384"/>
                <a:gd name="T36" fmla="*/ 350 w 350"/>
                <a:gd name="T37" fmla="*/ 262 h 384"/>
                <a:gd name="T38" fmla="*/ 332 w 350"/>
                <a:gd name="T39" fmla="*/ 384 h 384"/>
                <a:gd name="T40" fmla="*/ 0 w 350"/>
                <a:gd name="T41" fmla="*/ 384 h 384"/>
                <a:gd name="T42" fmla="*/ 0 w 350"/>
                <a:gd name="T43" fmla="*/ 374 h 384"/>
                <a:gd name="T44" fmla="*/ 13 w 350"/>
                <a:gd name="T45" fmla="*/ 374 h 384"/>
                <a:gd name="T46" fmla="*/ 40 w 350"/>
                <a:gd name="T47" fmla="*/ 368 h 384"/>
                <a:gd name="T48" fmla="*/ 51 w 350"/>
                <a:gd name="T49" fmla="*/ 354 h 384"/>
                <a:gd name="T50" fmla="*/ 54 w 350"/>
                <a:gd name="T51" fmla="*/ 318 h 384"/>
                <a:gd name="T52" fmla="*/ 54 w 350"/>
                <a:gd name="T53" fmla="*/ 65 h 384"/>
                <a:gd name="T54" fmla="*/ 53 w 350"/>
                <a:gd name="T55" fmla="*/ 33 h 384"/>
                <a:gd name="T56" fmla="*/ 42 w 350"/>
                <a:gd name="T57" fmla="*/ 18 h 384"/>
                <a:gd name="T58" fmla="*/ 13 w 350"/>
                <a:gd name="T59" fmla="*/ 10 h 384"/>
                <a:gd name="T60" fmla="*/ 0 w 350"/>
                <a:gd name="T61" fmla="*/ 10 h 384"/>
                <a:gd name="T62" fmla="*/ 0 w 350"/>
                <a:gd name="T63" fmla="*/ 0 h 384"/>
                <a:gd name="T64" fmla="*/ 322 w 350"/>
                <a:gd name="T65" fmla="*/ 0 h 384"/>
                <a:gd name="T66" fmla="*/ 322 w 350"/>
                <a:gd name="T67" fmla="*/ 113 h 384"/>
                <a:gd name="T68" fmla="*/ 311 w 350"/>
                <a:gd name="T69" fmla="*/ 113 h 384"/>
                <a:gd name="T70" fmla="*/ 288 w 350"/>
                <a:gd name="T71" fmla="*/ 53 h 384"/>
                <a:gd name="T72" fmla="*/ 246 w 350"/>
                <a:gd name="T73" fmla="*/ 27 h 384"/>
                <a:gd name="T74" fmla="*/ 186 w 350"/>
                <a:gd name="T75" fmla="*/ 22 h 384"/>
                <a:gd name="T76" fmla="*/ 147 w 350"/>
                <a:gd name="T77" fmla="*/ 2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0" h="384">
                  <a:moveTo>
                    <a:pt x="147" y="22"/>
                  </a:moveTo>
                  <a:cubicBezTo>
                    <a:pt x="147" y="178"/>
                    <a:pt x="147" y="178"/>
                    <a:pt x="147" y="178"/>
                  </a:cubicBezTo>
                  <a:cubicBezTo>
                    <a:pt x="154" y="178"/>
                    <a:pt x="154" y="178"/>
                    <a:pt x="154" y="178"/>
                  </a:cubicBezTo>
                  <a:cubicBezTo>
                    <a:pt x="179" y="178"/>
                    <a:pt x="196" y="171"/>
                    <a:pt x="207" y="155"/>
                  </a:cubicBezTo>
                  <a:cubicBezTo>
                    <a:pt x="218" y="140"/>
                    <a:pt x="225" y="117"/>
                    <a:pt x="228" y="87"/>
                  </a:cubicBezTo>
                  <a:cubicBezTo>
                    <a:pt x="239" y="87"/>
                    <a:pt x="239" y="87"/>
                    <a:pt x="239" y="87"/>
                  </a:cubicBezTo>
                  <a:cubicBezTo>
                    <a:pt x="239" y="289"/>
                    <a:pt x="239" y="289"/>
                    <a:pt x="239" y="289"/>
                  </a:cubicBezTo>
                  <a:cubicBezTo>
                    <a:pt x="228" y="289"/>
                    <a:pt x="228" y="289"/>
                    <a:pt x="228" y="289"/>
                  </a:cubicBezTo>
                  <a:cubicBezTo>
                    <a:pt x="226" y="267"/>
                    <a:pt x="221" y="249"/>
                    <a:pt x="214" y="235"/>
                  </a:cubicBezTo>
                  <a:cubicBezTo>
                    <a:pt x="207" y="221"/>
                    <a:pt x="198" y="212"/>
                    <a:pt x="189" y="207"/>
                  </a:cubicBezTo>
                  <a:cubicBezTo>
                    <a:pt x="179" y="202"/>
                    <a:pt x="165" y="200"/>
                    <a:pt x="147" y="200"/>
                  </a:cubicBezTo>
                  <a:cubicBezTo>
                    <a:pt x="147" y="308"/>
                    <a:pt x="147" y="308"/>
                    <a:pt x="147" y="308"/>
                  </a:cubicBezTo>
                  <a:cubicBezTo>
                    <a:pt x="147" y="329"/>
                    <a:pt x="148" y="342"/>
                    <a:pt x="149" y="347"/>
                  </a:cubicBezTo>
                  <a:cubicBezTo>
                    <a:pt x="151" y="351"/>
                    <a:pt x="154" y="355"/>
                    <a:pt x="159" y="358"/>
                  </a:cubicBezTo>
                  <a:cubicBezTo>
                    <a:pt x="164" y="361"/>
                    <a:pt x="172" y="363"/>
                    <a:pt x="183" y="363"/>
                  </a:cubicBezTo>
                  <a:cubicBezTo>
                    <a:pt x="206" y="363"/>
                    <a:pt x="206" y="363"/>
                    <a:pt x="206" y="363"/>
                  </a:cubicBezTo>
                  <a:cubicBezTo>
                    <a:pt x="242" y="363"/>
                    <a:pt x="271" y="355"/>
                    <a:pt x="293" y="338"/>
                  </a:cubicBezTo>
                  <a:cubicBezTo>
                    <a:pt x="314" y="321"/>
                    <a:pt x="330" y="296"/>
                    <a:pt x="339" y="262"/>
                  </a:cubicBezTo>
                  <a:cubicBezTo>
                    <a:pt x="350" y="262"/>
                    <a:pt x="350" y="262"/>
                    <a:pt x="350" y="262"/>
                  </a:cubicBezTo>
                  <a:cubicBezTo>
                    <a:pt x="332" y="384"/>
                    <a:pt x="332" y="384"/>
                    <a:pt x="332" y="384"/>
                  </a:cubicBezTo>
                  <a:cubicBezTo>
                    <a:pt x="0" y="384"/>
                    <a:pt x="0" y="384"/>
                    <a:pt x="0" y="384"/>
                  </a:cubicBezTo>
                  <a:cubicBezTo>
                    <a:pt x="0" y="374"/>
                    <a:pt x="0" y="374"/>
                    <a:pt x="0" y="374"/>
                  </a:cubicBezTo>
                  <a:cubicBezTo>
                    <a:pt x="13" y="374"/>
                    <a:pt x="13" y="374"/>
                    <a:pt x="13" y="374"/>
                  </a:cubicBezTo>
                  <a:cubicBezTo>
                    <a:pt x="24" y="374"/>
                    <a:pt x="33" y="372"/>
                    <a:pt x="40" y="368"/>
                  </a:cubicBezTo>
                  <a:cubicBezTo>
                    <a:pt x="45" y="365"/>
                    <a:pt x="48" y="361"/>
                    <a:pt x="51" y="354"/>
                  </a:cubicBezTo>
                  <a:cubicBezTo>
                    <a:pt x="53" y="350"/>
                    <a:pt x="54" y="338"/>
                    <a:pt x="54" y="318"/>
                  </a:cubicBezTo>
                  <a:cubicBezTo>
                    <a:pt x="54" y="65"/>
                    <a:pt x="54" y="65"/>
                    <a:pt x="54" y="65"/>
                  </a:cubicBezTo>
                  <a:cubicBezTo>
                    <a:pt x="54" y="48"/>
                    <a:pt x="54" y="37"/>
                    <a:pt x="53" y="33"/>
                  </a:cubicBezTo>
                  <a:cubicBezTo>
                    <a:pt x="51" y="27"/>
                    <a:pt x="47" y="22"/>
                    <a:pt x="42" y="18"/>
                  </a:cubicBezTo>
                  <a:cubicBezTo>
                    <a:pt x="35" y="13"/>
                    <a:pt x="25" y="10"/>
                    <a:pt x="13" y="10"/>
                  </a:cubicBezTo>
                  <a:cubicBezTo>
                    <a:pt x="0" y="10"/>
                    <a:pt x="0" y="10"/>
                    <a:pt x="0" y="10"/>
                  </a:cubicBezTo>
                  <a:cubicBezTo>
                    <a:pt x="0" y="0"/>
                    <a:pt x="0" y="0"/>
                    <a:pt x="0" y="0"/>
                  </a:cubicBezTo>
                  <a:cubicBezTo>
                    <a:pt x="322" y="0"/>
                    <a:pt x="322" y="0"/>
                    <a:pt x="322" y="0"/>
                  </a:cubicBezTo>
                  <a:cubicBezTo>
                    <a:pt x="322" y="113"/>
                    <a:pt x="322" y="113"/>
                    <a:pt x="322" y="113"/>
                  </a:cubicBezTo>
                  <a:cubicBezTo>
                    <a:pt x="311" y="113"/>
                    <a:pt x="311" y="113"/>
                    <a:pt x="311" y="113"/>
                  </a:cubicBezTo>
                  <a:cubicBezTo>
                    <a:pt x="306" y="85"/>
                    <a:pt x="298" y="66"/>
                    <a:pt x="288" y="53"/>
                  </a:cubicBezTo>
                  <a:cubicBezTo>
                    <a:pt x="278" y="41"/>
                    <a:pt x="264" y="32"/>
                    <a:pt x="246" y="27"/>
                  </a:cubicBezTo>
                  <a:cubicBezTo>
                    <a:pt x="235" y="23"/>
                    <a:pt x="215" y="22"/>
                    <a:pt x="186" y="22"/>
                  </a:cubicBezTo>
                  <a:lnTo>
                    <a:pt x="14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1" name="Freeform 265"/>
            <p:cNvSpPr>
              <a:spLocks noEditPoints="1"/>
            </p:cNvSpPr>
            <p:nvPr userDrawn="1"/>
          </p:nvSpPr>
          <p:spPr bwMode="auto">
            <a:xfrm>
              <a:off x="1382" y="5254"/>
              <a:ext cx="678" cy="926"/>
            </a:xfrm>
            <a:custGeom>
              <a:avLst/>
              <a:gdLst>
                <a:gd name="T0" fmla="*/ 255 w 287"/>
                <a:gd name="T1" fmla="*/ 0 h 392"/>
                <a:gd name="T2" fmla="*/ 255 w 287"/>
                <a:gd name="T3" fmla="*/ 305 h 392"/>
                <a:gd name="T4" fmla="*/ 257 w 287"/>
                <a:gd name="T5" fmla="*/ 341 h 392"/>
                <a:gd name="T6" fmla="*/ 265 w 287"/>
                <a:gd name="T7" fmla="*/ 355 h 392"/>
                <a:gd name="T8" fmla="*/ 287 w 287"/>
                <a:gd name="T9" fmla="*/ 361 h 392"/>
                <a:gd name="T10" fmla="*/ 287 w 287"/>
                <a:gd name="T11" fmla="*/ 370 h 392"/>
                <a:gd name="T12" fmla="*/ 175 w 287"/>
                <a:gd name="T13" fmla="*/ 392 h 392"/>
                <a:gd name="T14" fmla="*/ 175 w 287"/>
                <a:gd name="T15" fmla="*/ 350 h 392"/>
                <a:gd name="T16" fmla="*/ 140 w 287"/>
                <a:gd name="T17" fmla="*/ 383 h 392"/>
                <a:gd name="T18" fmla="*/ 104 w 287"/>
                <a:gd name="T19" fmla="*/ 392 h 392"/>
                <a:gd name="T20" fmla="*/ 24 w 287"/>
                <a:gd name="T21" fmla="*/ 347 h 392"/>
                <a:gd name="T22" fmla="*/ 0 w 287"/>
                <a:gd name="T23" fmla="*/ 256 h 392"/>
                <a:gd name="T24" fmla="*/ 15 w 287"/>
                <a:gd name="T25" fmla="*/ 180 h 392"/>
                <a:gd name="T26" fmla="*/ 55 w 287"/>
                <a:gd name="T27" fmla="*/ 128 h 392"/>
                <a:gd name="T28" fmla="*/ 110 w 287"/>
                <a:gd name="T29" fmla="*/ 111 h 392"/>
                <a:gd name="T30" fmla="*/ 144 w 287"/>
                <a:gd name="T31" fmla="*/ 118 h 392"/>
                <a:gd name="T32" fmla="*/ 175 w 287"/>
                <a:gd name="T33" fmla="*/ 144 h 392"/>
                <a:gd name="T34" fmla="*/ 175 w 287"/>
                <a:gd name="T35" fmla="*/ 64 h 392"/>
                <a:gd name="T36" fmla="*/ 173 w 287"/>
                <a:gd name="T37" fmla="*/ 28 h 392"/>
                <a:gd name="T38" fmla="*/ 163 w 287"/>
                <a:gd name="T39" fmla="*/ 15 h 392"/>
                <a:gd name="T40" fmla="*/ 137 w 287"/>
                <a:gd name="T41" fmla="*/ 11 h 392"/>
                <a:gd name="T42" fmla="*/ 137 w 287"/>
                <a:gd name="T43" fmla="*/ 0 h 392"/>
                <a:gd name="T44" fmla="*/ 255 w 287"/>
                <a:gd name="T45" fmla="*/ 0 h 392"/>
                <a:gd name="T46" fmla="*/ 175 w 287"/>
                <a:gd name="T47" fmla="*/ 179 h 392"/>
                <a:gd name="T48" fmla="*/ 124 w 287"/>
                <a:gd name="T49" fmla="*/ 139 h 392"/>
                <a:gd name="T50" fmla="*/ 107 w 287"/>
                <a:gd name="T51" fmla="*/ 145 h 392"/>
                <a:gd name="T52" fmla="*/ 90 w 287"/>
                <a:gd name="T53" fmla="*/ 176 h 392"/>
                <a:gd name="T54" fmla="*/ 83 w 287"/>
                <a:gd name="T55" fmla="*/ 243 h 392"/>
                <a:gd name="T56" fmla="*/ 90 w 287"/>
                <a:gd name="T57" fmla="*/ 318 h 392"/>
                <a:gd name="T58" fmla="*/ 110 w 287"/>
                <a:gd name="T59" fmla="*/ 353 h 392"/>
                <a:gd name="T60" fmla="*/ 128 w 287"/>
                <a:gd name="T61" fmla="*/ 358 h 392"/>
                <a:gd name="T62" fmla="*/ 175 w 287"/>
                <a:gd name="T63" fmla="*/ 319 h 392"/>
                <a:gd name="T64" fmla="*/ 175 w 287"/>
                <a:gd name="T65" fmla="*/ 17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7" h="392">
                  <a:moveTo>
                    <a:pt x="255" y="0"/>
                  </a:moveTo>
                  <a:cubicBezTo>
                    <a:pt x="255" y="305"/>
                    <a:pt x="255" y="305"/>
                    <a:pt x="255" y="305"/>
                  </a:cubicBezTo>
                  <a:cubicBezTo>
                    <a:pt x="255" y="325"/>
                    <a:pt x="255" y="338"/>
                    <a:pt x="257" y="341"/>
                  </a:cubicBezTo>
                  <a:cubicBezTo>
                    <a:pt x="258" y="348"/>
                    <a:pt x="261" y="352"/>
                    <a:pt x="265" y="355"/>
                  </a:cubicBezTo>
                  <a:cubicBezTo>
                    <a:pt x="269" y="358"/>
                    <a:pt x="277" y="360"/>
                    <a:pt x="287" y="361"/>
                  </a:cubicBezTo>
                  <a:cubicBezTo>
                    <a:pt x="287" y="370"/>
                    <a:pt x="287" y="370"/>
                    <a:pt x="287" y="370"/>
                  </a:cubicBezTo>
                  <a:cubicBezTo>
                    <a:pt x="175" y="392"/>
                    <a:pt x="175" y="392"/>
                    <a:pt x="175" y="392"/>
                  </a:cubicBezTo>
                  <a:cubicBezTo>
                    <a:pt x="175" y="350"/>
                    <a:pt x="175" y="350"/>
                    <a:pt x="175" y="350"/>
                  </a:cubicBezTo>
                  <a:cubicBezTo>
                    <a:pt x="162" y="366"/>
                    <a:pt x="150" y="377"/>
                    <a:pt x="140" y="383"/>
                  </a:cubicBezTo>
                  <a:cubicBezTo>
                    <a:pt x="129" y="389"/>
                    <a:pt x="117" y="392"/>
                    <a:pt x="104" y="392"/>
                  </a:cubicBezTo>
                  <a:cubicBezTo>
                    <a:pt x="70" y="392"/>
                    <a:pt x="43" y="377"/>
                    <a:pt x="24" y="347"/>
                  </a:cubicBezTo>
                  <a:cubicBezTo>
                    <a:pt x="8" y="322"/>
                    <a:pt x="0" y="292"/>
                    <a:pt x="0" y="256"/>
                  </a:cubicBezTo>
                  <a:cubicBezTo>
                    <a:pt x="0" y="228"/>
                    <a:pt x="5" y="202"/>
                    <a:pt x="15" y="180"/>
                  </a:cubicBezTo>
                  <a:cubicBezTo>
                    <a:pt x="24" y="157"/>
                    <a:pt x="38" y="140"/>
                    <a:pt x="55" y="128"/>
                  </a:cubicBezTo>
                  <a:cubicBezTo>
                    <a:pt x="72" y="117"/>
                    <a:pt x="91" y="111"/>
                    <a:pt x="110" y="111"/>
                  </a:cubicBezTo>
                  <a:cubicBezTo>
                    <a:pt x="123" y="111"/>
                    <a:pt x="134" y="113"/>
                    <a:pt x="144" y="118"/>
                  </a:cubicBezTo>
                  <a:cubicBezTo>
                    <a:pt x="154" y="123"/>
                    <a:pt x="164" y="132"/>
                    <a:pt x="175" y="144"/>
                  </a:cubicBezTo>
                  <a:cubicBezTo>
                    <a:pt x="175" y="64"/>
                    <a:pt x="175" y="64"/>
                    <a:pt x="175" y="64"/>
                  </a:cubicBezTo>
                  <a:cubicBezTo>
                    <a:pt x="175" y="44"/>
                    <a:pt x="175" y="32"/>
                    <a:pt x="173" y="28"/>
                  </a:cubicBezTo>
                  <a:cubicBezTo>
                    <a:pt x="171" y="22"/>
                    <a:pt x="167" y="18"/>
                    <a:pt x="163" y="15"/>
                  </a:cubicBezTo>
                  <a:cubicBezTo>
                    <a:pt x="158" y="13"/>
                    <a:pt x="150" y="11"/>
                    <a:pt x="137" y="11"/>
                  </a:cubicBezTo>
                  <a:cubicBezTo>
                    <a:pt x="137" y="0"/>
                    <a:pt x="137" y="0"/>
                    <a:pt x="137" y="0"/>
                  </a:cubicBezTo>
                  <a:lnTo>
                    <a:pt x="255" y="0"/>
                  </a:lnTo>
                  <a:close/>
                  <a:moveTo>
                    <a:pt x="175" y="179"/>
                  </a:moveTo>
                  <a:cubicBezTo>
                    <a:pt x="161" y="153"/>
                    <a:pt x="144" y="139"/>
                    <a:pt x="124" y="139"/>
                  </a:cubicBezTo>
                  <a:cubicBezTo>
                    <a:pt x="117" y="139"/>
                    <a:pt x="111" y="141"/>
                    <a:pt x="107" y="145"/>
                  </a:cubicBezTo>
                  <a:cubicBezTo>
                    <a:pt x="100" y="151"/>
                    <a:pt x="94" y="161"/>
                    <a:pt x="90" y="176"/>
                  </a:cubicBezTo>
                  <a:cubicBezTo>
                    <a:pt x="85" y="190"/>
                    <a:pt x="83" y="213"/>
                    <a:pt x="83" y="243"/>
                  </a:cubicBezTo>
                  <a:cubicBezTo>
                    <a:pt x="83" y="277"/>
                    <a:pt x="85" y="302"/>
                    <a:pt x="90" y="318"/>
                  </a:cubicBezTo>
                  <a:cubicBezTo>
                    <a:pt x="95" y="334"/>
                    <a:pt x="102" y="346"/>
                    <a:pt x="110" y="353"/>
                  </a:cubicBezTo>
                  <a:cubicBezTo>
                    <a:pt x="115" y="356"/>
                    <a:pt x="121" y="358"/>
                    <a:pt x="128" y="358"/>
                  </a:cubicBezTo>
                  <a:cubicBezTo>
                    <a:pt x="145" y="358"/>
                    <a:pt x="161" y="345"/>
                    <a:pt x="175" y="319"/>
                  </a:cubicBezTo>
                  <a:lnTo>
                    <a:pt x="175"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2" name="Freeform 266"/>
            <p:cNvSpPr>
              <a:spLocks/>
            </p:cNvSpPr>
            <p:nvPr userDrawn="1"/>
          </p:nvSpPr>
          <p:spPr bwMode="auto">
            <a:xfrm>
              <a:off x="2093" y="5535"/>
              <a:ext cx="676" cy="645"/>
            </a:xfrm>
            <a:custGeom>
              <a:avLst/>
              <a:gdLst>
                <a:gd name="T0" fmla="*/ 258 w 286"/>
                <a:gd name="T1" fmla="*/ 0 h 273"/>
                <a:gd name="T2" fmla="*/ 258 w 286"/>
                <a:gd name="T3" fmla="*/ 208 h 273"/>
                <a:gd name="T4" fmla="*/ 264 w 286"/>
                <a:gd name="T5" fmla="*/ 245 h 273"/>
                <a:gd name="T6" fmla="*/ 286 w 286"/>
                <a:gd name="T7" fmla="*/ 255 h 273"/>
                <a:gd name="T8" fmla="*/ 286 w 286"/>
                <a:gd name="T9" fmla="*/ 265 h 273"/>
                <a:gd name="T10" fmla="*/ 178 w 286"/>
                <a:gd name="T11" fmla="*/ 265 h 273"/>
                <a:gd name="T12" fmla="*/ 178 w 286"/>
                <a:gd name="T13" fmla="*/ 230 h 273"/>
                <a:gd name="T14" fmla="*/ 140 w 286"/>
                <a:gd name="T15" fmla="*/ 263 h 273"/>
                <a:gd name="T16" fmla="*/ 98 w 286"/>
                <a:gd name="T17" fmla="*/ 273 h 273"/>
                <a:gd name="T18" fmla="*/ 58 w 286"/>
                <a:gd name="T19" fmla="*/ 259 h 273"/>
                <a:gd name="T20" fmla="*/ 35 w 286"/>
                <a:gd name="T21" fmla="*/ 227 h 273"/>
                <a:gd name="T22" fmla="*/ 29 w 286"/>
                <a:gd name="T23" fmla="*/ 163 h 273"/>
                <a:gd name="T24" fmla="*/ 29 w 286"/>
                <a:gd name="T25" fmla="*/ 58 h 273"/>
                <a:gd name="T26" fmla="*/ 23 w 286"/>
                <a:gd name="T27" fmla="*/ 20 h 273"/>
                <a:gd name="T28" fmla="*/ 0 w 286"/>
                <a:gd name="T29" fmla="*/ 10 h 273"/>
                <a:gd name="T30" fmla="*/ 0 w 286"/>
                <a:gd name="T31" fmla="*/ 0 h 273"/>
                <a:gd name="T32" fmla="*/ 108 w 286"/>
                <a:gd name="T33" fmla="*/ 0 h 273"/>
                <a:gd name="T34" fmla="*/ 108 w 286"/>
                <a:gd name="T35" fmla="*/ 181 h 273"/>
                <a:gd name="T36" fmla="*/ 111 w 286"/>
                <a:gd name="T37" fmla="*/ 218 h 273"/>
                <a:gd name="T38" fmla="*/ 119 w 286"/>
                <a:gd name="T39" fmla="*/ 230 h 273"/>
                <a:gd name="T40" fmla="*/ 133 w 286"/>
                <a:gd name="T41" fmla="*/ 235 h 273"/>
                <a:gd name="T42" fmla="*/ 151 w 286"/>
                <a:gd name="T43" fmla="*/ 229 h 273"/>
                <a:gd name="T44" fmla="*/ 178 w 286"/>
                <a:gd name="T45" fmla="*/ 199 h 273"/>
                <a:gd name="T46" fmla="*/ 178 w 286"/>
                <a:gd name="T47" fmla="*/ 58 h 273"/>
                <a:gd name="T48" fmla="*/ 173 w 286"/>
                <a:gd name="T49" fmla="*/ 20 h 273"/>
                <a:gd name="T50" fmla="*/ 150 w 286"/>
                <a:gd name="T51" fmla="*/ 10 h 273"/>
                <a:gd name="T52" fmla="*/ 150 w 286"/>
                <a:gd name="T53" fmla="*/ 0 h 273"/>
                <a:gd name="T54" fmla="*/ 258 w 286"/>
                <a:gd name="T5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6" h="273">
                  <a:moveTo>
                    <a:pt x="258" y="0"/>
                  </a:moveTo>
                  <a:cubicBezTo>
                    <a:pt x="258" y="208"/>
                    <a:pt x="258" y="208"/>
                    <a:pt x="258" y="208"/>
                  </a:cubicBezTo>
                  <a:cubicBezTo>
                    <a:pt x="258" y="228"/>
                    <a:pt x="260" y="240"/>
                    <a:pt x="264" y="245"/>
                  </a:cubicBezTo>
                  <a:cubicBezTo>
                    <a:pt x="267" y="250"/>
                    <a:pt x="275" y="254"/>
                    <a:pt x="286" y="255"/>
                  </a:cubicBezTo>
                  <a:cubicBezTo>
                    <a:pt x="286" y="265"/>
                    <a:pt x="286" y="265"/>
                    <a:pt x="286" y="265"/>
                  </a:cubicBezTo>
                  <a:cubicBezTo>
                    <a:pt x="178" y="265"/>
                    <a:pt x="178" y="265"/>
                    <a:pt x="178" y="265"/>
                  </a:cubicBezTo>
                  <a:cubicBezTo>
                    <a:pt x="178" y="230"/>
                    <a:pt x="178" y="230"/>
                    <a:pt x="178" y="230"/>
                  </a:cubicBezTo>
                  <a:cubicBezTo>
                    <a:pt x="166" y="245"/>
                    <a:pt x="153" y="256"/>
                    <a:pt x="140" y="263"/>
                  </a:cubicBezTo>
                  <a:cubicBezTo>
                    <a:pt x="128" y="270"/>
                    <a:pt x="114" y="273"/>
                    <a:pt x="98" y="273"/>
                  </a:cubicBezTo>
                  <a:cubicBezTo>
                    <a:pt x="83" y="273"/>
                    <a:pt x="70" y="269"/>
                    <a:pt x="58" y="259"/>
                  </a:cubicBezTo>
                  <a:cubicBezTo>
                    <a:pt x="46" y="250"/>
                    <a:pt x="39" y="239"/>
                    <a:pt x="35" y="227"/>
                  </a:cubicBezTo>
                  <a:cubicBezTo>
                    <a:pt x="31" y="215"/>
                    <a:pt x="29" y="193"/>
                    <a:pt x="29" y="163"/>
                  </a:cubicBezTo>
                  <a:cubicBezTo>
                    <a:pt x="29" y="58"/>
                    <a:pt x="29" y="58"/>
                    <a:pt x="29" y="58"/>
                  </a:cubicBezTo>
                  <a:cubicBezTo>
                    <a:pt x="29" y="38"/>
                    <a:pt x="27" y="25"/>
                    <a:pt x="23" y="20"/>
                  </a:cubicBezTo>
                  <a:cubicBezTo>
                    <a:pt x="19" y="15"/>
                    <a:pt x="12" y="12"/>
                    <a:pt x="0" y="10"/>
                  </a:cubicBezTo>
                  <a:cubicBezTo>
                    <a:pt x="0" y="0"/>
                    <a:pt x="0" y="0"/>
                    <a:pt x="0" y="0"/>
                  </a:cubicBezTo>
                  <a:cubicBezTo>
                    <a:pt x="108" y="0"/>
                    <a:pt x="108" y="0"/>
                    <a:pt x="108" y="0"/>
                  </a:cubicBezTo>
                  <a:cubicBezTo>
                    <a:pt x="108" y="181"/>
                    <a:pt x="108" y="181"/>
                    <a:pt x="108" y="181"/>
                  </a:cubicBezTo>
                  <a:cubicBezTo>
                    <a:pt x="108" y="200"/>
                    <a:pt x="109" y="212"/>
                    <a:pt x="111" y="218"/>
                  </a:cubicBezTo>
                  <a:cubicBezTo>
                    <a:pt x="113" y="223"/>
                    <a:pt x="115" y="227"/>
                    <a:pt x="119" y="230"/>
                  </a:cubicBezTo>
                  <a:cubicBezTo>
                    <a:pt x="123" y="233"/>
                    <a:pt x="128" y="235"/>
                    <a:pt x="133" y="235"/>
                  </a:cubicBezTo>
                  <a:cubicBezTo>
                    <a:pt x="140" y="235"/>
                    <a:pt x="146" y="233"/>
                    <a:pt x="151" y="229"/>
                  </a:cubicBezTo>
                  <a:cubicBezTo>
                    <a:pt x="159" y="224"/>
                    <a:pt x="168" y="214"/>
                    <a:pt x="178" y="199"/>
                  </a:cubicBezTo>
                  <a:cubicBezTo>
                    <a:pt x="178" y="58"/>
                    <a:pt x="178" y="58"/>
                    <a:pt x="178" y="58"/>
                  </a:cubicBezTo>
                  <a:cubicBezTo>
                    <a:pt x="178" y="38"/>
                    <a:pt x="177" y="25"/>
                    <a:pt x="173" y="20"/>
                  </a:cubicBezTo>
                  <a:cubicBezTo>
                    <a:pt x="169" y="15"/>
                    <a:pt x="161" y="12"/>
                    <a:pt x="150" y="10"/>
                  </a:cubicBezTo>
                  <a:cubicBezTo>
                    <a:pt x="150" y="0"/>
                    <a:pt x="150" y="0"/>
                    <a:pt x="150" y="0"/>
                  </a:cubicBezTo>
                  <a:lnTo>
                    <a:pt x="2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3" name="Freeform 267"/>
            <p:cNvSpPr>
              <a:spLocks/>
            </p:cNvSpPr>
            <p:nvPr userDrawn="1"/>
          </p:nvSpPr>
          <p:spPr bwMode="auto">
            <a:xfrm>
              <a:off x="2826" y="5516"/>
              <a:ext cx="527" cy="664"/>
            </a:xfrm>
            <a:custGeom>
              <a:avLst/>
              <a:gdLst>
                <a:gd name="T0" fmla="*/ 214 w 223"/>
                <a:gd name="T1" fmla="*/ 205 h 281"/>
                <a:gd name="T2" fmla="*/ 223 w 223"/>
                <a:gd name="T3" fmla="*/ 212 h 281"/>
                <a:gd name="T4" fmla="*/ 176 w 223"/>
                <a:gd name="T5" fmla="*/ 264 h 281"/>
                <a:gd name="T6" fmla="*/ 117 w 223"/>
                <a:gd name="T7" fmla="*/ 281 h 281"/>
                <a:gd name="T8" fmla="*/ 32 w 223"/>
                <a:gd name="T9" fmla="*/ 241 h 281"/>
                <a:gd name="T10" fmla="*/ 0 w 223"/>
                <a:gd name="T11" fmla="*/ 145 h 281"/>
                <a:gd name="T12" fmla="*/ 29 w 223"/>
                <a:gd name="T13" fmla="*/ 50 h 281"/>
                <a:gd name="T14" fmla="*/ 125 w 223"/>
                <a:gd name="T15" fmla="*/ 0 h 281"/>
                <a:gd name="T16" fmla="*/ 190 w 223"/>
                <a:gd name="T17" fmla="*/ 21 h 281"/>
                <a:gd name="T18" fmla="*/ 215 w 223"/>
                <a:gd name="T19" fmla="*/ 67 h 281"/>
                <a:gd name="T20" fmla="*/ 205 w 223"/>
                <a:gd name="T21" fmla="*/ 93 h 281"/>
                <a:gd name="T22" fmla="*/ 179 w 223"/>
                <a:gd name="T23" fmla="*/ 102 h 281"/>
                <a:gd name="T24" fmla="*/ 152 w 223"/>
                <a:gd name="T25" fmla="*/ 91 h 281"/>
                <a:gd name="T26" fmla="*/ 138 w 223"/>
                <a:gd name="T27" fmla="*/ 52 h 281"/>
                <a:gd name="T28" fmla="*/ 130 w 223"/>
                <a:gd name="T29" fmla="*/ 27 h 281"/>
                <a:gd name="T30" fmla="*/ 115 w 223"/>
                <a:gd name="T31" fmla="*/ 20 h 281"/>
                <a:gd name="T32" fmla="*/ 91 w 223"/>
                <a:gd name="T33" fmla="*/ 34 h 281"/>
                <a:gd name="T34" fmla="*/ 77 w 223"/>
                <a:gd name="T35" fmla="*/ 101 h 281"/>
                <a:gd name="T36" fmla="*/ 88 w 223"/>
                <a:gd name="T37" fmla="*/ 173 h 281"/>
                <a:gd name="T38" fmla="*/ 121 w 223"/>
                <a:gd name="T39" fmla="*/ 224 h 281"/>
                <a:gd name="T40" fmla="*/ 158 w 223"/>
                <a:gd name="T41" fmla="*/ 236 h 281"/>
                <a:gd name="T42" fmla="*/ 184 w 223"/>
                <a:gd name="T43" fmla="*/ 229 h 281"/>
                <a:gd name="T44" fmla="*/ 214 w 223"/>
                <a:gd name="T45" fmla="*/ 20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3" h="281">
                  <a:moveTo>
                    <a:pt x="214" y="205"/>
                  </a:moveTo>
                  <a:cubicBezTo>
                    <a:pt x="223" y="212"/>
                    <a:pt x="223" y="212"/>
                    <a:pt x="223" y="212"/>
                  </a:cubicBezTo>
                  <a:cubicBezTo>
                    <a:pt x="210" y="235"/>
                    <a:pt x="195" y="253"/>
                    <a:pt x="176" y="264"/>
                  </a:cubicBezTo>
                  <a:cubicBezTo>
                    <a:pt x="157" y="275"/>
                    <a:pt x="138" y="281"/>
                    <a:pt x="117" y="281"/>
                  </a:cubicBezTo>
                  <a:cubicBezTo>
                    <a:pt x="81" y="281"/>
                    <a:pt x="53" y="268"/>
                    <a:pt x="32" y="241"/>
                  </a:cubicBezTo>
                  <a:cubicBezTo>
                    <a:pt x="11" y="214"/>
                    <a:pt x="0" y="182"/>
                    <a:pt x="0" y="145"/>
                  </a:cubicBezTo>
                  <a:cubicBezTo>
                    <a:pt x="0" y="109"/>
                    <a:pt x="10" y="77"/>
                    <a:pt x="29" y="50"/>
                  </a:cubicBezTo>
                  <a:cubicBezTo>
                    <a:pt x="52" y="17"/>
                    <a:pt x="84" y="0"/>
                    <a:pt x="125" y="0"/>
                  </a:cubicBezTo>
                  <a:cubicBezTo>
                    <a:pt x="152" y="0"/>
                    <a:pt x="174" y="7"/>
                    <a:pt x="190" y="21"/>
                  </a:cubicBezTo>
                  <a:cubicBezTo>
                    <a:pt x="207" y="35"/>
                    <a:pt x="215" y="50"/>
                    <a:pt x="215" y="67"/>
                  </a:cubicBezTo>
                  <a:cubicBezTo>
                    <a:pt x="215" y="78"/>
                    <a:pt x="211" y="86"/>
                    <a:pt x="205" y="93"/>
                  </a:cubicBezTo>
                  <a:cubicBezTo>
                    <a:pt x="198" y="99"/>
                    <a:pt x="190" y="102"/>
                    <a:pt x="179" y="102"/>
                  </a:cubicBezTo>
                  <a:cubicBezTo>
                    <a:pt x="168" y="102"/>
                    <a:pt x="159" y="99"/>
                    <a:pt x="152" y="91"/>
                  </a:cubicBezTo>
                  <a:cubicBezTo>
                    <a:pt x="144" y="84"/>
                    <a:pt x="140" y="71"/>
                    <a:pt x="138" y="52"/>
                  </a:cubicBezTo>
                  <a:cubicBezTo>
                    <a:pt x="137" y="40"/>
                    <a:pt x="134" y="32"/>
                    <a:pt x="130" y="27"/>
                  </a:cubicBezTo>
                  <a:cubicBezTo>
                    <a:pt x="125" y="22"/>
                    <a:pt x="120" y="20"/>
                    <a:pt x="115" y="20"/>
                  </a:cubicBezTo>
                  <a:cubicBezTo>
                    <a:pt x="105" y="20"/>
                    <a:pt x="98" y="25"/>
                    <a:pt x="91" y="34"/>
                  </a:cubicBezTo>
                  <a:cubicBezTo>
                    <a:pt x="81" y="49"/>
                    <a:pt x="77" y="71"/>
                    <a:pt x="77" y="101"/>
                  </a:cubicBezTo>
                  <a:cubicBezTo>
                    <a:pt x="77" y="126"/>
                    <a:pt x="81" y="150"/>
                    <a:pt x="88" y="173"/>
                  </a:cubicBezTo>
                  <a:cubicBezTo>
                    <a:pt x="96" y="196"/>
                    <a:pt x="107" y="213"/>
                    <a:pt x="121" y="224"/>
                  </a:cubicBezTo>
                  <a:cubicBezTo>
                    <a:pt x="131" y="232"/>
                    <a:pt x="144" y="236"/>
                    <a:pt x="158" y="236"/>
                  </a:cubicBezTo>
                  <a:cubicBezTo>
                    <a:pt x="167" y="236"/>
                    <a:pt x="176" y="234"/>
                    <a:pt x="184" y="229"/>
                  </a:cubicBezTo>
                  <a:cubicBezTo>
                    <a:pt x="193" y="225"/>
                    <a:pt x="202" y="217"/>
                    <a:pt x="214" y="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4" name="Freeform 268"/>
            <p:cNvSpPr>
              <a:spLocks noEditPoints="1"/>
            </p:cNvSpPr>
            <p:nvPr userDrawn="1"/>
          </p:nvSpPr>
          <p:spPr bwMode="auto">
            <a:xfrm>
              <a:off x="3402" y="5516"/>
              <a:ext cx="603"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5 w 255"/>
                <a:gd name="T17" fmla="*/ 27 h 277"/>
                <a:gd name="T18" fmla="*/ 104 w 255"/>
                <a:gd name="T19" fmla="*/ 22 h 277"/>
                <a:gd name="T20" fmla="*/ 74 w 255"/>
                <a:gd name="T21" fmla="*/ 30 h 277"/>
                <a:gd name="T22" fmla="*/ 66 w 255"/>
                <a:gd name="T23" fmla="*/ 42 h 277"/>
                <a:gd name="T24" fmla="*/ 74 w 255"/>
                <a:gd name="T25" fmla="*/ 56 h 277"/>
                <a:gd name="T26" fmla="*/ 85 w 255"/>
                <a:gd name="T27" fmla="*/ 80 h 277"/>
                <a:gd name="T28" fmla="*/ 75 w 255"/>
                <a:gd name="T29" fmla="*/ 104 h 277"/>
                <a:gd name="T30" fmla="*/ 48 w 255"/>
                <a:gd name="T31" fmla="*/ 113 h 277"/>
                <a:gd name="T32" fmla="*/ 18 w 255"/>
                <a:gd name="T33" fmla="*/ 103 h 277"/>
                <a:gd name="T34" fmla="*/ 6 w 255"/>
                <a:gd name="T35" fmla="*/ 77 h 277"/>
                <a:gd name="T36" fmla="*/ 22 w 255"/>
                <a:gd name="T37" fmla="*/ 38 h 277"/>
                <a:gd name="T38" fmla="*/ 67 w 255"/>
                <a:gd name="T39" fmla="*/ 10 h 277"/>
                <a:gd name="T40" fmla="*/ 127 w 255"/>
                <a:gd name="T41" fmla="*/ 0 h 277"/>
                <a:gd name="T42" fmla="*/ 187 w 255"/>
                <a:gd name="T43" fmla="*/ 16 h 277"/>
                <a:gd name="T44" fmla="*/ 215 w 255"/>
                <a:gd name="T45" fmla="*/ 51 h 277"/>
                <a:gd name="T46" fmla="*/ 219 w 255"/>
                <a:gd name="T47" fmla="*/ 106 h 277"/>
                <a:gd name="T48" fmla="*/ 219 w 255"/>
                <a:gd name="T49" fmla="*/ 209 h 277"/>
                <a:gd name="T50" fmla="*/ 221 w 255"/>
                <a:gd name="T51" fmla="*/ 231 h 277"/>
                <a:gd name="T52" fmla="*/ 225 w 255"/>
                <a:gd name="T53" fmla="*/ 238 h 277"/>
                <a:gd name="T54" fmla="*/ 232 w 255"/>
                <a:gd name="T55" fmla="*/ 241 h 277"/>
                <a:gd name="T56" fmla="*/ 247 w 255"/>
                <a:gd name="T57" fmla="*/ 230 h 277"/>
                <a:gd name="T58" fmla="*/ 255 w 255"/>
                <a:gd name="T59" fmla="*/ 237 h 277"/>
                <a:gd name="T60" fmla="*/ 226 w 255"/>
                <a:gd name="T61" fmla="*/ 267 h 277"/>
                <a:gd name="T62" fmla="*/ 191 w 255"/>
                <a:gd name="T63" fmla="*/ 277 h 277"/>
                <a:gd name="T64" fmla="*/ 156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8" y="263"/>
                    <a:pt x="79" y="277"/>
                    <a:pt x="53" y="277"/>
                  </a:cubicBezTo>
                  <a:cubicBezTo>
                    <a:pt x="38" y="277"/>
                    <a:pt x="25" y="272"/>
                    <a:pt x="15" y="262"/>
                  </a:cubicBezTo>
                  <a:cubicBezTo>
                    <a:pt x="5" y="252"/>
                    <a:pt x="0" y="240"/>
                    <a:pt x="0" y="225"/>
                  </a:cubicBezTo>
                  <a:cubicBezTo>
                    <a:pt x="0" y="204"/>
                    <a:pt x="9" y="186"/>
                    <a:pt x="26" y="170"/>
                  </a:cubicBezTo>
                  <a:cubicBezTo>
                    <a:pt x="44" y="154"/>
                    <a:pt x="82" y="132"/>
                    <a:pt x="140" y="106"/>
                  </a:cubicBezTo>
                  <a:cubicBezTo>
                    <a:pt x="140" y="79"/>
                    <a:pt x="140" y="79"/>
                    <a:pt x="140" y="79"/>
                  </a:cubicBezTo>
                  <a:cubicBezTo>
                    <a:pt x="140" y="59"/>
                    <a:pt x="139" y="46"/>
                    <a:pt x="137" y="41"/>
                  </a:cubicBezTo>
                  <a:cubicBezTo>
                    <a:pt x="135" y="36"/>
                    <a:pt x="131" y="31"/>
                    <a:pt x="125" y="27"/>
                  </a:cubicBezTo>
                  <a:cubicBezTo>
                    <a:pt x="118" y="23"/>
                    <a:pt x="112" y="22"/>
                    <a:pt x="104" y="22"/>
                  </a:cubicBezTo>
                  <a:cubicBezTo>
                    <a:pt x="92" y="22"/>
                    <a:pt x="82" y="24"/>
                    <a:pt x="74" y="30"/>
                  </a:cubicBezTo>
                  <a:cubicBezTo>
                    <a:pt x="69" y="33"/>
                    <a:pt x="66" y="37"/>
                    <a:pt x="66" y="42"/>
                  </a:cubicBezTo>
                  <a:cubicBezTo>
                    <a:pt x="66" y="46"/>
                    <a:pt x="69" y="51"/>
                    <a:pt x="74" y="56"/>
                  </a:cubicBezTo>
                  <a:cubicBezTo>
                    <a:pt x="82" y="65"/>
                    <a:pt x="85" y="72"/>
                    <a:pt x="85" y="80"/>
                  </a:cubicBezTo>
                  <a:cubicBezTo>
                    <a:pt x="85" y="89"/>
                    <a:pt x="82" y="97"/>
                    <a:pt x="75" y="104"/>
                  </a:cubicBezTo>
                  <a:cubicBezTo>
                    <a:pt x="68" y="110"/>
                    <a:pt x="59" y="113"/>
                    <a:pt x="48" y="113"/>
                  </a:cubicBezTo>
                  <a:cubicBezTo>
                    <a:pt x="36" y="113"/>
                    <a:pt x="26" y="110"/>
                    <a:pt x="18" y="103"/>
                  </a:cubicBezTo>
                  <a:cubicBezTo>
                    <a:pt x="10" y="96"/>
                    <a:pt x="6" y="87"/>
                    <a:pt x="6" y="77"/>
                  </a:cubicBezTo>
                  <a:cubicBezTo>
                    <a:pt x="6" y="64"/>
                    <a:pt x="11" y="51"/>
                    <a:pt x="22" y="38"/>
                  </a:cubicBezTo>
                  <a:cubicBezTo>
                    <a:pt x="33" y="26"/>
                    <a:pt x="48" y="17"/>
                    <a:pt x="67" y="10"/>
                  </a:cubicBezTo>
                  <a:cubicBezTo>
                    <a:pt x="86" y="3"/>
                    <a:pt x="106" y="0"/>
                    <a:pt x="127" y="0"/>
                  </a:cubicBezTo>
                  <a:cubicBezTo>
                    <a:pt x="152" y="0"/>
                    <a:pt x="172" y="5"/>
                    <a:pt x="187" y="16"/>
                  </a:cubicBezTo>
                  <a:cubicBezTo>
                    <a:pt x="201" y="27"/>
                    <a:pt x="211" y="38"/>
                    <a:pt x="215" y="51"/>
                  </a:cubicBezTo>
                  <a:cubicBezTo>
                    <a:pt x="218" y="59"/>
                    <a:pt x="219" y="77"/>
                    <a:pt x="219" y="106"/>
                  </a:cubicBezTo>
                  <a:cubicBezTo>
                    <a:pt x="219" y="209"/>
                    <a:pt x="219" y="209"/>
                    <a:pt x="219" y="209"/>
                  </a:cubicBezTo>
                  <a:cubicBezTo>
                    <a:pt x="219" y="221"/>
                    <a:pt x="220" y="228"/>
                    <a:pt x="221" y="231"/>
                  </a:cubicBezTo>
                  <a:cubicBezTo>
                    <a:pt x="222" y="234"/>
                    <a:pt x="223" y="237"/>
                    <a:pt x="225" y="238"/>
                  </a:cubicBezTo>
                  <a:cubicBezTo>
                    <a:pt x="227" y="240"/>
                    <a:pt x="229" y="241"/>
                    <a:pt x="232" y="241"/>
                  </a:cubicBezTo>
                  <a:cubicBezTo>
                    <a:pt x="236" y="241"/>
                    <a:pt x="241" y="237"/>
                    <a:pt x="247" y="230"/>
                  </a:cubicBezTo>
                  <a:cubicBezTo>
                    <a:pt x="255" y="237"/>
                    <a:pt x="255" y="237"/>
                    <a:pt x="255" y="237"/>
                  </a:cubicBezTo>
                  <a:cubicBezTo>
                    <a:pt x="246" y="251"/>
                    <a:pt x="236" y="261"/>
                    <a:pt x="226" y="267"/>
                  </a:cubicBezTo>
                  <a:cubicBezTo>
                    <a:pt x="216" y="274"/>
                    <a:pt x="204" y="277"/>
                    <a:pt x="191" y="277"/>
                  </a:cubicBezTo>
                  <a:cubicBezTo>
                    <a:pt x="176" y="277"/>
                    <a:pt x="164" y="273"/>
                    <a:pt x="156" y="266"/>
                  </a:cubicBezTo>
                  <a:cubicBezTo>
                    <a:pt x="147" y="259"/>
                    <a:pt x="142" y="248"/>
                    <a:pt x="140" y="234"/>
                  </a:cubicBezTo>
                  <a:close/>
                  <a:moveTo>
                    <a:pt x="140" y="213"/>
                  </a:moveTo>
                  <a:cubicBezTo>
                    <a:pt x="140" y="125"/>
                    <a:pt x="140" y="125"/>
                    <a:pt x="140" y="125"/>
                  </a:cubicBezTo>
                  <a:cubicBezTo>
                    <a:pt x="117" y="138"/>
                    <a:pt x="100" y="152"/>
                    <a:pt x="89" y="168"/>
                  </a:cubicBezTo>
                  <a:cubicBezTo>
                    <a:pt x="82" y="178"/>
                    <a:pt x="78" y="188"/>
                    <a:pt x="78" y="199"/>
                  </a:cubicBezTo>
                  <a:cubicBezTo>
                    <a:pt x="78" y="207"/>
                    <a:pt x="81" y="215"/>
                    <a:pt x="87" y="222"/>
                  </a:cubicBezTo>
                  <a:cubicBezTo>
                    <a:pt x="92" y="227"/>
                    <a:pt x="99" y="229"/>
                    <a:pt x="107" y="229"/>
                  </a:cubicBezTo>
                  <a:cubicBezTo>
                    <a:pt x="117" y="229"/>
                    <a:pt x="128"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5" name="Freeform 269"/>
            <p:cNvSpPr>
              <a:spLocks/>
            </p:cNvSpPr>
            <p:nvPr userDrawn="1"/>
          </p:nvSpPr>
          <p:spPr bwMode="auto">
            <a:xfrm>
              <a:off x="4012" y="5306"/>
              <a:ext cx="418" cy="865"/>
            </a:xfrm>
            <a:custGeom>
              <a:avLst/>
              <a:gdLst>
                <a:gd name="T0" fmla="*/ 114 w 177"/>
                <a:gd name="T1" fmla="*/ 0 h 366"/>
                <a:gd name="T2" fmla="*/ 114 w 177"/>
                <a:gd name="T3" fmla="*/ 97 h 366"/>
                <a:gd name="T4" fmla="*/ 177 w 177"/>
                <a:gd name="T5" fmla="*/ 97 h 366"/>
                <a:gd name="T6" fmla="*/ 177 w 177"/>
                <a:gd name="T7" fmla="*/ 125 h 366"/>
                <a:gd name="T8" fmla="*/ 114 w 177"/>
                <a:gd name="T9" fmla="*/ 125 h 366"/>
                <a:gd name="T10" fmla="*/ 114 w 177"/>
                <a:gd name="T11" fmla="*/ 289 h 366"/>
                <a:gd name="T12" fmla="*/ 116 w 177"/>
                <a:gd name="T13" fmla="*/ 318 h 366"/>
                <a:gd name="T14" fmla="*/ 124 w 177"/>
                <a:gd name="T15" fmla="*/ 329 h 366"/>
                <a:gd name="T16" fmla="*/ 134 w 177"/>
                <a:gd name="T17" fmla="*/ 333 h 366"/>
                <a:gd name="T18" fmla="*/ 169 w 177"/>
                <a:gd name="T19" fmla="*/ 305 h 366"/>
                <a:gd name="T20" fmla="*/ 177 w 177"/>
                <a:gd name="T21" fmla="*/ 311 h 366"/>
                <a:gd name="T22" fmla="*/ 102 w 177"/>
                <a:gd name="T23" fmla="*/ 366 h 366"/>
                <a:gd name="T24" fmla="*/ 60 w 177"/>
                <a:gd name="T25" fmla="*/ 352 h 366"/>
                <a:gd name="T26" fmla="*/ 38 w 177"/>
                <a:gd name="T27" fmla="*/ 320 h 366"/>
                <a:gd name="T28" fmla="*/ 35 w 177"/>
                <a:gd name="T29" fmla="*/ 268 h 366"/>
                <a:gd name="T30" fmla="*/ 35 w 177"/>
                <a:gd name="T31" fmla="*/ 125 h 366"/>
                <a:gd name="T32" fmla="*/ 0 w 177"/>
                <a:gd name="T33" fmla="*/ 125 h 366"/>
                <a:gd name="T34" fmla="*/ 0 w 177"/>
                <a:gd name="T35" fmla="*/ 115 h 366"/>
                <a:gd name="T36" fmla="*/ 61 w 177"/>
                <a:gd name="T37" fmla="*/ 62 h 366"/>
                <a:gd name="T38" fmla="*/ 105 w 177"/>
                <a:gd name="T39" fmla="*/ 0 h 366"/>
                <a:gd name="T40" fmla="*/ 114 w 177"/>
                <a:gd name="T41"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 h="366">
                  <a:moveTo>
                    <a:pt x="114" y="0"/>
                  </a:moveTo>
                  <a:cubicBezTo>
                    <a:pt x="114" y="97"/>
                    <a:pt x="114" y="97"/>
                    <a:pt x="114" y="97"/>
                  </a:cubicBezTo>
                  <a:cubicBezTo>
                    <a:pt x="177" y="97"/>
                    <a:pt x="177" y="97"/>
                    <a:pt x="177" y="97"/>
                  </a:cubicBezTo>
                  <a:cubicBezTo>
                    <a:pt x="177" y="125"/>
                    <a:pt x="177" y="125"/>
                    <a:pt x="177" y="125"/>
                  </a:cubicBezTo>
                  <a:cubicBezTo>
                    <a:pt x="114" y="125"/>
                    <a:pt x="114" y="125"/>
                    <a:pt x="114" y="125"/>
                  </a:cubicBezTo>
                  <a:cubicBezTo>
                    <a:pt x="114" y="289"/>
                    <a:pt x="114" y="289"/>
                    <a:pt x="114" y="289"/>
                  </a:cubicBezTo>
                  <a:cubicBezTo>
                    <a:pt x="114" y="304"/>
                    <a:pt x="115" y="314"/>
                    <a:pt x="116" y="318"/>
                  </a:cubicBezTo>
                  <a:cubicBezTo>
                    <a:pt x="118" y="323"/>
                    <a:pt x="120" y="326"/>
                    <a:pt x="124" y="329"/>
                  </a:cubicBezTo>
                  <a:cubicBezTo>
                    <a:pt x="127" y="332"/>
                    <a:pt x="131" y="333"/>
                    <a:pt x="134" y="333"/>
                  </a:cubicBezTo>
                  <a:cubicBezTo>
                    <a:pt x="146" y="333"/>
                    <a:pt x="158" y="324"/>
                    <a:pt x="169" y="305"/>
                  </a:cubicBezTo>
                  <a:cubicBezTo>
                    <a:pt x="177" y="311"/>
                    <a:pt x="177" y="311"/>
                    <a:pt x="177" y="311"/>
                  </a:cubicBezTo>
                  <a:cubicBezTo>
                    <a:pt x="162" y="348"/>
                    <a:pt x="137" y="366"/>
                    <a:pt x="102" y="366"/>
                  </a:cubicBezTo>
                  <a:cubicBezTo>
                    <a:pt x="86" y="366"/>
                    <a:pt x="71" y="361"/>
                    <a:pt x="60" y="352"/>
                  </a:cubicBezTo>
                  <a:cubicBezTo>
                    <a:pt x="48" y="342"/>
                    <a:pt x="41" y="332"/>
                    <a:pt x="38" y="320"/>
                  </a:cubicBezTo>
                  <a:cubicBezTo>
                    <a:pt x="36" y="314"/>
                    <a:pt x="35" y="297"/>
                    <a:pt x="35" y="268"/>
                  </a:cubicBezTo>
                  <a:cubicBezTo>
                    <a:pt x="35" y="125"/>
                    <a:pt x="35" y="125"/>
                    <a:pt x="35" y="125"/>
                  </a:cubicBezTo>
                  <a:cubicBezTo>
                    <a:pt x="0" y="125"/>
                    <a:pt x="0" y="125"/>
                    <a:pt x="0" y="125"/>
                  </a:cubicBezTo>
                  <a:cubicBezTo>
                    <a:pt x="0" y="115"/>
                    <a:pt x="0" y="115"/>
                    <a:pt x="0" y="115"/>
                  </a:cubicBezTo>
                  <a:cubicBezTo>
                    <a:pt x="24" y="98"/>
                    <a:pt x="44" y="81"/>
                    <a:pt x="61" y="62"/>
                  </a:cubicBezTo>
                  <a:cubicBezTo>
                    <a:pt x="78" y="44"/>
                    <a:pt x="92" y="23"/>
                    <a:pt x="105" y="0"/>
                  </a:cubicBezTo>
                  <a:lnTo>
                    <a:pt x="1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6" name="Freeform 270"/>
            <p:cNvSpPr>
              <a:spLocks noEditPoints="1"/>
            </p:cNvSpPr>
            <p:nvPr userDrawn="1"/>
          </p:nvSpPr>
          <p:spPr bwMode="auto">
            <a:xfrm>
              <a:off x="4430" y="5230"/>
              <a:ext cx="340" cy="931"/>
            </a:xfrm>
            <a:custGeom>
              <a:avLst/>
              <a:gdLst>
                <a:gd name="T0" fmla="*/ 111 w 144"/>
                <a:gd name="T1" fmla="*/ 129 h 394"/>
                <a:gd name="T2" fmla="*/ 111 w 144"/>
                <a:gd name="T3" fmla="*/ 339 h 394"/>
                <a:gd name="T4" fmla="*/ 118 w 144"/>
                <a:gd name="T5" fmla="*/ 375 h 394"/>
                <a:gd name="T6" fmla="*/ 144 w 144"/>
                <a:gd name="T7" fmla="*/ 384 h 394"/>
                <a:gd name="T8" fmla="*/ 144 w 144"/>
                <a:gd name="T9" fmla="*/ 394 h 394"/>
                <a:gd name="T10" fmla="*/ 0 w 144"/>
                <a:gd name="T11" fmla="*/ 394 h 394"/>
                <a:gd name="T12" fmla="*/ 0 w 144"/>
                <a:gd name="T13" fmla="*/ 384 h 394"/>
                <a:gd name="T14" fmla="*/ 26 w 144"/>
                <a:gd name="T15" fmla="*/ 374 h 394"/>
                <a:gd name="T16" fmla="*/ 32 w 144"/>
                <a:gd name="T17" fmla="*/ 339 h 394"/>
                <a:gd name="T18" fmla="*/ 32 w 144"/>
                <a:gd name="T19" fmla="*/ 184 h 394"/>
                <a:gd name="T20" fmla="*/ 25 w 144"/>
                <a:gd name="T21" fmla="*/ 148 h 394"/>
                <a:gd name="T22" fmla="*/ 0 w 144"/>
                <a:gd name="T23" fmla="*/ 139 h 394"/>
                <a:gd name="T24" fmla="*/ 0 w 144"/>
                <a:gd name="T25" fmla="*/ 129 h 394"/>
                <a:gd name="T26" fmla="*/ 111 w 144"/>
                <a:gd name="T27" fmla="*/ 129 h 394"/>
                <a:gd name="T28" fmla="*/ 72 w 144"/>
                <a:gd name="T29" fmla="*/ 0 h 394"/>
                <a:gd name="T30" fmla="*/ 103 w 144"/>
                <a:gd name="T31" fmla="*/ 13 h 394"/>
                <a:gd name="T32" fmla="*/ 116 w 144"/>
                <a:gd name="T33" fmla="*/ 44 h 394"/>
                <a:gd name="T34" fmla="*/ 103 w 144"/>
                <a:gd name="T35" fmla="*/ 75 h 394"/>
                <a:gd name="T36" fmla="*/ 72 w 144"/>
                <a:gd name="T37" fmla="*/ 88 h 394"/>
                <a:gd name="T38" fmla="*/ 41 w 144"/>
                <a:gd name="T39" fmla="*/ 75 h 394"/>
                <a:gd name="T40" fmla="*/ 28 w 144"/>
                <a:gd name="T41" fmla="*/ 44 h 394"/>
                <a:gd name="T42" fmla="*/ 41 w 144"/>
                <a:gd name="T43" fmla="*/ 13 h 394"/>
                <a:gd name="T44" fmla="*/ 72 w 144"/>
                <a:gd name="T4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394">
                  <a:moveTo>
                    <a:pt x="111" y="129"/>
                  </a:moveTo>
                  <a:cubicBezTo>
                    <a:pt x="111" y="339"/>
                    <a:pt x="111" y="339"/>
                    <a:pt x="111" y="339"/>
                  </a:cubicBezTo>
                  <a:cubicBezTo>
                    <a:pt x="111" y="358"/>
                    <a:pt x="114" y="370"/>
                    <a:pt x="118" y="375"/>
                  </a:cubicBezTo>
                  <a:cubicBezTo>
                    <a:pt x="122" y="380"/>
                    <a:pt x="131" y="383"/>
                    <a:pt x="144" y="384"/>
                  </a:cubicBezTo>
                  <a:cubicBezTo>
                    <a:pt x="144" y="394"/>
                    <a:pt x="144" y="394"/>
                    <a:pt x="144" y="394"/>
                  </a:cubicBezTo>
                  <a:cubicBezTo>
                    <a:pt x="0" y="394"/>
                    <a:pt x="0" y="394"/>
                    <a:pt x="0" y="394"/>
                  </a:cubicBezTo>
                  <a:cubicBezTo>
                    <a:pt x="0" y="384"/>
                    <a:pt x="0" y="384"/>
                    <a:pt x="0" y="384"/>
                  </a:cubicBezTo>
                  <a:cubicBezTo>
                    <a:pt x="12" y="384"/>
                    <a:pt x="21" y="380"/>
                    <a:pt x="26" y="374"/>
                  </a:cubicBezTo>
                  <a:cubicBezTo>
                    <a:pt x="30" y="369"/>
                    <a:pt x="32" y="358"/>
                    <a:pt x="32" y="339"/>
                  </a:cubicBezTo>
                  <a:cubicBezTo>
                    <a:pt x="32" y="184"/>
                    <a:pt x="32" y="184"/>
                    <a:pt x="32" y="184"/>
                  </a:cubicBezTo>
                  <a:cubicBezTo>
                    <a:pt x="32" y="166"/>
                    <a:pt x="30" y="154"/>
                    <a:pt x="25" y="148"/>
                  </a:cubicBezTo>
                  <a:cubicBezTo>
                    <a:pt x="21" y="143"/>
                    <a:pt x="13" y="140"/>
                    <a:pt x="0" y="139"/>
                  </a:cubicBezTo>
                  <a:cubicBezTo>
                    <a:pt x="0" y="129"/>
                    <a:pt x="0" y="129"/>
                    <a:pt x="0" y="129"/>
                  </a:cubicBezTo>
                  <a:lnTo>
                    <a:pt x="111" y="129"/>
                  </a:lnTo>
                  <a:close/>
                  <a:moveTo>
                    <a:pt x="72" y="0"/>
                  </a:moveTo>
                  <a:cubicBezTo>
                    <a:pt x="84" y="0"/>
                    <a:pt x="94" y="5"/>
                    <a:pt x="103" y="13"/>
                  </a:cubicBezTo>
                  <a:cubicBezTo>
                    <a:pt x="111" y="22"/>
                    <a:pt x="116" y="32"/>
                    <a:pt x="116" y="44"/>
                  </a:cubicBezTo>
                  <a:cubicBezTo>
                    <a:pt x="116" y="57"/>
                    <a:pt x="111" y="67"/>
                    <a:pt x="103" y="75"/>
                  </a:cubicBezTo>
                  <a:cubicBezTo>
                    <a:pt x="94" y="84"/>
                    <a:pt x="84" y="88"/>
                    <a:pt x="72" y="88"/>
                  </a:cubicBezTo>
                  <a:cubicBezTo>
                    <a:pt x="60" y="88"/>
                    <a:pt x="49" y="84"/>
                    <a:pt x="41" y="75"/>
                  </a:cubicBezTo>
                  <a:cubicBezTo>
                    <a:pt x="32" y="67"/>
                    <a:pt x="28" y="57"/>
                    <a:pt x="28" y="44"/>
                  </a:cubicBezTo>
                  <a:cubicBezTo>
                    <a:pt x="28" y="32"/>
                    <a:pt x="32" y="22"/>
                    <a:pt x="41" y="13"/>
                  </a:cubicBezTo>
                  <a:cubicBezTo>
                    <a:pt x="49" y="5"/>
                    <a:pt x="60" y="0"/>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7" name="Freeform 271"/>
            <p:cNvSpPr>
              <a:spLocks noEditPoints="1"/>
            </p:cNvSpPr>
            <p:nvPr userDrawn="1"/>
          </p:nvSpPr>
          <p:spPr bwMode="auto">
            <a:xfrm>
              <a:off x="4792" y="5516"/>
              <a:ext cx="588" cy="664"/>
            </a:xfrm>
            <a:custGeom>
              <a:avLst/>
              <a:gdLst>
                <a:gd name="T0" fmla="*/ 124 w 249"/>
                <a:gd name="T1" fmla="*/ 0 h 281"/>
                <a:gd name="T2" fmla="*/ 188 w 249"/>
                <a:gd name="T3" fmla="*/ 18 h 281"/>
                <a:gd name="T4" fmla="*/ 234 w 249"/>
                <a:gd name="T5" fmla="*/ 69 h 281"/>
                <a:gd name="T6" fmla="*/ 249 w 249"/>
                <a:gd name="T7" fmla="*/ 141 h 281"/>
                <a:gd name="T8" fmla="*/ 220 w 249"/>
                <a:gd name="T9" fmla="*/ 235 h 281"/>
                <a:gd name="T10" fmla="*/ 125 w 249"/>
                <a:gd name="T11" fmla="*/ 281 h 281"/>
                <a:gd name="T12" fmla="*/ 33 w 249"/>
                <a:gd name="T13" fmla="*/ 239 h 281"/>
                <a:gd name="T14" fmla="*/ 0 w 249"/>
                <a:gd name="T15" fmla="*/ 142 h 281"/>
                <a:gd name="T16" fmla="*/ 33 w 249"/>
                <a:gd name="T17" fmla="*/ 42 h 281"/>
                <a:gd name="T18" fmla="*/ 124 w 249"/>
                <a:gd name="T19" fmla="*/ 0 h 281"/>
                <a:gd name="T20" fmla="*/ 125 w 249"/>
                <a:gd name="T21" fmla="*/ 20 h 281"/>
                <a:gd name="T22" fmla="*/ 100 w 249"/>
                <a:gd name="T23" fmla="*/ 31 h 281"/>
                <a:gd name="T24" fmla="*/ 87 w 249"/>
                <a:gd name="T25" fmla="*/ 74 h 281"/>
                <a:gd name="T26" fmla="*/ 83 w 249"/>
                <a:gd name="T27" fmla="*/ 164 h 281"/>
                <a:gd name="T28" fmla="*/ 87 w 249"/>
                <a:gd name="T29" fmla="*/ 220 h 281"/>
                <a:gd name="T30" fmla="*/ 101 w 249"/>
                <a:gd name="T31" fmla="*/ 251 h 281"/>
                <a:gd name="T32" fmla="*/ 124 w 249"/>
                <a:gd name="T33" fmla="*/ 262 h 281"/>
                <a:gd name="T34" fmla="*/ 145 w 249"/>
                <a:gd name="T35" fmla="*/ 254 h 281"/>
                <a:gd name="T36" fmla="*/ 160 w 249"/>
                <a:gd name="T37" fmla="*/ 228 h 281"/>
                <a:gd name="T38" fmla="*/ 166 w 249"/>
                <a:gd name="T39" fmla="*/ 119 h 281"/>
                <a:gd name="T40" fmla="*/ 160 w 249"/>
                <a:gd name="T41" fmla="*/ 52 h 281"/>
                <a:gd name="T42" fmla="*/ 144 w 249"/>
                <a:gd name="T43" fmla="*/ 26 h 281"/>
                <a:gd name="T44" fmla="*/ 125 w 249"/>
                <a:gd name="T45" fmla="*/ 2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9" h="281">
                  <a:moveTo>
                    <a:pt x="124" y="0"/>
                  </a:moveTo>
                  <a:cubicBezTo>
                    <a:pt x="147" y="0"/>
                    <a:pt x="169" y="6"/>
                    <a:pt x="188" y="18"/>
                  </a:cubicBezTo>
                  <a:cubicBezTo>
                    <a:pt x="208" y="30"/>
                    <a:pt x="223" y="47"/>
                    <a:pt x="234" y="69"/>
                  </a:cubicBezTo>
                  <a:cubicBezTo>
                    <a:pt x="244" y="91"/>
                    <a:pt x="249" y="115"/>
                    <a:pt x="249" y="141"/>
                  </a:cubicBezTo>
                  <a:cubicBezTo>
                    <a:pt x="249" y="178"/>
                    <a:pt x="240" y="210"/>
                    <a:pt x="220" y="235"/>
                  </a:cubicBezTo>
                  <a:cubicBezTo>
                    <a:pt x="197" y="266"/>
                    <a:pt x="165" y="281"/>
                    <a:pt x="125" y="281"/>
                  </a:cubicBezTo>
                  <a:cubicBezTo>
                    <a:pt x="85" y="281"/>
                    <a:pt x="54" y="267"/>
                    <a:pt x="33" y="239"/>
                  </a:cubicBezTo>
                  <a:cubicBezTo>
                    <a:pt x="11" y="211"/>
                    <a:pt x="0" y="179"/>
                    <a:pt x="0" y="142"/>
                  </a:cubicBezTo>
                  <a:cubicBezTo>
                    <a:pt x="0" y="104"/>
                    <a:pt x="11" y="71"/>
                    <a:pt x="33" y="42"/>
                  </a:cubicBezTo>
                  <a:cubicBezTo>
                    <a:pt x="55" y="14"/>
                    <a:pt x="86" y="0"/>
                    <a:pt x="124" y="0"/>
                  </a:cubicBezTo>
                  <a:close/>
                  <a:moveTo>
                    <a:pt x="125" y="20"/>
                  </a:moveTo>
                  <a:cubicBezTo>
                    <a:pt x="115" y="20"/>
                    <a:pt x="107" y="24"/>
                    <a:pt x="100" y="31"/>
                  </a:cubicBezTo>
                  <a:cubicBezTo>
                    <a:pt x="93" y="38"/>
                    <a:pt x="89" y="53"/>
                    <a:pt x="87" y="74"/>
                  </a:cubicBezTo>
                  <a:cubicBezTo>
                    <a:pt x="84" y="96"/>
                    <a:pt x="83" y="125"/>
                    <a:pt x="83" y="164"/>
                  </a:cubicBezTo>
                  <a:cubicBezTo>
                    <a:pt x="83" y="184"/>
                    <a:pt x="85" y="203"/>
                    <a:pt x="87" y="220"/>
                  </a:cubicBezTo>
                  <a:cubicBezTo>
                    <a:pt x="89" y="234"/>
                    <a:pt x="94" y="244"/>
                    <a:pt x="101" y="251"/>
                  </a:cubicBezTo>
                  <a:cubicBezTo>
                    <a:pt x="108" y="258"/>
                    <a:pt x="115" y="262"/>
                    <a:pt x="124" y="262"/>
                  </a:cubicBezTo>
                  <a:cubicBezTo>
                    <a:pt x="132" y="262"/>
                    <a:pt x="140" y="259"/>
                    <a:pt x="145" y="254"/>
                  </a:cubicBezTo>
                  <a:cubicBezTo>
                    <a:pt x="153" y="248"/>
                    <a:pt x="158" y="239"/>
                    <a:pt x="160" y="228"/>
                  </a:cubicBezTo>
                  <a:cubicBezTo>
                    <a:pt x="164" y="210"/>
                    <a:pt x="166" y="173"/>
                    <a:pt x="166" y="119"/>
                  </a:cubicBezTo>
                  <a:cubicBezTo>
                    <a:pt x="166" y="86"/>
                    <a:pt x="164" y="64"/>
                    <a:pt x="160" y="52"/>
                  </a:cubicBezTo>
                  <a:cubicBezTo>
                    <a:pt x="157" y="40"/>
                    <a:pt x="151" y="32"/>
                    <a:pt x="144" y="26"/>
                  </a:cubicBezTo>
                  <a:cubicBezTo>
                    <a:pt x="139" y="22"/>
                    <a:pt x="133" y="20"/>
                    <a:pt x="12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8" name="Freeform 272"/>
            <p:cNvSpPr>
              <a:spLocks/>
            </p:cNvSpPr>
            <p:nvPr userDrawn="1"/>
          </p:nvSpPr>
          <p:spPr bwMode="auto">
            <a:xfrm>
              <a:off x="5434" y="5516"/>
              <a:ext cx="676" cy="645"/>
            </a:xfrm>
            <a:custGeom>
              <a:avLst/>
              <a:gdLst>
                <a:gd name="T0" fmla="*/ 108 w 286"/>
                <a:gd name="T1" fmla="*/ 8 h 273"/>
                <a:gd name="T2" fmla="*/ 108 w 286"/>
                <a:gd name="T3" fmla="*/ 42 h 273"/>
                <a:gd name="T4" fmla="*/ 147 w 286"/>
                <a:gd name="T5" fmla="*/ 10 h 273"/>
                <a:gd name="T6" fmla="*/ 188 w 286"/>
                <a:gd name="T7" fmla="*/ 0 h 273"/>
                <a:gd name="T8" fmla="*/ 231 w 286"/>
                <a:gd name="T9" fmla="*/ 14 h 273"/>
                <a:gd name="T10" fmla="*/ 253 w 286"/>
                <a:gd name="T11" fmla="*/ 50 h 273"/>
                <a:gd name="T12" fmla="*/ 258 w 286"/>
                <a:gd name="T13" fmla="*/ 112 h 273"/>
                <a:gd name="T14" fmla="*/ 258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4 w 286"/>
                <a:gd name="T27" fmla="*/ 250 h 273"/>
                <a:gd name="T28" fmla="*/ 178 w 286"/>
                <a:gd name="T29" fmla="*/ 215 h 273"/>
                <a:gd name="T30" fmla="*/ 178 w 286"/>
                <a:gd name="T31" fmla="*/ 97 h 273"/>
                <a:gd name="T32" fmla="*/ 176 w 286"/>
                <a:gd name="T33" fmla="*/ 56 h 273"/>
                <a:gd name="T34" fmla="*/ 167 w 286"/>
                <a:gd name="T35" fmla="*/ 43 h 273"/>
                <a:gd name="T36" fmla="*/ 154 w 286"/>
                <a:gd name="T37" fmla="*/ 38 h 273"/>
                <a:gd name="T38" fmla="*/ 108 w 286"/>
                <a:gd name="T39" fmla="*/ 73 h 273"/>
                <a:gd name="T40" fmla="*/ 108 w 286"/>
                <a:gd name="T41" fmla="*/ 215 h 273"/>
                <a:gd name="T42" fmla="*/ 114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9 w 286"/>
                <a:gd name="T55" fmla="*/ 215 h 273"/>
                <a:gd name="T56" fmla="*/ 29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2" y="28"/>
                    <a:pt x="135" y="17"/>
                    <a:pt x="147" y="10"/>
                  </a:cubicBezTo>
                  <a:cubicBezTo>
                    <a:pt x="160" y="3"/>
                    <a:pt x="173" y="0"/>
                    <a:pt x="188" y="0"/>
                  </a:cubicBezTo>
                  <a:cubicBezTo>
                    <a:pt x="205" y="0"/>
                    <a:pt x="219" y="5"/>
                    <a:pt x="231" y="14"/>
                  </a:cubicBezTo>
                  <a:cubicBezTo>
                    <a:pt x="242" y="24"/>
                    <a:pt x="249" y="36"/>
                    <a:pt x="253" y="50"/>
                  </a:cubicBezTo>
                  <a:cubicBezTo>
                    <a:pt x="256" y="61"/>
                    <a:pt x="258" y="81"/>
                    <a:pt x="258" y="112"/>
                  </a:cubicBezTo>
                  <a:cubicBezTo>
                    <a:pt x="258" y="215"/>
                    <a:pt x="258" y="215"/>
                    <a:pt x="258" y="215"/>
                  </a:cubicBezTo>
                  <a:cubicBezTo>
                    <a:pt x="258" y="236"/>
                    <a:pt x="260" y="248"/>
                    <a:pt x="263" y="253"/>
                  </a:cubicBezTo>
                  <a:cubicBezTo>
                    <a:pt x="267" y="258"/>
                    <a:pt x="275" y="262"/>
                    <a:pt x="286" y="263"/>
                  </a:cubicBezTo>
                  <a:cubicBezTo>
                    <a:pt x="286" y="273"/>
                    <a:pt x="286" y="273"/>
                    <a:pt x="286" y="273"/>
                  </a:cubicBezTo>
                  <a:cubicBezTo>
                    <a:pt x="152" y="273"/>
                    <a:pt x="152" y="273"/>
                    <a:pt x="152" y="273"/>
                  </a:cubicBezTo>
                  <a:cubicBezTo>
                    <a:pt x="152" y="263"/>
                    <a:pt x="152" y="263"/>
                    <a:pt x="152" y="263"/>
                  </a:cubicBezTo>
                  <a:cubicBezTo>
                    <a:pt x="162" y="262"/>
                    <a:pt x="169" y="257"/>
                    <a:pt x="174" y="250"/>
                  </a:cubicBezTo>
                  <a:cubicBezTo>
                    <a:pt x="177" y="246"/>
                    <a:pt x="178" y="234"/>
                    <a:pt x="178" y="215"/>
                  </a:cubicBezTo>
                  <a:cubicBezTo>
                    <a:pt x="178" y="97"/>
                    <a:pt x="178" y="97"/>
                    <a:pt x="178" y="97"/>
                  </a:cubicBezTo>
                  <a:cubicBezTo>
                    <a:pt x="178" y="76"/>
                    <a:pt x="177" y="62"/>
                    <a:pt x="176" y="56"/>
                  </a:cubicBezTo>
                  <a:cubicBezTo>
                    <a:pt x="174" y="50"/>
                    <a:pt x="171" y="46"/>
                    <a:pt x="167" y="43"/>
                  </a:cubicBezTo>
                  <a:cubicBezTo>
                    <a:pt x="163" y="40"/>
                    <a:pt x="159" y="38"/>
                    <a:pt x="154" y="38"/>
                  </a:cubicBezTo>
                  <a:cubicBezTo>
                    <a:pt x="137" y="38"/>
                    <a:pt x="122" y="50"/>
                    <a:pt x="108" y="73"/>
                  </a:cubicBezTo>
                  <a:cubicBezTo>
                    <a:pt x="108" y="215"/>
                    <a:pt x="108" y="215"/>
                    <a:pt x="108" y="215"/>
                  </a:cubicBezTo>
                  <a:cubicBezTo>
                    <a:pt x="108" y="235"/>
                    <a:pt x="110" y="248"/>
                    <a:pt x="114" y="253"/>
                  </a:cubicBezTo>
                  <a:cubicBezTo>
                    <a:pt x="118"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9" y="236"/>
                    <a:pt x="29" y="215"/>
                  </a:cubicBezTo>
                  <a:cubicBezTo>
                    <a:pt x="29" y="66"/>
                    <a:pt x="29" y="66"/>
                    <a:pt x="29" y="66"/>
                  </a:cubicBezTo>
                  <a:cubicBezTo>
                    <a:pt x="29" y="46"/>
                    <a:pt x="27" y="33"/>
                    <a:pt x="23" y="28"/>
                  </a:cubicBezTo>
                  <a:cubicBezTo>
                    <a:pt x="20" y="23"/>
                    <a:pt x="12"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9" name="Freeform 273"/>
            <p:cNvSpPr>
              <a:spLocks noEditPoints="1"/>
            </p:cNvSpPr>
            <p:nvPr userDrawn="1"/>
          </p:nvSpPr>
          <p:spPr bwMode="auto">
            <a:xfrm>
              <a:off x="6474" y="5516"/>
              <a:ext cx="603"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4 w 255"/>
                <a:gd name="T17" fmla="*/ 27 h 277"/>
                <a:gd name="T18" fmla="*/ 104 w 255"/>
                <a:gd name="T19" fmla="*/ 22 h 277"/>
                <a:gd name="T20" fmla="*/ 73 w 255"/>
                <a:gd name="T21" fmla="*/ 30 h 277"/>
                <a:gd name="T22" fmla="*/ 66 w 255"/>
                <a:gd name="T23" fmla="*/ 42 h 277"/>
                <a:gd name="T24" fmla="*/ 74 w 255"/>
                <a:gd name="T25" fmla="*/ 56 h 277"/>
                <a:gd name="T26" fmla="*/ 85 w 255"/>
                <a:gd name="T27" fmla="*/ 80 h 277"/>
                <a:gd name="T28" fmla="*/ 74 w 255"/>
                <a:gd name="T29" fmla="*/ 104 h 277"/>
                <a:gd name="T30" fmla="*/ 47 w 255"/>
                <a:gd name="T31" fmla="*/ 113 h 277"/>
                <a:gd name="T32" fmla="*/ 17 w 255"/>
                <a:gd name="T33" fmla="*/ 103 h 277"/>
                <a:gd name="T34" fmla="*/ 5 w 255"/>
                <a:gd name="T35" fmla="*/ 77 h 277"/>
                <a:gd name="T36" fmla="*/ 21 w 255"/>
                <a:gd name="T37" fmla="*/ 38 h 277"/>
                <a:gd name="T38" fmla="*/ 67 w 255"/>
                <a:gd name="T39" fmla="*/ 10 h 277"/>
                <a:gd name="T40" fmla="*/ 127 w 255"/>
                <a:gd name="T41" fmla="*/ 0 h 277"/>
                <a:gd name="T42" fmla="*/ 186 w 255"/>
                <a:gd name="T43" fmla="*/ 16 h 277"/>
                <a:gd name="T44" fmla="*/ 215 w 255"/>
                <a:gd name="T45" fmla="*/ 51 h 277"/>
                <a:gd name="T46" fmla="*/ 219 w 255"/>
                <a:gd name="T47" fmla="*/ 106 h 277"/>
                <a:gd name="T48" fmla="*/ 219 w 255"/>
                <a:gd name="T49" fmla="*/ 209 h 277"/>
                <a:gd name="T50" fmla="*/ 220 w 255"/>
                <a:gd name="T51" fmla="*/ 231 h 277"/>
                <a:gd name="T52" fmla="*/ 225 w 255"/>
                <a:gd name="T53" fmla="*/ 238 h 277"/>
                <a:gd name="T54" fmla="*/ 231 w 255"/>
                <a:gd name="T55" fmla="*/ 241 h 277"/>
                <a:gd name="T56" fmla="*/ 246 w 255"/>
                <a:gd name="T57" fmla="*/ 230 h 277"/>
                <a:gd name="T58" fmla="*/ 255 w 255"/>
                <a:gd name="T59" fmla="*/ 237 h 277"/>
                <a:gd name="T60" fmla="*/ 225 w 255"/>
                <a:gd name="T61" fmla="*/ 267 h 277"/>
                <a:gd name="T62" fmla="*/ 191 w 255"/>
                <a:gd name="T63" fmla="*/ 277 h 277"/>
                <a:gd name="T64" fmla="*/ 155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7" y="263"/>
                    <a:pt x="78" y="277"/>
                    <a:pt x="53" y="277"/>
                  </a:cubicBezTo>
                  <a:cubicBezTo>
                    <a:pt x="38" y="277"/>
                    <a:pt x="25" y="272"/>
                    <a:pt x="15" y="262"/>
                  </a:cubicBezTo>
                  <a:cubicBezTo>
                    <a:pt x="5" y="252"/>
                    <a:pt x="0" y="240"/>
                    <a:pt x="0" y="225"/>
                  </a:cubicBezTo>
                  <a:cubicBezTo>
                    <a:pt x="0" y="204"/>
                    <a:pt x="9" y="186"/>
                    <a:pt x="26" y="170"/>
                  </a:cubicBezTo>
                  <a:cubicBezTo>
                    <a:pt x="43" y="154"/>
                    <a:pt x="81" y="132"/>
                    <a:pt x="140" y="106"/>
                  </a:cubicBezTo>
                  <a:cubicBezTo>
                    <a:pt x="140" y="79"/>
                    <a:pt x="140" y="79"/>
                    <a:pt x="140" y="79"/>
                  </a:cubicBezTo>
                  <a:cubicBezTo>
                    <a:pt x="140" y="59"/>
                    <a:pt x="139" y="46"/>
                    <a:pt x="137" y="41"/>
                  </a:cubicBezTo>
                  <a:cubicBezTo>
                    <a:pt x="134" y="36"/>
                    <a:pt x="130" y="31"/>
                    <a:pt x="124" y="27"/>
                  </a:cubicBezTo>
                  <a:cubicBezTo>
                    <a:pt x="118" y="23"/>
                    <a:pt x="111" y="22"/>
                    <a:pt x="104" y="22"/>
                  </a:cubicBezTo>
                  <a:cubicBezTo>
                    <a:pt x="91" y="22"/>
                    <a:pt x="81" y="24"/>
                    <a:pt x="73" y="30"/>
                  </a:cubicBezTo>
                  <a:cubicBezTo>
                    <a:pt x="69" y="33"/>
                    <a:pt x="66" y="37"/>
                    <a:pt x="66" y="42"/>
                  </a:cubicBezTo>
                  <a:cubicBezTo>
                    <a:pt x="66" y="46"/>
                    <a:pt x="69" y="51"/>
                    <a:pt x="74" y="56"/>
                  </a:cubicBezTo>
                  <a:cubicBezTo>
                    <a:pt x="81" y="65"/>
                    <a:pt x="85" y="72"/>
                    <a:pt x="85" y="80"/>
                  </a:cubicBezTo>
                  <a:cubicBezTo>
                    <a:pt x="85" y="89"/>
                    <a:pt x="81" y="97"/>
                    <a:pt x="74" y="104"/>
                  </a:cubicBezTo>
                  <a:cubicBezTo>
                    <a:pt x="68" y="110"/>
                    <a:pt x="58" y="113"/>
                    <a:pt x="47" y="113"/>
                  </a:cubicBezTo>
                  <a:cubicBezTo>
                    <a:pt x="35" y="113"/>
                    <a:pt x="25" y="110"/>
                    <a:pt x="17" y="103"/>
                  </a:cubicBezTo>
                  <a:cubicBezTo>
                    <a:pt x="9" y="96"/>
                    <a:pt x="5" y="87"/>
                    <a:pt x="5" y="77"/>
                  </a:cubicBezTo>
                  <a:cubicBezTo>
                    <a:pt x="5" y="64"/>
                    <a:pt x="11" y="51"/>
                    <a:pt x="21" y="38"/>
                  </a:cubicBezTo>
                  <a:cubicBezTo>
                    <a:pt x="32" y="26"/>
                    <a:pt x="47" y="17"/>
                    <a:pt x="67" y="10"/>
                  </a:cubicBezTo>
                  <a:cubicBezTo>
                    <a:pt x="86" y="3"/>
                    <a:pt x="106" y="0"/>
                    <a:pt x="127" y="0"/>
                  </a:cubicBezTo>
                  <a:cubicBezTo>
                    <a:pt x="152" y="0"/>
                    <a:pt x="172" y="5"/>
                    <a:pt x="186" y="16"/>
                  </a:cubicBezTo>
                  <a:cubicBezTo>
                    <a:pt x="201" y="27"/>
                    <a:pt x="211" y="38"/>
                    <a:pt x="215" y="51"/>
                  </a:cubicBezTo>
                  <a:cubicBezTo>
                    <a:pt x="218" y="59"/>
                    <a:pt x="219" y="77"/>
                    <a:pt x="219" y="106"/>
                  </a:cubicBezTo>
                  <a:cubicBezTo>
                    <a:pt x="219" y="209"/>
                    <a:pt x="219" y="209"/>
                    <a:pt x="219" y="209"/>
                  </a:cubicBezTo>
                  <a:cubicBezTo>
                    <a:pt x="219" y="221"/>
                    <a:pt x="219" y="228"/>
                    <a:pt x="220" y="231"/>
                  </a:cubicBezTo>
                  <a:cubicBezTo>
                    <a:pt x="221" y="234"/>
                    <a:pt x="223" y="237"/>
                    <a:pt x="225" y="238"/>
                  </a:cubicBezTo>
                  <a:cubicBezTo>
                    <a:pt x="227" y="240"/>
                    <a:pt x="229" y="241"/>
                    <a:pt x="231" y="241"/>
                  </a:cubicBezTo>
                  <a:cubicBezTo>
                    <a:pt x="236" y="241"/>
                    <a:pt x="241" y="237"/>
                    <a:pt x="246" y="230"/>
                  </a:cubicBezTo>
                  <a:cubicBezTo>
                    <a:pt x="255" y="237"/>
                    <a:pt x="255" y="237"/>
                    <a:pt x="255" y="237"/>
                  </a:cubicBezTo>
                  <a:cubicBezTo>
                    <a:pt x="245" y="251"/>
                    <a:pt x="235" y="261"/>
                    <a:pt x="225" y="267"/>
                  </a:cubicBezTo>
                  <a:cubicBezTo>
                    <a:pt x="215" y="274"/>
                    <a:pt x="204" y="277"/>
                    <a:pt x="191" y="277"/>
                  </a:cubicBezTo>
                  <a:cubicBezTo>
                    <a:pt x="176" y="277"/>
                    <a:pt x="164" y="273"/>
                    <a:pt x="155" y="266"/>
                  </a:cubicBezTo>
                  <a:cubicBezTo>
                    <a:pt x="147" y="259"/>
                    <a:pt x="142" y="248"/>
                    <a:pt x="140" y="234"/>
                  </a:cubicBezTo>
                  <a:close/>
                  <a:moveTo>
                    <a:pt x="140" y="213"/>
                  </a:moveTo>
                  <a:cubicBezTo>
                    <a:pt x="140" y="125"/>
                    <a:pt x="140" y="125"/>
                    <a:pt x="140" y="125"/>
                  </a:cubicBezTo>
                  <a:cubicBezTo>
                    <a:pt x="117" y="138"/>
                    <a:pt x="100" y="152"/>
                    <a:pt x="89" y="168"/>
                  </a:cubicBezTo>
                  <a:cubicBezTo>
                    <a:pt x="81" y="178"/>
                    <a:pt x="78" y="188"/>
                    <a:pt x="78" y="199"/>
                  </a:cubicBezTo>
                  <a:cubicBezTo>
                    <a:pt x="78" y="207"/>
                    <a:pt x="81" y="215"/>
                    <a:pt x="87" y="222"/>
                  </a:cubicBezTo>
                  <a:cubicBezTo>
                    <a:pt x="92" y="227"/>
                    <a:pt x="98" y="229"/>
                    <a:pt x="107" y="229"/>
                  </a:cubicBezTo>
                  <a:cubicBezTo>
                    <a:pt x="116" y="229"/>
                    <a:pt x="127"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0" name="Freeform 274"/>
            <p:cNvSpPr>
              <a:spLocks/>
            </p:cNvSpPr>
            <p:nvPr userDrawn="1"/>
          </p:nvSpPr>
          <p:spPr bwMode="auto">
            <a:xfrm>
              <a:off x="7105" y="5516"/>
              <a:ext cx="676" cy="645"/>
            </a:xfrm>
            <a:custGeom>
              <a:avLst/>
              <a:gdLst>
                <a:gd name="T0" fmla="*/ 108 w 286"/>
                <a:gd name="T1" fmla="*/ 8 h 273"/>
                <a:gd name="T2" fmla="*/ 108 w 286"/>
                <a:gd name="T3" fmla="*/ 42 h 273"/>
                <a:gd name="T4" fmla="*/ 147 w 286"/>
                <a:gd name="T5" fmla="*/ 10 h 273"/>
                <a:gd name="T6" fmla="*/ 187 w 286"/>
                <a:gd name="T7" fmla="*/ 0 h 273"/>
                <a:gd name="T8" fmla="*/ 230 w 286"/>
                <a:gd name="T9" fmla="*/ 14 h 273"/>
                <a:gd name="T10" fmla="*/ 253 w 286"/>
                <a:gd name="T11" fmla="*/ 50 h 273"/>
                <a:gd name="T12" fmla="*/ 257 w 286"/>
                <a:gd name="T13" fmla="*/ 112 h 273"/>
                <a:gd name="T14" fmla="*/ 257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3 w 286"/>
                <a:gd name="T27" fmla="*/ 250 h 273"/>
                <a:gd name="T28" fmla="*/ 178 w 286"/>
                <a:gd name="T29" fmla="*/ 215 h 273"/>
                <a:gd name="T30" fmla="*/ 178 w 286"/>
                <a:gd name="T31" fmla="*/ 97 h 273"/>
                <a:gd name="T32" fmla="*/ 175 w 286"/>
                <a:gd name="T33" fmla="*/ 56 h 273"/>
                <a:gd name="T34" fmla="*/ 167 w 286"/>
                <a:gd name="T35" fmla="*/ 43 h 273"/>
                <a:gd name="T36" fmla="*/ 153 w 286"/>
                <a:gd name="T37" fmla="*/ 38 h 273"/>
                <a:gd name="T38" fmla="*/ 108 w 286"/>
                <a:gd name="T39" fmla="*/ 73 h 273"/>
                <a:gd name="T40" fmla="*/ 108 w 286"/>
                <a:gd name="T41" fmla="*/ 215 h 273"/>
                <a:gd name="T42" fmla="*/ 113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8 w 286"/>
                <a:gd name="T55" fmla="*/ 215 h 273"/>
                <a:gd name="T56" fmla="*/ 28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1" y="28"/>
                    <a:pt x="135" y="17"/>
                    <a:pt x="147" y="10"/>
                  </a:cubicBezTo>
                  <a:cubicBezTo>
                    <a:pt x="159" y="3"/>
                    <a:pt x="173" y="0"/>
                    <a:pt x="187" y="0"/>
                  </a:cubicBezTo>
                  <a:cubicBezTo>
                    <a:pt x="204" y="0"/>
                    <a:pt x="219" y="5"/>
                    <a:pt x="230" y="14"/>
                  </a:cubicBezTo>
                  <a:cubicBezTo>
                    <a:pt x="241" y="24"/>
                    <a:pt x="249" y="36"/>
                    <a:pt x="253" y="50"/>
                  </a:cubicBezTo>
                  <a:cubicBezTo>
                    <a:pt x="256" y="61"/>
                    <a:pt x="257" y="81"/>
                    <a:pt x="257" y="112"/>
                  </a:cubicBezTo>
                  <a:cubicBezTo>
                    <a:pt x="257" y="215"/>
                    <a:pt x="257" y="215"/>
                    <a:pt x="257" y="215"/>
                  </a:cubicBezTo>
                  <a:cubicBezTo>
                    <a:pt x="257" y="236"/>
                    <a:pt x="259" y="248"/>
                    <a:pt x="263" y="253"/>
                  </a:cubicBezTo>
                  <a:cubicBezTo>
                    <a:pt x="267" y="258"/>
                    <a:pt x="274" y="262"/>
                    <a:pt x="286" y="263"/>
                  </a:cubicBezTo>
                  <a:cubicBezTo>
                    <a:pt x="286" y="273"/>
                    <a:pt x="286" y="273"/>
                    <a:pt x="286" y="273"/>
                  </a:cubicBezTo>
                  <a:cubicBezTo>
                    <a:pt x="152" y="273"/>
                    <a:pt x="152" y="273"/>
                    <a:pt x="152" y="273"/>
                  </a:cubicBezTo>
                  <a:cubicBezTo>
                    <a:pt x="152" y="263"/>
                    <a:pt x="152" y="263"/>
                    <a:pt x="152" y="263"/>
                  </a:cubicBezTo>
                  <a:cubicBezTo>
                    <a:pt x="162" y="262"/>
                    <a:pt x="169" y="257"/>
                    <a:pt x="173" y="250"/>
                  </a:cubicBezTo>
                  <a:cubicBezTo>
                    <a:pt x="176" y="246"/>
                    <a:pt x="178" y="234"/>
                    <a:pt x="178" y="215"/>
                  </a:cubicBezTo>
                  <a:cubicBezTo>
                    <a:pt x="178" y="97"/>
                    <a:pt x="178" y="97"/>
                    <a:pt x="178" y="97"/>
                  </a:cubicBezTo>
                  <a:cubicBezTo>
                    <a:pt x="178" y="76"/>
                    <a:pt x="177" y="62"/>
                    <a:pt x="175" y="56"/>
                  </a:cubicBezTo>
                  <a:cubicBezTo>
                    <a:pt x="174" y="50"/>
                    <a:pt x="171" y="46"/>
                    <a:pt x="167" y="43"/>
                  </a:cubicBezTo>
                  <a:cubicBezTo>
                    <a:pt x="163" y="40"/>
                    <a:pt x="158" y="38"/>
                    <a:pt x="153" y="38"/>
                  </a:cubicBezTo>
                  <a:cubicBezTo>
                    <a:pt x="137" y="38"/>
                    <a:pt x="122" y="50"/>
                    <a:pt x="108" y="73"/>
                  </a:cubicBezTo>
                  <a:cubicBezTo>
                    <a:pt x="108" y="215"/>
                    <a:pt x="108" y="215"/>
                    <a:pt x="108" y="215"/>
                  </a:cubicBezTo>
                  <a:cubicBezTo>
                    <a:pt x="108" y="235"/>
                    <a:pt x="110" y="248"/>
                    <a:pt x="113" y="253"/>
                  </a:cubicBezTo>
                  <a:cubicBezTo>
                    <a:pt x="117"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8" y="236"/>
                    <a:pt x="28" y="215"/>
                  </a:cubicBezTo>
                  <a:cubicBezTo>
                    <a:pt x="28" y="66"/>
                    <a:pt x="28" y="66"/>
                    <a:pt x="28" y="66"/>
                  </a:cubicBezTo>
                  <a:cubicBezTo>
                    <a:pt x="28" y="46"/>
                    <a:pt x="27" y="33"/>
                    <a:pt x="23" y="28"/>
                  </a:cubicBezTo>
                  <a:cubicBezTo>
                    <a:pt x="19" y="23"/>
                    <a:pt x="11"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1" name="Freeform 275"/>
            <p:cNvSpPr>
              <a:spLocks noEditPoints="1"/>
            </p:cNvSpPr>
            <p:nvPr userDrawn="1"/>
          </p:nvSpPr>
          <p:spPr bwMode="auto">
            <a:xfrm>
              <a:off x="7833" y="5254"/>
              <a:ext cx="680" cy="926"/>
            </a:xfrm>
            <a:custGeom>
              <a:avLst/>
              <a:gdLst>
                <a:gd name="T0" fmla="*/ 255 w 288"/>
                <a:gd name="T1" fmla="*/ 0 h 392"/>
                <a:gd name="T2" fmla="*/ 255 w 288"/>
                <a:gd name="T3" fmla="*/ 305 h 392"/>
                <a:gd name="T4" fmla="*/ 257 w 288"/>
                <a:gd name="T5" fmla="*/ 341 h 392"/>
                <a:gd name="T6" fmla="*/ 265 w 288"/>
                <a:gd name="T7" fmla="*/ 355 h 392"/>
                <a:gd name="T8" fmla="*/ 288 w 288"/>
                <a:gd name="T9" fmla="*/ 361 h 392"/>
                <a:gd name="T10" fmla="*/ 288 w 288"/>
                <a:gd name="T11" fmla="*/ 370 h 392"/>
                <a:gd name="T12" fmla="*/ 176 w 288"/>
                <a:gd name="T13" fmla="*/ 392 h 392"/>
                <a:gd name="T14" fmla="*/ 176 w 288"/>
                <a:gd name="T15" fmla="*/ 350 h 392"/>
                <a:gd name="T16" fmla="*/ 140 w 288"/>
                <a:gd name="T17" fmla="*/ 383 h 392"/>
                <a:gd name="T18" fmla="*/ 104 w 288"/>
                <a:gd name="T19" fmla="*/ 392 h 392"/>
                <a:gd name="T20" fmla="*/ 24 w 288"/>
                <a:gd name="T21" fmla="*/ 347 h 392"/>
                <a:gd name="T22" fmla="*/ 0 w 288"/>
                <a:gd name="T23" fmla="*/ 256 h 392"/>
                <a:gd name="T24" fmla="*/ 15 w 288"/>
                <a:gd name="T25" fmla="*/ 180 h 392"/>
                <a:gd name="T26" fmla="*/ 55 w 288"/>
                <a:gd name="T27" fmla="*/ 128 h 392"/>
                <a:gd name="T28" fmla="*/ 110 w 288"/>
                <a:gd name="T29" fmla="*/ 111 h 392"/>
                <a:gd name="T30" fmla="*/ 144 w 288"/>
                <a:gd name="T31" fmla="*/ 118 h 392"/>
                <a:gd name="T32" fmla="*/ 176 w 288"/>
                <a:gd name="T33" fmla="*/ 144 h 392"/>
                <a:gd name="T34" fmla="*/ 176 w 288"/>
                <a:gd name="T35" fmla="*/ 64 h 392"/>
                <a:gd name="T36" fmla="*/ 173 w 288"/>
                <a:gd name="T37" fmla="*/ 28 h 392"/>
                <a:gd name="T38" fmla="*/ 163 w 288"/>
                <a:gd name="T39" fmla="*/ 15 h 392"/>
                <a:gd name="T40" fmla="*/ 137 w 288"/>
                <a:gd name="T41" fmla="*/ 11 h 392"/>
                <a:gd name="T42" fmla="*/ 137 w 288"/>
                <a:gd name="T43" fmla="*/ 0 h 392"/>
                <a:gd name="T44" fmla="*/ 255 w 288"/>
                <a:gd name="T45" fmla="*/ 0 h 392"/>
                <a:gd name="T46" fmla="*/ 176 w 288"/>
                <a:gd name="T47" fmla="*/ 179 h 392"/>
                <a:gd name="T48" fmla="*/ 124 w 288"/>
                <a:gd name="T49" fmla="*/ 139 h 392"/>
                <a:gd name="T50" fmla="*/ 107 w 288"/>
                <a:gd name="T51" fmla="*/ 145 h 392"/>
                <a:gd name="T52" fmla="*/ 90 w 288"/>
                <a:gd name="T53" fmla="*/ 176 h 392"/>
                <a:gd name="T54" fmla="*/ 83 w 288"/>
                <a:gd name="T55" fmla="*/ 243 h 392"/>
                <a:gd name="T56" fmla="*/ 90 w 288"/>
                <a:gd name="T57" fmla="*/ 318 h 392"/>
                <a:gd name="T58" fmla="*/ 111 w 288"/>
                <a:gd name="T59" fmla="*/ 353 h 392"/>
                <a:gd name="T60" fmla="*/ 129 w 288"/>
                <a:gd name="T61" fmla="*/ 358 h 392"/>
                <a:gd name="T62" fmla="*/ 176 w 288"/>
                <a:gd name="T63" fmla="*/ 319 h 392"/>
                <a:gd name="T64" fmla="*/ 176 w 288"/>
                <a:gd name="T65" fmla="*/ 17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8" h="392">
                  <a:moveTo>
                    <a:pt x="255" y="0"/>
                  </a:moveTo>
                  <a:cubicBezTo>
                    <a:pt x="255" y="305"/>
                    <a:pt x="255" y="305"/>
                    <a:pt x="255" y="305"/>
                  </a:cubicBezTo>
                  <a:cubicBezTo>
                    <a:pt x="255" y="325"/>
                    <a:pt x="256" y="338"/>
                    <a:pt x="257" y="341"/>
                  </a:cubicBezTo>
                  <a:cubicBezTo>
                    <a:pt x="258" y="348"/>
                    <a:pt x="261" y="352"/>
                    <a:pt x="265" y="355"/>
                  </a:cubicBezTo>
                  <a:cubicBezTo>
                    <a:pt x="270" y="358"/>
                    <a:pt x="277" y="360"/>
                    <a:pt x="288" y="361"/>
                  </a:cubicBezTo>
                  <a:cubicBezTo>
                    <a:pt x="288" y="370"/>
                    <a:pt x="288" y="370"/>
                    <a:pt x="288" y="370"/>
                  </a:cubicBezTo>
                  <a:cubicBezTo>
                    <a:pt x="176" y="392"/>
                    <a:pt x="176" y="392"/>
                    <a:pt x="176" y="392"/>
                  </a:cubicBezTo>
                  <a:cubicBezTo>
                    <a:pt x="176" y="350"/>
                    <a:pt x="176" y="350"/>
                    <a:pt x="176" y="350"/>
                  </a:cubicBezTo>
                  <a:cubicBezTo>
                    <a:pt x="162" y="366"/>
                    <a:pt x="150" y="377"/>
                    <a:pt x="140" y="383"/>
                  </a:cubicBezTo>
                  <a:cubicBezTo>
                    <a:pt x="129" y="389"/>
                    <a:pt x="117" y="392"/>
                    <a:pt x="104" y="392"/>
                  </a:cubicBezTo>
                  <a:cubicBezTo>
                    <a:pt x="70" y="392"/>
                    <a:pt x="44" y="377"/>
                    <a:pt x="24" y="347"/>
                  </a:cubicBezTo>
                  <a:cubicBezTo>
                    <a:pt x="8" y="322"/>
                    <a:pt x="0" y="292"/>
                    <a:pt x="0" y="256"/>
                  </a:cubicBezTo>
                  <a:cubicBezTo>
                    <a:pt x="0" y="228"/>
                    <a:pt x="5" y="202"/>
                    <a:pt x="15" y="180"/>
                  </a:cubicBezTo>
                  <a:cubicBezTo>
                    <a:pt x="25" y="157"/>
                    <a:pt x="38" y="140"/>
                    <a:pt x="55" y="128"/>
                  </a:cubicBezTo>
                  <a:cubicBezTo>
                    <a:pt x="72" y="117"/>
                    <a:pt x="91" y="111"/>
                    <a:pt x="110" y="111"/>
                  </a:cubicBezTo>
                  <a:cubicBezTo>
                    <a:pt x="123" y="111"/>
                    <a:pt x="134" y="113"/>
                    <a:pt x="144" y="118"/>
                  </a:cubicBezTo>
                  <a:cubicBezTo>
                    <a:pt x="154" y="123"/>
                    <a:pt x="164" y="132"/>
                    <a:pt x="176" y="144"/>
                  </a:cubicBezTo>
                  <a:cubicBezTo>
                    <a:pt x="176" y="64"/>
                    <a:pt x="176" y="64"/>
                    <a:pt x="176" y="64"/>
                  </a:cubicBezTo>
                  <a:cubicBezTo>
                    <a:pt x="176" y="44"/>
                    <a:pt x="175" y="32"/>
                    <a:pt x="173" y="28"/>
                  </a:cubicBezTo>
                  <a:cubicBezTo>
                    <a:pt x="171" y="22"/>
                    <a:pt x="167" y="18"/>
                    <a:pt x="163" y="15"/>
                  </a:cubicBezTo>
                  <a:cubicBezTo>
                    <a:pt x="158" y="13"/>
                    <a:pt x="150" y="11"/>
                    <a:pt x="137" y="11"/>
                  </a:cubicBezTo>
                  <a:cubicBezTo>
                    <a:pt x="137" y="0"/>
                    <a:pt x="137" y="0"/>
                    <a:pt x="137" y="0"/>
                  </a:cubicBezTo>
                  <a:lnTo>
                    <a:pt x="255" y="0"/>
                  </a:lnTo>
                  <a:close/>
                  <a:moveTo>
                    <a:pt x="176" y="179"/>
                  </a:moveTo>
                  <a:cubicBezTo>
                    <a:pt x="162" y="153"/>
                    <a:pt x="144" y="139"/>
                    <a:pt x="124" y="139"/>
                  </a:cubicBezTo>
                  <a:cubicBezTo>
                    <a:pt x="117" y="139"/>
                    <a:pt x="111" y="141"/>
                    <a:pt x="107" y="145"/>
                  </a:cubicBezTo>
                  <a:cubicBezTo>
                    <a:pt x="100" y="151"/>
                    <a:pt x="94" y="161"/>
                    <a:pt x="90" y="176"/>
                  </a:cubicBezTo>
                  <a:cubicBezTo>
                    <a:pt x="85" y="190"/>
                    <a:pt x="83" y="213"/>
                    <a:pt x="83" y="243"/>
                  </a:cubicBezTo>
                  <a:cubicBezTo>
                    <a:pt x="83" y="277"/>
                    <a:pt x="86" y="302"/>
                    <a:pt x="90" y="318"/>
                  </a:cubicBezTo>
                  <a:cubicBezTo>
                    <a:pt x="95" y="334"/>
                    <a:pt x="102" y="346"/>
                    <a:pt x="111" y="353"/>
                  </a:cubicBezTo>
                  <a:cubicBezTo>
                    <a:pt x="115" y="356"/>
                    <a:pt x="121" y="358"/>
                    <a:pt x="129" y="358"/>
                  </a:cubicBezTo>
                  <a:cubicBezTo>
                    <a:pt x="145" y="358"/>
                    <a:pt x="161" y="345"/>
                    <a:pt x="176" y="319"/>
                  </a:cubicBezTo>
                  <a:lnTo>
                    <a:pt x="176"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2" name="Freeform 276"/>
            <p:cNvSpPr>
              <a:spLocks/>
            </p:cNvSpPr>
            <p:nvPr userDrawn="1"/>
          </p:nvSpPr>
          <p:spPr bwMode="auto">
            <a:xfrm>
              <a:off x="8830" y="5254"/>
              <a:ext cx="815" cy="907"/>
            </a:xfrm>
            <a:custGeom>
              <a:avLst/>
              <a:gdLst>
                <a:gd name="T0" fmla="*/ 345 w 345"/>
                <a:gd name="T1" fmla="*/ 0 h 384"/>
                <a:gd name="T2" fmla="*/ 345 w 345"/>
                <a:gd name="T3" fmla="*/ 104 h 384"/>
                <a:gd name="T4" fmla="*/ 335 w 345"/>
                <a:gd name="T5" fmla="*/ 104 h 384"/>
                <a:gd name="T6" fmla="*/ 315 w 345"/>
                <a:gd name="T7" fmla="*/ 52 h 384"/>
                <a:gd name="T8" fmla="*/ 284 w 345"/>
                <a:gd name="T9" fmla="*/ 27 h 384"/>
                <a:gd name="T10" fmla="*/ 247 w 345"/>
                <a:gd name="T11" fmla="*/ 22 h 384"/>
                <a:gd name="T12" fmla="*/ 218 w 345"/>
                <a:gd name="T13" fmla="*/ 22 h 384"/>
                <a:gd name="T14" fmla="*/ 218 w 345"/>
                <a:gd name="T15" fmla="*/ 318 h 384"/>
                <a:gd name="T16" fmla="*/ 221 w 345"/>
                <a:gd name="T17" fmla="*/ 355 h 384"/>
                <a:gd name="T18" fmla="*/ 234 w 345"/>
                <a:gd name="T19" fmla="*/ 368 h 384"/>
                <a:gd name="T20" fmla="*/ 260 w 345"/>
                <a:gd name="T21" fmla="*/ 374 h 384"/>
                <a:gd name="T22" fmla="*/ 273 w 345"/>
                <a:gd name="T23" fmla="*/ 374 h 384"/>
                <a:gd name="T24" fmla="*/ 273 w 345"/>
                <a:gd name="T25" fmla="*/ 384 h 384"/>
                <a:gd name="T26" fmla="*/ 71 w 345"/>
                <a:gd name="T27" fmla="*/ 384 h 384"/>
                <a:gd name="T28" fmla="*/ 71 w 345"/>
                <a:gd name="T29" fmla="*/ 374 h 384"/>
                <a:gd name="T30" fmla="*/ 84 w 345"/>
                <a:gd name="T31" fmla="*/ 374 h 384"/>
                <a:gd name="T32" fmla="*/ 111 w 345"/>
                <a:gd name="T33" fmla="*/ 368 h 384"/>
                <a:gd name="T34" fmla="*/ 123 w 345"/>
                <a:gd name="T35" fmla="*/ 354 h 384"/>
                <a:gd name="T36" fmla="*/ 126 w 345"/>
                <a:gd name="T37" fmla="*/ 318 h 384"/>
                <a:gd name="T38" fmla="*/ 126 w 345"/>
                <a:gd name="T39" fmla="*/ 22 h 384"/>
                <a:gd name="T40" fmla="*/ 98 w 345"/>
                <a:gd name="T41" fmla="*/ 22 h 384"/>
                <a:gd name="T42" fmla="*/ 42 w 345"/>
                <a:gd name="T43" fmla="*/ 38 h 384"/>
                <a:gd name="T44" fmla="*/ 10 w 345"/>
                <a:gd name="T45" fmla="*/ 104 h 384"/>
                <a:gd name="T46" fmla="*/ 0 w 345"/>
                <a:gd name="T47" fmla="*/ 104 h 384"/>
                <a:gd name="T48" fmla="*/ 0 w 345"/>
                <a:gd name="T49" fmla="*/ 0 h 384"/>
                <a:gd name="T50" fmla="*/ 345 w 345"/>
                <a:gd name="T51"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5" h="384">
                  <a:moveTo>
                    <a:pt x="345" y="0"/>
                  </a:moveTo>
                  <a:cubicBezTo>
                    <a:pt x="345" y="104"/>
                    <a:pt x="345" y="104"/>
                    <a:pt x="345" y="104"/>
                  </a:cubicBezTo>
                  <a:cubicBezTo>
                    <a:pt x="335" y="104"/>
                    <a:pt x="335" y="104"/>
                    <a:pt x="335" y="104"/>
                  </a:cubicBezTo>
                  <a:cubicBezTo>
                    <a:pt x="329" y="80"/>
                    <a:pt x="322" y="62"/>
                    <a:pt x="315" y="52"/>
                  </a:cubicBezTo>
                  <a:cubicBezTo>
                    <a:pt x="307" y="41"/>
                    <a:pt x="297" y="33"/>
                    <a:pt x="284" y="27"/>
                  </a:cubicBezTo>
                  <a:cubicBezTo>
                    <a:pt x="277" y="23"/>
                    <a:pt x="265" y="22"/>
                    <a:pt x="247" y="22"/>
                  </a:cubicBezTo>
                  <a:cubicBezTo>
                    <a:pt x="218" y="22"/>
                    <a:pt x="218" y="22"/>
                    <a:pt x="218" y="22"/>
                  </a:cubicBezTo>
                  <a:cubicBezTo>
                    <a:pt x="218" y="318"/>
                    <a:pt x="218" y="318"/>
                    <a:pt x="218" y="318"/>
                  </a:cubicBezTo>
                  <a:cubicBezTo>
                    <a:pt x="218" y="338"/>
                    <a:pt x="219" y="350"/>
                    <a:pt x="221" y="355"/>
                  </a:cubicBezTo>
                  <a:cubicBezTo>
                    <a:pt x="223" y="360"/>
                    <a:pt x="228" y="364"/>
                    <a:pt x="234" y="368"/>
                  </a:cubicBezTo>
                  <a:cubicBezTo>
                    <a:pt x="240" y="372"/>
                    <a:pt x="249" y="374"/>
                    <a:pt x="260" y="374"/>
                  </a:cubicBezTo>
                  <a:cubicBezTo>
                    <a:pt x="273" y="374"/>
                    <a:pt x="273" y="374"/>
                    <a:pt x="273" y="374"/>
                  </a:cubicBezTo>
                  <a:cubicBezTo>
                    <a:pt x="273" y="384"/>
                    <a:pt x="273" y="384"/>
                    <a:pt x="273" y="384"/>
                  </a:cubicBezTo>
                  <a:cubicBezTo>
                    <a:pt x="71" y="384"/>
                    <a:pt x="71" y="384"/>
                    <a:pt x="71" y="384"/>
                  </a:cubicBezTo>
                  <a:cubicBezTo>
                    <a:pt x="71" y="374"/>
                    <a:pt x="71" y="374"/>
                    <a:pt x="71" y="374"/>
                  </a:cubicBezTo>
                  <a:cubicBezTo>
                    <a:pt x="84" y="374"/>
                    <a:pt x="84" y="374"/>
                    <a:pt x="84" y="374"/>
                  </a:cubicBezTo>
                  <a:cubicBezTo>
                    <a:pt x="95" y="374"/>
                    <a:pt x="104" y="372"/>
                    <a:pt x="111" y="368"/>
                  </a:cubicBezTo>
                  <a:cubicBezTo>
                    <a:pt x="116" y="365"/>
                    <a:pt x="120" y="361"/>
                    <a:pt x="123" y="354"/>
                  </a:cubicBezTo>
                  <a:cubicBezTo>
                    <a:pt x="125" y="350"/>
                    <a:pt x="126" y="338"/>
                    <a:pt x="126" y="318"/>
                  </a:cubicBezTo>
                  <a:cubicBezTo>
                    <a:pt x="126" y="22"/>
                    <a:pt x="126" y="22"/>
                    <a:pt x="126" y="22"/>
                  </a:cubicBezTo>
                  <a:cubicBezTo>
                    <a:pt x="98" y="22"/>
                    <a:pt x="98" y="22"/>
                    <a:pt x="98" y="22"/>
                  </a:cubicBezTo>
                  <a:cubicBezTo>
                    <a:pt x="72" y="22"/>
                    <a:pt x="53" y="27"/>
                    <a:pt x="42" y="38"/>
                  </a:cubicBezTo>
                  <a:cubicBezTo>
                    <a:pt x="25" y="53"/>
                    <a:pt x="15" y="75"/>
                    <a:pt x="10" y="104"/>
                  </a:cubicBezTo>
                  <a:cubicBezTo>
                    <a:pt x="0" y="104"/>
                    <a:pt x="0" y="104"/>
                    <a:pt x="0" y="104"/>
                  </a:cubicBezTo>
                  <a:cubicBezTo>
                    <a:pt x="0" y="0"/>
                    <a:pt x="0" y="0"/>
                    <a:pt x="0" y="0"/>
                  </a:cubicBezTo>
                  <a:lnTo>
                    <a:pt x="3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3" name="Freeform 277"/>
            <p:cNvSpPr>
              <a:spLocks/>
            </p:cNvSpPr>
            <p:nvPr userDrawn="1"/>
          </p:nvSpPr>
          <p:spPr bwMode="auto">
            <a:xfrm>
              <a:off x="9603" y="5516"/>
              <a:ext cx="539" cy="645"/>
            </a:xfrm>
            <a:custGeom>
              <a:avLst/>
              <a:gdLst>
                <a:gd name="T0" fmla="*/ 108 w 228"/>
                <a:gd name="T1" fmla="*/ 8 h 273"/>
                <a:gd name="T2" fmla="*/ 108 w 228"/>
                <a:gd name="T3" fmla="*/ 68 h 273"/>
                <a:gd name="T4" fmla="*/ 154 w 228"/>
                <a:gd name="T5" fmla="*/ 13 h 273"/>
                <a:gd name="T6" fmla="*/ 193 w 228"/>
                <a:gd name="T7" fmla="*/ 0 h 273"/>
                <a:gd name="T8" fmla="*/ 218 w 228"/>
                <a:gd name="T9" fmla="*/ 10 h 273"/>
                <a:gd name="T10" fmla="*/ 228 w 228"/>
                <a:gd name="T11" fmla="*/ 37 h 273"/>
                <a:gd name="T12" fmla="*/ 218 w 228"/>
                <a:gd name="T13" fmla="*/ 67 h 273"/>
                <a:gd name="T14" fmla="*/ 196 w 228"/>
                <a:gd name="T15" fmla="*/ 77 h 273"/>
                <a:gd name="T16" fmla="*/ 170 w 228"/>
                <a:gd name="T17" fmla="*/ 68 h 273"/>
                <a:gd name="T18" fmla="*/ 157 w 228"/>
                <a:gd name="T19" fmla="*/ 57 h 273"/>
                <a:gd name="T20" fmla="*/ 150 w 228"/>
                <a:gd name="T21" fmla="*/ 55 h 273"/>
                <a:gd name="T22" fmla="*/ 135 w 228"/>
                <a:gd name="T23" fmla="*/ 62 h 273"/>
                <a:gd name="T24" fmla="*/ 117 w 228"/>
                <a:gd name="T25" fmla="*/ 89 h 273"/>
                <a:gd name="T26" fmla="*/ 108 w 228"/>
                <a:gd name="T27" fmla="*/ 150 h 273"/>
                <a:gd name="T28" fmla="*/ 108 w 228"/>
                <a:gd name="T29" fmla="*/ 211 h 273"/>
                <a:gd name="T30" fmla="*/ 108 w 228"/>
                <a:gd name="T31" fmla="*/ 227 h 273"/>
                <a:gd name="T32" fmla="*/ 110 w 228"/>
                <a:gd name="T33" fmla="*/ 247 h 273"/>
                <a:gd name="T34" fmla="*/ 120 w 228"/>
                <a:gd name="T35" fmla="*/ 259 h 273"/>
                <a:gd name="T36" fmla="*/ 143 w 228"/>
                <a:gd name="T37" fmla="*/ 263 h 273"/>
                <a:gd name="T38" fmla="*/ 143 w 228"/>
                <a:gd name="T39" fmla="*/ 273 h 273"/>
                <a:gd name="T40" fmla="*/ 0 w 228"/>
                <a:gd name="T41" fmla="*/ 273 h 273"/>
                <a:gd name="T42" fmla="*/ 0 w 228"/>
                <a:gd name="T43" fmla="*/ 263 h 273"/>
                <a:gd name="T44" fmla="*/ 23 w 228"/>
                <a:gd name="T45" fmla="*/ 253 h 273"/>
                <a:gd name="T46" fmla="*/ 29 w 228"/>
                <a:gd name="T47" fmla="*/ 211 h 273"/>
                <a:gd name="T48" fmla="*/ 29 w 228"/>
                <a:gd name="T49" fmla="*/ 64 h 273"/>
                <a:gd name="T50" fmla="*/ 27 w 228"/>
                <a:gd name="T51" fmla="*/ 35 h 273"/>
                <a:gd name="T52" fmla="*/ 19 w 228"/>
                <a:gd name="T53" fmla="*/ 24 h 273"/>
                <a:gd name="T54" fmla="*/ 0 w 228"/>
                <a:gd name="T55" fmla="*/ 18 h 273"/>
                <a:gd name="T56" fmla="*/ 0 w 228"/>
                <a:gd name="T57" fmla="*/ 8 h 273"/>
                <a:gd name="T58" fmla="*/ 108 w 228"/>
                <a:gd name="T59"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8" h="273">
                  <a:moveTo>
                    <a:pt x="108" y="8"/>
                  </a:moveTo>
                  <a:cubicBezTo>
                    <a:pt x="108" y="68"/>
                    <a:pt x="108" y="68"/>
                    <a:pt x="108" y="68"/>
                  </a:cubicBezTo>
                  <a:cubicBezTo>
                    <a:pt x="126" y="41"/>
                    <a:pt x="141" y="22"/>
                    <a:pt x="154" y="13"/>
                  </a:cubicBezTo>
                  <a:cubicBezTo>
                    <a:pt x="168" y="4"/>
                    <a:pt x="180" y="0"/>
                    <a:pt x="193" y="0"/>
                  </a:cubicBezTo>
                  <a:cubicBezTo>
                    <a:pt x="203" y="0"/>
                    <a:pt x="212" y="3"/>
                    <a:pt x="218" y="10"/>
                  </a:cubicBezTo>
                  <a:cubicBezTo>
                    <a:pt x="224" y="16"/>
                    <a:pt x="228" y="26"/>
                    <a:pt x="228" y="37"/>
                  </a:cubicBezTo>
                  <a:cubicBezTo>
                    <a:pt x="228" y="50"/>
                    <a:pt x="225" y="60"/>
                    <a:pt x="218" y="67"/>
                  </a:cubicBezTo>
                  <a:cubicBezTo>
                    <a:pt x="212" y="74"/>
                    <a:pt x="205" y="77"/>
                    <a:pt x="196" y="77"/>
                  </a:cubicBezTo>
                  <a:cubicBezTo>
                    <a:pt x="186" y="77"/>
                    <a:pt x="177" y="74"/>
                    <a:pt x="170" y="68"/>
                  </a:cubicBezTo>
                  <a:cubicBezTo>
                    <a:pt x="163" y="61"/>
                    <a:pt x="158" y="58"/>
                    <a:pt x="157" y="57"/>
                  </a:cubicBezTo>
                  <a:cubicBezTo>
                    <a:pt x="155" y="56"/>
                    <a:pt x="153" y="55"/>
                    <a:pt x="150" y="55"/>
                  </a:cubicBezTo>
                  <a:cubicBezTo>
                    <a:pt x="145" y="55"/>
                    <a:pt x="140" y="57"/>
                    <a:pt x="135" y="62"/>
                  </a:cubicBezTo>
                  <a:cubicBezTo>
                    <a:pt x="127" y="68"/>
                    <a:pt x="121" y="77"/>
                    <a:pt x="117" y="89"/>
                  </a:cubicBezTo>
                  <a:cubicBezTo>
                    <a:pt x="111" y="107"/>
                    <a:pt x="108" y="128"/>
                    <a:pt x="108" y="150"/>
                  </a:cubicBezTo>
                  <a:cubicBezTo>
                    <a:pt x="108" y="211"/>
                    <a:pt x="108" y="211"/>
                    <a:pt x="108" y="211"/>
                  </a:cubicBezTo>
                  <a:cubicBezTo>
                    <a:pt x="108" y="227"/>
                    <a:pt x="108" y="227"/>
                    <a:pt x="108" y="227"/>
                  </a:cubicBezTo>
                  <a:cubicBezTo>
                    <a:pt x="108" y="237"/>
                    <a:pt x="109" y="244"/>
                    <a:pt x="110" y="247"/>
                  </a:cubicBezTo>
                  <a:cubicBezTo>
                    <a:pt x="113" y="252"/>
                    <a:pt x="116" y="256"/>
                    <a:pt x="120" y="259"/>
                  </a:cubicBezTo>
                  <a:cubicBezTo>
                    <a:pt x="125" y="261"/>
                    <a:pt x="132" y="262"/>
                    <a:pt x="143" y="263"/>
                  </a:cubicBezTo>
                  <a:cubicBezTo>
                    <a:pt x="143" y="273"/>
                    <a:pt x="143" y="273"/>
                    <a:pt x="143" y="273"/>
                  </a:cubicBezTo>
                  <a:cubicBezTo>
                    <a:pt x="0" y="273"/>
                    <a:pt x="0" y="273"/>
                    <a:pt x="0" y="273"/>
                  </a:cubicBezTo>
                  <a:cubicBezTo>
                    <a:pt x="0" y="263"/>
                    <a:pt x="0" y="263"/>
                    <a:pt x="0" y="263"/>
                  </a:cubicBezTo>
                  <a:cubicBezTo>
                    <a:pt x="11" y="262"/>
                    <a:pt x="19" y="259"/>
                    <a:pt x="23" y="253"/>
                  </a:cubicBezTo>
                  <a:cubicBezTo>
                    <a:pt x="27" y="248"/>
                    <a:pt x="29" y="234"/>
                    <a:pt x="29" y="211"/>
                  </a:cubicBezTo>
                  <a:cubicBezTo>
                    <a:pt x="29" y="64"/>
                    <a:pt x="29" y="64"/>
                    <a:pt x="29" y="64"/>
                  </a:cubicBezTo>
                  <a:cubicBezTo>
                    <a:pt x="29" y="49"/>
                    <a:pt x="28" y="39"/>
                    <a:pt x="27" y="35"/>
                  </a:cubicBezTo>
                  <a:cubicBezTo>
                    <a:pt x="25" y="30"/>
                    <a:pt x="22" y="26"/>
                    <a:pt x="19" y="24"/>
                  </a:cubicBezTo>
                  <a:cubicBezTo>
                    <a:pt x="15" y="21"/>
                    <a:pt x="9" y="19"/>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4" name="Freeform 278"/>
            <p:cNvSpPr>
              <a:spLocks noEditPoints="1"/>
            </p:cNvSpPr>
            <p:nvPr userDrawn="1"/>
          </p:nvSpPr>
          <p:spPr bwMode="auto">
            <a:xfrm>
              <a:off x="10182" y="5516"/>
              <a:ext cx="602"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4 w 255"/>
                <a:gd name="T17" fmla="*/ 27 h 277"/>
                <a:gd name="T18" fmla="*/ 104 w 255"/>
                <a:gd name="T19" fmla="*/ 22 h 277"/>
                <a:gd name="T20" fmla="*/ 73 w 255"/>
                <a:gd name="T21" fmla="*/ 30 h 277"/>
                <a:gd name="T22" fmla="*/ 66 w 255"/>
                <a:gd name="T23" fmla="*/ 42 h 277"/>
                <a:gd name="T24" fmla="*/ 74 w 255"/>
                <a:gd name="T25" fmla="*/ 56 h 277"/>
                <a:gd name="T26" fmla="*/ 85 w 255"/>
                <a:gd name="T27" fmla="*/ 80 h 277"/>
                <a:gd name="T28" fmla="*/ 74 w 255"/>
                <a:gd name="T29" fmla="*/ 104 h 277"/>
                <a:gd name="T30" fmla="*/ 47 w 255"/>
                <a:gd name="T31" fmla="*/ 113 h 277"/>
                <a:gd name="T32" fmla="*/ 17 w 255"/>
                <a:gd name="T33" fmla="*/ 103 h 277"/>
                <a:gd name="T34" fmla="*/ 5 w 255"/>
                <a:gd name="T35" fmla="*/ 77 h 277"/>
                <a:gd name="T36" fmla="*/ 22 w 255"/>
                <a:gd name="T37" fmla="*/ 38 h 277"/>
                <a:gd name="T38" fmla="*/ 67 w 255"/>
                <a:gd name="T39" fmla="*/ 10 h 277"/>
                <a:gd name="T40" fmla="*/ 127 w 255"/>
                <a:gd name="T41" fmla="*/ 0 h 277"/>
                <a:gd name="T42" fmla="*/ 187 w 255"/>
                <a:gd name="T43" fmla="*/ 16 h 277"/>
                <a:gd name="T44" fmla="*/ 215 w 255"/>
                <a:gd name="T45" fmla="*/ 51 h 277"/>
                <a:gd name="T46" fmla="*/ 219 w 255"/>
                <a:gd name="T47" fmla="*/ 106 h 277"/>
                <a:gd name="T48" fmla="*/ 219 w 255"/>
                <a:gd name="T49" fmla="*/ 209 h 277"/>
                <a:gd name="T50" fmla="*/ 220 w 255"/>
                <a:gd name="T51" fmla="*/ 231 h 277"/>
                <a:gd name="T52" fmla="*/ 225 w 255"/>
                <a:gd name="T53" fmla="*/ 238 h 277"/>
                <a:gd name="T54" fmla="*/ 231 w 255"/>
                <a:gd name="T55" fmla="*/ 241 h 277"/>
                <a:gd name="T56" fmla="*/ 246 w 255"/>
                <a:gd name="T57" fmla="*/ 230 h 277"/>
                <a:gd name="T58" fmla="*/ 255 w 255"/>
                <a:gd name="T59" fmla="*/ 237 h 277"/>
                <a:gd name="T60" fmla="*/ 225 w 255"/>
                <a:gd name="T61" fmla="*/ 267 h 277"/>
                <a:gd name="T62" fmla="*/ 191 w 255"/>
                <a:gd name="T63" fmla="*/ 277 h 277"/>
                <a:gd name="T64" fmla="*/ 155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8" y="263"/>
                    <a:pt x="79" y="277"/>
                    <a:pt x="53" y="277"/>
                  </a:cubicBezTo>
                  <a:cubicBezTo>
                    <a:pt x="38" y="277"/>
                    <a:pt x="25" y="272"/>
                    <a:pt x="15" y="262"/>
                  </a:cubicBezTo>
                  <a:cubicBezTo>
                    <a:pt x="5" y="252"/>
                    <a:pt x="0" y="240"/>
                    <a:pt x="0" y="225"/>
                  </a:cubicBezTo>
                  <a:cubicBezTo>
                    <a:pt x="0" y="204"/>
                    <a:pt x="9" y="186"/>
                    <a:pt x="26" y="170"/>
                  </a:cubicBezTo>
                  <a:cubicBezTo>
                    <a:pt x="44" y="154"/>
                    <a:pt x="81" y="132"/>
                    <a:pt x="140" y="106"/>
                  </a:cubicBezTo>
                  <a:cubicBezTo>
                    <a:pt x="140" y="79"/>
                    <a:pt x="140" y="79"/>
                    <a:pt x="140" y="79"/>
                  </a:cubicBezTo>
                  <a:cubicBezTo>
                    <a:pt x="140" y="59"/>
                    <a:pt x="139" y="46"/>
                    <a:pt x="137" y="41"/>
                  </a:cubicBezTo>
                  <a:cubicBezTo>
                    <a:pt x="134" y="36"/>
                    <a:pt x="130" y="31"/>
                    <a:pt x="124" y="27"/>
                  </a:cubicBezTo>
                  <a:cubicBezTo>
                    <a:pt x="118" y="23"/>
                    <a:pt x="111" y="22"/>
                    <a:pt x="104" y="22"/>
                  </a:cubicBezTo>
                  <a:cubicBezTo>
                    <a:pt x="92" y="22"/>
                    <a:pt x="81" y="24"/>
                    <a:pt x="73" y="30"/>
                  </a:cubicBezTo>
                  <a:cubicBezTo>
                    <a:pt x="69" y="33"/>
                    <a:pt x="66" y="37"/>
                    <a:pt x="66" y="42"/>
                  </a:cubicBezTo>
                  <a:cubicBezTo>
                    <a:pt x="66" y="46"/>
                    <a:pt x="69" y="51"/>
                    <a:pt x="74" y="56"/>
                  </a:cubicBezTo>
                  <a:cubicBezTo>
                    <a:pt x="81" y="65"/>
                    <a:pt x="85" y="72"/>
                    <a:pt x="85" y="80"/>
                  </a:cubicBezTo>
                  <a:cubicBezTo>
                    <a:pt x="85" y="89"/>
                    <a:pt x="81" y="97"/>
                    <a:pt x="74" y="104"/>
                  </a:cubicBezTo>
                  <a:cubicBezTo>
                    <a:pt x="68" y="110"/>
                    <a:pt x="59" y="113"/>
                    <a:pt x="47" y="113"/>
                  </a:cubicBezTo>
                  <a:cubicBezTo>
                    <a:pt x="36" y="113"/>
                    <a:pt x="26" y="110"/>
                    <a:pt x="17" y="103"/>
                  </a:cubicBezTo>
                  <a:cubicBezTo>
                    <a:pt x="9" y="96"/>
                    <a:pt x="5" y="87"/>
                    <a:pt x="5" y="77"/>
                  </a:cubicBezTo>
                  <a:cubicBezTo>
                    <a:pt x="5" y="64"/>
                    <a:pt x="11" y="51"/>
                    <a:pt x="22" y="38"/>
                  </a:cubicBezTo>
                  <a:cubicBezTo>
                    <a:pt x="32" y="26"/>
                    <a:pt x="47" y="17"/>
                    <a:pt x="67" y="10"/>
                  </a:cubicBezTo>
                  <a:cubicBezTo>
                    <a:pt x="86" y="3"/>
                    <a:pt x="106" y="0"/>
                    <a:pt x="127" y="0"/>
                  </a:cubicBezTo>
                  <a:cubicBezTo>
                    <a:pt x="152" y="0"/>
                    <a:pt x="172" y="5"/>
                    <a:pt x="187" y="16"/>
                  </a:cubicBezTo>
                  <a:cubicBezTo>
                    <a:pt x="201" y="27"/>
                    <a:pt x="211" y="38"/>
                    <a:pt x="215" y="51"/>
                  </a:cubicBezTo>
                  <a:cubicBezTo>
                    <a:pt x="218" y="59"/>
                    <a:pt x="219" y="77"/>
                    <a:pt x="219" y="106"/>
                  </a:cubicBezTo>
                  <a:cubicBezTo>
                    <a:pt x="219" y="209"/>
                    <a:pt x="219" y="209"/>
                    <a:pt x="219" y="209"/>
                  </a:cubicBezTo>
                  <a:cubicBezTo>
                    <a:pt x="219" y="221"/>
                    <a:pt x="220" y="228"/>
                    <a:pt x="220" y="231"/>
                  </a:cubicBezTo>
                  <a:cubicBezTo>
                    <a:pt x="221" y="234"/>
                    <a:pt x="223" y="237"/>
                    <a:pt x="225" y="238"/>
                  </a:cubicBezTo>
                  <a:cubicBezTo>
                    <a:pt x="227" y="240"/>
                    <a:pt x="229" y="241"/>
                    <a:pt x="231" y="241"/>
                  </a:cubicBezTo>
                  <a:cubicBezTo>
                    <a:pt x="236" y="241"/>
                    <a:pt x="241" y="237"/>
                    <a:pt x="246" y="230"/>
                  </a:cubicBezTo>
                  <a:cubicBezTo>
                    <a:pt x="255" y="237"/>
                    <a:pt x="255" y="237"/>
                    <a:pt x="255" y="237"/>
                  </a:cubicBezTo>
                  <a:cubicBezTo>
                    <a:pt x="245" y="251"/>
                    <a:pt x="236" y="261"/>
                    <a:pt x="225" y="267"/>
                  </a:cubicBezTo>
                  <a:cubicBezTo>
                    <a:pt x="215" y="274"/>
                    <a:pt x="204" y="277"/>
                    <a:pt x="191" y="277"/>
                  </a:cubicBezTo>
                  <a:cubicBezTo>
                    <a:pt x="176" y="277"/>
                    <a:pt x="164" y="273"/>
                    <a:pt x="155" y="266"/>
                  </a:cubicBezTo>
                  <a:cubicBezTo>
                    <a:pt x="147" y="259"/>
                    <a:pt x="142" y="248"/>
                    <a:pt x="140" y="234"/>
                  </a:cubicBezTo>
                  <a:close/>
                  <a:moveTo>
                    <a:pt x="140" y="213"/>
                  </a:moveTo>
                  <a:cubicBezTo>
                    <a:pt x="140" y="125"/>
                    <a:pt x="140" y="125"/>
                    <a:pt x="140" y="125"/>
                  </a:cubicBezTo>
                  <a:cubicBezTo>
                    <a:pt x="117" y="138"/>
                    <a:pt x="100" y="152"/>
                    <a:pt x="89" y="168"/>
                  </a:cubicBezTo>
                  <a:cubicBezTo>
                    <a:pt x="81" y="178"/>
                    <a:pt x="78" y="188"/>
                    <a:pt x="78" y="199"/>
                  </a:cubicBezTo>
                  <a:cubicBezTo>
                    <a:pt x="78" y="207"/>
                    <a:pt x="81" y="215"/>
                    <a:pt x="87" y="222"/>
                  </a:cubicBezTo>
                  <a:cubicBezTo>
                    <a:pt x="92" y="227"/>
                    <a:pt x="98" y="229"/>
                    <a:pt x="107" y="229"/>
                  </a:cubicBezTo>
                  <a:cubicBezTo>
                    <a:pt x="116" y="229"/>
                    <a:pt x="127"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5" name="Freeform 279"/>
            <p:cNvSpPr>
              <a:spLocks noEditPoints="1"/>
            </p:cNvSpPr>
            <p:nvPr userDrawn="1"/>
          </p:nvSpPr>
          <p:spPr bwMode="auto">
            <a:xfrm>
              <a:off x="10794" y="5230"/>
              <a:ext cx="338" cy="931"/>
            </a:xfrm>
            <a:custGeom>
              <a:avLst/>
              <a:gdLst>
                <a:gd name="T0" fmla="*/ 111 w 143"/>
                <a:gd name="T1" fmla="*/ 129 h 394"/>
                <a:gd name="T2" fmla="*/ 111 w 143"/>
                <a:gd name="T3" fmla="*/ 339 h 394"/>
                <a:gd name="T4" fmla="*/ 118 w 143"/>
                <a:gd name="T5" fmla="*/ 375 h 394"/>
                <a:gd name="T6" fmla="*/ 143 w 143"/>
                <a:gd name="T7" fmla="*/ 384 h 394"/>
                <a:gd name="T8" fmla="*/ 143 w 143"/>
                <a:gd name="T9" fmla="*/ 394 h 394"/>
                <a:gd name="T10" fmla="*/ 0 w 143"/>
                <a:gd name="T11" fmla="*/ 394 h 394"/>
                <a:gd name="T12" fmla="*/ 0 w 143"/>
                <a:gd name="T13" fmla="*/ 384 h 394"/>
                <a:gd name="T14" fmla="*/ 26 w 143"/>
                <a:gd name="T15" fmla="*/ 374 h 394"/>
                <a:gd name="T16" fmla="*/ 32 w 143"/>
                <a:gd name="T17" fmla="*/ 339 h 394"/>
                <a:gd name="T18" fmla="*/ 32 w 143"/>
                <a:gd name="T19" fmla="*/ 184 h 394"/>
                <a:gd name="T20" fmla="*/ 25 w 143"/>
                <a:gd name="T21" fmla="*/ 148 h 394"/>
                <a:gd name="T22" fmla="*/ 0 w 143"/>
                <a:gd name="T23" fmla="*/ 139 h 394"/>
                <a:gd name="T24" fmla="*/ 0 w 143"/>
                <a:gd name="T25" fmla="*/ 129 h 394"/>
                <a:gd name="T26" fmla="*/ 111 w 143"/>
                <a:gd name="T27" fmla="*/ 129 h 394"/>
                <a:gd name="T28" fmla="*/ 71 w 143"/>
                <a:gd name="T29" fmla="*/ 0 h 394"/>
                <a:gd name="T30" fmla="*/ 103 w 143"/>
                <a:gd name="T31" fmla="*/ 13 h 394"/>
                <a:gd name="T32" fmla="*/ 115 w 143"/>
                <a:gd name="T33" fmla="*/ 44 h 394"/>
                <a:gd name="T34" fmla="*/ 102 w 143"/>
                <a:gd name="T35" fmla="*/ 75 h 394"/>
                <a:gd name="T36" fmla="*/ 71 w 143"/>
                <a:gd name="T37" fmla="*/ 88 h 394"/>
                <a:gd name="T38" fmla="*/ 40 w 143"/>
                <a:gd name="T39" fmla="*/ 75 h 394"/>
                <a:gd name="T40" fmla="*/ 28 w 143"/>
                <a:gd name="T41" fmla="*/ 44 h 394"/>
                <a:gd name="T42" fmla="*/ 40 w 143"/>
                <a:gd name="T43" fmla="*/ 13 h 394"/>
                <a:gd name="T44" fmla="*/ 71 w 143"/>
                <a:gd name="T4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3" h="394">
                  <a:moveTo>
                    <a:pt x="111" y="129"/>
                  </a:moveTo>
                  <a:cubicBezTo>
                    <a:pt x="111" y="339"/>
                    <a:pt x="111" y="339"/>
                    <a:pt x="111" y="339"/>
                  </a:cubicBezTo>
                  <a:cubicBezTo>
                    <a:pt x="111" y="358"/>
                    <a:pt x="113" y="370"/>
                    <a:pt x="118" y="375"/>
                  </a:cubicBezTo>
                  <a:cubicBezTo>
                    <a:pt x="122" y="380"/>
                    <a:pt x="131" y="383"/>
                    <a:pt x="143" y="384"/>
                  </a:cubicBezTo>
                  <a:cubicBezTo>
                    <a:pt x="143" y="394"/>
                    <a:pt x="143" y="394"/>
                    <a:pt x="143" y="394"/>
                  </a:cubicBezTo>
                  <a:cubicBezTo>
                    <a:pt x="0" y="394"/>
                    <a:pt x="0" y="394"/>
                    <a:pt x="0" y="394"/>
                  </a:cubicBezTo>
                  <a:cubicBezTo>
                    <a:pt x="0" y="384"/>
                    <a:pt x="0" y="384"/>
                    <a:pt x="0" y="384"/>
                  </a:cubicBezTo>
                  <a:cubicBezTo>
                    <a:pt x="12" y="384"/>
                    <a:pt x="20" y="380"/>
                    <a:pt x="26" y="374"/>
                  </a:cubicBezTo>
                  <a:cubicBezTo>
                    <a:pt x="30" y="369"/>
                    <a:pt x="32" y="358"/>
                    <a:pt x="32" y="339"/>
                  </a:cubicBezTo>
                  <a:cubicBezTo>
                    <a:pt x="32" y="184"/>
                    <a:pt x="32" y="184"/>
                    <a:pt x="32" y="184"/>
                  </a:cubicBezTo>
                  <a:cubicBezTo>
                    <a:pt x="32" y="166"/>
                    <a:pt x="29" y="154"/>
                    <a:pt x="25" y="148"/>
                  </a:cubicBezTo>
                  <a:cubicBezTo>
                    <a:pt x="21" y="143"/>
                    <a:pt x="12" y="140"/>
                    <a:pt x="0" y="139"/>
                  </a:cubicBezTo>
                  <a:cubicBezTo>
                    <a:pt x="0" y="129"/>
                    <a:pt x="0" y="129"/>
                    <a:pt x="0" y="129"/>
                  </a:cubicBezTo>
                  <a:lnTo>
                    <a:pt x="111" y="129"/>
                  </a:lnTo>
                  <a:close/>
                  <a:moveTo>
                    <a:pt x="71" y="0"/>
                  </a:moveTo>
                  <a:cubicBezTo>
                    <a:pt x="84" y="0"/>
                    <a:pt x="94" y="5"/>
                    <a:pt x="103" y="13"/>
                  </a:cubicBezTo>
                  <a:cubicBezTo>
                    <a:pt x="111" y="22"/>
                    <a:pt x="115" y="32"/>
                    <a:pt x="115" y="44"/>
                  </a:cubicBezTo>
                  <a:cubicBezTo>
                    <a:pt x="115" y="57"/>
                    <a:pt x="111" y="67"/>
                    <a:pt x="102" y="75"/>
                  </a:cubicBezTo>
                  <a:cubicBezTo>
                    <a:pt x="94" y="84"/>
                    <a:pt x="84" y="88"/>
                    <a:pt x="71" y="88"/>
                  </a:cubicBezTo>
                  <a:cubicBezTo>
                    <a:pt x="59" y="88"/>
                    <a:pt x="49" y="84"/>
                    <a:pt x="40" y="75"/>
                  </a:cubicBezTo>
                  <a:cubicBezTo>
                    <a:pt x="32" y="67"/>
                    <a:pt x="28" y="57"/>
                    <a:pt x="28" y="44"/>
                  </a:cubicBezTo>
                  <a:cubicBezTo>
                    <a:pt x="28" y="32"/>
                    <a:pt x="32" y="22"/>
                    <a:pt x="40" y="13"/>
                  </a:cubicBezTo>
                  <a:cubicBezTo>
                    <a:pt x="49" y="5"/>
                    <a:pt x="59"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6" name="Freeform 280"/>
            <p:cNvSpPr>
              <a:spLocks/>
            </p:cNvSpPr>
            <p:nvPr userDrawn="1"/>
          </p:nvSpPr>
          <p:spPr bwMode="auto">
            <a:xfrm>
              <a:off x="11153" y="5516"/>
              <a:ext cx="676" cy="645"/>
            </a:xfrm>
            <a:custGeom>
              <a:avLst/>
              <a:gdLst>
                <a:gd name="T0" fmla="*/ 108 w 286"/>
                <a:gd name="T1" fmla="*/ 8 h 273"/>
                <a:gd name="T2" fmla="*/ 108 w 286"/>
                <a:gd name="T3" fmla="*/ 42 h 273"/>
                <a:gd name="T4" fmla="*/ 147 w 286"/>
                <a:gd name="T5" fmla="*/ 10 h 273"/>
                <a:gd name="T6" fmla="*/ 187 w 286"/>
                <a:gd name="T7" fmla="*/ 0 h 273"/>
                <a:gd name="T8" fmla="*/ 230 w 286"/>
                <a:gd name="T9" fmla="*/ 14 h 273"/>
                <a:gd name="T10" fmla="*/ 253 w 286"/>
                <a:gd name="T11" fmla="*/ 50 h 273"/>
                <a:gd name="T12" fmla="*/ 257 w 286"/>
                <a:gd name="T13" fmla="*/ 112 h 273"/>
                <a:gd name="T14" fmla="*/ 257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3 w 286"/>
                <a:gd name="T27" fmla="*/ 250 h 273"/>
                <a:gd name="T28" fmla="*/ 178 w 286"/>
                <a:gd name="T29" fmla="*/ 215 h 273"/>
                <a:gd name="T30" fmla="*/ 178 w 286"/>
                <a:gd name="T31" fmla="*/ 97 h 273"/>
                <a:gd name="T32" fmla="*/ 175 w 286"/>
                <a:gd name="T33" fmla="*/ 56 h 273"/>
                <a:gd name="T34" fmla="*/ 167 w 286"/>
                <a:gd name="T35" fmla="*/ 43 h 273"/>
                <a:gd name="T36" fmla="*/ 153 w 286"/>
                <a:gd name="T37" fmla="*/ 38 h 273"/>
                <a:gd name="T38" fmla="*/ 108 w 286"/>
                <a:gd name="T39" fmla="*/ 73 h 273"/>
                <a:gd name="T40" fmla="*/ 108 w 286"/>
                <a:gd name="T41" fmla="*/ 215 h 273"/>
                <a:gd name="T42" fmla="*/ 113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8 w 286"/>
                <a:gd name="T55" fmla="*/ 215 h 273"/>
                <a:gd name="T56" fmla="*/ 28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2" y="28"/>
                    <a:pt x="135" y="17"/>
                    <a:pt x="147" y="10"/>
                  </a:cubicBezTo>
                  <a:cubicBezTo>
                    <a:pt x="160" y="3"/>
                    <a:pt x="173" y="0"/>
                    <a:pt x="187" y="0"/>
                  </a:cubicBezTo>
                  <a:cubicBezTo>
                    <a:pt x="205" y="0"/>
                    <a:pt x="219" y="5"/>
                    <a:pt x="230" y="14"/>
                  </a:cubicBezTo>
                  <a:cubicBezTo>
                    <a:pt x="242" y="24"/>
                    <a:pt x="249" y="36"/>
                    <a:pt x="253" y="50"/>
                  </a:cubicBezTo>
                  <a:cubicBezTo>
                    <a:pt x="256" y="61"/>
                    <a:pt x="257" y="81"/>
                    <a:pt x="257" y="112"/>
                  </a:cubicBezTo>
                  <a:cubicBezTo>
                    <a:pt x="257" y="215"/>
                    <a:pt x="257" y="215"/>
                    <a:pt x="257" y="215"/>
                  </a:cubicBezTo>
                  <a:cubicBezTo>
                    <a:pt x="257" y="236"/>
                    <a:pt x="259" y="248"/>
                    <a:pt x="263" y="253"/>
                  </a:cubicBezTo>
                  <a:cubicBezTo>
                    <a:pt x="267" y="258"/>
                    <a:pt x="274" y="262"/>
                    <a:pt x="286" y="263"/>
                  </a:cubicBezTo>
                  <a:cubicBezTo>
                    <a:pt x="286" y="273"/>
                    <a:pt x="286" y="273"/>
                    <a:pt x="286" y="273"/>
                  </a:cubicBezTo>
                  <a:cubicBezTo>
                    <a:pt x="152" y="273"/>
                    <a:pt x="152" y="273"/>
                    <a:pt x="152" y="273"/>
                  </a:cubicBezTo>
                  <a:cubicBezTo>
                    <a:pt x="152" y="263"/>
                    <a:pt x="152" y="263"/>
                    <a:pt x="152" y="263"/>
                  </a:cubicBezTo>
                  <a:cubicBezTo>
                    <a:pt x="162" y="262"/>
                    <a:pt x="169" y="257"/>
                    <a:pt x="173" y="250"/>
                  </a:cubicBezTo>
                  <a:cubicBezTo>
                    <a:pt x="176" y="246"/>
                    <a:pt x="178" y="234"/>
                    <a:pt x="178" y="215"/>
                  </a:cubicBezTo>
                  <a:cubicBezTo>
                    <a:pt x="178" y="97"/>
                    <a:pt x="178" y="97"/>
                    <a:pt x="178" y="97"/>
                  </a:cubicBezTo>
                  <a:cubicBezTo>
                    <a:pt x="178" y="76"/>
                    <a:pt x="177" y="62"/>
                    <a:pt x="175" y="56"/>
                  </a:cubicBezTo>
                  <a:cubicBezTo>
                    <a:pt x="174" y="50"/>
                    <a:pt x="171" y="46"/>
                    <a:pt x="167" y="43"/>
                  </a:cubicBezTo>
                  <a:cubicBezTo>
                    <a:pt x="163" y="40"/>
                    <a:pt x="158" y="38"/>
                    <a:pt x="153" y="38"/>
                  </a:cubicBezTo>
                  <a:cubicBezTo>
                    <a:pt x="137" y="38"/>
                    <a:pt x="122" y="50"/>
                    <a:pt x="108" y="73"/>
                  </a:cubicBezTo>
                  <a:cubicBezTo>
                    <a:pt x="108" y="215"/>
                    <a:pt x="108" y="215"/>
                    <a:pt x="108" y="215"/>
                  </a:cubicBezTo>
                  <a:cubicBezTo>
                    <a:pt x="108" y="235"/>
                    <a:pt x="110" y="248"/>
                    <a:pt x="113" y="253"/>
                  </a:cubicBezTo>
                  <a:cubicBezTo>
                    <a:pt x="117"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8" y="236"/>
                    <a:pt x="28" y="215"/>
                  </a:cubicBezTo>
                  <a:cubicBezTo>
                    <a:pt x="28" y="66"/>
                    <a:pt x="28" y="66"/>
                    <a:pt x="28" y="66"/>
                  </a:cubicBezTo>
                  <a:cubicBezTo>
                    <a:pt x="28" y="46"/>
                    <a:pt x="27" y="33"/>
                    <a:pt x="23" y="28"/>
                  </a:cubicBezTo>
                  <a:cubicBezTo>
                    <a:pt x="19" y="23"/>
                    <a:pt x="12"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7" name="Freeform 281"/>
            <p:cNvSpPr>
              <a:spLocks noEditPoints="1"/>
            </p:cNvSpPr>
            <p:nvPr userDrawn="1"/>
          </p:nvSpPr>
          <p:spPr bwMode="auto">
            <a:xfrm>
              <a:off x="11857" y="5230"/>
              <a:ext cx="338" cy="931"/>
            </a:xfrm>
            <a:custGeom>
              <a:avLst/>
              <a:gdLst>
                <a:gd name="T0" fmla="*/ 111 w 143"/>
                <a:gd name="T1" fmla="*/ 129 h 394"/>
                <a:gd name="T2" fmla="*/ 111 w 143"/>
                <a:gd name="T3" fmla="*/ 339 h 394"/>
                <a:gd name="T4" fmla="*/ 117 w 143"/>
                <a:gd name="T5" fmla="*/ 375 h 394"/>
                <a:gd name="T6" fmla="*/ 143 w 143"/>
                <a:gd name="T7" fmla="*/ 384 h 394"/>
                <a:gd name="T8" fmla="*/ 143 w 143"/>
                <a:gd name="T9" fmla="*/ 394 h 394"/>
                <a:gd name="T10" fmla="*/ 0 w 143"/>
                <a:gd name="T11" fmla="*/ 394 h 394"/>
                <a:gd name="T12" fmla="*/ 0 w 143"/>
                <a:gd name="T13" fmla="*/ 384 h 394"/>
                <a:gd name="T14" fmla="*/ 26 w 143"/>
                <a:gd name="T15" fmla="*/ 374 h 394"/>
                <a:gd name="T16" fmla="*/ 31 w 143"/>
                <a:gd name="T17" fmla="*/ 339 h 394"/>
                <a:gd name="T18" fmla="*/ 31 w 143"/>
                <a:gd name="T19" fmla="*/ 184 h 394"/>
                <a:gd name="T20" fmla="*/ 25 w 143"/>
                <a:gd name="T21" fmla="*/ 148 h 394"/>
                <a:gd name="T22" fmla="*/ 0 w 143"/>
                <a:gd name="T23" fmla="*/ 139 h 394"/>
                <a:gd name="T24" fmla="*/ 0 w 143"/>
                <a:gd name="T25" fmla="*/ 129 h 394"/>
                <a:gd name="T26" fmla="*/ 111 w 143"/>
                <a:gd name="T27" fmla="*/ 129 h 394"/>
                <a:gd name="T28" fmla="*/ 71 w 143"/>
                <a:gd name="T29" fmla="*/ 0 h 394"/>
                <a:gd name="T30" fmla="*/ 102 w 143"/>
                <a:gd name="T31" fmla="*/ 13 h 394"/>
                <a:gd name="T32" fmla="*/ 115 w 143"/>
                <a:gd name="T33" fmla="*/ 44 h 394"/>
                <a:gd name="T34" fmla="*/ 102 w 143"/>
                <a:gd name="T35" fmla="*/ 75 h 394"/>
                <a:gd name="T36" fmla="*/ 71 w 143"/>
                <a:gd name="T37" fmla="*/ 88 h 394"/>
                <a:gd name="T38" fmla="*/ 40 w 143"/>
                <a:gd name="T39" fmla="*/ 75 h 394"/>
                <a:gd name="T40" fmla="*/ 27 w 143"/>
                <a:gd name="T41" fmla="*/ 44 h 394"/>
                <a:gd name="T42" fmla="*/ 40 w 143"/>
                <a:gd name="T43" fmla="*/ 13 h 394"/>
                <a:gd name="T44" fmla="*/ 71 w 143"/>
                <a:gd name="T4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3" h="394">
                  <a:moveTo>
                    <a:pt x="111" y="129"/>
                  </a:moveTo>
                  <a:cubicBezTo>
                    <a:pt x="111" y="339"/>
                    <a:pt x="111" y="339"/>
                    <a:pt x="111" y="339"/>
                  </a:cubicBezTo>
                  <a:cubicBezTo>
                    <a:pt x="111" y="358"/>
                    <a:pt x="113" y="370"/>
                    <a:pt x="117" y="375"/>
                  </a:cubicBezTo>
                  <a:cubicBezTo>
                    <a:pt x="122" y="380"/>
                    <a:pt x="130" y="383"/>
                    <a:pt x="143" y="384"/>
                  </a:cubicBezTo>
                  <a:cubicBezTo>
                    <a:pt x="143" y="394"/>
                    <a:pt x="143" y="394"/>
                    <a:pt x="143" y="394"/>
                  </a:cubicBezTo>
                  <a:cubicBezTo>
                    <a:pt x="0" y="394"/>
                    <a:pt x="0" y="394"/>
                    <a:pt x="0" y="394"/>
                  </a:cubicBezTo>
                  <a:cubicBezTo>
                    <a:pt x="0" y="384"/>
                    <a:pt x="0" y="384"/>
                    <a:pt x="0" y="384"/>
                  </a:cubicBezTo>
                  <a:cubicBezTo>
                    <a:pt x="11" y="384"/>
                    <a:pt x="20" y="380"/>
                    <a:pt x="26" y="374"/>
                  </a:cubicBezTo>
                  <a:cubicBezTo>
                    <a:pt x="29" y="369"/>
                    <a:pt x="31" y="358"/>
                    <a:pt x="31" y="339"/>
                  </a:cubicBezTo>
                  <a:cubicBezTo>
                    <a:pt x="31" y="184"/>
                    <a:pt x="31" y="184"/>
                    <a:pt x="31" y="184"/>
                  </a:cubicBezTo>
                  <a:cubicBezTo>
                    <a:pt x="31" y="166"/>
                    <a:pt x="29" y="154"/>
                    <a:pt x="25" y="148"/>
                  </a:cubicBezTo>
                  <a:cubicBezTo>
                    <a:pt x="21" y="143"/>
                    <a:pt x="12" y="140"/>
                    <a:pt x="0" y="139"/>
                  </a:cubicBezTo>
                  <a:cubicBezTo>
                    <a:pt x="0" y="129"/>
                    <a:pt x="0" y="129"/>
                    <a:pt x="0" y="129"/>
                  </a:cubicBezTo>
                  <a:lnTo>
                    <a:pt x="111" y="129"/>
                  </a:lnTo>
                  <a:close/>
                  <a:moveTo>
                    <a:pt x="71" y="0"/>
                  </a:moveTo>
                  <a:cubicBezTo>
                    <a:pt x="83" y="0"/>
                    <a:pt x="94" y="5"/>
                    <a:pt x="102" y="13"/>
                  </a:cubicBezTo>
                  <a:cubicBezTo>
                    <a:pt x="111" y="22"/>
                    <a:pt x="115" y="32"/>
                    <a:pt x="115" y="44"/>
                  </a:cubicBezTo>
                  <a:cubicBezTo>
                    <a:pt x="115" y="57"/>
                    <a:pt x="111" y="67"/>
                    <a:pt x="102" y="75"/>
                  </a:cubicBezTo>
                  <a:cubicBezTo>
                    <a:pt x="94" y="84"/>
                    <a:pt x="83" y="88"/>
                    <a:pt x="71" y="88"/>
                  </a:cubicBezTo>
                  <a:cubicBezTo>
                    <a:pt x="59" y="88"/>
                    <a:pt x="49" y="84"/>
                    <a:pt x="40" y="75"/>
                  </a:cubicBezTo>
                  <a:cubicBezTo>
                    <a:pt x="32" y="67"/>
                    <a:pt x="27" y="57"/>
                    <a:pt x="27" y="44"/>
                  </a:cubicBezTo>
                  <a:cubicBezTo>
                    <a:pt x="27" y="32"/>
                    <a:pt x="32" y="22"/>
                    <a:pt x="40" y="13"/>
                  </a:cubicBezTo>
                  <a:cubicBezTo>
                    <a:pt x="49" y="5"/>
                    <a:pt x="59"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8" name="Freeform 282"/>
            <p:cNvSpPr>
              <a:spLocks/>
            </p:cNvSpPr>
            <p:nvPr userDrawn="1"/>
          </p:nvSpPr>
          <p:spPr bwMode="auto">
            <a:xfrm>
              <a:off x="12214" y="5516"/>
              <a:ext cx="678" cy="645"/>
            </a:xfrm>
            <a:custGeom>
              <a:avLst/>
              <a:gdLst>
                <a:gd name="T0" fmla="*/ 109 w 287"/>
                <a:gd name="T1" fmla="*/ 8 h 273"/>
                <a:gd name="T2" fmla="*/ 109 w 287"/>
                <a:gd name="T3" fmla="*/ 42 h 273"/>
                <a:gd name="T4" fmla="*/ 148 w 287"/>
                <a:gd name="T5" fmla="*/ 10 h 273"/>
                <a:gd name="T6" fmla="*/ 188 w 287"/>
                <a:gd name="T7" fmla="*/ 0 h 273"/>
                <a:gd name="T8" fmla="*/ 231 w 287"/>
                <a:gd name="T9" fmla="*/ 14 h 273"/>
                <a:gd name="T10" fmla="*/ 254 w 287"/>
                <a:gd name="T11" fmla="*/ 50 h 273"/>
                <a:gd name="T12" fmla="*/ 258 w 287"/>
                <a:gd name="T13" fmla="*/ 112 h 273"/>
                <a:gd name="T14" fmla="*/ 258 w 287"/>
                <a:gd name="T15" fmla="*/ 215 h 273"/>
                <a:gd name="T16" fmla="*/ 264 w 287"/>
                <a:gd name="T17" fmla="*/ 253 h 273"/>
                <a:gd name="T18" fmla="*/ 287 w 287"/>
                <a:gd name="T19" fmla="*/ 263 h 273"/>
                <a:gd name="T20" fmla="*/ 287 w 287"/>
                <a:gd name="T21" fmla="*/ 273 h 273"/>
                <a:gd name="T22" fmla="*/ 152 w 287"/>
                <a:gd name="T23" fmla="*/ 273 h 273"/>
                <a:gd name="T24" fmla="*/ 152 w 287"/>
                <a:gd name="T25" fmla="*/ 263 h 273"/>
                <a:gd name="T26" fmla="*/ 174 w 287"/>
                <a:gd name="T27" fmla="*/ 250 h 273"/>
                <a:gd name="T28" fmla="*/ 179 w 287"/>
                <a:gd name="T29" fmla="*/ 215 h 273"/>
                <a:gd name="T30" fmla="*/ 179 w 287"/>
                <a:gd name="T31" fmla="*/ 97 h 273"/>
                <a:gd name="T32" fmla="*/ 176 w 287"/>
                <a:gd name="T33" fmla="*/ 56 h 273"/>
                <a:gd name="T34" fmla="*/ 167 w 287"/>
                <a:gd name="T35" fmla="*/ 43 h 273"/>
                <a:gd name="T36" fmla="*/ 154 w 287"/>
                <a:gd name="T37" fmla="*/ 38 h 273"/>
                <a:gd name="T38" fmla="*/ 109 w 287"/>
                <a:gd name="T39" fmla="*/ 73 h 273"/>
                <a:gd name="T40" fmla="*/ 109 w 287"/>
                <a:gd name="T41" fmla="*/ 215 h 273"/>
                <a:gd name="T42" fmla="*/ 114 w 287"/>
                <a:gd name="T43" fmla="*/ 253 h 273"/>
                <a:gd name="T44" fmla="*/ 135 w 287"/>
                <a:gd name="T45" fmla="*/ 263 h 273"/>
                <a:gd name="T46" fmla="*/ 135 w 287"/>
                <a:gd name="T47" fmla="*/ 273 h 273"/>
                <a:gd name="T48" fmla="*/ 0 w 287"/>
                <a:gd name="T49" fmla="*/ 273 h 273"/>
                <a:gd name="T50" fmla="*/ 0 w 287"/>
                <a:gd name="T51" fmla="*/ 263 h 273"/>
                <a:gd name="T52" fmla="*/ 24 w 287"/>
                <a:gd name="T53" fmla="*/ 252 h 273"/>
                <a:gd name="T54" fmla="*/ 29 w 287"/>
                <a:gd name="T55" fmla="*/ 215 h 273"/>
                <a:gd name="T56" fmla="*/ 29 w 287"/>
                <a:gd name="T57" fmla="*/ 66 h 273"/>
                <a:gd name="T58" fmla="*/ 24 w 287"/>
                <a:gd name="T59" fmla="*/ 28 h 273"/>
                <a:gd name="T60" fmla="*/ 0 w 287"/>
                <a:gd name="T61" fmla="*/ 18 h 273"/>
                <a:gd name="T62" fmla="*/ 0 w 287"/>
                <a:gd name="T63" fmla="*/ 8 h 273"/>
                <a:gd name="T64" fmla="*/ 109 w 287"/>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7" h="273">
                  <a:moveTo>
                    <a:pt x="109" y="8"/>
                  </a:moveTo>
                  <a:cubicBezTo>
                    <a:pt x="109" y="42"/>
                    <a:pt x="109" y="42"/>
                    <a:pt x="109" y="42"/>
                  </a:cubicBezTo>
                  <a:cubicBezTo>
                    <a:pt x="122" y="28"/>
                    <a:pt x="135" y="17"/>
                    <a:pt x="148" y="10"/>
                  </a:cubicBezTo>
                  <a:cubicBezTo>
                    <a:pt x="160" y="3"/>
                    <a:pt x="174" y="0"/>
                    <a:pt x="188" y="0"/>
                  </a:cubicBezTo>
                  <a:cubicBezTo>
                    <a:pt x="205" y="0"/>
                    <a:pt x="219" y="5"/>
                    <a:pt x="231" y="14"/>
                  </a:cubicBezTo>
                  <a:cubicBezTo>
                    <a:pt x="242" y="24"/>
                    <a:pt x="250" y="36"/>
                    <a:pt x="254" y="50"/>
                  </a:cubicBezTo>
                  <a:cubicBezTo>
                    <a:pt x="257" y="61"/>
                    <a:pt x="258" y="81"/>
                    <a:pt x="258" y="112"/>
                  </a:cubicBezTo>
                  <a:cubicBezTo>
                    <a:pt x="258" y="215"/>
                    <a:pt x="258" y="215"/>
                    <a:pt x="258" y="215"/>
                  </a:cubicBezTo>
                  <a:cubicBezTo>
                    <a:pt x="258" y="236"/>
                    <a:pt x="260" y="248"/>
                    <a:pt x="264" y="253"/>
                  </a:cubicBezTo>
                  <a:cubicBezTo>
                    <a:pt x="267" y="258"/>
                    <a:pt x="275" y="262"/>
                    <a:pt x="287" y="263"/>
                  </a:cubicBezTo>
                  <a:cubicBezTo>
                    <a:pt x="287" y="273"/>
                    <a:pt x="287" y="273"/>
                    <a:pt x="287" y="273"/>
                  </a:cubicBezTo>
                  <a:cubicBezTo>
                    <a:pt x="152" y="273"/>
                    <a:pt x="152" y="273"/>
                    <a:pt x="152" y="273"/>
                  </a:cubicBezTo>
                  <a:cubicBezTo>
                    <a:pt x="152" y="263"/>
                    <a:pt x="152" y="263"/>
                    <a:pt x="152" y="263"/>
                  </a:cubicBezTo>
                  <a:cubicBezTo>
                    <a:pt x="163" y="262"/>
                    <a:pt x="170" y="257"/>
                    <a:pt x="174" y="250"/>
                  </a:cubicBezTo>
                  <a:cubicBezTo>
                    <a:pt x="177" y="246"/>
                    <a:pt x="179" y="234"/>
                    <a:pt x="179" y="215"/>
                  </a:cubicBezTo>
                  <a:cubicBezTo>
                    <a:pt x="179" y="97"/>
                    <a:pt x="179" y="97"/>
                    <a:pt x="179" y="97"/>
                  </a:cubicBezTo>
                  <a:cubicBezTo>
                    <a:pt x="179" y="76"/>
                    <a:pt x="178" y="62"/>
                    <a:pt x="176" y="56"/>
                  </a:cubicBezTo>
                  <a:cubicBezTo>
                    <a:pt x="174" y="50"/>
                    <a:pt x="171" y="46"/>
                    <a:pt x="167" y="43"/>
                  </a:cubicBezTo>
                  <a:cubicBezTo>
                    <a:pt x="163" y="40"/>
                    <a:pt x="159" y="38"/>
                    <a:pt x="154" y="38"/>
                  </a:cubicBezTo>
                  <a:cubicBezTo>
                    <a:pt x="138" y="38"/>
                    <a:pt x="123" y="50"/>
                    <a:pt x="109" y="73"/>
                  </a:cubicBezTo>
                  <a:cubicBezTo>
                    <a:pt x="109" y="215"/>
                    <a:pt x="109" y="215"/>
                    <a:pt x="109" y="215"/>
                  </a:cubicBezTo>
                  <a:cubicBezTo>
                    <a:pt x="109" y="235"/>
                    <a:pt x="110" y="248"/>
                    <a:pt x="114" y="253"/>
                  </a:cubicBezTo>
                  <a:cubicBezTo>
                    <a:pt x="118" y="258"/>
                    <a:pt x="125" y="262"/>
                    <a:pt x="135" y="263"/>
                  </a:cubicBezTo>
                  <a:cubicBezTo>
                    <a:pt x="135" y="273"/>
                    <a:pt x="135" y="273"/>
                    <a:pt x="135" y="273"/>
                  </a:cubicBezTo>
                  <a:cubicBezTo>
                    <a:pt x="0" y="273"/>
                    <a:pt x="0" y="273"/>
                    <a:pt x="0" y="273"/>
                  </a:cubicBezTo>
                  <a:cubicBezTo>
                    <a:pt x="0" y="263"/>
                    <a:pt x="0" y="263"/>
                    <a:pt x="0" y="263"/>
                  </a:cubicBezTo>
                  <a:cubicBezTo>
                    <a:pt x="12" y="262"/>
                    <a:pt x="20" y="258"/>
                    <a:pt x="24" y="252"/>
                  </a:cubicBezTo>
                  <a:cubicBezTo>
                    <a:pt x="28" y="248"/>
                    <a:pt x="29" y="236"/>
                    <a:pt x="29" y="215"/>
                  </a:cubicBezTo>
                  <a:cubicBezTo>
                    <a:pt x="29" y="66"/>
                    <a:pt x="29" y="66"/>
                    <a:pt x="29" y="66"/>
                  </a:cubicBezTo>
                  <a:cubicBezTo>
                    <a:pt x="29" y="46"/>
                    <a:pt x="27" y="33"/>
                    <a:pt x="24" y="28"/>
                  </a:cubicBezTo>
                  <a:cubicBezTo>
                    <a:pt x="20" y="23"/>
                    <a:pt x="12" y="20"/>
                    <a:pt x="0" y="18"/>
                  </a:cubicBezTo>
                  <a:cubicBezTo>
                    <a:pt x="0" y="8"/>
                    <a:pt x="0" y="8"/>
                    <a:pt x="0" y="8"/>
                  </a:cubicBezTo>
                  <a:lnTo>
                    <a:pt x="10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9" name="Freeform 283"/>
            <p:cNvSpPr>
              <a:spLocks noEditPoints="1"/>
            </p:cNvSpPr>
            <p:nvPr userDrawn="1"/>
          </p:nvSpPr>
          <p:spPr bwMode="auto">
            <a:xfrm>
              <a:off x="12942" y="5516"/>
              <a:ext cx="609" cy="943"/>
            </a:xfrm>
            <a:custGeom>
              <a:avLst/>
              <a:gdLst>
                <a:gd name="T0" fmla="*/ 168 w 258"/>
                <a:gd name="T1" fmla="*/ 11 h 399"/>
                <a:gd name="T2" fmla="*/ 257 w 258"/>
                <a:gd name="T3" fmla="*/ 11 h 399"/>
                <a:gd name="T4" fmla="*/ 257 w 258"/>
                <a:gd name="T5" fmla="*/ 42 h 399"/>
                <a:gd name="T6" fmla="*/ 207 w 258"/>
                <a:gd name="T7" fmla="*/ 42 h 399"/>
                <a:gd name="T8" fmla="*/ 226 w 258"/>
                <a:gd name="T9" fmla="*/ 68 h 399"/>
                <a:gd name="T10" fmla="*/ 233 w 258"/>
                <a:gd name="T11" fmla="*/ 100 h 399"/>
                <a:gd name="T12" fmla="*/ 217 w 258"/>
                <a:gd name="T13" fmla="*/ 149 h 399"/>
                <a:gd name="T14" fmla="*/ 174 w 258"/>
                <a:gd name="T15" fmla="*/ 181 h 399"/>
                <a:gd name="T16" fmla="*/ 126 w 258"/>
                <a:gd name="T17" fmla="*/ 193 h 399"/>
                <a:gd name="T18" fmla="*/ 92 w 258"/>
                <a:gd name="T19" fmla="*/ 192 h 399"/>
                <a:gd name="T20" fmla="*/ 71 w 258"/>
                <a:gd name="T21" fmla="*/ 200 h 399"/>
                <a:gd name="T22" fmla="*/ 62 w 258"/>
                <a:gd name="T23" fmla="*/ 220 h 399"/>
                <a:gd name="T24" fmla="*/ 70 w 258"/>
                <a:gd name="T25" fmla="*/ 237 h 399"/>
                <a:gd name="T26" fmla="*/ 95 w 258"/>
                <a:gd name="T27" fmla="*/ 243 h 399"/>
                <a:gd name="T28" fmla="*/ 144 w 258"/>
                <a:gd name="T29" fmla="*/ 243 h 399"/>
                <a:gd name="T30" fmla="*/ 226 w 258"/>
                <a:gd name="T31" fmla="*/ 256 h 399"/>
                <a:gd name="T32" fmla="*/ 258 w 258"/>
                <a:gd name="T33" fmla="*/ 312 h 399"/>
                <a:gd name="T34" fmla="*/ 244 w 258"/>
                <a:gd name="T35" fmla="*/ 356 h 399"/>
                <a:gd name="T36" fmla="*/ 205 w 258"/>
                <a:gd name="T37" fmla="*/ 385 h 399"/>
                <a:gd name="T38" fmla="*/ 120 w 258"/>
                <a:gd name="T39" fmla="*/ 399 h 399"/>
                <a:gd name="T40" fmla="*/ 55 w 258"/>
                <a:gd name="T41" fmla="*/ 392 h 399"/>
                <a:gd name="T42" fmla="*/ 13 w 258"/>
                <a:gd name="T43" fmla="*/ 372 h 399"/>
                <a:gd name="T44" fmla="*/ 0 w 258"/>
                <a:gd name="T45" fmla="*/ 346 h 399"/>
                <a:gd name="T46" fmla="*/ 10 w 258"/>
                <a:gd name="T47" fmla="*/ 323 h 399"/>
                <a:gd name="T48" fmla="*/ 46 w 258"/>
                <a:gd name="T49" fmla="*/ 306 h 399"/>
                <a:gd name="T50" fmla="*/ 10 w 258"/>
                <a:gd name="T51" fmla="*/ 255 h 399"/>
                <a:gd name="T52" fmla="*/ 25 w 258"/>
                <a:gd name="T53" fmla="*/ 217 h 399"/>
                <a:gd name="T54" fmla="*/ 72 w 258"/>
                <a:gd name="T55" fmla="*/ 185 h 399"/>
                <a:gd name="T56" fmla="*/ 17 w 258"/>
                <a:gd name="T57" fmla="*/ 148 h 399"/>
                <a:gd name="T58" fmla="*/ 0 w 258"/>
                <a:gd name="T59" fmla="*/ 96 h 399"/>
                <a:gd name="T60" fmla="*/ 32 w 258"/>
                <a:gd name="T61" fmla="*/ 28 h 399"/>
                <a:gd name="T62" fmla="*/ 114 w 258"/>
                <a:gd name="T63" fmla="*/ 0 h 399"/>
                <a:gd name="T64" fmla="*/ 168 w 258"/>
                <a:gd name="T65" fmla="*/ 11 h 399"/>
                <a:gd name="T66" fmla="*/ 102 w 258"/>
                <a:gd name="T67" fmla="*/ 312 h 399"/>
                <a:gd name="T68" fmla="*/ 64 w 258"/>
                <a:gd name="T69" fmla="*/ 317 h 399"/>
                <a:gd name="T70" fmla="*/ 48 w 258"/>
                <a:gd name="T71" fmla="*/ 341 h 399"/>
                <a:gd name="T72" fmla="*/ 65 w 258"/>
                <a:gd name="T73" fmla="*/ 367 h 399"/>
                <a:gd name="T74" fmla="*/ 127 w 258"/>
                <a:gd name="T75" fmla="*/ 379 h 399"/>
                <a:gd name="T76" fmla="*/ 189 w 258"/>
                <a:gd name="T77" fmla="*/ 368 h 399"/>
                <a:gd name="T78" fmla="*/ 212 w 258"/>
                <a:gd name="T79" fmla="*/ 339 h 399"/>
                <a:gd name="T80" fmla="*/ 208 w 258"/>
                <a:gd name="T81" fmla="*/ 327 h 399"/>
                <a:gd name="T82" fmla="*/ 185 w 258"/>
                <a:gd name="T83" fmla="*/ 315 h 399"/>
                <a:gd name="T84" fmla="*/ 102 w 258"/>
                <a:gd name="T85" fmla="*/ 312 h 399"/>
                <a:gd name="T86" fmla="*/ 119 w 258"/>
                <a:gd name="T87" fmla="*/ 18 h 399"/>
                <a:gd name="T88" fmla="*/ 91 w 258"/>
                <a:gd name="T89" fmla="*/ 34 h 399"/>
                <a:gd name="T90" fmla="*/ 80 w 258"/>
                <a:gd name="T91" fmla="*/ 103 h 399"/>
                <a:gd name="T92" fmla="*/ 91 w 258"/>
                <a:gd name="T93" fmla="*/ 161 h 399"/>
                <a:gd name="T94" fmla="*/ 118 w 258"/>
                <a:gd name="T95" fmla="*/ 177 h 399"/>
                <a:gd name="T96" fmla="*/ 146 w 258"/>
                <a:gd name="T97" fmla="*/ 161 h 399"/>
                <a:gd name="T98" fmla="*/ 157 w 258"/>
                <a:gd name="T99" fmla="*/ 100 h 399"/>
                <a:gd name="T100" fmla="*/ 145 w 258"/>
                <a:gd name="T101" fmla="*/ 31 h 399"/>
                <a:gd name="T102" fmla="*/ 119 w 258"/>
                <a:gd name="T103" fmla="*/ 1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8" h="399">
                  <a:moveTo>
                    <a:pt x="168" y="11"/>
                  </a:moveTo>
                  <a:cubicBezTo>
                    <a:pt x="257" y="11"/>
                    <a:pt x="257" y="11"/>
                    <a:pt x="257" y="11"/>
                  </a:cubicBezTo>
                  <a:cubicBezTo>
                    <a:pt x="257" y="42"/>
                    <a:pt x="257" y="42"/>
                    <a:pt x="257" y="42"/>
                  </a:cubicBezTo>
                  <a:cubicBezTo>
                    <a:pt x="207" y="42"/>
                    <a:pt x="207" y="42"/>
                    <a:pt x="207" y="42"/>
                  </a:cubicBezTo>
                  <a:cubicBezTo>
                    <a:pt x="216" y="52"/>
                    <a:pt x="222" y="60"/>
                    <a:pt x="226" y="68"/>
                  </a:cubicBezTo>
                  <a:cubicBezTo>
                    <a:pt x="231" y="78"/>
                    <a:pt x="233" y="88"/>
                    <a:pt x="233" y="100"/>
                  </a:cubicBezTo>
                  <a:cubicBezTo>
                    <a:pt x="233" y="118"/>
                    <a:pt x="228" y="135"/>
                    <a:pt x="217" y="149"/>
                  </a:cubicBezTo>
                  <a:cubicBezTo>
                    <a:pt x="207" y="163"/>
                    <a:pt x="192" y="174"/>
                    <a:pt x="174" y="181"/>
                  </a:cubicBezTo>
                  <a:cubicBezTo>
                    <a:pt x="156" y="189"/>
                    <a:pt x="140" y="193"/>
                    <a:pt x="126" y="193"/>
                  </a:cubicBezTo>
                  <a:cubicBezTo>
                    <a:pt x="125" y="193"/>
                    <a:pt x="114" y="193"/>
                    <a:pt x="92" y="192"/>
                  </a:cubicBezTo>
                  <a:cubicBezTo>
                    <a:pt x="84" y="192"/>
                    <a:pt x="76" y="195"/>
                    <a:pt x="71" y="200"/>
                  </a:cubicBezTo>
                  <a:cubicBezTo>
                    <a:pt x="65" y="206"/>
                    <a:pt x="62" y="212"/>
                    <a:pt x="62" y="220"/>
                  </a:cubicBezTo>
                  <a:cubicBezTo>
                    <a:pt x="62" y="227"/>
                    <a:pt x="65" y="233"/>
                    <a:pt x="70" y="237"/>
                  </a:cubicBezTo>
                  <a:cubicBezTo>
                    <a:pt x="75" y="241"/>
                    <a:pt x="83" y="243"/>
                    <a:pt x="95" y="243"/>
                  </a:cubicBezTo>
                  <a:cubicBezTo>
                    <a:pt x="144" y="243"/>
                    <a:pt x="144" y="243"/>
                    <a:pt x="144" y="243"/>
                  </a:cubicBezTo>
                  <a:cubicBezTo>
                    <a:pt x="184" y="243"/>
                    <a:pt x="211" y="247"/>
                    <a:pt x="226" y="256"/>
                  </a:cubicBezTo>
                  <a:cubicBezTo>
                    <a:pt x="248" y="268"/>
                    <a:pt x="258" y="287"/>
                    <a:pt x="258" y="312"/>
                  </a:cubicBezTo>
                  <a:cubicBezTo>
                    <a:pt x="258" y="328"/>
                    <a:pt x="253" y="342"/>
                    <a:pt x="244" y="356"/>
                  </a:cubicBezTo>
                  <a:cubicBezTo>
                    <a:pt x="234" y="369"/>
                    <a:pt x="221" y="378"/>
                    <a:pt x="205" y="385"/>
                  </a:cubicBezTo>
                  <a:cubicBezTo>
                    <a:pt x="180" y="394"/>
                    <a:pt x="152" y="399"/>
                    <a:pt x="120" y="399"/>
                  </a:cubicBezTo>
                  <a:cubicBezTo>
                    <a:pt x="97" y="399"/>
                    <a:pt x="75" y="396"/>
                    <a:pt x="55" y="392"/>
                  </a:cubicBezTo>
                  <a:cubicBezTo>
                    <a:pt x="36" y="387"/>
                    <a:pt x="21" y="381"/>
                    <a:pt x="13" y="372"/>
                  </a:cubicBezTo>
                  <a:cubicBezTo>
                    <a:pt x="4" y="364"/>
                    <a:pt x="0" y="355"/>
                    <a:pt x="0" y="346"/>
                  </a:cubicBezTo>
                  <a:cubicBezTo>
                    <a:pt x="0" y="338"/>
                    <a:pt x="3" y="330"/>
                    <a:pt x="10" y="323"/>
                  </a:cubicBezTo>
                  <a:cubicBezTo>
                    <a:pt x="16" y="316"/>
                    <a:pt x="29" y="310"/>
                    <a:pt x="46" y="306"/>
                  </a:cubicBezTo>
                  <a:cubicBezTo>
                    <a:pt x="22" y="293"/>
                    <a:pt x="10" y="277"/>
                    <a:pt x="10" y="255"/>
                  </a:cubicBezTo>
                  <a:cubicBezTo>
                    <a:pt x="10" y="242"/>
                    <a:pt x="14" y="229"/>
                    <a:pt x="25" y="217"/>
                  </a:cubicBezTo>
                  <a:cubicBezTo>
                    <a:pt x="35" y="205"/>
                    <a:pt x="50" y="194"/>
                    <a:pt x="72" y="185"/>
                  </a:cubicBezTo>
                  <a:cubicBezTo>
                    <a:pt x="47" y="176"/>
                    <a:pt x="29" y="163"/>
                    <a:pt x="17" y="148"/>
                  </a:cubicBezTo>
                  <a:cubicBezTo>
                    <a:pt x="6" y="133"/>
                    <a:pt x="0" y="116"/>
                    <a:pt x="0" y="96"/>
                  </a:cubicBezTo>
                  <a:cubicBezTo>
                    <a:pt x="0" y="70"/>
                    <a:pt x="11" y="48"/>
                    <a:pt x="32" y="28"/>
                  </a:cubicBezTo>
                  <a:cubicBezTo>
                    <a:pt x="53" y="10"/>
                    <a:pt x="80" y="0"/>
                    <a:pt x="114" y="0"/>
                  </a:cubicBezTo>
                  <a:cubicBezTo>
                    <a:pt x="131" y="0"/>
                    <a:pt x="149" y="4"/>
                    <a:pt x="168" y="11"/>
                  </a:cubicBezTo>
                  <a:close/>
                  <a:moveTo>
                    <a:pt x="102" y="312"/>
                  </a:moveTo>
                  <a:cubicBezTo>
                    <a:pt x="83" y="312"/>
                    <a:pt x="70" y="314"/>
                    <a:pt x="64" y="317"/>
                  </a:cubicBezTo>
                  <a:cubicBezTo>
                    <a:pt x="53" y="323"/>
                    <a:pt x="48" y="331"/>
                    <a:pt x="48" y="341"/>
                  </a:cubicBezTo>
                  <a:cubicBezTo>
                    <a:pt x="48" y="351"/>
                    <a:pt x="53" y="359"/>
                    <a:pt x="65" y="367"/>
                  </a:cubicBezTo>
                  <a:cubicBezTo>
                    <a:pt x="76" y="375"/>
                    <a:pt x="97" y="379"/>
                    <a:pt x="127" y="379"/>
                  </a:cubicBezTo>
                  <a:cubicBezTo>
                    <a:pt x="154" y="379"/>
                    <a:pt x="174" y="376"/>
                    <a:pt x="189" y="368"/>
                  </a:cubicBezTo>
                  <a:cubicBezTo>
                    <a:pt x="204" y="361"/>
                    <a:pt x="212" y="352"/>
                    <a:pt x="212" y="339"/>
                  </a:cubicBezTo>
                  <a:cubicBezTo>
                    <a:pt x="212" y="334"/>
                    <a:pt x="211" y="330"/>
                    <a:pt x="208" y="327"/>
                  </a:cubicBezTo>
                  <a:cubicBezTo>
                    <a:pt x="203" y="321"/>
                    <a:pt x="195" y="318"/>
                    <a:pt x="185" y="315"/>
                  </a:cubicBezTo>
                  <a:cubicBezTo>
                    <a:pt x="174" y="313"/>
                    <a:pt x="147" y="312"/>
                    <a:pt x="102" y="312"/>
                  </a:cubicBezTo>
                  <a:close/>
                  <a:moveTo>
                    <a:pt x="119" y="18"/>
                  </a:moveTo>
                  <a:cubicBezTo>
                    <a:pt x="108" y="18"/>
                    <a:pt x="99" y="23"/>
                    <a:pt x="91" y="34"/>
                  </a:cubicBezTo>
                  <a:cubicBezTo>
                    <a:pt x="84" y="45"/>
                    <a:pt x="80" y="68"/>
                    <a:pt x="80" y="103"/>
                  </a:cubicBezTo>
                  <a:cubicBezTo>
                    <a:pt x="80" y="131"/>
                    <a:pt x="84" y="150"/>
                    <a:pt x="91" y="161"/>
                  </a:cubicBezTo>
                  <a:cubicBezTo>
                    <a:pt x="99" y="171"/>
                    <a:pt x="107" y="177"/>
                    <a:pt x="118" y="177"/>
                  </a:cubicBezTo>
                  <a:cubicBezTo>
                    <a:pt x="129" y="177"/>
                    <a:pt x="138" y="172"/>
                    <a:pt x="146" y="161"/>
                  </a:cubicBezTo>
                  <a:cubicBezTo>
                    <a:pt x="153" y="151"/>
                    <a:pt x="157" y="130"/>
                    <a:pt x="157" y="100"/>
                  </a:cubicBezTo>
                  <a:cubicBezTo>
                    <a:pt x="157" y="67"/>
                    <a:pt x="153" y="44"/>
                    <a:pt x="145" y="31"/>
                  </a:cubicBezTo>
                  <a:cubicBezTo>
                    <a:pt x="138" y="22"/>
                    <a:pt x="130" y="18"/>
                    <a:pt x="119"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grpSp>
        <p:nvGrpSpPr>
          <p:cNvPr id="260" name="Group 259"/>
          <p:cNvGrpSpPr>
            <a:grpSpLocks noChangeAspect="1"/>
          </p:cNvGrpSpPr>
          <p:nvPr userDrawn="1"/>
        </p:nvGrpSpPr>
        <p:grpSpPr>
          <a:xfrm>
            <a:off x="6048410" y="4387223"/>
            <a:ext cx="1040400" cy="416369"/>
            <a:chOff x="2831569" y="901780"/>
            <a:chExt cx="3505324" cy="1402834"/>
          </a:xfrm>
        </p:grpSpPr>
        <p:pic>
          <p:nvPicPr>
            <p:cNvPr id="261" name="Picture 26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31569" y="901780"/>
              <a:ext cx="1391395" cy="1402834"/>
            </a:xfrm>
            <a:prstGeom prst="rect">
              <a:avLst/>
            </a:prstGeom>
          </p:spPr>
        </p:pic>
        <p:grpSp>
          <p:nvGrpSpPr>
            <p:cNvPr id="262" name="Group 40"/>
            <p:cNvGrpSpPr>
              <a:grpSpLocks noChangeAspect="1"/>
            </p:cNvGrpSpPr>
            <p:nvPr userDrawn="1"/>
          </p:nvGrpSpPr>
          <p:grpSpPr bwMode="auto">
            <a:xfrm>
              <a:off x="4498981" y="1152926"/>
              <a:ext cx="1837912" cy="1145712"/>
              <a:chOff x="2187" y="1186"/>
              <a:chExt cx="1386" cy="864"/>
            </a:xfrm>
            <a:solidFill>
              <a:schemeClr val="bg1"/>
            </a:solidFill>
          </p:grpSpPr>
          <p:sp>
            <p:nvSpPr>
              <p:cNvPr id="263" name="Freeform 41"/>
              <p:cNvSpPr>
                <a:spLocks/>
              </p:cNvSpPr>
              <p:nvPr userDrawn="1"/>
            </p:nvSpPr>
            <p:spPr bwMode="auto">
              <a:xfrm>
                <a:off x="2208" y="1198"/>
                <a:ext cx="154" cy="219"/>
              </a:xfrm>
              <a:custGeom>
                <a:avLst/>
                <a:gdLst>
                  <a:gd name="T0" fmla="*/ 150 w 154"/>
                  <a:gd name="T1" fmla="*/ 11 h 219"/>
                  <a:gd name="T2" fmla="*/ 14 w 154"/>
                  <a:gd name="T3" fmla="*/ 11 h 219"/>
                  <a:gd name="T4" fmla="*/ 14 w 154"/>
                  <a:gd name="T5" fmla="*/ 102 h 219"/>
                  <a:gd name="T6" fmla="*/ 133 w 154"/>
                  <a:gd name="T7" fmla="*/ 102 h 219"/>
                  <a:gd name="T8" fmla="*/ 133 w 154"/>
                  <a:gd name="T9" fmla="*/ 114 h 219"/>
                  <a:gd name="T10" fmla="*/ 14 w 154"/>
                  <a:gd name="T11" fmla="*/ 114 h 219"/>
                  <a:gd name="T12" fmla="*/ 14 w 154"/>
                  <a:gd name="T13" fmla="*/ 207 h 219"/>
                  <a:gd name="T14" fmla="*/ 154 w 154"/>
                  <a:gd name="T15" fmla="*/ 207 h 219"/>
                  <a:gd name="T16" fmla="*/ 154 w 154"/>
                  <a:gd name="T17" fmla="*/ 219 h 219"/>
                  <a:gd name="T18" fmla="*/ 0 w 154"/>
                  <a:gd name="T19" fmla="*/ 219 h 219"/>
                  <a:gd name="T20" fmla="*/ 0 w 154"/>
                  <a:gd name="T21" fmla="*/ 0 h 219"/>
                  <a:gd name="T22" fmla="*/ 150 w 154"/>
                  <a:gd name="T23" fmla="*/ 0 h 219"/>
                  <a:gd name="T24" fmla="*/ 150 w 154"/>
                  <a:gd name="T25" fmla="*/ 1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219">
                    <a:moveTo>
                      <a:pt x="150" y="11"/>
                    </a:moveTo>
                    <a:lnTo>
                      <a:pt x="14" y="11"/>
                    </a:lnTo>
                    <a:lnTo>
                      <a:pt x="14" y="102"/>
                    </a:lnTo>
                    <a:lnTo>
                      <a:pt x="133" y="102"/>
                    </a:lnTo>
                    <a:lnTo>
                      <a:pt x="133" y="114"/>
                    </a:lnTo>
                    <a:lnTo>
                      <a:pt x="14" y="114"/>
                    </a:lnTo>
                    <a:lnTo>
                      <a:pt x="14" y="207"/>
                    </a:lnTo>
                    <a:lnTo>
                      <a:pt x="154" y="207"/>
                    </a:lnTo>
                    <a:lnTo>
                      <a:pt x="154" y="219"/>
                    </a:lnTo>
                    <a:lnTo>
                      <a:pt x="0" y="219"/>
                    </a:lnTo>
                    <a:lnTo>
                      <a:pt x="0" y="0"/>
                    </a:lnTo>
                    <a:lnTo>
                      <a:pt x="150" y="0"/>
                    </a:lnTo>
                    <a:lnTo>
                      <a:pt x="15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4" name="Freeform 42"/>
              <p:cNvSpPr>
                <a:spLocks noEditPoints="1"/>
              </p:cNvSpPr>
              <p:nvPr userDrawn="1"/>
            </p:nvSpPr>
            <p:spPr bwMode="auto">
              <a:xfrm>
                <a:off x="2391" y="1186"/>
                <a:ext cx="145" cy="235"/>
              </a:xfrm>
              <a:custGeom>
                <a:avLst/>
                <a:gdLst>
                  <a:gd name="T0" fmla="*/ 33 w 61"/>
                  <a:gd name="T1" fmla="*/ 26 h 99"/>
                  <a:gd name="T2" fmla="*/ 55 w 61"/>
                  <a:gd name="T3" fmla="*/ 28 h 99"/>
                  <a:gd name="T4" fmla="*/ 55 w 61"/>
                  <a:gd name="T5" fmla="*/ 0 h 99"/>
                  <a:gd name="T6" fmla="*/ 61 w 61"/>
                  <a:gd name="T7" fmla="*/ 0 h 99"/>
                  <a:gd name="T8" fmla="*/ 61 w 61"/>
                  <a:gd name="T9" fmla="*/ 97 h 99"/>
                  <a:gd name="T10" fmla="*/ 37 w 61"/>
                  <a:gd name="T11" fmla="*/ 99 h 99"/>
                  <a:gd name="T12" fmla="*/ 0 w 61"/>
                  <a:gd name="T13" fmla="*/ 62 h 99"/>
                  <a:gd name="T14" fmla="*/ 33 w 61"/>
                  <a:gd name="T15" fmla="*/ 26 h 99"/>
                  <a:gd name="T16" fmla="*/ 55 w 61"/>
                  <a:gd name="T17" fmla="*/ 33 h 99"/>
                  <a:gd name="T18" fmla="*/ 35 w 61"/>
                  <a:gd name="T19" fmla="*/ 31 h 99"/>
                  <a:gd name="T20" fmla="*/ 5 w 61"/>
                  <a:gd name="T21" fmla="*/ 62 h 99"/>
                  <a:gd name="T22" fmla="*/ 38 w 61"/>
                  <a:gd name="T23" fmla="*/ 95 h 99"/>
                  <a:gd name="T24" fmla="*/ 55 w 61"/>
                  <a:gd name="T25" fmla="*/ 93 h 99"/>
                  <a:gd name="T26" fmla="*/ 55 w 61"/>
                  <a:gd name="T27" fmla="*/ 3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99">
                    <a:moveTo>
                      <a:pt x="33" y="26"/>
                    </a:moveTo>
                    <a:cubicBezTo>
                      <a:pt x="38" y="26"/>
                      <a:pt x="49" y="27"/>
                      <a:pt x="55" y="28"/>
                    </a:cubicBezTo>
                    <a:cubicBezTo>
                      <a:pt x="55" y="0"/>
                      <a:pt x="55" y="0"/>
                      <a:pt x="55" y="0"/>
                    </a:cubicBezTo>
                    <a:cubicBezTo>
                      <a:pt x="61" y="0"/>
                      <a:pt x="61" y="0"/>
                      <a:pt x="61" y="0"/>
                    </a:cubicBezTo>
                    <a:cubicBezTo>
                      <a:pt x="61" y="97"/>
                      <a:pt x="61" y="97"/>
                      <a:pt x="61" y="97"/>
                    </a:cubicBezTo>
                    <a:cubicBezTo>
                      <a:pt x="52" y="99"/>
                      <a:pt x="44" y="99"/>
                      <a:pt x="37" y="99"/>
                    </a:cubicBezTo>
                    <a:cubicBezTo>
                      <a:pt x="13" y="99"/>
                      <a:pt x="0" y="90"/>
                      <a:pt x="0" y="62"/>
                    </a:cubicBezTo>
                    <a:cubicBezTo>
                      <a:pt x="0" y="36"/>
                      <a:pt x="14" y="26"/>
                      <a:pt x="33" y="26"/>
                    </a:cubicBezTo>
                    <a:close/>
                    <a:moveTo>
                      <a:pt x="55" y="33"/>
                    </a:moveTo>
                    <a:cubicBezTo>
                      <a:pt x="49" y="32"/>
                      <a:pt x="40" y="31"/>
                      <a:pt x="35" y="31"/>
                    </a:cubicBezTo>
                    <a:cubicBezTo>
                      <a:pt x="14" y="31"/>
                      <a:pt x="5" y="40"/>
                      <a:pt x="5" y="62"/>
                    </a:cubicBezTo>
                    <a:cubicBezTo>
                      <a:pt x="5" y="88"/>
                      <a:pt x="17" y="95"/>
                      <a:pt x="38" y="95"/>
                    </a:cubicBezTo>
                    <a:cubicBezTo>
                      <a:pt x="42" y="95"/>
                      <a:pt x="48" y="94"/>
                      <a:pt x="55" y="93"/>
                    </a:cubicBezTo>
                    <a:lnTo>
                      <a:pt x="55"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5" name="Freeform 43"/>
              <p:cNvSpPr>
                <a:spLocks/>
              </p:cNvSpPr>
              <p:nvPr userDrawn="1"/>
            </p:nvSpPr>
            <p:spPr bwMode="auto">
              <a:xfrm>
                <a:off x="2576" y="1252"/>
                <a:ext cx="138" cy="169"/>
              </a:xfrm>
              <a:custGeom>
                <a:avLst/>
                <a:gdLst>
                  <a:gd name="T0" fmla="*/ 53 w 58"/>
                  <a:gd name="T1" fmla="*/ 0 h 71"/>
                  <a:gd name="T2" fmla="*/ 58 w 58"/>
                  <a:gd name="T3" fmla="*/ 0 h 71"/>
                  <a:gd name="T4" fmla="*/ 58 w 58"/>
                  <a:gd name="T5" fmla="*/ 69 h 71"/>
                  <a:gd name="T6" fmla="*/ 29 w 58"/>
                  <a:gd name="T7" fmla="*/ 71 h 71"/>
                  <a:gd name="T8" fmla="*/ 0 w 58"/>
                  <a:gd name="T9" fmla="*/ 44 h 71"/>
                  <a:gd name="T10" fmla="*/ 0 w 58"/>
                  <a:gd name="T11" fmla="*/ 0 h 71"/>
                  <a:gd name="T12" fmla="*/ 5 w 58"/>
                  <a:gd name="T13" fmla="*/ 0 h 71"/>
                  <a:gd name="T14" fmla="*/ 5 w 58"/>
                  <a:gd name="T15" fmla="*/ 42 h 71"/>
                  <a:gd name="T16" fmla="*/ 27 w 58"/>
                  <a:gd name="T17" fmla="*/ 67 h 71"/>
                  <a:gd name="T18" fmla="*/ 30 w 58"/>
                  <a:gd name="T19" fmla="*/ 67 h 71"/>
                  <a:gd name="T20" fmla="*/ 53 w 58"/>
                  <a:gd name="T21" fmla="*/ 65 h 71"/>
                  <a:gd name="T22" fmla="*/ 53 w 58"/>
                  <a:gd name="T2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71">
                    <a:moveTo>
                      <a:pt x="53" y="0"/>
                    </a:moveTo>
                    <a:cubicBezTo>
                      <a:pt x="58" y="0"/>
                      <a:pt x="58" y="0"/>
                      <a:pt x="58" y="0"/>
                    </a:cubicBezTo>
                    <a:cubicBezTo>
                      <a:pt x="58" y="69"/>
                      <a:pt x="58" y="69"/>
                      <a:pt x="58" y="69"/>
                    </a:cubicBezTo>
                    <a:cubicBezTo>
                      <a:pt x="47" y="71"/>
                      <a:pt x="38" y="71"/>
                      <a:pt x="29" y="71"/>
                    </a:cubicBezTo>
                    <a:cubicBezTo>
                      <a:pt x="15" y="71"/>
                      <a:pt x="0" y="68"/>
                      <a:pt x="0" y="44"/>
                    </a:cubicBezTo>
                    <a:cubicBezTo>
                      <a:pt x="0" y="0"/>
                      <a:pt x="0" y="0"/>
                      <a:pt x="0" y="0"/>
                    </a:cubicBezTo>
                    <a:cubicBezTo>
                      <a:pt x="5" y="0"/>
                      <a:pt x="5" y="0"/>
                      <a:pt x="5" y="0"/>
                    </a:cubicBezTo>
                    <a:cubicBezTo>
                      <a:pt x="5" y="42"/>
                      <a:pt x="5" y="42"/>
                      <a:pt x="5" y="42"/>
                    </a:cubicBezTo>
                    <a:cubicBezTo>
                      <a:pt x="5" y="59"/>
                      <a:pt x="11" y="67"/>
                      <a:pt x="27" y="67"/>
                    </a:cubicBezTo>
                    <a:cubicBezTo>
                      <a:pt x="30" y="67"/>
                      <a:pt x="30" y="67"/>
                      <a:pt x="30" y="67"/>
                    </a:cubicBezTo>
                    <a:cubicBezTo>
                      <a:pt x="36" y="67"/>
                      <a:pt x="46" y="66"/>
                      <a:pt x="53" y="65"/>
                    </a:cubicBezTo>
                    <a:lnTo>
                      <a:pt x="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6" name="Freeform 44"/>
              <p:cNvSpPr>
                <a:spLocks/>
              </p:cNvSpPr>
              <p:nvPr userDrawn="1"/>
            </p:nvSpPr>
            <p:spPr bwMode="auto">
              <a:xfrm>
                <a:off x="2749" y="1248"/>
                <a:ext cx="136" cy="173"/>
              </a:xfrm>
              <a:custGeom>
                <a:avLst/>
                <a:gdLst>
                  <a:gd name="T0" fmla="*/ 57 w 57"/>
                  <a:gd name="T1" fmla="*/ 72 h 73"/>
                  <a:gd name="T2" fmla="*/ 34 w 57"/>
                  <a:gd name="T3" fmla="*/ 73 h 73"/>
                  <a:gd name="T4" fmla="*/ 29 w 57"/>
                  <a:gd name="T5" fmla="*/ 73 h 73"/>
                  <a:gd name="T6" fmla="*/ 0 w 57"/>
                  <a:gd name="T7" fmla="*/ 37 h 73"/>
                  <a:gd name="T8" fmla="*/ 34 w 57"/>
                  <a:gd name="T9" fmla="*/ 0 h 73"/>
                  <a:gd name="T10" fmla="*/ 55 w 57"/>
                  <a:gd name="T11" fmla="*/ 2 h 73"/>
                  <a:gd name="T12" fmla="*/ 54 w 57"/>
                  <a:gd name="T13" fmla="*/ 6 h 73"/>
                  <a:gd name="T14" fmla="*/ 35 w 57"/>
                  <a:gd name="T15" fmla="*/ 5 h 73"/>
                  <a:gd name="T16" fmla="*/ 6 w 57"/>
                  <a:gd name="T17" fmla="*/ 36 h 73"/>
                  <a:gd name="T18" fmla="*/ 37 w 57"/>
                  <a:gd name="T19" fmla="*/ 69 h 73"/>
                  <a:gd name="T20" fmla="*/ 56 w 57"/>
                  <a:gd name="T21" fmla="*/ 67 h 73"/>
                  <a:gd name="T22" fmla="*/ 57 w 57"/>
                  <a:gd name="T23"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73">
                    <a:moveTo>
                      <a:pt x="57" y="72"/>
                    </a:moveTo>
                    <a:cubicBezTo>
                      <a:pt x="49" y="73"/>
                      <a:pt x="42" y="73"/>
                      <a:pt x="34" y="73"/>
                    </a:cubicBezTo>
                    <a:cubicBezTo>
                      <a:pt x="32" y="73"/>
                      <a:pt x="31" y="73"/>
                      <a:pt x="29" y="73"/>
                    </a:cubicBezTo>
                    <a:cubicBezTo>
                      <a:pt x="10" y="72"/>
                      <a:pt x="0" y="62"/>
                      <a:pt x="0" y="37"/>
                    </a:cubicBezTo>
                    <a:cubicBezTo>
                      <a:pt x="0" y="8"/>
                      <a:pt x="13" y="0"/>
                      <a:pt x="34" y="0"/>
                    </a:cubicBezTo>
                    <a:cubicBezTo>
                      <a:pt x="40" y="0"/>
                      <a:pt x="48" y="0"/>
                      <a:pt x="55" y="2"/>
                    </a:cubicBezTo>
                    <a:cubicBezTo>
                      <a:pt x="54" y="6"/>
                      <a:pt x="54" y="6"/>
                      <a:pt x="54" y="6"/>
                    </a:cubicBezTo>
                    <a:cubicBezTo>
                      <a:pt x="44" y="5"/>
                      <a:pt x="41" y="5"/>
                      <a:pt x="35" y="5"/>
                    </a:cubicBezTo>
                    <a:cubicBezTo>
                      <a:pt x="9" y="5"/>
                      <a:pt x="6" y="21"/>
                      <a:pt x="6" y="36"/>
                    </a:cubicBezTo>
                    <a:cubicBezTo>
                      <a:pt x="6" y="61"/>
                      <a:pt x="13" y="69"/>
                      <a:pt x="37" y="69"/>
                    </a:cubicBezTo>
                    <a:cubicBezTo>
                      <a:pt x="42" y="69"/>
                      <a:pt x="48" y="68"/>
                      <a:pt x="56" y="67"/>
                    </a:cubicBezTo>
                    <a:lnTo>
                      <a:pt x="57"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7" name="Freeform 45"/>
              <p:cNvSpPr>
                <a:spLocks noEditPoints="1"/>
              </p:cNvSpPr>
              <p:nvPr userDrawn="1"/>
            </p:nvSpPr>
            <p:spPr bwMode="auto">
              <a:xfrm>
                <a:off x="2899" y="1248"/>
                <a:ext cx="145" cy="173"/>
              </a:xfrm>
              <a:custGeom>
                <a:avLst/>
                <a:gdLst>
                  <a:gd name="T0" fmla="*/ 38 w 61"/>
                  <a:gd name="T1" fmla="*/ 29 h 73"/>
                  <a:gd name="T2" fmla="*/ 55 w 61"/>
                  <a:gd name="T3" fmla="*/ 30 h 73"/>
                  <a:gd name="T4" fmla="*/ 30 w 61"/>
                  <a:gd name="T5" fmla="*/ 5 h 73"/>
                  <a:gd name="T6" fmla="*/ 9 w 61"/>
                  <a:gd name="T7" fmla="*/ 7 h 73"/>
                  <a:gd name="T8" fmla="*/ 8 w 61"/>
                  <a:gd name="T9" fmla="*/ 2 h 73"/>
                  <a:gd name="T10" fmla="*/ 31 w 61"/>
                  <a:gd name="T11" fmla="*/ 0 h 73"/>
                  <a:gd name="T12" fmla="*/ 61 w 61"/>
                  <a:gd name="T13" fmla="*/ 27 h 73"/>
                  <a:gd name="T14" fmla="*/ 61 w 61"/>
                  <a:gd name="T15" fmla="*/ 71 h 73"/>
                  <a:gd name="T16" fmla="*/ 33 w 61"/>
                  <a:gd name="T17" fmla="*/ 73 h 73"/>
                  <a:gd name="T18" fmla="*/ 0 w 61"/>
                  <a:gd name="T19" fmla="*/ 51 h 73"/>
                  <a:gd name="T20" fmla="*/ 38 w 61"/>
                  <a:gd name="T21" fmla="*/ 29 h 73"/>
                  <a:gd name="T22" fmla="*/ 55 w 61"/>
                  <a:gd name="T23" fmla="*/ 35 h 73"/>
                  <a:gd name="T24" fmla="*/ 37 w 61"/>
                  <a:gd name="T25" fmla="*/ 34 h 73"/>
                  <a:gd name="T26" fmla="*/ 5 w 61"/>
                  <a:gd name="T27" fmla="*/ 51 h 73"/>
                  <a:gd name="T28" fmla="*/ 33 w 61"/>
                  <a:gd name="T29" fmla="*/ 69 h 73"/>
                  <a:gd name="T30" fmla="*/ 55 w 61"/>
                  <a:gd name="T31" fmla="*/ 67 h 73"/>
                  <a:gd name="T32" fmla="*/ 55 w 61"/>
                  <a:gd name="T33"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3">
                    <a:moveTo>
                      <a:pt x="38" y="29"/>
                    </a:moveTo>
                    <a:cubicBezTo>
                      <a:pt x="43" y="29"/>
                      <a:pt x="51" y="30"/>
                      <a:pt x="55" y="30"/>
                    </a:cubicBezTo>
                    <a:cubicBezTo>
                      <a:pt x="55" y="9"/>
                      <a:pt x="46" y="5"/>
                      <a:pt x="30" y="5"/>
                    </a:cubicBezTo>
                    <a:cubicBezTo>
                      <a:pt x="24" y="5"/>
                      <a:pt x="19" y="5"/>
                      <a:pt x="9" y="7"/>
                    </a:cubicBezTo>
                    <a:cubicBezTo>
                      <a:pt x="8" y="2"/>
                      <a:pt x="8" y="2"/>
                      <a:pt x="8" y="2"/>
                    </a:cubicBezTo>
                    <a:cubicBezTo>
                      <a:pt x="17" y="0"/>
                      <a:pt x="23" y="0"/>
                      <a:pt x="31" y="0"/>
                    </a:cubicBezTo>
                    <a:cubicBezTo>
                      <a:pt x="46" y="0"/>
                      <a:pt x="61" y="5"/>
                      <a:pt x="61" y="27"/>
                    </a:cubicBezTo>
                    <a:cubicBezTo>
                      <a:pt x="61" y="71"/>
                      <a:pt x="61" y="71"/>
                      <a:pt x="61" y="71"/>
                    </a:cubicBezTo>
                    <a:cubicBezTo>
                      <a:pt x="50" y="73"/>
                      <a:pt x="41" y="73"/>
                      <a:pt x="33" y="73"/>
                    </a:cubicBezTo>
                    <a:cubicBezTo>
                      <a:pt x="11" y="73"/>
                      <a:pt x="0" y="68"/>
                      <a:pt x="0" y="51"/>
                    </a:cubicBezTo>
                    <a:cubicBezTo>
                      <a:pt x="0" y="34"/>
                      <a:pt x="13" y="29"/>
                      <a:pt x="38" y="29"/>
                    </a:cubicBezTo>
                    <a:close/>
                    <a:moveTo>
                      <a:pt x="55" y="35"/>
                    </a:moveTo>
                    <a:cubicBezTo>
                      <a:pt x="50" y="35"/>
                      <a:pt x="41" y="34"/>
                      <a:pt x="37" y="34"/>
                    </a:cubicBezTo>
                    <a:cubicBezTo>
                      <a:pt x="16" y="34"/>
                      <a:pt x="5" y="38"/>
                      <a:pt x="5" y="51"/>
                    </a:cubicBezTo>
                    <a:cubicBezTo>
                      <a:pt x="5" y="64"/>
                      <a:pt x="13" y="69"/>
                      <a:pt x="33" y="69"/>
                    </a:cubicBezTo>
                    <a:cubicBezTo>
                      <a:pt x="38" y="69"/>
                      <a:pt x="48" y="68"/>
                      <a:pt x="55" y="67"/>
                    </a:cubicBezTo>
                    <a:lnTo>
                      <a:pt x="5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8" name="Freeform 46"/>
              <p:cNvSpPr>
                <a:spLocks/>
              </p:cNvSpPr>
              <p:nvPr userDrawn="1"/>
            </p:nvSpPr>
            <p:spPr bwMode="auto">
              <a:xfrm>
                <a:off x="3077" y="1193"/>
                <a:ext cx="76" cy="228"/>
              </a:xfrm>
              <a:custGeom>
                <a:avLst/>
                <a:gdLst>
                  <a:gd name="T0" fmla="*/ 0 w 32"/>
                  <a:gd name="T1" fmla="*/ 0 h 96"/>
                  <a:gd name="T2" fmla="*/ 6 w 32"/>
                  <a:gd name="T3" fmla="*/ 0 h 96"/>
                  <a:gd name="T4" fmla="*/ 6 w 32"/>
                  <a:gd name="T5" fmla="*/ 25 h 96"/>
                  <a:gd name="T6" fmla="*/ 31 w 32"/>
                  <a:gd name="T7" fmla="*/ 25 h 96"/>
                  <a:gd name="T8" fmla="*/ 31 w 32"/>
                  <a:gd name="T9" fmla="*/ 30 h 96"/>
                  <a:gd name="T10" fmla="*/ 6 w 32"/>
                  <a:gd name="T11" fmla="*/ 30 h 96"/>
                  <a:gd name="T12" fmla="*/ 6 w 32"/>
                  <a:gd name="T13" fmla="*/ 76 h 96"/>
                  <a:gd name="T14" fmla="*/ 18 w 32"/>
                  <a:gd name="T15" fmla="*/ 92 h 96"/>
                  <a:gd name="T16" fmla="*/ 31 w 32"/>
                  <a:gd name="T17" fmla="*/ 89 h 96"/>
                  <a:gd name="T18" fmla="*/ 32 w 32"/>
                  <a:gd name="T19" fmla="*/ 94 h 96"/>
                  <a:gd name="T20" fmla="*/ 17 w 32"/>
                  <a:gd name="T21" fmla="*/ 96 h 96"/>
                  <a:gd name="T22" fmla="*/ 0 w 32"/>
                  <a:gd name="T23" fmla="*/ 76 h 96"/>
                  <a:gd name="T24" fmla="*/ 0 w 32"/>
                  <a:gd name="T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96">
                    <a:moveTo>
                      <a:pt x="0" y="0"/>
                    </a:moveTo>
                    <a:cubicBezTo>
                      <a:pt x="6" y="0"/>
                      <a:pt x="6" y="0"/>
                      <a:pt x="6" y="0"/>
                    </a:cubicBezTo>
                    <a:cubicBezTo>
                      <a:pt x="6" y="25"/>
                      <a:pt x="6" y="25"/>
                      <a:pt x="6" y="25"/>
                    </a:cubicBezTo>
                    <a:cubicBezTo>
                      <a:pt x="31" y="25"/>
                      <a:pt x="31" y="25"/>
                      <a:pt x="31" y="25"/>
                    </a:cubicBezTo>
                    <a:cubicBezTo>
                      <a:pt x="31" y="30"/>
                      <a:pt x="31" y="30"/>
                      <a:pt x="31" y="30"/>
                    </a:cubicBezTo>
                    <a:cubicBezTo>
                      <a:pt x="6" y="30"/>
                      <a:pt x="6" y="30"/>
                      <a:pt x="6" y="30"/>
                    </a:cubicBezTo>
                    <a:cubicBezTo>
                      <a:pt x="6" y="76"/>
                      <a:pt x="6" y="76"/>
                      <a:pt x="6" y="76"/>
                    </a:cubicBezTo>
                    <a:cubicBezTo>
                      <a:pt x="6" y="89"/>
                      <a:pt x="8" y="92"/>
                      <a:pt x="18" y="92"/>
                    </a:cubicBezTo>
                    <a:cubicBezTo>
                      <a:pt x="23" y="92"/>
                      <a:pt x="28" y="90"/>
                      <a:pt x="31" y="89"/>
                    </a:cubicBezTo>
                    <a:cubicBezTo>
                      <a:pt x="32" y="94"/>
                      <a:pt x="32" y="94"/>
                      <a:pt x="32" y="94"/>
                    </a:cubicBezTo>
                    <a:cubicBezTo>
                      <a:pt x="30" y="95"/>
                      <a:pt x="25" y="96"/>
                      <a:pt x="17" y="96"/>
                    </a:cubicBezTo>
                    <a:cubicBezTo>
                      <a:pt x="8" y="96"/>
                      <a:pt x="0" y="94"/>
                      <a:pt x="0" y="7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9" name="Freeform 47"/>
              <p:cNvSpPr>
                <a:spLocks noEditPoints="1"/>
              </p:cNvSpPr>
              <p:nvPr userDrawn="1"/>
            </p:nvSpPr>
            <p:spPr bwMode="auto">
              <a:xfrm>
                <a:off x="3186" y="1186"/>
                <a:ext cx="22" cy="231"/>
              </a:xfrm>
              <a:custGeom>
                <a:avLst/>
                <a:gdLst>
                  <a:gd name="T0" fmla="*/ 5 w 9"/>
                  <a:gd name="T1" fmla="*/ 11 h 97"/>
                  <a:gd name="T2" fmla="*/ 0 w 9"/>
                  <a:gd name="T3" fmla="*/ 5 h 97"/>
                  <a:gd name="T4" fmla="*/ 5 w 9"/>
                  <a:gd name="T5" fmla="*/ 0 h 97"/>
                  <a:gd name="T6" fmla="*/ 9 w 9"/>
                  <a:gd name="T7" fmla="*/ 5 h 97"/>
                  <a:gd name="T8" fmla="*/ 5 w 9"/>
                  <a:gd name="T9" fmla="*/ 11 h 97"/>
                  <a:gd name="T10" fmla="*/ 7 w 9"/>
                  <a:gd name="T11" fmla="*/ 28 h 97"/>
                  <a:gd name="T12" fmla="*/ 7 w 9"/>
                  <a:gd name="T13" fmla="*/ 97 h 97"/>
                  <a:gd name="T14" fmla="*/ 2 w 9"/>
                  <a:gd name="T15" fmla="*/ 97 h 97"/>
                  <a:gd name="T16" fmla="*/ 2 w 9"/>
                  <a:gd name="T17" fmla="*/ 28 h 97"/>
                  <a:gd name="T18" fmla="*/ 7 w 9"/>
                  <a:gd name="T19" fmla="*/ 2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7">
                    <a:moveTo>
                      <a:pt x="5" y="11"/>
                    </a:moveTo>
                    <a:cubicBezTo>
                      <a:pt x="1" y="11"/>
                      <a:pt x="0" y="8"/>
                      <a:pt x="0" y="5"/>
                    </a:cubicBezTo>
                    <a:cubicBezTo>
                      <a:pt x="0" y="3"/>
                      <a:pt x="1" y="0"/>
                      <a:pt x="5" y="0"/>
                    </a:cubicBezTo>
                    <a:cubicBezTo>
                      <a:pt x="8" y="0"/>
                      <a:pt x="9" y="3"/>
                      <a:pt x="9" y="5"/>
                    </a:cubicBezTo>
                    <a:cubicBezTo>
                      <a:pt x="9" y="8"/>
                      <a:pt x="8" y="11"/>
                      <a:pt x="5" y="11"/>
                    </a:cubicBezTo>
                    <a:close/>
                    <a:moveTo>
                      <a:pt x="7" y="28"/>
                    </a:moveTo>
                    <a:cubicBezTo>
                      <a:pt x="7" y="97"/>
                      <a:pt x="7" y="97"/>
                      <a:pt x="7" y="97"/>
                    </a:cubicBezTo>
                    <a:cubicBezTo>
                      <a:pt x="2" y="97"/>
                      <a:pt x="2" y="97"/>
                      <a:pt x="2" y="97"/>
                    </a:cubicBezTo>
                    <a:cubicBezTo>
                      <a:pt x="2" y="28"/>
                      <a:pt x="2" y="28"/>
                      <a:pt x="2" y="28"/>
                    </a:cubicBez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0" name="Freeform 48"/>
              <p:cNvSpPr>
                <a:spLocks noEditPoints="1"/>
              </p:cNvSpPr>
              <p:nvPr userDrawn="1"/>
            </p:nvSpPr>
            <p:spPr bwMode="auto">
              <a:xfrm>
                <a:off x="3243" y="1248"/>
                <a:ext cx="157" cy="173"/>
              </a:xfrm>
              <a:custGeom>
                <a:avLst/>
                <a:gdLst>
                  <a:gd name="T0" fmla="*/ 33 w 66"/>
                  <a:gd name="T1" fmla="*/ 0 h 73"/>
                  <a:gd name="T2" fmla="*/ 66 w 66"/>
                  <a:gd name="T3" fmla="*/ 37 h 73"/>
                  <a:gd name="T4" fmla="*/ 33 w 66"/>
                  <a:gd name="T5" fmla="*/ 73 h 73"/>
                  <a:gd name="T6" fmla="*/ 0 w 66"/>
                  <a:gd name="T7" fmla="*/ 37 h 73"/>
                  <a:gd name="T8" fmla="*/ 33 w 66"/>
                  <a:gd name="T9" fmla="*/ 0 h 73"/>
                  <a:gd name="T10" fmla="*/ 33 w 66"/>
                  <a:gd name="T11" fmla="*/ 5 h 73"/>
                  <a:gd name="T12" fmla="*/ 6 w 66"/>
                  <a:gd name="T13" fmla="*/ 37 h 73"/>
                  <a:gd name="T14" fmla="*/ 33 w 66"/>
                  <a:gd name="T15" fmla="*/ 69 h 73"/>
                  <a:gd name="T16" fmla="*/ 60 w 66"/>
                  <a:gd name="T17" fmla="*/ 37 h 73"/>
                  <a:gd name="T18" fmla="*/ 33 w 66"/>
                  <a:gd name="T19" fmla="*/ 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73">
                    <a:moveTo>
                      <a:pt x="33" y="0"/>
                    </a:moveTo>
                    <a:cubicBezTo>
                      <a:pt x="59" y="0"/>
                      <a:pt x="66" y="18"/>
                      <a:pt x="66" y="37"/>
                    </a:cubicBezTo>
                    <a:cubicBezTo>
                      <a:pt x="66" y="56"/>
                      <a:pt x="59" y="73"/>
                      <a:pt x="33" y="73"/>
                    </a:cubicBezTo>
                    <a:cubicBezTo>
                      <a:pt x="6" y="73"/>
                      <a:pt x="0" y="56"/>
                      <a:pt x="0" y="37"/>
                    </a:cubicBezTo>
                    <a:cubicBezTo>
                      <a:pt x="0" y="18"/>
                      <a:pt x="6" y="0"/>
                      <a:pt x="33" y="0"/>
                    </a:cubicBezTo>
                    <a:close/>
                    <a:moveTo>
                      <a:pt x="33" y="5"/>
                    </a:moveTo>
                    <a:cubicBezTo>
                      <a:pt x="8" y="5"/>
                      <a:pt x="6" y="23"/>
                      <a:pt x="6" y="37"/>
                    </a:cubicBezTo>
                    <a:cubicBezTo>
                      <a:pt x="6" y="51"/>
                      <a:pt x="8" y="69"/>
                      <a:pt x="33" y="69"/>
                    </a:cubicBezTo>
                    <a:cubicBezTo>
                      <a:pt x="58" y="69"/>
                      <a:pt x="60" y="51"/>
                      <a:pt x="60" y="37"/>
                    </a:cubicBezTo>
                    <a:cubicBezTo>
                      <a:pt x="60" y="23"/>
                      <a:pt x="58" y="5"/>
                      <a:pt x="3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1" name="Freeform 49"/>
              <p:cNvSpPr>
                <a:spLocks/>
              </p:cNvSpPr>
              <p:nvPr userDrawn="1"/>
            </p:nvSpPr>
            <p:spPr bwMode="auto">
              <a:xfrm>
                <a:off x="3436" y="1248"/>
                <a:ext cx="137" cy="169"/>
              </a:xfrm>
              <a:custGeom>
                <a:avLst/>
                <a:gdLst>
                  <a:gd name="T0" fmla="*/ 5 w 58"/>
                  <a:gd name="T1" fmla="*/ 71 h 71"/>
                  <a:gd name="T2" fmla="*/ 0 w 58"/>
                  <a:gd name="T3" fmla="*/ 71 h 71"/>
                  <a:gd name="T4" fmla="*/ 0 w 58"/>
                  <a:gd name="T5" fmla="*/ 2 h 71"/>
                  <a:gd name="T6" fmla="*/ 30 w 58"/>
                  <a:gd name="T7" fmla="*/ 0 h 71"/>
                  <a:gd name="T8" fmla="*/ 58 w 58"/>
                  <a:gd name="T9" fmla="*/ 28 h 71"/>
                  <a:gd name="T10" fmla="*/ 58 w 58"/>
                  <a:gd name="T11" fmla="*/ 71 h 71"/>
                  <a:gd name="T12" fmla="*/ 53 w 58"/>
                  <a:gd name="T13" fmla="*/ 71 h 71"/>
                  <a:gd name="T14" fmla="*/ 53 w 58"/>
                  <a:gd name="T15" fmla="*/ 29 h 71"/>
                  <a:gd name="T16" fmla="*/ 30 w 58"/>
                  <a:gd name="T17" fmla="*/ 5 h 71"/>
                  <a:gd name="T18" fmla="*/ 5 w 58"/>
                  <a:gd name="T19" fmla="*/ 7 h 71"/>
                  <a:gd name="T20" fmla="*/ 5 w 58"/>
                  <a:gd name="T21"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71">
                    <a:moveTo>
                      <a:pt x="5" y="71"/>
                    </a:moveTo>
                    <a:cubicBezTo>
                      <a:pt x="0" y="71"/>
                      <a:pt x="0" y="71"/>
                      <a:pt x="0" y="71"/>
                    </a:cubicBezTo>
                    <a:cubicBezTo>
                      <a:pt x="0" y="2"/>
                      <a:pt x="0" y="2"/>
                      <a:pt x="0" y="2"/>
                    </a:cubicBezTo>
                    <a:cubicBezTo>
                      <a:pt x="11" y="1"/>
                      <a:pt x="21" y="0"/>
                      <a:pt x="30" y="0"/>
                    </a:cubicBezTo>
                    <a:cubicBezTo>
                      <a:pt x="44" y="0"/>
                      <a:pt x="58" y="4"/>
                      <a:pt x="58" y="28"/>
                    </a:cubicBezTo>
                    <a:cubicBezTo>
                      <a:pt x="58" y="71"/>
                      <a:pt x="58" y="71"/>
                      <a:pt x="58" y="71"/>
                    </a:cubicBezTo>
                    <a:cubicBezTo>
                      <a:pt x="53" y="71"/>
                      <a:pt x="53" y="71"/>
                      <a:pt x="53" y="71"/>
                    </a:cubicBezTo>
                    <a:cubicBezTo>
                      <a:pt x="53" y="29"/>
                      <a:pt x="53" y="29"/>
                      <a:pt x="53" y="29"/>
                    </a:cubicBezTo>
                    <a:cubicBezTo>
                      <a:pt x="53" y="12"/>
                      <a:pt x="46" y="5"/>
                      <a:pt x="30" y="5"/>
                    </a:cubicBezTo>
                    <a:cubicBezTo>
                      <a:pt x="24" y="5"/>
                      <a:pt x="14" y="5"/>
                      <a:pt x="5" y="7"/>
                    </a:cubicBezTo>
                    <a:lnTo>
                      <a:pt x="5"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2" name="Freeform 50"/>
              <p:cNvSpPr>
                <a:spLocks/>
              </p:cNvSpPr>
              <p:nvPr userDrawn="1"/>
            </p:nvSpPr>
            <p:spPr bwMode="auto">
              <a:xfrm>
                <a:off x="2194" y="1507"/>
                <a:ext cx="168" cy="228"/>
              </a:xfrm>
              <a:custGeom>
                <a:avLst/>
                <a:gdLst>
                  <a:gd name="T0" fmla="*/ 1 w 71"/>
                  <a:gd name="T1" fmla="*/ 87 h 96"/>
                  <a:gd name="T2" fmla="*/ 33 w 71"/>
                  <a:gd name="T3" fmla="*/ 91 h 96"/>
                  <a:gd name="T4" fmla="*/ 65 w 71"/>
                  <a:gd name="T5" fmla="*/ 71 h 96"/>
                  <a:gd name="T6" fmla="*/ 36 w 71"/>
                  <a:gd name="T7" fmla="*/ 50 h 96"/>
                  <a:gd name="T8" fmla="*/ 3 w 71"/>
                  <a:gd name="T9" fmla="*/ 23 h 96"/>
                  <a:gd name="T10" fmla="*/ 35 w 71"/>
                  <a:gd name="T11" fmla="*/ 0 h 96"/>
                  <a:gd name="T12" fmla="*/ 62 w 71"/>
                  <a:gd name="T13" fmla="*/ 3 h 96"/>
                  <a:gd name="T14" fmla="*/ 60 w 71"/>
                  <a:gd name="T15" fmla="*/ 8 h 96"/>
                  <a:gd name="T16" fmla="*/ 37 w 71"/>
                  <a:gd name="T17" fmla="*/ 5 h 96"/>
                  <a:gd name="T18" fmla="*/ 9 w 71"/>
                  <a:gd name="T19" fmla="*/ 23 h 96"/>
                  <a:gd name="T20" fmla="*/ 38 w 71"/>
                  <a:gd name="T21" fmla="*/ 45 h 96"/>
                  <a:gd name="T22" fmla="*/ 71 w 71"/>
                  <a:gd name="T23" fmla="*/ 71 h 96"/>
                  <a:gd name="T24" fmla="*/ 32 w 71"/>
                  <a:gd name="T25" fmla="*/ 96 h 96"/>
                  <a:gd name="T26" fmla="*/ 0 w 71"/>
                  <a:gd name="T27" fmla="*/ 92 h 96"/>
                  <a:gd name="T28" fmla="*/ 1 w 71"/>
                  <a:gd name="T29" fmla="*/ 8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96">
                    <a:moveTo>
                      <a:pt x="1" y="87"/>
                    </a:moveTo>
                    <a:cubicBezTo>
                      <a:pt x="12" y="90"/>
                      <a:pt x="21" y="91"/>
                      <a:pt x="33" y="91"/>
                    </a:cubicBezTo>
                    <a:cubicBezTo>
                      <a:pt x="43" y="91"/>
                      <a:pt x="65" y="90"/>
                      <a:pt x="65" y="71"/>
                    </a:cubicBezTo>
                    <a:cubicBezTo>
                      <a:pt x="65" y="54"/>
                      <a:pt x="50" y="53"/>
                      <a:pt x="36" y="50"/>
                    </a:cubicBezTo>
                    <a:cubicBezTo>
                      <a:pt x="21" y="47"/>
                      <a:pt x="3" y="44"/>
                      <a:pt x="3" y="23"/>
                    </a:cubicBezTo>
                    <a:cubicBezTo>
                      <a:pt x="3" y="5"/>
                      <a:pt x="19" y="0"/>
                      <a:pt x="35" y="0"/>
                    </a:cubicBezTo>
                    <a:cubicBezTo>
                      <a:pt x="46" y="0"/>
                      <a:pt x="54" y="1"/>
                      <a:pt x="62" y="3"/>
                    </a:cubicBezTo>
                    <a:cubicBezTo>
                      <a:pt x="61" y="5"/>
                      <a:pt x="61" y="6"/>
                      <a:pt x="60" y="8"/>
                    </a:cubicBezTo>
                    <a:cubicBezTo>
                      <a:pt x="51" y="6"/>
                      <a:pt x="45" y="5"/>
                      <a:pt x="37" y="5"/>
                    </a:cubicBezTo>
                    <a:cubicBezTo>
                      <a:pt x="23" y="5"/>
                      <a:pt x="9" y="8"/>
                      <a:pt x="9" y="23"/>
                    </a:cubicBezTo>
                    <a:cubicBezTo>
                      <a:pt x="9" y="39"/>
                      <a:pt x="20" y="42"/>
                      <a:pt x="38" y="45"/>
                    </a:cubicBezTo>
                    <a:cubicBezTo>
                      <a:pt x="56" y="49"/>
                      <a:pt x="71" y="51"/>
                      <a:pt x="71" y="71"/>
                    </a:cubicBezTo>
                    <a:cubicBezTo>
                      <a:pt x="71" y="93"/>
                      <a:pt x="49" y="96"/>
                      <a:pt x="32" y="96"/>
                    </a:cubicBezTo>
                    <a:cubicBezTo>
                      <a:pt x="23" y="96"/>
                      <a:pt x="9" y="95"/>
                      <a:pt x="0" y="92"/>
                    </a:cubicBezTo>
                    <a:lnTo>
                      <a:pt x="1"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3" name="Freeform 51"/>
              <p:cNvSpPr>
                <a:spLocks noEditPoints="1"/>
              </p:cNvSpPr>
              <p:nvPr userDrawn="1"/>
            </p:nvSpPr>
            <p:spPr bwMode="auto">
              <a:xfrm>
                <a:off x="2389" y="1562"/>
                <a:ext cx="159" cy="173"/>
              </a:xfrm>
              <a:custGeom>
                <a:avLst/>
                <a:gdLst>
                  <a:gd name="T0" fmla="*/ 6 w 67"/>
                  <a:gd name="T1" fmla="*/ 39 h 73"/>
                  <a:gd name="T2" fmla="*/ 37 w 67"/>
                  <a:gd name="T3" fmla="*/ 69 h 73"/>
                  <a:gd name="T4" fmla="*/ 62 w 67"/>
                  <a:gd name="T5" fmla="*/ 66 h 73"/>
                  <a:gd name="T6" fmla="*/ 63 w 67"/>
                  <a:gd name="T7" fmla="*/ 71 h 73"/>
                  <a:gd name="T8" fmla="*/ 36 w 67"/>
                  <a:gd name="T9" fmla="*/ 73 h 73"/>
                  <a:gd name="T10" fmla="*/ 0 w 67"/>
                  <a:gd name="T11" fmla="*/ 36 h 73"/>
                  <a:gd name="T12" fmla="*/ 33 w 67"/>
                  <a:gd name="T13" fmla="*/ 0 h 73"/>
                  <a:gd name="T14" fmla="*/ 67 w 67"/>
                  <a:gd name="T15" fmla="*/ 36 h 73"/>
                  <a:gd name="T16" fmla="*/ 67 w 67"/>
                  <a:gd name="T17" fmla="*/ 39 h 73"/>
                  <a:gd name="T18" fmla="*/ 6 w 67"/>
                  <a:gd name="T19" fmla="*/ 39 h 73"/>
                  <a:gd name="T20" fmla="*/ 61 w 67"/>
                  <a:gd name="T21" fmla="*/ 34 h 73"/>
                  <a:gd name="T22" fmla="*/ 33 w 67"/>
                  <a:gd name="T23" fmla="*/ 4 h 73"/>
                  <a:gd name="T24" fmla="*/ 6 w 67"/>
                  <a:gd name="T25" fmla="*/ 34 h 73"/>
                  <a:gd name="T26" fmla="*/ 61 w 67"/>
                  <a:gd name="T27"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73">
                    <a:moveTo>
                      <a:pt x="6" y="39"/>
                    </a:moveTo>
                    <a:cubicBezTo>
                      <a:pt x="6" y="63"/>
                      <a:pt x="19" y="69"/>
                      <a:pt x="37" y="69"/>
                    </a:cubicBezTo>
                    <a:cubicBezTo>
                      <a:pt x="47" y="69"/>
                      <a:pt x="54" y="68"/>
                      <a:pt x="62" y="66"/>
                    </a:cubicBezTo>
                    <a:cubicBezTo>
                      <a:pt x="63" y="71"/>
                      <a:pt x="63" y="71"/>
                      <a:pt x="63" y="71"/>
                    </a:cubicBezTo>
                    <a:cubicBezTo>
                      <a:pt x="55" y="72"/>
                      <a:pt x="45" y="73"/>
                      <a:pt x="36" y="73"/>
                    </a:cubicBezTo>
                    <a:cubicBezTo>
                      <a:pt x="11" y="73"/>
                      <a:pt x="0" y="63"/>
                      <a:pt x="0" y="36"/>
                    </a:cubicBezTo>
                    <a:cubicBezTo>
                      <a:pt x="0" y="15"/>
                      <a:pt x="8" y="0"/>
                      <a:pt x="33" y="0"/>
                    </a:cubicBezTo>
                    <a:cubicBezTo>
                      <a:pt x="53" y="0"/>
                      <a:pt x="67" y="10"/>
                      <a:pt x="67" y="36"/>
                    </a:cubicBezTo>
                    <a:cubicBezTo>
                      <a:pt x="67" y="39"/>
                      <a:pt x="67" y="39"/>
                      <a:pt x="67" y="39"/>
                    </a:cubicBezTo>
                    <a:lnTo>
                      <a:pt x="6" y="39"/>
                    </a:lnTo>
                    <a:close/>
                    <a:moveTo>
                      <a:pt x="61" y="34"/>
                    </a:moveTo>
                    <a:cubicBezTo>
                      <a:pt x="61" y="13"/>
                      <a:pt x="49" y="4"/>
                      <a:pt x="33" y="4"/>
                    </a:cubicBezTo>
                    <a:cubicBezTo>
                      <a:pt x="19" y="4"/>
                      <a:pt x="6" y="11"/>
                      <a:pt x="6" y="34"/>
                    </a:cubicBezTo>
                    <a:lnTo>
                      <a:pt x="6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4" name="Freeform 52"/>
              <p:cNvSpPr>
                <a:spLocks/>
              </p:cNvSpPr>
              <p:nvPr userDrawn="1"/>
            </p:nvSpPr>
            <p:spPr bwMode="auto">
              <a:xfrm>
                <a:off x="2581" y="1562"/>
                <a:ext cx="121" cy="169"/>
              </a:xfrm>
              <a:custGeom>
                <a:avLst/>
                <a:gdLst>
                  <a:gd name="T0" fmla="*/ 6 w 51"/>
                  <a:gd name="T1" fmla="*/ 7 h 71"/>
                  <a:gd name="T2" fmla="*/ 6 w 51"/>
                  <a:gd name="T3" fmla="*/ 71 h 71"/>
                  <a:gd name="T4" fmla="*/ 0 w 51"/>
                  <a:gd name="T5" fmla="*/ 71 h 71"/>
                  <a:gd name="T6" fmla="*/ 0 w 51"/>
                  <a:gd name="T7" fmla="*/ 2 h 71"/>
                  <a:gd name="T8" fmla="*/ 22 w 51"/>
                  <a:gd name="T9" fmla="*/ 0 h 71"/>
                  <a:gd name="T10" fmla="*/ 51 w 51"/>
                  <a:gd name="T11" fmla="*/ 22 h 71"/>
                  <a:gd name="T12" fmla="*/ 45 w 51"/>
                  <a:gd name="T13" fmla="*/ 22 h 71"/>
                  <a:gd name="T14" fmla="*/ 22 w 51"/>
                  <a:gd name="T15" fmla="*/ 4 h 71"/>
                  <a:gd name="T16" fmla="*/ 6 w 51"/>
                  <a:gd name="T17" fmla="*/ 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71">
                    <a:moveTo>
                      <a:pt x="6" y="7"/>
                    </a:moveTo>
                    <a:cubicBezTo>
                      <a:pt x="6" y="71"/>
                      <a:pt x="6" y="71"/>
                      <a:pt x="6" y="71"/>
                    </a:cubicBezTo>
                    <a:cubicBezTo>
                      <a:pt x="0" y="71"/>
                      <a:pt x="0" y="71"/>
                      <a:pt x="0" y="71"/>
                    </a:cubicBezTo>
                    <a:cubicBezTo>
                      <a:pt x="0" y="2"/>
                      <a:pt x="0" y="2"/>
                      <a:pt x="0" y="2"/>
                    </a:cubicBezTo>
                    <a:cubicBezTo>
                      <a:pt x="8" y="1"/>
                      <a:pt x="16" y="0"/>
                      <a:pt x="22" y="0"/>
                    </a:cubicBezTo>
                    <a:cubicBezTo>
                      <a:pt x="39" y="0"/>
                      <a:pt x="50" y="7"/>
                      <a:pt x="51" y="22"/>
                    </a:cubicBezTo>
                    <a:cubicBezTo>
                      <a:pt x="45" y="22"/>
                      <a:pt x="45" y="22"/>
                      <a:pt x="45" y="22"/>
                    </a:cubicBezTo>
                    <a:cubicBezTo>
                      <a:pt x="44" y="11"/>
                      <a:pt x="37" y="4"/>
                      <a:pt x="22" y="4"/>
                    </a:cubicBezTo>
                    <a:cubicBezTo>
                      <a:pt x="17" y="4"/>
                      <a:pt x="11" y="5"/>
                      <a:pt x="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5" name="Freeform 53"/>
              <p:cNvSpPr>
                <a:spLocks/>
              </p:cNvSpPr>
              <p:nvPr userDrawn="1"/>
            </p:nvSpPr>
            <p:spPr bwMode="auto">
              <a:xfrm>
                <a:off x="2709" y="1566"/>
                <a:ext cx="152" cy="165"/>
              </a:xfrm>
              <a:custGeom>
                <a:avLst/>
                <a:gdLst>
                  <a:gd name="T0" fmla="*/ 76 w 152"/>
                  <a:gd name="T1" fmla="*/ 158 h 165"/>
                  <a:gd name="T2" fmla="*/ 140 w 152"/>
                  <a:gd name="T3" fmla="*/ 0 h 165"/>
                  <a:gd name="T4" fmla="*/ 152 w 152"/>
                  <a:gd name="T5" fmla="*/ 0 h 165"/>
                  <a:gd name="T6" fmla="*/ 88 w 152"/>
                  <a:gd name="T7" fmla="*/ 165 h 165"/>
                  <a:gd name="T8" fmla="*/ 67 w 152"/>
                  <a:gd name="T9" fmla="*/ 165 h 165"/>
                  <a:gd name="T10" fmla="*/ 0 w 152"/>
                  <a:gd name="T11" fmla="*/ 0 h 165"/>
                  <a:gd name="T12" fmla="*/ 14 w 152"/>
                  <a:gd name="T13" fmla="*/ 0 h 165"/>
                  <a:gd name="T14" fmla="*/ 76 w 152"/>
                  <a:gd name="T15" fmla="*/ 15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65">
                    <a:moveTo>
                      <a:pt x="76" y="158"/>
                    </a:moveTo>
                    <a:lnTo>
                      <a:pt x="140" y="0"/>
                    </a:lnTo>
                    <a:lnTo>
                      <a:pt x="152" y="0"/>
                    </a:lnTo>
                    <a:lnTo>
                      <a:pt x="88" y="165"/>
                    </a:lnTo>
                    <a:lnTo>
                      <a:pt x="67" y="165"/>
                    </a:lnTo>
                    <a:lnTo>
                      <a:pt x="0" y="0"/>
                    </a:lnTo>
                    <a:lnTo>
                      <a:pt x="14" y="0"/>
                    </a:lnTo>
                    <a:lnTo>
                      <a:pt x="76"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6" name="Freeform 54"/>
              <p:cNvSpPr>
                <a:spLocks noEditPoints="1"/>
              </p:cNvSpPr>
              <p:nvPr userDrawn="1"/>
            </p:nvSpPr>
            <p:spPr bwMode="auto">
              <a:xfrm>
                <a:off x="2890" y="1500"/>
                <a:ext cx="21" cy="231"/>
              </a:xfrm>
              <a:custGeom>
                <a:avLst/>
                <a:gdLst>
                  <a:gd name="T0" fmla="*/ 4 w 9"/>
                  <a:gd name="T1" fmla="*/ 11 h 97"/>
                  <a:gd name="T2" fmla="*/ 0 w 9"/>
                  <a:gd name="T3" fmla="*/ 5 h 97"/>
                  <a:gd name="T4" fmla="*/ 4 w 9"/>
                  <a:gd name="T5" fmla="*/ 0 h 97"/>
                  <a:gd name="T6" fmla="*/ 9 w 9"/>
                  <a:gd name="T7" fmla="*/ 5 h 97"/>
                  <a:gd name="T8" fmla="*/ 4 w 9"/>
                  <a:gd name="T9" fmla="*/ 11 h 97"/>
                  <a:gd name="T10" fmla="*/ 7 w 9"/>
                  <a:gd name="T11" fmla="*/ 28 h 97"/>
                  <a:gd name="T12" fmla="*/ 7 w 9"/>
                  <a:gd name="T13" fmla="*/ 97 h 97"/>
                  <a:gd name="T14" fmla="*/ 1 w 9"/>
                  <a:gd name="T15" fmla="*/ 97 h 97"/>
                  <a:gd name="T16" fmla="*/ 1 w 9"/>
                  <a:gd name="T17" fmla="*/ 28 h 97"/>
                  <a:gd name="T18" fmla="*/ 7 w 9"/>
                  <a:gd name="T19" fmla="*/ 2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7">
                    <a:moveTo>
                      <a:pt x="4" y="11"/>
                    </a:moveTo>
                    <a:cubicBezTo>
                      <a:pt x="1" y="11"/>
                      <a:pt x="0" y="8"/>
                      <a:pt x="0" y="5"/>
                    </a:cubicBezTo>
                    <a:cubicBezTo>
                      <a:pt x="0" y="2"/>
                      <a:pt x="1" y="0"/>
                      <a:pt x="4" y="0"/>
                    </a:cubicBezTo>
                    <a:cubicBezTo>
                      <a:pt x="8" y="0"/>
                      <a:pt x="9" y="2"/>
                      <a:pt x="9" y="5"/>
                    </a:cubicBezTo>
                    <a:cubicBezTo>
                      <a:pt x="9" y="8"/>
                      <a:pt x="8" y="11"/>
                      <a:pt x="4" y="11"/>
                    </a:cubicBezTo>
                    <a:close/>
                    <a:moveTo>
                      <a:pt x="7" y="28"/>
                    </a:moveTo>
                    <a:cubicBezTo>
                      <a:pt x="7" y="97"/>
                      <a:pt x="7" y="97"/>
                      <a:pt x="7" y="97"/>
                    </a:cubicBezTo>
                    <a:cubicBezTo>
                      <a:pt x="1" y="97"/>
                      <a:pt x="1" y="97"/>
                      <a:pt x="1" y="97"/>
                    </a:cubicBezTo>
                    <a:cubicBezTo>
                      <a:pt x="1" y="28"/>
                      <a:pt x="1" y="28"/>
                      <a:pt x="1" y="28"/>
                    </a:cubicBez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7" name="Freeform 55"/>
              <p:cNvSpPr>
                <a:spLocks/>
              </p:cNvSpPr>
              <p:nvPr userDrawn="1"/>
            </p:nvSpPr>
            <p:spPr bwMode="auto">
              <a:xfrm>
                <a:off x="2942" y="1562"/>
                <a:ext cx="137" cy="173"/>
              </a:xfrm>
              <a:custGeom>
                <a:avLst/>
                <a:gdLst>
                  <a:gd name="T0" fmla="*/ 58 w 58"/>
                  <a:gd name="T1" fmla="*/ 72 h 73"/>
                  <a:gd name="T2" fmla="*/ 34 w 58"/>
                  <a:gd name="T3" fmla="*/ 73 h 73"/>
                  <a:gd name="T4" fmla="*/ 30 w 58"/>
                  <a:gd name="T5" fmla="*/ 73 h 73"/>
                  <a:gd name="T6" fmla="*/ 0 w 58"/>
                  <a:gd name="T7" fmla="*/ 37 h 73"/>
                  <a:gd name="T8" fmla="*/ 35 w 58"/>
                  <a:gd name="T9" fmla="*/ 0 h 73"/>
                  <a:gd name="T10" fmla="*/ 56 w 58"/>
                  <a:gd name="T11" fmla="*/ 2 h 73"/>
                  <a:gd name="T12" fmla="*/ 55 w 58"/>
                  <a:gd name="T13" fmla="*/ 6 h 73"/>
                  <a:gd name="T14" fmla="*/ 35 w 58"/>
                  <a:gd name="T15" fmla="*/ 4 h 73"/>
                  <a:gd name="T16" fmla="*/ 5 w 58"/>
                  <a:gd name="T17" fmla="*/ 36 h 73"/>
                  <a:gd name="T18" fmla="*/ 37 w 58"/>
                  <a:gd name="T19" fmla="*/ 69 h 73"/>
                  <a:gd name="T20" fmla="*/ 57 w 58"/>
                  <a:gd name="T21" fmla="*/ 67 h 73"/>
                  <a:gd name="T22" fmla="*/ 58 w 58"/>
                  <a:gd name="T23"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73">
                    <a:moveTo>
                      <a:pt x="58" y="72"/>
                    </a:moveTo>
                    <a:cubicBezTo>
                      <a:pt x="50" y="73"/>
                      <a:pt x="42" y="73"/>
                      <a:pt x="34" y="73"/>
                    </a:cubicBezTo>
                    <a:cubicBezTo>
                      <a:pt x="33" y="73"/>
                      <a:pt x="31" y="73"/>
                      <a:pt x="30" y="73"/>
                    </a:cubicBezTo>
                    <a:cubicBezTo>
                      <a:pt x="10" y="72"/>
                      <a:pt x="0" y="62"/>
                      <a:pt x="0" y="37"/>
                    </a:cubicBezTo>
                    <a:cubicBezTo>
                      <a:pt x="0" y="8"/>
                      <a:pt x="12" y="0"/>
                      <a:pt x="35" y="0"/>
                    </a:cubicBezTo>
                    <a:cubicBezTo>
                      <a:pt x="41" y="0"/>
                      <a:pt x="49" y="0"/>
                      <a:pt x="56" y="2"/>
                    </a:cubicBezTo>
                    <a:cubicBezTo>
                      <a:pt x="55" y="6"/>
                      <a:pt x="55" y="6"/>
                      <a:pt x="55" y="6"/>
                    </a:cubicBezTo>
                    <a:cubicBezTo>
                      <a:pt x="44" y="5"/>
                      <a:pt x="41" y="4"/>
                      <a:pt x="35" y="4"/>
                    </a:cubicBezTo>
                    <a:cubicBezTo>
                      <a:pt x="9" y="4"/>
                      <a:pt x="5" y="20"/>
                      <a:pt x="5" y="36"/>
                    </a:cubicBezTo>
                    <a:cubicBezTo>
                      <a:pt x="5" y="60"/>
                      <a:pt x="13" y="69"/>
                      <a:pt x="37" y="69"/>
                    </a:cubicBezTo>
                    <a:cubicBezTo>
                      <a:pt x="43" y="69"/>
                      <a:pt x="49" y="68"/>
                      <a:pt x="57" y="67"/>
                    </a:cubicBezTo>
                    <a:lnTo>
                      <a:pt x="5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8" name="Freeform 56"/>
              <p:cNvSpPr>
                <a:spLocks noEditPoints="1"/>
              </p:cNvSpPr>
              <p:nvPr userDrawn="1"/>
            </p:nvSpPr>
            <p:spPr bwMode="auto">
              <a:xfrm>
                <a:off x="3096" y="1562"/>
                <a:ext cx="159" cy="173"/>
              </a:xfrm>
              <a:custGeom>
                <a:avLst/>
                <a:gdLst>
                  <a:gd name="T0" fmla="*/ 6 w 67"/>
                  <a:gd name="T1" fmla="*/ 39 h 73"/>
                  <a:gd name="T2" fmla="*/ 37 w 67"/>
                  <a:gd name="T3" fmla="*/ 69 h 73"/>
                  <a:gd name="T4" fmla="*/ 62 w 67"/>
                  <a:gd name="T5" fmla="*/ 66 h 73"/>
                  <a:gd name="T6" fmla="*/ 63 w 67"/>
                  <a:gd name="T7" fmla="*/ 71 h 73"/>
                  <a:gd name="T8" fmla="*/ 36 w 67"/>
                  <a:gd name="T9" fmla="*/ 73 h 73"/>
                  <a:gd name="T10" fmla="*/ 0 w 67"/>
                  <a:gd name="T11" fmla="*/ 36 h 73"/>
                  <a:gd name="T12" fmla="*/ 34 w 67"/>
                  <a:gd name="T13" fmla="*/ 0 h 73"/>
                  <a:gd name="T14" fmla="*/ 67 w 67"/>
                  <a:gd name="T15" fmla="*/ 36 h 73"/>
                  <a:gd name="T16" fmla="*/ 67 w 67"/>
                  <a:gd name="T17" fmla="*/ 39 h 73"/>
                  <a:gd name="T18" fmla="*/ 6 w 67"/>
                  <a:gd name="T19" fmla="*/ 39 h 73"/>
                  <a:gd name="T20" fmla="*/ 61 w 67"/>
                  <a:gd name="T21" fmla="*/ 34 h 73"/>
                  <a:gd name="T22" fmla="*/ 34 w 67"/>
                  <a:gd name="T23" fmla="*/ 4 h 73"/>
                  <a:gd name="T24" fmla="*/ 6 w 67"/>
                  <a:gd name="T25" fmla="*/ 34 h 73"/>
                  <a:gd name="T26" fmla="*/ 61 w 67"/>
                  <a:gd name="T27"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73">
                    <a:moveTo>
                      <a:pt x="6" y="39"/>
                    </a:moveTo>
                    <a:cubicBezTo>
                      <a:pt x="6" y="63"/>
                      <a:pt x="19" y="69"/>
                      <a:pt x="37" y="69"/>
                    </a:cubicBezTo>
                    <a:cubicBezTo>
                      <a:pt x="47" y="69"/>
                      <a:pt x="54" y="68"/>
                      <a:pt x="62" y="66"/>
                    </a:cubicBezTo>
                    <a:cubicBezTo>
                      <a:pt x="63" y="71"/>
                      <a:pt x="63" y="71"/>
                      <a:pt x="63" y="71"/>
                    </a:cubicBezTo>
                    <a:cubicBezTo>
                      <a:pt x="55" y="72"/>
                      <a:pt x="45" y="73"/>
                      <a:pt x="36" y="73"/>
                    </a:cubicBezTo>
                    <a:cubicBezTo>
                      <a:pt x="11" y="73"/>
                      <a:pt x="0" y="63"/>
                      <a:pt x="0" y="36"/>
                    </a:cubicBezTo>
                    <a:cubicBezTo>
                      <a:pt x="0" y="15"/>
                      <a:pt x="8" y="0"/>
                      <a:pt x="34" y="0"/>
                    </a:cubicBezTo>
                    <a:cubicBezTo>
                      <a:pt x="53" y="0"/>
                      <a:pt x="67" y="10"/>
                      <a:pt x="67" y="36"/>
                    </a:cubicBezTo>
                    <a:cubicBezTo>
                      <a:pt x="67" y="39"/>
                      <a:pt x="67" y="39"/>
                      <a:pt x="67" y="39"/>
                    </a:cubicBezTo>
                    <a:lnTo>
                      <a:pt x="6" y="39"/>
                    </a:lnTo>
                    <a:close/>
                    <a:moveTo>
                      <a:pt x="61" y="34"/>
                    </a:moveTo>
                    <a:cubicBezTo>
                      <a:pt x="61" y="13"/>
                      <a:pt x="49" y="4"/>
                      <a:pt x="34" y="4"/>
                    </a:cubicBezTo>
                    <a:cubicBezTo>
                      <a:pt x="19" y="4"/>
                      <a:pt x="6" y="11"/>
                      <a:pt x="6" y="34"/>
                    </a:cubicBezTo>
                    <a:lnTo>
                      <a:pt x="6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9" name="Freeform 57"/>
              <p:cNvSpPr>
                <a:spLocks/>
              </p:cNvSpPr>
              <p:nvPr userDrawn="1"/>
            </p:nvSpPr>
            <p:spPr bwMode="auto">
              <a:xfrm>
                <a:off x="3277" y="1562"/>
                <a:ext cx="130" cy="173"/>
              </a:xfrm>
              <a:custGeom>
                <a:avLst/>
                <a:gdLst>
                  <a:gd name="T0" fmla="*/ 1 w 55"/>
                  <a:gd name="T1" fmla="*/ 66 h 73"/>
                  <a:gd name="T2" fmla="*/ 24 w 55"/>
                  <a:gd name="T3" fmla="*/ 69 h 73"/>
                  <a:gd name="T4" fmla="*/ 50 w 55"/>
                  <a:gd name="T5" fmla="*/ 55 h 73"/>
                  <a:gd name="T6" fmla="*/ 29 w 55"/>
                  <a:gd name="T7" fmla="*/ 38 h 73"/>
                  <a:gd name="T8" fmla="*/ 27 w 55"/>
                  <a:gd name="T9" fmla="*/ 38 h 73"/>
                  <a:gd name="T10" fmla="*/ 2 w 55"/>
                  <a:gd name="T11" fmla="*/ 18 h 73"/>
                  <a:gd name="T12" fmla="*/ 29 w 55"/>
                  <a:gd name="T13" fmla="*/ 0 h 73"/>
                  <a:gd name="T14" fmla="*/ 51 w 55"/>
                  <a:gd name="T15" fmla="*/ 2 h 73"/>
                  <a:gd name="T16" fmla="*/ 51 w 55"/>
                  <a:gd name="T17" fmla="*/ 7 h 73"/>
                  <a:gd name="T18" fmla="*/ 30 w 55"/>
                  <a:gd name="T19" fmla="*/ 4 h 73"/>
                  <a:gd name="T20" fmla="*/ 7 w 55"/>
                  <a:gd name="T21" fmla="*/ 18 h 73"/>
                  <a:gd name="T22" fmla="*/ 29 w 55"/>
                  <a:gd name="T23" fmla="*/ 33 h 73"/>
                  <a:gd name="T24" fmla="*/ 55 w 55"/>
                  <a:gd name="T25" fmla="*/ 54 h 73"/>
                  <a:gd name="T26" fmla="*/ 26 w 55"/>
                  <a:gd name="T27" fmla="*/ 73 h 73"/>
                  <a:gd name="T28" fmla="*/ 0 w 55"/>
                  <a:gd name="T29" fmla="*/ 71 h 73"/>
                  <a:gd name="T30" fmla="*/ 1 w 55"/>
                  <a:gd name="T31" fmla="*/ 6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73">
                    <a:moveTo>
                      <a:pt x="1" y="66"/>
                    </a:moveTo>
                    <a:cubicBezTo>
                      <a:pt x="7" y="67"/>
                      <a:pt x="16" y="69"/>
                      <a:pt x="24" y="69"/>
                    </a:cubicBezTo>
                    <a:cubicBezTo>
                      <a:pt x="38" y="69"/>
                      <a:pt x="50" y="66"/>
                      <a:pt x="50" y="55"/>
                    </a:cubicBezTo>
                    <a:cubicBezTo>
                      <a:pt x="50" y="43"/>
                      <a:pt x="40" y="41"/>
                      <a:pt x="29" y="38"/>
                    </a:cubicBezTo>
                    <a:cubicBezTo>
                      <a:pt x="27" y="38"/>
                      <a:pt x="27" y="38"/>
                      <a:pt x="27" y="38"/>
                    </a:cubicBezTo>
                    <a:cubicBezTo>
                      <a:pt x="16" y="36"/>
                      <a:pt x="2" y="33"/>
                      <a:pt x="2" y="18"/>
                    </a:cubicBezTo>
                    <a:cubicBezTo>
                      <a:pt x="2" y="5"/>
                      <a:pt x="13" y="0"/>
                      <a:pt x="29" y="0"/>
                    </a:cubicBezTo>
                    <a:cubicBezTo>
                      <a:pt x="39" y="0"/>
                      <a:pt x="46" y="1"/>
                      <a:pt x="51" y="2"/>
                    </a:cubicBezTo>
                    <a:cubicBezTo>
                      <a:pt x="51" y="7"/>
                      <a:pt x="51" y="7"/>
                      <a:pt x="51" y="7"/>
                    </a:cubicBezTo>
                    <a:cubicBezTo>
                      <a:pt x="46" y="6"/>
                      <a:pt x="39" y="4"/>
                      <a:pt x="30" y="4"/>
                    </a:cubicBezTo>
                    <a:cubicBezTo>
                      <a:pt x="17" y="4"/>
                      <a:pt x="7" y="8"/>
                      <a:pt x="7" y="18"/>
                    </a:cubicBezTo>
                    <a:cubicBezTo>
                      <a:pt x="7" y="29"/>
                      <a:pt x="18" y="31"/>
                      <a:pt x="29" y="33"/>
                    </a:cubicBezTo>
                    <a:cubicBezTo>
                      <a:pt x="43" y="36"/>
                      <a:pt x="55" y="39"/>
                      <a:pt x="55" y="54"/>
                    </a:cubicBezTo>
                    <a:cubicBezTo>
                      <a:pt x="55" y="71"/>
                      <a:pt x="40" y="73"/>
                      <a:pt x="26" y="73"/>
                    </a:cubicBezTo>
                    <a:cubicBezTo>
                      <a:pt x="16" y="73"/>
                      <a:pt x="8" y="72"/>
                      <a:pt x="0" y="71"/>
                    </a:cubicBezTo>
                    <a:lnTo>
                      <a:pt x="1"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0" name="Freeform 58"/>
              <p:cNvSpPr>
                <a:spLocks noEditPoints="1"/>
              </p:cNvSpPr>
              <p:nvPr userDrawn="1"/>
            </p:nvSpPr>
            <p:spPr bwMode="auto">
              <a:xfrm>
                <a:off x="2187" y="1826"/>
                <a:ext cx="185" cy="219"/>
              </a:xfrm>
              <a:custGeom>
                <a:avLst/>
                <a:gdLst>
                  <a:gd name="T0" fmla="*/ 154 w 185"/>
                  <a:gd name="T1" fmla="*/ 169 h 219"/>
                  <a:gd name="T2" fmla="*/ 33 w 185"/>
                  <a:gd name="T3" fmla="*/ 169 h 219"/>
                  <a:gd name="T4" fmla="*/ 14 w 185"/>
                  <a:gd name="T5" fmla="*/ 219 h 219"/>
                  <a:gd name="T6" fmla="*/ 0 w 185"/>
                  <a:gd name="T7" fmla="*/ 219 h 219"/>
                  <a:gd name="T8" fmla="*/ 83 w 185"/>
                  <a:gd name="T9" fmla="*/ 0 h 219"/>
                  <a:gd name="T10" fmla="*/ 102 w 185"/>
                  <a:gd name="T11" fmla="*/ 0 h 219"/>
                  <a:gd name="T12" fmla="*/ 185 w 185"/>
                  <a:gd name="T13" fmla="*/ 219 h 219"/>
                  <a:gd name="T14" fmla="*/ 171 w 185"/>
                  <a:gd name="T15" fmla="*/ 219 h 219"/>
                  <a:gd name="T16" fmla="*/ 154 w 185"/>
                  <a:gd name="T17" fmla="*/ 169 h 219"/>
                  <a:gd name="T18" fmla="*/ 38 w 185"/>
                  <a:gd name="T19" fmla="*/ 157 h 219"/>
                  <a:gd name="T20" fmla="*/ 149 w 185"/>
                  <a:gd name="T21" fmla="*/ 157 h 219"/>
                  <a:gd name="T22" fmla="*/ 92 w 185"/>
                  <a:gd name="T23" fmla="*/ 12 h 219"/>
                  <a:gd name="T24" fmla="*/ 38 w 185"/>
                  <a:gd name="T25" fmla="*/ 15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19">
                    <a:moveTo>
                      <a:pt x="154" y="169"/>
                    </a:moveTo>
                    <a:lnTo>
                      <a:pt x="33" y="169"/>
                    </a:lnTo>
                    <a:lnTo>
                      <a:pt x="14" y="219"/>
                    </a:lnTo>
                    <a:lnTo>
                      <a:pt x="0" y="219"/>
                    </a:lnTo>
                    <a:lnTo>
                      <a:pt x="83" y="0"/>
                    </a:lnTo>
                    <a:lnTo>
                      <a:pt x="102" y="0"/>
                    </a:lnTo>
                    <a:lnTo>
                      <a:pt x="185" y="219"/>
                    </a:lnTo>
                    <a:lnTo>
                      <a:pt x="171" y="219"/>
                    </a:lnTo>
                    <a:lnTo>
                      <a:pt x="154" y="169"/>
                    </a:lnTo>
                    <a:close/>
                    <a:moveTo>
                      <a:pt x="38" y="157"/>
                    </a:moveTo>
                    <a:lnTo>
                      <a:pt x="149" y="157"/>
                    </a:lnTo>
                    <a:lnTo>
                      <a:pt x="92" y="12"/>
                    </a:lnTo>
                    <a:lnTo>
                      <a:pt x="38"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1" name="Freeform 59"/>
              <p:cNvSpPr>
                <a:spLocks/>
              </p:cNvSpPr>
              <p:nvPr userDrawn="1"/>
            </p:nvSpPr>
            <p:spPr bwMode="auto">
              <a:xfrm>
                <a:off x="2386" y="1881"/>
                <a:ext cx="140" cy="169"/>
              </a:xfrm>
              <a:custGeom>
                <a:avLst/>
                <a:gdLst>
                  <a:gd name="T0" fmla="*/ 53 w 59"/>
                  <a:gd name="T1" fmla="*/ 0 h 71"/>
                  <a:gd name="T2" fmla="*/ 59 w 59"/>
                  <a:gd name="T3" fmla="*/ 0 h 71"/>
                  <a:gd name="T4" fmla="*/ 59 w 59"/>
                  <a:gd name="T5" fmla="*/ 69 h 71"/>
                  <a:gd name="T6" fmla="*/ 29 w 59"/>
                  <a:gd name="T7" fmla="*/ 71 h 71"/>
                  <a:gd name="T8" fmla="*/ 0 w 59"/>
                  <a:gd name="T9" fmla="*/ 43 h 71"/>
                  <a:gd name="T10" fmla="*/ 0 w 59"/>
                  <a:gd name="T11" fmla="*/ 0 h 71"/>
                  <a:gd name="T12" fmla="*/ 6 w 59"/>
                  <a:gd name="T13" fmla="*/ 0 h 71"/>
                  <a:gd name="T14" fmla="*/ 6 w 59"/>
                  <a:gd name="T15" fmla="*/ 42 h 71"/>
                  <a:gd name="T16" fmla="*/ 28 w 59"/>
                  <a:gd name="T17" fmla="*/ 66 h 71"/>
                  <a:gd name="T18" fmla="*/ 30 w 59"/>
                  <a:gd name="T19" fmla="*/ 66 h 71"/>
                  <a:gd name="T20" fmla="*/ 53 w 59"/>
                  <a:gd name="T21" fmla="*/ 65 h 71"/>
                  <a:gd name="T22" fmla="*/ 53 w 59"/>
                  <a:gd name="T2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71">
                    <a:moveTo>
                      <a:pt x="53" y="0"/>
                    </a:moveTo>
                    <a:cubicBezTo>
                      <a:pt x="59" y="0"/>
                      <a:pt x="59" y="0"/>
                      <a:pt x="59" y="0"/>
                    </a:cubicBezTo>
                    <a:cubicBezTo>
                      <a:pt x="59" y="69"/>
                      <a:pt x="59" y="69"/>
                      <a:pt x="59" y="69"/>
                    </a:cubicBezTo>
                    <a:cubicBezTo>
                      <a:pt x="47" y="71"/>
                      <a:pt x="38" y="71"/>
                      <a:pt x="29" y="71"/>
                    </a:cubicBezTo>
                    <a:cubicBezTo>
                      <a:pt x="15" y="71"/>
                      <a:pt x="0" y="67"/>
                      <a:pt x="0" y="43"/>
                    </a:cubicBezTo>
                    <a:cubicBezTo>
                      <a:pt x="0" y="0"/>
                      <a:pt x="0" y="0"/>
                      <a:pt x="0" y="0"/>
                    </a:cubicBezTo>
                    <a:cubicBezTo>
                      <a:pt x="6" y="0"/>
                      <a:pt x="6" y="0"/>
                      <a:pt x="6" y="0"/>
                    </a:cubicBezTo>
                    <a:cubicBezTo>
                      <a:pt x="6" y="42"/>
                      <a:pt x="6" y="42"/>
                      <a:pt x="6" y="42"/>
                    </a:cubicBezTo>
                    <a:cubicBezTo>
                      <a:pt x="6" y="59"/>
                      <a:pt x="12" y="66"/>
                      <a:pt x="28" y="66"/>
                    </a:cubicBezTo>
                    <a:cubicBezTo>
                      <a:pt x="30" y="66"/>
                      <a:pt x="30" y="66"/>
                      <a:pt x="30" y="66"/>
                    </a:cubicBezTo>
                    <a:cubicBezTo>
                      <a:pt x="36" y="66"/>
                      <a:pt x="46" y="66"/>
                      <a:pt x="53" y="65"/>
                    </a:cubicBezTo>
                    <a:lnTo>
                      <a:pt x="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2" name="Freeform 60"/>
              <p:cNvSpPr>
                <a:spLocks/>
              </p:cNvSpPr>
              <p:nvPr userDrawn="1"/>
            </p:nvSpPr>
            <p:spPr bwMode="auto">
              <a:xfrm>
                <a:off x="2557" y="1876"/>
                <a:ext cx="126" cy="174"/>
              </a:xfrm>
              <a:custGeom>
                <a:avLst/>
                <a:gdLst>
                  <a:gd name="T0" fmla="*/ 0 w 53"/>
                  <a:gd name="T1" fmla="*/ 66 h 73"/>
                  <a:gd name="T2" fmla="*/ 23 w 53"/>
                  <a:gd name="T3" fmla="*/ 68 h 73"/>
                  <a:gd name="T4" fmla="*/ 48 w 53"/>
                  <a:gd name="T5" fmla="*/ 55 h 73"/>
                  <a:gd name="T6" fmla="*/ 28 w 53"/>
                  <a:gd name="T7" fmla="*/ 38 h 73"/>
                  <a:gd name="T8" fmla="*/ 26 w 53"/>
                  <a:gd name="T9" fmla="*/ 38 h 73"/>
                  <a:gd name="T10" fmla="*/ 1 w 53"/>
                  <a:gd name="T11" fmla="*/ 18 h 73"/>
                  <a:gd name="T12" fmla="*/ 27 w 53"/>
                  <a:gd name="T13" fmla="*/ 0 h 73"/>
                  <a:gd name="T14" fmla="*/ 49 w 53"/>
                  <a:gd name="T15" fmla="*/ 2 h 73"/>
                  <a:gd name="T16" fmla="*/ 49 w 53"/>
                  <a:gd name="T17" fmla="*/ 7 h 73"/>
                  <a:gd name="T18" fmla="*/ 28 w 53"/>
                  <a:gd name="T19" fmla="*/ 4 h 73"/>
                  <a:gd name="T20" fmla="*/ 7 w 53"/>
                  <a:gd name="T21" fmla="*/ 18 h 73"/>
                  <a:gd name="T22" fmla="*/ 28 w 53"/>
                  <a:gd name="T23" fmla="*/ 33 h 73"/>
                  <a:gd name="T24" fmla="*/ 53 w 53"/>
                  <a:gd name="T25" fmla="*/ 54 h 73"/>
                  <a:gd name="T26" fmla="*/ 25 w 53"/>
                  <a:gd name="T27" fmla="*/ 73 h 73"/>
                  <a:gd name="T28" fmla="*/ 0 w 53"/>
                  <a:gd name="T29" fmla="*/ 71 h 73"/>
                  <a:gd name="T30" fmla="*/ 0 w 53"/>
                  <a:gd name="T31" fmla="*/ 6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73">
                    <a:moveTo>
                      <a:pt x="0" y="66"/>
                    </a:moveTo>
                    <a:cubicBezTo>
                      <a:pt x="6" y="67"/>
                      <a:pt x="15" y="68"/>
                      <a:pt x="23" y="68"/>
                    </a:cubicBezTo>
                    <a:cubicBezTo>
                      <a:pt x="36" y="68"/>
                      <a:pt x="48" y="66"/>
                      <a:pt x="48" y="55"/>
                    </a:cubicBezTo>
                    <a:cubicBezTo>
                      <a:pt x="48" y="43"/>
                      <a:pt x="39" y="40"/>
                      <a:pt x="28" y="38"/>
                    </a:cubicBezTo>
                    <a:cubicBezTo>
                      <a:pt x="26" y="38"/>
                      <a:pt x="26" y="38"/>
                      <a:pt x="26" y="38"/>
                    </a:cubicBezTo>
                    <a:cubicBezTo>
                      <a:pt x="15" y="36"/>
                      <a:pt x="1" y="33"/>
                      <a:pt x="1" y="18"/>
                    </a:cubicBezTo>
                    <a:cubicBezTo>
                      <a:pt x="1" y="5"/>
                      <a:pt x="13" y="0"/>
                      <a:pt x="27" y="0"/>
                    </a:cubicBezTo>
                    <a:cubicBezTo>
                      <a:pt x="37" y="0"/>
                      <a:pt x="44" y="1"/>
                      <a:pt x="49" y="2"/>
                    </a:cubicBezTo>
                    <a:cubicBezTo>
                      <a:pt x="49" y="7"/>
                      <a:pt x="49" y="7"/>
                      <a:pt x="49" y="7"/>
                    </a:cubicBezTo>
                    <a:cubicBezTo>
                      <a:pt x="44" y="6"/>
                      <a:pt x="38" y="4"/>
                      <a:pt x="28" y="4"/>
                    </a:cubicBezTo>
                    <a:cubicBezTo>
                      <a:pt x="16" y="4"/>
                      <a:pt x="7" y="8"/>
                      <a:pt x="7" y="18"/>
                    </a:cubicBezTo>
                    <a:cubicBezTo>
                      <a:pt x="7" y="29"/>
                      <a:pt x="17" y="31"/>
                      <a:pt x="28" y="33"/>
                    </a:cubicBezTo>
                    <a:cubicBezTo>
                      <a:pt x="41" y="36"/>
                      <a:pt x="53" y="39"/>
                      <a:pt x="53" y="54"/>
                    </a:cubicBezTo>
                    <a:cubicBezTo>
                      <a:pt x="53" y="71"/>
                      <a:pt x="38" y="73"/>
                      <a:pt x="25" y="73"/>
                    </a:cubicBezTo>
                    <a:cubicBezTo>
                      <a:pt x="15" y="73"/>
                      <a:pt x="7" y="72"/>
                      <a:pt x="0" y="71"/>
                    </a:cubicBezTo>
                    <a:lnTo>
                      <a:pt x="0"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3" name="Freeform 61"/>
              <p:cNvSpPr>
                <a:spLocks/>
              </p:cNvSpPr>
              <p:nvPr userDrawn="1"/>
            </p:nvSpPr>
            <p:spPr bwMode="auto">
              <a:xfrm>
                <a:off x="2714" y="1819"/>
                <a:ext cx="76" cy="231"/>
              </a:xfrm>
              <a:custGeom>
                <a:avLst/>
                <a:gdLst>
                  <a:gd name="T0" fmla="*/ 0 w 32"/>
                  <a:gd name="T1" fmla="*/ 0 h 97"/>
                  <a:gd name="T2" fmla="*/ 6 w 32"/>
                  <a:gd name="T3" fmla="*/ 0 h 97"/>
                  <a:gd name="T4" fmla="*/ 6 w 32"/>
                  <a:gd name="T5" fmla="*/ 26 h 97"/>
                  <a:gd name="T6" fmla="*/ 31 w 32"/>
                  <a:gd name="T7" fmla="*/ 26 h 97"/>
                  <a:gd name="T8" fmla="*/ 31 w 32"/>
                  <a:gd name="T9" fmla="*/ 30 h 97"/>
                  <a:gd name="T10" fmla="*/ 6 w 32"/>
                  <a:gd name="T11" fmla="*/ 30 h 97"/>
                  <a:gd name="T12" fmla="*/ 6 w 32"/>
                  <a:gd name="T13" fmla="*/ 77 h 97"/>
                  <a:gd name="T14" fmla="*/ 18 w 32"/>
                  <a:gd name="T15" fmla="*/ 92 h 97"/>
                  <a:gd name="T16" fmla="*/ 31 w 32"/>
                  <a:gd name="T17" fmla="*/ 90 h 97"/>
                  <a:gd name="T18" fmla="*/ 32 w 32"/>
                  <a:gd name="T19" fmla="*/ 95 h 97"/>
                  <a:gd name="T20" fmla="*/ 17 w 32"/>
                  <a:gd name="T21" fmla="*/ 97 h 97"/>
                  <a:gd name="T22" fmla="*/ 0 w 32"/>
                  <a:gd name="T23" fmla="*/ 77 h 97"/>
                  <a:gd name="T24" fmla="*/ 0 w 32"/>
                  <a:gd name="T2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97">
                    <a:moveTo>
                      <a:pt x="0" y="0"/>
                    </a:moveTo>
                    <a:cubicBezTo>
                      <a:pt x="6" y="0"/>
                      <a:pt x="6" y="0"/>
                      <a:pt x="6" y="0"/>
                    </a:cubicBezTo>
                    <a:cubicBezTo>
                      <a:pt x="6" y="26"/>
                      <a:pt x="6" y="26"/>
                      <a:pt x="6" y="26"/>
                    </a:cubicBezTo>
                    <a:cubicBezTo>
                      <a:pt x="31" y="26"/>
                      <a:pt x="31" y="26"/>
                      <a:pt x="31" y="26"/>
                    </a:cubicBezTo>
                    <a:cubicBezTo>
                      <a:pt x="31" y="30"/>
                      <a:pt x="31" y="30"/>
                      <a:pt x="31" y="30"/>
                    </a:cubicBezTo>
                    <a:cubicBezTo>
                      <a:pt x="6" y="30"/>
                      <a:pt x="6" y="30"/>
                      <a:pt x="6" y="30"/>
                    </a:cubicBezTo>
                    <a:cubicBezTo>
                      <a:pt x="6" y="77"/>
                      <a:pt x="6" y="77"/>
                      <a:pt x="6" y="77"/>
                    </a:cubicBezTo>
                    <a:cubicBezTo>
                      <a:pt x="6" y="90"/>
                      <a:pt x="9" y="92"/>
                      <a:pt x="18" y="92"/>
                    </a:cubicBezTo>
                    <a:cubicBezTo>
                      <a:pt x="23" y="92"/>
                      <a:pt x="28" y="91"/>
                      <a:pt x="31" y="90"/>
                    </a:cubicBezTo>
                    <a:cubicBezTo>
                      <a:pt x="32" y="95"/>
                      <a:pt x="32" y="95"/>
                      <a:pt x="32" y="95"/>
                    </a:cubicBezTo>
                    <a:cubicBezTo>
                      <a:pt x="30" y="95"/>
                      <a:pt x="25" y="97"/>
                      <a:pt x="17" y="97"/>
                    </a:cubicBezTo>
                    <a:cubicBezTo>
                      <a:pt x="8" y="97"/>
                      <a:pt x="0" y="95"/>
                      <a:pt x="0" y="77"/>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4" name="Freeform 62"/>
              <p:cNvSpPr>
                <a:spLocks/>
              </p:cNvSpPr>
              <p:nvPr userDrawn="1"/>
            </p:nvSpPr>
            <p:spPr bwMode="auto">
              <a:xfrm>
                <a:off x="2823" y="1876"/>
                <a:ext cx="119" cy="169"/>
              </a:xfrm>
              <a:custGeom>
                <a:avLst/>
                <a:gdLst>
                  <a:gd name="T0" fmla="*/ 6 w 50"/>
                  <a:gd name="T1" fmla="*/ 6 h 71"/>
                  <a:gd name="T2" fmla="*/ 6 w 50"/>
                  <a:gd name="T3" fmla="*/ 71 h 71"/>
                  <a:gd name="T4" fmla="*/ 0 w 50"/>
                  <a:gd name="T5" fmla="*/ 71 h 71"/>
                  <a:gd name="T6" fmla="*/ 0 w 50"/>
                  <a:gd name="T7" fmla="*/ 2 h 71"/>
                  <a:gd name="T8" fmla="*/ 22 w 50"/>
                  <a:gd name="T9" fmla="*/ 0 h 71"/>
                  <a:gd name="T10" fmla="*/ 50 w 50"/>
                  <a:gd name="T11" fmla="*/ 22 h 71"/>
                  <a:gd name="T12" fmla="*/ 44 w 50"/>
                  <a:gd name="T13" fmla="*/ 22 h 71"/>
                  <a:gd name="T14" fmla="*/ 21 w 50"/>
                  <a:gd name="T15" fmla="*/ 4 h 71"/>
                  <a:gd name="T16" fmla="*/ 6 w 50"/>
                  <a:gd name="T17"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71">
                    <a:moveTo>
                      <a:pt x="6" y="6"/>
                    </a:moveTo>
                    <a:cubicBezTo>
                      <a:pt x="6" y="71"/>
                      <a:pt x="6" y="71"/>
                      <a:pt x="6" y="71"/>
                    </a:cubicBezTo>
                    <a:cubicBezTo>
                      <a:pt x="0" y="71"/>
                      <a:pt x="0" y="71"/>
                      <a:pt x="0" y="71"/>
                    </a:cubicBezTo>
                    <a:cubicBezTo>
                      <a:pt x="0" y="2"/>
                      <a:pt x="0" y="2"/>
                      <a:pt x="0" y="2"/>
                    </a:cubicBezTo>
                    <a:cubicBezTo>
                      <a:pt x="8" y="1"/>
                      <a:pt x="16" y="0"/>
                      <a:pt x="22" y="0"/>
                    </a:cubicBezTo>
                    <a:cubicBezTo>
                      <a:pt x="38" y="0"/>
                      <a:pt x="48" y="7"/>
                      <a:pt x="50" y="22"/>
                    </a:cubicBezTo>
                    <a:cubicBezTo>
                      <a:pt x="44" y="22"/>
                      <a:pt x="44" y="22"/>
                      <a:pt x="44" y="22"/>
                    </a:cubicBezTo>
                    <a:cubicBezTo>
                      <a:pt x="43" y="11"/>
                      <a:pt x="36" y="4"/>
                      <a:pt x="21" y="4"/>
                    </a:cubicBezTo>
                    <a:cubicBezTo>
                      <a:pt x="17" y="4"/>
                      <a:pt x="11" y="5"/>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5" name="Freeform 63"/>
              <p:cNvSpPr>
                <a:spLocks noEditPoints="1"/>
              </p:cNvSpPr>
              <p:nvPr userDrawn="1"/>
            </p:nvSpPr>
            <p:spPr bwMode="auto">
              <a:xfrm>
                <a:off x="2944" y="1876"/>
                <a:ext cx="145" cy="174"/>
              </a:xfrm>
              <a:custGeom>
                <a:avLst/>
                <a:gdLst>
                  <a:gd name="T0" fmla="*/ 38 w 61"/>
                  <a:gd name="T1" fmla="*/ 29 h 73"/>
                  <a:gd name="T2" fmla="*/ 55 w 61"/>
                  <a:gd name="T3" fmla="*/ 30 h 73"/>
                  <a:gd name="T4" fmla="*/ 30 w 61"/>
                  <a:gd name="T5" fmla="*/ 4 h 73"/>
                  <a:gd name="T6" fmla="*/ 9 w 61"/>
                  <a:gd name="T7" fmla="*/ 6 h 73"/>
                  <a:gd name="T8" fmla="*/ 7 w 61"/>
                  <a:gd name="T9" fmla="*/ 2 h 73"/>
                  <a:gd name="T10" fmla="*/ 30 w 61"/>
                  <a:gd name="T11" fmla="*/ 0 h 73"/>
                  <a:gd name="T12" fmla="*/ 61 w 61"/>
                  <a:gd name="T13" fmla="*/ 27 h 73"/>
                  <a:gd name="T14" fmla="*/ 61 w 61"/>
                  <a:gd name="T15" fmla="*/ 71 h 73"/>
                  <a:gd name="T16" fmla="*/ 33 w 61"/>
                  <a:gd name="T17" fmla="*/ 73 h 73"/>
                  <a:gd name="T18" fmla="*/ 0 w 61"/>
                  <a:gd name="T19" fmla="*/ 51 h 73"/>
                  <a:gd name="T20" fmla="*/ 38 w 61"/>
                  <a:gd name="T21" fmla="*/ 29 h 73"/>
                  <a:gd name="T22" fmla="*/ 55 w 61"/>
                  <a:gd name="T23" fmla="*/ 35 h 73"/>
                  <a:gd name="T24" fmla="*/ 36 w 61"/>
                  <a:gd name="T25" fmla="*/ 34 h 73"/>
                  <a:gd name="T26" fmla="*/ 5 w 61"/>
                  <a:gd name="T27" fmla="*/ 51 h 73"/>
                  <a:gd name="T28" fmla="*/ 33 w 61"/>
                  <a:gd name="T29" fmla="*/ 68 h 73"/>
                  <a:gd name="T30" fmla="*/ 55 w 61"/>
                  <a:gd name="T31" fmla="*/ 67 h 73"/>
                  <a:gd name="T32" fmla="*/ 55 w 61"/>
                  <a:gd name="T33"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3">
                    <a:moveTo>
                      <a:pt x="38" y="29"/>
                    </a:moveTo>
                    <a:cubicBezTo>
                      <a:pt x="42" y="29"/>
                      <a:pt x="50" y="29"/>
                      <a:pt x="55" y="30"/>
                    </a:cubicBezTo>
                    <a:cubicBezTo>
                      <a:pt x="55" y="9"/>
                      <a:pt x="46" y="4"/>
                      <a:pt x="30" y="4"/>
                    </a:cubicBezTo>
                    <a:cubicBezTo>
                      <a:pt x="23" y="4"/>
                      <a:pt x="18" y="4"/>
                      <a:pt x="9" y="6"/>
                    </a:cubicBezTo>
                    <a:cubicBezTo>
                      <a:pt x="7" y="2"/>
                      <a:pt x="7" y="2"/>
                      <a:pt x="7" y="2"/>
                    </a:cubicBezTo>
                    <a:cubicBezTo>
                      <a:pt x="16" y="0"/>
                      <a:pt x="23" y="0"/>
                      <a:pt x="30" y="0"/>
                    </a:cubicBezTo>
                    <a:cubicBezTo>
                      <a:pt x="46" y="0"/>
                      <a:pt x="61" y="4"/>
                      <a:pt x="61" y="27"/>
                    </a:cubicBezTo>
                    <a:cubicBezTo>
                      <a:pt x="61" y="71"/>
                      <a:pt x="61" y="71"/>
                      <a:pt x="61" y="71"/>
                    </a:cubicBezTo>
                    <a:cubicBezTo>
                      <a:pt x="50" y="72"/>
                      <a:pt x="41" y="73"/>
                      <a:pt x="33" y="73"/>
                    </a:cubicBezTo>
                    <a:cubicBezTo>
                      <a:pt x="11" y="73"/>
                      <a:pt x="0" y="67"/>
                      <a:pt x="0" y="51"/>
                    </a:cubicBezTo>
                    <a:cubicBezTo>
                      <a:pt x="0" y="34"/>
                      <a:pt x="13" y="29"/>
                      <a:pt x="38" y="29"/>
                    </a:cubicBezTo>
                    <a:close/>
                    <a:moveTo>
                      <a:pt x="55" y="35"/>
                    </a:moveTo>
                    <a:cubicBezTo>
                      <a:pt x="50" y="34"/>
                      <a:pt x="41" y="34"/>
                      <a:pt x="36" y="34"/>
                    </a:cubicBezTo>
                    <a:cubicBezTo>
                      <a:pt x="16" y="34"/>
                      <a:pt x="5" y="38"/>
                      <a:pt x="5" y="51"/>
                    </a:cubicBezTo>
                    <a:cubicBezTo>
                      <a:pt x="5" y="64"/>
                      <a:pt x="12" y="68"/>
                      <a:pt x="33" y="68"/>
                    </a:cubicBezTo>
                    <a:cubicBezTo>
                      <a:pt x="38" y="68"/>
                      <a:pt x="48" y="68"/>
                      <a:pt x="55" y="67"/>
                    </a:cubicBezTo>
                    <a:lnTo>
                      <a:pt x="5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6" name="Freeform 64"/>
              <p:cNvSpPr>
                <a:spLocks/>
              </p:cNvSpPr>
              <p:nvPr userDrawn="1"/>
            </p:nvSpPr>
            <p:spPr bwMode="auto">
              <a:xfrm>
                <a:off x="3129" y="1814"/>
                <a:ext cx="76" cy="236"/>
              </a:xfrm>
              <a:custGeom>
                <a:avLst/>
                <a:gdLst>
                  <a:gd name="T0" fmla="*/ 0 w 32"/>
                  <a:gd name="T1" fmla="*/ 0 h 99"/>
                  <a:gd name="T2" fmla="*/ 5 w 32"/>
                  <a:gd name="T3" fmla="*/ 0 h 99"/>
                  <a:gd name="T4" fmla="*/ 5 w 32"/>
                  <a:gd name="T5" fmla="*/ 79 h 99"/>
                  <a:gd name="T6" fmla="*/ 17 w 32"/>
                  <a:gd name="T7" fmla="*/ 94 h 99"/>
                  <a:gd name="T8" fmla="*/ 31 w 32"/>
                  <a:gd name="T9" fmla="*/ 92 h 99"/>
                  <a:gd name="T10" fmla="*/ 32 w 32"/>
                  <a:gd name="T11" fmla="*/ 97 h 99"/>
                  <a:gd name="T12" fmla="*/ 16 w 32"/>
                  <a:gd name="T13" fmla="*/ 99 h 99"/>
                  <a:gd name="T14" fmla="*/ 0 w 32"/>
                  <a:gd name="T15" fmla="*/ 84 h 99"/>
                  <a:gd name="T16" fmla="*/ 0 w 32"/>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99">
                    <a:moveTo>
                      <a:pt x="0" y="0"/>
                    </a:moveTo>
                    <a:cubicBezTo>
                      <a:pt x="5" y="0"/>
                      <a:pt x="5" y="0"/>
                      <a:pt x="5" y="0"/>
                    </a:cubicBezTo>
                    <a:cubicBezTo>
                      <a:pt x="5" y="79"/>
                      <a:pt x="5" y="79"/>
                      <a:pt x="5" y="79"/>
                    </a:cubicBezTo>
                    <a:cubicBezTo>
                      <a:pt x="5" y="92"/>
                      <a:pt x="8" y="94"/>
                      <a:pt x="17" y="94"/>
                    </a:cubicBezTo>
                    <a:cubicBezTo>
                      <a:pt x="23" y="94"/>
                      <a:pt x="26" y="93"/>
                      <a:pt x="31" y="92"/>
                    </a:cubicBezTo>
                    <a:cubicBezTo>
                      <a:pt x="32" y="97"/>
                      <a:pt x="32" y="97"/>
                      <a:pt x="32" y="97"/>
                    </a:cubicBezTo>
                    <a:cubicBezTo>
                      <a:pt x="26" y="98"/>
                      <a:pt x="23" y="99"/>
                      <a:pt x="16" y="99"/>
                    </a:cubicBezTo>
                    <a:cubicBezTo>
                      <a:pt x="7" y="99"/>
                      <a:pt x="0" y="96"/>
                      <a:pt x="0" y="84"/>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7" name="Freeform 65"/>
              <p:cNvSpPr>
                <a:spLocks noEditPoints="1"/>
              </p:cNvSpPr>
              <p:nvPr userDrawn="1"/>
            </p:nvSpPr>
            <p:spPr bwMode="auto">
              <a:xfrm>
                <a:off x="3227" y="1814"/>
                <a:ext cx="19" cy="231"/>
              </a:xfrm>
              <a:custGeom>
                <a:avLst/>
                <a:gdLst>
                  <a:gd name="T0" fmla="*/ 4 w 8"/>
                  <a:gd name="T1" fmla="*/ 10 h 97"/>
                  <a:gd name="T2" fmla="*/ 0 w 8"/>
                  <a:gd name="T3" fmla="*/ 5 h 97"/>
                  <a:gd name="T4" fmla="*/ 4 w 8"/>
                  <a:gd name="T5" fmla="*/ 0 h 97"/>
                  <a:gd name="T6" fmla="*/ 8 w 8"/>
                  <a:gd name="T7" fmla="*/ 5 h 97"/>
                  <a:gd name="T8" fmla="*/ 4 w 8"/>
                  <a:gd name="T9" fmla="*/ 10 h 97"/>
                  <a:gd name="T10" fmla="*/ 7 w 8"/>
                  <a:gd name="T11" fmla="*/ 28 h 97"/>
                  <a:gd name="T12" fmla="*/ 7 w 8"/>
                  <a:gd name="T13" fmla="*/ 97 h 97"/>
                  <a:gd name="T14" fmla="*/ 1 w 8"/>
                  <a:gd name="T15" fmla="*/ 97 h 97"/>
                  <a:gd name="T16" fmla="*/ 1 w 8"/>
                  <a:gd name="T17" fmla="*/ 28 h 97"/>
                  <a:gd name="T18" fmla="*/ 7 w 8"/>
                  <a:gd name="T19" fmla="*/ 2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97">
                    <a:moveTo>
                      <a:pt x="4" y="10"/>
                    </a:moveTo>
                    <a:cubicBezTo>
                      <a:pt x="1" y="10"/>
                      <a:pt x="0" y="8"/>
                      <a:pt x="0" y="5"/>
                    </a:cubicBezTo>
                    <a:cubicBezTo>
                      <a:pt x="0" y="2"/>
                      <a:pt x="1" y="0"/>
                      <a:pt x="4" y="0"/>
                    </a:cubicBezTo>
                    <a:cubicBezTo>
                      <a:pt x="8" y="0"/>
                      <a:pt x="8" y="2"/>
                      <a:pt x="8" y="5"/>
                    </a:cubicBezTo>
                    <a:cubicBezTo>
                      <a:pt x="8" y="8"/>
                      <a:pt x="8" y="10"/>
                      <a:pt x="4" y="10"/>
                    </a:cubicBezTo>
                    <a:close/>
                    <a:moveTo>
                      <a:pt x="7" y="28"/>
                    </a:moveTo>
                    <a:cubicBezTo>
                      <a:pt x="7" y="97"/>
                      <a:pt x="7" y="97"/>
                      <a:pt x="7" y="97"/>
                    </a:cubicBezTo>
                    <a:cubicBezTo>
                      <a:pt x="1" y="97"/>
                      <a:pt x="1" y="97"/>
                      <a:pt x="1" y="97"/>
                    </a:cubicBezTo>
                    <a:cubicBezTo>
                      <a:pt x="1" y="28"/>
                      <a:pt x="1" y="28"/>
                      <a:pt x="1" y="28"/>
                    </a:cubicBez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8" name="Freeform 66"/>
              <p:cNvSpPr>
                <a:spLocks noEditPoints="1"/>
              </p:cNvSpPr>
              <p:nvPr userDrawn="1"/>
            </p:nvSpPr>
            <p:spPr bwMode="auto">
              <a:xfrm>
                <a:off x="3279" y="1876"/>
                <a:ext cx="145" cy="174"/>
              </a:xfrm>
              <a:custGeom>
                <a:avLst/>
                <a:gdLst>
                  <a:gd name="T0" fmla="*/ 39 w 61"/>
                  <a:gd name="T1" fmla="*/ 29 h 73"/>
                  <a:gd name="T2" fmla="*/ 56 w 61"/>
                  <a:gd name="T3" fmla="*/ 30 h 73"/>
                  <a:gd name="T4" fmla="*/ 30 w 61"/>
                  <a:gd name="T5" fmla="*/ 4 h 73"/>
                  <a:gd name="T6" fmla="*/ 9 w 61"/>
                  <a:gd name="T7" fmla="*/ 6 h 73"/>
                  <a:gd name="T8" fmla="*/ 8 w 61"/>
                  <a:gd name="T9" fmla="*/ 2 h 73"/>
                  <a:gd name="T10" fmla="*/ 31 w 61"/>
                  <a:gd name="T11" fmla="*/ 0 h 73"/>
                  <a:gd name="T12" fmla="*/ 61 w 61"/>
                  <a:gd name="T13" fmla="*/ 27 h 73"/>
                  <a:gd name="T14" fmla="*/ 61 w 61"/>
                  <a:gd name="T15" fmla="*/ 71 h 73"/>
                  <a:gd name="T16" fmla="*/ 34 w 61"/>
                  <a:gd name="T17" fmla="*/ 73 h 73"/>
                  <a:gd name="T18" fmla="*/ 0 w 61"/>
                  <a:gd name="T19" fmla="*/ 51 h 73"/>
                  <a:gd name="T20" fmla="*/ 39 w 61"/>
                  <a:gd name="T21" fmla="*/ 29 h 73"/>
                  <a:gd name="T22" fmla="*/ 56 w 61"/>
                  <a:gd name="T23" fmla="*/ 35 h 73"/>
                  <a:gd name="T24" fmla="*/ 37 w 61"/>
                  <a:gd name="T25" fmla="*/ 34 h 73"/>
                  <a:gd name="T26" fmla="*/ 6 w 61"/>
                  <a:gd name="T27" fmla="*/ 51 h 73"/>
                  <a:gd name="T28" fmla="*/ 34 w 61"/>
                  <a:gd name="T29" fmla="*/ 68 h 73"/>
                  <a:gd name="T30" fmla="*/ 56 w 61"/>
                  <a:gd name="T31" fmla="*/ 67 h 73"/>
                  <a:gd name="T32" fmla="*/ 56 w 61"/>
                  <a:gd name="T33"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3">
                    <a:moveTo>
                      <a:pt x="39" y="29"/>
                    </a:moveTo>
                    <a:cubicBezTo>
                      <a:pt x="43" y="29"/>
                      <a:pt x="51" y="29"/>
                      <a:pt x="56" y="30"/>
                    </a:cubicBezTo>
                    <a:cubicBezTo>
                      <a:pt x="56" y="9"/>
                      <a:pt x="47" y="4"/>
                      <a:pt x="30" y="4"/>
                    </a:cubicBezTo>
                    <a:cubicBezTo>
                      <a:pt x="24" y="4"/>
                      <a:pt x="19" y="4"/>
                      <a:pt x="9" y="6"/>
                    </a:cubicBezTo>
                    <a:cubicBezTo>
                      <a:pt x="8" y="2"/>
                      <a:pt x="8" y="2"/>
                      <a:pt x="8" y="2"/>
                    </a:cubicBezTo>
                    <a:cubicBezTo>
                      <a:pt x="17" y="0"/>
                      <a:pt x="24" y="0"/>
                      <a:pt x="31" y="0"/>
                    </a:cubicBezTo>
                    <a:cubicBezTo>
                      <a:pt x="47" y="0"/>
                      <a:pt x="61" y="4"/>
                      <a:pt x="61" y="27"/>
                    </a:cubicBezTo>
                    <a:cubicBezTo>
                      <a:pt x="61" y="71"/>
                      <a:pt x="61" y="71"/>
                      <a:pt x="61" y="71"/>
                    </a:cubicBezTo>
                    <a:cubicBezTo>
                      <a:pt x="51" y="72"/>
                      <a:pt x="41" y="73"/>
                      <a:pt x="34" y="73"/>
                    </a:cubicBezTo>
                    <a:cubicBezTo>
                      <a:pt x="11" y="73"/>
                      <a:pt x="0" y="67"/>
                      <a:pt x="0" y="51"/>
                    </a:cubicBezTo>
                    <a:cubicBezTo>
                      <a:pt x="0" y="34"/>
                      <a:pt x="14" y="29"/>
                      <a:pt x="39" y="29"/>
                    </a:cubicBezTo>
                    <a:close/>
                    <a:moveTo>
                      <a:pt x="56" y="35"/>
                    </a:moveTo>
                    <a:cubicBezTo>
                      <a:pt x="50" y="34"/>
                      <a:pt x="42" y="34"/>
                      <a:pt x="37" y="34"/>
                    </a:cubicBezTo>
                    <a:cubicBezTo>
                      <a:pt x="17" y="34"/>
                      <a:pt x="6" y="38"/>
                      <a:pt x="6" y="51"/>
                    </a:cubicBezTo>
                    <a:cubicBezTo>
                      <a:pt x="6" y="64"/>
                      <a:pt x="13" y="68"/>
                      <a:pt x="34" y="68"/>
                    </a:cubicBezTo>
                    <a:cubicBezTo>
                      <a:pt x="39" y="68"/>
                      <a:pt x="49" y="68"/>
                      <a:pt x="56" y="67"/>
                    </a:cubicBezTo>
                    <a:lnTo>
                      <a:pt x="56"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grpSp>
      <p:grpSp>
        <p:nvGrpSpPr>
          <p:cNvPr id="289" name="Group 4"/>
          <p:cNvGrpSpPr>
            <a:grpSpLocks noChangeAspect="1"/>
          </p:cNvGrpSpPr>
          <p:nvPr userDrawn="1"/>
        </p:nvGrpSpPr>
        <p:grpSpPr bwMode="auto">
          <a:xfrm>
            <a:off x="7439859" y="4389128"/>
            <a:ext cx="1181959" cy="467789"/>
            <a:chOff x="-668" y="220"/>
            <a:chExt cx="7100" cy="2810"/>
          </a:xfrm>
          <a:solidFill>
            <a:schemeClr val="bg1"/>
          </a:solidFill>
        </p:grpSpPr>
        <p:sp>
          <p:nvSpPr>
            <p:cNvPr id="290" name="Freeform 5"/>
            <p:cNvSpPr>
              <a:spLocks noEditPoints="1"/>
            </p:cNvSpPr>
            <p:nvPr userDrawn="1"/>
          </p:nvSpPr>
          <p:spPr bwMode="auto">
            <a:xfrm>
              <a:off x="1541" y="220"/>
              <a:ext cx="2184" cy="2599"/>
            </a:xfrm>
            <a:custGeom>
              <a:avLst/>
              <a:gdLst>
                <a:gd name="T0" fmla="*/ 556 w 924"/>
                <a:gd name="T1" fmla="*/ 398 h 1098"/>
                <a:gd name="T2" fmla="*/ 622 w 924"/>
                <a:gd name="T3" fmla="*/ 426 h 1098"/>
                <a:gd name="T4" fmla="*/ 622 w 924"/>
                <a:gd name="T5" fmla="*/ 581 h 1098"/>
                <a:gd name="T6" fmla="*/ 554 w 924"/>
                <a:gd name="T7" fmla="*/ 614 h 1098"/>
                <a:gd name="T8" fmla="*/ 480 w 924"/>
                <a:gd name="T9" fmla="*/ 505 h 1098"/>
                <a:gd name="T10" fmla="*/ 556 w 924"/>
                <a:gd name="T11" fmla="*/ 398 h 1098"/>
                <a:gd name="T12" fmla="*/ 924 w 924"/>
                <a:gd name="T13" fmla="*/ 136 h 1098"/>
                <a:gd name="T14" fmla="*/ 924 w 924"/>
                <a:gd name="T15" fmla="*/ 723 h 1098"/>
                <a:gd name="T16" fmla="*/ 791 w 924"/>
                <a:gd name="T17" fmla="*/ 856 h 1098"/>
                <a:gd name="T18" fmla="*/ 723 w 924"/>
                <a:gd name="T19" fmla="*/ 856 h 1098"/>
                <a:gd name="T20" fmla="*/ 774 w 924"/>
                <a:gd name="T21" fmla="*/ 1064 h 1098"/>
                <a:gd name="T22" fmla="*/ 765 w 924"/>
                <a:gd name="T23" fmla="*/ 1089 h 1098"/>
                <a:gd name="T24" fmla="*/ 739 w 924"/>
                <a:gd name="T25" fmla="*/ 1089 h 1098"/>
                <a:gd name="T26" fmla="*/ 398 w 924"/>
                <a:gd name="T27" fmla="*/ 856 h 1098"/>
                <a:gd name="T28" fmla="*/ 135 w 924"/>
                <a:gd name="T29" fmla="*/ 856 h 1098"/>
                <a:gd name="T30" fmla="*/ 0 w 924"/>
                <a:gd name="T31" fmla="*/ 723 h 1098"/>
                <a:gd name="T32" fmla="*/ 0 w 924"/>
                <a:gd name="T33" fmla="*/ 136 h 1098"/>
                <a:gd name="T34" fmla="*/ 135 w 924"/>
                <a:gd name="T35" fmla="*/ 0 h 1098"/>
                <a:gd name="T36" fmla="*/ 791 w 924"/>
                <a:gd name="T37" fmla="*/ 0 h 1098"/>
                <a:gd name="T38" fmla="*/ 924 w 924"/>
                <a:gd name="T39" fmla="*/ 136 h 1098"/>
                <a:gd name="T40" fmla="*/ 261 w 924"/>
                <a:gd name="T41" fmla="*/ 146 h 1098"/>
                <a:gd name="T42" fmla="*/ 245 w 924"/>
                <a:gd name="T43" fmla="*/ 126 h 1098"/>
                <a:gd name="T44" fmla="*/ 161 w 924"/>
                <a:gd name="T45" fmla="*/ 136 h 1098"/>
                <a:gd name="T46" fmla="*/ 141 w 924"/>
                <a:gd name="T47" fmla="*/ 158 h 1098"/>
                <a:gd name="T48" fmla="*/ 141 w 924"/>
                <a:gd name="T49" fmla="*/ 679 h 1098"/>
                <a:gd name="T50" fmla="*/ 165 w 924"/>
                <a:gd name="T51" fmla="*/ 702 h 1098"/>
                <a:gd name="T52" fmla="*/ 243 w 924"/>
                <a:gd name="T53" fmla="*/ 702 h 1098"/>
                <a:gd name="T54" fmla="*/ 261 w 924"/>
                <a:gd name="T55" fmla="*/ 678 h 1098"/>
                <a:gd name="T56" fmla="*/ 261 w 924"/>
                <a:gd name="T57" fmla="*/ 146 h 1098"/>
                <a:gd name="T58" fmla="*/ 776 w 924"/>
                <a:gd name="T59" fmla="*/ 636 h 1098"/>
                <a:gd name="T60" fmla="*/ 759 w 924"/>
                <a:gd name="T61" fmla="*/ 622 h 1098"/>
                <a:gd name="T62" fmla="*/ 753 w 924"/>
                <a:gd name="T63" fmla="*/ 622 h 1098"/>
                <a:gd name="T64" fmla="*/ 743 w 924"/>
                <a:gd name="T65" fmla="*/ 606 h 1098"/>
                <a:gd name="T66" fmla="*/ 743 w 924"/>
                <a:gd name="T67" fmla="*/ 329 h 1098"/>
                <a:gd name="T68" fmla="*/ 722 w 924"/>
                <a:gd name="T69" fmla="*/ 308 h 1098"/>
                <a:gd name="T70" fmla="*/ 649 w 924"/>
                <a:gd name="T71" fmla="*/ 308 h 1098"/>
                <a:gd name="T72" fmla="*/ 631 w 924"/>
                <a:gd name="T73" fmla="*/ 325 h 1098"/>
                <a:gd name="T74" fmla="*/ 629 w 924"/>
                <a:gd name="T75" fmla="*/ 344 h 1098"/>
                <a:gd name="T76" fmla="*/ 531 w 924"/>
                <a:gd name="T77" fmla="*/ 299 h 1098"/>
                <a:gd name="T78" fmla="*/ 354 w 924"/>
                <a:gd name="T79" fmla="*/ 513 h 1098"/>
                <a:gd name="T80" fmla="*/ 523 w 924"/>
                <a:gd name="T81" fmla="*/ 710 h 1098"/>
                <a:gd name="T82" fmla="*/ 636 w 924"/>
                <a:gd name="T83" fmla="*/ 662 h 1098"/>
                <a:gd name="T84" fmla="*/ 637 w 924"/>
                <a:gd name="T85" fmla="*/ 662 h 1098"/>
                <a:gd name="T86" fmla="*/ 714 w 924"/>
                <a:gd name="T87" fmla="*/ 702 h 1098"/>
                <a:gd name="T88" fmla="*/ 757 w 924"/>
                <a:gd name="T89" fmla="*/ 702 h 1098"/>
                <a:gd name="T90" fmla="*/ 776 w 924"/>
                <a:gd name="T91" fmla="*/ 682 h 1098"/>
                <a:gd name="T92" fmla="*/ 776 w 924"/>
                <a:gd name="T93" fmla="*/ 636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24" h="1098">
                  <a:moveTo>
                    <a:pt x="556" y="398"/>
                  </a:moveTo>
                  <a:cubicBezTo>
                    <a:pt x="581" y="398"/>
                    <a:pt x="609" y="413"/>
                    <a:pt x="622" y="426"/>
                  </a:cubicBezTo>
                  <a:cubicBezTo>
                    <a:pt x="622" y="581"/>
                    <a:pt x="622" y="581"/>
                    <a:pt x="622" y="581"/>
                  </a:cubicBezTo>
                  <a:cubicBezTo>
                    <a:pt x="609" y="593"/>
                    <a:pt x="583" y="614"/>
                    <a:pt x="554" y="614"/>
                  </a:cubicBezTo>
                  <a:cubicBezTo>
                    <a:pt x="493" y="614"/>
                    <a:pt x="480" y="555"/>
                    <a:pt x="480" y="505"/>
                  </a:cubicBezTo>
                  <a:cubicBezTo>
                    <a:pt x="480" y="430"/>
                    <a:pt x="517" y="398"/>
                    <a:pt x="556" y="398"/>
                  </a:cubicBezTo>
                  <a:moveTo>
                    <a:pt x="924" y="136"/>
                  </a:moveTo>
                  <a:cubicBezTo>
                    <a:pt x="924" y="723"/>
                    <a:pt x="924" y="723"/>
                    <a:pt x="924" y="723"/>
                  </a:cubicBezTo>
                  <a:cubicBezTo>
                    <a:pt x="924" y="798"/>
                    <a:pt x="865" y="856"/>
                    <a:pt x="791" y="856"/>
                  </a:cubicBezTo>
                  <a:cubicBezTo>
                    <a:pt x="723" y="856"/>
                    <a:pt x="723" y="856"/>
                    <a:pt x="723" y="856"/>
                  </a:cubicBezTo>
                  <a:cubicBezTo>
                    <a:pt x="774" y="1064"/>
                    <a:pt x="774" y="1064"/>
                    <a:pt x="774" y="1064"/>
                  </a:cubicBezTo>
                  <a:cubicBezTo>
                    <a:pt x="778" y="1079"/>
                    <a:pt x="768" y="1087"/>
                    <a:pt x="765" y="1089"/>
                  </a:cubicBezTo>
                  <a:cubicBezTo>
                    <a:pt x="762" y="1091"/>
                    <a:pt x="751" y="1098"/>
                    <a:pt x="739" y="1089"/>
                  </a:cubicBezTo>
                  <a:cubicBezTo>
                    <a:pt x="398" y="856"/>
                    <a:pt x="398" y="856"/>
                    <a:pt x="398" y="856"/>
                  </a:cubicBezTo>
                  <a:cubicBezTo>
                    <a:pt x="135" y="856"/>
                    <a:pt x="135" y="856"/>
                    <a:pt x="135" y="856"/>
                  </a:cubicBezTo>
                  <a:cubicBezTo>
                    <a:pt x="61" y="856"/>
                    <a:pt x="0" y="797"/>
                    <a:pt x="0" y="723"/>
                  </a:cubicBezTo>
                  <a:cubicBezTo>
                    <a:pt x="0" y="136"/>
                    <a:pt x="0" y="136"/>
                    <a:pt x="0" y="136"/>
                  </a:cubicBezTo>
                  <a:cubicBezTo>
                    <a:pt x="0" y="62"/>
                    <a:pt x="62" y="0"/>
                    <a:pt x="135" y="0"/>
                  </a:cubicBezTo>
                  <a:cubicBezTo>
                    <a:pt x="791" y="0"/>
                    <a:pt x="791" y="0"/>
                    <a:pt x="791" y="0"/>
                  </a:cubicBezTo>
                  <a:cubicBezTo>
                    <a:pt x="864" y="0"/>
                    <a:pt x="924" y="61"/>
                    <a:pt x="924" y="136"/>
                  </a:cubicBezTo>
                  <a:moveTo>
                    <a:pt x="261" y="146"/>
                  </a:moveTo>
                  <a:cubicBezTo>
                    <a:pt x="261" y="133"/>
                    <a:pt x="256" y="126"/>
                    <a:pt x="245" y="126"/>
                  </a:cubicBezTo>
                  <a:cubicBezTo>
                    <a:pt x="161" y="136"/>
                    <a:pt x="161" y="136"/>
                    <a:pt x="161" y="136"/>
                  </a:cubicBezTo>
                  <a:cubicBezTo>
                    <a:pt x="149" y="138"/>
                    <a:pt x="141" y="142"/>
                    <a:pt x="141" y="158"/>
                  </a:cubicBezTo>
                  <a:cubicBezTo>
                    <a:pt x="141" y="679"/>
                    <a:pt x="141" y="679"/>
                    <a:pt x="141" y="679"/>
                  </a:cubicBezTo>
                  <a:cubicBezTo>
                    <a:pt x="141" y="694"/>
                    <a:pt x="153" y="702"/>
                    <a:pt x="165" y="702"/>
                  </a:cubicBezTo>
                  <a:cubicBezTo>
                    <a:pt x="243" y="702"/>
                    <a:pt x="243" y="702"/>
                    <a:pt x="243" y="702"/>
                  </a:cubicBezTo>
                  <a:cubicBezTo>
                    <a:pt x="255" y="702"/>
                    <a:pt x="261" y="694"/>
                    <a:pt x="261" y="678"/>
                  </a:cubicBezTo>
                  <a:lnTo>
                    <a:pt x="261" y="146"/>
                  </a:lnTo>
                  <a:close/>
                  <a:moveTo>
                    <a:pt x="776" y="636"/>
                  </a:moveTo>
                  <a:cubicBezTo>
                    <a:pt x="776" y="624"/>
                    <a:pt x="771" y="622"/>
                    <a:pt x="759" y="622"/>
                  </a:cubicBezTo>
                  <a:cubicBezTo>
                    <a:pt x="753" y="622"/>
                    <a:pt x="753" y="622"/>
                    <a:pt x="753" y="622"/>
                  </a:cubicBezTo>
                  <a:cubicBezTo>
                    <a:pt x="744" y="622"/>
                    <a:pt x="743" y="614"/>
                    <a:pt x="743" y="606"/>
                  </a:cubicBezTo>
                  <a:cubicBezTo>
                    <a:pt x="743" y="329"/>
                    <a:pt x="743" y="329"/>
                    <a:pt x="743" y="329"/>
                  </a:cubicBezTo>
                  <a:cubicBezTo>
                    <a:pt x="743" y="316"/>
                    <a:pt x="733" y="308"/>
                    <a:pt x="722" y="308"/>
                  </a:cubicBezTo>
                  <a:cubicBezTo>
                    <a:pt x="649" y="308"/>
                    <a:pt x="649" y="308"/>
                    <a:pt x="649" y="308"/>
                  </a:cubicBezTo>
                  <a:cubicBezTo>
                    <a:pt x="639" y="308"/>
                    <a:pt x="632" y="316"/>
                    <a:pt x="631" y="325"/>
                  </a:cubicBezTo>
                  <a:cubicBezTo>
                    <a:pt x="629" y="344"/>
                    <a:pt x="629" y="344"/>
                    <a:pt x="629" y="344"/>
                  </a:cubicBezTo>
                  <a:cubicBezTo>
                    <a:pt x="612" y="320"/>
                    <a:pt x="576" y="299"/>
                    <a:pt x="531" y="299"/>
                  </a:cubicBezTo>
                  <a:cubicBezTo>
                    <a:pt x="442" y="299"/>
                    <a:pt x="354" y="371"/>
                    <a:pt x="354" y="513"/>
                  </a:cubicBezTo>
                  <a:cubicBezTo>
                    <a:pt x="354" y="619"/>
                    <a:pt x="408" y="710"/>
                    <a:pt x="523" y="710"/>
                  </a:cubicBezTo>
                  <a:cubicBezTo>
                    <a:pt x="563" y="710"/>
                    <a:pt x="614" y="689"/>
                    <a:pt x="636" y="662"/>
                  </a:cubicBezTo>
                  <a:cubicBezTo>
                    <a:pt x="637" y="662"/>
                    <a:pt x="637" y="662"/>
                    <a:pt x="637" y="662"/>
                  </a:cubicBezTo>
                  <a:cubicBezTo>
                    <a:pt x="648" y="689"/>
                    <a:pt x="667" y="702"/>
                    <a:pt x="714" y="702"/>
                  </a:cubicBezTo>
                  <a:cubicBezTo>
                    <a:pt x="757" y="702"/>
                    <a:pt x="757" y="702"/>
                    <a:pt x="757" y="702"/>
                  </a:cubicBezTo>
                  <a:cubicBezTo>
                    <a:pt x="768" y="702"/>
                    <a:pt x="776" y="694"/>
                    <a:pt x="776" y="682"/>
                  </a:cubicBezTo>
                  <a:lnTo>
                    <a:pt x="776" y="6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1" name="Freeform 6"/>
            <p:cNvSpPr>
              <a:spLocks/>
            </p:cNvSpPr>
            <p:nvPr userDrawn="1"/>
          </p:nvSpPr>
          <p:spPr bwMode="auto">
            <a:xfrm>
              <a:off x="4073" y="854"/>
              <a:ext cx="165" cy="256"/>
            </a:xfrm>
            <a:custGeom>
              <a:avLst/>
              <a:gdLst>
                <a:gd name="T0" fmla="*/ 66 w 70"/>
                <a:gd name="T1" fmla="*/ 0 h 108"/>
                <a:gd name="T2" fmla="*/ 70 w 70"/>
                <a:gd name="T3" fmla="*/ 3 h 108"/>
                <a:gd name="T4" fmla="*/ 68 w 70"/>
                <a:gd name="T5" fmla="*/ 16 h 108"/>
                <a:gd name="T6" fmla="*/ 62 w 70"/>
                <a:gd name="T7" fmla="*/ 20 h 108"/>
                <a:gd name="T8" fmla="*/ 25 w 70"/>
                <a:gd name="T9" fmla="*/ 20 h 108"/>
                <a:gd name="T10" fmla="*/ 25 w 70"/>
                <a:gd name="T11" fmla="*/ 43 h 108"/>
                <a:gd name="T12" fmla="*/ 60 w 70"/>
                <a:gd name="T13" fmla="*/ 43 h 108"/>
                <a:gd name="T14" fmla="*/ 65 w 70"/>
                <a:gd name="T15" fmla="*/ 47 h 108"/>
                <a:gd name="T16" fmla="*/ 65 w 70"/>
                <a:gd name="T17" fmla="*/ 59 h 108"/>
                <a:gd name="T18" fmla="*/ 60 w 70"/>
                <a:gd name="T19" fmla="*/ 63 h 108"/>
                <a:gd name="T20" fmla="*/ 25 w 70"/>
                <a:gd name="T21" fmla="*/ 63 h 108"/>
                <a:gd name="T22" fmla="*/ 25 w 70"/>
                <a:gd name="T23" fmla="*/ 88 h 108"/>
                <a:gd name="T24" fmla="*/ 65 w 70"/>
                <a:gd name="T25" fmla="*/ 88 h 108"/>
                <a:gd name="T26" fmla="*/ 70 w 70"/>
                <a:gd name="T27" fmla="*/ 92 h 108"/>
                <a:gd name="T28" fmla="*/ 70 w 70"/>
                <a:gd name="T29" fmla="*/ 104 h 108"/>
                <a:gd name="T30" fmla="*/ 66 w 70"/>
                <a:gd name="T31" fmla="*/ 108 h 108"/>
                <a:gd name="T32" fmla="*/ 5 w 70"/>
                <a:gd name="T33" fmla="*/ 108 h 108"/>
                <a:gd name="T34" fmla="*/ 0 w 70"/>
                <a:gd name="T35" fmla="*/ 103 h 108"/>
                <a:gd name="T36" fmla="*/ 0 w 70"/>
                <a:gd name="T37" fmla="*/ 4 h 108"/>
                <a:gd name="T38" fmla="*/ 4 w 70"/>
                <a:gd name="T39" fmla="*/ 0 h 108"/>
                <a:gd name="T40" fmla="*/ 66 w 70"/>
                <a:gd name="T41"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108">
                  <a:moveTo>
                    <a:pt x="66" y="0"/>
                  </a:moveTo>
                  <a:cubicBezTo>
                    <a:pt x="69" y="0"/>
                    <a:pt x="70" y="1"/>
                    <a:pt x="70" y="3"/>
                  </a:cubicBezTo>
                  <a:cubicBezTo>
                    <a:pt x="68" y="16"/>
                    <a:pt x="68" y="16"/>
                    <a:pt x="68" y="16"/>
                  </a:cubicBezTo>
                  <a:cubicBezTo>
                    <a:pt x="68" y="19"/>
                    <a:pt x="66" y="20"/>
                    <a:pt x="62" y="20"/>
                  </a:cubicBezTo>
                  <a:cubicBezTo>
                    <a:pt x="25" y="20"/>
                    <a:pt x="25" y="20"/>
                    <a:pt x="25" y="20"/>
                  </a:cubicBezTo>
                  <a:cubicBezTo>
                    <a:pt x="25" y="43"/>
                    <a:pt x="25" y="43"/>
                    <a:pt x="25" y="43"/>
                  </a:cubicBezTo>
                  <a:cubicBezTo>
                    <a:pt x="60" y="43"/>
                    <a:pt x="60" y="43"/>
                    <a:pt x="60" y="43"/>
                  </a:cubicBezTo>
                  <a:cubicBezTo>
                    <a:pt x="63" y="43"/>
                    <a:pt x="65" y="45"/>
                    <a:pt x="65" y="47"/>
                  </a:cubicBezTo>
                  <a:cubicBezTo>
                    <a:pt x="65" y="59"/>
                    <a:pt x="65" y="59"/>
                    <a:pt x="65" y="59"/>
                  </a:cubicBezTo>
                  <a:cubicBezTo>
                    <a:pt x="65" y="62"/>
                    <a:pt x="63" y="63"/>
                    <a:pt x="60" y="63"/>
                  </a:cubicBezTo>
                  <a:cubicBezTo>
                    <a:pt x="25" y="63"/>
                    <a:pt x="25" y="63"/>
                    <a:pt x="25" y="63"/>
                  </a:cubicBezTo>
                  <a:cubicBezTo>
                    <a:pt x="25" y="88"/>
                    <a:pt x="25" y="88"/>
                    <a:pt x="25" y="88"/>
                  </a:cubicBezTo>
                  <a:cubicBezTo>
                    <a:pt x="65" y="88"/>
                    <a:pt x="65" y="88"/>
                    <a:pt x="65" y="88"/>
                  </a:cubicBezTo>
                  <a:cubicBezTo>
                    <a:pt x="68" y="88"/>
                    <a:pt x="70" y="89"/>
                    <a:pt x="70" y="92"/>
                  </a:cubicBezTo>
                  <a:cubicBezTo>
                    <a:pt x="70" y="104"/>
                    <a:pt x="70" y="104"/>
                    <a:pt x="70" y="104"/>
                  </a:cubicBezTo>
                  <a:cubicBezTo>
                    <a:pt x="70" y="107"/>
                    <a:pt x="68" y="108"/>
                    <a:pt x="66" y="108"/>
                  </a:cubicBezTo>
                  <a:cubicBezTo>
                    <a:pt x="5" y="108"/>
                    <a:pt x="5" y="108"/>
                    <a:pt x="5" y="108"/>
                  </a:cubicBezTo>
                  <a:cubicBezTo>
                    <a:pt x="1" y="108"/>
                    <a:pt x="0" y="107"/>
                    <a:pt x="0" y="103"/>
                  </a:cubicBezTo>
                  <a:cubicBezTo>
                    <a:pt x="0" y="4"/>
                    <a:pt x="0" y="4"/>
                    <a:pt x="0" y="4"/>
                  </a:cubicBezTo>
                  <a:cubicBezTo>
                    <a:pt x="0" y="1"/>
                    <a:pt x="1" y="0"/>
                    <a:pt x="4" y="0"/>
                  </a:cubicBez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2" name="Freeform 7"/>
            <p:cNvSpPr>
              <a:spLocks noEditPoints="1"/>
            </p:cNvSpPr>
            <p:nvPr userDrawn="1"/>
          </p:nvSpPr>
          <p:spPr bwMode="auto">
            <a:xfrm>
              <a:off x="4259" y="925"/>
              <a:ext cx="194" cy="190"/>
            </a:xfrm>
            <a:custGeom>
              <a:avLst/>
              <a:gdLst>
                <a:gd name="T0" fmla="*/ 82 w 82"/>
                <a:gd name="T1" fmla="*/ 74 h 80"/>
                <a:gd name="T2" fmla="*/ 78 w 82"/>
                <a:gd name="T3" fmla="*/ 78 h 80"/>
                <a:gd name="T4" fmla="*/ 70 w 82"/>
                <a:gd name="T5" fmla="*/ 78 h 80"/>
                <a:gd name="T6" fmla="*/ 55 w 82"/>
                <a:gd name="T7" fmla="*/ 71 h 80"/>
                <a:gd name="T8" fmla="*/ 55 w 82"/>
                <a:gd name="T9" fmla="*/ 71 h 80"/>
                <a:gd name="T10" fmla="*/ 33 w 82"/>
                <a:gd name="T11" fmla="*/ 80 h 80"/>
                <a:gd name="T12" fmla="*/ 0 w 82"/>
                <a:gd name="T13" fmla="*/ 41 h 80"/>
                <a:gd name="T14" fmla="*/ 35 w 82"/>
                <a:gd name="T15" fmla="*/ 0 h 80"/>
                <a:gd name="T16" fmla="*/ 54 w 82"/>
                <a:gd name="T17" fmla="*/ 9 h 80"/>
                <a:gd name="T18" fmla="*/ 54 w 82"/>
                <a:gd name="T19" fmla="*/ 5 h 80"/>
                <a:gd name="T20" fmla="*/ 58 w 82"/>
                <a:gd name="T21" fmla="*/ 2 h 80"/>
                <a:gd name="T22" fmla="*/ 72 w 82"/>
                <a:gd name="T23" fmla="*/ 2 h 80"/>
                <a:gd name="T24" fmla="*/ 75 w 82"/>
                <a:gd name="T25" fmla="*/ 6 h 80"/>
                <a:gd name="T26" fmla="*/ 75 w 82"/>
                <a:gd name="T27" fmla="*/ 60 h 80"/>
                <a:gd name="T28" fmla="*/ 78 w 82"/>
                <a:gd name="T29" fmla="*/ 62 h 80"/>
                <a:gd name="T30" fmla="*/ 79 w 82"/>
                <a:gd name="T31" fmla="*/ 62 h 80"/>
                <a:gd name="T32" fmla="*/ 82 w 82"/>
                <a:gd name="T33" fmla="*/ 65 h 80"/>
                <a:gd name="T34" fmla="*/ 82 w 82"/>
                <a:gd name="T35" fmla="*/ 74 h 80"/>
                <a:gd name="T36" fmla="*/ 52 w 82"/>
                <a:gd name="T37" fmla="*/ 24 h 80"/>
                <a:gd name="T38" fmla="*/ 39 w 82"/>
                <a:gd name="T39" fmla="*/ 19 h 80"/>
                <a:gd name="T40" fmla="*/ 25 w 82"/>
                <a:gd name="T41" fmla="*/ 40 h 80"/>
                <a:gd name="T42" fmla="*/ 39 w 82"/>
                <a:gd name="T43" fmla="*/ 61 h 80"/>
                <a:gd name="T44" fmla="*/ 52 w 82"/>
                <a:gd name="T45" fmla="*/ 55 h 80"/>
                <a:gd name="T46" fmla="*/ 52 w 82"/>
                <a:gd name="T47"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0">
                  <a:moveTo>
                    <a:pt x="82" y="74"/>
                  </a:moveTo>
                  <a:cubicBezTo>
                    <a:pt x="82" y="77"/>
                    <a:pt x="81" y="78"/>
                    <a:pt x="78" y="78"/>
                  </a:cubicBezTo>
                  <a:cubicBezTo>
                    <a:pt x="70" y="78"/>
                    <a:pt x="70" y="78"/>
                    <a:pt x="70" y="78"/>
                  </a:cubicBezTo>
                  <a:cubicBezTo>
                    <a:pt x="61" y="78"/>
                    <a:pt x="57" y="75"/>
                    <a:pt x="55" y="71"/>
                  </a:cubicBezTo>
                  <a:cubicBezTo>
                    <a:pt x="55" y="71"/>
                    <a:pt x="55" y="71"/>
                    <a:pt x="55" y="71"/>
                  </a:cubicBezTo>
                  <a:cubicBezTo>
                    <a:pt x="51" y="76"/>
                    <a:pt x="41" y="80"/>
                    <a:pt x="33" y="80"/>
                  </a:cubicBezTo>
                  <a:cubicBezTo>
                    <a:pt x="11" y="80"/>
                    <a:pt x="0" y="62"/>
                    <a:pt x="0" y="41"/>
                  </a:cubicBezTo>
                  <a:cubicBezTo>
                    <a:pt x="0" y="14"/>
                    <a:pt x="17" y="0"/>
                    <a:pt x="35" y="0"/>
                  </a:cubicBezTo>
                  <a:cubicBezTo>
                    <a:pt x="43" y="0"/>
                    <a:pt x="50" y="4"/>
                    <a:pt x="54" y="9"/>
                  </a:cubicBezTo>
                  <a:cubicBezTo>
                    <a:pt x="54" y="5"/>
                    <a:pt x="54" y="5"/>
                    <a:pt x="54" y="5"/>
                  </a:cubicBezTo>
                  <a:cubicBezTo>
                    <a:pt x="54" y="3"/>
                    <a:pt x="56" y="2"/>
                    <a:pt x="58" y="2"/>
                  </a:cubicBezTo>
                  <a:cubicBezTo>
                    <a:pt x="72" y="2"/>
                    <a:pt x="72" y="2"/>
                    <a:pt x="72" y="2"/>
                  </a:cubicBezTo>
                  <a:cubicBezTo>
                    <a:pt x="74" y="2"/>
                    <a:pt x="75" y="3"/>
                    <a:pt x="75" y="6"/>
                  </a:cubicBezTo>
                  <a:cubicBezTo>
                    <a:pt x="75" y="60"/>
                    <a:pt x="75" y="60"/>
                    <a:pt x="75" y="60"/>
                  </a:cubicBezTo>
                  <a:cubicBezTo>
                    <a:pt x="75" y="61"/>
                    <a:pt x="76" y="62"/>
                    <a:pt x="78" y="62"/>
                  </a:cubicBezTo>
                  <a:cubicBezTo>
                    <a:pt x="79" y="62"/>
                    <a:pt x="79" y="62"/>
                    <a:pt x="79" y="62"/>
                  </a:cubicBezTo>
                  <a:cubicBezTo>
                    <a:pt x="81" y="62"/>
                    <a:pt x="82" y="63"/>
                    <a:pt x="82" y="65"/>
                  </a:cubicBezTo>
                  <a:lnTo>
                    <a:pt x="82" y="74"/>
                  </a:lnTo>
                  <a:close/>
                  <a:moveTo>
                    <a:pt x="52" y="24"/>
                  </a:moveTo>
                  <a:cubicBezTo>
                    <a:pt x="49" y="22"/>
                    <a:pt x="44" y="19"/>
                    <a:pt x="39" y="19"/>
                  </a:cubicBezTo>
                  <a:cubicBezTo>
                    <a:pt x="32" y="19"/>
                    <a:pt x="25" y="25"/>
                    <a:pt x="25" y="40"/>
                  </a:cubicBezTo>
                  <a:cubicBezTo>
                    <a:pt x="25" y="50"/>
                    <a:pt x="27" y="61"/>
                    <a:pt x="39" y="61"/>
                  </a:cubicBezTo>
                  <a:cubicBezTo>
                    <a:pt x="44" y="61"/>
                    <a:pt x="50" y="57"/>
                    <a:pt x="52" y="55"/>
                  </a:cubicBezTo>
                  <a:lnTo>
                    <a:pt x="5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3" name="Freeform 8"/>
            <p:cNvSpPr>
              <a:spLocks/>
            </p:cNvSpPr>
            <p:nvPr userDrawn="1"/>
          </p:nvSpPr>
          <p:spPr bwMode="auto">
            <a:xfrm>
              <a:off x="4484" y="925"/>
              <a:ext cx="114" cy="185"/>
            </a:xfrm>
            <a:custGeom>
              <a:avLst/>
              <a:gdLst>
                <a:gd name="T0" fmla="*/ 23 w 48"/>
                <a:gd name="T1" fmla="*/ 27 h 78"/>
                <a:gd name="T2" fmla="*/ 23 w 48"/>
                <a:gd name="T3" fmla="*/ 74 h 78"/>
                <a:gd name="T4" fmla="*/ 19 w 48"/>
                <a:gd name="T5" fmla="*/ 78 h 78"/>
                <a:gd name="T6" fmla="*/ 4 w 48"/>
                <a:gd name="T7" fmla="*/ 78 h 78"/>
                <a:gd name="T8" fmla="*/ 0 w 48"/>
                <a:gd name="T9" fmla="*/ 74 h 78"/>
                <a:gd name="T10" fmla="*/ 0 w 48"/>
                <a:gd name="T11" fmla="*/ 7 h 78"/>
                <a:gd name="T12" fmla="*/ 4 w 48"/>
                <a:gd name="T13" fmla="*/ 2 h 78"/>
                <a:gd name="T14" fmla="*/ 17 w 48"/>
                <a:gd name="T15" fmla="*/ 2 h 78"/>
                <a:gd name="T16" fmla="*/ 21 w 48"/>
                <a:gd name="T17" fmla="*/ 5 h 78"/>
                <a:gd name="T18" fmla="*/ 22 w 48"/>
                <a:gd name="T19" fmla="*/ 10 h 78"/>
                <a:gd name="T20" fmla="*/ 41 w 48"/>
                <a:gd name="T21" fmla="*/ 0 h 78"/>
                <a:gd name="T22" fmla="*/ 46 w 48"/>
                <a:gd name="T23" fmla="*/ 0 h 78"/>
                <a:gd name="T24" fmla="*/ 47 w 48"/>
                <a:gd name="T25" fmla="*/ 4 h 78"/>
                <a:gd name="T26" fmla="*/ 45 w 48"/>
                <a:gd name="T27" fmla="*/ 19 h 78"/>
                <a:gd name="T28" fmla="*/ 42 w 48"/>
                <a:gd name="T29" fmla="*/ 21 h 78"/>
                <a:gd name="T30" fmla="*/ 37 w 48"/>
                <a:gd name="T31" fmla="*/ 21 h 78"/>
                <a:gd name="T32" fmla="*/ 23 w 48"/>
                <a:gd name="T33" fmla="*/ 2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78">
                  <a:moveTo>
                    <a:pt x="23" y="27"/>
                  </a:moveTo>
                  <a:cubicBezTo>
                    <a:pt x="23" y="74"/>
                    <a:pt x="23" y="74"/>
                    <a:pt x="23" y="74"/>
                  </a:cubicBezTo>
                  <a:cubicBezTo>
                    <a:pt x="23" y="76"/>
                    <a:pt x="22" y="78"/>
                    <a:pt x="19" y="78"/>
                  </a:cubicBezTo>
                  <a:cubicBezTo>
                    <a:pt x="4" y="78"/>
                    <a:pt x="4" y="78"/>
                    <a:pt x="4" y="78"/>
                  </a:cubicBezTo>
                  <a:cubicBezTo>
                    <a:pt x="1" y="78"/>
                    <a:pt x="0" y="77"/>
                    <a:pt x="0" y="74"/>
                  </a:cubicBezTo>
                  <a:cubicBezTo>
                    <a:pt x="0" y="7"/>
                    <a:pt x="0" y="7"/>
                    <a:pt x="0" y="7"/>
                  </a:cubicBezTo>
                  <a:cubicBezTo>
                    <a:pt x="0" y="3"/>
                    <a:pt x="2" y="2"/>
                    <a:pt x="4" y="2"/>
                  </a:cubicBezTo>
                  <a:cubicBezTo>
                    <a:pt x="17" y="2"/>
                    <a:pt x="17" y="2"/>
                    <a:pt x="17" y="2"/>
                  </a:cubicBezTo>
                  <a:cubicBezTo>
                    <a:pt x="20" y="2"/>
                    <a:pt x="21" y="3"/>
                    <a:pt x="21" y="5"/>
                  </a:cubicBezTo>
                  <a:cubicBezTo>
                    <a:pt x="22" y="10"/>
                    <a:pt x="22" y="10"/>
                    <a:pt x="22" y="10"/>
                  </a:cubicBezTo>
                  <a:cubicBezTo>
                    <a:pt x="27" y="3"/>
                    <a:pt x="32" y="0"/>
                    <a:pt x="41" y="0"/>
                  </a:cubicBezTo>
                  <a:cubicBezTo>
                    <a:pt x="42" y="0"/>
                    <a:pt x="44" y="0"/>
                    <a:pt x="46" y="0"/>
                  </a:cubicBezTo>
                  <a:cubicBezTo>
                    <a:pt x="48" y="1"/>
                    <a:pt x="48" y="3"/>
                    <a:pt x="47" y="4"/>
                  </a:cubicBezTo>
                  <a:cubicBezTo>
                    <a:pt x="45" y="19"/>
                    <a:pt x="45" y="19"/>
                    <a:pt x="45" y="19"/>
                  </a:cubicBezTo>
                  <a:cubicBezTo>
                    <a:pt x="45" y="21"/>
                    <a:pt x="44" y="21"/>
                    <a:pt x="42" y="21"/>
                  </a:cubicBezTo>
                  <a:cubicBezTo>
                    <a:pt x="41" y="21"/>
                    <a:pt x="40" y="21"/>
                    <a:pt x="37" y="21"/>
                  </a:cubicBezTo>
                  <a:cubicBezTo>
                    <a:pt x="32" y="21"/>
                    <a:pt x="27" y="23"/>
                    <a:pt x="2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4" name="Freeform 9"/>
            <p:cNvSpPr>
              <a:spLocks/>
            </p:cNvSpPr>
            <p:nvPr userDrawn="1"/>
          </p:nvSpPr>
          <p:spPr bwMode="auto">
            <a:xfrm>
              <a:off x="4621" y="845"/>
              <a:ext cx="57" cy="265"/>
            </a:xfrm>
            <a:custGeom>
              <a:avLst/>
              <a:gdLst>
                <a:gd name="T0" fmla="*/ 24 w 24"/>
                <a:gd name="T1" fmla="*/ 108 h 112"/>
                <a:gd name="T2" fmla="*/ 19 w 24"/>
                <a:gd name="T3" fmla="*/ 112 h 112"/>
                <a:gd name="T4" fmla="*/ 4 w 24"/>
                <a:gd name="T5" fmla="*/ 112 h 112"/>
                <a:gd name="T6" fmla="*/ 0 w 24"/>
                <a:gd name="T7" fmla="*/ 108 h 112"/>
                <a:gd name="T8" fmla="*/ 0 w 24"/>
                <a:gd name="T9" fmla="*/ 7 h 112"/>
                <a:gd name="T10" fmla="*/ 4 w 24"/>
                <a:gd name="T11" fmla="*/ 2 h 112"/>
                <a:gd name="T12" fmla="*/ 20 w 24"/>
                <a:gd name="T13" fmla="*/ 0 h 112"/>
                <a:gd name="T14" fmla="*/ 24 w 24"/>
                <a:gd name="T15" fmla="*/ 4 h 112"/>
                <a:gd name="T16" fmla="*/ 24 w 24"/>
                <a:gd name="T17"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12">
                  <a:moveTo>
                    <a:pt x="24" y="108"/>
                  </a:moveTo>
                  <a:cubicBezTo>
                    <a:pt x="24" y="111"/>
                    <a:pt x="22" y="112"/>
                    <a:pt x="19" y="112"/>
                  </a:cubicBezTo>
                  <a:cubicBezTo>
                    <a:pt x="4" y="112"/>
                    <a:pt x="4" y="112"/>
                    <a:pt x="4" y="112"/>
                  </a:cubicBezTo>
                  <a:cubicBezTo>
                    <a:pt x="2" y="112"/>
                    <a:pt x="0" y="111"/>
                    <a:pt x="0" y="108"/>
                  </a:cubicBezTo>
                  <a:cubicBezTo>
                    <a:pt x="0" y="7"/>
                    <a:pt x="0" y="7"/>
                    <a:pt x="0" y="7"/>
                  </a:cubicBezTo>
                  <a:cubicBezTo>
                    <a:pt x="0" y="3"/>
                    <a:pt x="2" y="3"/>
                    <a:pt x="4" y="2"/>
                  </a:cubicBezTo>
                  <a:cubicBezTo>
                    <a:pt x="20" y="0"/>
                    <a:pt x="20" y="0"/>
                    <a:pt x="20" y="0"/>
                  </a:cubicBezTo>
                  <a:cubicBezTo>
                    <a:pt x="22" y="0"/>
                    <a:pt x="24" y="2"/>
                    <a:pt x="24" y="4"/>
                  </a:cubicBezTo>
                  <a:lnTo>
                    <a:pt x="24"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5" name="Freeform 10"/>
            <p:cNvSpPr>
              <a:spLocks/>
            </p:cNvSpPr>
            <p:nvPr userDrawn="1"/>
          </p:nvSpPr>
          <p:spPr bwMode="auto">
            <a:xfrm>
              <a:off x="4702" y="930"/>
              <a:ext cx="189" cy="260"/>
            </a:xfrm>
            <a:custGeom>
              <a:avLst/>
              <a:gdLst>
                <a:gd name="T0" fmla="*/ 80 w 80"/>
                <a:gd name="T1" fmla="*/ 4 h 110"/>
                <a:gd name="T2" fmla="*/ 49 w 80"/>
                <a:gd name="T3" fmla="*/ 84 h 110"/>
                <a:gd name="T4" fmla="*/ 12 w 80"/>
                <a:gd name="T5" fmla="*/ 110 h 110"/>
                <a:gd name="T6" fmla="*/ 3 w 80"/>
                <a:gd name="T7" fmla="*/ 109 h 110"/>
                <a:gd name="T8" fmla="*/ 0 w 80"/>
                <a:gd name="T9" fmla="*/ 104 h 110"/>
                <a:gd name="T10" fmla="*/ 2 w 80"/>
                <a:gd name="T11" fmla="*/ 94 h 110"/>
                <a:gd name="T12" fmla="*/ 5 w 80"/>
                <a:gd name="T13" fmla="*/ 91 h 110"/>
                <a:gd name="T14" fmla="*/ 11 w 80"/>
                <a:gd name="T15" fmla="*/ 91 h 110"/>
                <a:gd name="T16" fmla="*/ 28 w 80"/>
                <a:gd name="T17" fmla="*/ 81 h 110"/>
                <a:gd name="T18" fmla="*/ 30 w 80"/>
                <a:gd name="T19" fmla="*/ 77 h 110"/>
                <a:gd name="T20" fmla="*/ 1 w 80"/>
                <a:gd name="T21" fmla="*/ 4 h 110"/>
                <a:gd name="T22" fmla="*/ 1 w 80"/>
                <a:gd name="T23" fmla="*/ 3 h 110"/>
                <a:gd name="T24" fmla="*/ 4 w 80"/>
                <a:gd name="T25" fmla="*/ 0 h 110"/>
                <a:gd name="T26" fmla="*/ 23 w 80"/>
                <a:gd name="T27" fmla="*/ 0 h 110"/>
                <a:gd name="T28" fmla="*/ 27 w 80"/>
                <a:gd name="T29" fmla="*/ 3 h 110"/>
                <a:gd name="T30" fmla="*/ 42 w 80"/>
                <a:gd name="T31" fmla="*/ 49 h 110"/>
                <a:gd name="T32" fmla="*/ 56 w 80"/>
                <a:gd name="T33" fmla="*/ 5 h 110"/>
                <a:gd name="T34" fmla="*/ 62 w 80"/>
                <a:gd name="T35" fmla="*/ 0 h 110"/>
                <a:gd name="T36" fmla="*/ 78 w 80"/>
                <a:gd name="T37" fmla="*/ 0 h 110"/>
                <a:gd name="T38" fmla="*/ 80 w 80"/>
                <a:gd name="T39" fmla="*/ 3 h 110"/>
                <a:gd name="T40" fmla="*/ 80 w 80"/>
                <a:gd name="T4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110">
                  <a:moveTo>
                    <a:pt x="80" y="4"/>
                  </a:moveTo>
                  <a:cubicBezTo>
                    <a:pt x="49" y="84"/>
                    <a:pt x="49" y="84"/>
                    <a:pt x="49" y="84"/>
                  </a:cubicBezTo>
                  <a:cubicBezTo>
                    <a:pt x="42" y="103"/>
                    <a:pt x="33" y="110"/>
                    <a:pt x="12" y="110"/>
                  </a:cubicBezTo>
                  <a:cubicBezTo>
                    <a:pt x="9" y="110"/>
                    <a:pt x="6" y="110"/>
                    <a:pt x="3" y="109"/>
                  </a:cubicBezTo>
                  <a:cubicBezTo>
                    <a:pt x="0" y="108"/>
                    <a:pt x="0" y="106"/>
                    <a:pt x="0" y="104"/>
                  </a:cubicBezTo>
                  <a:cubicBezTo>
                    <a:pt x="2" y="94"/>
                    <a:pt x="2" y="94"/>
                    <a:pt x="2" y="94"/>
                  </a:cubicBezTo>
                  <a:cubicBezTo>
                    <a:pt x="2" y="91"/>
                    <a:pt x="3" y="91"/>
                    <a:pt x="5" y="91"/>
                  </a:cubicBezTo>
                  <a:cubicBezTo>
                    <a:pt x="7" y="91"/>
                    <a:pt x="10" y="91"/>
                    <a:pt x="11" y="91"/>
                  </a:cubicBezTo>
                  <a:cubicBezTo>
                    <a:pt x="22" y="91"/>
                    <a:pt x="25" y="88"/>
                    <a:pt x="28" y="81"/>
                  </a:cubicBezTo>
                  <a:cubicBezTo>
                    <a:pt x="30" y="77"/>
                    <a:pt x="30" y="77"/>
                    <a:pt x="30" y="77"/>
                  </a:cubicBezTo>
                  <a:cubicBezTo>
                    <a:pt x="1" y="4"/>
                    <a:pt x="1" y="4"/>
                    <a:pt x="1" y="4"/>
                  </a:cubicBezTo>
                  <a:cubicBezTo>
                    <a:pt x="1" y="4"/>
                    <a:pt x="1" y="3"/>
                    <a:pt x="1" y="3"/>
                  </a:cubicBezTo>
                  <a:cubicBezTo>
                    <a:pt x="1" y="1"/>
                    <a:pt x="2" y="0"/>
                    <a:pt x="4" y="0"/>
                  </a:cubicBezTo>
                  <a:cubicBezTo>
                    <a:pt x="23" y="0"/>
                    <a:pt x="23" y="0"/>
                    <a:pt x="23" y="0"/>
                  </a:cubicBezTo>
                  <a:cubicBezTo>
                    <a:pt x="25" y="0"/>
                    <a:pt x="27" y="1"/>
                    <a:pt x="27" y="3"/>
                  </a:cubicBezTo>
                  <a:cubicBezTo>
                    <a:pt x="42" y="49"/>
                    <a:pt x="42" y="49"/>
                    <a:pt x="42" y="49"/>
                  </a:cubicBezTo>
                  <a:cubicBezTo>
                    <a:pt x="56" y="5"/>
                    <a:pt x="56" y="5"/>
                    <a:pt x="56" y="5"/>
                  </a:cubicBezTo>
                  <a:cubicBezTo>
                    <a:pt x="57" y="1"/>
                    <a:pt x="59" y="0"/>
                    <a:pt x="62" y="0"/>
                  </a:cubicBezTo>
                  <a:cubicBezTo>
                    <a:pt x="78" y="0"/>
                    <a:pt x="78" y="0"/>
                    <a:pt x="78" y="0"/>
                  </a:cubicBezTo>
                  <a:cubicBezTo>
                    <a:pt x="79" y="0"/>
                    <a:pt x="80" y="1"/>
                    <a:pt x="80" y="3"/>
                  </a:cubicBezTo>
                  <a:cubicBezTo>
                    <a:pt x="80" y="3"/>
                    <a:pt x="80" y="4"/>
                    <a:pt x="80"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6" name="Freeform 11"/>
            <p:cNvSpPr>
              <a:spLocks/>
            </p:cNvSpPr>
            <p:nvPr userDrawn="1"/>
          </p:nvSpPr>
          <p:spPr bwMode="auto">
            <a:xfrm>
              <a:off x="5014" y="854"/>
              <a:ext cx="163" cy="256"/>
            </a:xfrm>
            <a:custGeom>
              <a:avLst/>
              <a:gdLst>
                <a:gd name="T0" fmla="*/ 69 w 69"/>
                <a:gd name="T1" fmla="*/ 103 h 108"/>
                <a:gd name="T2" fmla="*/ 64 w 69"/>
                <a:gd name="T3" fmla="*/ 108 h 108"/>
                <a:gd name="T4" fmla="*/ 5 w 69"/>
                <a:gd name="T5" fmla="*/ 108 h 108"/>
                <a:gd name="T6" fmla="*/ 0 w 69"/>
                <a:gd name="T7" fmla="*/ 103 h 108"/>
                <a:gd name="T8" fmla="*/ 0 w 69"/>
                <a:gd name="T9" fmla="*/ 4 h 108"/>
                <a:gd name="T10" fmla="*/ 4 w 69"/>
                <a:gd name="T11" fmla="*/ 0 h 108"/>
                <a:gd name="T12" fmla="*/ 20 w 69"/>
                <a:gd name="T13" fmla="*/ 0 h 108"/>
                <a:gd name="T14" fmla="*/ 25 w 69"/>
                <a:gd name="T15" fmla="*/ 4 h 108"/>
                <a:gd name="T16" fmla="*/ 25 w 69"/>
                <a:gd name="T17" fmla="*/ 87 h 108"/>
                <a:gd name="T18" fmla="*/ 64 w 69"/>
                <a:gd name="T19" fmla="*/ 87 h 108"/>
                <a:gd name="T20" fmla="*/ 69 w 69"/>
                <a:gd name="T21" fmla="*/ 92 h 108"/>
                <a:gd name="T22" fmla="*/ 69 w 69"/>
                <a:gd name="T23" fmla="*/ 10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108">
                  <a:moveTo>
                    <a:pt x="69" y="103"/>
                  </a:moveTo>
                  <a:cubicBezTo>
                    <a:pt x="69" y="107"/>
                    <a:pt x="67" y="108"/>
                    <a:pt x="64" y="108"/>
                  </a:cubicBezTo>
                  <a:cubicBezTo>
                    <a:pt x="5" y="108"/>
                    <a:pt x="5" y="108"/>
                    <a:pt x="5" y="108"/>
                  </a:cubicBezTo>
                  <a:cubicBezTo>
                    <a:pt x="2" y="108"/>
                    <a:pt x="0" y="107"/>
                    <a:pt x="0" y="103"/>
                  </a:cubicBezTo>
                  <a:cubicBezTo>
                    <a:pt x="0" y="4"/>
                    <a:pt x="0" y="4"/>
                    <a:pt x="0" y="4"/>
                  </a:cubicBezTo>
                  <a:cubicBezTo>
                    <a:pt x="0" y="1"/>
                    <a:pt x="1" y="0"/>
                    <a:pt x="4" y="0"/>
                  </a:cubicBezTo>
                  <a:cubicBezTo>
                    <a:pt x="20" y="0"/>
                    <a:pt x="20" y="0"/>
                    <a:pt x="20" y="0"/>
                  </a:cubicBezTo>
                  <a:cubicBezTo>
                    <a:pt x="23" y="0"/>
                    <a:pt x="25" y="1"/>
                    <a:pt x="25" y="4"/>
                  </a:cubicBezTo>
                  <a:cubicBezTo>
                    <a:pt x="25" y="87"/>
                    <a:pt x="25" y="87"/>
                    <a:pt x="25" y="87"/>
                  </a:cubicBezTo>
                  <a:cubicBezTo>
                    <a:pt x="64" y="87"/>
                    <a:pt x="64" y="87"/>
                    <a:pt x="64" y="87"/>
                  </a:cubicBezTo>
                  <a:cubicBezTo>
                    <a:pt x="67" y="87"/>
                    <a:pt x="69" y="89"/>
                    <a:pt x="69" y="92"/>
                  </a:cubicBezTo>
                  <a:lnTo>
                    <a:pt x="69"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7" name="Freeform 12"/>
            <p:cNvSpPr>
              <a:spLocks noEditPoints="1"/>
            </p:cNvSpPr>
            <p:nvPr userDrawn="1"/>
          </p:nvSpPr>
          <p:spPr bwMode="auto">
            <a:xfrm>
              <a:off x="5189" y="925"/>
              <a:ext cx="175" cy="190"/>
            </a:xfrm>
            <a:custGeom>
              <a:avLst/>
              <a:gdLst>
                <a:gd name="T0" fmla="*/ 74 w 74"/>
                <a:gd name="T1" fmla="*/ 42 h 80"/>
                <a:gd name="T2" fmla="*/ 69 w 74"/>
                <a:gd name="T3" fmla="*/ 46 h 80"/>
                <a:gd name="T4" fmla="*/ 25 w 74"/>
                <a:gd name="T5" fmla="*/ 46 h 80"/>
                <a:gd name="T6" fmla="*/ 45 w 74"/>
                <a:gd name="T7" fmla="*/ 61 h 80"/>
                <a:gd name="T8" fmla="*/ 65 w 74"/>
                <a:gd name="T9" fmla="*/ 57 h 80"/>
                <a:gd name="T10" fmla="*/ 67 w 74"/>
                <a:gd name="T11" fmla="*/ 57 h 80"/>
                <a:gd name="T12" fmla="*/ 69 w 74"/>
                <a:gd name="T13" fmla="*/ 59 h 80"/>
                <a:gd name="T14" fmla="*/ 72 w 74"/>
                <a:gd name="T15" fmla="*/ 71 h 80"/>
                <a:gd name="T16" fmla="*/ 69 w 74"/>
                <a:gd name="T17" fmla="*/ 75 h 80"/>
                <a:gd name="T18" fmla="*/ 41 w 74"/>
                <a:gd name="T19" fmla="*/ 80 h 80"/>
                <a:gd name="T20" fmla="*/ 0 w 74"/>
                <a:gd name="T21" fmla="*/ 40 h 80"/>
                <a:gd name="T22" fmla="*/ 41 w 74"/>
                <a:gd name="T23" fmla="*/ 0 h 80"/>
                <a:gd name="T24" fmla="*/ 65 w 74"/>
                <a:gd name="T25" fmla="*/ 10 h 80"/>
                <a:gd name="T26" fmla="*/ 74 w 74"/>
                <a:gd name="T27" fmla="*/ 40 h 80"/>
                <a:gd name="T28" fmla="*/ 74 w 74"/>
                <a:gd name="T29" fmla="*/ 42 h 80"/>
                <a:gd name="T30" fmla="*/ 51 w 74"/>
                <a:gd name="T31" fmla="*/ 31 h 80"/>
                <a:gd name="T32" fmla="*/ 39 w 74"/>
                <a:gd name="T33" fmla="*/ 18 h 80"/>
                <a:gd name="T34" fmla="*/ 25 w 74"/>
                <a:gd name="T35" fmla="*/ 31 h 80"/>
                <a:gd name="T36" fmla="*/ 51 w 74"/>
                <a:gd name="T37" fmla="*/ 3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80">
                  <a:moveTo>
                    <a:pt x="74" y="42"/>
                  </a:moveTo>
                  <a:cubicBezTo>
                    <a:pt x="74" y="45"/>
                    <a:pt x="73" y="46"/>
                    <a:pt x="69" y="46"/>
                  </a:cubicBezTo>
                  <a:cubicBezTo>
                    <a:pt x="25" y="46"/>
                    <a:pt x="25" y="46"/>
                    <a:pt x="25" y="46"/>
                  </a:cubicBezTo>
                  <a:cubicBezTo>
                    <a:pt x="27" y="56"/>
                    <a:pt x="36" y="61"/>
                    <a:pt x="45" y="61"/>
                  </a:cubicBezTo>
                  <a:cubicBezTo>
                    <a:pt x="52" y="61"/>
                    <a:pt x="59" y="60"/>
                    <a:pt x="65" y="57"/>
                  </a:cubicBezTo>
                  <a:cubicBezTo>
                    <a:pt x="65" y="57"/>
                    <a:pt x="66" y="57"/>
                    <a:pt x="67" y="57"/>
                  </a:cubicBezTo>
                  <a:cubicBezTo>
                    <a:pt x="68" y="57"/>
                    <a:pt x="69" y="58"/>
                    <a:pt x="69" y="59"/>
                  </a:cubicBezTo>
                  <a:cubicBezTo>
                    <a:pt x="70" y="62"/>
                    <a:pt x="72" y="69"/>
                    <a:pt x="72" y="71"/>
                  </a:cubicBezTo>
                  <a:cubicBezTo>
                    <a:pt x="72" y="73"/>
                    <a:pt x="71" y="74"/>
                    <a:pt x="69" y="75"/>
                  </a:cubicBezTo>
                  <a:cubicBezTo>
                    <a:pt x="61" y="78"/>
                    <a:pt x="50" y="80"/>
                    <a:pt x="41" y="80"/>
                  </a:cubicBezTo>
                  <a:cubicBezTo>
                    <a:pt x="16" y="80"/>
                    <a:pt x="0" y="65"/>
                    <a:pt x="0" y="40"/>
                  </a:cubicBezTo>
                  <a:cubicBezTo>
                    <a:pt x="0" y="16"/>
                    <a:pt x="17" y="0"/>
                    <a:pt x="41" y="0"/>
                  </a:cubicBezTo>
                  <a:cubicBezTo>
                    <a:pt x="51" y="0"/>
                    <a:pt x="59" y="3"/>
                    <a:pt x="65" y="10"/>
                  </a:cubicBezTo>
                  <a:cubicBezTo>
                    <a:pt x="73" y="18"/>
                    <a:pt x="74" y="29"/>
                    <a:pt x="74" y="40"/>
                  </a:cubicBezTo>
                  <a:lnTo>
                    <a:pt x="74" y="42"/>
                  </a:lnTo>
                  <a:close/>
                  <a:moveTo>
                    <a:pt x="51" y="31"/>
                  </a:moveTo>
                  <a:cubicBezTo>
                    <a:pt x="51" y="25"/>
                    <a:pt x="48" y="18"/>
                    <a:pt x="39" y="18"/>
                  </a:cubicBezTo>
                  <a:cubicBezTo>
                    <a:pt x="32" y="18"/>
                    <a:pt x="26" y="24"/>
                    <a:pt x="25" y="31"/>
                  </a:cubicBezTo>
                  <a:lnTo>
                    <a:pt x="5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8" name="Freeform 13"/>
            <p:cNvSpPr>
              <a:spLocks noEditPoints="1"/>
            </p:cNvSpPr>
            <p:nvPr userDrawn="1"/>
          </p:nvSpPr>
          <p:spPr bwMode="auto">
            <a:xfrm>
              <a:off x="5382" y="925"/>
              <a:ext cx="194" cy="190"/>
            </a:xfrm>
            <a:custGeom>
              <a:avLst/>
              <a:gdLst>
                <a:gd name="T0" fmla="*/ 82 w 82"/>
                <a:gd name="T1" fmla="*/ 74 h 80"/>
                <a:gd name="T2" fmla="*/ 79 w 82"/>
                <a:gd name="T3" fmla="*/ 78 h 80"/>
                <a:gd name="T4" fmla="*/ 70 w 82"/>
                <a:gd name="T5" fmla="*/ 78 h 80"/>
                <a:gd name="T6" fmla="*/ 55 w 82"/>
                <a:gd name="T7" fmla="*/ 71 h 80"/>
                <a:gd name="T8" fmla="*/ 55 w 82"/>
                <a:gd name="T9" fmla="*/ 71 h 80"/>
                <a:gd name="T10" fmla="*/ 33 w 82"/>
                <a:gd name="T11" fmla="*/ 80 h 80"/>
                <a:gd name="T12" fmla="*/ 0 w 82"/>
                <a:gd name="T13" fmla="*/ 41 h 80"/>
                <a:gd name="T14" fmla="*/ 35 w 82"/>
                <a:gd name="T15" fmla="*/ 0 h 80"/>
                <a:gd name="T16" fmla="*/ 54 w 82"/>
                <a:gd name="T17" fmla="*/ 9 h 80"/>
                <a:gd name="T18" fmla="*/ 54 w 82"/>
                <a:gd name="T19" fmla="*/ 5 h 80"/>
                <a:gd name="T20" fmla="*/ 58 w 82"/>
                <a:gd name="T21" fmla="*/ 2 h 80"/>
                <a:gd name="T22" fmla="*/ 72 w 82"/>
                <a:gd name="T23" fmla="*/ 2 h 80"/>
                <a:gd name="T24" fmla="*/ 76 w 82"/>
                <a:gd name="T25" fmla="*/ 6 h 80"/>
                <a:gd name="T26" fmla="*/ 76 w 82"/>
                <a:gd name="T27" fmla="*/ 60 h 80"/>
                <a:gd name="T28" fmla="*/ 78 w 82"/>
                <a:gd name="T29" fmla="*/ 62 h 80"/>
                <a:gd name="T30" fmla="*/ 79 w 82"/>
                <a:gd name="T31" fmla="*/ 62 h 80"/>
                <a:gd name="T32" fmla="*/ 82 w 82"/>
                <a:gd name="T33" fmla="*/ 65 h 80"/>
                <a:gd name="T34" fmla="*/ 82 w 82"/>
                <a:gd name="T35" fmla="*/ 74 h 80"/>
                <a:gd name="T36" fmla="*/ 52 w 82"/>
                <a:gd name="T37" fmla="*/ 24 h 80"/>
                <a:gd name="T38" fmla="*/ 40 w 82"/>
                <a:gd name="T39" fmla="*/ 19 h 80"/>
                <a:gd name="T40" fmla="*/ 25 w 82"/>
                <a:gd name="T41" fmla="*/ 40 h 80"/>
                <a:gd name="T42" fmla="*/ 39 w 82"/>
                <a:gd name="T43" fmla="*/ 61 h 80"/>
                <a:gd name="T44" fmla="*/ 52 w 82"/>
                <a:gd name="T45" fmla="*/ 55 h 80"/>
                <a:gd name="T46" fmla="*/ 52 w 82"/>
                <a:gd name="T47"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0">
                  <a:moveTo>
                    <a:pt x="82" y="74"/>
                  </a:moveTo>
                  <a:cubicBezTo>
                    <a:pt x="82" y="77"/>
                    <a:pt x="81" y="78"/>
                    <a:pt x="79" y="78"/>
                  </a:cubicBezTo>
                  <a:cubicBezTo>
                    <a:pt x="70" y="78"/>
                    <a:pt x="70" y="78"/>
                    <a:pt x="70" y="78"/>
                  </a:cubicBezTo>
                  <a:cubicBezTo>
                    <a:pt x="61" y="78"/>
                    <a:pt x="57" y="75"/>
                    <a:pt x="55" y="71"/>
                  </a:cubicBezTo>
                  <a:cubicBezTo>
                    <a:pt x="55" y="71"/>
                    <a:pt x="55" y="71"/>
                    <a:pt x="55" y="71"/>
                  </a:cubicBezTo>
                  <a:cubicBezTo>
                    <a:pt x="51" y="76"/>
                    <a:pt x="41" y="80"/>
                    <a:pt x="33" y="80"/>
                  </a:cubicBezTo>
                  <a:cubicBezTo>
                    <a:pt x="11" y="80"/>
                    <a:pt x="0" y="62"/>
                    <a:pt x="0" y="41"/>
                  </a:cubicBezTo>
                  <a:cubicBezTo>
                    <a:pt x="0" y="14"/>
                    <a:pt x="18" y="0"/>
                    <a:pt x="35" y="0"/>
                  </a:cubicBezTo>
                  <a:cubicBezTo>
                    <a:pt x="43" y="0"/>
                    <a:pt x="50" y="4"/>
                    <a:pt x="54" y="9"/>
                  </a:cubicBezTo>
                  <a:cubicBezTo>
                    <a:pt x="54" y="5"/>
                    <a:pt x="54" y="5"/>
                    <a:pt x="54" y="5"/>
                  </a:cubicBezTo>
                  <a:cubicBezTo>
                    <a:pt x="54" y="3"/>
                    <a:pt x="56" y="2"/>
                    <a:pt x="58" y="2"/>
                  </a:cubicBezTo>
                  <a:cubicBezTo>
                    <a:pt x="72" y="2"/>
                    <a:pt x="72" y="2"/>
                    <a:pt x="72" y="2"/>
                  </a:cubicBezTo>
                  <a:cubicBezTo>
                    <a:pt x="74" y="2"/>
                    <a:pt x="76" y="3"/>
                    <a:pt x="76" y="6"/>
                  </a:cubicBezTo>
                  <a:cubicBezTo>
                    <a:pt x="76" y="60"/>
                    <a:pt x="76" y="60"/>
                    <a:pt x="76" y="60"/>
                  </a:cubicBezTo>
                  <a:cubicBezTo>
                    <a:pt x="76" y="61"/>
                    <a:pt x="76" y="62"/>
                    <a:pt x="78" y="62"/>
                  </a:cubicBezTo>
                  <a:cubicBezTo>
                    <a:pt x="79" y="62"/>
                    <a:pt x="79" y="62"/>
                    <a:pt x="79" y="62"/>
                  </a:cubicBezTo>
                  <a:cubicBezTo>
                    <a:pt x="81" y="62"/>
                    <a:pt x="82" y="63"/>
                    <a:pt x="82" y="65"/>
                  </a:cubicBezTo>
                  <a:lnTo>
                    <a:pt x="82" y="74"/>
                  </a:lnTo>
                  <a:close/>
                  <a:moveTo>
                    <a:pt x="52" y="24"/>
                  </a:moveTo>
                  <a:cubicBezTo>
                    <a:pt x="49" y="22"/>
                    <a:pt x="44" y="19"/>
                    <a:pt x="40" y="19"/>
                  </a:cubicBezTo>
                  <a:cubicBezTo>
                    <a:pt x="32" y="19"/>
                    <a:pt x="25" y="25"/>
                    <a:pt x="25" y="40"/>
                  </a:cubicBezTo>
                  <a:cubicBezTo>
                    <a:pt x="25" y="50"/>
                    <a:pt x="27" y="61"/>
                    <a:pt x="39" y="61"/>
                  </a:cubicBezTo>
                  <a:cubicBezTo>
                    <a:pt x="45" y="61"/>
                    <a:pt x="50" y="57"/>
                    <a:pt x="52" y="55"/>
                  </a:cubicBezTo>
                  <a:lnTo>
                    <a:pt x="5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9" name="Freeform 14"/>
            <p:cNvSpPr>
              <a:spLocks/>
            </p:cNvSpPr>
            <p:nvPr userDrawn="1"/>
          </p:nvSpPr>
          <p:spPr bwMode="auto">
            <a:xfrm>
              <a:off x="5607" y="925"/>
              <a:ext cx="114" cy="185"/>
            </a:xfrm>
            <a:custGeom>
              <a:avLst/>
              <a:gdLst>
                <a:gd name="T0" fmla="*/ 23 w 48"/>
                <a:gd name="T1" fmla="*/ 27 h 78"/>
                <a:gd name="T2" fmla="*/ 23 w 48"/>
                <a:gd name="T3" fmla="*/ 74 h 78"/>
                <a:gd name="T4" fmla="*/ 19 w 48"/>
                <a:gd name="T5" fmla="*/ 78 h 78"/>
                <a:gd name="T6" fmla="*/ 4 w 48"/>
                <a:gd name="T7" fmla="*/ 78 h 78"/>
                <a:gd name="T8" fmla="*/ 0 w 48"/>
                <a:gd name="T9" fmla="*/ 74 h 78"/>
                <a:gd name="T10" fmla="*/ 0 w 48"/>
                <a:gd name="T11" fmla="*/ 7 h 78"/>
                <a:gd name="T12" fmla="*/ 4 w 48"/>
                <a:gd name="T13" fmla="*/ 2 h 78"/>
                <a:gd name="T14" fmla="*/ 17 w 48"/>
                <a:gd name="T15" fmla="*/ 2 h 78"/>
                <a:gd name="T16" fmla="*/ 22 w 48"/>
                <a:gd name="T17" fmla="*/ 5 h 78"/>
                <a:gd name="T18" fmla="*/ 22 w 48"/>
                <a:gd name="T19" fmla="*/ 10 h 78"/>
                <a:gd name="T20" fmla="*/ 41 w 48"/>
                <a:gd name="T21" fmla="*/ 0 h 78"/>
                <a:gd name="T22" fmla="*/ 46 w 48"/>
                <a:gd name="T23" fmla="*/ 0 h 78"/>
                <a:gd name="T24" fmla="*/ 47 w 48"/>
                <a:gd name="T25" fmla="*/ 4 h 78"/>
                <a:gd name="T26" fmla="*/ 45 w 48"/>
                <a:gd name="T27" fmla="*/ 19 h 78"/>
                <a:gd name="T28" fmla="*/ 43 w 48"/>
                <a:gd name="T29" fmla="*/ 21 h 78"/>
                <a:gd name="T30" fmla="*/ 38 w 48"/>
                <a:gd name="T31" fmla="*/ 21 h 78"/>
                <a:gd name="T32" fmla="*/ 23 w 48"/>
                <a:gd name="T33" fmla="*/ 2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78">
                  <a:moveTo>
                    <a:pt x="23" y="27"/>
                  </a:moveTo>
                  <a:cubicBezTo>
                    <a:pt x="23" y="74"/>
                    <a:pt x="23" y="74"/>
                    <a:pt x="23" y="74"/>
                  </a:cubicBezTo>
                  <a:cubicBezTo>
                    <a:pt x="23" y="76"/>
                    <a:pt x="22" y="78"/>
                    <a:pt x="19" y="78"/>
                  </a:cubicBezTo>
                  <a:cubicBezTo>
                    <a:pt x="4" y="78"/>
                    <a:pt x="4" y="78"/>
                    <a:pt x="4" y="78"/>
                  </a:cubicBezTo>
                  <a:cubicBezTo>
                    <a:pt x="1" y="78"/>
                    <a:pt x="0" y="77"/>
                    <a:pt x="0" y="74"/>
                  </a:cubicBezTo>
                  <a:cubicBezTo>
                    <a:pt x="0" y="7"/>
                    <a:pt x="0" y="7"/>
                    <a:pt x="0" y="7"/>
                  </a:cubicBezTo>
                  <a:cubicBezTo>
                    <a:pt x="0" y="3"/>
                    <a:pt x="2" y="2"/>
                    <a:pt x="4" y="2"/>
                  </a:cubicBezTo>
                  <a:cubicBezTo>
                    <a:pt x="17" y="2"/>
                    <a:pt x="17" y="2"/>
                    <a:pt x="17" y="2"/>
                  </a:cubicBezTo>
                  <a:cubicBezTo>
                    <a:pt x="20" y="2"/>
                    <a:pt x="21" y="3"/>
                    <a:pt x="22" y="5"/>
                  </a:cubicBezTo>
                  <a:cubicBezTo>
                    <a:pt x="22" y="10"/>
                    <a:pt x="22" y="10"/>
                    <a:pt x="22" y="10"/>
                  </a:cubicBezTo>
                  <a:cubicBezTo>
                    <a:pt x="27" y="3"/>
                    <a:pt x="32" y="0"/>
                    <a:pt x="41" y="0"/>
                  </a:cubicBezTo>
                  <a:cubicBezTo>
                    <a:pt x="43" y="0"/>
                    <a:pt x="44" y="0"/>
                    <a:pt x="46" y="0"/>
                  </a:cubicBezTo>
                  <a:cubicBezTo>
                    <a:pt x="48" y="1"/>
                    <a:pt x="48" y="3"/>
                    <a:pt x="47" y="4"/>
                  </a:cubicBezTo>
                  <a:cubicBezTo>
                    <a:pt x="45" y="19"/>
                    <a:pt x="45" y="19"/>
                    <a:pt x="45" y="19"/>
                  </a:cubicBezTo>
                  <a:cubicBezTo>
                    <a:pt x="45" y="21"/>
                    <a:pt x="44" y="21"/>
                    <a:pt x="43" y="21"/>
                  </a:cubicBezTo>
                  <a:cubicBezTo>
                    <a:pt x="41" y="21"/>
                    <a:pt x="40" y="21"/>
                    <a:pt x="38" y="21"/>
                  </a:cubicBezTo>
                  <a:cubicBezTo>
                    <a:pt x="32" y="21"/>
                    <a:pt x="27" y="23"/>
                    <a:pt x="2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0" name="Freeform 15"/>
            <p:cNvSpPr>
              <a:spLocks/>
            </p:cNvSpPr>
            <p:nvPr userDrawn="1"/>
          </p:nvSpPr>
          <p:spPr bwMode="auto">
            <a:xfrm>
              <a:off x="5744" y="925"/>
              <a:ext cx="168" cy="185"/>
            </a:xfrm>
            <a:custGeom>
              <a:avLst/>
              <a:gdLst>
                <a:gd name="T0" fmla="*/ 71 w 71"/>
                <a:gd name="T1" fmla="*/ 73 h 78"/>
                <a:gd name="T2" fmla="*/ 67 w 71"/>
                <a:gd name="T3" fmla="*/ 78 h 78"/>
                <a:gd name="T4" fmla="*/ 52 w 71"/>
                <a:gd name="T5" fmla="*/ 78 h 78"/>
                <a:gd name="T6" fmla="*/ 48 w 71"/>
                <a:gd name="T7" fmla="*/ 73 h 78"/>
                <a:gd name="T8" fmla="*/ 48 w 71"/>
                <a:gd name="T9" fmla="*/ 32 h 78"/>
                <a:gd name="T10" fmla="*/ 39 w 71"/>
                <a:gd name="T11" fmla="*/ 21 h 78"/>
                <a:gd name="T12" fmla="*/ 23 w 71"/>
                <a:gd name="T13" fmla="*/ 27 h 78"/>
                <a:gd name="T14" fmla="*/ 23 w 71"/>
                <a:gd name="T15" fmla="*/ 73 h 78"/>
                <a:gd name="T16" fmla="*/ 19 w 71"/>
                <a:gd name="T17" fmla="*/ 78 h 78"/>
                <a:gd name="T18" fmla="*/ 4 w 71"/>
                <a:gd name="T19" fmla="*/ 78 h 78"/>
                <a:gd name="T20" fmla="*/ 0 w 71"/>
                <a:gd name="T21" fmla="*/ 74 h 78"/>
                <a:gd name="T22" fmla="*/ 0 w 71"/>
                <a:gd name="T23" fmla="*/ 7 h 78"/>
                <a:gd name="T24" fmla="*/ 4 w 71"/>
                <a:gd name="T25" fmla="*/ 2 h 78"/>
                <a:gd name="T26" fmla="*/ 17 w 71"/>
                <a:gd name="T27" fmla="*/ 2 h 78"/>
                <a:gd name="T28" fmla="*/ 21 w 71"/>
                <a:gd name="T29" fmla="*/ 5 h 78"/>
                <a:gd name="T30" fmla="*/ 22 w 71"/>
                <a:gd name="T31" fmla="*/ 9 h 78"/>
                <a:gd name="T32" fmla="*/ 46 w 71"/>
                <a:gd name="T33" fmla="*/ 0 h 78"/>
                <a:gd name="T34" fmla="*/ 71 w 71"/>
                <a:gd name="T35" fmla="*/ 28 h 78"/>
                <a:gd name="T36" fmla="*/ 71 w 71"/>
                <a:gd name="T37" fmla="*/ 7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78">
                  <a:moveTo>
                    <a:pt x="71" y="73"/>
                  </a:moveTo>
                  <a:cubicBezTo>
                    <a:pt x="71" y="76"/>
                    <a:pt x="70" y="78"/>
                    <a:pt x="67" y="78"/>
                  </a:cubicBezTo>
                  <a:cubicBezTo>
                    <a:pt x="52" y="78"/>
                    <a:pt x="52" y="78"/>
                    <a:pt x="52" y="78"/>
                  </a:cubicBezTo>
                  <a:cubicBezTo>
                    <a:pt x="49" y="78"/>
                    <a:pt x="48" y="76"/>
                    <a:pt x="48" y="73"/>
                  </a:cubicBezTo>
                  <a:cubicBezTo>
                    <a:pt x="48" y="32"/>
                    <a:pt x="48" y="32"/>
                    <a:pt x="48" y="32"/>
                  </a:cubicBezTo>
                  <a:cubicBezTo>
                    <a:pt x="48" y="25"/>
                    <a:pt x="46" y="21"/>
                    <a:pt x="39" y="21"/>
                  </a:cubicBezTo>
                  <a:cubicBezTo>
                    <a:pt x="34" y="21"/>
                    <a:pt x="27" y="23"/>
                    <a:pt x="23" y="27"/>
                  </a:cubicBezTo>
                  <a:cubicBezTo>
                    <a:pt x="23" y="73"/>
                    <a:pt x="23" y="73"/>
                    <a:pt x="23" y="73"/>
                  </a:cubicBezTo>
                  <a:cubicBezTo>
                    <a:pt x="23" y="76"/>
                    <a:pt x="22" y="78"/>
                    <a:pt x="19" y="78"/>
                  </a:cubicBezTo>
                  <a:cubicBezTo>
                    <a:pt x="4" y="78"/>
                    <a:pt x="4" y="78"/>
                    <a:pt x="4" y="78"/>
                  </a:cubicBezTo>
                  <a:cubicBezTo>
                    <a:pt x="1" y="78"/>
                    <a:pt x="0" y="77"/>
                    <a:pt x="0" y="74"/>
                  </a:cubicBezTo>
                  <a:cubicBezTo>
                    <a:pt x="0" y="7"/>
                    <a:pt x="0" y="7"/>
                    <a:pt x="0" y="7"/>
                  </a:cubicBezTo>
                  <a:cubicBezTo>
                    <a:pt x="0" y="4"/>
                    <a:pt x="1" y="2"/>
                    <a:pt x="4" y="2"/>
                  </a:cubicBezTo>
                  <a:cubicBezTo>
                    <a:pt x="17" y="2"/>
                    <a:pt x="17" y="2"/>
                    <a:pt x="17" y="2"/>
                  </a:cubicBezTo>
                  <a:cubicBezTo>
                    <a:pt x="19" y="2"/>
                    <a:pt x="21" y="3"/>
                    <a:pt x="21" y="5"/>
                  </a:cubicBezTo>
                  <a:cubicBezTo>
                    <a:pt x="22" y="9"/>
                    <a:pt x="22" y="9"/>
                    <a:pt x="22" y="9"/>
                  </a:cubicBezTo>
                  <a:cubicBezTo>
                    <a:pt x="29" y="3"/>
                    <a:pt x="37" y="0"/>
                    <a:pt x="46" y="0"/>
                  </a:cubicBezTo>
                  <a:cubicBezTo>
                    <a:pt x="64" y="0"/>
                    <a:pt x="71" y="11"/>
                    <a:pt x="71" y="28"/>
                  </a:cubicBezTo>
                  <a:lnTo>
                    <a:pt x="71"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1" name="Freeform 16"/>
            <p:cNvSpPr>
              <a:spLocks noEditPoints="1"/>
            </p:cNvSpPr>
            <p:nvPr userDrawn="1"/>
          </p:nvSpPr>
          <p:spPr bwMode="auto">
            <a:xfrm>
              <a:off x="5952" y="852"/>
              <a:ext cx="59" cy="258"/>
            </a:xfrm>
            <a:custGeom>
              <a:avLst/>
              <a:gdLst>
                <a:gd name="T0" fmla="*/ 13 w 25"/>
                <a:gd name="T1" fmla="*/ 24 h 109"/>
                <a:gd name="T2" fmla="*/ 0 w 25"/>
                <a:gd name="T3" fmla="*/ 12 h 109"/>
                <a:gd name="T4" fmla="*/ 13 w 25"/>
                <a:gd name="T5" fmla="*/ 0 h 109"/>
                <a:gd name="T6" fmla="*/ 25 w 25"/>
                <a:gd name="T7" fmla="*/ 12 h 109"/>
                <a:gd name="T8" fmla="*/ 13 w 25"/>
                <a:gd name="T9" fmla="*/ 24 h 109"/>
                <a:gd name="T10" fmla="*/ 25 w 25"/>
                <a:gd name="T11" fmla="*/ 104 h 109"/>
                <a:gd name="T12" fmla="*/ 20 w 25"/>
                <a:gd name="T13" fmla="*/ 109 h 109"/>
                <a:gd name="T14" fmla="*/ 6 w 25"/>
                <a:gd name="T15" fmla="*/ 109 h 109"/>
                <a:gd name="T16" fmla="*/ 1 w 25"/>
                <a:gd name="T17" fmla="*/ 104 h 109"/>
                <a:gd name="T18" fmla="*/ 1 w 25"/>
                <a:gd name="T19" fmla="*/ 37 h 109"/>
                <a:gd name="T20" fmla="*/ 6 w 25"/>
                <a:gd name="T21" fmla="*/ 33 h 109"/>
                <a:gd name="T22" fmla="*/ 20 w 25"/>
                <a:gd name="T23" fmla="*/ 33 h 109"/>
                <a:gd name="T24" fmla="*/ 25 w 25"/>
                <a:gd name="T25" fmla="*/ 37 h 109"/>
                <a:gd name="T26" fmla="*/ 25 w 25"/>
                <a:gd name="T27" fmla="*/ 10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09">
                  <a:moveTo>
                    <a:pt x="13" y="24"/>
                  </a:moveTo>
                  <a:cubicBezTo>
                    <a:pt x="7" y="24"/>
                    <a:pt x="0" y="20"/>
                    <a:pt x="0" y="12"/>
                  </a:cubicBezTo>
                  <a:cubicBezTo>
                    <a:pt x="0" y="5"/>
                    <a:pt x="6" y="0"/>
                    <a:pt x="13" y="0"/>
                  </a:cubicBezTo>
                  <a:cubicBezTo>
                    <a:pt x="19" y="0"/>
                    <a:pt x="25" y="5"/>
                    <a:pt x="25" y="12"/>
                  </a:cubicBezTo>
                  <a:cubicBezTo>
                    <a:pt x="25" y="20"/>
                    <a:pt x="19" y="24"/>
                    <a:pt x="13" y="24"/>
                  </a:cubicBezTo>
                  <a:moveTo>
                    <a:pt x="25" y="104"/>
                  </a:moveTo>
                  <a:cubicBezTo>
                    <a:pt x="25" y="108"/>
                    <a:pt x="23" y="109"/>
                    <a:pt x="20" y="109"/>
                  </a:cubicBezTo>
                  <a:cubicBezTo>
                    <a:pt x="6" y="109"/>
                    <a:pt x="6" y="109"/>
                    <a:pt x="6" y="109"/>
                  </a:cubicBezTo>
                  <a:cubicBezTo>
                    <a:pt x="3" y="109"/>
                    <a:pt x="1" y="108"/>
                    <a:pt x="1" y="104"/>
                  </a:cubicBezTo>
                  <a:cubicBezTo>
                    <a:pt x="1" y="37"/>
                    <a:pt x="1" y="37"/>
                    <a:pt x="1" y="37"/>
                  </a:cubicBezTo>
                  <a:cubicBezTo>
                    <a:pt x="1" y="34"/>
                    <a:pt x="3" y="33"/>
                    <a:pt x="6" y="33"/>
                  </a:cubicBezTo>
                  <a:cubicBezTo>
                    <a:pt x="20" y="33"/>
                    <a:pt x="20" y="33"/>
                    <a:pt x="20" y="33"/>
                  </a:cubicBezTo>
                  <a:cubicBezTo>
                    <a:pt x="23" y="33"/>
                    <a:pt x="25" y="34"/>
                    <a:pt x="25" y="37"/>
                  </a:cubicBezTo>
                  <a:lnTo>
                    <a:pt x="25"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2" name="Freeform 17"/>
            <p:cNvSpPr>
              <a:spLocks/>
            </p:cNvSpPr>
            <p:nvPr userDrawn="1"/>
          </p:nvSpPr>
          <p:spPr bwMode="auto">
            <a:xfrm>
              <a:off x="6056" y="925"/>
              <a:ext cx="171" cy="185"/>
            </a:xfrm>
            <a:custGeom>
              <a:avLst/>
              <a:gdLst>
                <a:gd name="T0" fmla="*/ 72 w 72"/>
                <a:gd name="T1" fmla="*/ 73 h 78"/>
                <a:gd name="T2" fmla="*/ 67 w 72"/>
                <a:gd name="T3" fmla="*/ 78 h 78"/>
                <a:gd name="T4" fmla="*/ 53 w 72"/>
                <a:gd name="T5" fmla="*/ 78 h 78"/>
                <a:gd name="T6" fmla="*/ 48 w 72"/>
                <a:gd name="T7" fmla="*/ 73 h 78"/>
                <a:gd name="T8" fmla="*/ 48 w 72"/>
                <a:gd name="T9" fmla="*/ 32 h 78"/>
                <a:gd name="T10" fmla="*/ 39 w 72"/>
                <a:gd name="T11" fmla="*/ 21 h 78"/>
                <a:gd name="T12" fmla="*/ 23 w 72"/>
                <a:gd name="T13" fmla="*/ 27 h 78"/>
                <a:gd name="T14" fmla="*/ 23 w 72"/>
                <a:gd name="T15" fmla="*/ 73 h 78"/>
                <a:gd name="T16" fmla="*/ 19 w 72"/>
                <a:gd name="T17" fmla="*/ 78 h 78"/>
                <a:gd name="T18" fmla="*/ 4 w 72"/>
                <a:gd name="T19" fmla="*/ 78 h 78"/>
                <a:gd name="T20" fmla="*/ 0 w 72"/>
                <a:gd name="T21" fmla="*/ 74 h 78"/>
                <a:gd name="T22" fmla="*/ 0 w 72"/>
                <a:gd name="T23" fmla="*/ 7 h 78"/>
                <a:gd name="T24" fmla="*/ 5 w 72"/>
                <a:gd name="T25" fmla="*/ 2 h 78"/>
                <a:gd name="T26" fmla="*/ 17 w 72"/>
                <a:gd name="T27" fmla="*/ 2 h 78"/>
                <a:gd name="T28" fmla="*/ 22 w 72"/>
                <a:gd name="T29" fmla="*/ 5 h 78"/>
                <a:gd name="T30" fmla="*/ 22 w 72"/>
                <a:gd name="T31" fmla="*/ 9 h 78"/>
                <a:gd name="T32" fmla="*/ 47 w 72"/>
                <a:gd name="T33" fmla="*/ 0 h 78"/>
                <a:gd name="T34" fmla="*/ 72 w 72"/>
                <a:gd name="T35" fmla="*/ 28 h 78"/>
                <a:gd name="T36" fmla="*/ 72 w 72"/>
                <a:gd name="T37" fmla="*/ 7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8">
                  <a:moveTo>
                    <a:pt x="72" y="73"/>
                  </a:moveTo>
                  <a:cubicBezTo>
                    <a:pt x="72" y="76"/>
                    <a:pt x="70" y="78"/>
                    <a:pt x="67" y="78"/>
                  </a:cubicBezTo>
                  <a:cubicBezTo>
                    <a:pt x="53" y="78"/>
                    <a:pt x="53" y="78"/>
                    <a:pt x="53" y="78"/>
                  </a:cubicBezTo>
                  <a:cubicBezTo>
                    <a:pt x="49" y="78"/>
                    <a:pt x="48" y="76"/>
                    <a:pt x="48" y="73"/>
                  </a:cubicBezTo>
                  <a:cubicBezTo>
                    <a:pt x="48" y="32"/>
                    <a:pt x="48" y="32"/>
                    <a:pt x="48" y="32"/>
                  </a:cubicBezTo>
                  <a:cubicBezTo>
                    <a:pt x="48" y="25"/>
                    <a:pt x="46" y="21"/>
                    <a:pt x="39" y="21"/>
                  </a:cubicBezTo>
                  <a:cubicBezTo>
                    <a:pt x="34" y="21"/>
                    <a:pt x="28" y="23"/>
                    <a:pt x="23" y="27"/>
                  </a:cubicBezTo>
                  <a:cubicBezTo>
                    <a:pt x="23" y="73"/>
                    <a:pt x="23" y="73"/>
                    <a:pt x="23" y="73"/>
                  </a:cubicBezTo>
                  <a:cubicBezTo>
                    <a:pt x="23" y="76"/>
                    <a:pt x="22" y="78"/>
                    <a:pt x="19" y="78"/>
                  </a:cubicBezTo>
                  <a:cubicBezTo>
                    <a:pt x="4" y="78"/>
                    <a:pt x="4" y="78"/>
                    <a:pt x="4" y="78"/>
                  </a:cubicBezTo>
                  <a:cubicBezTo>
                    <a:pt x="2" y="78"/>
                    <a:pt x="0" y="77"/>
                    <a:pt x="0" y="74"/>
                  </a:cubicBezTo>
                  <a:cubicBezTo>
                    <a:pt x="0" y="7"/>
                    <a:pt x="0" y="7"/>
                    <a:pt x="0" y="7"/>
                  </a:cubicBezTo>
                  <a:cubicBezTo>
                    <a:pt x="0" y="4"/>
                    <a:pt x="1" y="2"/>
                    <a:pt x="5" y="2"/>
                  </a:cubicBezTo>
                  <a:cubicBezTo>
                    <a:pt x="17" y="2"/>
                    <a:pt x="17" y="2"/>
                    <a:pt x="17" y="2"/>
                  </a:cubicBezTo>
                  <a:cubicBezTo>
                    <a:pt x="20" y="2"/>
                    <a:pt x="21" y="3"/>
                    <a:pt x="22" y="5"/>
                  </a:cubicBezTo>
                  <a:cubicBezTo>
                    <a:pt x="22" y="9"/>
                    <a:pt x="22" y="9"/>
                    <a:pt x="22" y="9"/>
                  </a:cubicBezTo>
                  <a:cubicBezTo>
                    <a:pt x="29" y="3"/>
                    <a:pt x="38" y="0"/>
                    <a:pt x="47" y="0"/>
                  </a:cubicBezTo>
                  <a:cubicBezTo>
                    <a:pt x="64" y="0"/>
                    <a:pt x="72" y="11"/>
                    <a:pt x="72" y="28"/>
                  </a:cubicBezTo>
                  <a:lnTo>
                    <a:pt x="72"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3" name="Freeform 18"/>
            <p:cNvSpPr>
              <a:spLocks noEditPoints="1"/>
            </p:cNvSpPr>
            <p:nvPr userDrawn="1"/>
          </p:nvSpPr>
          <p:spPr bwMode="auto">
            <a:xfrm>
              <a:off x="6255" y="925"/>
              <a:ext cx="177" cy="265"/>
            </a:xfrm>
            <a:custGeom>
              <a:avLst/>
              <a:gdLst>
                <a:gd name="T0" fmla="*/ 75 w 75"/>
                <a:gd name="T1" fmla="*/ 72 h 112"/>
                <a:gd name="T2" fmla="*/ 37 w 75"/>
                <a:gd name="T3" fmla="*/ 112 h 112"/>
                <a:gd name="T4" fmla="*/ 13 w 75"/>
                <a:gd name="T5" fmla="*/ 107 h 112"/>
                <a:gd name="T6" fmla="*/ 10 w 75"/>
                <a:gd name="T7" fmla="*/ 101 h 112"/>
                <a:gd name="T8" fmla="*/ 13 w 75"/>
                <a:gd name="T9" fmla="*/ 93 h 112"/>
                <a:gd name="T10" fmla="*/ 18 w 75"/>
                <a:gd name="T11" fmla="*/ 90 h 112"/>
                <a:gd name="T12" fmla="*/ 36 w 75"/>
                <a:gd name="T13" fmla="*/ 94 h 112"/>
                <a:gd name="T14" fmla="*/ 52 w 75"/>
                <a:gd name="T15" fmla="*/ 77 h 112"/>
                <a:gd name="T16" fmla="*/ 52 w 75"/>
                <a:gd name="T17" fmla="*/ 71 h 112"/>
                <a:gd name="T18" fmla="*/ 33 w 75"/>
                <a:gd name="T19" fmla="*/ 78 h 112"/>
                <a:gd name="T20" fmla="*/ 10 w 75"/>
                <a:gd name="T21" fmla="*/ 70 h 112"/>
                <a:gd name="T22" fmla="*/ 0 w 75"/>
                <a:gd name="T23" fmla="*/ 41 h 112"/>
                <a:gd name="T24" fmla="*/ 35 w 75"/>
                <a:gd name="T25" fmla="*/ 0 h 112"/>
                <a:gd name="T26" fmla="*/ 46 w 75"/>
                <a:gd name="T27" fmla="*/ 3 h 112"/>
                <a:gd name="T28" fmla="*/ 53 w 75"/>
                <a:gd name="T29" fmla="*/ 9 h 112"/>
                <a:gd name="T30" fmla="*/ 53 w 75"/>
                <a:gd name="T31" fmla="*/ 5 h 112"/>
                <a:gd name="T32" fmla="*/ 58 w 75"/>
                <a:gd name="T33" fmla="*/ 2 h 112"/>
                <a:gd name="T34" fmla="*/ 71 w 75"/>
                <a:gd name="T35" fmla="*/ 2 h 112"/>
                <a:gd name="T36" fmla="*/ 75 w 75"/>
                <a:gd name="T37" fmla="*/ 6 h 112"/>
                <a:gd name="T38" fmla="*/ 75 w 75"/>
                <a:gd name="T39" fmla="*/ 72 h 112"/>
                <a:gd name="T40" fmla="*/ 52 w 75"/>
                <a:gd name="T41" fmla="*/ 24 h 112"/>
                <a:gd name="T42" fmla="*/ 40 w 75"/>
                <a:gd name="T43" fmla="*/ 19 h 112"/>
                <a:gd name="T44" fmla="*/ 30 w 75"/>
                <a:gd name="T45" fmla="*/ 23 h 112"/>
                <a:gd name="T46" fmla="*/ 24 w 75"/>
                <a:gd name="T47" fmla="*/ 40 h 112"/>
                <a:gd name="T48" fmla="*/ 30 w 75"/>
                <a:gd name="T49" fmla="*/ 56 h 112"/>
                <a:gd name="T50" fmla="*/ 39 w 75"/>
                <a:gd name="T51" fmla="*/ 59 h 112"/>
                <a:gd name="T52" fmla="*/ 52 w 75"/>
                <a:gd name="T53" fmla="*/ 54 h 112"/>
                <a:gd name="T54" fmla="*/ 52 w 75"/>
                <a:gd name="T55" fmla="*/ 2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 h="112">
                  <a:moveTo>
                    <a:pt x="75" y="72"/>
                  </a:moveTo>
                  <a:cubicBezTo>
                    <a:pt x="75" y="98"/>
                    <a:pt x="64" y="112"/>
                    <a:pt x="37" y="112"/>
                  </a:cubicBezTo>
                  <a:cubicBezTo>
                    <a:pt x="29" y="112"/>
                    <a:pt x="21" y="111"/>
                    <a:pt x="13" y="107"/>
                  </a:cubicBezTo>
                  <a:cubicBezTo>
                    <a:pt x="9" y="106"/>
                    <a:pt x="10" y="104"/>
                    <a:pt x="10" y="101"/>
                  </a:cubicBezTo>
                  <a:cubicBezTo>
                    <a:pt x="13" y="93"/>
                    <a:pt x="13" y="93"/>
                    <a:pt x="13" y="93"/>
                  </a:cubicBezTo>
                  <a:cubicBezTo>
                    <a:pt x="14" y="89"/>
                    <a:pt x="16" y="89"/>
                    <a:pt x="18" y="90"/>
                  </a:cubicBezTo>
                  <a:cubicBezTo>
                    <a:pt x="24" y="92"/>
                    <a:pt x="30" y="94"/>
                    <a:pt x="36" y="94"/>
                  </a:cubicBezTo>
                  <a:cubicBezTo>
                    <a:pt x="50" y="94"/>
                    <a:pt x="52" y="86"/>
                    <a:pt x="52" y="77"/>
                  </a:cubicBezTo>
                  <a:cubicBezTo>
                    <a:pt x="52" y="71"/>
                    <a:pt x="52" y="71"/>
                    <a:pt x="52" y="71"/>
                  </a:cubicBezTo>
                  <a:cubicBezTo>
                    <a:pt x="47" y="75"/>
                    <a:pt x="39" y="78"/>
                    <a:pt x="33" y="78"/>
                  </a:cubicBezTo>
                  <a:cubicBezTo>
                    <a:pt x="24" y="78"/>
                    <a:pt x="16" y="75"/>
                    <a:pt x="10" y="70"/>
                  </a:cubicBezTo>
                  <a:cubicBezTo>
                    <a:pt x="3" y="63"/>
                    <a:pt x="0" y="53"/>
                    <a:pt x="0" y="41"/>
                  </a:cubicBezTo>
                  <a:cubicBezTo>
                    <a:pt x="0" y="20"/>
                    <a:pt x="12" y="0"/>
                    <a:pt x="35" y="0"/>
                  </a:cubicBezTo>
                  <a:cubicBezTo>
                    <a:pt x="39" y="0"/>
                    <a:pt x="42" y="1"/>
                    <a:pt x="46" y="3"/>
                  </a:cubicBezTo>
                  <a:cubicBezTo>
                    <a:pt x="48" y="4"/>
                    <a:pt x="51" y="6"/>
                    <a:pt x="53" y="9"/>
                  </a:cubicBezTo>
                  <a:cubicBezTo>
                    <a:pt x="53" y="5"/>
                    <a:pt x="53" y="5"/>
                    <a:pt x="53" y="5"/>
                  </a:cubicBezTo>
                  <a:cubicBezTo>
                    <a:pt x="54" y="3"/>
                    <a:pt x="55" y="2"/>
                    <a:pt x="58" y="2"/>
                  </a:cubicBezTo>
                  <a:cubicBezTo>
                    <a:pt x="71" y="2"/>
                    <a:pt x="71" y="2"/>
                    <a:pt x="71" y="2"/>
                  </a:cubicBezTo>
                  <a:cubicBezTo>
                    <a:pt x="74" y="2"/>
                    <a:pt x="75" y="3"/>
                    <a:pt x="75" y="6"/>
                  </a:cubicBezTo>
                  <a:lnTo>
                    <a:pt x="75" y="72"/>
                  </a:lnTo>
                  <a:close/>
                  <a:moveTo>
                    <a:pt x="52" y="24"/>
                  </a:moveTo>
                  <a:cubicBezTo>
                    <a:pt x="49" y="21"/>
                    <a:pt x="44" y="19"/>
                    <a:pt x="40" y="19"/>
                  </a:cubicBezTo>
                  <a:cubicBezTo>
                    <a:pt x="36" y="19"/>
                    <a:pt x="32" y="21"/>
                    <a:pt x="30" y="23"/>
                  </a:cubicBezTo>
                  <a:cubicBezTo>
                    <a:pt x="26" y="27"/>
                    <a:pt x="24" y="34"/>
                    <a:pt x="24" y="40"/>
                  </a:cubicBezTo>
                  <a:cubicBezTo>
                    <a:pt x="24" y="46"/>
                    <a:pt x="26" y="52"/>
                    <a:pt x="30" y="56"/>
                  </a:cubicBezTo>
                  <a:cubicBezTo>
                    <a:pt x="32" y="58"/>
                    <a:pt x="36" y="59"/>
                    <a:pt x="39" y="59"/>
                  </a:cubicBezTo>
                  <a:cubicBezTo>
                    <a:pt x="44" y="59"/>
                    <a:pt x="49" y="56"/>
                    <a:pt x="52" y="54"/>
                  </a:cubicBezTo>
                  <a:lnTo>
                    <a:pt x="5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4" name="Freeform 19"/>
            <p:cNvSpPr>
              <a:spLocks/>
            </p:cNvSpPr>
            <p:nvPr userDrawn="1"/>
          </p:nvSpPr>
          <p:spPr bwMode="auto">
            <a:xfrm>
              <a:off x="4073" y="1240"/>
              <a:ext cx="163" cy="256"/>
            </a:xfrm>
            <a:custGeom>
              <a:avLst/>
              <a:gdLst>
                <a:gd name="T0" fmla="*/ 69 w 69"/>
                <a:gd name="T1" fmla="*/ 104 h 108"/>
                <a:gd name="T2" fmla="*/ 64 w 69"/>
                <a:gd name="T3" fmla="*/ 108 h 108"/>
                <a:gd name="T4" fmla="*/ 5 w 69"/>
                <a:gd name="T5" fmla="*/ 108 h 108"/>
                <a:gd name="T6" fmla="*/ 0 w 69"/>
                <a:gd name="T7" fmla="*/ 103 h 108"/>
                <a:gd name="T8" fmla="*/ 0 w 69"/>
                <a:gd name="T9" fmla="*/ 4 h 108"/>
                <a:gd name="T10" fmla="*/ 4 w 69"/>
                <a:gd name="T11" fmla="*/ 0 h 108"/>
                <a:gd name="T12" fmla="*/ 20 w 69"/>
                <a:gd name="T13" fmla="*/ 0 h 108"/>
                <a:gd name="T14" fmla="*/ 25 w 69"/>
                <a:gd name="T15" fmla="*/ 5 h 108"/>
                <a:gd name="T16" fmla="*/ 25 w 69"/>
                <a:gd name="T17" fmla="*/ 87 h 108"/>
                <a:gd name="T18" fmla="*/ 64 w 69"/>
                <a:gd name="T19" fmla="*/ 87 h 108"/>
                <a:gd name="T20" fmla="*/ 69 w 69"/>
                <a:gd name="T21" fmla="*/ 92 h 108"/>
                <a:gd name="T22" fmla="*/ 69 w 69"/>
                <a:gd name="T23" fmla="*/ 10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108">
                  <a:moveTo>
                    <a:pt x="69" y="104"/>
                  </a:moveTo>
                  <a:cubicBezTo>
                    <a:pt x="69" y="107"/>
                    <a:pt x="67" y="108"/>
                    <a:pt x="64" y="108"/>
                  </a:cubicBezTo>
                  <a:cubicBezTo>
                    <a:pt x="5" y="108"/>
                    <a:pt x="5" y="108"/>
                    <a:pt x="5" y="108"/>
                  </a:cubicBezTo>
                  <a:cubicBezTo>
                    <a:pt x="2" y="108"/>
                    <a:pt x="0" y="107"/>
                    <a:pt x="0" y="103"/>
                  </a:cubicBezTo>
                  <a:cubicBezTo>
                    <a:pt x="0" y="4"/>
                    <a:pt x="0" y="4"/>
                    <a:pt x="0" y="4"/>
                  </a:cubicBezTo>
                  <a:cubicBezTo>
                    <a:pt x="0" y="2"/>
                    <a:pt x="1" y="0"/>
                    <a:pt x="4" y="0"/>
                  </a:cubicBezTo>
                  <a:cubicBezTo>
                    <a:pt x="20" y="0"/>
                    <a:pt x="20" y="0"/>
                    <a:pt x="20" y="0"/>
                  </a:cubicBezTo>
                  <a:cubicBezTo>
                    <a:pt x="23" y="0"/>
                    <a:pt x="25" y="1"/>
                    <a:pt x="25" y="5"/>
                  </a:cubicBezTo>
                  <a:cubicBezTo>
                    <a:pt x="25" y="87"/>
                    <a:pt x="25" y="87"/>
                    <a:pt x="25" y="87"/>
                  </a:cubicBezTo>
                  <a:cubicBezTo>
                    <a:pt x="64" y="87"/>
                    <a:pt x="64" y="87"/>
                    <a:pt x="64" y="87"/>
                  </a:cubicBezTo>
                  <a:cubicBezTo>
                    <a:pt x="67" y="87"/>
                    <a:pt x="69" y="89"/>
                    <a:pt x="69" y="92"/>
                  </a:cubicBezTo>
                  <a:lnTo>
                    <a:pt x="69"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5" name="Freeform 20"/>
            <p:cNvSpPr>
              <a:spLocks noEditPoints="1"/>
            </p:cNvSpPr>
            <p:nvPr userDrawn="1"/>
          </p:nvSpPr>
          <p:spPr bwMode="auto">
            <a:xfrm>
              <a:off x="4250" y="1311"/>
              <a:ext cx="194" cy="190"/>
            </a:xfrm>
            <a:custGeom>
              <a:avLst/>
              <a:gdLst>
                <a:gd name="T0" fmla="*/ 82 w 82"/>
                <a:gd name="T1" fmla="*/ 75 h 80"/>
                <a:gd name="T2" fmla="*/ 78 w 82"/>
                <a:gd name="T3" fmla="*/ 78 h 80"/>
                <a:gd name="T4" fmla="*/ 70 w 82"/>
                <a:gd name="T5" fmla="*/ 78 h 80"/>
                <a:gd name="T6" fmla="*/ 55 w 82"/>
                <a:gd name="T7" fmla="*/ 71 h 80"/>
                <a:gd name="T8" fmla="*/ 55 w 82"/>
                <a:gd name="T9" fmla="*/ 71 h 80"/>
                <a:gd name="T10" fmla="*/ 33 w 82"/>
                <a:gd name="T11" fmla="*/ 80 h 80"/>
                <a:gd name="T12" fmla="*/ 0 w 82"/>
                <a:gd name="T13" fmla="*/ 42 h 80"/>
                <a:gd name="T14" fmla="*/ 34 w 82"/>
                <a:gd name="T15" fmla="*/ 0 h 80"/>
                <a:gd name="T16" fmla="*/ 53 w 82"/>
                <a:gd name="T17" fmla="*/ 9 h 80"/>
                <a:gd name="T18" fmla="*/ 54 w 82"/>
                <a:gd name="T19" fmla="*/ 5 h 80"/>
                <a:gd name="T20" fmla="*/ 57 w 82"/>
                <a:gd name="T21" fmla="*/ 2 h 80"/>
                <a:gd name="T22" fmla="*/ 71 w 82"/>
                <a:gd name="T23" fmla="*/ 2 h 80"/>
                <a:gd name="T24" fmla="*/ 75 w 82"/>
                <a:gd name="T25" fmla="*/ 6 h 80"/>
                <a:gd name="T26" fmla="*/ 75 w 82"/>
                <a:gd name="T27" fmla="*/ 60 h 80"/>
                <a:gd name="T28" fmla="*/ 77 w 82"/>
                <a:gd name="T29" fmla="*/ 62 h 80"/>
                <a:gd name="T30" fmla="*/ 79 w 82"/>
                <a:gd name="T31" fmla="*/ 62 h 80"/>
                <a:gd name="T32" fmla="*/ 82 w 82"/>
                <a:gd name="T33" fmla="*/ 66 h 80"/>
                <a:gd name="T34" fmla="*/ 82 w 82"/>
                <a:gd name="T35" fmla="*/ 75 h 80"/>
                <a:gd name="T36" fmla="*/ 52 w 82"/>
                <a:gd name="T37" fmla="*/ 25 h 80"/>
                <a:gd name="T38" fmla="*/ 39 w 82"/>
                <a:gd name="T39" fmla="*/ 19 h 80"/>
                <a:gd name="T40" fmla="*/ 24 w 82"/>
                <a:gd name="T41" fmla="*/ 40 h 80"/>
                <a:gd name="T42" fmla="*/ 39 w 82"/>
                <a:gd name="T43" fmla="*/ 61 h 80"/>
                <a:gd name="T44" fmla="*/ 52 w 82"/>
                <a:gd name="T45" fmla="*/ 55 h 80"/>
                <a:gd name="T46" fmla="*/ 52 w 82"/>
                <a:gd name="T47" fmla="*/ 2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0">
                  <a:moveTo>
                    <a:pt x="82" y="75"/>
                  </a:moveTo>
                  <a:cubicBezTo>
                    <a:pt x="82" y="77"/>
                    <a:pt x="80" y="78"/>
                    <a:pt x="78" y="78"/>
                  </a:cubicBezTo>
                  <a:cubicBezTo>
                    <a:pt x="70" y="78"/>
                    <a:pt x="70" y="78"/>
                    <a:pt x="70" y="78"/>
                  </a:cubicBezTo>
                  <a:cubicBezTo>
                    <a:pt x="61" y="78"/>
                    <a:pt x="57" y="76"/>
                    <a:pt x="55" y="71"/>
                  </a:cubicBezTo>
                  <a:cubicBezTo>
                    <a:pt x="55" y="71"/>
                    <a:pt x="55" y="71"/>
                    <a:pt x="55" y="71"/>
                  </a:cubicBezTo>
                  <a:cubicBezTo>
                    <a:pt x="51" y="76"/>
                    <a:pt x="41" y="80"/>
                    <a:pt x="33" y="80"/>
                  </a:cubicBezTo>
                  <a:cubicBezTo>
                    <a:pt x="10" y="80"/>
                    <a:pt x="0" y="62"/>
                    <a:pt x="0" y="42"/>
                  </a:cubicBezTo>
                  <a:cubicBezTo>
                    <a:pt x="0" y="14"/>
                    <a:pt x="17" y="0"/>
                    <a:pt x="34" y="0"/>
                  </a:cubicBezTo>
                  <a:cubicBezTo>
                    <a:pt x="43" y="0"/>
                    <a:pt x="50" y="4"/>
                    <a:pt x="53" y="9"/>
                  </a:cubicBezTo>
                  <a:cubicBezTo>
                    <a:pt x="54" y="5"/>
                    <a:pt x="54" y="5"/>
                    <a:pt x="54" y="5"/>
                  </a:cubicBezTo>
                  <a:cubicBezTo>
                    <a:pt x="54" y="4"/>
                    <a:pt x="55" y="2"/>
                    <a:pt x="57" y="2"/>
                  </a:cubicBezTo>
                  <a:cubicBezTo>
                    <a:pt x="71" y="2"/>
                    <a:pt x="71" y="2"/>
                    <a:pt x="71" y="2"/>
                  </a:cubicBezTo>
                  <a:cubicBezTo>
                    <a:pt x="74" y="2"/>
                    <a:pt x="75" y="4"/>
                    <a:pt x="75" y="6"/>
                  </a:cubicBezTo>
                  <a:cubicBezTo>
                    <a:pt x="75" y="60"/>
                    <a:pt x="75" y="60"/>
                    <a:pt x="75" y="60"/>
                  </a:cubicBezTo>
                  <a:cubicBezTo>
                    <a:pt x="75" y="61"/>
                    <a:pt x="76" y="62"/>
                    <a:pt x="77" y="62"/>
                  </a:cubicBezTo>
                  <a:cubicBezTo>
                    <a:pt x="79" y="62"/>
                    <a:pt x="79" y="62"/>
                    <a:pt x="79" y="62"/>
                  </a:cubicBezTo>
                  <a:cubicBezTo>
                    <a:pt x="81" y="62"/>
                    <a:pt x="82" y="63"/>
                    <a:pt x="82" y="66"/>
                  </a:cubicBezTo>
                  <a:lnTo>
                    <a:pt x="82" y="75"/>
                  </a:lnTo>
                  <a:close/>
                  <a:moveTo>
                    <a:pt x="52" y="25"/>
                  </a:moveTo>
                  <a:cubicBezTo>
                    <a:pt x="49" y="22"/>
                    <a:pt x="44" y="19"/>
                    <a:pt x="39" y="19"/>
                  </a:cubicBezTo>
                  <a:cubicBezTo>
                    <a:pt x="32" y="19"/>
                    <a:pt x="24" y="26"/>
                    <a:pt x="24" y="40"/>
                  </a:cubicBezTo>
                  <a:cubicBezTo>
                    <a:pt x="24" y="50"/>
                    <a:pt x="27" y="61"/>
                    <a:pt x="39" y="61"/>
                  </a:cubicBezTo>
                  <a:cubicBezTo>
                    <a:pt x="44" y="61"/>
                    <a:pt x="50" y="57"/>
                    <a:pt x="52" y="55"/>
                  </a:cubicBezTo>
                  <a:lnTo>
                    <a:pt x="5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6" name="Freeform 21"/>
            <p:cNvSpPr>
              <a:spLocks/>
            </p:cNvSpPr>
            <p:nvPr userDrawn="1"/>
          </p:nvSpPr>
          <p:spPr bwMode="auto">
            <a:xfrm>
              <a:off x="4472" y="1311"/>
              <a:ext cx="170" cy="185"/>
            </a:xfrm>
            <a:custGeom>
              <a:avLst/>
              <a:gdLst>
                <a:gd name="T0" fmla="*/ 72 w 72"/>
                <a:gd name="T1" fmla="*/ 74 h 78"/>
                <a:gd name="T2" fmla="*/ 67 w 72"/>
                <a:gd name="T3" fmla="*/ 78 h 78"/>
                <a:gd name="T4" fmla="*/ 53 w 72"/>
                <a:gd name="T5" fmla="*/ 78 h 78"/>
                <a:gd name="T6" fmla="*/ 49 w 72"/>
                <a:gd name="T7" fmla="*/ 74 h 78"/>
                <a:gd name="T8" fmla="*/ 49 w 72"/>
                <a:gd name="T9" fmla="*/ 32 h 78"/>
                <a:gd name="T10" fmla="*/ 40 w 72"/>
                <a:gd name="T11" fmla="*/ 21 h 78"/>
                <a:gd name="T12" fmla="*/ 24 w 72"/>
                <a:gd name="T13" fmla="*/ 27 h 78"/>
                <a:gd name="T14" fmla="*/ 24 w 72"/>
                <a:gd name="T15" fmla="*/ 74 h 78"/>
                <a:gd name="T16" fmla="*/ 19 w 72"/>
                <a:gd name="T17" fmla="*/ 78 h 78"/>
                <a:gd name="T18" fmla="*/ 5 w 72"/>
                <a:gd name="T19" fmla="*/ 78 h 78"/>
                <a:gd name="T20" fmla="*/ 0 w 72"/>
                <a:gd name="T21" fmla="*/ 74 h 78"/>
                <a:gd name="T22" fmla="*/ 0 w 72"/>
                <a:gd name="T23" fmla="*/ 7 h 78"/>
                <a:gd name="T24" fmla="*/ 5 w 72"/>
                <a:gd name="T25" fmla="*/ 2 h 78"/>
                <a:gd name="T26" fmla="*/ 18 w 72"/>
                <a:gd name="T27" fmla="*/ 2 h 78"/>
                <a:gd name="T28" fmla="*/ 22 w 72"/>
                <a:gd name="T29" fmla="*/ 6 h 78"/>
                <a:gd name="T30" fmla="*/ 22 w 72"/>
                <a:gd name="T31" fmla="*/ 9 h 78"/>
                <a:gd name="T32" fmla="*/ 47 w 72"/>
                <a:gd name="T33" fmla="*/ 0 h 78"/>
                <a:gd name="T34" fmla="*/ 72 w 72"/>
                <a:gd name="T35" fmla="*/ 28 h 78"/>
                <a:gd name="T36" fmla="*/ 72 w 72"/>
                <a:gd name="T37" fmla="*/ 7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8">
                  <a:moveTo>
                    <a:pt x="72" y="74"/>
                  </a:moveTo>
                  <a:cubicBezTo>
                    <a:pt x="72" y="77"/>
                    <a:pt x="71" y="78"/>
                    <a:pt x="67" y="78"/>
                  </a:cubicBezTo>
                  <a:cubicBezTo>
                    <a:pt x="53" y="78"/>
                    <a:pt x="53" y="78"/>
                    <a:pt x="53" y="78"/>
                  </a:cubicBezTo>
                  <a:cubicBezTo>
                    <a:pt x="50" y="78"/>
                    <a:pt x="49" y="76"/>
                    <a:pt x="49" y="74"/>
                  </a:cubicBezTo>
                  <a:cubicBezTo>
                    <a:pt x="49" y="32"/>
                    <a:pt x="49" y="32"/>
                    <a:pt x="49" y="32"/>
                  </a:cubicBezTo>
                  <a:cubicBezTo>
                    <a:pt x="49" y="26"/>
                    <a:pt x="47" y="21"/>
                    <a:pt x="40" y="21"/>
                  </a:cubicBezTo>
                  <a:cubicBezTo>
                    <a:pt x="35" y="21"/>
                    <a:pt x="28" y="24"/>
                    <a:pt x="24" y="27"/>
                  </a:cubicBezTo>
                  <a:cubicBezTo>
                    <a:pt x="24" y="74"/>
                    <a:pt x="24" y="74"/>
                    <a:pt x="24" y="74"/>
                  </a:cubicBezTo>
                  <a:cubicBezTo>
                    <a:pt x="24" y="77"/>
                    <a:pt x="23" y="78"/>
                    <a:pt x="19" y="78"/>
                  </a:cubicBezTo>
                  <a:cubicBezTo>
                    <a:pt x="5" y="78"/>
                    <a:pt x="5" y="78"/>
                    <a:pt x="5" y="78"/>
                  </a:cubicBezTo>
                  <a:cubicBezTo>
                    <a:pt x="2" y="78"/>
                    <a:pt x="0" y="77"/>
                    <a:pt x="0" y="74"/>
                  </a:cubicBezTo>
                  <a:cubicBezTo>
                    <a:pt x="0" y="7"/>
                    <a:pt x="0" y="7"/>
                    <a:pt x="0" y="7"/>
                  </a:cubicBezTo>
                  <a:cubicBezTo>
                    <a:pt x="0" y="4"/>
                    <a:pt x="2" y="2"/>
                    <a:pt x="5" y="2"/>
                  </a:cubicBezTo>
                  <a:cubicBezTo>
                    <a:pt x="18" y="2"/>
                    <a:pt x="18" y="2"/>
                    <a:pt x="18" y="2"/>
                  </a:cubicBezTo>
                  <a:cubicBezTo>
                    <a:pt x="20" y="2"/>
                    <a:pt x="22" y="3"/>
                    <a:pt x="22" y="6"/>
                  </a:cubicBezTo>
                  <a:cubicBezTo>
                    <a:pt x="22" y="9"/>
                    <a:pt x="22" y="9"/>
                    <a:pt x="22" y="9"/>
                  </a:cubicBezTo>
                  <a:cubicBezTo>
                    <a:pt x="30" y="3"/>
                    <a:pt x="38" y="0"/>
                    <a:pt x="47" y="0"/>
                  </a:cubicBezTo>
                  <a:cubicBezTo>
                    <a:pt x="65" y="0"/>
                    <a:pt x="72" y="11"/>
                    <a:pt x="72" y="28"/>
                  </a:cubicBezTo>
                  <a:lnTo>
                    <a:pt x="72"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7" name="Freeform 22"/>
            <p:cNvSpPr>
              <a:spLocks noEditPoints="1"/>
            </p:cNvSpPr>
            <p:nvPr userDrawn="1"/>
          </p:nvSpPr>
          <p:spPr bwMode="auto">
            <a:xfrm>
              <a:off x="4671" y="1311"/>
              <a:ext cx="180" cy="265"/>
            </a:xfrm>
            <a:custGeom>
              <a:avLst/>
              <a:gdLst>
                <a:gd name="T0" fmla="*/ 76 w 76"/>
                <a:gd name="T1" fmla="*/ 72 h 112"/>
                <a:gd name="T2" fmla="*/ 37 w 76"/>
                <a:gd name="T3" fmla="*/ 112 h 112"/>
                <a:gd name="T4" fmla="*/ 13 w 76"/>
                <a:gd name="T5" fmla="*/ 108 h 112"/>
                <a:gd name="T6" fmla="*/ 11 w 76"/>
                <a:gd name="T7" fmla="*/ 102 h 112"/>
                <a:gd name="T8" fmla="*/ 14 w 76"/>
                <a:gd name="T9" fmla="*/ 93 h 112"/>
                <a:gd name="T10" fmla="*/ 19 w 76"/>
                <a:gd name="T11" fmla="*/ 90 h 112"/>
                <a:gd name="T12" fmla="*/ 36 w 76"/>
                <a:gd name="T13" fmla="*/ 94 h 112"/>
                <a:gd name="T14" fmla="*/ 52 w 76"/>
                <a:gd name="T15" fmla="*/ 77 h 112"/>
                <a:gd name="T16" fmla="*/ 52 w 76"/>
                <a:gd name="T17" fmla="*/ 72 h 112"/>
                <a:gd name="T18" fmla="*/ 34 w 76"/>
                <a:gd name="T19" fmla="*/ 79 h 112"/>
                <a:gd name="T20" fmla="*/ 10 w 76"/>
                <a:gd name="T21" fmla="*/ 70 h 112"/>
                <a:gd name="T22" fmla="*/ 0 w 76"/>
                <a:gd name="T23" fmla="*/ 42 h 112"/>
                <a:gd name="T24" fmla="*/ 36 w 76"/>
                <a:gd name="T25" fmla="*/ 0 h 112"/>
                <a:gd name="T26" fmla="*/ 46 w 76"/>
                <a:gd name="T27" fmla="*/ 3 h 112"/>
                <a:gd name="T28" fmla="*/ 54 w 76"/>
                <a:gd name="T29" fmla="*/ 9 h 112"/>
                <a:gd name="T30" fmla="*/ 54 w 76"/>
                <a:gd name="T31" fmla="*/ 5 h 112"/>
                <a:gd name="T32" fmla="*/ 58 w 76"/>
                <a:gd name="T33" fmla="*/ 2 h 112"/>
                <a:gd name="T34" fmla="*/ 71 w 76"/>
                <a:gd name="T35" fmla="*/ 2 h 112"/>
                <a:gd name="T36" fmla="*/ 76 w 76"/>
                <a:gd name="T37" fmla="*/ 7 h 112"/>
                <a:gd name="T38" fmla="*/ 76 w 76"/>
                <a:gd name="T39" fmla="*/ 72 h 112"/>
                <a:gd name="T40" fmla="*/ 52 w 76"/>
                <a:gd name="T41" fmla="*/ 24 h 112"/>
                <a:gd name="T42" fmla="*/ 40 w 76"/>
                <a:gd name="T43" fmla="*/ 19 h 112"/>
                <a:gd name="T44" fmla="*/ 30 w 76"/>
                <a:gd name="T45" fmla="*/ 23 h 112"/>
                <a:gd name="T46" fmla="*/ 25 w 76"/>
                <a:gd name="T47" fmla="*/ 40 h 112"/>
                <a:gd name="T48" fmla="*/ 30 w 76"/>
                <a:gd name="T49" fmla="*/ 56 h 112"/>
                <a:gd name="T50" fmla="*/ 39 w 76"/>
                <a:gd name="T51" fmla="*/ 60 h 112"/>
                <a:gd name="T52" fmla="*/ 52 w 76"/>
                <a:gd name="T53" fmla="*/ 54 h 112"/>
                <a:gd name="T54" fmla="*/ 52 w 76"/>
                <a:gd name="T55" fmla="*/ 2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 h="112">
                  <a:moveTo>
                    <a:pt x="76" y="72"/>
                  </a:moveTo>
                  <a:cubicBezTo>
                    <a:pt x="76" y="98"/>
                    <a:pt x="64" y="112"/>
                    <a:pt x="37" y="112"/>
                  </a:cubicBezTo>
                  <a:cubicBezTo>
                    <a:pt x="29" y="112"/>
                    <a:pt x="22" y="111"/>
                    <a:pt x="13" y="108"/>
                  </a:cubicBezTo>
                  <a:cubicBezTo>
                    <a:pt x="10" y="106"/>
                    <a:pt x="10" y="104"/>
                    <a:pt x="11" y="102"/>
                  </a:cubicBezTo>
                  <a:cubicBezTo>
                    <a:pt x="14" y="93"/>
                    <a:pt x="14" y="93"/>
                    <a:pt x="14" y="93"/>
                  </a:cubicBezTo>
                  <a:cubicBezTo>
                    <a:pt x="15" y="89"/>
                    <a:pt x="16" y="89"/>
                    <a:pt x="19" y="90"/>
                  </a:cubicBezTo>
                  <a:cubicBezTo>
                    <a:pt x="25" y="93"/>
                    <a:pt x="31" y="94"/>
                    <a:pt x="36" y="94"/>
                  </a:cubicBezTo>
                  <a:cubicBezTo>
                    <a:pt x="50" y="94"/>
                    <a:pt x="52" y="87"/>
                    <a:pt x="52" y="77"/>
                  </a:cubicBezTo>
                  <a:cubicBezTo>
                    <a:pt x="52" y="72"/>
                    <a:pt x="52" y="72"/>
                    <a:pt x="52" y="72"/>
                  </a:cubicBezTo>
                  <a:cubicBezTo>
                    <a:pt x="48" y="75"/>
                    <a:pt x="40" y="79"/>
                    <a:pt x="34" y="79"/>
                  </a:cubicBezTo>
                  <a:cubicBezTo>
                    <a:pt x="24" y="79"/>
                    <a:pt x="16" y="76"/>
                    <a:pt x="10" y="70"/>
                  </a:cubicBezTo>
                  <a:cubicBezTo>
                    <a:pt x="4" y="63"/>
                    <a:pt x="0" y="53"/>
                    <a:pt x="0" y="42"/>
                  </a:cubicBezTo>
                  <a:cubicBezTo>
                    <a:pt x="0" y="21"/>
                    <a:pt x="13" y="0"/>
                    <a:pt x="36" y="0"/>
                  </a:cubicBezTo>
                  <a:cubicBezTo>
                    <a:pt x="39" y="0"/>
                    <a:pt x="43" y="1"/>
                    <a:pt x="46" y="3"/>
                  </a:cubicBezTo>
                  <a:cubicBezTo>
                    <a:pt x="49" y="4"/>
                    <a:pt x="52" y="6"/>
                    <a:pt x="54" y="9"/>
                  </a:cubicBezTo>
                  <a:cubicBezTo>
                    <a:pt x="54" y="5"/>
                    <a:pt x="54" y="5"/>
                    <a:pt x="54" y="5"/>
                  </a:cubicBezTo>
                  <a:cubicBezTo>
                    <a:pt x="54" y="3"/>
                    <a:pt x="55" y="2"/>
                    <a:pt x="58" y="2"/>
                  </a:cubicBezTo>
                  <a:cubicBezTo>
                    <a:pt x="71" y="2"/>
                    <a:pt x="71" y="2"/>
                    <a:pt x="71" y="2"/>
                  </a:cubicBezTo>
                  <a:cubicBezTo>
                    <a:pt x="75" y="2"/>
                    <a:pt x="76" y="4"/>
                    <a:pt x="76" y="7"/>
                  </a:cubicBezTo>
                  <a:lnTo>
                    <a:pt x="76" y="72"/>
                  </a:lnTo>
                  <a:close/>
                  <a:moveTo>
                    <a:pt x="52" y="24"/>
                  </a:moveTo>
                  <a:cubicBezTo>
                    <a:pt x="49" y="21"/>
                    <a:pt x="45" y="19"/>
                    <a:pt x="40" y="19"/>
                  </a:cubicBezTo>
                  <a:cubicBezTo>
                    <a:pt x="36" y="19"/>
                    <a:pt x="33" y="21"/>
                    <a:pt x="30" y="23"/>
                  </a:cubicBezTo>
                  <a:cubicBezTo>
                    <a:pt x="26" y="28"/>
                    <a:pt x="25" y="35"/>
                    <a:pt x="25" y="40"/>
                  </a:cubicBezTo>
                  <a:cubicBezTo>
                    <a:pt x="25" y="46"/>
                    <a:pt x="26" y="52"/>
                    <a:pt x="30" y="56"/>
                  </a:cubicBezTo>
                  <a:cubicBezTo>
                    <a:pt x="33" y="59"/>
                    <a:pt x="36" y="60"/>
                    <a:pt x="39" y="60"/>
                  </a:cubicBezTo>
                  <a:cubicBezTo>
                    <a:pt x="44" y="60"/>
                    <a:pt x="50" y="57"/>
                    <a:pt x="52" y="54"/>
                  </a:cubicBezTo>
                  <a:lnTo>
                    <a:pt x="5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8" name="Freeform 23"/>
            <p:cNvSpPr>
              <a:spLocks/>
            </p:cNvSpPr>
            <p:nvPr userDrawn="1"/>
          </p:nvSpPr>
          <p:spPr bwMode="auto">
            <a:xfrm>
              <a:off x="4891" y="1316"/>
              <a:ext cx="170" cy="185"/>
            </a:xfrm>
            <a:custGeom>
              <a:avLst/>
              <a:gdLst>
                <a:gd name="T0" fmla="*/ 72 w 72"/>
                <a:gd name="T1" fmla="*/ 71 h 78"/>
                <a:gd name="T2" fmla="*/ 67 w 72"/>
                <a:gd name="T3" fmla="*/ 76 h 78"/>
                <a:gd name="T4" fmla="*/ 54 w 72"/>
                <a:gd name="T5" fmla="*/ 76 h 78"/>
                <a:gd name="T6" fmla="*/ 50 w 72"/>
                <a:gd name="T7" fmla="*/ 73 h 78"/>
                <a:gd name="T8" fmla="*/ 50 w 72"/>
                <a:gd name="T9" fmla="*/ 70 h 78"/>
                <a:gd name="T10" fmla="*/ 25 w 72"/>
                <a:gd name="T11" fmla="*/ 78 h 78"/>
                <a:gd name="T12" fmla="*/ 0 w 72"/>
                <a:gd name="T13" fmla="*/ 51 h 78"/>
                <a:gd name="T14" fmla="*/ 0 w 72"/>
                <a:gd name="T15" fmla="*/ 4 h 78"/>
                <a:gd name="T16" fmla="*/ 5 w 72"/>
                <a:gd name="T17" fmla="*/ 0 h 78"/>
                <a:gd name="T18" fmla="*/ 19 w 72"/>
                <a:gd name="T19" fmla="*/ 0 h 78"/>
                <a:gd name="T20" fmla="*/ 24 w 72"/>
                <a:gd name="T21" fmla="*/ 4 h 78"/>
                <a:gd name="T22" fmla="*/ 24 w 72"/>
                <a:gd name="T23" fmla="*/ 46 h 78"/>
                <a:gd name="T24" fmla="*/ 32 w 72"/>
                <a:gd name="T25" fmla="*/ 57 h 78"/>
                <a:gd name="T26" fmla="*/ 48 w 72"/>
                <a:gd name="T27" fmla="*/ 51 h 78"/>
                <a:gd name="T28" fmla="*/ 48 w 72"/>
                <a:gd name="T29" fmla="*/ 4 h 78"/>
                <a:gd name="T30" fmla="*/ 53 w 72"/>
                <a:gd name="T31" fmla="*/ 0 h 78"/>
                <a:gd name="T32" fmla="*/ 67 w 72"/>
                <a:gd name="T33" fmla="*/ 0 h 78"/>
                <a:gd name="T34" fmla="*/ 72 w 72"/>
                <a:gd name="T35" fmla="*/ 4 h 78"/>
                <a:gd name="T36" fmla="*/ 72 w 72"/>
                <a:gd name="T37" fmla="*/ 7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8">
                  <a:moveTo>
                    <a:pt x="72" y="71"/>
                  </a:moveTo>
                  <a:cubicBezTo>
                    <a:pt x="72" y="75"/>
                    <a:pt x="71" y="76"/>
                    <a:pt x="67" y="76"/>
                  </a:cubicBezTo>
                  <a:cubicBezTo>
                    <a:pt x="54" y="76"/>
                    <a:pt x="54" y="76"/>
                    <a:pt x="54" y="76"/>
                  </a:cubicBezTo>
                  <a:cubicBezTo>
                    <a:pt x="52" y="76"/>
                    <a:pt x="50" y="75"/>
                    <a:pt x="50" y="73"/>
                  </a:cubicBezTo>
                  <a:cubicBezTo>
                    <a:pt x="50" y="70"/>
                    <a:pt x="50" y="70"/>
                    <a:pt x="50" y="70"/>
                  </a:cubicBezTo>
                  <a:cubicBezTo>
                    <a:pt x="43" y="75"/>
                    <a:pt x="34" y="78"/>
                    <a:pt x="25" y="78"/>
                  </a:cubicBezTo>
                  <a:cubicBezTo>
                    <a:pt x="8" y="78"/>
                    <a:pt x="0" y="67"/>
                    <a:pt x="0" y="51"/>
                  </a:cubicBezTo>
                  <a:cubicBezTo>
                    <a:pt x="0" y="4"/>
                    <a:pt x="0" y="4"/>
                    <a:pt x="0" y="4"/>
                  </a:cubicBezTo>
                  <a:cubicBezTo>
                    <a:pt x="0" y="1"/>
                    <a:pt x="2" y="0"/>
                    <a:pt x="5" y="0"/>
                  </a:cubicBezTo>
                  <a:cubicBezTo>
                    <a:pt x="19" y="0"/>
                    <a:pt x="19" y="0"/>
                    <a:pt x="19" y="0"/>
                  </a:cubicBezTo>
                  <a:cubicBezTo>
                    <a:pt x="22" y="0"/>
                    <a:pt x="24" y="1"/>
                    <a:pt x="24" y="4"/>
                  </a:cubicBezTo>
                  <a:cubicBezTo>
                    <a:pt x="24" y="46"/>
                    <a:pt x="24" y="46"/>
                    <a:pt x="24" y="46"/>
                  </a:cubicBezTo>
                  <a:cubicBezTo>
                    <a:pt x="24" y="53"/>
                    <a:pt x="25" y="57"/>
                    <a:pt x="32" y="57"/>
                  </a:cubicBezTo>
                  <a:cubicBezTo>
                    <a:pt x="38" y="57"/>
                    <a:pt x="44" y="55"/>
                    <a:pt x="48" y="51"/>
                  </a:cubicBezTo>
                  <a:cubicBezTo>
                    <a:pt x="48" y="4"/>
                    <a:pt x="48" y="4"/>
                    <a:pt x="48" y="4"/>
                  </a:cubicBezTo>
                  <a:cubicBezTo>
                    <a:pt x="48" y="1"/>
                    <a:pt x="50" y="0"/>
                    <a:pt x="53" y="0"/>
                  </a:cubicBezTo>
                  <a:cubicBezTo>
                    <a:pt x="67" y="0"/>
                    <a:pt x="67" y="0"/>
                    <a:pt x="67" y="0"/>
                  </a:cubicBezTo>
                  <a:cubicBezTo>
                    <a:pt x="70" y="0"/>
                    <a:pt x="72" y="1"/>
                    <a:pt x="72" y="4"/>
                  </a:cubicBezTo>
                  <a:lnTo>
                    <a:pt x="72"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9" name="Freeform 24"/>
            <p:cNvSpPr>
              <a:spLocks noEditPoints="1"/>
            </p:cNvSpPr>
            <p:nvPr userDrawn="1"/>
          </p:nvSpPr>
          <p:spPr bwMode="auto">
            <a:xfrm>
              <a:off x="5092" y="1311"/>
              <a:ext cx="194" cy="190"/>
            </a:xfrm>
            <a:custGeom>
              <a:avLst/>
              <a:gdLst>
                <a:gd name="T0" fmla="*/ 82 w 82"/>
                <a:gd name="T1" fmla="*/ 75 h 80"/>
                <a:gd name="T2" fmla="*/ 78 w 82"/>
                <a:gd name="T3" fmla="*/ 78 h 80"/>
                <a:gd name="T4" fmla="*/ 70 w 82"/>
                <a:gd name="T5" fmla="*/ 78 h 80"/>
                <a:gd name="T6" fmla="*/ 55 w 82"/>
                <a:gd name="T7" fmla="*/ 71 h 80"/>
                <a:gd name="T8" fmla="*/ 54 w 82"/>
                <a:gd name="T9" fmla="*/ 71 h 80"/>
                <a:gd name="T10" fmla="*/ 33 w 82"/>
                <a:gd name="T11" fmla="*/ 80 h 80"/>
                <a:gd name="T12" fmla="*/ 0 w 82"/>
                <a:gd name="T13" fmla="*/ 42 h 80"/>
                <a:gd name="T14" fmla="*/ 34 w 82"/>
                <a:gd name="T15" fmla="*/ 0 h 80"/>
                <a:gd name="T16" fmla="*/ 53 w 82"/>
                <a:gd name="T17" fmla="*/ 9 h 80"/>
                <a:gd name="T18" fmla="*/ 53 w 82"/>
                <a:gd name="T19" fmla="*/ 5 h 80"/>
                <a:gd name="T20" fmla="*/ 57 w 82"/>
                <a:gd name="T21" fmla="*/ 2 h 80"/>
                <a:gd name="T22" fmla="*/ 71 w 82"/>
                <a:gd name="T23" fmla="*/ 2 h 80"/>
                <a:gd name="T24" fmla="*/ 75 w 82"/>
                <a:gd name="T25" fmla="*/ 6 h 80"/>
                <a:gd name="T26" fmla="*/ 75 w 82"/>
                <a:gd name="T27" fmla="*/ 60 h 80"/>
                <a:gd name="T28" fmla="*/ 77 w 82"/>
                <a:gd name="T29" fmla="*/ 62 h 80"/>
                <a:gd name="T30" fmla="*/ 78 w 82"/>
                <a:gd name="T31" fmla="*/ 62 h 80"/>
                <a:gd name="T32" fmla="*/ 82 w 82"/>
                <a:gd name="T33" fmla="*/ 66 h 80"/>
                <a:gd name="T34" fmla="*/ 82 w 82"/>
                <a:gd name="T35" fmla="*/ 75 h 80"/>
                <a:gd name="T36" fmla="*/ 51 w 82"/>
                <a:gd name="T37" fmla="*/ 25 h 80"/>
                <a:gd name="T38" fmla="*/ 39 w 82"/>
                <a:gd name="T39" fmla="*/ 19 h 80"/>
                <a:gd name="T40" fmla="*/ 24 w 82"/>
                <a:gd name="T41" fmla="*/ 40 h 80"/>
                <a:gd name="T42" fmla="*/ 38 w 82"/>
                <a:gd name="T43" fmla="*/ 61 h 80"/>
                <a:gd name="T44" fmla="*/ 51 w 82"/>
                <a:gd name="T45" fmla="*/ 55 h 80"/>
                <a:gd name="T46" fmla="*/ 51 w 82"/>
                <a:gd name="T47" fmla="*/ 2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0">
                  <a:moveTo>
                    <a:pt x="82" y="75"/>
                  </a:moveTo>
                  <a:cubicBezTo>
                    <a:pt x="82" y="77"/>
                    <a:pt x="80" y="78"/>
                    <a:pt x="78" y="78"/>
                  </a:cubicBezTo>
                  <a:cubicBezTo>
                    <a:pt x="70" y="78"/>
                    <a:pt x="70" y="78"/>
                    <a:pt x="70" y="78"/>
                  </a:cubicBezTo>
                  <a:cubicBezTo>
                    <a:pt x="60" y="78"/>
                    <a:pt x="57" y="76"/>
                    <a:pt x="55" y="71"/>
                  </a:cubicBezTo>
                  <a:cubicBezTo>
                    <a:pt x="54" y="71"/>
                    <a:pt x="54" y="71"/>
                    <a:pt x="54" y="71"/>
                  </a:cubicBezTo>
                  <a:cubicBezTo>
                    <a:pt x="50" y="76"/>
                    <a:pt x="40" y="80"/>
                    <a:pt x="33" y="80"/>
                  </a:cubicBezTo>
                  <a:cubicBezTo>
                    <a:pt x="10" y="80"/>
                    <a:pt x="0" y="62"/>
                    <a:pt x="0" y="42"/>
                  </a:cubicBezTo>
                  <a:cubicBezTo>
                    <a:pt x="0" y="14"/>
                    <a:pt x="17" y="0"/>
                    <a:pt x="34" y="0"/>
                  </a:cubicBezTo>
                  <a:cubicBezTo>
                    <a:pt x="43" y="0"/>
                    <a:pt x="50" y="4"/>
                    <a:pt x="53" y="9"/>
                  </a:cubicBezTo>
                  <a:cubicBezTo>
                    <a:pt x="53" y="5"/>
                    <a:pt x="53" y="5"/>
                    <a:pt x="53" y="5"/>
                  </a:cubicBezTo>
                  <a:cubicBezTo>
                    <a:pt x="54" y="4"/>
                    <a:pt x="55" y="2"/>
                    <a:pt x="57" y="2"/>
                  </a:cubicBezTo>
                  <a:cubicBezTo>
                    <a:pt x="71" y="2"/>
                    <a:pt x="71" y="2"/>
                    <a:pt x="71" y="2"/>
                  </a:cubicBezTo>
                  <a:cubicBezTo>
                    <a:pt x="73" y="2"/>
                    <a:pt x="75" y="4"/>
                    <a:pt x="75" y="6"/>
                  </a:cubicBezTo>
                  <a:cubicBezTo>
                    <a:pt x="75" y="60"/>
                    <a:pt x="75" y="60"/>
                    <a:pt x="75" y="60"/>
                  </a:cubicBezTo>
                  <a:cubicBezTo>
                    <a:pt x="75" y="61"/>
                    <a:pt x="75" y="62"/>
                    <a:pt x="77" y="62"/>
                  </a:cubicBezTo>
                  <a:cubicBezTo>
                    <a:pt x="78" y="62"/>
                    <a:pt x="78" y="62"/>
                    <a:pt x="78" y="62"/>
                  </a:cubicBezTo>
                  <a:cubicBezTo>
                    <a:pt x="81" y="62"/>
                    <a:pt x="82" y="63"/>
                    <a:pt x="82" y="66"/>
                  </a:cubicBezTo>
                  <a:lnTo>
                    <a:pt x="82" y="75"/>
                  </a:lnTo>
                  <a:close/>
                  <a:moveTo>
                    <a:pt x="51" y="25"/>
                  </a:moveTo>
                  <a:cubicBezTo>
                    <a:pt x="49" y="22"/>
                    <a:pt x="43" y="19"/>
                    <a:pt x="39" y="19"/>
                  </a:cubicBezTo>
                  <a:cubicBezTo>
                    <a:pt x="31" y="19"/>
                    <a:pt x="24" y="26"/>
                    <a:pt x="24" y="40"/>
                  </a:cubicBezTo>
                  <a:cubicBezTo>
                    <a:pt x="24" y="50"/>
                    <a:pt x="26" y="61"/>
                    <a:pt x="38" y="61"/>
                  </a:cubicBezTo>
                  <a:cubicBezTo>
                    <a:pt x="44" y="61"/>
                    <a:pt x="50" y="57"/>
                    <a:pt x="51" y="55"/>
                  </a:cubicBezTo>
                  <a:lnTo>
                    <a:pt x="51"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0" name="Freeform 25"/>
            <p:cNvSpPr>
              <a:spLocks noEditPoints="1"/>
            </p:cNvSpPr>
            <p:nvPr userDrawn="1"/>
          </p:nvSpPr>
          <p:spPr bwMode="auto">
            <a:xfrm>
              <a:off x="5302" y="1311"/>
              <a:ext cx="180" cy="265"/>
            </a:xfrm>
            <a:custGeom>
              <a:avLst/>
              <a:gdLst>
                <a:gd name="T0" fmla="*/ 76 w 76"/>
                <a:gd name="T1" fmla="*/ 72 h 112"/>
                <a:gd name="T2" fmla="*/ 37 w 76"/>
                <a:gd name="T3" fmla="*/ 112 h 112"/>
                <a:gd name="T4" fmla="*/ 13 w 76"/>
                <a:gd name="T5" fmla="*/ 108 h 112"/>
                <a:gd name="T6" fmla="*/ 11 w 76"/>
                <a:gd name="T7" fmla="*/ 102 h 112"/>
                <a:gd name="T8" fmla="*/ 14 w 76"/>
                <a:gd name="T9" fmla="*/ 93 h 112"/>
                <a:gd name="T10" fmla="*/ 19 w 76"/>
                <a:gd name="T11" fmla="*/ 90 h 112"/>
                <a:gd name="T12" fmla="*/ 36 w 76"/>
                <a:gd name="T13" fmla="*/ 94 h 112"/>
                <a:gd name="T14" fmla="*/ 52 w 76"/>
                <a:gd name="T15" fmla="*/ 77 h 112"/>
                <a:gd name="T16" fmla="*/ 52 w 76"/>
                <a:gd name="T17" fmla="*/ 72 h 112"/>
                <a:gd name="T18" fmla="*/ 34 w 76"/>
                <a:gd name="T19" fmla="*/ 79 h 112"/>
                <a:gd name="T20" fmla="*/ 10 w 76"/>
                <a:gd name="T21" fmla="*/ 70 h 112"/>
                <a:gd name="T22" fmla="*/ 0 w 76"/>
                <a:gd name="T23" fmla="*/ 42 h 112"/>
                <a:gd name="T24" fmla="*/ 36 w 76"/>
                <a:gd name="T25" fmla="*/ 0 h 112"/>
                <a:gd name="T26" fmla="*/ 46 w 76"/>
                <a:gd name="T27" fmla="*/ 3 h 112"/>
                <a:gd name="T28" fmla="*/ 54 w 76"/>
                <a:gd name="T29" fmla="*/ 9 h 112"/>
                <a:gd name="T30" fmla="*/ 54 w 76"/>
                <a:gd name="T31" fmla="*/ 5 h 112"/>
                <a:gd name="T32" fmla="*/ 58 w 76"/>
                <a:gd name="T33" fmla="*/ 2 h 112"/>
                <a:gd name="T34" fmla="*/ 71 w 76"/>
                <a:gd name="T35" fmla="*/ 2 h 112"/>
                <a:gd name="T36" fmla="*/ 76 w 76"/>
                <a:gd name="T37" fmla="*/ 7 h 112"/>
                <a:gd name="T38" fmla="*/ 76 w 76"/>
                <a:gd name="T39" fmla="*/ 72 h 112"/>
                <a:gd name="T40" fmla="*/ 52 w 76"/>
                <a:gd name="T41" fmla="*/ 24 h 112"/>
                <a:gd name="T42" fmla="*/ 40 w 76"/>
                <a:gd name="T43" fmla="*/ 19 h 112"/>
                <a:gd name="T44" fmla="*/ 30 w 76"/>
                <a:gd name="T45" fmla="*/ 23 h 112"/>
                <a:gd name="T46" fmla="*/ 25 w 76"/>
                <a:gd name="T47" fmla="*/ 40 h 112"/>
                <a:gd name="T48" fmla="*/ 30 w 76"/>
                <a:gd name="T49" fmla="*/ 56 h 112"/>
                <a:gd name="T50" fmla="*/ 39 w 76"/>
                <a:gd name="T51" fmla="*/ 60 h 112"/>
                <a:gd name="T52" fmla="*/ 52 w 76"/>
                <a:gd name="T53" fmla="*/ 54 h 112"/>
                <a:gd name="T54" fmla="*/ 52 w 76"/>
                <a:gd name="T55" fmla="*/ 2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 h="112">
                  <a:moveTo>
                    <a:pt x="76" y="72"/>
                  </a:moveTo>
                  <a:cubicBezTo>
                    <a:pt x="76" y="98"/>
                    <a:pt x="64" y="112"/>
                    <a:pt x="37" y="112"/>
                  </a:cubicBezTo>
                  <a:cubicBezTo>
                    <a:pt x="29" y="112"/>
                    <a:pt x="22" y="111"/>
                    <a:pt x="13" y="108"/>
                  </a:cubicBezTo>
                  <a:cubicBezTo>
                    <a:pt x="10" y="106"/>
                    <a:pt x="10" y="104"/>
                    <a:pt x="11" y="102"/>
                  </a:cubicBezTo>
                  <a:cubicBezTo>
                    <a:pt x="14" y="93"/>
                    <a:pt x="14" y="93"/>
                    <a:pt x="14" y="93"/>
                  </a:cubicBezTo>
                  <a:cubicBezTo>
                    <a:pt x="15" y="89"/>
                    <a:pt x="16" y="89"/>
                    <a:pt x="19" y="90"/>
                  </a:cubicBezTo>
                  <a:cubicBezTo>
                    <a:pt x="25" y="93"/>
                    <a:pt x="31" y="94"/>
                    <a:pt x="36" y="94"/>
                  </a:cubicBezTo>
                  <a:cubicBezTo>
                    <a:pt x="50" y="94"/>
                    <a:pt x="52" y="87"/>
                    <a:pt x="52" y="77"/>
                  </a:cubicBezTo>
                  <a:cubicBezTo>
                    <a:pt x="52" y="72"/>
                    <a:pt x="52" y="72"/>
                    <a:pt x="52" y="72"/>
                  </a:cubicBezTo>
                  <a:cubicBezTo>
                    <a:pt x="48" y="75"/>
                    <a:pt x="40" y="79"/>
                    <a:pt x="34" y="79"/>
                  </a:cubicBezTo>
                  <a:cubicBezTo>
                    <a:pt x="24" y="79"/>
                    <a:pt x="16" y="76"/>
                    <a:pt x="10" y="70"/>
                  </a:cubicBezTo>
                  <a:cubicBezTo>
                    <a:pt x="4" y="63"/>
                    <a:pt x="0" y="53"/>
                    <a:pt x="0" y="42"/>
                  </a:cubicBezTo>
                  <a:cubicBezTo>
                    <a:pt x="0" y="21"/>
                    <a:pt x="13" y="0"/>
                    <a:pt x="36" y="0"/>
                  </a:cubicBezTo>
                  <a:cubicBezTo>
                    <a:pt x="39" y="0"/>
                    <a:pt x="43" y="1"/>
                    <a:pt x="46" y="3"/>
                  </a:cubicBezTo>
                  <a:cubicBezTo>
                    <a:pt x="49" y="4"/>
                    <a:pt x="52" y="6"/>
                    <a:pt x="54" y="9"/>
                  </a:cubicBezTo>
                  <a:cubicBezTo>
                    <a:pt x="54" y="5"/>
                    <a:pt x="54" y="5"/>
                    <a:pt x="54" y="5"/>
                  </a:cubicBezTo>
                  <a:cubicBezTo>
                    <a:pt x="54" y="3"/>
                    <a:pt x="55" y="2"/>
                    <a:pt x="58" y="2"/>
                  </a:cubicBezTo>
                  <a:cubicBezTo>
                    <a:pt x="71" y="2"/>
                    <a:pt x="71" y="2"/>
                    <a:pt x="71" y="2"/>
                  </a:cubicBezTo>
                  <a:cubicBezTo>
                    <a:pt x="74" y="2"/>
                    <a:pt x="76" y="4"/>
                    <a:pt x="76" y="7"/>
                  </a:cubicBezTo>
                  <a:lnTo>
                    <a:pt x="76" y="72"/>
                  </a:lnTo>
                  <a:close/>
                  <a:moveTo>
                    <a:pt x="52" y="24"/>
                  </a:moveTo>
                  <a:cubicBezTo>
                    <a:pt x="49" y="21"/>
                    <a:pt x="45" y="19"/>
                    <a:pt x="40" y="19"/>
                  </a:cubicBezTo>
                  <a:cubicBezTo>
                    <a:pt x="36" y="19"/>
                    <a:pt x="33" y="21"/>
                    <a:pt x="30" y="23"/>
                  </a:cubicBezTo>
                  <a:cubicBezTo>
                    <a:pt x="26" y="28"/>
                    <a:pt x="25" y="35"/>
                    <a:pt x="25" y="40"/>
                  </a:cubicBezTo>
                  <a:cubicBezTo>
                    <a:pt x="25" y="46"/>
                    <a:pt x="26" y="52"/>
                    <a:pt x="30" y="56"/>
                  </a:cubicBezTo>
                  <a:cubicBezTo>
                    <a:pt x="33" y="59"/>
                    <a:pt x="36" y="60"/>
                    <a:pt x="39" y="60"/>
                  </a:cubicBezTo>
                  <a:cubicBezTo>
                    <a:pt x="44" y="60"/>
                    <a:pt x="50" y="57"/>
                    <a:pt x="52" y="54"/>
                  </a:cubicBezTo>
                  <a:lnTo>
                    <a:pt x="5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1" name="Freeform 26"/>
            <p:cNvSpPr>
              <a:spLocks noEditPoints="1"/>
            </p:cNvSpPr>
            <p:nvPr userDrawn="1"/>
          </p:nvSpPr>
          <p:spPr bwMode="auto">
            <a:xfrm>
              <a:off x="5510" y="1311"/>
              <a:ext cx="175" cy="190"/>
            </a:xfrm>
            <a:custGeom>
              <a:avLst/>
              <a:gdLst>
                <a:gd name="T0" fmla="*/ 74 w 74"/>
                <a:gd name="T1" fmla="*/ 42 h 80"/>
                <a:gd name="T2" fmla="*/ 68 w 74"/>
                <a:gd name="T3" fmla="*/ 46 h 80"/>
                <a:gd name="T4" fmla="*/ 25 w 74"/>
                <a:gd name="T5" fmla="*/ 46 h 80"/>
                <a:gd name="T6" fmla="*/ 45 w 74"/>
                <a:gd name="T7" fmla="*/ 62 h 80"/>
                <a:gd name="T8" fmla="*/ 64 w 74"/>
                <a:gd name="T9" fmla="*/ 58 h 80"/>
                <a:gd name="T10" fmla="*/ 66 w 74"/>
                <a:gd name="T11" fmla="*/ 57 h 80"/>
                <a:gd name="T12" fmla="*/ 69 w 74"/>
                <a:gd name="T13" fmla="*/ 59 h 80"/>
                <a:gd name="T14" fmla="*/ 72 w 74"/>
                <a:gd name="T15" fmla="*/ 72 h 80"/>
                <a:gd name="T16" fmla="*/ 69 w 74"/>
                <a:gd name="T17" fmla="*/ 75 h 80"/>
                <a:gd name="T18" fmla="*/ 41 w 74"/>
                <a:gd name="T19" fmla="*/ 80 h 80"/>
                <a:gd name="T20" fmla="*/ 0 w 74"/>
                <a:gd name="T21" fmla="*/ 40 h 80"/>
                <a:gd name="T22" fmla="*/ 40 w 74"/>
                <a:gd name="T23" fmla="*/ 0 h 80"/>
                <a:gd name="T24" fmla="*/ 65 w 74"/>
                <a:gd name="T25" fmla="*/ 10 h 80"/>
                <a:gd name="T26" fmla="*/ 74 w 74"/>
                <a:gd name="T27" fmla="*/ 40 h 80"/>
                <a:gd name="T28" fmla="*/ 74 w 74"/>
                <a:gd name="T29" fmla="*/ 42 h 80"/>
                <a:gd name="T30" fmla="*/ 51 w 74"/>
                <a:gd name="T31" fmla="*/ 32 h 80"/>
                <a:gd name="T32" fmla="*/ 39 w 74"/>
                <a:gd name="T33" fmla="*/ 18 h 80"/>
                <a:gd name="T34" fmla="*/ 25 w 74"/>
                <a:gd name="T35" fmla="*/ 32 h 80"/>
                <a:gd name="T36" fmla="*/ 51 w 74"/>
                <a:gd name="T37"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80">
                  <a:moveTo>
                    <a:pt x="74" y="42"/>
                  </a:moveTo>
                  <a:cubicBezTo>
                    <a:pt x="74" y="46"/>
                    <a:pt x="72" y="46"/>
                    <a:pt x="68" y="46"/>
                  </a:cubicBezTo>
                  <a:cubicBezTo>
                    <a:pt x="25" y="46"/>
                    <a:pt x="25" y="46"/>
                    <a:pt x="25" y="46"/>
                  </a:cubicBezTo>
                  <a:cubicBezTo>
                    <a:pt x="27" y="56"/>
                    <a:pt x="35" y="62"/>
                    <a:pt x="45" y="62"/>
                  </a:cubicBezTo>
                  <a:cubicBezTo>
                    <a:pt x="52" y="62"/>
                    <a:pt x="58" y="60"/>
                    <a:pt x="64" y="58"/>
                  </a:cubicBezTo>
                  <a:cubicBezTo>
                    <a:pt x="65" y="57"/>
                    <a:pt x="66" y="57"/>
                    <a:pt x="66" y="57"/>
                  </a:cubicBezTo>
                  <a:cubicBezTo>
                    <a:pt x="68" y="57"/>
                    <a:pt x="68" y="58"/>
                    <a:pt x="69" y="59"/>
                  </a:cubicBezTo>
                  <a:cubicBezTo>
                    <a:pt x="69" y="62"/>
                    <a:pt x="72" y="69"/>
                    <a:pt x="72" y="72"/>
                  </a:cubicBezTo>
                  <a:cubicBezTo>
                    <a:pt x="72" y="74"/>
                    <a:pt x="70" y="74"/>
                    <a:pt x="69" y="75"/>
                  </a:cubicBezTo>
                  <a:cubicBezTo>
                    <a:pt x="61" y="79"/>
                    <a:pt x="50" y="80"/>
                    <a:pt x="41" y="80"/>
                  </a:cubicBezTo>
                  <a:cubicBezTo>
                    <a:pt x="16" y="80"/>
                    <a:pt x="0" y="65"/>
                    <a:pt x="0" y="40"/>
                  </a:cubicBezTo>
                  <a:cubicBezTo>
                    <a:pt x="0" y="16"/>
                    <a:pt x="16" y="0"/>
                    <a:pt x="40" y="0"/>
                  </a:cubicBezTo>
                  <a:cubicBezTo>
                    <a:pt x="50" y="0"/>
                    <a:pt x="59" y="4"/>
                    <a:pt x="65" y="10"/>
                  </a:cubicBezTo>
                  <a:cubicBezTo>
                    <a:pt x="72" y="18"/>
                    <a:pt x="74" y="29"/>
                    <a:pt x="74" y="40"/>
                  </a:cubicBezTo>
                  <a:lnTo>
                    <a:pt x="74" y="42"/>
                  </a:lnTo>
                  <a:close/>
                  <a:moveTo>
                    <a:pt x="51" y="32"/>
                  </a:moveTo>
                  <a:cubicBezTo>
                    <a:pt x="51" y="25"/>
                    <a:pt x="47" y="18"/>
                    <a:pt x="39" y="18"/>
                  </a:cubicBezTo>
                  <a:cubicBezTo>
                    <a:pt x="31" y="18"/>
                    <a:pt x="26" y="24"/>
                    <a:pt x="25" y="32"/>
                  </a:cubicBezTo>
                  <a:lnTo>
                    <a:pt x="51"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2" name="Freeform 27"/>
            <p:cNvSpPr>
              <a:spLocks/>
            </p:cNvSpPr>
            <p:nvPr userDrawn="1"/>
          </p:nvSpPr>
          <p:spPr bwMode="auto">
            <a:xfrm>
              <a:off x="5704" y="1311"/>
              <a:ext cx="142" cy="190"/>
            </a:xfrm>
            <a:custGeom>
              <a:avLst/>
              <a:gdLst>
                <a:gd name="T0" fmla="*/ 28 w 60"/>
                <a:gd name="T1" fmla="*/ 80 h 80"/>
                <a:gd name="T2" fmla="*/ 2 w 60"/>
                <a:gd name="T3" fmla="*/ 74 h 80"/>
                <a:gd name="T4" fmla="*/ 0 w 60"/>
                <a:gd name="T5" fmla="*/ 72 h 80"/>
                <a:gd name="T6" fmla="*/ 0 w 60"/>
                <a:gd name="T7" fmla="*/ 70 h 80"/>
                <a:gd name="T8" fmla="*/ 3 w 60"/>
                <a:gd name="T9" fmla="*/ 60 h 80"/>
                <a:gd name="T10" fmla="*/ 6 w 60"/>
                <a:gd name="T11" fmla="*/ 57 h 80"/>
                <a:gd name="T12" fmla="*/ 8 w 60"/>
                <a:gd name="T13" fmla="*/ 58 h 80"/>
                <a:gd name="T14" fmla="*/ 29 w 60"/>
                <a:gd name="T15" fmla="*/ 63 h 80"/>
                <a:gd name="T16" fmla="*/ 37 w 60"/>
                <a:gd name="T17" fmla="*/ 57 h 80"/>
                <a:gd name="T18" fmla="*/ 30 w 60"/>
                <a:gd name="T19" fmla="*/ 50 h 80"/>
                <a:gd name="T20" fmla="*/ 16 w 60"/>
                <a:gd name="T21" fmla="*/ 45 h 80"/>
                <a:gd name="T22" fmla="*/ 0 w 60"/>
                <a:gd name="T23" fmla="*/ 24 h 80"/>
                <a:gd name="T24" fmla="*/ 30 w 60"/>
                <a:gd name="T25" fmla="*/ 0 h 80"/>
                <a:gd name="T26" fmla="*/ 54 w 60"/>
                <a:gd name="T27" fmla="*/ 5 h 80"/>
                <a:gd name="T28" fmla="*/ 57 w 60"/>
                <a:gd name="T29" fmla="*/ 8 h 80"/>
                <a:gd name="T30" fmla="*/ 56 w 60"/>
                <a:gd name="T31" fmla="*/ 9 h 80"/>
                <a:gd name="T32" fmla="*/ 53 w 60"/>
                <a:gd name="T33" fmla="*/ 20 h 80"/>
                <a:gd name="T34" fmla="*/ 50 w 60"/>
                <a:gd name="T35" fmla="*/ 22 h 80"/>
                <a:gd name="T36" fmla="*/ 49 w 60"/>
                <a:gd name="T37" fmla="*/ 22 h 80"/>
                <a:gd name="T38" fmla="*/ 31 w 60"/>
                <a:gd name="T39" fmla="*/ 18 h 80"/>
                <a:gd name="T40" fmla="*/ 24 w 60"/>
                <a:gd name="T41" fmla="*/ 23 h 80"/>
                <a:gd name="T42" fmla="*/ 30 w 60"/>
                <a:gd name="T43" fmla="*/ 29 h 80"/>
                <a:gd name="T44" fmla="*/ 46 w 60"/>
                <a:gd name="T45" fmla="*/ 35 h 80"/>
                <a:gd name="T46" fmla="*/ 60 w 60"/>
                <a:gd name="T47" fmla="*/ 55 h 80"/>
                <a:gd name="T48" fmla="*/ 28 w 60"/>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80">
                  <a:moveTo>
                    <a:pt x="28" y="80"/>
                  </a:moveTo>
                  <a:cubicBezTo>
                    <a:pt x="20" y="80"/>
                    <a:pt x="11" y="78"/>
                    <a:pt x="2" y="74"/>
                  </a:cubicBezTo>
                  <a:cubicBezTo>
                    <a:pt x="1" y="74"/>
                    <a:pt x="0" y="73"/>
                    <a:pt x="0" y="72"/>
                  </a:cubicBezTo>
                  <a:cubicBezTo>
                    <a:pt x="0" y="71"/>
                    <a:pt x="0" y="70"/>
                    <a:pt x="0" y="70"/>
                  </a:cubicBezTo>
                  <a:cubicBezTo>
                    <a:pt x="3" y="60"/>
                    <a:pt x="3" y="60"/>
                    <a:pt x="3" y="60"/>
                  </a:cubicBezTo>
                  <a:cubicBezTo>
                    <a:pt x="4" y="58"/>
                    <a:pt x="5" y="57"/>
                    <a:pt x="6" y="57"/>
                  </a:cubicBezTo>
                  <a:cubicBezTo>
                    <a:pt x="6" y="57"/>
                    <a:pt x="7" y="57"/>
                    <a:pt x="8" y="58"/>
                  </a:cubicBezTo>
                  <a:cubicBezTo>
                    <a:pt x="16" y="61"/>
                    <a:pt x="23" y="63"/>
                    <a:pt x="29" y="63"/>
                  </a:cubicBezTo>
                  <a:cubicBezTo>
                    <a:pt x="34" y="63"/>
                    <a:pt x="37" y="61"/>
                    <a:pt x="37" y="57"/>
                  </a:cubicBezTo>
                  <a:cubicBezTo>
                    <a:pt x="37" y="54"/>
                    <a:pt x="36" y="53"/>
                    <a:pt x="30" y="50"/>
                  </a:cubicBezTo>
                  <a:cubicBezTo>
                    <a:pt x="16" y="45"/>
                    <a:pt x="16" y="45"/>
                    <a:pt x="16" y="45"/>
                  </a:cubicBezTo>
                  <a:cubicBezTo>
                    <a:pt x="8" y="42"/>
                    <a:pt x="0" y="35"/>
                    <a:pt x="0" y="24"/>
                  </a:cubicBezTo>
                  <a:cubicBezTo>
                    <a:pt x="0" y="7"/>
                    <a:pt x="16" y="0"/>
                    <a:pt x="30" y="0"/>
                  </a:cubicBezTo>
                  <a:cubicBezTo>
                    <a:pt x="38" y="0"/>
                    <a:pt x="46" y="1"/>
                    <a:pt x="54" y="5"/>
                  </a:cubicBezTo>
                  <a:cubicBezTo>
                    <a:pt x="56" y="6"/>
                    <a:pt x="57" y="7"/>
                    <a:pt x="57" y="8"/>
                  </a:cubicBezTo>
                  <a:cubicBezTo>
                    <a:pt x="57" y="8"/>
                    <a:pt x="56" y="9"/>
                    <a:pt x="56" y="9"/>
                  </a:cubicBezTo>
                  <a:cubicBezTo>
                    <a:pt x="53" y="20"/>
                    <a:pt x="53" y="20"/>
                    <a:pt x="53" y="20"/>
                  </a:cubicBezTo>
                  <a:cubicBezTo>
                    <a:pt x="53" y="22"/>
                    <a:pt x="52" y="22"/>
                    <a:pt x="50" y="22"/>
                  </a:cubicBezTo>
                  <a:cubicBezTo>
                    <a:pt x="50" y="22"/>
                    <a:pt x="49" y="22"/>
                    <a:pt x="49" y="22"/>
                  </a:cubicBezTo>
                  <a:cubicBezTo>
                    <a:pt x="43" y="20"/>
                    <a:pt x="36" y="18"/>
                    <a:pt x="31" y="18"/>
                  </a:cubicBezTo>
                  <a:cubicBezTo>
                    <a:pt x="26" y="18"/>
                    <a:pt x="24" y="21"/>
                    <a:pt x="24" y="23"/>
                  </a:cubicBezTo>
                  <a:cubicBezTo>
                    <a:pt x="24" y="25"/>
                    <a:pt x="25" y="27"/>
                    <a:pt x="30" y="29"/>
                  </a:cubicBezTo>
                  <a:cubicBezTo>
                    <a:pt x="46" y="35"/>
                    <a:pt x="46" y="35"/>
                    <a:pt x="46" y="35"/>
                  </a:cubicBezTo>
                  <a:cubicBezTo>
                    <a:pt x="53" y="38"/>
                    <a:pt x="60" y="45"/>
                    <a:pt x="60" y="55"/>
                  </a:cubicBezTo>
                  <a:cubicBezTo>
                    <a:pt x="60" y="73"/>
                    <a:pt x="44" y="80"/>
                    <a:pt x="28" y="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3" name="Freeform 28"/>
            <p:cNvSpPr>
              <a:spLocks noEditPoints="1"/>
            </p:cNvSpPr>
            <p:nvPr userDrawn="1"/>
          </p:nvSpPr>
          <p:spPr bwMode="auto">
            <a:xfrm>
              <a:off x="4049" y="1626"/>
              <a:ext cx="244" cy="256"/>
            </a:xfrm>
            <a:custGeom>
              <a:avLst/>
              <a:gdLst>
                <a:gd name="T0" fmla="*/ 99 w 103"/>
                <a:gd name="T1" fmla="*/ 108 h 108"/>
                <a:gd name="T2" fmla="*/ 82 w 103"/>
                <a:gd name="T3" fmla="*/ 108 h 108"/>
                <a:gd name="T4" fmla="*/ 76 w 103"/>
                <a:gd name="T5" fmla="*/ 104 h 108"/>
                <a:gd name="T6" fmla="*/ 70 w 103"/>
                <a:gd name="T7" fmla="*/ 86 h 108"/>
                <a:gd name="T8" fmla="*/ 31 w 103"/>
                <a:gd name="T9" fmla="*/ 86 h 108"/>
                <a:gd name="T10" fmla="*/ 25 w 103"/>
                <a:gd name="T11" fmla="*/ 105 h 108"/>
                <a:gd name="T12" fmla="*/ 20 w 103"/>
                <a:gd name="T13" fmla="*/ 108 h 108"/>
                <a:gd name="T14" fmla="*/ 2 w 103"/>
                <a:gd name="T15" fmla="*/ 108 h 108"/>
                <a:gd name="T16" fmla="*/ 0 w 103"/>
                <a:gd name="T17" fmla="*/ 106 h 108"/>
                <a:gd name="T18" fmla="*/ 0 w 103"/>
                <a:gd name="T19" fmla="*/ 104 h 108"/>
                <a:gd name="T20" fmla="*/ 37 w 103"/>
                <a:gd name="T21" fmla="*/ 4 h 108"/>
                <a:gd name="T22" fmla="*/ 43 w 103"/>
                <a:gd name="T23" fmla="*/ 0 h 108"/>
                <a:gd name="T24" fmla="*/ 59 w 103"/>
                <a:gd name="T25" fmla="*/ 0 h 108"/>
                <a:gd name="T26" fmla="*/ 64 w 103"/>
                <a:gd name="T27" fmla="*/ 4 h 108"/>
                <a:gd name="T28" fmla="*/ 102 w 103"/>
                <a:gd name="T29" fmla="*/ 103 h 108"/>
                <a:gd name="T30" fmla="*/ 103 w 103"/>
                <a:gd name="T31" fmla="*/ 105 h 108"/>
                <a:gd name="T32" fmla="*/ 99 w 103"/>
                <a:gd name="T33" fmla="*/ 108 h 108"/>
                <a:gd name="T34" fmla="*/ 63 w 103"/>
                <a:gd name="T35" fmla="*/ 67 h 108"/>
                <a:gd name="T36" fmla="*/ 53 w 103"/>
                <a:gd name="T37" fmla="*/ 37 h 108"/>
                <a:gd name="T38" fmla="*/ 50 w 103"/>
                <a:gd name="T39" fmla="*/ 28 h 108"/>
                <a:gd name="T40" fmla="*/ 50 w 103"/>
                <a:gd name="T41" fmla="*/ 28 h 108"/>
                <a:gd name="T42" fmla="*/ 47 w 103"/>
                <a:gd name="T43" fmla="*/ 37 h 108"/>
                <a:gd name="T44" fmla="*/ 37 w 103"/>
                <a:gd name="T45" fmla="*/ 67 h 108"/>
                <a:gd name="T46" fmla="*/ 63 w 103"/>
                <a:gd name="T47" fmla="*/ 6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3" h="108">
                  <a:moveTo>
                    <a:pt x="99" y="108"/>
                  </a:moveTo>
                  <a:cubicBezTo>
                    <a:pt x="82" y="108"/>
                    <a:pt x="82" y="108"/>
                    <a:pt x="82" y="108"/>
                  </a:cubicBezTo>
                  <a:cubicBezTo>
                    <a:pt x="78" y="108"/>
                    <a:pt x="77" y="107"/>
                    <a:pt x="76" y="104"/>
                  </a:cubicBezTo>
                  <a:cubicBezTo>
                    <a:pt x="70" y="86"/>
                    <a:pt x="70" y="86"/>
                    <a:pt x="70" y="86"/>
                  </a:cubicBezTo>
                  <a:cubicBezTo>
                    <a:pt x="31" y="86"/>
                    <a:pt x="31" y="86"/>
                    <a:pt x="31" y="86"/>
                  </a:cubicBezTo>
                  <a:cubicBezTo>
                    <a:pt x="25" y="105"/>
                    <a:pt x="25" y="105"/>
                    <a:pt x="25" y="105"/>
                  </a:cubicBezTo>
                  <a:cubicBezTo>
                    <a:pt x="24" y="107"/>
                    <a:pt x="23" y="108"/>
                    <a:pt x="20" y="108"/>
                  </a:cubicBezTo>
                  <a:cubicBezTo>
                    <a:pt x="2" y="108"/>
                    <a:pt x="2" y="108"/>
                    <a:pt x="2" y="108"/>
                  </a:cubicBezTo>
                  <a:cubicBezTo>
                    <a:pt x="1" y="108"/>
                    <a:pt x="0" y="107"/>
                    <a:pt x="0" y="106"/>
                  </a:cubicBezTo>
                  <a:cubicBezTo>
                    <a:pt x="0" y="105"/>
                    <a:pt x="0" y="105"/>
                    <a:pt x="0" y="104"/>
                  </a:cubicBezTo>
                  <a:cubicBezTo>
                    <a:pt x="37" y="4"/>
                    <a:pt x="37" y="4"/>
                    <a:pt x="37" y="4"/>
                  </a:cubicBezTo>
                  <a:cubicBezTo>
                    <a:pt x="38" y="2"/>
                    <a:pt x="40" y="0"/>
                    <a:pt x="43" y="0"/>
                  </a:cubicBezTo>
                  <a:cubicBezTo>
                    <a:pt x="59" y="0"/>
                    <a:pt x="59" y="0"/>
                    <a:pt x="59" y="0"/>
                  </a:cubicBezTo>
                  <a:cubicBezTo>
                    <a:pt x="62" y="0"/>
                    <a:pt x="64" y="2"/>
                    <a:pt x="64" y="4"/>
                  </a:cubicBezTo>
                  <a:cubicBezTo>
                    <a:pt x="102" y="103"/>
                    <a:pt x="102" y="103"/>
                    <a:pt x="102" y="103"/>
                  </a:cubicBezTo>
                  <a:cubicBezTo>
                    <a:pt x="102" y="104"/>
                    <a:pt x="103" y="105"/>
                    <a:pt x="103" y="105"/>
                  </a:cubicBezTo>
                  <a:cubicBezTo>
                    <a:pt x="103" y="107"/>
                    <a:pt x="102" y="108"/>
                    <a:pt x="99" y="108"/>
                  </a:cubicBezTo>
                  <a:moveTo>
                    <a:pt x="63" y="67"/>
                  </a:moveTo>
                  <a:cubicBezTo>
                    <a:pt x="53" y="37"/>
                    <a:pt x="53" y="37"/>
                    <a:pt x="53" y="37"/>
                  </a:cubicBezTo>
                  <a:cubicBezTo>
                    <a:pt x="52" y="33"/>
                    <a:pt x="51" y="30"/>
                    <a:pt x="50" y="28"/>
                  </a:cubicBezTo>
                  <a:cubicBezTo>
                    <a:pt x="50" y="28"/>
                    <a:pt x="50" y="28"/>
                    <a:pt x="50" y="28"/>
                  </a:cubicBezTo>
                  <a:cubicBezTo>
                    <a:pt x="49" y="30"/>
                    <a:pt x="48" y="34"/>
                    <a:pt x="47" y="37"/>
                  </a:cubicBezTo>
                  <a:cubicBezTo>
                    <a:pt x="37" y="67"/>
                    <a:pt x="37" y="67"/>
                    <a:pt x="37" y="67"/>
                  </a:cubicBezTo>
                  <a:lnTo>
                    <a:pt x="6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4" name="Freeform 29"/>
            <p:cNvSpPr>
              <a:spLocks/>
            </p:cNvSpPr>
            <p:nvPr userDrawn="1"/>
          </p:nvSpPr>
          <p:spPr bwMode="auto">
            <a:xfrm>
              <a:off x="4316" y="1704"/>
              <a:ext cx="168" cy="185"/>
            </a:xfrm>
            <a:custGeom>
              <a:avLst/>
              <a:gdLst>
                <a:gd name="T0" fmla="*/ 71 w 71"/>
                <a:gd name="T1" fmla="*/ 70 h 78"/>
                <a:gd name="T2" fmla="*/ 66 w 71"/>
                <a:gd name="T3" fmla="*/ 75 h 78"/>
                <a:gd name="T4" fmla="*/ 54 w 71"/>
                <a:gd name="T5" fmla="*/ 75 h 78"/>
                <a:gd name="T6" fmla="*/ 49 w 71"/>
                <a:gd name="T7" fmla="*/ 72 h 78"/>
                <a:gd name="T8" fmla="*/ 49 w 71"/>
                <a:gd name="T9" fmla="*/ 69 h 78"/>
                <a:gd name="T10" fmla="*/ 24 w 71"/>
                <a:gd name="T11" fmla="*/ 78 h 78"/>
                <a:gd name="T12" fmla="*/ 0 w 71"/>
                <a:gd name="T13" fmla="*/ 50 h 78"/>
                <a:gd name="T14" fmla="*/ 0 w 71"/>
                <a:gd name="T15" fmla="*/ 4 h 78"/>
                <a:gd name="T16" fmla="*/ 4 w 71"/>
                <a:gd name="T17" fmla="*/ 0 h 78"/>
                <a:gd name="T18" fmla="*/ 18 w 71"/>
                <a:gd name="T19" fmla="*/ 0 h 78"/>
                <a:gd name="T20" fmla="*/ 23 w 71"/>
                <a:gd name="T21" fmla="*/ 4 h 78"/>
                <a:gd name="T22" fmla="*/ 23 w 71"/>
                <a:gd name="T23" fmla="*/ 46 h 78"/>
                <a:gd name="T24" fmla="*/ 32 w 71"/>
                <a:gd name="T25" fmla="*/ 57 h 78"/>
                <a:gd name="T26" fmla="*/ 48 w 71"/>
                <a:gd name="T27" fmla="*/ 51 h 78"/>
                <a:gd name="T28" fmla="*/ 48 w 71"/>
                <a:gd name="T29" fmla="*/ 4 h 78"/>
                <a:gd name="T30" fmla="*/ 53 w 71"/>
                <a:gd name="T31" fmla="*/ 0 h 78"/>
                <a:gd name="T32" fmla="*/ 67 w 71"/>
                <a:gd name="T33" fmla="*/ 0 h 78"/>
                <a:gd name="T34" fmla="*/ 71 w 71"/>
                <a:gd name="T35" fmla="*/ 4 h 78"/>
                <a:gd name="T36" fmla="*/ 71 w 71"/>
                <a:gd name="T37"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78">
                  <a:moveTo>
                    <a:pt x="71" y="70"/>
                  </a:moveTo>
                  <a:cubicBezTo>
                    <a:pt x="71" y="74"/>
                    <a:pt x="70" y="75"/>
                    <a:pt x="66" y="75"/>
                  </a:cubicBezTo>
                  <a:cubicBezTo>
                    <a:pt x="54" y="75"/>
                    <a:pt x="54" y="75"/>
                    <a:pt x="54" y="75"/>
                  </a:cubicBezTo>
                  <a:cubicBezTo>
                    <a:pt x="52" y="75"/>
                    <a:pt x="50" y="75"/>
                    <a:pt x="49" y="72"/>
                  </a:cubicBezTo>
                  <a:cubicBezTo>
                    <a:pt x="49" y="69"/>
                    <a:pt x="49" y="69"/>
                    <a:pt x="49" y="69"/>
                  </a:cubicBezTo>
                  <a:cubicBezTo>
                    <a:pt x="42" y="75"/>
                    <a:pt x="33" y="78"/>
                    <a:pt x="24" y="78"/>
                  </a:cubicBezTo>
                  <a:cubicBezTo>
                    <a:pt x="7" y="78"/>
                    <a:pt x="0" y="67"/>
                    <a:pt x="0" y="50"/>
                  </a:cubicBezTo>
                  <a:cubicBezTo>
                    <a:pt x="0" y="4"/>
                    <a:pt x="0" y="4"/>
                    <a:pt x="0" y="4"/>
                  </a:cubicBezTo>
                  <a:cubicBezTo>
                    <a:pt x="0" y="1"/>
                    <a:pt x="2" y="0"/>
                    <a:pt x="4" y="0"/>
                  </a:cubicBezTo>
                  <a:cubicBezTo>
                    <a:pt x="18" y="0"/>
                    <a:pt x="18" y="0"/>
                    <a:pt x="18" y="0"/>
                  </a:cubicBezTo>
                  <a:cubicBezTo>
                    <a:pt x="21" y="0"/>
                    <a:pt x="23" y="0"/>
                    <a:pt x="23" y="4"/>
                  </a:cubicBezTo>
                  <a:cubicBezTo>
                    <a:pt x="23" y="46"/>
                    <a:pt x="23" y="46"/>
                    <a:pt x="23" y="46"/>
                  </a:cubicBezTo>
                  <a:cubicBezTo>
                    <a:pt x="23" y="52"/>
                    <a:pt x="25" y="57"/>
                    <a:pt x="32" y="57"/>
                  </a:cubicBezTo>
                  <a:cubicBezTo>
                    <a:pt x="37" y="57"/>
                    <a:pt x="43" y="54"/>
                    <a:pt x="48" y="51"/>
                  </a:cubicBezTo>
                  <a:cubicBezTo>
                    <a:pt x="48" y="4"/>
                    <a:pt x="48" y="4"/>
                    <a:pt x="48" y="4"/>
                  </a:cubicBezTo>
                  <a:cubicBezTo>
                    <a:pt x="48" y="1"/>
                    <a:pt x="50" y="0"/>
                    <a:pt x="53" y="0"/>
                  </a:cubicBezTo>
                  <a:cubicBezTo>
                    <a:pt x="67" y="0"/>
                    <a:pt x="67" y="0"/>
                    <a:pt x="67" y="0"/>
                  </a:cubicBezTo>
                  <a:cubicBezTo>
                    <a:pt x="70" y="0"/>
                    <a:pt x="71" y="0"/>
                    <a:pt x="71" y="4"/>
                  </a:cubicBezTo>
                  <a:lnTo>
                    <a:pt x="71"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5" name="Freeform 30"/>
            <p:cNvSpPr>
              <a:spLocks/>
            </p:cNvSpPr>
            <p:nvPr userDrawn="1"/>
          </p:nvSpPr>
          <p:spPr bwMode="auto">
            <a:xfrm>
              <a:off x="4515" y="1697"/>
              <a:ext cx="142" cy="192"/>
            </a:xfrm>
            <a:custGeom>
              <a:avLst/>
              <a:gdLst>
                <a:gd name="T0" fmla="*/ 28 w 60"/>
                <a:gd name="T1" fmla="*/ 81 h 81"/>
                <a:gd name="T2" fmla="*/ 2 w 60"/>
                <a:gd name="T3" fmla="*/ 75 h 81"/>
                <a:gd name="T4" fmla="*/ 0 w 60"/>
                <a:gd name="T5" fmla="*/ 72 h 81"/>
                <a:gd name="T6" fmla="*/ 0 w 60"/>
                <a:gd name="T7" fmla="*/ 70 h 81"/>
                <a:gd name="T8" fmla="*/ 4 w 60"/>
                <a:gd name="T9" fmla="*/ 60 h 81"/>
                <a:gd name="T10" fmla="*/ 6 w 60"/>
                <a:gd name="T11" fmla="*/ 57 h 81"/>
                <a:gd name="T12" fmla="*/ 8 w 60"/>
                <a:gd name="T13" fmla="*/ 58 h 81"/>
                <a:gd name="T14" fmla="*/ 29 w 60"/>
                <a:gd name="T15" fmla="*/ 63 h 81"/>
                <a:gd name="T16" fmla="*/ 37 w 60"/>
                <a:gd name="T17" fmla="*/ 57 h 81"/>
                <a:gd name="T18" fmla="*/ 30 w 60"/>
                <a:gd name="T19" fmla="*/ 51 h 81"/>
                <a:gd name="T20" fmla="*/ 16 w 60"/>
                <a:gd name="T21" fmla="*/ 46 h 81"/>
                <a:gd name="T22" fmla="*/ 0 w 60"/>
                <a:gd name="T23" fmla="*/ 24 h 81"/>
                <a:gd name="T24" fmla="*/ 30 w 60"/>
                <a:gd name="T25" fmla="*/ 0 h 81"/>
                <a:gd name="T26" fmla="*/ 54 w 60"/>
                <a:gd name="T27" fmla="*/ 5 h 81"/>
                <a:gd name="T28" fmla="*/ 57 w 60"/>
                <a:gd name="T29" fmla="*/ 8 h 81"/>
                <a:gd name="T30" fmla="*/ 56 w 60"/>
                <a:gd name="T31" fmla="*/ 10 h 81"/>
                <a:gd name="T32" fmla="*/ 53 w 60"/>
                <a:gd name="T33" fmla="*/ 21 h 81"/>
                <a:gd name="T34" fmla="*/ 50 w 60"/>
                <a:gd name="T35" fmla="*/ 23 h 81"/>
                <a:gd name="T36" fmla="*/ 49 w 60"/>
                <a:gd name="T37" fmla="*/ 22 h 81"/>
                <a:gd name="T38" fmla="*/ 31 w 60"/>
                <a:gd name="T39" fmla="*/ 18 h 81"/>
                <a:gd name="T40" fmla="*/ 24 w 60"/>
                <a:gd name="T41" fmla="*/ 23 h 81"/>
                <a:gd name="T42" fmla="*/ 30 w 60"/>
                <a:gd name="T43" fmla="*/ 29 h 81"/>
                <a:gd name="T44" fmla="*/ 46 w 60"/>
                <a:gd name="T45" fmla="*/ 36 h 81"/>
                <a:gd name="T46" fmla="*/ 60 w 60"/>
                <a:gd name="T47" fmla="*/ 56 h 81"/>
                <a:gd name="T48" fmla="*/ 28 w 60"/>
                <a:gd name="T49"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81">
                  <a:moveTo>
                    <a:pt x="28" y="81"/>
                  </a:moveTo>
                  <a:cubicBezTo>
                    <a:pt x="20" y="81"/>
                    <a:pt x="11" y="78"/>
                    <a:pt x="2" y="75"/>
                  </a:cubicBezTo>
                  <a:cubicBezTo>
                    <a:pt x="1" y="74"/>
                    <a:pt x="0" y="73"/>
                    <a:pt x="0" y="72"/>
                  </a:cubicBezTo>
                  <a:cubicBezTo>
                    <a:pt x="0" y="71"/>
                    <a:pt x="0" y="71"/>
                    <a:pt x="0" y="70"/>
                  </a:cubicBezTo>
                  <a:cubicBezTo>
                    <a:pt x="4" y="60"/>
                    <a:pt x="4" y="60"/>
                    <a:pt x="4" y="60"/>
                  </a:cubicBezTo>
                  <a:cubicBezTo>
                    <a:pt x="4" y="58"/>
                    <a:pt x="5" y="57"/>
                    <a:pt x="6" y="57"/>
                  </a:cubicBezTo>
                  <a:cubicBezTo>
                    <a:pt x="6" y="57"/>
                    <a:pt x="7" y="58"/>
                    <a:pt x="8" y="58"/>
                  </a:cubicBezTo>
                  <a:cubicBezTo>
                    <a:pt x="16" y="61"/>
                    <a:pt x="23" y="63"/>
                    <a:pt x="29" y="63"/>
                  </a:cubicBezTo>
                  <a:cubicBezTo>
                    <a:pt x="34" y="63"/>
                    <a:pt x="37" y="61"/>
                    <a:pt x="37" y="57"/>
                  </a:cubicBezTo>
                  <a:cubicBezTo>
                    <a:pt x="37" y="54"/>
                    <a:pt x="36" y="53"/>
                    <a:pt x="30" y="51"/>
                  </a:cubicBezTo>
                  <a:cubicBezTo>
                    <a:pt x="16" y="46"/>
                    <a:pt x="16" y="46"/>
                    <a:pt x="16" y="46"/>
                  </a:cubicBezTo>
                  <a:cubicBezTo>
                    <a:pt x="8" y="42"/>
                    <a:pt x="0" y="35"/>
                    <a:pt x="0" y="24"/>
                  </a:cubicBezTo>
                  <a:cubicBezTo>
                    <a:pt x="0" y="7"/>
                    <a:pt x="16" y="0"/>
                    <a:pt x="30" y="0"/>
                  </a:cubicBezTo>
                  <a:cubicBezTo>
                    <a:pt x="38" y="0"/>
                    <a:pt x="46" y="2"/>
                    <a:pt x="54" y="5"/>
                  </a:cubicBezTo>
                  <a:cubicBezTo>
                    <a:pt x="56" y="6"/>
                    <a:pt x="57" y="7"/>
                    <a:pt x="57" y="8"/>
                  </a:cubicBezTo>
                  <a:cubicBezTo>
                    <a:pt x="57" y="9"/>
                    <a:pt x="57" y="9"/>
                    <a:pt x="56" y="10"/>
                  </a:cubicBezTo>
                  <a:cubicBezTo>
                    <a:pt x="53" y="21"/>
                    <a:pt x="53" y="21"/>
                    <a:pt x="53" y="21"/>
                  </a:cubicBezTo>
                  <a:cubicBezTo>
                    <a:pt x="53" y="22"/>
                    <a:pt x="52" y="23"/>
                    <a:pt x="50" y="23"/>
                  </a:cubicBezTo>
                  <a:cubicBezTo>
                    <a:pt x="50" y="23"/>
                    <a:pt x="49" y="22"/>
                    <a:pt x="49" y="22"/>
                  </a:cubicBezTo>
                  <a:cubicBezTo>
                    <a:pt x="43" y="20"/>
                    <a:pt x="36" y="18"/>
                    <a:pt x="31" y="18"/>
                  </a:cubicBezTo>
                  <a:cubicBezTo>
                    <a:pt x="26" y="18"/>
                    <a:pt x="24" y="21"/>
                    <a:pt x="24" y="23"/>
                  </a:cubicBezTo>
                  <a:cubicBezTo>
                    <a:pt x="24" y="25"/>
                    <a:pt x="25" y="27"/>
                    <a:pt x="30" y="29"/>
                  </a:cubicBezTo>
                  <a:cubicBezTo>
                    <a:pt x="46" y="36"/>
                    <a:pt x="46" y="36"/>
                    <a:pt x="46" y="36"/>
                  </a:cubicBezTo>
                  <a:cubicBezTo>
                    <a:pt x="54" y="39"/>
                    <a:pt x="60" y="45"/>
                    <a:pt x="60" y="56"/>
                  </a:cubicBezTo>
                  <a:cubicBezTo>
                    <a:pt x="60" y="74"/>
                    <a:pt x="44" y="81"/>
                    <a:pt x="28" y="8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6" name="Freeform 31"/>
            <p:cNvSpPr>
              <a:spLocks/>
            </p:cNvSpPr>
            <p:nvPr userDrawn="1"/>
          </p:nvSpPr>
          <p:spPr bwMode="auto">
            <a:xfrm>
              <a:off x="4671" y="1650"/>
              <a:ext cx="137" cy="239"/>
            </a:xfrm>
            <a:custGeom>
              <a:avLst/>
              <a:gdLst>
                <a:gd name="T0" fmla="*/ 55 w 58"/>
                <a:gd name="T1" fmla="*/ 96 h 101"/>
                <a:gd name="T2" fmla="*/ 35 w 58"/>
                <a:gd name="T3" fmla="*/ 101 h 101"/>
                <a:gd name="T4" fmla="*/ 15 w 58"/>
                <a:gd name="T5" fmla="*/ 94 h 101"/>
                <a:gd name="T6" fmla="*/ 10 w 58"/>
                <a:gd name="T7" fmla="*/ 68 h 101"/>
                <a:gd name="T8" fmla="*/ 10 w 58"/>
                <a:gd name="T9" fmla="*/ 38 h 101"/>
                <a:gd name="T10" fmla="*/ 4 w 58"/>
                <a:gd name="T11" fmla="*/ 38 h 101"/>
                <a:gd name="T12" fmla="*/ 0 w 58"/>
                <a:gd name="T13" fmla="*/ 33 h 101"/>
                <a:gd name="T14" fmla="*/ 0 w 58"/>
                <a:gd name="T15" fmla="*/ 27 h 101"/>
                <a:gd name="T16" fmla="*/ 3 w 58"/>
                <a:gd name="T17" fmla="*/ 23 h 101"/>
                <a:gd name="T18" fmla="*/ 10 w 58"/>
                <a:gd name="T19" fmla="*/ 23 h 101"/>
                <a:gd name="T20" fmla="*/ 10 w 58"/>
                <a:gd name="T21" fmla="*/ 6 h 101"/>
                <a:gd name="T22" fmla="*/ 15 w 58"/>
                <a:gd name="T23" fmla="*/ 2 h 101"/>
                <a:gd name="T24" fmla="*/ 30 w 58"/>
                <a:gd name="T25" fmla="*/ 0 h 101"/>
                <a:gd name="T26" fmla="*/ 34 w 58"/>
                <a:gd name="T27" fmla="*/ 4 h 101"/>
                <a:gd name="T28" fmla="*/ 34 w 58"/>
                <a:gd name="T29" fmla="*/ 23 h 101"/>
                <a:gd name="T30" fmla="*/ 51 w 58"/>
                <a:gd name="T31" fmla="*/ 23 h 101"/>
                <a:gd name="T32" fmla="*/ 54 w 58"/>
                <a:gd name="T33" fmla="*/ 26 h 101"/>
                <a:gd name="T34" fmla="*/ 54 w 58"/>
                <a:gd name="T35" fmla="*/ 35 h 101"/>
                <a:gd name="T36" fmla="*/ 51 w 58"/>
                <a:gd name="T37" fmla="*/ 38 h 101"/>
                <a:gd name="T38" fmla="*/ 34 w 58"/>
                <a:gd name="T39" fmla="*/ 38 h 101"/>
                <a:gd name="T40" fmla="*/ 34 w 58"/>
                <a:gd name="T41" fmla="*/ 69 h 101"/>
                <a:gd name="T42" fmla="*/ 41 w 58"/>
                <a:gd name="T43" fmla="*/ 82 h 101"/>
                <a:gd name="T44" fmla="*/ 51 w 58"/>
                <a:gd name="T45" fmla="*/ 80 h 101"/>
                <a:gd name="T46" fmla="*/ 54 w 58"/>
                <a:gd name="T47" fmla="*/ 80 h 101"/>
                <a:gd name="T48" fmla="*/ 56 w 58"/>
                <a:gd name="T49" fmla="*/ 82 h 101"/>
                <a:gd name="T50" fmla="*/ 58 w 58"/>
                <a:gd name="T51" fmla="*/ 92 h 101"/>
                <a:gd name="T52" fmla="*/ 58 w 58"/>
                <a:gd name="T53" fmla="*/ 93 h 101"/>
                <a:gd name="T54" fmla="*/ 55 w 58"/>
                <a:gd name="T55" fmla="*/ 9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 h="101">
                  <a:moveTo>
                    <a:pt x="55" y="96"/>
                  </a:moveTo>
                  <a:cubicBezTo>
                    <a:pt x="49" y="99"/>
                    <a:pt x="43" y="101"/>
                    <a:pt x="35" y="101"/>
                  </a:cubicBezTo>
                  <a:cubicBezTo>
                    <a:pt x="27" y="101"/>
                    <a:pt x="20" y="98"/>
                    <a:pt x="15" y="94"/>
                  </a:cubicBezTo>
                  <a:cubicBezTo>
                    <a:pt x="10" y="88"/>
                    <a:pt x="10" y="81"/>
                    <a:pt x="10" y="68"/>
                  </a:cubicBezTo>
                  <a:cubicBezTo>
                    <a:pt x="10" y="38"/>
                    <a:pt x="10" y="38"/>
                    <a:pt x="10" y="38"/>
                  </a:cubicBezTo>
                  <a:cubicBezTo>
                    <a:pt x="4" y="38"/>
                    <a:pt x="4" y="38"/>
                    <a:pt x="4" y="38"/>
                  </a:cubicBezTo>
                  <a:cubicBezTo>
                    <a:pt x="0" y="38"/>
                    <a:pt x="0" y="38"/>
                    <a:pt x="0" y="33"/>
                  </a:cubicBezTo>
                  <a:cubicBezTo>
                    <a:pt x="0" y="27"/>
                    <a:pt x="0" y="27"/>
                    <a:pt x="0" y="27"/>
                  </a:cubicBezTo>
                  <a:cubicBezTo>
                    <a:pt x="0" y="24"/>
                    <a:pt x="1" y="23"/>
                    <a:pt x="3" y="23"/>
                  </a:cubicBezTo>
                  <a:cubicBezTo>
                    <a:pt x="10" y="23"/>
                    <a:pt x="10" y="23"/>
                    <a:pt x="10" y="23"/>
                  </a:cubicBezTo>
                  <a:cubicBezTo>
                    <a:pt x="10" y="6"/>
                    <a:pt x="10" y="6"/>
                    <a:pt x="10" y="6"/>
                  </a:cubicBezTo>
                  <a:cubicBezTo>
                    <a:pt x="10" y="3"/>
                    <a:pt x="12" y="2"/>
                    <a:pt x="15" y="2"/>
                  </a:cubicBezTo>
                  <a:cubicBezTo>
                    <a:pt x="30" y="0"/>
                    <a:pt x="30" y="0"/>
                    <a:pt x="30" y="0"/>
                  </a:cubicBezTo>
                  <a:cubicBezTo>
                    <a:pt x="32" y="0"/>
                    <a:pt x="34" y="2"/>
                    <a:pt x="34" y="4"/>
                  </a:cubicBezTo>
                  <a:cubicBezTo>
                    <a:pt x="34" y="23"/>
                    <a:pt x="34" y="23"/>
                    <a:pt x="34" y="23"/>
                  </a:cubicBezTo>
                  <a:cubicBezTo>
                    <a:pt x="51" y="23"/>
                    <a:pt x="51" y="23"/>
                    <a:pt x="51" y="23"/>
                  </a:cubicBezTo>
                  <a:cubicBezTo>
                    <a:pt x="53" y="23"/>
                    <a:pt x="54" y="24"/>
                    <a:pt x="54" y="26"/>
                  </a:cubicBezTo>
                  <a:cubicBezTo>
                    <a:pt x="54" y="35"/>
                    <a:pt x="54" y="35"/>
                    <a:pt x="54" y="35"/>
                  </a:cubicBezTo>
                  <a:cubicBezTo>
                    <a:pt x="54" y="37"/>
                    <a:pt x="53" y="38"/>
                    <a:pt x="51" y="38"/>
                  </a:cubicBezTo>
                  <a:cubicBezTo>
                    <a:pt x="34" y="38"/>
                    <a:pt x="34" y="38"/>
                    <a:pt x="34" y="38"/>
                  </a:cubicBezTo>
                  <a:cubicBezTo>
                    <a:pt x="34" y="69"/>
                    <a:pt x="34" y="69"/>
                    <a:pt x="34" y="69"/>
                  </a:cubicBezTo>
                  <a:cubicBezTo>
                    <a:pt x="34" y="77"/>
                    <a:pt x="35" y="82"/>
                    <a:pt x="41" y="82"/>
                  </a:cubicBezTo>
                  <a:cubicBezTo>
                    <a:pt x="45" y="82"/>
                    <a:pt x="48" y="81"/>
                    <a:pt x="51" y="80"/>
                  </a:cubicBezTo>
                  <a:cubicBezTo>
                    <a:pt x="52" y="80"/>
                    <a:pt x="53" y="80"/>
                    <a:pt x="54" y="80"/>
                  </a:cubicBezTo>
                  <a:cubicBezTo>
                    <a:pt x="55" y="80"/>
                    <a:pt x="55" y="80"/>
                    <a:pt x="56" y="82"/>
                  </a:cubicBezTo>
                  <a:cubicBezTo>
                    <a:pt x="58" y="92"/>
                    <a:pt x="58" y="92"/>
                    <a:pt x="58" y="92"/>
                  </a:cubicBezTo>
                  <a:cubicBezTo>
                    <a:pt x="58" y="92"/>
                    <a:pt x="58" y="93"/>
                    <a:pt x="58" y="93"/>
                  </a:cubicBezTo>
                  <a:cubicBezTo>
                    <a:pt x="58" y="95"/>
                    <a:pt x="57" y="96"/>
                    <a:pt x="55" y="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7" name="Freeform 32"/>
            <p:cNvSpPr>
              <a:spLocks/>
            </p:cNvSpPr>
            <p:nvPr userDrawn="1"/>
          </p:nvSpPr>
          <p:spPr bwMode="auto">
            <a:xfrm>
              <a:off x="4834" y="1697"/>
              <a:ext cx="113" cy="185"/>
            </a:xfrm>
            <a:custGeom>
              <a:avLst/>
              <a:gdLst>
                <a:gd name="T0" fmla="*/ 23 w 48"/>
                <a:gd name="T1" fmla="*/ 28 h 78"/>
                <a:gd name="T2" fmla="*/ 23 w 48"/>
                <a:gd name="T3" fmla="*/ 74 h 78"/>
                <a:gd name="T4" fmla="*/ 19 w 48"/>
                <a:gd name="T5" fmla="*/ 78 h 78"/>
                <a:gd name="T6" fmla="*/ 4 w 48"/>
                <a:gd name="T7" fmla="*/ 78 h 78"/>
                <a:gd name="T8" fmla="*/ 0 w 48"/>
                <a:gd name="T9" fmla="*/ 74 h 78"/>
                <a:gd name="T10" fmla="*/ 0 w 48"/>
                <a:gd name="T11" fmla="*/ 7 h 78"/>
                <a:gd name="T12" fmla="*/ 4 w 48"/>
                <a:gd name="T13" fmla="*/ 3 h 78"/>
                <a:gd name="T14" fmla="*/ 17 w 48"/>
                <a:gd name="T15" fmla="*/ 3 h 78"/>
                <a:gd name="T16" fmla="*/ 21 w 48"/>
                <a:gd name="T17" fmla="*/ 6 h 78"/>
                <a:gd name="T18" fmla="*/ 22 w 48"/>
                <a:gd name="T19" fmla="*/ 10 h 78"/>
                <a:gd name="T20" fmla="*/ 41 w 48"/>
                <a:gd name="T21" fmla="*/ 0 h 78"/>
                <a:gd name="T22" fmla="*/ 46 w 48"/>
                <a:gd name="T23" fmla="*/ 1 h 78"/>
                <a:gd name="T24" fmla="*/ 47 w 48"/>
                <a:gd name="T25" fmla="*/ 5 h 78"/>
                <a:gd name="T26" fmla="*/ 45 w 48"/>
                <a:gd name="T27" fmla="*/ 19 h 78"/>
                <a:gd name="T28" fmla="*/ 42 w 48"/>
                <a:gd name="T29" fmla="*/ 22 h 78"/>
                <a:gd name="T30" fmla="*/ 37 w 48"/>
                <a:gd name="T31" fmla="*/ 21 h 78"/>
                <a:gd name="T32" fmla="*/ 23 w 48"/>
                <a:gd name="T33" fmla="*/ 2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78">
                  <a:moveTo>
                    <a:pt x="23" y="28"/>
                  </a:moveTo>
                  <a:cubicBezTo>
                    <a:pt x="23" y="74"/>
                    <a:pt x="23" y="74"/>
                    <a:pt x="23" y="74"/>
                  </a:cubicBezTo>
                  <a:cubicBezTo>
                    <a:pt x="23" y="77"/>
                    <a:pt x="22" y="78"/>
                    <a:pt x="19" y="78"/>
                  </a:cubicBezTo>
                  <a:cubicBezTo>
                    <a:pt x="4" y="78"/>
                    <a:pt x="4" y="78"/>
                    <a:pt x="4" y="78"/>
                  </a:cubicBezTo>
                  <a:cubicBezTo>
                    <a:pt x="1" y="78"/>
                    <a:pt x="0" y="77"/>
                    <a:pt x="0" y="74"/>
                  </a:cubicBezTo>
                  <a:cubicBezTo>
                    <a:pt x="0" y="7"/>
                    <a:pt x="0" y="7"/>
                    <a:pt x="0" y="7"/>
                  </a:cubicBezTo>
                  <a:cubicBezTo>
                    <a:pt x="0" y="3"/>
                    <a:pt x="2" y="3"/>
                    <a:pt x="4" y="3"/>
                  </a:cubicBezTo>
                  <a:cubicBezTo>
                    <a:pt x="17" y="3"/>
                    <a:pt x="17" y="3"/>
                    <a:pt x="17" y="3"/>
                  </a:cubicBezTo>
                  <a:cubicBezTo>
                    <a:pt x="20" y="3"/>
                    <a:pt x="21" y="3"/>
                    <a:pt x="21" y="6"/>
                  </a:cubicBezTo>
                  <a:cubicBezTo>
                    <a:pt x="22" y="10"/>
                    <a:pt x="22" y="10"/>
                    <a:pt x="22" y="10"/>
                  </a:cubicBezTo>
                  <a:cubicBezTo>
                    <a:pt x="27" y="4"/>
                    <a:pt x="32" y="0"/>
                    <a:pt x="41" y="0"/>
                  </a:cubicBezTo>
                  <a:cubicBezTo>
                    <a:pt x="42" y="0"/>
                    <a:pt x="44" y="1"/>
                    <a:pt x="46" y="1"/>
                  </a:cubicBezTo>
                  <a:cubicBezTo>
                    <a:pt x="48" y="2"/>
                    <a:pt x="48" y="3"/>
                    <a:pt x="47" y="5"/>
                  </a:cubicBezTo>
                  <a:cubicBezTo>
                    <a:pt x="45" y="19"/>
                    <a:pt x="45" y="19"/>
                    <a:pt x="45" y="19"/>
                  </a:cubicBezTo>
                  <a:cubicBezTo>
                    <a:pt x="45" y="21"/>
                    <a:pt x="44" y="22"/>
                    <a:pt x="42" y="22"/>
                  </a:cubicBezTo>
                  <a:cubicBezTo>
                    <a:pt x="41" y="22"/>
                    <a:pt x="40" y="21"/>
                    <a:pt x="37" y="21"/>
                  </a:cubicBezTo>
                  <a:cubicBezTo>
                    <a:pt x="32" y="21"/>
                    <a:pt x="27" y="24"/>
                    <a:pt x="23"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8" name="Freeform 33"/>
            <p:cNvSpPr>
              <a:spLocks noEditPoints="1"/>
            </p:cNvSpPr>
            <p:nvPr userDrawn="1"/>
          </p:nvSpPr>
          <p:spPr bwMode="auto">
            <a:xfrm>
              <a:off x="4952" y="1697"/>
              <a:ext cx="194" cy="192"/>
            </a:xfrm>
            <a:custGeom>
              <a:avLst/>
              <a:gdLst>
                <a:gd name="T0" fmla="*/ 82 w 82"/>
                <a:gd name="T1" fmla="*/ 75 h 81"/>
                <a:gd name="T2" fmla="*/ 78 w 82"/>
                <a:gd name="T3" fmla="*/ 78 h 81"/>
                <a:gd name="T4" fmla="*/ 70 w 82"/>
                <a:gd name="T5" fmla="*/ 78 h 81"/>
                <a:gd name="T6" fmla="*/ 55 w 82"/>
                <a:gd name="T7" fmla="*/ 71 h 81"/>
                <a:gd name="T8" fmla="*/ 54 w 82"/>
                <a:gd name="T9" fmla="*/ 71 h 81"/>
                <a:gd name="T10" fmla="*/ 33 w 82"/>
                <a:gd name="T11" fmla="*/ 81 h 81"/>
                <a:gd name="T12" fmla="*/ 0 w 82"/>
                <a:gd name="T13" fmla="*/ 42 h 81"/>
                <a:gd name="T14" fmla="*/ 34 w 82"/>
                <a:gd name="T15" fmla="*/ 0 h 81"/>
                <a:gd name="T16" fmla="*/ 53 w 82"/>
                <a:gd name="T17" fmla="*/ 9 h 81"/>
                <a:gd name="T18" fmla="*/ 54 w 82"/>
                <a:gd name="T19" fmla="*/ 6 h 81"/>
                <a:gd name="T20" fmla="*/ 57 w 82"/>
                <a:gd name="T21" fmla="*/ 3 h 81"/>
                <a:gd name="T22" fmla="*/ 71 w 82"/>
                <a:gd name="T23" fmla="*/ 3 h 81"/>
                <a:gd name="T24" fmla="*/ 75 w 82"/>
                <a:gd name="T25" fmla="*/ 6 h 81"/>
                <a:gd name="T26" fmla="*/ 75 w 82"/>
                <a:gd name="T27" fmla="*/ 60 h 81"/>
                <a:gd name="T28" fmla="*/ 77 w 82"/>
                <a:gd name="T29" fmla="*/ 63 h 81"/>
                <a:gd name="T30" fmla="*/ 78 w 82"/>
                <a:gd name="T31" fmla="*/ 63 h 81"/>
                <a:gd name="T32" fmla="*/ 82 w 82"/>
                <a:gd name="T33" fmla="*/ 66 h 81"/>
                <a:gd name="T34" fmla="*/ 82 w 82"/>
                <a:gd name="T35" fmla="*/ 75 h 81"/>
                <a:gd name="T36" fmla="*/ 52 w 82"/>
                <a:gd name="T37" fmla="*/ 25 h 81"/>
                <a:gd name="T38" fmla="*/ 39 w 82"/>
                <a:gd name="T39" fmla="*/ 20 h 81"/>
                <a:gd name="T40" fmla="*/ 24 w 82"/>
                <a:gd name="T41" fmla="*/ 40 h 81"/>
                <a:gd name="T42" fmla="*/ 38 w 82"/>
                <a:gd name="T43" fmla="*/ 62 h 81"/>
                <a:gd name="T44" fmla="*/ 52 w 82"/>
                <a:gd name="T45" fmla="*/ 55 h 81"/>
                <a:gd name="T46" fmla="*/ 52 w 82"/>
                <a:gd name="T47" fmla="*/ 2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1">
                  <a:moveTo>
                    <a:pt x="82" y="75"/>
                  </a:moveTo>
                  <a:cubicBezTo>
                    <a:pt x="82" y="77"/>
                    <a:pt x="80" y="78"/>
                    <a:pt x="78" y="78"/>
                  </a:cubicBezTo>
                  <a:cubicBezTo>
                    <a:pt x="70" y="78"/>
                    <a:pt x="70" y="78"/>
                    <a:pt x="70" y="78"/>
                  </a:cubicBezTo>
                  <a:cubicBezTo>
                    <a:pt x="61" y="78"/>
                    <a:pt x="57" y="76"/>
                    <a:pt x="55" y="71"/>
                  </a:cubicBezTo>
                  <a:cubicBezTo>
                    <a:pt x="54" y="71"/>
                    <a:pt x="54" y="71"/>
                    <a:pt x="54" y="71"/>
                  </a:cubicBezTo>
                  <a:cubicBezTo>
                    <a:pt x="50" y="76"/>
                    <a:pt x="40" y="81"/>
                    <a:pt x="33" y="81"/>
                  </a:cubicBezTo>
                  <a:cubicBezTo>
                    <a:pt x="10" y="81"/>
                    <a:pt x="0" y="63"/>
                    <a:pt x="0" y="42"/>
                  </a:cubicBezTo>
                  <a:cubicBezTo>
                    <a:pt x="0" y="14"/>
                    <a:pt x="17" y="0"/>
                    <a:pt x="34" y="0"/>
                  </a:cubicBezTo>
                  <a:cubicBezTo>
                    <a:pt x="43" y="0"/>
                    <a:pt x="50" y="4"/>
                    <a:pt x="53" y="9"/>
                  </a:cubicBezTo>
                  <a:cubicBezTo>
                    <a:pt x="54" y="6"/>
                    <a:pt x="54" y="6"/>
                    <a:pt x="54" y="6"/>
                  </a:cubicBezTo>
                  <a:cubicBezTo>
                    <a:pt x="54" y="4"/>
                    <a:pt x="55" y="3"/>
                    <a:pt x="57" y="3"/>
                  </a:cubicBezTo>
                  <a:cubicBezTo>
                    <a:pt x="71" y="3"/>
                    <a:pt x="71" y="3"/>
                    <a:pt x="71" y="3"/>
                  </a:cubicBezTo>
                  <a:cubicBezTo>
                    <a:pt x="73" y="3"/>
                    <a:pt x="75" y="4"/>
                    <a:pt x="75" y="6"/>
                  </a:cubicBezTo>
                  <a:cubicBezTo>
                    <a:pt x="75" y="60"/>
                    <a:pt x="75" y="60"/>
                    <a:pt x="75" y="60"/>
                  </a:cubicBezTo>
                  <a:cubicBezTo>
                    <a:pt x="75" y="62"/>
                    <a:pt x="76" y="63"/>
                    <a:pt x="77" y="63"/>
                  </a:cubicBezTo>
                  <a:cubicBezTo>
                    <a:pt x="78" y="63"/>
                    <a:pt x="78" y="63"/>
                    <a:pt x="78" y="63"/>
                  </a:cubicBezTo>
                  <a:cubicBezTo>
                    <a:pt x="81" y="63"/>
                    <a:pt x="82" y="64"/>
                    <a:pt x="82" y="66"/>
                  </a:cubicBezTo>
                  <a:lnTo>
                    <a:pt x="82" y="75"/>
                  </a:lnTo>
                  <a:close/>
                  <a:moveTo>
                    <a:pt x="52" y="25"/>
                  </a:moveTo>
                  <a:cubicBezTo>
                    <a:pt x="49" y="23"/>
                    <a:pt x="44" y="20"/>
                    <a:pt x="39" y="20"/>
                  </a:cubicBezTo>
                  <a:cubicBezTo>
                    <a:pt x="31" y="20"/>
                    <a:pt x="24" y="26"/>
                    <a:pt x="24" y="40"/>
                  </a:cubicBezTo>
                  <a:cubicBezTo>
                    <a:pt x="24" y="50"/>
                    <a:pt x="27" y="62"/>
                    <a:pt x="38" y="62"/>
                  </a:cubicBezTo>
                  <a:cubicBezTo>
                    <a:pt x="44" y="62"/>
                    <a:pt x="50" y="57"/>
                    <a:pt x="52" y="55"/>
                  </a:cubicBezTo>
                  <a:lnTo>
                    <a:pt x="5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9" name="Freeform 34"/>
            <p:cNvSpPr>
              <a:spLocks/>
            </p:cNvSpPr>
            <p:nvPr userDrawn="1"/>
          </p:nvSpPr>
          <p:spPr bwMode="auto">
            <a:xfrm>
              <a:off x="5174" y="1619"/>
              <a:ext cx="57" cy="263"/>
            </a:xfrm>
            <a:custGeom>
              <a:avLst/>
              <a:gdLst>
                <a:gd name="T0" fmla="*/ 24 w 24"/>
                <a:gd name="T1" fmla="*/ 107 h 111"/>
                <a:gd name="T2" fmla="*/ 20 w 24"/>
                <a:gd name="T3" fmla="*/ 111 h 111"/>
                <a:gd name="T4" fmla="*/ 4 w 24"/>
                <a:gd name="T5" fmla="*/ 111 h 111"/>
                <a:gd name="T6" fmla="*/ 0 w 24"/>
                <a:gd name="T7" fmla="*/ 107 h 111"/>
                <a:gd name="T8" fmla="*/ 0 w 24"/>
                <a:gd name="T9" fmla="*/ 6 h 111"/>
                <a:gd name="T10" fmla="*/ 4 w 24"/>
                <a:gd name="T11" fmla="*/ 2 h 111"/>
                <a:gd name="T12" fmla="*/ 20 w 24"/>
                <a:gd name="T13" fmla="*/ 0 h 111"/>
                <a:gd name="T14" fmla="*/ 24 w 24"/>
                <a:gd name="T15" fmla="*/ 4 h 111"/>
                <a:gd name="T16" fmla="*/ 24 w 24"/>
                <a:gd name="T17" fmla="*/ 10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11">
                  <a:moveTo>
                    <a:pt x="24" y="107"/>
                  </a:moveTo>
                  <a:cubicBezTo>
                    <a:pt x="24" y="110"/>
                    <a:pt x="22" y="111"/>
                    <a:pt x="20" y="111"/>
                  </a:cubicBezTo>
                  <a:cubicBezTo>
                    <a:pt x="4" y="111"/>
                    <a:pt x="4" y="111"/>
                    <a:pt x="4" y="111"/>
                  </a:cubicBezTo>
                  <a:cubicBezTo>
                    <a:pt x="2" y="111"/>
                    <a:pt x="0" y="110"/>
                    <a:pt x="0" y="107"/>
                  </a:cubicBezTo>
                  <a:cubicBezTo>
                    <a:pt x="0" y="6"/>
                    <a:pt x="0" y="6"/>
                    <a:pt x="0" y="6"/>
                  </a:cubicBezTo>
                  <a:cubicBezTo>
                    <a:pt x="0" y="3"/>
                    <a:pt x="2" y="2"/>
                    <a:pt x="4" y="2"/>
                  </a:cubicBezTo>
                  <a:cubicBezTo>
                    <a:pt x="20" y="0"/>
                    <a:pt x="20" y="0"/>
                    <a:pt x="20" y="0"/>
                  </a:cubicBezTo>
                  <a:cubicBezTo>
                    <a:pt x="23" y="0"/>
                    <a:pt x="24" y="1"/>
                    <a:pt x="24" y="4"/>
                  </a:cubicBezTo>
                  <a:lnTo>
                    <a:pt x="24"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20" name="Freeform 35"/>
            <p:cNvSpPr>
              <a:spLocks noEditPoints="1"/>
            </p:cNvSpPr>
            <p:nvPr userDrawn="1"/>
          </p:nvSpPr>
          <p:spPr bwMode="auto">
            <a:xfrm>
              <a:off x="5274" y="1626"/>
              <a:ext cx="59" cy="256"/>
            </a:xfrm>
            <a:custGeom>
              <a:avLst/>
              <a:gdLst>
                <a:gd name="T0" fmla="*/ 13 w 25"/>
                <a:gd name="T1" fmla="*/ 24 h 108"/>
                <a:gd name="T2" fmla="*/ 0 w 25"/>
                <a:gd name="T3" fmla="*/ 12 h 108"/>
                <a:gd name="T4" fmla="*/ 13 w 25"/>
                <a:gd name="T5" fmla="*/ 0 h 108"/>
                <a:gd name="T6" fmla="*/ 25 w 25"/>
                <a:gd name="T7" fmla="*/ 12 h 108"/>
                <a:gd name="T8" fmla="*/ 13 w 25"/>
                <a:gd name="T9" fmla="*/ 24 h 108"/>
                <a:gd name="T10" fmla="*/ 25 w 25"/>
                <a:gd name="T11" fmla="*/ 104 h 108"/>
                <a:gd name="T12" fmla="*/ 20 w 25"/>
                <a:gd name="T13" fmla="*/ 108 h 108"/>
                <a:gd name="T14" fmla="*/ 6 w 25"/>
                <a:gd name="T15" fmla="*/ 108 h 108"/>
                <a:gd name="T16" fmla="*/ 1 w 25"/>
                <a:gd name="T17" fmla="*/ 104 h 108"/>
                <a:gd name="T18" fmla="*/ 1 w 25"/>
                <a:gd name="T19" fmla="*/ 37 h 108"/>
                <a:gd name="T20" fmla="*/ 6 w 25"/>
                <a:gd name="T21" fmla="*/ 33 h 108"/>
                <a:gd name="T22" fmla="*/ 20 w 25"/>
                <a:gd name="T23" fmla="*/ 33 h 108"/>
                <a:gd name="T24" fmla="*/ 25 w 25"/>
                <a:gd name="T25" fmla="*/ 37 h 108"/>
                <a:gd name="T26" fmla="*/ 25 w 25"/>
                <a:gd name="T27" fmla="*/ 10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08">
                  <a:moveTo>
                    <a:pt x="13" y="24"/>
                  </a:moveTo>
                  <a:cubicBezTo>
                    <a:pt x="7" y="24"/>
                    <a:pt x="0" y="19"/>
                    <a:pt x="0" y="12"/>
                  </a:cubicBezTo>
                  <a:cubicBezTo>
                    <a:pt x="0" y="4"/>
                    <a:pt x="7" y="0"/>
                    <a:pt x="13" y="0"/>
                  </a:cubicBezTo>
                  <a:cubicBezTo>
                    <a:pt x="19" y="0"/>
                    <a:pt x="25" y="4"/>
                    <a:pt x="25" y="12"/>
                  </a:cubicBezTo>
                  <a:cubicBezTo>
                    <a:pt x="25" y="19"/>
                    <a:pt x="19" y="24"/>
                    <a:pt x="13" y="24"/>
                  </a:cubicBezTo>
                  <a:moveTo>
                    <a:pt x="25" y="104"/>
                  </a:moveTo>
                  <a:cubicBezTo>
                    <a:pt x="25" y="107"/>
                    <a:pt x="23" y="108"/>
                    <a:pt x="20" y="108"/>
                  </a:cubicBezTo>
                  <a:cubicBezTo>
                    <a:pt x="6" y="108"/>
                    <a:pt x="6" y="108"/>
                    <a:pt x="6" y="108"/>
                  </a:cubicBezTo>
                  <a:cubicBezTo>
                    <a:pt x="3" y="108"/>
                    <a:pt x="1" y="107"/>
                    <a:pt x="1" y="104"/>
                  </a:cubicBezTo>
                  <a:cubicBezTo>
                    <a:pt x="1" y="37"/>
                    <a:pt x="1" y="37"/>
                    <a:pt x="1" y="37"/>
                  </a:cubicBezTo>
                  <a:cubicBezTo>
                    <a:pt x="1" y="34"/>
                    <a:pt x="3" y="33"/>
                    <a:pt x="6" y="33"/>
                  </a:cubicBezTo>
                  <a:cubicBezTo>
                    <a:pt x="20" y="33"/>
                    <a:pt x="20" y="33"/>
                    <a:pt x="20" y="33"/>
                  </a:cubicBezTo>
                  <a:cubicBezTo>
                    <a:pt x="23" y="33"/>
                    <a:pt x="25" y="33"/>
                    <a:pt x="25" y="37"/>
                  </a:cubicBezTo>
                  <a:lnTo>
                    <a:pt x="25"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21" name="Freeform 36"/>
            <p:cNvSpPr>
              <a:spLocks noEditPoints="1"/>
            </p:cNvSpPr>
            <p:nvPr userDrawn="1"/>
          </p:nvSpPr>
          <p:spPr bwMode="auto">
            <a:xfrm>
              <a:off x="5366" y="1697"/>
              <a:ext cx="194" cy="192"/>
            </a:xfrm>
            <a:custGeom>
              <a:avLst/>
              <a:gdLst>
                <a:gd name="T0" fmla="*/ 82 w 82"/>
                <a:gd name="T1" fmla="*/ 75 h 81"/>
                <a:gd name="T2" fmla="*/ 78 w 82"/>
                <a:gd name="T3" fmla="*/ 78 h 81"/>
                <a:gd name="T4" fmla="*/ 70 w 82"/>
                <a:gd name="T5" fmla="*/ 78 h 81"/>
                <a:gd name="T6" fmla="*/ 55 w 82"/>
                <a:gd name="T7" fmla="*/ 71 h 81"/>
                <a:gd name="T8" fmla="*/ 55 w 82"/>
                <a:gd name="T9" fmla="*/ 71 h 81"/>
                <a:gd name="T10" fmla="*/ 33 w 82"/>
                <a:gd name="T11" fmla="*/ 81 h 81"/>
                <a:gd name="T12" fmla="*/ 0 w 82"/>
                <a:gd name="T13" fmla="*/ 42 h 81"/>
                <a:gd name="T14" fmla="*/ 34 w 82"/>
                <a:gd name="T15" fmla="*/ 0 h 81"/>
                <a:gd name="T16" fmla="*/ 53 w 82"/>
                <a:gd name="T17" fmla="*/ 9 h 81"/>
                <a:gd name="T18" fmla="*/ 54 w 82"/>
                <a:gd name="T19" fmla="*/ 6 h 81"/>
                <a:gd name="T20" fmla="*/ 57 w 82"/>
                <a:gd name="T21" fmla="*/ 3 h 81"/>
                <a:gd name="T22" fmla="*/ 71 w 82"/>
                <a:gd name="T23" fmla="*/ 3 h 81"/>
                <a:gd name="T24" fmla="*/ 75 w 82"/>
                <a:gd name="T25" fmla="*/ 6 h 81"/>
                <a:gd name="T26" fmla="*/ 75 w 82"/>
                <a:gd name="T27" fmla="*/ 60 h 81"/>
                <a:gd name="T28" fmla="*/ 78 w 82"/>
                <a:gd name="T29" fmla="*/ 63 h 81"/>
                <a:gd name="T30" fmla="*/ 79 w 82"/>
                <a:gd name="T31" fmla="*/ 63 h 81"/>
                <a:gd name="T32" fmla="*/ 82 w 82"/>
                <a:gd name="T33" fmla="*/ 66 h 81"/>
                <a:gd name="T34" fmla="*/ 82 w 82"/>
                <a:gd name="T35" fmla="*/ 75 h 81"/>
                <a:gd name="T36" fmla="*/ 52 w 82"/>
                <a:gd name="T37" fmla="*/ 25 h 81"/>
                <a:gd name="T38" fmla="*/ 39 w 82"/>
                <a:gd name="T39" fmla="*/ 20 h 81"/>
                <a:gd name="T40" fmla="*/ 24 w 82"/>
                <a:gd name="T41" fmla="*/ 40 h 81"/>
                <a:gd name="T42" fmla="*/ 39 w 82"/>
                <a:gd name="T43" fmla="*/ 62 h 81"/>
                <a:gd name="T44" fmla="*/ 52 w 82"/>
                <a:gd name="T45" fmla="*/ 55 h 81"/>
                <a:gd name="T46" fmla="*/ 52 w 82"/>
                <a:gd name="T47" fmla="*/ 2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1">
                  <a:moveTo>
                    <a:pt x="82" y="75"/>
                  </a:moveTo>
                  <a:cubicBezTo>
                    <a:pt x="82" y="77"/>
                    <a:pt x="81" y="78"/>
                    <a:pt x="78" y="78"/>
                  </a:cubicBezTo>
                  <a:cubicBezTo>
                    <a:pt x="70" y="78"/>
                    <a:pt x="70" y="78"/>
                    <a:pt x="70" y="78"/>
                  </a:cubicBezTo>
                  <a:cubicBezTo>
                    <a:pt x="61" y="78"/>
                    <a:pt x="57" y="76"/>
                    <a:pt x="55" y="71"/>
                  </a:cubicBezTo>
                  <a:cubicBezTo>
                    <a:pt x="55" y="71"/>
                    <a:pt x="55" y="71"/>
                    <a:pt x="55" y="71"/>
                  </a:cubicBezTo>
                  <a:cubicBezTo>
                    <a:pt x="51" y="76"/>
                    <a:pt x="41" y="81"/>
                    <a:pt x="33" y="81"/>
                  </a:cubicBezTo>
                  <a:cubicBezTo>
                    <a:pt x="11" y="81"/>
                    <a:pt x="0" y="63"/>
                    <a:pt x="0" y="42"/>
                  </a:cubicBezTo>
                  <a:cubicBezTo>
                    <a:pt x="0" y="14"/>
                    <a:pt x="17" y="0"/>
                    <a:pt x="34" y="0"/>
                  </a:cubicBezTo>
                  <a:cubicBezTo>
                    <a:pt x="43" y="0"/>
                    <a:pt x="50" y="4"/>
                    <a:pt x="53" y="9"/>
                  </a:cubicBezTo>
                  <a:cubicBezTo>
                    <a:pt x="54" y="6"/>
                    <a:pt x="54" y="6"/>
                    <a:pt x="54" y="6"/>
                  </a:cubicBezTo>
                  <a:cubicBezTo>
                    <a:pt x="54" y="4"/>
                    <a:pt x="55" y="3"/>
                    <a:pt x="57" y="3"/>
                  </a:cubicBezTo>
                  <a:cubicBezTo>
                    <a:pt x="71" y="3"/>
                    <a:pt x="71" y="3"/>
                    <a:pt x="71" y="3"/>
                  </a:cubicBezTo>
                  <a:cubicBezTo>
                    <a:pt x="74" y="3"/>
                    <a:pt x="75" y="4"/>
                    <a:pt x="75" y="6"/>
                  </a:cubicBezTo>
                  <a:cubicBezTo>
                    <a:pt x="75" y="60"/>
                    <a:pt x="75" y="60"/>
                    <a:pt x="75" y="60"/>
                  </a:cubicBezTo>
                  <a:cubicBezTo>
                    <a:pt x="75" y="62"/>
                    <a:pt x="76" y="63"/>
                    <a:pt x="78" y="63"/>
                  </a:cubicBezTo>
                  <a:cubicBezTo>
                    <a:pt x="79" y="63"/>
                    <a:pt x="79" y="63"/>
                    <a:pt x="79" y="63"/>
                  </a:cubicBezTo>
                  <a:cubicBezTo>
                    <a:pt x="81" y="63"/>
                    <a:pt x="82" y="64"/>
                    <a:pt x="82" y="66"/>
                  </a:cubicBezTo>
                  <a:lnTo>
                    <a:pt x="82" y="75"/>
                  </a:lnTo>
                  <a:close/>
                  <a:moveTo>
                    <a:pt x="52" y="25"/>
                  </a:moveTo>
                  <a:cubicBezTo>
                    <a:pt x="49" y="23"/>
                    <a:pt x="44" y="20"/>
                    <a:pt x="39" y="20"/>
                  </a:cubicBezTo>
                  <a:cubicBezTo>
                    <a:pt x="32" y="20"/>
                    <a:pt x="24" y="26"/>
                    <a:pt x="24" y="40"/>
                  </a:cubicBezTo>
                  <a:cubicBezTo>
                    <a:pt x="24" y="50"/>
                    <a:pt x="27" y="62"/>
                    <a:pt x="39" y="62"/>
                  </a:cubicBezTo>
                  <a:cubicBezTo>
                    <a:pt x="44" y="62"/>
                    <a:pt x="50" y="57"/>
                    <a:pt x="52" y="55"/>
                  </a:cubicBezTo>
                  <a:lnTo>
                    <a:pt x="5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22" name="Freeform 37"/>
            <p:cNvSpPr>
              <a:spLocks noEditPoints="1"/>
            </p:cNvSpPr>
            <p:nvPr userDrawn="1"/>
          </p:nvSpPr>
          <p:spPr bwMode="auto">
            <a:xfrm>
              <a:off x="-668" y="468"/>
              <a:ext cx="2549" cy="2562"/>
            </a:xfrm>
            <a:custGeom>
              <a:avLst/>
              <a:gdLst>
                <a:gd name="T0" fmla="*/ 463 w 1078"/>
                <a:gd name="T1" fmla="*/ 490 h 1082"/>
                <a:gd name="T2" fmla="*/ 321 w 1078"/>
                <a:gd name="T3" fmla="*/ 490 h 1082"/>
                <a:gd name="T4" fmla="*/ 397 w 1078"/>
                <a:gd name="T5" fmla="*/ 417 h 1082"/>
                <a:gd name="T6" fmla="*/ 463 w 1078"/>
                <a:gd name="T7" fmla="*/ 490 h 1082"/>
                <a:gd name="T8" fmla="*/ 1078 w 1078"/>
                <a:gd name="T9" fmla="*/ 785 h 1082"/>
                <a:gd name="T10" fmla="*/ 620 w 1078"/>
                <a:gd name="T11" fmla="*/ 938 h 1082"/>
                <a:gd name="T12" fmla="*/ 564 w 1078"/>
                <a:gd name="T13" fmla="*/ 936 h 1082"/>
                <a:gd name="T14" fmla="*/ 560 w 1078"/>
                <a:gd name="T15" fmla="*/ 936 h 1082"/>
                <a:gd name="T16" fmla="*/ 240 w 1078"/>
                <a:gd name="T17" fmla="*/ 1078 h 1082"/>
                <a:gd name="T18" fmla="*/ 216 w 1078"/>
                <a:gd name="T19" fmla="*/ 1074 h 1082"/>
                <a:gd name="T20" fmla="*/ 210 w 1078"/>
                <a:gd name="T21" fmla="*/ 1052 h 1082"/>
                <a:gd name="T22" fmla="*/ 269 w 1078"/>
                <a:gd name="T23" fmla="*/ 856 h 1082"/>
                <a:gd name="T24" fmla="*/ 256 w 1078"/>
                <a:gd name="T25" fmla="*/ 849 h 1082"/>
                <a:gd name="T26" fmla="*/ 0 w 1078"/>
                <a:gd name="T27" fmla="*/ 469 h 1082"/>
                <a:gd name="T28" fmla="*/ 620 w 1078"/>
                <a:gd name="T29" fmla="*/ 0 h 1082"/>
                <a:gd name="T30" fmla="*/ 901 w 1078"/>
                <a:gd name="T31" fmla="*/ 51 h 1082"/>
                <a:gd name="T32" fmla="*/ 901 w 1078"/>
                <a:gd name="T33" fmla="*/ 618 h 1082"/>
                <a:gd name="T34" fmla="*/ 1069 w 1078"/>
                <a:gd name="T35" fmla="*/ 785 h 1082"/>
                <a:gd name="T36" fmla="*/ 1078 w 1078"/>
                <a:gd name="T37" fmla="*/ 785 h 1082"/>
                <a:gd name="T38" fmla="*/ 586 w 1078"/>
                <a:gd name="T39" fmla="*/ 533 h 1082"/>
                <a:gd name="T40" fmla="*/ 536 w 1078"/>
                <a:gd name="T41" fmla="*/ 371 h 1082"/>
                <a:gd name="T42" fmla="*/ 405 w 1078"/>
                <a:gd name="T43" fmla="*/ 316 h 1082"/>
                <a:gd name="T44" fmla="*/ 186 w 1078"/>
                <a:gd name="T45" fmla="*/ 534 h 1082"/>
                <a:gd name="T46" fmla="*/ 406 w 1078"/>
                <a:gd name="T47" fmla="*/ 752 h 1082"/>
                <a:gd name="T48" fmla="*/ 559 w 1078"/>
                <a:gd name="T49" fmla="*/ 724 h 1082"/>
                <a:gd name="T50" fmla="*/ 575 w 1078"/>
                <a:gd name="T51" fmla="*/ 705 h 1082"/>
                <a:gd name="T52" fmla="*/ 559 w 1078"/>
                <a:gd name="T53" fmla="*/ 639 h 1082"/>
                <a:gd name="T54" fmla="*/ 546 w 1078"/>
                <a:gd name="T55" fmla="*/ 627 h 1082"/>
                <a:gd name="T56" fmla="*/ 535 w 1078"/>
                <a:gd name="T57" fmla="*/ 630 h 1082"/>
                <a:gd name="T58" fmla="*/ 429 w 1078"/>
                <a:gd name="T59" fmla="*/ 653 h 1082"/>
                <a:gd name="T60" fmla="*/ 320 w 1078"/>
                <a:gd name="T61" fmla="*/ 571 h 1082"/>
                <a:gd name="T62" fmla="*/ 557 w 1078"/>
                <a:gd name="T63" fmla="*/ 571 h 1082"/>
                <a:gd name="T64" fmla="*/ 586 w 1078"/>
                <a:gd name="T65" fmla="*/ 544 h 1082"/>
                <a:gd name="T66" fmla="*/ 586 w 1078"/>
                <a:gd name="T67" fmla="*/ 533 h 1082"/>
                <a:gd name="T68" fmla="*/ 780 w 1078"/>
                <a:gd name="T69" fmla="*/ 173 h 1082"/>
                <a:gd name="T70" fmla="*/ 763 w 1078"/>
                <a:gd name="T71" fmla="*/ 153 h 1082"/>
                <a:gd name="T72" fmla="*/ 679 w 1078"/>
                <a:gd name="T73" fmla="*/ 164 h 1082"/>
                <a:gd name="T74" fmla="*/ 660 w 1078"/>
                <a:gd name="T75" fmla="*/ 186 h 1082"/>
                <a:gd name="T76" fmla="*/ 660 w 1078"/>
                <a:gd name="T77" fmla="*/ 708 h 1082"/>
                <a:gd name="T78" fmla="*/ 682 w 1078"/>
                <a:gd name="T79" fmla="*/ 731 h 1082"/>
                <a:gd name="T80" fmla="*/ 760 w 1078"/>
                <a:gd name="T81" fmla="*/ 731 h 1082"/>
                <a:gd name="T82" fmla="*/ 780 w 1078"/>
                <a:gd name="T83" fmla="*/ 707 h 1082"/>
                <a:gd name="T84" fmla="*/ 780 w 1078"/>
                <a:gd name="T85" fmla="*/ 173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8" h="1082">
                  <a:moveTo>
                    <a:pt x="463" y="490"/>
                  </a:moveTo>
                  <a:cubicBezTo>
                    <a:pt x="321" y="490"/>
                    <a:pt x="321" y="490"/>
                    <a:pt x="321" y="490"/>
                  </a:cubicBezTo>
                  <a:cubicBezTo>
                    <a:pt x="327" y="450"/>
                    <a:pt x="355" y="417"/>
                    <a:pt x="397" y="417"/>
                  </a:cubicBezTo>
                  <a:cubicBezTo>
                    <a:pt x="441" y="417"/>
                    <a:pt x="463" y="450"/>
                    <a:pt x="463" y="490"/>
                  </a:cubicBezTo>
                  <a:moveTo>
                    <a:pt x="1078" y="785"/>
                  </a:moveTo>
                  <a:cubicBezTo>
                    <a:pt x="964" y="879"/>
                    <a:pt x="801" y="938"/>
                    <a:pt x="620" y="938"/>
                  </a:cubicBezTo>
                  <a:cubicBezTo>
                    <a:pt x="602" y="938"/>
                    <a:pt x="584" y="937"/>
                    <a:pt x="564" y="936"/>
                  </a:cubicBezTo>
                  <a:cubicBezTo>
                    <a:pt x="560" y="936"/>
                    <a:pt x="560" y="936"/>
                    <a:pt x="560" y="936"/>
                  </a:cubicBezTo>
                  <a:cubicBezTo>
                    <a:pt x="240" y="1078"/>
                    <a:pt x="240" y="1078"/>
                    <a:pt x="240" y="1078"/>
                  </a:cubicBezTo>
                  <a:cubicBezTo>
                    <a:pt x="232" y="1082"/>
                    <a:pt x="223" y="1080"/>
                    <a:pt x="216" y="1074"/>
                  </a:cubicBezTo>
                  <a:cubicBezTo>
                    <a:pt x="210" y="1069"/>
                    <a:pt x="207" y="1060"/>
                    <a:pt x="210" y="1052"/>
                  </a:cubicBezTo>
                  <a:cubicBezTo>
                    <a:pt x="269" y="856"/>
                    <a:pt x="269" y="856"/>
                    <a:pt x="269" y="856"/>
                  </a:cubicBezTo>
                  <a:cubicBezTo>
                    <a:pt x="256" y="849"/>
                    <a:pt x="256" y="849"/>
                    <a:pt x="256" y="849"/>
                  </a:cubicBezTo>
                  <a:cubicBezTo>
                    <a:pt x="96" y="760"/>
                    <a:pt x="0" y="618"/>
                    <a:pt x="0" y="469"/>
                  </a:cubicBezTo>
                  <a:cubicBezTo>
                    <a:pt x="0" y="210"/>
                    <a:pt x="278" y="0"/>
                    <a:pt x="620" y="0"/>
                  </a:cubicBezTo>
                  <a:cubicBezTo>
                    <a:pt x="721" y="0"/>
                    <a:pt x="816" y="18"/>
                    <a:pt x="901" y="51"/>
                  </a:cubicBezTo>
                  <a:cubicBezTo>
                    <a:pt x="901" y="618"/>
                    <a:pt x="901" y="618"/>
                    <a:pt x="901" y="618"/>
                  </a:cubicBezTo>
                  <a:cubicBezTo>
                    <a:pt x="901" y="710"/>
                    <a:pt x="976" y="785"/>
                    <a:pt x="1069" y="785"/>
                  </a:cubicBezTo>
                  <a:lnTo>
                    <a:pt x="1078" y="785"/>
                  </a:lnTo>
                  <a:close/>
                  <a:moveTo>
                    <a:pt x="586" y="533"/>
                  </a:moveTo>
                  <a:cubicBezTo>
                    <a:pt x="586" y="474"/>
                    <a:pt x="578" y="415"/>
                    <a:pt x="536" y="371"/>
                  </a:cubicBezTo>
                  <a:cubicBezTo>
                    <a:pt x="504" y="337"/>
                    <a:pt x="459" y="316"/>
                    <a:pt x="405" y="316"/>
                  </a:cubicBezTo>
                  <a:cubicBezTo>
                    <a:pt x="275" y="316"/>
                    <a:pt x="186" y="403"/>
                    <a:pt x="186" y="534"/>
                  </a:cubicBezTo>
                  <a:cubicBezTo>
                    <a:pt x="186" y="669"/>
                    <a:pt x="271" y="752"/>
                    <a:pt x="406" y="752"/>
                  </a:cubicBezTo>
                  <a:cubicBezTo>
                    <a:pt x="455" y="752"/>
                    <a:pt x="514" y="744"/>
                    <a:pt x="559" y="724"/>
                  </a:cubicBezTo>
                  <a:cubicBezTo>
                    <a:pt x="568" y="719"/>
                    <a:pt x="575" y="716"/>
                    <a:pt x="575" y="705"/>
                  </a:cubicBezTo>
                  <a:cubicBezTo>
                    <a:pt x="575" y="692"/>
                    <a:pt x="563" y="653"/>
                    <a:pt x="559" y="639"/>
                  </a:cubicBezTo>
                  <a:cubicBezTo>
                    <a:pt x="557" y="632"/>
                    <a:pt x="553" y="627"/>
                    <a:pt x="546" y="627"/>
                  </a:cubicBezTo>
                  <a:cubicBezTo>
                    <a:pt x="542" y="627"/>
                    <a:pt x="539" y="628"/>
                    <a:pt x="535" y="630"/>
                  </a:cubicBezTo>
                  <a:cubicBezTo>
                    <a:pt x="502" y="644"/>
                    <a:pt x="466" y="653"/>
                    <a:pt x="429" y="653"/>
                  </a:cubicBezTo>
                  <a:cubicBezTo>
                    <a:pt x="377" y="653"/>
                    <a:pt x="330" y="624"/>
                    <a:pt x="320" y="571"/>
                  </a:cubicBezTo>
                  <a:cubicBezTo>
                    <a:pt x="557" y="571"/>
                    <a:pt x="557" y="571"/>
                    <a:pt x="557" y="571"/>
                  </a:cubicBezTo>
                  <a:cubicBezTo>
                    <a:pt x="578" y="571"/>
                    <a:pt x="586" y="564"/>
                    <a:pt x="586" y="544"/>
                  </a:cubicBezTo>
                  <a:lnTo>
                    <a:pt x="586" y="533"/>
                  </a:lnTo>
                  <a:close/>
                  <a:moveTo>
                    <a:pt x="780" y="173"/>
                  </a:moveTo>
                  <a:cubicBezTo>
                    <a:pt x="780" y="160"/>
                    <a:pt x="775" y="153"/>
                    <a:pt x="763" y="153"/>
                  </a:cubicBezTo>
                  <a:cubicBezTo>
                    <a:pt x="679" y="164"/>
                    <a:pt x="679" y="164"/>
                    <a:pt x="679" y="164"/>
                  </a:cubicBezTo>
                  <a:cubicBezTo>
                    <a:pt x="667" y="165"/>
                    <a:pt x="660" y="170"/>
                    <a:pt x="660" y="186"/>
                  </a:cubicBezTo>
                  <a:cubicBezTo>
                    <a:pt x="660" y="708"/>
                    <a:pt x="660" y="708"/>
                    <a:pt x="660" y="708"/>
                  </a:cubicBezTo>
                  <a:cubicBezTo>
                    <a:pt x="660" y="723"/>
                    <a:pt x="670" y="731"/>
                    <a:pt x="682" y="731"/>
                  </a:cubicBezTo>
                  <a:cubicBezTo>
                    <a:pt x="760" y="731"/>
                    <a:pt x="760" y="731"/>
                    <a:pt x="760" y="731"/>
                  </a:cubicBezTo>
                  <a:cubicBezTo>
                    <a:pt x="773" y="731"/>
                    <a:pt x="780" y="723"/>
                    <a:pt x="780" y="707"/>
                  </a:cubicBezTo>
                  <a:lnTo>
                    <a:pt x="78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sp>
        <p:nvSpPr>
          <p:cNvPr id="5" name="Text Placeholder 4"/>
          <p:cNvSpPr>
            <a:spLocks noGrp="1"/>
          </p:cNvSpPr>
          <p:nvPr>
            <p:ph type="body" sz="quarter" idx="13"/>
          </p:nvPr>
        </p:nvSpPr>
        <p:spPr>
          <a:xfrm>
            <a:off x="445770" y="1256983"/>
            <a:ext cx="4032250" cy="1627187"/>
          </a:xfrm>
        </p:spPr>
        <p:txBody>
          <a:bodyPr/>
          <a:lstStyle>
            <a:lvl1pPr>
              <a:defRPr sz="1400">
                <a:solidFill>
                  <a:schemeClr val="bg1"/>
                </a:solidFill>
              </a:defRPr>
            </a:lvl1pPr>
            <a:lvl2pPr marL="0" indent="0">
              <a:spcBef>
                <a:spcPts val="800"/>
              </a:spcBef>
              <a:spcAft>
                <a:spcPts val="300"/>
              </a:spcAft>
              <a:buNone/>
              <a:defRPr sz="1400">
                <a:solidFill>
                  <a:schemeClr val="bg1"/>
                </a:solidFill>
              </a:defRPr>
            </a:lvl2pPr>
            <a:lvl3pPr>
              <a:spcBef>
                <a:spcPts val="600"/>
              </a:spcBef>
              <a:spcAft>
                <a:spcPts val="300"/>
              </a:spcAft>
              <a:defRPr sz="1400" i="0">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8745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ELLA Title 1">
    <p:bg>
      <p:bgPr>
        <a:gradFill>
          <a:gsLst>
            <a:gs pos="43000">
              <a:srgbClr val="43B47C"/>
            </a:gs>
            <a:gs pos="0">
              <a:schemeClr val="accent4"/>
            </a:gs>
            <a:gs pos="100000">
              <a:schemeClr val="accent1"/>
            </a:gs>
          </a:gsLst>
          <a:lin ang="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27924" y="2829067"/>
            <a:ext cx="4462780" cy="461165"/>
          </a:xfrm>
        </p:spPr>
        <p:txBody>
          <a:bodyPr/>
          <a:lstStyle>
            <a:lvl1pPr marL="0" indent="0" algn="l">
              <a:buNone/>
              <a:defRPr sz="24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Second line heading light</a:t>
            </a:r>
            <a:endParaRPr lang="en-US" dirty="0"/>
          </a:p>
        </p:txBody>
      </p:sp>
      <p:sp>
        <p:nvSpPr>
          <p:cNvPr id="2" name="Title 1"/>
          <p:cNvSpPr>
            <a:spLocks noGrp="1"/>
          </p:cNvSpPr>
          <p:nvPr>
            <p:ph type="ctrTitle" hasCustomPrompt="1"/>
          </p:nvPr>
        </p:nvSpPr>
        <p:spPr>
          <a:xfrm>
            <a:off x="927924" y="1655309"/>
            <a:ext cx="4198620" cy="1257177"/>
          </a:xfrm>
        </p:spPr>
        <p:txBody>
          <a:bodyPr anchor="b"/>
          <a:lstStyle>
            <a:lvl1pPr algn="l">
              <a:defRPr sz="2400">
                <a:solidFill>
                  <a:schemeClr val="bg1"/>
                </a:solidFill>
              </a:defRPr>
            </a:lvl1pPr>
          </a:lstStyle>
          <a:p>
            <a:r>
              <a:rPr lang="en-US" dirty="0" smtClean="0"/>
              <a:t>Presentation heading</a:t>
            </a:r>
            <a:endParaRPr lang="en-US" dirty="0"/>
          </a:p>
        </p:txBody>
      </p:sp>
      <p:sp>
        <p:nvSpPr>
          <p:cNvPr id="8" name="Text Placeholder 14"/>
          <p:cNvSpPr>
            <a:spLocks noGrp="1"/>
          </p:cNvSpPr>
          <p:nvPr>
            <p:ph type="body" sz="quarter" idx="13" hasCustomPrompt="1"/>
          </p:nvPr>
        </p:nvSpPr>
        <p:spPr>
          <a:xfrm>
            <a:off x="927924" y="3258884"/>
            <a:ext cx="4198620" cy="510009"/>
          </a:xfrm>
        </p:spPr>
        <p:txBody>
          <a:bodyPr/>
          <a:lstStyle>
            <a:lvl1pPr>
              <a:defRPr sz="1100" b="0">
                <a:solidFill>
                  <a:schemeClr val="bg1"/>
                </a:solidFill>
              </a:defRPr>
            </a:lvl1pPr>
          </a:lstStyle>
          <a:p>
            <a:pPr lvl="0"/>
            <a:r>
              <a:rPr lang="en-US" dirty="0" smtClean="0"/>
              <a:t>Subheading line goes here</a:t>
            </a:r>
          </a:p>
        </p:txBody>
      </p:sp>
      <p:grpSp>
        <p:nvGrpSpPr>
          <p:cNvPr id="10" name="Group 4"/>
          <p:cNvGrpSpPr>
            <a:grpSpLocks noChangeAspect="1"/>
          </p:cNvGrpSpPr>
          <p:nvPr userDrawn="1"/>
        </p:nvGrpSpPr>
        <p:grpSpPr bwMode="auto">
          <a:xfrm>
            <a:off x="626259" y="545788"/>
            <a:ext cx="1193020" cy="1013772"/>
            <a:chOff x="946" y="-1064"/>
            <a:chExt cx="2629" cy="2234"/>
          </a:xfrm>
          <a:solidFill>
            <a:schemeClr val="bg1"/>
          </a:solidFill>
        </p:grpSpPr>
        <p:sp>
          <p:nvSpPr>
            <p:cNvPr id="12" name="Freeform 5"/>
            <p:cNvSpPr>
              <a:spLocks noEditPoints="1"/>
            </p:cNvSpPr>
            <p:nvPr userDrawn="1"/>
          </p:nvSpPr>
          <p:spPr bwMode="auto">
            <a:xfrm>
              <a:off x="2267" y="-1064"/>
              <a:ext cx="1308" cy="1554"/>
            </a:xfrm>
            <a:custGeom>
              <a:avLst/>
              <a:gdLst>
                <a:gd name="T0" fmla="*/ 333 w 552"/>
                <a:gd name="T1" fmla="*/ 238 h 656"/>
                <a:gd name="T2" fmla="*/ 372 w 552"/>
                <a:gd name="T3" fmla="*/ 254 h 656"/>
                <a:gd name="T4" fmla="*/ 372 w 552"/>
                <a:gd name="T5" fmla="*/ 347 h 656"/>
                <a:gd name="T6" fmla="*/ 332 w 552"/>
                <a:gd name="T7" fmla="*/ 367 h 656"/>
                <a:gd name="T8" fmla="*/ 287 w 552"/>
                <a:gd name="T9" fmla="*/ 302 h 656"/>
                <a:gd name="T10" fmla="*/ 333 w 552"/>
                <a:gd name="T11" fmla="*/ 238 h 656"/>
                <a:gd name="T12" fmla="*/ 552 w 552"/>
                <a:gd name="T13" fmla="*/ 81 h 656"/>
                <a:gd name="T14" fmla="*/ 552 w 552"/>
                <a:gd name="T15" fmla="*/ 432 h 656"/>
                <a:gd name="T16" fmla="*/ 473 w 552"/>
                <a:gd name="T17" fmla="*/ 512 h 656"/>
                <a:gd name="T18" fmla="*/ 432 w 552"/>
                <a:gd name="T19" fmla="*/ 512 h 656"/>
                <a:gd name="T20" fmla="*/ 463 w 552"/>
                <a:gd name="T21" fmla="*/ 636 h 656"/>
                <a:gd name="T22" fmla="*/ 458 w 552"/>
                <a:gd name="T23" fmla="*/ 651 h 656"/>
                <a:gd name="T24" fmla="*/ 442 w 552"/>
                <a:gd name="T25" fmla="*/ 651 h 656"/>
                <a:gd name="T26" fmla="*/ 239 w 552"/>
                <a:gd name="T27" fmla="*/ 512 h 656"/>
                <a:gd name="T28" fmla="*/ 81 w 552"/>
                <a:gd name="T29" fmla="*/ 512 h 656"/>
                <a:gd name="T30" fmla="*/ 0 w 552"/>
                <a:gd name="T31" fmla="*/ 432 h 656"/>
                <a:gd name="T32" fmla="*/ 0 w 552"/>
                <a:gd name="T33" fmla="*/ 81 h 656"/>
                <a:gd name="T34" fmla="*/ 81 w 552"/>
                <a:gd name="T35" fmla="*/ 0 h 656"/>
                <a:gd name="T36" fmla="*/ 473 w 552"/>
                <a:gd name="T37" fmla="*/ 0 h 656"/>
                <a:gd name="T38" fmla="*/ 552 w 552"/>
                <a:gd name="T39" fmla="*/ 81 h 656"/>
                <a:gd name="T40" fmla="*/ 156 w 552"/>
                <a:gd name="T41" fmla="*/ 87 h 656"/>
                <a:gd name="T42" fmla="*/ 147 w 552"/>
                <a:gd name="T43" fmla="*/ 75 h 656"/>
                <a:gd name="T44" fmla="*/ 97 w 552"/>
                <a:gd name="T45" fmla="*/ 81 h 656"/>
                <a:gd name="T46" fmla="*/ 84 w 552"/>
                <a:gd name="T47" fmla="*/ 95 h 656"/>
                <a:gd name="T48" fmla="*/ 84 w 552"/>
                <a:gd name="T49" fmla="*/ 406 h 656"/>
                <a:gd name="T50" fmla="*/ 99 w 552"/>
                <a:gd name="T51" fmla="*/ 420 h 656"/>
                <a:gd name="T52" fmla="*/ 145 w 552"/>
                <a:gd name="T53" fmla="*/ 420 h 656"/>
                <a:gd name="T54" fmla="*/ 156 w 552"/>
                <a:gd name="T55" fmla="*/ 405 h 656"/>
                <a:gd name="T56" fmla="*/ 156 w 552"/>
                <a:gd name="T57" fmla="*/ 87 h 656"/>
                <a:gd name="T58" fmla="*/ 464 w 552"/>
                <a:gd name="T59" fmla="*/ 380 h 656"/>
                <a:gd name="T60" fmla="*/ 454 w 552"/>
                <a:gd name="T61" fmla="*/ 372 h 656"/>
                <a:gd name="T62" fmla="*/ 450 w 552"/>
                <a:gd name="T63" fmla="*/ 372 h 656"/>
                <a:gd name="T64" fmla="*/ 444 w 552"/>
                <a:gd name="T65" fmla="*/ 362 h 656"/>
                <a:gd name="T66" fmla="*/ 444 w 552"/>
                <a:gd name="T67" fmla="*/ 197 h 656"/>
                <a:gd name="T68" fmla="*/ 432 w 552"/>
                <a:gd name="T69" fmla="*/ 184 h 656"/>
                <a:gd name="T70" fmla="*/ 389 w 552"/>
                <a:gd name="T71" fmla="*/ 184 h 656"/>
                <a:gd name="T72" fmla="*/ 378 w 552"/>
                <a:gd name="T73" fmla="*/ 194 h 656"/>
                <a:gd name="T74" fmla="*/ 376 w 552"/>
                <a:gd name="T75" fmla="*/ 205 h 656"/>
                <a:gd name="T76" fmla="*/ 318 w 552"/>
                <a:gd name="T77" fmla="*/ 178 h 656"/>
                <a:gd name="T78" fmla="*/ 212 w 552"/>
                <a:gd name="T79" fmla="*/ 306 h 656"/>
                <a:gd name="T80" fmla="*/ 313 w 552"/>
                <a:gd name="T81" fmla="*/ 425 h 656"/>
                <a:gd name="T82" fmla="*/ 380 w 552"/>
                <a:gd name="T83" fmla="*/ 396 h 656"/>
                <a:gd name="T84" fmla="*/ 381 w 552"/>
                <a:gd name="T85" fmla="*/ 396 h 656"/>
                <a:gd name="T86" fmla="*/ 427 w 552"/>
                <a:gd name="T87" fmla="*/ 420 h 656"/>
                <a:gd name="T88" fmla="*/ 453 w 552"/>
                <a:gd name="T89" fmla="*/ 420 h 656"/>
                <a:gd name="T90" fmla="*/ 464 w 552"/>
                <a:gd name="T91" fmla="*/ 408 h 656"/>
                <a:gd name="T92" fmla="*/ 464 w 552"/>
                <a:gd name="T93" fmla="*/ 38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52" h="656">
                  <a:moveTo>
                    <a:pt x="333" y="238"/>
                  </a:moveTo>
                  <a:cubicBezTo>
                    <a:pt x="347" y="238"/>
                    <a:pt x="364" y="247"/>
                    <a:pt x="372" y="254"/>
                  </a:cubicBezTo>
                  <a:cubicBezTo>
                    <a:pt x="372" y="347"/>
                    <a:pt x="372" y="347"/>
                    <a:pt x="372" y="347"/>
                  </a:cubicBezTo>
                  <a:cubicBezTo>
                    <a:pt x="364" y="354"/>
                    <a:pt x="349" y="367"/>
                    <a:pt x="332" y="367"/>
                  </a:cubicBezTo>
                  <a:cubicBezTo>
                    <a:pt x="295" y="367"/>
                    <a:pt x="287" y="332"/>
                    <a:pt x="287" y="302"/>
                  </a:cubicBezTo>
                  <a:cubicBezTo>
                    <a:pt x="287" y="257"/>
                    <a:pt x="310" y="238"/>
                    <a:pt x="333" y="238"/>
                  </a:cubicBezTo>
                  <a:moveTo>
                    <a:pt x="552" y="81"/>
                  </a:moveTo>
                  <a:cubicBezTo>
                    <a:pt x="552" y="432"/>
                    <a:pt x="552" y="432"/>
                    <a:pt x="552" y="432"/>
                  </a:cubicBezTo>
                  <a:cubicBezTo>
                    <a:pt x="552" y="477"/>
                    <a:pt x="518" y="512"/>
                    <a:pt x="473" y="512"/>
                  </a:cubicBezTo>
                  <a:cubicBezTo>
                    <a:pt x="432" y="512"/>
                    <a:pt x="432" y="512"/>
                    <a:pt x="432" y="512"/>
                  </a:cubicBezTo>
                  <a:cubicBezTo>
                    <a:pt x="463" y="636"/>
                    <a:pt x="463" y="636"/>
                    <a:pt x="463" y="636"/>
                  </a:cubicBezTo>
                  <a:cubicBezTo>
                    <a:pt x="465" y="645"/>
                    <a:pt x="460" y="650"/>
                    <a:pt x="458" y="651"/>
                  </a:cubicBezTo>
                  <a:cubicBezTo>
                    <a:pt x="456" y="652"/>
                    <a:pt x="449" y="656"/>
                    <a:pt x="442" y="651"/>
                  </a:cubicBezTo>
                  <a:cubicBezTo>
                    <a:pt x="239" y="512"/>
                    <a:pt x="239" y="512"/>
                    <a:pt x="239" y="512"/>
                  </a:cubicBezTo>
                  <a:cubicBezTo>
                    <a:pt x="81" y="512"/>
                    <a:pt x="81" y="512"/>
                    <a:pt x="81" y="512"/>
                  </a:cubicBezTo>
                  <a:cubicBezTo>
                    <a:pt x="37" y="512"/>
                    <a:pt x="0" y="476"/>
                    <a:pt x="0" y="432"/>
                  </a:cubicBezTo>
                  <a:cubicBezTo>
                    <a:pt x="0" y="81"/>
                    <a:pt x="0" y="81"/>
                    <a:pt x="0" y="81"/>
                  </a:cubicBezTo>
                  <a:cubicBezTo>
                    <a:pt x="0" y="37"/>
                    <a:pt x="37" y="0"/>
                    <a:pt x="81" y="0"/>
                  </a:cubicBezTo>
                  <a:cubicBezTo>
                    <a:pt x="473" y="0"/>
                    <a:pt x="473" y="0"/>
                    <a:pt x="473" y="0"/>
                  </a:cubicBezTo>
                  <a:cubicBezTo>
                    <a:pt x="517" y="0"/>
                    <a:pt x="552" y="36"/>
                    <a:pt x="552" y="81"/>
                  </a:cubicBezTo>
                  <a:moveTo>
                    <a:pt x="156" y="87"/>
                  </a:moveTo>
                  <a:cubicBezTo>
                    <a:pt x="156" y="79"/>
                    <a:pt x="153" y="75"/>
                    <a:pt x="147" y="75"/>
                  </a:cubicBezTo>
                  <a:cubicBezTo>
                    <a:pt x="97" y="81"/>
                    <a:pt x="97" y="81"/>
                    <a:pt x="97" y="81"/>
                  </a:cubicBezTo>
                  <a:cubicBezTo>
                    <a:pt x="89" y="82"/>
                    <a:pt x="84" y="85"/>
                    <a:pt x="84" y="95"/>
                  </a:cubicBezTo>
                  <a:cubicBezTo>
                    <a:pt x="84" y="406"/>
                    <a:pt x="84" y="406"/>
                    <a:pt x="84" y="406"/>
                  </a:cubicBezTo>
                  <a:cubicBezTo>
                    <a:pt x="84" y="415"/>
                    <a:pt x="92" y="420"/>
                    <a:pt x="99" y="420"/>
                  </a:cubicBezTo>
                  <a:cubicBezTo>
                    <a:pt x="145" y="420"/>
                    <a:pt x="145" y="420"/>
                    <a:pt x="145" y="420"/>
                  </a:cubicBezTo>
                  <a:cubicBezTo>
                    <a:pt x="153" y="420"/>
                    <a:pt x="156" y="414"/>
                    <a:pt x="156" y="405"/>
                  </a:cubicBezTo>
                  <a:lnTo>
                    <a:pt x="156" y="87"/>
                  </a:lnTo>
                  <a:close/>
                  <a:moveTo>
                    <a:pt x="464" y="380"/>
                  </a:moveTo>
                  <a:cubicBezTo>
                    <a:pt x="464" y="373"/>
                    <a:pt x="461" y="372"/>
                    <a:pt x="454" y="372"/>
                  </a:cubicBezTo>
                  <a:cubicBezTo>
                    <a:pt x="450" y="372"/>
                    <a:pt x="450" y="372"/>
                    <a:pt x="450" y="372"/>
                  </a:cubicBezTo>
                  <a:cubicBezTo>
                    <a:pt x="445" y="372"/>
                    <a:pt x="444" y="367"/>
                    <a:pt x="444" y="362"/>
                  </a:cubicBezTo>
                  <a:cubicBezTo>
                    <a:pt x="444" y="197"/>
                    <a:pt x="444" y="197"/>
                    <a:pt x="444" y="197"/>
                  </a:cubicBezTo>
                  <a:cubicBezTo>
                    <a:pt x="444" y="189"/>
                    <a:pt x="438" y="184"/>
                    <a:pt x="432" y="184"/>
                  </a:cubicBezTo>
                  <a:cubicBezTo>
                    <a:pt x="389" y="184"/>
                    <a:pt x="389" y="184"/>
                    <a:pt x="389" y="184"/>
                  </a:cubicBezTo>
                  <a:cubicBezTo>
                    <a:pt x="382" y="184"/>
                    <a:pt x="378" y="189"/>
                    <a:pt x="378" y="194"/>
                  </a:cubicBezTo>
                  <a:cubicBezTo>
                    <a:pt x="376" y="205"/>
                    <a:pt x="376" y="205"/>
                    <a:pt x="376" y="205"/>
                  </a:cubicBezTo>
                  <a:cubicBezTo>
                    <a:pt x="366" y="191"/>
                    <a:pt x="344" y="178"/>
                    <a:pt x="318" y="178"/>
                  </a:cubicBezTo>
                  <a:cubicBezTo>
                    <a:pt x="265" y="178"/>
                    <a:pt x="212" y="221"/>
                    <a:pt x="212" y="306"/>
                  </a:cubicBezTo>
                  <a:cubicBezTo>
                    <a:pt x="212" y="370"/>
                    <a:pt x="244" y="425"/>
                    <a:pt x="313" y="425"/>
                  </a:cubicBezTo>
                  <a:cubicBezTo>
                    <a:pt x="337" y="425"/>
                    <a:pt x="367" y="412"/>
                    <a:pt x="380" y="396"/>
                  </a:cubicBezTo>
                  <a:cubicBezTo>
                    <a:pt x="381" y="396"/>
                    <a:pt x="381" y="396"/>
                    <a:pt x="381" y="396"/>
                  </a:cubicBezTo>
                  <a:cubicBezTo>
                    <a:pt x="388" y="412"/>
                    <a:pt x="399" y="420"/>
                    <a:pt x="427" y="420"/>
                  </a:cubicBezTo>
                  <a:cubicBezTo>
                    <a:pt x="453" y="420"/>
                    <a:pt x="453" y="420"/>
                    <a:pt x="453" y="420"/>
                  </a:cubicBezTo>
                  <a:cubicBezTo>
                    <a:pt x="460" y="420"/>
                    <a:pt x="464" y="415"/>
                    <a:pt x="464" y="408"/>
                  </a:cubicBezTo>
                  <a:lnTo>
                    <a:pt x="464" y="3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 name="Freeform 6"/>
            <p:cNvSpPr>
              <a:spLocks/>
            </p:cNvSpPr>
            <p:nvPr userDrawn="1"/>
          </p:nvSpPr>
          <p:spPr bwMode="auto">
            <a:xfrm>
              <a:off x="1879" y="551"/>
              <a:ext cx="99" cy="154"/>
            </a:xfrm>
            <a:custGeom>
              <a:avLst/>
              <a:gdLst>
                <a:gd name="T0" fmla="*/ 40 w 42"/>
                <a:gd name="T1" fmla="*/ 0 h 65"/>
                <a:gd name="T2" fmla="*/ 42 w 42"/>
                <a:gd name="T3" fmla="*/ 2 h 65"/>
                <a:gd name="T4" fmla="*/ 41 w 42"/>
                <a:gd name="T5" fmla="*/ 10 h 65"/>
                <a:gd name="T6" fmla="*/ 38 w 42"/>
                <a:gd name="T7" fmla="*/ 12 h 65"/>
                <a:gd name="T8" fmla="*/ 15 w 42"/>
                <a:gd name="T9" fmla="*/ 12 h 65"/>
                <a:gd name="T10" fmla="*/ 15 w 42"/>
                <a:gd name="T11" fmla="*/ 26 h 65"/>
                <a:gd name="T12" fmla="*/ 36 w 42"/>
                <a:gd name="T13" fmla="*/ 26 h 65"/>
                <a:gd name="T14" fmla="*/ 39 w 42"/>
                <a:gd name="T15" fmla="*/ 29 h 65"/>
                <a:gd name="T16" fmla="*/ 39 w 42"/>
                <a:gd name="T17" fmla="*/ 35 h 65"/>
                <a:gd name="T18" fmla="*/ 36 w 42"/>
                <a:gd name="T19" fmla="*/ 38 h 65"/>
                <a:gd name="T20" fmla="*/ 15 w 42"/>
                <a:gd name="T21" fmla="*/ 38 h 65"/>
                <a:gd name="T22" fmla="*/ 15 w 42"/>
                <a:gd name="T23" fmla="*/ 53 h 65"/>
                <a:gd name="T24" fmla="*/ 39 w 42"/>
                <a:gd name="T25" fmla="*/ 53 h 65"/>
                <a:gd name="T26" fmla="*/ 42 w 42"/>
                <a:gd name="T27" fmla="*/ 55 h 65"/>
                <a:gd name="T28" fmla="*/ 42 w 42"/>
                <a:gd name="T29" fmla="*/ 62 h 65"/>
                <a:gd name="T30" fmla="*/ 40 w 42"/>
                <a:gd name="T31" fmla="*/ 65 h 65"/>
                <a:gd name="T32" fmla="*/ 3 w 42"/>
                <a:gd name="T33" fmla="*/ 65 h 65"/>
                <a:gd name="T34" fmla="*/ 0 w 42"/>
                <a:gd name="T35" fmla="*/ 62 h 65"/>
                <a:gd name="T36" fmla="*/ 0 w 42"/>
                <a:gd name="T37" fmla="*/ 3 h 65"/>
                <a:gd name="T38" fmla="*/ 3 w 42"/>
                <a:gd name="T39" fmla="*/ 0 h 65"/>
                <a:gd name="T40" fmla="*/ 40 w 42"/>
                <a:gd name="T4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65">
                  <a:moveTo>
                    <a:pt x="40" y="0"/>
                  </a:moveTo>
                  <a:cubicBezTo>
                    <a:pt x="42" y="0"/>
                    <a:pt x="42" y="1"/>
                    <a:pt x="42" y="2"/>
                  </a:cubicBezTo>
                  <a:cubicBezTo>
                    <a:pt x="41" y="10"/>
                    <a:pt x="41" y="10"/>
                    <a:pt x="41" y="10"/>
                  </a:cubicBezTo>
                  <a:cubicBezTo>
                    <a:pt x="41" y="12"/>
                    <a:pt x="40" y="12"/>
                    <a:pt x="38" y="12"/>
                  </a:cubicBezTo>
                  <a:cubicBezTo>
                    <a:pt x="15" y="12"/>
                    <a:pt x="15" y="12"/>
                    <a:pt x="15" y="12"/>
                  </a:cubicBezTo>
                  <a:cubicBezTo>
                    <a:pt x="15" y="26"/>
                    <a:pt x="15" y="26"/>
                    <a:pt x="15" y="26"/>
                  </a:cubicBezTo>
                  <a:cubicBezTo>
                    <a:pt x="36" y="26"/>
                    <a:pt x="36" y="26"/>
                    <a:pt x="36" y="26"/>
                  </a:cubicBezTo>
                  <a:cubicBezTo>
                    <a:pt x="38" y="26"/>
                    <a:pt x="39" y="27"/>
                    <a:pt x="39" y="29"/>
                  </a:cubicBezTo>
                  <a:cubicBezTo>
                    <a:pt x="39" y="35"/>
                    <a:pt x="39" y="35"/>
                    <a:pt x="39" y="35"/>
                  </a:cubicBezTo>
                  <a:cubicBezTo>
                    <a:pt x="39" y="37"/>
                    <a:pt x="38" y="38"/>
                    <a:pt x="36" y="38"/>
                  </a:cubicBezTo>
                  <a:cubicBezTo>
                    <a:pt x="15" y="38"/>
                    <a:pt x="15" y="38"/>
                    <a:pt x="15" y="38"/>
                  </a:cubicBezTo>
                  <a:cubicBezTo>
                    <a:pt x="15" y="53"/>
                    <a:pt x="15" y="53"/>
                    <a:pt x="15" y="53"/>
                  </a:cubicBezTo>
                  <a:cubicBezTo>
                    <a:pt x="39" y="53"/>
                    <a:pt x="39" y="53"/>
                    <a:pt x="39" y="53"/>
                  </a:cubicBezTo>
                  <a:cubicBezTo>
                    <a:pt x="41" y="53"/>
                    <a:pt x="42" y="54"/>
                    <a:pt x="42" y="55"/>
                  </a:cubicBezTo>
                  <a:cubicBezTo>
                    <a:pt x="42" y="62"/>
                    <a:pt x="42" y="62"/>
                    <a:pt x="42" y="62"/>
                  </a:cubicBezTo>
                  <a:cubicBezTo>
                    <a:pt x="42" y="64"/>
                    <a:pt x="41" y="65"/>
                    <a:pt x="40" y="65"/>
                  </a:cubicBezTo>
                  <a:cubicBezTo>
                    <a:pt x="3" y="65"/>
                    <a:pt x="3" y="65"/>
                    <a:pt x="3" y="65"/>
                  </a:cubicBezTo>
                  <a:cubicBezTo>
                    <a:pt x="1" y="65"/>
                    <a:pt x="0" y="64"/>
                    <a:pt x="0" y="62"/>
                  </a:cubicBezTo>
                  <a:cubicBezTo>
                    <a:pt x="0" y="3"/>
                    <a:pt x="0" y="3"/>
                    <a:pt x="0" y="3"/>
                  </a:cubicBezTo>
                  <a:cubicBezTo>
                    <a:pt x="0" y="1"/>
                    <a:pt x="1" y="0"/>
                    <a:pt x="3" y="0"/>
                  </a:cubicBezTo>
                  <a:lnTo>
                    <a:pt x="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 name="Freeform 7"/>
            <p:cNvSpPr>
              <a:spLocks noEditPoints="1"/>
            </p:cNvSpPr>
            <p:nvPr userDrawn="1"/>
          </p:nvSpPr>
          <p:spPr bwMode="auto">
            <a:xfrm>
              <a:off x="1992" y="594"/>
              <a:ext cx="117" cy="114"/>
            </a:xfrm>
            <a:custGeom>
              <a:avLst/>
              <a:gdLst>
                <a:gd name="T0" fmla="*/ 49 w 49"/>
                <a:gd name="T1" fmla="*/ 45 h 48"/>
                <a:gd name="T2" fmla="*/ 47 w 49"/>
                <a:gd name="T3" fmla="*/ 47 h 48"/>
                <a:gd name="T4" fmla="*/ 42 w 49"/>
                <a:gd name="T5" fmla="*/ 47 h 48"/>
                <a:gd name="T6" fmla="*/ 33 w 49"/>
                <a:gd name="T7" fmla="*/ 43 h 48"/>
                <a:gd name="T8" fmla="*/ 32 w 49"/>
                <a:gd name="T9" fmla="*/ 43 h 48"/>
                <a:gd name="T10" fmla="*/ 19 w 49"/>
                <a:gd name="T11" fmla="*/ 48 h 48"/>
                <a:gd name="T12" fmla="*/ 0 w 49"/>
                <a:gd name="T13" fmla="*/ 25 h 48"/>
                <a:gd name="T14" fmla="*/ 20 w 49"/>
                <a:gd name="T15" fmla="*/ 0 h 48"/>
                <a:gd name="T16" fmla="*/ 32 w 49"/>
                <a:gd name="T17" fmla="*/ 5 h 48"/>
                <a:gd name="T18" fmla="*/ 32 w 49"/>
                <a:gd name="T19" fmla="*/ 3 h 48"/>
                <a:gd name="T20" fmla="*/ 34 w 49"/>
                <a:gd name="T21" fmla="*/ 2 h 48"/>
                <a:gd name="T22" fmla="*/ 42 w 49"/>
                <a:gd name="T23" fmla="*/ 2 h 48"/>
                <a:gd name="T24" fmla="*/ 45 w 49"/>
                <a:gd name="T25" fmla="*/ 4 h 48"/>
                <a:gd name="T26" fmla="*/ 45 w 49"/>
                <a:gd name="T27" fmla="*/ 36 h 48"/>
                <a:gd name="T28" fmla="*/ 46 w 49"/>
                <a:gd name="T29" fmla="*/ 37 h 48"/>
                <a:gd name="T30" fmla="*/ 47 w 49"/>
                <a:gd name="T31" fmla="*/ 37 h 48"/>
                <a:gd name="T32" fmla="*/ 49 w 49"/>
                <a:gd name="T33" fmla="*/ 39 h 48"/>
                <a:gd name="T34" fmla="*/ 49 w 49"/>
                <a:gd name="T35" fmla="*/ 45 h 48"/>
                <a:gd name="T36" fmla="*/ 31 w 49"/>
                <a:gd name="T37" fmla="*/ 15 h 48"/>
                <a:gd name="T38" fmla="*/ 23 w 49"/>
                <a:gd name="T39" fmla="*/ 12 h 48"/>
                <a:gd name="T40" fmla="*/ 14 w 49"/>
                <a:gd name="T41" fmla="*/ 24 h 48"/>
                <a:gd name="T42" fmla="*/ 23 w 49"/>
                <a:gd name="T43" fmla="*/ 37 h 48"/>
                <a:gd name="T44" fmla="*/ 31 w 49"/>
                <a:gd name="T45" fmla="*/ 33 h 48"/>
                <a:gd name="T46" fmla="*/ 31 w 49"/>
                <a:gd name="T47" fmla="*/ 1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48">
                  <a:moveTo>
                    <a:pt x="49" y="45"/>
                  </a:moveTo>
                  <a:cubicBezTo>
                    <a:pt x="49" y="46"/>
                    <a:pt x="48" y="47"/>
                    <a:pt x="47" y="47"/>
                  </a:cubicBezTo>
                  <a:cubicBezTo>
                    <a:pt x="42" y="47"/>
                    <a:pt x="42" y="47"/>
                    <a:pt x="42" y="47"/>
                  </a:cubicBezTo>
                  <a:cubicBezTo>
                    <a:pt x="36" y="47"/>
                    <a:pt x="34" y="45"/>
                    <a:pt x="33" y="43"/>
                  </a:cubicBezTo>
                  <a:cubicBezTo>
                    <a:pt x="32" y="43"/>
                    <a:pt x="32" y="43"/>
                    <a:pt x="32" y="43"/>
                  </a:cubicBezTo>
                  <a:cubicBezTo>
                    <a:pt x="30" y="45"/>
                    <a:pt x="24" y="48"/>
                    <a:pt x="19" y="48"/>
                  </a:cubicBezTo>
                  <a:cubicBezTo>
                    <a:pt x="6" y="48"/>
                    <a:pt x="0" y="37"/>
                    <a:pt x="0" y="25"/>
                  </a:cubicBezTo>
                  <a:cubicBezTo>
                    <a:pt x="0" y="9"/>
                    <a:pt x="10" y="0"/>
                    <a:pt x="20" y="0"/>
                  </a:cubicBezTo>
                  <a:cubicBezTo>
                    <a:pt x="26" y="0"/>
                    <a:pt x="30" y="3"/>
                    <a:pt x="32" y="5"/>
                  </a:cubicBezTo>
                  <a:cubicBezTo>
                    <a:pt x="32" y="3"/>
                    <a:pt x="32" y="3"/>
                    <a:pt x="32" y="3"/>
                  </a:cubicBezTo>
                  <a:cubicBezTo>
                    <a:pt x="32" y="2"/>
                    <a:pt x="33" y="2"/>
                    <a:pt x="34" y="2"/>
                  </a:cubicBezTo>
                  <a:cubicBezTo>
                    <a:pt x="42" y="2"/>
                    <a:pt x="42" y="2"/>
                    <a:pt x="42" y="2"/>
                  </a:cubicBezTo>
                  <a:cubicBezTo>
                    <a:pt x="44" y="2"/>
                    <a:pt x="45" y="2"/>
                    <a:pt x="45" y="4"/>
                  </a:cubicBezTo>
                  <a:cubicBezTo>
                    <a:pt x="45" y="36"/>
                    <a:pt x="45" y="36"/>
                    <a:pt x="45" y="36"/>
                  </a:cubicBezTo>
                  <a:cubicBezTo>
                    <a:pt x="45" y="37"/>
                    <a:pt x="45" y="37"/>
                    <a:pt x="46" y="37"/>
                  </a:cubicBezTo>
                  <a:cubicBezTo>
                    <a:pt x="47" y="37"/>
                    <a:pt x="47" y="37"/>
                    <a:pt x="47" y="37"/>
                  </a:cubicBezTo>
                  <a:cubicBezTo>
                    <a:pt x="48" y="37"/>
                    <a:pt x="49" y="38"/>
                    <a:pt x="49" y="39"/>
                  </a:cubicBezTo>
                  <a:lnTo>
                    <a:pt x="49" y="45"/>
                  </a:lnTo>
                  <a:close/>
                  <a:moveTo>
                    <a:pt x="31" y="15"/>
                  </a:moveTo>
                  <a:cubicBezTo>
                    <a:pt x="29" y="13"/>
                    <a:pt x="26" y="12"/>
                    <a:pt x="23" y="12"/>
                  </a:cubicBezTo>
                  <a:cubicBezTo>
                    <a:pt x="19" y="12"/>
                    <a:pt x="14" y="15"/>
                    <a:pt x="14" y="24"/>
                  </a:cubicBezTo>
                  <a:cubicBezTo>
                    <a:pt x="14" y="30"/>
                    <a:pt x="16" y="37"/>
                    <a:pt x="23" y="37"/>
                  </a:cubicBezTo>
                  <a:cubicBezTo>
                    <a:pt x="26" y="37"/>
                    <a:pt x="30" y="34"/>
                    <a:pt x="31" y="33"/>
                  </a:cubicBezTo>
                  <a:lnTo>
                    <a:pt x="31"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 name="Freeform 8"/>
            <p:cNvSpPr>
              <a:spLocks/>
            </p:cNvSpPr>
            <p:nvPr userDrawn="1"/>
          </p:nvSpPr>
          <p:spPr bwMode="auto">
            <a:xfrm>
              <a:off x="2125" y="594"/>
              <a:ext cx="69" cy="111"/>
            </a:xfrm>
            <a:custGeom>
              <a:avLst/>
              <a:gdLst>
                <a:gd name="T0" fmla="*/ 14 w 29"/>
                <a:gd name="T1" fmla="*/ 16 h 47"/>
                <a:gd name="T2" fmla="*/ 14 w 29"/>
                <a:gd name="T3" fmla="*/ 44 h 47"/>
                <a:gd name="T4" fmla="*/ 12 w 29"/>
                <a:gd name="T5" fmla="*/ 47 h 47"/>
                <a:gd name="T6" fmla="*/ 3 w 29"/>
                <a:gd name="T7" fmla="*/ 47 h 47"/>
                <a:gd name="T8" fmla="*/ 0 w 29"/>
                <a:gd name="T9" fmla="*/ 44 h 47"/>
                <a:gd name="T10" fmla="*/ 0 w 29"/>
                <a:gd name="T11" fmla="*/ 4 h 47"/>
                <a:gd name="T12" fmla="*/ 3 w 29"/>
                <a:gd name="T13" fmla="*/ 2 h 47"/>
                <a:gd name="T14" fmla="*/ 10 w 29"/>
                <a:gd name="T15" fmla="*/ 2 h 47"/>
                <a:gd name="T16" fmla="*/ 13 w 29"/>
                <a:gd name="T17" fmla="*/ 3 h 47"/>
                <a:gd name="T18" fmla="*/ 13 w 29"/>
                <a:gd name="T19" fmla="*/ 6 h 47"/>
                <a:gd name="T20" fmla="*/ 25 w 29"/>
                <a:gd name="T21" fmla="*/ 0 h 47"/>
                <a:gd name="T22" fmla="*/ 28 w 29"/>
                <a:gd name="T23" fmla="*/ 1 h 47"/>
                <a:gd name="T24" fmla="*/ 29 w 29"/>
                <a:gd name="T25" fmla="*/ 3 h 47"/>
                <a:gd name="T26" fmla="*/ 27 w 29"/>
                <a:gd name="T27" fmla="*/ 12 h 47"/>
                <a:gd name="T28" fmla="*/ 26 w 29"/>
                <a:gd name="T29" fmla="*/ 13 h 47"/>
                <a:gd name="T30" fmla="*/ 23 w 29"/>
                <a:gd name="T31" fmla="*/ 13 h 47"/>
                <a:gd name="T32" fmla="*/ 14 w 29"/>
                <a:gd name="T33"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7">
                  <a:moveTo>
                    <a:pt x="14" y="16"/>
                  </a:moveTo>
                  <a:cubicBezTo>
                    <a:pt x="14" y="44"/>
                    <a:pt x="14" y="44"/>
                    <a:pt x="14" y="44"/>
                  </a:cubicBezTo>
                  <a:cubicBezTo>
                    <a:pt x="14" y="46"/>
                    <a:pt x="13" y="47"/>
                    <a:pt x="12" y="47"/>
                  </a:cubicBezTo>
                  <a:cubicBezTo>
                    <a:pt x="3" y="47"/>
                    <a:pt x="3" y="47"/>
                    <a:pt x="3" y="47"/>
                  </a:cubicBezTo>
                  <a:cubicBezTo>
                    <a:pt x="1" y="47"/>
                    <a:pt x="0" y="46"/>
                    <a:pt x="0" y="44"/>
                  </a:cubicBezTo>
                  <a:cubicBezTo>
                    <a:pt x="0" y="4"/>
                    <a:pt x="0" y="4"/>
                    <a:pt x="0" y="4"/>
                  </a:cubicBezTo>
                  <a:cubicBezTo>
                    <a:pt x="0" y="2"/>
                    <a:pt x="1" y="2"/>
                    <a:pt x="3" y="2"/>
                  </a:cubicBezTo>
                  <a:cubicBezTo>
                    <a:pt x="10" y="2"/>
                    <a:pt x="10" y="2"/>
                    <a:pt x="10" y="2"/>
                  </a:cubicBezTo>
                  <a:cubicBezTo>
                    <a:pt x="12" y="2"/>
                    <a:pt x="13" y="2"/>
                    <a:pt x="13" y="3"/>
                  </a:cubicBezTo>
                  <a:cubicBezTo>
                    <a:pt x="13" y="6"/>
                    <a:pt x="13" y="6"/>
                    <a:pt x="13" y="6"/>
                  </a:cubicBezTo>
                  <a:cubicBezTo>
                    <a:pt x="17" y="2"/>
                    <a:pt x="20" y="0"/>
                    <a:pt x="25" y="0"/>
                  </a:cubicBezTo>
                  <a:cubicBezTo>
                    <a:pt x="26" y="0"/>
                    <a:pt x="27" y="0"/>
                    <a:pt x="28" y="1"/>
                  </a:cubicBezTo>
                  <a:cubicBezTo>
                    <a:pt x="29" y="1"/>
                    <a:pt x="29" y="2"/>
                    <a:pt x="29" y="3"/>
                  </a:cubicBezTo>
                  <a:cubicBezTo>
                    <a:pt x="27" y="12"/>
                    <a:pt x="27" y="12"/>
                    <a:pt x="27" y="12"/>
                  </a:cubicBezTo>
                  <a:cubicBezTo>
                    <a:pt x="27" y="13"/>
                    <a:pt x="27" y="13"/>
                    <a:pt x="26" y="13"/>
                  </a:cubicBezTo>
                  <a:cubicBezTo>
                    <a:pt x="25" y="13"/>
                    <a:pt x="24" y="13"/>
                    <a:pt x="23" y="13"/>
                  </a:cubicBezTo>
                  <a:cubicBezTo>
                    <a:pt x="20" y="13"/>
                    <a:pt x="17" y="14"/>
                    <a:pt x="14"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 name="Freeform 9"/>
            <p:cNvSpPr>
              <a:spLocks/>
            </p:cNvSpPr>
            <p:nvPr userDrawn="1"/>
          </p:nvSpPr>
          <p:spPr bwMode="auto">
            <a:xfrm>
              <a:off x="2208" y="547"/>
              <a:ext cx="33" cy="158"/>
            </a:xfrm>
            <a:custGeom>
              <a:avLst/>
              <a:gdLst>
                <a:gd name="T0" fmla="*/ 14 w 14"/>
                <a:gd name="T1" fmla="*/ 64 h 67"/>
                <a:gd name="T2" fmla="*/ 12 w 14"/>
                <a:gd name="T3" fmla="*/ 67 h 67"/>
                <a:gd name="T4" fmla="*/ 3 w 14"/>
                <a:gd name="T5" fmla="*/ 67 h 67"/>
                <a:gd name="T6" fmla="*/ 0 w 14"/>
                <a:gd name="T7" fmla="*/ 64 h 67"/>
                <a:gd name="T8" fmla="*/ 0 w 14"/>
                <a:gd name="T9" fmla="*/ 4 h 67"/>
                <a:gd name="T10" fmla="*/ 2 w 14"/>
                <a:gd name="T11" fmla="*/ 1 h 67"/>
                <a:gd name="T12" fmla="*/ 12 w 14"/>
                <a:gd name="T13" fmla="*/ 0 h 67"/>
                <a:gd name="T14" fmla="*/ 14 w 14"/>
                <a:gd name="T15" fmla="*/ 2 h 67"/>
                <a:gd name="T16" fmla="*/ 14 w 14"/>
                <a:gd name="T17" fmla="*/ 6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67">
                  <a:moveTo>
                    <a:pt x="14" y="64"/>
                  </a:moveTo>
                  <a:cubicBezTo>
                    <a:pt x="14" y="66"/>
                    <a:pt x="13" y="67"/>
                    <a:pt x="12" y="67"/>
                  </a:cubicBezTo>
                  <a:cubicBezTo>
                    <a:pt x="3" y="67"/>
                    <a:pt x="3" y="67"/>
                    <a:pt x="3" y="67"/>
                  </a:cubicBezTo>
                  <a:cubicBezTo>
                    <a:pt x="1" y="67"/>
                    <a:pt x="0" y="66"/>
                    <a:pt x="0" y="64"/>
                  </a:cubicBezTo>
                  <a:cubicBezTo>
                    <a:pt x="0" y="4"/>
                    <a:pt x="0" y="4"/>
                    <a:pt x="0" y="4"/>
                  </a:cubicBezTo>
                  <a:cubicBezTo>
                    <a:pt x="0" y="2"/>
                    <a:pt x="1" y="1"/>
                    <a:pt x="2" y="1"/>
                  </a:cubicBezTo>
                  <a:cubicBezTo>
                    <a:pt x="12" y="0"/>
                    <a:pt x="12" y="0"/>
                    <a:pt x="12" y="0"/>
                  </a:cubicBezTo>
                  <a:cubicBezTo>
                    <a:pt x="13" y="0"/>
                    <a:pt x="14" y="1"/>
                    <a:pt x="14" y="2"/>
                  </a:cubicBezTo>
                  <a:lnTo>
                    <a:pt x="14"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 name="Freeform 10"/>
            <p:cNvSpPr>
              <a:spLocks/>
            </p:cNvSpPr>
            <p:nvPr userDrawn="1"/>
          </p:nvSpPr>
          <p:spPr bwMode="auto">
            <a:xfrm>
              <a:off x="2255" y="599"/>
              <a:ext cx="114" cy="154"/>
            </a:xfrm>
            <a:custGeom>
              <a:avLst/>
              <a:gdLst>
                <a:gd name="T0" fmla="*/ 48 w 48"/>
                <a:gd name="T1" fmla="*/ 2 h 65"/>
                <a:gd name="T2" fmla="*/ 30 w 48"/>
                <a:gd name="T3" fmla="*/ 50 h 65"/>
                <a:gd name="T4" fmla="*/ 8 w 48"/>
                <a:gd name="T5" fmla="*/ 65 h 65"/>
                <a:gd name="T6" fmla="*/ 2 w 48"/>
                <a:gd name="T7" fmla="*/ 65 h 65"/>
                <a:gd name="T8" fmla="*/ 1 w 48"/>
                <a:gd name="T9" fmla="*/ 62 h 65"/>
                <a:gd name="T10" fmla="*/ 2 w 48"/>
                <a:gd name="T11" fmla="*/ 56 h 65"/>
                <a:gd name="T12" fmla="*/ 4 w 48"/>
                <a:gd name="T13" fmla="*/ 54 h 65"/>
                <a:gd name="T14" fmla="*/ 7 w 48"/>
                <a:gd name="T15" fmla="*/ 54 h 65"/>
                <a:gd name="T16" fmla="*/ 17 w 48"/>
                <a:gd name="T17" fmla="*/ 48 h 65"/>
                <a:gd name="T18" fmla="*/ 19 w 48"/>
                <a:gd name="T19" fmla="*/ 45 h 65"/>
                <a:gd name="T20" fmla="*/ 1 w 48"/>
                <a:gd name="T21" fmla="*/ 2 h 65"/>
                <a:gd name="T22" fmla="*/ 1 w 48"/>
                <a:gd name="T23" fmla="*/ 1 h 65"/>
                <a:gd name="T24" fmla="*/ 3 w 48"/>
                <a:gd name="T25" fmla="*/ 0 h 65"/>
                <a:gd name="T26" fmla="*/ 14 w 48"/>
                <a:gd name="T27" fmla="*/ 0 h 65"/>
                <a:gd name="T28" fmla="*/ 17 w 48"/>
                <a:gd name="T29" fmla="*/ 1 h 65"/>
                <a:gd name="T30" fmla="*/ 26 w 48"/>
                <a:gd name="T31" fmla="*/ 29 h 65"/>
                <a:gd name="T32" fmla="*/ 34 w 48"/>
                <a:gd name="T33" fmla="*/ 2 h 65"/>
                <a:gd name="T34" fmla="*/ 37 w 48"/>
                <a:gd name="T35" fmla="*/ 0 h 65"/>
                <a:gd name="T36" fmla="*/ 47 w 48"/>
                <a:gd name="T37" fmla="*/ 0 h 65"/>
                <a:gd name="T38" fmla="*/ 48 w 48"/>
                <a:gd name="T39" fmla="*/ 1 h 65"/>
                <a:gd name="T40" fmla="*/ 48 w 48"/>
                <a:gd name="T41" fmla="*/ 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65">
                  <a:moveTo>
                    <a:pt x="48" y="2"/>
                  </a:moveTo>
                  <a:cubicBezTo>
                    <a:pt x="30" y="50"/>
                    <a:pt x="30" y="50"/>
                    <a:pt x="30" y="50"/>
                  </a:cubicBezTo>
                  <a:cubicBezTo>
                    <a:pt x="26" y="61"/>
                    <a:pt x="20" y="65"/>
                    <a:pt x="8" y="65"/>
                  </a:cubicBezTo>
                  <a:cubicBezTo>
                    <a:pt x="6" y="65"/>
                    <a:pt x="4" y="65"/>
                    <a:pt x="2" y="65"/>
                  </a:cubicBezTo>
                  <a:cubicBezTo>
                    <a:pt x="0" y="64"/>
                    <a:pt x="0" y="63"/>
                    <a:pt x="1" y="62"/>
                  </a:cubicBezTo>
                  <a:cubicBezTo>
                    <a:pt x="2" y="56"/>
                    <a:pt x="2" y="56"/>
                    <a:pt x="2" y="56"/>
                  </a:cubicBezTo>
                  <a:cubicBezTo>
                    <a:pt x="2" y="54"/>
                    <a:pt x="2" y="54"/>
                    <a:pt x="4" y="54"/>
                  </a:cubicBezTo>
                  <a:cubicBezTo>
                    <a:pt x="5" y="54"/>
                    <a:pt x="6" y="54"/>
                    <a:pt x="7" y="54"/>
                  </a:cubicBezTo>
                  <a:cubicBezTo>
                    <a:pt x="14" y="54"/>
                    <a:pt x="15" y="52"/>
                    <a:pt x="17" y="48"/>
                  </a:cubicBezTo>
                  <a:cubicBezTo>
                    <a:pt x="19" y="45"/>
                    <a:pt x="19" y="45"/>
                    <a:pt x="19" y="45"/>
                  </a:cubicBezTo>
                  <a:cubicBezTo>
                    <a:pt x="1" y="2"/>
                    <a:pt x="1" y="2"/>
                    <a:pt x="1" y="2"/>
                  </a:cubicBezTo>
                  <a:cubicBezTo>
                    <a:pt x="1" y="2"/>
                    <a:pt x="1" y="1"/>
                    <a:pt x="1" y="1"/>
                  </a:cubicBezTo>
                  <a:cubicBezTo>
                    <a:pt x="1" y="0"/>
                    <a:pt x="2" y="0"/>
                    <a:pt x="3" y="0"/>
                  </a:cubicBezTo>
                  <a:cubicBezTo>
                    <a:pt x="14" y="0"/>
                    <a:pt x="14" y="0"/>
                    <a:pt x="14" y="0"/>
                  </a:cubicBezTo>
                  <a:cubicBezTo>
                    <a:pt x="16" y="0"/>
                    <a:pt x="16" y="0"/>
                    <a:pt x="17" y="1"/>
                  </a:cubicBezTo>
                  <a:cubicBezTo>
                    <a:pt x="26" y="29"/>
                    <a:pt x="26" y="29"/>
                    <a:pt x="26" y="29"/>
                  </a:cubicBezTo>
                  <a:cubicBezTo>
                    <a:pt x="34" y="2"/>
                    <a:pt x="34" y="2"/>
                    <a:pt x="34" y="2"/>
                  </a:cubicBezTo>
                  <a:cubicBezTo>
                    <a:pt x="34" y="0"/>
                    <a:pt x="35" y="0"/>
                    <a:pt x="37" y="0"/>
                  </a:cubicBezTo>
                  <a:cubicBezTo>
                    <a:pt x="47" y="0"/>
                    <a:pt x="47" y="0"/>
                    <a:pt x="47" y="0"/>
                  </a:cubicBezTo>
                  <a:cubicBezTo>
                    <a:pt x="48" y="0"/>
                    <a:pt x="48" y="0"/>
                    <a:pt x="48" y="1"/>
                  </a:cubicBezTo>
                  <a:cubicBezTo>
                    <a:pt x="48" y="1"/>
                    <a:pt x="48" y="2"/>
                    <a:pt x="48"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 name="Freeform 11"/>
            <p:cNvSpPr>
              <a:spLocks/>
            </p:cNvSpPr>
            <p:nvPr userDrawn="1"/>
          </p:nvSpPr>
          <p:spPr bwMode="auto">
            <a:xfrm>
              <a:off x="2443" y="551"/>
              <a:ext cx="97" cy="154"/>
            </a:xfrm>
            <a:custGeom>
              <a:avLst/>
              <a:gdLst>
                <a:gd name="T0" fmla="*/ 41 w 41"/>
                <a:gd name="T1" fmla="*/ 62 h 65"/>
                <a:gd name="T2" fmla="*/ 39 w 41"/>
                <a:gd name="T3" fmla="*/ 65 h 65"/>
                <a:gd name="T4" fmla="*/ 3 w 41"/>
                <a:gd name="T5" fmla="*/ 65 h 65"/>
                <a:gd name="T6" fmla="*/ 0 w 41"/>
                <a:gd name="T7" fmla="*/ 62 h 65"/>
                <a:gd name="T8" fmla="*/ 0 w 41"/>
                <a:gd name="T9" fmla="*/ 3 h 65"/>
                <a:gd name="T10" fmla="*/ 3 w 41"/>
                <a:gd name="T11" fmla="*/ 0 h 65"/>
                <a:gd name="T12" fmla="*/ 12 w 41"/>
                <a:gd name="T13" fmla="*/ 0 h 65"/>
                <a:gd name="T14" fmla="*/ 15 w 41"/>
                <a:gd name="T15" fmla="*/ 3 h 65"/>
                <a:gd name="T16" fmla="*/ 15 w 41"/>
                <a:gd name="T17" fmla="*/ 52 h 65"/>
                <a:gd name="T18" fmla="*/ 39 w 41"/>
                <a:gd name="T19" fmla="*/ 52 h 65"/>
                <a:gd name="T20" fmla="*/ 41 w 41"/>
                <a:gd name="T21" fmla="*/ 55 h 65"/>
                <a:gd name="T22" fmla="*/ 41 w 41"/>
                <a:gd name="T23"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65">
                  <a:moveTo>
                    <a:pt x="41" y="62"/>
                  </a:moveTo>
                  <a:cubicBezTo>
                    <a:pt x="41" y="64"/>
                    <a:pt x="40" y="65"/>
                    <a:pt x="39" y="65"/>
                  </a:cubicBezTo>
                  <a:cubicBezTo>
                    <a:pt x="3" y="65"/>
                    <a:pt x="3" y="65"/>
                    <a:pt x="3" y="65"/>
                  </a:cubicBezTo>
                  <a:cubicBezTo>
                    <a:pt x="1" y="65"/>
                    <a:pt x="0" y="64"/>
                    <a:pt x="0" y="62"/>
                  </a:cubicBezTo>
                  <a:cubicBezTo>
                    <a:pt x="0" y="3"/>
                    <a:pt x="0" y="3"/>
                    <a:pt x="0" y="3"/>
                  </a:cubicBezTo>
                  <a:cubicBezTo>
                    <a:pt x="0" y="1"/>
                    <a:pt x="1" y="0"/>
                    <a:pt x="3" y="0"/>
                  </a:cubicBezTo>
                  <a:cubicBezTo>
                    <a:pt x="12" y="0"/>
                    <a:pt x="12" y="0"/>
                    <a:pt x="12" y="0"/>
                  </a:cubicBezTo>
                  <a:cubicBezTo>
                    <a:pt x="14" y="0"/>
                    <a:pt x="15" y="1"/>
                    <a:pt x="15" y="3"/>
                  </a:cubicBezTo>
                  <a:cubicBezTo>
                    <a:pt x="15" y="52"/>
                    <a:pt x="15" y="52"/>
                    <a:pt x="15" y="52"/>
                  </a:cubicBezTo>
                  <a:cubicBezTo>
                    <a:pt x="39" y="52"/>
                    <a:pt x="39" y="52"/>
                    <a:pt x="39" y="52"/>
                  </a:cubicBezTo>
                  <a:cubicBezTo>
                    <a:pt x="41" y="52"/>
                    <a:pt x="41" y="53"/>
                    <a:pt x="41" y="55"/>
                  </a:cubicBezTo>
                  <a:lnTo>
                    <a:pt x="41"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 name="Freeform 12"/>
            <p:cNvSpPr>
              <a:spLocks noEditPoints="1"/>
            </p:cNvSpPr>
            <p:nvPr userDrawn="1"/>
          </p:nvSpPr>
          <p:spPr bwMode="auto">
            <a:xfrm>
              <a:off x="2549" y="594"/>
              <a:ext cx="104" cy="114"/>
            </a:xfrm>
            <a:custGeom>
              <a:avLst/>
              <a:gdLst>
                <a:gd name="T0" fmla="*/ 44 w 44"/>
                <a:gd name="T1" fmla="*/ 25 h 48"/>
                <a:gd name="T2" fmla="*/ 41 w 44"/>
                <a:gd name="T3" fmla="*/ 28 h 48"/>
                <a:gd name="T4" fmla="*/ 15 w 44"/>
                <a:gd name="T5" fmla="*/ 28 h 48"/>
                <a:gd name="T6" fmla="*/ 27 w 44"/>
                <a:gd name="T7" fmla="*/ 37 h 48"/>
                <a:gd name="T8" fmla="*/ 38 w 44"/>
                <a:gd name="T9" fmla="*/ 35 h 48"/>
                <a:gd name="T10" fmla="*/ 39 w 44"/>
                <a:gd name="T11" fmla="*/ 34 h 48"/>
                <a:gd name="T12" fmla="*/ 41 w 44"/>
                <a:gd name="T13" fmla="*/ 36 h 48"/>
                <a:gd name="T14" fmla="*/ 43 w 44"/>
                <a:gd name="T15" fmla="*/ 43 h 48"/>
                <a:gd name="T16" fmla="*/ 41 w 44"/>
                <a:gd name="T17" fmla="*/ 45 h 48"/>
                <a:gd name="T18" fmla="*/ 24 w 44"/>
                <a:gd name="T19" fmla="*/ 48 h 48"/>
                <a:gd name="T20" fmla="*/ 0 w 44"/>
                <a:gd name="T21" fmla="*/ 24 h 48"/>
                <a:gd name="T22" fmla="*/ 24 w 44"/>
                <a:gd name="T23" fmla="*/ 0 h 48"/>
                <a:gd name="T24" fmla="*/ 38 w 44"/>
                <a:gd name="T25" fmla="*/ 6 h 48"/>
                <a:gd name="T26" fmla="*/ 44 w 44"/>
                <a:gd name="T27" fmla="*/ 24 h 48"/>
                <a:gd name="T28" fmla="*/ 44 w 44"/>
                <a:gd name="T29" fmla="*/ 25 h 48"/>
                <a:gd name="T30" fmla="*/ 30 w 44"/>
                <a:gd name="T31" fmla="*/ 19 h 48"/>
                <a:gd name="T32" fmla="*/ 23 w 44"/>
                <a:gd name="T33" fmla="*/ 11 h 48"/>
                <a:gd name="T34" fmla="*/ 15 w 44"/>
                <a:gd name="T35" fmla="*/ 19 h 48"/>
                <a:gd name="T36" fmla="*/ 30 w 44"/>
                <a:gd name="T37" fmla="*/ 1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48">
                  <a:moveTo>
                    <a:pt x="44" y="25"/>
                  </a:moveTo>
                  <a:cubicBezTo>
                    <a:pt x="44" y="27"/>
                    <a:pt x="43" y="28"/>
                    <a:pt x="41" y="28"/>
                  </a:cubicBezTo>
                  <a:cubicBezTo>
                    <a:pt x="15" y="28"/>
                    <a:pt x="15" y="28"/>
                    <a:pt x="15" y="28"/>
                  </a:cubicBezTo>
                  <a:cubicBezTo>
                    <a:pt x="16" y="34"/>
                    <a:pt x="21" y="37"/>
                    <a:pt x="27" y="37"/>
                  </a:cubicBezTo>
                  <a:cubicBezTo>
                    <a:pt x="31" y="37"/>
                    <a:pt x="35" y="36"/>
                    <a:pt x="38" y="35"/>
                  </a:cubicBezTo>
                  <a:cubicBezTo>
                    <a:pt x="39" y="34"/>
                    <a:pt x="39" y="34"/>
                    <a:pt x="39" y="34"/>
                  </a:cubicBezTo>
                  <a:cubicBezTo>
                    <a:pt x="40" y="34"/>
                    <a:pt x="41" y="35"/>
                    <a:pt x="41" y="36"/>
                  </a:cubicBezTo>
                  <a:cubicBezTo>
                    <a:pt x="41" y="37"/>
                    <a:pt x="43" y="41"/>
                    <a:pt x="43" y="43"/>
                  </a:cubicBezTo>
                  <a:cubicBezTo>
                    <a:pt x="43" y="44"/>
                    <a:pt x="42" y="44"/>
                    <a:pt x="41" y="45"/>
                  </a:cubicBezTo>
                  <a:cubicBezTo>
                    <a:pt x="36" y="47"/>
                    <a:pt x="29" y="48"/>
                    <a:pt x="24" y="48"/>
                  </a:cubicBezTo>
                  <a:cubicBezTo>
                    <a:pt x="9" y="48"/>
                    <a:pt x="0" y="39"/>
                    <a:pt x="0" y="24"/>
                  </a:cubicBezTo>
                  <a:cubicBezTo>
                    <a:pt x="0" y="10"/>
                    <a:pt x="10" y="0"/>
                    <a:pt x="24" y="0"/>
                  </a:cubicBezTo>
                  <a:cubicBezTo>
                    <a:pt x="30" y="0"/>
                    <a:pt x="35" y="2"/>
                    <a:pt x="38" y="6"/>
                  </a:cubicBezTo>
                  <a:cubicBezTo>
                    <a:pt x="43" y="11"/>
                    <a:pt x="44" y="17"/>
                    <a:pt x="44" y="24"/>
                  </a:cubicBezTo>
                  <a:lnTo>
                    <a:pt x="44" y="25"/>
                  </a:lnTo>
                  <a:close/>
                  <a:moveTo>
                    <a:pt x="30" y="19"/>
                  </a:moveTo>
                  <a:cubicBezTo>
                    <a:pt x="30" y="15"/>
                    <a:pt x="28" y="11"/>
                    <a:pt x="23" y="11"/>
                  </a:cubicBezTo>
                  <a:cubicBezTo>
                    <a:pt x="18" y="11"/>
                    <a:pt x="15" y="15"/>
                    <a:pt x="15" y="19"/>
                  </a:cubicBezTo>
                  <a:lnTo>
                    <a:pt x="3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 name="Freeform 13"/>
            <p:cNvSpPr>
              <a:spLocks noEditPoints="1"/>
            </p:cNvSpPr>
            <p:nvPr userDrawn="1"/>
          </p:nvSpPr>
          <p:spPr bwMode="auto">
            <a:xfrm>
              <a:off x="2665" y="594"/>
              <a:ext cx="116" cy="114"/>
            </a:xfrm>
            <a:custGeom>
              <a:avLst/>
              <a:gdLst>
                <a:gd name="T0" fmla="*/ 49 w 49"/>
                <a:gd name="T1" fmla="*/ 45 h 48"/>
                <a:gd name="T2" fmla="*/ 47 w 49"/>
                <a:gd name="T3" fmla="*/ 47 h 48"/>
                <a:gd name="T4" fmla="*/ 42 w 49"/>
                <a:gd name="T5" fmla="*/ 47 h 48"/>
                <a:gd name="T6" fmla="*/ 33 w 49"/>
                <a:gd name="T7" fmla="*/ 43 h 48"/>
                <a:gd name="T8" fmla="*/ 33 w 49"/>
                <a:gd name="T9" fmla="*/ 43 h 48"/>
                <a:gd name="T10" fmla="*/ 19 w 49"/>
                <a:gd name="T11" fmla="*/ 48 h 48"/>
                <a:gd name="T12" fmla="*/ 0 w 49"/>
                <a:gd name="T13" fmla="*/ 25 h 48"/>
                <a:gd name="T14" fmla="*/ 20 w 49"/>
                <a:gd name="T15" fmla="*/ 0 h 48"/>
                <a:gd name="T16" fmla="*/ 32 w 49"/>
                <a:gd name="T17" fmla="*/ 5 h 48"/>
                <a:gd name="T18" fmla="*/ 32 w 49"/>
                <a:gd name="T19" fmla="*/ 3 h 48"/>
                <a:gd name="T20" fmla="*/ 34 w 49"/>
                <a:gd name="T21" fmla="*/ 2 h 48"/>
                <a:gd name="T22" fmla="*/ 42 w 49"/>
                <a:gd name="T23" fmla="*/ 2 h 48"/>
                <a:gd name="T24" fmla="*/ 45 w 49"/>
                <a:gd name="T25" fmla="*/ 4 h 48"/>
                <a:gd name="T26" fmla="*/ 45 w 49"/>
                <a:gd name="T27" fmla="*/ 36 h 48"/>
                <a:gd name="T28" fmla="*/ 46 w 49"/>
                <a:gd name="T29" fmla="*/ 37 h 48"/>
                <a:gd name="T30" fmla="*/ 47 w 49"/>
                <a:gd name="T31" fmla="*/ 37 h 48"/>
                <a:gd name="T32" fmla="*/ 49 w 49"/>
                <a:gd name="T33" fmla="*/ 39 h 48"/>
                <a:gd name="T34" fmla="*/ 49 w 49"/>
                <a:gd name="T35" fmla="*/ 45 h 48"/>
                <a:gd name="T36" fmla="*/ 31 w 49"/>
                <a:gd name="T37" fmla="*/ 15 h 48"/>
                <a:gd name="T38" fmla="*/ 23 w 49"/>
                <a:gd name="T39" fmla="*/ 12 h 48"/>
                <a:gd name="T40" fmla="*/ 14 w 49"/>
                <a:gd name="T41" fmla="*/ 24 h 48"/>
                <a:gd name="T42" fmla="*/ 23 w 49"/>
                <a:gd name="T43" fmla="*/ 37 h 48"/>
                <a:gd name="T44" fmla="*/ 31 w 49"/>
                <a:gd name="T45" fmla="*/ 33 h 48"/>
                <a:gd name="T46" fmla="*/ 31 w 49"/>
                <a:gd name="T47" fmla="*/ 1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48">
                  <a:moveTo>
                    <a:pt x="49" y="45"/>
                  </a:moveTo>
                  <a:cubicBezTo>
                    <a:pt x="49" y="46"/>
                    <a:pt x="48" y="47"/>
                    <a:pt x="47" y="47"/>
                  </a:cubicBezTo>
                  <a:cubicBezTo>
                    <a:pt x="42" y="47"/>
                    <a:pt x="42" y="47"/>
                    <a:pt x="42" y="47"/>
                  </a:cubicBezTo>
                  <a:cubicBezTo>
                    <a:pt x="36" y="47"/>
                    <a:pt x="34" y="45"/>
                    <a:pt x="33" y="43"/>
                  </a:cubicBezTo>
                  <a:cubicBezTo>
                    <a:pt x="33" y="43"/>
                    <a:pt x="33" y="43"/>
                    <a:pt x="33" y="43"/>
                  </a:cubicBezTo>
                  <a:cubicBezTo>
                    <a:pt x="30" y="45"/>
                    <a:pt x="24" y="48"/>
                    <a:pt x="19" y="48"/>
                  </a:cubicBezTo>
                  <a:cubicBezTo>
                    <a:pt x="6" y="48"/>
                    <a:pt x="0" y="37"/>
                    <a:pt x="0" y="25"/>
                  </a:cubicBezTo>
                  <a:cubicBezTo>
                    <a:pt x="0" y="9"/>
                    <a:pt x="10" y="0"/>
                    <a:pt x="20" y="0"/>
                  </a:cubicBezTo>
                  <a:cubicBezTo>
                    <a:pt x="26" y="0"/>
                    <a:pt x="30" y="3"/>
                    <a:pt x="32" y="5"/>
                  </a:cubicBezTo>
                  <a:cubicBezTo>
                    <a:pt x="32" y="3"/>
                    <a:pt x="32" y="3"/>
                    <a:pt x="32" y="3"/>
                  </a:cubicBezTo>
                  <a:cubicBezTo>
                    <a:pt x="32" y="2"/>
                    <a:pt x="33" y="2"/>
                    <a:pt x="34" y="2"/>
                  </a:cubicBezTo>
                  <a:cubicBezTo>
                    <a:pt x="42" y="2"/>
                    <a:pt x="42" y="2"/>
                    <a:pt x="42" y="2"/>
                  </a:cubicBezTo>
                  <a:cubicBezTo>
                    <a:pt x="44" y="2"/>
                    <a:pt x="45" y="2"/>
                    <a:pt x="45" y="4"/>
                  </a:cubicBezTo>
                  <a:cubicBezTo>
                    <a:pt x="45" y="36"/>
                    <a:pt x="45" y="36"/>
                    <a:pt x="45" y="36"/>
                  </a:cubicBezTo>
                  <a:cubicBezTo>
                    <a:pt x="45" y="37"/>
                    <a:pt x="45" y="37"/>
                    <a:pt x="46" y="37"/>
                  </a:cubicBezTo>
                  <a:cubicBezTo>
                    <a:pt x="47" y="37"/>
                    <a:pt x="47" y="37"/>
                    <a:pt x="47" y="37"/>
                  </a:cubicBezTo>
                  <a:cubicBezTo>
                    <a:pt x="48" y="37"/>
                    <a:pt x="49" y="38"/>
                    <a:pt x="49" y="39"/>
                  </a:cubicBezTo>
                  <a:lnTo>
                    <a:pt x="49" y="45"/>
                  </a:lnTo>
                  <a:close/>
                  <a:moveTo>
                    <a:pt x="31" y="15"/>
                  </a:moveTo>
                  <a:cubicBezTo>
                    <a:pt x="29" y="13"/>
                    <a:pt x="26" y="12"/>
                    <a:pt x="23" y="12"/>
                  </a:cubicBezTo>
                  <a:cubicBezTo>
                    <a:pt x="19" y="12"/>
                    <a:pt x="14" y="15"/>
                    <a:pt x="14" y="24"/>
                  </a:cubicBezTo>
                  <a:cubicBezTo>
                    <a:pt x="14" y="30"/>
                    <a:pt x="16" y="37"/>
                    <a:pt x="23" y="37"/>
                  </a:cubicBezTo>
                  <a:cubicBezTo>
                    <a:pt x="26" y="37"/>
                    <a:pt x="30" y="34"/>
                    <a:pt x="31" y="33"/>
                  </a:cubicBezTo>
                  <a:lnTo>
                    <a:pt x="31"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 name="Freeform 14"/>
            <p:cNvSpPr>
              <a:spLocks/>
            </p:cNvSpPr>
            <p:nvPr userDrawn="1"/>
          </p:nvSpPr>
          <p:spPr bwMode="auto">
            <a:xfrm>
              <a:off x="2798" y="594"/>
              <a:ext cx="68" cy="111"/>
            </a:xfrm>
            <a:custGeom>
              <a:avLst/>
              <a:gdLst>
                <a:gd name="T0" fmla="*/ 14 w 29"/>
                <a:gd name="T1" fmla="*/ 16 h 47"/>
                <a:gd name="T2" fmla="*/ 14 w 29"/>
                <a:gd name="T3" fmla="*/ 44 h 47"/>
                <a:gd name="T4" fmla="*/ 12 w 29"/>
                <a:gd name="T5" fmla="*/ 47 h 47"/>
                <a:gd name="T6" fmla="*/ 3 w 29"/>
                <a:gd name="T7" fmla="*/ 47 h 47"/>
                <a:gd name="T8" fmla="*/ 0 w 29"/>
                <a:gd name="T9" fmla="*/ 44 h 47"/>
                <a:gd name="T10" fmla="*/ 0 w 29"/>
                <a:gd name="T11" fmla="*/ 4 h 47"/>
                <a:gd name="T12" fmla="*/ 3 w 29"/>
                <a:gd name="T13" fmla="*/ 2 h 47"/>
                <a:gd name="T14" fmla="*/ 11 w 29"/>
                <a:gd name="T15" fmla="*/ 2 h 47"/>
                <a:gd name="T16" fmla="*/ 13 w 29"/>
                <a:gd name="T17" fmla="*/ 3 h 47"/>
                <a:gd name="T18" fmla="*/ 13 w 29"/>
                <a:gd name="T19" fmla="*/ 6 h 47"/>
                <a:gd name="T20" fmla="*/ 25 w 29"/>
                <a:gd name="T21" fmla="*/ 0 h 47"/>
                <a:gd name="T22" fmla="*/ 28 w 29"/>
                <a:gd name="T23" fmla="*/ 1 h 47"/>
                <a:gd name="T24" fmla="*/ 29 w 29"/>
                <a:gd name="T25" fmla="*/ 3 h 47"/>
                <a:gd name="T26" fmla="*/ 27 w 29"/>
                <a:gd name="T27" fmla="*/ 12 h 47"/>
                <a:gd name="T28" fmla="*/ 26 w 29"/>
                <a:gd name="T29" fmla="*/ 13 h 47"/>
                <a:gd name="T30" fmla="*/ 23 w 29"/>
                <a:gd name="T31" fmla="*/ 13 h 47"/>
                <a:gd name="T32" fmla="*/ 14 w 29"/>
                <a:gd name="T33"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7">
                  <a:moveTo>
                    <a:pt x="14" y="16"/>
                  </a:moveTo>
                  <a:cubicBezTo>
                    <a:pt x="14" y="44"/>
                    <a:pt x="14" y="44"/>
                    <a:pt x="14" y="44"/>
                  </a:cubicBezTo>
                  <a:cubicBezTo>
                    <a:pt x="14" y="46"/>
                    <a:pt x="13" y="47"/>
                    <a:pt x="12" y="47"/>
                  </a:cubicBezTo>
                  <a:cubicBezTo>
                    <a:pt x="3" y="47"/>
                    <a:pt x="3" y="47"/>
                    <a:pt x="3" y="47"/>
                  </a:cubicBezTo>
                  <a:cubicBezTo>
                    <a:pt x="1" y="47"/>
                    <a:pt x="0" y="46"/>
                    <a:pt x="0" y="44"/>
                  </a:cubicBezTo>
                  <a:cubicBezTo>
                    <a:pt x="0" y="4"/>
                    <a:pt x="0" y="4"/>
                    <a:pt x="0" y="4"/>
                  </a:cubicBezTo>
                  <a:cubicBezTo>
                    <a:pt x="0" y="2"/>
                    <a:pt x="1" y="2"/>
                    <a:pt x="3" y="2"/>
                  </a:cubicBezTo>
                  <a:cubicBezTo>
                    <a:pt x="11" y="2"/>
                    <a:pt x="11" y="2"/>
                    <a:pt x="11" y="2"/>
                  </a:cubicBezTo>
                  <a:cubicBezTo>
                    <a:pt x="12" y="2"/>
                    <a:pt x="13" y="2"/>
                    <a:pt x="13" y="3"/>
                  </a:cubicBezTo>
                  <a:cubicBezTo>
                    <a:pt x="13" y="6"/>
                    <a:pt x="13" y="6"/>
                    <a:pt x="13" y="6"/>
                  </a:cubicBezTo>
                  <a:cubicBezTo>
                    <a:pt x="17" y="2"/>
                    <a:pt x="20" y="0"/>
                    <a:pt x="25" y="0"/>
                  </a:cubicBezTo>
                  <a:cubicBezTo>
                    <a:pt x="26" y="0"/>
                    <a:pt x="27" y="0"/>
                    <a:pt x="28" y="1"/>
                  </a:cubicBezTo>
                  <a:cubicBezTo>
                    <a:pt x="29" y="1"/>
                    <a:pt x="29" y="2"/>
                    <a:pt x="29" y="3"/>
                  </a:cubicBezTo>
                  <a:cubicBezTo>
                    <a:pt x="27" y="12"/>
                    <a:pt x="27" y="12"/>
                    <a:pt x="27" y="12"/>
                  </a:cubicBezTo>
                  <a:cubicBezTo>
                    <a:pt x="27" y="13"/>
                    <a:pt x="27" y="13"/>
                    <a:pt x="26" y="13"/>
                  </a:cubicBezTo>
                  <a:cubicBezTo>
                    <a:pt x="25" y="13"/>
                    <a:pt x="24" y="13"/>
                    <a:pt x="23" y="13"/>
                  </a:cubicBezTo>
                  <a:cubicBezTo>
                    <a:pt x="20" y="13"/>
                    <a:pt x="17" y="14"/>
                    <a:pt x="14"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 name="Freeform 15"/>
            <p:cNvSpPr>
              <a:spLocks/>
            </p:cNvSpPr>
            <p:nvPr userDrawn="1"/>
          </p:nvSpPr>
          <p:spPr bwMode="auto">
            <a:xfrm>
              <a:off x="2881" y="594"/>
              <a:ext cx="99" cy="111"/>
            </a:xfrm>
            <a:custGeom>
              <a:avLst/>
              <a:gdLst>
                <a:gd name="T0" fmla="*/ 42 w 42"/>
                <a:gd name="T1" fmla="*/ 44 h 47"/>
                <a:gd name="T2" fmla="*/ 40 w 42"/>
                <a:gd name="T3" fmla="*/ 47 h 47"/>
                <a:gd name="T4" fmla="*/ 31 w 42"/>
                <a:gd name="T5" fmla="*/ 47 h 47"/>
                <a:gd name="T6" fmla="*/ 29 w 42"/>
                <a:gd name="T7" fmla="*/ 44 h 47"/>
                <a:gd name="T8" fmla="*/ 29 w 42"/>
                <a:gd name="T9" fmla="*/ 19 h 47"/>
                <a:gd name="T10" fmla="*/ 23 w 42"/>
                <a:gd name="T11" fmla="*/ 13 h 47"/>
                <a:gd name="T12" fmla="*/ 14 w 42"/>
                <a:gd name="T13" fmla="*/ 16 h 47"/>
                <a:gd name="T14" fmla="*/ 14 w 42"/>
                <a:gd name="T15" fmla="*/ 44 h 47"/>
                <a:gd name="T16" fmla="*/ 11 w 42"/>
                <a:gd name="T17" fmla="*/ 47 h 47"/>
                <a:gd name="T18" fmla="*/ 2 w 42"/>
                <a:gd name="T19" fmla="*/ 47 h 47"/>
                <a:gd name="T20" fmla="*/ 0 w 42"/>
                <a:gd name="T21" fmla="*/ 44 h 47"/>
                <a:gd name="T22" fmla="*/ 0 w 42"/>
                <a:gd name="T23" fmla="*/ 4 h 47"/>
                <a:gd name="T24" fmla="*/ 2 w 42"/>
                <a:gd name="T25" fmla="*/ 2 h 47"/>
                <a:gd name="T26" fmla="*/ 10 w 42"/>
                <a:gd name="T27" fmla="*/ 2 h 47"/>
                <a:gd name="T28" fmla="*/ 13 w 42"/>
                <a:gd name="T29" fmla="*/ 3 h 47"/>
                <a:gd name="T30" fmla="*/ 13 w 42"/>
                <a:gd name="T31" fmla="*/ 5 h 47"/>
                <a:gd name="T32" fmla="*/ 28 w 42"/>
                <a:gd name="T33" fmla="*/ 0 h 47"/>
                <a:gd name="T34" fmla="*/ 42 w 42"/>
                <a:gd name="T35" fmla="*/ 17 h 47"/>
                <a:gd name="T36" fmla="*/ 42 w 42"/>
                <a:gd name="T3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47">
                  <a:moveTo>
                    <a:pt x="42" y="44"/>
                  </a:moveTo>
                  <a:cubicBezTo>
                    <a:pt x="42" y="46"/>
                    <a:pt x="42" y="47"/>
                    <a:pt x="40" y="47"/>
                  </a:cubicBezTo>
                  <a:cubicBezTo>
                    <a:pt x="31" y="47"/>
                    <a:pt x="31" y="47"/>
                    <a:pt x="31" y="47"/>
                  </a:cubicBezTo>
                  <a:cubicBezTo>
                    <a:pt x="29" y="47"/>
                    <a:pt x="29" y="46"/>
                    <a:pt x="29" y="44"/>
                  </a:cubicBezTo>
                  <a:cubicBezTo>
                    <a:pt x="29" y="19"/>
                    <a:pt x="29" y="19"/>
                    <a:pt x="29" y="19"/>
                  </a:cubicBezTo>
                  <a:cubicBezTo>
                    <a:pt x="29" y="15"/>
                    <a:pt x="27" y="13"/>
                    <a:pt x="23" y="13"/>
                  </a:cubicBezTo>
                  <a:cubicBezTo>
                    <a:pt x="20" y="13"/>
                    <a:pt x="16" y="14"/>
                    <a:pt x="14" y="16"/>
                  </a:cubicBezTo>
                  <a:cubicBezTo>
                    <a:pt x="14" y="44"/>
                    <a:pt x="14" y="44"/>
                    <a:pt x="14" y="44"/>
                  </a:cubicBezTo>
                  <a:cubicBezTo>
                    <a:pt x="14" y="46"/>
                    <a:pt x="13" y="47"/>
                    <a:pt x="11" y="47"/>
                  </a:cubicBezTo>
                  <a:cubicBezTo>
                    <a:pt x="2" y="47"/>
                    <a:pt x="2" y="47"/>
                    <a:pt x="2" y="47"/>
                  </a:cubicBezTo>
                  <a:cubicBezTo>
                    <a:pt x="1" y="47"/>
                    <a:pt x="0" y="46"/>
                    <a:pt x="0" y="44"/>
                  </a:cubicBezTo>
                  <a:cubicBezTo>
                    <a:pt x="0" y="4"/>
                    <a:pt x="0" y="4"/>
                    <a:pt x="0" y="4"/>
                  </a:cubicBezTo>
                  <a:cubicBezTo>
                    <a:pt x="0" y="2"/>
                    <a:pt x="0" y="2"/>
                    <a:pt x="2" y="2"/>
                  </a:cubicBezTo>
                  <a:cubicBezTo>
                    <a:pt x="10" y="2"/>
                    <a:pt x="10" y="2"/>
                    <a:pt x="10" y="2"/>
                  </a:cubicBezTo>
                  <a:cubicBezTo>
                    <a:pt x="11" y="2"/>
                    <a:pt x="12" y="2"/>
                    <a:pt x="13" y="3"/>
                  </a:cubicBezTo>
                  <a:cubicBezTo>
                    <a:pt x="13" y="5"/>
                    <a:pt x="13" y="5"/>
                    <a:pt x="13" y="5"/>
                  </a:cubicBezTo>
                  <a:cubicBezTo>
                    <a:pt x="17" y="2"/>
                    <a:pt x="22" y="0"/>
                    <a:pt x="28" y="0"/>
                  </a:cubicBezTo>
                  <a:cubicBezTo>
                    <a:pt x="38" y="0"/>
                    <a:pt x="42" y="7"/>
                    <a:pt x="42" y="17"/>
                  </a:cubicBezTo>
                  <a:lnTo>
                    <a:pt x="4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 name="Freeform 16"/>
            <p:cNvSpPr>
              <a:spLocks noEditPoints="1"/>
            </p:cNvSpPr>
            <p:nvPr userDrawn="1"/>
          </p:nvSpPr>
          <p:spPr bwMode="auto">
            <a:xfrm>
              <a:off x="3006" y="551"/>
              <a:ext cx="36" cy="154"/>
            </a:xfrm>
            <a:custGeom>
              <a:avLst/>
              <a:gdLst>
                <a:gd name="T0" fmla="*/ 7 w 15"/>
                <a:gd name="T1" fmla="*/ 14 h 65"/>
                <a:gd name="T2" fmla="*/ 0 w 15"/>
                <a:gd name="T3" fmla="*/ 7 h 65"/>
                <a:gd name="T4" fmla="*/ 7 w 15"/>
                <a:gd name="T5" fmla="*/ 0 h 65"/>
                <a:gd name="T6" fmla="*/ 15 w 15"/>
                <a:gd name="T7" fmla="*/ 7 h 65"/>
                <a:gd name="T8" fmla="*/ 7 w 15"/>
                <a:gd name="T9" fmla="*/ 14 h 65"/>
                <a:gd name="T10" fmla="*/ 14 w 15"/>
                <a:gd name="T11" fmla="*/ 62 h 65"/>
                <a:gd name="T12" fmla="*/ 12 w 15"/>
                <a:gd name="T13" fmla="*/ 65 h 65"/>
                <a:gd name="T14" fmla="*/ 3 w 15"/>
                <a:gd name="T15" fmla="*/ 65 h 65"/>
                <a:gd name="T16" fmla="*/ 0 w 15"/>
                <a:gd name="T17" fmla="*/ 62 h 65"/>
                <a:gd name="T18" fmla="*/ 0 w 15"/>
                <a:gd name="T19" fmla="*/ 22 h 65"/>
                <a:gd name="T20" fmla="*/ 3 w 15"/>
                <a:gd name="T21" fmla="*/ 20 h 65"/>
                <a:gd name="T22" fmla="*/ 12 w 15"/>
                <a:gd name="T23" fmla="*/ 20 h 65"/>
                <a:gd name="T24" fmla="*/ 14 w 15"/>
                <a:gd name="T25" fmla="*/ 22 h 65"/>
                <a:gd name="T26" fmla="*/ 14 w 15"/>
                <a:gd name="T27"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65">
                  <a:moveTo>
                    <a:pt x="7" y="14"/>
                  </a:moveTo>
                  <a:cubicBezTo>
                    <a:pt x="4" y="14"/>
                    <a:pt x="0" y="12"/>
                    <a:pt x="0" y="7"/>
                  </a:cubicBezTo>
                  <a:cubicBezTo>
                    <a:pt x="0" y="3"/>
                    <a:pt x="3" y="0"/>
                    <a:pt x="7" y="0"/>
                  </a:cubicBezTo>
                  <a:cubicBezTo>
                    <a:pt x="11" y="0"/>
                    <a:pt x="15" y="3"/>
                    <a:pt x="15" y="7"/>
                  </a:cubicBezTo>
                  <a:cubicBezTo>
                    <a:pt x="15" y="12"/>
                    <a:pt x="11" y="14"/>
                    <a:pt x="7" y="14"/>
                  </a:cubicBezTo>
                  <a:moveTo>
                    <a:pt x="14" y="62"/>
                  </a:moveTo>
                  <a:cubicBezTo>
                    <a:pt x="14" y="64"/>
                    <a:pt x="14" y="65"/>
                    <a:pt x="12" y="65"/>
                  </a:cubicBezTo>
                  <a:cubicBezTo>
                    <a:pt x="3" y="65"/>
                    <a:pt x="3" y="65"/>
                    <a:pt x="3" y="65"/>
                  </a:cubicBezTo>
                  <a:cubicBezTo>
                    <a:pt x="1" y="65"/>
                    <a:pt x="0" y="64"/>
                    <a:pt x="0" y="62"/>
                  </a:cubicBezTo>
                  <a:cubicBezTo>
                    <a:pt x="0" y="22"/>
                    <a:pt x="0" y="22"/>
                    <a:pt x="0" y="22"/>
                  </a:cubicBezTo>
                  <a:cubicBezTo>
                    <a:pt x="0" y="20"/>
                    <a:pt x="2" y="20"/>
                    <a:pt x="3" y="20"/>
                  </a:cubicBezTo>
                  <a:cubicBezTo>
                    <a:pt x="12" y="20"/>
                    <a:pt x="12" y="20"/>
                    <a:pt x="12" y="20"/>
                  </a:cubicBezTo>
                  <a:cubicBezTo>
                    <a:pt x="13" y="20"/>
                    <a:pt x="14" y="20"/>
                    <a:pt x="14" y="22"/>
                  </a:cubicBezTo>
                  <a:lnTo>
                    <a:pt x="14"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 name="Freeform 17"/>
            <p:cNvSpPr>
              <a:spLocks/>
            </p:cNvSpPr>
            <p:nvPr userDrawn="1"/>
          </p:nvSpPr>
          <p:spPr bwMode="auto">
            <a:xfrm>
              <a:off x="3068" y="594"/>
              <a:ext cx="102" cy="111"/>
            </a:xfrm>
            <a:custGeom>
              <a:avLst/>
              <a:gdLst>
                <a:gd name="T0" fmla="*/ 43 w 43"/>
                <a:gd name="T1" fmla="*/ 44 h 47"/>
                <a:gd name="T2" fmla="*/ 40 w 43"/>
                <a:gd name="T3" fmla="*/ 47 h 47"/>
                <a:gd name="T4" fmla="*/ 31 w 43"/>
                <a:gd name="T5" fmla="*/ 47 h 47"/>
                <a:gd name="T6" fmla="*/ 29 w 43"/>
                <a:gd name="T7" fmla="*/ 44 h 47"/>
                <a:gd name="T8" fmla="*/ 29 w 43"/>
                <a:gd name="T9" fmla="*/ 19 h 47"/>
                <a:gd name="T10" fmla="*/ 23 w 43"/>
                <a:gd name="T11" fmla="*/ 13 h 47"/>
                <a:gd name="T12" fmla="*/ 14 w 43"/>
                <a:gd name="T13" fmla="*/ 16 h 47"/>
                <a:gd name="T14" fmla="*/ 14 w 43"/>
                <a:gd name="T15" fmla="*/ 44 h 47"/>
                <a:gd name="T16" fmla="*/ 11 w 43"/>
                <a:gd name="T17" fmla="*/ 47 h 47"/>
                <a:gd name="T18" fmla="*/ 3 w 43"/>
                <a:gd name="T19" fmla="*/ 47 h 47"/>
                <a:gd name="T20" fmla="*/ 0 w 43"/>
                <a:gd name="T21" fmla="*/ 44 h 47"/>
                <a:gd name="T22" fmla="*/ 0 w 43"/>
                <a:gd name="T23" fmla="*/ 4 h 47"/>
                <a:gd name="T24" fmla="*/ 3 w 43"/>
                <a:gd name="T25" fmla="*/ 2 h 47"/>
                <a:gd name="T26" fmla="*/ 10 w 43"/>
                <a:gd name="T27" fmla="*/ 2 h 47"/>
                <a:gd name="T28" fmla="*/ 13 w 43"/>
                <a:gd name="T29" fmla="*/ 3 h 47"/>
                <a:gd name="T30" fmla="*/ 13 w 43"/>
                <a:gd name="T31" fmla="*/ 5 h 47"/>
                <a:gd name="T32" fmla="*/ 28 w 43"/>
                <a:gd name="T33" fmla="*/ 0 h 47"/>
                <a:gd name="T34" fmla="*/ 43 w 43"/>
                <a:gd name="T35" fmla="*/ 17 h 47"/>
                <a:gd name="T36" fmla="*/ 43 w 43"/>
                <a:gd name="T3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43" y="44"/>
                  </a:moveTo>
                  <a:cubicBezTo>
                    <a:pt x="43" y="46"/>
                    <a:pt x="42" y="47"/>
                    <a:pt x="40" y="47"/>
                  </a:cubicBezTo>
                  <a:cubicBezTo>
                    <a:pt x="31" y="47"/>
                    <a:pt x="31" y="47"/>
                    <a:pt x="31" y="47"/>
                  </a:cubicBezTo>
                  <a:cubicBezTo>
                    <a:pt x="29" y="47"/>
                    <a:pt x="29" y="46"/>
                    <a:pt x="29" y="44"/>
                  </a:cubicBezTo>
                  <a:cubicBezTo>
                    <a:pt x="29" y="19"/>
                    <a:pt x="29" y="19"/>
                    <a:pt x="29" y="19"/>
                  </a:cubicBezTo>
                  <a:cubicBezTo>
                    <a:pt x="29" y="15"/>
                    <a:pt x="28" y="13"/>
                    <a:pt x="23" y="13"/>
                  </a:cubicBezTo>
                  <a:cubicBezTo>
                    <a:pt x="20" y="13"/>
                    <a:pt x="16" y="14"/>
                    <a:pt x="14" y="16"/>
                  </a:cubicBezTo>
                  <a:cubicBezTo>
                    <a:pt x="14" y="44"/>
                    <a:pt x="14" y="44"/>
                    <a:pt x="14" y="44"/>
                  </a:cubicBezTo>
                  <a:cubicBezTo>
                    <a:pt x="14" y="46"/>
                    <a:pt x="13" y="47"/>
                    <a:pt x="11" y="47"/>
                  </a:cubicBezTo>
                  <a:cubicBezTo>
                    <a:pt x="3" y="47"/>
                    <a:pt x="3" y="47"/>
                    <a:pt x="3" y="47"/>
                  </a:cubicBezTo>
                  <a:cubicBezTo>
                    <a:pt x="1" y="47"/>
                    <a:pt x="0" y="46"/>
                    <a:pt x="0" y="44"/>
                  </a:cubicBezTo>
                  <a:cubicBezTo>
                    <a:pt x="0" y="4"/>
                    <a:pt x="0" y="4"/>
                    <a:pt x="0" y="4"/>
                  </a:cubicBezTo>
                  <a:cubicBezTo>
                    <a:pt x="0" y="2"/>
                    <a:pt x="1" y="2"/>
                    <a:pt x="3" y="2"/>
                  </a:cubicBezTo>
                  <a:cubicBezTo>
                    <a:pt x="10" y="2"/>
                    <a:pt x="10" y="2"/>
                    <a:pt x="10" y="2"/>
                  </a:cubicBezTo>
                  <a:cubicBezTo>
                    <a:pt x="12" y="2"/>
                    <a:pt x="13" y="2"/>
                    <a:pt x="13" y="3"/>
                  </a:cubicBezTo>
                  <a:cubicBezTo>
                    <a:pt x="13" y="5"/>
                    <a:pt x="13" y="5"/>
                    <a:pt x="13" y="5"/>
                  </a:cubicBezTo>
                  <a:cubicBezTo>
                    <a:pt x="17" y="2"/>
                    <a:pt x="22" y="0"/>
                    <a:pt x="28" y="0"/>
                  </a:cubicBezTo>
                  <a:cubicBezTo>
                    <a:pt x="38" y="0"/>
                    <a:pt x="43" y="7"/>
                    <a:pt x="43" y="17"/>
                  </a:cubicBezTo>
                  <a:lnTo>
                    <a:pt x="43"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 name="Freeform 18"/>
            <p:cNvSpPr>
              <a:spLocks noEditPoints="1"/>
            </p:cNvSpPr>
            <p:nvPr userDrawn="1"/>
          </p:nvSpPr>
          <p:spPr bwMode="auto">
            <a:xfrm>
              <a:off x="3186" y="594"/>
              <a:ext cx="107" cy="159"/>
            </a:xfrm>
            <a:custGeom>
              <a:avLst/>
              <a:gdLst>
                <a:gd name="T0" fmla="*/ 45 w 45"/>
                <a:gd name="T1" fmla="*/ 43 h 67"/>
                <a:gd name="T2" fmla="*/ 22 w 45"/>
                <a:gd name="T3" fmla="*/ 67 h 67"/>
                <a:gd name="T4" fmla="*/ 8 w 45"/>
                <a:gd name="T5" fmla="*/ 64 h 67"/>
                <a:gd name="T6" fmla="*/ 6 w 45"/>
                <a:gd name="T7" fmla="*/ 61 h 67"/>
                <a:gd name="T8" fmla="*/ 8 w 45"/>
                <a:gd name="T9" fmla="*/ 56 h 67"/>
                <a:gd name="T10" fmla="*/ 11 w 45"/>
                <a:gd name="T11" fmla="*/ 54 h 67"/>
                <a:gd name="T12" fmla="*/ 21 w 45"/>
                <a:gd name="T13" fmla="*/ 56 h 67"/>
                <a:gd name="T14" fmla="*/ 31 w 45"/>
                <a:gd name="T15" fmla="*/ 46 h 67"/>
                <a:gd name="T16" fmla="*/ 31 w 45"/>
                <a:gd name="T17" fmla="*/ 43 h 67"/>
                <a:gd name="T18" fmla="*/ 20 w 45"/>
                <a:gd name="T19" fmla="*/ 47 h 67"/>
                <a:gd name="T20" fmla="*/ 6 w 45"/>
                <a:gd name="T21" fmla="*/ 42 h 67"/>
                <a:gd name="T22" fmla="*/ 0 w 45"/>
                <a:gd name="T23" fmla="*/ 25 h 67"/>
                <a:gd name="T24" fmla="*/ 21 w 45"/>
                <a:gd name="T25" fmla="*/ 0 h 67"/>
                <a:gd name="T26" fmla="*/ 27 w 45"/>
                <a:gd name="T27" fmla="*/ 2 h 67"/>
                <a:gd name="T28" fmla="*/ 32 w 45"/>
                <a:gd name="T29" fmla="*/ 5 h 67"/>
                <a:gd name="T30" fmla="*/ 32 w 45"/>
                <a:gd name="T31" fmla="*/ 3 h 67"/>
                <a:gd name="T32" fmla="*/ 34 w 45"/>
                <a:gd name="T33" fmla="*/ 2 h 67"/>
                <a:gd name="T34" fmla="*/ 42 w 45"/>
                <a:gd name="T35" fmla="*/ 2 h 67"/>
                <a:gd name="T36" fmla="*/ 45 w 45"/>
                <a:gd name="T37" fmla="*/ 4 h 67"/>
                <a:gd name="T38" fmla="*/ 45 w 45"/>
                <a:gd name="T39" fmla="*/ 43 h 67"/>
                <a:gd name="T40" fmla="*/ 31 w 45"/>
                <a:gd name="T41" fmla="*/ 15 h 67"/>
                <a:gd name="T42" fmla="*/ 24 w 45"/>
                <a:gd name="T43" fmla="*/ 12 h 67"/>
                <a:gd name="T44" fmla="*/ 18 w 45"/>
                <a:gd name="T45" fmla="*/ 14 h 67"/>
                <a:gd name="T46" fmla="*/ 15 w 45"/>
                <a:gd name="T47" fmla="*/ 24 h 67"/>
                <a:gd name="T48" fmla="*/ 18 w 45"/>
                <a:gd name="T49" fmla="*/ 34 h 67"/>
                <a:gd name="T50" fmla="*/ 23 w 45"/>
                <a:gd name="T51" fmla="*/ 36 h 67"/>
                <a:gd name="T52" fmla="*/ 31 w 45"/>
                <a:gd name="T53" fmla="*/ 32 h 67"/>
                <a:gd name="T54" fmla="*/ 31 w 45"/>
                <a:gd name="T55" fmla="*/ 1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 h="67">
                  <a:moveTo>
                    <a:pt x="45" y="43"/>
                  </a:moveTo>
                  <a:cubicBezTo>
                    <a:pt x="45" y="59"/>
                    <a:pt x="38" y="67"/>
                    <a:pt x="22" y="67"/>
                  </a:cubicBezTo>
                  <a:cubicBezTo>
                    <a:pt x="17" y="67"/>
                    <a:pt x="13" y="66"/>
                    <a:pt x="8" y="64"/>
                  </a:cubicBezTo>
                  <a:cubicBezTo>
                    <a:pt x="6" y="64"/>
                    <a:pt x="6" y="63"/>
                    <a:pt x="6" y="61"/>
                  </a:cubicBezTo>
                  <a:cubicBezTo>
                    <a:pt x="8" y="56"/>
                    <a:pt x="8" y="56"/>
                    <a:pt x="8" y="56"/>
                  </a:cubicBezTo>
                  <a:cubicBezTo>
                    <a:pt x="9" y="54"/>
                    <a:pt x="9" y="53"/>
                    <a:pt x="11" y="54"/>
                  </a:cubicBezTo>
                  <a:cubicBezTo>
                    <a:pt x="15" y="56"/>
                    <a:pt x="18" y="56"/>
                    <a:pt x="21" y="56"/>
                  </a:cubicBezTo>
                  <a:cubicBezTo>
                    <a:pt x="30" y="56"/>
                    <a:pt x="31" y="52"/>
                    <a:pt x="31" y="46"/>
                  </a:cubicBezTo>
                  <a:cubicBezTo>
                    <a:pt x="31" y="43"/>
                    <a:pt x="31" y="43"/>
                    <a:pt x="31" y="43"/>
                  </a:cubicBezTo>
                  <a:cubicBezTo>
                    <a:pt x="28" y="45"/>
                    <a:pt x="24" y="47"/>
                    <a:pt x="20" y="47"/>
                  </a:cubicBezTo>
                  <a:cubicBezTo>
                    <a:pt x="14" y="47"/>
                    <a:pt x="10" y="45"/>
                    <a:pt x="6" y="42"/>
                  </a:cubicBezTo>
                  <a:cubicBezTo>
                    <a:pt x="2" y="38"/>
                    <a:pt x="0" y="32"/>
                    <a:pt x="0" y="25"/>
                  </a:cubicBezTo>
                  <a:cubicBezTo>
                    <a:pt x="0" y="13"/>
                    <a:pt x="7" y="0"/>
                    <a:pt x="21" y="0"/>
                  </a:cubicBezTo>
                  <a:cubicBezTo>
                    <a:pt x="23" y="0"/>
                    <a:pt x="25" y="1"/>
                    <a:pt x="27" y="2"/>
                  </a:cubicBezTo>
                  <a:cubicBezTo>
                    <a:pt x="29" y="2"/>
                    <a:pt x="31" y="4"/>
                    <a:pt x="32" y="5"/>
                  </a:cubicBezTo>
                  <a:cubicBezTo>
                    <a:pt x="32" y="3"/>
                    <a:pt x="32" y="3"/>
                    <a:pt x="32" y="3"/>
                  </a:cubicBezTo>
                  <a:cubicBezTo>
                    <a:pt x="32" y="2"/>
                    <a:pt x="33" y="2"/>
                    <a:pt x="34" y="2"/>
                  </a:cubicBezTo>
                  <a:cubicBezTo>
                    <a:pt x="42" y="2"/>
                    <a:pt x="42" y="2"/>
                    <a:pt x="42" y="2"/>
                  </a:cubicBezTo>
                  <a:cubicBezTo>
                    <a:pt x="44" y="2"/>
                    <a:pt x="45" y="2"/>
                    <a:pt x="45" y="4"/>
                  </a:cubicBezTo>
                  <a:lnTo>
                    <a:pt x="45" y="43"/>
                  </a:lnTo>
                  <a:close/>
                  <a:moveTo>
                    <a:pt x="31" y="15"/>
                  </a:moveTo>
                  <a:cubicBezTo>
                    <a:pt x="29" y="13"/>
                    <a:pt x="26" y="12"/>
                    <a:pt x="24" y="12"/>
                  </a:cubicBezTo>
                  <a:cubicBezTo>
                    <a:pt x="21" y="12"/>
                    <a:pt x="19" y="13"/>
                    <a:pt x="18" y="14"/>
                  </a:cubicBezTo>
                  <a:cubicBezTo>
                    <a:pt x="15" y="17"/>
                    <a:pt x="15" y="21"/>
                    <a:pt x="15" y="24"/>
                  </a:cubicBezTo>
                  <a:cubicBezTo>
                    <a:pt x="15" y="28"/>
                    <a:pt x="15" y="31"/>
                    <a:pt x="18" y="34"/>
                  </a:cubicBezTo>
                  <a:cubicBezTo>
                    <a:pt x="19" y="35"/>
                    <a:pt x="22" y="36"/>
                    <a:pt x="23" y="36"/>
                  </a:cubicBezTo>
                  <a:cubicBezTo>
                    <a:pt x="26" y="36"/>
                    <a:pt x="30" y="34"/>
                    <a:pt x="31" y="32"/>
                  </a:cubicBezTo>
                  <a:lnTo>
                    <a:pt x="31"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 name="Freeform 19"/>
            <p:cNvSpPr>
              <a:spLocks/>
            </p:cNvSpPr>
            <p:nvPr userDrawn="1"/>
          </p:nvSpPr>
          <p:spPr bwMode="auto">
            <a:xfrm>
              <a:off x="1879" y="784"/>
              <a:ext cx="99" cy="151"/>
            </a:xfrm>
            <a:custGeom>
              <a:avLst/>
              <a:gdLst>
                <a:gd name="T0" fmla="*/ 42 w 42"/>
                <a:gd name="T1" fmla="*/ 62 h 64"/>
                <a:gd name="T2" fmla="*/ 39 w 42"/>
                <a:gd name="T3" fmla="*/ 64 h 64"/>
                <a:gd name="T4" fmla="*/ 3 w 42"/>
                <a:gd name="T5" fmla="*/ 64 h 64"/>
                <a:gd name="T6" fmla="*/ 0 w 42"/>
                <a:gd name="T7" fmla="*/ 61 h 64"/>
                <a:gd name="T8" fmla="*/ 0 w 42"/>
                <a:gd name="T9" fmla="*/ 2 h 64"/>
                <a:gd name="T10" fmla="*/ 3 w 42"/>
                <a:gd name="T11" fmla="*/ 0 h 64"/>
                <a:gd name="T12" fmla="*/ 12 w 42"/>
                <a:gd name="T13" fmla="*/ 0 h 64"/>
                <a:gd name="T14" fmla="*/ 15 w 42"/>
                <a:gd name="T15" fmla="*/ 3 h 64"/>
                <a:gd name="T16" fmla="*/ 15 w 42"/>
                <a:gd name="T17" fmla="*/ 52 h 64"/>
                <a:gd name="T18" fmla="*/ 39 w 42"/>
                <a:gd name="T19" fmla="*/ 52 h 64"/>
                <a:gd name="T20" fmla="*/ 42 w 42"/>
                <a:gd name="T21" fmla="*/ 55 h 64"/>
                <a:gd name="T22" fmla="*/ 42 w 42"/>
                <a:gd name="T23" fmla="*/ 6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64">
                  <a:moveTo>
                    <a:pt x="42" y="62"/>
                  </a:moveTo>
                  <a:cubicBezTo>
                    <a:pt x="42" y="64"/>
                    <a:pt x="40" y="64"/>
                    <a:pt x="39" y="64"/>
                  </a:cubicBezTo>
                  <a:cubicBezTo>
                    <a:pt x="3" y="64"/>
                    <a:pt x="3" y="64"/>
                    <a:pt x="3" y="64"/>
                  </a:cubicBezTo>
                  <a:cubicBezTo>
                    <a:pt x="1" y="64"/>
                    <a:pt x="0" y="64"/>
                    <a:pt x="0" y="61"/>
                  </a:cubicBezTo>
                  <a:cubicBezTo>
                    <a:pt x="0" y="2"/>
                    <a:pt x="0" y="2"/>
                    <a:pt x="0" y="2"/>
                  </a:cubicBezTo>
                  <a:cubicBezTo>
                    <a:pt x="0" y="1"/>
                    <a:pt x="1" y="0"/>
                    <a:pt x="3" y="0"/>
                  </a:cubicBezTo>
                  <a:cubicBezTo>
                    <a:pt x="12" y="0"/>
                    <a:pt x="12" y="0"/>
                    <a:pt x="12" y="0"/>
                  </a:cubicBezTo>
                  <a:cubicBezTo>
                    <a:pt x="14" y="0"/>
                    <a:pt x="15" y="0"/>
                    <a:pt x="15" y="3"/>
                  </a:cubicBezTo>
                  <a:cubicBezTo>
                    <a:pt x="15" y="52"/>
                    <a:pt x="15" y="52"/>
                    <a:pt x="15" y="52"/>
                  </a:cubicBezTo>
                  <a:cubicBezTo>
                    <a:pt x="39" y="52"/>
                    <a:pt x="39" y="52"/>
                    <a:pt x="39" y="52"/>
                  </a:cubicBezTo>
                  <a:cubicBezTo>
                    <a:pt x="41" y="52"/>
                    <a:pt x="42" y="53"/>
                    <a:pt x="42" y="55"/>
                  </a:cubicBezTo>
                  <a:lnTo>
                    <a:pt x="42"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 name="Freeform 20"/>
            <p:cNvSpPr>
              <a:spLocks noEditPoints="1"/>
            </p:cNvSpPr>
            <p:nvPr userDrawn="1"/>
          </p:nvSpPr>
          <p:spPr bwMode="auto">
            <a:xfrm>
              <a:off x="1985" y="826"/>
              <a:ext cx="116" cy="114"/>
            </a:xfrm>
            <a:custGeom>
              <a:avLst/>
              <a:gdLst>
                <a:gd name="T0" fmla="*/ 49 w 49"/>
                <a:gd name="T1" fmla="*/ 44 h 48"/>
                <a:gd name="T2" fmla="*/ 47 w 49"/>
                <a:gd name="T3" fmla="*/ 46 h 48"/>
                <a:gd name="T4" fmla="*/ 42 w 49"/>
                <a:gd name="T5" fmla="*/ 46 h 48"/>
                <a:gd name="T6" fmla="*/ 33 w 49"/>
                <a:gd name="T7" fmla="*/ 42 h 48"/>
                <a:gd name="T8" fmla="*/ 33 w 49"/>
                <a:gd name="T9" fmla="*/ 42 h 48"/>
                <a:gd name="T10" fmla="*/ 20 w 49"/>
                <a:gd name="T11" fmla="*/ 48 h 48"/>
                <a:gd name="T12" fmla="*/ 0 w 49"/>
                <a:gd name="T13" fmla="*/ 25 h 48"/>
                <a:gd name="T14" fmla="*/ 21 w 49"/>
                <a:gd name="T15" fmla="*/ 0 h 48"/>
                <a:gd name="T16" fmla="*/ 32 w 49"/>
                <a:gd name="T17" fmla="*/ 5 h 48"/>
                <a:gd name="T18" fmla="*/ 32 w 49"/>
                <a:gd name="T19" fmla="*/ 3 h 48"/>
                <a:gd name="T20" fmla="*/ 35 w 49"/>
                <a:gd name="T21" fmla="*/ 1 h 48"/>
                <a:gd name="T22" fmla="*/ 43 w 49"/>
                <a:gd name="T23" fmla="*/ 1 h 48"/>
                <a:gd name="T24" fmla="*/ 45 w 49"/>
                <a:gd name="T25" fmla="*/ 3 h 48"/>
                <a:gd name="T26" fmla="*/ 45 w 49"/>
                <a:gd name="T27" fmla="*/ 35 h 48"/>
                <a:gd name="T28" fmla="*/ 47 w 49"/>
                <a:gd name="T29" fmla="*/ 37 h 48"/>
                <a:gd name="T30" fmla="*/ 47 w 49"/>
                <a:gd name="T31" fmla="*/ 37 h 48"/>
                <a:gd name="T32" fmla="*/ 49 w 49"/>
                <a:gd name="T33" fmla="*/ 39 h 48"/>
                <a:gd name="T34" fmla="*/ 49 w 49"/>
                <a:gd name="T35" fmla="*/ 44 h 48"/>
                <a:gd name="T36" fmla="*/ 31 w 49"/>
                <a:gd name="T37" fmla="*/ 15 h 48"/>
                <a:gd name="T38" fmla="*/ 24 w 49"/>
                <a:gd name="T39" fmla="*/ 11 h 48"/>
                <a:gd name="T40" fmla="*/ 15 w 49"/>
                <a:gd name="T41" fmla="*/ 24 h 48"/>
                <a:gd name="T42" fmla="*/ 23 w 49"/>
                <a:gd name="T43" fmla="*/ 36 h 48"/>
                <a:gd name="T44" fmla="*/ 31 w 49"/>
                <a:gd name="T45" fmla="*/ 32 h 48"/>
                <a:gd name="T46" fmla="*/ 31 w 49"/>
                <a:gd name="T47" fmla="*/ 1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48">
                  <a:moveTo>
                    <a:pt x="49" y="44"/>
                  </a:moveTo>
                  <a:cubicBezTo>
                    <a:pt x="49" y="46"/>
                    <a:pt x="48" y="46"/>
                    <a:pt x="47" y="46"/>
                  </a:cubicBezTo>
                  <a:cubicBezTo>
                    <a:pt x="42" y="46"/>
                    <a:pt x="42" y="46"/>
                    <a:pt x="42" y="46"/>
                  </a:cubicBezTo>
                  <a:cubicBezTo>
                    <a:pt x="37" y="46"/>
                    <a:pt x="34" y="45"/>
                    <a:pt x="33" y="42"/>
                  </a:cubicBezTo>
                  <a:cubicBezTo>
                    <a:pt x="33" y="42"/>
                    <a:pt x="33" y="42"/>
                    <a:pt x="33" y="42"/>
                  </a:cubicBezTo>
                  <a:cubicBezTo>
                    <a:pt x="30" y="45"/>
                    <a:pt x="24" y="48"/>
                    <a:pt x="20" y="48"/>
                  </a:cubicBezTo>
                  <a:cubicBezTo>
                    <a:pt x="7" y="48"/>
                    <a:pt x="0" y="37"/>
                    <a:pt x="0" y="25"/>
                  </a:cubicBezTo>
                  <a:cubicBezTo>
                    <a:pt x="0" y="8"/>
                    <a:pt x="11" y="0"/>
                    <a:pt x="21" y="0"/>
                  </a:cubicBezTo>
                  <a:cubicBezTo>
                    <a:pt x="26" y="0"/>
                    <a:pt x="30" y="2"/>
                    <a:pt x="32" y="5"/>
                  </a:cubicBezTo>
                  <a:cubicBezTo>
                    <a:pt x="32" y="3"/>
                    <a:pt x="32" y="3"/>
                    <a:pt x="32" y="3"/>
                  </a:cubicBezTo>
                  <a:cubicBezTo>
                    <a:pt x="33" y="2"/>
                    <a:pt x="33" y="1"/>
                    <a:pt x="35" y="1"/>
                  </a:cubicBezTo>
                  <a:cubicBezTo>
                    <a:pt x="43" y="1"/>
                    <a:pt x="43" y="1"/>
                    <a:pt x="43" y="1"/>
                  </a:cubicBezTo>
                  <a:cubicBezTo>
                    <a:pt x="44" y="1"/>
                    <a:pt x="45" y="2"/>
                    <a:pt x="45" y="3"/>
                  </a:cubicBezTo>
                  <a:cubicBezTo>
                    <a:pt x="45" y="35"/>
                    <a:pt x="45" y="35"/>
                    <a:pt x="45" y="35"/>
                  </a:cubicBezTo>
                  <a:cubicBezTo>
                    <a:pt x="45" y="36"/>
                    <a:pt x="46" y="37"/>
                    <a:pt x="47" y="37"/>
                  </a:cubicBezTo>
                  <a:cubicBezTo>
                    <a:pt x="47" y="37"/>
                    <a:pt x="47" y="37"/>
                    <a:pt x="47" y="37"/>
                  </a:cubicBezTo>
                  <a:cubicBezTo>
                    <a:pt x="49" y="37"/>
                    <a:pt x="49" y="38"/>
                    <a:pt x="49" y="39"/>
                  </a:cubicBezTo>
                  <a:lnTo>
                    <a:pt x="49" y="44"/>
                  </a:lnTo>
                  <a:close/>
                  <a:moveTo>
                    <a:pt x="31" y="15"/>
                  </a:moveTo>
                  <a:cubicBezTo>
                    <a:pt x="30" y="13"/>
                    <a:pt x="26" y="11"/>
                    <a:pt x="24" y="11"/>
                  </a:cubicBezTo>
                  <a:cubicBezTo>
                    <a:pt x="19" y="11"/>
                    <a:pt x="15" y="15"/>
                    <a:pt x="15" y="24"/>
                  </a:cubicBezTo>
                  <a:cubicBezTo>
                    <a:pt x="15" y="30"/>
                    <a:pt x="16" y="36"/>
                    <a:pt x="23" y="36"/>
                  </a:cubicBezTo>
                  <a:cubicBezTo>
                    <a:pt x="27" y="36"/>
                    <a:pt x="30" y="34"/>
                    <a:pt x="31" y="32"/>
                  </a:cubicBezTo>
                  <a:lnTo>
                    <a:pt x="31"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 name="Freeform 21"/>
            <p:cNvSpPr>
              <a:spLocks/>
            </p:cNvSpPr>
            <p:nvPr userDrawn="1"/>
          </p:nvSpPr>
          <p:spPr bwMode="auto">
            <a:xfrm>
              <a:off x="2120" y="826"/>
              <a:ext cx="100" cy="109"/>
            </a:xfrm>
            <a:custGeom>
              <a:avLst/>
              <a:gdLst>
                <a:gd name="T0" fmla="*/ 42 w 42"/>
                <a:gd name="T1" fmla="*/ 44 h 46"/>
                <a:gd name="T2" fmla="*/ 40 w 42"/>
                <a:gd name="T3" fmla="*/ 46 h 46"/>
                <a:gd name="T4" fmla="*/ 31 w 42"/>
                <a:gd name="T5" fmla="*/ 46 h 46"/>
                <a:gd name="T6" fmla="*/ 29 w 42"/>
                <a:gd name="T7" fmla="*/ 44 h 46"/>
                <a:gd name="T8" fmla="*/ 29 w 42"/>
                <a:gd name="T9" fmla="*/ 19 h 46"/>
                <a:gd name="T10" fmla="*/ 23 w 42"/>
                <a:gd name="T11" fmla="*/ 12 h 46"/>
                <a:gd name="T12" fmla="*/ 14 w 42"/>
                <a:gd name="T13" fmla="*/ 16 h 46"/>
                <a:gd name="T14" fmla="*/ 14 w 42"/>
                <a:gd name="T15" fmla="*/ 44 h 46"/>
                <a:gd name="T16" fmla="*/ 11 w 42"/>
                <a:gd name="T17" fmla="*/ 46 h 46"/>
                <a:gd name="T18" fmla="*/ 2 w 42"/>
                <a:gd name="T19" fmla="*/ 46 h 46"/>
                <a:gd name="T20" fmla="*/ 0 w 42"/>
                <a:gd name="T21" fmla="*/ 44 h 46"/>
                <a:gd name="T22" fmla="*/ 0 w 42"/>
                <a:gd name="T23" fmla="*/ 4 h 46"/>
                <a:gd name="T24" fmla="*/ 2 w 42"/>
                <a:gd name="T25" fmla="*/ 1 h 46"/>
                <a:gd name="T26" fmla="*/ 10 w 42"/>
                <a:gd name="T27" fmla="*/ 1 h 46"/>
                <a:gd name="T28" fmla="*/ 13 w 42"/>
                <a:gd name="T29" fmla="*/ 3 h 46"/>
                <a:gd name="T30" fmla="*/ 13 w 42"/>
                <a:gd name="T31" fmla="*/ 5 h 46"/>
                <a:gd name="T32" fmla="*/ 28 w 42"/>
                <a:gd name="T33" fmla="*/ 0 h 46"/>
                <a:gd name="T34" fmla="*/ 42 w 42"/>
                <a:gd name="T35" fmla="*/ 16 h 46"/>
                <a:gd name="T36" fmla="*/ 42 w 42"/>
                <a:gd name="T37"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46">
                  <a:moveTo>
                    <a:pt x="42" y="44"/>
                  </a:moveTo>
                  <a:cubicBezTo>
                    <a:pt x="42" y="46"/>
                    <a:pt x="42" y="46"/>
                    <a:pt x="40" y="46"/>
                  </a:cubicBezTo>
                  <a:cubicBezTo>
                    <a:pt x="31" y="46"/>
                    <a:pt x="31" y="46"/>
                    <a:pt x="31" y="46"/>
                  </a:cubicBezTo>
                  <a:cubicBezTo>
                    <a:pt x="29" y="46"/>
                    <a:pt x="29" y="45"/>
                    <a:pt x="29" y="44"/>
                  </a:cubicBezTo>
                  <a:cubicBezTo>
                    <a:pt x="29" y="19"/>
                    <a:pt x="29" y="19"/>
                    <a:pt x="29" y="19"/>
                  </a:cubicBezTo>
                  <a:cubicBezTo>
                    <a:pt x="29" y="15"/>
                    <a:pt x="27" y="12"/>
                    <a:pt x="23" y="12"/>
                  </a:cubicBezTo>
                  <a:cubicBezTo>
                    <a:pt x="20" y="12"/>
                    <a:pt x="16" y="14"/>
                    <a:pt x="14" y="16"/>
                  </a:cubicBezTo>
                  <a:cubicBezTo>
                    <a:pt x="14" y="44"/>
                    <a:pt x="14" y="44"/>
                    <a:pt x="14" y="44"/>
                  </a:cubicBezTo>
                  <a:cubicBezTo>
                    <a:pt x="14" y="46"/>
                    <a:pt x="13" y="46"/>
                    <a:pt x="11" y="46"/>
                  </a:cubicBezTo>
                  <a:cubicBezTo>
                    <a:pt x="2" y="46"/>
                    <a:pt x="2" y="46"/>
                    <a:pt x="2" y="46"/>
                  </a:cubicBezTo>
                  <a:cubicBezTo>
                    <a:pt x="1" y="46"/>
                    <a:pt x="0" y="46"/>
                    <a:pt x="0" y="44"/>
                  </a:cubicBezTo>
                  <a:cubicBezTo>
                    <a:pt x="0" y="4"/>
                    <a:pt x="0" y="4"/>
                    <a:pt x="0" y="4"/>
                  </a:cubicBezTo>
                  <a:cubicBezTo>
                    <a:pt x="0" y="2"/>
                    <a:pt x="0" y="1"/>
                    <a:pt x="2" y="1"/>
                  </a:cubicBezTo>
                  <a:cubicBezTo>
                    <a:pt x="10" y="1"/>
                    <a:pt x="10" y="1"/>
                    <a:pt x="10" y="1"/>
                  </a:cubicBezTo>
                  <a:cubicBezTo>
                    <a:pt x="11" y="1"/>
                    <a:pt x="12" y="1"/>
                    <a:pt x="13" y="3"/>
                  </a:cubicBezTo>
                  <a:cubicBezTo>
                    <a:pt x="13" y="5"/>
                    <a:pt x="13" y="5"/>
                    <a:pt x="13" y="5"/>
                  </a:cubicBezTo>
                  <a:cubicBezTo>
                    <a:pt x="17" y="2"/>
                    <a:pt x="22" y="0"/>
                    <a:pt x="28" y="0"/>
                  </a:cubicBezTo>
                  <a:cubicBezTo>
                    <a:pt x="38" y="0"/>
                    <a:pt x="42" y="6"/>
                    <a:pt x="42" y="16"/>
                  </a:cubicBezTo>
                  <a:lnTo>
                    <a:pt x="4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 name="Freeform 22"/>
            <p:cNvSpPr>
              <a:spLocks noEditPoints="1"/>
            </p:cNvSpPr>
            <p:nvPr userDrawn="1"/>
          </p:nvSpPr>
          <p:spPr bwMode="auto">
            <a:xfrm>
              <a:off x="2239" y="826"/>
              <a:ext cx="106" cy="159"/>
            </a:xfrm>
            <a:custGeom>
              <a:avLst/>
              <a:gdLst>
                <a:gd name="T0" fmla="*/ 45 w 45"/>
                <a:gd name="T1" fmla="*/ 43 h 67"/>
                <a:gd name="T2" fmla="*/ 22 w 45"/>
                <a:gd name="T3" fmla="*/ 67 h 67"/>
                <a:gd name="T4" fmla="*/ 8 w 45"/>
                <a:gd name="T5" fmla="*/ 64 h 67"/>
                <a:gd name="T6" fmla="*/ 6 w 45"/>
                <a:gd name="T7" fmla="*/ 60 h 67"/>
                <a:gd name="T8" fmla="*/ 8 w 45"/>
                <a:gd name="T9" fmla="*/ 55 h 67"/>
                <a:gd name="T10" fmla="*/ 11 w 45"/>
                <a:gd name="T11" fmla="*/ 54 h 67"/>
                <a:gd name="T12" fmla="*/ 21 w 45"/>
                <a:gd name="T13" fmla="*/ 56 h 67"/>
                <a:gd name="T14" fmla="*/ 31 w 45"/>
                <a:gd name="T15" fmla="*/ 46 h 67"/>
                <a:gd name="T16" fmla="*/ 31 w 45"/>
                <a:gd name="T17" fmla="*/ 42 h 67"/>
                <a:gd name="T18" fmla="*/ 20 w 45"/>
                <a:gd name="T19" fmla="*/ 47 h 67"/>
                <a:gd name="T20" fmla="*/ 6 w 45"/>
                <a:gd name="T21" fmla="*/ 41 h 67"/>
                <a:gd name="T22" fmla="*/ 0 w 45"/>
                <a:gd name="T23" fmla="*/ 25 h 67"/>
                <a:gd name="T24" fmla="*/ 21 w 45"/>
                <a:gd name="T25" fmla="*/ 0 h 67"/>
                <a:gd name="T26" fmla="*/ 27 w 45"/>
                <a:gd name="T27" fmla="*/ 1 h 67"/>
                <a:gd name="T28" fmla="*/ 32 w 45"/>
                <a:gd name="T29" fmla="*/ 5 h 67"/>
                <a:gd name="T30" fmla="*/ 32 w 45"/>
                <a:gd name="T31" fmla="*/ 3 h 67"/>
                <a:gd name="T32" fmla="*/ 34 w 45"/>
                <a:gd name="T33" fmla="*/ 1 h 67"/>
                <a:gd name="T34" fmla="*/ 42 w 45"/>
                <a:gd name="T35" fmla="*/ 1 h 67"/>
                <a:gd name="T36" fmla="*/ 45 w 45"/>
                <a:gd name="T37" fmla="*/ 4 h 67"/>
                <a:gd name="T38" fmla="*/ 45 w 45"/>
                <a:gd name="T39" fmla="*/ 43 h 67"/>
                <a:gd name="T40" fmla="*/ 31 w 45"/>
                <a:gd name="T41" fmla="*/ 14 h 67"/>
                <a:gd name="T42" fmla="*/ 24 w 45"/>
                <a:gd name="T43" fmla="*/ 11 h 67"/>
                <a:gd name="T44" fmla="*/ 18 w 45"/>
                <a:gd name="T45" fmla="*/ 14 h 67"/>
                <a:gd name="T46" fmla="*/ 14 w 45"/>
                <a:gd name="T47" fmla="*/ 24 h 67"/>
                <a:gd name="T48" fmla="*/ 18 w 45"/>
                <a:gd name="T49" fmla="*/ 33 h 67"/>
                <a:gd name="T50" fmla="*/ 23 w 45"/>
                <a:gd name="T51" fmla="*/ 35 h 67"/>
                <a:gd name="T52" fmla="*/ 31 w 45"/>
                <a:gd name="T53" fmla="*/ 32 h 67"/>
                <a:gd name="T54" fmla="*/ 31 w 45"/>
                <a:gd name="T55"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 h="67">
                  <a:moveTo>
                    <a:pt x="45" y="43"/>
                  </a:moveTo>
                  <a:cubicBezTo>
                    <a:pt x="45" y="58"/>
                    <a:pt x="38" y="67"/>
                    <a:pt x="22" y="67"/>
                  </a:cubicBezTo>
                  <a:cubicBezTo>
                    <a:pt x="17" y="67"/>
                    <a:pt x="13" y="66"/>
                    <a:pt x="8" y="64"/>
                  </a:cubicBezTo>
                  <a:cubicBezTo>
                    <a:pt x="6" y="63"/>
                    <a:pt x="6" y="62"/>
                    <a:pt x="6" y="60"/>
                  </a:cubicBezTo>
                  <a:cubicBezTo>
                    <a:pt x="8" y="55"/>
                    <a:pt x="8" y="55"/>
                    <a:pt x="8" y="55"/>
                  </a:cubicBezTo>
                  <a:cubicBezTo>
                    <a:pt x="8" y="53"/>
                    <a:pt x="9" y="53"/>
                    <a:pt x="11" y="54"/>
                  </a:cubicBezTo>
                  <a:cubicBezTo>
                    <a:pt x="14" y="55"/>
                    <a:pt x="18" y="56"/>
                    <a:pt x="21" y="56"/>
                  </a:cubicBezTo>
                  <a:cubicBezTo>
                    <a:pt x="30" y="56"/>
                    <a:pt x="31" y="51"/>
                    <a:pt x="31" y="46"/>
                  </a:cubicBezTo>
                  <a:cubicBezTo>
                    <a:pt x="31" y="42"/>
                    <a:pt x="31" y="42"/>
                    <a:pt x="31" y="42"/>
                  </a:cubicBezTo>
                  <a:cubicBezTo>
                    <a:pt x="28" y="45"/>
                    <a:pt x="23" y="47"/>
                    <a:pt x="20" y="47"/>
                  </a:cubicBezTo>
                  <a:cubicBezTo>
                    <a:pt x="14" y="47"/>
                    <a:pt x="9" y="45"/>
                    <a:pt x="6" y="41"/>
                  </a:cubicBezTo>
                  <a:cubicBezTo>
                    <a:pt x="2" y="38"/>
                    <a:pt x="0" y="31"/>
                    <a:pt x="0" y="25"/>
                  </a:cubicBezTo>
                  <a:cubicBezTo>
                    <a:pt x="0" y="12"/>
                    <a:pt x="7" y="0"/>
                    <a:pt x="21" y="0"/>
                  </a:cubicBezTo>
                  <a:cubicBezTo>
                    <a:pt x="23" y="0"/>
                    <a:pt x="25" y="0"/>
                    <a:pt x="27" y="1"/>
                  </a:cubicBezTo>
                  <a:cubicBezTo>
                    <a:pt x="29" y="2"/>
                    <a:pt x="31" y="4"/>
                    <a:pt x="32" y="5"/>
                  </a:cubicBezTo>
                  <a:cubicBezTo>
                    <a:pt x="32" y="3"/>
                    <a:pt x="32" y="3"/>
                    <a:pt x="32" y="3"/>
                  </a:cubicBezTo>
                  <a:cubicBezTo>
                    <a:pt x="32" y="2"/>
                    <a:pt x="33" y="1"/>
                    <a:pt x="34" y="1"/>
                  </a:cubicBezTo>
                  <a:cubicBezTo>
                    <a:pt x="42" y="1"/>
                    <a:pt x="42" y="1"/>
                    <a:pt x="42" y="1"/>
                  </a:cubicBezTo>
                  <a:cubicBezTo>
                    <a:pt x="44" y="1"/>
                    <a:pt x="45" y="2"/>
                    <a:pt x="45" y="4"/>
                  </a:cubicBezTo>
                  <a:lnTo>
                    <a:pt x="45" y="43"/>
                  </a:lnTo>
                  <a:close/>
                  <a:moveTo>
                    <a:pt x="31" y="14"/>
                  </a:moveTo>
                  <a:cubicBezTo>
                    <a:pt x="29" y="13"/>
                    <a:pt x="26" y="11"/>
                    <a:pt x="24" y="11"/>
                  </a:cubicBezTo>
                  <a:cubicBezTo>
                    <a:pt x="21" y="11"/>
                    <a:pt x="19" y="12"/>
                    <a:pt x="18" y="14"/>
                  </a:cubicBezTo>
                  <a:cubicBezTo>
                    <a:pt x="15" y="16"/>
                    <a:pt x="14" y="20"/>
                    <a:pt x="14" y="24"/>
                  </a:cubicBezTo>
                  <a:cubicBezTo>
                    <a:pt x="14" y="27"/>
                    <a:pt x="15" y="31"/>
                    <a:pt x="18" y="33"/>
                  </a:cubicBezTo>
                  <a:cubicBezTo>
                    <a:pt x="19" y="35"/>
                    <a:pt x="21" y="35"/>
                    <a:pt x="23" y="35"/>
                  </a:cubicBezTo>
                  <a:cubicBezTo>
                    <a:pt x="26" y="35"/>
                    <a:pt x="29" y="34"/>
                    <a:pt x="31" y="32"/>
                  </a:cubicBezTo>
                  <a:lnTo>
                    <a:pt x="31"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 name="Freeform 23"/>
            <p:cNvSpPr>
              <a:spLocks/>
            </p:cNvSpPr>
            <p:nvPr userDrawn="1"/>
          </p:nvSpPr>
          <p:spPr bwMode="auto">
            <a:xfrm>
              <a:off x="2369" y="829"/>
              <a:ext cx="102" cy="111"/>
            </a:xfrm>
            <a:custGeom>
              <a:avLst/>
              <a:gdLst>
                <a:gd name="T0" fmla="*/ 43 w 43"/>
                <a:gd name="T1" fmla="*/ 42 h 47"/>
                <a:gd name="T2" fmla="*/ 40 w 43"/>
                <a:gd name="T3" fmla="*/ 45 h 47"/>
                <a:gd name="T4" fmla="*/ 33 w 43"/>
                <a:gd name="T5" fmla="*/ 45 h 47"/>
                <a:gd name="T6" fmla="*/ 30 w 43"/>
                <a:gd name="T7" fmla="*/ 44 h 47"/>
                <a:gd name="T8" fmla="*/ 30 w 43"/>
                <a:gd name="T9" fmla="*/ 42 h 47"/>
                <a:gd name="T10" fmla="*/ 15 w 43"/>
                <a:gd name="T11" fmla="*/ 47 h 47"/>
                <a:gd name="T12" fmla="*/ 0 w 43"/>
                <a:gd name="T13" fmla="*/ 30 h 47"/>
                <a:gd name="T14" fmla="*/ 0 w 43"/>
                <a:gd name="T15" fmla="*/ 3 h 47"/>
                <a:gd name="T16" fmla="*/ 3 w 43"/>
                <a:gd name="T17" fmla="*/ 0 h 47"/>
                <a:gd name="T18" fmla="*/ 12 w 43"/>
                <a:gd name="T19" fmla="*/ 0 h 47"/>
                <a:gd name="T20" fmla="*/ 14 w 43"/>
                <a:gd name="T21" fmla="*/ 3 h 47"/>
                <a:gd name="T22" fmla="*/ 14 w 43"/>
                <a:gd name="T23" fmla="*/ 28 h 47"/>
                <a:gd name="T24" fmla="*/ 20 w 43"/>
                <a:gd name="T25" fmla="*/ 34 h 47"/>
                <a:gd name="T26" fmla="*/ 29 w 43"/>
                <a:gd name="T27" fmla="*/ 31 h 47"/>
                <a:gd name="T28" fmla="*/ 29 w 43"/>
                <a:gd name="T29" fmla="*/ 3 h 47"/>
                <a:gd name="T30" fmla="*/ 32 w 43"/>
                <a:gd name="T31" fmla="*/ 0 h 47"/>
                <a:gd name="T32" fmla="*/ 40 w 43"/>
                <a:gd name="T33" fmla="*/ 0 h 47"/>
                <a:gd name="T34" fmla="*/ 43 w 43"/>
                <a:gd name="T35" fmla="*/ 3 h 47"/>
                <a:gd name="T36" fmla="*/ 43 w 43"/>
                <a:gd name="T37"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43" y="42"/>
                  </a:moveTo>
                  <a:cubicBezTo>
                    <a:pt x="43" y="45"/>
                    <a:pt x="42" y="45"/>
                    <a:pt x="40" y="45"/>
                  </a:cubicBezTo>
                  <a:cubicBezTo>
                    <a:pt x="33" y="45"/>
                    <a:pt x="33" y="45"/>
                    <a:pt x="33" y="45"/>
                  </a:cubicBezTo>
                  <a:cubicBezTo>
                    <a:pt x="31" y="45"/>
                    <a:pt x="30" y="45"/>
                    <a:pt x="30" y="44"/>
                  </a:cubicBezTo>
                  <a:cubicBezTo>
                    <a:pt x="30" y="42"/>
                    <a:pt x="30" y="42"/>
                    <a:pt x="30" y="42"/>
                  </a:cubicBezTo>
                  <a:cubicBezTo>
                    <a:pt x="26" y="45"/>
                    <a:pt x="21" y="47"/>
                    <a:pt x="15" y="47"/>
                  </a:cubicBezTo>
                  <a:cubicBezTo>
                    <a:pt x="5" y="47"/>
                    <a:pt x="0" y="40"/>
                    <a:pt x="0" y="30"/>
                  </a:cubicBezTo>
                  <a:cubicBezTo>
                    <a:pt x="0" y="3"/>
                    <a:pt x="0" y="3"/>
                    <a:pt x="0" y="3"/>
                  </a:cubicBezTo>
                  <a:cubicBezTo>
                    <a:pt x="0" y="1"/>
                    <a:pt x="2" y="0"/>
                    <a:pt x="3" y="0"/>
                  </a:cubicBezTo>
                  <a:cubicBezTo>
                    <a:pt x="12" y="0"/>
                    <a:pt x="12" y="0"/>
                    <a:pt x="12" y="0"/>
                  </a:cubicBezTo>
                  <a:cubicBezTo>
                    <a:pt x="13" y="0"/>
                    <a:pt x="14" y="1"/>
                    <a:pt x="14" y="3"/>
                  </a:cubicBezTo>
                  <a:cubicBezTo>
                    <a:pt x="14" y="28"/>
                    <a:pt x="14" y="28"/>
                    <a:pt x="14" y="28"/>
                  </a:cubicBezTo>
                  <a:cubicBezTo>
                    <a:pt x="14" y="31"/>
                    <a:pt x="15" y="34"/>
                    <a:pt x="20" y="34"/>
                  </a:cubicBezTo>
                  <a:cubicBezTo>
                    <a:pt x="23" y="34"/>
                    <a:pt x="27" y="33"/>
                    <a:pt x="29" y="31"/>
                  </a:cubicBezTo>
                  <a:cubicBezTo>
                    <a:pt x="29" y="3"/>
                    <a:pt x="29" y="3"/>
                    <a:pt x="29" y="3"/>
                  </a:cubicBezTo>
                  <a:cubicBezTo>
                    <a:pt x="29" y="1"/>
                    <a:pt x="30" y="0"/>
                    <a:pt x="32" y="0"/>
                  </a:cubicBezTo>
                  <a:cubicBezTo>
                    <a:pt x="40" y="0"/>
                    <a:pt x="40" y="0"/>
                    <a:pt x="40" y="0"/>
                  </a:cubicBezTo>
                  <a:cubicBezTo>
                    <a:pt x="42" y="0"/>
                    <a:pt x="43" y="1"/>
                    <a:pt x="43" y="3"/>
                  </a:cubicBezTo>
                  <a:lnTo>
                    <a:pt x="43"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 name="Freeform 24"/>
            <p:cNvSpPr>
              <a:spLocks noEditPoints="1"/>
            </p:cNvSpPr>
            <p:nvPr userDrawn="1"/>
          </p:nvSpPr>
          <p:spPr bwMode="auto">
            <a:xfrm>
              <a:off x="2490" y="826"/>
              <a:ext cx="116" cy="114"/>
            </a:xfrm>
            <a:custGeom>
              <a:avLst/>
              <a:gdLst>
                <a:gd name="T0" fmla="*/ 49 w 49"/>
                <a:gd name="T1" fmla="*/ 44 h 48"/>
                <a:gd name="T2" fmla="*/ 47 w 49"/>
                <a:gd name="T3" fmla="*/ 46 h 48"/>
                <a:gd name="T4" fmla="*/ 42 w 49"/>
                <a:gd name="T5" fmla="*/ 46 h 48"/>
                <a:gd name="T6" fmla="*/ 33 w 49"/>
                <a:gd name="T7" fmla="*/ 42 h 48"/>
                <a:gd name="T8" fmla="*/ 33 w 49"/>
                <a:gd name="T9" fmla="*/ 42 h 48"/>
                <a:gd name="T10" fmla="*/ 20 w 49"/>
                <a:gd name="T11" fmla="*/ 48 h 48"/>
                <a:gd name="T12" fmla="*/ 0 w 49"/>
                <a:gd name="T13" fmla="*/ 25 h 48"/>
                <a:gd name="T14" fmla="*/ 20 w 49"/>
                <a:gd name="T15" fmla="*/ 0 h 48"/>
                <a:gd name="T16" fmla="*/ 32 w 49"/>
                <a:gd name="T17" fmla="*/ 5 h 48"/>
                <a:gd name="T18" fmla="*/ 32 w 49"/>
                <a:gd name="T19" fmla="*/ 3 h 48"/>
                <a:gd name="T20" fmla="*/ 34 w 49"/>
                <a:gd name="T21" fmla="*/ 1 h 48"/>
                <a:gd name="T22" fmla="*/ 43 w 49"/>
                <a:gd name="T23" fmla="*/ 1 h 48"/>
                <a:gd name="T24" fmla="*/ 45 w 49"/>
                <a:gd name="T25" fmla="*/ 3 h 48"/>
                <a:gd name="T26" fmla="*/ 45 w 49"/>
                <a:gd name="T27" fmla="*/ 35 h 48"/>
                <a:gd name="T28" fmla="*/ 46 w 49"/>
                <a:gd name="T29" fmla="*/ 37 h 48"/>
                <a:gd name="T30" fmla="*/ 47 w 49"/>
                <a:gd name="T31" fmla="*/ 37 h 48"/>
                <a:gd name="T32" fmla="*/ 49 w 49"/>
                <a:gd name="T33" fmla="*/ 39 h 48"/>
                <a:gd name="T34" fmla="*/ 49 w 49"/>
                <a:gd name="T35" fmla="*/ 44 h 48"/>
                <a:gd name="T36" fmla="*/ 31 w 49"/>
                <a:gd name="T37" fmla="*/ 15 h 48"/>
                <a:gd name="T38" fmla="*/ 23 w 49"/>
                <a:gd name="T39" fmla="*/ 11 h 48"/>
                <a:gd name="T40" fmla="*/ 14 w 49"/>
                <a:gd name="T41" fmla="*/ 24 h 48"/>
                <a:gd name="T42" fmla="*/ 23 w 49"/>
                <a:gd name="T43" fmla="*/ 36 h 48"/>
                <a:gd name="T44" fmla="*/ 31 w 49"/>
                <a:gd name="T45" fmla="*/ 32 h 48"/>
                <a:gd name="T46" fmla="*/ 31 w 49"/>
                <a:gd name="T47" fmla="*/ 1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48">
                  <a:moveTo>
                    <a:pt x="49" y="44"/>
                  </a:moveTo>
                  <a:cubicBezTo>
                    <a:pt x="49" y="46"/>
                    <a:pt x="48" y="46"/>
                    <a:pt x="47" y="46"/>
                  </a:cubicBezTo>
                  <a:cubicBezTo>
                    <a:pt x="42" y="46"/>
                    <a:pt x="42" y="46"/>
                    <a:pt x="42" y="46"/>
                  </a:cubicBezTo>
                  <a:cubicBezTo>
                    <a:pt x="36" y="46"/>
                    <a:pt x="34" y="45"/>
                    <a:pt x="33" y="42"/>
                  </a:cubicBezTo>
                  <a:cubicBezTo>
                    <a:pt x="33" y="42"/>
                    <a:pt x="33" y="42"/>
                    <a:pt x="33" y="42"/>
                  </a:cubicBezTo>
                  <a:cubicBezTo>
                    <a:pt x="30" y="45"/>
                    <a:pt x="24" y="48"/>
                    <a:pt x="20" y="48"/>
                  </a:cubicBezTo>
                  <a:cubicBezTo>
                    <a:pt x="6" y="48"/>
                    <a:pt x="0" y="37"/>
                    <a:pt x="0" y="25"/>
                  </a:cubicBezTo>
                  <a:cubicBezTo>
                    <a:pt x="0" y="8"/>
                    <a:pt x="10" y="0"/>
                    <a:pt x="20" y="0"/>
                  </a:cubicBezTo>
                  <a:cubicBezTo>
                    <a:pt x="26" y="0"/>
                    <a:pt x="30" y="2"/>
                    <a:pt x="32" y="5"/>
                  </a:cubicBezTo>
                  <a:cubicBezTo>
                    <a:pt x="32" y="3"/>
                    <a:pt x="32" y="3"/>
                    <a:pt x="32" y="3"/>
                  </a:cubicBezTo>
                  <a:cubicBezTo>
                    <a:pt x="32" y="2"/>
                    <a:pt x="33" y="1"/>
                    <a:pt x="34" y="1"/>
                  </a:cubicBezTo>
                  <a:cubicBezTo>
                    <a:pt x="43" y="1"/>
                    <a:pt x="43" y="1"/>
                    <a:pt x="43" y="1"/>
                  </a:cubicBezTo>
                  <a:cubicBezTo>
                    <a:pt x="44" y="1"/>
                    <a:pt x="45" y="2"/>
                    <a:pt x="45" y="3"/>
                  </a:cubicBezTo>
                  <a:cubicBezTo>
                    <a:pt x="45" y="35"/>
                    <a:pt x="45" y="35"/>
                    <a:pt x="45" y="35"/>
                  </a:cubicBezTo>
                  <a:cubicBezTo>
                    <a:pt x="45" y="36"/>
                    <a:pt x="45" y="37"/>
                    <a:pt x="46" y="37"/>
                  </a:cubicBezTo>
                  <a:cubicBezTo>
                    <a:pt x="47" y="37"/>
                    <a:pt x="47" y="37"/>
                    <a:pt x="47" y="37"/>
                  </a:cubicBezTo>
                  <a:cubicBezTo>
                    <a:pt x="48" y="37"/>
                    <a:pt x="49" y="38"/>
                    <a:pt x="49" y="39"/>
                  </a:cubicBezTo>
                  <a:lnTo>
                    <a:pt x="49" y="44"/>
                  </a:lnTo>
                  <a:close/>
                  <a:moveTo>
                    <a:pt x="31" y="15"/>
                  </a:moveTo>
                  <a:cubicBezTo>
                    <a:pt x="29" y="13"/>
                    <a:pt x="26" y="11"/>
                    <a:pt x="23" y="11"/>
                  </a:cubicBezTo>
                  <a:cubicBezTo>
                    <a:pt x="19" y="11"/>
                    <a:pt x="14" y="15"/>
                    <a:pt x="14" y="24"/>
                  </a:cubicBezTo>
                  <a:cubicBezTo>
                    <a:pt x="14" y="30"/>
                    <a:pt x="16" y="36"/>
                    <a:pt x="23" y="36"/>
                  </a:cubicBezTo>
                  <a:cubicBezTo>
                    <a:pt x="26" y="36"/>
                    <a:pt x="30" y="34"/>
                    <a:pt x="31" y="32"/>
                  </a:cubicBezTo>
                  <a:lnTo>
                    <a:pt x="31"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2" name="Freeform 25"/>
            <p:cNvSpPr>
              <a:spLocks noEditPoints="1"/>
            </p:cNvSpPr>
            <p:nvPr userDrawn="1"/>
          </p:nvSpPr>
          <p:spPr bwMode="auto">
            <a:xfrm>
              <a:off x="2618" y="826"/>
              <a:ext cx="104" cy="159"/>
            </a:xfrm>
            <a:custGeom>
              <a:avLst/>
              <a:gdLst>
                <a:gd name="T0" fmla="*/ 44 w 44"/>
                <a:gd name="T1" fmla="*/ 43 h 67"/>
                <a:gd name="T2" fmla="*/ 21 w 44"/>
                <a:gd name="T3" fmla="*/ 67 h 67"/>
                <a:gd name="T4" fmla="*/ 7 w 44"/>
                <a:gd name="T5" fmla="*/ 64 h 67"/>
                <a:gd name="T6" fmla="*/ 6 w 44"/>
                <a:gd name="T7" fmla="*/ 60 h 67"/>
                <a:gd name="T8" fmla="*/ 7 w 44"/>
                <a:gd name="T9" fmla="*/ 55 h 67"/>
                <a:gd name="T10" fmla="*/ 11 w 44"/>
                <a:gd name="T11" fmla="*/ 54 h 67"/>
                <a:gd name="T12" fmla="*/ 21 w 44"/>
                <a:gd name="T13" fmla="*/ 56 h 67"/>
                <a:gd name="T14" fmla="*/ 30 w 44"/>
                <a:gd name="T15" fmla="*/ 46 h 67"/>
                <a:gd name="T16" fmla="*/ 30 w 44"/>
                <a:gd name="T17" fmla="*/ 42 h 67"/>
                <a:gd name="T18" fmla="*/ 19 w 44"/>
                <a:gd name="T19" fmla="*/ 47 h 67"/>
                <a:gd name="T20" fmla="*/ 5 w 44"/>
                <a:gd name="T21" fmla="*/ 41 h 67"/>
                <a:gd name="T22" fmla="*/ 0 w 44"/>
                <a:gd name="T23" fmla="*/ 25 h 67"/>
                <a:gd name="T24" fmla="*/ 20 w 44"/>
                <a:gd name="T25" fmla="*/ 0 h 67"/>
                <a:gd name="T26" fmla="*/ 27 w 44"/>
                <a:gd name="T27" fmla="*/ 1 h 67"/>
                <a:gd name="T28" fmla="*/ 31 w 44"/>
                <a:gd name="T29" fmla="*/ 5 h 67"/>
                <a:gd name="T30" fmla="*/ 31 w 44"/>
                <a:gd name="T31" fmla="*/ 3 h 67"/>
                <a:gd name="T32" fmla="*/ 34 w 44"/>
                <a:gd name="T33" fmla="*/ 1 h 67"/>
                <a:gd name="T34" fmla="*/ 42 w 44"/>
                <a:gd name="T35" fmla="*/ 1 h 67"/>
                <a:gd name="T36" fmla="*/ 44 w 44"/>
                <a:gd name="T37" fmla="*/ 4 h 67"/>
                <a:gd name="T38" fmla="*/ 44 w 44"/>
                <a:gd name="T39" fmla="*/ 43 h 67"/>
                <a:gd name="T40" fmla="*/ 30 w 44"/>
                <a:gd name="T41" fmla="*/ 14 h 67"/>
                <a:gd name="T42" fmla="*/ 23 w 44"/>
                <a:gd name="T43" fmla="*/ 11 h 67"/>
                <a:gd name="T44" fmla="*/ 17 w 44"/>
                <a:gd name="T45" fmla="*/ 14 h 67"/>
                <a:gd name="T46" fmla="*/ 14 w 44"/>
                <a:gd name="T47" fmla="*/ 24 h 67"/>
                <a:gd name="T48" fmla="*/ 17 w 44"/>
                <a:gd name="T49" fmla="*/ 33 h 67"/>
                <a:gd name="T50" fmla="*/ 23 w 44"/>
                <a:gd name="T51" fmla="*/ 35 h 67"/>
                <a:gd name="T52" fmla="*/ 30 w 44"/>
                <a:gd name="T53" fmla="*/ 32 h 67"/>
                <a:gd name="T54" fmla="*/ 30 w 44"/>
                <a:gd name="T55"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 h="67">
                  <a:moveTo>
                    <a:pt x="44" y="43"/>
                  </a:moveTo>
                  <a:cubicBezTo>
                    <a:pt x="44" y="58"/>
                    <a:pt x="38" y="67"/>
                    <a:pt x="21" y="67"/>
                  </a:cubicBezTo>
                  <a:cubicBezTo>
                    <a:pt x="17" y="67"/>
                    <a:pt x="12" y="66"/>
                    <a:pt x="7" y="64"/>
                  </a:cubicBezTo>
                  <a:cubicBezTo>
                    <a:pt x="5" y="63"/>
                    <a:pt x="5" y="62"/>
                    <a:pt x="6" y="60"/>
                  </a:cubicBezTo>
                  <a:cubicBezTo>
                    <a:pt x="7" y="55"/>
                    <a:pt x="7" y="55"/>
                    <a:pt x="7" y="55"/>
                  </a:cubicBezTo>
                  <a:cubicBezTo>
                    <a:pt x="8" y="53"/>
                    <a:pt x="9" y="53"/>
                    <a:pt x="11" y="54"/>
                  </a:cubicBezTo>
                  <a:cubicBezTo>
                    <a:pt x="14" y="55"/>
                    <a:pt x="18" y="56"/>
                    <a:pt x="21" y="56"/>
                  </a:cubicBezTo>
                  <a:cubicBezTo>
                    <a:pt x="29" y="56"/>
                    <a:pt x="30" y="51"/>
                    <a:pt x="30" y="46"/>
                  </a:cubicBezTo>
                  <a:cubicBezTo>
                    <a:pt x="30" y="42"/>
                    <a:pt x="30" y="42"/>
                    <a:pt x="30" y="42"/>
                  </a:cubicBezTo>
                  <a:cubicBezTo>
                    <a:pt x="28" y="45"/>
                    <a:pt x="23" y="47"/>
                    <a:pt x="19" y="47"/>
                  </a:cubicBezTo>
                  <a:cubicBezTo>
                    <a:pt x="14" y="47"/>
                    <a:pt x="9" y="45"/>
                    <a:pt x="5" y="41"/>
                  </a:cubicBezTo>
                  <a:cubicBezTo>
                    <a:pt x="1" y="38"/>
                    <a:pt x="0" y="31"/>
                    <a:pt x="0" y="25"/>
                  </a:cubicBezTo>
                  <a:cubicBezTo>
                    <a:pt x="0" y="12"/>
                    <a:pt x="7" y="0"/>
                    <a:pt x="20" y="0"/>
                  </a:cubicBezTo>
                  <a:cubicBezTo>
                    <a:pt x="23" y="0"/>
                    <a:pt x="25" y="0"/>
                    <a:pt x="27" y="1"/>
                  </a:cubicBezTo>
                  <a:cubicBezTo>
                    <a:pt x="28" y="2"/>
                    <a:pt x="30" y="4"/>
                    <a:pt x="31" y="5"/>
                  </a:cubicBezTo>
                  <a:cubicBezTo>
                    <a:pt x="31" y="3"/>
                    <a:pt x="31" y="3"/>
                    <a:pt x="31" y="3"/>
                  </a:cubicBezTo>
                  <a:cubicBezTo>
                    <a:pt x="32" y="2"/>
                    <a:pt x="32" y="1"/>
                    <a:pt x="34" y="1"/>
                  </a:cubicBezTo>
                  <a:cubicBezTo>
                    <a:pt x="42" y="1"/>
                    <a:pt x="42" y="1"/>
                    <a:pt x="42" y="1"/>
                  </a:cubicBezTo>
                  <a:cubicBezTo>
                    <a:pt x="44" y="1"/>
                    <a:pt x="44" y="2"/>
                    <a:pt x="44" y="4"/>
                  </a:cubicBezTo>
                  <a:lnTo>
                    <a:pt x="44" y="43"/>
                  </a:lnTo>
                  <a:close/>
                  <a:moveTo>
                    <a:pt x="30" y="14"/>
                  </a:moveTo>
                  <a:cubicBezTo>
                    <a:pt x="29" y="13"/>
                    <a:pt x="26" y="11"/>
                    <a:pt x="23" y="11"/>
                  </a:cubicBezTo>
                  <a:cubicBezTo>
                    <a:pt x="21" y="11"/>
                    <a:pt x="19" y="12"/>
                    <a:pt x="17" y="14"/>
                  </a:cubicBezTo>
                  <a:cubicBezTo>
                    <a:pt x="15" y="16"/>
                    <a:pt x="14" y="20"/>
                    <a:pt x="14" y="24"/>
                  </a:cubicBezTo>
                  <a:cubicBezTo>
                    <a:pt x="14" y="27"/>
                    <a:pt x="15" y="31"/>
                    <a:pt x="17" y="33"/>
                  </a:cubicBezTo>
                  <a:cubicBezTo>
                    <a:pt x="19" y="35"/>
                    <a:pt x="21" y="35"/>
                    <a:pt x="23" y="35"/>
                  </a:cubicBezTo>
                  <a:cubicBezTo>
                    <a:pt x="26" y="35"/>
                    <a:pt x="29" y="34"/>
                    <a:pt x="30" y="32"/>
                  </a:cubicBezTo>
                  <a:lnTo>
                    <a:pt x="3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3" name="Freeform 26"/>
            <p:cNvSpPr>
              <a:spLocks noEditPoints="1"/>
            </p:cNvSpPr>
            <p:nvPr userDrawn="1"/>
          </p:nvSpPr>
          <p:spPr bwMode="auto">
            <a:xfrm>
              <a:off x="2741" y="826"/>
              <a:ext cx="104" cy="114"/>
            </a:xfrm>
            <a:custGeom>
              <a:avLst/>
              <a:gdLst>
                <a:gd name="T0" fmla="*/ 44 w 44"/>
                <a:gd name="T1" fmla="*/ 25 h 48"/>
                <a:gd name="T2" fmla="*/ 41 w 44"/>
                <a:gd name="T3" fmla="*/ 27 h 48"/>
                <a:gd name="T4" fmla="*/ 15 w 44"/>
                <a:gd name="T5" fmla="*/ 27 h 48"/>
                <a:gd name="T6" fmla="*/ 27 w 44"/>
                <a:gd name="T7" fmla="*/ 37 h 48"/>
                <a:gd name="T8" fmla="*/ 38 w 44"/>
                <a:gd name="T9" fmla="*/ 34 h 48"/>
                <a:gd name="T10" fmla="*/ 39 w 44"/>
                <a:gd name="T11" fmla="*/ 34 h 48"/>
                <a:gd name="T12" fmla="*/ 41 w 44"/>
                <a:gd name="T13" fmla="*/ 35 h 48"/>
                <a:gd name="T14" fmla="*/ 43 w 44"/>
                <a:gd name="T15" fmla="*/ 42 h 48"/>
                <a:gd name="T16" fmla="*/ 41 w 44"/>
                <a:gd name="T17" fmla="*/ 45 h 48"/>
                <a:gd name="T18" fmla="*/ 24 w 44"/>
                <a:gd name="T19" fmla="*/ 48 h 48"/>
                <a:gd name="T20" fmla="*/ 0 w 44"/>
                <a:gd name="T21" fmla="*/ 24 h 48"/>
                <a:gd name="T22" fmla="*/ 24 w 44"/>
                <a:gd name="T23" fmla="*/ 0 h 48"/>
                <a:gd name="T24" fmla="*/ 38 w 44"/>
                <a:gd name="T25" fmla="*/ 6 h 48"/>
                <a:gd name="T26" fmla="*/ 44 w 44"/>
                <a:gd name="T27" fmla="*/ 24 h 48"/>
                <a:gd name="T28" fmla="*/ 44 w 44"/>
                <a:gd name="T29" fmla="*/ 25 h 48"/>
                <a:gd name="T30" fmla="*/ 30 w 44"/>
                <a:gd name="T31" fmla="*/ 19 h 48"/>
                <a:gd name="T32" fmla="*/ 23 w 44"/>
                <a:gd name="T33" fmla="*/ 11 h 48"/>
                <a:gd name="T34" fmla="*/ 15 w 44"/>
                <a:gd name="T35" fmla="*/ 19 h 48"/>
                <a:gd name="T36" fmla="*/ 30 w 44"/>
                <a:gd name="T37" fmla="*/ 1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48">
                  <a:moveTo>
                    <a:pt x="44" y="25"/>
                  </a:moveTo>
                  <a:cubicBezTo>
                    <a:pt x="44" y="27"/>
                    <a:pt x="43" y="27"/>
                    <a:pt x="41" y="27"/>
                  </a:cubicBezTo>
                  <a:cubicBezTo>
                    <a:pt x="15" y="27"/>
                    <a:pt x="15" y="27"/>
                    <a:pt x="15" y="27"/>
                  </a:cubicBezTo>
                  <a:cubicBezTo>
                    <a:pt x="16" y="33"/>
                    <a:pt x="21" y="37"/>
                    <a:pt x="27" y="37"/>
                  </a:cubicBezTo>
                  <a:cubicBezTo>
                    <a:pt x="31" y="37"/>
                    <a:pt x="35" y="36"/>
                    <a:pt x="38" y="34"/>
                  </a:cubicBezTo>
                  <a:cubicBezTo>
                    <a:pt x="39" y="34"/>
                    <a:pt x="39" y="34"/>
                    <a:pt x="39" y="34"/>
                  </a:cubicBezTo>
                  <a:cubicBezTo>
                    <a:pt x="40" y="34"/>
                    <a:pt x="41" y="34"/>
                    <a:pt x="41" y="35"/>
                  </a:cubicBezTo>
                  <a:cubicBezTo>
                    <a:pt x="41" y="37"/>
                    <a:pt x="43" y="41"/>
                    <a:pt x="43" y="42"/>
                  </a:cubicBezTo>
                  <a:cubicBezTo>
                    <a:pt x="43" y="44"/>
                    <a:pt x="42" y="44"/>
                    <a:pt x="41" y="45"/>
                  </a:cubicBezTo>
                  <a:cubicBezTo>
                    <a:pt x="36" y="47"/>
                    <a:pt x="29" y="48"/>
                    <a:pt x="24" y="48"/>
                  </a:cubicBezTo>
                  <a:cubicBezTo>
                    <a:pt x="9" y="48"/>
                    <a:pt x="0" y="39"/>
                    <a:pt x="0" y="24"/>
                  </a:cubicBezTo>
                  <a:cubicBezTo>
                    <a:pt x="0" y="9"/>
                    <a:pt x="10" y="0"/>
                    <a:pt x="24" y="0"/>
                  </a:cubicBezTo>
                  <a:cubicBezTo>
                    <a:pt x="30" y="0"/>
                    <a:pt x="35" y="2"/>
                    <a:pt x="38" y="6"/>
                  </a:cubicBezTo>
                  <a:cubicBezTo>
                    <a:pt x="43" y="11"/>
                    <a:pt x="44" y="17"/>
                    <a:pt x="44" y="24"/>
                  </a:cubicBezTo>
                  <a:lnTo>
                    <a:pt x="44" y="25"/>
                  </a:lnTo>
                  <a:close/>
                  <a:moveTo>
                    <a:pt x="30" y="19"/>
                  </a:moveTo>
                  <a:cubicBezTo>
                    <a:pt x="30" y="15"/>
                    <a:pt x="28" y="11"/>
                    <a:pt x="23" y="11"/>
                  </a:cubicBezTo>
                  <a:cubicBezTo>
                    <a:pt x="18" y="11"/>
                    <a:pt x="15" y="14"/>
                    <a:pt x="15" y="19"/>
                  </a:cubicBezTo>
                  <a:lnTo>
                    <a:pt x="3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 name="Freeform 27"/>
            <p:cNvSpPr>
              <a:spLocks/>
            </p:cNvSpPr>
            <p:nvPr userDrawn="1"/>
          </p:nvSpPr>
          <p:spPr bwMode="auto">
            <a:xfrm>
              <a:off x="2857" y="826"/>
              <a:ext cx="83" cy="114"/>
            </a:xfrm>
            <a:custGeom>
              <a:avLst/>
              <a:gdLst>
                <a:gd name="T0" fmla="*/ 17 w 35"/>
                <a:gd name="T1" fmla="*/ 48 h 48"/>
                <a:gd name="T2" fmla="*/ 1 w 35"/>
                <a:gd name="T3" fmla="*/ 44 h 48"/>
                <a:gd name="T4" fmla="*/ 0 w 35"/>
                <a:gd name="T5" fmla="*/ 43 h 48"/>
                <a:gd name="T6" fmla="*/ 0 w 35"/>
                <a:gd name="T7" fmla="*/ 41 h 48"/>
                <a:gd name="T8" fmla="*/ 2 w 35"/>
                <a:gd name="T9" fmla="*/ 36 h 48"/>
                <a:gd name="T10" fmla="*/ 3 w 35"/>
                <a:gd name="T11" fmla="*/ 34 h 48"/>
                <a:gd name="T12" fmla="*/ 5 w 35"/>
                <a:gd name="T13" fmla="*/ 34 h 48"/>
                <a:gd name="T14" fmla="*/ 17 w 35"/>
                <a:gd name="T15" fmla="*/ 37 h 48"/>
                <a:gd name="T16" fmla="*/ 22 w 35"/>
                <a:gd name="T17" fmla="*/ 34 h 48"/>
                <a:gd name="T18" fmla="*/ 18 w 35"/>
                <a:gd name="T19" fmla="*/ 30 h 48"/>
                <a:gd name="T20" fmla="*/ 9 w 35"/>
                <a:gd name="T21" fmla="*/ 27 h 48"/>
                <a:gd name="T22" fmla="*/ 0 w 35"/>
                <a:gd name="T23" fmla="*/ 14 h 48"/>
                <a:gd name="T24" fmla="*/ 18 w 35"/>
                <a:gd name="T25" fmla="*/ 0 h 48"/>
                <a:gd name="T26" fmla="*/ 32 w 35"/>
                <a:gd name="T27" fmla="*/ 3 h 48"/>
                <a:gd name="T28" fmla="*/ 34 w 35"/>
                <a:gd name="T29" fmla="*/ 4 h 48"/>
                <a:gd name="T30" fmla="*/ 33 w 35"/>
                <a:gd name="T31" fmla="*/ 5 h 48"/>
                <a:gd name="T32" fmla="*/ 32 w 35"/>
                <a:gd name="T33" fmla="*/ 12 h 48"/>
                <a:gd name="T34" fmla="*/ 30 w 35"/>
                <a:gd name="T35" fmla="*/ 13 h 48"/>
                <a:gd name="T36" fmla="*/ 29 w 35"/>
                <a:gd name="T37" fmla="*/ 13 h 48"/>
                <a:gd name="T38" fmla="*/ 19 w 35"/>
                <a:gd name="T39" fmla="*/ 11 h 48"/>
                <a:gd name="T40" fmla="*/ 14 w 35"/>
                <a:gd name="T41" fmla="*/ 14 h 48"/>
                <a:gd name="T42" fmla="*/ 18 w 35"/>
                <a:gd name="T43" fmla="*/ 17 h 48"/>
                <a:gd name="T44" fmla="*/ 27 w 35"/>
                <a:gd name="T45" fmla="*/ 21 h 48"/>
                <a:gd name="T46" fmla="*/ 35 w 35"/>
                <a:gd name="T47" fmla="*/ 33 h 48"/>
                <a:gd name="T48" fmla="*/ 17 w 35"/>
                <a:gd name="T4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48">
                  <a:moveTo>
                    <a:pt x="17" y="48"/>
                  </a:moveTo>
                  <a:cubicBezTo>
                    <a:pt x="12" y="48"/>
                    <a:pt x="6" y="46"/>
                    <a:pt x="1" y="44"/>
                  </a:cubicBezTo>
                  <a:cubicBezTo>
                    <a:pt x="0" y="44"/>
                    <a:pt x="0" y="43"/>
                    <a:pt x="0" y="43"/>
                  </a:cubicBezTo>
                  <a:cubicBezTo>
                    <a:pt x="0" y="42"/>
                    <a:pt x="0" y="42"/>
                    <a:pt x="0" y="41"/>
                  </a:cubicBezTo>
                  <a:cubicBezTo>
                    <a:pt x="2" y="36"/>
                    <a:pt x="2" y="36"/>
                    <a:pt x="2" y="36"/>
                  </a:cubicBezTo>
                  <a:cubicBezTo>
                    <a:pt x="2" y="34"/>
                    <a:pt x="3" y="34"/>
                    <a:pt x="3" y="34"/>
                  </a:cubicBezTo>
                  <a:cubicBezTo>
                    <a:pt x="4" y="34"/>
                    <a:pt x="4" y="34"/>
                    <a:pt x="5" y="34"/>
                  </a:cubicBezTo>
                  <a:cubicBezTo>
                    <a:pt x="9" y="36"/>
                    <a:pt x="14" y="37"/>
                    <a:pt x="17" y="37"/>
                  </a:cubicBezTo>
                  <a:cubicBezTo>
                    <a:pt x="20" y="37"/>
                    <a:pt x="22" y="36"/>
                    <a:pt x="22" y="34"/>
                  </a:cubicBezTo>
                  <a:cubicBezTo>
                    <a:pt x="22" y="32"/>
                    <a:pt x="21" y="31"/>
                    <a:pt x="18" y="30"/>
                  </a:cubicBezTo>
                  <a:cubicBezTo>
                    <a:pt x="9" y="27"/>
                    <a:pt x="9" y="27"/>
                    <a:pt x="9" y="27"/>
                  </a:cubicBezTo>
                  <a:cubicBezTo>
                    <a:pt x="4" y="25"/>
                    <a:pt x="0" y="20"/>
                    <a:pt x="0" y="14"/>
                  </a:cubicBezTo>
                  <a:cubicBezTo>
                    <a:pt x="0" y="4"/>
                    <a:pt x="9" y="0"/>
                    <a:pt x="18" y="0"/>
                  </a:cubicBezTo>
                  <a:cubicBezTo>
                    <a:pt x="23" y="0"/>
                    <a:pt x="27" y="1"/>
                    <a:pt x="32" y="3"/>
                  </a:cubicBezTo>
                  <a:cubicBezTo>
                    <a:pt x="33" y="3"/>
                    <a:pt x="34" y="4"/>
                    <a:pt x="34" y="4"/>
                  </a:cubicBezTo>
                  <a:cubicBezTo>
                    <a:pt x="34" y="5"/>
                    <a:pt x="34" y="5"/>
                    <a:pt x="33" y="5"/>
                  </a:cubicBezTo>
                  <a:cubicBezTo>
                    <a:pt x="32" y="12"/>
                    <a:pt x="32" y="12"/>
                    <a:pt x="32" y="12"/>
                  </a:cubicBezTo>
                  <a:cubicBezTo>
                    <a:pt x="31" y="13"/>
                    <a:pt x="31" y="13"/>
                    <a:pt x="30" y="13"/>
                  </a:cubicBezTo>
                  <a:cubicBezTo>
                    <a:pt x="30" y="13"/>
                    <a:pt x="29" y="13"/>
                    <a:pt x="29" y="13"/>
                  </a:cubicBezTo>
                  <a:cubicBezTo>
                    <a:pt x="25" y="12"/>
                    <a:pt x="22" y="11"/>
                    <a:pt x="19" y="11"/>
                  </a:cubicBezTo>
                  <a:cubicBezTo>
                    <a:pt x="16" y="11"/>
                    <a:pt x="14" y="12"/>
                    <a:pt x="14" y="14"/>
                  </a:cubicBezTo>
                  <a:cubicBezTo>
                    <a:pt x="14" y="15"/>
                    <a:pt x="14" y="16"/>
                    <a:pt x="18" y="17"/>
                  </a:cubicBezTo>
                  <a:cubicBezTo>
                    <a:pt x="27" y="21"/>
                    <a:pt x="27" y="21"/>
                    <a:pt x="27" y="21"/>
                  </a:cubicBezTo>
                  <a:cubicBezTo>
                    <a:pt x="32" y="23"/>
                    <a:pt x="35" y="27"/>
                    <a:pt x="35" y="33"/>
                  </a:cubicBezTo>
                  <a:cubicBezTo>
                    <a:pt x="35" y="44"/>
                    <a:pt x="26" y="48"/>
                    <a:pt x="17"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 name="Freeform 28"/>
            <p:cNvSpPr>
              <a:spLocks noEditPoints="1"/>
            </p:cNvSpPr>
            <p:nvPr userDrawn="1"/>
          </p:nvSpPr>
          <p:spPr bwMode="auto">
            <a:xfrm>
              <a:off x="1865" y="1013"/>
              <a:ext cx="146" cy="154"/>
            </a:xfrm>
            <a:custGeom>
              <a:avLst/>
              <a:gdLst>
                <a:gd name="T0" fmla="*/ 60 w 62"/>
                <a:gd name="T1" fmla="*/ 65 h 65"/>
                <a:gd name="T2" fmla="*/ 49 w 62"/>
                <a:gd name="T3" fmla="*/ 65 h 65"/>
                <a:gd name="T4" fmla="*/ 46 w 62"/>
                <a:gd name="T5" fmla="*/ 62 h 65"/>
                <a:gd name="T6" fmla="*/ 42 w 62"/>
                <a:gd name="T7" fmla="*/ 52 h 65"/>
                <a:gd name="T8" fmla="*/ 19 w 62"/>
                <a:gd name="T9" fmla="*/ 52 h 65"/>
                <a:gd name="T10" fmla="*/ 15 w 62"/>
                <a:gd name="T11" fmla="*/ 63 h 65"/>
                <a:gd name="T12" fmla="*/ 13 w 62"/>
                <a:gd name="T13" fmla="*/ 65 h 65"/>
                <a:gd name="T14" fmla="*/ 2 w 62"/>
                <a:gd name="T15" fmla="*/ 65 h 65"/>
                <a:gd name="T16" fmla="*/ 0 w 62"/>
                <a:gd name="T17" fmla="*/ 64 h 65"/>
                <a:gd name="T18" fmla="*/ 1 w 62"/>
                <a:gd name="T19" fmla="*/ 62 h 65"/>
                <a:gd name="T20" fmla="*/ 23 w 62"/>
                <a:gd name="T21" fmla="*/ 3 h 65"/>
                <a:gd name="T22" fmla="*/ 26 w 62"/>
                <a:gd name="T23" fmla="*/ 0 h 65"/>
                <a:gd name="T24" fmla="*/ 36 w 62"/>
                <a:gd name="T25" fmla="*/ 0 h 65"/>
                <a:gd name="T26" fmla="*/ 39 w 62"/>
                <a:gd name="T27" fmla="*/ 2 h 65"/>
                <a:gd name="T28" fmla="*/ 62 w 62"/>
                <a:gd name="T29" fmla="*/ 62 h 65"/>
                <a:gd name="T30" fmla="*/ 62 w 62"/>
                <a:gd name="T31" fmla="*/ 63 h 65"/>
                <a:gd name="T32" fmla="*/ 60 w 62"/>
                <a:gd name="T33" fmla="*/ 65 h 65"/>
                <a:gd name="T34" fmla="*/ 38 w 62"/>
                <a:gd name="T35" fmla="*/ 40 h 65"/>
                <a:gd name="T36" fmla="*/ 32 w 62"/>
                <a:gd name="T37" fmla="*/ 22 h 65"/>
                <a:gd name="T38" fmla="*/ 31 w 62"/>
                <a:gd name="T39" fmla="*/ 17 h 65"/>
                <a:gd name="T40" fmla="*/ 30 w 62"/>
                <a:gd name="T41" fmla="*/ 17 h 65"/>
                <a:gd name="T42" fmla="*/ 29 w 62"/>
                <a:gd name="T43" fmla="*/ 22 h 65"/>
                <a:gd name="T44" fmla="*/ 23 w 62"/>
                <a:gd name="T45" fmla="*/ 40 h 65"/>
                <a:gd name="T46" fmla="*/ 38 w 62"/>
                <a:gd name="T47" fmla="*/ 4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 h="65">
                  <a:moveTo>
                    <a:pt x="60" y="65"/>
                  </a:moveTo>
                  <a:cubicBezTo>
                    <a:pt x="49" y="65"/>
                    <a:pt x="49" y="65"/>
                    <a:pt x="49" y="65"/>
                  </a:cubicBezTo>
                  <a:cubicBezTo>
                    <a:pt x="47" y="65"/>
                    <a:pt x="46" y="64"/>
                    <a:pt x="46" y="62"/>
                  </a:cubicBezTo>
                  <a:cubicBezTo>
                    <a:pt x="42" y="52"/>
                    <a:pt x="42" y="52"/>
                    <a:pt x="42" y="52"/>
                  </a:cubicBezTo>
                  <a:cubicBezTo>
                    <a:pt x="19" y="52"/>
                    <a:pt x="19" y="52"/>
                    <a:pt x="19" y="52"/>
                  </a:cubicBezTo>
                  <a:cubicBezTo>
                    <a:pt x="15" y="63"/>
                    <a:pt x="15" y="63"/>
                    <a:pt x="15" y="63"/>
                  </a:cubicBezTo>
                  <a:cubicBezTo>
                    <a:pt x="15" y="64"/>
                    <a:pt x="14" y="65"/>
                    <a:pt x="13" y="65"/>
                  </a:cubicBezTo>
                  <a:cubicBezTo>
                    <a:pt x="2" y="65"/>
                    <a:pt x="2" y="65"/>
                    <a:pt x="2" y="65"/>
                  </a:cubicBezTo>
                  <a:cubicBezTo>
                    <a:pt x="1" y="65"/>
                    <a:pt x="0" y="64"/>
                    <a:pt x="0" y="64"/>
                  </a:cubicBezTo>
                  <a:cubicBezTo>
                    <a:pt x="0" y="63"/>
                    <a:pt x="0" y="63"/>
                    <a:pt x="1" y="62"/>
                  </a:cubicBezTo>
                  <a:cubicBezTo>
                    <a:pt x="23" y="3"/>
                    <a:pt x="23" y="3"/>
                    <a:pt x="23" y="3"/>
                  </a:cubicBezTo>
                  <a:cubicBezTo>
                    <a:pt x="23" y="1"/>
                    <a:pt x="24" y="0"/>
                    <a:pt x="26" y="0"/>
                  </a:cubicBezTo>
                  <a:cubicBezTo>
                    <a:pt x="36" y="0"/>
                    <a:pt x="36" y="0"/>
                    <a:pt x="36" y="0"/>
                  </a:cubicBezTo>
                  <a:cubicBezTo>
                    <a:pt x="37" y="0"/>
                    <a:pt x="38" y="1"/>
                    <a:pt x="39" y="2"/>
                  </a:cubicBezTo>
                  <a:cubicBezTo>
                    <a:pt x="62" y="62"/>
                    <a:pt x="62" y="62"/>
                    <a:pt x="62" y="62"/>
                  </a:cubicBezTo>
                  <a:cubicBezTo>
                    <a:pt x="62" y="62"/>
                    <a:pt x="62" y="63"/>
                    <a:pt x="62" y="63"/>
                  </a:cubicBezTo>
                  <a:cubicBezTo>
                    <a:pt x="62" y="64"/>
                    <a:pt x="61" y="65"/>
                    <a:pt x="60" y="65"/>
                  </a:cubicBezTo>
                  <a:moveTo>
                    <a:pt x="38" y="40"/>
                  </a:moveTo>
                  <a:cubicBezTo>
                    <a:pt x="32" y="22"/>
                    <a:pt x="32" y="22"/>
                    <a:pt x="32" y="22"/>
                  </a:cubicBezTo>
                  <a:cubicBezTo>
                    <a:pt x="32" y="20"/>
                    <a:pt x="31" y="18"/>
                    <a:pt x="31" y="17"/>
                  </a:cubicBezTo>
                  <a:cubicBezTo>
                    <a:pt x="30" y="17"/>
                    <a:pt x="30" y="17"/>
                    <a:pt x="30" y="17"/>
                  </a:cubicBezTo>
                  <a:cubicBezTo>
                    <a:pt x="30" y="18"/>
                    <a:pt x="29" y="20"/>
                    <a:pt x="29" y="22"/>
                  </a:cubicBezTo>
                  <a:cubicBezTo>
                    <a:pt x="23" y="40"/>
                    <a:pt x="23" y="40"/>
                    <a:pt x="23" y="40"/>
                  </a:cubicBezTo>
                  <a:lnTo>
                    <a:pt x="38"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6" name="Freeform 29"/>
            <p:cNvSpPr>
              <a:spLocks/>
            </p:cNvSpPr>
            <p:nvPr userDrawn="1"/>
          </p:nvSpPr>
          <p:spPr bwMode="auto">
            <a:xfrm>
              <a:off x="2026" y="1061"/>
              <a:ext cx="101" cy="109"/>
            </a:xfrm>
            <a:custGeom>
              <a:avLst/>
              <a:gdLst>
                <a:gd name="T0" fmla="*/ 43 w 43"/>
                <a:gd name="T1" fmla="*/ 42 h 46"/>
                <a:gd name="T2" fmla="*/ 40 w 43"/>
                <a:gd name="T3" fmla="*/ 45 h 46"/>
                <a:gd name="T4" fmla="*/ 32 w 43"/>
                <a:gd name="T5" fmla="*/ 45 h 46"/>
                <a:gd name="T6" fmla="*/ 30 w 43"/>
                <a:gd name="T7" fmla="*/ 43 h 46"/>
                <a:gd name="T8" fmla="*/ 29 w 43"/>
                <a:gd name="T9" fmla="*/ 41 h 46"/>
                <a:gd name="T10" fmla="*/ 14 w 43"/>
                <a:gd name="T11" fmla="*/ 46 h 46"/>
                <a:gd name="T12" fmla="*/ 0 w 43"/>
                <a:gd name="T13" fmla="*/ 30 h 46"/>
                <a:gd name="T14" fmla="*/ 0 w 43"/>
                <a:gd name="T15" fmla="*/ 2 h 46"/>
                <a:gd name="T16" fmla="*/ 3 w 43"/>
                <a:gd name="T17" fmla="*/ 0 h 46"/>
                <a:gd name="T18" fmla="*/ 11 w 43"/>
                <a:gd name="T19" fmla="*/ 0 h 46"/>
                <a:gd name="T20" fmla="*/ 14 w 43"/>
                <a:gd name="T21" fmla="*/ 2 h 46"/>
                <a:gd name="T22" fmla="*/ 14 w 43"/>
                <a:gd name="T23" fmla="*/ 27 h 46"/>
                <a:gd name="T24" fmla="*/ 19 w 43"/>
                <a:gd name="T25" fmla="*/ 34 h 46"/>
                <a:gd name="T26" fmla="*/ 29 w 43"/>
                <a:gd name="T27" fmla="*/ 30 h 46"/>
                <a:gd name="T28" fmla="*/ 29 w 43"/>
                <a:gd name="T29" fmla="*/ 2 h 46"/>
                <a:gd name="T30" fmla="*/ 31 w 43"/>
                <a:gd name="T31" fmla="*/ 0 h 46"/>
                <a:gd name="T32" fmla="*/ 40 w 43"/>
                <a:gd name="T33" fmla="*/ 0 h 46"/>
                <a:gd name="T34" fmla="*/ 43 w 43"/>
                <a:gd name="T35" fmla="*/ 2 h 46"/>
                <a:gd name="T36" fmla="*/ 43 w 43"/>
                <a:gd name="T37"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6">
                  <a:moveTo>
                    <a:pt x="43" y="42"/>
                  </a:moveTo>
                  <a:cubicBezTo>
                    <a:pt x="43" y="44"/>
                    <a:pt x="42" y="45"/>
                    <a:pt x="40" y="45"/>
                  </a:cubicBezTo>
                  <a:cubicBezTo>
                    <a:pt x="32" y="45"/>
                    <a:pt x="32" y="45"/>
                    <a:pt x="32" y="45"/>
                  </a:cubicBezTo>
                  <a:cubicBezTo>
                    <a:pt x="31" y="45"/>
                    <a:pt x="30" y="45"/>
                    <a:pt x="30" y="43"/>
                  </a:cubicBezTo>
                  <a:cubicBezTo>
                    <a:pt x="29" y="41"/>
                    <a:pt x="29" y="41"/>
                    <a:pt x="29" y="41"/>
                  </a:cubicBezTo>
                  <a:cubicBezTo>
                    <a:pt x="25" y="45"/>
                    <a:pt x="20" y="46"/>
                    <a:pt x="14" y="46"/>
                  </a:cubicBezTo>
                  <a:cubicBezTo>
                    <a:pt x="4" y="46"/>
                    <a:pt x="0" y="40"/>
                    <a:pt x="0" y="30"/>
                  </a:cubicBezTo>
                  <a:cubicBezTo>
                    <a:pt x="0" y="2"/>
                    <a:pt x="0" y="2"/>
                    <a:pt x="0" y="2"/>
                  </a:cubicBezTo>
                  <a:cubicBezTo>
                    <a:pt x="0" y="0"/>
                    <a:pt x="1" y="0"/>
                    <a:pt x="3" y="0"/>
                  </a:cubicBezTo>
                  <a:cubicBezTo>
                    <a:pt x="11" y="0"/>
                    <a:pt x="11" y="0"/>
                    <a:pt x="11" y="0"/>
                  </a:cubicBezTo>
                  <a:cubicBezTo>
                    <a:pt x="13" y="0"/>
                    <a:pt x="14" y="0"/>
                    <a:pt x="14" y="2"/>
                  </a:cubicBezTo>
                  <a:cubicBezTo>
                    <a:pt x="14" y="27"/>
                    <a:pt x="14" y="27"/>
                    <a:pt x="14" y="27"/>
                  </a:cubicBezTo>
                  <a:cubicBezTo>
                    <a:pt x="14" y="31"/>
                    <a:pt x="15" y="34"/>
                    <a:pt x="19" y="34"/>
                  </a:cubicBezTo>
                  <a:cubicBezTo>
                    <a:pt x="22" y="34"/>
                    <a:pt x="26" y="32"/>
                    <a:pt x="29" y="30"/>
                  </a:cubicBezTo>
                  <a:cubicBezTo>
                    <a:pt x="29" y="2"/>
                    <a:pt x="29" y="2"/>
                    <a:pt x="29" y="2"/>
                  </a:cubicBezTo>
                  <a:cubicBezTo>
                    <a:pt x="29" y="0"/>
                    <a:pt x="30" y="0"/>
                    <a:pt x="31" y="0"/>
                  </a:cubicBezTo>
                  <a:cubicBezTo>
                    <a:pt x="40" y="0"/>
                    <a:pt x="40" y="0"/>
                    <a:pt x="40" y="0"/>
                  </a:cubicBezTo>
                  <a:cubicBezTo>
                    <a:pt x="42" y="0"/>
                    <a:pt x="43" y="0"/>
                    <a:pt x="43" y="2"/>
                  </a:cubicBezTo>
                  <a:lnTo>
                    <a:pt x="43"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7" name="Freeform 30"/>
            <p:cNvSpPr>
              <a:spLocks/>
            </p:cNvSpPr>
            <p:nvPr userDrawn="1"/>
          </p:nvSpPr>
          <p:spPr bwMode="auto">
            <a:xfrm>
              <a:off x="2144" y="1056"/>
              <a:ext cx="85" cy="114"/>
            </a:xfrm>
            <a:custGeom>
              <a:avLst/>
              <a:gdLst>
                <a:gd name="T0" fmla="*/ 17 w 36"/>
                <a:gd name="T1" fmla="*/ 48 h 48"/>
                <a:gd name="T2" fmla="*/ 2 w 36"/>
                <a:gd name="T3" fmla="*/ 45 h 48"/>
                <a:gd name="T4" fmla="*/ 0 w 36"/>
                <a:gd name="T5" fmla="*/ 43 h 48"/>
                <a:gd name="T6" fmla="*/ 0 w 36"/>
                <a:gd name="T7" fmla="*/ 42 h 48"/>
                <a:gd name="T8" fmla="*/ 2 w 36"/>
                <a:gd name="T9" fmla="*/ 36 h 48"/>
                <a:gd name="T10" fmla="*/ 4 w 36"/>
                <a:gd name="T11" fmla="*/ 34 h 48"/>
                <a:gd name="T12" fmla="*/ 5 w 36"/>
                <a:gd name="T13" fmla="*/ 35 h 48"/>
                <a:gd name="T14" fmla="*/ 17 w 36"/>
                <a:gd name="T15" fmla="*/ 38 h 48"/>
                <a:gd name="T16" fmla="*/ 23 w 36"/>
                <a:gd name="T17" fmla="*/ 34 h 48"/>
                <a:gd name="T18" fmla="*/ 18 w 36"/>
                <a:gd name="T19" fmla="*/ 30 h 48"/>
                <a:gd name="T20" fmla="*/ 10 w 36"/>
                <a:gd name="T21" fmla="*/ 27 h 48"/>
                <a:gd name="T22" fmla="*/ 0 w 36"/>
                <a:gd name="T23" fmla="*/ 14 h 48"/>
                <a:gd name="T24" fmla="*/ 18 w 36"/>
                <a:gd name="T25" fmla="*/ 0 h 48"/>
                <a:gd name="T26" fmla="*/ 33 w 36"/>
                <a:gd name="T27" fmla="*/ 3 h 48"/>
                <a:gd name="T28" fmla="*/ 34 w 36"/>
                <a:gd name="T29" fmla="*/ 5 h 48"/>
                <a:gd name="T30" fmla="*/ 34 w 36"/>
                <a:gd name="T31" fmla="*/ 6 h 48"/>
                <a:gd name="T32" fmla="*/ 32 w 36"/>
                <a:gd name="T33" fmla="*/ 13 h 48"/>
                <a:gd name="T34" fmla="*/ 30 w 36"/>
                <a:gd name="T35" fmla="*/ 14 h 48"/>
                <a:gd name="T36" fmla="*/ 29 w 36"/>
                <a:gd name="T37" fmla="*/ 13 h 48"/>
                <a:gd name="T38" fmla="*/ 19 w 36"/>
                <a:gd name="T39" fmla="*/ 11 h 48"/>
                <a:gd name="T40" fmla="*/ 15 w 36"/>
                <a:gd name="T41" fmla="*/ 14 h 48"/>
                <a:gd name="T42" fmla="*/ 18 w 36"/>
                <a:gd name="T43" fmla="*/ 18 h 48"/>
                <a:gd name="T44" fmla="*/ 27 w 36"/>
                <a:gd name="T45" fmla="*/ 21 h 48"/>
                <a:gd name="T46" fmla="*/ 36 w 36"/>
                <a:gd name="T47" fmla="*/ 33 h 48"/>
                <a:gd name="T48" fmla="*/ 17 w 36"/>
                <a:gd name="T4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48">
                  <a:moveTo>
                    <a:pt x="17" y="48"/>
                  </a:moveTo>
                  <a:cubicBezTo>
                    <a:pt x="12" y="48"/>
                    <a:pt x="7" y="47"/>
                    <a:pt x="2" y="45"/>
                  </a:cubicBezTo>
                  <a:cubicBezTo>
                    <a:pt x="1" y="44"/>
                    <a:pt x="0" y="44"/>
                    <a:pt x="0" y="43"/>
                  </a:cubicBezTo>
                  <a:cubicBezTo>
                    <a:pt x="0" y="43"/>
                    <a:pt x="0" y="42"/>
                    <a:pt x="0" y="42"/>
                  </a:cubicBezTo>
                  <a:cubicBezTo>
                    <a:pt x="2" y="36"/>
                    <a:pt x="2" y="36"/>
                    <a:pt x="2" y="36"/>
                  </a:cubicBezTo>
                  <a:cubicBezTo>
                    <a:pt x="3" y="35"/>
                    <a:pt x="3" y="34"/>
                    <a:pt x="4" y="34"/>
                  </a:cubicBezTo>
                  <a:cubicBezTo>
                    <a:pt x="4" y="34"/>
                    <a:pt x="5" y="35"/>
                    <a:pt x="5" y="35"/>
                  </a:cubicBezTo>
                  <a:cubicBezTo>
                    <a:pt x="10" y="37"/>
                    <a:pt x="14" y="38"/>
                    <a:pt x="17" y="38"/>
                  </a:cubicBezTo>
                  <a:cubicBezTo>
                    <a:pt x="20" y="38"/>
                    <a:pt x="23" y="37"/>
                    <a:pt x="23" y="34"/>
                  </a:cubicBezTo>
                  <a:cubicBezTo>
                    <a:pt x="23" y="33"/>
                    <a:pt x="22" y="32"/>
                    <a:pt x="18" y="30"/>
                  </a:cubicBezTo>
                  <a:cubicBezTo>
                    <a:pt x="10" y="27"/>
                    <a:pt x="10" y="27"/>
                    <a:pt x="10" y="27"/>
                  </a:cubicBezTo>
                  <a:cubicBezTo>
                    <a:pt x="5" y="26"/>
                    <a:pt x="0" y="21"/>
                    <a:pt x="0" y="14"/>
                  </a:cubicBezTo>
                  <a:cubicBezTo>
                    <a:pt x="0" y="4"/>
                    <a:pt x="10" y="0"/>
                    <a:pt x="18" y="0"/>
                  </a:cubicBezTo>
                  <a:cubicBezTo>
                    <a:pt x="23" y="0"/>
                    <a:pt x="28" y="1"/>
                    <a:pt x="33" y="3"/>
                  </a:cubicBezTo>
                  <a:cubicBezTo>
                    <a:pt x="34" y="4"/>
                    <a:pt x="34" y="4"/>
                    <a:pt x="34" y="5"/>
                  </a:cubicBezTo>
                  <a:cubicBezTo>
                    <a:pt x="34" y="5"/>
                    <a:pt x="34" y="6"/>
                    <a:pt x="34" y="6"/>
                  </a:cubicBezTo>
                  <a:cubicBezTo>
                    <a:pt x="32" y="13"/>
                    <a:pt x="32" y="13"/>
                    <a:pt x="32" y="13"/>
                  </a:cubicBezTo>
                  <a:cubicBezTo>
                    <a:pt x="32" y="13"/>
                    <a:pt x="31" y="14"/>
                    <a:pt x="30" y="14"/>
                  </a:cubicBezTo>
                  <a:cubicBezTo>
                    <a:pt x="30" y="14"/>
                    <a:pt x="30" y="14"/>
                    <a:pt x="29" y="13"/>
                  </a:cubicBezTo>
                  <a:cubicBezTo>
                    <a:pt x="26" y="12"/>
                    <a:pt x="22" y="11"/>
                    <a:pt x="19" y="11"/>
                  </a:cubicBezTo>
                  <a:cubicBezTo>
                    <a:pt x="16" y="11"/>
                    <a:pt x="15" y="13"/>
                    <a:pt x="15" y="14"/>
                  </a:cubicBezTo>
                  <a:cubicBezTo>
                    <a:pt x="15" y="15"/>
                    <a:pt x="15" y="17"/>
                    <a:pt x="18" y="18"/>
                  </a:cubicBezTo>
                  <a:cubicBezTo>
                    <a:pt x="27" y="21"/>
                    <a:pt x="27" y="21"/>
                    <a:pt x="27" y="21"/>
                  </a:cubicBezTo>
                  <a:cubicBezTo>
                    <a:pt x="32" y="23"/>
                    <a:pt x="36" y="27"/>
                    <a:pt x="36" y="33"/>
                  </a:cubicBezTo>
                  <a:cubicBezTo>
                    <a:pt x="36" y="44"/>
                    <a:pt x="26" y="48"/>
                    <a:pt x="17"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8" name="Freeform 31"/>
            <p:cNvSpPr>
              <a:spLocks/>
            </p:cNvSpPr>
            <p:nvPr userDrawn="1"/>
          </p:nvSpPr>
          <p:spPr bwMode="auto">
            <a:xfrm>
              <a:off x="2236" y="1028"/>
              <a:ext cx="83" cy="142"/>
            </a:xfrm>
            <a:custGeom>
              <a:avLst/>
              <a:gdLst>
                <a:gd name="T0" fmla="*/ 34 w 35"/>
                <a:gd name="T1" fmla="*/ 58 h 60"/>
                <a:gd name="T2" fmla="*/ 22 w 35"/>
                <a:gd name="T3" fmla="*/ 60 h 60"/>
                <a:gd name="T4" fmla="*/ 10 w 35"/>
                <a:gd name="T5" fmla="*/ 56 h 60"/>
                <a:gd name="T6" fmla="*/ 7 w 35"/>
                <a:gd name="T7" fmla="*/ 41 h 60"/>
                <a:gd name="T8" fmla="*/ 7 w 35"/>
                <a:gd name="T9" fmla="*/ 23 h 60"/>
                <a:gd name="T10" fmla="*/ 3 w 35"/>
                <a:gd name="T11" fmla="*/ 23 h 60"/>
                <a:gd name="T12" fmla="*/ 0 w 35"/>
                <a:gd name="T13" fmla="*/ 20 h 60"/>
                <a:gd name="T14" fmla="*/ 0 w 35"/>
                <a:gd name="T15" fmla="*/ 16 h 60"/>
                <a:gd name="T16" fmla="*/ 3 w 35"/>
                <a:gd name="T17" fmla="*/ 14 h 60"/>
                <a:gd name="T18" fmla="*/ 7 w 35"/>
                <a:gd name="T19" fmla="*/ 14 h 60"/>
                <a:gd name="T20" fmla="*/ 7 w 35"/>
                <a:gd name="T21" fmla="*/ 4 h 60"/>
                <a:gd name="T22" fmla="*/ 10 w 35"/>
                <a:gd name="T23" fmla="*/ 1 h 60"/>
                <a:gd name="T24" fmla="*/ 19 w 35"/>
                <a:gd name="T25" fmla="*/ 0 h 60"/>
                <a:gd name="T26" fmla="*/ 21 w 35"/>
                <a:gd name="T27" fmla="*/ 3 h 60"/>
                <a:gd name="T28" fmla="*/ 21 w 35"/>
                <a:gd name="T29" fmla="*/ 14 h 60"/>
                <a:gd name="T30" fmla="*/ 31 w 35"/>
                <a:gd name="T31" fmla="*/ 14 h 60"/>
                <a:gd name="T32" fmla="*/ 33 w 35"/>
                <a:gd name="T33" fmla="*/ 16 h 60"/>
                <a:gd name="T34" fmla="*/ 33 w 35"/>
                <a:gd name="T35" fmla="*/ 21 h 60"/>
                <a:gd name="T36" fmla="*/ 31 w 35"/>
                <a:gd name="T37" fmla="*/ 23 h 60"/>
                <a:gd name="T38" fmla="*/ 21 w 35"/>
                <a:gd name="T39" fmla="*/ 23 h 60"/>
                <a:gd name="T40" fmla="*/ 21 w 35"/>
                <a:gd name="T41" fmla="*/ 41 h 60"/>
                <a:gd name="T42" fmla="*/ 25 w 35"/>
                <a:gd name="T43" fmla="*/ 49 h 60"/>
                <a:gd name="T44" fmla="*/ 31 w 35"/>
                <a:gd name="T45" fmla="*/ 48 h 60"/>
                <a:gd name="T46" fmla="*/ 33 w 35"/>
                <a:gd name="T47" fmla="*/ 48 h 60"/>
                <a:gd name="T48" fmla="*/ 34 w 35"/>
                <a:gd name="T49" fmla="*/ 49 h 60"/>
                <a:gd name="T50" fmla="*/ 35 w 35"/>
                <a:gd name="T51" fmla="*/ 55 h 60"/>
                <a:gd name="T52" fmla="*/ 35 w 35"/>
                <a:gd name="T53" fmla="*/ 56 h 60"/>
                <a:gd name="T54" fmla="*/ 34 w 35"/>
                <a:gd name="T55"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60">
                  <a:moveTo>
                    <a:pt x="34" y="58"/>
                  </a:moveTo>
                  <a:cubicBezTo>
                    <a:pt x="30" y="59"/>
                    <a:pt x="26" y="60"/>
                    <a:pt x="22" y="60"/>
                  </a:cubicBezTo>
                  <a:cubicBezTo>
                    <a:pt x="17" y="60"/>
                    <a:pt x="12" y="59"/>
                    <a:pt x="10" y="56"/>
                  </a:cubicBezTo>
                  <a:cubicBezTo>
                    <a:pt x="7" y="53"/>
                    <a:pt x="7" y="49"/>
                    <a:pt x="7" y="41"/>
                  </a:cubicBezTo>
                  <a:cubicBezTo>
                    <a:pt x="7" y="23"/>
                    <a:pt x="7" y="23"/>
                    <a:pt x="7" y="23"/>
                  </a:cubicBezTo>
                  <a:cubicBezTo>
                    <a:pt x="3" y="23"/>
                    <a:pt x="3" y="23"/>
                    <a:pt x="3" y="23"/>
                  </a:cubicBezTo>
                  <a:cubicBezTo>
                    <a:pt x="1" y="23"/>
                    <a:pt x="0" y="23"/>
                    <a:pt x="0" y="20"/>
                  </a:cubicBezTo>
                  <a:cubicBezTo>
                    <a:pt x="0" y="16"/>
                    <a:pt x="0" y="16"/>
                    <a:pt x="0" y="16"/>
                  </a:cubicBezTo>
                  <a:cubicBezTo>
                    <a:pt x="0" y="15"/>
                    <a:pt x="1" y="14"/>
                    <a:pt x="3" y="14"/>
                  </a:cubicBezTo>
                  <a:cubicBezTo>
                    <a:pt x="7" y="14"/>
                    <a:pt x="7" y="14"/>
                    <a:pt x="7" y="14"/>
                  </a:cubicBezTo>
                  <a:cubicBezTo>
                    <a:pt x="7" y="4"/>
                    <a:pt x="7" y="4"/>
                    <a:pt x="7" y="4"/>
                  </a:cubicBezTo>
                  <a:cubicBezTo>
                    <a:pt x="7" y="2"/>
                    <a:pt x="8" y="2"/>
                    <a:pt x="10" y="1"/>
                  </a:cubicBezTo>
                  <a:cubicBezTo>
                    <a:pt x="19" y="0"/>
                    <a:pt x="19" y="0"/>
                    <a:pt x="19" y="0"/>
                  </a:cubicBezTo>
                  <a:cubicBezTo>
                    <a:pt x="20" y="0"/>
                    <a:pt x="21" y="1"/>
                    <a:pt x="21" y="3"/>
                  </a:cubicBezTo>
                  <a:cubicBezTo>
                    <a:pt x="21" y="14"/>
                    <a:pt x="21" y="14"/>
                    <a:pt x="21" y="14"/>
                  </a:cubicBezTo>
                  <a:cubicBezTo>
                    <a:pt x="31" y="14"/>
                    <a:pt x="31" y="14"/>
                    <a:pt x="31" y="14"/>
                  </a:cubicBezTo>
                  <a:cubicBezTo>
                    <a:pt x="32" y="14"/>
                    <a:pt x="33" y="14"/>
                    <a:pt x="33" y="16"/>
                  </a:cubicBezTo>
                  <a:cubicBezTo>
                    <a:pt x="33" y="21"/>
                    <a:pt x="33" y="21"/>
                    <a:pt x="33" y="21"/>
                  </a:cubicBezTo>
                  <a:cubicBezTo>
                    <a:pt x="33" y="22"/>
                    <a:pt x="32" y="23"/>
                    <a:pt x="31" y="23"/>
                  </a:cubicBezTo>
                  <a:cubicBezTo>
                    <a:pt x="21" y="23"/>
                    <a:pt x="21" y="23"/>
                    <a:pt x="21" y="23"/>
                  </a:cubicBezTo>
                  <a:cubicBezTo>
                    <a:pt x="21" y="41"/>
                    <a:pt x="21" y="41"/>
                    <a:pt x="21" y="41"/>
                  </a:cubicBezTo>
                  <a:cubicBezTo>
                    <a:pt x="21" y="46"/>
                    <a:pt x="21" y="49"/>
                    <a:pt x="25" y="49"/>
                  </a:cubicBezTo>
                  <a:cubicBezTo>
                    <a:pt x="28" y="49"/>
                    <a:pt x="30" y="49"/>
                    <a:pt x="31" y="48"/>
                  </a:cubicBezTo>
                  <a:cubicBezTo>
                    <a:pt x="32" y="48"/>
                    <a:pt x="32" y="48"/>
                    <a:pt x="33" y="48"/>
                  </a:cubicBezTo>
                  <a:cubicBezTo>
                    <a:pt x="33" y="48"/>
                    <a:pt x="34" y="48"/>
                    <a:pt x="34" y="49"/>
                  </a:cubicBezTo>
                  <a:cubicBezTo>
                    <a:pt x="35" y="55"/>
                    <a:pt x="35" y="55"/>
                    <a:pt x="35" y="55"/>
                  </a:cubicBezTo>
                  <a:cubicBezTo>
                    <a:pt x="35" y="55"/>
                    <a:pt x="35" y="56"/>
                    <a:pt x="35" y="56"/>
                  </a:cubicBezTo>
                  <a:cubicBezTo>
                    <a:pt x="35" y="57"/>
                    <a:pt x="35" y="57"/>
                    <a:pt x="34" y="5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9" name="Freeform 32"/>
            <p:cNvSpPr>
              <a:spLocks/>
            </p:cNvSpPr>
            <p:nvPr userDrawn="1"/>
          </p:nvSpPr>
          <p:spPr bwMode="auto">
            <a:xfrm>
              <a:off x="2336" y="1056"/>
              <a:ext cx="66" cy="111"/>
            </a:xfrm>
            <a:custGeom>
              <a:avLst/>
              <a:gdLst>
                <a:gd name="T0" fmla="*/ 14 w 28"/>
                <a:gd name="T1" fmla="*/ 17 h 47"/>
                <a:gd name="T2" fmla="*/ 14 w 28"/>
                <a:gd name="T3" fmla="*/ 44 h 47"/>
                <a:gd name="T4" fmla="*/ 11 w 28"/>
                <a:gd name="T5" fmla="*/ 47 h 47"/>
                <a:gd name="T6" fmla="*/ 2 w 28"/>
                <a:gd name="T7" fmla="*/ 47 h 47"/>
                <a:gd name="T8" fmla="*/ 0 w 28"/>
                <a:gd name="T9" fmla="*/ 44 h 47"/>
                <a:gd name="T10" fmla="*/ 0 w 28"/>
                <a:gd name="T11" fmla="*/ 4 h 47"/>
                <a:gd name="T12" fmla="*/ 2 w 28"/>
                <a:gd name="T13" fmla="*/ 2 h 47"/>
                <a:gd name="T14" fmla="*/ 10 w 28"/>
                <a:gd name="T15" fmla="*/ 2 h 47"/>
                <a:gd name="T16" fmla="*/ 13 w 28"/>
                <a:gd name="T17" fmla="*/ 4 h 47"/>
                <a:gd name="T18" fmla="*/ 13 w 28"/>
                <a:gd name="T19" fmla="*/ 6 h 47"/>
                <a:gd name="T20" fmla="*/ 25 w 28"/>
                <a:gd name="T21" fmla="*/ 0 h 47"/>
                <a:gd name="T22" fmla="*/ 27 w 28"/>
                <a:gd name="T23" fmla="*/ 1 h 47"/>
                <a:gd name="T24" fmla="*/ 28 w 28"/>
                <a:gd name="T25" fmla="*/ 3 h 47"/>
                <a:gd name="T26" fmla="*/ 27 w 28"/>
                <a:gd name="T27" fmla="*/ 12 h 47"/>
                <a:gd name="T28" fmla="*/ 25 w 28"/>
                <a:gd name="T29" fmla="*/ 13 h 47"/>
                <a:gd name="T30" fmla="*/ 22 w 28"/>
                <a:gd name="T31" fmla="*/ 13 h 47"/>
                <a:gd name="T32" fmla="*/ 14 w 28"/>
                <a:gd name="T33"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47">
                  <a:moveTo>
                    <a:pt x="14" y="17"/>
                  </a:moveTo>
                  <a:cubicBezTo>
                    <a:pt x="14" y="44"/>
                    <a:pt x="14" y="44"/>
                    <a:pt x="14" y="44"/>
                  </a:cubicBezTo>
                  <a:cubicBezTo>
                    <a:pt x="14" y="46"/>
                    <a:pt x="13" y="47"/>
                    <a:pt x="11" y="47"/>
                  </a:cubicBezTo>
                  <a:cubicBezTo>
                    <a:pt x="2" y="47"/>
                    <a:pt x="2" y="47"/>
                    <a:pt x="2" y="47"/>
                  </a:cubicBezTo>
                  <a:cubicBezTo>
                    <a:pt x="1" y="47"/>
                    <a:pt x="0" y="46"/>
                    <a:pt x="0" y="44"/>
                  </a:cubicBezTo>
                  <a:cubicBezTo>
                    <a:pt x="0" y="4"/>
                    <a:pt x="0" y="4"/>
                    <a:pt x="0" y="4"/>
                  </a:cubicBezTo>
                  <a:cubicBezTo>
                    <a:pt x="0" y="2"/>
                    <a:pt x="1" y="2"/>
                    <a:pt x="2" y="2"/>
                  </a:cubicBezTo>
                  <a:cubicBezTo>
                    <a:pt x="10" y="2"/>
                    <a:pt x="10" y="2"/>
                    <a:pt x="10" y="2"/>
                  </a:cubicBezTo>
                  <a:cubicBezTo>
                    <a:pt x="12" y="2"/>
                    <a:pt x="13" y="2"/>
                    <a:pt x="13" y="4"/>
                  </a:cubicBezTo>
                  <a:cubicBezTo>
                    <a:pt x="13" y="6"/>
                    <a:pt x="13" y="6"/>
                    <a:pt x="13" y="6"/>
                  </a:cubicBezTo>
                  <a:cubicBezTo>
                    <a:pt x="16" y="2"/>
                    <a:pt x="19" y="0"/>
                    <a:pt x="25" y="0"/>
                  </a:cubicBezTo>
                  <a:cubicBezTo>
                    <a:pt x="25" y="0"/>
                    <a:pt x="26" y="1"/>
                    <a:pt x="27" y="1"/>
                  </a:cubicBezTo>
                  <a:cubicBezTo>
                    <a:pt x="28" y="1"/>
                    <a:pt x="28" y="2"/>
                    <a:pt x="28" y="3"/>
                  </a:cubicBezTo>
                  <a:cubicBezTo>
                    <a:pt x="27" y="12"/>
                    <a:pt x="27" y="12"/>
                    <a:pt x="27" y="12"/>
                  </a:cubicBezTo>
                  <a:cubicBezTo>
                    <a:pt x="27" y="13"/>
                    <a:pt x="26" y="13"/>
                    <a:pt x="25" y="13"/>
                  </a:cubicBezTo>
                  <a:cubicBezTo>
                    <a:pt x="24" y="13"/>
                    <a:pt x="24" y="13"/>
                    <a:pt x="22" y="13"/>
                  </a:cubicBezTo>
                  <a:cubicBezTo>
                    <a:pt x="19" y="13"/>
                    <a:pt x="16" y="14"/>
                    <a:pt x="14"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0" name="Freeform 33"/>
            <p:cNvSpPr>
              <a:spLocks noEditPoints="1"/>
            </p:cNvSpPr>
            <p:nvPr userDrawn="1"/>
          </p:nvSpPr>
          <p:spPr bwMode="auto">
            <a:xfrm>
              <a:off x="2407" y="1056"/>
              <a:ext cx="116" cy="114"/>
            </a:xfrm>
            <a:custGeom>
              <a:avLst/>
              <a:gdLst>
                <a:gd name="T0" fmla="*/ 49 w 49"/>
                <a:gd name="T1" fmla="*/ 45 h 48"/>
                <a:gd name="T2" fmla="*/ 46 w 49"/>
                <a:gd name="T3" fmla="*/ 47 h 48"/>
                <a:gd name="T4" fmla="*/ 41 w 49"/>
                <a:gd name="T5" fmla="*/ 47 h 48"/>
                <a:gd name="T6" fmla="*/ 33 w 49"/>
                <a:gd name="T7" fmla="*/ 43 h 48"/>
                <a:gd name="T8" fmla="*/ 32 w 49"/>
                <a:gd name="T9" fmla="*/ 43 h 48"/>
                <a:gd name="T10" fmla="*/ 19 w 49"/>
                <a:gd name="T11" fmla="*/ 48 h 48"/>
                <a:gd name="T12" fmla="*/ 0 w 49"/>
                <a:gd name="T13" fmla="*/ 25 h 48"/>
                <a:gd name="T14" fmla="*/ 20 w 49"/>
                <a:gd name="T15" fmla="*/ 0 h 48"/>
                <a:gd name="T16" fmla="*/ 31 w 49"/>
                <a:gd name="T17" fmla="*/ 6 h 48"/>
                <a:gd name="T18" fmla="*/ 32 w 49"/>
                <a:gd name="T19" fmla="*/ 4 h 48"/>
                <a:gd name="T20" fmla="*/ 34 w 49"/>
                <a:gd name="T21" fmla="*/ 2 h 48"/>
                <a:gd name="T22" fmla="*/ 42 w 49"/>
                <a:gd name="T23" fmla="*/ 2 h 48"/>
                <a:gd name="T24" fmla="*/ 45 w 49"/>
                <a:gd name="T25" fmla="*/ 4 h 48"/>
                <a:gd name="T26" fmla="*/ 45 w 49"/>
                <a:gd name="T27" fmla="*/ 36 h 48"/>
                <a:gd name="T28" fmla="*/ 46 w 49"/>
                <a:gd name="T29" fmla="*/ 38 h 48"/>
                <a:gd name="T30" fmla="*/ 47 w 49"/>
                <a:gd name="T31" fmla="*/ 38 h 48"/>
                <a:gd name="T32" fmla="*/ 49 w 49"/>
                <a:gd name="T33" fmla="*/ 40 h 48"/>
                <a:gd name="T34" fmla="*/ 49 w 49"/>
                <a:gd name="T35" fmla="*/ 45 h 48"/>
                <a:gd name="T36" fmla="*/ 31 w 49"/>
                <a:gd name="T37" fmla="*/ 15 h 48"/>
                <a:gd name="T38" fmla="*/ 23 w 49"/>
                <a:gd name="T39" fmla="*/ 12 h 48"/>
                <a:gd name="T40" fmla="*/ 14 w 49"/>
                <a:gd name="T41" fmla="*/ 24 h 48"/>
                <a:gd name="T42" fmla="*/ 23 w 49"/>
                <a:gd name="T43" fmla="*/ 37 h 48"/>
                <a:gd name="T44" fmla="*/ 31 w 49"/>
                <a:gd name="T45" fmla="*/ 33 h 48"/>
                <a:gd name="T46" fmla="*/ 31 w 49"/>
                <a:gd name="T47" fmla="*/ 1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48">
                  <a:moveTo>
                    <a:pt x="49" y="45"/>
                  </a:moveTo>
                  <a:cubicBezTo>
                    <a:pt x="49" y="46"/>
                    <a:pt x="48" y="47"/>
                    <a:pt x="46" y="47"/>
                  </a:cubicBezTo>
                  <a:cubicBezTo>
                    <a:pt x="41" y="47"/>
                    <a:pt x="41" y="47"/>
                    <a:pt x="41" y="47"/>
                  </a:cubicBezTo>
                  <a:cubicBezTo>
                    <a:pt x="36" y="47"/>
                    <a:pt x="34" y="45"/>
                    <a:pt x="33" y="43"/>
                  </a:cubicBezTo>
                  <a:cubicBezTo>
                    <a:pt x="32" y="43"/>
                    <a:pt x="32" y="43"/>
                    <a:pt x="32" y="43"/>
                  </a:cubicBezTo>
                  <a:cubicBezTo>
                    <a:pt x="30" y="46"/>
                    <a:pt x="24" y="48"/>
                    <a:pt x="19" y="48"/>
                  </a:cubicBezTo>
                  <a:cubicBezTo>
                    <a:pt x="6" y="48"/>
                    <a:pt x="0" y="38"/>
                    <a:pt x="0" y="25"/>
                  </a:cubicBezTo>
                  <a:cubicBezTo>
                    <a:pt x="0" y="9"/>
                    <a:pt x="10" y="0"/>
                    <a:pt x="20" y="0"/>
                  </a:cubicBezTo>
                  <a:cubicBezTo>
                    <a:pt x="25" y="0"/>
                    <a:pt x="30" y="3"/>
                    <a:pt x="31" y="6"/>
                  </a:cubicBezTo>
                  <a:cubicBezTo>
                    <a:pt x="32" y="4"/>
                    <a:pt x="32" y="4"/>
                    <a:pt x="32" y="4"/>
                  </a:cubicBezTo>
                  <a:cubicBezTo>
                    <a:pt x="32" y="3"/>
                    <a:pt x="33" y="2"/>
                    <a:pt x="34" y="2"/>
                  </a:cubicBezTo>
                  <a:cubicBezTo>
                    <a:pt x="42" y="2"/>
                    <a:pt x="42" y="2"/>
                    <a:pt x="42" y="2"/>
                  </a:cubicBezTo>
                  <a:cubicBezTo>
                    <a:pt x="44" y="2"/>
                    <a:pt x="45" y="2"/>
                    <a:pt x="45" y="4"/>
                  </a:cubicBezTo>
                  <a:cubicBezTo>
                    <a:pt x="45" y="36"/>
                    <a:pt x="45" y="36"/>
                    <a:pt x="45" y="36"/>
                  </a:cubicBezTo>
                  <a:cubicBezTo>
                    <a:pt x="45" y="37"/>
                    <a:pt x="45" y="38"/>
                    <a:pt x="46" y="38"/>
                  </a:cubicBezTo>
                  <a:cubicBezTo>
                    <a:pt x="47" y="38"/>
                    <a:pt x="47" y="38"/>
                    <a:pt x="47" y="38"/>
                  </a:cubicBezTo>
                  <a:cubicBezTo>
                    <a:pt x="48" y="38"/>
                    <a:pt x="49" y="38"/>
                    <a:pt x="49" y="40"/>
                  </a:cubicBezTo>
                  <a:lnTo>
                    <a:pt x="49" y="45"/>
                  </a:lnTo>
                  <a:close/>
                  <a:moveTo>
                    <a:pt x="31" y="15"/>
                  </a:moveTo>
                  <a:cubicBezTo>
                    <a:pt x="29" y="14"/>
                    <a:pt x="26" y="12"/>
                    <a:pt x="23" y="12"/>
                  </a:cubicBezTo>
                  <a:cubicBezTo>
                    <a:pt x="18" y="12"/>
                    <a:pt x="14" y="16"/>
                    <a:pt x="14" y="24"/>
                  </a:cubicBezTo>
                  <a:cubicBezTo>
                    <a:pt x="14" y="30"/>
                    <a:pt x="16" y="37"/>
                    <a:pt x="23" y="37"/>
                  </a:cubicBezTo>
                  <a:cubicBezTo>
                    <a:pt x="26" y="37"/>
                    <a:pt x="29" y="34"/>
                    <a:pt x="31" y="33"/>
                  </a:cubicBezTo>
                  <a:lnTo>
                    <a:pt x="31"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1" name="Freeform 34"/>
            <p:cNvSpPr>
              <a:spLocks/>
            </p:cNvSpPr>
            <p:nvPr userDrawn="1"/>
          </p:nvSpPr>
          <p:spPr bwMode="auto">
            <a:xfrm>
              <a:off x="2540" y="1009"/>
              <a:ext cx="33" cy="158"/>
            </a:xfrm>
            <a:custGeom>
              <a:avLst/>
              <a:gdLst>
                <a:gd name="T0" fmla="*/ 14 w 14"/>
                <a:gd name="T1" fmla="*/ 64 h 67"/>
                <a:gd name="T2" fmla="*/ 12 w 14"/>
                <a:gd name="T3" fmla="*/ 67 h 67"/>
                <a:gd name="T4" fmla="*/ 3 w 14"/>
                <a:gd name="T5" fmla="*/ 67 h 67"/>
                <a:gd name="T6" fmla="*/ 0 w 14"/>
                <a:gd name="T7" fmla="*/ 65 h 67"/>
                <a:gd name="T8" fmla="*/ 0 w 14"/>
                <a:gd name="T9" fmla="*/ 4 h 67"/>
                <a:gd name="T10" fmla="*/ 2 w 14"/>
                <a:gd name="T11" fmla="*/ 1 h 67"/>
                <a:gd name="T12" fmla="*/ 12 w 14"/>
                <a:gd name="T13" fmla="*/ 0 h 67"/>
                <a:gd name="T14" fmla="*/ 14 w 14"/>
                <a:gd name="T15" fmla="*/ 3 h 67"/>
                <a:gd name="T16" fmla="*/ 14 w 14"/>
                <a:gd name="T17" fmla="*/ 6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67">
                  <a:moveTo>
                    <a:pt x="14" y="64"/>
                  </a:moveTo>
                  <a:cubicBezTo>
                    <a:pt x="14" y="66"/>
                    <a:pt x="13" y="67"/>
                    <a:pt x="12" y="67"/>
                  </a:cubicBezTo>
                  <a:cubicBezTo>
                    <a:pt x="3" y="67"/>
                    <a:pt x="3" y="67"/>
                    <a:pt x="3" y="67"/>
                  </a:cubicBezTo>
                  <a:cubicBezTo>
                    <a:pt x="1" y="67"/>
                    <a:pt x="0" y="66"/>
                    <a:pt x="0" y="65"/>
                  </a:cubicBezTo>
                  <a:cubicBezTo>
                    <a:pt x="0" y="4"/>
                    <a:pt x="0" y="4"/>
                    <a:pt x="0" y="4"/>
                  </a:cubicBezTo>
                  <a:cubicBezTo>
                    <a:pt x="0" y="2"/>
                    <a:pt x="1" y="2"/>
                    <a:pt x="2" y="1"/>
                  </a:cubicBezTo>
                  <a:cubicBezTo>
                    <a:pt x="12" y="0"/>
                    <a:pt x="12" y="0"/>
                    <a:pt x="12" y="0"/>
                  </a:cubicBezTo>
                  <a:cubicBezTo>
                    <a:pt x="13" y="0"/>
                    <a:pt x="14" y="1"/>
                    <a:pt x="14" y="3"/>
                  </a:cubicBezTo>
                  <a:lnTo>
                    <a:pt x="14"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2" name="Freeform 35"/>
            <p:cNvSpPr>
              <a:spLocks noEditPoints="1"/>
            </p:cNvSpPr>
            <p:nvPr userDrawn="1"/>
          </p:nvSpPr>
          <p:spPr bwMode="auto">
            <a:xfrm>
              <a:off x="2599" y="1013"/>
              <a:ext cx="35" cy="154"/>
            </a:xfrm>
            <a:custGeom>
              <a:avLst/>
              <a:gdLst>
                <a:gd name="T0" fmla="*/ 8 w 15"/>
                <a:gd name="T1" fmla="*/ 14 h 65"/>
                <a:gd name="T2" fmla="*/ 0 w 15"/>
                <a:gd name="T3" fmla="*/ 7 h 65"/>
                <a:gd name="T4" fmla="*/ 8 w 15"/>
                <a:gd name="T5" fmla="*/ 0 h 65"/>
                <a:gd name="T6" fmla="*/ 15 w 15"/>
                <a:gd name="T7" fmla="*/ 7 h 65"/>
                <a:gd name="T8" fmla="*/ 8 w 15"/>
                <a:gd name="T9" fmla="*/ 14 h 65"/>
                <a:gd name="T10" fmla="*/ 15 w 15"/>
                <a:gd name="T11" fmla="*/ 62 h 65"/>
                <a:gd name="T12" fmla="*/ 12 w 15"/>
                <a:gd name="T13" fmla="*/ 65 h 65"/>
                <a:gd name="T14" fmla="*/ 4 w 15"/>
                <a:gd name="T15" fmla="*/ 65 h 65"/>
                <a:gd name="T16" fmla="*/ 1 w 15"/>
                <a:gd name="T17" fmla="*/ 62 h 65"/>
                <a:gd name="T18" fmla="*/ 1 w 15"/>
                <a:gd name="T19" fmla="*/ 22 h 65"/>
                <a:gd name="T20" fmla="*/ 4 w 15"/>
                <a:gd name="T21" fmla="*/ 20 h 65"/>
                <a:gd name="T22" fmla="*/ 12 w 15"/>
                <a:gd name="T23" fmla="*/ 20 h 65"/>
                <a:gd name="T24" fmla="*/ 15 w 15"/>
                <a:gd name="T25" fmla="*/ 22 h 65"/>
                <a:gd name="T26" fmla="*/ 15 w 15"/>
                <a:gd name="T27"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65">
                  <a:moveTo>
                    <a:pt x="8" y="14"/>
                  </a:moveTo>
                  <a:cubicBezTo>
                    <a:pt x="4" y="14"/>
                    <a:pt x="0" y="12"/>
                    <a:pt x="0" y="7"/>
                  </a:cubicBezTo>
                  <a:cubicBezTo>
                    <a:pt x="0" y="3"/>
                    <a:pt x="4" y="0"/>
                    <a:pt x="8" y="0"/>
                  </a:cubicBezTo>
                  <a:cubicBezTo>
                    <a:pt x="12" y="0"/>
                    <a:pt x="15" y="3"/>
                    <a:pt x="15" y="7"/>
                  </a:cubicBezTo>
                  <a:cubicBezTo>
                    <a:pt x="15" y="12"/>
                    <a:pt x="11" y="14"/>
                    <a:pt x="8" y="14"/>
                  </a:cubicBezTo>
                  <a:moveTo>
                    <a:pt x="15" y="62"/>
                  </a:moveTo>
                  <a:cubicBezTo>
                    <a:pt x="15" y="64"/>
                    <a:pt x="14" y="65"/>
                    <a:pt x="12" y="65"/>
                  </a:cubicBezTo>
                  <a:cubicBezTo>
                    <a:pt x="4" y="65"/>
                    <a:pt x="4" y="65"/>
                    <a:pt x="4" y="65"/>
                  </a:cubicBezTo>
                  <a:cubicBezTo>
                    <a:pt x="2" y="65"/>
                    <a:pt x="1" y="64"/>
                    <a:pt x="1" y="62"/>
                  </a:cubicBezTo>
                  <a:cubicBezTo>
                    <a:pt x="1" y="22"/>
                    <a:pt x="1" y="22"/>
                    <a:pt x="1" y="22"/>
                  </a:cubicBezTo>
                  <a:cubicBezTo>
                    <a:pt x="1" y="20"/>
                    <a:pt x="2" y="20"/>
                    <a:pt x="4" y="20"/>
                  </a:cubicBezTo>
                  <a:cubicBezTo>
                    <a:pt x="12" y="20"/>
                    <a:pt x="12" y="20"/>
                    <a:pt x="12" y="20"/>
                  </a:cubicBezTo>
                  <a:cubicBezTo>
                    <a:pt x="14" y="20"/>
                    <a:pt x="15" y="20"/>
                    <a:pt x="15" y="22"/>
                  </a:cubicBezTo>
                  <a:lnTo>
                    <a:pt x="15"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3" name="Freeform 36"/>
            <p:cNvSpPr>
              <a:spLocks noEditPoints="1"/>
            </p:cNvSpPr>
            <p:nvPr userDrawn="1"/>
          </p:nvSpPr>
          <p:spPr bwMode="auto">
            <a:xfrm>
              <a:off x="2653" y="1056"/>
              <a:ext cx="116" cy="114"/>
            </a:xfrm>
            <a:custGeom>
              <a:avLst/>
              <a:gdLst>
                <a:gd name="T0" fmla="*/ 49 w 49"/>
                <a:gd name="T1" fmla="*/ 45 h 48"/>
                <a:gd name="T2" fmla="*/ 47 w 49"/>
                <a:gd name="T3" fmla="*/ 47 h 48"/>
                <a:gd name="T4" fmla="*/ 42 w 49"/>
                <a:gd name="T5" fmla="*/ 47 h 48"/>
                <a:gd name="T6" fmla="*/ 33 w 49"/>
                <a:gd name="T7" fmla="*/ 43 h 48"/>
                <a:gd name="T8" fmla="*/ 33 w 49"/>
                <a:gd name="T9" fmla="*/ 43 h 48"/>
                <a:gd name="T10" fmla="*/ 20 w 49"/>
                <a:gd name="T11" fmla="*/ 48 h 48"/>
                <a:gd name="T12" fmla="*/ 0 w 49"/>
                <a:gd name="T13" fmla="*/ 25 h 48"/>
                <a:gd name="T14" fmla="*/ 21 w 49"/>
                <a:gd name="T15" fmla="*/ 0 h 48"/>
                <a:gd name="T16" fmla="*/ 32 w 49"/>
                <a:gd name="T17" fmla="*/ 6 h 48"/>
                <a:gd name="T18" fmla="*/ 33 w 49"/>
                <a:gd name="T19" fmla="*/ 4 h 48"/>
                <a:gd name="T20" fmla="*/ 35 w 49"/>
                <a:gd name="T21" fmla="*/ 2 h 48"/>
                <a:gd name="T22" fmla="*/ 43 w 49"/>
                <a:gd name="T23" fmla="*/ 2 h 48"/>
                <a:gd name="T24" fmla="*/ 45 w 49"/>
                <a:gd name="T25" fmla="*/ 4 h 48"/>
                <a:gd name="T26" fmla="*/ 45 w 49"/>
                <a:gd name="T27" fmla="*/ 36 h 48"/>
                <a:gd name="T28" fmla="*/ 47 w 49"/>
                <a:gd name="T29" fmla="*/ 38 h 48"/>
                <a:gd name="T30" fmla="*/ 47 w 49"/>
                <a:gd name="T31" fmla="*/ 38 h 48"/>
                <a:gd name="T32" fmla="*/ 49 w 49"/>
                <a:gd name="T33" fmla="*/ 40 h 48"/>
                <a:gd name="T34" fmla="*/ 49 w 49"/>
                <a:gd name="T35" fmla="*/ 45 h 48"/>
                <a:gd name="T36" fmla="*/ 31 w 49"/>
                <a:gd name="T37" fmla="*/ 15 h 48"/>
                <a:gd name="T38" fmla="*/ 24 w 49"/>
                <a:gd name="T39" fmla="*/ 12 h 48"/>
                <a:gd name="T40" fmla="*/ 15 w 49"/>
                <a:gd name="T41" fmla="*/ 24 h 48"/>
                <a:gd name="T42" fmla="*/ 24 w 49"/>
                <a:gd name="T43" fmla="*/ 37 h 48"/>
                <a:gd name="T44" fmla="*/ 31 w 49"/>
                <a:gd name="T45" fmla="*/ 33 h 48"/>
                <a:gd name="T46" fmla="*/ 31 w 49"/>
                <a:gd name="T47" fmla="*/ 1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48">
                  <a:moveTo>
                    <a:pt x="49" y="45"/>
                  </a:moveTo>
                  <a:cubicBezTo>
                    <a:pt x="49" y="46"/>
                    <a:pt x="48" y="47"/>
                    <a:pt x="47" y="47"/>
                  </a:cubicBezTo>
                  <a:cubicBezTo>
                    <a:pt x="42" y="47"/>
                    <a:pt x="42" y="47"/>
                    <a:pt x="42" y="47"/>
                  </a:cubicBezTo>
                  <a:cubicBezTo>
                    <a:pt x="37" y="47"/>
                    <a:pt x="35" y="45"/>
                    <a:pt x="33" y="43"/>
                  </a:cubicBezTo>
                  <a:cubicBezTo>
                    <a:pt x="33" y="43"/>
                    <a:pt x="33" y="43"/>
                    <a:pt x="33" y="43"/>
                  </a:cubicBezTo>
                  <a:cubicBezTo>
                    <a:pt x="31" y="46"/>
                    <a:pt x="25" y="48"/>
                    <a:pt x="20" y="48"/>
                  </a:cubicBezTo>
                  <a:cubicBezTo>
                    <a:pt x="7" y="48"/>
                    <a:pt x="0" y="38"/>
                    <a:pt x="0" y="25"/>
                  </a:cubicBezTo>
                  <a:cubicBezTo>
                    <a:pt x="0" y="9"/>
                    <a:pt x="11" y="0"/>
                    <a:pt x="21" y="0"/>
                  </a:cubicBezTo>
                  <a:cubicBezTo>
                    <a:pt x="26" y="0"/>
                    <a:pt x="30" y="3"/>
                    <a:pt x="32" y="6"/>
                  </a:cubicBezTo>
                  <a:cubicBezTo>
                    <a:pt x="33" y="4"/>
                    <a:pt x="33" y="4"/>
                    <a:pt x="33" y="4"/>
                  </a:cubicBezTo>
                  <a:cubicBezTo>
                    <a:pt x="33" y="3"/>
                    <a:pt x="34" y="2"/>
                    <a:pt x="35" y="2"/>
                  </a:cubicBezTo>
                  <a:cubicBezTo>
                    <a:pt x="43" y="2"/>
                    <a:pt x="43" y="2"/>
                    <a:pt x="43" y="2"/>
                  </a:cubicBezTo>
                  <a:cubicBezTo>
                    <a:pt x="44" y="2"/>
                    <a:pt x="45" y="2"/>
                    <a:pt x="45" y="4"/>
                  </a:cubicBezTo>
                  <a:cubicBezTo>
                    <a:pt x="45" y="36"/>
                    <a:pt x="45" y="36"/>
                    <a:pt x="45" y="36"/>
                  </a:cubicBezTo>
                  <a:cubicBezTo>
                    <a:pt x="45" y="37"/>
                    <a:pt x="46" y="38"/>
                    <a:pt x="47" y="38"/>
                  </a:cubicBezTo>
                  <a:cubicBezTo>
                    <a:pt x="47" y="38"/>
                    <a:pt x="47" y="38"/>
                    <a:pt x="47" y="38"/>
                  </a:cubicBezTo>
                  <a:cubicBezTo>
                    <a:pt x="49" y="38"/>
                    <a:pt x="49" y="38"/>
                    <a:pt x="49" y="40"/>
                  </a:cubicBezTo>
                  <a:lnTo>
                    <a:pt x="49" y="45"/>
                  </a:lnTo>
                  <a:close/>
                  <a:moveTo>
                    <a:pt x="31" y="15"/>
                  </a:moveTo>
                  <a:cubicBezTo>
                    <a:pt x="30" y="14"/>
                    <a:pt x="27" y="12"/>
                    <a:pt x="24" y="12"/>
                  </a:cubicBezTo>
                  <a:cubicBezTo>
                    <a:pt x="19" y="12"/>
                    <a:pt x="15" y="16"/>
                    <a:pt x="15" y="24"/>
                  </a:cubicBezTo>
                  <a:cubicBezTo>
                    <a:pt x="15" y="30"/>
                    <a:pt x="16" y="37"/>
                    <a:pt x="24" y="37"/>
                  </a:cubicBezTo>
                  <a:cubicBezTo>
                    <a:pt x="27" y="37"/>
                    <a:pt x="30" y="34"/>
                    <a:pt x="31" y="33"/>
                  </a:cubicBezTo>
                  <a:lnTo>
                    <a:pt x="31"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4" name="Freeform 37"/>
            <p:cNvSpPr>
              <a:spLocks noEditPoints="1"/>
            </p:cNvSpPr>
            <p:nvPr userDrawn="1"/>
          </p:nvSpPr>
          <p:spPr bwMode="auto">
            <a:xfrm>
              <a:off x="946" y="-915"/>
              <a:ext cx="1525" cy="1530"/>
            </a:xfrm>
            <a:custGeom>
              <a:avLst/>
              <a:gdLst>
                <a:gd name="T0" fmla="*/ 277 w 644"/>
                <a:gd name="T1" fmla="*/ 293 h 646"/>
                <a:gd name="T2" fmla="*/ 192 w 644"/>
                <a:gd name="T3" fmla="*/ 293 h 646"/>
                <a:gd name="T4" fmla="*/ 238 w 644"/>
                <a:gd name="T5" fmla="*/ 249 h 646"/>
                <a:gd name="T6" fmla="*/ 277 w 644"/>
                <a:gd name="T7" fmla="*/ 293 h 646"/>
                <a:gd name="T8" fmla="*/ 644 w 644"/>
                <a:gd name="T9" fmla="*/ 469 h 646"/>
                <a:gd name="T10" fmla="*/ 371 w 644"/>
                <a:gd name="T11" fmla="*/ 560 h 646"/>
                <a:gd name="T12" fmla="*/ 337 w 644"/>
                <a:gd name="T13" fmla="*/ 559 h 646"/>
                <a:gd name="T14" fmla="*/ 335 w 644"/>
                <a:gd name="T15" fmla="*/ 559 h 646"/>
                <a:gd name="T16" fmla="*/ 143 w 644"/>
                <a:gd name="T17" fmla="*/ 644 h 646"/>
                <a:gd name="T18" fmla="*/ 129 w 644"/>
                <a:gd name="T19" fmla="*/ 642 h 646"/>
                <a:gd name="T20" fmla="*/ 126 w 644"/>
                <a:gd name="T21" fmla="*/ 628 h 646"/>
                <a:gd name="T22" fmla="*/ 161 w 644"/>
                <a:gd name="T23" fmla="*/ 511 h 646"/>
                <a:gd name="T24" fmla="*/ 153 w 644"/>
                <a:gd name="T25" fmla="*/ 507 h 646"/>
                <a:gd name="T26" fmla="*/ 0 w 644"/>
                <a:gd name="T27" fmla="*/ 280 h 646"/>
                <a:gd name="T28" fmla="*/ 371 w 644"/>
                <a:gd name="T29" fmla="*/ 0 h 646"/>
                <a:gd name="T30" fmla="*/ 538 w 644"/>
                <a:gd name="T31" fmla="*/ 30 h 646"/>
                <a:gd name="T32" fmla="*/ 538 w 644"/>
                <a:gd name="T33" fmla="*/ 369 h 646"/>
                <a:gd name="T34" fmla="*/ 639 w 644"/>
                <a:gd name="T35" fmla="*/ 469 h 646"/>
                <a:gd name="T36" fmla="*/ 644 w 644"/>
                <a:gd name="T37" fmla="*/ 469 h 646"/>
                <a:gd name="T38" fmla="*/ 350 w 644"/>
                <a:gd name="T39" fmla="*/ 318 h 646"/>
                <a:gd name="T40" fmla="*/ 320 w 644"/>
                <a:gd name="T41" fmla="*/ 221 h 646"/>
                <a:gd name="T42" fmla="*/ 242 w 644"/>
                <a:gd name="T43" fmla="*/ 189 h 646"/>
                <a:gd name="T44" fmla="*/ 111 w 644"/>
                <a:gd name="T45" fmla="*/ 319 h 646"/>
                <a:gd name="T46" fmla="*/ 243 w 644"/>
                <a:gd name="T47" fmla="*/ 449 h 646"/>
                <a:gd name="T48" fmla="*/ 334 w 644"/>
                <a:gd name="T49" fmla="*/ 432 h 646"/>
                <a:gd name="T50" fmla="*/ 344 w 644"/>
                <a:gd name="T51" fmla="*/ 421 h 646"/>
                <a:gd name="T52" fmla="*/ 334 w 644"/>
                <a:gd name="T53" fmla="*/ 382 h 646"/>
                <a:gd name="T54" fmla="*/ 326 w 644"/>
                <a:gd name="T55" fmla="*/ 375 h 646"/>
                <a:gd name="T56" fmla="*/ 320 w 644"/>
                <a:gd name="T57" fmla="*/ 376 h 646"/>
                <a:gd name="T58" fmla="*/ 256 w 644"/>
                <a:gd name="T59" fmla="*/ 390 h 646"/>
                <a:gd name="T60" fmla="*/ 191 w 644"/>
                <a:gd name="T61" fmla="*/ 341 h 646"/>
                <a:gd name="T62" fmla="*/ 333 w 644"/>
                <a:gd name="T63" fmla="*/ 341 h 646"/>
                <a:gd name="T64" fmla="*/ 350 w 644"/>
                <a:gd name="T65" fmla="*/ 325 h 646"/>
                <a:gd name="T66" fmla="*/ 350 w 644"/>
                <a:gd name="T67" fmla="*/ 318 h 646"/>
                <a:gd name="T68" fmla="*/ 466 w 644"/>
                <a:gd name="T69" fmla="*/ 103 h 646"/>
                <a:gd name="T70" fmla="*/ 457 w 644"/>
                <a:gd name="T71" fmla="*/ 91 h 646"/>
                <a:gd name="T72" fmla="*/ 406 w 644"/>
                <a:gd name="T73" fmla="*/ 97 h 646"/>
                <a:gd name="T74" fmla="*/ 394 w 644"/>
                <a:gd name="T75" fmla="*/ 111 h 646"/>
                <a:gd name="T76" fmla="*/ 394 w 644"/>
                <a:gd name="T77" fmla="*/ 423 h 646"/>
                <a:gd name="T78" fmla="*/ 408 w 644"/>
                <a:gd name="T79" fmla="*/ 437 h 646"/>
                <a:gd name="T80" fmla="*/ 455 w 644"/>
                <a:gd name="T81" fmla="*/ 437 h 646"/>
                <a:gd name="T82" fmla="*/ 466 w 644"/>
                <a:gd name="T83" fmla="*/ 422 h 646"/>
                <a:gd name="T84" fmla="*/ 466 w 644"/>
                <a:gd name="T85" fmla="*/ 103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4" h="646">
                  <a:moveTo>
                    <a:pt x="277" y="293"/>
                  </a:moveTo>
                  <a:cubicBezTo>
                    <a:pt x="192" y="293"/>
                    <a:pt x="192" y="293"/>
                    <a:pt x="192" y="293"/>
                  </a:cubicBezTo>
                  <a:cubicBezTo>
                    <a:pt x="196" y="269"/>
                    <a:pt x="212" y="249"/>
                    <a:pt x="238" y="249"/>
                  </a:cubicBezTo>
                  <a:cubicBezTo>
                    <a:pt x="264" y="249"/>
                    <a:pt x="277" y="269"/>
                    <a:pt x="277" y="293"/>
                  </a:cubicBezTo>
                  <a:moveTo>
                    <a:pt x="644" y="469"/>
                  </a:moveTo>
                  <a:cubicBezTo>
                    <a:pt x="577" y="525"/>
                    <a:pt x="479" y="560"/>
                    <a:pt x="371" y="560"/>
                  </a:cubicBezTo>
                  <a:cubicBezTo>
                    <a:pt x="360" y="560"/>
                    <a:pt x="349" y="560"/>
                    <a:pt x="337" y="559"/>
                  </a:cubicBezTo>
                  <a:cubicBezTo>
                    <a:pt x="335" y="559"/>
                    <a:pt x="335" y="559"/>
                    <a:pt x="335" y="559"/>
                  </a:cubicBezTo>
                  <a:cubicBezTo>
                    <a:pt x="143" y="644"/>
                    <a:pt x="143" y="644"/>
                    <a:pt x="143" y="644"/>
                  </a:cubicBezTo>
                  <a:cubicBezTo>
                    <a:pt x="139" y="646"/>
                    <a:pt x="133" y="645"/>
                    <a:pt x="129" y="642"/>
                  </a:cubicBezTo>
                  <a:cubicBezTo>
                    <a:pt x="126" y="638"/>
                    <a:pt x="124" y="633"/>
                    <a:pt x="126" y="628"/>
                  </a:cubicBezTo>
                  <a:cubicBezTo>
                    <a:pt x="161" y="511"/>
                    <a:pt x="161" y="511"/>
                    <a:pt x="161" y="511"/>
                  </a:cubicBezTo>
                  <a:cubicBezTo>
                    <a:pt x="153" y="507"/>
                    <a:pt x="153" y="507"/>
                    <a:pt x="153" y="507"/>
                  </a:cubicBezTo>
                  <a:cubicBezTo>
                    <a:pt x="58" y="454"/>
                    <a:pt x="0" y="369"/>
                    <a:pt x="0" y="280"/>
                  </a:cubicBezTo>
                  <a:cubicBezTo>
                    <a:pt x="0" y="125"/>
                    <a:pt x="167" y="0"/>
                    <a:pt x="371" y="0"/>
                  </a:cubicBezTo>
                  <a:cubicBezTo>
                    <a:pt x="431" y="0"/>
                    <a:pt x="488" y="11"/>
                    <a:pt x="538" y="30"/>
                  </a:cubicBezTo>
                  <a:cubicBezTo>
                    <a:pt x="538" y="369"/>
                    <a:pt x="538" y="369"/>
                    <a:pt x="538" y="369"/>
                  </a:cubicBezTo>
                  <a:cubicBezTo>
                    <a:pt x="538" y="424"/>
                    <a:pt x="584" y="469"/>
                    <a:pt x="639" y="469"/>
                  </a:cubicBezTo>
                  <a:lnTo>
                    <a:pt x="644" y="469"/>
                  </a:lnTo>
                  <a:close/>
                  <a:moveTo>
                    <a:pt x="350" y="318"/>
                  </a:moveTo>
                  <a:cubicBezTo>
                    <a:pt x="350" y="283"/>
                    <a:pt x="346" y="248"/>
                    <a:pt x="320" y="221"/>
                  </a:cubicBezTo>
                  <a:cubicBezTo>
                    <a:pt x="302" y="201"/>
                    <a:pt x="275" y="189"/>
                    <a:pt x="242" y="189"/>
                  </a:cubicBezTo>
                  <a:cubicBezTo>
                    <a:pt x="164" y="189"/>
                    <a:pt x="111" y="240"/>
                    <a:pt x="111" y="319"/>
                  </a:cubicBezTo>
                  <a:cubicBezTo>
                    <a:pt x="111" y="400"/>
                    <a:pt x="162" y="449"/>
                    <a:pt x="243" y="449"/>
                  </a:cubicBezTo>
                  <a:cubicBezTo>
                    <a:pt x="272" y="449"/>
                    <a:pt x="308" y="444"/>
                    <a:pt x="334" y="432"/>
                  </a:cubicBezTo>
                  <a:cubicBezTo>
                    <a:pt x="339" y="430"/>
                    <a:pt x="344" y="428"/>
                    <a:pt x="344" y="421"/>
                  </a:cubicBezTo>
                  <a:cubicBezTo>
                    <a:pt x="344" y="413"/>
                    <a:pt x="336" y="390"/>
                    <a:pt x="334" y="382"/>
                  </a:cubicBezTo>
                  <a:cubicBezTo>
                    <a:pt x="333" y="378"/>
                    <a:pt x="331" y="375"/>
                    <a:pt x="326" y="375"/>
                  </a:cubicBezTo>
                  <a:cubicBezTo>
                    <a:pt x="324" y="375"/>
                    <a:pt x="322" y="375"/>
                    <a:pt x="320" y="376"/>
                  </a:cubicBezTo>
                  <a:cubicBezTo>
                    <a:pt x="300" y="384"/>
                    <a:pt x="279" y="390"/>
                    <a:pt x="256" y="390"/>
                  </a:cubicBezTo>
                  <a:cubicBezTo>
                    <a:pt x="226" y="390"/>
                    <a:pt x="197" y="373"/>
                    <a:pt x="191" y="341"/>
                  </a:cubicBezTo>
                  <a:cubicBezTo>
                    <a:pt x="333" y="341"/>
                    <a:pt x="333" y="341"/>
                    <a:pt x="333" y="341"/>
                  </a:cubicBezTo>
                  <a:cubicBezTo>
                    <a:pt x="346" y="341"/>
                    <a:pt x="350" y="337"/>
                    <a:pt x="350" y="325"/>
                  </a:cubicBezTo>
                  <a:lnTo>
                    <a:pt x="350" y="318"/>
                  </a:lnTo>
                  <a:close/>
                  <a:moveTo>
                    <a:pt x="466" y="103"/>
                  </a:moveTo>
                  <a:cubicBezTo>
                    <a:pt x="466" y="96"/>
                    <a:pt x="463" y="91"/>
                    <a:pt x="457" y="91"/>
                  </a:cubicBezTo>
                  <a:cubicBezTo>
                    <a:pt x="406" y="97"/>
                    <a:pt x="406" y="97"/>
                    <a:pt x="406" y="97"/>
                  </a:cubicBezTo>
                  <a:cubicBezTo>
                    <a:pt x="399" y="98"/>
                    <a:pt x="394" y="101"/>
                    <a:pt x="394" y="111"/>
                  </a:cubicBezTo>
                  <a:cubicBezTo>
                    <a:pt x="394" y="423"/>
                    <a:pt x="394" y="423"/>
                    <a:pt x="394" y="423"/>
                  </a:cubicBezTo>
                  <a:cubicBezTo>
                    <a:pt x="394" y="432"/>
                    <a:pt x="401" y="437"/>
                    <a:pt x="408" y="437"/>
                  </a:cubicBezTo>
                  <a:cubicBezTo>
                    <a:pt x="455" y="437"/>
                    <a:pt x="455" y="437"/>
                    <a:pt x="455" y="437"/>
                  </a:cubicBezTo>
                  <a:cubicBezTo>
                    <a:pt x="462" y="437"/>
                    <a:pt x="466" y="431"/>
                    <a:pt x="466" y="422"/>
                  </a:cubicBezTo>
                  <a:lnTo>
                    <a:pt x="466"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grpSp>
        <p:nvGrpSpPr>
          <p:cNvPr id="46" name="Group 40"/>
          <p:cNvGrpSpPr>
            <a:grpSpLocks noChangeAspect="1"/>
          </p:cNvGrpSpPr>
          <p:nvPr userDrawn="1"/>
        </p:nvGrpSpPr>
        <p:grpSpPr bwMode="auto">
          <a:xfrm>
            <a:off x="6152797" y="4369630"/>
            <a:ext cx="939707" cy="422676"/>
            <a:chOff x="-7876" y="-3217"/>
            <a:chExt cx="21512" cy="9676"/>
          </a:xfrm>
          <a:solidFill>
            <a:schemeClr val="bg1"/>
          </a:solidFill>
        </p:grpSpPr>
        <p:grpSp>
          <p:nvGrpSpPr>
            <p:cNvPr id="48" name="Group 241"/>
            <p:cNvGrpSpPr>
              <a:grpSpLocks/>
            </p:cNvGrpSpPr>
            <p:nvPr userDrawn="1"/>
          </p:nvGrpSpPr>
          <p:grpSpPr bwMode="auto">
            <a:xfrm>
              <a:off x="-4263" y="-3217"/>
              <a:ext cx="14241" cy="7144"/>
              <a:chOff x="-4263" y="-3217"/>
              <a:chExt cx="14241" cy="7144"/>
            </a:xfrm>
            <a:grpFill/>
          </p:grpSpPr>
          <p:sp>
            <p:nvSpPr>
              <p:cNvPr id="91" name="Freeform 41"/>
              <p:cNvSpPr>
                <a:spLocks noEditPoints="1"/>
              </p:cNvSpPr>
              <p:nvPr userDrawn="1"/>
            </p:nvSpPr>
            <p:spPr bwMode="auto">
              <a:xfrm>
                <a:off x="-4263" y="2882"/>
                <a:ext cx="1061" cy="1022"/>
              </a:xfrm>
              <a:custGeom>
                <a:avLst/>
                <a:gdLst>
                  <a:gd name="T0" fmla="*/ 261 w 449"/>
                  <a:gd name="T1" fmla="*/ 311 h 432"/>
                  <a:gd name="T2" fmla="*/ 111 w 449"/>
                  <a:gd name="T3" fmla="*/ 311 h 432"/>
                  <a:gd name="T4" fmla="*/ 93 w 449"/>
                  <a:gd name="T5" fmla="*/ 352 h 432"/>
                  <a:gd name="T6" fmla="*/ 85 w 449"/>
                  <a:gd name="T7" fmla="*/ 386 h 432"/>
                  <a:gd name="T8" fmla="*/ 99 w 449"/>
                  <a:gd name="T9" fmla="*/ 413 h 432"/>
                  <a:gd name="T10" fmla="*/ 141 w 449"/>
                  <a:gd name="T11" fmla="*/ 420 h 432"/>
                  <a:gd name="T12" fmla="*/ 141 w 449"/>
                  <a:gd name="T13" fmla="*/ 432 h 432"/>
                  <a:gd name="T14" fmla="*/ 0 w 449"/>
                  <a:gd name="T15" fmla="*/ 432 h 432"/>
                  <a:gd name="T16" fmla="*/ 0 w 449"/>
                  <a:gd name="T17" fmla="*/ 420 h 432"/>
                  <a:gd name="T18" fmla="*/ 37 w 449"/>
                  <a:gd name="T19" fmla="*/ 401 h 432"/>
                  <a:gd name="T20" fmla="*/ 74 w 449"/>
                  <a:gd name="T21" fmla="*/ 337 h 432"/>
                  <a:gd name="T22" fmla="*/ 225 w 449"/>
                  <a:gd name="T23" fmla="*/ 0 h 432"/>
                  <a:gd name="T24" fmla="*/ 231 w 449"/>
                  <a:gd name="T25" fmla="*/ 0 h 432"/>
                  <a:gd name="T26" fmla="*/ 383 w 449"/>
                  <a:gd name="T27" fmla="*/ 347 h 432"/>
                  <a:gd name="T28" fmla="*/ 419 w 449"/>
                  <a:gd name="T29" fmla="*/ 409 h 432"/>
                  <a:gd name="T30" fmla="*/ 449 w 449"/>
                  <a:gd name="T31" fmla="*/ 420 h 432"/>
                  <a:gd name="T32" fmla="*/ 449 w 449"/>
                  <a:gd name="T33" fmla="*/ 432 h 432"/>
                  <a:gd name="T34" fmla="*/ 245 w 449"/>
                  <a:gd name="T35" fmla="*/ 432 h 432"/>
                  <a:gd name="T36" fmla="*/ 245 w 449"/>
                  <a:gd name="T37" fmla="*/ 420 h 432"/>
                  <a:gd name="T38" fmla="*/ 253 w 449"/>
                  <a:gd name="T39" fmla="*/ 420 h 432"/>
                  <a:gd name="T40" fmla="*/ 288 w 449"/>
                  <a:gd name="T41" fmla="*/ 413 h 432"/>
                  <a:gd name="T42" fmla="*/ 294 w 449"/>
                  <a:gd name="T43" fmla="*/ 399 h 432"/>
                  <a:gd name="T44" fmla="*/ 293 w 449"/>
                  <a:gd name="T45" fmla="*/ 387 h 432"/>
                  <a:gd name="T46" fmla="*/ 283 w 449"/>
                  <a:gd name="T47" fmla="*/ 364 h 432"/>
                  <a:gd name="T48" fmla="*/ 261 w 449"/>
                  <a:gd name="T49" fmla="*/ 311 h 432"/>
                  <a:gd name="T50" fmla="*/ 250 w 449"/>
                  <a:gd name="T51" fmla="*/ 288 h 432"/>
                  <a:gd name="T52" fmla="*/ 187 w 449"/>
                  <a:gd name="T53" fmla="*/ 142 h 432"/>
                  <a:gd name="T54" fmla="*/ 122 w 449"/>
                  <a:gd name="T55" fmla="*/ 288 h 432"/>
                  <a:gd name="T56" fmla="*/ 250 w 449"/>
                  <a:gd name="T57" fmla="*/ 288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9" h="432">
                    <a:moveTo>
                      <a:pt x="261" y="311"/>
                    </a:moveTo>
                    <a:cubicBezTo>
                      <a:pt x="111" y="311"/>
                      <a:pt x="111" y="311"/>
                      <a:pt x="111" y="311"/>
                    </a:cubicBezTo>
                    <a:cubicBezTo>
                      <a:pt x="93" y="352"/>
                      <a:pt x="93" y="352"/>
                      <a:pt x="93" y="352"/>
                    </a:cubicBezTo>
                    <a:cubicBezTo>
                      <a:pt x="88" y="366"/>
                      <a:pt x="85" y="377"/>
                      <a:pt x="85" y="386"/>
                    </a:cubicBezTo>
                    <a:cubicBezTo>
                      <a:pt x="85" y="398"/>
                      <a:pt x="90" y="407"/>
                      <a:pt x="99" y="413"/>
                    </a:cubicBezTo>
                    <a:cubicBezTo>
                      <a:pt x="105" y="416"/>
                      <a:pt x="119" y="418"/>
                      <a:pt x="141" y="420"/>
                    </a:cubicBezTo>
                    <a:cubicBezTo>
                      <a:pt x="141" y="432"/>
                      <a:pt x="141" y="432"/>
                      <a:pt x="141" y="432"/>
                    </a:cubicBezTo>
                    <a:cubicBezTo>
                      <a:pt x="0" y="432"/>
                      <a:pt x="0" y="432"/>
                      <a:pt x="0" y="432"/>
                    </a:cubicBezTo>
                    <a:cubicBezTo>
                      <a:pt x="0" y="420"/>
                      <a:pt x="0" y="420"/>
                      <a:pt x="0" y="420"/>
                    </a:cubicBezTo>
                    <a:cubicBezTo>
                      <a:pt x="15" y="418"/>
                      <a:pt x="28" y="412"/>
                      <a:pt x="37" y="401"/>
                    </a:cubicBezTo>
                    <a:cubicBezTo>
                      <a:pt x="47" y="391"/>
                      <a:pt x="59" y="370"/>
                      <a:pt x="74" y="337"/>
                    </a:cubicBezTo>
                    <a:cubicBezTo>
                      <a:pt x="225" y="0"/>
                      <a:pt x="225" y="0"/>
                      <a:pt x="225" y="0"/>
                    </a:cubicBezTo>
                    <a:cubicBezTo>
                      <a:pt x="231" y="0"/>
                      <a:pt x="231" y="0"/>
                      <a:pt x="231" y="0"/>
                    </a:cubicBezTo>
                    <a:cubicBezTo>
                      <a:pt x="383" y="347"/>
                      <a:pt x="383" y="347"/>
                      <a:pt x="383" y="347"/>
                    </a:cubicBezTo>
                    <a:cubicBezTo>
                      <a:pt x="398" y="380"/>
                      <a:pt x="410" y="400"/>
                      <a:pt x="419" y="409"/>
                    </a:cubicBezTo>
                    <a:cubicBezTo>
                      <a:pt x="426" y="415"/>
                      <a:pt x="436" y="419"/>
                      <a:pt x="449" y="420"/>
                    </a:cubicBezTo>
                    <a:cubicBezTo>
                      <a:pt x="449" y="432"/>
                      <a:pt x="449" y="432"/>
                      <a:pt x="449" y="432"/>
                    </a:cubicBezTo>
                    <a:cubicBezTo>
                      <a:pt x="245" y="432"/>
                      <a:pt x="245" y="432"/>
                      <a:pt x="245" y="432"/>
                    </a:cubicBezTo>
                    <a:cubicBezTo>
                      <a:pt x="245" y="420"/>
                      <a:pt x="245" y="420"/>
                      <a:pt x="245" y="420"/>
                    </a:cubicBezTo>
                    <a:cubicBezTo>
                      <a:pt x="253" y="420"/>
                      <a:pt x="253" y="420"/>
                      <a:pt x="253" y="420"/>
                    </a:cubicBezTo>
                    <a:cubicBezTo>
                      <a:pt x="269" y="420"/>
                      <a:pt x="281" y="418"/>
                      <a:pt x="288" y="413"/>
                    </a:cubicBezTo>
                    <a:cubicBezTo>
                      <a:pt x="292" y="410"/>
                      <a:pt x="294" y="405"/>
                      <a:pt x="294" y="399"/>
                    </a:cubicBezTo>
                    <a:cubicBezTo>
                      <a:pt x="294" y="395"/>
                      <a:pt x="294" y="391"/>
                      <a:pt x="293" y="387"/>
                    </a:cubicBezTo>
                    <a:cubicBezTo>
                      <a:pt x="292" y="385"/>
                      <a:pt x="289" y="378"/>
                      <a:pt x="283" y="364"/>
                    </a:cubicBezTo>
                    <a:cubicBezTo>
                      <a:pt x="261" y="311"/>
                      <a:pt x="261" y="311"/>
                      <a:pt x="261" y="311"/>
                    </a:cubicBezTo>
                    <a:close/>
                    <a:moveTo>
                      <a:pt x="250" y="288"/>
                    </a:moveTo>
                    <a:cubicBezTo>
                      <a:pt x="187" y="142"/>
                      <a:pt x="187" y="142"/>
                      <a:pt x="187" y="142"/>
                    </a:cubicBezTo>
                    <a:cubicBezTo>
                      <a:pt x="122" y="288"/>
                      <a:pt x="122" y="288"/>
                      <a:pt x="122" y="288"/>
                    </a:cubicBezTo>
                    <a:cubicBezTo>
                      <a:pt x="250" y="288"/>
                      <a:pt x="250" y="288"/>
                      <a:pt x="250"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2" name="Freeform 42"/>
              <p:cNvSpPr>
                <a:spLocks/>
              </p:cNvSpPr>
              <p:nvPr userDrawn="1"/>
            </p:nvSpPr>
            <p:spPr bwMode="auto">
              <a:xfrm>
                <a:off x="-3259" y="3213"/>
                <a:ext cx="744" cy="710"/>
              </a:xfrm>
              <a:custGeom>
                <a:avLst/>
                <a:gdLst>
                  <a:gd name="T0" fmla="*/ 284 w 315"/>
                  <a:gd name="T1" fmla="*/ 0 h 300"/>
                  <a:gd name="T2" fmla="*/ 284 w 315"/>
                  <a:gd name="T3" fmla="*/ 228 h 300"/>
                  <a:gd name="T4" fmla="*/ 290 w 315"/>
                  <a:gd name="T5" fmla="*/ 270 h 300"/>
                  <a:gd name="T6" fmla="*/ 315 w 315"/>
                  <a:gd name="T7" fmla="*/ 280 h 300"/>
                  <a:gd name="T8" fmla="*/ 315 w 315"/>
                  <a:gd name="T9" fmla="*/ 292 h 300"/>
                  <a:gd name="T10" fmla="*/ 196 w 315"/>
                  <a:gd name="T11" fmla="*/ 292 h 300"/>
                  <a:gd name="T12" fmla="*/ 196 w 315"/>
                  <a:gd name="T13" fmla="*/ 253 h 300"/>
                  <a:gd name="T14" fmla="*/ 154 w 315"/>
                  <a:gd name="T15" fmla="*/ 289 h 300"/>
                  <a:gd name="T16" fmla="*/ 108 w 315"/>
                  <a:gd name="T17" fmla="*/ 300 h 300"/>
                  <a:gd name="T18" fmla="*/ 64 w 315"/>
                  <a:gd name="T19" fmla="*/ 285 h 300"/>
                  <a:gd name="T20" fmla="*/ 38 w 315"/>
                  <a:gd name="T21" fmla="*/ 250 h 300"/>
                  <a:gd name="T22" fmla="*/ 31 w 315"/>
                  <a:gd name="T23" fmla="*/ 179 h 300"/>
                  <a:gd name="T24" fmla="*/ 31 w 315"/>
                  <a:gd name="T25" fmla="*/ 63 h 300"/>
                  <a:gd name="T26" fmla="*/ 25 w 315"/>
                  <a:gd name="T27" fmla="*/ 22 h 300"/>
                  <a:gd name="T28" fmla="*/ 0 w 315"/>
                  <a:gd name="T29" fmla="*/ 11 h 300"/>
                  <a:gd name="T30" fmla="*/ 0 w 315"/>
                  <a:gd name="T31" fmla="*/ 0 h 300"/>
                  <a:gd name="T32" fmla="*/ 119 w 315"/>
                  <a:gd name="T33" fmla="*/ 0 h 300"/>
                  <a:gd name="T34" fmla="*/ 119 w 315"/>
                  <a:gd name="T35" fmla="*/ 199 h 300"/>
                  <a:gd name="T36" fmla="*/ 122 w 315"/>
                  <a:gd name="T37" fmla="*/ 240 h 300"/>
                  <a:gd name="T38" fmla="*/ 131 w 315"/>
                  <a:gd name="T39" fmla="*/ 253 h 300"/>
                  <a:gd name="T40" fmla="*/ 146 w 315"/>
                  <a:gd name="T41" fmla="*/ 258 h 300"/>
                  <a:gd name="T42" fmla="*/ 166 w 315"/>
                  <a:gd name="T43" fmla="*/ 252 h 300"/>
                  <a:gd name="T44" fmla="*/ 196 w 315"/>
                  <a:gd name="T45" fmla="*/ 219 h 300"/>
                  <a:gd name="T46" fmla="*/ 196 w 315"/>
                  <a:gd name="T47" fmla="*/ 63 h 300"/>
                  <a:gd name="T48" fmla="*/ 190 w 315"/>
                  <a:gd name="T49" fmla="*/ 22 h 300"/>
                  <a:gd name="T50" fmla="*/ 165 w 315"/>
                  <a:gd name="T51" fmla="*/ 11 h 300"/>
                  <a:gd name="T52" fmla="*/ 165 w 315"/>
                  <a:gd name="T53" fmla="*/ 0 h 300"/>
                  <a:gd name="T54" fmla="*/ 284 w 315"/>
                  <a:gd name="T55"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5" h="300">
                    <a:moveTo>
                      <a:pt x="284" y="0"/>
                    </a:moveTo>
                    <a:cubicBezTo>
                      <a:pt x="284" y="228"/>
                      <a:pt x="284" y="228"/>
                      <a:pt x="284" y="228"/>
                    </a:cubicBezTo>
                    <a:cubicBezTo>
                      <a:pt x="284" y="251"/>
                      <a:pt x="286" y="265"/>
                      <a:pt x="290" y="270"/>
                    </a:cubicBezTo>
                    <a:cubicBezTo>
                      <a:pt x="294" y="276"/>
                      <a:pt x="302" y="279"/>
                      <a:pt x="315" y="280"/>
                    </a:cubicBezTo>
                    <a:cubicBezTo>
                      <a:pt x="315" y="292"/>
                      <a:pt x="315" y="292"/>
                      <a:pt x="315" y="292"/>
                    </a:cubicBezTo>
                    <a:cubicBezTo>
                      <a:pt x="196" y="292"/>
                      <a:pt x="196" y="292"/>
                      <a:pt x="196" y="292"/>
                    </a:cubicBezTo>
                    <a:cubicBezTo>
                      <a:pt x="196" y="253"/>
                      <a:pt x="196" y="253"/>
                      <a:pt x="196" y="253"/>
                    </a:cubicBezTo>
                    <a:cubicBezTo>
                      <a:pt x="182" y="269"/>
                      <a:pt x="168" y="281"/>
                      <a:pt x="154" y="289"/>
                    </a:cubicBezTo>
                    <a:cubicBezTo>
                      <a:pt x="140" y="297"/>
                      <a:pt x="125" y="300"/>
                      <a:pt x="108" y="300"/>
                    </a:cubicBezTo>
                    <a:cubicBezTo>
                      <a:pt x="91" y="300"/>
                      <a:pt x="76" y="295"/>
                      <a:pt x="64" y="285"/>
                    </a:cubicBezTo>
                    <a:cubicBezTo>
                      <a:pt x="51" y="275"/>
                      <a:pt x="42" y="263"/>
                      <a:pt x="38" y="250"/>
                    </a:cubicBezTo>
                    <a:cubicBezTo>
                      <a:pt x="34" y="236"/>
                      <a:pt x="31" y="213"/>
                      <a:pt x="31" y="179"/>
                    </a:cubicBezTo>
                    <a:cubicBezTo>
                      <a:pt x="31" y="63"/>
                      <a:pt x="31" y="63"/>
                      <a:pt x="31" y="63"/>
                    </a:cubicBezTo>
                    <a:cubicBezTo>
                      <a:pt x="31" y="41"/>
                      <a:pt x="29" y="27"/>
                      <a:pt x="25" y="22"/>
                    </a:cubicBezTo>
                    <a:cubicBezTo>
                      <a:pt x="21" y="17"/>
                      <a:pt x="13" y="13"/>
                      <a:pt x="0" y="11"/>
                    </a:cubicBezTo>
                    <a:cubicBezTo>
                      <a:pt x="0" y="0"/>
                      <a:pt x="0" y="0"/>
                      <a:pt x="0" y="0"/>
                    </a:cubicBezTo>
                    <a:cubicBezTo>
                      <a:pt x="119" y="0"/>
                      <a:pt x="119" y="0"/>
                      <a:pt x="119" y="0"/>
                    </a:cubicBezTo>
                    <a:cubicBezTo>
                      <a:pt x="119" y="199"/>
                      <a:pt x="119" y="199"/>
                      <a:pt x="119" y="199"/>
                    </a:cubicBezTo>
                    <a:cubicBezTo>
                      <a:pt x="119" y="220"/>
                      <a:pt x="120" y="234"/>
                      <a:pt x="122" y="240"/>
                    </a:cubicBezTo>
                    <a:cubicBezTo>
                      <a:pt x="124" y="246"/>
                      <a:pt x="127" y="250"/>
                      <a:pt x="131" y="253"/>
                    </a:cubicBezTo>
                    <a:cubicBezTo>
                      <a:pt x="135" y="256"/>
                      <a:pt x="140" y="258"/>
                      <a:pt x="146" y="258"/>
                    </a:cubicBezTo>
                    <a:cubicBezTo>
                      <a:pt x="153" y="258"/>
                      <a:pt x="160" y="256"/>
                      <a:pt x="166" y="252"/>
                    </a:cubicBezTo>
                    <a:cubicBezTo>
                      <a:pt x="175" y="247"/>
                      <a:pt x="185" y="236"/>
                      <a:pt x="196" y="219"/>
                    </a:cubicBezTo>
                    <a:cubicBezTo>
                      <a:pt x="196" y="63"/>
                      <a:pt x="196" y="63"/>
                      <a:pt x="196" y="63"/>
                    </a:cubicBezTo>
                    <a:cubicBezTo>
                      <a:pt x="196" y="41"/>
                      <a:pt x="194" y="27"/>
                      <a:pt x="190" y="22"/>
                    </a:cubicBezTo>
                    <a:cubicBezTo>
                      <a:pt x="186" y="17"/>
                      <a:pt x="178" y="13"/>
                      <a:pt x="165" y="11"/>
                    </a:cubicBezTo>
                    <a:cubicBezTo>
                      <a:pt x="165" y="0"/>
                      <a:pt x="165" y="0"/>
                      <a:pt x="165" y="0"/>
                    </a:cubicBezTo>
                    <a:cubicBezTo>
                      <a:pt x="284" y="0"/>
                      <a:pt x="284" y="0"/>
                      <a:pt x="28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3" name="Freeform 43"/>
              <p:cNvSpPr>
                <a:spLocks/>
              </p:cNvSpPr>
              <p:nvPr userDrawn="1"/>
            </p:nvSpPr>
            <p:spPr bwMode="auto">
              <a:xfrm>
                <a:off x="-2458" y="3192"/>
                <a:ext cx="473" cy="731"/>
              </a:xfrm>
              <a:custGeom>
                <a:avLst/>
                <a:gdLst>
                  <a:gd name="T0" fmla="*/ 180 w 200"/>
                  <a:gd name="T1" fmla="*/ 1 h 309"/>
                  <a:gd name="T2" fmla="*/ 185 w 200"/>
                  <a:gd name="T3" fmla="*/ 100 h 309"/>
                  <a:gd name="T4" fmla="*/ 174 w 200"/>
                  <a:gd name="T5" fmla="*/ 100 h 309"/>
                  <a:gd name="T6" fmla="*/ 135 w 200"/>
                  <a:gd name="T7" fmla="*/ 40 h 309"/>
                  <a:gd name="T8" fmla="*/ 94 w 200"/>
                  <a:gd name="T9" fmla="*/ 24 h 309"/>
                  <a:gd name="T10" fmla="*/ 72 w 200"/>
                  <a:gd name="T11" fmla="*/ 32 h 309"/>
                  <a:gd name="T12" fmla="*/ 63 w 200"/>
                  <a:gd name="T13" fmla="*/ 52 h 309"/>
                  <a:gd name="T14" fmla="*/ 70 w 200"/>
                  <a:gd name="T15" fmla="*/ 68 h 309"/>
                  <a:gd name="T16" fmla="*/ 125 w 200"/>
                  <a:gd name="T17" fmla="*/ 112 h 309"/>
                  <a:gd name="T18" fmla="*/ 186 w 200"/>
                  <a:gd name="T19" fmla="*/ 165 h 309"/>
                  <a:gd name="T20" fmla="*/ 200 w 200"/>
                  <a:gd name="T21" fmla="*/ 213 h 309"/>
                  <a:gd name="T22" fmla="*/ 188 w 200"/>
                  <a:gd name="T23" fmla="*/ 261 h 309"/>
                  <a:gd name="T24" fmla="*/ 154 w 200"/>
                  <a:gd name="T25" fmla="*/ 297 h 309"/>
                  <a:gd name="T26" fmla="*/ 105 w 200"/>
                  <a:gd name="T27" fmla="*/ 309 h 309"/>
                  <a:gd name="T28" fmla="*/ 49 w 200"/>
                  <a:gd name="T29" fmla="*/ 296 h 309"/>
                  <a:gd name="T30" fmla="*/ 36 w 200"/>
                  <a:gd name="T31" fmla="*/ 293 h 309"/>
                  <a:gd name="T32" fmla="*/ 19 w 200"/>
                  <a:gd name="T33" fmla="*/ 308 h 309"/>
                  <a:gd name="T34" fmla="*/ 9 w 200"/>
                  <a:gd name="T35" fmla="*/ 308 h 309"/>
                  <a:gd name="T36" fmla="*/ 4 w 200"/>
                  <a:gd name="T37" fmla="*/ 204 h 309"/>
                  <a:gd name="T38" fmla="*/ 14 w 200"/>
                  <a:gd name="T39" fmla="*/ 204 h 309"/>
                  <a:gd name="T40" fmla="*/ 53 w 200"/>
                  <a:gd name="T41" fmla="*/ 265 h 309"/>
                  <a:gd name="T42" fmla="*/ 99 w 200"/>
                  <a:gd name="T43" fmla="*/ 286 h 309"/>
                  <a:gd name="T44" fmla="*/ 123 w 200"/>
                  <a:gd name="T45" fmla="*/ 277 h 309"/>
                  <a:gd name="T46" fmla="*/ 133 w 200"/>
                  <a:gd name="T47" fmla="*/ 254 h 309"/>
                  <a:gd name="T48" fmla="*/ 124 w 200"/>
                  <a:gd name="T49" fmla="*/ 229 h 309"/>
                  <a:gd name="T50" fmla="*/ 82 w 200"/>
                  <a:gd name="T51" fmla="*/ 195 h 309"/>
                  <a:gd name="T52" fmla="*/ 20 w 200"/>
                  <a:gd name="T53" fmla="*/ 145 h 309"/>
                  <a:gd name="T54" fmla="*/ 0 w 200"/>
                  <a:gd name="T55" fmla="*/ 88 h 309"/>
                  <a:gd name="T56" fmla="*/ 23 w 200"/>
                  <a:gd name="T57" fmla="*/ 28 h 309"/>
                  <a:gd name="T58" fmla="*/ 90 w 200"/>
                  <a:gd name="T59" fmla="*/ 0 h 309"/>
                  <a:gd name="T60" fmla="*/ 136 w 200"/>
                  <a:gd name="T61" fmla="*/ 12 h 309"/>
                  <a:gd name="T62" fmla="*/ 150 w 200"/>
                  <a:gd name="T63" fmla="*/ 16 h 309"/>
                  <a:gd name="T64" fmla="*/ 159 w 200"/>
                  <a:gd name="T65" fmla="*/ 14 h 309"/>
                  <a:gd name="T66" fmla="*/ 170 w 200"/>
                  <a:gd name="T67" fmla="*/ 1 h 309"/>
                  <a:gd name="T68" fmla="*/ 180 w 200"/>
                  <a:gd name="T69" fmla="*/ 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309">
                    <a:moveTo>
                      <a:pt x="180" y="1"/>
                    </a:moveTo>
                    <a:cubicBezTo>
                      <a:pt x="185" y="100"/>
                      <a:pt x="185" y="100"/>
                      <a:pt x="185" y="100"/>
                    </a:cubicBezTo>
                    <a:cubicBezTo>
                      <a:pt x="174" y="100"/>
                      <a:pt x="174" y="100"/>
                      <a:pt x="174" y="100"/>
                    </a:cubicBezTo>
                    <a:cubicBezTo>
                      <a:pt x="162" y="71"/>
                      <a:pt x="148" y="51"/>
                      <a:pt x="135" y="40"/>
                    </a:cubicBezTo>
                    <a:cubicBezTo>
                      <a:pt x="121" y="29"/>
                      <a:pt x="108" y="24"/>
                      <a:pt x="94" y="24"/>
                    </a:cubicBezTo>
                    <a:cubicBezTo>
                      <a:pt x="86" y="24"/>
                      <a:pt x="78" y="26"/>
                      <a:pt x="72" y="32"/>
                    </a:cubicBezTo>
                    <a:cubicBezTo>
                      <a:pt x="66" y="38"/>
                      <a:pt x="63" y="44"/>
                      <a:pt x="63" y="52"/>
                    </a:cubicBezTo>
                    <a:cubicBezTo>
                      <a:pt x="63" y="58"/>
                      <a:pt x="65" y="63"/>
                      <a:pt x="70" y="68"/>
                    </a:cubicBezTo>
                    <a:cubicBezTo>
                      <a:pt x="76" y="77"/>
                      <a:pt x="95" y="91"/>
                      <a:pt x="125" y="112"/>
                    </a:cubicBezTo>
                    <a:cubicBezTo>
                      <a:pt x="156" y="133"/>
                      <a:pt x="176" y="150"/>
                      <a:pt x="186" y="165"/>
                    </a:cubicBezTo>
                    <a:cubicBezTo>
                      <a:pt x="195" y="179"/>
                      <a:pt x="200" y="195"/>
                      <a:pt x="200" y="213"/>
                    </a:cubicBezTo>
                    <a:cubicBezTo>
                      <a:pt x="200" y="230"/>
                      <a:pt x="196" y="245"/>
                      <a:pt x="188" y="261"/>
                    </a:cubicBezTo>
                    <a:cubicBezTo>
                      <a:pt x="180" y="277"/>
                      <a:pt x="169" y="289"/>
                      <a:pt x="154" y="297"/>
                    </a:cubicBezTo>
                    <a:cubicBezTo>
                      <a:pt x="139" y="305"/>
                      <a:pt x="123" y="309"/>
                      <a:pt x="105" y="309"/>
                    </a:cubicBezTo>
                    <a:cubicBezTo>
                      <a:pt x="91" y="309"/>
                      <a:pt x="72" y="305"/>
                      <a:pt x="49" y="296"/>
                    </a:cubicBezTo>
                    <a:cubicBezTo>
                      <a:pt x="43" y="294"/>
                      <a:pt x="38" y="293"/>
                      <a:pt x="36" y="293"/>
                    </a:cubicBezTo>
                    <a:cubicBezTo>
                      <a:pt x="29" y="293"/>
                      <a:pt x="24" y="298"/>
                      <a:pt x="19" y="308"/>
                    </a:cubicBezTo>
                    <a:cubicBezTo>
                      <a:pt x="9" y="308"/>
                      <a:pt x="9" y="308"/>
                      <a:pt x="9" y="308"/>
                    </a:cubicBezTo>
                    <a:cubicBezTo>
                      <a:pt x="4" y="204"/>
                      <a:pt x="4" y="204"/>
                      <a:pt x="4" y="204"/>
                    </a:cubicBezTo>
                    <a:cubicBezTo>
                      <a:pt x="14" y="204"/>
                      <a:pt x="14" y="204"/>
                      <a:pt x="14" y="204"/>
                    </a:cubicBezTo>
                    <a:cubicBezTo>
                      <a:pt x="24" y="231"/>
                      <a:pt x="36" y="252"/>
                      <a:pt x="53" y="265"/>
                    </a:cubicBezTo>
                    <a:cubicBezTo>
                      <a:pt x="69" y="279"/>
                      <a:pt x="85" y="286"/>
                      <a:pt x="99" y="286"/>
                    </a:cubicBezTo>
                    <a:cubicBezTo>
                      <a:pt x="109" y="286"/>
                      <a:pt x="117" y="283"/>
                      <a:pt x="123" y="277"/>
                    </a:cubicBezTo>
                    <a:cubicBezTo>
                      <a:pt x="130" y="271"/>
                      <a:pt x="133" y="263"/>
                      <a:pt x="133" y="254"/>
                    </a:cubicBezTo>
                    <a:cubicBezTo>
                      <a:pt x="133" y="244"/>
                      <a:pt x="130" y="236"/>
                      <a:pt x="124" y="229"/>
                    </a:cubicBezTo>
                    <a:cubicBezTo>
                      <a:pt x="118" y="221"/>
                      <a:pt x="104" y="210"/>
                      <a:pt x="82" y="195"/>
                    </a:cubicBezTo>
                    <a:cubicBezTo>
                      <a:pt x="50" y="173"/>
                      <a:pt x="30" y="157"/>
                      <a:pt x="20" y="145"/>
                    </a:cubicBezTo>
                    <a:cubicBezTo>
                      <a:pt x="6" y="128"/>
                      <a:pt x="0" y="109"/>
                      <a:pt x="0" y="88"/>
                    </a:cubicBezTo>
                    <a:cubicBezTo>
                      <a:pt x="0" y="66"/>
                      <a:pt x="7" y="46"/>
                      <a:pt x="23" y="28"/>
                    </a:cubicBezTo>
                    <a:cubicBezTo>
                      <a:pt x="38" y="9"/>
                      <a:pt x="61" y="0"/>
                      <a:pt x="90" y="0"/>
                    </a:cubicBezTo>
                    <a:cubicBezTo>
                      <a:pt x="106" y="0"/>
                      <a:pt x="121" y="4"/>
                      <a:pt x="136" y="12"/>
                    </a:cubicBezTo>
                    <a:cubicBezTo>
                      <a:pt x="142" y="15"/>
                      <a:pt x="146" y="16"/>
                      <a:pt x="150" y="16"/>
                    </a:cubicBezTo>
                    <a:cubicBezTo>
                      <a:pt x="153" y="16"/>
                      <a:pt x="156" y="16"/>
                      <a:pt x="159" y="14"/>
                    </a:cubicBezTo>
                    <a:cubicBezTo>
                      <a:pt x="161" y="13"/>
                      <a:pt x="165" y="8"/>
                      <a:pt x="170" y="1"/>
                    </a:cubicBezTo>
                    <a:cubicBezTo>
                      <a:pt x="180" y="1"/>
                      <a:pt x="180" y="1"/>
                      <a:pt x="18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4" name="Freeform 44"/>
              <p:cNvSpPr>
                <a:spLocks/>
              </p:cNvSpPr>
              <p:nvPr userDrawn="1"/>
            </p:nvSpPr>
            <p:spPr bwMode="auto">
              <a:xfrm>
                <a:off x="-1964" y="2960"/>
                <a:ext cx="461" cy="953"/>
              </a:xfrm>
              <a:custGeom>
                <a:avLst/>
                <a:gdLst>
                  <a:gd name="T0" fmla="*/ 126 w 195"/>
                  <a:gd name="T1" fmla="*/ 0 h 403"/>
                  <a:gd name="T2" fmla="*/ 126 w 195"/>
                  <a:gd name="T3" fmla="*/ 107 h 403"/>
                  <a:gd name="T4" fmla="*/ 195 w 195"/>
                  <a:gd name="T5" fmla="*/ 107 h 403"/>
                  <a:gd name="T6" fmla="*/ 195 w 195"/>
                  <a:gd name="T7" fmla="*/ 138 h 403"/>
                  <a:gd name="T8" fmla="*/ 126 w 195"/>
                  <a:gd name="T9" fmla="*/ 138 h 403"/>
                  <a:gd name="T10" fmla="*/ 126 w 195"/>
                  <a:gd name="T11" fmla="*/ 318 h 403"/>
                  <a:gd name="T12" fmla="*/ 128 w 195"/>
                  <a:gd name="T13" fmla="*/ 351 h 403"/>
                  <a:gd name="T14" fmla="*/ 136 w 195"/>
                  <a:gd name="T15" fmla="*/ 362 h 403"/>
                  <a:gd name="T16" fmla="*/ 147 w 195"/>
                  <a:gd name="T17" fmla="*/ 367 h 403"/>
                  <a:gd name="T18" fmla="*/ 186 w 195"/>
                  <a:gd name="T19" fmla="*/ 336 h 403"/>
                  <a:gd name="T20" fmla="*/ 195 w 195"/>
                  <a:gd name="T21" fmla="*/ 343 h 403"/>
                  <a:gd name="T22" fmla="*/ 113 w 195"/>
                  <a:gd name="T23" fmla="*/ 403 h 403"/>
                  <a:gd name="T24" fmla="*/ 66 w 195"/>
                  <a:gd name="T25" fmla="*/ 387 h 403"/>
                  <a:gd name="T26" fmla="*/ 42 w 195"/>
                  <a:gd name="T27" fmla="*/ 353 h 403"/>
                  <a:gd name="T28" fmla="*/ 38 w 195"/>
                  <a:gd name="T29" fmla="*/ 295 h 403"/>
                  <a:gd name="T30" fmla="*/ 38 w 195"/>
                  <a:gd name="T31" fmla="*/ 138 h 403"/>
                  <a:gd name="T32" fmla="*/ 0 w 195"/>
                  <a:gd name="T33" fmla="*/ 138 h 403"/>
                  <a:gd name="T34" fmla="*/ 0 w 195"/>
                  <a:gd name="T35" fmla="*/ 127 h 403"/>
                  <a:gd name="T36" fmla="*/ 67 w 195"/>
                  <a:gd name="T37" fmla="*/ 69 h 403"/>
                  <a:gd name="T38" fmla="*/ 115 w 195"/>
                  <a:gd name="T39" fmla="*/ 0 h 403"/>
                  <a:gd name="T40" fmla="*/ 126 w 195"/>
                  <a:gd name="T4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5" h="403">
                    <a:moveTo>
                      <a:pt x="126" y="0"/>
                    </a:moveTo>
                    <a:cubicBezTo>
                      <a:pt x="126" y="107"/>
                      <a:pt x="126" y="107"/>
                      <a:pt x="126" y="107"/>
                    </a:cubicBezTo>
                    <a:cubicBezTo>
                      <a:pt x="195" y="107"/>
                      <a:pt x="195" y="107"/>
                      <a:pt x="195" y="107"/>
                    </a:cubicBezTo>
                    <a:cubicBezTo>
                      <a:pt x="195" y="138"/>
                      <a:pt x="195" y="138"/>
                      <a:pt x="195" y="138"/>
                    </a:cubicBezTo>
                    <a:cubicBezTo>
                      <a:pt x="126" y="138"/>
                      <a:pt x="126" y="138"/>
                      <a:pt x="126" y="138"/>
                    </a:cubicBezTo>
                    <a:cubicBezTo>
                      <a:pt x="126" y="318"/>
                      <a:pt x="126" y="318"/>
                      <a:pt x="126" y="318"/>
                    </a:cubicBezTo>
                    <a:cubicBezTo>
                      <a:pt x="126" y="335"/>
                      <a:pt x="126" y="346"/>
                      <a:pt x="128" y="351"/>
                    </a:cubicBezTo>
                    <a:cubicBezTo>
                      <a:pt x="130" y="355"/>
                      <a:pt x="132" y="359"/>
                      <a:pt x="136" y="362"/>
                    </a:cubicBezTo>
                    <a:cubicBezTo>
                      <a:pt x="140" y="365"/>
                      <a:pt x="144" y="367"/>
                      <a:pt x="147" y="367"/>
                    </a:cubicBezTo>
                    <a:cubicBezTo>
                      <a:pt x="161" y="367"/>
                      <a:pt x="174" y="357"/>
                      <a:pt x="186" y="336"/>
                    </a:cubicBezTo>
                    <a:cubicBezTo>
                      <a:pt x="195" y="343"/>
                      <a:pt x="195" y="343"/>
                      <a:pt x="195" y="343"/>
                    </a:cubicBezTo>
                    <a:cubicBezTo>
                      <a:pt x="178" y="383"/>
                      <a:pt x="151" y="403"/>
                      <a:pt x="113" y="403"/>
                    </a:cubicBezTo>
                    <a:cubicBezTo>
                      <a:pt x="94" y="403"/>
                      <a:pt x="79" y="398"/>
                      <a:pt x="66" y="387"/>
                    </a:cubicBezTo>
                    <a:cubicBezTo>
                      <a:pt x="53" y="377"/>
                      <a:pt x="45" y="365"/>
                      <a:pt x="42" y="353"/>
                    </a:cubicBezTo>
                    <a:cubicBezTo>
                      <a:pt x="39" y="346"/>
                      <a:pt x="38" y="327"/>
                      <a:pt x="38" y="295"/>
                    </a:cubicBezTo>
                    <a:cubicBezTo>
                      <a:pt x="38" y="138"/>
                      <a:pt x="38" y="138"/>
                      <a:pt x="38" y="138"/>
                    </a:cubicBezTo>
                    <a:cubicBezTo>
                      <a:pt x="0" y="138"/>
                      <a:pt x="0" y="138"/>
                      <a:pt x="0" y="138"/>
                    </a:cubicBezTo>
                    <a:cubicBezTo>
                      <a:pt x="0" y="127"/>
                      <a:pt x="0" y="127"/>
                      <a:pt x="0" y="127"/>
                    </a:cubicBezTo>
                    <a:cubicBezTo>
                      <a:pt x="27" y="108"/>
                      <a:pt x="49" y="89"/>
                      <a:pt x="67" y="69"/>
                    </a:cubicBezTo>
                    <a:cubicBezTo>
                      <a:pt x="86" y="48"/>
                      <a:pt x="102" y="25"/>
                      <a:pt x="115" y="0"/>
                    </a:cubicBezTo>
                    <a:cubicBezTo>
                      <a:pt x="126" y="0"/>
                      <a:pt x="126" y="0"/>
                      <a:pt x="1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5" name="Freeform 45"/>
              <p:cNvSpPr>
                <a:spLocks/>
              </p:cNvSpPr>
              <p:nvPr userDrawn="1"/>
            </p:nvSpPr>
            <p:spPr bwMode="auto">
              <a:xfrm>
                <a:off x="-1449" y="3192"/>
                <a:ext cx="593" cy="712"/>
              </a:xfrm>
              <a:custGeom>
                <a:avLst/>
                <a:gdLst>
                  <a:gd name="T0" fmla="*/ 120 w 251"/>
                  <a:gd name="T1" fmla="*/ 9 h 301"/>
                  <a:gd name="T2" fmla="*/ 120 w 251"/>
                  <a:gd name="T3" fmla="*/ 75 h 301"/>
                  <a:gd name="T4" fmla="*/ 170 w 251"/>
                  <a:gd name="T5" fmla="*/ 15 h 301"/>
                  <a:gd name="T6" fmla="*/ 212 w 251"/>
                  <a:gd name="T7" fmla="*/ 0 h 301"/>
                  <a:gd name="T8" fmla="*/ 240 w 251"/>
                  <a:gd name="T9" fmla="*/ 11 h 301"/>
                  <a:gd name="T10" fmla="*/ 251 w 251"/>
                  <a:gd name="T11" fmla="*/ 41 h 301"/>
                  <a:gd name="T12" fmla="*/ 241 w 251"/>
                  <a:gd name="T13" fmla="*/ 74 h 301"/>
                  <a:gd name="T14" fmla="*/ 216 w 251"/>
                  <a:gd name="T15" fmla="*/ 85 h 301"/>
                  <a:gd name="T16" fmla="*/ 188 w 251"/>
                  <a:gd name="T17" fmla="*/ 75 h 301"/>
                  <a:gd name="T18" fmla="*/ 173 w 251"/>
                  <a:gd name="T19" fmla="*/ 63 h 301"/>
                  <a:gd name="T20" fmla="*/ 166 w 251"/>
                  <a:gd name="T21" fmla="*/ 61 h 301"/>
                  <a:gd name="T22" fmla="*/ 149 w 251"/>
                  <a:gd name="T23" fmla="*/ 68 h 301"/>
                  <a:gd name="T24" fmla="*/ 129 w 251"/>
                  <a:gd name="T25" fmla="*/ 98 h 301"/>
                  <a:gd name="T26" fmla="*/ 120 w 251"/>
                  <a:gd name="T27" fmla="*/ 165 h 301"/>
                  <a:gd name="T28" fmla="*/ 120 w 251"/>
                  <a:gd name="T29" fmla="*/ 232 h 301"/>
                  <a:gd name="T30" fmla="*/ 120 w 251"/>
                  <a:gd name="T31" fmla="*/ 250 h 301"/>
                  <a:gd name="T32" fmla="*/ 122 w 251"/>
                  <a:gd name="T33" fmla="*/ 272 h 301"/>
                  <a:gd name="T34" fmla="*/ 133 w 251"/>
                  <a:gd name="T35" fmla="*/ 285 h 301"/>
                  <a:gd name="T36" fmla="*/ 158 w 251"/>
                  <a:gd name="T37" fmla="*/ 289 h 301"/>
                  <a:gd name="T38" fmla="*/ 158 w 251"/>
                  <a:gd name="T39" fmla="*/ 301 h 301"/>
                  <a:gd name="T40" fmla="*/ 0 w 251"/>
                  <a:gd name="T41" fmla="*/ 301 h 301"/>
                  <a:gd name="T42" fmla="*/ 0 w 251"/>
                  <a:gd name="T43" fmla="*/ 289 h 301"/>
                  <a:gd name="T44" fmla="*/ 26 w 251"/>
                  <a:gd name="T45" fmla="*/ 279 h 301"/>
                  <a:gd name="T46" fmla="*/ 33 w 251"/>
                  <a:gd name="T47" fmla="*/ 232 h 301"/>
                  <a:gd name="T48" fmla="*/ 33 w 251"/>
                  <a:gd name="T49" fmla="*/ 71 h 301"/>
                  <a:gd name="T50" fmla="*/ 30 w 251"/>
                  <a:gd name="T51" fmla="*/ 39 h 301"/>
                  <a:gd name="T52" fmla="*/ 21 w 251"/>
                  <a:gd name="T53" fmla="*/ 26 h 301"/>
                  <a:gd name="T54" fmla="*/ 0 w 251"/>
                  <a:gd name="T55" fmla="*/ 20 h 301"/>
                  <a:gd name="T56" fmla="*/ 0 w 251"/>
                  <a:gd name="T57" fmla="*/ 9 h 301"/>
                  <a:gd name="T58" fmla="*/ 120 w 251"/>
                  <a:gd name="T59"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1" h="301">
                    <a:moveTo>
                      <a:pt x="120" y="9"/>
                    </a:moveTo>
                    <a:cubicBezTo>
                      <a:pt x="120" y="75"/>
                      <a:pt x="120" y="75"/>
                      <a:pt x="120" y="75"/>
                    </a:cubicBezTo>
                    <a:cubicBezTo>
                      <a:pt x="139" y="45"/>
                      <a:pt x="156" y="25"/>
                      <a:pt x="170" y="15"/>
                    </a:cubicBezTo>
                    <a:cubicBezTo>
                      <a:pt x="185" y="5"/>
                      <a:pt x="199" y="0"/>
                      <a:pt x="212" y="0"/>
                    </a:cubicBezTo>
                    <a:cubicBezTo>
                      <a:pt x="224" y="0"/>
                      <a:pt x="233" y="4"/>
                      <a:pt x="240" y="11"/>
                    </a:cubicBezTo>
                    <a:cubicBezTo>
                      <a:pt x="247" y="18"/>
                      <a:pt x="251" y="28"/>
                      <a:pt x="251" y="41"/>
                    </a:cubicBezTo>
                    <a:cubicBezTo>
                      <a:pt x="251" y="55"/>
                      <a:pt x="247" y="66"/>
                      <a:pt x="241" y="74"/>
                    </a:cubicBezTo>
                    <a:cubicBezTo>
                      <a:pt x="234" y="82"/>
                      <a:pt x="226" y="85"/>
                      <a:pt x="216" y="85"/>
                    </a:cubicBezTo>
                    <a:cubicBezTo>
                      <a:pt x="205" y="85"/>
                      <a:pt x="196" y="82"/>
                      <a:pt x="188" y="75"/>
                    </a:cubicBezTo>
                    <a:cubicBezTo>
                      <a:pt x="179" y="68"/>
                      <a:pt x="175" y="64"/>
                      <a:pt x="173" y="63"/>
                    </a:cubicBezTo>
                    <a:cubicBezTo>
                      <a:pt x="171" y="62"/>
                      <a:pt x="169" y="61"/>
                      <a:pt x="166" y="61"/>
                    </a:cubicBezTo>
                    <a:cubicBezTo>
                      <a:pt x="160" y="61"/>
                      <a:pt x="154" y="63"/>
                      <a:pt x="149" y="68"/>
                    </a:cubicBezTo>
                    <a:cubicBezTo>
                      <a:pt x="140" y="75"/>
                      <a:pt x="134" y="85"/>
                      <a:pt x="129" y="98"/>
                    </a:cubicBezTo>
                    <a:cubicBezTo>
                      <a:pt x="123" y="118"/>
                      <a:pt x="120" y="141"/>
                      <a:pt x="120" y="165"/>
                    </a:cubicBezTo>
                    <a:cubicBezTo>
                      <a:pt x="120" y="232"/>
                      <a:pt x="120" y="232"/>
                      <a:pt x="120" y="232"/>
                    </a:cubicBezTo>
                    <a:cubicBezTo>
                      <a:pt x="120" y="250"/>
                      <a:pt x="120" y="250"/>
                      <a:pt x="120" y="250"/>
                    </a:cubicBezTo>
                    <a:cubicBezTo>
                      <a:pt x="120" y="261"/>
                      <a:pt x="121" y="269"/>
                      <a:pt x="122" y="272"/>
                    </a:cubicBezTo>
                    <a:cubicBezTo>
                      <a:pt x="124" y="278"/>
                      <a:pt x="128" y="282"/>
                      <a:pt x="133" y="285"/>
                    </a:cubicBezTo>
                    <a:cubicBezTo>
                      <a:pt x="138" y="287"/>
                      <a:pt x="146" y="289"/>
                      <a:pt x="158" y="289"/>
                    </a:cubicBezTo>
                    <a:cubicBezTo>
                      <a:pt x="158" y="301"/>
                      <a:pt x="158" y="301"/>
                      <a:pt x="158" y="301"/>
                    </a:cubicBezTo>
                    <a:cubicBezTo>
                      <a:pt x="0" y="301"/>
                      <a:pt x="0" y="301"/>
                      <a:pt x="0" y="301"/>
                    </a:cubicBezTo>
                    <a:cubicBezTo>
                      <a:pt x="0" y="289"/>
                      <a:pt x="0" y="289"/>
                      <a:pt x="0" y="289"/>
                    </a:cubicBezTo>
                    <a:cubicBezTo>
                      <a:pt x="13" y="288"/>
                      <a:pt x="22" y="285"/>
                      <a:pt x="26" y="279"/>
                    </a:cubicBezTo>
                    <a:cubicBezTo>
                      <a:pt x="30" y="273"/>
                      <a:pt x="33" y="257"/>
                      <a:pt x="33" y="232"/>
                    </a:cubicBezTo>
                    <a:cubicBezTo>
                      <a:pt x="33" y="71"/>
                      <a:pt x="33" y="71"/>
                      <a:pt x="33" y="71"/>
                    </a:cubicBezTo>
                    <a:cubicBezTo>
                      <a:pt x="33" y="54"/>
                      <a:pt x="32" y="43"/>
                      <a:pt x="30" y="39"/>
                    </a:cubicBezTo>
                    <a:cubicBezTo>
                      <a:pt x="28" y="33"/>
                      <a:pt x="25" y="29"/>
                      <a:pt x="21" y="26"/>
                    </a:cubicBezTo>
                    <a:cubicBezTo>
                      <a:pt x="17" y="23"/>
                      <a:pt x="10" y="22"/>
                      <a:pt x="0" y="20"/>
                    </a:cubicBezTo>
                    <a:cubicBezTo>
                      <a:pt x="0" y="9"/>
                      <a:pt x="0" y="9"/>
                      <a:pt x="0" y="9"/>
                    </a:cubicBezTo>
                    <a:cubicBezTo>
                      <a:pt x="120" y="9"/>
                      <a:pt x="120" y="9"/>
                      <a:pt x="12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6" name="Freeform 46"/>
              <p:cNvSpPr>
                <a:spLocks noEditPoints="1"/>
              </p:cNvSpPr>
              <p:nvPr userDrawn="1"/>
            </p:nvSpPr>
            <p:spPr bwMode="auto">
              <a:xfrm>
                <a:off x="-842" y="3192"/>
                <a:ext cx="664" cy="721"/>
              </a:xfrm>
              <a:custGeom>
                <a:avLst/>
                <a:gdLst>
                  <a:gd name="T0" fmla="*/ 154 w 281"/>
                  <a:gd name="T1" fmla="*/ 258 h 305"/>
                  <a:gd name="T2" fmla="*/ 58 w 281"/>
                  <a:gd name="T3" fmla="*/ 305 h 305"/>
                  <a:gd name="T4" fmla="*/ 17 w 281"/>
                  <a:gd name="T5" fmla="*/ 288 h 305"/>
                  <a:gd name="T6" fmla="*/ 0 w 281"/>
                  <a:gd name="T7" fmla="*/ 247 h 305"/>
                  <a:gd name="T8" fmla="*/ 29 w 281"/>
                  <a:gd name="T9" fmla="*/ 187 h 305"/>
                  <a:gd name="T10" fmla="*/ 154 w 281"/>
                  <a:gd name="T11" fmla="*/ 116 h 305"/>
                  <a:gd name="T12" fmla="*/ 154 w 281"/>
                  <a:gd name="T13" fmla="*/ 87 h 305"/>
                  <a:gd name="T14" fmla="*/ 150 w 281"/>
                  <a:gd name="T15" fmla="*/ 45 h 305"/>
                  <a:gd name="T16" fmla="*/ 137 w 281"/>
                  <a:gd name="T17" fmla="*/ 30 h 305"/>
                  <a:gd name="T18" fmla="*/ 114 w 281"/>
                  <a:gd name="T19" fmla="*/ 24 h 305"/>
                  <a:gd name="T20" fmla="*/ 81 w 281"/>
                  <a:gd name="T21" fmla="*/ 33 h 305"/>
                  <a:gd name="T22" fmla="*/ 73 w 281"/>
                  <a:gd name="T23" fmla="*/ 46 h 305"/>
                  <a:gd name="T24" fmla="*/ 82 w 281"/>
                  <a:gd name="T25" fmla="*/ 62 h 305"/>
                  <a:gd name="T26" fmla="*/ 94 w 281"/>
                  <a:gd name="T27" fmla="*/ 88 h 305"/>
                  <a:gd name="T28" fmla="*/ 82 w 281"/>
                  <a:gd name="T29" fmla="*/ 114 h 305"/>
                  <a:gd name="T30" fmla="*/ 52 w 281"/>
                  <a:gd name="T31" fmla="*/ 125 h 305"/>
                  <a:gd name="T32" fmla="*/ 19 w 281"/>
                  <a:gd name="T33" fmla="*/ 113 h 305"/>
                  <a:gd name="T34" fmla="*/ 6 w 281"/>
                  <a:gd name="T35" fmla="*/ 85 h 305"/>
                  <a:gd name="T36" fmla="*/ 24 w 281"/>
                  <a:gd name="T37" fmla="*/ 43 h 305"/>
                  <a:gd name="T38" fmla="*/ 74 w 281"/>
                  <a:gd name="T39" fmla="*/ 11 h 305"/>
                  <a:gd name="T40" fmla="*/ 140 w 281"/>
                  <a:gd name="T41" fmla="*/ 0 h 305"/>
                  <a:gd name="T42" fmla="*/ 205 w 281"/>
                  <a:gd name="T43" fmla="*/ 18 h 305"/>
                  <a:gd name="T44" fmla="*/ 237 w 281"/>
                  <a:gd name="T45" fmla="*/ 56 h 305"/>
                  <a:gd name="T46" fmla="*/ 241 w 281"/>
                  <a:gd name="T47" fmla="*/ 116 h 305"/>
                  <a:gd name="T48" fmla="*/ 241 w 281"/>
                  <a:gd name="T49" fmla="*/ 230 h 305"/>
                  <a:gd name="T50" fmla="*/ 243 w 281"/>
                  <a:gd name="T51" fmla="*/ 255 h 305"/>
                  <a:gd name="T52" fmla="*/ 247 w 281"/>
                  <a:gd name="T53" fmla="*/ 262 h 305"/>
                  <a:gd name="T54" fmla="*/ 255 w 281"/>
                  <a:gd name="T55" fmla="*/ 265 h 305"/>
                  <a:gd name="T56" fmla="*/ 271 w 281"/>
                  <a:gd name="T57" fmla="*/ 253 h 305"/>
                  <a:gd name="T58" fmla="*/ 281 w 281"/>
                  <a:gd name="T59" fmla="*/ 261 h 305"/>
                  <a:gd name="T60" fmla="*/ 248 w 281"/>
                  <a:gd name="T61" fmla="*/ 294 h 305"/>
                  <a:gd name="T62" fmla="*/ 210 w 281"/>
                  <a:gd name="T63" fmla="*/ 305 h 305"/>
                  <a:gd name="T64" fmla="*/ 171 w 281"/>
                  <a:gd name="T65" fmla="*/ 293 h 305"/>
                  <a:gd name="T66" fmla="*/ 154 w 281"/>
                  <a:gd name="T67" fmla="*/ 258 h 305"/>
                  <a:gd name="T68" fmla="*/ 154 w 281"/>
                  <a:gd name="T69" fmla="*/ 235 h 305"/>
                  <a:gd name="T70" fmla="*/ 154 w 281"/>
                  <a:gd name="T71" fmla="*/ 137 h 305"/>
                  <a:gd name="T72" fmla="*/ 98 w 281"/>
                  <a:gd name="T73" fmla="*/ 185 h 305"/>
                  <a:gd name="T74" fmla="*/ 86 w 281"/>
                  <a:gd name="T75" fmla="*/ 219 h 305"/>
                  <a:gd name="T76" fmla="*/ 96 w 281"/>
                  <a:gd name="T77" fmla="*/ 244 h 305"/>
                  <a:gd name="T78" fmla="*/ 118 w 281"/>
                  <a:gd name="T79" fmla="*/ 252 h 305"/>
                  <a:gd name="T80" fmla="*/ 154 w 281"/>
                  <a:gd name="T81" fmla="*/ 23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1" h="305">
                    <a:moveTo>
                      <a:pt x="154" y="258"/>
                    </a:moveTo>
                    <a:cubicBezTo>
                      <a:pt x="119" y="289"/>
                      <a:pt x="87" y="305"/>
                      <a:pt x="58" y="305"/>
                    </a:cubicBezTo>
                    <a:cubicBezTo>
                      <a:pt x="42" y="305"/>
                      <a:pt x="28" y="299"/>
                      <a:pt x="17" y="288"/>
                    </a:cubicBezTo>
                    <a:cubicBezTo>
                      <a:pt x="6" y="278"/>
                      <a:pt x="0" y="264"/>
                      <a:pt x="0" y="247"/>
                    </a:cubicBezTo>
                    <a:cubicBezTo>
                      <a:pt x="0" y="225"/>
                      <a:pt x="10" y="205"/>
                      <a:pt x="29" y="187"/>
                    </a:cubicBezTo>
                    <a:cubicBezTo>
                      <a:pt x="48" y="169"/>
                      <a:pt x="90" y="146"/>
                      <a:pt x="154" y="116"/>
                    </a:cubicBezTo>
                    <a:cubicBezTo>
                      <a:pt x="154" y="87"/>
                      <a:pt x="154" y="87"/>
                      <a:pt x="154" y="87"/>
                    </a:cubicBezTo>
                    <a:cubicBezTo>
                      <a:pt x="154" y="65"/>
                      <a:pt x="153" y="51"/>
                      <a:pt x="150" y="45"/>
                    </a:cubicBezTo>
                    <a:cubicBezTo>
                      <a:pt x="148" y="40"/>
                      <a:pt x="144" y="35"/>
                      <a:pt x="137" y="30"/>
                    </a:cubicBezTo>
                    <a:cubicBezTo>
                      <a:pt x="130" y="26"/>
                      <a:pt x="123" y="24"/>
                      <a:pt x="114" y="24"/>
                    </a:cubicBezTo>
                    <a:cubicBezTo>
                      <a:pt x="101" y="24"/>
                      <a:pt x="90" y="27"/>
                      <a:pt x="81" y="33"/>
                    </a:cubicBezTo>
                    <a:cubicBezTo>
                      <a:pt x="76" y="37"/>
                      <a:pt x="73" y="41"/>
                      <a:pt x="73" y="46"/>
                    </a:cubicBezTo>
                    <a:cubicBezTo>
                      <a:pt x="73" y="50"/>
                      <a:pt x="76" y="56"/>
                      <a:pt x="82" y="62"/>
                    </a:cubicBezTo>
                    <a:cubicBezTo>
                      <a:pt x="90" y="71"/>
                      <a:pt x="94" y="80"/>
                      <a:pt x="94" y="88"/>
                    </a:cubicBezTo>
                    <a:cubicBezTo>
                      <a:pt x="94" y="98"/>
                      <a:pt x="90" y="107"/>
                      <a:pt x="82" y="114"/>
                    </a:cubicBezTo>
                    <a:cubicBezTo>
                      <a:pt x="75" y="121"/>
                      <a:pt x="65" y="125"/>
                      <a:pt x="52" y="125"/>
                    </a:cubicBezTo>
                    <a:cubicBezTo>
                      <a:pt x="39" y="125"/>
                      <a:pt x="28" y="121"/>
                      <a:pt x="19" y="113"/>
                    </a:cubicBezTo>
                    <a:cubicBezTo>
                      <a:pt x="11" y="105"/>
                      <a:pt x="6" y="96"/>
                      <a:pt x="6" y="85"/>
                    </a:cubicBezTo>
                    <a:cubicBezTo>
                      <a:pt x="6" y="70"/>
                      <a:pt x="12" y="56"/>
                      <a:pt x="24" y="43"/>
                    </a:cubicBezTo>
                    <a:cubicBezTo>
                      <a:pt x="36" y="29"/>
                      <a:pt x="52" y="18"/>
                      <a:pt x="74" y="11"/>
                    </a:cubicBezTo>
                    <a:cubicBezTo>
                      <a:pt x="95" y="4"/>
                      <a:pt x="117" y="0"/>
                      <a:pt x="140" y="0"/>
                    </a:cubicBezTo>
                    <a:cubicBezTo>
                      <a:pt x="167" y="0"/>
                      <a:pt x="189" y="6"/>
                      <a:pt x="205" y="18"/>
                    </a:cubicBezTo>
                    <a:cubicBezTo>
                      <a:pt x="222" y="30"/>
                      <a:pt x="232" y="42"/>
                      <a:pt x="237" y="56"/>
                    </a:cubicBezTo>
                    <a:cubicBezTo>
                      <a:pt x="240" y="65"/>
                      <a:pt x="241" y="85"/>
                      <a:pt x="241" y="116"/>
                    </a:cubicBezTo>
                    <a:cubicBezTo>
                      <a:pt x="241" y="230"/>
                      <a:pt x="241" y="230"/>
                      <a:pt x="241" y="230"/>
                    </a:cubicBezTo>
                    <a:cubicBezTo>
                      <a:pt x="241" y="243"/>
                      <a:pt x="242" y="251"/>
                      <a:pt x="243" y="255"/>
                    </a:cubicBezTo>
                    <a:cubicBezTo>
                      <a:pt x="244" y="258"/>
                      <a:pt x="245" y="261"/>
                      <a:pt x="247" y="262"/>
                    </a:cubicBezTo>
                    <a:cubicBezTo>
                      <a:pt x="250" y="264"/>
                      <a:pt x="252" y="265"/>
                      <a:pt x="255" y="265"/>
                    </a:cubicBezTo>
                    <a:cubicBezTo>
                      <a:pt x="260" y="265"/>
                      <a:pt x="266" y="261"/>
                      <a:pt x="271" y="253"/>
                    </a:cubicBezTo>
                    <a:cubicBezTo>
                      <a:pt x="281" y="261"/>
                      <a:pt x="281" y="261"/>
                      <a:pt x="281" y="261"/>
                    </a:cubicBezTo>
                    <a:cubicBezTo>
                      <a:pt x="270" y="276"/>
                      <a:pt x="259" y="287"/>
                      <a:pt x="248" y="294"/>
                    </a:cubicBezTo>
                    <a:cubicBezTo>
                      <a:pt x="237" y="301"/>
                      <a:pt x="224" y="305"/>
                      <a:pt x="210" y="305"/>
                    </a:cubicBezTo>
                    <a:cubicBezTo>
                      <a:pt x="194" y="305"/>
                      <a:pt x="181" y="301"/>
                      <a:pt x="171" y="293"/>
                    </a:cubicBezTo>
                    <a:cubicBezTo>
                      <a:pt x="162" y="285"/>
                      <a:pt x="156" y="273"/>
                      <a:pt x="154" y="258"/>
                    </a:cubicBezTo>
                    <a:close/>
                    <a:moveTo>
                      <a:pt x="154" y="235"/>
                    </a:moveTo>
                    <a:cubicBezTo>
                      <a:pt x="154" y="137"/>
                      <a:pt x="154" y="137"/>
                      <a:pt x="154" y="137"/>
                    </a:cubicBezTo>
                    <a:cubicBezTo>
                      <a:pt x="129" y="152"/>
                      <a:pt x="110" y="168"/>
                      <a:pt x="98" y="185"/>
                    </a:cubicBezTo>
                    <a:cubicBezTo>
                      <a:pt x="90" y="196"/>
                      <a:pt x="86" y="207"/>
                      <a:pt x="86" y="219"/>
                    </a:cubicBezTo>
                    <a:cubicBezTo>
                      <a:pt x="86" y="228"/>
                      <a:pt x="89" y="237"/>
                      <a:pt x="96" y="244"/>
                    </a:cubicBezTo>
                    <a:cubicBezTo>
                      <a:pt x="101" y="250"/>
                      <a:pt x="109" y="252"/>
                      <a:pt x="118" y="252"/>
                    </a:cubicBezTo>
                    <a:cubicBezTo>
                      <a:pt x="128" y="252"/>
                      <a:pt x="140" y="246"/>
                      <a:pt x="154" y="2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7" name="Freeform 47"/>
              <p:cNvSpPr>
                <a:spLocks/>
              </p:cNvSpPr>
              <p:nvPr userDrawn="1"/>
            </p:nvSpPr>
            <p:spPr bwMode="auto">
              <a:xfrm>
                <a:off x="-168" y="2904"/>
                <a:ext cx="373" cy="1000"/>
              </a:xfrm>
              <a:custGeom>
                <a:avLst/>
                <a:gdLst>
                  <a:gd name="T0" fmla="*/ 123 w 158"/>
                  <a:gd name="T1" fmla="*/ 0 h 423"/>
                  <a:gd name="T2" fmla="*/ 123 w 158"/>
                  <a:gd name="T3" fmla="*/ 362 h 423"/>
                  <a:gd name="T4" fmla="*/ 130 w 158"/>
                  <a:gd name="T5" fmla="*/ 402 h 423"/>
                  <a:gd name="T6" fmla="*/ 158 w 158"/>
                  <a:gd name="T7" fmla="*/ 411 h 423"/>
                  <a:gd name="T8" fmla="*/ 158 w 158"/>
                  <a:gd name="T9" fmla="*/ 423 h 423"/>
                  <a:gd name="T10" fmla="*/ 0 w 158"/>
                  <a:gd name="T11" fmla="*/ 423 h 423"/>
                  <a:gd name="T12" fmla="*/ 0 w 158"/>
                  <a:gd name="T13" fmla="*/ 411 h 423"/>
                  <a:gd name="T14" fmla="*/ 29 w 158"/>
                  <a:gd name="T15" fmla="*/ 400 h 423"/>
                  <a:gd name="T16" fmla="*/ 35 w 158"/>
                  <a:gd name="T17" fmla="*/ 362 h 423"/>
                  <a:gd name="T18" fmla="*/ 35 w 158"/>
                  <a:gd name="T19" fmla="*/ 60 h 423"/>
                  <a:gd name="T20" fmla="*/ 28 w 158"/>
                  <a:gd name="T21" fmla="*/ 21 h 423"/>
                  <a:gd name="T22" fmla="*/ 0 w 158"/>
                  <a:gd name="T23" fmla="*/ 11 h 423"/>
                  <a:gd name="T24" fmla="*/ 0 w 158"/>
                  <a:gd name="T25" fmla="*/ 0 h 423"/>
                  <a:gd name="T26" fmla="*/ 123 w 158"/>
                  <a:gd name="T27"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423">
                    <a:moveTo>
                      <a:pt x="123" y="0"/>
                    </a:moveTo>
                    <a:cubicBezTo>
                      <a:pt x="123" y="362"/>
                      <a:pt x="123" y="362"/>
                      <a:pt x="123" y="362"/>
                    </a:cubicBezTo>
                    <a:cubicBezTo>
                      <a:pt x="123" y="383"/>
                      <a:pt x="125" y="396"/>
                      <a:pt x="130" y="402"/>
                    </a:cubicBezTo>
                    <a:cubicBezTo>
                      <a:pt x="135" y="407"/>
                      <a:pt x="144" y="411"/>
                      <a:pt x="158" y="411"/>
                    </a:cubicBezTo>
                    <a:cubicBezTo>
                      <a:pt x="158" y="423"/>
                      <a:pt x="158" y="423"/>
                      <a:pt x="158" y="423"/>
                    </a:cubicBezTo>
                    <a:cubicBezTo>
                      <a:pt x="0" y="423"/>
                      <a:pt x="0" y="423"/>
                      <a:pt x="0" y="423"/>
                    </a:cubicBezTo>
                    <a:cubicBezTo>
                      <a:pt x="0" y="411"/>
                      <a:pt x="0" y="411"/>
                      <a:pt x="0" y="411"/>
                    </a:cubicBezTo>
                    <a:cubicBezTo>
                      <a:pt x="13" y="411"/>
                      <a:pt x="23" y="407"/>
                      <a:pt x="29" y="400"/>
                    </a:cubicBezTo>
                    <a:cubicBezTo>
                      <a:pt x="33" y="395"/>
                      <a:pt x="35" y="383"/>
                      <a:pt x="35" y="362"/>
                    </a:cubicBezTo>
                    <a:cubicBezTo>
                      <a:pt x="35" y="60"/>
                      <a:pt x="35" y="60"/>
                      <a:pt x="35" y="60"/>
                    </a:cubicBezTo>
                    <a:cubicBezTo>
                      <a:pt x="35" y="40"/>
                      <a:pt x="33" y="27"/>
                      <a:pt x="28" y="21"/>
                    </a:cubicBezTo>
                    <a:cubicBezTo>
                      <a:pt x="23" y="15"/>
                      <a:pt x="14" y="12"/>
                      <a:pt x="0" y="11"/>
                    </a:cubicBezTo>
                    <a:cubicBezTo>
                      <a:pt x="0" y="0"/>
                      <a:pt x="0" y="0"/>
                      <a:pt x="0" y="0"/>
                    </a:cubicBezTo>
                    <a:cubicBezTo>
                      <a:pt x="123" y="0"/>
                      <a:pt x="123" y="0"/>
                      <a:pt x="1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8" name="Freeform 48"/>
              <p:cNvSpPr>
                <a:spLocks noEditPoints="1"/>
              </p:cNvSpPr>
              <p:nvPr userDrawn="1"/>
            </p:nvSpPr>
            <p:spPr bwMode="auto">
              <a:xfrm>
                <a:off x="253" y="2880"/>
                <a:ext cx="370" cy="1024"/>
              </a:xfrm>
              <a:custGeom>
                <a:avLst/>
                <a:gdLst>
                  <a:gd name="T0" fmla="*/ 78 w 157"/>
                  <a:gd name="T1" fmla="*/ 0 h 433"/>
                  <a:gd name="T2" fmla="*/ 113 w 157"/>
                  <a:gd name="T3" fmla="*/ 14 h 433"/>
                  <a:gd name="T4" fmla="*/ 127 w 157"/>
                  <a:gd name="T5" fmla="*/ 48 h 433"/>
                  <a:gd name="T6" fmla="*/ 112 w 157"/>
                  <a:gd name="T7" fmla="*/ 82 h 433"/>
                  <a:gd name="T8" fmla="*/ 78 w 157"/>
                  <a:gd name="T9" fmla="*/ 96 h 433"/>
                  <a:gd name="T10" fmla="*/ 44 w 157"/>
                  <a:gd name="T11" fmla="*/ 82 h 433"/>
                  <a:gd name="T12" fmla="*/ 30 w 157"/>
                  <a:gd name="T13" fmla="*/ 48 h 433"/>
                  <a:gd name="T14" fmla="*/ 44 w 157"/>
                  <a:gd name="T15" fmla="*/ 14 h 433"/>
                  <a:gd name="T16" fmla="*/ 78 w 157"/>
                  <a:gd name="T17" fmla="*/ 0 h 433"/>
                  <a:gd name="T18" fmla="*/ 122 w 157"/>
                  <a:gd name="T19" fmla="*/ 141 h 433"/>
                  <a:gd name="T20" fmla="*/ 122 w 157"/>
                  <a:gd name="T21" fmla="*/ 372 h 433"/>
                  <a:gd name="T22" fmla="*/ 129 w 157"/>
                  <a:gd name="T23" fmla="*/ 412 h 433"/>
                  <a:gd name="T24" fmla="*/ 157 w 157"/>
                  <a:gd name="T25" fmla="*/ 421 h 433"/>
                  <a:gd name="T26" fmla="*/ 157 w 157"/>
                  <a:gd name="T27" fmla="*/ 433 h 433"/>
                  <a:gd name="T28" fmla="*/ 0 w 157"/>
                  <a:gd name="T29" fmla="*/ 433 h 433"/>
                  <a:gd name="T30" fmla="*/ 0 w 157"/>
                  <a:gd name="T31" fmla="*/ 421 h 433"/>
                  <a:gd name="T32" fmla="*/ 28 w 157"/>
                  <a:gd name="T33" fmla="*/ 410 h 433"/>
                  <a:gd name="T34" fmla="*/ 35 w 157"/>
                  <a:gd name="T35" fmla="*/ 372 h 433"/>
                  <a:gd name="T36" fmla="*/ 35 w 157"/>
                  <a:gd name="T37" fmla="*/ 202 h 433"/>
                  <a:gd name="T38" fmla="*/ 27 w 157"/>
                  <a:gd name="T39" fmla="*/ 162 h 433"/>
                  <a:gd name="T40" fmla="*/ 0 w 157"/>
                  <a:gd name="T41" fmla="*/ 152 h 433"/>
                  <a:gd name="T42" fmla="*/ 0 w 157"/>
                  <a:gd name="T43" fmla="*/ 141 h 433"/>
                  <a:gd name="T44" fmla="*/ 122 w 157"/>
                  <a:gd name="T45" fmla="*/ 14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433">
                    <a:moveTo>
                      <a:pt x="78" y="0"/>
                    </a:moveTo>
                    <a:cubicBezTo>
                      <a:pt x="92" y="0"/>
                      <a:pt x="103" y="4"/>
                      <a:pt x="113" y="14"/>
                    </a:cubicBezTo>
                    <a:cubicBezTo>
                      <a:pt x="122" y="23"/>
                      <a:pt x="127" y="35"/>
                      <a:pt x="127" y="48"/>
                    </a:cubicBezTo>
                    <a:cubicBezTo>
                      <a:pt x="127" y="61"/>
                      <a:pt x="122" y="73"/>
                      <a:pt x="112" y="82"/>
                    </a:cubicBezTo>
                    <a:cubicBezTo>
                      <a:pt x="103" y="91"/>
                      <a:pt x="92" y="96"/>
                      <a:pt x="78" y="96"/>
                    </a:cubicBezTo>
                    <a:cubicBezTo>
                      <a:pt x="65" y="96"/>
                      <a:pt x="54" y="91"/>
                      <a:pt x="44" y="82"/>
                    </a:cubicBezTo>
                    <a:cubicBezTo>
                      <a:pt x="35" y="73"/>
                      <a:pt x="30" y="61"/>
                      <a:pt x="30" y="48"/>
                    </a:cubicBezTo>
                    <a:cubicBezTo>
                      <a:pt x="30" y="35"/>
                      <a:pt x="35" y="23"/>
                      <a:pt x="44" y="14"/>
                    </a:cubicBezTo>
                    <a:cubicBezTo>
                      <a:pt x="54" y="4"/>
                      <a:pt x="65" y="0"/>
                      <a:pt x="78" y="0"/>
                    </a:cubicBezTo>
                    <a:close/>
                    <a:moveTo>
                      <a:pt x="122" y="141"/>
                    </a:moveTo>
                    <a:cubicBezTo>
                      <a:pt x="122" y="372"/>
                      <a:pt x="122" y="372"/>
                      <a:pt x="122" y="372"/>
                    </a:cubicBezTo>
                    <a:cubicBezTo>
                      <a:pt x="122" y="393"/>
                      <a:pt x="124" y="406"/>
                      <a:pt x="129" y="412"/>
                    </a:cubicBezTo>
                    <a:cubicBezTo>
                      <a:pt x="134" y="417"/>
                      <a:pt x="143" y="421"/>
                      <a:pt x="157" y="421"/>
                    </a:cubicBezTo>
                    <a:cubicBezTo>
                      <a:pt x="157" y="433"/>
                      <a:pt x="157" y="433"/>
                      <a:pt x="157" y="433"/>
                    </a:cubicBezTo>
                    <a:cubicBezTo>
                      <a:pt x="0" y="433"/>
                      <a:pt x="0" y="433"/>
                      <a:pt x="0" y="433"/>
                    </a:cubicBezTo>
                    <a:cubicBezTo>
                      <a:pt x="0" y="421"/>
                      <a:pt x="0" y="421"/>
                      <a:pt x="0" y="421"/>
                    </a:cubicBezTo>
                    <a:cubicBezTo>
                      <a:pt x="13" y="421"/>
                      <a:pt x="22" y="417"/>
                      <a:pt x="28" y="410"/>
                    </a:cubicBezTo>
                    <a:cubicBezTo>
                      <a:pt x="32" y="405"/>
                      <a:pt x="35" y="393"/>
                      <a:pt x="35" y="372"/>
                    </a:cubicBezTo>
                    <a:cubicBezTo>
                      <a:pt x="35" y="202"/>
                      <a:pt x="35" y="202"/>
                      <a:pt x="35" y="202"/>
                    </a:cubicBezTo>
                    <a:cubicBezTo>
                      <a:pt x="35" y="181"/>
                      <a:pt x="32" y="168"/>
                      <a:pt x="27" y="162"/>
                    </a:cubicBezTo>
                    <a:cubicBezTo>
                      <a:pt x="23" y="157"/>
                      <a:pt x="13" y="153"/>
                      <a:pt x="0" y="152"/>
                    </a:cubicBezTo>
                    <a:cubicBezTo>
                      <a:pt x="0" y="141"/>
                      <a:pt x="0" y="141"/>
                      <a:pt x="0" y="141"/>
                    </a:cubicBezTo>
                    <a:cubicBezTo>
                      <a:pt x="122" y="141"/>
                      <a:pt x="122" y="141"/>
                      <a:pt x="122"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9" name="Freeform 49"/>
              <p:cNvSpPr>
                <a:spLocks noEditPoints="1"/>
              </p:cNvSpPr>
              <p:nvPr userDrawn="1"/>
            </p:nvSpPr>
            <p:spPr bwMode="auto">
              <a:xfrm>
                <a:off x="664" y="3192"/>
                <a:ext cx="661" cy="721"/>
              </a:xfrm>
              <a:custGeom>
                <a:avLst/>
                <a:gdLst>
                  <a:gd name="T0" fmla="*/ 153 w 280"/>
                  <a:gd name="T1" fmla="*/ 258 h 305"/>
                  <a:gd name="T2" fmla="*/ 58 w 280"/>
                  <a:gd name="T3" fmla="*/ 305 h 305"/>
                  <a:gd name="T4" fmla="*/ 16 w 280"/>
                  <a:gd name="T5" fmla="*/ 288 h 305"/>
                  <a:gd name="T6" fmla="*/ 0 w 280"/>
                  <a:gd name="T7" fmla="*/ 247 h 305"/>
                  <a:gd name="T8" fmla="*/ 28 w 280"/>
                  <a:gd name="T9" fmla="*/ 187 h 305"/>
                  <a:gd name="T10" fmla="*/ 153 w 280"/>
                  <a:gd name="T11" fmla="*/ 116 h 305"/>
                  <a:gd name="T12" fmla="*/ 153 w 280"/>
                  <a:gd name="T13" fmla="*/ 87 h 305"/>
                  <a:gd name="T14" fmla="*/ 150 w 280"/>
                  <a:gd name="T15" fmla="*/ 45 h 305"/>
                  <a:gd name="T16" fmla="*/ 136 w 280"/>
                  <a:gd name="T17" fmla="*/ 30 h 305"/>
                  <a:gd name="T18" fmla="*/ 114 w 280"/>
                  <a:gd name="T19" fmla="*/ 24 h 305"/>
                  <a:gd name="T20" fmla="*/ 80 w 280"/>
                  <a:gd name="T21" fmla="*/ 33 h 305"/>
                  <a:gd name="T22" fmla="*/ 72 w 280"/>
                  <a:gd name="T23" fmla="*/ 46 h 305"/>
                  <a:gd name="T24" fmla="*/ 81 w 280"/>
                  <a:gd name="T25" fmla="*/ 62 h 305"/>
                  <a:gd name="T26" fmla="*/ 93 w 280"/>
                  <a:gd name="T27" fmla="*/ 88 h 305"/>
                  <a:gd name="T28" fmla="*/ 81 w 280"/>
                  <a:gd name="T29" fmla="*/ 114 h 305"/>
                  <a:gd name="T30" fmla="*/ 52 w 280"/>
                  <a:gd name="T31" fmla="*/ 125 h 305"/>
                  <a:gd name="T32" fmla="*/ 19 w 280"/>
                  <a:gd name="T33" fmla="*/ 113 h 305"/>
                  <a:gd name="T34" fmla="*/ 6 w 280"/>
                  <a:gd name="T35" fmla="*/ 85 h 305"/>
                  <a:gd name="T36" fmla="*/ 23 w 280"/>
                  <a:gd name="T37" fmla="*/ 43 h 305"/>
                  <a:gd name="T38" fmla="*/ 73 w 280"/>
                  <a:gd name="T39" fmla="*/ 11 h 305"/>
                  <a:gd name="T40" fmla="*/ 139 w 280"/>
                  <a:gd name="T41" fmla="*/ 0 h 305"/>
                  <a:gd name="T42" fmla="*/ 205 w 280"/>
                  <a:gd name="T43" fmla="*/ 18 h 305"/>
                  <a:gd name="T44" fmla="*/ 236 w 280"/>
                  <a:gd name="T45" fmla="*/ 56 h 305"/>
                  <a:gd name="T46" fmla="*/ 240 w 280"/>
                  <a:gd name="T47" fmla="*/ 116 h 305"/>
                  <a:gd name="T48" fmla="*/ 240 w 280"/>
                  <a:gd name="T49" fmla="*/ 230 h 305"/>
                  <a:gd name="T50" fmla="*/ 242 w 280"/>
                  <a:gd name="T51" fmla="*/ 255 h 305"/>
                  <a:gd name="T52" fmla="*/ 247 w 280"/>
                  <a:gd name="T53" fmla="*/ 262 h 305"/>
                  <a:gd name="T54" fmla="*/ 254 w 280"/>
                  <a:gd name="T55" fmla="*/ 265 h 305"/>
                  <a:gd name="T56" fmla="*/ 270 w 280"/>
                  <a:gd name="T57" fmla="*/ 253 h 305"/>
                  <a:gd name="T58" fmla="*/ 280 w 280"/>
                  <a:gd name="T59" fmla="*/ 261 h 305"/>
                  <a:gd name="T60" fmla="*/ 247 w 280"/>
                  <a:gd name="T61" fmla="*/ 294 h 305"/>
                  <a:gd name="T62" fmla="*/ 210 w 280"/>
                  <a:gd name="T63" fmla="*/ 305 h 305"/>
                  <a:gd name="T64" fmla="*/ 171 w 280"/>
                  <a:gd name="T65" fmla="*/ 293 h 305"/>
                  <a:gd name="T66" fmla="*/ 153 w 280"/>
                  <a:gd name="T67" fmla="*/ 258 h 305"/>
                  <a:gd name="T68" fmla="*/ 153 w 280"/>
                  <a:gd name="T69" fmla="*/ 235 h 305"/>
                  <a:gd name="T70" fmla="*/ 153 w 280"/>
                  <a:gd name="T71" fmla="*/ 137 h 305"/>
                  <a:gd name="T72" fmla="*/ 97 w 280"/>
                  <a:gd name="T73" fmla="*/ 185 h 305"/>
                  <a:gd name="T74" fmla="*/ 85 w 280"/>
                  <a:gd name="T75" fmla="*/ 219 h 305"/>
                  <a:gd name="T76" fmla="*/ 95 w 280"/>
                  <a:gd name="T77" fmla="*/ 244 h 305"/>
                  <a:gd name="T78" fmla="*/ 117 w 280"/>
                  <a:gd name="T79" fmla="*/ 252 h 305"/>
                  <a:gd name="T80" fmla="*/ 153 w 280"/>
                  <a:gd name="T81" fmla="*/ 23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305">
                    <a:moveTo>
                      <a:pt x="153" y="258"/>
                    </a:moveTo>
                    <a:cubicBezTo>
                      <a:pt x="118" y="289"/>
                      <a:pt x="86" y="305"/>
                      <a:pt x="58" y="305"/>
                    </a:cubicBezTo>
                    <a:cubicBezTo>
                      <a:pt x="41" y="305"/>
                      <a:pt x="27" y="299"/>
                      <a:pt x="16" y="288"/>
                    </a:cubicBezTo>
                    <a:cubicBezTo>
                      <a:pt x="5" y="278"/>
                      <a:pt x="0" y="264"/>
                      <a:pt x="0" y="247"/>
                    </a:cubicBezTo>
                    <a:cubicBezTo>
                      <a:pt x="0" y="225"/>
                      <a:pt x="9" y="205"/>
                      <a:pt x="28" y="187"/>
                    </a:cubicBezTo>
                    <a:cubicBezTo>
                      <a:pt x="47" y="169"/>
                      <a:pt x="89" y="146"/>
                      <a:pt x="153" y="116"/>
                    </a:cubicBezTo>
                    <a:cubicBezTo>
                      <a:pt x="153" y="87"/>
                      <a:pt x="153" y="87"/>
                      <a:pt x="153" y="87"/>
                    </a:cubicBezTo>
                    <a:cubicBezTo>
                      <a:pt x="153" y="65"/>
                      <a:pt x="152" y="51"/>
                      <a:pt x="150" y="45"/>
                    </a:cubicBezTo>
                    <a:cubicBezTo>
                      <a:pt x="147" y="40"/>
                      <a:pt x="143" y="35"/>
                      <a:pt x="136" y="30"/>
                    </a:cubicBezTo>
                    <a:cubicBezTo>
                      <a:pt x="130" y="26"/>
                      <a:pt x="122" y="24"/>
                      <a:pt x="114" y="24"/>
                    </a:cubicBezTo>
                    <a:cubicBezTo>
                      <a:pt x="100" y="24"/>
                      <a:pt x="89" y="27"/>
                      <a:pt x="80" y="33"/>
                    </a:cubicBezTo>
                    <a:cubicBezTo>
                      <a:pt x="75" y="37"/>
                      <a:pt x="72" y="41"/>
                      <a:pt x="72" y="46"/>
                    </a:cubicBezTo>
                    <a:cubicBezTo>
                      <a:pt x="72" y="50"/>
                      <a:pt x="75" y="56"/>
                      <a:pt x="81" y="62"/>
                    </a:cubicBezTo>
                    <a:cubicBezTo>
                      <a:pt x="89" y="71"/>
                      <a:pt x="93" y="80"/>
                      <a:pt x="93" y="88"/>
                    </a:cubicBezTo>
                    <a:cubicBezTo>
                      <a:pt x="93" y="98"/>
                      <a:pt x="89" y="107"/>
                      <a:pt x="81" y="114"/>
                    </a:cubicBezTo>
                    <a:cubicBezTo>
                      <a:pt x="74" y="121"/>
                      <a:pt x="64" y="125"/>
                      <a:pt x="52" y="125"/>
                    </a:cubicBezTo>
                    <a:cubicBezTo>
                      <a:pt x="39" y="125"/>
                      <a:pt x="28" y="121"/>
                      <a:pt x="19" y="113"/>
                    </a:cubicBezTo>
                    <a:cubicBezTo>
                      <a:pt x="10" y="105"/>
                      <a:pt x="6" y="96"/>
                      <a:pt x="6" y="85"/>
                    </a:cubicBezTo>
                    <a:cubicBezTo>
                      <a:pt x="6" y="70"/>
                      <a:pt x="11" y="56"/>
                      <a:pt x="23" y="43"/>
                    </a:cubicBezTo>
                    <a:cubicBezTo>
                      <a:pt x="35" y="29"/>
                      <a:pt x="52" y="18"/>
                      <a:pt x="73" y="11"/>
                    </a:cubicBezTo>
                    <a:cubicBezTo>
                      <a:pt x="94" y="4"/>
                      <a:pt x="116" y="0"/>
                      <a:pt x="139" y="0"/>
                    </a:cubicBezTo>
                    <a:cubicBezTo>
                      <a:pt x="167" y="0"/>
                      <a:pt x="189" y="6"/>
                      <a:pt x="205" y="18"/>
                    </a:cubicBezTo>
                    <a:cubicBezTo>
                      <a:pt x="221" y="30"/>
                      <a:pt x="231" y="42"/>
                      <a:pt x="236" y="56"/>
                    </a:cubicBezTo>
                    <a:cubicBezTo>
                      <a:pt x="239" y="65"/>
                      <a:pt x="240" y="85"/>
                      <a:pt x="240" y="116"/>
                    </a:cubicBezTo>
                    <a:cubicBezTo>
                      <a:pt x="240" y="230"/>
                      <a:pt x="240" y="230"/>
                      <a:pt x="240" y="230"/>
                    </a:cubicBezTo>
                    <a:cubicBezTo>
                      <a:pt x="240" y="243"/>
                      <a:pt x="241" y="251"/>
                      <a:pt x="242" y="255"/>
                    </a:cubicBezTo>
                    <a:cubicBezTo>
                      <a:pt x="243" y="258"/>
                      <a:pt x="245" y="261"/>
                      <a:pt x="247" y="262"/>
                    </a:cubicBezTo>
                    <a:cubicBezTo>
                      <a:pt x="249" y="264"/>
                      <a:pt x="251" y="265"/>
                      <a:pt x="254" y="265"/>
                    </a:cubicBezTo>
                    <a:cubicBezTo>
                      <a:pt x="259" y="265"/>
                      <a:pt x="265" y="261"/>
                      <a:pt x="270" y="253"/>
                    </a:cubicBezTo>
                    <a:cubicBezTo>
                      <a:pt x="280" y="261"/>
                      <a:pt x="280" y="261"/>
                      <a:pt x="280" y="261"/>
                    </a:cubicBezTo>
                    <a:cubicBezTo>
                      <a:pt x="269" y="276"/>
                      <a:pt x="259" y="287"/>
                      <a:pt x="247" y="294"/>
                    </a:cubicBezTo>
                    <a:cubicBezTo>
                      <a:pt x="236" y="301"/>
                      <a:pt x="224" y="305"/>
                      <a:pt x="210" y="305"/>
                    </a:cubicBezTo>
                    <a:cubicBezTo>
                      <a:pt x="193" y="305"/>
                      <a:pt x="180" y="301"/>
                      <a:pt x="171" y="293"/>
                    </a:cubicBezTo>
                    <a:cubicBezTo>
                      <a:pt x="161" y="285"/>
                      <a:pt x="156" y="273"/>
                      <a:pt x="153" y="258"/>
                    </a:cubicBezTo>
                    <a:close/>
                    <a:moveTo>
                      <a:pt x="153" y="235"/>
                    </a:moveTo>
                    <a:cubicBezTo>
                      <a:pt x="153" y="137"/>
                      <a:pt x="153" y="137"/>
                      <a:pt x="153" y="137"/>
                    </a:cubicBezTo>
                    <a:cubicBezTo>
                      <a:pt x="128" y="152"/>
                      <a:pt x="110" y="168"/>
                      <a:pt x="97" y="185"/>
                    </a:cubicBezTo>
                    <a:cubicBezTo>
                      <a:pt x="89" y="196"/>
                      <a:pt x="85" y="207"/>
                      <a:pt x="85" y="219"/>
                    </a:cubicBezTo>
                    <a:cubicBezTo>
                      <a:pt x="85" y="228"/>
                      <a:pt x="89" y="237"/>
                      <a:pt x="95" y="244"/>
                    </a:cubicBezTo>
                    <a:cubicBezTo>
                      <a:pt x="101" y="250"/>
                      <a:pt x="108" y="252"/>
                      <a:pt x="117" y="252"/>
                    </a:cubicBezTo>
                    <a:cubicBezTo>
                      <a:pt x="128" y="252"/>
                      <a:pt x="140" y="246"/>
                      <a:pt x="153" y="2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0" name="Freeform 50"/>
              <p:cNvSpPr>
                <a:spLocks/>
              </p:cNvSpPr>
              <p:nvPr userDrawn="1"/>
            </p:nvSpPr>
            <p:spPr bwMode="auto">
              <a:xfrm>
                <a:off x="1342" y="3192"/>
                <a:ext cx="744" cy="712"/>
              </a:xfrm>
              <a:custGeom>
                <a:avLst/>
                <a:gdLst>
                  <a:gd name="T0" fmla="*/ 119 w 315"/>
                  <a:gd name="T1" fmla="*/ 9 h 301"/>
                  <a:gd name="T2" fmla="*/ 119 w 315"/>
                  <a:gd name="T3" fmla="*/ 47 h 301"/>
                  <a:gd name="T4" fmla="*/ 162 w 315"/>
                  <a:gd name="T5" fmla="*/ 11 h 301"/>
                  <a:gd name="T6" fmla="*/ 206 w 315"/>
                  <a:gd name="T7" fmla="*/ 0 h 301"/>
                  <a:gd name="T8" fmla="*/ 253 w 315"/>
                  <a:gd name="T9" fmla="*/ 16 h 301"/>
                  <a:gd name="T10" fmla="*/ 278 w 315"/>
                  <a:gd name="T11" fmla="*/ 55 h 301"/>
                  <a:gd name="T12" fmla="*/ 283 w 315"/>
                  <a:gd name="T13" fmla="*/ 123 h 301"/>
                  <a:gd name="T14" fmla="*/ 283 w 315"/>
                  <a:gd name="T15" fmla="*/ 237 h 301"/>
                  <a:gd name="T16" fmla="*/ 289 w 315"/>
                  <a:gd name="T17" fmla="*/ 279 h 301"/>
                  <a:gd name="T18" fmla="*/ 315 w 315"/>
                  <a:gd name="T19" fmla="*/ 289 h 301"/>
                  <a:gd name="T20" fmla="*/ 315 w 315"/>
                  <a:gd name="T21" fmla="*/ 301 h 301"/>
                  <a:gd name="T22" fmla="*/ 167 w 315"/>
                  <a:gd name="T23" fmla="*/ 301 h 301"/>
                  <a:gd name="T24" fmla="*/ 167 w 315"/>
                  <a:gd name="T25" fmla="*/ 289 h 301"/>
                  <a:gd name="T26" fmla="*/ 191 w 315"/>
                  <a:gd name="T27" fmla="*/ 276 h 301"/>
                  <a:gd name="T28" fmla="*/ 196 w 315"/>
                  <a:gd name="T29" fmla="*/ 237 h 301"/>
                  <a:gd name="T30" fmla="*/ 196 w 315"/>
                  <a:gd name="T31" fmla="*/ 107 h 301"/>
                  <a:gd name="T32" fmla="*/ 193 w 315"/>
                  <a:gd name="T33" fmla="*/ 62 h 301"/>
                  <a:gd name="T34" fmla="*/ 183 w 315"/>
                  <a:gd name="T35" fmla="*/ 48 h 301"/>
                  <a:gd name="T36" fmla="*/ 169 w 315"/>
                  <a:gd name="T37" fmla="*/ 42 h 301"/>
                  <a:gd name="T38" fmla="*/ 119 w 315"/>
                  <a:gd name="T39" fmla="*/ 81 h 301"/>
                  <a:gd name="T40" fmla="*/ 119 w 315"/>
                  <a:gd name="T41" fmla="*/ 237 h 301"/>
                  <a:gd name="T42" fmla="*/ 125 w 315"/>
                  <a:gd name="T43" fmla="*/ 278 h 301"/>
                  <a:gd name="T44" fmla="*/ 147 w 315"/>
                  <a:gd name="T45" fmla="*/ 289 h 301"/>
                  <a:gd name="T46" fmla="*/ 147 w 315"/>
                  <a:gd name="T47" fmla="*/ 301 h 301"/>
                  <a:gd name="T48" fmla="*/ 0 w 315"/>
                  <a:gd name="T49" fmla="*/ 301 h 301"/>
                  <a:gd name="T50" fmla="*/ 0 w 315"/>
                  <a:gd name="T51" fmla="*/ 289 h 301"/>
                  <a:gd name="T52" fmla="*/ 26 w 315"/>
                  <a:gd name="T53" fmla="*/ 278 h 301"/>
                  <a:gd name="T54" fmla="*/ 31 w 315"/>
                  <a:gd name="T55" fmla="*/ 237 h 301"/>
                  <a:gd name="T56" fmla="*/ 31 w 315"/>
                  <a:gd name="T57" fmla="*/ 72 h 301"/>
                  <a:gd name="T58" fmla="*/ 25 w 315"/>
                  <a:gd name="T59" fmla="*/ 31 h 301"/>
                  <a:gd name="T60" fmla="*/ 0 w 315"/>
                  <a:gd name="T61" fmla="*/ 20 h 301"/>
                  <a:gd name="T62" fmla="*/ 0 w 315"/>
                  <a:gd name="T63" fmla="*/ 9 h 301"/>
                  <a:gd name="T64" fmla="*/ 119 w 315"/>
                  <a:gd name="T6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301">
                    <a:moveTo>
                      <a:pt x="119" y="9"/>
                    </a:moveTo>
                    <a:cubicBezTo>
                      <a:pt x="119" y="47"/>
                      <a:pt x="119" y="47"/>
                      <a:pt x="119" y="47"/>
                    </a:cubicBezTo>
                    <a:cubicBezTo>
                      <a:pt x="134" y="30"/>
                      <a:pt x="148" y="19"/>
                      <a:pt x="162" y="11"/>
                    </a:cubicBezTo>
                    <a:cubicBezTo>
                      <a:pt x="175" y="4"/>
                      <a:pt x="190" y="0"/>
                      <a:pt x="206" y="0"/>
                    </a:cubicBezTo>
                    <a:cubicBezTo>
                      <a:pt x="225" y="0"/>
                      <a:pt x="241" y="5"/>
                      <a:pt x="253" y="16"/>
                    </a:cubicBezTo>
                    <a:cubicBezTo>
                      <a:pt x="266" y="26"/>
                      <a:pt x="274" y="39"/>
                      <a:pt x="278" y="55"/>
                    </a:cubicBezTo>
                    <a:cubicBezTo>
                      <a:pt x="281" y="67"/>
                      <a:pt x="283" y="90"/>
                      <a:pt x="283" y="123"/>
                    </a:cubicBezTo>
                    <a:cubicBezTo>
                      <a:pt x="283" y="237"/>
                      <a:pt x="283" y="237"/>
                      <a:pt x="283" y="237"/>
                    </a:cubicBezTo>
                    <a:cubicBezTo>
                      <a:pt x="283" y="259"/>
                      <a:pt x="285" y="274"/>
                      <a:pt x="289" y="279"/>
                    </a:cubicBezTo>
                    <a:cubicBezTo>
                      <a:pt x="293" y="285"/>
                      <a:pt x="302" y="288"/>
                      <a:pt x="315" y="289"/>
                    </a:cubicBezTo>
                    <a:cubicBezTo>
                      <a:pt x="315" y="301"/>
                      <a:pt x="315" y="301"/>
                      <a:pt x="315" y="301"/>
                    </a:cubicBezTo>
                    <a:cubicBezTo>
                      <a:pt x="167" y="301"/>
                      <a:pt x="167" y="301"/>
                      <a:pt x="167" y="301"/>
                    </a:cubicBezTo>
                    <a:cubicBezTo>
                      <a:pt x="167" y="289"/>
                      <a:pt x="167" y="289"/>
                      <a:pt x="167" y="289"/>
                    </a:cubicBezTo>
                    <a:cubicBezTo>
                      <a:pt x="178" y="288"/>
                      <a:pt x="186" y="283"/>
                      <a:pt x="191" y="276"/>
                    </a:cubicBezTo>
                    <a:cubicBezTo>
                      <a:pt x="194" y="271"/>
                      <a:pt x="196" y="258"/>
                      <a:pt x="196" y="237"/>
                    </a:cubicBezTo>
                    <a:cubicBezTo>
                      <a:pt x="196" y="107"/>
                      <a:pt x="196" y="107"/>
                      <a:pt x="196" y="107"/>
                    </a:cubicBezTo>
                    <a:cubicBezTo>
                      <a:pt x="196" y="83"/>
                      <a:pt x="195" y="68"/>
                      <a:pt x="193" y="62"/>
                    </a:cubicBezTo>
                    <a:cubicBezTo>
                      <a:pt x="191" y="56"/>
                      <a:pt x="188" y="51"/>
                      <a:pt x="183" y="48"/>
                    </a:cubicBezTo>
                    <a:cubicBezTo>
                      <a:pt x="179" y="44"/>
                      <a:pt x="174" y="42"/>
                      <a:pt x="169" y="42"/>
                    </a:cubicBezTo>
                    <a:cubicBezTo>
                      <a:pt x="151" y="42"/>
                      <a:pt x="134" y="55"/>
                      <a:pt x="119" y="81"/>
                    </a:cubicBezTo>
                    <a:cubicBezTo>
                      <a:pt x="119" y="237"/>
                      <a:pt x="119" y="237"/>
                      <a:pt x="119" y="237"/>
                    </a:cubicBezTo>
                    <a:cubicBezTo>
                      <a:pt x="119" y="259"/>
                      <a:pt x="121" y="273"/>
                      <a:pt x="125" y="278"/>
                    </a:cubicBezTo>
                    <a:cubicBezTo>
                      <a:pt x="129" y="284"/>
                      <a:pt x="136" y="288"/>
                      <a:pt x="147" y="289"/>
                    </a:cubicBezTo>
                    <a:cubicBezTo>
                      <a:pt x="147" y="301"/>
                      <a:pt x="147" y="301"/>
                      <a:pt x="147" y="301"/>
                    </a:cubicBezTo>
                    <a:cubicBezTo>
                      <a:pt x="0" y="301"/>
                      <a:pt x="0" y="301"/>
                      <a:pt x="0" y="301"/>
                    </a:cubicBezTo>
                    <a:cubicBezTo>
                      <a:pt x="0" y="289"/>
                      <a:pt x="0" y="289"/>
                      <a:pt x="0" y="289"/>
                    </a:cubicBezTo>
                    <a:cubicBezTo>
                      <a:pt x="12" y="288"/>
                      <a:pt x="21" y="284"/>
                      <a:pt x="26" y="278"/>
                    </a:cubicBezTo>
                    <a:cubicBezTo>
                      <a:pt x="29"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1" name="Freeform 51"/>
              <p:cNvSpPr>
                <a:spLocks/>
              </p:cNvSpPr>
              <p:nvPr userDrawn="1"/>
            </p:nvSpPr>
            <p:spPr bwMode="auto">
              <a:xfrm>
                <a:off x="2462" y="2880"/>
                <a:ext cx="1099" cy="1047"/>
              </a:xfrm>
              <a:custGeom>
                <a:avLst/>
                <a:gdLst>
                  <a:gd name="T0" fmla="*/ 415 w 465"/>
                  <a:gd name="T1" fmla="*/ 0 h 443"/>
                  <a:gd name="T2" fmla="*/ 415 w 465"/>
                  <a:gd name="T3" fmla="*/ 149 h 443"/>
                  <a:gd name="T4" fmla="*/ 404 w 465"/>
                  <a:gd name="T5" fmla="*/ 149 h 443"/>
                  <a:gd name="T6" fmla="*/ 341 w 465"/>
                  <a:gd name="T7" fmla="*/ 56 h 443"/>
                  <a:gd name="T8" fmla="*/ 250 w 465"/>
                  <a:gd name="T9" fmla="*/ 24 h 443"/>
                  <a:gd name="T10" fmla="*/ 171 w 465"/>
                  <a:gd name="T11" fmla="*/ 51 h 443"/>
                  <a:gd name="T12" fmla="*/ 126 w 465"/>
                  <a:gd name="T13" fmla="*/ 125 h 443"/>
                  <a:gd name="T14" fmla="*/ 113 w 465"/>
                  <a:gd name="T15" fmla="*/ 223 h 443"/>
                  <a:gd name="T16" fmla="*/ 127 w 465"/>
                  <a:gd name="T17" fmla="*/ 330 h 443"/>
                  <a:gd name="T18" fmla="*/ 173 w 465"/>
                  <a:gd name="T19" fmla="*/ 397 h 443"/>
                  <a:gd name="T20" fmla="*/ 250 w 465"/>
                  <a:gd name="T21" fmla="*/ 419 h 443"/>
                  <a:gd name="T22" fmla="*/ 281 w 465"/>
                  <a:gd name="T23" fmla="*/ 416 h 443"/>
                  <a:gd name="T24" fmla="*/ 314 w 465"/>
                  <a:gd name="T25" fmla="*/ 406 h 443"/>
                  <a:gd name="T26" fmla="*/ 314 w 465"/>
                  <a:gd name="T27" fmla="*/ 318 h 443"/>
                  <a:gd name="T28" fmla="*/ 310 w 465"/>
                  <a:gd name="T29" fmla="*/ 286 h 443"/>
                  <a:gd name="T30" fmla="*/ 296 w 465"/>
                  <a:gd name="T31" fmla="*/ 273 h 443"/>
                  <a:gd name="T32" fmla="*/ 270 w 465"/>
                  <a:gd name="T33" fmla="*/ 267 h 443"/>
                  <a:gd name="T34" fmla="*/ 259 w 465"/>
                  <a:gd name="T35" fmla="*/ 267 h 443"/>
                  <a:gd name="T36" fmla="*/ 259 w 465"/>
                  <a:gd name="T37" fmla="*/ 255 h 443"/>
                  <a:gd name="T38" fmla="*/ 465 w 465"/>
                  <a:gd name="T39" fmla="*/ 255 h 443"/>
                  <a:gd name="T40" fmla="*/ 465 w 465"/>
                  <a:gd name="T41" fmla="*/ 267 h 443"/>
                  <a:gd name="T42" fmla="*/ 432 w 465"/>
                  <a:gd name="T43" fmla="*/ 273 h 443"/>
                  <a:gd name="T44" fmla="*/ 418 w 465"/>
                  <a:gd name="T45" fmla="*/ 289 h 443"/>
                  <a:gd name="T46" fmla="*/ 415 w 465"/>
                  <a:gd name="T47" fmla="*/ 318 h 443"/>
                  <a:gd name="T48" fmla="*/ 415 w 465"/>
                  <a:gd name="T49" fmla="*/ 406 h 443"/>
                  <a:gd name="T50" fmla="*/ 331 w 465"/>
                  <a:gd name="T51" fmla="*/ 433 h 443"/>
                  <a:gd name="T52" fmla="*/ 240 w 465"/>
                  <a:gd name="T53" fmla="*/ 443 h 443"/>
                  <a:gd name="T54" fmla="*/ 140 w 465"/>
                  <a:gd name="T55" fmla="*/ 426 h 443"/>
                  <a:gd name="T56" fmla="*/ 69 w 465"/>
                  <a:gd name="T57" fmla="*/ 383 h 443"/>
                  <a:gd name="T58" fmla="*/ 22 w 465"/>
                  <a:gd name="T59" fmla="*/ 323 h 443"/>
                  <a:gd name="T60" fmla="*/ 0 w 465"/>
                  <a:gd name="T61" fmla="*/ 227 h 443"/>
                  <a:gd name="T62" fmla="*/ 67 w 465"/>
                  <a:gd name="T63" fmla="*/ 65 h 443"/>
                  <a:gd name="T64" fmla="*/ 236 w 465"/>
                  <a:gd name="T65" fmla="*/ 0 h 443"/>
                  <a:gd name="T66" fmla="*/ 293 w 465"/>
                  <a:gd name="T67" fmla="*/ 5 h 443"/>
                  <a:gd name="T68" fmla="*/ 337 w 465"/>
                  <a:gd name="T69" fmla="*/ 19 h 443"/>
                  <a:gd name="T70" fmla="*/ 374 w 465"/>
                  <a:gd name="T71" fmla="*/ 30 h 443"/>
                  <a:gd name="T72" fmla="*/ 390 w 465"/>
                  <a:gd name="T73" fmla="*/ 24 h 443"/>
                  <a:gd name="T74" fmla="*/ 404 w 465"/>
                  <a:gd name="T75" fmla="*/ 0 h 443"/>
                  <a:gd name="T76" fmla="*/ 415 w 465"/>
                  <a:gd name="T77"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5" h="443">
                    <a:moveTo>
                      <a:pt x="415" y="0"/>
                    </a:moveTo>
                    <a:cubicBezTo>
                      <a:pt x="415" y="149"/>
                      <a:pt x="415" y="149"/>
                      <a:pt x="415" y="149"/>
                    </a:cubicBezTo>
                    <a:cubicBezTo>
                      <a:pt x="404" y="149"/>
                      <a:pt x="404" y="149"/>
                      <a:pt x="404" y="149"/>
                    </a:cubicBezTo>
                    <a:cubicBezTo>
                      <a:pt x="390" y="108"/>
                      <a:pt x="369" y="77"/>
                      <a:pt x="341" y="56"/>
                    </a:cubicBezTo>
                    <a:cubicBezTo>
                      <a:pt x="313" y="35"/>
                      <a:pt x="283" y="24"/>
                      <a:pt x="250" y="24"/>
                    </a:cubicBezTo>
                    <a:cubicBezTo>
                      <a:pt x="218" y="24"/>
                      <a:pt x="192" y="33"/>
                      <a:pt x="171" y="51"/>
                    </a:cubicBezTo>
                    <a:cubicBezTo>
                      <a:pt x="150" y="69"/>
                      <a:pt x="135" y="93"/>
                      <a:pt x="126" y="125"/>
                    </a:cubicBezTo>
                    <a:cubicBezTo>
                      <a:pt x="117" y="157"/>
                      <a:pt x="113" y="190"/>
                      <a:pt x="113" y="223"/>
                    </a:cubicBezTo>
                    <a:cubicBezTo>
                      <a:pt x="113" y="264"/>
                      <a:pt x="118" y="299"/>
                      <a:pt x="127" y="330"/>
                    </a:cubicBezTo>
                    <a:cubicBezTo>
                      <a:pt x="137" y="361"/>
                      <a:pt x="152" y="383"/>
                      <a:pt x="173" y="397"/>
                    </a:cubicBezTo>
                    <a:cubicBezTo>
                      <a:pt x="195" y="412"/>
                      <a:pt x="220" y="419"/>
                      <a:pt x="250" y="419"/>
                    </a:cubicBezTo>
                    <a:cubicBezTo>
                      <a:pt x="260" y="419"/>
                      <a:pt x="270" y="418"/>
                      <a:pt x="281" y="416"/>
                    </a:cubicBezTo>
                    <a:cubicBezTo>
                      <a:pt x="292" y="414"/>
                      <a:pt x="303" y="410"/>
                      <a:pt x="314" y="406"/>
                    </a:cubicBezTo>
                    <a:cubicBezTo>
                      <a:pt x="314" y="318"/>
                      <a:pt x="314" y="318"/>
                      <a:pt x="314" y="318"/>
                    </a:cubicBezTo>
                    <a:cubicBezTo>
                      <a:pt x="314" y="301"/>
                      <a:pt x="313" y="291"/>
                      <a:pt x="310" y="286"/>
                    </a:cubicBezTo>
                    <a:cubicBezTo>
                      <a:pt x="308" y="281"/>
                      <a:pt x="303" y="277"/>
                      <a:pt x="296" y="273"/>
                    </a:cubicBezTo>
                    <a:cubicBezTo>
                      <a:pt x="289" y="269"/>
                      <a:pt x="280" y="267"/>
                      <a:pt x="270" y="267"/>
                    </a:cubicBezTo>
                    <a:cubicBezTo>
                      <a:pt x="259" y="267"/>
                      <a:pt x="259" y="267"/>
                      <a:pt x="259" y="267"/>
                    </a:cubicBezTo>
                    <a:cubicBezTo>
                      <a:pt x="259" y="255"/>
                      <a:pt x="259" y="255"/>
                      <a:pt x="259" y="255"/>
                    </a:cubicBezTo>
                    <a:cubicBezTo>
                      <a:pt x="465" y="255"/>
                      <a:pt x="465" y="255"/>
                      <a:pt x="465" y="255"/>
                    </a:cubicBezTo>
                    <a:cubicBezTo>
                      <a:pt x="465" y="267"/>
                      <a:pt x="465" y="267"/>
                      <a:pt x="465" y="267"/>
                    </a:cubicBezTo>
                    <a:cubicBezTo>
                      <a:pt x="449" y="268"/>
                      <a:pt x="438" y="270"/>
                      <a:pt x="432" y="273"/>
                    </a:cubicBezTo>
                    <a:cubicBezTo>
                      <a:pt x="426" y="276"/>
                      <a:pt x="421" y="282"/>
                      <a:pt x="418" y="289"/>
                    </a:cubicBezTo>
                    <a:cubicBezTo>
                      <a:pt x="416" y="293"/>
                      <a:pt x="415" y="303"/>
                      <a:pt x="415" y="318"/>
                    </a:cubicBezTo>
                    <a:cubicBezTo>
                      <a:pt x="415" y="406"/>
                      <a:pt x="415" y="406"/>
                      <a:pt x="415" y="406"/>
                    </a:cubicBezTo>
                    <a:cubicBezTo>
                      <a:pt x="388" y="418"/>
                      <a:pt x="360" y="427"/>
                      <a:pt x="331" y="433"/>
                    </a:cubicBezTo>
                    <a:cubicBezTo>
                      <a:pt x="302" y="440"/>
                      <a:pt x="271" y="443"/>
                      <a:pt x="240" y="443"/>
                    </a:cubicBezTo>
                    <a:cubicBezTo>
                      <a:pt x="200" y="443"/>
                      <a:pt x="166" y="437"/>
                      <a:pt x="140" y="426"/>
                    </a:cubicBezTo>
                    <a:cubicBezTo>
                      <a:pt x="113" y="415"/>
                      <a:pt x="90" y="401"/>
                      <a:pt x="69" y="383"/>
                    </a:cubicBezTo>
                    <a:cubicBezTo>
                      <a:pt x="49" y="365"/>
                      <a:pt x="33" y="345"/>
                      <a:pt x="22" y="323"/>
                    </a:cubicBezTo>
                    <a:cubicBezTo>
                      <a:pt x="7" y="294"/>
                      <a:pt x="0" y="262"/>
                      <a:pt x="0" y="227"/>
                    </a:cubicBezTo>
                    <a:cubicBezTo>
                      <a:pt x="0" y="163"/>
                      <a:pt x="23" y="109"/>
                      <a:pt x="67" y="65"/>
                    </a:cubicBezTo>
                    <a:cubicBezTo>
                      <a:pt x="112" y="21"/>
                      <a:pt x="168" y="0"/>
                      <a:pt x="236" y="0"/>
                    </a:cubicBezTo>
                    <a:cubicBezTo>
                      <a:pt x="257" y="0"/>
                      <a:pt x="276" y="1"/>
                      <a:pt x="293" y="5"/>
                    </a:cubicBezTo>
                    <a:cubicBezTo>
                      <a:pt x="302" y="6"/>
                      <a:pt x="317" y="11"/>
                      <a:pt x="337" y="19"/>
                    </a:cubicBezTo>
                    <a:cubicBezTo>
                      <a:pt x="358" y="27"/>
                      <a:pt x="370" y="30"/>
                      <a:pt x="374" y="30"/>
                    </a:cubicBezTo>
                    <a:cubicBezTo>
                      <a:pt x="380" y="30"/>
                      <a:pt x="385" y="28"/>
                      <a:pt x="390" y="24"/>
                    </a:cubicBezTo>
                    <a:cubicBezTo>
                      <a:pt x="395" y="20"/>
                      <a:pt x="400" y="12"/>
                      <a:pt x="404" y="0"/>
                    </a:cubicBezTo>
                    <a:cubicBezTo>
                      <a:pt x="415" y="0"/>
                      <a:pt x="415" y="0"/>
                      <a:pt x="4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2" name="Freeform 52"/>
              <p:cNvSpPr>
                <a:spLocks noEditPoints="1"/>
              </p:cNvSpPr>
              <p:nvPr userDrawn="1"/>
            </p:nvSpPr>
            <p:spPr bwMode="auto">
              <a:xfrm>
                <a:off x="3601" y="3192"/>
                <a:ext cx="645" cy="731"/>
              </a:xfrm>
              <a:custGeom>
                <a:avLst/>
                <a:gdLst>
                  <a:gd name="T0" fmla="*/ 136 w 273"/>
                  <a:gd name="T1" fmla="*/ 0 h 309"/>
                  <a:gd name="T2" fmla="*/ 207 w 273"/>
                  <a:gd name="T3" fmla="*/ 20 h 309"/>
                  <a:gd name="T4" fmla="*/ 256 w 273"/>
                  <a:gd name="T5" fmla="*/ 76 h 309"/>
                  <a:gd name="T6" fmla="*/ 273 w 273"/>
                  <a:gd name="T7" fmla="*/ 155 h 309"/>
                  <a:gd name="T8" fmla="*/ 242 w 273"/>
                  <a:gd name="T9" fmla="*/ 259 h 309"/>
                  <a:gd name="T10" fmla="*/ 137 w 273"/>
                  <a:gd name="T11" fmla="*/ 309 h 309"/>
                  <a:gd name="T12" fmla="*/ 35 w 273"/>
                  <a:gd name="T13" fmla="*/ 263 h 309"/>
                  <a:gd name="T14" fmla="*/ 0 w 273"/>
                  <a:gd name="T15" fmla="*/ 156 h 309"/>
                  <a:gd name="T16" fmla="*/ 36 w 273"/>
                  <a:gd name="T17" fmla="*/ 47 h 309"/>
                  <a:gd name="T18" fmla="*/ 136 w 273"/>
                  <a:gd name="T19" fmla="*/ 0 h 309"/>
                  <a:gd name="T20" fmla="*/ 137 w 273"/>
                  <a:gd name="T21" fmla="*/ 22 h 309"/>
                  <a:gd name="T22" fmla="*/ 110 w 273"/>
                  <a:gd name="T23" fmla="*/ 34 h 309"/>
                  <a:gd name="T24" fmla="*/ 95 w 273"/>
                  <a:gd name="T25" fmla="*/ 82 h 309"/>
                  <a:gd name="T26" fmla="*/ 91 w 273"/>
                  <a:gd name="T27" fmla="*/ 180 h 309"/>
                  <a:gd name="T28" fmla="*/ 95 w 273"/>
                  <a:gd name="T29" fmla="*/ 243 h 309"/>
                  <a:gd name="T30" fmla="*/ 110 w 273"/>
                  <a:gd name="T31" fmla="*/ 276 h 309"/>
                  <a:gd name="T32" fmla="*/ 136 w 273"/>
                  <a:gd name="T33" fmla="*/ 288 h 309"/>
                  <a:gd name="T34" fmla="*/ 159 w 273"/>
                  <a:gd name="T35" fmla="*/ 280 h 309"/>
                  <a:gd name="T36" fmla="*/ 175 w 273"/>
                  <a:gd name="T37" fmla="*/ 250 h 309"/>
                  <a:gd name="T38" fmla="*/ 182 w 273"/>
                  <a:gd name="T39" fmla="*/ 131 h 309"/>
                  <a:gd name="T40" fmla="*/ 176 w 273"/>
                  <a:gd name="T41" fmla="*/ 58 h 309"/>
                  <a:gd name="T42" fmla="*/ 158 w 273"/>
                  <a:gd name="T43" fmla="*/ 29 h 309"/>
                  <a:gd name="T44" fmla="*/ 137 w 273"/>
                  <a:gd name="T45" fmla="*/ 2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09">
                    <a:moveTo>
                      <a:pt x="136" y="0"/>
                    </a:moveTo>
                    <a:cubicBezTo>
                      <a:pt x="161" y="0"/>
                      <a:pt x="185" y="7"/>
                      <a:pt x="207" y="20"/>
                    </a:cubicBezTo>
                    <a:cubicBezTo>
                      <a:pt x="228" y="33"/>
                      <a:pt x="245" y="52"/>
                      <a:pt x="256" y="76"/>
                    </a:cubicBezTo>
                    <a:cubicBezTo>
                      <a:pt x="268" y="100"/>
                      <a:pt x="273" y="126"/>
                      <a:pt x="273" y="155"/>
                    </a:cubicBezTo>
                    <a:cubicBezTo>
                      <a:pt x="273" y="196"/>
                      <a:pt x="263" y="231"/>
                      <a:pt x="242" y="259"/>
                    </a:cubicBezTo>
                    <a:cubicBezTo>
                      <a:pt x="216" y="293"/>
                      <a:pt x="181" y="309"/>
                      <a:pt x="137" y="309"/>
                    </a:cubicBezTo>
                    <a:cubicBezTo>
                      <a:pt x="93" y="309"/>
                      <a:pt x="59" y="294"/>
                      <a:pt x="35" y="263"/>
                    </a:cubicBezTo>
                    <a:cubicBezTo>
                      <a:pt x="12" y="232"/>
                      <a:pt x="0" y="197"/>
                      <a:pt x="0" y="156"/>
                    </a:cubicBezTo>
                    <a:cubicBezTo>
                      <a:pt x="0" y="114"/>
                      <a:pt x="12" y="78"/>
                      <a:pt x="36" y="47"/>
                    </a:cubicBezTo>
                    <a:cubicBezTo>
                      <a:pt x="60" y="16"/>
                      <a:pt x="93" y="0"/>
                      <a:pt x="136" y="0"/>
                    </a:cubicBezTo>
                    <a:close/>
                    <a:moveTo>
                      <a:pt x="137" y="22"/>
                    </a:moveTo>
                    <a:cubicBezTo>
                      <a:pt x="126" y="22"/>
                      <a:pt x="117" y="26"/>
                      <a:pt x="110" y="34"/>
                    </a:cubicBezTo>
                    <a:cubicBezTo>
                      <a:pt x="102" y="42"/>
                      <a:pt x="97" y="58"/>
                      <a:pt x="95" y="82"/>
                    </a:cubicBezTo>
                    <a:cubicBezTo>
                      <a:pt x="92" y="105"/>
                      <a:pt x="91" y="138"/>
                      <a:pt x="91" y="180"/>
                    </a:cubicBezTo>
                    <a:cubicBezTo>
                      <a:pt x="91" y="202"/>
                      <a:pt x="93" y="223"/>
                      <a:pt x="95" y="243"/>
                    </a:cubicBezTo>
                    <a:cubicBezTo>
                      <a:pt x="98" y="257"/>
                      <a:pt x="103" y="269"/>
                      <a:pt x="110" y="276"/>
                    </a:cubicBezTo>
                    <a:cubicBezTo>
                      <a:pt x="118" y="284"/>
                      <a:pt x="126" y="288"/>
                      <a:pt x="136" y="288"/>
                    </a:cubicBezTo>
                    <a:cubicBezTo>
                      <a:pt x="145" y="288"/>
                      <a:pt x="153" y="285"/>
                      <a:pt x="159" y="280"/>
                    </a:cubicBezTo>
                    <a:cubicBezTo>
                      <a:pt x="167" y="273"/>
                      <a:pt x="173" y="263"/>
                      <a:pt x="175" y="250"/>
                    </a:cubicBezTo>
                    <a:cubicBezTo>
                      <a:pt x="180" y="231"/>
                      <a:pt x="182" y="191"/>
                      <a:pt x="182" y="131"/>
                    </a:cubicBezTo>
                    <a:cubicBezTo>
                      <a:pt x="182" y="95"/>
                      <a:pt x="180" y="71"/>
                      <a:pt x="176" y="58"/>
                    </a:cubicBezTo>
                    <a:cubicBezTo>
                      <a:pt x="172" y="45"/>
                      <a:pt x="166" y="35"/>
                      <a:pt x="158" y="29"/>
                    </a:cubicBezTo>
                    <a:cubicBezTo>
                      <a:pt x="153" y="25"/>
                      <a:pt x="146" y="22"/>
                      <a:pt x="137"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3" name="Freeform 53"/>
              <p:cNvSpPr>
                <a:spLocks/>
              </p:cNvSpPr>
              <p:nvPr userDrawn="1"/>
            </p:nvSpPr>
            <p:spPr bwMode="auto">
              <a:xfrm>
                <a:off x="4225" y="3213"/>
                <a:ext cx="727" cy="710"/>
              </a:xfrm>
              <a:custGeom>
                <a:avLst/>
                <a:gdLst>
                  <a:gd name="T0" fmla="*/ 147 w 308"/>
                  <a:gd name="T1" fmla="*/ 300 h 300"/>
                  <a:gd name="T2" fmla="*/ 49 w 308"/>
                  <a:gd name="T3" fmla="*/ 74 h 300"/>
                  <a:gd name="T4" fmla="*/ 21 w 308"/>
                  <a:gd name="T5" fmla="*/ 22 h 300"/>
                  <a:gd name="T6" fmla="*/ 0 w 308"/>
                  <a:gd name="T7" fmla="*/ 11 h 300"/>
                  <a:gd name="T8" fmla="*/ 0 w 308"/>
                  <a:gd name="T9" fmla="*/ 0 h 300"/>
                  <a:gd name="T10" fmla="*/ 155 w 308"/>
                  <a:gd name="T11" fmla="*/ 0 h 300"/>
                  <a:gd name="T12" fmla="*/ 155 w 308"/>
                  <a:gd name="T13" fmla="*/ 11 h 300"/>
                  <a:gd name="T14" fmla="*/ 135 w 308"/>
                  <a:gd name="T15" fmla="*/ 17 h 300"/>
                  <a:gd name="T16" fmla="*/ 127 w 308"/>
                  <a:gd name="T17" fmla="*/ 33 h 300"/>
                  <a:gd name="T18" fmla="*/ 141 w 308"/>
                  <a:gd name="T19" fmla="*/ 76 h 300"/>
                  <a:gd name="T20" fmla="*/ 189 w 308"/>
                  <a:gd name="T21" fmla="*/ 186 h 300"/>
                  <a:gd name="T22" fmla="*/ 227 w 308"/>
                  <a:gd name="T23" fmla="*/ 91 h 300"/>
                  <a:gd name="T24" fmla="*/ 244 w 308"/>
                  <a:gd name="T25" fmla="*/ 34 h 300"/>
                  <a:gd name="T26" fmla="*/ 237 w 308"/>
                  <a:gd name="T27" fmla="*/ 18 h 300"/>
                  <a:gd name="T28" fmla="*/ 212 w 308"/>
                  <a:gd name="T29" fmla="*/ 11 h 300"/>
                  <a:gd name="T30" fmla="*/ 212 w 308"/>
                  <a:gd name="T31" fmla="*/ 0 h 300"/>
                  <a:gd name="T32" fmla="*/ 308 w 308"/>
                  <a:gd name="T33" fmla="*/ 0 h 300"/>
                  <a:gd name="T34" fmla="*/ 308 w 308"/>
                  <a:gd name="T35" fmla="*/ 11 h 300"/>
                  <a:gd name="T36" fmla="*/ 285 w 308"/>
                  <a:gd name="T37" fmla="*/ 22 h 300"/>
                  <a:gd name="T38" fmla="*/ 259 w 308"/>
                  <a:gd name="T39" fmla="*/ 71 h 300"/>
                  <a:gd name="T40" fmla="*/ 162 w 308"/>
                  <a:gd name="T41" fmla="*/ 300 h 300"/>
                  <a:gd name="T42" fmla="*/ 147 w 308"/>
                  <a:gd name="T43"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300">
                    <a:moveTo>
                      <a:pt x="147" y="300"/>
                    </a:moveTo>
                    <a:cubicBezTo>
                      <a:pt x="49" y="74"/>
                      <a:pt x="49" y="74"/>
                      <a:pt x="49" y="74"/>
                    </a:cubicBezTo>
                    <a:cubicBezTo>
                      <a:pt x="37" y="47"/>
                      <a:pt x="28" y="30"/>
                      <a:pt x="21" y="22"/>
                    </a:cubicBezTo>
                    <a:cubicBezTo>
                      <a:pt x="16" y="17"/>
                      <a:pt x="9" y="13"/>
                      <a:pt x="0" y="11"/>
                    </a:cubicBezTo>
                    <a:cubicBezTo>
                      <a:pt x="0" y="0"/>
                      <a:pt x="0" y="0"/>
                      <a:pt x="0" y="0"/>
                    </a:cubicBezTo>
                    <a:cubicBezTo>
                      <a:pt x="155" y="0"/>
                      <a:pt x="155" y="0"/>
                      <a:pt x="155" y="0"/>
                    </a:cubicBezTo>
                    <a:cubicBezTo>
                      <a:pt x="155" y="11"/>
                      <a:pt x="155" y="11"/>
                      <a:pt x="155" y="11"/>
                    </a:cubicBezTo>
                    <a:cubicBezTo>
                      <a:pt x="145" y="11"/>
                      <a:pt x="138" y="13"/>
                      <a:pt x="135" y="17"/>
                    </a:cubicBezTo>
                    <a:cubicBezTo>
                      <a:pt x="130" y="21"/>
                      <a:pt x="127" y="27"/>
                      <a:pt x="127" y="33"/>
                    </a:cubicBezTo>
                    <a:cubicBezTo>
                      <a:pt x="127" y="41"/>
                      <a:pt x="132" y="55"/>
                      <a:pt x="141" y="76"/>
                    </a:cubicBezTo>
                    <a:cubicBezTo>
                      <a:pt x="189" y="186"/>
                      <a:pt x="189" y="186"/>
                      <a:pt x="189" y="186"/>
                    </a:cubicBezTo>
                    <a:cubicBezTo>
                      <a:pt x="227" y="91"/>
                      <a:pt x="227" y="91"/>
                      <a:pt x="227" y="91"/>
                    </a:cubicBezTo>
                    <a:cubicBezTo>
                      <a:pt x="239" y="64"/>
                      <a:pt x="244" y="45"/>
                      <a:pt x="244" y="34"/>
                    </a:cubicBezTo>
                    <a:cubicBezTo>
                      <a:pt x="244" y="27"/>
                      <a:pt x="242" y="22"/>
                      <a:pt x="237" y="18"/>
                    </a:cubicBezTo>
                    <a:cubicBezTo>
                      <a:pt x="232" y="14"/>
                      <a:pt x="224" y="12"/>
                      <a:pt x="212" y="11"/>
                    </a:cubicBezTo>
                    <a:cubicBezTo>
                      <a:pt x="212" y="0"/>
                      <a:pt x="212" y="0"/>
                      <a:pt x="212" y="0"/>
                    </a:cubicBezTo>
                    <a:cubicBezTo>
                      <a:pt x="308" y="0"/>
                      <a:pt x="308" y="0"/>
                      <a:pt x="308" y="0"/>
                    </a:cubicBezTo>
                    <a:cubicBezTo>
                      <a:pt x="308" y="11"/>
                      <a:pt x="308" y="11"/>
                      <a:pt x="308" y="11"/>
                    </a:cubicBezTo>
                    <a:cubicBezTo>
                      <a:pt x="299" y="13"/>
                      <a:pt x="291" y="16"/>
                      <a:pt x="285" y="22"/>
                    </a:cubicBezTo>
                    <a:cubicBezTo>
                      <a:pt x="279" y="27"/>
                      <a:pt x="271" y="44"/>
                      <a:pt x="259" y="71"/>
                    </a:cubicBezTo>
                    <a:cubicBezTo>
                      <a:pt x="162" y="300"/>
                      <a:pt x="162" y="300"/>
                      <a:pt x="162" y="300"/>
                    </a:cubicBezTo>
                    <a:cubicBezTo>
                      <a:pt x="147" y="300"/>
                      <a:pt x="147" y="300"/>
                      <a:pt x="147" y="3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4" name="Freeform 54"/>
              <p:cNvSpPr>
                <a:spLocks noEditPoints="1"/>
              </p:cNvSpPr>
              <p:nvPr userDrawn="1"/>
            </p:nvSpPr>
            <p:spPr bwMode="auto">
              <a:xfrm>
                <a:off x="4917" y="3192"/>
                <a:ext cx="577" cy="731"/>
              </a:xfrm>
              <a:custGeom>
                <a:avLst/>
                <a:gdLst>
                  <a:gd name="T0" fmla="*/ 244 w 244"/>
                  <a:gd name="T1" fmla="*/ 144 h 309"/>
                  <a:gd name="T2" fmla="*/ 84 w 244"/>
                  <a:gd name="T3" fmla="*/ 144 h 309"/>
                  <a:gd name="T4" fmla="*/ 115 w 244"/>
                  <a:gd name="T5" fmla="*/ 236 h 309"/>
                  <a:gd name="T6" fmla="*/ 167 w 244"/>
                  <a:gd name="T7" fmla="*/ 262 h 309"/>
                  <a:gd name="T8" fmla="*/ 201 w 244"/>
                  <a:gd name="T9" fmla="*/ 252 h 309"/>
                  <a:gd name="T10" fmla="*/ 234 w 244"/>
                  <a:gd name="T11" fmla="*/ 214 h 309"/>
                  <a:gd name="T12" fmla="*/ 244 w 244"/>
                  <a:gd name="T13" fmla="*/ 221 h 309"/>
                  <a:gd name="T14" fmla="*/ 192 w 244"/>
                  <a:gd name="T15" fmla="*/ 289 h 309"/>
                  <a:gd name="T16" fmla="*/ 125 w 244"/>
                  <a:gd name="T17" fmla="*/ 309 h 309"/>
                  <a:gd name="T18" fmla="*/ 27 w 244"/>
                  <a:gd name="T19" fmla="*/ 259 h 309"/>
                  <a:gd name="T20" fmla="*/ 0 w 244"/>
                  <a:gd name="T21" fmla="*/ 160 h 309"/>
                  <a:gd name="T22" fmla="*/ 40 w 244"/>
                  <a:gd name="T23" fmla="*/ 44 h 309"/>
                  <a:gd name="T24" fmla="*/ 132 w 244"/>
                  <a:gd name="T25" fmla="*/ 0 h 309"/>
                  <a:gd name="T26" fmla="*/ 209 w 244"/>
                  <a:gd name="T27" fmla="*/ 37 h 309"/>
                  <a:gd name="T28" fmla="*/ 244 w 244"/>
                  <a:gd name="T29" fmla="*/ 144 h 309"/>
                  <a:gd name="T30" fmla="*/ 168 w 244"/>
                  <a:gd name="T31" fmla="*/ 123 h 309"/>
                  <a:gd name="T32" fmla="*/ 162 w 244"/>
                  <a:gd name="T33" fmla="*/ 54 h 309"/>
                  <a:gd name="T34" fmla="*/ 145 w 244"/>
                  <a:gd name="T35" fmla="*/ 26 h 309"/>
                  <a:gd name="T36" fmla="*/ 128 w 244"/>
                  <a:gd name="T37" fmla="*/ 20 h 309"/>
                  <a:gd name="T38" fmla="*/ 101 w 244"/>
                  <a:gd name="T39" fmla="*/ 36 h 309"/>
                  <a:gd name="T40" fmla="*/ 83 w 244"/>
                  <a:gd name="T41" fmla="*/ 112 h 309"/>
                  <a:gd name="T42" fmla="*/ 83 w 244"/>
                  <a:gd name="T43" fmla="*/ 123 h 309"/>
                  <a:gd name="T44" fmla="*/ 168 w 244"/>
                  <a:gd name="T45" fmla="*/ 12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4" h="309">
                    <a:moveTo>
                      <a:pt x="244" y="144"/>
                    </a:moveTo>
                    <a:cubicBezTo>
                      <a:pt x="84" y="144"/>
                      <a:pt x="84" y="144"/>
                      <a:pt x="84" y="144"/>
                    </a:cubicBezTo>
                    <a:cubicBezTo>
                      <a:pt x="86" y="183"/>
                      <a:pt x="96" y="214"/>
                      <a:pt x="115" y="236"/>
                    </a:cubicBezTo>
                    <a:cubicBezTo>
                      <a:pt x="129" y="253"/>
                      <a:pt x="147" y="262"/>
                      <a:pt x="167" y="262"/>
                    </a:cubicBezTo>
                    <a:cubicBezTo>
                      <a:pt x="179" y="262"/>
                      <a:pt x="191" y="259"/>
                      <a:pt x="201" y="252"/>
                    </a:cubicBezTo>
                    <a:cubicBezTo>
                      <a:pt x="211" y="245"/>
                      <a:pt x="222" y="232"/>
                      <a:pt x="234" y="214"/>
                    </a:cubicBezTo>
                    <a:cubicBezTo>
                      <a:pt x="244" y="221"/>
                      <a:pt x="244" y="221"/>
                      <a:pt x="244" y="221"/>
                    </a:cubicBezTo>
                    <a:cubicBezTo>
                      <a:pt x="228" y="253"/>
                      <a:pt x="211" y="276"/>
                      <a:pt x="192" y="289"/>
                    </a:cubicBezTo>
                    <a:cubicBezTo>
                      <a:pt x="173" y="303"/>
                      <a:pt x="151" y="309"/>
                      <a:pt x="125" y="309"/>
                    </a:cubicBezTo>
                    <a:cubicBezTo>
                      <a:pt x="82" y="309"/>
                      <a:pt x="49" y="293"/>
                      <a:pt x="27" y="259"/>
                    </a:cubicBezTo>
                    <a:cubicBezTo>
                      <a:pt x="9" y="233"/>
                      <a:pt x="0" y="199"/>
                      <a:pt x="0" y="160"/>
                    </a:cubicBezTo>
                    <a:cubicBezTo>
                      <a:pt x="0" y="111"/>
                      <a:pt x="13" y="72"/>
                      <a:pt x="40" y="44"/>
                    </a:cubicBezTo>
                    <a:cubicBezTo>
                      <a:pt x="66" y="15"/>
                      <a:pt x="97" y="0"/>
                      <a:pt x="132" y="0"/>
                    </a:cubicBezTo>
                    <a:cubicBezTo>
                      <a:pt x="162" y="0"/>
                      <a:pt x="187" y="12"/>
                      <a:pt x="209" y="37"/>
                    </a:cubicBezTo>
                    <a:cubicBezTo>
                      <a:pt x="231" y="61"/>
                      <a:pt x="243" y="97"/>
                      <a:pt x="244" y="144"/>
                    </a:cubicBezTo>
                    <a:close/>
                    <a:moveTo>
                      <a:pt x="168" y="123"/>
                    </a:moveTo>
                    <a:cubicBezTo>
                      <a:pt x="168" y="90"/>
                      <a:pt x="166" y="67"/>
                      <a:pt x="162" y="54"/>
                    </a:cubicBezTo>
                    <a:cubicBezTo>
                      <a:pt x="158" y="42"/>
                      <a:pt x="153" y="33"/>
                      <a:pt x="145" y="26"/>
                    </a:cubicBezTo>
                    <a:cubicBezTo>
                      <a:pt x="141" y="22"/>
                      <a:pt x="135" y="20"/>
                      <a:pt x="128" y="20"/>
                    </a:cubicBezTo>
                    <a:cubicBezTo>
                      <a:pt x="117" y="20"/>
                      <a:pt x="108" y="26"/>
                      <a:pt x="101" y="36"/>
                    </a:cubicBezTo>
                    <a:cubicBezTo>
                      <a:pt x="89" y="55"/>
                      <a:pt x="83" y="80"/>
                      <a:pt x="83" y="112"/>
                    </a:cubicBezTo>
                    <a:cubicBezTo>
                      <a:pt x="83" y="123"/>
                      <a:pt x="83" y="123"/>
                      <a:pt x="83" y="123"/>
                    </a:cubicBezTo>
                    <a:cubicBezTo>
                      <a:pt x="168" y="123"/>
                      <a:pt x="168" y="123"/>
                      <a:pt x="168"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5" name="Freeform 55"/>
              <p:cNvSpPr>
                <a:spLocks/>
              </p:cNvSpPr>
              <p:nvPr userDrawn="1"/>
            </p:nvSpPr>
            <p:spPr bwMode="auto">
              <a:xfrm>
                <a:off x="5538" y="3192"/>
                <a:ext cx="594" cy="712"/>
              </a:xfrm>
              <a:custGeom>
                <a:avLst/>
                <a:gdLst>
                  <a:gd name="T0" fmla="*/ 120 w 251"/>
                  <a:gd name="T1" fmla="*/ 9 h 301"/>
                  <a:gd name="T2" fmla="*/ 120 w 251"/>
                  <a:gd name="T3" fmla="*/ 75 h 301"/>
                  <a:gd name="T4" fmla="*/ 171 w 251"/>
                  <a:gd name="T5" fmla="*/ 15 h 301"/>
                  <a:gd name="T6" fmla="*/ 213 w 251"/>
                  <a:gd name="T7" fmla="*/ 0 h 301"/>
                  <a:gd name="T8" fmla="*/ 240 w 251"/>
                  <a:gd name="T9" fmla="*/ 11 h 301"/>
                  <a:gd name="T10" fmla="*/ 251 w 251"/>
                  <a:gd name="T11" fmla="*/ 41 h 301"/>
                  <a:gd name="T12" fmla="*/ 241 w 251"/>
                  <a:gd name="T13" fmla="*/ 74 h 301"/>
                  <a:gd name="T14" fmla="*/ 216 w 251"/>
                  <a:gd name="T15" fmla="*/ 85 h 301"/>
                  <a:gd name="T16" fmla="*/ 188 w 251"/>
                  <a:gd name="T17" fmla="*/ 75 h 301"/>
                  <a:gd name="T18" fmla="*/ 173 w 251"/>
                  <a:gd name="T19" fmla="*/ 63 h 301"/>
                  <a:gd name="T20" fmla="*/ 166 w 251"/>
                  <a:gd name="T21" fmla="*/ 61 h 301"/>
                  <a:gd name="T22" fmla="*/ 149 w 251"/>
                  <a:gd name="T23" fmla="*/ 68 h 301"/>
                  <a:gd name="T24" fmla="*/ 130 w 251"/>
                  <a:gd name="T25" fmla="*/ 98 h 301"/>
                  <a:gd name="T26" fmla="*/ 120 w 251"/>
                  <a:gd name="T27" fmla="*/ 165 h 301"/>
                  <a:gd name="T28" fmla="*/ 120 w 251"/>
                  <a:gd name="T29" fmla="*/ 232 h 301"/>
                  <a:gd name="T30" fmla="*/ 120 w 251"/>
                  <a:gd name="T31" fmla="*/ 250 h 301"/>
                  <a:gd name="T32" fmla="*/ 122 w 251"/>
                  <a:gd name="T33" fmla="*/ 272 h 301"/>
                  <a:gd name="T34" fmla="*/ 133 w 251"/>
                  <a:gd name="T35" fmla="*/ 285 h 301"/>
                  <a:gd name="T36" fmla="*/ 158 w 251"/>
                  <a:gd name="T37" fmla="*/ 289 h 301"/>
                  <a:gd name="T38" fmla="*/ 158 w 251"/>
                  <a:gd name="T39" fmla="*/ 301 h 301"/>
                  <a:gd name="T40" fmla="*/ 0 w 251"/>
                  <a:gd name="T41" fmla="*/ 301 h 301"/>
                  <a:gd name="T42" fmla="*/ 0 w 251"/>
                  <a:gd name="T43" fmla="*/ 289 h 301"/>
                  <a:gd name="T44" fmla="*/ 26 w 251"/>
                  <a:gd name="T45" fmla="*/ 279 h 301"/>
                  <a:gd name="T46" fmla="*/ 33 w 251"/>
                  <a:gd name="T47" fmla="*/ 232 h 301"/>
                  <a:gd name="T48" fmla="*/ 33 w 251"/>
                  <a:gd name="T49" fmla="*/ 71 h 301"/>
                  <a:gd name="T50" fmla="*/ 30 w 251"/>
                  <a:gd name="T51" fmla="*/ 39 h 301"/>
                  <a:gd name="T52" fmla="*/ 21 w 251"/>
                  <a:gd name="T53" fmla="*/ 26 h 301"/>
                  <a:gd name="T54" fmla="*/ 0 w 251"/>
                  <a:gd name="T55" fmla="*/ 20 h 301"/>
                  <a:gd name="T56" fmla="*/ 0 w 251"/>
                  <a:gd name="T57" fmla="*/ 9 h 301"/>
                  <a:gd name="T58" fmla="*/ 120 w 251"/>
                  <a:gd name="T59"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1" h="301">
                    <a:moveTo>
                      <a:pt x="120" y="9"/>
                    </a:moveTo>
                    <a:cubicBezTo>
                      <a:pt x="120" y="75"/>
                      <a:pt x="120" y="75"/>
                      <a:pt x="120" y="75"/>
                    </a:cubicBezTo>
                    <a:cubicBezTo>
                      <a:pt x="139" y="45"/>
                      <a:pt x="156" y="25"/>
                      <a:pt x="171" y="15"/>
                    </a:cubicBezTo>
                    <a:cubicBezTo>
                      <a:pt x="185" y="5"/>
                      <a:pt x="199" y="0"/>
                      <a:pt x="213" y="0"/>
                    </a:cubicBezTo>
                    <a:cubicBezTo>
                      <a:pt x="224" y="0"/>
                      <a:pt x="234" y="4"/>
                      <a:pt x="240" y="11"/>
                    </a:cubicBezTo>
                    <a:cubicBezTo>
                      <a:pt x="247" y="18"/>
                      <a:pt x="251" y="28"/>
                      <a:pt x="251" y="41"/>
                    </a:cubicBezTo>
                    <a:cubicBezTo>
                      <a:pt x="251" y="55"/>
                      <a:pt x="248" y="66"/>
                      <a:pt x="241" y="74"/>
                    </a:cubicBezTo>
                    <a:cubicBezTo>
                      <a:pt x="234" y="82"/>
                      <a:pt x="226" y="85"/>
                      <a:pt x="216" y="85"/>
                    </a:cubicBezTo>
                    <a:cubicBezTo>
                      <a:pt x="205" y="85"/>
                      <a:pt x="196" y="82"/>
                      <a:pt x="188" y="75"/>
                    </a:cubicBezTo>
                    <a:cubicBezTo>
                      <a:pt x="180" y="68"/>
                      <a:pt x="175" y="64"/>
                      <a:pt x="173" y="63"/>
                    </a:cubicBezTo>
                    <a:cubicBezTo>
                      <a:pt x="171" y="62"/>
                      <a:pt x="169" y="61"/>
                      <a:pt x="166" y="61"/>
                    </a:cubicBezTo>
                    <a:cubicBezTo>
                      <a:pt x="160" y="61"/>
                      <a:pt x="154" y="63"/>
                      <a:pt x="149" y="68"/>
                    </a:cubicBezTo>
                    <a:cubicBezTo>
                      <a:pt x="140" y="75"/>
                      <a:pt x="134" y="85"/>
                      <a:pt x="130" y="98"/>
                    </a:cubicBezTo>
                    <a:cubicBezTo>
                      <a:pt x="123" y="118"/>
                      <a:pt x="120" y="141"/>
                      <a:pt x="120" y="165"/>
                    </a:cubicBezTo>
                    <a:cubicBezTo>
                      <a:pt x="120" y="232"/>
                      <a:pt x="120" y="232"/>
                      <a:pt x="120" y="232"/>
                    </a:cubicBezTo>
                    <a:cubicBezTo>
                      <a:pt x="120" y="250"/>
                      <a:pt x="120" y="250"/>
                      <a:pt x="120" y="250"/>
                    </a:cubicBezTo>
                    <a:cubicBezTo>
                      <a:pt x="120" y="261"/>
                      <a:pt x="121" y="269"/>
                      <a:pt x="122" y="272"/>
                    </a:cubicBezTo>
                    <a:cubicBezTo>
                      <a:pt x="125" y="278"/>
                      <a:pt x="128" y="282"/>
                      <a:pt x="133" y="285"/>
                    </a:cubicBezTo>
                    <a:cubicBezTo>
                      <a:pt x="138" y="287"/>
                      <a:pt x="146" y="289"/>
                      <a:pt x="158" y="289"/>
                    </a:cubicBezTo>
                    <a:cubicBezTo>
                      <a:pt x="158" y="301"/>
                      <a:pt x="158" y="301"/>
                      <a:pt x="158" y="301"/>
                    </a:cubicBezTo>
                    <a:cubicBezTo>
                      <a:pt x="0" y="301"/>
                      <a:pt x="0" y="301"/>
                      <a:pt x="0" y="301"/>
                    </a:cubicBezTo>
                    <a:cubicBezTo>
                      <a:pt x="0" y="289"/>
                      <a:pt x="0" y="289"/>
                      <a:pt x="0" y="289"/>
                    </a:cubicBezTo>
                    <a:cubicBezTo>
                      <a:pt x="13" y="288"/>
                      <a:pt x="22" y="285"/>
                      <a:pt x="26" y="279"/>
                    </a:cubicBezTo>
                    <a:cubicBezTo>
                      <a:pt x="31" y="273"/>
                      <a:pt x="33" y="257"/>
                      <a:pt x="33" y="232"/>
                    </a:cubicBezTo>
                    <a:cubicBezTo>
                      <a:pt x="33" y="71"/>
                      <a:pt x="33" y="71"/>
                      <a:pt x="33" y="71"/>
                    </a:cubicBezTo>
                    <a:cubicBezTo>
                      <a:pt x="33" y="54"/>
                      <a:pt x="32" y="43"/>
                      <a:pt x="30" y="39"/>
                    </a:cubicBezTo>
                    <a:cubicBezTo>
                      <a:pt x="28" y="33"/>
                      <a:pt x="25" y="29"/>
                      <a:pt x="21" y="26"/>
                    </a:cubicBezTo>
                    <a:cubicBezTo>
                      <a:pt x="17" y="23"/>
                      <a:pt x="10" y="22"/>
                      <a:pt x="0" y="20"/>
                    </a:cubicBezTo>
                    <a:cubicBezTo>
                      <a:pt x="0" y="9"/>
                      <a:pt x="0" y="9"/>
                      <a:pt x="0" y="9"/>
                    </a:cubicBezTo>
                    <a:cubicBezTo>
                      <a:pt x="120" y="9"/>
                      <a:pt x="120" y="9"/>
                      <a:pt x="12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6" name="Freeform 56"/>
              <p:cNvSpPr>
                <a:spLocks/>
              </p:cNvSpPr>
              <p:nvPr userDrawn="1"/>
            </p:nvSpPr>
            <p:spPr bwMode="auto">
              <a:xfrm>
                <a:off x="6176" y="3192"/>
                <a:ext cx="745" cy="712"/>
              </a:xfrm>
              <a:custGeom>
                <a:avLst/>
                <a:gdLst>
                  <a:gd name="T0" fmla="*/ 119 w 315"/>
                  <a:gd name="T1" fmla="*/ 9 h 301"/>
                  <a:gd name="T2" fmla="*/ 119 w 315"/>
                  <a:gd name="T3" fmla="*/ 47 h 301"/>
                  <a:gd name="T4" fmla="*/ 162 w 315"/>
                  <a:gd name="T5" fmla="*/ 11 h 301"/>
                  <a:gd name="T6" fmla="*/ 206 w 315"/>
                  <a:gd name="T7" fmla="*/ 0 h 301"/>
                  <a:gd name="T8" fmla="*/ 253 w 315"/>
                  <a:gd name="T9" fmla="*/ 16 h 301"/>
                  <a:gd name="T10" fmla="*/ 278 w 315"/>
                  <a:gd name="T11" fmla="*/ 55 h 301"/>
                  <a:gd name="T12" fmla="*/ 283 w 315"/>
                  <a:gd name="T13" fmla="*/ 123 h 301"/>
                  <a:gd name="T14" fmla="*/ 283 w 315"/>
                  <a:gd name="T15" fmla="*/ 237 h 301"/>
                  <a:gd name="T16" fmla="*/ 289 w 315"/>
                  <a:gd name="T17" fmla="*/ 279 h 301"/>
                  <a:gd name="T18" fmla="*/ 315 w 315"/>
                  <a:gd name="T19" fmla="*/ 289 h 301"/>
                  <a:gd name="T20" fmla="*/ 315 w 315"/>
                  <a:gd name="T21" fmla="*/ 301 h 301"/>
                  <a:gd name="T22" fmla="*/ 167 w 315"/>
                  <a:gd name="T23" fmla="*/ 301 h 301"/>
                  <a:gd name="T24" fmla="*/ 167 w 315"/>
                  <a:gd name="T25" fmla="*/ 289 h 301"/>
                  <a:gd name="T26" fmla="*/ 191 w 315"/>
                  <a:gd name="T27" fmla="*/ 276 h 301"/>
                  <a:gd name="T28" fmla="*/ 196 w 315"/>
                  <a:gd name="T29" fmla="*/ 237 h 301"/>
                  <a:gd name="T30" fmla="*/ 196 w 315"/>
                  <a:gd name="T31" fmla="*/ 107 h 301"/>
                  <a:gd name="T32" fmla="*/ 193 w 315"/>
                  <a:gd name="T33" fmla="*/ 62 h 301"/>
                  <a:gd name="T34" fmla="*/ 183 w 315"/>
                  <a:gd name="T35" fmla="*/ 48 h 301"/>
                  <a:gd name="T36" fmla="*/ 169 w 315"/>
                  <a:gd name="T37" fmla="*/ 42 h 301"/>
                  <a:gd name="T38" fmla="*/ 119 w 315"/>
                  <a:gd name="T39" fmla="*/ 81 h 301"/>
                  <a:gd name="T40" fmla="*/ 119 w 315"/>
                  <a:gd name="T41" fmla="*/ 237 h 301"/>
                  <a:gd name="T42" fmla="*/ 125 w 315"/>
                  <a:gd name="T43" fmla="*/ 278 h 301"/>
                  <a:gd name="T44" fmla="*/ 147 w 315"/>
                  <a:gd name="T45" fmla="*/ 289 h 301"/>
                  <a:gd name="T46" fmla="*/ 147 w 315"/>
                  <a:gd name="T47" fmla="*/ 301 h 301"/>
                  <a:gd name="T48" fmla="*/ 0 w 315"/>
                  <a:gd name="T49" fmla="*/ 301 h 301"/>
                  <a:gd name="T50" fmla="*/ 0 w 315"/>
                  <a:gd name="T51" fmla="*/ 289 h 301"/>
                  <a:gd name="T52" fmla="*/ 26 w 315"/>
                  <a:gd name="T53" fmla="*/ 278 h 301"/>
                  <a:gd name="T54" fmla="*/ 31 w 315"/>
                  <a:gd name="T55" fmla="*/ 237 h 301"/>
                  <a:gd name="T56" fmla="*/ 31 w 315"/>
                  <a:gd name="T57" fmla="*/ 72 h 301"/>
                  <a:gd name="T58" fmla="*/ 25 w 315"/>
                  <a:gd name="T59" fmla="*/ 31 h 301"/>
                  <a:gd name="T60" fmla="*/ 0 w 315"/>
                  <a:gd name="T61" fmla="*/ 20 h 301"/>
                  <a:gd name="T62" fmla="*/ 0 w 315"/>
                  <a:gd name="T63" fmla="*/ 9 h 301"/>
                  <a:gd name="T64" fmla="*/ 119 w 315"/>
                  <a:gd name="T6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301">
                    <a:moveTo>
                      <a:pt x="119" y="9"/>
                    </a:moveTo>
                    <a:cubicBezTo>
                      <a:pt x="119" y="47"/>
                      <a:pt x="119" y="47"/>
                      <a:pt x="119" y="47"/>
                    </a:cubicBezTo>
                    <a:cubicBezTo>
                      <a:pt x="134" y="30"/>
                      <a:pt x="148" y="19"/>
                      <a:pt x="162" y="11"/>
                    </a:cubicBezTo>
                    <a:cubicBezTo>
                      <a:pt x="175" y="4"/>
                      <a:pt x="190" y="0"/>
                      <a:pt x="206" y="0"/>
                    </a:cubicBezTo>
                    <a:cubicBezTo>
                      <a:pt x="225" y="0"/>
                      <a:pt x="241" y="5"/>
                      <a:pt x="253" y="16"/>
                    </a:cubicBezTo>
                    <a:cubicBezTo>
                      <a:pt x="266" y="26"/>
                      <a:pt x="274" y="39"/>
                      <a:pt x="278" y="55"/>
                    </a:cubicBezTo>
                    <a:cubicBezTo>
                      <a:pt x="281" y="67"/>
                      <a:pt x="283" y="90"/>
                      <a:pt x="283" y="123"/>
                    </a:cubicBezTo>
                    <a:cubicBezTo>
                      <a:pt x="283" y="237"/>
                      <a:pt x="283" y="237"/>
                      <a:pt x="283" y="237"/>
                    </a:cubicBezTo>
                    <a:cubicBezTo>
                      <a:pt x="283" y="259"/>
                      <a:pt x="285" y="274"/>
                      <a:pt x="289" y="279"/>
                    </a:cubicBezTo>
                    <a:cubicBezTo>
                      <a:pt x="293" y="285"/>
                      <a:pt x="302" y="288"/>
                      <a:pt x="315" y="289"/>
                    </a:cubicBezTo>
                    <a:cubicBezTo>
                      <a:pt x="315" y="301"/>
                      <a:pt x="315" y="301"/>
                      <a:pt x="315" y="301"/>
                    </a:cubicBezTo>
                    <a:cubicBezTo>
                      <a:pt x="167" y="301"/>
                      <a:pt x="167" y="301"/>
                      <a:pt x="167" y="301"/>
                    </a:cubicBezTo>
                    <a:cubicBezTo>
                      <a:pt x="167" y="289"/>
                      <a:pt x="167" y="289"/>
                      <a:pt x="167" y="289"/>
                    </a:cubicBezTo>
                    <a:cubicBezTo>
                      <a:pt x="178" y="288"/>
                      <a:pt x="186" y="283"/>
                      <a:pt x="191" y="276"/>
                    </a:cubicBezTo>
                    <a:cubicBezTo>
                      <a:pt x="194" y="271"/>
                      <a:pt x="196" y="258"/>
                      <a:pt x="196" y="237"/>
                    </a:cubicBezTo>
                    <a:cubicBezTo>
                      <a:pt x="196" y="107"/>
                      <a:pt x="196" y="107"/>
                      <a:pt x="196" y="107"/>
                    </a:cubicBezTo>
                    <a:cubicBezTo>
                      <a:pt x="196" y="83"/>
                      <a:pt x="195" y="68"/>
                      <a:pt x="193" y="62"/>
                    </a:cubicBezTo>
                    <a:cubicBezTo>
                      <a:pt x="191" y="56"/>
                      <a:pt x="188" y="51"/>
                      <a:pt x="183" y="48"/>
                    </a:cubicBezTo>
                    <a:cubicBezTo>
                      <a:pt x="179" y="44"/>
                      <a:pt x="174" y="42"/>
                      <a:pt x="169" y="42"/>
                    </a:cubicBezTo>
                    <a:cubicBezTo>
                      <a:pt x="151" y="42"/>
                      <a:pt x="134" y="55"/>
                      <a:pt x="119" y="81"/>
                    </a:cubicBezTo>
                    <a:cubicBezTo>
                      <a:pt x="119" y="237"/>
                      <a:pt x="119" y="237"/>
                      <a:pt x="119" y="237"/>
                    </a:cubicBezTo>
                    <a:cubicBezTo>
                      <a:pt x="119" y="259"/>
                      <a:pt x="121" y="273"/>
                      <a:pt x="125" y="278"/>
                    </a:cubicBezTo>
                    <a:cubicBezTo>
                      <a:pt x="129" y="284"/>
                      <a:pt x="136" y="288"/>
                      <a:pt x="147" y="289"/>
                    </a:cubicBezTo>
                    <a:cubicBezTo>
                      <a:pt x="147" y="301"/>
                      <a:pt x="147" y="301"/>
                      <a:pt x="147" y="301"/>
                    </a:cubicBezTo>
                    <a:cubicBezTo>
                      <a:pt x="0" y="301"/>
                      <a:pt x="0" y="301"/>
                      <a:pt x="0" y="301"/>
                    </a:cubicBezTo>
                    <a:cubicBezTo>
                      <a:pt x="0" y="289"/>
                      <a:pt x="0" y="289"/>
                      <a:pt x="0" y="289"/>
                    </a:cubicBezTo>
                    <a:cubicBezTo>
                      <a:pt x="12" y="288"/>
                      <a:pt x="21" y="284"/>
                      <a:pt x="26" y="278"/>
                    </a:cubicBezTo>
                    <a:cubicBezTo>
                      <a:pt x="30"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7" name="Freeform 57"/>
              <p:cNvSpPr>
                <a:spLocks/>
              </p:cNvSpPr>
              <p:nvPr userDrawn="1"/>
            </p:nvSpPr>
            <p:spPr bwMode="auto">
              <a:xfrm>
                <a:off x="6975" y="3192"/>
                <a:ext cx="1163" cy="712"/>
              </a:xfrm>
              <a:custGeom>
                <a:avLst/>
                <a:gdLst>
                  <a:gd name="T0" fmla="*/ 119 w 492"/>
                  <a:gd name="T1" fmla="*/ 9 h 301"/>
                  <a:gd name="T2" fmla="*/ 119 w 492"/>
                  <a:gd name="T3" fmla="*/ 47 h 301"/>
                  <a:gd name="T4" fmla="*/ 163 w 492"/>
                  <a:gd name="T5" fmla="*/ 11 h 301"/>
                  <a:gd name="T6" fmla="*/ 208 w 492"/>
                  <a:gd name="T7" fmla="*/ 0 h 301"/>
                  <a:gd name="T8" fmla="*/ 255 w 492"/>
                  <a:gd name="T9" fmla="*/ 13 h 301"/>
                  <a:gd name="T10" fmla="*/ 284 w 492"/>
                  <a:gd name="T11" fmla="*/ 53 h 301"/>
                  <a:gd name="T12" fmla="*/ 332 w 492"/>
                  <a:gd name="T13" fmla="*/ 13 h 301"/>
                  <a:gd name="T14" fmla="*/ 380 w 492"/>
                  <a:gd name="T15" fmla="*/ 0 h 301"/>
                  <a:gd name="T16" fmla="*/ 428 w 492"/>
                  <a:gd name="T17" fmla="*/ 14 h 301"/>
                  <a:gd name="T18" fmla="*/ 453 w 492"/>
                  <a:gd name="T19" fmla="*/ 49 h 301"/>
                  <a:gd name="T20" fmla="*/ 461 w 492"/>
                  <a:gd name="T21" fmla="*/ 117 h 301"/>
                  <a:gd name="T22" fmla="*/ 461 w 492"/>
                  <a:gd name="T23" fmla="*/ 237 h 301"/>
                  <a:gd name="T24" fmla="*/ 466 w 492"/>
                  <a:gd name="T25" fmla="*/ 279 h 301"/>
                  <a:gd name="T26" fmla="*/ 492 w 492"/>
                  <a:gd name="T27" fmla="*/ 289 h 301"/>
                  <a:gd name="T28" fmla="*/ 492 w 492"/>
                  <a:gd name="T29" fmla="*/ 301 h 301"/>
                  <a:gd name="T30" fmla="*/ 341 w 492"/>
                  <a:gd name="T31" fmla="*/ 301 h 301"/>
                  <a:gd name="T32" fmla="*/ 341 w 492"/>
                  <a:gd name="T33" fmla="*/ 289 h 301"/>
                  <a:gd name="T34" fmla="*/ 367 w 492"/>
                  <a:gd name="T35" fmla="*/ 276 h 301"/>
                  <a:gd name="T36" fmla="*/ 373 w 492"/>
                  <a:gd name="T37" fmla="*/ 237 h 301"/>
                  <a:gd name="T38" fmla="*/ 373 w 492"/>
                  <a:gd name="T39" fmla="*/ 112 h 301"/>
                  <a:gd name="T40" fmla="*/ 370 w 492"/>
                  <a:gd name="T41" fmla="*/ 62 h 301"/>
                  <a:gd name="T42" fmla="*/ 360 w 492"/>
                  <a:gd name="T43" fmla="*/ 46 h 301"/>
                  <a:gd name="T44" fmla="*/ 344 w 492"/>
                  <a:gd name="T45" fmla="*/ 41 h 301"/>
                  <a:gd name="T46" fmla="*/ 317 w 492"/>
                  <a:gd name="T47" fmla="*/ 51 h 301"/>
                  <a:gd name="T48" fmla="*/ 289 w 492"/>
                  <a:gd name="T49" fmla="*/ 80 h 301"/>
                  <a:gd name="T50" fmla="*/ 289 w 492"/>
                  <a:gd name="T51" fmla="*/ 237 h 301"/>
                  <a:gd name="T52" fmla="*/ 295 w 492"/>
                  <a:gd name="T53" fmla="*/ 277 h 301"/>
                  <a:gd name="T54" fmla="*/ 322 w 492"/>
                  <a:gd name="T55" fmla="*/ 289 h 301"/>
                  <a:gd name="T56" fmla="*/ 322 w 492"/>
                  <a:gd name="T57" fmla="*/ 301 h 301"/>
                  <a:gd name="T58" fmla="*/ 171 w 492"/>
                  <a:gd name="T59" fmla="*/ 301 h 301"/>
                  <a:gd name="T60" fmla="*/ 171 w 492"/>
                  <a:gd name="T61" fmla="*/ 289 h 301"/>
                  <a:gd name="T62" fmla="*/ 190 w 492"/>
                  <a:gd name="T63" fmla="*/ 283 h 301"/>
                  <a:gd name="T64" fmla="*/ 200 w 492"/>
                  <a:gd name="T65" fmla="*/ 270 h 301"/>
                  <a:gd name="T66" fmla="*/ 202 w 492"/>
                  <a:gd name="T67" fmla="*/ 237 h 301"/>
                  <a:gd name="T68" fmla="*/ 202 w 492"/>
                  <a:gd name="T69" fmla="*/ 112 h 301"/>
                  <a:gd name="T70" fmla="*/ 199 w 492"/>
                  <a:gd name="T71" fmla="*/ 62 h 301"/>
                  <a:gd name="T72" fmla="*/ 188 w 492"/>
                  <a:gd name="T73" fmla="*/ 46 h 301"/>
                  <a:gd name="T74" fmla="*/ 173 w 492"/>
                  <a:gd name="T75" fmla="*/ 41 h 301"/>
                  <a:gd name="T76" fmla="*/ 150 w 492"/>
                  <a:gd name="T77" fmla="*/ 47 h 301"/>
                  <a:gd name="T78" fmla="*/ 119 w 492"/>
                  <a:gd name="T79" fmla="*/ 80 h 301"/>
                  <a:gd name="T80" fmla="*/ 119 w 492"/>
                  <a:gd name="T81" fmla="*/ 237 h 301"/>
                  <a:gd name="T82" fmla="*/ 125 w 492"/>
                  <a:gd name="T83" fmla="*/ 278 h 301"/>
                  <a:gd name="T84" fmla="*/ 150 w 492"/>
                  <a:gd name="T85" fmla="*/ 289 h 301"/>
                  <a:gd name="T86" fmla="*/ 150 w 492"/>
                  <a:gd name="T87" fmla="*/ 301 h 301"/>
                  <a:gd name="T88" fmla="*/ 0 w 492"/>
                  <a:gd name="T89" fmla="*/ 301 h 301"/>
                  <a:gd name="T90" fmla="*/ 0 w 492"/>
                  <a:gd name="T91" fmla="*/ 289 h 301"/>
                  <a:gd name="T92" fmla="*/ 26 w 492"/>
                  <a:gd name="T93" fmla="*/ 278 h 301"/>
                  <a:gd name="T94" fmla="*/ 31 w 492"/>
                  <a:gd name="T95" fmla="*/ 237 h 301"/>
                  <a:gd name="T96" fmla="*/ 31 w 492"/>
                  <a:gd name="T97" fmla="*/ 72 h 301"/>
                  <a:gd name="T98" fmla="*/ 25 w 492"/>
                  <a:gd name="T99" fmla="*/ 31 h 301"/>
                  <a:gd name="T100" fmla="*/ 0 w 492"/>
                  <a:gd name="T101" fmla="*/ 20 h 301"/>
                  <a:gd name="T102" fmla="*/ 0 w 492"/>
                  <a:gd name="T103" fmla="*/ 9 h 301"/>
                  <a:gd name="T104" fmla="*/ 119 w 492"/>
                  <a:gd name="T10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2" h="301">
                    <a:moveTo>
                      <a:pt x="119" y="9"/>
                    </a:moveTo>
                    <a:cubicBezTo>
                      <a:pt x="119" y="47"/>
                      <a:pt x="119" y="47"/>
                      <a:pt x="119" y="47"/>
                    </a:cubicBezTo>
                    <a:cubicBezTo>
                      <a:pt x="135" y="30"/>
                      <a:pt x="150" y="18"/>
                      <a:pt x="163" y="11"/>
                    </a:cubicBezTo>
                    <a:cubicBezTo>
                      <a:pt x="177" y="4"/>
                      <a:pt x="192" y="0"/>
                      <a:pt x="208" y="0"/>
                    </a:cubicBezTo>
                    <a:cubicBezTo>
                      <a:pt x="227" y="0"/>
                      <a:pt x="242" y="5"/>
                      <a:pt x="255" y="13"/>
                    </a:cubicBezTo>
                    <a:cubicBezTo>
                      <a:pt x="268" y="22"/>
                      <a:pt x="278" y="35"/>
                      <a:pt x="284" y="53"/>
                    </a:cubicBezTo>
                    <a:cubicBezTo>
                      <a:pt x="301" y="34"/>
                      <a:pt x="317" y="21"/>
                      <a:pt x="332" y="13"/>
                    </a:cubicBezTo>
                    <a:cubicBezTo>
                      <a:pt x="348" y="4"/>
                      <a:pt x="364" y="0"/>
                      <a:pt x="380" y="0"/>
                    </a:cubicBezTo>
                    <a:cubicBezTo>
                      <a:pt x="400" y="0"/>
                      <a:pt x="417" y="5"/>
                      <a:pt x="428" y="14"/>
                    </a:cubicBezTo>
                    <a:cubicBezTo>
                      <a:pt x="440" y="23"/>
                      <a:pt x="449" y="35"/>
                      <a:pt x="453" y="49"/>
                    </a:cubicBezTo>
                    <a:cubicBezTo>
                      <a:pt x="458" y="64"/>
                      <a:pt x="460" y="86"/>
                      <a:pt x="461" y="117"/>
                    </a:cubicBezTo>
                    <a:cubicBezTo>
                      <a:pt x="461" y="237"/>
                      <a:pt x="461" y="237"/>
                      <a:pt x="461" y="237"/>
                    </a:cubicBezTo>
                    <a:cubicBezTo>
                      <a:pt x="461" y="259"/>
                      <a:pt x="462" y="273"/>
                      <a:pt x="466" y="279"/>
                    </a:cubicBezTo>
                    <a:cubicBezTo>
                      <a:pt x="471" y="284"/>
                      <a:pt x="479" y="288"/>
                      <a:pt x="492" y="289"/>
                    </a:cubicBezTo>
                    <a:cubicBezTo>
                      <a:pt x="492" y="301"/>
                      <a:pt x="492" y="301"/>
                      <a:pt x="492" y="301"/>
                    </a:cubicBezTo>
                    <a:cubicBezTo>
                      <a:pt x="341" y="301"/>
                      <a:pt x="341" y="301"/>
                      <a:pt x="341" y="301"/>
                    </a:cubicBezTo>
                    <a:cubicBezTo>
                      <a:pt x="341" y="289"/>
                      <a:pt x="341" y="289"/>
                      <a:pt x="341" y="289"/>
                    </a:cubicBezTo>
                    <a:cubicBezTo>
                      <a:pt x="353" y="288"/>
                      <a:pt x="362" y="284"/>
                      <a:pt x="367" y="276"/>
                    </a:cubicBezTo>
                    <a:cubicBezTo>
                      <a:pt x="371" y="270"/>
                      <a:pt x="373" y="257"/>
                      <a:pt x="373" y="237"/>
                    </a:cubicBezTo>
                    <a:cubicBezTo>
                      <a:pt x="373" y="112"/>
                      <a:pt x="373" y="112"/>
                      <a:pt x="373" y="112"/>
                    </a:cubicBezTo>
                    <a:cubicBezTo>
                      <a:pt x="373" y="86"/>
                      <a:pt x="372" y="69"/>
                      <a:pt x="370" y="62"/>
                    </a:cubicBezTo>
                    <a:cubicBezTo>
                      <a:pt x="368" y="55"/>
                      <a:pt x="365" y="50"/>
                      <a:pt x="360" y="46"/>
                    </a:cubicBezTo>
                    <a:cubicBezTo>
                      <a:pt x="356" y="43"/>
                      <a:pt x="350" y="41"/>
                      <a:pt x="344" y="41"/>
                    </a:cubicBezTo>
                    <a:cubicBezTo>
                      <a:pt x="335" y="41"/>
                      <a:pt x="326" y="44"/>
                      <a:pt x="317" y="51"/>
                    </a:cubicBezTo>
                    <a:cubicBezTo>
                      <a:pt x="308" y="57"/>
                      <a:pt x="299" y="67"/>
                      <a:pt x="289" y="80"/>
                    </a:cubicBezTo>
                    <a:cubicBezTo>
                      <a:pt x="289" y="237"/>
                      <a:pt x="289" y="237"/>
                      <a:pt x="289" y="237"/>
                    </a:cubicBezTo>
                    <a:cubicBezTo>
                      <a:pt x="289" y="258"/>
                      <a:pt x="291" y="271"/>
                      <a:pt x="295" y="277"/>
                    </a:cubicBezTo>
                    <a:cubicBezTo>
                      <a:pt x="300" y="284"/>
                      <a:pt x="309" y="289"/>
                      <a:pt x="322" y="289"/>
                    </a:cubicBezTo>
                    <a:cubicBezTo>
                      <a:pt x="322" y="301"/>
                      <a:pt x="322" y="301"/>
                      <a:pt x="322" y="301"/>
                    </a:cubicBezTo>
                    <a:cubicBezTo>
                      <a:pt x="171" y="301"/>
                      <a:pt x="171" y="301"/>
                      <a:pt x="171" y="301"/>
                    </a:cubicBezTo>
                    <a:cubicBezTo>
                      <a:pt x="171" y="289"/>
                      <a:pt x="171" y="289"/>
                      <a:pt x="171" y="289"/>
                    </a:cubicBezTo>
                    <a:cubicBezTo>
                      <a:pt x="179" y="289"/>
                      <a:pt x="186" y="287"/>
                      <a:pt x="190" y="283"/>
                    </a:cubicBezTo>
                    <a:cubicBezTo>
                      <a:pt x="195" y="280"/>
                      <a:pt x="198" y="275"/>
                      <a:pt x="200" y="270"/>
                    </a:cubicBezTo>
                    <a:cubicBezTo>
                      <a:pt x="201" y="265"/>
                      <a:pt x="202" y="254"/>
                      <a:pt x="202" y="237"/>
                    </a:cubicBezTo>
                    <a:cubicBezTo>
                      <a:pt x="202" y="112"/>
                      <a:pt x="202" y="112"/>
                      <a:pt x="202" y="112"/>
                    </a:cubicBezTo>
                    <a:cubicBezTo>
                      <a:pt x="202" y="85"/>
                      <a:pt x="201" y="69"/>
                      <a:pt x="199" y="62"/>
                    </a:cubicBezTo>
                    <a:cubicBezTo>
                      <a:pt x="197" y="55"/>
                      <a:pt x="193" y="50"/>
                      <a:pt x="188" y="46"/>
                    </a:cubicBezTo>
                    <a:cubicBezTo>
                      <a:pt x="184" y="43"/>
                      <a:pt x="178" y="41"/>
                      <a:pt x="173" y="41"/>
                    </a:cubicBezTo>
                    <a:cubicBezTo>
                      <a:pt x="164" y="41"/>
                      <a:pt x="157" y="43"/>
                      <a:pt x="150" y="47"/>
                    </a:cubicBezTo>
                    <a:cubicBezTo>
                      <a:pt x="140" y="54"/>
                      <a:pt x="130" y="65"/>
                      <a:pt x="119" y="80"/>
                    </a:cubicBezTo>
                    <a:cubicBezTo>
                      <a:pt x="119" y="237"/>
                      <a:pt x="119" y="237"/>
                      <a:pt x="119" y="237"/>
                    </a:cubicBezTo>
                    <a:cubicBezTo>
                      <a:pt x="119" y="258"/>
                      <a:pt x="121" y="271"/>
                      <a:pt x="125" y="278"/>
                    </a:cubicBezTo>
                    <a:cubicBezTo>
                      <a:pt x="129" y="284"/>
                      <a:pt x="137" y="288"/>
                      <a:pt x="150" y="289"/>
                    </a:cubicBezTo>
                    <a:cubicBezTo>
                      <a:pt x="150" y="301"/>
                      <a:pt x="150" y="301"/>
                      <a:pt x="150" y="301"/>
                    </a:cubicBezTo>
                    <a:cubicBezTo>
                      <a:pt x="0" y="301"/>
                      <a:pt x="0" y="301"/>
                      <a:pt x="0" y="301"/>
                    </a:cubicBezTo>
                    <a:cubicBezTo>
                      <a:pt x="0" y="289"/>
                      <a:pt x="0" y="289"/>
                      <a:pt x="0" y="289"/>
                    </a:cubicBezTo>
                    <a:cubicBezTo>
                      <a:pt x="12" y="288"/>
                      <a:pt x="21" y="284"/>
                      <a:pt x="26" y="278"/>
                    </a:cubicBezTo>
                    <a:cubicBezTo>
                      <a:pt x="30"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8" name="Freeform 58"/>
              <p:cNvSpPr>
                <a:spLocks noEditPoints="1"/>
              </p:cNvSpPr>
              <p:nvPr userDrawn="1"/>
            </p:nvSpPr>
            <p:spPr bwMode="auto">
              <a:xfrm>
                <a:off x="8176" y="3192"/>
                <a:ext cx="576" cy="731"/>
              </a:xfrm>
              <a:custGeom>
                <a:avLst/>
                <a:gdLst>
                  <a:gd name="T0" fmla="*/ 244 w 244"/>
                  <a:gd name="T1" fmla="*/ 144 h 309"/>
                  <a:gd name="T2" fmla="*/ 84 w 244"/>
                  <a:gd name="T3" fmla="*/ 144 h 309"/>
                  <a:gd name="T4" fmla="*/ 114 w 244"/>
                  <a:gd name="T5" fmla="*/ 236 h 309"/>
                  <a:gd name="T6" fmla="*/ 166 w 244"/>
                  <a:gd name="T7" fmla="*/ 262 h 309"/>
                  <a:gd name="T8" fmla="*/ 200 w 244"/>
                  <a:gd name="T9" fmla="*/ 252 h 309"/>
                  <a:gd name="T10" fmla="*/ 233 w 244"/>
                  <a:gd name="T11" fmla="*/ 214 h 309"/>
                  <a:gd name="T12" fmla="*/ 244 w 244"/>
                  <a:gd name="T13" fmla="*/ 221 h 309"/>
                  <a:gd name="T14" fmla="*/ 191 w 244"/>
                  <a:gd name="T15" fmla="*/ 289 h 309"/>
                  <a:gd name="T16" fmla="*/ 125 w 244"/>
                  <a:gd name="T17" fmla="*/ 309 h 309"/>
                  <a:gd name="T18" fmla="*/ 26 w 244"/>
                  <a:gd name="T19" fmla="*/ 259 h 309"/>
                  <a:gd name="T20" fmla="*/ 0 w 244"/>
                  <a:gd name="T21" fmla="*/ 160 h 309"/>
                  <a:gd name="T22" fmla="*/ 39 w 244"/>
                  <a:gd name="T23" fmla="*/ 44 h 309"/>
                  <a:gd name="T24" fmla="*/ 132 w 244"/>
                  <a:gd name="T25" fmla="*/ 0 h 309"/>
                  <a:gd name="T26" fmla="*/ 208 w 244"/>
                  <a:gd name="T27" fmla="*/ 37 h 309"/>
                  <a:gd name="T28" fmla="*/ 244 w 244"/>
                  <a:gd name="T29" fmla="*/ 144 h 309"/>
                  <a:gd name="T30" fmla="*/ 167 w 244"/>
                  <a:gd name="T31" fmla="*/ 123 h 309"/>
                  <a:gd name="T32" fmla="*/ 161 w 244"/>
                  <a:gd name="T33" fmla="*/ 54 h 309"/>
                  <a:gd name="T34" fmla="*/ 144 w 244"/>
                  <a:gd name="T35" fmla="*/ 26 h 309"/>
                  <a:gd name="T36" fmla="*/ 127 w 244"/>
                  <a:gd name="T37" fmla="*/ 20 h 309"/>
                  <a:gd name="T38" fmla="*/ 100 w 244"/>
                  <a:gd name="T39" fmla="*/ 36 h 309"/>
                  <a:gd name="T40" fmla="*/ 82 w 244"/>
                  <a:gd name="T41" fmla="*/ 112 h 309"/>
                  <a:gd name="T42" fmla="*/ 82 w 244"/>
                  <a:gd name="T43" fmla="*/ 123 h 309"/>
                  <a:gd name="T44" fmla="*/ 167 w 244"/>
                  <a:gd name="T45" fmla="*/ 12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4" h="309">
                    <a:moveTo>
                      <a:pt x="244" y="144"/>
                    </a:moveTo>
                    <a:cubicBezTo>
                      <a:pt x="84" y="144"/>
                      <a:pt x="84" y="144"/>
                      <a:pt x="84" y="144"/>
                    </a:cubicBezTo>
                    <a:cubicBezTo>
                      <a:pt x="85" y="183"/>
                      <a:pt x="96" y="214"/>
                      <a:pt x="114" y="236"/>
                    </a:cubicBezTo>
                    <a:cubicBezTo>
                      <a:pt x="129" y="253"/>
                      <a:pt x="146" y="262"/>
                      <a:pt x="166" y="262"/>
                    </a:cubicBezTo>
                    <a:cubicBezTo>
                      <a:pt x="179" y="262"/>
                      <a:pt x="190" y="259"/>
                      <a:pt x="200" y="252"/>
                    </a:cubicBezTo>
                    <a:cubicBezTo>
                      <a:pt x="210" y="245"/>
                      <a:pt x="221" y="232"/>
                      <a:pt x="233" y="214"/>
                    </a:cubicBezTo>
                    <a:cubicBezTo>
                      <a:pt x="244" y="221"/>
                      <a:pt x="244" y="221"/>
                      <a:pt x="244" y="221"/>
                    </a:cubicBezTo>
                    <a:cubicBezTo>
                      <a:pt x="228" y="253"/>
                      <a:pt x="210" y="276"/>
                      <a:pt x="191" y="289"/>
                    </a:cubicBezTo>
                    <a:cubicBezTo>
                      <a:pt x="172" y="303"/>
                      <a:pt x="150" y="309"/>
                      <a:pt x="125" y="309"/>
                    </a:cubicBezTo>
                    <a:cubicBezTo>
                      <a:pt x="81" y="309"/>
                      <a:pt x="49" y="293"/>
                      <a:pt x="26" y="259"/>
                    </a:cubicBezTo>
                    <a:cubicBezTo>
                      <a:pt x="9" y="233"/>
                      <a:pt x="0" y="199"/>
                      <a:pt x="0" y="160"/>
                    </a:cubicBezTo>
                    <a:cubicBezTo>
                      <a:pt x="0" y="111"/>
                      <a:pt x="13" y="72"/>
                      <a:pt x="39" y="44"/>
                    </a:cubicBezTo>
                    <a:cubicBezTo>
                      <a:pt x="65" y="15"/>
                      <a:pt x="96" y="0"/>
                      <a:pt x="132" y="0"/>
                    </a:cubicBezTo>
                    <a:cubicBezTo>
                      <a:pt x="161" y="0"/>
                      <a:pt x="187" y="12"/>
                      <a:pt x="208" y="37"/>
                    </a:cubicBezTo>
                    <a:cubicBezTo>
                      <a:pt x="230" y="61"/>
                      <a:pt x="242" y="97"/>
                      <a:pt x="244" y="144"/>
                    </a:cubicBezTo>
                    <a:close/>
                    <a:moveTo>
                      <a:pt x="167" y="123"/>
                    </a:moveTo>
                    <a:cubicBezTo>
                      <a:pt x="167" y="90"/>
                      <a:pt x="165" y="67"/>
                      <a:pt x="161" y="54"/>
                    </a:cubicBezTo>
                    <a:cubicBezTo>
                      <a:pt x="158" y="42"/>
                      <a:pt x="152" y="33"/>
                      <a:pt x="144" y="26"/>
                    </a:cubicBezTo>
                    <a:cubicBezTo>
                      <a:pt x="140" y="22"/>
                      <a:pt x="134" y="20"/>
                      <a:pt x="127" y="20"/>
                    </a:cubicBezTo>
                    <a:cubicBezTo>
                      <a:pt x="116" y="20"/>
                      <a:pt x="107" y="26"/>
                      <a:pt x="100" y="36"/>
                    </a:cubicBezTo>
                    <a:cubicBezTo>
                      <a:pt x="88" y="55"/>
                      <a:pt x="82" y="80"/>
                      <a:pt x="82" y="112"/>
                    </a:cubicBezTo>
                    <a:cubicBezTo>
                      <a:pt x="82" y="123"/>
                      <a:pt x="82" y="123"/>
                      <a:pt x="82" y="123"/>
                    </a:cubicBezTo>
                    <a:cubicBezTo>
                      <a:pt x="167" y="123"/>
                      <a:pt x="167" y="123"/>
                      <a:pt x="167"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9" name="Freeform 59"/>
              <p:cNvSpPr>
                <a:spLocks/>
              </p:cNvSpPr>
              <p:nvPr userDrawn="1"/>
            </p:nvSpPr>
            <p:spPr bwMode="auto">
              <a:xfrm>
                <a:off x="8778" y="3192"/>
                <a:ext cx="744" cy="712"/>
              </a:xfrm>
              <a:custGeom>
                <a:avLst/>
                <a:gdLst>
                  <a:gd name="T0" fmla="*/ 119 w 315"/>
                  <a:gd name="T1" fmla="*/ 9 h 301"/>
                  <a:gd name="T2" fmla="*/ 119 w 315"/>
                  <a:gd name="T3" fmla="*/ 47 h 301"/>
                  <a:gd name="T4" fmla="*/ 162 w 315"/>
                  <a:gd name="T5" fmla="*/ 11 h 301"/>
                  <a:gd name="T6" fmla="*/ 206 w 315"/>
                  <a:gd name="T7" fmla="*/ 0 h 301"/>
                  <a:gd name="T8" fmla="*/ 253 w 315"/>
                  <a:gd name="T9" fmla="*/ 16 h 301"/>
                  <a:gd name="T10" fmla="*/ 278 w 315"/>
                  <a:gd name="T11" fmla="*/ 55 h 301"/>
                  <a:gd name="T12" fmla="*/ 283 w 315"/>
                  <a:gd name="T13" fmla="*/ 123 h 301"/>
                  <a:gd name="T14" fmla="*/ 283 w 315"/>
                  <a:gd name="T15" fmla="*/ 237 h 301"/>
                  <a:gd name="T16" fmla="*/ 289 w 315"/>
                  <a:gd name="T17" fmla="*/ 279 h 301"/>
                  <a:gd name="T18" fmla="*/ 315 w 315"/>
                  <a:gd name="T19" fmla="*/ 289 h 301"/>
                  <a:gd name="T20" fmla="*/ 315 w 315"/>
                  <a:gd name="T21" fmla="*/ 301 h 301"/>
                  <a:gd name="T22" fmla="*/ 167 w 315"/>
                  <a:gd name="T23" fmla="*/ 301 h 301"/>
                  <a:gd name="T24" fmla="*/ 167 w 315"/>
                  <a:gd name="T25" fmla="*/ 289 h 301"/>
                  <a:gd name="T26" fmla="*/ 191 w 315"/>
                  <a:gd name="T27" fmla="*/ 276 h 301"/>
                  <a:gd name="T28" fmla="*/ 196 w 315"/>
                  <a:gd name="T29" fmla="*/ 237 h 301"/>
                  <a:gd name="T30" fmla="*/ 196 w 315"/>
                  <a:gd name="T31" fmla="*/ 107 h 301"/>
                  <a:gd name="T32" fmla="*/ 193 w 315"/>
                  <a:gd name="T33" fmla="*/ 62 h 301"/>
                  <a:gd name="T34" fmla="*/ 183 w 315"/>
                  <a:gd name="T35" fmla="*/ 48 h 301"/>
                  <a:gd name="T36" fmla="*/ 169 w 315"/>
                  <a:gd name="T37" fmla="*/ 42 h 301"/>
                  <a:gd name="T38" fmla="*/ 119 w 315"/>
                  <a:gd name="T39" fmla="*/ 81 h 301"/>
                  <a:gd name="T40" fmla="*/ 119 w 315"/>
                  <a:gd name="T41" fmla="*/ 237 h 301"/>
                  <a:gd name="T42" fmla="*/ 125 w 315"/>
                  <a:gd name="T43" fmla="*/ 278 h 301"/>
                  <a:gd name="T44" fmla="*/ 148 w 315"/>
                  <a:gd name="T45" fmla="*/ 289 h 301"/>
                  <a:gd name="T46" fmla="*/ 148 w 315"/>
                  <a:gd name="T47" fmla="*/ 301 h 301"/>
                  <a:gd name="T48" fmla="*/ 0 w 315"/>
                  <a:gd name="T49" fmla="*/ 301 h 301"/>
                  <a:gd name="T50" fmla="*/ 0 w 315"/>
                  <a:gd name="T51" fmla="*/ 289 h 301"/>
                  <a:gd name="T52" fmla="*/ 26 w 315"/>
                  <a:gd name="T53" fmla="*/ 278 h 301"/>
                  <a:gd name="T54" fmla="*/ 31 w 315"/>
                  <a:gd name="T55" fmla="*/ 237 h 301"/>
                  <a:gd name="T56" fmla="*/ 31 w 315"/>
                  <a:gd name="T57" fmla="*/ 72 h 301"/>
                  <a:gd name="T58" fmla="*/ 25 w 315"/>
                  <a:gd name="T59" fmla="*/ 31 h 301"/>
                  <a:gd name="T60" fmla="*/ 0 w 315"/>
                  <a:gd name="T61" fmla="*/ 20 h 301"/>
                  <a:gd name="T62" fmla="*/ 0 w 315"/>
                  <a:gd name="T63" fmla="*/ 9 h 301"/>
                  <a:gd name="T64" fmla="*/ 119 w 315"/>
                  <a:gd name="T6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301">
                    <a:moveTo>
                      <a:pt x="119" y="9"/>
                    </a:moveTo>
                    <a:cubicBezTo>
                      <a:pt x="119" y="47"/>
                      <a:pt x="119" y="47"/>
                      <a:pt x="119" y="47"/>
                    </a:cubicBezTo>
                    <a:cubicBezTo>
                      <a:pt x="134" y="30"/>
                      <a:pt x="148" y="19"/>
                      <a:pt x="162" y="11"/>
                    </a:cubicBezTo>
                    <a:cubicBezTo>
                      <a:pt x="176" y="4"/>
                      <a:pt x="190" y="0"/>
                      <a:pt x="206" y="0"/>
                    </a:cubicBezTo>
                    <a:cubicBezTo>
                      <a:pt x="225" y="0"/>
                      <a:pt x="241" y="5"/>
                      <a:pt x="253" y="16"/>
                    </a:cubicBezTo>
                    <a:cubicBezTo>
                      <a:pt x="266" y="26"/>
                      <a:pt x="274" y="39"/>
                      <a:pt x="278" y="55"/>
                    </a:cubicBezTo>
                    <a:cubicBezTo>
                      <a:pt x="282" y="67"/>
                      <a:pt x="283" y="90"/>
                      <a:pt x="283" y="123"/>
                    </a:cubicBezTo>
                    <a:cubicBezTo>
                      <a:pt x="283" y="237"/>
                      <a:pt x="283" y="237"/>
                      <a:pt x="283" y="237"/>
                    </a:cubicBezTo>
                    <a:cubicBezTo>
                      <a:pt x="283" y="259"/>
                      <a:pt x="285" y="274"/>
                      <a:pt x="289" y="279"/>
                    </a:cubicBezTo>
                    <a:cubicBezTo>
                      <a:pt x="293" y="285"/>
                      <a:pt x="302" y="288"/>
                      <a:pt x="315" y="289"/>
                    </a:cubicBezTo>
                    <a:cubicBezTo>
                      <a:pt x="315" y="301"/>
                      <a:pt x="315" y="301"/>
                      <a:pt x="315" y="301"/>
                    </a:cubicBezTo>
                    <a:cubicBezTo>
                      <a:pt x="167" y="301"/>
                      <a:pt x="167" y="301"/>
                      <a:pt x="167" y="301"/>
                    </a:cubicBezTo>
                    <a:cubicBezTo>
                      <a:pt x="167" y="289"/>
                      <a:pt x="167" y="289"/>
                      <a:pt x="167" y="289"/>
                    </a:cubicBezTo>
                    <a:cubicBezTo>
                      <a:pt x="178" y="288"/>
                      <a:pt x="186" y="283"/>
                      <a:pt x="191" y="276"/>
                    </a:cubicBezTo>
                    <a:cubicBezTo>
                      <a:pt x="194" y="271"/>
                      <a:pt x="196" y="258"/>
                      <a:pt x="196" y="237"/>
                    </a:cubicBezTo>
                    <a:cubicBezTo>
                      <a:pt x="196" y="107"/>
                      <a:pt x="196" y="107"/>
                      <a:pt x="196" y="107"/>
                    </a:cubicBezTo>
                    <a:cubicBezTo>
                      <a:pt x="196" y="83"/>
                      <a:pt x="195" y="68"/>
                      <a:pt x="193" y="62"/>
                    </a:cubicBezTo>
                    <a:cubicBezTo>
                      <a:pt x="191" y="56"/>
                      <a:pt x="188" y="51"/>
                      <a:pt x="183" y="48"/>
                    </a:cubicBezTo>
                    <a:cubicBezTo>
                      <a:pt x="179" y="44"/>
                      <a:pt x="174" y="42"/>
                      <a:pt x="169" y="42"/>
                    </a:cubicBezTo>
                    <a:cubicBezTo>
                      <a:pt x="151" y="42"/>
                      <a:pt x="134" y="55"/>
                      <a:pt x="119" y="81"/>
                    </a:cubicBezTo>
                    <a:cubicBezTo>
                      <a:pt x="119" y="237"/>
                      <a:pt x="119" y="237"/>
                      <a:pt x="119" y="237"/>
                    </a:cubicBezTo>
                    <a:cubicBezTo>
                      <a:pt x="119" y="259"/>
                      <a:pt x="121" y="273"/>
                      <a:pt x="125" y="278"/>
                    </a:cubicBezTo>
                    <a:cubicBezTo>
                      <a:pt x="129" y="284"/>
                      <a:pt x="136" y="288"/>
                      <a:pt x="148" y="289"/>
                    </a:cubicBezTo>
                    <a:cubicBezTo>
                      <a:pt x="148" y="301"/>
                      <a:pt x="148" y="301"/>
                      <a:pt x="148" y="301"/>
                    </a:cubicBezTo>
                    <a:cubicBezTo>
                      <a:pt x="0" y="301"/>
                      <a:pt x="0" y="301"/>
                      <a:pt x="0" y="301"/>
                    </a:cubicBezTo>
                    <a:cubicBezTo>
                      <a:pt x="0" y="289"/>
                      <a:pt x="0" y="289"/>
                      <a:pt x="0" y="289"/>
                    </a:cubicBezTo>
                    <a:cubicBezTo>
                      <a:pt x="12" y="288"/>
                      <a:pt x="21" y="284"/>
                      <a:pt x="26" y="278"/>
                    </a:cubicBezTo>
                    <a:cubicBezTo>
                      <a:pt x="30"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0" name="Freeform 60"/>
              <p:cNvSpPr>
                <a:spLocks/>
              </p:cNvSpPr>
              <p:nvPr userDrawn="1"/>
            </p:nvSpPr>
            <p:spPr bwMode="auto">
              <a:xfrm>
                <a:off x="9518" y="2960"/>
                <a:ext cx="460" cy="953"/>
              </a:xfrm>
              <a:custGeom>
                <a:avLst/>
                <a:gdLst>
                  <a:gd name="T0" fmla="*/ 126 w 195"/>
                  <a:gd name="T1" fmla="*/ 0 h 403"/>
                  <a:gd name="T2" fmla="*/ 126 w 195"/>
                  <a:gd name="T3" fmla="*/ 107 h 403"/>
                  <a:gd name="T4" fmla="*/ 195 w 195"/>
                  <a:gd name="T5" fmla="*/ 107 h 403"/>
                  <a:gd name="T6" fmla="*/ 195 w 195"/>
                  <a:gd name="T7" fmla="*/ 138 h 403"/>
                  <a:gd name="T8" fmla="*/ 126 w 195"/>
                  <a:gd name="T9" fmla="*/ 138 h 403"/>
                  <a:gd name="T10" fmla="*/ 126 w 195"/>
                  <a:gd name="T11" fmla="*/ 318 h 403"/>
                  <a:gd name="T12" fmla="*/ 128 w 195"/>
                  <a:gd name="T13" fmla="*/ 351 h 403"/>
                  <a:gd name="T14" fmla="*/ 136 w 195"/>
                  <a:gd name="T15" fmla="*/ 362 h 403"/>
                  <a:gd name="T16" fmla="*/ 147 w 195"/>
                  <a:gd name="T17" fmla="*/ 367 h 403"/>
                  <a:gd name="T18" fmla="*/ 186 w 195"/>
                  <a:gd name="T19" fmla="*/ 336 h 403"/>
                  <a:gd name="T20" fmla="*/ 195 w 195"/>
                  <a:gd name="T21" fmla="*/ 343 h 403"/>
                  <a:gd name="T22" fmla="*/ 113 w 195"/>
                  <a:gd name="T23" fmla="*/ 403 h 403"/>
                  <a:gd name="T24" fmla="*/ 66 w 195"/>
                  <a:gd name="T25" fmla="*/ 387 h 403"/>
                  <a:gd name="T26" fmla="*/ 42 w 195"/>
                  <a:gd name="T27" fmla="*/ 353 h 403"/>
                  <a:gd name="T28" fmla="*/ 38 w 195"/>
                  <a:gd name="T29" fmla="*/ 295 h 403"/>
                  <a:gd name="T30" fmla="*/ 38 w 195"/>
                  <a:gd name="T31" fmla="*/ 138 h 403"/>
                  <a:gd name="T32" fmla="*/ 0 w 195"/>
                  <a:gd name="T33" fmla="*/ 138 h 403"/>
                  <a:gd name="T34" fmla="*/ 0 w 195"/>
                  <a:gd name="T35" fmla="*/ 127 h 403"/>
                  <a:gd name="T36" fmla="*/ 67 w 195"/>
                  <a:gd name="T37" fmla="*/ 69 h 403"/>
                  <a:gd name="T38" fmla="*/ 116 w 195"/>
                  <a:gd name="T39" fmla="*/ 0 h 403"/>
                  <a:gd name="T40" fmla="*/ 126 w 195"/>
                  <a:gd name="T4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5" h="403">
                    <a:moveTo>
                      <a:pt x="126" y="0"/>
                    </a:moveTo>
                    <a:cubicBezTo>
                      <a:pt x="126" y="107"/>
                      <a:pt x="126" y="107"/>
                      <a:pt x="126" y="107"/>
                    </a:cubicBezTo>
                    <a:cubicBezTo>
                      <a:pt x="195" y="107"/>
                      <a:pt x="195" y="107"/>
                      <a:pt x="195" y="107"/>
                    </a:cubicBezTo>
                    <a:cubicBezTo>
                      <a:pt x="195" y="138"/>
                      <a:pt x="195" y="138"/>
                      <a:pt x="195" y="138"/>
                    </a:cubicBezTo>
                    <a:cubicBezTo>
                      <a:pt x="126" y="138"/>
                      <a:pt x="126" y="138"/>
                      <a:pt x="126" y="138"/>
                    </a:cubicBezTo>
                    <a:cubicBezTo>
                      <a:pt x="126" y="318"/>
                      <a:pt x="126" y="318"/>
                      <a:pt x="126" y="318"/>
                    </a:cubicBezTo>
                    <a:cubicBezTo>
                      <a:pt x="126" y="335"/>
                      <a:pt x="127" y="346"/>
                      <a:pt x="128" y="351"/>
                    </a:cubicBezTo>
                    <a:cubicBezTo>
                      <a:pt x="130" y="355"/>
                      <a:pt x="132" y="359"/>
                      <a:pt x="136" y="362"/>
                    </a:cubicBezTo>
                    <a:cubicBezTo>
                      <a:pt x="140" y="365"/>
                      <a:pt x="144" y="367"/>
                      <a:pt x="147" y="367"/>
                    </a:cubicBezTo>
                    <a:cubicBezTo>
                      <a:pt x="161" y="367"/>
                      <a:pt x="174" y="357"/>
                      <a:pt x="186" y="336"/>
                    </a:cubicBezTo>
                    <a:cubicBezTo>
                      <a:pt x="195" y="343"/>
                      <a:pt x="195" y="343"/>
                      <a:pt x="195" y="343"/>
                    </a:cubicBezTo>
                    <a:cubicBezTo>
                      <a:pt x="178" y="383"/>
                      <a:pt x="151" y="403"/>
                      <a:pt x="113" y="403"/>
                    </a:cubicBezTo>
                    <a:cubicBezTo>
                      <a:pt x="95" y="403"/>
                      <a:pt x="79" y="398"/>
                      <a:pt x="66" y="387"/>
                    </a:cubicBezTo>
                    <a:cubicBezTo>
                      <a:pt x="53" y="377"/>
                      <a:pt x="45" y="365"/>
                      <a:pt x="42" y="353"/>
                    </a:cubicBezTo>
                    <a:cubicBezTo>
                      <a:pt x="40" y="346"/>
                      <a:pt x="38" y="327"/>
                      <a:pt x="38" y="295"/>
                    </a:cubicBezTo>
                    <a:cubicBezTo>
                      <a:pt x="38" y="138"/>
                      <a:pt x="38" y="138"/>
                      <a:pt x="38" y="138"/>
                    </a:cubicBezTo>
                    <a:cubicBezTo>
                      <a:pt x="0" y="138"/>
                      <a:pt x="0" y="138"/>
                      <a:pt x="0" y="138"/>
                    </a:cubicBezTo>
                    <a:cubicBezTo>
                      <a:pt x="0" y="127"/>
                      <a:pt x="0" y="127"/>
                      <a:pt x="0" y="127"/>
                    </a:cubicBezTo>
                    <a:cubicBezTo>
                      <a:pt x="27" y="108"/>
                      <a:pt x="49" y="89"/>
                      <a:pt x="67" y="69"/>
                    </a:cubicBezTo>
                    <a:cubicBezTo>
                      <a:pt x="86" y="48"/>
                      <a:pt x="102" y="25"/>
                      <a:pt x="116" y="0"/>
                    </a:cubicBezTo>
                    <a:cubicBezTo>
                      <a:pt x="126" y="0"/>
                      <a:pt x="126" y="0"/>
                      <a:pt x="1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1" name="Freeform 61"/>
              <p:cNvSpPr>
                <a:spLocks/>
              </p:cNvSpPr>
              <p:nvPr userDrawn="1"/>
            </p:nvSpPr>
            <p:spPr bwMode="auto">
              <a:xfrm>
                <a:off x="1644" y="1119"/>
                <a:ext cx="22" cy="19"/>
              </a:xfrm>
              <a:custGeom>
                <a:avLst/>
                <a:gdLst>
                  <a:gd name="T0" fmla="*/ 9 w 9"/>
                  <a:gd name="T1" fmla="*/ 0 h 8"/>
                  <a:gd name="T2" fmla="*/ 0 w 9"/>
                  <a:gd name="T3" fmla="*/ 8 h 8"/>
                </a:gdLst>
                <a:ahLst/>
                <a:cxnLst>
                  <a:cxn ang="0">
                    <a:pos x="T0" y="T1"/>
                  </a:cxn>
                  <a:cxn ang="0">
                    <a:pos x="T2" y="T3"/>
                  </a:cxn>
                </a:cxnLst>
                <a:rect l="0" t="0" r="r" b="b"/>
                <a:pathLst>
                  <a:path w="9" h="8">
                    <a:moveTo>
                      <a:pt x="9" y="0"/>
                    </a:moveTo>
                    <a:cubicBezTo>
                      <a:pt x="7" y="3"/>
                      <a:pt x="4" y="6"/>
                      <a:pt x="0"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2" name="Oval 62"/>
              <p:cNvSpPr>
                <a:spLocks noChangeArrowheads="1"/>
              </p:cNvSpPr>
              <p:nvPr userDrawn="1"/>
            </p:nvSpPr>
            <p:spPr bwMode="auto">
              <a:xfrm>
                <a:off x="1800" y="-304"/>
                <a:ext cx="73" cy="7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3" name="Freeform 63"/>
              <p:cNvSpPr>
                <a:spLocks noEditPoints="1"/>
              </p:cNvSpPr>
              <p:nvPr userDrawn="1"/>
            </p:nvSpPr>
            <p:spPr bwMode="auto">
              <a:xfrm>
                <a:off x="2209" y="-1758"/>
                <a:ext cx="1302" cy="1588"/>
              </a:xfrm>
              <a:custGeom>
                <a:avLst/>
                <a:gdLst>
                  <a:gd name="T0" fmla="*/ 0 w 551"/>
                  <a:gd name="T1" fmla="*/ 0 h 672"/>
                  <a:gd name="T2" fmla="*/ 0 w 551"/>
                  <a:gd name="T3" fmla="*/ 445 h 672"/>
                  <a:gd name="T4" fmla="*/ 275 w 551"/>
                  <a:gd name="T5" fmla="*/ 672 h 672"/>
                  <a:gd name="T6" fmla="*/ 550 w 551"/>
                  <a:gd name="T7" fmla="*/ 445 h 672"/>
                  <a:gd name="T8" fmla="*/ 183 w 551"/>
                  <a:gd name="T9" fmla="*/ 129 h 672"/>
                  <a:gd name="T10" fmla="*/ 183 w 551"/>
                  <a:gd name="T11" fmla="*/ 15 h 672"/>
                  <a:gd name="T12" fmla="*/ 155 w 551"/>
                  <a:gd name="T13" fmla="*/ 161 h 672"/>
                  <a:gd name="T14" fmla="*/ 165 w 551"/>
                  <a:gd name="T15" fmla="*/ 145 h 672"/>
                  <a:gd name="T16" fmla="*/ 175 w 551"/>
                  <a:gd name="T17" fmla="*/ 161 h 672"/>
                  <a:gd name="T18" fmla="*/ 173 w 551"/>
                  <a:gd name="T19" fmla="*/ 180 h 672"/>
                  <a:gd name="T20" fmla="*/ 157 w 551"/>
                  <a:gd name="T21" fmla="*/ 170 h 672"/>
                  <a:gd name="T22" fmla="*/ 16 w 551"/>
                  <a:gd name="T23" fmla="*/ 202 h 672"/>
                  <a:gd name="T24" fmla="*/ 16 w 551"/>
                  <a:gd name="T25" fmla="*/ 310 h 672"/>
                  <a:gd name="T26" fmla="*/ 39 w 551"/>
                  <a:gd name="T27" fmla="*/ 145 h 672"/>
                  <a:gd name="T28" fmla="*/ 49 w 551"/>
                  <a:gd name="T29" fmla="*/ 161 h 672"/>
                  <a:gd name="T30" fmla="*/ 48 w 551"/>
                  <a:gd name="T31" fmla="*/ 180 h 672"/>
                  <a:gd name="T32" fmla="*/ 31 w 551"/>
                  <a:gd name="T33" fmla="*/ 170 h 672"/>
                  <a:gd name="T34" fmla="*/ 25 w 551"/>
                  <a:gd name="T35" fmla="*/ 153 h 672"/>
                  <a:gd name="T36" fmla="*/ 105 w 551"/>
                  <a:gd name="T37" fmla="*/ 255 h 672"/>
                  <a:gd name="T38" fmla="*/ 115 w 551"/>
                  <a:gd name="T39" fmla="*/ 271 h 672"/>
                  <a:gd name="T40" fmla="*/ 113 w 551"/>
                  <a:gd name="T41" fmla="*/ 289 h 672"/>
                  <a:gd name="T42" fmla="*/ 96 w 551"/>
                  <a:gd name="T43" fmla="*/ 280 h 672"/>
                  <a:gd name="T44" fmla="*/ 90 w 551"/>
                  <a:gd name="T45" fmla="*/ 263 h 672"/>
                  <a:gd name="T46" fmla="*/ 111 w 551"/>
                  <a:gd name="T47" fmla="*/ 182 h 672"/>
                  <a:gd name="T48" fmla="*/ 73 w 551"/>
                  <a:gd name="T49" fmla="*/ 187 h 672"/>
                  <a:gd name="T50" fmla="*/ 77 w 551"/>
                  <a:gd name="T51" fmla="*/ 151 h 672"/>
                  <a:gd name="T52" fmla="*/ 113 w 551"/>
                  <a:gd name="T53" fmla="*/ 143 h 672"/>
                  <a:gd name="T54" fmla="*/ 88 w 551"/>
                  <a:gd name="T55" fmla="*/ 58 h 672"/>
                  <a:gd name="T56" fmla="*/ 99 w 551"/>
                  <a:gd name="T57" fmla="*/ 44 h 672"/>
                  <a:gd name="T58" fmla="*/ 119 w 551"/>
                  <a:gd name="T59" fmla="*/ 43 h 672"/>
                  <a:gd name="T60" fmla="*/ 113 w 551"/>
                  <a:gd name="T61" fmla="*/ 59 h 672"/>
                  <a:gd name="T62" fmla="*/ 96 w 551"/>
                  <a:gd name="T63" fmla="*/ 69 h 672"/>
                  <a:gd name="T64" fmla="*/ 73 w 551"/>
                  <a:gd name="T65" fmla="*/ 15 h 672"/>
                  <a:gd name="T66" fmla="*/ 16 w 551"/>
                  <a:gd name="T67" fmla="*/ 15 h 672"/>
                  <a:gd name="T68" fmla="*/ 51 w 551"/>
                  <a:gd name="T69" fmla="*/ 523 h 672"/>
                  <a:gd name="T70" fmla="*/ 183 w 551"/>
                  <a:gd name="T71" fmla="*/ 325 h 672"/>
                  <a:gd name="T72" fmla="*/ 135 w 551"/>
                  <a:gd name="T73" fmla="*/ 202 h 672"/>
                  <a:gd name="T74" fmla="*/ 135 w 551"/>
                  <a:gd name="T75" fmla="*/ 310 h 672"/>
                  <a:gd name="T76" fmla="*/ 291 w 551"/>
                  <a:gd name="T77" fmla="*/ 648 h 672"/>
                  <a:gd name="T78" fmla="*/ 198 w 551"/>
                  <a:gd name="T79" fmla="*/ 611 h 672"/>
                  <a:gd name="T80" fmla="*/ 353 w 551"/>
                  <a:gd name="T81" fmla="*/ 611 h 672"/>
                  <a:gd name="T82" fmla="*/ 198 w 551"/>
                  <a:gd name="T83" fmla="*/ 15 h 672"/>
                  <a:gd name="T84" fmla="*/ 535 w 551"/>
                  <a:gd name="T85" fmla="*/ 450 h 672"/>
                  <a:gd name="T86" fmla="*/ 368 w 551"/>
                  <a:gd name="T87" fmla="*/ 325 h 672"/>
                  <a:gd name="T88" fmla="*/ 535 w 551"/>
                  <a:gd name="T89" fmla="*/ 310 h 672"/>
                  <a:gd name="T90" fmla="*/ 535 w 551"/>
                  <a:gd name="T91" fmla="*/ 1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1" h="672">
                    <a:moveTo>
                      <a:pt x="551" y="0"/>
                    </a:moveTo>
                    <a:cubicBezTo>
                      <a:pt x="551" y="0"/>
                      <a:pt x="551" y="0"/>
                      <a:pt x="551" y="0"/>
                    </a:cubicBezTo>
                    <a:cubicBezTo>
                      <a:pt x="0" y="0"/>
                      <a:pt x="0" y="0"/>
                      <a:pt x="0" y="0"/>
                    </a:cubicBezTo>
                    <a:cubicBezTo>
                      <a:pt x="0" y="0"/>
                      <a:pt x="0" y="0"/>
                      <a:pt x="0" y="0"/>
                    </a:cubicBezTo>
                    <a:cubicBezTo>
                      <a:pt x="0" y="0"/>
                      <a:pt x="0" y="0"/>
                      <a:pt x="0" y="0"/>
                    </a:cubicBezTo>
                    <a:cubicBezTo>
                      <a:pt x="0" y="445"/>
                      <a:pt x="0" y="445"/>
                      <a:pt x="0" y="445"/>
                    </a:cubicBezTo>
                    <a:cubicBezTo>
                      <a:pt x="0" y="487"/>
                      <a:pt x="19" y="525"/>
                      <a:pt x="44" y="536"/>
                    </a:cubicBezTo>
                    <a:cubicBezTo>
                      <a:pt x="255" y="663"/>
                      <a:pt x="255" y="663"/>
                      <a:pt x="255" y="663"/>
                    </a:cubicBezTo>
                    <a:cubicBezTo>
                      <a:pt x="260" y="668"/>
                      <a:pt x="267" y="672"/>
                      <a:pt x="275" y="672"/>
                    </a:cubicBezTo>
                    <a:cubicBezTo>
                      <a:pt x="281" y="672"/>
                      <a:pt x="287" y="669"/>
                      <a:pt x="292" y="665"/>
                    </a:cubicBezTo>
                    <a:cubicBezTo>
                      <a:pt x="507" y="536"/>
                      <a:pt x="507" y="536"/>
                      <a:pt x="507" y="536"/>
                    </a:cubicBezTo>
                    <a:cubicBezTo>
                      <a:pt x="532" y="525"/>
                      <a:pt x="550" y="487"/>
                      <a:pt x="550" y="445"/>
                    </a:cubicBezTo>
                    <a:cubicBezTo>
                      <a:pt x="551" y="0"/>
                      <a:pt x="551" y="0"/>
                      <a:pt x="551" y="0"/>
                    </a:cubicBezTo>
                    <a:cubicBezTo>
                      <a:pt x="551" y="0"/>
                      <a:pt x="551" y="0"/>
                      <a:pt x="551" y="0"/>
                    </a:cubicBezTo>
                    <a:close/>
                    <a:moveTo>
                      <a:pt x="183" y="129"/>
                    </a:moveTo>
                    <a:cubicBezTo>
                      <a:pt x="135" y="129"/>
                      <a:pt x="135" y="129"/>
                      <a:pt x="135" y="129"/>
                    </a:cubicBezTo>
                    <a:cubicBezTo>
                      <a:pt x="135" y="15"/>
                      <a:pt x="135" y="15"/>
                      <a:pt x="135" y="15"/>
                    </a:cubicBezTo>
                    <a:cubicBezTo>
                      <a:pt x="183" y="15"/>
                      <a:pt x="183" y="15"/>
                      <a:pt x="183" y="15"/>
                    </a:cubicBezTo>
                    <a:cubicBezTo>
                      <a:pt x="183" y="129"/>
                      <a:pt x="183" y="129"/>
                      <a:pt x="183" y="129"/>
                    </a:cubicBezTo>
                    <a:close/>
                    <a:moveTo>
                      <a:pt x="148" y="168"/>
                    </a:moveTo>
                    <a:cubicBezTo>
                      <a:pt x="155" y="161"/>
                      <a:pt x="155" y="161"/>
                      <a:pt x="155" y="161"/>
                    </a:cubicBezTo>
                    <a:cubicBezTo>
                      <a:pt x="151" y="153"/>
                      <a:pt x="151" y="153"/>
                      <a:pt x="151" y="153"/>
                    </a:cubicBezTo>
                    <a:cubicBezTo>
                      <a:pt x="160" y="154"/>
                      <a:pt x="160" y="154"/>
                      <a:pt x="160" y="154"/>
                    </a:cubicBezTo>
                    <a:cubicBezTo>
                      <a:pt x="165" y="145"/>
                      <a:pt x="165" y="145"/>
                      <a:pt x="165" y="145"/>
                    </a:cubicBezTo>
                    <a:cubicBezTo>
                      <a:pt x="170" y="154"/>
                      <a:pt x="170" y="154"/>
                      <a:pt x="170" y="154"/>
                    </a:cubicBezTo>
                    <a:cubicBezTo>
                      <a:pt x="179" y="153"/>
                      <a:pt x="179" y="153"/>
                      <a:pt x="179" y="153"/>
                    </a:cubicBezTo>
                    <a:cubicBezTo>
                      <a:pt x="175" y="161"/>
                      <a:pt x="175" y="161"/>
                      <a:pt x="175" y="161"/>
                    </a:cubicBezTo>
                    <a:cubicBezTo>
                      <a:pt x="182" y="168"/>
                      <a:pt x="182" y="168"/>
                      <a:pt x="182" y="168"/>
                    </a:cubicBezTo>
                    <a:cubicBezTo>
                      <a:pt x="173" y="170"/>
                      <a:pt x="173" y="170"/>
                      <a:pt x="173" y="170"/>
                    </a:cubicBezTo>
                    <a:cubicBezTo>
                      <a:pt x="173" y="180"/>
                      <a:pt x="173" y="180"/>
                      <a:pt x="173" y="180"/>
                    </a:cubicBezTo>
                    <a:cubicBezTo>
                      <a:pt x="165" y="173"/>
                      <a:pt x="165" y="173"/>
                      <a:pt x="165" y="173"/>
                    </a:cubicBezTo>
                    <a:cubicBezTo>
                      <a:pt x="157" y="180"/>
                      <a:pt x="157" y="180"/>
                      <a:pt x="157" y="180"/>
                    </a:cubicBezTo>
                    <a:cubicBezTo>
                      <a:pt x="157" y="170"/>
                      <a:pt x="157" y="170"/>
                      <a:pt x="157" y="170"/>
                    </a:cubicBezTo>
                    <a:cubicBezTo>
                      <a:pt x="148" y="168"/>
                      <a:pt x="148" y="168"/>
                      <a:pt x="148" y="168"/>
                    </a:cubicBezTo>
                    <a:close/>
                    <a:moveTo>
                      <a:pt x="16" y="310"/>
                    </a:moveTo>
                    <a:cubicBezTo>
                      <a:pt x="16" y="202"/>
                      <a:pt x="16" y="202"/>
                      <a:pt x="16" y="202"/>
                    </a:cubicBezTo>
                    <a:cubicBezTo>
                      <a:pt x="73" y="202"/>
                      <a:pt x="73" y="202"/>
                      <a:pt x="73" y="202"/>
                    </a:cubicBezTo>
                    <a:cubicBezTo>
                      <a:pt x="73" y="310"/>
                      <a:pt x="73" y="310"/>
                      <a:pt x="73" y="310"/>
                    </a:cubicBezTo>
                    <a:cubicBezTo>
                      <a:pt x="16" y="310"/>
                      <a:pt x="16" y="310"/>
                      <a:pt x="16" y="310"/>
                    </a:cubicBezTo>
                    <a:close/>
                    <a:moveTo>
                      <a:pt x="25" y="153"/>
                    </a:moveTo>
                    <a:cubicBezTo>
                      <a:pt x="34" y="154"/>
                      <a:pt x="34" y="154"/>
                      <a:pt x="34" y="154"/>
                    </a:cubicBezTo>
                    <a:cubicBezTo>
                      <a:pt x="39" y="145"/>
                      <a:pt x="39" y="145"/>
                      <a:pt x="39" y="145"/>
                    </a:cubicBezTo>
                    <a:cubicBezTo>
                      <a:pt x="45" y="154"/>
                      <a:pt x="45" y="154"/>
                      <a:pt x="45" y="154"/>
                    </a:cubicBezTo>
                    <a:cubicBezTo>
                      <a:pt x="54" y="153"/>
                      <a:pt x="54" y="153"/>
                      <a:pt x="54" y="153"/>
                    </a:cubicBezTo>
                    <a:cubicBezTo>
                      <a:pt x="49" y="161"/>
                      <a:pt x="49" y="161"/>
                      <a:pt x="49" y="161"/>
                    </a:cubicBezTo>
                    <a:cubicBezTo>
                      <a:pt x="56" y="168"/>
                      <a:pt x="56" y="168"/>
                      <a:pt x="56" y="168"/>
                    </a:cubicBezTo>
                    <a:cubicBezTo>
                      <a:pt x="48" y="170"/>
                      <a:pt x="48" y="170"/>
                      <a:pt x="48" y="170"/>
                    </a:cubicBezTo>
                    <a:cubicBezTo>
                      <a:pt x="48" y="180"/>
                      <a:pt x="48" y="180"/>
                      <a:pt x="48" y="180"/>
                    </a:cubicBezTo>
                    <a:cubicBezTo>
                      <a:pt x="39" y="173"/>
                      <a:pt x="39" y="173"/>
                      <a:pt x="39" y="173"/>
                    </a:cubicBezTo>
                    <a:cubicBezTo>
                      <a:pt x="31" y="180"/>
                      <a:pt x="31" y="180"/>
                      <a:pt x="31" y="180"/>
                    </a:cubicBezTo>
                    <a:cubicBezTo>
                      <a:pt x="31" y="170"/>
                      <a:pt x="31" y="170"/>
                      <a:pt x="31" y="170"/>
                    </a:cubicBezTo>
                    <a:cubicBezTo>
                      <a:pt x="23" y="168"/>
                      <a:pt x="23" y="168"/>
                      <a:pt x="23" y="168"/>
                    </a:cubicBezTo>
                    <a:cubicBezTo>
                      <a:pt x="29" y="161"/>
                      <a:pt x="29" y="161"/>
                      <a:pt x="29" y="161"/>
                    </a:cubicBezTo>
                    <a:cubicBezTo>
                      <a:pt x="25" y="153"/>
                      <a:pt x="25" y="153"/>
                      <a:pt x="25" y="153"/>
                    </a:cubicBezTo>
                    <a:close/>
                    <a:moveTo>
                      <a:pt x="90" y="263"/>
                    </a:moveTo>
                    <a:cubicBezTo>
                      <a:pt x="99" y="264"/>
                      <a:pt x="99" y="264"/>
                      <a:pt x="99" y="264"/>
                    </a:cubicBezTo>
                    <a:cubicBezTo>
                      <a:pt x="105" y="255"/>
                      <a:pt x="105" y="255"/>
                      <a:pt x="105" y="255"/>
                    </a:cubicBezTo>
                    <a:cubicBezTo>
                      <a:pt x="110" y="264"/>
                      <a:pt x="110" y="264"/>
                      <a:pt x="110" y="264"/>
                    </a:cubicBezTo>
                    <a:cubicBezTo>
                      <a:pt x="119" y="263"/>
                      <a:pt x="119" y="263"/>
                      <a:pt x="119" y="263"/>
                    </a:cubicBezTo>
                    <a:cubicBezTo>
                      <a:pt x="115" y="271"/>
                      <a:pt x="115" y="271"/>
                      <a:pt x="115" y="271"/>
                    </a:cubicBezTo>
                    <a:cubicBezTo>
                      <a:pt x="121" y="278"/>
                      <a:pt x="121" y="278"/>
                      <a:pt x="121" y="278"/>
                    </a:cubicBezTo>
                    <a:cubicBezTo>
                      <a:pt x="113" y="280"/>
                      <a:pt x="113" y="280"/>
                      <a:pt x="113" y="280"/>
                    </a:cubicBezTo>
                    <a:cubicBezTo>
                      <a:pt x="113" y="289"/>
                      <a:pt x="113" y="289"/>
                      <a:pt x="113" y="289"/>
                    </a:cubicBezTo>
                    <a:cubicBezTo>
                      <a:pt x="105" y="283"/>
                      <a:pt x="105" y="283"/>
                      <a:pt x="105" y="283"/>
                    </a:cubicBezTo>
                    <a:cubicBezTo>
                      <a:pt x="96" y="289"/>
                      <a:pt x="96" y="289"/>
                      <a:pt x="96" y="289"/>
                    </a:cubicBezTo>
                    <a:cubicBezTo>
                      <a:pt x="96" y="280"/>
                      <a:pt x="96" y="280"/>
                      <a:pt x="96" y="280"/>
                    </a:cubicBezTo>
                    <a:cubicBezTo>
                      <a:pt x="88" y="278"/>
                      <a:pt x="88" y="278"/>
                      <a:pt x="88" y="278"/>
                    </a:cubicBezTo>
                    <a:cubicBezTo>
                      <a:pt x="95" y="271"/>
                      <a:pt x="95" y="271"/>
                      <a:pt x="95" y="271"/>
                    </a:cubicBezTo>
                    <a:cubicBezTo>
                      <a:pt x="90" y="263"/>
                      <a:pt x="90" y="263"/>
                      <a:pt x="90" y="263"/>
                    </a:cubicBezTo>
                    <a:close/>
                    <a:moveTo>
                      <a:pt x="129" y="176"/>
                    </a:moveTo>
                    <a:cubicBezTo>
                      <a:pt x="128" y="174"/>
                      <a:pt x="125" y="173"/>
                      <a:pt x="123" y="173"/>
                    </a:cubicBezTo>
                    <a:cubicBezTo>
                      <a:pt x="118" y="173"/>
                      <a:pt x="116" y="181"/>
                      <a:pt x="111" y="182"/>
                    </a:cubicBezTo>
                    <a:cubicBezTo>
                      <a:pt x="108" y="182"/>
                      <a:pt x="106" y="182"/>
                      <a:pt x="106" y="178"/>
                    </a:cubicBezTo>
                    <a:cubicBezTo>
                      <a:pt x="106" y="175"/>
                      <a:pt x="112" y="173"/>
                      <a:pt x="115" y="171"/>
                    </a:cubicBezTo>
                    <a:cubicBezTo>
                      <a:pt x="79" y="171"/>
                      <a:pt x="79" y="187"/>
                      <a:pt x="73" y="187"/>
                    </a:cubicBezTo>
                    <a:cubicBezTo>
                      <a:pt x="64" y="187"/>
                      <a:pt x="81" y="170"/>
                      <a:pt x="86" y="165"/>
                    </a:cubicBezTo>
                    <a:cubicBezTo>
                      <a:pt x="79" y="164"/>
                      <a:pt x="74" y="155"/>
                      <a:pt x="66" y="150"/>
                    </a:cubicBezTo>
                    <a:cubicBezTo>
                      <a:pt x="70" y="145"/>
                      <a:pt x="72" y="147"/>
                      <a:pt x="77" y="151"/>
                    </a:cubicBezTo>
                    <a:cubicBezTo>
                      <a:pt x="77" y="147"/>
                      <a:pt x="80" y="143"/>
                      <a:pt x="88" y="143"/>
                    </a:cubicBezTo>
                    <a:cubicBezTo>
                      <a:pt x="104" y="143"/>
                      <a:pt x="100" y="158"/>
                      <a:pt x="102" y="158"/>
                    </a:cubicBezTo>
                    <a:cubicBezTo>
                      <a:pt x="105" y="158"/>
                      <a:pt x="102" y="143"/>
                      <a:pt x="113" y="143"/>
                    </a:cubicBezTo>
                    <a:cubicBezTo>
                      <a:pt x="128" y="143"/>
                      <a:pt x="148" y="183"/>
                      <a:pt x="130" y="183"/>
                    </a:cubicBezTo>
                    <a:cubicBezTo>
                      <a:pt x="123" y="183"/>
                      <a:pt x="129" y="178"/>
                      <a:pt x="129" y="176"/>
                    </a:cubicBezTo>
                    <a:close/>
                    <a:moveTo>
                      <a:pt x="88" y="58"/>
                    </a:moveTo>
                    <a:cubicBezTo>
                      <a:pt x="95" y="50"/>
                      <a:pt x="95" y="50"/>
                      <a:pt x="95" y="50"/>
                    </a:cubicBezTo>
                    <a:cubicBezTo>
                      <a:pt x="90" y="43"/>
                      <a:pt x="90" y="43"/>
                      <a:pt x="90" y="43"/>
                    </a:cubicBezTo>
                    <a:cubicBezTo>
                      <a:pt x="99" y="44"/>
                      <a:pt x="99" y="44"/>
                      <a:pt x="99" y="44"/>
                    </a:cubicBezTo>
                    <a:cubicBezTo>
                      <a:pt x="105" y="34"/>
                      <a:pt x="105" y="34"/>
                      <a:pt x="105" y="34"/>
                    </a:cubicBezTo>
                    <a:cubicBezTo>
                      <a:pt x="110" y="43"/>
                      <a:pt x="110" y="43"/>
                      <a:pt x="110" y="43"/>
                    </a:cubicBezTo>
                    <a:cubicBezTo>
                      <a:pt x="119" y="43"/>
                      <a:pt x="119" y="43"/>
                      <a:pt x="119" y="43"/>
                    </a:cubicBezTo>
                    <a:cubicBezTo>
                      <a:pt x="115" y="50"/>
                      <a:pt x="115" y="50"/>
                      <a:pt x="115" y="50"/>
                    </a:cubicBezTo>
                    <a:cubicBezTo>
                      <a:pt x="121" y="58"/>
                      <a:pt x="121" y="58"/>
                      <a:pt x="121" y="58"/>
                    </a:cubicBezTo>
                    <a:cubicBezTo>
                      <a:pt x="113" y="59"/>
                      <a:pt x="113" y="59"/>
                      <a:pt x="113" y="59"/>
                    </a:cubicBezTo>
                    <a:cubicBezTo>
                      <a:pt x="113" y="69"/>
                      <a:pt x="113" y="69"/>
                      <a:pt x="113" y="69"/>
                    </a:cubicBezTo>
                    <a:cubicBezTo>
                      <a:pt x="105" y="63"/>
                      <a:pt x="105" y="63"/>
                      <a:pt x="105" y="63"/>
                    </a:cubicBezTo>
                    <a:cubicBezTo>
                      <a:pt x="96" y="69"/>
                      <a:pt x="96" y="69"/>
                      <a:pt x="96" y="69"/>
                    </a:cubicBezTo>
                    <a:cubicBezTo>
                      <a:pt x="96" y="59"/>
                      <a:pt x="96" y="59"/>
                      <a:pt x="96" y="59"/>
                    </a:cubicBezTo>
                    <a:cubicBezTo>
                      <a:pt x="88" y="58"/>
                      <a:pt x="88" y="58"/>
                      <a:pt x="88" y="58"/>
                    </a:cubicBezTo>
                    <a:close/>
                    <a:moveTo>
                      <a:pt x="73" y="15"/>
                    </a:moveTo>
                    <a:cubicBezTo>
                      <a:pt x="73" y="129"/>
                      <a:pt x="73" y="129"/>
                      <a:pt x="73" y="129"/>
                    </a:cubicBezTo>
                    <a:cubicBezTo>
                      <a:pt x="16" y="129"/>
                      <a:pt x="16" y="129"/>
                      <a:pt x="16" y="129"/>
                    </a:cubicBezTo>
                    <a:cubicBezTo>
                      <a:pt x="16" y="15"/>
                      <a:pt x="16" y="15"/>
                      <a:pt x="16" y="15"/>
                    </a:cubicBezTo>
                    <a:cubicBezTo>
                      <a:pt x="73" y="15"/>
                      <a:pt x="73" y="15"/>
                      <a:pt x="73" y="15"/>
                    </a:cubicBezTo>
                    <a:close/>
                    <a:moveTo>
                      <a:pt x="183" y="602"/>
                    </a:moveTo>
                    <a:cubicBezTo>
                      <a:pt x="51" y="523"/>
                      <a:pt x="51" y="523"/>
                      <a:pt x="51" y="523"/>
                    </a:cubicBezTo>
                    <a:cubicBezTo>
                      <a:pt x="29" y="509"/>
                      <a:pt x="18" y="482"/>
                      <a:pt x="16" y="450"/>
                    </a:cubicBezTo>
                    <a:cubicBezTo>
                      <a:pt x="16" y="325"/>
                      <a:pt x="16" y="325"/>
                      <a:pt x="16" y="325"/>
                    </a:cubicBezTo>
                    <a:cubicBezTo>
                      <a:pt x="183" y="325"/>
                      <a:pt x="183" y="325"/>
                      <a:pt x="183" y="325"/>
                    </a:cubicBezTo>
                    <a:cubicBezTo>
                      <a:pt x="183" y="602"/>
                      <a:pt x="183" y="602"/>
                      <a:pt x="183" y="602"/>
                    </a:cubicBezTo>
                    <a:close/>
                    <a:moveTo>
                      <a:pt x="135" y="310"/>
                    </a:moveTo>
                    <a:cubicBezTo>
                      <a:pt x="135" y="202"/>
                      <a:pt x="135" y="202"/>
                      <a:pt x="135" y="202"/>
                    </a:cubicBezTo>
                    <a:cubicBezTo>
                      <a:pt x="183" y="202"/>
                      <a:pt x="183" y="202"/>
                      <a:pt x="183" y="202"/>
                    </a:cubicBezTo>
                    <a:cubicBezTo>
                      <a:pt x="183" y="310"/>
                      <a:pt x="183" y="310"/>
                      <a:pt x="183" y="310"/>
                    </a:cubicBezTo>
                    <a:cubicBezTo>
                      <a:pt x="135" y="310"/>
                      <a:pt x="135" y="310"/>
                      <a:pt x="135" y="310"/>
                    </a:cubicBezTo>
                    <a:close/>
                    <a:moveTo>
                      <a:pt x="353" y="611"/>
                    </a:moveTo>
                    <a:cubicBezTo>
                      <a:pt x="292" y="648"/>
                      <a:pt x="292" y="648"/>
                      <a:pt x="292" y="648"/>
                    </a:cubicBezTo>
                    <a:cubicBezTo>
                      <a:pt x="291" y="648"/>
                      <a:pt x="291" y="648"/>
                      <a:pt x="291" y="648"/>
                    </a:cubicBezTo>
                    <a:cubicBezTo>
                      <a:pt x="286" y="651"/>
                      <a:pt x="281" y="653"/>
                      <a:pt x="275" y="653"/>
                    </a:cubicBezTo>
                    <a:cubicBezTo>
                      <a:pt x="268" y="653"/>
                      <a:pt x="263" y="651"/>
                      <a:pt x="258" y="647"/>
                    </a:cubicBezTo>
                    <a:cubicBezTo>
                      <a:pt x="198" y="611"/>
                      <a:pt x="198" y="611"/>
                      <a:pt x="198" y="611"/>
                    </a:cubicBezTo>
                    <a:cubicBezTo>
                      <a:pt x="198" y="325"/>
                      <a:pt x="198" y="325"/>
                      <a:pt x="198" y="325"/>
                    </a:cubicBezTo>
                    <a:cubicBezTo>
                      <a:pt x="353" y="325"/>
                      <a:pt x="353" y="325"/>
                      <a:pt x="353" y="325"/>
                    </a:cubicBezTo>
                    <a:cubicBezTo>
                      <a:pt x="353" y="611"/>
                      <a:pt x="353" y="611"/>
                      <a:pt x="353" y="611"/>
                    </a:cubicBezTo>
                    <a:close/>
                    <a:moveTo>
                      <a:pt x="353" y="310"/>
                    </a:moveTo>
                    <a:cubicBezTo>
                      <a:pt x="198" y="310"/>
                      <a:pt x="198" y="310"/>
                      <a:pt x="198" y="310"/>
                    </a:cubicBezTo>
                    <a:cubicBezTo>
                      <a:pt x="198" y="15"/>
                      <a:pt x="198" y="15"/>
                      <a:pt x="198" y="15"/>
                    </a:cubicBezTo>
                    <a:cubicBezTo>
                      <a:pt x="353" y="15"/>
                      <a:pt x="353" y="15"/>
                      <a:pt x="353" y="15"/>
                    </a:cubicBezTo>
                    <a:cubicBezTo>
                      <a:pt x="353" y="310"/>
                      <a:pt x="353" y="310"/>
                      <a:pt x="353" y="310"/>
                    </a:cubicBezTo>
                    <a:close/>
                    <a:moveTo>
                      <a:pt x="535" y="450"/>
                    </a:moveTo>
                    <a:cubicBezTo>
                      <a:pt x="532" y="482"/>
                      <a:pt x="521" y="509"/>
                      <a:pt x="499" y="523"/>
                    </a:cubicBezTo>
                    <a:cubicBezTo>
                      <a:pt x="368" y="602"/>
                      <a:pt x="368" y="602"/>
                      <a:pt x="368" y="602"/>
                    </a:cubicBezTo>
                    <a:cubicBezTo>
                      <a:pt x="368" y="325"/>
                      <a:pt x="368" y="325"/>
                      <a:pt x="368" y="325"/>
                    </a:cubicBezTo>
                    <a:cubicBezTo>
                      <a:pt x="535" y="325"/>
                      <a:pt x="535" y="325"/>
                      <a:pt x="535" y="325"/>
                    </a:cubicBezTo>
                    <a:cubicBezTo>
                      <a:pt x="535" y="450"/>
                      <a:pt x="535" y="450"/>
                      <a:pt x="535" y="450"/>
                    </a:cubicBezTo>
                    <a:close/>
                    <a:moveTo>
                      <a:pt x="535" y="310"/>
                    </a:moveTo>
                    <a:cubicBezTo>
                      <a:pt x="368" y="310"/>
                      <a:pt x="368" y="310"/>
                      <a:pt x="368" y="310"/>
                    </a:cubicBezTo>
                    <a:cubicBezTo>
                      <a:pt x="368" y="15"/>
                      <a:pt x="368" y="15"/>
                      <a:pt x="368" y="15"/>
                    </a:cubicBezTo>
                    <a:cubicBezTo>
                      <a:pt x="535" y="15"/>
                      <a:pt x="535" y="15"/>
                      <a:pt x="535" y="15"/>
                    </a:cubicBezTo>
                    <a:cubicBezTo>
                      <a:pt x="535" y="310"/>
                      <a:pt x="535" y="310"/>
                      <a:pt x="535" y="3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4" name="Freeform 64"/>
              <p:cNvSpPr>
                <a:spLocks/>
              </p:cNvSpPr>
              <p:nvPr userDrawn="1"/>
            </p:nvSpPr>
            <p:spPr bwMode="auto">
              <a:xfrm>
                <a:off x="2261" y="-957"/>
                <a:ext cx="392" cy="447"/>
              </a:xfrm>
              <a:custGeom>
                <a:avLst/>
                <a:gdLst>
                  <a:gd name="T0" fmla="*/ 152 w 166"/>
                  <a:gd name="T1" fmla="*/ 88 h 189"/>
                  <a:gd name="T2" fmla="*/ 137 w 166"/>
                  <a:gd name="T3" fmla="*/ 94 h 189"/>
                  <a:gd name="T4" fmla="*/ 154 w 166"/>
                  <a:gd name="T5" fmla="*/ 71 h 189"/>
                  <a:gd name="T6" fmla="*/ 134 w 166"/>
                  <a:gd name="T7" fmla="*/ 76 h 189"/>
                  <a:gd name="T8" fmla="*/ 128 w 166"/>
                  <a:gd name="T9" fmla="*/ 52 h 189"/>
                  <a:gd name="T10" fmla="*/ 128 w 166"/>
                  <a:gd name="T11" fmla="*/ 32 h 189"/>
                  <a:gd name="T12" fmla="*/ 145 w 166"/>
                  <a:gd name="T13" fmla="*/ 0 h 189"/>
                  <a:gd name="T14" fmla="*/ 116 w 166"/>
                  <a:gd name="T15" fmla="*/ 35 h 189"/>
                  <a:gd name="T16" fmla="*/ 105 w 166"/>
                  <a:gd name="T17" fmla="*/ 75 h 189"/>
                  <a:gd name="T18" fmla="*/ 82 w 166"/>
                  <a:gd name="T19" fmla="*/ 42 h 189"/>
                  <a:gd name="T20" fmla="*/ 54 w 166"/>
                  <a:gd name="T21" fmla="*/ 50 h 189"/>
                  <a:gd name="T22" fmla="*/ 65 w 166"/>
                  <a:gd name="T23" fmla="*/ 65 h 189"/>
                  <a:gd name="T24" fmla="*/ 61 w 166"/>
                  <a:gd name="T25" fmla="*/ 82 h 189"/>
                  <a:gd name="T26" fmla="*/ 46 w 166"/>
                  <a:gd name="T27" fmla="*/ 59 h 189"/>
                  <a:gd name="T28" fmla="*/ 45 w 166"/>
                  <a:gd name="T29" fmla="*/ 43 h 189"/>
                  <a:gd name="T30" fmla="*/ 4 w 166"/>
                  <a:gd name="T31" fmla="*/ 0 h 189"/>
                  <a:gd name="T32" fmla="*/ 20 w 166"/>
                  <a:gd name="T33" fmla="*/ 31 h 189"/>
                  <a:gd name="T34" fmla="*/ 4 w 166"/>
                  <a:gd name="T35" fmla="*/ 26 h 189"/>
                  <a:gd name="T36" fmla="*/ 14 w 166"/>
                  <a:gd name="T37" fmla="*/ 43 h 189"/>
                  <a:gd name="T38" fmla="*/ 2 w 166"/>
                  <a:gd name="T39" fmla="*/ 47 h 189"/>
                  <a:gd name="T40" fmla="*/ 10 w 166"/>
                  <a:gd name="T41" fmla="*/ 59 h 189"/>
                  <a:gd name="T42" fmla="*/ 0 w 166"/>
                  <a:gd name="T43" fmla="*/ 61 h 189"/>
                  <a:gd name="T44" fmla="*/ 5 w 166"/>
                  <a:gd name="T45" fmla="*/ 68 h 189"/>
                  <a:gd name="T46" fmla="*/ 2 w 166"/>
                  <a:gd name="T47" fmla="*/ 84 h 189"/>
                  <a:gd name="T48" fmla="*/ 41 w 166"/>
                  <a:gd name="T49" fmla="*/ 135 h 189"/>
                  <a:gd name="T50" fmla="*/ 52 w 166"/>
                  <a:gd name="T51" fmla="*/ 123 h 189"/>
                  <a:gd name="T52" fmla="*/ 58 w 166"/>
                  <a:gd name="T53" fmla="*/ 131 h 189"/>
                  <a:gd name="T54" fmla="*/ 47 w 166"/>
                  <a:gd name="T55" fmla="*/ 146 h 189"/>
                  <a:gd name="T56" fmla="*/ 64 w 166"/>
                  <a:gd name="T57" fmla="*/ 159 h 189"/>
                  <a:gd name="T58" fmla="*/ 62 w 166"/>
                  <a:gd name="T59" fmla="*/ 182 h 189"/>
                  <a:gd name="T60" fmla="*/ 79 w 166"/>
                  <a:gd name="T61" fmla="*/ 174 h 189"/>
                  <a:gd name="T62" fmla="*/ 92 w 166"/>
                  <a:gd name="T63" fmla="*/ 189 h 189"/>
                  <a:gd name="T64" fmla="*/ 103 w 166"/>
                  <a:gd name="T65" fmla="*/ 174 h 189"/>
                  <a:gd name="T66" fmla="*/ 119 w 166"/>
                  <a:gd name="T67" fmla="*/ 181 h 189"/>
                  <a:gd name="T68" fmla="*/ 113 w 166"/>
                  <a:gd name="T69" fmla="*/ 160 h 189"/>
                  <a:gd name="T70" fmla="*/ 132 w 166"/>
                  <a:gd name="T71" fmla="*/ 146 h 189"/>
                  <a:gd name="T72" fmla="*/ 124 w 166"/>
                  <a:gd name="T73" fmla="*/ 137 h 189"/>
                  <a:gd name="T74" fmla="*/ 128 w 166"/>
                  <a:gd name="T75" fmla="*/ 125 h 189"/>
                  <a:gd name="T76" fmla="*/ 152 w 166"/>
                  <a:gd name="T77" fmla="*/ 8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6" h="189">
                    <a:moveTo>
                      <a:pt x="152" y="88"/>
                    </a:moveTo>
                    <a:cubicBezTo>
                      <a:pt x="151" y="86"/>
                      <a:pt x="131" y="95"/>
                      <a:pt x="137" y="94"/>
                    </a:cubicBezTo>
                    <a:cubicBezTo>
                      <a:pt x="137" y="88"/>
                      <a:pt x="149" y="76"/>
                      <a:pt x="154" y="71"/>
                    </a:cubicBezTo>
                    <a:cubicBezTo>
                      <a:pt x="153" y="64"/>
                      <a:pt x="144" y="71"/>
                      <a:pt x="134" y="76"/>
                    </a:cubicBezTo>
                    <a:cubicBezTo>
                      <a:pt x="166" y="31"/>
                      <a:pt x="145" y="49"/>
                      <a:pt x="128" y="52"/>
                    </a:cubicBezTo>
                    <a:cubicBezTo>
                      <a:pt x="156" y="22"/>
                      <a:pt x="149" y="23"/>
                      <a:pt x="128" y="32"/>
                    </a:cubicBezTo>
                    <a:cubicBezTo>
                      <a:pt x="144" y="19"/>
                      <a:pt x="148" y="4"/>
                      <a:pt x="145" y="0"/>
                    </a:cubicBezTo>
                    <a:cubicBezTo>
                      <a:pt x="130" y="20"/>
                      <a:pt x="116" y="17"/>
                      <a:pt x="116" y="35"/>
                    </a:cubicBezTo>
                    <a:cubicBezTo>
                      <a:pt x="116" y="48"/>
                      <a:pt x="111" y="68"/>
                      <a:pt x="105" y="75"/>
                    </a:cubicBezTo>
                    <a:cubicBezTo>
                      <a:pt x="97" y="84"/>
                      <a:pt x="103" y="42"/>
                      <a:pt x="82" y="42"/>
                    </a:cubicBezTo>
                    <a:cubicBezTo>
                      <a:pt x="75" y="42"/>
                      <a:pt x="59" y="41"/>
                      <a:pt x="54" y="50"/>
                    </a:cubicBezTo>
                    <a:cubicBezTo>
                      <a:pt x="58" y="50"/>
                      <a:pt x="65" y="61"/>
                      <a:pt x="65" y="65"/>
                    </a:cubicBezTo>
                    <a:cubicBezTo>
                      <a:pt x="65" y="70"/>
                      <a:pt x="69" y="82"/>
                      <a:pt x="61" y="82"/>
                    </a:cubicBezTo>
                    <a:cubicBezTo>
                      <a:pt x="54" y="82"/>
                      <a:pt x="46" y="66"/>
                      <a:pt x="46" y="59"/>
                    </a:cubicBezTo>
                    <a:cubicBezTo>
                      <a:pt x="46" y="52"/>
                      <a:pt x="45" y="53"/>
                      <a:pt x="45" y="43"/>
                    </a:cubicBezTo>
                    <a:cubicBezTo>
                      <a:pt x="45" y="25"/>
                      <a:pt x="16" y="0"/>
                      <a:pt x="4" y="0"/>
                    </a:cubicBezTo>
                    <a:cubicBezTo>
                      <a:pt x="4" y="12"/>
                      <a:pt x="20" y="15"/>
                      <a:pt x="20" y="31"/>
                    </a:cubicBezTo>
                    <a:cubicBezTo>
                      <a:pt x="14" y="31"/>
                      <a:pt x="4" y="18"/>
                      <a:pt x="4" y="26"/>
                    </a:cubicBezTo>
                    <a:cubicBezTo>
                      <a:pt x="4" y="34"/>
                      <a:pt x="14" y="36"/>
                      <a:pt x="14" y="43"/>
                    </a:cubicBezTo>
                    <a:cubicBezTo>
                      <a:pt x="14" y="49"/>
                      <a:pt x="2" y="40"/>
                      <a:pt x="2" y="47"/>
                    </a:cubicBezTo>
                    <a:cubicBezTo>
                      <a:pt x="2" y="54"/>
                      <a:pt x="9" y="53"/>
                      <a:pt x="10" y="59"/>
                    </a:cubicBezTo>
                    <a:cubicBezTo>
                      <a:pt x="6" y="58"/>
                      <a:pt x="1" y="59"/>
                      <a:pt x="0" y="61"/>
                    </a:cubicBezTo>
                    <a:cubicBezTo>
                      <a:pt x="0" y="63"/>
                      <a:pt x="2" y="66"/>
                      <a:pt x="5" y="68"/>
                    </a:cubicBezTo>
                    <a:cubicBezTo>
                      <a:pt x="4" y="69"/>
                      <a:pt x="2" y="73"/>
                      <a:pt x="2" y="84"/>
                    </a:cubicBezTo>
                    <a:cubicBezTo>
                      <a:pt x="2" y="119"/>
                      <a:pt x="24" y="135"/>
                      <a:pt x="41" y="135"/>
                    </a:cubicBezTo>
                    <a:cubicBezTo>
                      <a:pt x="52" y="135"/>
                      <a:pt x="50" y="127"/>
                      <a:pt x="52" y="123"/>
                    </a:cubicBezTo>
                    <a:cubicBezTo>
                      <a:pt x="52" y="129"/>
                      <a:pt x="58" y="120"/>
                      <a:pt x="58" y="131"/>
                    </a:cubicBezTo>
                    <a:cubicBezTo>
                      <a:pt x="58" y="141"/>
                      <a:pt x="47" y="137"/>
                      <a:pt x="47" y="146"/>
                    </a:cubicBezTo>
                    <a:cubicBezTo>
                      <a:pt x="47" y="159"/>
                      <a:pt x="64" y="146"/>
                      <a:pt x="64" y="159"/>
                    </a:cubicBezTo>
                    <a:cubicBezTo>
                      <a:pt x="64" y="176"/>
                      <a:pt x="62" y="176"/>
                      <a:pt x="62" y="182"/>
                    </a:cubicBezTo>
                    <a:cubicBezTo>
                      <a:pt x="62" y="187"/>
                      <a:pt x="81" y="176"/>
                      <a:pt x="79" y="174"/>
                    </a:cubicBezTo>
                    <a:cubicBezTo>
                      <a:pt x="84" y="176"/>
                      <a:pt x="84" y="189"/>
                      <a:pt x="92" y="189"/>
                    </a:cubicBezTo>
                    <a:cubicBezTo>
                      <a:pt x="97" y="188"/>
                      <a:pt x="98" y="175"/>
                      <a:pt x="103" y="174"/>
                    </a:cubicBezTo>
                    <a:cubicBezTo>
                      <a:pt x="100" y="175"/>
                      <a:pt x="119" y="187"/>
                      <a:pt x="119" y="181"/>
                    </a:cubicBezTo>
                    <a:cubicBezTo>
                      <a:pt x="119" y="164"/>
                      <a:pt x="113" y="171"/>
                      <a:pt x="113" y="160"/>
                    </a:cubicBezTo>
                    <a:cubicBezTo>
                      <a:pt x="113" y="150"/>
                      <a:pt x="135" y="152"/>
                      <a:pt x="132" y="146"/>
                    </a:cubicBezTo>
                    <a:cubicBezTo>
                      <a:pt x="129" y="142"/>
                      <a:pt x="127" y="145"/>
                      <a:pt x="124" y="137"/>
                    </a:cubicBezTo>
                    <a:cubicBezTo>
                      <a:pt x="125" y="138"/>
                      <a:pt x="106" y="111"/>
                      <a:pt x="128" y="125"/>
                    </a:cubicBezTo>
                    <a:cubicBezTo>
                      <a:pt x="151" y="140"/>
                      <a:pt x="153" y="90"/>
                      <a:pt x="152"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5" name="Oval 65"/>
              <p:cNvSpPr>
                <a:spLocks noChangeArrowheads="1"/>
              </p:cNvSpPr>
              <p:nvPr userDrawn="1"/>
            </p:nvSpPr>
            <p:spPr bwMode="auto">
              <a:xfrm>
                <a:off x="3965" y="-550"/>
                <a:ext cx="85" cy="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6" name="Oval 66"/>
              <p:cNvSpPr>
                <a:spLocks noChangeArrowheads="1"/>
              </p:cNvSpPr>
              <p:nvPr userDrawn="1"/>
            </p:nvSpPr>
            <p:spPr bwMode="auto">
              <a:xfrm>
                <a:off x="3792" y="-446"/>
                <a:ext cx="85" cy="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7" name="Oval 67"/>
              <p:cNvSpPr>
                <a:spLocks noChangeArrowheads="1"/>
              </p:cNvSpPr>
              <p:nvPr userDrawn="1"/>
            </p:nvSpPr>
            <p:spPr bwMode="auto">
              <a:xfrm>
                <a:off x="1736" y="-210"/>
                <a:ext cx="85"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8" name="Oval 68"/>
              <p:cNvSpPr>
                <a:spLocks noChangeArrowheads="1"/>
              </p:cNvSpPr>
              <p:nvPr userDrawn="1"/>
            </p:nvSpPr>
            <p:spPr bwMode="auto">
              <a:xfrm>
                <a:off x="1869" y="-198"/>
                <a:ext cx="87"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9" name="Freeform 69"/>
              <p:cNvSpPr>
                <a:spLocks/>
              </p:cNvSpPr>
              <p:nvPr userDrawn="1"/>
            </p:nvSpPr>
            <p:spPr bwMode="auto">
              <a:xfrm>
                <a:off x="5538" y="-1976"/>
                <a:ext cx="154" cy="343"/>
              </a:xfrm>
              <a:custGeom>
                <a:avLst/>
                <a:gdLst>
                  <a:gd name="T0" fmla="*/ 32 w 65"/>
                  <a:gd name="T1" fmla="*/ 25 h 145"/>
                  <a:gd name="T2" fmla="*/ 45 w 65"/>
                  <a:gd name="T3" fmla="*/ 145 h 145"/>
                  <a:gd name="T4" fmla="*/ 35 w 65"/>
                  <a:gd name="T5" fmla="*/ 122 h 145"/>
                  <a:gd name="T6" fmla="*/ 18 w 65"/>
                  <a:gd name="T7" fmla="*/ 0 h 145"/>
                  <a:gd name="T8" fmla="*/ 32 w 65"/>
                  <a:gd name="T9" fmla="*/ 25 h 145"/>
                </a:gdLst>
                <a:ahLst/>
                <a:cxnLst>
                  <a:cxn ang="0">
                    <a:pos x="T0" y="T1"/>
                  </a:cxn>
                  <a:cxn ang="0">
                    <a:pos x="T2" y="T3"/>
                  </a:cxn>
                  <a:cxn ang="0">
                    <a:pos x="T4" y="T5"/>
                  </a:cxn>
                  <a:cxn ang="0">
                    <a:pos x="T6" y="T7"/>
                  </a:cxn>
                  <a:cxn ang="0">
                    <a:pos x="T8" y="T9"/>
                  </a:cxn>
                </a:cxnLst>
                <a:rect l="0" t="0" r="r" b="b"/>
                <a:pathLst>
                  <a:path w="65" h="145">
                    <a:moveTo>
                      <a:pt x="32" y="25"/>
                    </a:moveTo>
                    <a:cubicBezTo>
                      <a:pt x="59" y="56"/>
                      <a:pt x="65" y="108"/>
                      <a:pt x="45" y="145"/>
                    </a:cubicBezTo>
                    <a:cubicBezTo>
                      <a:pt x="35" y="144"/>
                      <a:pt x="37" y="130"/>
                      <a:pt x="35" y="122"/>
                    </a:cubicBezTo>
                    <a:cubicBezTo>
                      <a:pt x="16" y="86"/>
                      <a:pt x="0" y="41"/>
                      <a:pt x="18" y="0"/>
                    </a:cubicBezTo>
                    <a:cubicBezTo>
                      <a:pt x="30" y="2"/>
                      <a:pt x="25" y="18"/>
                      <a:pt x="3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0" name="Freeform 70"/>
              <p:cNvSpPr>
                <a:spLocks/>
              </p:cNvSpPr>
              <p:nvPr userDrawn="1"/>
            </p:nvSpPr>
            <p:spPr bwMode="auto">
              <a:xfrm>
                <a:off x="73" y="-1931"/>
                <a:ext cx="109" cy="307"/>
              </a:xfrm>
              <a:custGeom>
                <a:avLst/>
                <a:gdLst>
                  <a:gd name="T0" fmla="*/ 46 w 46"/>
                  <a:gd name="T1" fmla="*/ 49 h 130"/>
                  <a:gd name="T2" fmla="*/ 46 w 46"/>
                  <a:gd name="T3" fmla="*/ 126 h 130"/>
                  <a:gd name="T4" fmla="*/ 38 w 46"/>
                  <a:gd name="T5" fmla="*/ 122 h 130"/>
                  <a:gd name="T6" fmla="*/ 8 w 46"/>
                  <a:gd name="T7" fmla="*/ 4 h 130"/>
                  <a:gd name="T8" fmla="*/ 17 w 46"/>
                  <a:gd name="T9" fmla="*/ 2 h 130"/>
                  <a:gd name="T10" fmla="*/ 46 w 46"/>
                  <a:gd name="T11" fmla="*/ 49 h 130"/>
                </a:gdLst>
                <a:ahLst/>
                <a:cxnLst>
                  <a:cxn ang="0">
                    <a:pos x="T0" y="T1"/>
                  </a:cxn>
                  <a:cxn ang="0">
                    <a:pos x="T2" y="T3"/>
                  </a:cxn>
                  <a:cxn ang="0">
                    <a:pos x="T4" y="T5"/>
                  </a:cxn>
                  <a:cxn ang="0">
                    <a:pos x="T6" y="T7"/>
                  </a:cxn>
                  <a:cxn ang="0">
                    <a:pos x="T8" y="T9"/>
                  </a:cxn>
                  <a:cxn ang="0">
                    <a:pos x="T10" y="T11"/>
                  </a:cxn>
                </a:cxnLst>
                <a:rect l="0" t="0" r="r" b="b"/>
                <a:pathLst>
                  <a:path w="46" h="130">
                    <a:moveTo>
                      <a:pt x="46" y="49"/>
                    </a:moveTo>
                    <a:cubicBezTo>
                      <a:pt x="41" y="72"/>
                      <a:pt x="41" y="104"/>
                      <a:pt x="46" y="126"/>
                    </a:cubicBezTo>
                    <a:cubicBezTo>
                      <a:pt x="41" y="130"/>
                      <a:pt x="42" y="121"/>
                      <a:pt x="38" y="122"/>
                    </a:cubicBezTo>
                    <a:cubicBezTo>
                      <a:pt x="0" y="95"/>
                      <a:pt x="17" y="41"/>
                      <a:pt x="8" y="4"/>
                    </a:cubicBezTo>
                    <a:cubicBezTo>
                      <a:pt x="10" y="1"/>
                      <a:pt x="15" y="0"/>
                      <a:pt x="17" y="2"/>
                    </a:cubicBezTo>
                    <a:cubicBezTo>
                      <a:pt x="35" y="13"/>
                      <a:pt x="42" y="30"/>
                      <a:pt x="46"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1" name="Freeform 71"/>
              <p:cNvSpPr>
                <a:spLocks/>
              </p:cNvSpPr>
              <p:nvPr userDrawn="1"/>
            </p:nvSpPr>
            <p:spPr bwMode="auto">
              <a:xfrm>
                <a:off x="5716" y="-1834"/>
                <a:ext cx="106" cy="92"/>
              </a:xfrm>
              <a:custGeom>
                <a:avLst/>
                <a:gdLst>
                  <a:gd name="T0" fmla="*/ 40 w 45"/>
                  <a:gd name="T1" fmla="*/ 11 h 39"/>
                  <a:gd name="T2" fmla="*/ 27 w 45"/>
                  <a:gd name="T3" fmla="*/ 37 h 39"/>
                  <a:gd name="T4" fmla="*/ 3 w 45"/>
                  <a:gd name="T5" fmla="*/ 26 h 39"/>
                  <a:gd name="T6" fmla="*/ 15 w 45"/>
                  <a:gd name="T7" fmla="*/ 1 h 39"/>
                  <a:gd name="T8" fmla="*/ 40 w 45"/>
                  <a:gd name="T9" fmla="*/ 11 h 39"/>
                </a:gdLst>
                <a:ahLst/>
                <a:cxnLst>
                  <a:cxn ang="0">
                    <a:pos x="T0" y="T1"/>
                  </a:cxn>
                  <a:cxn ang="0">
                    <a:pos x="T2" y="T3"/>
                  </a:cxn>
                  <a:cxn ang="0">
                    <a:pos x="T4" y="T5"/>
                  </a:cxn>
                  <a:cxn ang="0">
                    <a:pos x="T6" y="T7"/>
                  </a:cxn>
                  <a:cxn ang="0">
                    <a:pos x="T8" y="T9"/>
                  </a:cxn>
                </a:cxnLst>
                <a:rect l="0" t="0" r="r" b="b"/>
                <a:pathLst>
                  <a:path w="45" h="39">
                    <a:moveTo>
                      <a:pt x="40" y="11"/>
                    </a:moveTo>
                    <a:cubicBezTo>
                      <a:pt x="45" y="22"/>
                      <a:pt x="35" y="32"/>
                      <a:pt x="27" y="37"/>
                    </a:cubicBezTo>
                    <a:cubicBezTo>
                      <a:pt x="18" y="39"/>
                      <a:pt x="9" y="34"/>
                      <a:pt x="3" y="26"/>
                    </a:cubicBezTo>
                    <a:cubicBezTo>
                      <a:pt x="0" y="16"/>
                      <a:pt x="6" y="6"/>
                      <a:pt x="15" y="1"/>
                    </a:cubicBezTo>
                    <a:cubicBezTo>
                      <a:pt x="24" y="0"/>
                      <a:pt x="34" y="2"/>
                      <a:pt x="4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2" name="Freeform 72"/>
              <p:cNvSpPr>
                <a:spLocks/>
              </p:cNvSpPr>
              <p:nvPr userDrawn="1"/>
            </p:nvSpPr>
            <p:spPr bwMode="auto">
              <a:xfrm>
                <a:off x="-45" y="-1737"/>
                <a:ext cx="90" cy="80"/>
              </a:xfrm>
              <a:custGeom>
                <a:avLst/>
                <a:gdLst>
                  <a:gd name="T0" fmla="*/ 38 w 38"/>
                  <a:gd name="T1" fmla="*/ 13 h 34"/>
                  <a:gd name="T2" fmla="*/ 25 w 38"/>
                  <a:gd name="T3" fmla="*/ 34 h 34"/>
                  <a:gd name="T4" fmla="*/ 7 w 38"/>
                  <a:gd name="T5" fmla="*/ 29 h 34"/>
                  <a:gd name="T6" fmla="*/ 3 w 38"/>
                  <a:gd name="T7" fmla="*/ 9 h 34"/>
                  <a:gd name="T8" fmla="*/ 21 w 38"/>
                  <a:gd name="T9" fmla="*/ 0 h 34"/>
                  <a:gd name="T10" fmla="*/ 38 w 38"/>
                  <a:gd name="T11" fmla="*/ 13 h 34"/>
                </a:gdLst>
                <a:ahLst/>
                <a:cxnLst>
                  <a:cxn ang="0">
                    <a:pos x="T0" y="T1"/>
                  </a:cxn>
                  <a:cxn ang="0">
                    <a:pos x="T2" y="T3"/>
                  </a:cxn>
                  <a:cxn ang="0">
                    <a:pos x="T4" y="T5"/>
                  </a:cxn>
                  <a:cxn ang="0">
                    <a:pos x="T6" y="T7"/>
                  </a:cxn>
                  <a:cxn ang="0">
                    <a:pos x="T8" y="T9"/>
                  </a:cxn>
                  <a:cxn ang="0">
                    <a:pos x="T10" y="T11"/>
                  </a:cxn>
                </a:cxnLst>
                <a:rect l="0" t="0" r="r" b="b"/>
                <a:pathLst>
                  <a:path w="38" h="34">
                    <a:moveTo>
                      <a:pt x="38" y="13"/>
                    </a:moveTo>
                    <a:cubicBezTo>
                      <a:pt x="36" y="21"/>
                      <a:pt x="33" y="30"/>
                      <a:pt x="25" y="34"/>
                    </a:cubicBezTo>
                    <a:cubicBezTo>
                      <a:pt x="19" y="34"/>
                      <a:pt x="11" y="34"/>
                      <a:pt x="7" y="29"/>
                    </a:cubicBezTo>
                    <a:cubicBezTo>
                      <a:pt x="1" y="24"/>
                      <a:pt x="0" y="15"/>
                      <a:pt x="3" y="9"/>
                    </a:cubicBezTo>
                    <a:cubicBezTo>
                      <a:pt x="7" y="2"/>
                      <a:pt x="15" y="1"/>
                      <a:pt x="21" y="0"/>
                    </a:cubicBezTo>
                    <a:cubicBezTo>
                      <a:pt x="28" y="3"/>
                      <a:pt x="35" y="5"/>
                      <a:pt x="3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3" name="Freeform 73"/>
              <p:cNvSpPr>
                <a:spLocks/>
              </p:cNvSpPr>
              <p:nvPr userDrawn="1"/>
            </p:nvSpPr>
            <p:spPr bwMode="auto">
              <a:xfrm>
                <a:off x="5810" y="-1692"/>
                <a:ext cx="92" cy="90"/>
              </a:xfrm>
              <a:custGeom>
                <a:avLst/>
                <a:gdLst>
                  <a:gd name="T0" fmla="*/ 37 w 39"/>
                  <a:gd name="T1" fmla="*/ 10 h 38"/>
                  <a:gd name="T2" fmla="*/ 37 w 39"/>
                  <a:gd name="T3" fmla="*/ 25 h 38"/>
                  <a:gd name="T4" fmla="*/ 11 w 39"/>
                  <a:gd name="T5" fmla="*/ 34 h 38"/>
                  <a:gd name="T6" fmla="*/ 0 w 39"/>
                  <a:gd name="T7" fmla="*/ 18 h 38"/>
                  <a:gd name="T8" fmla="*/ 17 w 39"/>
                  <a:gd name="T9" fmla="*/ 0 h 38"/>
                  <a:gd name="T10" fmla="*/ 37 w 39"/>
                  <a:gd name="T11" fmla="*/ 10 h 38"/>
                </a:gdLst>
                <a:ahLst/>
                <a:cxnLst>
                  <a:cxn ang="0">
                    <a:pos x="T0" y="T1"/>
                  </a:cxn>
                  <a:cxn ang="0">
                    <a:pos x="T2" y="T3"/>
                  </a:cxn>
                  <a:cxn ang="0">
                    <a:pos x="T4" y="T5"/>
                  </a:cxn>
                  <a:cxn ang="0">
                    <a:pos x="T6" y="T7"/>
                  </a:cxn>
                  <a:cxn ang="0">
                    <a:pos x="T8" y="T9"/>
                  </a:cxn>
                  <a:cxn ang="0">
                    <a:pos x="T10" y="T11"/>
                  </a:cxn>
                </a:cxnLst>
                <a:rect l="0" t="0" r="r" b="b"/>
                <a:pathLst>
                  <a:path w="39" h="38">
                    <a:moveTo>
                      <a:pt x="37" y="10"/>
                    </a:moveTo>
                    <a:cubicBezTo>
                      <a:pt x="39" y="16"/>
                      <a:pt x="39" y="20"/>
                      <a:pt x="37" y="25"/>
                    </a:cubicBezTo>
                    <a:cubicBezTo>
                      <a:pt x="30" y="34"/>
                      <a:pt x="21" y="38"/>
                      <a:pt x="11" y="34"/>
                    </a:cubicBezTo>
                    <a:cubicBezTo>
                      <a:pt x="4" y="30"/>
                      <a:pt x="2" y="24"/>
                      <a:pt x="0" y="18"/>
                    </a:cubicBezTo>
                    <a:cubicBezTo>
                      <a:pt x="2" y="10"/>
                      <a:pt x="10" y="3"/>
                      <a:pt x="17" y="0"/>
                    </a:cubicBezTo>
                    <a:cubicBezTo>
                      <a:pt x="25" y="0"/>
                      <a:pt x="31" y="5"/>
                      <a:pt x="3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4" name="Freeform 74"/>
              <p:cNvSpPr>
                <a:spLocks/>
              </p:cNvSpPr>
              <p:nvPr userDrawn="1"/>
            </p:nvSpPr>
            <p:spPr bwMode="auto">
              <a:xfrm>
                <a:off x="5694" y="-1683"/>
                <a:ext cx="93" cy="93"/>
              </a:xfrm>
              <a:custGeom>
                <a:avLst/>
                <a:gdLst>
                  <a:gd name="T0" fmla="*/ 31 w 39"/>
                  <a:gd name="T1" fmla="*/ 7 h 39"/>
                  <a:gd name="T2" fmla="*/ 32 w 39"/>
                  <a:gd name="T3" fmla="*/ 26 h 39"/>
                  <a:gd name="T4" fmla="*/ 12 w 39"/>
                  <a:gd name="T5" fmla="*/ 36 h 39"/>
                  <a:gd name="T6" fmla="*/ 0 w 39"/>
                  <a:gd name="T7" fmla="*/ 24 h 39"/>
                  <a:gd name="T8" fmla="*/ 13 w 39"/>
                  <a:gd name="T9" fmla="*/ 2 h 39"/>
                  <a:gd name="T10" fmla="*/ 31 w 39"/>
                  <a:gd name="T11" fmla="*/ 7 h 39"/>
                </a:gdLst>
                <a:ahLst/>
                <a:cxnLst>
                  <a:cxn ang="0">
                    <a:pos x="T0" y="T1"/>
                  </a:cxn>
                  <a:cxn ang="0">
                    <a:pos x="T2" y="T3"/>
                  </a:cxn>
                  <a:cxn ang="0">
                    <a:pos x="T4" y="T5"/>
                  </a:cxn>
                  <a:cxn ang="0">
                    <a:pos x="T6" y="T7"/>
                  </a:cxn>
                  <a:cxn ang="0">
                    <a:pos x="T8" y="T9"/>
                  </a:cxn>
                  <a:cxn ang="0">
                    <a:pos x="T10" y="T11"/>
                  </a:cxn>
                </a:cxnLst>
                <a:rect l="0" t="0" r="r" b="b"/>
                <a:pathLst>
                  <a:path w="39" h="39">
                    <a:moveTo>
                      <a:pt x="31" y="7"/>
                    </a:moveTo>
                    <a:cubicBezTo>
                      <a:pt x="39" y="11"/>
                      <a:pt x="33" y="21"/>
                      <a:pt x="32" y="26"/>
                    </a:cubicBezTo>
                    <a:cubicBezTo>
                      <a:pt x="27" y="31"/>
                      <a:pt x="21" y="39"/>
                      <a:pt x="12" y="36"/>
                    </a:cubicBezTo>
                    <a:cubicBezTo>
                      <a:pt x="7" y="31"/>
                      <a:pt x="2" y="31"/>
                      <a:pt x="0" y="24"/>
                    </a:cubicBezTo>
                    <a:cubicBezTo>
                      <a:pt x="0" y="15"/>
                      <a:pt x="3" y="5"/>
                      <a:pt x="13" y="2"/>
                    </a:cubicBezTo>
                    <a:cubicBezTo>
                      <a:pt x="21" y="0"/>
                      <a:pt x="25" y="4"/>
                      <a:pt x="3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5" name="Freeform 75"/>
              <p:cNvSpPr>
                <a:spLocks/>
              </p:cNvSpPr>
              <p:nvPr userDrawn="1"/>
            </p:nvSpPr>
            <p:spPr bwMode="auto">
              <a:xfrm>
                <a:off x="5522" y="-1657"/>
                <a:ext cx="83" cy="95"/>
              </a:xfrm>
              <a:custGeom>
                <a:avLst/>
                <a:gdLst>
                  <a:gd name="T0" fmla="*/ 34 w 35"/>
                  <a:gd name="T1" fmla="*/ 10 h 40"/>
                  <a:gd name="T2" fmla="*/ 23 w 35"/>
                  <a:gd name="T3" fmla="*/ 37 h 40"/>
                  <a:gd name="T4" fmla="*/ 1 w 35"/>
                  <a:gd name="T5" fmla="*/ 23 h 40"/>
                  <a:gd name="T6" fmla="*/ 15 w 35"/>
                  <a:gd name="T7" fmla="*/ 0 h 40"/>
                  <a:gd name="T8" fmla="*/ 34 w 35"/>
                  <a:gd name="T9" fmla="*/ 10 h 40"/>
                </a:gdLst>
                <a:ahLst/>
                <a:cxnLst>
                  <a:cxn ang="0">
                    <a:pos x="T0" y="T1"/>
                  </a:cxn>
                  <a:cxn ang="0">
                    <a:pos x="T2" y="T3"/>
                  </a:cxn>
                  <a:cxn ang="0">
                    <a:pos x="T4" y="T5"/>
                  </a:cxn>
                  <a:cxn ang="0">
                    <a:pos x="T6" y="T7"/>
                  </a:cxn>
                  <a:cxn ang="0">
                    <a:pos x="T8" y="T9"/>
                  </a:cxn>
                </a:cxnLst>
                <a:rect l="0" t="0" r="r" b="b"/>
                <a:pathLst>
                  <a:path w="35" h="40">
                    <a:moveTo>
                      <a:pt x="34" y="10"/>
                    </a:moveTo>
                    <a:cubicBezTo>
                      <a:pt x="34" y="21"/>
                      <a:pt x="35" y="35"/>
                      <a:pt x="23" y="37"/>
                    </a:cubicBezTo>
                    <a:cubicBezTo>
                      <a:pt x="11" y="40"/>
                      <a:pt x="3" y="31"/>
                      <a:pt x="1" y="23"/>
                    </a:cubicBezTo>
                    <a:cubicBezTo>
                      <a:pt x="0" y="13"/>
                      <a:pt x="5" y="4"/>
                      <a:pt x="15" y="0"/>
                    </a:cubicBezTo>
                    <a:cubicBezTo>
                      <a:pt x="23" y="0"/>
                      <a:pt x="29" y="5"/>
                      <a:pt x="3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6" name="Freeform 76"/>
              <p:cNvSpPr>
                <a:spLocks/>
              </p:cNvSpPr>
              <p:nvPr userDrawn="1"/>
            </p:nvSpPr>
            <p:spPr bwMode="auto">
              <a:xfrm>
                <a:off x="201" y="-1661"/>
                <a:ext cx="96" cy="94"/>
              </a:xfrm>
              <a:custGeom>
                <a:avLst/>
                <a:gdLst>
                  <a:gd name="T0" fmla="*/ 38 w 41"/>
                  <a:gd name="T1" fmla="*/ 17 h 40"/>
                  <a:gd name="T2" fmla="*/ 26 w 41"/>
                  <a:gd name="T3" fmla="*/ 38 h 40"/>
                  <a:gd name="T4" fmla="*/ 7 w 41"/>
                  <a:gd name="T5" fmla="*/ 27 h 40"/>
                  <a:gd name="T6" fmla="*/ 11 w 41"/>
                  <a:gd name="T7" fmla="*/ 9 h 40"/>
                  <a:gd name="T8" fmla="*/ 38 w 41"/>
                  <a:gd name="T9" fmla="*/ 17 h 40"/>
                </a:gdLst>
                <a:ahLst/>
                <a:cxnLst>
                  <a:cxn ang="0">
                    <a:pos x="T0" y="T1"/>
                  </a:cxn>
                  <a:cxn ang="0">
                    <a:pos x="T2" y="T3"/>
                  </a:cxn>
                  <a:cxn ang="0">
                    <a:pos x="T4" y="T5"/>
                  </a:cxn>
                  <a:cxn ang="0">
                    <a:pos x="T6" y="T7"/>
                  </a:cxn>
                  <a:cxn ang="0">
                    <a:pos x="T8" y="T9"/>
                  </a:cxn>
                </a:cxnLst>
                <a:rect l="0" t="0" r="r" b="b"/>
                <a:pathLst>
                  <a:path w="41" h="40">
                    <a:moveTo>
                      <a:pt x="38" y="17"/>
                    </a:moveTo>
                    <a:cubicBezTo>
                      <a:pt x="41" y="27"/>
                      <a:pt x="32" y="33"/>
                      <a:pt x="26" y="38"/>
                    </a:cubicBezTo>
                    <a:cubicBezTo>
                      <a:pt x="19" y="40"/>
                      <a:pt x="11" y="34"/>
                      <a:pt x="7" y="27"/>
                    </a:cubicBezTo>
                    <a:cubicBezTo>
                      <a:pt x="0" y="20"/>
                      <a:pt x="9" y="14"/>
                      <a:pt x="11" y="9"/>
                    </a:cubicBezTo>
                    <a:cubicBezTo>
                      <a:pt x="20" y="0"/>
                      <a:pt x="35" y="7"/>
                      <a:pt x="38"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7" name="Freeform 77"/>
              <p:cNvSpPr>
                <a:spLocks/>
              </p:cNvSpPr>
              <p:nvPr userDrawn="1"/>
            </p:nvSpPr>
            <p:spPr bwMode="auto">
              <a:xfrm>
                <a:off x="73" y="-1652"/>
                <a:ext cx="83" cy="88"/>
              </a:xfrm>
              <a:custGeom>
                <a:avLst/>
                <a:gdLst>
                  <a:gd name="T0" fmla="*/ 35 w 35"/>
                  <a:gd name="T1" fmla="*/ 16 h 37"/>
                  <a:gd name="T2" fmla="*/ 24 w 35"/>
                  <a:gd name="T3" fmla="*/ 35 h 37"/>
                  <a:gd name="T4" fmla="*/ 5 w 35"/>
                  <a:gd name="T5" fmla="*/ 26 h 37"/>
                  <a:gd name="T6" fmla="*/ 14 w 35"/>
                  <a:gd name="T7" fmla="*/ 4 h 37"/>
                  <a:gd name="T8" fmla="*/ 35 w 35"/>
                  <a:gd name="T9" fmla="*/ 16 h 37"/>
                </a:gdLst>
                <a:ahLst/>
                <a:cxnLst>
                  <a:cxn ang="0">
                    <a:pos x="T0" y="T1"/>
                  </a:cxn>
                  <a:cxn ang="0">
                    <a:pos x="T2" y="T3"/>
                  </a:cxn>
                  <a:cxn ang="0">
                    <a:pos x="T4" y="T5"/>
                  </a:cxn>
                  <a:cxn ang="0">
                    <a:pos x="T6" y="T7"/>
                  </a:cxn>
                  <a:cxn ang="0">
                    <a:pos x="T8" y="T9"/>
                  </a:cxn>
                </a:cxnLst>
                <a:rect l="0" t="0" r="r" b="b"/>
                <a:pathLst>
                  <a:path w="35" h="37">
                    <a:moveTo>
                      <a:pt x="35" y="16"/>
                    </a:moveTo>
                    <a:cubicBezTo>
                      <a:pt x="35" y="24"/>
                      <a:pt x="31" y="32"/>
                      <a:pt x="24" y="35"/>
                    </a:cubicBezTo>
                    <a:cubicBezTo>
                      <a:pt x="17" y="37"/>
                      <a:pt x="9" y="32"/>
                      <a:pt x="5" y="26"/>
                    </a:cubicBezTo>
                    <a:cubicBezTo>
                      <a:pt x="0" y="16"/>
                      <a:pt x="6" y="8"/>
                      <a:pt x="14" y="4"/>
                    </a:cubicBezTo>
                    <a:cubicBezTo>
                      <a:pt x="24" y="0"/>
                      <a:pt x="31" y="9"/>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8" name="Freeform 78"/>
              <p:cNvSpPr>
                <a:spLocks/>
              </p:cNvSpPr>
              <p:nvPr userDrawn="1"/>
            </p:nvSpPr>
            <p:spPr bwMode="auto">
              <a:xfrm>
                <a:off x="4978" y="-1638"/>
                <a:ext cx="128" cy="329"/>
              </a:xfrm>
              <a:custGeom>
                <a:avLst/>
                <a:gdLst>
                  <a:gd name="T0" fmla="*/ 32 w 54"/>
                  <a:gd name="T1" fmla="*/ 14 h 139"/>
                  <a:gd name="T2" fmla="*/ 51 w 54"/>
                  <a:gd name="T3" fmla="*/ 84 h 139"/>
                  <a:gd name="T4" fmla="*/ 40 w 54"/>
                  <a:gd name="T5" fmla="*/ 139 h 139"/>
                  <a:gd name="T6" fmla="*/ 17 w 54"/>
                  <a:gd name="T7" fmla="*/ 109 h 139"/>
                  <a:gd name="T8" fmla="*/ 21 w 54"/>
                  <a:gd name="T9" fmla="*/ 2 h 139"/>
                  <a:gd name="T10" fmla="*/ 32 w 54"/>
                  <a:gd name="T11" fmla="*/ 14 h 139"/>
                </a:gdLst>
                <a:ahLst/>
                <a:cxnLst>
                  <a:cxn ang="0">
                    <a:pos x="T0" y="T1"/>
                  </a:cxn>
                  <a:cxn ang="0">
                    <a:pos x="T2" y="T3"/>
                  </a:cxn>
                  <a:cxn ang="0">
                    <a:pos x="T4" y="T5"/>
                  </a:cxn>
                  <a:cxn ang="0">
                    <a:pos x="T6" y="T7"/>
                  </a:cxn>
                  <a:cxn ang="0">
                    <a:pos x="T8" y="T9"/>
                  </a:cxn>
                  <a:cxn ang="0">
                    <a:pos x="T10" y="T11"/>
                  </a:cxn>
                </a:cxnLst>
                <a:rect l="0" t="0" r="r" b="b"/>
                <a:pathLst>
                  <a:path w="54" h="139">
                    <a:moveTo>
                      <a:pt x="32" y="14"/>
                    </a:moveTo>
                    <a:cubicBezTo>
                      <a:pt x="41" y="34"/>
                      <a:pt x="49" y="59"/>
                      <a:pt x="51" y="84"/>
                    </a:cubicBezTo>
                    <a:cubicBezTo>
                      <a:pt x="47" y="102"/>
                      <a:pt x="54" y="126"/>
                      <a:pt x="40" y="139"/>
                    </a:cubicBezTo>
                    <a:cubicBezTo>
                      <a:pt x="27" y="134"/>
                      <a:pt x="26" y="118"/>
                      <a:pt x="17" y="109"/>
                    </a:cubicBezTo>
                    <a:cubicBezTo>
                      <a:pt x="0" y="75"/>
                      <a:pt x="15" y="35"/>
                      <a:pt x="21" y="2"/>
                    </a:cubicBezTo>
                    <a:cubicBezTo>
                      <a:pt x="29" y="0"/>
                      <a:pt x="29" y="9"/>
                      <a:pt x="3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9" name="Freeform 79"/>
              <p:cNvSpPr>
                <a:spLocks/>
              </p:cNvSpPr>
              <p:nvPr userDrawn="1"/>
            </p:nvSpPr>
            <p:spPr bwMode="auto">
              <a:xfrm>
                <a:off x="-41" y="-1609"/>
                <a:ext cx="95" cy="97"/>
              </a:xfrm>
              <a:custGeom>
                <a:avLst/>
                <a:gdLst>
                  <a:gd name="T0" fmla="*/ 38 w 40"/>
                  <a:gd name="T1" fmla="*/ 14 h 41"/>
                  <a:gd name="T2" fmla="*/ 25 w 40"/>
                  <a:gd name="T3" fmla="*/ 38 h 41"/>
                  <a:gd name="T4" fmla="*/ 1 w 40"/>
                  <a:gd name="T5" fmla="*/ 24 h 41"/>
                  <a:gd name="T6" fmla="*/ 14 w 40"/>
                  <a:gd name="T7" fmla="*/ 1 h 41"/>
                  <a:gd name="T8" fmla="*/ 38 w 40"/>
                  <a:gd name="T9" fmla="*/ 14 h 41"/>
                </a:gdLst>
                <a:ahLst/>
                <a:cxnLst>
                  <a:cxn ang="0">
                    <a:pos x="T0" y="T1"/>
                  </a:cxn>
                  <a:cxn ang="0">
                    <a:pos x="T2" y="T3"/>
                  </a:cxn>
                  <a:cxn ang="0">
                    <a:pos x="T4" y="T5"/>
                  </a:cxn>
                  <a:cxn ang="0">
                    <a:pos x="T6" y="T7"/>
                  </a:cxn>
                  <a:cxn ang="0">
                    <a:pos x="T8" y="T9"/>
                  </a:cxn>
                </a:cxnLst>
                <a:rect l="0" t="0" r="r" b="b"/>
                <a:pathLst>
                  <a:path w="40" h="41">
                    <a:moveTo>
                      <a:pt x="38" y="14"/>
                    </a:moveTo>
                    <a:cubicBezTo>
                      <a:pt x="40" y="25"/>
                      <a:pt x="32" y="31"/>
                      <a:pt x="25" y="38"/>
                    </a:cubicBezTo>
                    <a:cubicBezTo>
                      <a:pt x="14" y="41"/>
                      <a:pt x="6" y="32"/>
                      <a:pt x="1" y="24"/>
                    </a:cubicBezTo>
                    <a:cubicBezTo>
                      <a:pt x="0" y="15"/>
                      <a:pt x="6" y="5"/>
                      <a:pt x="14" y="1"/>
                    </a:cubicBezTo>
                    <a:cubicBezTo>
                      <a:pt x="23" y="0"/>
                      <a:pt x="33" y="5"/>
                      <a:pt x="3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0" name="Freeform 80"/>
              <p:cNvSpPr>
                <a:spLocks/>
              </p:cNvSpPr>
              <p:nvPr userDrawn="1"/>
            </p:nvSpPr>
            <p:spPr bwMode="auto">
              <a:xfrm>
                <a:off x="5316" y="-1607"/>
                <a:ext cx="128" cy="326"/>
              </a:xfrm>
              <a:custGeom>
                <a:avLst/>
                <a:gdLst>
                  <a:gd name="T0" fmla="*/ 40 w 54"/>
                  <a:gd name="T1" fmla="*/ 41 h 138"/>
                  <a:gd name="T2" fmla="*/ 45 w 54"/>
                  <a:gd name="T3" fmla="*/ 134 h 138"/>
                  <a:gd name="T4" fmla="*/ 40 w 54"/>
                  <a:gd name="T5" fmla="*/ 138 h 138"/>
                  <a:gd name="T6" fmla="*/ 0 w 54"/>
                  <a:gd name="T7" fmla="*/ 60 h 138"/>
                  <a:gd name="T8" fmla="*/ 12 w 54"/>
                  <a:gd name="T9" fmla="*/ 5 h 138"/>
                  <a:gd name="T10" fmla="*/ 25 w 54"/>
                  <a:gd name="T11" fmla="*/ 12 h 138"/>
                  <a:gd name="T12" fmla="*/ 40 w 54"/>
                  <a:gd name="T13" fmla="*/ 41 h 138"/>
                </a:gdLst>
                <a:ahLst/>
                <a:cxnLst>
                  <a:cxn ang="0">
                    <a:pos x="T0" y="T1"/>
                  </a:cxn>
                  <a:cxn ang="0">
                    <a:pos x="T2" y="T3"/>
                  </a:cxn>
                  <a:cxn ang="0">
                    <a:pos x="T4" y="T5"/>
                  </a:cxn>
                  <a:cxn ang="0">
                    <a:pos x="T6" y="T7"/>
                  </a:cxn>
                  <a:cxn ang="0">
                    <a:pos x="T8" y="T9"/>
                  </a:cxn>
                  <a:cxn ang="0">
                    <a:pos x="T10" y="T11"/>
                  </a:cxn>
                  <a:cxn ang="0">
                    <a:pos x="T12" y="T13"/>
                  </a:cxn>
                </a:cxnLst>
                <a:rect l="0" t="0" r="r" b="b"/>
                <a:pathLst>
                  <a:path w="54" h="138">
                    <a:moveTo>
                      <a:pt x="40" y="41"/>
                    </a:moveTo>
                    <a:cubicBezTo>
                      <a:pt x="53" y="69"/>
                      <a:pt x="54" y="103"/>
                      <a:pt x="45" y="134"/>
                    </a:cubicBezTo>
                    <a:cubicBezTo>
                      <a:pt x="40" y="138"/>
                      <a:pt x="40" y="138"/>
                      <a:pt x="40" y="138"/>
                    </a:cubicBezTo>
                    <a:cubicBezTo>
                      <a:pt x="26" y="112"/>
                      <a:pt x="7" y="88"/>
                      <a:pt x="0" y="60"/>
                    </a:cubicBezTo>
                    <a:cubicBezTo>
                      <a:pt x="0" y="40"/>
                      <a:pt x="4" y="21"/>
                      <a:pt x="12" y="5"/>
                    </a:cubicBezTo>
                    <a:cubicBezTo>
                      <a:pt x="18" y="0"/>
                      <a:pt x="22" y="6"/>
                      <a:pt x="25" y="12"/>
                    </a:cubicBezTo>
                    <a:cubicBezTo>
                      <a:pt x="26" y="22"/>
                      <a:pt x="31" y="35"/>
                      <a:pt x="4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1" name="Freeform 81"/>
              <p:cNvSpPr>
                <a:spLocks/>
              </p:cNvSpPr>
              <p:nvPr userDrawn="1"/>
            </p:nvSpPr>
            <p:spPr bwMode="auto">
              <a:xfrm>
                <a:off x="5605" y="-1593"/>
                <a:ext cx="94" cy="99"/>
              </a:xfrm>
              <a:custGeom>
                <a:avLst/>
                <a:gdLst>
                  <a:gd name="T0" fmla="*/ 40 w 40"/>
                  <a:gd name="T1" fmla="*/ 17 h 42"/>
                  <a:gd name="T2" fmla="*/ 25 w 40"/>
                  <a:gd name="T3" fmla="*/ 41 h 42"/>
                  <a:gd name="T4" fmla="*/ 3 w 40"/>
                  <a:gd name="T5" fmla="*/ 29 h 42"/>
                  <a:gd name="T6" fmla="*/ 14 w 40"/>
                  <a:gd name="T7" fmla="*/ 6 h 42"/>
                  <a:gd name="T8" fmla="*/ 40 w 40"/>
                  <a:gd name="T9" fmla="*/ 17 h 42"/>
                </a:gdLst>
                <a:ahLst/>
                <a:cxnLst>
                  <a:cxn ang="0">
                    <a:pos x="T0" y="T1"/>
                  </a:cxn>
                  <a:cxn ang="0">
                    <a:pos x="T2" y="T3"/>
                  </a:cxn>
                  <a:cxn ang="0">
                    <a:pos x="T4" y="T5"/>
                  </a:cxn>
                  <a:cxn ang="0">
                    <a:pos x="T6" y="T7"/>
                  </a:cxn>
                  <a:cxn ang="0">
                    <a:pos x="T8" y="T9"/>
                  </a:cxn>
                </a:cxnLst>
                <a:rect l="0" t="0" r="r" b="b"/>
                <a:pathLst>
                  <a:path w="40" h="42">
                    <a:moveTo>
                      <a:pt x="40" y="17"/>
                    </a:moveTo>
                    <a:cubicBezTo>
                      <a:pt x="39" y="27"/>
                      <a:pt x="35" y="38"/>
                      <a:pt x="25" y="41"/>
                    </a:cubicBezTo>
                    <a:cubicBezTo>
                      <a:pt x="15" y="42"/>
                      <a:pt x="6" y="40"/>
                      <a:pt x="3" y="29"/>
                    </a:cubicBezTo>
                    <a:cubicBezTo>
                      <a:pt x="0" y="19"/>
                      <a:pt x="6" y="11"/>
                      <a:pt x="14" y="6"/>
                    </a:cubicBezTo>
                    <a:cubicBezTo>
                      <a:pt x="24" y="0"/>
                      <a:pt x="35" y="10"/>
                      <a:pt x="4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2" name="Freeform 82"/>
              <p:cNvSpPr>
                <a:spLocks/>
              </p:cNvSpPr>
              <p:nvPr userDrawn="1"/>
            </p:nvSpPr>
            <p:spPr bwMode="auto">
              <a:xfrm>
                <a:off x="63" y="-1524"/>
                <a:ext cx="95" cy="99"/>
              </a:xfrm>
              <a:custGeom>
                <a:avLst/>
                <a:gdLst>
                  <a:gd name="T0" fmla="*/ 40 w 40"/>
                  <a:gd name="T1" fmla="*/ 18 h 42"/>
                  <a:gd name="T2" fmla="*/ 25 w 40"/>
                  <a:gd name="T3" fmla="*/ 37 h 42"/>
                  <a:gd name="T4" fmla="*/ 5 w 40"/>
                  <a:gd name="T5" fmla="*/ 30 h 42"/>
                  <a:gd name="T6" fmla="*/ 5 w 40"/>
                  <a:gd name="T7" fmla="*/ 8 h 42"/>
                  <a:gd name="T8" fmla="*/ 21 w 40"/>
                  <a:gd name="T9" fmla="*/ 0 h 42"/>
                  <a:gd name="T10" fmla="*/ 40 w 40"/>
                  <a:gd name="T11" fmla="*/ 18 h 42"/>
                </a:gdLst>
                <a:ahLst/>
                <a:cxnLst>
                  <a:cxn ang="0">
                    <a:pos x="T0" y="T1"/>
                  </a:cxn>
                  <a:cxn ang="0">
                    <a:pos x="T2" y="T3"/>
                  </a:cxn>
                  <a:cxn ang="0">
                    <a:pos x="T4" y="T5"/>
                  </a:cxn>
                  <a:cxn ang="0">
                    <a:pos x="T6" y="T7"/>
                  </a:cxn>
                  <a:cxn ang="0">
                    <a:pos x="T8" y="T9"/>
                  </a:cxn>
                  <a:cxn ang="0">
                    <a:pos x="T10" y="T11"/>
                  </a:cxn>
                </a:cxnLst>
                <a:rect l="0" t="0" r="r" b="b"/>
                <a:pathLst>
                  <a:path w="40" h="42">
                    <a:moveTo>
                      <a:pt x="40" y="18"/>
                    </a:moveTo>
                    <a:cubicBezTo>
                      <a:pt x="40" y="26"/>
                      <a:pt x="33" y="35"/>
                      <a:pt x="25" y="37"/>
                    </a:cubicBezTo>
                    <a:cubicBezTo>
                      <a:pt x="18" y="42"/>
                      <a:pt x="12" y="33"/>
                      <a:pt x="5" y="30"/>
                    </a:cubicBezTo>
                    <a:cubicBezTo>
                      <a:pt x="2" y="22"/>
                      <a:pt x="0" y="15"/>
                      <a:pt x="5" y="8"/>
                    </a:cubicBezTo>
                    <a:cubicBezTo>
                      <a:pt x="8" y="2"/>
                      <a:pt x="15" y="2"/>
                      <a:pt x="21" y="0"/>
                    </a:cubicBezTo>
                    <a:cubicBezTo>
                      <a:pt x="29" y="5"/>
                      <a:pt x="38" y="9"/>
                      <a:pt x="4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3" name="Freeform 83"/>
              <p:cNvSpPr>
                <a:spLocks/>
              </p:cNvSpPr>
              <p:nvPr userDrawn="1"/>
            </p:nvSpPr>
            <p:spPr bwMode="auto">
              <a:xfrm>
                <a:off x="175" y="-1531"/>
                <a:ext cx="92" cy="94"/>
              </a:xfrm>
              <a:custGeom>
                <a:avLst/>
                <a:gdLst>
                  <a:gd name="T0" fmla="*/ 35 w 39"/>
                  <a:gd name="T1" fmla="*/ 16 h 40"/>
                  <a:gd name="T2" fmla="*/ 24 w 39"/>
                  <a:gd name="T3" fmla="*/ 36 h 40"/>
                  <a:gd name="T4" fmla="*/ 2 w 39"/>
                  <a:gd name="T5" fmla="*/ 24 h 40"/>
                  <a:gd name="T6" fmla="*/ 13 w 39"/>
                  <a:gd name="T7" fmla="*/ 3 h 40"/>
                  <a:gd name="T8" fmla="*/ 35 w 39"/>
                  <a:gd name="T9" fmla="*/ 16 h 40"/>
                </a:gdLst>
                <a:ahLst/>
                <a:cxnLst>
                  <a:cxn ang="0">
                    <a:pos x="T0" y="T1"/>
                  </a:cxn>
                  <a:cxn ang="0">
                    <a:pos x="T2" y="T3"/>
                  </a:cxn>
                  <a:cxn ang="0">
                    <a:pos x="T4" y="T5"/>
                  </a:cxn>
                  <a:cxn ang="0">
                    <a:pos x="T6" y="T7"/>
                  </a:cxn>
                  <a:cxn ang="0">
                    <a:pos x="T8" y="T9"/>
                  </a:cxn>
                </a:cxnLst>
                <a:rect l="0" t="0" r="r" b="b"/>
                <a:pathLst>
                  <a:path w="39" h="40">
                    <a:moveTo>
                      <a:pt x="35" y="16"/>
                    </a:moveTo>
                    <a:cubicBezTo>
                      <a:pt x="39" y="26"/>
                      <a:pt x="28" y="31"/>
                      <a:pt x="24" y="36"/>
                    </a:cubicBezTo>
                    <a:cubicBezTo>
                      <a:pt x="13" y="40"/>
                      <a:pt x="7" y="31"/>
                      <a:pt x="2" y="24"/>
                    </a:cubicBezTo>
                    <a:cubicBezTo>
                      <a:pt x="0" y="15"/>
                      <a:pt x="6" y="9"/>
                      <a:pt x="13" y="3"/>
                    </a:cubicBezTo>
                    <a:cubicBezTo>
                      <a:pt x="24" y="0"/>
                      <a:pt x="30" y="8"/>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4" name="Freeform 84"/>
              <p:cNvSpPr>
                <a:spLocks/>
              </p:cNvSpPr>
              <p:nvPr userDrawn="1"/>
            </p:nvSpPr>
            <p:spPr bwMode="auto">
              <a:xfrm>
                <a:off x="5512" y="-1498"/>
                <a:ext cx="249" cy="246"/>
              </a:xfrm>
              <a:custGeom>
                <a:avLst/>
                <a:gdLst>
                  <a:gd name="T0" fmla="*/ 105 w 105"/>
                  <a:gd name="T1" fmla="*/ 0 h 104"/>
                  <a:gd name="T2" fmla="*/ 83 w 105"/>
                  <a:gd name="T3" fmla="*/ 37 h 104"/>
                  <a:gd name="T4" fmla="*/ 24 w 105"/>
                  <a:gd name="T5" fmla="*/ 91 h 104"/>
                  <a:gd name="T6" fmla="*/ 2 w 105"/>
                  <a:gd name="T7" fmla="*/ 104 h 104"/>
                  <a:gd name="T8" fmla="*/ 28 w 105"/>
                  <a:gd name="T9" fmla="*/ 50 h 104"/>
                  <a:gd name="T10" fmla="*/ 105 w 105"/>
                  <a:gd name="T11" fmla="*/ 0 h 104"/>
                </a:gdLst>
                <a:ahLst/>
                <a:cxnLst>
                  <a:cxn ang="0">
                    <a:pos x="T0" y="T1"/>
                  </a:cxn>
                  <a:cxn ang="0">
                    <a:pos x="T2" y="T3"/>
                  </a:cxn>
                  <a:cxn ang="0">
                    <a:pos x="T4" y="T5"/>
                  </a:cxn>
                  <a:cxn ang="0">
                    <a:pos x="T6" y="T7"/>
                  </a:cxn>
                  <a:cxn ang="0">
                    <a:pos x="T8" y="T9"/>
                  </a:cxn>
                  <a:cxn ang="0">
                    <a:pos x="T10" y="T11"/>
                  </a:cxn>
                </a:cxnLst>
                <a:rect l="0" t="0" r="r" b="b"/>
                <a:pathLst>
                  <a:path w="105" h="104">
                    <a:moveTo>
                      <a:pt x="105" y="0"/>
                    </a:moveTo>
                    <a:cubicBezTo>
                      <a:pt x="104" y="12"/>
                      <a:pt x="85" y="25"/>
                      <a:pt x="83" y="37"/>
                    </a:cubicBezTo>
                    <a:cubicBezTo>
                      <a:pt x="73" y="63"/>
                      <a:pt x="50" y="83"/>
                      <a:pt x="24" y="91"/>
                    </a:cubicBezTo>
                    <a:cubicBezTo>
                      <a:pt x="18" y="96"/>
                      <a:pt x="10" y="103"/>
                      <a:pt x="2" y="104"/>
                    </a:cubicBezTo>
                    <a:cubicBezTo>
                      <a:pt x="0" y="85"/>
                      <a:pt x="17" y="67"/>
                      <a:pt x="28" y="50"/>
                    </a:cubicBezTo>
                    <a:cubicBezTo>
                      <a:pt x="48" y="24"/>
                      <a:pt x="76"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5" name="Freeform 85"/>
              <p:cNvSpPr>
                <a:spLocks/>
              </p:cNvSpPr>
              <p:nvPr userDrawn="1"/>
            </p:nvSpPr>
            <p:spPr bwMode="auto">
              <a:xfrm>
                <a:off x="-52" y="-1498"/>
                <a:ext cx="260" cy="224"/>
              </a:xfrm>
              <a:custGeom>
                <a:avLst/>
                <a:gdLst>
                  <a:gd name="T0" fmla="*/ 70 w 110"/>
                  <a:gd name="T1" fmla="*/ 40 h 95"/>
                  <a:gd name="T2" fmla="*/ 109 w 110"/>
                  <a:gd name="T3" fmla="*/ 86 h 95"/>
                  <a:gd name="T4" fmla="*/ 102 w 110"/>
                  <a:gd name="T5" fmla="*/ 95 h 95"/>
                  <a:gd name="T6" fmla="*/ 0 w 110"/>
                  <a:gd name="T7" fmla="*/ 10 h 95"/>
                  <a:gd name="T8" fmla="*/ 22 w 110"/>
                  <a:gd name="T9" fmla="*/ 7 h 95"/>
                  <a:gd name="T10" fmla="*/ 70 w 110"/>
                  <a:gd name="T11" fmla="*/ 40 h 95"/>
                </a:gdLst>
                <a:ahLst/>
                <a:cxnLst>
                  <a:cxn ang="0">
                    <a:pos x="T0" y="T1"/>
                  </a:cxn>
                  <a:cxn ang="0">
                    <a:pos x="T2" y="T3"/>
                  </a:cxn>
                  <a:cxn ang="0">
                    <a:pos x="T4" y="T5"/>
                  </a:cxn>
                  <a:cxn ang="0">
                    <a:pos x="T6" y="T7"/>
                  </a:cxn>
                  <a:cxn ang="0">
                    <a:pos x="T8" y="T9"/>
                  </a:cxn>
                  <a:cxn ang="0">
                    <a:pos x="T10" y="T11"/>
                  </a:cxn>
                </a:cxnLst>
                <a:rect l="0" t="0" r="r" b="b"/>
                <a:pathLst>
                  <a:path w="110" h="95">
                    <a:moveTo>
                      <a:pt x="70" y="40"/>
                    </a:moveTo>
                    <a:cubicBezTo>
                      <a:pt x="84" y="57"/>
                      <a:pt x="92" y="71"/>
                      <a:pt x="109" y="86"/>
                    </a:cubicBezTo>
                    <a:cubicBezTo>
                      <a:pt x="110" y="89"/>
                      <a:pt x="107" y="95"/>
                      <a:pt x="102" y="95"/>
                    </a:cubicBezTo>
                    <a:cubicBezTo>
                      <a:pt x="55" y="92"/>
                      <a:pt x="23" y="44"/>
                      <a:pt x="0" y="10"/>
                    </a:cubicBezTo>
                    <a:cubicBezTo>
                      <a:pt x="3" y="0"/>
                      <a:pt x="16" y="8"/>
                      <a:pt x="22" y="7"/>
                    </a:cubicBezTo>
                    <a:cubicBezTo>
                      <a:pt x="39" y="20"/>
                      <a:pt x="57" y="24"/>
                      <a:pt x="7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6" name="Freeform 86"/>
              <p:cNvSpPr>
                <a:spLocks/>
              </p:cNvSpPr>
              <p:nvPr userDrawn="1"/>
            </p:nvSpPr>
            <p:spPr bwMode="auto">
              <a:xfrm>
                <a:off x="5576" y="-1371"/>
                <a:ext cx="218" cy="282"/>
              </a:xfrm>
              <a:custGeom>
                <a:avLst/>
                <a:gdLst>
                  <a:gd name="T0" fmla="*/ 92 w 92"/>
                  <a:gd name="T1" fmla="*/ 0 h 119"/>
                  <a:gd name="T2" fmla="*/ 32 w 92"/>
                  <a:gd name="T3" fmla="*/ 104 h 119"/>
                  <a:gd name="T4" fmla="*/ 0 w 92"/>
                  <a:gd name="T5" fmla="*/ 112 h 119"/>
                  <a:gd name="T6" fmla="*/ 84 w 92"/>
                  <a:gd name="T7" fmla="*/ 0 h 119"/>
                  <a:gd name="T8" fmla="*/ 92 w 92"/>
                  <a:gd name="T9" fmla="*/ 0 h 119"/>
                </a:gdLst>
                <a:ahLst/>
                <a:cxnLst>
                  <a:cxn ang="0">
                    <a:pos x="T0" y="T1"/>
                  </a:cxn>
                  <a:cxn ang="0">
                    <a:pos x="T2" y="T3"/>
                  </a:cxn>
                  <a:cxn ang="0">
                    <a:pos x="T4" y="T5"/>
                  </a:cxn>
                  <a:cxn ang="0">
                    <a:pos x="T6" y="T7"/>
                  </a:cxn>
                  <a:cxn ang="0">
                    <a:pos x="T8" y="T9"/>
                  </a:cxn>
                </a:cxnLst>
                <a:rect l="0" t="0" r="r" b="b"/>
                <a:pathLst>
                  <a:path w="92" h="119">
                    <a:moveTo>
                      <a:pt x="92" y="0"/>
                    </a:moveTo>
                    <a:cubicBezTo>
                      <a:pt x="90" y="41"/>
                      <a:pt x="70" y="84"/>
                      <a:pt x="32" y="104"/>
                    </a:cubicBezTo>
                    <a:cubicBezTo>
                      <a:pt x="22" y="108"/>
                      <a:pt x="10" y="119"/>
                      <a:pt x="0" y="112"/>
                    </a:cubicBezTo>
                    <a:cubicBezTo>
                      <a:pt x="20" y="70"/>
                      <a:pt x="51" y="36"/>
                      <a:pt x="84" y="0"/>
                    </a:cubicBezTo>
                    <a:cubicBezTo>
                      <a:pt x="92" y="0"/>
                      <a:pt x="92" y="0"/>
                      <a:pt x="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7" name="Freeform 87"/>
              <p:cNvSpPr>
                <a:spLocks/>
              </p:cNvSpPr>
              <p:nvPr userDrawn="1"/>
            </p:nvSpPr>
            <p:spPr bwMode="auto">
              <a:xfrm>
                <a:off x="5264" y="-1333"/>
                <a:ext cx="100" cy="97"/>
              </a:xfrm>
              <a:custGeom>
                <a:avLst/>
                <a:gdLst>
                  <a:gd name="T0" fmla="*/ 39 w 42"/>
                  <a:gd name="T1" fmla="*/ 12 h 41"/>
                  <a:gd name="T2" fmla="*/ 23 w 42"/>
                  <a:gd name="T3" fmla="*/ 40 h 41"/>
                  <a:gd name="T4" fmla="*/ 1 w 42"/>
                  <a:gd name="T5" fmla="*/ 24 h 41"/>
                  <a:gd name="T6" fmla="*/ 14 w 42"/>
                  <a:gd name="T7" fmla="*/ 3 h 41"/>
                  <a:gd name="T8" fmla="*/ 26 w 42"/>
                  <a:gd name="T9" fmla="*/ 0 h 41"/>
                  <a:gd name="T10" fmla="*/ 39 w 42"/>
                  <a:gd name="T11" fmla="*/ 12 h 41"/>
                </a:gdLst>
                <a:ahLst/>
                <a:cxnLst>
                  <a:cxn ang="0">
                    <a:pos x="T0" y="T1"/>
                  </a:cxn>
                  <a:cxn ang="0">
                    <a:pos x="T2" y="T3"/>
                  </a:cxn>
                  <a:cxn ang="0">
                    <a:pos x="T4" y="T5"/>
                  </a:cxn>
                  <a:cxn ang="0">
                    <a:pos x="T6" y="T7"/>
                  </a:cxn>
                  <a:cxn ang="0">
                    <a:pos x="T8" y="T9"/>
                  </a:cxn>
                  <a:cxn ang="0">
                    <a:pos x="T10" y="T11"/>
                  </a:cxn>
                </a:cxnLst>
                <a:rect l="0" t="0" r="r" b="b"/>
                <a:pathLst>
                  <a:path w="42" h="41">
                    <a:moveTo>
                      <a:pt x="39" y="12"/>
                    </a:moveTo>
                    <a:cubicBezTo>
                      <a:pt x="42" y="26"/>
                      <a:pt x="35" y="35"/>
                      <a:pt x="23" y="40"/>
                    </a:cubicBezTo>
                    <a:cubicBezTo>
                      <a:pt x="13" y="41"/>
                      <a:pt x="6" y="32"/>
                      <a:pt x="1" y="24"/>
                    </a:cubicBezTo>
                    <a:cubicBezTo>
                      <a:pt x="0" y="15"/>
                      <a:pt x="6" y="6"/>
                      <a:pt x="14" y="3"/>
                    </a:cubicBezTo>
                    <a:cubicBezTo>
                      <a:pt x="17" y="0"/>
                      <a:pt x="22" y="0"/>
                      <a:pt x="26" y="0"/>
                    </a:cubicBezTo>
                    <a:cubicBezTo>
                      <a:pt x="32" y="2"/>
                      <a:pt x="35" y="7"/>
                      <a:pt x="3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8" name="Freeform 88"/>
              <p:cNvSpPr>
                <a:spLocks/>
              </p:cNvSpPr>
              <p:nvPr userDrawn="1"/>
            </p:nvSpPr>
            <p:spPr bwMode="auto">
              <a:xfrm>
                <a:off x="-199" y="-1319"/>
                <a:ext cx="310" cy="164"/>
              </a:xfrm>
              <a:custGeom>
                <a:avLst/>
                <a:gdLst>
                  <a:gd name="T0" fmla="*/ 79 w 131"/>
                  <a:gd name="T1" fmla="*/ 14 h 69"/>
                  <a:gd name="T2" fmla="*/ 131 w 131"/>
                  <a:gd name="T3" fmla="*/ 60 h 69"/>
                  <a:gd name="T4" fmla="*/ 88 w 131"/>
                  <a:gd name="T5" fmla="*/ 61 h 69"/>
                  <a:gd name="T6" fmla="*/ 0 w 131"/>
                  <a:gd name="T7" fmla="*/ 12 h 69"/>
                  <a:gd name="T8" fmla="*/ 20 w 131"/>
                  <a:gd name="T9" fmla="*/ 2 h 69"/>
                  <a:gd name="T10" fmla="*/ 79 w 131"/>
                  <a:gd name="T11" fmla="*/ 14 h 69"/>
                </a:gdLst>
                <a:ahLst/>
                <a:cxnLst>
                  <a:cxn ang="0">
                    <a:pos x="T0" y="T1"/>
                  </a:cxn>
                  <a:cxn ang="0">
                    <a:pos x="T2" y="T3"/>
                  </a:cxn>
                  <a:cxn ang="0">
                    <a:pos x="T4" y="T5"/>
                  </a:cxn>
                  <a:cxn ang="0">
                    <a:pos x="T6" y="T7"/>
                  </a:cxn>
                  <a:cxn ang="0">
                    <a:pos x="T8" y="T9"/>
                  </a:cxn>
                  <a:cxn ang="0">
                    <a:pos x="T10" y="T11"/>
                  </a:cxn>
                </a:cxnLst>
                <a:rect l="0" t="0" r="r" b="b"/>
                <a:pathLst>
                  <a:path w="131" h="69">
                    <a:moveTo>
                      <a:pt x="79" y="14"/>
                    </a:moveTo>
                    <a:cubicBezTo>
                      <a:pt x="97" y="27"/>
                      <a:pt x="113" y="44"/>
                      <a:pt x="131" y="60"/>
                    </a:cubicBezTo>
                    <a:cubicBezTo>
                      <a:pt x="118" y="69"/>
                      <a:pt x="103" y="61"/>
                      <a:pt x="88" y="61"/>
                    </a:cubicBezTo>
                    <a:cubicBezTo>
                      <a:pt x="56" y="49"/>
                      <a:pt x="34" y="21"/>
                      <a:pt x="0" y="12"/>
                    </a:cubicBezTo>
                    <a:cubicBezTo>
                      <a:pt x="1" y="1"/>
                      <a:pt x="13" y="5"/>
                      <a:pt x="20" y="2"/>
                    </a:cubicBezTo>
                    <a:cubicBezTo>
                      <a:pt x="41" y="0"/>
                      <a:pt x="59" y="10"/>
                      <a:pt x="7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9" name="Freeform 89"/>
              <p:cNvSpPr>
                <a:spLocks/>
              </p:cNvSpPr>
              <p:nvPr userDrawn="1"/>
            </p:nvSpPr>
            <p:spPr bwMode="auto">
              <a:xfrm>
                <a:off x="-513" y="-2777"/>
                <a:ext cx="3131" cy="2957"/>
              </a:xfrm>
              <a:custGeom>
                <a:avLst/>
                <a:gdLst>
                  <a:gd name="T0" fmla="*/ 1096 w 1325"/>
                  <a:gd name="T1" fmla="*/ 373 h 1251"/>
                  <a:gd name="T2" fmla="*/ 1077 w 1325"/>
                  <a:gd name="T3" fmla="*/ 388 h 1251"/>
                  <a:gd name="T4" fmla="*/ 1056 w 1325"/>
                  <a:gd name="T5" fmla="*/ 288 h 1251"/>
                  <a:gd name="T6" fmla="*/ 1100 w 1325"/>
                  <a:gd name="T7" fmla="*/ 141 h 1251"/>
                  <a:gd name="T8" fmla="*/ 1059 w 1325"/>
                  <a:gd name="T9" fmla="*/ 88 h 1251"/>
                  <a:gd name="T10" fmla="*/ 1048 w 1325"/>
                  <a:gd name="T11" fmla="*/ 3 h 1251"/>
                  <a:gd name="T12" fmla="*/ 942 w 1325"/>
                  <a:gd name="T13" fmla="*/ 30 h 1251"/>
                  <a:gd name="T14" fmla="*/ 901 w 1325"/>
                  <a:gd name="T15" fmla="*/ 34 h 1251"/>
                  <a:gd name="T16" fmla="*/ 951 w 1325"/>
                  <a:gd name="T17" fmla="*/ 143 h 1251"/>
                  <a:gd name="T18" fmla="*/ 725 w 1325"/>
                  <a:gd name="T19" fmla="*/ 564 h 1251"/>
                  <a:gd name="T20" fmla="*/ 588 w 1325"/>
                  <a:gd name="T21" fmla="*/ 810 h 1251"/>
                  <a:gd name="T22" fmla="*/ 362 w 1325"/>
                  <a:gd name="T23" fmla="*/ 680 h 1251"/>
                  <a:gd name="T24" fmla="*/ 386 w 1325"/>
                  <a:gd name="T25" fmla="*/ 495 h 1251"/>
                  <a:gd name="T26" fmla="*/ 348 w 1325"/>
                  <a:gd name="T27" fmla="*/ 660 h 1251"/>
                  <a:gd name="T28" fmla="*/ 344 w 1325"/>
                  <a:gd name="T29" fmla="*/ 702 h 1251"/>
                  <a:gd name="T30" fmla="*/ 140 w 1325"/>
                  <a:gd name="T31" fmla="*/ 729 h 1251"/>
                  <a:gd name="T32" fmla="*/ 191 w 1325"/>
                  <a:gd name="T33" fmla="*/ 745 h 1251"/>
                  <a:gd name="T34" fmla="*/ 275 w 1325"/>
                  <a:gd name="T35" fmla="*/ 710 h 1251"/>
                  <a:gd name="T36" fmla="*/ 471 w 1325"/>
                  <a:gd name="T37" fmla="*/ 770 h 1251"/>
                  <a:gd name="T38" fmla="*/ 410 w 1325"/>
                  <a:gd name="T39" fmla="*/ 799 h 1251"/>
                  <a:gd name="T40" fmla="*/ 371 w 1325"/>
                  <a:gd name="T41" fmla="*/ 929 h 1251"/>
                  <a:gd name="T42" fmla="*/ 388 w 1325"/>
                  <a:gd name="T43" fmla="*/ 843 h 1251"/>
                  <a:gd name="T44" fmla="*/ 589 w 1325"/>
                  <a:gd name="T45" fmla="*/ 839 h 1251"/>
                  <a:gd name="T46" fmla="*/ 539 w 1325"/>
                  <a:gd name="T47" fmla="*/ 977 h 1251"/>
                  <a:gd name="T48" fmla="*/ 238 w 1325"/>
                  <a:gd name="T49" fmla="*/ 1069 h 1251"/>
                  <a:gd name="T50" fmla="*/ 579 w 1325"/>
                  <a:gd name="T51" fmla="*/ 992 h 1251"/>
                  <a:gd name="T52" fmla="*/ 536 w 1325"/>
                  <a:gd name="T53" fmla="*/ 1058 h 1251"/>
                  <a:gd name="T54" fmla="*/ 501 w 1325"/>
                  <a:gd name="T55" fmla="*/ 1041 h 1251"/>
                  <a:gd name="T56" fmla="*/ 522 w 1325"/>
                  <a:gd name="T57" fmla="*/ 1069 h 1251"/>
                  <a:gd name="T58" fmla="*/ 390 w 1325"/>
                  <a:gd name="T59" fmla="*/ 1148 h 1251"/>
                  <a:gd name="T60" fmla="*/ 475 w 1325"/>
                  <a:gd name="T61" fmla="*/ 1144 h 1251"/>
                  <a:gd name="T62" fmla="*/ 562 w 1325"/>
                  <a:gd name="T63" fmla="*/ 1117 h 1251"/>
                  <a:gd name="T64" fmla="*/ 519 w 1325"/>
                  <a:gd name="T65" fmla="*/ 1122 h 1251"/>
                  <a:gd name="T66" fmla="*/ 422 w 1325"/>
                  <a:gd name="T67" fmla="*/ 1177 h 1251"/>
                  <a:gd name="T68" fmla="*/ 109 w 1325"/>
                  <a:gd name="T69" fmla="*/ 1192 h 1251"/>
                  <a:gd name="T70" fmla="*/ 4 w 1325"/>
                  <a:gd name="T71" fmla="*/ 1222 h 1251"/>
                  <a:gd name="T72" fmla="*/ 537 w 1325"/>
                  <a:gd name="T73" fmla="*/ 1237 h 1251"/>
                  <a:gd name="T74" fmla="*/ 716 w 1325"/>
                  <a:gd name="T75" fmla="*/ 1095 h 1251"/>
                  <a:gd name="T76" fmla="*/ 808 w 1325"/>
                  <a:gd name="T77" fmla="*/ 978 h 1251"/>
                  <a:gd name="T78" fmla="*/ 778 w 1325"/>
                  <a:gd name="T79" fmla="*/ 1218 h 1251"/>
                  <a:gd name="T80" fmla="*/ 1165 w 1325"/>
                  <a:gd name="T81" fmla="*/ 1238 h 1251"/>
                  <a:gd name="T82" fmla="*/ 1236 w 1325"/>
                  <a:gd name="T83" fmla="*/ 1238 h 1251"/>
                  <a:gd name="T84" fmla="*/ 1200 w 1325"/>
                  <a:gd name="T85" fmla="*/ 1203 h 1251"/>
                  <a:gd name="T86" fmla="*/ 886 w 1325"/>
                  <a:gd name="T87" fmla="*/ 1177 h 1251"/>
                  <a:gd name="T88" fmla="*/ 941 w 1325"/>
                  <a:gd name="T89" fmla="*/ 918 h 1251"/>
                  <a:gd name="T90" fmla="*/ 953 w 1325"/>
                  <a:gd name="T91" fmla="*/ 807 h 1251"/>
                  <a:gd name="T92" fmla="*/ 999 w 1325"/>
                  <a:gd name="T93" fmla="*/ 673 h 1251"/>
                  <a:gd name="T94" fmla="*/ 1095 w 1325"/>
                  <a:gd name="T95" fmla="*/ 678 h 1251"/>
                  <a:gd name="T96" fmla="*/ 1119 w 1325"/>
                  <a:gd name="T97" fmla="*/ 767 h 1251"/>
                  <a:gd name="T98" fmla="*/ 1112 w 1325"/>
                  <a:gd name="T99" fmla="*/ 618 h 1251"/>
                  <a:gd name="T100" fmla="*/ 1055 w 1325"/>
                  <a:gd name="T101" fmla="*/ 528 h 1251"/>
                  <a:gd name="T102" fmla="*/ 1092 w 1325"/>
                  <a:gd name="T103" fmla="*/ 480 h 1251"/>
                  <a:gd name="T104" fmla="*/ 1105 w 1325"/>
                  <a:gd name="T105" fmla="*/ 391 h 1251"/>
                  <a:gd name="T106" fmla="*/ 1239 w 1325"/>
                  <a:gd name="T107" fmla="*/ 405 h 1251"/>
                  <a:gd name="T108" fmla="*/ 1325 w 1325"/>
                  <a:gd name="T109" fmla="*/ 379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5" h="1251">
                    <a:moveTo>
                      <a:pt x="1240" y="345"/>
                    </a:moveTo>
                    <a:cubicBezTo>
                      <a:pt x="1186" y="324"/>
                      <a:pt x="1151" y="380"/>
                      <a:pt x="1096" y="373"/>
                    </a:cubicBezTo>
                    <a:cubicBezTo>
                      <a:pt x="1089" y="377"/>
                      <a:pt x="1091" y="384"/>
                      <a:pt x="1087" y="389"/>
                    </a:cubicBezTo>
                    <a:cubicBezTo>
                      <a:pt x="1085" y="392"/>
                      <a:pt x="1080" y="390"/>
                      <a:pt x="1077" y="388"/>
                    </a:cubicBezTo>
                    <a:cubicBezTo>
                      <a:pt x="1074" y="365"/>
                      <a:pt x="1066" y="343"/>
                      <a:pt x="1063" y="321"/>
                    </a:cubicBezTo>
                    <a:cubicBezTo>
                      <a:pt x="1058" y="311"/>
                      <a:pt x="1061" y="298"/>
                      <a:pt x="1056" y="288"/>
                    </a:cubicBezTo>
                    <a:cubicBezTo>
                      <a:pt x="1025" y="204"/>
                      <a:pt x="1131" y="268"/>
                      <a:pt x="1152" y="219"/>
                    </a:cubicBezTo>
                    <a:cubicBezTo>
                      <a:pt x="1170" y="176"/>
                      <a:pt x="1116" y="171"/>
                      <a:pt x="1100" y="141"/>
                    </a:cubicBezTo>
                    <a:cubicBezTo>
                      <a:pt x="1100" y="129"/>
                      <a:pt x="1100" y="129"/>
                      <a:pt x="1100" y="129"/>
                    </a:cubicBezTo>
                    <a:cubicBezTo>
                      <a:pt x="1085" y="113"/>
                      <a:pt x="1068" y="108"/>
                      <a:pt x="1059" y="88"/>
                    </a:cubicBezTo>
                    <a:cubicBezTo>
                      <a:pt x="1065" y="64"/>
                      <a:pt x="1068" y="38"/>
                      <a:pt x="1061" y="13"/>
                    </a:cubicBezTo>
                    <a:cubicBezTo>
                      <a:pt x="1061" y="8"/>
                      <a:pt x="1057" y="0"/>
                      <a:pt x="1048" y="3"/>
                    </a:cubicBezTo>
                    <a:cubicBezTo>
                      <a:pt x="1030" y="28"/>
                      <a:pt x="1016" y="48"/>
                      <a:pt x="999" y="72"/>
                    </a:cubicBezTo>
                    <a:cubicBezTo>
                      <a:pt x="981" y="59"/>
                      <a:pt x="964" y="42"/>
                      <a:pt x="942" y="30"/>
                    </a:cubicBezTo>
                    <a:cubicBezTo>
                      <a:pt x="928" y="28"/>
                      <a:pt x="915" y="13"/>
                      <a:pt x="898" y="19"/>
                    </a:cubicBezTo>
                    <a:cubicBezTo>
                      <a:pt x="895" y="25"/>
                      <a:pt x="898" y="30"/>
                      <a:pt x="901" y="34"/>
                    </a:cubicBezTo>
                    <a:cubicBezTo>
                      <a:pt x="902" y="72"/>
                      <a:pt x="921" y="102"/>
                      <a:pt x="948" y="129"/>
                    </a:cubicBezTo>
                    <a:cubicBezTo>
                      <a:pt x="951" y="143"/>
                      <a:pt x="951" y="143"/>
                      <a:pt x="951" y="143"/>
                    </a:cubicBezTo>
                    <a:cubicBezTo>
                      <a:pt x="934" y="183"/>
                      <a:pt x="939" y="228"/>
                      <a:pt x="934" y="271"/>
                    </a:cubicBezTo>
                    <a:cubicBezTo>
                      <a:pt x="891" y="381"/>
                      <a:pt x="820" y="487"/>
                      <a:pt x="725" y="564"/>
                    </a:cubicBezTo>
                    <a:cubicBezTo>
                      <a:pt x="671" y="626"/>
                      <a:pt x="605" y="686"/>
                      <a:pt x="597" y="771"/>
                    </a:cubicBezTo>
                    <a:cubicBezTo>
                      <a:pt x="594" y="784"/>
                      <a:pt x="599" y="801"/>
                      <a:pt x="588" y="810"/>
                    </a:cubicBezTo>
                    <a:cubicBezTo>
                      <a:pt x="556" y="799"/>
                      <a:pt x="525" y="783"/>
                      <a:pt x="499" y="763"/>
                    </a:cubicBezTo>
                    <a:cubicBezTo>
                      <a:pt x="455" y="732"/>
                      <a:pt x="391" y="736"/>
                      <a:pt x="362" y="680"/>
                    </a:cubicBezTo>
                    <a:cubicBezTo>
                      <a:pt x="351" y="658"/>
                      <a:pt x="365" y="635"/>
                      <a:pt x="376" y="619"/>
                    </a:cubicBezTo>
                    <a:cubicBezTo>
                      <a:pt x="409" y="588"/>
                      <a:pt x="404" y="533"/>
                      <a:pt x="386" y="495"/>
                    </a:cubicBezTo>
                    <a:cubicBezTo>
                      <a:pt x="383" y="494"/>
                      <a:pt x="382" y="499"/>
                      <a:pt x="379" y="500"/>
                    </a:cubicBezTo>
                    <a:cubicBezTo>
                      <a:pt x="376" y="557"/>
                      <a:pt x="331" y="597"/>
                      <a:pt x="348" y="660"/>
                    </a:cubicBezTo>
                    <a:cubicBezTo>
                      <a:pt x="352" y="678"/>
                      <a:pt x="362" y="689"/>
                      <a:pt x="366" y="707"/>
                    </a:cubicBezTo>
                    <a:cubicBezTo>
                      <a:pt x="360" y="705"/>
                      <a:pt x="350" y="705"/>
                      <a:pt x="344" y="702"/>
                    </a:cubicBezTo>
                    <a:cubicBezTo>
                      <a:pt x="323" y="699"/>
                      <a:pt x="302" y="690"/>
                      <a:pt x="280" y="693"/>
                    </a:cubicBezTo>
                    <a:cubicBezTo>
                      <a:pt x="236" y="714"/>
                      <a:pt x="175" y="689"/>
                      <a:pt x="140" y="729"/>
                    </a:cubicBezTo>
                    <a:cubicBezTo>
                      <a:pt x="134" y="730"/>
                      <a:pt x="126" y="731"/>
                      <a:pt x="128" y="740"/>
                    </a:cubicBezTo>
                    <a:cubicBezTo>
                      <a:pt x="149" y="740"/>
                      <a:pt x="169" y="746"/>
                      <a:pt x="191" y="745"/>
                    </a:cubicBezTo>
                    <a:cubicBezTo>
                      <a:pt x="224" y="750"/>
                      <a:pt x="246" y="722"/>
                      <a:pt x="269" y="710"/>
                    </a:cubicBezTo>
                    <a:cubicBezTo>
                      <a:pt x="275" y="710"/>
                      <a:pt x="275" y="710"/>
                      <a:pt x="275" y="710"/>
                    </a:cubicBezTo>
                    <a:cubicBezTo>
                      <a:pt x="285" y="700"/>
                      <a:pt x="301" y="706"/>
                      <a:pt x="313" y="704"/>
                    </a:cubicBezTo>
                    <a:cubicBezTo>
                      <a:pt x="374" y="711"/>
                      <a:pt x="421" y="740"/>
                      <a:pt x="471" y="770"/>
                    </a:cubicBezTo>
                    <a:cubicBezTo>
                      <a:pt x="471" y="774"/>
                      <a:pt x="471" y="774"/>
                      <a:pt x="471" y="774"/>
                    </a:cubicBezTo>
                    <a:cubicBezTo>
                      <a:pt x="452" y="782"/>
                      <a:pt x="430" y="788"/>
                      <a:pt x="410" y="799"/>
                    </a:cubicBezTo>
                    <a:cubicBezTo>
                      <a:pt x="388" y="815"/>
                      <a:pt x="363" y="836"/>
                      <a:pt x="357" y="864"/>
                    </a:cubicBezTo>
                    <a:cubicBezTo>
                      <a:pt x="341" y="888"/>
                      <a:pt x="362" y="909"/>
                      <a:pt x="371" y="929"/>
                    </a:cubicBezTo>
                    <a:cubicBezTo>
                      <a:pt x="372" y="939"/>
                      <a:pt x="373" y="951"/>
                      <a:pt x="382" y="954"/>
                    </a:cubicBezTo>
                    <a:cubicBezTo>
                      <a:pt x="412" y="922"/>
                      <a:pt x="384" y="881"/>
                      <a:pt x="388" y="843"/>
                    </a:cubicBezTo>
                    <a:cubicBezTo>
                      <a:pt x="396" y="814"/>
                      <a:pt x="423" y="801"/>
                      <a:pt x="451" y="793"/>
                    </a:cubicBezTo>
                    <a:cubicBezTo>
                      <a:pt x="505" y="770"/>
                      <a:pt x="545" y="814"/>
                      <a:pt x="589" y="839"/>
                    </a:cubicBezTo>
                    <a:cubicBezTo>
                      <a:pt x="588" y="884"/>
                      <a:pt x="594" y="926"/>
                      <a:pt x="584" y="970"/>
                    </a:cubicBezTo>
                    <a:cubicBezTo>
                      <a:pt x="571" y="975"/>
                      <a:pt x="554" y="978"/>
                      <a:pt x="539" y="977"/>
                    </a:cubicBezTo>
                    <a:cubicBezTo>
                      <a:pt x="463" y="983"/>
                      <a:pt x="404" y="1024"/>
                      <a:pt x="336" y="1047"/>
                    </a:cubicBezTo>
                    <a:cubicBezTo>
                      <a:pt x="305" y="1058"/>
                      <a:pt x="268" y="1057"/>
                      <a:pt x="238" y="1069"/>
                    </a:cubicBezTo>
                    <a:cubicBezTo>
                      <a:pt x="262" y="1075"/>
                      <a:pt x="287" y="1067"/>
                      <a:pt x="312" y="1066"/>
                    </a:cubicBezTo>
                    <a:cubicBezTo>
                      <a:pt x="406" y="1052"/>
                      <a:pt x="478" y="980"/>
                      <a:pt x="579" y="992"/>
                    </a:cubicBezTo>
                    <a:cubicBezTo>
                      <a:pt x="581" y="995"/>
                      <a:pt x="581" y="995"/>
                      <a:pt x="581" y="995"/>
                    </a:cubicBezTo>
                    <a:cubicBezTo>
                      <a:pt x="570" y="1019"/>
                      <a:pt x="554" y="1040"/>
                      <a:pt x="536" y="1058"/>
                    </a:cubicBezTo>
                    <a:cubicBezTo>
                      <a:pt x="533" y="1047"/>
                      <a:pt x="532" y="1039"/>
                      <a:pt x="523" y="1033"/>
                    </a:cubicBezTo>
                    <a:cubicBezTo>
                      <a:pt x="515" y="1029"/>
                      <a:pt x="506" y="1033"/>
                      <a:pt x="501" y="1041"/>
                    </a:cubicBezTo>
                    <a:cubicBezTo>
                      <a:pt x="498" y="1045"/>
                      <a:pt x="498" y="1051"/>
                      <a:pt x="501" y="1055"/>
                    </a:cubicBezTo>
                    <a:cubicBezTo>
                      <a:pt x="505" y="1064"/>
                      <a:pt x="513" y="1066"/>
                      <a:pt x="522" y="1069"/>
                    </a:cubicBezTo>
                    <a:cubicBezTo>
                      <a:pt x="520" y="1077"/>
                      <a:pt x="509" y="1081"/>
                      <a:pt x="504" y="1089"/>
                    </a:cubicBezTo>
                    <a:cubicBezTo>
                      <a:pt x="477" y="1134"/>
                      <a:pt x="422" y="1116"/>
                      <a:pt x="390" y="1148"/>
                    </a:cubicBezTo>
                    <a:cubicBezTo>
                      <a:pt x="385" y="1155"/>
                      <a:pt x="368" y="1159"/>
                      <a:pt x="376" y="1169"/>
                    </a:cubicBezTo>
                    <a:cubicBezTo>
                      <a:pt x="412" y="1173"/>
                      <a:pt x="448" y="1163"/>
                      <a:pt x="475" y="1144"/>
                    </a:cubicBezTo>
                    <a:cubicBezTo>
                      <a:pt x="510" y="1104"/>
                      <a:pt x="548" y="1067"/>
                      <a:pt x="583" y="1029"/>
                    </a:cubicBezTo>
                    <a:cubicBezTo>
                      <a:pt x="589" y="1060"/>
                      <a:pt x="580" y="1092"/>
                      <a:pt x="562" y="1117"/>
                    </a:cubicBezTo>
                    <a:cubicBezTo>
                      <a:pt x="554" y="1112"/>
                      <a:pt x="547" y="1105"/>
                      <a:pt x="536" y="1102"/>
                    </a:cubicBezTo>
                    <a:cubicBezTo>
                      <a:pt x="527" y="1104"/>
                      <a:pt x="520" y="1114"/>
                      <a:pt x="519" y="1122"/>
                    </a:cubicBezTo>
                    <a:cubicBezTo>
                      <a:pt x="523" y="1129"/>
                      <a:pt x="527" y="1136"/>
                      <a:pt x="533" y="1141"/>
                    </a:cubicBezTo>
                    <a:cubicBezTo>
                      <a:pt x="501" y="1164"/>
                      <a:pt x="459" y="1166"/>
                      <a:pt x="422" y="1177"/>
                    </a:cubicBezTo>
                    <a:cubicBezTo>
                      <a:pt x="352" y="1186"/>
                      <a:pt x="284" y="1191"/>
                      <a:pt x="213" y="1192"/>
                    </a:cubicBezTo>
                    <a:cubicBezTo>
                      <a:pt x="179" y="1190"/>
                      <a:pt x="141" y="1202"/>
                      <a:pt x="109" y="1192"/>
                    </a:cubicBezTo>
                    <a:cubicBezTo>
                      <a:pt x="72" y="1199"/>
                      <a:pt x="33" y="1188"/>
                      <a:pt x="3" y="1208"/>
                    </a:cubicBezTo>
                    <a:cubicBezTo>
                      <a:pt x="0" y="1213"/>
                      <a:pt x="4" y="1218"/>
                      <a:pt x="4" y="1222"/>
                    </a:cubicBezTo>
                    <a:cubicBezTo>
                      <a:pt x="48" y="1251"/>
                      <a:pt x="109" y="1228"/>
                      <a:pt x="159" y="1237"/>
                    </a:cubicBezTo>
                    <a:cubicBezTo>
                      <a:pt x="537" y="1237"/>
                      <a:pt x="537" y="1237"/>
                      <a:pt x="537" y="1237"/>
                    </a:cubicBezTo>
                    <a:cubicBezTo>
                      <a:pt x="565" y="1236"/>
                      <a:pt x="593" y="1235"/>
                      <a:pt x="615" y="1222"/>
                    </a:cubicBezTo>
                    <a:cubicBezTo>
                      <a:pt x="664" y="1194"/>
                      <a:pt x="691" y="1144"/>
                      <a:pt x="716" y="1095"/>
                    </a:cubicBezTo>
                    <a:cubicBezTo>
                      <a:pt x="725" y="1077"/>
                      <a:pt x="732" y="1057"/>
                      <a:pt x="736" y="1037"/>
                    </a:cubicBezTo>
                    <a:cubicBezTo>
                      <a:pt x="746" y="1004"/>
                      <a:pt x="775" y="981"/>
                      <a:pt x="808" y="978"/>
                    </a:cubicBezTo>
                    <a:cubicBezTo>
                      <a:pt x="813" y="1028"/>
                      <a:pt x="803" y="1078"/>
                      <a:pt x="792" y="1125"/>
                    </a:cubicBezTo>
                    <a:cubicBezTo>
                      <a:pt x="786" y="1156"/>
                      <a:pt x="766" y="1186"/>
                      <a:pt x="778" y="1218"/>
                    </a:cubicBezTo>
                    <a:cubicBezTo>
                      <a:pt x="781" y="1234"/>
                      <a:pt x="797" y="1234"/>
                      <a:pt x="810" y="1236"/>
                    </a:cubicBezTo>
                    <a:cubicBezTo>
                      <a:pt x="926" y="1234"/>
                      <a:pt x="1042" y="1229"/>
                      <a:pt x="1165" y="1238"/>
                    </a:cubicBezTo>
                    <a:cubicBezTo>
                      <a:pt x="1187" y="1242"/>
                      <a:pt x="1206" y="1248"/>
                      <a:pt x="1230" y="1247"/>
                    </a:cubicBezTo>
                    <a:cubicBezTo>
                      <a:pt x="1232" y="1245"/>
                      <a:pt x="1239" y="1244"/>
                      <a:pt x="1236" y="1238"/>
                    </a:cubicBezTo>
                    <a:cubicBezTo>
                      <a:pt x="1233" y="1227"/>
                      <a:pt x="1226" y="1214"/>
                      <a:pt x="1213" y="1211"/>
                    </a:cubicBezTo>
                    <a:cubicBezTo>
                      <a:pt x="1211" y="1205"/>
                      <a:pt x="1203" y="1207"/>
                      <a:pt x="1200" y="1203"/>
                    </a:cubicBezTo>
                    <a:cubicBezTo>
                      <a:pt x="1138" y="1168"/>
                      <a:pt x="1064" y="1187"/>
                      <a:pt x="992" y="1188"/>
                    </a:cubicBezTo>
                    <a:cubicBezTo>
                      <a:pt x="955" y="1191"/>
                      <a:pt x="917" y="1198"/>
                      <a:pt x="886" y="1177"/>
                    </a:cubicBezTo>
                    <a:cubicBezTo>
                      <a:pt x="871" y="1159"/>
                      <a:pt x="882" y="1104"/>
                      <a:pt x="882" y="1104"/>
                    </a:cubicBezTo>
                    <a:cubicBezTo>
                      <a:pt x="882" y="1083"/>
                      <a:pt x="935" y="930"/>
                      <a:pt x="941" y="918"/>
                    </a:cubicBezTo>
                    <a:cubicBezTo>
                      <a:pt x="943" y="903"/>
                      <a:pt x="949" y="890"/>
                      <a:pt x="947" y="873"/>
                    </a:cubicBezTo>
                    <a:cubicBezTo>
                      <a:pt x="955" y="854"/>
                      <a:pt x="953" y="829"/>
                      <a:pt x="953" y="807"/>
                    </a:cubicBezTo>
                    <a:cubicBezTo>
                      <a:pt x="957" y="777"/>
                      <a:pt x="972" y="748"/>
                      <a:pt x="983" y="718"/>
                    </a:cubicBezTo>
                    <a:cubicBezTo>
                      <a:pt x="988" y="703"/>
                      <a:pt x="993" y="688"/>
                      <a:pt x="999" y="673"/>
                    </a:cubicBezTo>
                    <a:cubicBezTo>
                      <a:pt x="1005" y="655"/>
                      <a:pt x="1007" y="637"/>
                      <a:pt x="1018" y="623"/>
                    </a:cubicBezTo>
                    <a:cubicBezTo>
                      <a:pt x="1050" y="643"/>
                      <a:pt x="1080" y="642"/>
                      <a:pt x="1095" y="678"/>
                    </a:cubicBezTo>
                    <a:cubicBezTo>
                      <a:pt x="1109" y="758"/>
                      <a:pt x="1109" y="758"/>
                      <a:pt x="1109" y="758"/>
                    </a:cubicBezTo>
                    <a:cubicBezTo>
                      <a:pt x="1109" y="763"/>
                      <a:pt x="1112" y="773"/>
                      <a:pt x="1119" y="767"/>
                    </a:cubicBezTo>
                    <a:cubicBezTo>
                      <a:pt x="1144" y="750"/>
                      <a:pt x="1136" y="714"/>
                      <a:pt x="1136" y="689"/>
                    </a:cubicBezTo>
                    <a:cubicBezTo>
                      <a:pt x="1142" y="659"/>
                      <a:pt x="1121" y="644"/>
                      <a:pt x="1112" y="618"/>
                    </a:cubicBezTo>
                    <a:cubicBezTo>
                      <a:pt x="1106" y="613"/>
                      <a:pt x="1095" y="590"/>
                      <a:pt x="1095" y="590"/>
                    </a:cubicBezTo>
                    <a:cubicBezTo>
                      <a:pt x="1091" y="569"/>
                      <a:pt x="1044" y="554"/>
                      <a:pt x="1055" y="528"/>
                    </a:cubicBezTo>
                    <a:cubicBezTo>
                      <a:pt x="1061" y="506"/>
                      <a:pt x="1066" y="485"/>
                      <a:pt x="1087" y="473"/>
                    </a:cubicBezTo>
                    <a:cubicBezTo>
                      <a:pt x="1090" y="475"/>
                      <a:pt x="1092" y="477"/>
                      <a:pt x="1092" y="480"/>
                    </a:cubicBezTo>
                    <a:cubicBezTo>
                      <a:pt x="1104" y="472"/>
                      <a:pt x="1104" y="472"/>
                      <a:pt x="1104" y="472"/>
                    </a:cubicBezTo>
                    <a:cubicBezTo>
                      <a:pt x="1105" y="391"/>
                      <a:pt x="1105" y="391"/>
                      <a:pt x="1105" y="391"/>
                    </a:cubicBezTo>
                    <a:cubicBezTo>
                      <a:pt x="1136" y="391"/>
                      <a:pt x="1182" y="395"/>
                      <a:pt x="1214" y="395"/>
                    </a:cubicBezTo>
                    <a:cubicBezTo>
                      <a:pt x="1223" y="398"/>
                      <a:pt x="1230" y="404"/>
                      <a:pt x="1239" y="405"/>
                    </a:cubicBezTo>
                    <a:cubicBezTo>
                      <a:pt x="1247" y="395"/>
                      <a:pt x="1247" y="395"/>
                      <a:pt x="1247" y="395"/>
                    </a:cubicBezTo>
                    <a:cubicBezTo>
                      <a:pt x="1325" y="379"/>
                      <a:pt x="1325" y="379"/>
                      <a:pt x="1325" y="379"/>
                    </a:cubicBezTo>
                    <a:cubicBezTo>
                      <a:pt x="1292" y="383"/>
                      <a:pt x="1271" y="345"/>
                      <a:pt x="1240" y="3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0" name="Freeform 90"/>
              <p:cNvSpPr>
                <a:spLocks/>
              </p:cNvSpPr>
              <p:nvPr userDrawn="1"/>
            </p:nvSpPr>
            <p:spPr bwMode="auto">
              <a:xfrm>
                <a:off x="555" y="-1271"/>
                <a:ext cx="87" cy="80"/>
              </a:xfrm>
              <a:custGeom>
                <a:avLst/>
                <a:gdLst>
                  <a:gd name="T0" fmla="*/ 36 w 37"/>
                  <a:gd name="T1" fmla="*/ 12 h 34"/>
                  <a:gd name="T2" fmla="*/ 22 w 37"/>
                  <a:gd name="T3" fmla="*/ 34 h 34"/>
                  <a:gd name="T4" fmla="*/ 4 w 37"/>
                  <a:gd name="T5" fmla="*/ 23 h 34"/>
                  <a:gd name="T6" fmla="*/ 17 w 37"/>
                  <a:gd name="T7" fmla="*/ 0 h 34"/>
                  <a:gd name="T8" fmla="*/ 36 w 37"/>
                  <a:gd name="T9" fmla="*/ 12 h 34"/>
                </a:gdLst>
                <a:ahLst/>
                <a:cxnLst>
                  <a:cxn ang="0">
                    <a:pos x="T0" y="T1"/>
                  </a:cxn>
                  <a:cxn ang="0">
                    <a:pos x="T2" y="T3"/>
                  </a:cxn>
                  <a:cxn ang="0">
                    <a:pos x="T4" y="T5"/>
                  </a:cxn>
                  <a:cxn ang="0">
                    <a:pos x="T6" y="T7"/>
                  </a:cxn>
                  <a:cxn ang="0">
                    <a:pos x="T8" y="T9"/>
                  </a:cxn>
                </a:cxnLst>
                <a:rect l="0" t="0" r="r" b="b"/>
                <a:pathLst>
                  <a:path w="37" h="34">
                    <a:moveTo>
                      <a:pt x="36" y="12"/>
                    </a:moveTo>
                    <a:cubicBezTo>
                      <a:pt x="37" y="23"/>
                      <a:pt x="30" y="30"/>
                      <a:pt x="22" y="34"/>
                    </a:cubicBezTo>
                    <a:cubicBezTo>
                      <a:pt x="14" y="31"/>
                      <a:pt x="8" y="30"/>
                      <a:pt x="4" y="23"/>
                    </a:cubicBezTo>
                    <a:cubicBezTo>
                      <a:pt x="0" y="12"/>
                      <a:pt x="9" y="4"/>
                      <a:pt x="17" y="0"/>
                    </a:cubicBezTo>
                    <a:cubicBezTo>
                      <a:pt x="25" y="2"/>
                      <a:pt x="34" y="3"/>
                      <a:pt x="3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1" name="Freeform 91"/>
              <p:cNvSpPr>
                <a:spLocks/>
              </p:cNvSpPr>
              <p:nvPr userDrawn="1"/>
            </p:nvSpPr>
            <p:spPr bwMode="auto">
              <a:xfrm>
                <a:off x="420" y="-1262"/>
                <a:ext cx="90" cy="97"/>
              </a:xfrm>
              <a:custGeom>
                <a:avLst/>
                <a:gdLst>
                  <a:gd name="T0" fmla="*/ 31 w 38"/>
                  <a:gd name="T1" fmla="*/ 8 h 41"/>
                  <a:gd name="T2" fmla="*/ 35 w 38"/>
                  <a:gd name="T3" fmla="*/ 30 h 41"/>
                  <a:gd name="T4" fmla="*/ 12 w 38"/>
                  <a:gd name="T5" fmla="*/ 33 h 41"/>
                  <a:gd name="T6" fmla="*/ 5 w 38"/>
                  <a:gd name="T7" fmla="*/ 13 h 41"/>
                  <a:gd name="T8" fmla="*/ 31 w 38"/>
                  <a:gd name="T9" fmla="*/ 8 h 41"/>
                </a:gdLst>
                <a:ahLst/>
                <a:cxnLst>
                  <a:cxn ang="0">
                    <a:pos x="T0" y="T1"/>
                  </a:cxn>
                  <a:cxn ang="0">
                    <a:pos x="T2" y="T3"/>
                  </a:cxn>
                  <a:cxn ang="0">
                    <a:pos x="T4" y="T5"/>
                  </a:cxn>
                  <a:cxn ang="0">
                    <a:pos x="T6" y="T7"/>
                  </a:cxn>
                  <a:cxn ang="0">
                    <a:pos x="T8" y="T9"/>
                  </a:cxn>
                </a:cxnLst>
                <a:rect l="0" t="0" r="r" b="b"/>
                <a:pathLst>
                  <a:path w="38" h="41">
                    <a:moveTo>
                      <a:pt x="31" y="8"/>
                    </a:moveTo>
                    <a:cubicBezTo>
                      <a:pt x="37" y="14"/>
                      <a:pt x="38" y="23"/>
                      <a:pt x="35" y="30"/>
                    </a:cubicBezTo>
                    <a:cubicBezTo>
                      <a:pt x="28" y="36"/>
                      <a:pt x="17" y="41"/>
                      <a:pt x="12" y="33"/>
                    </a:cubicBezTo>
                    <a:cubicBezTo>
                      <a:pt x="6" y="27"/>
                      <a:pt x="0" y="20"/>
                      <a:pt x="5" y="13"/>
                    </a:cubicBezTo>
                    <a:cubicBezTo>
                      <a:pt x="12" y="6"/>
                      <a:pt x="23" y="0"/>
                      <a:pt x="3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2" name="Freeform 92"/>
              <p:cNvSpPr>
                <a:spLocks/>
              </p:cNvSpPr>
              <p:nvPr userDrawn="1"/>
            </p:nvSpPr>
            <p:spPr bwMode="auto">
              <a:xfrm>
                <a:off x="5297" y="-1210"/>
                <a:ext cx="93" cy="83"/>
              </a:xfrm>
              <a:custGeom>
                <a:avLst/>
                <a:gdLst>
                  <a:gd name="T0" fmla="*/ 35 w 39"/>
                  <a:gd name="T1" fmla="*/ 13 h 35"/>
                  <a:gd name="T2" fmla="*/ 23 w 39"/>
                  <a:gd name="T3" fmla="*/ 35 h 35"/>
                  <a:gd name="T4" fmla="*/ 0 w 39"/>
                  <a:gd name="T5" fmla="*/ 18 h 35"/>
                  <a:gd name="T6" fmla="*/ 15 w 39"/>
                  <a:gd name="T7" fmla="*/ 3 h 35"/>
                  <a:gd name="T8" fmla="*/ 35 w 39"/>
                  <a:gd name="T9" fmla="*/ 13 h 35"/>
                </a:gdLst>
                <a:ahLst/>
                <a:cxnLst>
                  <a:cxn ang="0">
                    <a:pos x="T0" y="T1"/>
                  </a:cxn>
                  <a:cxn ang="0">
                    <a:pos x="T2" y="T3"/>
                  </a:cxn>
                  <a:cxn ang="0">
                    <a:pos x="T4" y="T5"/>
                  </a:cxn>
                  <a:cxn ang="0">
                    <a:pos x="T6" y="T7"/>
                  </a:cxn>
                  <a:cxn ang="0">
                    <a:pos x="T8" y="T9"/>
                  </a:cxn>
                </a:cxnLst>
                <a:rect l="0" t="0" r="r" b="b"/>
                <a:pathLst>
                  <a:path w="39" h="35">
                    <a:moveTo>
                      <a:pt x="35" y="13"/>
                    </a:moveTo>
                    <a:cubicBezTo>
                      <a:pt x="39" y="24"/>
                      <a:pt x="30" y="31"/>
                      <a:pt x="23" y="35"/>
                    </a:cubicBezTo>
                    <a:cubicBezTo>
                      <a:pt x="13" y="32"/>
                      <a:pt x="0" y="30"/>
                      <a:pt x="0" y="18"/>
                    </a:cubicBezTo>
                    <a:cubicBezTo>
                      <a:pt x="1" y="10"/>
                      <a:pt x="8" y="5"/>
                      <a:pt x="15" y="3"/>
                    </a:cubicBezTo>
                    <a:cubicBezTo>
                      <a:pt x="24" y="0"/>
                      <a:pt x="31" y="7"/>
                      <a:pt x="3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3" name="Freeform 93"/>
              <p:cNvSpPr>
                <a:spLocks/>
              </p:cNvSpPr>
              <p:nvPr userDrawn="1"/>
            </p:nvSpPr>
            <p:spPr bwMode="auto">
              <a:xfrm>
                <a:off x="5423" y="-1205"/>
                <a:ext cx="101" cy="85"/>
              </a:xfrm>
              <a:custGeom>
                <a:avLst/>
                <a:gdLst>
                  <a:gd name="T0" fmla="*/ 33 w 43"/>
                  <a:gd name="T1" fmla="*/ 9 h 36"/>
                  <a:gd name="T2" fmla="*/ 35 w 43"/>
                  <a:gd name="T3" fmla="*/ 26 h 36"/>
                  <a:gd name="T4" fmla="*/ 25 w 43"/>
                  <a:gd name="T5" fmla="*/ 34 h 36"/>
                  <a:gd name="T6" fmla="*/ 2 w 43"/>
                  <a:gd name="T7" fmla="*/ 23 h 36"/>
                  <a:gd name="T8" fmla="*/ 17 w 43"/>
                  <a:gd name="T9" fmla="*/ 2 h 36"/>
                  <a:gd name="T10" fmla="*/ 33 w 43"/>
                  <a:gd name="T11" fmla="*/ 9 h 36"/>
                </a:gdLst>
                <a:ahLst/>
                <a:cxnLst>
                  <a:cxn ang="0">
                    <a:pos x="T0" y="T1"/>
                  </a:cxn>
                  <a:cxn ang="0">
                    <a:pos x="T2" y="T3"/>
                  </a:cxn>
                  <a:cxn ang="0">
                    <a:pos x="T4" y="T5"/>
                  </a:cxn>
                  <a:cxn ang="0">
                    <a:pos x="T6" y="T7"/>
                  </a:cxn>
                  <a:cxn ang="0">
                    <a:pos x="T8" y="T9"/>
                  </a:cxn>
                  <a:cxn ang="0">
                    <a:pos x="T10" y="T11"/>
                  </a:cxn>
                </a:cxnLst>
                <a:rect l="0" t="0" r="r" b="b"/>
                <a:pathLst>
                  <a:path w="43" h="36">
                    <a:moveTo>
                      <a:pt x="33" y="9"/>
                    </a:moveTo>
                    <a:cubicBezTo>
                      <a:pt x="36" y="14"/>
                      <a:pt x="43" y="22"/>
                      <a:pt x="35" y="26"/>
                    </a:cubicBezTo>
                    <a:cubicBezTo>
                      <a:pt x="31" y="29"/>
                      <a:pt x="28" y="30"/>
                      <a:pt x="25" y="34"/>
                    </a:cubicBezTo>
                    <a:cubicBezTo>
                      <a:pt x="15" y="36"/>
                      <a:pt x="5" y="32"/>
                      <a:pt x="2" y="23"/>
                    </a:cubicBezTo>
                    <a:cubicBezTo>
                      <a:pt x="0" y="12"/>
                      <a:pt x="9" y="7"/>
                      <a:pt x="17" y="2"/>
                    </a:cubicBezTo>
                    <a:cubicBezTo>
                      <a:pt x="23" y="0"/>
                      <a:pt x="28" y="5"/>
                      <a:pt x="3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4" name="Freeform 94"/>
              <p:cNvSpPr>
                <a:spLocks/>
              </p:cNvSpPr>
              <p:nvPr userDrawn="1"/>
            </p:nvSpPr>
            <p:spPr bwMode="auto">
              <a:xfrm>
                <a:off x="-156" y="-1196"/>
                <a:ext cx="80" cy="78"/>
              </a:xfrm>
              <a:custGeom>
                <a:avLst/>
                <a:gdLst>
                  <a:gd name="T0" fmla="*/ 34 w 34"/>
                  <a:gd name="T1" fmla="*/ 17 h 33"/>
                  <a:gd name="T2" fmla="*/ 8 w 34"/>
                  <a:gd name="T3" fmla="*/ 29 h 33"/>
                  <a:gd name="T4" fmla="*/ 0 w 34"/>
                  <a:gd name="T5" fmla="*/ 17 h 33"/>
                  <a:gd name="T6" fmla="*/ 11 w 34"/>
                  <a:gd name="T7" fmla="*/ 0 h 33"/>
                  <a:gd name="T8" fmla="*/ 34 w 34"/>
                  <a:gd name="T9" fmla="*/ 17 h 33"/>
                </a:gdLst>
                <a:ahLst/>
                <a:cxnLst>
                  <a:cxn ang="0">
                    <a:pos x="T0" y="T1"/>
                  </a:cxn>
                  <a:cxn ang="0">
                    <a:pos x="T2" y="T3"/>
                  </a:cxn>
                  <a:cxn ang="0">
                    <a:pos x="T4" y="T5"/>
                  </a:cxn>
                  <a:cxn ang="0">
                    <a:pos x="T6" y="T7"/>
                  </a:cxn>
                  <a:cxn ang="0">
                    <a:pos x="T8" y="T9"/>
                  </a:cxn>
                </a:cxnLst>
                <a:rect l="0" t="0" r="r" b="b"/>
                <a:pathLst>
                  <a:path w="34" h="33">
                    <a:moveTo>
                      <a:pt x="34" y="17"/>
                    </a:moveTo>
                    <a:cubicBezTo>
                      <a:pt x="30" y="28"/>
                      <a:pt x="20" y="33"/>
                      <a:pt x="8" y="29"/>
                    </a:cubicBezTo>
                    <a:cubicBezTo>
                      <a:pt x="5" y="26"/>
                      <a:pt x="2" y="21"/>
                      <a:pt x="0" y="17"/>
                    </a:cubicBezTo>
                    <a:cubicBezTo>
                      <a:pt x="1" y="10"/>
                      <a:pt x="3" y="3"/>
                      <a:pt x="11" y="0"/>
                    </a:cubicBezTo>
                    <a:cubicBezTo>
                      <a:pt x="22" y="1"/>
                      <a:pt x="31" y="6"/>
                      <a:pt x="3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5" name="Freeform 95"/>
              <p:cNvSpPr>
                <a:spLocks/>
              </p:cNvSpPr>
              <p:nvPr userDrawn="1"/>
            </p:nvSpPr>
            <p:spPr bwMode="auto">
              <a:xfrm>
                <a:off x="600" y="-1160"/>
                <a:ext cx="87" cy="87"/>
              </a:xfrm>
              <a:custGeom>
                <a:avLst/>
                <a:gdLst>
                  <a:gd name="T0" fmla="*/ 37 w 37"/>
                  <a:gd name="T1" fmla="*/ 18 h 37"/>
                  <a:gd name="T2" fmla="*/ 21 w 37"/>
                  <a:gd name="T3" fmla="*/ 36 h 37"/>
                  <a:gd name="T4" fmla="*/ 0 w 37"/>
                  <a:gd name="T5" fmla="*/ 23 h 37"/>
                  <a:gd name="T6" fmla="*/ 11 w 37"/>
                  <a:gd name="T7" fmla="*/ 4 h 37"/>
                  <a:gd name="T8" fmla="*/ 37 w 37"/>
                  <a:gd name="T9" fmla="*/ 18 h 37"/>
                </a:gdLst>
                <a:ahLst/>
                <a:cxnLst>
                  <a:cxn ang="0">
                    <a:pos x="T0" y="T1"/>
                  </a:cxn>
                  <a:cxn ang="0">
                    <a:pos x="T2" y="T3"/>
                  </a:cxn>
                  <a:cxn ang="0">
                    <a:pos x="T4" y="T5"/>
                  </a:cxn>
                  <a:cxn ang="0">
                    <a:pos x="T6" y="T7"/>
                  </a:cxn>
                  <a:cxn ang="0">
                    <a:pos x="T8" y="T9"/>
                  </a:cxn>
                </a:cxnLst>
                <a:rect l="0" t="0" r="r" b="b"/>
                <a:pathLst>
                  <a:path w="37" h="37">
                    <a:moveTo>
                      <a:pt x="37" y="18"/>
                    </a:moveTo>
                    <a:cubicBezTo>
                      <a:pt x="36" y="26"/>
                      <a:pt x="28" y="33"/>
                      <a:pt x="21" y="36"/>
                    </a:cubicBezTo>
                    <a:cubicBezTo>
                      <a:pt x="11" y="37"/>
                      <a:pt x="5" y="30"/>
                      <a:pt x="0" y="23"/>
                    </a:cubicBezTo>
                    <a:cubicBezTo>
                      <a:pt x="0" y="15"/>
                      <a:pt x="4" y="5"/>
                      <a:pt x="11" y="4"/>
                    </a:cubicBezTo>
                    <a:cubicBezTo>
                      <a:pt x="22" y="0"/>
                      <a:pt x="34" y="7"/>
                      <a:pt x="3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6" name="Freeform 96"/>
              <p:cNvSpPr>
                <a:spLocks/>
              </p:cNvSpPr>
              <p:nvPr userDrawn="1"/>
            </p:nvSpPr>
            <p:spPr bwMode="auto">
              <a:xfrm>
                <a:off x="475" y="-1153"/>
                <a:ext cx="92" cy="87"/>
              </a:xfrm>
              <a:custGeom>
                <a:avLst/>
                <a:gdLst>
                  <a:gd name="T0" fmla="*/ 34 w 39"/>
                  <a:gd name="T1" fmla="*/ 8 h 37"/>
                  <a:gd name="T2" fmla="*/ 37 w 39"/>
                  <a:gd name="T3" fmla="*/ 24 h 37"/>
                  <a:gd name="T4" fmla="*/ 13 w 39"/>
                  <a:gd name="T5" fmla="*/ 32 h 37"/>
                  <a:gd name="T6" fmla="*/ 2 w 39"/>
                  <a:gd name="T7" fmla="*/ 13 h 37"/>
                  <a:gd name="T8" fmla="*/ 16 w 39"/>
                  <a:gd name="T9" fmla="*/ 2 h 37"/>
                  <a:gd name="T10" fmla="*/ 34 w 39"/>
                  <a:gd name="T11" fmla="*/ 8 h 37"/>
                </a:gdLst>
                <a:ahLst/>
                <a:cxnLst>
                  <a:cxn ang="0">
                    <a:pos x="T0" y="T1"/>
                  </a:cxn>
                  <a:cxn ang="0">
                    <a:pos x="T2" y="T3"/>
                  </a:cxn>
                  <a:cxn ang="0">
                    <a:pos x="T4" y="T5"/>
                  </a:cxn>
                  <a:cxn ang="0">
                    <a:pos x="T6" y="T7"/>
                  </a:cxn>
                  <a:cxn ang="0">
                    <a:pos x="T8" y="T9"/>
                  </a:cxn>
                  <a:cxn ang="0">
                    <a:pos x="T10" y="T11"/>
                  </a:cxn>
                </a:cxnLst>
                <a:rect l="0" t="0" r="r" b="b"/>
                <a:pathLst>
                  <a:path w="39" h="37">
                    <a:moveTo>
                      <a:pt x="34" y="8"/>
                    </a:moveTo>
                    <a:cubicBezTo>
                      <a:pt x="37" y="11"/>
                      <a:pt x="39" y="19"/>
                      <a:pt x="37" y="24"/>
                    </a:cubicBezTo>
                    <a:cubicBezTo>
                      <a:pt x="31" y="29"/>
                      <a:pt x="22" y="37"/>
                      <a:pt x="13" y="32"/>
                    </a:cubicBezTo>
                    <a:cubicBezTo>
                      <a:pt x="7" y="27"/>
                      <a:pt x="0" y="23"/>
                      <a:pt x="2" y="13"/>
                    </a:cubicBezTo>
                    <a:cubicBezTo>
                      <a:pt x="6" y="9"/>
                      <a:pt x="11" y="3"/>
                      <a:pt x="16" y="2"/>
                    </a:cubicBezTo>
                    <a:cubicBezTo>
                      <a:pt x="24" y="0"/>
                      <a:pt x="28" y="4"/>
                      <a:pt x="3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7" name="Freeform 97"/>
              <p:cNvSpPr>
                <a:spLocks/>
              </p:cNvSpPr>
              <p:nvPr userDrawn="1"/>
            </p:nvSpPr>
            <p:spPr bwMode="auto">
              <a:xfrm>
                <a:off x="5753" y="-1139"/>
                <a:ext cx="95" cy="83"/>
              </a:xfrm>
              <a:custGeom>
                <a:avLst/>
                <a:gdLst>
                  <a:gd name="T0" fmla="*/ 40 w 40"/>
                  <a:gd name="T1" fmla="*/ 14 h 35"/>
                  <a:gd name="T2" fmla="*/ 27 w 40"/>
                  <a:gd name="T3" fmla="*/ 32 h 35"/>
                  <a:gd name="T4" fmla="*/ 6 w 40"/>
                  <a:gd name="T5" fmla="*/ 27 h 35"/>
                  <a:gd name="T6" fmla="*/ 2 w 40"/>
                  <a:gd name="T7" fmla="*/ 13 h 35"/>
                  <a:gd name="T8" fmla="*/ 21 w 40"/>
                  <a:gd name="T9" fmla="*/ 0 h 35"/>
                  <a:gd name="T10" fmla="*/ 40 w 40"/>
                  <a:gd name="T11" fmla="*/ 14 h 35"/>
                </a:gdLst>
                <a:ahLst/>
                <a:cxnLst>
                  <a:cxn ang="0">
                    <a:pos x="T0" y="T1"/>
                  </a:cxn>
                  <a:cxn ang="0">
                    <a:pos x="T2" y="T3"/>
                  </a:cxn>
                  <a:cxn ang="0">
                    <a:pos x="T4" y="T5"/>
                  </a:cxn>
                  <a:cxn ang="0">
                    <a:pos x="T6" y="T7"/>
                  </a:cxn>
                  <a:cxn ang="0">
                    <a:pos x="T8" y="T9"/>
                  </a:cxn>
                  <a:cxn ang="0">
                    <a:pos x="T10" y="T11"/>
                  </a:cxn>
                </a:cxnLst>
                <a:rect l="0" t="0" r="r" b="b"/>
                <a:pathLst>
                  <a:path w="40" h="35">
                    <a:moveTo>
                      <a:pt x="40" y="14"/>
                    </a:moveTo>
                    <a:cubicBezTo>
                      <a:pt x="40" y="22"/>
                      <a:pt x="32" y="29"/>
                      <a:pt x="27" y="32"/>
                    </a:cubicBezTo>
                    <a:cubicBezTo>
                      <a:pt x="20" y="35"/>
                      <a:pt x="11" y="33"/>
                      <a:pt x="6" y="27"/>
                    </a:cubicBezTo>
                    <a:cubicBezTo>
                      <a:pt x="0" y="26"/>
                      <a:pt x="2" y="18"/>
                      <a:pt x="2" y="13"/>
                    </a:cubicBezTo>
                    <a:cubicBezTo>
                      <a:pt x="7" y="6"/>
                      <a:pt x="14" y="2"/>
                      <a:pt x="21" y="0"/>
                    </a:cubicBezTo>
                    <a:cubicBezTo>
                      <a:pt x="29" y="2"/>
                      <a:pt x="35" y="8"/>
                      <a:pt x="4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8" name="Freeform 98"/>
              <p:cNvSpPr>
                <a:spLocks/>
              </p:cNvSpPr>
              <p:nvPr userDrawn="1"/>
            </p:nvSpPr>
            <p:spPr bwMode="auto">
              <a:xfrm>
                <a:off x="5912" y="-1120"/>
                <a:ext cx="80" cy="76"/>
              </a:xfrm>
              <a:custGeom>
                <a:avLst/>
                <a:gdLst>
                  <a:gd name="T0" fmla="*/ 34 w 34"/>
                  <a:gd name="T1" fmla="*/ 15 h 32"/>
                  <a:gd name="T2" fmla="*/ 16 w 34"/>
                  <a:gd name="T3" fmla="*/ 32 h 32"/>
                  <a:gd name="T4" fmla="*/ 2 w 34"/>
                  <a:gd name="T5" fmla="*/ 20 h 32"/>
                  <a:gd name="T6" fmla="*/ 10 w 34"/>
                  <a:gd name="T7" fmla="*/ 5 h 32"/>
                  <a:gd name="T8" fmla="*/ 34 w 34"/>
                  <a:gd name="T9" fmla="*/ 15 h 32"/>
                </a:gdLst>
                <a:ahLst/>
                <a:cxnLst>
                  <a:cxn ang="0">
                    <a:pos x="T0" y="T1"/>
                  </a:cxn>
                  <a:cxn ang="0">
                    <a:pos x="T2" y="T3"/>
                  </a:cxn>
                  <a:cxn ang="0">
                    <a:pos x="T4" y="T5"/>
                  </a:cxn>
                  <a:cxn ang="0">
                    <a:pos x="T6" y="T7"/>
                  </a:cxn>
                  <a:cxn ang="0">
                    <a:pos x="T8" y="T9"/>
                  </a:cxn>
                </a:cxnLst>
                <a:rect l="0" t="0" r="r" b="b"/>
                <a:pathLst>
                  <a:path w="34" h="32">
                    <a:moveTo>
                      <a:pt x="34" y="15"/>
                    </a:moveTo>
                    <a:cubicBezTo>
                      <a:pt x="31" y="23"/>
                      <a:pt x="25" y="31"/>
                      <a:pt x="16" y="32"/>
                    </a:cubicBezTo>
                    <a:cubicBezTo>
                      <a:pt x="10" y="31"/>
                      <a:pt x="0" y="29"/>
                      <a:pt x="2" y="20"/>
                    </a:cubicBezTo>
                    <a:cubicBezTo>
                      <a:pt x="2" y="14"/>
                      <a:pt x="6" y="7"/>
                      <a:pt x="10" y="5"/>
                    </a:cubicBezTo>
                    <a:cubicBezTo>
                      <a:pt x="20" y="0"/>
                      <a:pt x="31" y="5"/>
                      <a:pt x="3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9" name="Freeform 99"/>
              <p:cNvSpPr>
                <a:spLocks/>
              </p:cNvSpPr>
              <p:nvPr userDrawn="1"/>
            </p:nvSpPr>
            <p:spPr bwMode="auto">
              <a:xfrm>
                <a:off x="92" y="-1080"/>
                <a:ext cx="94" cy="90"/>
              </a:xfrm>
              <a:custGeom>
                <a:avLst/>
                <a:gdLst>
                  <a:gd name="T0" fmla="*/ 38 w 40"/>
                  <a:gd name="T1" fmla="*/ 11 h 38"/>
                  <a:gd name="T2" fmla="*/ 27 w 40"/>
                  <a:gd name="T3" fmla="*/ 34 h 38"/>
                  <a:gd name="T4" fmla="*/ 9 w 40"/>
                  <a:gd name="T5" fmla="*/ 30 h 38"/>
                  <a:gd name="T6" fmla="*/ 4 w 40"/>
                  <a:gd name="T7" fmla="*/ 10 h 38"/>
                  <a:gd name="T8" fmla="*/ 20 w 40"/>
                  <a:gd name="T9" fmla="*/ 0 h 38"/>
                  <a:gd name="T10" fmla="*/ 38 w 40"/>
                  <a:gd name="T11" fmla="*/ 11 h 38"/>
                </a:gdLst>
                <a:ahLst/>
                <a:cxnLst>
                  <a:cxn ang="0">
                    <a:pos x="T0" y="T1"/>
                  </a:cxn>
                  <a:cxn ang="0">
                    <a:pos x="T2" y="T3"/>
                  </a:cxn>
                  <a:cxn ang="0">
                    <a:pos x="T4" y="T5"/>
                  </a:cxn>
                  <a:cxn ang="0">
                    <a:pos x="T6" y="T7"/>
                  </a:cxn>
                  <a:cxn ang="0">
                    <a:pos x="T8" y="T9"/>
                  </a:cxn>
                  <a:cxn ang="0">
                    <a:pos x="T10" y="T11"/>
                  </a:cxn>
                </a:cxnLst>
                <a:rect l="0" t="0" r="r" b="b"/>
                <a:pathLst>
                  <a:path w="40" h="38">
                    <a:moveTo>
                      <a:pt x="38" y="11"/>
                    </a:moveTo>
                    <a:cubicBezTo>
                      <a:pt x="40" y="23"/>
                      <a:pt x="36" y="30"/>
                      <a:pt x="27" y="34"/>
                    </a:cubicBezTo>
                    <a:cubicBezTo>
                      <a:pt x="20" y="38"/>
                      <a:pt x="13" y="33"/>
                      <a:pt x="9" y="30"/>
                    </a:cubicBezTo>
                    <a:cubicBezTo>
                      <a:pt x="4" y="25"/>
                      <a:pt x="0" y="17"/>
                      <a:pt x="4" y="10"/>
                    </a:cubicBezTo>
                    <a:cubicBezTo>
                      <a:pt x="6" y="1"/>
                      <a:pt x="14" y="3"/>
                      <a:pt x="20" y="0"/>
                    </a:cubicBezTo>
                    <a:cubicBezTo>
                      <a:pt x="29" y="1"/>
                      <a:pt x="33" y="4"/>
                      <a:pt x="3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0" name="Freeform 100"/>
              <p:cNvSpPr>
                <a:spLocks/>
              </p:cNvSpPr>
              <p:nvPr userDrawn="1"/>
            </p:nvSpPr>
            <p:spPr bwMode="auto">
              <a:xfrm>
                <a:off x="201" y="-1077"/>
                <a:ext cx="99" cy="97"/>
              </a:xfrm>
              <a:custGeom>
                <a:avLst/>
                <a:gdLst>
                  <a:gd name="T0" fmla="*/ 39 w 42"/>
                  <a:gd name="T1" fmla="*/ 19 h 41"/>
                  <a:gd name="T2" fmla="*/ 32 w 42"/>
                  <a:gd name="T3" fmla="*/ 35 h 41"/>
                  <a:gd name="T4" fmla="*/ 14 w 42"/>
                  <a:gd name="T5" fmla="*/ 37 h 41"/>
                  <a:gd name="T6" fmla="*/ 7 w 42"/>
                  <a:gd name="T7" fmla="*/ 14 h 41"/>
                  <a:gd name="T8" fmla="*/ 39 w 42"/>
                  <a:gd name="T9" fmla="*/ 19 h 41"/>
                </a:gdLst>
                <a:ahLst/>
                <a:cxnLst>
                  <a:cxn ang="0">
                    <a:pos x="T0" y="T1"/>
                  </a:cxn>
                  <a:cxn ang="0">
                    <a:pos x="T2" y="T3"/>
                  </a:cxn>
                  <a:cxn ang="0">
                    <a:pos x="T4" y="T5"/>
                  </a:cxn>
                  <a:cxn ang="0">
                    <a:pos x="T6" y="T7"/>
                  </a:cxn>
                  <a:cxn ang="0">
                    <a:pos x="T8" y="T9"/>
                  </a:cxn>
                </a:cxnLst>
                <a:rect l="0" t="0" r="r" b="b"/>
                <a:pathLst>
                  <a:path w="42" h="41">
                    <a:moveTo>
                      <a:pt x="39" y="19"/>
                    </a:moveTo>
                    <a:cubicBezTo>
                      <a:pt x="42" y="27"/>
                      <a:pt x="34" y="29"/>
                      <a:pt x="32" y="35"/>
                    </a:cubicBezTo>
                    <a:cubicBezTo>
                      <a:pt x="27" y="38"/>
                      <a:pt x="20" y="41"/>
                      <a:pt x="14" y="37"/>
                    </a:cubicBezTo>
                    <a:cubicBezTo>
                      <a:pt x="8" y="31"/>
                      <a:pt x="0" y="23"/>
                      <a:pt x="7" y="14"/>
                    </a:cubicBezTo>
                    <a:cubicBezTo>
                      <a:pt x="14" y="0"/>
                      <a:pt x="35" y="7"/>
                      <a:pt x="39"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1" name="Freeform 101"/>
              <p:cNvSpPr>
                <a:spLocks/>
              </p:cNvSpPr>
              <p:nvPr userDrawn="1"/>
            </p:nvSpPr>
            <p:spPr bwMode="auto">
              <a:xfrm>
                <a:off x="5635" y="-1066"/>
                <a:ext cx="81" cy="78"/>
              </a:xfrm>
              <a:custGeom>
                <a:avLst/>
                <a:gdLst>
                  <a:gd name="T0" fmla="*/ 33 w 34"/>
                  <a:gd name="T1" fmla="*/ 9 h 33"/>
                  <a:gd name="T2" fmla="*/ 20 w 34"/>
                  <a:gd name="T3" fmla="*/ 31 h 33"/>
                  <a:gd name="T4" fmla="*/ 1 w 34"/>
                  <a:gd name="T5" fmla="*/ 20 h 33"/>
                  <a:gd name="T6" fmla="*/ 11 w 34"/>
                  <a:gd name="T7" fmla="*/ 1 h 33"/>
                  <a:gd name="T8" fmla="*/ 33 w 34"/>
                  <a:gd name="T9" fmla="*/ 9 h 33"/>
                </a:gdLst>
                <a:ahLst/>
                <a:cxnLst>
                  <a:cxn ang="0">
                    <a:pos x="T0" y="T1"/>
                  </a:cxn>
                  <a:cxn ang="0">
                    <a:pos x="T2" y="T3"/>
                  </a:cxn>
                  <a:cxn ang="0">
                    <a:pos x="T4" y="T5"/>
                  </a:cxn>
                  <a:cxn ang="0">
                    <a:pos x="T6" y="T7"/>
                  </a:cxn>
                  <a:cxn ang="0">
                    <a:pos x="T8" y="T9"/>
                  </a:cxn>
                </a:cxnLst>
                <a:rect l="0" t="0" r="r" b="b"/>
                <a:pathLst>
                  <a:path w="34" h="33">
                    <a:moveTo>
                      <a:pt x="33" y="9"/>
                    </a:moveTo>
                    <a:cubicBezTo>
                      <a:pt x="34" y="19"/>
                      <a:pt x="26" y="25"/>
                      <a:pt x="20" y="31"/>
                    </a:cubicBezTo>
                    <a:cubicBezTo>
                      <a:pt x="11" y="33"/>
                      <a:pt x="2" y="27"/>
                      <a:pt x="1" y="20"/>
                    </a:cubicBezTo>
                    <a:cubicBezTo>
                      <a:pt x="0" y="12"/>
                      <a:pt x="4" y="6"/>
                      <a:pt x="11" y="1"/>
                    </a:cubicBezTo>
                    <a:cubicBezTo>
                      <a:pt x="20" y="0"/>
                      <a:pt x="28" y="1"/>
                      <a:pt x="3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2" name="Freeform 102"/>
              <p:cNvSpPr>
                <a:spLocks/>
              </p:cNvSpPr>
              <p:nvPr userDrawn="1"/>
            </p:nvSpPr>
            <p:spPr bwMode="auto">
              <a:xfrm>
                <a:off x="5805" y="-1040"/>
                <a:ext cx="95" cy="95"/>
              </a:xfrm>
              <a:custGeom>
                <a:avLst/>
                <a:gdLst>
                  <a:gd name="T0" fmla="*/ 40 w 40"/>
                  <a:gd name="T1" fmla="*/ 13 h 40"/>
                  <a:gd name="T2" fmla="*/ 29 w 40"/>
                  <a:gd name="T3" fmla="*/ 38 h 40"/>
                  <a:gd name="T4" fmla="*/ 6 w 40"/>
                  <a:gd name="T5" fmla="*/ 34 h 40"/>
                  <a:gd name="T6" fmla="*/ 2 w 40"/>
                  <a:gd name="T7" fmla="*/ 13 h 40"/>
                  <a:gd name="T8" fmla="*/ 26 w 40"/>
                  <a:gd name="T9" fmla="*/ 2 h 40"/>
                  <a:gd name="T10" fmla="*/ 40 w 40"/>
                  <a:gd name="T11" fmla="*/ 13 h 40"/>
                </a:gdLst>
                <a:ahLst/>
                <a:cxnLst>
                  <a:cxn ang="0">
                    <a:pos x="T0" y="T1"/>
                  </a:cxn>
                  <a:cxn ang="0">
                    <a:pos x="T2" y="T3"/>
                  </a:cxn>
                  <a:cxn ang="0">
                    <a:pos x="T4" y="T5"/>
                  </a:cxn>
                  <a:cxn ang="0">
                    <a:pos x="T6" y="T7"/>
                  </a:cxn>
                  <a:cxn ang="0">
                    <a:pos x="T8" y="T9"/>
                  </a:cxn>
                  <a:cxn ang="0">
                    <a:pos x="T10" y="T11"/>
                  </a:cxn>
                </a:cxnLst>
                <a:rect l="0" t="0" r="r" b="b"/>
                <a:pathLst>
                  <a:path w="40" h="40">
                    <a:moveTo>
                      <a:pt x="40" y="13"/>
                    </a:moveTo>
                    <a:cubicBezTo>
                      <a:pt x="38" y="22"/>
                      <a:pt x="39" y="32"/>
                      <a:pt x="29" y="38"/>
                    </a:cubicBezTo>
                    <a:cubicBezTo>
                      <a:pt x="22" y="40"/>
                      <a:pt x="12" y="39"/>
                      <a:pt x="6" y="34"/>
                    </a:cubicBezTo>
                    <a:cubicBezTo>
                      <a:pt x="1" y="29"/>
                      <a:pt x="0" y="20"/>
                      <a:pt x="2" y="13"/>
                    </a:cubicBezTo>
                    <a:cubicBezTo>
                      <a:pt x="7" y="6"/>
                      <a:pt x="16" y="0"/>
                      <a:pt x="26" y="2"/>
                    </a:cubicBezTo>
                    <a:cubicBezTo>
                      <a:pt x="32" y="6"/>
                      <a:pt x="34" y="11"/>
                      <a:pt x="4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3" name="Freeform 103"/>
              <p:cNvSpPr>
                <a:spLocks/>
              </p:cNvSpPr>
              <p:nvPr userDrawn="1"/>
            </p:nvSpPr>
            <p:spPr bwMode="auto">
              <a:xfrm>
                <a:off x="16" y="-1014"/>
                <a:ext cx="90" cy="95"/>
              </a:xfrm>
              <a:custGeom>
                <a:avLst/>
                <a:gdLst>
                  <a:gd name="T0" fmla="*/ 34 w 38"/>
                  <a:gd name="T1" fmla="*/ 23 h 40"/>
                  <a:gd name="T2" fmla="*/ 26 w 38"/>
                  <a:gd name="T3" fmla="*/ 36 h 40"/>
                  <a:gd name="T4" fmla="*/ 7 w 38"/>
                  <a:gd name="T5" fmla="*/ 34 h 40"/>
                  <a:gd name="T6" fmla="*/ 4 w 38"/>
                  <a:gd name="T7" fmla="*/ 16 h 40"/>
                  <a:gd name="T8" fmla="*/ 34 w 38"/>
                  <a:gd name="T9" fmla="*/ 23 h 40"/>
                </a:gdLst>
                <a:ahLst/>
                <a:cxnLst>
                  <a:cxn ang="0">
                    <a:pos x="T0" y="T1"/>
                  </a:cxn>
                  <a:cxn ang="0">
                    <a:pos x="T2" y="T3"/>
                  </a:cxn>
                  <a:cxn ang="0">
                    <a:pos x="T4" y="T5"/>
                  </a:cxn>
                  <a:cxn ang="0">
                    <a:pos x="T6" y="T7"/>
                  </a:cxn>
                  <a:cxn ang="0">
                    <a:pos x="T8" y="T9"/>
                  </a:cxn>
                </a:cxnLst>
                <a:rect l="0" t="0" r="r" b="b"/>
                <a:pathLst>
                  <a:path w="38" h="40">
                    <a:moveTo>
                      <a:pt x="34" y="23"/>
                    </a:moveTo>
                    <a:cubicBezTo>
                      <a:pt x="38" y="31"/>
                      <a:pt x="29" y="32"/>
                      <a:pt x="26" y="36"/>
                    </a:cubicBezTo>
                    <a:cubicBezTo>
                      <a:pt x="19" y="40"/>
                      <a:pt x="13" y="37"/>
                      <a:pt x="7" y="34"/>
                    </a:cubicBezTo>
                    <a:cubicBezTo>
                      <a:pt x="0" y="31"/>
                      <a:pt x="3" y="21"/>
                      <a:pt x="4" y="16"/>
                    </a:cubicBezTo>
                    <a:cubicBezTo>
                      <a:pt x="13" y="0"/>
                      <a:pt x="30" y="11"/>
                      <a:pt x="3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4" name="Freeform 104"/>
              <p:cNvSpPr>
                <a:spLocks/>
              </p:cNvSpPr>
              <p:nvPr userDrawn="1"/>
            </p:nvSpPr>
            <p:spPr bwMode="auto">
              <a:xfrm>
                <a:off x="5484" y="-990"/>
                <a:ext cx="281" cy="128"/>
              </a:xfrm>
              <a:custGeom>
                <a:avLst/>
                <a:gdLst>
                  <a:gd name="T0" fmla="*/ 115 w 119"/>
                  <a:gd name="T1" fmla="*/ 31 h 54"/>
                  <a:gd name="T2" fmla="*/ 116 w 119"/>
                  <a:gd name="T3" fmla="*/ 40 h 54"/>
                  <a:gd name="T4" fmla="*/ 39 w 119"/>
                  <a:gd name="T5" fmla="*/ 36 h 54"/>
                  <a:gd name="T6" fmla="*/ 0 w 119"/>
                  <a:gd name="T7" fmla="*/ 15 h 54"/>
                  <a:gd name="T8" fmla="*/ 35 w 119"/>
                  <a:gd name="T9" fmla="*/ 0 h 54"/>
                  <a:gd name="T10" fmla="*/ 115 w 119"/>
                  <a:gd name="T11" fmla="*/ 31 h 54"/>
                </a:gdLst>
                <a:ahLst/>
                <a:cxnLst>
                  <a:cxn ang="0">
                    <a:pos x="T0" y="T1"/>
                  </a:cxn>
                  <a:cxn ang="0">
                    <a:pos x="T2" y="T3"/>
                  </a:cxn>
                  <a:cxn ang="0">
                    <a:pos x="T4" y="T5"/>
                  </a:cxn>
                  <a:cxn ang="0">
                    <a:pos x="T6" y="T7"/>
                  </a:cxn>
                  <a:cxn ang="0">
                    <a:pos x="T8" y="T9"/>
                  </a:cxn>
                  <a:cxn ang="0">
                    <a:pos x="T10" y="T11"/>
                  </a:cxn>
                </a:cxnLst>
                <a:rect l="0" t="0" r="r" b="b"/>
                <a:pathLst>
                  <a:path w="119" h="54">
                    <a:moveTo>
                      <a:pt x="115" y="31"/>
                    </a:moveTo>
                    <a:cubicBezTo>
                      <a:pt x="119" y="32"/>
                      <a:pt x="117" y="38"/>
                      <a:pt x="116" y="40"/>
                    </a:cubicBezTo>
                    <a:cubicBezTo>
                      <a:pt x="93" y="51"/>
                      <a:pt x="59" y="54"/>
                      <a:pt x="39" y="36"/>
                    </a:cubicBezTo>
                    <a:cubicBezTo>
                      <a:pt x="27" y="26"/>
                      <a:pt x="13" y="22"/>
                      <a:pt x="0" y="15"/>
                    </a:cubicBezTo>
                    <a:cubicBezTo>
                      <a:pt x="5" y="2"/>
                      <a:pt x="22" y="3"/>
                      <a:pt x="35" y="0"/>
                    </a:cubicBezTo>
                    <a:cubicBezTo>
                      <a:pt x="63" y="4"/>
                      <a:pt x="85" y="30"/>
                      <a:pt x="115"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5" name="Freeform 105"/>
              <p:cNvSpPr>
                <a:spLocks/>
              </p:cNvSpPr>
              <p:nvPr userDrawn="1"/>
            </p:nvSpPr>
            <p:spPr bwMode="auto">
              <a:xfrm>
                <a:off x="123" y="-976"/>
                <a:ext cx="87" cy="92"/>
              </a:xfrm>
              <a:custGeom>
                <a:avLst/>
                <a:gdLst>
                  <a:gd name="T0" fmla="*/ 35 w 37"/>
                  <a:gd name="T1" fmla="*/ 16 h 39"/>
                  <a:gd name="T2" fmla="*/ 29 w 37"/>
                  <a:gd name="T3" fmla="*/ 33 h 39"/>
                  <a:gd name="T4" fmla="*/ 13 w 37"/>
                  <a:gd name="T5" fmla="*/ 35 h 39"/>
                  <a:gd name="T6" fmla="*/ 6 w 37"/>
                  <a:gd name="T7" fmla="*/ 11 h 39"/>
                  <a:gd name="T8" fmla="*/ 35 w 37"/>
                  <a:gd name="T9" fmla="*/ 16 h 39"/>
                </a:gdLst>
                <a:ahLst/>
                <a:cxnLst>
                  <a:cxn ang="0">
                    <a:pos x="T0" y="T1"/>
                  </a:cxn>
                  <a:cxn ang="0">
                    <a:pos x="T2" y="T3"/>
                  </a:cxn>
                  <a:cxn ang="0">
                    <a:pos x="T4" y="T5"/>
                  </a:cxn>
                  <a:cxn ang="0">
                    <a:pos x="T6" y="T7"/>
                  </a:cxn>
                  <a:cxn ang="0">
                    <a:pos x="T8" y="T9"/>
                  </a:cxn>
                </a:cxnLst>
                <a:rect l="0" t="0" r="r" b="b"/>
                <a:pathLst>
                  <a:path w="37" h="39">
                    <a:moveTo>
                      <a:pt x="35" y="16"/>
                    </a:moveTo>
                    <a:cubicBezTo>
                      <a:pt x="37" y="24"/>
                      <a:pt x="31" y="27"/>
                      <a:pt x="29" y="33"/>
                    </a:cubicBezTo>
                    <a:cubicBezTo>
                      <a:pt x="25" y="39"/>
                      <a:pt x="18" y="37"/>
                      <a:pt x="13" y="35"/>
                    </a:cubicBezTo>
                    <a:cubicBezTo>
                      <a:pt x="4" y="29"/>
                      <a:pt x="0" y="18"/>
                      <a:pt x="6" y="11"/>
                    </a:cubicBezTo>
                    <a:cubicBezTo>
                      <a:pt x="17" y="0"/>
                      <a:pt x="29" y="6"/>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6" name="Freeform 106"/>
              <p:cNvSpPr>
                <a:spLocks/>
              </p:cNvSpPr>
              <p:nvPr userDrawn="1"/>
            </p:nvSpPr>
            <p:spPr bwMode="auto">
              <a:xfrm>
                <a:off x="307" y="-966"/>
                <a:ext cx="106" cy="101"/>
              </a:xfrm>
              <a:custGeom>
                <a:avLst/>
                <a:gdLst>
                  <a:gd name="T0" fmla="*/ 41 w 45"/>
                  <a:gd name="T1" fmla="*/ 18 h 43"/>
                  <a:gd name="T2" fmla="*/ 32 w 45"/>
                  <a:gd name="T3" fmla="*/ 40 h 43"/>
                  <a:gd name="T4" fmla="*/ 14 w 45"/>
                  <a:gd name="T5" fmla="*/ 37 h 43"/>
                  <a:gd name="T6" fmla="*/ 9 w 45"/>
                  <a:gd name="T7" fmla="*/ 14 h 43"/>
                  <a:gd name="T8" fmla="*/ 41 w 45"/>
                  <a:gd name="T9" fmla="*/ 18 h 43"/>
                </a:gdLst>
                <a:ahLst/>
                <a:cxnLst>
                  <a:cxn ang="0">
                    <a:pos x="T0" y="T1"/>
                  </a:cxn>
                  <a:cxn ang="0">
                    <a:pos x="T2" y="T3"/>
                  </a:cxn>
                  <a:cxn ang="0">
                    <a:pos x="T4" y="T5"/>
                  </a:cxn>
                  <a:cxn ang="0">
                    <a:pos x="T6" y="T7"/>
                  </a:cxn>
                  <a:cxn ang="0">
                    <a:pos x="T8" y="T9"/>
                  </a:cxn>
                </a:cxnLst>
                <a:rect l="0" t="0" r="r" b="b"/>
                <a:pathLst>
                  <a:path w="45" h="43">
                    <a:moveTo>
                      <a:pt x="41" y="18"/>
                    </a:moveTo>
                    <a:cubicBezTo>
                      <a:pt x="45" y="27"/>
                      <a:pt x="39" y="35"/>
                      <a:pt x="32" y="40"/>
                    </a:cubicBezTo>
                    <a:cubicBezTo>
                      <a:pt x="25" y="43"/>
                      <a:pt x="19" y="38"/>
                      <a:pt x="14" y="37"/>
                    </a:cubicBezTo>
                    <a:cubicBezTo>
                      <a:pt x="9" y="30"/>
                      <a:pt x="0" y="22"/>
                      <a:pt x="9" y="14"/>
                    </a:cubicBezTo>
                    <a:cubicBezTo>
                      <a:pt x="17" y="0"/>
                      <a:pt x="35" y="8"/>
                      <a:pt x="4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7" name="Freeform 107"/>
              <p:cNvSpPr>
                <a:spLocks/>
              </p:cNvSpPr>
              <p:nvPr userDrawn="1"/>
            </p:nvSpPr>
            <p:spPr bwMode="auto">
              <a:xfrm>
                <a:off x="2677" y="-893"/>
                <a:ext cx="350" cy="470"/>
              </a:xfrm>
              <a:custGeom>
                <a:avLst/>
                <a:gdLst>
                  <a:gd name="T0" fmla="*/ 148 w 148"/>
                  <a:gd name="T1" fmla="*/ 28 h 199"/>
                  <a:gd name="T2" fmla="*/ 119 w 148"/>
                  <a:gd name="T3" fmla="*/ 51 h 199"/>
                  <a:gd name="T4" fmla="*/ 138 w 148"/>
                  <a:gd name="T5" fmla="*/ 105 h 199"/>
                  <a:gd name="T6" fmla="*/ 142 w 148"/>
                  <a:gd name="T7" fmla="*/ 154 h 199"/>
                  <a:gd name="T8" fmla="*/ 106 w 148"/>
                  <a:gd name="T9" fmla="*/ 185 h 199"/>
                  <a:gd name="T10" fmla="*/ 25 w 148"/>
                  <a:gd name="T11" fmla="*/ 165 h 199"/>
                  <a:gd name="T12" fmla="*/ 10 w 148"/>
                  <a:gd name="T13" fmla="*/ 119 h 199"/>
                  <a:gd name="T14" fmla="*/ 19 w 148"/>
                  <a:gd name="T15" fmla="*/ 115 h 199"/>
                  <a:gd name="T16" fmla="*/ 13 w 148"/>
                  <a:gd name="T17" fmla="*/ 98 h 199"/>
                  <a:gd name="T18" fmla="*/ 26 w 148"/>
                  <a:gd name="T19" fmla="*/ 63 h 199"/>
                  <a:gd name="T20" fmla="*/ 103 w 148"/>
                  <a:gd name="T21" fmla="*/ 103 h 199"/>
                  <a:gd name="T22" fmla="*/ 117 w 148"/>
                  <a:gd name="T23" fmla="*/ 115 h 199"/>
                  <a:gd name="T24" fmla="*/ 98 w 148"/>
                  <a:gd name="T25" fmla="*/ 45 h 199"/>
                  <a:gd name="T26" fmla="*/ 109 w 148"/>
                  <a:gd name="T27" fmla="*/ 13 h 199"/>
                  <a:gd name="T28" fmla="*/ 148 w 148"/>
                  <a:gd name="T29" fmla="*/ 2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99">
                    <a:moveTo>
                      <a:pt x="148" y="28"/>
                    </a:moveTo>
                    <a:cubicBezTo>
                      <a:pt x="147" y="47"/>
                      <a:pt x="115" y="25"/>
                      <a:pt x="119" y="51"/>
                    </a:cubicBezTo>
                    <a:cubicBezTo>
                      <a:pt x="124" y="70"/>
                      <a:pt x="128" y="92"/>
                      <a:pt x="138" y="105"/>
                    </a:cubicBezTo>
                    <a:cubicBezTo>
                      <a:pt x="148" y="118"/>
                      <a:pt x="143" y="138"/>
                      <a:pt x="142" y="154"/>
                    </a:cubicBezTo>
                    <a:cubicBezTo>
                      <a:pt x="134" y="168"/>
                      <a:pt x="120" y="178"/>
                      <a:pt x="106" y="185"/>
                    </a:cubicBezTo>
                    <a:cubicBezTo>
                      <a:pt x="78" y="183"/>
                      <a:pt x="38" y="199"/>
                      <a:pt x="25" y="165"/>
                    </a:cubicBezTo>
                    <a:cubicBezTo>
                      <a:pt x="20" y="150"/>
                      <a:pt x="10" y="136"/>
                      <a:pt x="10" y="119"/>
                    </a:cubicBezTo>
                    <a:cubicBezTo>
                      <a:pt x="13" y="117"/>
                      <a:pt x="16" y="117"/>
                      <a:pt x="19" y="115"/>
                    </a:cubicBezTo>
                    <a:cubicBezTo>
                      <a:pt x="19" y="108"/>
                      <a:pt x="12" y="104"/>
                      <a:pt x="13" y="98"/>
                    </a:cubicBezTo>
                    <a:cubicBezTo>
                      <a:pt x="44" y="92"/>
                      <a:pt x="0" y="65"/>
                      <a:pt x="26" y="63"/>
                    </a:cubicBezTo>
                    <a:cubicBezTo>
                      <a:pt x="48" y="86"/>
                      <a:pt x="84" y="79"/>
                      <a:pt x="103" y="103"/>
                    </a:cubicBezTo>
                    <a:cubicBezTo>
                      <a:pt x="107" y="107"/>
                      <a:pt x="111" y="113"/>
                      <a:pt x="117" y="115"/>
                    </a:cubicBezTo>
                    <a:cubicBezTo>
                      <a:pt x="113" y="92"/>
                      <a:pt x="102" y="70"/>
                      <a:pt x="98" y="45"/>
                    </a:cubicBezTo>
                    <a:cubicBezTo>
                      <a:pt x="96" y="32"/>
                      <a:pt x="100" y="20"/>
                      <a:pt x="109" y="13"/>
                    </a:cubicBezTo>
                    <a:cubicBezTo>
                      <a:pt x="126" y="0"/>
                      <a:pt x="139" y="18"/>
                      <a:pt x="14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8" name="Freeform 108"/>
              <p:cNvSpPr>
                <a:spLocks/>
              </p:cNvSpPr>
              <p:nvPr userDrawn="1"/>
            </p:nvSpPr>
            <p:spPr bwMode="auto">
              <a:xfrm>
                <a:off x="531" y="-865"/>
                <a:ext cx="81" cy="81"/>
              </a:xfrm>
              <a:custGeom>
                <a:avLst/>
                <a:gdLst>
                  <a:gd name="T0" fmla="*/ 31 w 34"/>
                  <a:gd name="T1" fmla="*/ 10 h 34"/>
                  <a:gd name="T2" fmla="*/ 20 w 34"/>
                  <a:gd name="T3" fmla="*/ 30 h 34"/>
                  <a:gd name="T4" fmla="*/ 3 w 34"/>
                  <a:gd name="T5" fmla="*/ 20 h 34"/>
                  <a:gd name="T6" fmla="*/ 13 w 34"/>
                  <a:gd name="T7" fmla="*/ 0 h 34"/>
                  <a:gd name="T8" fmla="*/ 31 w 34"/>
                  <a:gd name="T9" fmla="*/ 10 h 34"/>
                </a:gdLst>
                <a:ahLst/>
                <a:cxnLst>
                  <a:cxn ang="0">
                    <a:pos x="T0" y="T1"/>
                  </a:cxn>
                  <a:cxn ang="0">
                    <a:pos x="T2" y="T3"/>
                  </a:cxn>
                  <a:cxn ang="0">
                    <a:pos x="T4" y="T5"/>
                  </a:cxn>
                  <a:cxn ang="0">
                    <a:pos x="T6" y="T7"/>
                  </a:cxn>
                  <a:cxn ang="0">
                    <a:pos x="T8" y="T9"/>
                  </a:cxn>
                </a:cxnLst>
                <a:rect l="0" t="0" r="r" b="b"/>
                <a:pathLst>
                  <a:path w="34" h="34">
                    <a:moveTo>
                      <a:pt x="31" y="10"/>
                    </a:moveTo>
                    <a:cubicBezTo>
                      <a:pt x="34" y="20"/>
                      <a:pt x="26" y="26"/>
                      <a:pt x="20" y="30"/>
                    </a:cubicBezTo>
                    <a:cubicBezTo>
                      <a:pt x="12" y="34"/>
                      <a:pt x="7" y="25"/>
                      <a:pt x="3" y="20"/>
                    </a:cubicBezTo>
                    <a:cubicBezTo>
                      <a:pt x="0" y="10"/>
                      <a:pt x="7" y="5"/>
                      <a:pt x="13" y="0"/>
                    </a:cubicBezTo>
                    <a:cubicBezTo>
                      <a:pt x="19" y="0"/>
                      <a:pt x="27" y="3"/>
                      <a:pt x="3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9" name="Freeform 109"/>
              <p:cNvSpPr>
                <a:spLocks/>
              </p:cNvSpPr>
              <p:nvPr userDrawn="1"/>
            </p:nvSpPr>
            <p:spPr bwMode="auto">
              <a:xfrm>
                <a:off x="1895" y="-841"/>
                <a:ext cx="137" cy="326"/>
              </a:xfrm>
              <a:custGeom>
                <a:avLst/>
                <a:gdLst>
                  <a:gd name="T0" fmla="*/ 46 w 58"/>
                  <a:gd name="T1" fmla="*/ 10 h 138"/>
                  <a:gd name="T2" fmla="*/ 35 w 58"/>
                  <a:gd name="T3" fmla="*/ 118 h 138"/>
                  <a:gd name="T4" fmla="*/ 26 w 58"/>
                  <a:gd name="T5" fmla="*/ 137 h 138"/>
                  <a:gd name="T6" fmla="*/ 30 w 58"/>
                  <a:gd name="T7" fmla="*/ 14 h 138"/>
                  <a:gd name="T8" fmla="*/ 46 w 58"/>
                  <a:gd name="T9" fmla="*/ 10 h 138"/>
                </a:gdLst>
                <a:ahLst/>
                <a:cxnLst>
                  <a:cxn ang="0">
                    <a:pos x="T0" y="T1"/>
                  </a:cxn>
                  <a:cxn ang="0">
                    <a:pos x="T2" y="T3"/>
                  </a:cxn>
                  <a:cxn ang="0">
                    <a:pos x="T4" y="T5"/>
                  </a:cxn>
                  <a:cxn ang="0">
                    <a:pos x="T6" y="T7"/>
                  </a:cxn>
                  <a:cxn ang="0">
                    <a:pos x="T8" y="T9"/>
                  </a:cxn>
                </a:cxnLst>
                <a:rect l="0" t="0" r="r" b="b"/>
                <a:pathLst>
                  <a:path w="58" h="138">
                    <a:moveTo>
                      <a:pt x="46" y="10"/>
                    </a:moveTo>
                    <a:cubicBezTo>
                      <a:pt x="58" y="47"/>
                      <a:pt x="54" y="86"/>
                      <a:pt x="35" y="118"/>
                    </a:cubicBezTo>
                    <a:cubicBezTo>
                      <a:pt x="34" y="126"/>
                      <a:pt x="37" y="138"/>
                      <a:pt x="26" y="137"/>
                    </a:cubicBezTo>
                    <a:cubicBezTo>
                      <a:pt x="0" y="102"/>
                      <a:pt x="19" y="51"/>
                      <a:pt x="30" y="14"/>
                    </a:cubicBezTo>
                    <a:cubicBezTo>
                      <a:pt x="32" y="4"/>
                      <a:pt x="43" y="0"/>
                      <a:pt x="4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0" name="Freeform 110"/>
              <p:cNvSpPr>
                <a:spLocks/>
              </p:cNvSpPr>
              <p:nvPr userDrawn="1"/>
            </p:nvSpPr>
            <p:spPr bwMode="auto">
              <a:xfrm>
                <a:off x="3880" y="-834"/>
                <a:ext cx="101" cy="291"/>
              </a:xfrm>
              <a:custGeom>
                <a:avLst/>
                <a:gdLst>
                  <a:gd name="T0" fmla="*/ 28 w 43"/>
                  <a:gd name="T1" fmla="*/ 25 h 123"/>
                  <a:gd name="T2" fmla="*/ 30 w 43"/>
                  <a:gd name="T3" fmla="*/ 115 h 123"/>
                  <a:gd name="T4" fmla="*/ 22 w 43"/>
                  <a:gd name="T5" fmla="*/ 123 h 123"/>
                  <a:gd name="T6" fmla="*/ 0 w 43"/>
                  <a:gd name="T7" fmla="*/ 54 h 123"/>
                  <a:gd name="T8" fmla="*/ 12 w 43"/>
                  <a:gd name="T9" fmla="*/ 3 h 123"/>
                  <a:gd name="T10" fmla="*/ 28 w 43"/>
                  <a:gd name="T11" fmla="*/ 25 h 123"/>
                </a:gdLst>
                <a:ahLst/>
                <a:cxnLst>
                  <a:cxn ang="0">
                    <a:pos x="T0" y="T1"/>
                  </a:cxn>
                  <a:cxn ang="0">
                    <a:pos x="T2" y="T3"/>
                  </a:cxn>
                  <a:cxn ang="0">
                    <a:pos x="T4" y="T5"/>
                  </a:cxn>
                  <a:cxn ang="0">
                    <a:pos x="T6" y="T7"/>
                  </a:cxn>
                  <a:cxn ang="0">
                    <a:pos x="T8" y="T9"/>
                  </a:cxn>
                  <a:cxn ang="0">
                    <a:pos x="T10" y="T11"/>
                  </a:cxn>
                </a:cxnLst>
                <a:rect l="0" t="0" r="r" b="b"/>
                <a:pathLst>
                  <a:path w="43" h="123">
                    <a:moveTo>
                      <a:pt x="28" y="25"/>
                    </a:moveTo>
                    <a:cubicBezTo>
                      <a:pt x="42" y="52"/>
                      <a:pt x="43" y="88"/>
                      <a:pt x="30" y="115"/>
                    </a:cubicBezTo>
                    <a:cubicBezTo>
                      <a:pt x="22" y="123"/>
                      <a:pt x="22" y="123"/>
                      <a:pt x="22" y="123"/>
                    </a:cubicBezTo>
                    <a:cubicBezTo>
                      <a:pt x="12" y="101"/>
                      <a:pt x="3" y="78"/>
                      <a:pt x="0" y="54"/>
                    </a:cubicBezTo>
                    <a:cubicBezTo>
                      <a:pt x="5" y="37"/>
                      <a:pt x="11" y="21"/>
                      <a:pt x="12" y="3"/>
                    </a:cubicBezTo>
                    <a:cubicBezTo>
                      <a:pt x="25" y="0"/>
                      <a:pt x="24" y="17"/>
                      <a:pt x="2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1" name="Freeform 111"/>
              <p:cNvSpPr>
                <a:spLocks/>
              </p:cNvSpPr>
              <p:nvPr userDrawn="1"/>
            </p:nvSpPr>
            <p:spPr bwMode="auto">
              <a:xfrm>
                <a:off x="503" y="-789"/>
                <a:ext cx="279" cy="142"/>
              </a:xfrm>
              <a:custGeom>
                <a:avLst/>
                <a:gdLst>
                  <a:gd name="T0" fmla="*/ 118 w 118"/>
                  <a:gd name="T1" fmla="*/ 17 h 60"/>
                  <a:gd name="T2" fmla="*/ 85 w 118"/>
                  <a:gd name="T3" fmla="*/ 39 h 60"/>
                  <a:gd name="T4" fmla="*/ 0 w 118"/>
                  <a:gd name="T5" fmla="*/ 55 h 60"/>
                  <a:gd name="T6" fmla="*/ 109 w 118"/>
                  <a:gd name="T7" fmla="*/ 10 h 60"/>
                  <a:gd name="T8" fmla="*/ 118 w 118"/>
                  <a:gd name="T9" fmla="*/ 17 h 60"/>
                </a:gdLst>
                <a:ahLst/>
                <a:cxnLst>
                  <a:cxn ang="0">
                    <a:pos x="T0" y="T1"/>
                  </a:cxn>
                  <a:cxn ang="0">
                    <a:pos x="T2" y="T3"/>
                  </a:cxn>
                  <a:cxn ang="0">
                    <a:pos x="T4" y="T5"/>
                  </a:cxn>
                  <a:cxn ang="0">
                    <a:pos x="T6" y="T7"/>
                  </a:cxn>
                  <a:cxn ang="0">
                    <a:pos x="T8" y="T9"/>
                  </a:cxn>
                </a:cxnLst>
                <a:rect l="0" t="0" r="r" b="b"/>
                <a:pathLst>
                  <a:path w="118" h="60">
                    <a:moveTo>
                      <a:pt x="118" y="17"/>
                    </a:moveTo>
                    <a:cubicBezTo>
                      <a:pt x="112" y="28"/>
                      <a:pt x="96" y="31"/>
                      <a:pt x="85" y="39"/>
                    </a:cubicBezTo>
                    <a:cubicBezTo>
                      <a:pt x="62" y="56"/>
                      <a:pt x="28" y="60"/>
                      <a:pt x="0" y="55"/>
                    </a:cubicBezTo>
                    <a:cubicBezTo>
                      <a:pt x="25" y="21"/>
                      <a:pt x="63" y="0"/>
                      <a:pt x="109" y="10"/>
                    </a:cubicBezTo>
                    <a:cubicBezTo>
                      <a:pt x="111" y="14"/>
                      <a:pt x="116" y="12"/>
                      <a:pt x="118"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2" name="Freeform 112"/>
              <p:cNvSpPr>
                <a:spLocks/>
              </p:cNvSpPr>
              <p:nvPr userDrawn="1"/>
            </p:nvSpPr>
            <p:spPr bwMode="auto">
              <a:xfrm>
                <a:off x="-175" y="-666"/>
                <a:ext cx="210" cy="267"/>
              </a:xfrm>
              <a:custGeom>
                <a:avLst/>
                <a:gdLst>
                  <a:gd name="T0" fmla="*/ 10 w 89"/>
                  <a:gd name="T1" fmla="*/ 0 h 113"/>
                  <a:gd name="T2" fmla="*/ 76 w 89"/>
                  <a:gd name="T3" fmla="*/ 94 h 113"/>
                  <a:gd name="T4" fmla="*/ 85 w 89"/>
                  <a:gd name="T5" fmla="*/ 107 h 113"/>
                  <a:gd name="T6" fmla="*/ 59 w 89"/>
                  <a:gd name="T7" fmla="*/ 103 h 113"/>
                  <a:gd name="T8" fmla="*/ 1 w 89"/>
                  <a:gd name="T9" fmla="*/ 3 h 113"/>
                  <a:gd name="T10" fmla="*/ 10 w 89"/>
                  <a:gd name="T11" fmla="*/ 0 h 113"/>
                </a:gdLst>
                <a:ahLst/>
                <a:cxnLst>
                  <a:cxn ang="0">
                    <a:pos x="T0" y="T1"/>
                  </a:cxn>
                  <a:cxn ang="0">
                    <a:pos x="T2" y="T3"/>
                  </a:cxn>
                  <a:cxn ang="0">
                    <a:pos x="T4" y="T5"/>
                  </a:cxn>
                  <a:cxn ang="0">
                    <a:pos x="T6" y="T7"/>
                  </a:cxn>
                  <a:cxn ang="0">
                    <a:pos x="T8" y="T9"/>
                  </a:cxn>
                  <a:cxn ang="0">
                    <a:pos x="T10" y="T11"/>
                  </a:cxn>
                </a:cxnLst>
                <a:rect l="0" t="0" r="r" b="b"/>
                <a:pathLst>
                  <a:path w="89" h="113">
                    <a:moveTo>
                      <a:pt x="10" y="0"/>
                    </a:moveTo>
                    <a:cubicBezTo>
                      <a:pt x="46" y="25"/>
                      <a:pt x="55" y="60"/>
                      <a:pt x="76" y="94"/>
                    </a:cubicBezTo>
                    <a:cubicBezTo>
                      <a:pt x="79" y="98"/>
                      <a:pt x="89" y="99"/>
                      <a:pt x="85" y="107"/>
                    </a:cubicBezTo>
                    <a:cubicBezTo>
                      <a:pt x="77" y="113"/>
                      <a:pt x="70" y="101"/>
                      <a:pt x="59" y="103"/>
                    </a:cubicBezTo>
                    <a:cubicBezTo>
                      <a:pt x="23" y="87"/>
                      <a:pt x="0" y="46"/>
                      <a:pt x="1" y="3"/>
                    </a:cubicBezTo>
                    <a:cubicBezTo>
                      <a:pt x="1" y="0"/>
                      <a:pt x="6"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3" name="Freeform 113"/>
              <p:cNvSpPr>
                <a:spLocks/>
              </p:cNvSpPr>
              <p:nvPr userDrawn="1"/>
            </p:nvSpPr>
            <p:spPr bwMode="auto">
              <a:xfrm>
                <a:off x="3778" y="-626"/>
                <a:ext cx="83" cy="90"/>
              </a:xfrm>
              <a:custGeom>
                <a:avLst/>
                <a:gdLst>
                  <a:gd name="T0" fmla="*/ 34 w 35"/>
                  <a:gd name="T1" fmla="*/ 13 h 38"/>
                  <a:gd name="T2" fmla="*/ 25 w 35"/>
                  <a:gd name="T3" fmla="*/ 35 h 38"/>
                  <a:gd name="T4" fmla="*/ 3 w 35"/>
                  <a:gd name="T5" fmla="*/ 23 h 38"/>
                  <a:gd name="T6" fmla="*/ 8 w 35"/>
                  <a:gd name="T7" fmla="*/ 8 h 38"/>
                  <a:gd name="T8" fmla="*/ 34 w 35"/>
                  <a:gd name="T9" fmla="*/ 13 h 38"/>
                </a:gdLst>
                <a:ahLst/>
                <a:cxnLst>
                  <a:cxn ang="0">
                    <a:pos x="T0" y="T1"/>
                  </a:cxn>
                  <a:cxn ang="0">
                    <a:pos x="T2" y="T3"/>
                  </a:cxn>
                  <a:cxn ang="0">
                    <a:pos x="T4" y="T5"/>
                  </a:cxn>
                  <a:cxn ang="0">
                    <a:pos x="T6" y="T7"/>
                  </a:cxn>
                  <a:cxn ang="0">
                    <a:pos x="T8" y="T9"/>
                  </a:cxn>
                </a:cxnLst>
                <a:rect l="0" t="0" r="r" b="b"/>
                <a:pathLst>
                  <a:path w="35" h="38">
                    <a:moveTo>
                      <a:pt x="34" y="13"/>
                    </a:moveTo>
                    <a:cubicBezTo>
                      <a:pt x="35" y="22"/>
                      <a:pt x="33" y="32"/>
                      <a:pt x="25" y="35"/>
                    </a:cubicBezTo>
                    <a:cubicBezTo>
                      <a:pt x="15" y="38"/>
                      <a:pt x="6" y="32"/>
                      <a:pt x="3" y="23"/>
                    </a:cubicBezTo>
                    <a:cubicBezTo>
                      <a:pt x="0" y="16"/>
                      <a:pt x="6" y="13"/>
                      <a:pt x="8" y="8"/>
                    </a:cubicBezTo>
                    <a:cubicBezTo>
                      <a:pt x="15" y="0"/>
                      <a:pt x="29" y="4"/>
                      <a:pt x="3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4" name="Freeform 114"/>
              <p:cNvSpPr>
                <a:spLocks/>
              </p:cNvSpPr>
              <p:nvPr userDrawn="1"/>
            </p:nvSpPr>
            <p:spPr bwMode="auto">
              <a:xfrm>
                <a:off x="3580" y="-2579"/>
                <a:ext cx="1755" cy="2726"/>
              </a:xfrm>
              <a:custGeom>
                <a:avLst/>
                <a:gdLst>
                  <a:gd name="T0" fmla="*/ 523 w 743"/>
                  <a:gd name="T1" fmla="*/ 890 h 1153"/>
                  <a:gd name="T2" fmla="*/ 530 w 743"/>
                  <a:gd name="T3" fmla="*/ 837 h 1153"/>
                  <a:gd name="T4" fmla="*/ 534 w 743"/>
                  <a:gd name="T5" fmla="*/ 816 h 1153"/>
                  <a:gd name="T6" fmla="*/ 640 w 743"/>
                  <a:gd name="T7" fmla="*/ 798 h 1153"/>
                  <a:gd name="T8" fmla="*/ 688 w 743"/>
                  <a:gd name="T9" fmla="*/ 809 h 1153"/>
                  <a:gd name="T10" fmla="*/ 712 w 743"/>
                  <a:gd name="T11" fmla="*/ 804 h 1153"/>
                  <a:gd name="T12" fmla="*/ 725 w 743"/>
                  <a:gd name="T13" fmla="*/ 723 h 1153"/>
                  <a:gd name="T14" fmla="*/ 713 w 743"/>
                  <a:gd name="T15" fmla="*/ 694 h 1153"/>
                  <a:gd name="T16" fmla="*/ 705 w 743"/>
                  <a:gd name="T17" fmla="*/ 675 h 1153"/>
                  <a:gd name="T18" fmla="*/ 690 w 743"/>
                  <a:gd name="T19" fmla="*/ 649 h 1153"/>
                  <a:gd name="T20" fmla="*/ 615 w 743"/>
                  <a:gd name="T21" fmla="*/ 548 h 1153"/>
                  <a:gd name="T22" fmla="*/ 413 w 743"/>
                  <a:gd name="T23" fmla="*/ 424 h 1153"/>
                  <a:gd name="T24" fmla="*/ 192 w 743"/>
                  <a:gd name="T25" fmla="*/ 456 h 1153"/>
                  <a:gd name="T26" fmla="*/ 154 w 743"/>
                  <a:gd name="T27" fmla="*/ 415 h 1153"/>
                  <a:gd name="T28" fmla="*/ 173 w 743"/>
                  <a:gd name="T29" fmla="*/ 312 h 1153"/>
                  <a:gd name="T30" fmla="*/ 198 w 743"/>
                  <a:gd name="T31" fmla="*/ 248 h 1153"/>
                  <a:gd name="T32" fmla="*/ 238 w 743"/>
                  <a:gd name="T33" fmla="*/ 81 h 1153"/>
                  <a:gd name="T34" fmla="*/ 186 w 743"/>
                  <a:gd name="T35" fmla="*/ 5 h 1153"/>
                  <a:gd name="T36" fmla="*/ 133 w 743"/>
                  <a:gd name="T37" fmla="*/ 16 h 1153"/>
                  <a:gd name="T38" fmla="*/ 71 w 743"/>
                  <a:gd name="T39" fmla="*/ 72 h 1153"/>
                  <a:gd name="T40" fmla="*/ 96 w 743"/>
                  <a:gd name="T41" fmla="*/ 83 h 1153"/>
                  <a:gd name="T42" fmla="*/ 158 w 743"/>
                  <a:gd name="T43" fmla="*/ 94 h 1153"/>
                  <a:gd name="T44" fmla="*/ 118 w 743"/>
                  <a:gd name="T45" fmla="*/ 194 h 1153"/>
                  <a:gd name="T46" fmla="*/ 30 w 743"/>
                  <a:gd name="T47" fmla="*/ 344 h 1153"/>
                  <a:gd name="T48" fmla="*/ 27 w 743"/>
                  <a:gd name="T49" fmla="*/ 341 h 1153"/>
                  <a:gd name="T50" fmla="*/ 31 w 743"/>
                  <a:gd name="T51" fmla="*/ 577 h 1153"/>
                  <a:gd name="T52" fmla="*/ 157 w 743"/>
                  <a:gd name="T53" fmla="*/ 705 h 1153"/>
                  <a:gd name="T54" fmla="*/ 268 w 743"/>
                  <a:gd name="T55" fmla="*/ 738 h 1153"/>
                  <a:gd name="T56" fmla="*/ 302 w 743"/>
                  <a:gd name="T57" fmla="*/ 775 h 1153"/>
                  <a:gd name="T58" fmla="*/ 286 w 743"/>
                  <a:gd name="T59" fmla="*/ 869 h 1153"/>
                  <a:gd name="T60" fmla="*/ 261 w 743"/>
                  <a:gd name="T61" fmla="*/ 922 h 1153"/>
                  <a:gd name="T62" fmla="*/ 162 w 743"/>
                  <a:gd name="T63" fmla="*/ 1085 h 1153"/>
                  <a:gd name="T64" fmla="*/ 125 w 743"/>
                  <a:gd name="T65" fmla="*/ 1102 h 1153"/>
                  <a:gd name="T66" fmla="*/ 92 w 743"/>
                  <a:gd name="T67" fmla="*/ 1108 h 1153"/>
                  <a:gd name="T68" fmla="*/ 0 w 743"/>
                  <a:gd name="T69" fmla="*/ 1141 h 1153"/>
                  <a:gd name="T70" fmla="*/ 7 w 743"/>
                  <a:gd name="T71" fmla="*/ 1146 h 1153"/>
                  <a:gd name="T72" fmla="*/ 194 w 743"/>
                  <a:gd name="T73" fmla="*/ 1148 h 1153"/>
                  <a:gd name="T74" fmla="*/ 209 w 743"/>
                  <a:gd name="T75" fmla="*/ 1130 h 1153"/>
                  <a:gd name="T76" fmla="*/ 220 w 743"/>
                  <a:gd name="T77" fmla="*/ 1086 h 1153"/>
                  <a:gd name="T78" fmla="*/ 246 w 743"/>
                  <a:gd name="T79" fmla="*/ 1026 h 1153"/>
                  <a:gd name="T80" fmla="*/ 312 w 743"/>
                  <a:gd name="T81" fmla="*/ 908 h 1153"/>
                  <a:gd name="T82" fmla="*/ 342 w 743"/>
                  <a:gd name="T83" fmla="*/ 860 h 1153"/>
                  <a:gd name="T84" fmla="*/ 371 w 743"/>
                  <a:gd name="T85" fmla="*/ 806 h 1153"/>
                  <a:gd name="T86" fmla="*/ 389 w 743"/>
                  <a:gd name="T87" fmla="*/ 780 h 1153"/>
                  <a:gd name="T88" fmla="*/ 379 w 743"/>
                  <a:gd name="T89" fmla="*/ 759 h 1153"/>
                  <a:gd name="T90" fmla="*/ 405 w 743"/>
                  <a:gd name="T91" fmla="*/ 752 h 1153"/>
                  <a:gd name="T92" fmla="*/ 459 w 743"/>
                  <a:gd name="T93" fmla="*/ 816 h 1153"/>
                  <a:gd name="T94" fmla="*/ 467 w 743"/>
                  <a:gd name="T95" fmla="*/ 841 h 1153"/>
                  <a:gd name="T96" fmla="*/ 471 w 743"/>
                  <a:gd name="T97" fmla="*/ 853 h 1153"/>
                  <a:gd name="T98" fmla="*/ 469 w 743"/>
                  <a:gd name="T99" fmla="*/ 885 h 1153"/>
                  <a:gd name="T100" fmla="*/ 473 w 743"/>
                  <a:gd name="T101" fmla="*/ 915 h 1153"/>
                  <a:gd name="T102" fmla="*/ 464 w 743"/>
                  <a:gd name="T103" fmla="*/ 1055 h 1153"/>
                  <a:gd name="T104" fmla="*/ 338 w 743"/>
                  <a:gd name="T105" fmla="*/ 1118 h 1153"/>
                  <a:gd name="T106" fmla="*/ 304 w 743"/>
                  <a:gd name="T107" fmla="*/ 1141 h 1153"/>
                  <a:gd name="T108" fmla="*/ 485 w 743"/>
                  <a:gd name="T109" fmla="*/ 1145 h 1153"/>
                  <a:gd name="T110" fmla="*/ 501 w 743"/>
                  <a:gd name="T111" fmla="*/ 1124 h 1153"/>
                  <a:gd name="T112" fmla="*/ 511 w 743"/>
                  <a:gd name="T113" fmla="*/ 1087 h 1153"/>
                  <a:gd name="T114" fmla="*/ 508 w 743"/>
                  <a:gd name="T115" fmla="*/ 1034 h 1153"/>
                  <a:gd name="T116" fmla="*/ 508 w 743"/>
                  <a:gd name="T117" fmla="*/ 1016 h 1153"/>
                  <a:gd name="T118" fmla="*/ 519 w 743"/>
                  <a:gd name="T119" fmla="*/ 927 h 1153"/>
                  <a:gd name="T120" fmla="*/ 523 w 743"/>
                  <a:gd name="T121" fmla="*/ 890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3" h="1153">
                    <a:moveTo>
                      <a:pt x="523" y="890"/>
                    </a:moveTo>
                    <a:cubicBezTo>
                      <a:pt x="523" y="871"/>
                      <a:pt x="528" y="854"/>
                      <a:pt x="530" y="837"/>
                    </a:cubicBezTo>
                    <a:cubicBezTo>
                      <a:pt x="533" y="831"/>
                      <a:pt x="534" y="824"/>
                      <a:pt x="534" y="816"/>
                    </a:cubicBezTo>
                    <a:cubicBezTo>
                      <a:pt x="557" y="785"/>
                      <a:pt x="604" y="795"/>
                      <a:pt x="640" y="798"/>
                    </a:cubicBezTo>
                    <a:cubicBezTo>
                      <a:pt x="655" y="806"/>
                      <a:pt x="673" y="805"/>
                      <a:pt x="688" y="809"/>
                    </a:cubicBezTo>
                    <a:cubicBezTo>
                      <a:pt x="695" y="804"/>
                      <a:pt x="704" y="803"/>
                      <a:pt x="712" y="804"/>
                    </a:cubicBezTo>
                    <a:cubicBezTo>
                      <a:pt x="743" y="787"/>
                      <a:pt x="723" y="752"/>
                      <a:pt x="725" y="723"/>
                    </a:cubicBezTo>
                    <a:cubicBezTo>
                      <a:pt x="713" y="694"/>
                      <a:pt x="713" y="694"/>
                      <a:pt x="713" y="694"/>
                    </a:cubicBezTo>
                    <a:cubicBezTo>
                      <a:pt x="710" y="689"/>
                      <a:pt x="707" y="682"/>
                      <a:pt x="705" y="675"/>
                    </a:cubicBezTo>
                    <a:cubicBezTo>
                      <a:pt x="700" y="668"/>
                      <a:pt x="696" y="656"/>
                      <a:pt x="690" y="649"/>
                    </a:cubicBezTo>
                    <a:cubicBezTo>
                      <a:pt x="674" y="606"/>
                      <a:pt x="642" y="582"/>
                      <a:pt x="615" y="548"/>
                    </a:cubicBezTo>
                    <a:cubicBezTo>
                      <a:pt x="566" y="485"/>
                      <a:pt x="489" y="449"/>
                      <a:pt x="413" y="424"/>
                    </a:cubicBezTo>
                    <a:cubicBezTo>
                      <a:pt x="337" y="398"/>
                      <a:pt x="260" y="431"/>
                      <a:pt x="192" y="456"/>
                    </a:cubicBezTo>
                    <a:cubicBezTo>
                      <a:pt x="171" y="450"/>
                      <a:pt x="160" y="433"/>
                      <a:pt x="154" y="415"/>
                    </a:cubicBezTo>
                    <a:cubicBezTo>
                      <a:pt x="150" y="378"/>
                      <a:pt x="158" y="342"/>
                      <a:pt x="173" y="312"/>
                    </a:cubicBezTo>
                    <a:cubicBezTo>
                      <a:pt x="175" y="288"/>
                      <a:pt x="192" y="270"/>
                      <a:pt x="198" y="248"/>
                    </a:cubicBezTo>
                    <a:cubicBezTo>
                      <a:pt x="216" y="194"/>
                      <a:pt x="234" y="140"/>
                      <a:pt x="238" y="81"/>
                    </a:cubicBezTo>
                    <a:cubicBezTo>
                      <a:pt x="240" y="46"/>
                      <a:pt x="213" y="20"/>
                      <a:pt x="186" y="5"/>
                    </a:cubicBezTo>
                    <a:cubicBezTo>
                      <a:pt x="168" y="0"/>
                      <a:pt x="147" y="1"/>
                      <a:pt x="133" y="16"/>
                    </a:cubicBezTo>
                    <a:cubicBezTo>
                      <a:pt x="121" y="42"/>
                      <a:pt x="94" y="59"/>
                      <a:pt x="71" y="72"/>
                    </a:cubicBezTo>
                    <a:cubicBezTo>
                      <a:pt x="69" y="88"/>
                      <a:pt x="89" y="77"/>
                      <a:pt x="96" y="83"/>
                    </a:cubicBezTo>
                    <a:cubicBezTo>
                      <a:pt x="117" y="87"/>
                      <a:pt x="141" y="80"/>
                      <a:pt x="158" y="94"/>
                    </a:cubicBezTo>
                    <a:cubicBezTo>
                      <a:pt x="160" y="133"/>
                      <a:pt x="138" y="165"/>
                      <a:pt x="118" y="194"/>
                    </a:cubicBezTo>
                    <a:cubicBezTo>
                      <a:pt x="85" y="242"/>
                      <a:pt x="51" y="291"/>
                      <a:pt x="30" y="344"/>
                    </a:cubicBezTo>
                    <a:cubicBezTo>
                      <a:pt x="27" y="341"/>
                      <a:pt x="27" y="341"/>
                      <a:pt x="27" y="341"/>
                    </a:cubicBezTo>
                    <a:cubicBezTo>
                      <a:pt x="31" y="577"/>
                      <a:pt x="31" y="577"/>
                      <a:pt x="31" y="577"/>
                    </a:cubicBezTo>
                    <a:cubicBezTo>
                      <a:pt x="62" y="628"/>
                      <a:pt x="100" y="686"/>
                      <a:pt x="157" y="705"/>
                    </a:cubicBezTo>
                    <a:cubicBezTo>
                      <a:pt x="188" y="730"/>
                      <a:pt x="226" y="760"/>
                      <a:pt x="268" y="738"/>
                    </a:cubicBezTo>
                    <a:cubicBezTo>
                      <a:pt x="290" y="731"/>
                      <a:pt x="292" y="762"/>
                      <a:pt x="302" y="775"/>
                    </a:cubicBezTo>
                    <a:cubicBezTo>
                      <a:pt x="314" y="811"/>
                      <a:pt x="288" y="836"/>
                      <a:pt x="286" y="869"/>
                    </a:cubicBezTo>
                    <a:cubicBezTo>
                      <a:pt x="261" y="922"/>
                      <a:pt x="261" y="922"/>
                      <a:pt x="261" y="922"/>
                    </a:cubicBezTo>
                    <a:cubicBezTo>
                      <a:pt x="232" y="978"/>
                      <a:pt x="206" y="1038"/>
                      <a:pt x="162" y="1085"/>
                    </a:cubicBezTo>
                    <a:cubicBezTo>
                      <a:pt x="148" y="1085"/>
                      <a:pt x="139" y="1101"/>
                      <a:pt x="125" y="1102"/>
                    </a:cubicBezTo>
                    <a:cubicBezTo>
                      <a:pt x="117" y="1112"/>
                      <a:pt x="101" y="1104"/>
                      <a:pt x="92" y="1108"/>
                    </a:cubicBezTo>
                    <a:cubicBezTo>
                      <a:pt x="62" y="1121"/>
                      <a:pt x="20" y="1113"/>
                      <a:pt x="0" y="1141"/>
                    </a:cubicBezTo>
                    <a:cubicBezTo>
                      <a:pt x="2" y="1144"/>
                      <a:pt x="4" y="1145"/>
                      <a:pt x="7" y="1146"/>
                    </a:cubicBezTo>
                    <a:cubicBezTo>
                      <a:pt x="66" y="1147"/>
                      <a:pt x="131" y="1151"/>
                      <a:pt x="194" y="1148"/>
                    </a:cubicBezTo>
                    <a:cubicBezTo>
                      <a:pt x="201" y="1145"/>
                      <a:pt x="208" y="1138"/>
                      <a:pt x="209" y="1130"/>
                    </a:cubicBezTo>
                    <a:cubicBezTo>
                      <a:pt x="200" y="1113"/>
                      <a:pt x="212" y="1099"/>
                      <a:pt x="220" y="1086"/>
                    </a:cubicBezTo>
                    <a:cubicBezTo>
                      <a:pt x="224" y="1063"/>
                      <a:pt x="240" y="1048"/>
                      <a:pt x="246" y="1026"/>
                    </a:cubicBezTo>
                    <a:cubicBezTo>
                      <a:pt x="267" y="987"/>
                      <a:pt x="290" y="948"/>
                      <a:pt x="312" y="908"/>
                    </a:cubicBezTo>
                    <a:cubicBezTo>
                      <a:pt x="342" y="860"/>
                      <a:pt x="342" y="860"/>
                      <a:pt x="342" y="860"/>
                    </a:cubicBezTo>
                    <a:cubicBezTo>
                      <a:pt x="348" y="843"/>
                      <a:pt x="360" y="823"/>
                      <a:pt x="371" y="806"/>
                    </a:cubicBezTo>
                    <a:cubicBezTo>
                      <a:pt x="379" y="798"/>
                      <a:pt x="383" y="789"/>
                      <a:pt x="389" y="780"/>
                    </a:cubicBezTo>
                    <a:cubicBezTo>
                      <a:pt x="389" y="770"/>
                      <a:pt x="385" y="766"/>
                      <a:pt x="379" y="759"/>
                    </a:cubicBezTo>
                    <a:cubicBezTo>
                      <a:pt x="386" y="752"/>
                      <a:pt x="396" y="754"/>
                      <a:pt x="405" y="752"/>
                    </a:cubicBezTo>
                    <a:cubicBezTo>
                      <a:pt x="429" y="767"/>
                      <a:pt x="454" y="790"/>
                      <a:pt x="459" y="816"/>
                    </a:cubicBezTo>
                    <a:cubicBezTo>
                      <a:pt x="467" y="841"/>
                      <a:pt x="467" y="841"/>
                      <a:pt x="467" y="841"/>
                    </a:cubicBezTo>
                    <a:cubicBezTo>
                      <a:pt x="471" y="853"/>
                      <a:pt x="471" y="853"/>
                      <a:pt x="471" y="853"/>
                    </a:cubicBezTo>
                    <a:cubicBezTo>
                      <a:pt x="469" y="885"/>
                      <a:pt x="469" y="885"/>
                      <a:pt x="469" y="885"/>
                    </a:cubicBezTo>
                    <a:cubicBezTo>
                      <a:pt x="473" y="915"/>
                      <a:pt x="473" y="915"/>
                      <a:pt x="473" y="915"/>
                    </a:cubicBezTo>
                    <a:cubicBezTo>
                      <a:pt x="478" y="961"/>
                      <a:pt x="469" y="1009"/>
                      <a:pt x="464" y="1055"/>
                    </a:cubicBezTo>
                    <a:cubicBezTo>
                      <a:pt x="448" y="1111"/>
                      <a:pt x="384" y="1105"/>
                      <a:pt x="338" y="1118"/>
                    </a:cubicBezTo>
                    <a:cubicBezTo>
                      <a:pt x="326" y="1126"/>
                      <a:pt x="304" y="1122"/>
                      <a:pt x="304" y="1141"/>
                    </a:cubicBezTo>
                    <a:cubicBezTo>
                      <a:pt x="360" y="1153"/>
                      <a:pt x="425" y="1146"/>
                      <a:pt x="485" y="1145"/>
                    </a:cubicBezTo>
                    <a:cubicBezTo>
                      <a:pt x="494" y="1141"/>
                      <a:pt x="496" y="1133"/>
                      <a:pt x="501" y="1124"/>
                    </a:cubicBezTo>
                    <a:cubicBezTo>
                      <a:pt x="503" y="1111"/>
                      <a:pt x="515" y="1101"/>
                      <a:pt x="511" y="1087"/>
                    </a:cubicBezTo>
                    <a:cubicBezTo>
                      <a:pt x="501" y="1074"/>
                      <a:pt x="510" y="1052"/>
                      <a:pt x="508" y="1034"/>
                    </a:cubicBezTo>
                    <a:cubicBezTo>
                      <a:pt x="510" y="1029"/>
                      <a:pt x="510" y="1022"/>
                      <a:pt x="508" y="1016"/>
                    </a:cubicBezTo>
                    <a:cubicBezTo>
                      <a:pt x="515" y="987"/>
                      <a:pt x="513" y="954"/>
                      <a:pt x="519" y="927"/>
                    </a:cubicBezTo>
                    <a:cubicBezTo>
                      <a:pt x="523" y="890"/>
                      <a:pt x="523" y="890"/>
                      <a:pt x="523" y="8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5" name="Freeform 115"/>
              <p:cNvSpPr>
                <a:spLocks/>
              </p:cNvSpPr>
              <p:nvPr userDrawn="1"/>
            </p:nvSpPr>
            <p:spPr bwMode="auto">
              <a:xfrm>
                <a:off x="5633" y="-574"/>
                <a:ext cx="298" cy="270"/>
              </a:xfrm>
              <a:custGeom>
                <a:avLst/>
                <a:gdLst>
                  <a:gd name="T0" fmla="*/ 126 w 126"/>
                  <a:gd name="T1" fmla="*/ 4 h 114"/>
                  <a:gd name="T2" fmla="*/ 9 w 126"/>
                  <a:gd name="T3" fmla="*/ 112 h 114"/>
                  <a:gd name="T4" fmla="*/ 0 w 126"/>
                  <a:gd name="T5" fmla="*/ 110 h 114"/>
                  <a:gd name="T6" fmla="*/ 100 w 126"/>
                  <a:gd name="T7" fmla="*/ 8 h 114"/>
                  <a:gd name="T8" fmla="*/ 126 w 126"/>
                  <a:gd name="T9" fmla="*/ 4 h 114"/>
                </a:gdLst>
                <a:ahLst/>
                <a:cxnLst>
                  <a:cxn ang="0">
                    <a:pos x="T0" y="T1"/>
                  </a:cxn>
                  <a:cxn ang="0">
                    <a:pos x="T2" y="T3"/>
                  </a:cxn>
                  <a:cxn ang="0">
                    <a:pos x="T4" y="T5"/>
                  </a:cxn>
                  <a:cxn ang="0">
                    <a:pos x="T6" y="T7"/>
                  </a:cxn>
                  <a:cxn ang="0">
                    <a:pos x="T8" y="T9"/>
                  </a:cxn>
                </a:cxnLst>
                <a:rect l="0" t="0" r="r" b="b"/>
                <a:pathLst>
                  <a:path w="126" h="114">
                    <a:moveTo>
                      <a:pt x="126" y="4"/>
                    </a:moveTo>
                    <a:cubicBezTo>
                      <a:pt x="96" y="48"/>
                      <a:pt x="63" y="97"/>
                      <a:pt x="9" y="112"/>
                    </a:cubicBezTo>
                    <a:cubicBezTo>
                      <a:pt x="5" y="112"/>
                      <a:pt x="2" y="114"/>
                      <a:pt x="0" y="110"/>
                    </a:cubicBezTo>
                    <a:cubicBezTo>
                      <a:pt x="32" y="75"/>
                      <a:pt x="50" y="21"/>
                      <a:pt x="100" y="8"/>
                    </a:cubicBezTo>
                    <a:cubicBezTo>
                      <a:pt x="108" y="4"/>
                      <a:pt x="119" y="0"/>
                      <a:pt x="1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6" name="Freeform 116"/>
              <p:cNvSpPr>
                <a:spLocks/>
              </p:cNvSpPr>
              <p:nvPr userDrawn="1"/>
            </p:nvSpPr>
            <p:spPr bwMode="auto">
              <a:xfrm>
                <a:off x="-343" y="-491"/>
                <a:ext cx="80" cy="80"/>
              </a:xfrm>
              <a:custGeom>
                <a:avLst/>
                <a:gdLst>
                  <a:gd name="T0" fmla="*/ 34 w 34"/>
                  <a:gd name="T1" fmla="*/ 16 h 34"/>
                  <a:gd name="T2" fmla="*/ 24 w 34"/>
                  <a:gd name="T3" fmla="*/ 30 h 34"/>
                  <a:gd name="T4" fmla="*/ 4 w 34"/>
                  <a:gd name="T5" fmla="*/ 21 h 34"/>
                  <a:gd name="T6" fmla="*/ 17 w 34"/>
                  <a:gd name="T7" fmla="*/ 0 h 34"/>
                  <a:gd name="T8" fmla="*/ 34 w 34"/>
                  <a:gd name="T9" fmla="*/ 16 h 34"/>
                </a:gdLst>
                <a:ahLst/>
                <a:cxnLst>
                  <a:cxn ang="0">
                    <a:pos x="T0" y="T1"/>
                  </a:cxn>
                  <a:cxn ang="0">
                    <a:pos x="T2" y="T3"/>
                  </a:cxn>
                  <a:cxn ang="0">
                    <a:pos x="T4" y="T5"/>
                  </a:cxn>
                  <a:cxn ang="0">
                    <a:pos x="T6" y="T7"/>
                  </a:cxn>
                  <a:cxn ang="0">
                    <a:pos x="T8" y="T9"/>
                  </a:cxn>
                </a:cxnLst>
                <a:rect l="0" t="0" r="r" b="b"/>
                <a:pathLst>
                  <a:path w="34" h="34">
                    <a:moveTo>
                      <a:pt x="34" y="16"/>
                    </a:moveTo>
                    <a:cubicBezTo>
                      <a:pt x="29" y="20"/>
                      <a:pt x="33" y="29"/>
                      <a:pt x="24" y="30"/>
                    </a:cubicBezTo>
                    <a:cubicBezTo>
                      <a:pt x="17" y="34"/>
                      <a:pt x="8" y="29"/>
                      <a:pt x="4" y="21"/>
                    </a:cubicBezTo>
                    <a:cubicBezTo>
                      <a:pt x="0" y="12"/>
                      <a:pt x="9" y="2"/>
                      <a:pt x="17" y="0"/>
                    </a:cubicBezTo>
                    <a:cubicBezTo>
                      <a:pt x="24" y="4"/>
                      <a:pt x="32" y="7"/>
                      <a:pt x="3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7" name="Freeform 117"/>
              <p:cNvSpPr>
                <a:spLocks/>
              </p:cNvSpPr>
              <p:nvPr userDrawn="1"/>
            </p:nvSpPr>
            <p:spPr bwMode="auto">
              <a:xfrm>
                <a:off x="104" y="-482"/>
                <a:ext cx="293" cy="121"/>
              </a:xfrm>
              <a:custGeom>
                <a:avLst/>
                <a:gdLst>
                  <a:gd name="T0" fmla="*/ 122 w 124"/>
                  <a:gd name="T1" fmla="*/ 26 h 51"/>
                  <a:gd name="T2" fmla="*/ 110 w 124"/>
                  <a:gd name="T3" fmla="*/ 37 h 51"/>
                  <a:gd name="T4" fmla="*/ 0 w 124"/>
                  <a:gd name="T5" fmla="*/ 9 h 51"/>
                  <a:gd name="T6" fmla="*/ 4 w 124"/>
                  <a:gd name="T7" fmla="*/ 0 h 51"/>
                  <a:gd name="T8" fmla="*/ 122 w 124"/>
                  <a:gd name="T9" fmla="*/ 26 h 51"/>
                </a:gdLst>
                <a:ahLst/>
                <a:cxnLst>
                  <a:cxn ang="0">
                    <a:pos x="T0" y="T1"/>
                  </a:cxn>
                  <a:cxn ang="0">
                    <a:pos x="T2" y="T3"/>
                  </a:cxn>
                  <a:cxn ang="0">
                    <a:pos x="T4" y="T5"/>
                  </a:cxn>
                  <a:cxn ang="0">
                    <a:pos x="T6" y="T7"/>
                  </a:cxn>
                  <a:cxn ang="0">
                    <a:pos x="T8" y="T9"/>
                  </a:cxn>
                </a:cxnLst>
                <a:rect l="0" t="0" r="r" b="b"/>
                <a:pathLst>
                  <a:path w="124" h="51">
                    <a:moveTo>
                      <a:pt x="122" y="26"/>
                    </a:moveTo>
                    <a:cubicBezTo>
                      <a:pt x="124" y="35"/>
                      <a:pt x="115" y="35"/>
                      <a:pt x="110" y="37"/>
                    </a:cubicBezTo>
                    <a:cubicBezTo>
                      <a:pt x="70" y="51"/>
                      <a:pt x="28" y="38"/>
                      <a:pt x="0" y="9"/>
                    </a:cubicBezTo>
                    <a:cubicBezTo>
                      <a:pt x="0" y="5"/>
                      <a:pt x="0" y="1"/>
                      <a:pt x="4" y="0"/>
                    </a:cubicBezTo>
                    <a:cubicBezTo>
                      <a:pt x="43" y="10"/>
                      <a:pt x="89" y="2"/>
                      <a:pt x="12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8" name="Freeform 118"/>
              <p:cNvSpPr>
                <a:spLocks/>
              </p:cNvSpPr>
              <p:nvPr userDrawn="1"/>
            </p:nvSpPr>
            <p:spPr bwMode="auto">
              <a:xfrm>
                <a:off x="-220" y="-467"/>
                <a:ext cx="90" cy="78"/>
              </a:xfrm>
              <a:custGeom>
                <a:avLst/>
                <a:gdLst>
                  <a:gd name="T0" fmla="*/ 35 w 38"/>
                  <a:gd name="T1" fmla="*/ 7 h 33"/>
                  <a:gd name="T2" fmla="*/ 37 w 38"/>
                  <a:gd name="T3" fmla="*/ 22 h 33"/>
                  <a:gd name="T4" fmla="*/ 13 w 38"/>
                  <a:gd name="T5" fmla="*/ 31 h 33"/>
                  <a:gd name="T6" fmla="*/ 0 w 38"/>
                  <a:gd name="T7" fmla="*/ 18 h 33"/>
                  <a:gd name="T8" fmla="*/ 17 w 38"/>
                  <a:gd name="T9" fmla="*/ 0 h 33"/>
                  <a:gd name="T10" fmla="*/ 35 w 38"/>
                  <a:gd name="T11" fmla="*/ 7 h 33"/>
                </a:gdLst>
                <a:ahLst/>
                <a:cxnLst>
                  <a:cxn ang="0">
                    <a:pos x="T0" y="T1"/>
                  </a:cxn>
                  <a:cxn ang="0">
                    <a:pos x="T2" y="T3"/>
                  </a:cxn>
                  <a:cxn ang="0">
                    <a:pos x="T4" y="T5"/>
                  </a:cxn>
                  <a:cxn ang="0">
                    <a:pos x="T6" y="T7"/>
                  </a:cxn>
                  <a:cxn ang="0">
                    <a:pos x="T8" y="T9"/>
                  </a:cxn>
                  <a:cxn ang="0">
                    <a:pos x="T10" y="T11"/>
                  </a:cxn>
                </a:cxnLst>
                <a:rect l="0" t="0" r="r" b="b"/>
                <a:pathLst>
                  <a:path w="38" h="33">
                    <a:moveTo>
                      <a:pt x="35" y="7"/>
                    </a:moveTo>
                    <a:cubicBezTo>
                      <a:pt x="37" y="11"/>
                      <a:pt x="38" y="18"/>
                      <a:pt x="37" y="22"/>
                    </a:cubicBezTo>
                    <a:cubicBezTo>
                      <a:pt x="31" y="31"/>
                      <a:pt x="22" y="33"/>
                      <a:pt x="13" y="31"/>
                    </a:cubicBezTo>
                    <a:cubicBezTo>
                      <a:pt x="7" y="28"/>
                      <a:pt x="4" y="24"/>
                      <a:pt x="0" y="18"/>
                    </a:cubicBezTo>
                    <a:cubicBezTo>
                      <a:pt x="1" y="8"/>
                      <a:pt x="9" y="3"/>
                      <a:pt x="17" y="0"/>
                    </a:cubicBezTo>
                    <a:cubicBezTo>
                      <a:pt x="24" y="1"/>
                      <a:pt x="30" y="3"/>
                      <a:pt x="3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9" name="Freeform 119"/>
              <p:cNvSpPr>
                <a:spLocks/>
              </p:cNvSpPr>
              <p:nvPr userDrawn="1"/>
            </p:nvSpPr>
            <p:spPr bwMode="auto">
              <a:xfrm>
                <a:off x="1907" y="-460"/>
                <a:ext cx="87" cy="71"/>
              </a:xfrm>
              <a:custGeom>
                <a:avLst/>
                <a:gdLst>
                  <a:gd name="T0" fmla="*/ 35 w 37"/>
                  <a:gd name="T1" fmla="*/ 9 h 30"/>
                  <a:gd name="T2" fmla="*/ 23 w 37"/>
                  <a:gd name="T3" fmla="*/ 28 h 30"/>
                  <a:gd name="T4" fmla="*/ 3 w 37"/>
                  <a:gd name="T5" fmla="*/ 20 h 30"/>
                  <a:gd name="T6" fmla="*/ 10 w 37"/>
                  <a:gd name="T7" fmla="*/ 2 h 30"/>
                  <a:gd name="T8" fmla="*/ 35 w 37"/>
                  <a:gd name="T9" fmla="*/ 9 h 30"/>
                </a:gdLst>
                <a:ahLst/>
                <a:cxnLst>
                  <a:cxn ang="0">
                    <a:pos x="T0" y="T1"/>
                  </a:cxn>
                  <a:cxn ang="0">
                    <a:pos x="T2" y="T3"/>
                  </a:cxn>
                  <a:cxn ang="0">
                    <a:pos x="T4" y="T5"/>
                  </a:cxn>
                  <a:cxn ang="0">
                    <a:pos x="T6" y="T7"/>
                  </a:cxn>
                  <a:cxn ang="0">
                    <a:pos x="T8" y="T9"/>
                  </a:cxn>
                </a:cxnLst>
                <a:rect l="0" t="0" r="r" b="b"/>
                <a:pathLst>
                  <a:path w="37" h="30">
                    <a:moveTo>
                      <a:pt x="35" y="9"/>
                    </a:moveTo>
                    <a:cubicBezTo>
                      <a:pt x="37" y="18"/>
                      <a:pt x="29" y="24"/>
                      <a:pt x="23" y="28"/>
                    </a:cubicBezTo>
                    <a:cubicBezTo>
                      <a:pt x="14" y="30"/>
                      <a:pt x="7" y="26"/>
                      <a:pt x="3" y="20"/>
                    </a:cubicBezTo>
                    <a:cubicBezTo>
                      <a:pt x="0" y="13"/>
                      <a:pt x="3" y="3"/>
                      <a:pt x="10" y="2"/>
                    </a:cubicBezTo>
                    <a:cubicBezTo>
                      <a:pt x="18" y="0"/>
                      <a:pt x="32" y="1"/>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0" name="Freeform 120"/>
              <p:cNvSpPr>
                <a:spLocks/>
              </p:cNvSpPr>
              <p:nvPr userDrawn="1"/>
            </p:nvSpPr>
            <p:spPr bwMode="auto">
              <a:xfrm>
                <a:off x="5928" y="-453"/>
                <a:ext cx="97" cy="78"/>
              </a:xfrm>
              <a:custGeom>
                <a:avLst/>
                <a:gdLst>
                  <a:gd name="T0" fmla="*/ 38 w 41"/>
                  <a:gd name="T1" fmla="*/ 10 h 33"/>
                  <a:gd name="T2" fmla="*/ 25 w 41"/>
                  <a:gd name="T3" fmla="*/ 30 h 33"/>
                  <a:gd name="T4" fmla="*/ 7 w 41"/>
                  <a:gd name="T5" fmla="*/ 28 h 33"/>
                  <a:gd name="T6" fmla="*/ 2 w 41"/>
                  <a:gd name="T7" fmla="*/ 12 h 33"/>
                  <a:gd name="T8" fmla="*/ 24 w 41"/>
                  <a:gd name="T9" fmla="*/ 0 h 33"/>
                  <a:gd name="T10" fmla="*/ 38 w 41"/>
                  <a:gd name="T11" fmla="*/ 10 h 33"/>
                </a:gdLst>
                <a:ahLst/>
                <a:cxnLst>
                  <a:cxn ang="0">
                    <a:pos x="T0" y="T1"/>
                  </a:cxn>
                  <a:cxn ang="0">
                    <a:pos x="T2" y="T3"/>
                  </a:cxn>
                  <a:cxn ang="0">
                    <a:pos x="T4" y="T5"/>
                  </a:cxn>
                  <a:cxn ang="0">
                    <a:pos x="T6" y="T7"/>
                  </a:cxn>
                  <a:cxn ang="0">
                    <a:pos x="T8" y="T9"/>
                  </a:cxn>
                  <a:cxn ang="0">
                    <a:pos x="T10" y="T11"/>
                  </a:cxn>
                </a:cxnLst>
                <a:rect l="0" t="0" r="r" b="b"/>
                <a:pathLst>
                  <a:path w="41" h="33">
                    <a:moveTo>
                      <a:pt x="38" y="10"/>
                    </a:moveTo>
                    <a:cubicBezTo>
                      <a:pt x="41" y="20"/>
                      <a:pt x="32" y="25"/>
                      <a:pt x="25" y="30"/>
                    </a:cubicBezTo>
                    <a:cubicBezTo>
                      <a:pt x="20" y="33"/>
                      <a:pt x="13" y="30"/>
                      <a:pt x="7" y="28"/>
                    </a:cubicBezTo>
                    <a:cubicBezTo>
                      <a:pt x="6" y="23"/>
                      <a:pt x="0" y="19"/>
                      <a:pt x="2" y="12"/>
                    </a:cubicBezTo>
                    <a:cubicBezTo>
                      <a:pt x="6" y="3"/>
                      <a:pt x="15" y="0"/>
                      <a:pt x="24" y="0"/>
                    </a:cubicBezTo>
                    <a:cubicBezTo>
                      <a:pt x="29" y="4"/>
                      <a:pt x="33" y="5"/>
                      <a:pt x="38"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1" name="Freeform 121"/>
              <p:cNvSpPr>
                <a:spLocks/>
              </p:cNvSpPr>
              <p:nvPr userDrawn="1"/>
            </p:nvSpPr>
            <p:spPr bwMode="auto">
              <a:xfrm>
                <a:off x="6084" y="-460"/>
                <a:ext cx="97" cy="94"/>
              </a:xfrm>
              <a:custGeom>
                <a:avLst/>
                <a:gdLst>
                  <a:gd name="T0" fmla="*/ 35 w 41"/>
                  <a:gd name="T1" fmla="*/ 9 h 40"/>
                  <a:gd name="T2" fmla="*/ 31 w 41"/>
                  <a:gd name="T3" fmla="*/ 32 h 40"/>
                  <a:gd name="T4" fmla="*/ 14 w 41"/>
                  <a:gd name="T5" fmla="*/ 37 h 40"/>
                  <a:gd name="T6" fmla="*/ 0 w 41"/>
                  <a:gd name="T7" fmla="*/ 20 h 40"/>
                  <a:gd name="T8" fmla="*/ 14 w 41"/>
                  <a:gd name="T9" fmla="*/ 3 h 40"/>
                  <a:gd name="T10" fmla="*/ 35 w 41"/>
                  <a:gd name="T11" fmla="*/ 9 h 40"/>
                </a:gdLst>
                <a:ahLst/>
                <a:cxnLst>
                  <a:cxn ang="0">
                    <a:pos x="T0" y="T1"/>
                  </a:cxn>
                  <a:cxn ang="0">
                    <a:pos x="T2" y="T3"/>
                  </a:cxn>
                  <a:cxn ang="0">
                    <a:pos x="T4" y="T5"/>
                  </a:cxn>
                  <a:cxn ang="0">
                    <a:pos x="T6" y="T7"/>
                  </a:cxn>
                  <a:cxn ang="0">
                    <a:pos x="T8" y="T9"/>
                  </a:cxn>
                  <a:cxn ang="0">
                    <a:pos x="T10" y="T11"/>
                  </a:cxn>
                </a:cxnLst>
                <a:rect l="0" t="0" r="r" b="b"/>
                <a:pathLst>
                  <a:path w="41" h="40">
                    <a:moveTo>
                      <a:pt x="35" y="9"/>
                    </a:moveTo>
                    <a:cubicBezTo>
                      <a:pt x="41" y="18"/>
                      <a:pt x="36" y="25"/>
                      <a:pt x="31" y="32"/>
                    </a:cubicBezTo>
                    <a:cubicBezTo>
                      <a:pt x="28" y="38"/>
                      <a:pt x="20" y="40"/>
                      <a:pt x="14" y="37"/>
                    </a:cubicBezTo>
                    <a:cubicBezTo>
                      <a:pt x="8" y="32"/>
                      <a:pt x="1" y="29"/>
                      <a:pt x="0" y="20"/>
                    </a:cubicBezTo>
                    <a:cubicBezTo>
                      <a:pt x="0" y="12"/>
                      <a:pt x="8" y="6"/>
                      <a:pt x="14" y="3"/>
                    </a:cubicBezTo>
                    <a:cubicBezTo>
                      <a:pt x="24" y="0"/>
                      <a:pt x="28" y="9"/>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2" name="Freeform 122"/>
              <p:cNvSpPr>
                <a:spLocks/>
              </p:cNvSpPr>
              <p:nvPr userDrawn="1"/>
            </p:nvSpPr>
            <p:spPr bwMode="auto">
              <a:xfrm>
                <a:off x="-445" y="-406"/>
                <a:ext cx="90" cy="87"/>
              </a:xfrm>
              <a:custGeom>
                <a:avLst/>
                <a:gdLst>
                  <a:gd name="T0" fmla="*/ 37 w 38"/>
                  <a:gd name="T1" fmla="*/ 14 h 37"/>
                  <a:gd name="T2" fmla="*/ 30 w 38"/>
                  <a:gd name="T3" fmla="*/ 31 h 37"/>
                  <a:gd name="T4" fmla="*/ 15 w 38"/>
                  <a:gd name="T5" fmla="*/ 35 h 37"/>
                  <a:gd name="T6" fmla="*/ 0 w 38"/>
                  <a:gd name="T7" fmla="*/ 19 h 37"/>
                  <a:gd name="T8" fmla="*/ 18 w 38"/>
                  <a:gd name="T9" fmla="*/ 0 h 37"/>
                  <a:gd name="T10" fmla="*/ 37 w 38"/>
                  <a:gd name="T11" fmla="*/ 14 h 37"/>
                </a:gdLst>
                <a:ahLst/>
                <a:cxnLst>
                  <a:cxn ang="0">
                    <a:pos x="T0" y="T1"/>
                  </a:cxn>
                  <a:cxn ang="0">
                    <a:pos x="T2" y="T3"/>
                  </a:cxn>
                  <a:cxn ang="0">
                    <a:pos x="T4" y="T5"/>
                  </a:cxn>
                  <a:cxn ang="0">
                    <a:pos x="T6" y="T7"/>
                  </a:cxn>
                  <a:cxn ang="0">
                    <a:pos x="T8" y="T9"/>
                  </a:cxn>
                  <a:cxn ang="0">
                    <a:pos x="T10" y="T11"/>
                  </a:cxn>
                </a:cxnLst>
                <a:rect l="0" t="0" r="r" b="b"/>
                <a:pathLst>
                  <a:path w="38" h="37">
                    <a:moveTo>
                      <a:pt x="37" y="14"/>
                    </a:moveTo>
                    <a:cubicBezTo>
                      <a:pt x="38" y="21"/>
                      <a:pt x="32" y="25"/>
                      <a:pt x="30" y="31"/>
                    </a:cubicBezTo>
                    <a:cubicBezTo>
                      <a:pt x="25" y="33"/>
                      <a:pt x="20" y="37"/>
                      <a:pt x="15" y="35"/>
                    </a:cubicBezTo>
                    <a:cubicBezTo>
                      <a:pt x="8" y="32"/>
                      <a:pt x="3" y="26"/>
                      <a:pt x="0" y="19"/>
                    </a:cubicBezTo>
                    <a:cubicBezTo>
                      <a:pt x="2" y="10"/>
                      <a:pt x="8" y="3"/>
                      <a:pt x="18" y="0"/>
                    </a:cubicBezTo>
                    <a:cubicBezTo>
                      <a:pt x="25" y="2"/>
                      <a:pt x="34" y="6"/>
                      <a:pt x="3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3" name="Freeform 123"/>
              <p:cNvSpPr>
                <a:spLocks/>
              </p:cNvSpPr>
              <p:nvPr userDrawn="1"/>
            </p:nvSpPr>
            <p:spPr bwMode="auto">
              <a:xfrm>
                <a:off x="4338" y="-401"/>
                <a:ext cx="87" cy="92"/>
              </a:xfrm>
              <a:custGeom>
                <a:avLst/>
                <a:gdLst>
                  <a:gd name="T0" fmla="*/ 35 w 37"/>
                  <a:gd name="T1" fmla="*/ 12 h 39"/>
                  <a:gd name="T2" fmla="*/ 36 w 37"/>
                  <a:gd name="T3" fmla="*/ 25 h 39"/>
                  <a:gd name="T4" fmla="*/ 13 w 37"/>
                  <a:gd name="T5" fmla="*/ 35 h 39"/>
                  <a:gd name="T6" fmla="*/ 3 w 37"/>
                  <a:gd name="T7" fmla="*/ 14 h 39"/>
                  <a:gd name="T8" fmla="*/ 35 w 37"/>
                  <a:gd name="T9" fmla="*/ 12 h 39"/>
                </a:gdLst>
                <a:ahLst/>
                <a:cxnLst>
                  <a:cxn ang="0">
                    <a:pos x="T0" y="T1"/>
                  </a:cxn>
                  <a:cxn ang="0">
                    <a:pos x="T2" y="T3"/>
                  </a:cxn>
                  <a:cxn ang="0">
                    <a:pos x="T4" y="T5"/>
                  </a:cxn>
                  <a:cxn ang="0">
                    <a:pos x="T6" y="T7"/>
                  </a:cxn>
                  <a:cxn ang="0">
                    <a:pos x="T8" y="T9"/>
                  </a:cxn>
                </a:cxnLst>
                <a:rect l="0" t="0" r="r" b="b"/>
                <a:pathLst>
                  <a:path w="37" h="39">
                    <a:moveTo>
                      <a:pt x="35" y="12"/>
                    </a:moveTo>
                    <a:cubicBezTo>
                      <a:pt x="37" y="16"/>
                      <a:pt x="36" y="21"/>
                      <a:pt x="36" y="25"/>
                    </a:cubicBezTo>
                    <a:cubicBezTo>
                      <a:pt x="30" y="33"/>
                      <a:pt x="22" y="39"/>
                      <a:pt x="13" y="35"/>
                    </a:cubicBezTo>
                    <a:cubicBezTo>
                      <a:pt x="7" y="29"/>
                      <a:pt x="0" y="23"/>
                      <a:pt x="3" y="14"/>
                    </a:cubicBezTo>
                    <a:cubicBezTo>
                      <a:pt x="11" y="4"/>
                      <a:pt x="27" y="0"/>
                      <a:pt x="3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4" name="Freeform 124"/>
              <p:cNvSpPr>
                <a:spLocks/>
              </p:cNvSpPr>
              <p:nvPr userDrawn="1"/>
            </p:nvSpPr>
            <p:spPr bwMode="auto">
              <a:xfrm>
                <a:off x="-64" y="-389"/>
                <a:ext cx="71" cy="87"/>
              </a:xfrm>
              <a:custGeom>
                <a:avLst/>
                <a:gdLst>
                  <a:gd name="T0" fmla="*/ 30 w 30"/>
                  <a:gd name="T1" fmla="*/ 22 h 37"/>
                  <a:gd name="T2" fmla="*/ 17 w 30"/>
                  <a:gd name="T3" fmla="*/ 36 h 37"/>
                  <a:gd name="T4" fmla="*/ 1 w 30"/>
                  <a:gd name="T5" fmla="*/ 26 h 37"/>
                  <a:gd name="T6" fmla="*/ 8 w 30"/>
                  <a:gd name="T7" fmla="*/ 3 h 37"/>
                  <a:gd name="T8" fmla="*/ 30 w 30"/>
                  <a:gd name="T9" fmla="*/ 22 h 37"/>
                </a:gdLst>
                <a:ahLst/>
                <a:cxnLst>
                  <a:cxn ang="0">
                    <a:pos x="T0" y="T1"/>
                  </a:cxn>
                  <a:cxn ang="0">
                    <a:pos x="T2" y="T3"/>
                  </a:cxn>
                  <a:cxn ang="0">
                    <a:pos x="T4" y="T5"/>
                  </a:cxn>
                  <a:cxn ang="0">
                    <a:pos x="T6" y="T7"/>
                  </a:cxn>
                  <a:cxn ang="0">
                    <a:pos x="T8" y="T9"/>
                  </a:cxn>
                </a:cxnLst>
                <a:rect l="0" t="0" r="r" b="b"/>
                <a:pathLst>
                  <a:path w="30" h="37">
                    <a:moveTo>
                      <a:pt x="30" y="22"/>
                    </a:moveTo>
                    <a:cubicBezTo>
                      <a:pt x="28" y="29"/>
                      <a:pt x="26" y="35"/>
                      <a:pt x="17" y="36"/>
                    </a:cubicBezTo>
                    <a:cubicBezTo>
                      <a:pt x="8" y="37"/>
                      <a:pt x="5" y="30"/>
                      <a:pt x="1" y="26"/>
                    </a:cubicBezTo>
                    <a:cubicBezTo>
                      <a:pt x="1" y="17"/>
                      <a:pt x="0" y="8"/>
                      <a:pt x="8" y="3"/>
                    </a:cubicBezTo>
                    <a:cubicBezTo>
                      <a:pt x="20" y="0"/>
                      <a:pt x="30" y="9"/>
                      <a:pt x="3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5" name="Freeform 125"/>
              <p:cNvSpPr>
                <a:spLocks/>
              </p:cNvSpPr>
              <p:nvPr userDrawn="1"/>
            </p:nvSpPr>
            <p:spPr bwMode="auto">
              <a:xfrm>
                <a:off x="-293" y="-368"/>
                <a:ext cx="89" cy="94"/>
              </a:xfrm>
              <a:custGeom>
                <a:avLst/>
                <a:gdLst>
                  <a:gd name="T0" fmla="*/ 35 w 38"/>
                  <a:gd name="T1" fmla="*/ 15 h 40"/>
                  <a:gd name="T2" fmla="*/ 26 w 38"/>
                  <a:gd name="T3" fmla="*/ 36 h 40"/>
                  <a:gd name="T4" fmla="*/ 0 w 38"/>
                  <a:gd name="T5" fmla="*/ 23 h 40"/>
                  <a:gd name="T6" fmla="*/ 17 w 38"/>
                  <a:gd name="T7" fmla="*/ 0 h 40"/>
                  <a:gd name="T8" fmla="*/ 35 w 38"/>
                  <a:gd name="T9" fmla="*/ 15 h 40"/>
                </a:gdLst>
                <a:ahLst/>
                <a:cxnLst>
                  <a:cxn ang="0">
                    <a:pos x="T0" y="T1"/>
                  </a:cxn>
                  <a:cxn ang="0">
                    <a:pos x="T2" y="T3"/>
                  </a:cxn>
                  <a:cxn ang="0">
                    <a:pos x="T4" y="T5"/>
                  </a:cxn>
                  <a:cxn ang="0">
                    <a:pos x="T6" y="T7"/>
                  </a:cxn>
                  <a:cxn ang="0">
                    <a:pos x="T8" y="T9"/>
                  </a:cxn>
                </a:cxnLst>
                <a:rect l="0" t="0" r="r" b="b"/>
                <a:pathLst>
                  <a:path w="38" h="40">
                    <a:moveTo>
                      <a:pt x="35" y="15"/>
                    </a:moveTo>
                    <a:cubicBezTo>
                      <a:pt x="38" y="24"/>
                      <a:pt x="31" y="31"/>
                      <a:pt x="26" y="36"/>
                    </a:cubicBezTo>
                    <a:cubicBezTo>
                      <a:pt x="14" y="40"/>
                      <a:pt x="4" y="31"/>
                      <a:pt x="0" y="23"/>
                    </a:cubicBezTo>
                    <a:cubicBezTo>
                      <a:pt x="1" y="14"/>
                      <a:pt x="7" y="3"/>
                      <a:pt x="17" y="0"/>
                    </a:cubicBezTo>
                    <a:cubicBezTo>
                      <a:pt x="26" y="0"/>
                      <a:pt x="30" y="10"/>
                      <a:pt x="3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6" name="Freeform 126"/>
              <p:cNvSpPr>
                <a:spLocks/>
              </p:cNvSpPr>
              <p:nvPr userDrawn="1"/>
            </p:nvSpPr>
            <p:spPr bwMode="auto">
              <a:xfrm>
                <a:off x="4485" y="-363"/>
                <a:ext cx="89" cy="89"/>
              </a:xfrm>
              <a:custGeom>
                <a:avLst/>
                <a:gdLst>
                  <a:gd name="T0" fmla="*/ 36 w 38"/>
                  <a:gd name="T1" fmla="*/ 11 h 38"/>
                  <a:gd name="T2" fmla="*/ 26 w 38"/>
                  <a:gd name="T3" fmla="*/ 34 h 38"/>
                  <a:gd name="T4" fmla="*/ 0 w 38"/>
                  <a:gd name="T5" fmla="*/ 21 h 38"/>
                  <a:gd name="T6" fmla="*/ 17 w 38"/>
                  <a:gd name="T7" fmla="*/ 0 h 38"/>
                  <a:gd name="T8" fmla="*/ 36 w 38"/>
                  <a:gd name="T9" fmla="*/ 11 h 38"/>
                </a:gdLst>
                <a:ahLst/>
                <a:cxnLst>
                  <a:cxn ang="0">
                    <a:pos x="T0" y="T1"/>
                  </a:cxn>
                  <a:cxn ang="0">
                    <a:pos x="T2" y="T3"/>
                  </a:cxn>
                  <a:cxn ang="0">
                    <a:pos x="T4" y="T5"/>
                  </a:cxn>
                  <a:cxn ang="0">
                    <a:pos x="T6" y="T7"/>
                  </a:cxn>
                  <a:cxn ang="0">
                    <a:pos x="T8" y="T9"/>
                  </a:cxn>
                </a:cxnLst>
                <a:rect l="0" t="0" r="r" b="b"/>
                <a:pathLst>
                  <a:path w="38" h="38">
                    <a:moveTo>
                      <a:pt x="36" y="11"/>
                    </a:moveTo>
                    <a:cubicBezTo>
                      <a:pt x="38" y="21"/>
                      <a:pt x="35" y="30"/>
                      <a:pt x="26" y="34"/>
                    </a:cubicBezTo>
                    <a:cubicBezTo>
                      <a:pt x="14" y="38"/>
                      <a:pt x="5" y="28"/>
                      <a:pt x="0" y="21"/>
                    </a:cubicBezTo>
                    <a:cubicBezTo>
                      <a:pt x="5" y="13"/>
                      <a:pt x="6" y="2"/>
                      <a:pt x="17" y="0"/>
                    </a:cubicBezTo>
                    <a:cubicBezTo>
                      <a:pt x="26" y="0"/>
                      <a:pt x="31" y="4"/>
                      <a:pt x="36"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7" name="Freeform 127"/>
              <p:cNvSpPr>
                <a:spLocks/>
              </p:cNvSpPr>
              <p:nvPr userDrawn="1"/>
            </p:nvSpPr>
            <p:spPr bwMode="auto">
              <a:xfrm>
                <a:off x="-178" y="-363"/>
                <a:ext cx="81" cy="82"/>
              </a:xfrm>
              <a:custGeom>
                <a:avLst/>
                <a:gdLst>
                  <a:gd name="T0" fmla="*/ 31 w 34"/>
                  <a:gd name="T1" fmla="*/ 15 h 35"/>
                  <a:gd name="T2" fmla="*/ 26 w 34"/>
                  <a:gd name="T3" fmla="*/ 29 h 35"/>
                  <a:gd name="T4" fmla="*/ 13 w 34"/>
                  <a:gd name="T5" fmla="*/ 33 h 35"/>
                  <a:gd name="T6" fmla="*/ 1 w 34"/>
                  <a:gd name="T7" fmla="*/ 20 h 35"/>
                  <a:gd name="T8" fmla="*/ 13 w 34"/>
                  <a:gd name="T9" fmla="*/ 1 h 35"/>
                  <a:gd name="T10" fmla="*/ 31 w 34"/>
                  <a:gd name="T11" fmla="*/ 15 h 35"/>
                </a:gdLst>
                <a:ahLst/>
                <a:cxnLst>
                  <a:cxn ang="0">
                    <a:pos x="T0" y="T1"/>
                  </a:cxn>
                  <a:cxn ang="0">
                    <a:pos x="T2" y="T3"/>
                  </a:cxn>
                  <a:cxn ang="0">
                    <a:pos x="T4" y="T5"/>
                  </a:cxn>
                  <a:cxn ang="0">
                    <a:pos x="T6" y="T7"/>
                  </a:cxn>
                  <a:cxn ang="0">
                    <a:pos x="T8" y="T9"/>
                  </a:cxn>
                  <a:cxn ang="0">
                    <a:pos x="T10" y="T11"/>
                  </a:cxn>
                </a:cxnLst>
                <a:rect l="0" t="0" r="r" b="b"/>
                <a:pathLst>
                  <a:path w="34" h="35">
                    <a:moveTo>
                      <a:pt x="31" y="15"/>
                    </a:moveTo>
                    <a:cubicBezTo>
                      <a:pt x="34" y="21"/>
                      <a:pt x="28" y="24"/>
                      <a:pt x="26" y="29"/>
                    </a:cubicBezTo>
                    <a:cubicBezTo>
                      <a:pt x="22" y="29"/>
                      <a:pt x="19" y="35"/>
                      <a:pt x="13" y="33"/>
                    </a:cubicBezTo>
                    <a:cubicBezTo>
                      <a:pt x="9" y="28"/>
                      <a:pt x="2" y="26"/>
                      <a:pt x="1" y="20"/>
                    </a:cubicBezTo>
                    <a:cubicBezTo>
                      <a:pt x="0" y="10"/>
                      <a:pt x="6" y="5"/>
                      <a:pt x="13" y="1"/>
                    </a:cubicBezTo>
                    <a:cubicBezTo>
                      <a:pt x="23" y="0"/>
                      <a:pt x="28" y="7"/>
                      <a:pt x="3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8" name="Freeform 128"/>
              <p:cNvSpPr>
                <a:spLocks/>
              </p:cNvSpPr>
              <p:nvPr userDrawn="1"/>
            </p:nvSpPr>
            <p:spPr bwMode="auto">
              <a:xfrm>
                <a:off x="5801" y="-373"/>
                <a:ext cx="92" cy="104"/>
              </a:xfrm>
              <a:custGeom>
                <a:avLst/>
                <a:gdLst>
                  <a:gd name="T0" fmla="*/ 39 w 39"/>
                  <a:gd name="T1" fmla="*/ 26 h 44"/>
                  <a:gd name="T2" fmla="*/ 23 w 39"/>
                  <a:gd name="T3" fmla="*/ 42 h 44"/>
                  <a:gd name="T4" fmla="*/ 4 w 39"/>
                  <a:gd name="T5" fmla="*/ 34 h 44"/>
                  <a:gd name="T6" fmla="*/ 4 w 39"/>
                  <a:gd name="T7" fmla="*/ 17 h 44"/>
                  <a:gd name="T8" fmla="*/ 39 w 39"/>
                  <a:gd name="T9" fmla="*/ 26 h 44"/>
                </a:gdLst>
                <a:ahLst/>
                <a:cxnLst>
                  <a:cxn ang="0">
                    <a:pos x="T0" y="T1"/>
                  </a:cxn>
                  <a:cxn ang="0">
                    <a:pos x="T2" y="T3"/>
                  </a:cxn>
                  <a:cxn ang="0">
                    <a:pos x="T4" y="T5"/>
                  </a:cxn>
                  <a:cxn ang="0">
                    <a:pos x="T6" y="T7"/>
                  </a:cxn>
                  <a:cxn ang="0">
                    <a:pos x="T8" y="T9"/>
                  </a:cxn>
                </a:cxnLst>
                <a:rect l="0" t="0" r="r" b="b"/>
                <a:pathLst>
                  <a:path w="39" h="44">
                    <a:moveTo>
                      <a:pt x="39" y="26"/>
                    </a:moveTo>
                    <a:cubicBezTo>
                      <a:pt x="36" y="34"/>
                      <a:pt x="30" y="38"/>
                      <a:pt x="23" y="42"/>
                    </a:cubicBezTo>
                    <a:cubicBezTo>
                      <a:pt x="15" y="44"/>
                      <a:pt x="10" y="37"/>
                      <a:pt x="4" y="34"/>
                    </a:cubicBezTo>
                    <a:cubicBezTo>
                      <a:pt x="0" y="30"/>
                      <a:pt x="2" y="22"/>
                      <a:pt x="4" y="17"/>
                    </a:cubicBezTo>
                    <a:cubicBezTo>
                      <a:pt x="13" y="0"/>
                      <a:pt x="39" y="8"/>
                      <a:pt x="39"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9" name="Freeform 129"/>
              <p:cNvSpPr>
                <a:spLocks/>
              </p:cNvSpPr>
              <p:nvPr userDrawn="1"/>
            </p:nvSpPr>
            <p:spPr bwMode="auto">
              <a:xfrm>
                <a:off x="5968" y="-345"/>
                <a:ext cx="97" cy="83"/>
              </a:xfrm>
              <a:custGeom>
                <a:avLst/>
                <a:gdLst>
                  <a:gd name="T0" fmla="*/ 41 w 41"/>
                  <a:gd name="T1" fmla="*/ 18 h 35"/>
                  <a:gd name="T2" fmla="*/ 18 w 41"/>
                  <a:gd name="T3" fmla="*/ 35 h 35"/>
                  <a:gd name="T4" fmla="*/ 6 w 41"/>
                  <a:gd name="T5" fmla="*/ 13 h 35"/>
                  <a:gd name="T6" fmla="*/ 18 w 41"/>
                  <a:gd name="T7" fmla="*/ 4 h 35"/>
                  <a:gd name="T8" fmla="*/ 41 w 41"/>
                  <a:gd name="T9" fmla="*/ 18 h 35"/>
                </a:gdLst>
                <a:ahLst/>
                <a:cxnLst>
                  <a:cxn ang="0">
                    <a:pos x="T0" y="T1"/>
                  </a:cxn>
                  <a:cxn ang="0">
                    <a:pos x="T2" y="T3"/>
                  </a:cxn>
                  <a:cxn ang="0">
                    <a:pos x="T4" y="T5"/>
                  </a:cxn>
                  <a:cxn ang="0">
                    <a:pos x="T6" y="T7"/>
                  </a:cxn>
                  <a:cxn ang="0">
                    <a:pos x="T8" y="T9"/>
                  </a:cxn>
                </a:cxnLst>
                <a:rect l="0" t="0" r="r" b="b"/>
                <a:pathLst>
                  <a:path w="41" h="35">
                    <a:moveTo>
                      <a:pt x="41" y="18"/>
                    </a:moveTo>
                    <a:cubicBezTo>
                      <a:pt x="38" y="29"/>
                      <a:pt x="28" y="34"/>
                      <a:pt x="18" y="35"/>
                    </a:cubicBezTo>
                    <a:cubicBezTo>
                      <a:pt x="9" y="31"/>
                      <a:pt x="0" y="24"/>
                      <a:pt x="6" y="13"/>
                    </a:cubicBezTo>
                    <a:cubicBezTo>
                      <a:pt x="10" y="9"/>
                      <a:pt x="12" y="5"/>
                      <a:pt x="18" y="4"/>
                    </a:cubicBezTo>
                    <a:cubicBezTo>
                      <a:pt x="30" y="0"/>
                      <a:pt x="38" y="9"/>
                      <a:pt x="4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0" name="Freeform 130"/>
              <p:cNvSpPr>
                <a:spLocks/>
              </p:cNvSpPr>
              <p:nvPr userDrawn="1"/>
            </p:nvSpPr>
            <p:spPr bwMode="auto">
              <a:xfrm>
                <a:off x="4905" y="-311"/>
                <a:ext cx="95" cy="78"/>
              </a:xfrm>
              <a:custGeom>
                <a:avLst/>
                <a:gdLst>
                  <a:gd name="T0" fmla="*/ 35 w 40"/>
                  <a:gd name="T1" fmla="*/ 11 h 33"/>
                  <a:gd name="T2" fmla="*/ 21 w 40"/>
                  <a:gd name="T3" fmla="*/ 33 h 33"/>
                  <a:gd name="T4" fmla="*/ 2 w 40"/>
                  <a:gd name="T5" fmla="*/ 26 h 33"/>
                  <a:gd name="T6" fmla="*/ 16 w 40"/>
                  <a:gd name="T7" fmla="*/ 0 h 33"/>
                  <a:gd name="T8" fmla="*/ 35 w 40"/>
                  <a:gd name="T9" fmla="*/ 11 h 33"/>
                </a:gdLst>
                <a:ahLst/>
                <a:cxnLst>
                  <a:cxn ang="0">
                    <a:pos x="T0" y="T1"/>
                  </a:cxn>
                  <a:cxn ang="0">
                    <a:pos x="T2" y="T3"/>
                  </a:cxn>
                  <a:cxn ang="0">
                    <a:pos x="T4" y="T5"/>
                  </a:cxn>
                  <a:cxn ang="0">
                    <a:pos x="T6" y="T7"/>
                  </a:cxn>
                  <a:cxn ang="0">
                    <a:pos x="T8" y="T9"/>
                  </a:cxn>
                </a:cxnLst>
                <a:rect l="0" t="0" r="r" b="b"/>
                <a:pathLst>
                  <a:path w="40" h="33">
                    <a:moveTo>
                      <a:pt x="35" y="11"/>
                    </a:moveTo>
                    <a:cubicBezTo>
                      <a:pt x="40" y="24"/>
                      <a:pt x="28" y="28"/>
                      <a:pt x="21" y="33"/>
                    </a:cubicBezTo>
                    <a:cubicBezTo>
                      <a:pt x="14" y="32"/>
                      <a:pt x="8" y="29"/>
                      <a:pt x="2" y="26"/>
                    </a:cubicBezTo>
                    <a:cubicBezTo>
                      <a:pt x="0" y="15"/>
                      <a:pt x="5" y="5"/>
                      <a:pt x="16" y="0"/>
                    </a:cubicBezTo>
                    <a:cubicBezTo>
                      <a:pt x="24" y="0"/>
                      <a:pt x="29" y="4"/>
                      <a:pt x="3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1" name="Freeform 131"/>
              <p:cNvSpPr>
                <a:spLocks/>
              </p:cNvSpPr>
              <p:nvPr userDrawn="1"/>
            </p:nvSpPr>
            <p:spPr bwMode="auto">
              <a:xfrm>
                <a:off x="4288" y="-283"/>
                <a:ext cx="88" cy="85"/>
              </a:xfrm>
              <a:custGeom>
                <a:avLst/>
                <a:gdLst>
                  <a:gd name="T0" fmla="*/ 32 w 37"/>
                  <a:gd name="T1" fmla="*/ 11 h 36"/>
                  <a:gd name="T2" fmla="*/ 34 w 37"/>
                  <a:gd name="T3" fmla="*/ 22 h 36"/>
                  <a:gd name="T4" fmla="*/ 12 w 37"/>
                  <a:gd name="T5" fmla="*/ 30 h 36"/>
                  <a:gd name="T6" fmla="*/ 2 w 37"/>
                  <a:gd name="T7" fmla="*/ 12 h 36"/>
                  <a:gd name="T8" fmla="*/ 32 w 37"/>
                  <a:gd name="T9" fmla="*/ 11 h 36"/>
                </a:gdLst>
                <a:ahLst/>
                <a:cxnLst>
                  <a:cxn ang="0">
                    <a:pos x="T0" y="T1"/>
                  </a:cxn>
                  <a:cxn ang="0">
                    <a:pos x="T2" y="T3"/>
                  </a:cxn>
                  <a:cxn ang="0">
                    <a:pos x="T4" y="T5"/>
                  </a:cxn>
                  <a:cxn ang="0">
                    <a:pos x="T6" y="T7"/>
                  </a:cxn>
                  <a:cxn ang="0">
                    <a:pos x="T8" y="T9"/>
                  </a:cxn>
                </a:cxnLst>
                <a:rect l="0" t="0" r="r" b="b"/>
                <a:pathLst>
                  <a:path w="37" h="36">
                    <a:moveTo>
                      <a:pt x="32" y="11"/>
                    </a:moveTo>
                    <a:cubicBezTo>
                      <a:pt x="37" y="13"/>
                      <a:pt x="35" y="19"/>
                      <a:pt x="34" y="22"/>
                    </a:cubicBezTo>
                    <a:cubicBezTo>
                      <a:pt x="28" y="26"/>
                      <a:pt x="20" y="36"/>
                      <a:pt x="12" y="30"/>
                    </a:cubicBezTo>
                    <a:cubicBezTo>
                      <a:pt x="5" y="26"/>
                      <a:pt x="0" y="20"/>
                      <a:pt x="2" y="12"/>
                    </a:cubicBezTo>
                    <a:cubicBezTo>
                      <a:pt x="7" y="1"/>
                      <a:pt x="27" y="0"/>
                      <a:pt x="3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2" name="Freeform 132"/>
              <p:cNvSpPr>
                <a:spLocks/>
              </p:cNvSpPr>
              <p:nvPr userDrawn="1"/>
            </p:nvSpPr>
            <p:spPr bwMode="auto">
              <a:xfrm>
                <a:off x="4414" y="-264"/>
                <a:ext cx="80" cy="75"/>
              </a:xfrm>
              <a:custGeom>
                <a:avLst/>
                <a:gdLst>
                  <a:gd name="T0" fmla="*/ 33 w 34"/>
                  <a:gd name="T1" fmla="*/ 9 h 32"/>
                  <a:gd name="T2" fmla="*/ 25 w 34"/>
                  <a:gd name="T3" fmla="*/ 25 h 32"/>
                  <a:gd name="T4" fmla="*/ 4 w 34"/>
                  <a:gd name="T5" fmla="*/ 22 h 32"/>
                  <a:gd name="T6" fmla="*/ 3 w 34"/>
                  <a:gd name="T7" fmla="*/ 8 h 32"/>
                  <a:gd name="T8" fmla="*/ 15 w 34"/>
                  <a:gd name="T9" fmla="*/ 0 h 32"/>
                  <a:gd name="T10" fmla="*/ 33 w 34"/>
                  <a:gd name="T11" fmla="*/ 9 h 32"/>
                </a:gdLst>
                <a:ahLst/>
                <a:cxnLst>
                  <a:cxn ang="0">
                    <a:pos x="T0" y="T1"/>
                  </a:cxn>
                  <a:cxn ang="0">
                    <a:pos x="T2" y="T3"/>
                  </a:cxn>
                  <a:cxn ang="0">
                    <a:pos x="T4" y="T5"/>
                  </a:cxn>
                  <a:cxn ang="0">
                    <a:pos x="T6" y="T7"/>
                  </a:cxn>
                  <a:cxn ang="0">
                    <a:pos x="T8" y="T9"/>
                  </a:cxn>
                  <a:cxn ang="0">
                    <a:pos x="T10" y="T11"/>
                  </a:cxn>
                </a:cxnLst>
                <a:rect l="0" t="0" r="r" b="b"/>
                <a:pathLst>
                  <a:path w="34" h="32">
                    <a:moveTo>
                      <a:pt x="33" y="9"/>
                    </a:moveTo>
                    <a:cubicBezTo>
                      <a:pt x="34" y="17"/>
                      <a:pt x="32" y="21"/>
                      <a:pt x="25" y="25"/>
                    </a:cubicBezTo>
                    <a:cubicBezTo>
                      <a:pt x="18" y="32"/>
                      <a:pt x="11" y="24"/>
                      <a:pt x="4" y="22"/>
                    </a:cubicBezTo>
                    <a:cubicBezTo>
                      <a:pt x="2" y="18"/>
                      <a:pt x="0" y="12"/>
                      <a:pt x="3" y="8"/>
                    </a:cubicBezTo>
                    <a:cubicBezTo>
                      <a:pt x="6" y="4"/>
                      <a:pt x="11" y="1"/>
                      <a:pt x="15" y="0"/>
                    </a:cubicBezTo>
                    <a:cubicBezTo>
                      <a:pt x="22" y="2"/>
                      <a:pt x="30" y="2"/>
                      <a:pt x="3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3" name="Freeform 133"/>
              <p:cNvSpPr>
                <a:spLocks/>
              </p:cNvSpPr>
              <p:nvPr userDrawn="1"/>
            </p:nvSpPr>
            <p:spPr bwMode="auto">
              <a:xfrm>
                <a:off x="557" y="-262"/>
                <a:ext cx="97" cy="90"/>
              </a:xfrm>
              <a:custGeom>
                <a:avLst/>
                <a:gdLst>
                  <a:gd name="T0" fmla="*/ 35 w 41"/>
                  <a:gd name="T1" fmla="*/ 9 h 38"/>
                  <a:gd name="T2" fmla="*/ 33 w 41"/>
                  <a:gd name="T3" fmla="*/ 28 h 38"/>
                  <a:gd name="T4" fmla="*/ 9 w 41"/>
                  <a:gd name="T5" fmla="*/ 33 h 38"/>
                  <a:gd name="T6" fmla="*/ 3 w 41"/>
                  <a:gd name="T7" fmla="*/ 8 h 38"/>
                  <a:gd name="T8" fmla="*/ 16 w 41"/>
                  <a:gd name="T9" fmla="*/ 0 h 38"/>
                  <a:gd name="T10" fmla="*/ 35 w 41"/>
                  <a:gd name="T11" fmla="*/ 9 h 38"/>
                </a:gdLst>
                <a:ahLst/>
                <a:cxnLst>
                  <a:cxn ang="0">
                    <a:pos x="T0" y="T1"/>
                  </a:cxn>
                  <a:cxn ang="0">
                    <a:pos x="T2" y="T3"/>
                  </a:cxn>
                  <a:cxn ang="0">
                    <a:pos x="T4" y="T5"/>
                  </a:cxn>
                  <a:cxn ang="0">
                    <a:pos x="T6" y="T7"/>
                  </a:cxn>
                  <a:cxn ang="0">
                    <a:pos x="T8" y="T9"/>
                  </a:cxn>
                  <a:cxn ang="0">
                    <a:pos x="T10" y="T11"/>
                  </a:cxn>
                </a:cxnLst>
                <a:rect l="0" t="0" r="r" b="b"/>
                <a:pathLst>
                  <a:path w="41" h="38">
                    <a:moveTo>
                      <a:pt x="35" y="9"/>
                    </a:moveTo>
                    <a:cubicBezTo>
                      <a:pt x="41" y="15"/>
                      <a:pt x="34" y="22"/>
                      <a:pt x="33" y="28"/>
                    </a:cubicBezTo>
                    <a:cubicBezTo>
                      <a:pt x="28" y="34"/>
                      <a:pt x="18" y="38"/>
                      <a:pt x="9" y="33"/>
                    </a:cubicBezTo>
                    <a:cubicBezTo>
                      <a:pt x="0" y="29"/>
                      <a:pt x="1" y="16"/>
                      <a:pt x="3" y="8"/>
                    </a:cubicBezTo>
                    <a:cubicBezTo>
                      <a:pt x="8" y="7"/>
                      <a:pt x="8" y="0"/>
                      <a:pt x="16" y="0"/>
                    </a:cubicBezTo>
                    <a:cubicBezTo>
                      <a:pt x="25" y="1"/>
                      <a:pt x="29" y="5"/>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4" name="Freeform 134"/>
              <p:cNvSpPr>
                <a:spLocks/>
              </p:cNvSpPr>
              <p:nvPr userDrawn="1"/>
            </p:nvSpPr>
            <p:spPr bwMode="auto">
              <a:xfrm>
                <a:off x="5144" y="-271"/>
                <a:ext cx="92" cy="87"/>
              </a:xfrm>
              <a:custGeom>
                <a:avLst/>
                <a:gdLst>
                  <a:gd name="T0" fmla="*/ 37 w 39"/>
                  <a:gd name="T1" fmla="*/ 17 h 37"/>
                  <a:gd name="T2" fmla="*/ 22 w 39"/>
                  <a:gd name="T3" fmla="*/ 33 h 37"/>
                  <a:gd name="T4" fmla="*/ 0 w 39"/>
                  <a:gd name="T5" fmla="*/ 20 h 37"/>
                  <a:gd name="T6" fmla="*/ 8 w 39"/>
                  <a:gd name="T7" fmla="*/ 6 h 37"/>
                  <a:gd name="T8" fmla="*/ 37 w 39"/>
                  <a:gd name="T9" fmla="*/ 17 h 37"/>
                </a:gdLst>
                <a:ahLst/>
                <a:cxnLst>
                  <a:cxn ang="0">
                    <a:pos x="T0" y="T1"/>
                  </a:cxn>
                  <a:cxn ang="0">
                    <a:pos x="T2" y="T3"/>
                  </a:cxn>
                  <a:cxn ang="0">
                    <a:pos x="T4" y="T5"/>
                  </a:cxn>
                  <a:cxn ang="0">
                    <a:pos x="T6" y="T7"/>
                  </a:cxn>
                  <a:cxn ang="0">
                    <a:pos x="T8" y="T9"/>
                  </a:cxn>
                </a:cxnLst>
                <a:rect l="0" t="0" r="r" b="b"/>
                <a:pathLst>
                  <a:path w="39" h="37">
                    <a:moveTo>
                      <a:pt x="37" y="17"/>
                    </a:moveTo>
                    <a:cubicBezTo>
                      <a:pt x="39" y="27"/>
                      <a:pt x="29" y="31"/>
                      <a:pt x="22" y="33"/>
                    </a:cubicBezTo>
                    <a:cubicBezTo>
                      <a:pt x="11" y="37"/>
                      <a:pt x="5" y="28"/>
                      <a:pt x="0" y="20"/>
                    </a:cubicBezTo>
                    <a:cubicBezTo>
                      <a:pt x="0" y="14"/>
                      <a:pt x="6" y="11"/>
                      <a:pt x="8" y="6"/>
                    </a:cubicBezTo>
                    <a:cubicBezTo>
                      <a:pt x="21" y="0"/>
                      <a:pt x="30" y="10"/>
                      <a:pt x="37"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5" name="Freeform 135"/>
              <p:cNvSpPr>
                <a:spLocks/>
              </p:cNvSpPr>
              <p:nvPr userDrawn="1"/>
            </p:nvSpPr>
            <p:spPr bwMode="auto">
              <a:xfrm>
                <a:off x="5021" y="-257"/>
                <a:ext cx="97" cy="80"/>
              </a:xfrm>
              <a:custGeom>
                <a:avLst/>
                <a:gdLst>
                  <a:gd name="T0" fmla="*/ 37 w 41"/>
                  <a:gd name="T1" fmla="*/ 11 h 34"/>
                  <a:gd name="T2" fmla="*/ 26 w 41"/>
                  <a:gd name="T3" fmla="*/ 31 h 34"/>
                  <a:gd name="T4" fmla="*/ 5 w 41"/>
                  <a:gd name="T5" fmla="*/ 27 h 34"/>
                  <a:gd name="T6" fmla="*/ 0 w 41"/>
                  <a:gd name="T7" fmla="*/ 12 h 34"/>
                  <a:gd name="T8" fmla="*/ 16 w 41"/>
                  <a:gd name="T9" fmla="*/ 0 h 34"/>
                  <a:gd name="T10" fmla="*/ 37 w 41"/>
                  <a:gd name="T11" fmla="*/ 11 h 34"/>
                </a:gdLst>
                <a:ahLst/>
                <a:cxnLst>
                  <a:cxn ang="0">
                    <a:pos x="T0" y="T1"/>
                  </a:cxn>
                  <a:cxn ang="0">
                    <a:pos x="T2" y="T3"/>
                  </a:cxn>
                  <a:cxn ang="0">
                    <a:pos x="T4" y="T5"/>
                  </a:cxn>
                  <a:cxn ang="0">
                    <a:pos x="T6" y="T7"/>
                  </a:cxn>
                  <a:cxn ang="0">
                    <a:pos x="T8" y="T9"/>
                  </a:cxn>
                  <a:cxn ang="0">
                    <a:pos x="T10" y="T11"/>
                  </a:cxn>
                </a:cxnLst>
                <a:rect l="0" t="0" r="r" b="b"/>
                <a:pathLst>
                  <a:path w="41" h="34">
                    <a:moveTo>
                      <a:pt x="37" y="11"/>
                    </a:moveTo>
                    <a:cubicBezTo>
                      <a:pt x="41" y="21"/>
                      <a:pt x="30" y="26"/>
                      <a:pt x="26" y="31"/>
                    </a:cubicBezTo>
                    <a:cubicBezTo>
                      <a:pt x="19" y="34"/>
                      <a:pt x="11" y="33"/>
                      <a:pt x="5" y="27"/>
                    </a:cubicBezTo>
                    <a:cubicBezTo>
                      <a:pt x="0" y="24"/>
                      <a:pt x="0" y="18"/>
                      <a:pt x="0" y="12"/>
                    </a:cubicBezTo>
                    <a:cubicBezTo>
                      <a:pt x="6" y="7"/>
                      <a:pt x="9" y="2"/>
                      <a:pt x="16" y="0"/>
                    </a:cubicBezTo>
                    <a:cubicBezTo>
                      <a:pt x="24" y="0"/>
                      <a:pt x="33" y="5"/>
                      <a:pt x="3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6" name="Freeform 136"/>
              <p:cNvSpPr>
                <a:spLocks/>
              </p:cNvSpPr>
              <p:nvPr userDrawn="1"/>
            </p:nvSpPr>
            <p:spPr bwMode="auto">
              <a:xfrm>
                <a:off x="5770" y="-290"/>
                <a:ext cx="366" cy="170"/>
              </a:xfrm>
              <a:custGeom>
                <a:avLst/>
                <a:gdLst>
                  <a:gd name="T0" fmla="*/ 153 w 155"/>
                  <a:gd name="T1" fmla="*/ 37 h 72"/>
                  <a:gd name="T2" fmla="*/ 131 w 155"/>
                  <a:gd name="T3" fmla="*/ 48 h 72"/>
                  <a:gd name="T4" fmla="*/ 0 w 155"/>
                  <a:gd name="T5" fmla="*/ 39 h 72"/>
                  <a:gd name="T6" fmla="*/ 25 w 155"/>
                  <a:gd name="T7" fmla="*/ 26 h 72"/>
                  <a:gd name="T8" fmla="*/ 150 w 155"/>
                  <a:gd name="T9" fmla="*/ 34 h 72"/>
                  <a:gd name="T10" fmla="*/ 153 w 155"/>
                  <a:gd name="T11" fmla="*/ 37 h 72"/>
                </a:gdLst>
                <a:ahLst/>
                <a:cxnLst>
                  <a:cxn ang="0">
                    <a:pos x="T0" y="T1"/>
                  </a:cxn>
                  <a:cxn ang="0">
                    <a:pos x="T2" y="T3"/>
                  </a:cxn>
                  <a:cxn ang="0">
                    <a:pos x="T4" y="T5"/>
                  </a:cxn>
                  <a:cxn ang="0">
                    <a:pos x="T6" y="T7"/>
                  </a:cxn>
                  <a:cxn ang="0">
                    <a:pos x="T8" y="T9"/>
                  </a:cxn>
                  <a:cxn ang="0">
                    <a:pos x="T10" y="T11"/>
                  </a:cxn>
                </a:cxnLst>
                <a:rect l="0" t="0" r="r" b="b"/>
                <a:pathLst>
                  <a:path w="155" h="72">
                    <a:moveTo>
                      <a:pt x="153" y="37"/>
                    </a:moveTo>
                    <a:cubicBezTo>
                      <a:pt x="155" y="50"/>
                      <a:pt x="138" y="44"/>
                      <a:pt x="131" y="48"/>
                    </a:cubicBezTo>
                    <a:cubicBezTo>
                      <a:pt x="90" y="72"/>
                      <a:pt x="39" y="53"/>
                      <a:pt x="0" y="39"/>
                    </a:cubicBezTo>
                    <a:cubicBezTo>
                      <a:pt x="3" y="26"/>
                      <a:pt x="17" y="31"/>
                      <a:pt x="25" y="26"/>
                    </a:cubicBezTo>
                    <a:cubicBezTo>
                      <a:pt x="66" y="0"/>
                      <a:pt x="109" y="32"/>
                      <a:pt x="150" y="34"/>
                    </a:cubicBezTo>
                    <a:cubicBezTo>
                      <a:pt x="153" y="37"/>
                      <a:pt x="153" y="37"/>
                      <a:pt x="153"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7" name="Freeform 137"/>
              <p:cNvSpPr>
                <a:spLocks/>
              </p:cNvSpPr>
              <p:nvPr userDrawn="1"/>
            </p:nvSpPr>
            <p:spPr bwMode="auto">
              <a:xfrm>
                <a:off x="-390" y="-252"/>
                <a:ext cx="312" cy="123"/>
              </a:xfrm>
              <a:custGeom>
                <a:avLst/>
                <a:gdLst>
                  <a:gd name="T0" fmla="*/ 132 w 132"/>
                  <a:gd name="T1" fmla="*/ 9 h 52"/>
                  <a:gd name="T2" fmla="*/ 128 w 132"/>
                  <a:gd name="T3" fmla="*/ 16 h 52"/>
                  <a:gd name="T4" fmla="*/ 4 w 132"/>
                  <a:gd name="T5" fmla="*/ 38 h 52"/>
                  <a:gd name="T6" fmla="*/ 0 w 132"/>
                  <a:gd name="T7" fmla="*/ 33 h 52"/>
                  <a:gd name="T8" fmla="*/ 129 w 132"/>
                  <a:gd name="T9" fmla="*/ 6 h 52"/>
                  <a:gd name="T10" fmla="*/ 132 w 132"/>
                  <a:gd name="T11" fmla="*/ 9 h 52"/>
                </a:gdLst>
                <a:ahLst/>
                <a:cxnLst>
                  <a:cxn ang="0">
                    <a:pos x="T0" y="T1"/>
                  </a:cxn>
                  <a:cxn ang="0">
                    <a:pos x="T2" y="T3"/>
                  </a:cxn>
                  <a:cxn ang="0">
                    <a:pos x="T4" y="T5"/>
                  </a:cxn>
                  <a:cxn ang="0">
                    <a:pos x="T6" y="T7"/>
                  </a:cxn>
                  <a:cxn ang="0">
                    <a:pos x="T8" y="T9"/>
                  </a:cxn>
                  <a:cxn ang="0">
                    <a:pos x="T10" y="T11"/>
                  </a:cxn>
                </a:cxnLst>
                <a:rect l="0" t="0" r="r" b="b"/>
                <a:pathLst>
                  <a:path w="132" h="52">
                    <a:moveTo>
                      <a:pt x="132" y="9"/>
                    </a:moveTo>
                    <a:cubicBezTo>
                      <a:pt x="128" y="16"/>
                      <a:pt x="128" y="16"/>
                      <a:pt x="128" y="16"/>
                    </a:cubicBezTo>
                    <a:cubicBezTo>
                      <a:pt x="92" y="37"/>
                      <a:pt x="46" y="52"/>
                      <a:pt x="4" y="38"/>
                    </a:cubicBezTo>
                    <a:cubicBezTo>
                      <a:pt x="0" y="33"/>
                      <a:pt x="0" y="33"/>
                      <a:pt x="0" y="33"/>
                    </a:cubicBezTo>
                    <a:cubicBezTo>
                      <a:pt x="36" y="6"/>
                      <a:pt x="83" y="0"/>
                      <a:pt x="129" y="6"/>
                    </a:cubicBezTo>
                    <a:cubicBezTo>
                      <a:pt x="132" y="9"/>
                      <a:pt x="132" y="9"/>
                      <a:pt x="13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8" name="Freeform 138"/>
              <p:cNvSpPr>
                <a:spLocks/>
              </p:cNvSpPr>
              <p:nvPr userDrawn="1"/>
            </p:nvSpPr>
            <p:spPr bwMode="auto">
              <a:xfrm>
                <a:off x="5373" y="-241"/>
                <a:ext cx="90" cy="76"/>
              </a:xfrm>
              <a:custGeom>
                <a:avLst/>
                <a:gdLst>
                  <a:gd name="T0" fmla="*/ 38 w 38"/>
                  <a:gd name="T1" fmla="*/ 11 h 32"/>
                  <a:gd name="T2" fmla="*/ 28 w 38"/>
                  <a:gd name="T3" fmla="*/ 29 h 32"/>
                  <a:gd name="T4" fmla="*/ 3 w 38"/>
                  <a:gd name="T5" fmla="*/ 19 h 32"/>
                  <a:gd name="T6" fmla="*/ 16 w 38"/>
                  <a:gd name="T7" fmla="*/ 0 h 32"/>
                  <a:gd name="T8" fmla="*/ 38 w 38"/>
                  <a:gd name="T9" fmla="*/ 11 h 32"/>
                </a:gdLst>
                <a:ahLst/>
                <a:cxnLst>
                  <a:cxn ang="0">
                    <a:pos x="T0" y="T1"/>
                  </a:cxn>
                  <a:cxn ang="0">
                    <a:pos x="T2" y="T3"/>
                  </a:cxn>
                  <a:cxn ang="0">
                    <a:pos x="T4" y="T5"/>
                  </a:cxn>
                  <a:cxn ang="0">
                    <a:pos x="T6" y="T7"/>
                  </a:cxn>
                  <a:cxn ang="0">
                    <a:pos x="T8" y="T9"/>
                  </a:cxn>
                </a:cxnLst>
                <a:rect l="0" t="0" r="r" b="b"/>
                <a:pathLst>
                  <a:path w="38" h="32">
                    <a:moveTo>
                      <a:pt x="38" y="11"/>
                    </a:moveTo>
                    <a:cubicBezTo>
                      <a:pt x="38" y="19"/>
                      <a:pt x="34" y="26"/>
                      <a:pt x="28" y="29"/>
                    </a:cubicBezTo>
                    <a:cubicBezTo>
                      <a:pt x="18" y="32"/>
                      <a:pt x="6" y="29"/>
                      <a:pt x="3" y="19"/>
                    </a:cubicBezTo>
                    <a:cubicBezTo>
                      <a:pt x="0" y="11"/>
                      <a:pt x="8" y="3"/>
                      <a:pt x="16" y="0"/>
                    </a:cubicBezTo>
                    <a:cubicBezTo>
                      <a:pt x="22" y="0"/>
                      <a:pt x="34" y="1"/>
                      <a:pt x="3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9" name="Freeform 139"/>
              <p:cNvSpPr>
                <a:spLocks/>
              </p:cNvSpPr>
              <p:nvPr userDrawn="1"/>
            </p:nvSpPr>
            <p:spPr bwMode="auto">
              <a:xfrm>
                <a:off x="236" y="-245"/>
                <a:ext cx="92" cy="94"/>
              </a:xfrm>
              <a:custGeom>
                <a:avLst/>
                <a:gdLst>
                  <a:gd name="T0" fmla="*/ 39 w 39"/>
                  <a:gd name="T1" fmla="*/ 17 h 40"/>
                  <a:gd name="T2" fmla="*/ 27 w 39"/>
                  <a:gd name="T3" fmla="*/ 36 h 40"/>
                  <a:gd name="T4" fmla="*/ 3 w 39"/>
                  <a:gd name="T5" fmla="*/ 24 h 40"/>
                  <a:gd name="T6" fmla="*/ 13 w 39"/>
                  <a:gd name="T7" fmla="*/ 5 h 40"/>
                  <a:gd name="T8" fmla="*/ 39 w 39"/>
                  <a:gd name="T9" fmla="*/ 17 h 40"/>
                </a:gdLst>
                <a:ahLst/>
                <a:cxnLst>
                  <a:cxn ang="0">
                    <a:pos x="T0" y="T1"/>
                  </a:cxn>
                  <a:cxn ang="0">
                    <a:pos x="T2" y="T3"/>
                  </a:cxn>
                  <a:cxn ang="0">
                    <a:pos x="T4" y="T5"/>
                  </a:cxn>
                  <a:cxn ang="0">
                    <a:pos x="T6" y="T7"/>
                  </a:cxn>
                  <a:cxn ang="0">
                    <a:pos x="T8" y="T9"/>
                  </a:cxn>
                </a:cxnLst>
                <a:rect l="0" t="0" r="r" b="b"/>
                <a:pathLst>
                  <a:path w="39" h="40">
                    <a:moveTo>
                      <a:pt x="39" y="17"/>
                    </a:moveTo>
                    <a:cubicBezTo>
                      <a:pt x="35" y="25"/>
                      <a:pt x="37" y="32"/>
                      <a:pt x="27" y="36"/>
                    </a:cubicBezTo>
                    <a:cubicBezTo>
                      <a:pt x="18" y="40"/>
                      <a:pt x="6" y="31"/>
                      <a:pt x="3" y="24"/>
                    </a:cubicBezTo>
                    <a:cubicBezTo>
                      <a:pt x="0" y="13"/>
                      <a:pt x="8" y="10"/>
                      <a:pt x="13" y="5"/>
                    </a:cubicBezTo>
                    <a:cubicBezTo>
                      <a:pt x="24" y="0"/>
                      <a:pt x="33" y="8"/>
                      <a:pt x="3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0" name="Freeform 140"/>
              <p:cNvSpPr>
                <a:spLocks/>
              </p:cNvSpPr>
              <p:nvPr userDrawn="1"/>
            </p:nvSpPr>
            <p:spPr bwMode="auto">
              <a:xfrm>
                <a:off x="78" y="-231"/>
                <a:ext cx="94" cy="87"/>
              </a:xfrm>
              <a:custGeom>
                <a:avLst/>
                <a:gdLst>
                  <a:gd name="T0" fmla="*/ 38 w 40"/>
                  <a:gd name="T1" fmla="*/ 16 h 37"/>
                  <a:gd name="T2" fmla="*/ 33 w 40"/>
                  <a:gd name="T3" fmla="*/ 31 h 37"/>
                  <a:gd name="T4" fmla="*/ 14 w 40"/>
                  <a:gd name="T5" fmla="*/ 34 h 37"/>
                  <a:gd name="T6" fmla="*/ 3 w 40"/>
                  <a:gd name="T7" fmla="*/ 11 h 37"/>
                  <a:gd name="T8" fmla="*/ 18 w 40"/>
                  <a:gd name="T9" fmla="*/ 0 h 37"/>
                  <a:gd name="T10" fmla="*/ 38 w 40"/>
                  <a:gd name="T11" fmla="*/ 16 h 37"/>
                </a:gdLst>
                <a:ahLst/>
                <a:cxnLst>
                  <a:cxn ang="0">
                    <a:pos x="T0" y="T1"/>
                  </a:cxn>
                  <a:cxn ang="0">
                    <a:pos x="T2" y="T3"/>
                  </a:cxn>
                  <a:cxn ang="0">
                    <a:pos x="T4" y="T5"/>
                  </a:cxn>
                  <a:cxn ang="0">
                    <a:pos x="T6" y="T7"/>
                  </a:cxn>
                  <a:cxn ang="0">
                    <a:pos x="T8" y="T9"/>
                  </a:cxn>
                  <a:cxn ang="0">
                    <a:pos x="T10" y="T11"/>
                  </a:cxn>
                </a:cxnLst>
                <a:rect l="0" t="0" r="r" b="b"/>
                <a:pathLst>
                  <a:path w="40" h="37">
                    <a:moveTo>
                      <a:pt x="38" y="16"/>
                    </a:moveTo>
                    <a:cubicBezTo>
                      <a:pt x="40" y="23"/>
                      <a:pt x="35" y="26"/>
                      <a:pt x="33" y="31"/>
                    </a:cubicBezTo>
                    <a:cubicBezTo>
                      <a:pt x="28" y="37"/>
                      <a:pt x="19" y="36"/>
                      <a:pt x="14" y="34"/>
                    </a:cubicBezTo>
                    <a:cubicBezTo>
                      <a:pt x="7" y="28"/>
                      <a:pt x="0" y="22"/>
                      <a:pt x="3" y="11"/>
                    </a:cubicBezTo>
                    <a:cubicBezTo>
                      <a:pt x="9" y="6"/>
                      <a:pt x="12" y="3"/>
                      <a:pt x="18" y="0"/>
                    </a:cubicBezTo>
                    <a:cubicBezTo>
                      <a:pt x="27" y="2"/>
                      <a:pt x="36" y="6"/>
                      <a:pt x="3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1" name="Freeform 141"/>
              <p:cNvSpPr>
                <a:spLocks/>
              </p:cNvSpPr>
              <p:nvPr userDrawn="1"/>
            </p:nvSpPr>
            <p:spPr bwMode="auto">
              <a:xfrm>
                <a:off x="5534" y="-177"/>
                <a:ext cx="87" cy="78"/>
              </a:xfrm>
              <a:custGeom>
                <a:avLst/>
                <a:gdLst>
                  <a:gd name="T0" fmla="*/ 37 w 37"/>
                  <a:gd name="T1" fmla="*/ 15 h 33"/>
                  <a:gd name="T2" fmla="*/ 21 w 37"/>
                  <a:gd name="T3" fmla="*/ 32 h 33"/>
                  <a:gd name="T4" fmla="*/ 3 w 37"/>
                  <a:gd name="T5" fmla="*/ 23 h 33"/>
                  <a:gd name="T6" fmla="*/ 7 w 37"/>
                  <a:gd name="T7" fmla="*/ 4 h 33"/>
                  <a:gd name="T8" fmla="*/ 20 w 37"/>
                  <a:gd name="T9" fmla="*/ 0 h 33"/>
                  <a:gd name="T10" fmla="*/ 37 w 37"/>
                  <a:gd name="T11" fmla="*/ 15 h 33"/>
                </a:gdLst>
                <a:ahLst/>
                <a:cxnLst>
                  <a:cxn ang="0">
                    <a:pos x="T0" y="T1"/>
                  </a:cxn>
                  <a:cxn ang="0">
                    <a:pos x="T2" y="T3"/>
                  </a:cxn>
                  <a:cxn ang="0">
                    <a:pos x="T4" y="T5"/>
                  </a:cxn>
                  <a:cxn ang="0">
                    <a:pos x="T6" y="T7"/>
                  </a:cxn>
                  <a:cxn ang="0">
                    <a:pos x="T8" y="T9"/>
                  </a:cxn>
                  <a:cxn ang="0">
                    <a:pos x="T10" y="T11"/>
                  </a:cxn>
                </a:cxnLst>
                <a:rect l="0" t="0" r="r" b="b"/>
                <a:pathLst>
                  <a:path w="37" h="33">
                    <a:moveTo>
                      <a:pt x="37" y="15"/>
                    </a:moveTo>
                    <a:cubicBezTo>
                      <a:pt x="36" y="24"/>
                      <a:pt x="29" y="30"/>
                      <a:pt x="21" y="32"/>
                    </a:cubicBezTo>
                    <a:cubicBezTo>
                      <a:pt x="14" y="33"/>
                      <a:pt x="7" y="28"/>
                      <a:pt x="3" y="23"/>
                    </a:cubicBezTo>
                    <a:cubicBezTo>
                      <a:pt x="0" y="17"/>
                      <a:pt x="1" y="9"/>
                      <a:pt x="7" y="4"/>
                    </a:cubicBezTo>
                    <a:cubicBezTo>
                      <a:pt x="9" y="1"/>
                      <a:pt x="16" y="1"/>
                      <a:pt x="20" y="0"/>
                    </a:cubicBezTo>
                    <a:cubicBezTo>
                      <a:pt x="28" y="1"/>
                      <a:pt x="35" y="7"/>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2" name="Freeform 142"/>
              <p:cNvSpPr>
                <a:spLocks/>
              </p:cNvSpPr>
              <p:nvPr userDrawn="1"/>
            </p:nvSpPr>
            <p:spPr bwMode="auto">
              <a:xfrm>
                <a:off x="-237" y="-172"/>
                <a:ext cx="241" cy="210"/>
              </a:xfrm>
              <a:custGeom>
                <a:avLst/>
                <a:gdLst>
                  <a:gd name="T0" fmla="*/ 99 w 102"/>
                  <a:gd name="T1" fmla="*/ 2 h 89"/>
                  <a:gd name="T2" fmla="*/ 95 w 102"/>
                  <a:gd name="T3" fmla="*/ 19 h 89"/>
                  <a:gd name="T4" fmla="*/ 74 w 102"/>
                  <a:gd name="T5" fmla="*/ 60 h 89"/>
                  <a:gd name="T6" fmla="*/ 3 w 102"/>
                  <a:gd name="T7" fmla="*/ 89 h 89"/>
                  <a:gd name="T8" fmla="*/ 0 w 102"/>
                  <a:gd name="T9" fmla="*/ 82 h 89"/>
                  <a:gd name="T10" fmla="*/ 97 w 102"/>
                  <a:gd name="T11" fmla="*/ 0 h 89"/>
                  <a:gd name="T12" fmla="*/ 99 w 102"/>
                  <a:gd name="T13" fmla="*/ 2 h 89"/>
                </a:gdLst>
                <a:ahLst/>
                <a:cxnLst>
                  <a:cxn ang="0">
                    <a:pos x="T0" y="T1"/>
                  </a:cxn>
                  <a:cxn ang="0">
                    <a:pos x="T2" y="T3"/>
                  </a:cxn>
                  <a:cxn ang="0">
                    <a:pos x="T4" y="T5"/>
                  </a:cxn>
                  <a:cxn ang="0">
                    <a:pos x="T6" y="T7"/>
                  </a:cxn>
                  <a:cxn ang="0">
                    <a:pos x="T8" y="T9"/>
                  </a:cxn>
                  <a:cxn ang="0">
                    <a:pos x="T10" y="T11"/>
                  </a:cxn>
                  <a:cxn ang="0">
                    <a:pos x="T12" y="T13"/>
                  </a:cxn>
                </a:cxnLst>
                <a:rect l="0" t="0" r="r" b="b"/>
                <a:pathLst>
                  <a:path w="102" h="89">
                    <a:moveTo>
                      <a:pt x="99" y="2"/>
                    </a:moveTo>
                    <a:cubicBezTo>
                      <a:pt x="102" y="10"/>
                      <a:pt x="96" y="13"/>
                      <a:pt x="95" y="19"/>
                    </a:cubicBezTo>
                    <a:cubicBezTo>
                      <a:pt x="92" y="35"/>
                      <a:pt x="81" y="46"/>
                      <a:pt x="74" y="60"/>
                    </a:cubicBezTo>
                    <a:cubicBezTo>
                      <a:pt x="55" y="83"/>
                      <a:pt x="29" y="83"/>
                      <a:pt x="3" y="89"/>
                    </a:cubicBezTo>
                    <a:cubicBezTo>
                      <a:pt x="0" y="82"/>
                      <a:pt x="0" y="82"/>
                      <a:pt x="0" y="82"/>
                    </a:cubicBezTo>
                    <a:cubicBezTo>
                      <a:pt x="27" y="46"/>
                      <a:pt x="57" y="18"/>
                      <a:pt x="97" y="0"/>
                    </a:cubicBezTo>
                    <a:cubicBezTo>
                      <a:pt x="99" y="2"/>
                      <a:pt x="99" y="2"/>
                      <a:pt x="9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3" name="Freeform 143"/>
              <p:cNvSpPr>
                <a:spLocks/>
              </p:cNvSpPr>
              <p:nvPr userDrawn="1"/>
            </p:nvSpPr>
            <p:spPr bwMode="auto">
              <a:xfrm>
                <a:off x="5420" y="-151"/>
                <a:ext cx="92" cy="78"/>
              </a:xfrm>
              <a:custGeom>
                <a:avLst/>
                <a:gdLst>
                  <a:gd name="T0" fmla="*/ 37 w 39"/>
                  <a:gd name="T1" fmla="*/ 15 h 33"/>
                  <a:gd name="T2" fmla="*/ 22 w 39"/>
                  <a:gd name="T3" fmla="*/ 33 h 33"/>
                  <a:gd name="T4" fmla="*/ 3 w 39"/>
                  <a:gd name="T5" fmla="*/ 21 h 33"/>
                  <a:gd name="T6" fmla="*/ 16 w 39"/>
                  <a:gd name="T7" fmla="*/ 2 h 33"/>
                  <a:gd name="T8" fmla="*/ 37 w 39"/>
                  <a:gd name="T9" fmla="*/ 15 h 33"/>
                </a:gdLst>
                <a:ahLst/>
                <a:cxnLst>
                  <a:cxn ang="0">
                    <a:pos x="T0" y="T1"/>
                  </a:cxn>
                  <a:cxn ang="0">
                    <a:pos x="T2" y="T3"/>
                  </a:cxn>
                  <a:cxn ang="0">
                    <a:pos x="T4" y="T5"/>
                  </a:cxn>
                  <a:cxn ang="0">
                    <a:pos x="T6" y="T7"/>
                  </a:cxn>
                  <a:cxn ang="0">
                    <a:pos x="T8" y="T9"/>
                  </a:cxn>
                </a:cxnLst>
                <a:rect l="0" t="0" r="r" b="b"/>
                <a:pathLst>
                  <a:path w="39" h="33">
                    <a:moveTo>
                      <a:pt x="37" y="15"/>
                    </a:moveTo>
                    <a:cubicBezTo>
                      <a:pt x="39" y="26"/>
                      <a:pt x="29" y="28"/>
                      <a:pt x="22" y="33"/>
                    </a:cubicBezTo>
                    <a:cubicBezTo>
                      <a:pt x="14" y="33"/>
                      <a:pt x="7" y="28"/>
                      <a:pt x="3" y="21"/>
                    </a:cubicBezTo>
                    <a:cubicBezTo>
                      <a:pt x="0" y="11"/>
                      <a:pt x="10" y="7"/>
                      <a:pt x="16" y="2"/>
                    </a:cubicBezTo>
                    <a:cubicBezTo>
                      <a:pt x="25" y="0"/>
                      <a:pt x="34" y="7"/>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4" name="Freeform 144"/>
              <p:cNvSpPr>
                <a:spLocks/>
              </p:cNvSpPr>
              <p:nvPr userDrawn="1"/>
            </p:nvSpPr>
            <p:spPr bwMode="auto">
              <a:xfrm>
                <a:off x="172" y="-139"/>
                <a:ext cx="95" cy="78"/>
              </a:xfrm>
              <a:custGeom>
                <a:avLst/>
                <a:gdLst>
                  <a:gd name="T0" fmla="*/ 37 w 40"/>
                  <a:gd name="T1" fmla="*/ 10 h 33"/>
                  <a:gd name="T2" fmla="*/ 40 w 40"/>
                  <a:gd name="T3" fmla="*/ 14 h 33"/>
                  <a:gd name="T4" fmla="*/ 25 w 40"/>
                  <a:gd name="T5" fmla="*/ 33 h 33"/>
                  <a:gd name="T6" fmla="*/ 4 w 40"/>
                  <a:gd name="T7" fmla="*/ 23 h 33"/>
                  <a:gd name="T8" fmla="*/ 14 w 40"/>
                  <a:gd name="T9" fmla="*/ 1 h 33"/>
                  <a:gd name="T10" fmla="*/ 37 w 40"/>
                  <a:gd name="T11" fmla="*/ 10 h 33"/>
                </a:gdLst>
                <a:ahLst/>
                <a:cxnLst>
                  <a:cxn ang="0">
                    <a:pos x="T0" y="T1"/>
                  </a:cxn>
                  <a:cxn ang="0">
                    <a:pos x="T2" y="T3"/>
                  </a:cxn>
                  <a:cxn ang="0">
                    <a:pos x="T4" y="T5"/>
                  </a:cxn>
                  <a:cxn ang="0">
                    <a:pos x="T6" y="T7"/>
                  </a:cxn>
                  <a:cxn ang="0">
                    <a:pos x="T8" y="T9"/>
                  </a:cxn>
                  <a:cxn ang="0">
                    <a:pos x="T10" y="T11"/>
                  </a:cxn>
                </a:cxnLst>
                <a:rect l="0" t="0" r="r" b="b"/>
                <a:pathLst>
                  <a:path w="40" h="33">
                    <a:moveTo>
                      <a:pt x="37" y="10"/>
                    </a:moveTo>
                    <a:cubicBezTo>
                      <a:pt x="36" y="12"/>
                      <a:pt x="38" y="13"/>
                      <a:pt x="40" y="14"/>
                    </a:cubicBezTo>
                    <a:cubicBezTo>
                      <a:pt x="39" y="25"/>
                      <a:pt x="31" y="28"/>
                      <a:pt x="25" y="33"/>
                    </a:cubicBezTo>
                    <a:cubicBezTo>
                      <a:pt x="17" y="33"/>
                      <a:pt x="10" y="30"/>
                      <a:pt x="4" y="23"/>
                    </a:cubicBezTo>
                    <a:cubicBezTo>
                      <a:pt x="0" y="14"/>
                      <a:pt x="4" y="4"/>
                      <a:pt x="14" y="1"/>
                    </a:cubicBezTo>
                    <a:cubicBezTo>
                      <a:pt x="23" y="0"/>
                      <a:pt x="34" y="1"/>
                      <a:pt x="3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5" name="Freeform 145"/>
              <p:cNvSpPr>
                <a:spLocks/>
              </p:cNvSpPr>
              <p:nvPr userDrawn="1"/>
            </p:nvSpPr>
            <p:spPr bwMode="auto">
              <a:xfrm>
                <a:off x="5744" y="-141"/>
                <a:ext cx="295" cy="208"/>
              </a:xfrm>
              <a:custGeom>
                <a:avLst/>
                <a:gdLst>
                  <a:gd name="T0" fmla="*/ 77 w 125"/>
                  <a:gd name="T1" fmla="*/ 40 h 88"/>
                  <a:gd name="T2" fmla="*/ 99 w 125"/>
                  <a:gd name="T3" fmla="*/ 25 h 88"/>
                  <a:gd name="T4" fmla="*/ 122 w 125"/>
                  <a:gd name="T5" fmla="*/ 36 h 88"/>
                  <a:gd name="T6" fmla="*/ 109 w 125"/>
                  <a:gd name="T7" fmla="*/ 58 h 88"/>
                  <a:gd name="T8" fmla="*/ 89 w 125"/>
                  <a:gd name="T9" fmla="*/ 65 h 88"/>
                  <a:gd name="T10" fmla="*/ 102 w 125"/>
                  <a:gd name="T11" fmla="*/ 84 h 88"/>
                  <a:gd name="T12" fmla="*/ 91 w 125"/>
                  <a:gd name="T13" fmla="*/ 85 h 88"/>
                  <a:gd name="T14" fmla="*/ 22 w 125"/>
                  <a:gd name="T15" fmla="*/ 25 h 88"/>
                  <a:gd name="T16" fmla="*/ 10 w 125"/>
                  <a:gd name="T17" fmla="*/ 2 h 88"/>
                  <a:gd name="T18" fmla="*/ 77 w 125"/>
                  <a:gd name="T19" fmla="*/ 4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88">
                    <a:moveTo>
                      <a:pt x="77" y="40"/>
                    </a:moveTo>
                    <a:cubicBezTo>
                      <a:pt x="86" y="39"/>
                      <a:pt x="88" y="27"/>
                      <a:pt x="99" y="25"/>
                    </a:cubicBezTo>
                    <a:cubicBezTo>
                      <a:pt x="108" y="23"/>
                      <a:pt x="117" y="29"/>
                      <a:pt x="122" y="36"/>
                    </a:cubicBezTo>
                    <a:cubicBezTo>
                      <a:pt x="125" y="47"/>
                      <a:pt x="117" y="53"/>
                      <a:pt x="109" y="58"/>
                    </a:cubicBezTo>
                    <a:cubicBezTo>
                      <a:pt x="102" y="63"/>
                      <a:pt x="88" y="52"/>
                      <a:pt x="89" y="65"/>
                    </a:cubicBezTo>
                    <a:cubicBezTo>
                      <a:pt x="96" y="70"/>
                      <a:pt x="101" y="76"/>
                      <a:pt x="102" y="84"/>
                    </a:cubicBezTo>
                    <a:cubicBezTo>
                      <a:pt x="101" y="88"/>
                      <a:pt x="94" y="87"/>
                      <a:pt x="91" y="85"/>
                    </a:cubicBezTo>
                    <a:cubicBezTo>
                      <a:pt x="63" y="73"/>
                      <a:pt x="33" y="54"/>
                      <a:pt x="22" y="25"/>
                    </a:cubicBezTo>
                    <a:cubicBezTo>
                      <a:pt x="18" y="16"/>
                      <a:pt x="0" y="10"/>
                      <a:pt x="10" y="2"/>
                    </a:cubicBezTo>
                    <a:cubicBezTo>
                      <a:pt x="38" y="0"/>
                      <a:pt x="61" y="22"/>
                      <a:pt x="77"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6" name="Freeform 146"/>
              <p:cNvSpPr>
                <a:spLocks/>
              </p:cNvSpPr>
              <p:nvPr userDrawn="1"/>
            </p:nvSpPr>
            <p:spPr bwMode="auto">
              <a:xfrm>
                <a:off x="6051" y="-139"/>
                <a:ext cx="102" cy="88"/>
              </a:xfrm>
              <a:custGeom>
                <a:avLst/>
                <a:gdLst>
                  <a:gd name="T0" fmla="*/ 39 w 43"/>
                  <a:gd name="T1" fmla="*/ 9 h 37"/>
                  <a:gd name="T2" fmla="*/ 38 w 43"/>
                  <a:gd name="T3" fmla="*/ 27 h 37"/>
                  <a:gd name="T4" fmla="*/ 10 w 43"/>
                  <a:gd name="T5" fmla="*/ 32 h 37"/>
                  <a:gd name="T6" fmla="*/ 2 w 43"/>
                  <a:gd name="T7" fmla="*/ 14 h 37"/>
                  <a:gd name="T8" fmla="*/ 17 w 43"/>
                  <a:gd name="T9" fmla="*/ 2 h 37"/>
                  <a:gd name="T10" fmla="*/ 39 w 43"/>
                  <a:gd name="T11" fmla="*/ 9 h 37"/>
                </a:gdLst>
                <a:ahLst/>
                <a:cxnLst>
                  <a:cxn ang="0">
                    <a:pos x="T0" y="T1"/>
                  </a:cxn>
                  <a:cxn ang="0">
                    <a:pos x="T2" y="T3"/>
                  </a:cxn>
                  <a:cxn ang="0">
                    <a:pos x="T4" y="T5"/>
                  </a:cxn>
                  <a:cxn ang="0">
                    <a:pos x="T6" y="T7"/>
                  </a:cxn>
                  <a:cxn ang="0">
                    <a:pos x="T8" y="T9"/>
                  </a:cxn>
                  <a:cxn ang="0">
                    <a:pos x="T10" y="T11"/>
                  </a:cxn>
                </a:cxnLst>
                <a:rect l="0" t="0" r="r" b="b"/>
                <a:pathLst>
                  <a:path w="43" h="37">
                    <a:moveTo>
                      <a:pt x="39" y="9"/>
                    </a:moveTo>
                    <a:cubicBezTo>
                      <a:pt x="43" y="13"/>
                      <a:pt x="42" y="22"/>
                      <a:pt x="38" y="27"/>
                    </a:cubicBezTo>
                    <a:cubicBezTo>
                      <a:pt x="33" y="37"/>
                      <a:pt x="19" y="33"/>
                      <a:pt x="10" y="32"/>
                    </a:cubicBezTo>
                    <a:cubicBezTo>
                      <a:pt x="5" y="27"/>
                      <a:pt x="0" y="22"/>
                      <a:pt x="2" y="14"/>
                    </a:cubicBezTo>
                    <a:cubicBezTo>
                      <a:pt x="6" y="9"/>
                      <a:pt x="10" y="5"/>
                      <a:pt x="17" y="2"/>
                    </a:cubicBezTo>
                    <a:cubicBezTo>
                      <a:pt x="25" y="0"/>
                      <a:pt x="32" y="4"/>
                      <a:pt x="3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7" name="Freeform 147"/>
              <p:cNvSpPr>
                <a:spLocks/>
              </p:cNvSpPr>
              <p:nvPr userDrawn="1"/>
            </p:nvSpPr>
            <p:spPr bwMode="auto">
              <a:xfrm>
                <a:off x="5118" y="-129"/>
                <a:ext cx="250" cy="231"/>
              </a:xfrm>
              <a:custGeom>
                <a:avLst/>
                <a:gdLst>
                  <a:gd name="T0" fmla="*/ 85 w 106"/>
                  <a:gd name="T1" fmla="*/ 57 h 98"/>
                  <a:gd name="T2" fmla="*/ 106 w 106"/>
                  <a:gd name="T3" fmla="*/ 96 h 98"/>
                  <a:gd name="T4" fmla="*/ 98 w 106"/>
                  <a:gd name="T5" fmla="*/ 98 h 98"/>
                  <a:gd name="T6" fmla="*/ 10 w 106"/>
                  <a:gd name="T7" fmla="*/ 20 h 98"/>
                  <a:gd name="T8" fmla="*/ 1 w 106"/>
                  <a:gd name="T9" fmla="*/ 5 h 98"/>
                  <a:gd name="T10" fmla="*/ 67 w 106"/>
                  <a:gd name="T11" fmla="*/ 32 h 98"/>
                  <a:gd name="T12" fmla="*/ 85 w 106"/>
                  <a:gd name="T13" fmla="*/ 57 h 98"/>
                </a:gdLst>
                <a:ahLst/>
                <a:cxnLst>
                  <a:cxn ang="0">
                    <a:pos x="T0" y="T1"/>
                  </a:cxn>
                  <a:cxn ang="0">
                    <a:pos x="T2" y="T3"/>
                  </a:cxn>
                  <a:cxn ang="0">
                    <a:pos x="T4" y="T5"/>
                  </a:cxn>
                  <a:cxn ang="0">
                    <a:pos x="T6" y="T7"/>
                  </a:cxn>
                  <a:cxn ang="0">
                    <a:pos x="T8" y="T9"/>
                  </a:cxn>
                  <a:cxn ang="0">
                    <a:pos x="T10" y="T11"/>
                  </a:cxn>
                  <a:cxn ang="0">
                    <a:pos x="T12" y="T13"/>
                  </a:cxn>
                </a:cxnLst>
                <a:rect l="0" t="0" r="r" b="b"/>
                <a:pathLst>
                  <a:path w="106" h="98">
                    <a:moveTo>
                      <a:pt x="85" y="57"/>
                    </a:moveTo>
                    <a:cubicBezTo>
                      <a:pt x="94" y="68"/>
                      <a:pt x="102" y="84"/>
                      <a:pt x="106" y="96"/>
                    </a:cubicBezTo>
                    <a:cubicBezTo>
                      <a:pt x="104" y="98"/>
                      <a:pt x="100" y="98"/>
                      <a:pt x="98" y="98"/>
                    </a:cubicBezTo>
                    <a:cubicBezTo>
                      <a:pt x="65" y="79"/>
                      <a:pt x="23" y="59"/>
                      <a:pt x="10" y="20"/>
                    </a:cubicBezTo>
                    <a:cubicBezTo>
                      <a:pt x="7" y="16"/>
                      <a:pt x="0" y="11"/>
                      <a:pt x="1" y="5"/>
                    </a:cubicBezTo>
                    <a:cubicBezTo>
                      <a:pt x="26" y="0"/>
                      <a:pt x="50" y="18"/>
                      <a:pt x="67" y="32"/>
                    </a:cubicBezTo>
                    <a:cubicBezTo>
                      <a:pt x="74" y="41"/>
                      <a:pt x="81" y="46"/>
                      <a:pt x="8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8" name="Freeform 148"/>
              <p:cNvSpPr>
                <a:spLocks/>
              </p:cNvSpPr>
              <p:nvPr userDrawn="1"/>
            </p:nvSpPr>
            <p:spPr bwMode="auto">
              <a:xfrm>
                <a:off x="45" y="-110"/>
                <a:ext cx="96" cy="78"/>
              </a:xfrm>
              <a:custGeom>
                <a:avLst/>
                <a:gdLst>
                  <a:gd name="T0" fmla="*/ 37 w 41"/>
                  <a:gd name="T1" fmla="*/ 12 h 33"/>
                  <a:gd name="T2" fmla="*/ 29 w 41"/>
                  <a:gd name="T3" fmla="*/ 31 h 33"/>
                  <a:gd name="T4" fmla="*/ 6 w 41"/>
                  <a:gd name="T5" fmla="*/ 24 h 33"/>
                  <a:gd name="T6" fmla="*/ 20 w 41"/>
                  <a:gd name="T7" fmla="*/ 1 h 33"/>
                  <a:gd name="T8" fmla="*/ 37 w 41"/>
                  <a:gd name="T9" fmla="*/ 12 h 33"/>
                </a:gdLst>
                <a:ahLst/>
                <a:cxnLst>
                  <a:cxn ang="0">
                    <a:pos x="T0" y="T1"/>
                  </a:cxn>
                  <a:cxn ang="0">
                    <a:pos x="T2" y="T3"/>
                  </a:cxn>
                  <a:cxn ang="0">
                    <a:pos x="T4" y="T5"/>
                  </a:cxn>
                  <a:cxn ang="0">
                    <a:pos x="T6" y="T7"/>
                  </a:cxn>
                  <a:cxn ang="0">
                    <a:pos x="T8" y="T9"/>
                  </a:cxn>
                </a:cxnLst>
                <a:rect l="0" t="0" r="r" b="b"/>
                <a:pathLst>
                  <a:path w="41" h="33">
                    <a:moveTo>
                      <a:pt x="37" y="12"/>
                    </a:moveTo>
                    <a:cubicBezTo>
                      <a:pt x="41" y="21"/>
                      <a:pt x="33" y="28"/>
                      <a:pt x="29" y="31"/>
                    </a:cubicBezTo>
                    <a:cubicBezTo>
                      <a:pt x="18" y="33"/>
                      <a:pt x="12" y="30"/>
                      <a:pt x="6" y="24"/>
                    </a:cubicBezTo>
                    <a:cubicBezTo>
                      <a:pt x="0" y="13"/>
                      <a:pt x="12" y="4"/>
                      <a:pt x="20" y="1"/>
                    </a:cubicBezTo>
                    <a:cubicBezTo>
                      <a:pt x="28" y="0"/>
                      <a:pt x="32" y="7"/>
                      <a:pt x="3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9" name="Freeform 149"/>
              <p:cNvSpPr>
                <a:spLocks/>
              </p:cNvSpPr>
              <p:nvPr userDrawn="1"/>
            </p:nvSpPr>
            <p:spPr bwMode="auto">
              <a:xfrm>
                <a:off x="5512" y="-77"/>
                <a:ext cx="93" cy="89"/>
              </a:xfrm>
              <a:custGeom>
                <a:avLst/>
                <a:gdLst>
                  <a:gd name="T0" fmla="*/ 38 w 39"/>
                  <a:gd name="T1" fmla="*/ 20 h 38"/>
                  <a:gd name="T2" fmla="*/ 29 w 39"/>
                  <a:gd name="T3" fmla="*/ 34 h 38"/>
                  <a:gd name="T4" fmla="*/ 6 w 39"/>
                  <a:gd name="T5" fmla="*/ 31 h 38"/>
                  <a:gd name="T6" fmla="*/ 5 w 39"/>
                  <a:gd name="T7" fmla="*/ 14 h 38"/>
                  <a:gd name="T8" fmla="*/ 38 w 39"/>
                  <a:gd name="T9" fmla="*/ 20 h 38"/>
                </a:gdLst>
                <a:ahLst/>
                <a:cxnLst>
                  <a:cxn ang="0">
                    <a:pos x="T0" y="T1"/>
                  </a:cxn>
                  <a:cxn ang="0">
                    <a:pos x="T2" y="T3"/>
                  </a:cxn>
                  <a:cxn ang="0">
                    <a:pos x="T4" y="T5"/>
                  </a:cxn>
                  <a:cxn ang="0">
                    <a:pos x="T6" y="T7"/>
                  </a:cxn>
                  <a:cxn ang="0">
                    <a:pos x="T8" y="T9"/>
                  </a:cxn>
                </a:cxnLst>
                <a:rect l="0" t="0" r="r" b="b"/>
                <a:pathLst>
                  <a:path w="39" h="38">
                    <a:moveTo>
                      <a:pt x="38" y="20"/>
                    </a:moveTo>
                    <a:cubicBezTo>
                      <a:pt x="39" y="26"/>
                      <a:pt x="31" y="30"/>
                      <a:pt x="29" y="34"/>
                    </a:cubicBezTo>
                    <a:cubicBezTo>
                      <a:pt x="21" y="35"/>
                      <a:pt x="13" y="38"/>
                      <a:pt x="6" y="31"/>
                    </a:cubicBezTo>
                    <a:cubicBezTo>
                      <a:pt x="5" y="26"/>
                      <a:pt x="0" y="18"/>
                      <a:pt x="5" y="14"/>
                    </a:cubicBezTo>
                    <a:cubicBezTo>
                      <a:pt x="16" y="0"/>
                      <a:pt x="31" y="11"/>
                      <a:pt x="38"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0" name="Freeform 150"/>
              <p:cNvSpPr>
                <a:spLocks/>
              </p:cNvSpPr>
              <p:nvPr userDrawn="1"/>
            </p:nvSpPr>
            <p:spPr bwMode="auto">
              <a:xfrm>
                <a:off x="6070" y="-30"/>
                <a:ext cx="104" cy="97"/>
              </a:xfrm>
              <a:custGeom>
                <a:avLst/>
                <a:gdLst>
                  <a:gd name="T0" fmla="*/ 41 w 44"/>
                  <a:gd name="T1" fmla="*/ 14 h 41"/>
                  <a:gd name="T2" fmla="*/ 28 w 44"/>
                  <a:gd name="T3" fmla="*/ 38 h 41"/>
                  <a:gd name="T4" fmla="*/ 5 w 44"/>
                  <a:gd name="T5" fmla="*/ 29 h 41"/>
                  <a:gd name="T6" fmla="*/ 5 w 44"/>
                  <a:gd name="T7" fmla="*/ 11 h 41"/>
                  <a:gd name="T8" fmla="*/ 30 w 44"/>
                  <a:gd name="T9" fmla="*/ 4 h 41"/>
                  <a:gd name="T10" fmla="*/ 41 w 44"/>
                  <a:gd name="T11" fmla="*/ 14 h 41"/>
                </a:gdLst>
                <a:ahLst/>
                <a:cxnLst>
                  <a:cxn ang="0">
                    <a:pos x="T0" y="T1"/>
                  </a:cxn>
                  <a:cxn ang="0">
                    <a:pos x="T2" y="T3"/>
                  </a:cxn>
                  <a:cxn ang="0">
                    <a:pos x="T4" y="T5"/>
                  </a:cxn>
                  <a:cxn ang="0">
                    <a:pos x="T6" y="T7"/>
                  </a:cxn>
                  <a:cxn ang="0">
                    <a:pos x="T8" y="T9"/>
                  </a:cxn>
                  <a:cxn ang="0">
                    <a:pos x="T10" y="T11"/>
                  </a:cxn>
                </a:cxnLst>
                <a:rect l="0" t="0" r="r" b="b"/>
                <a:pathLst>
                  <a:path w="44" h="41">
                    <a:moveTo>
                      <a:pt x="41" y="14"/>
                    </a:moveTo>
                    <a:cubicBezTo>
                      <a:pt x="44" y="26"/>
                      <a:pt x="35" y="33"/>
                      <a:pt x="28" y="38"/>
                    </a:cubicBezTo>
                    <a:cubicBezTo>
                      <a:pt x="18" y="41"/>
                      <a:pt x="11" y="34"/>
                      <a:pt x="5" y="29"/>
                    </a:cubicBezTo>
                    <a:cubicBezTo>
                      <a:pt x="0" y="24"/>
                      <a:pt x="4" y="18"/>
                      <a:pt x="5" y="11"/>
                    </a:cubicBezTo>
                    <a:cubicBezTo>
                      <a:pt x="11" y="5"/>
                      <a:pt x="20" y="0"/>
                      <a:pt x="30" y="4"/>
                    </a:cubicBezTo>
                    <a:cubicBezTo>
                      <a:pt x="34" y="7"/>
                      <a:pt x="37" y="9"/>
                      <a:pt x="4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1" name="Freeform 151"/>
              <p:cNvSpPr>
                <a:spLocks/>
              </p:cNvSpPr>
              <p:nvPr userDrawn="1"/>
            </p:nvSpPr>
            <p:spPr bwMode="auto">
              <a:xfrm>
                <a:off x="4288" y="287"/>
                <a:ext cx="310" cy="108"/>
              </a:xfrm>
              <a:custGeom>
                <a:avLst/>
                <a:gdLst>
                  <a:gd name="T0" fmla="*/ 131 w 131"/>
                  <a:gd name="T1" fmla="*/ 13 h 46"/>
                  <a:gd name="T2" fmla="*/ 101 w 131"/>
                  <a:gd name="T3" fmla="*/ 31 h 46"/>
                  <a:gd name="T4" fmla="*/ 0 w 131"/>
                  <a:gd name="T5" fmla="*/ 45 h 46"/>
                  <a:gd name="T6" fmla="*/ 0 w 131"/>
                  <a:gd name="T7" fmla="*/ 40 h 46"/>
                  <a:gd name="T8" fmla="*/ 131 w 131"/>
                  <a:gd name="T9" fmla="*/ 13 h 46"/>
                </a:gdLst>
                <a:ahLst/>
                <a:cxnLst>
                  <a:cxn ang="0">
                    <a:pos x="T0" y="T1"/>
                  </a:cxn>
                  <a:cxn ang="0">
                    <a:pos x="T2" y="T3"/>
                  </a:cxn>
                  <a:cxn ang="0">
                    <a:pos x="T4" y="T5"/>
                  </a:cxn>
                  <a:cxn ang="0">
                    <a:pos x="T6" y="T7"/>
                  </a:cxn>
                  <a:cxn ang="0">
                    <a:pos x="T8" y="T9"/>
                  </a:cxn>
                </a:cxnLst>
                <a:rect l="0" t="0" r="r" b="b"/>
                <a:pathLst>
                  <a:path w="131" h="46">
                    <a:moveTo>
                      <a:pt x="131" y="13"/>
                    </a:moveTo>
                    <a:cubicBezTo>
                      <a:pt x="131" y="25"/>
                      <a:pt x="110" y="22"/>
                      <a:pt x="101" y="31"/>
                    </a:cubicBezTo>
                    <a:cubicBezTo>
                      <a:pt x="71" y="46"/>
                      <a:pt x="36" y="46"/>
                      <a:pt x="0" y="45"/>
                    </a:cubicBezTo>
                    <a:cubicBezTo>
                      <a:pt x="0" y="40"/>
                      <a:pt x="0" y="40"/>
                      <a:pt x="0" y="40"/>
                    </a:cubicBezTo>
                    <a:cubicBezTo>
                      <a:pt x="35" y="10"/>
                      <a:pt x="85" y="0"/>
                      <a:pt x="13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2" name="Freeform 152"/>
              <p:cNvSpPr>
                <a:spLocks/>
              </p:cNvSpPr>
              <p:nvPr userDrawn="1"/>
            </p:nvSpPr>
            <p:spPr bwMode="auto">
              <a:xfrm>
                <a:off x="1205" y="381"/>
                <a:ext cx="82" cy="74"/>
              </a:xfrm>
              <a:custGeom>
                <a:avLst/>
                <a:gdLst>
                  <a:gd name="T0" fmla="*/ 35 w 35"/>
                  <a:gd name="T1" fmla="*/ 15 h 31"/>
                  <a:gd name="T2" fmla="*/ 20 w 35"/>
                  <a:gd name="T3" fmla="*/ 31 h 31"/>
                  <a:gd name="T4" fmla="*/ 4 w 35"/>
                  <a:gd name="T5" fmla="*/ 22 h 31"/>
                  <a:gd name="T6" fmla="*/ 17 w 35"/>
                  <a:gd name="T7" fmla="*/ 0 h 31"/>
                  <a:gd name="T8" fmla="*/ 35 w 35"/>
                  <a:gd name="T9" fmla="*/ 15 h 31"/>
                </a:gdLst>
                <a:ahLst/>
                <a:cxnLst>
                  <a:cxn ang="0">
                    <a:pos x="T0" y="T1"/>
                  </a:cxn>
                  <a:cxn ang="0">
                    <a:pos x="T2" y="T3"/>
                  </a:cxn>
                  <a:cxn ang="0">
                    <a:pos x="T4" y="T5"/>
                  </a:cxn>
                  <a:cxn ang="0">
                    <a:pos x="T6" y="T7"/>
                  </a:cxn>
                  <a:cxn ang="0">
                    <a:pos x="T8" y="T9"/>
                  </a:cxn>
                </a:cxnLst>
                <a:rect l="0" t="0" r="r" b="b"/>
                <a:pathLst>
                  <a:path w="35" h="31">
                    <a:moveTo>
                      <a:pt x="35" y="15"/>
                    </a:moveTo>
                    <a:cubicBezTo>
                      <a:pt x="34" y="24"/>
                      <a:pt x="29" y="29"/>
                      <a:pt x="20" y="31"/>
                    </a:cubicBezTo>
                    <a:cubicBezTo>
                      <a:pt x="14" y="31"/>
                      <a:pt x="7" y="28"/>
                      <a:pt x="4" y="22"/>
                    </a:cubicBezTo>
                    <a:cubicBezTo>
                      <a:pt x="0" y="10"/>
                      <a:pt x="10" y="5"/>
                      <a:pt x="17" y="0"/>
                    </a:cubicBezTo>
                    <a:cubicBezTo>
                      <a:pt x="25" y="1"/>
                      <a:pt x="33" y="8"/>
                      <a:pt x="3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3" name="Freeform 153"/>
              <p:cNvSpPr>
                <a:spLocks/>
              </p:cNvSpPr>
              <p:nvPr userDrawn="1"/>
            </p:nvSpPr>
            <p:spPr bwMode="auto">
              <a:xfrm>
                <a:off x="4463" y="400"/>
                <a:ext cx="95" cy="99"/>
              </a:xfrm>
              <a:custGeom>
                <a:avLst/>
                <a:gdLst>
                  <a:gd name="T0" fmla="*/ 40 w 40"/>
                  <a:gd name="T1" fmla="*/ 18 h 42"/>
                  <a:gd name="T2" fmla="*/ 26 w 40"/>
                  <a:gd name="T3" fmla="*/ 40 h 42"/>
                  <a:gd name="T4" fmla="*/ 5 w 40"/>
                  <a:gd name="T5" fmla="*/ 33 h 42"/>
                  <a:gd name="T6" fmla="*/ 2 w 40"/>
                  <a:gd name="T7" fmla="*/ 18 h 42"/>
                  <a:gd name="T8" fmla="*/ 40 w 40"/>
                  <a:gd name="T9" fmla="*/ 18 h 42"/>
                </a:gdLst>
                <a:ahLst/>
                <a:cxnLst>
                  <a:cxn ang="0">
                    <a:pos x="T0" y="T1"/>
                  </a:cxn>
                  <a:cxn ang="0">
                    <a:pos x="T2" y="T3"/>
                  </a:cxn>
                  <a:cxn ang="0">
                    <a:pos x="T4" y="T5"/>
                  </a:cxn>
                  <a:cxn ang="0">
                    <a:pos x="T6" y="T7"/>
                  </a:cxn>
                  <a:cxn ang="0">
                    <a:pos x="T8" y="T9"/>
                  </a:cxn>
                </a:cxnLst>
                <a:rect l="0" t="0" r="r" b="b"/>
                <a:pathLst>
                  <a:path w="40" h="42">
                    <a:moveTo>
                      <a:pt x="40" y="18"/>
                    </a:moveTo>
                    <a:cubicBezTo>
                      <a:pt x="39" y="26"/>
                      <a:pt x="36" y="36"/>
                      <a:pt x="26" y="40"/>
                    </a:cubicBezTo>
                    <a:cubicBezTo>
                      <a:pt x="17" y="42"/>
                      <a:pt x="12" y="37"/>
                      <a:pt x="5" y="33"/>
                    </a:cubicBezTo>
                    <a:cubicBezTo>
                      <a:pt x="0" y="29"/>
                      <a:pt x="3" y="22"/>
                      <a:pt x="2" y="18"/>
                    </a:cubicBezTo>
                    <a:cubicBezTo>
                      <a:pt x="9" y="0"/>
                      <a:pt x="34" y="0"/>
                      <a:pt x="4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4" name="Freeform 154"/>
              <p:cNvSpPr>
                <a:spLocks/>
              </p:cNvSpPr>
              <p:nvPr userDrawn="1"/>
            </p:nvSpPr>
            <p:spPr bwMode="auto">
              <a:xfrm>
                <a:off x="4681" y="429"/>
                <a:ext cx="330" cy="101"/>
              </a:xfrm>
              <a:custGeom>
                <a:avLst/>
                <a:gdLst>
                  <a:gd name="T0" fmla="*/ 140 w 140"/>
                  <a:gd name="T1" fmla="*/ 9 h 43"/>
                  <a:gd name="T2" fmla="*/ 57 w 140"/>
                  <a:gd name="T3" fmla="*/ 43 h 43"/>
                  <a:gd name="T4" fmla="*/ 5 w 140"/>
                  <a:gd name="T5" fmla="*/ 42 h 43"/>
                  <a:gd name="T6" fmla="*/ 0 w 140"/>
                  <a:gd name="T7" fmla="*/ 38 h 43"/>
                  <a:gd name="T8" fmla="*/ 140 w 140"/>
                  <a:gd name="T9" fmla="*/ 4 h 43"/>
                  <a:gd name="T10" fmla="*/ 140 w 140"/>
                  <a:gd name="T11" fmla="*/ 9 h 43"/>
                </a:gdLst>
                <a:ahLst/>
                <a:cxnLst>
                  <a:cxn ang="0">
                    <a:pos x="T0" y="T1"/>
                  </a:cxn>
                  <a:cxn ang="0">
                    <a:pos x="T2" y="T3"/>
                  </a:cxn>
                  <a:cxn ang="0">
                    <a:pos x="T4" y="T5"/>
                  </a:cxn>
                  <a:cxn ang="0">
                    <a:pos x="T6" y="T7"/>
                  </a:cxn>
                  <a:cxn ang="0">
                    <a:pos x="T8" y="T9"/>
                  </a:cxn>
                  <a:cxn ang="0">
                    <a:pos x="T10" y="T11"/>
                  </a:cxn>
                </a:cxnLst>
                <a:rect l="0" t="0" r="r" b="b"/>
                <a:pathLst>
                  <a:path w="140" h="43">
                    <a:moveTo>
                      <a:pt x="140" y="9"/>
                    </a:moveTo>
                    <a:cubicBezTo>
                      <a:pt x="116" y="25"/>
                      <a:pt x="89" y="43"/>
                      <a:pt x="57" y="43"/>
                    </a:cubicBezTo>
                    <a:cubicBezTo>
                      <a:pt x="5" y="42"/>
                      <a:pt x="5" y="42"/>
                      <a:pt x="5" y="42"/>
                    </a:cubicBezTo>
                    <a:cubicBezTo>
                      <a:pt x="0" y="38"/>
                      <a:pt x="0" y="38"/>
                      <a:pt x="0" y="38"/>
                    </a:cubicBezTo>
                    <a:cubicBezTo>
                      <a:pt x="32" y="0"/>
                      <a:pt x="90" y="0"/>
                      <a:pt x="140" y="4"/>
                    </a:cubicBezTo>
                    <a:cubicBezTo>
                      <a:pt x="140" y="9"/>
                      <a:pt x="140" y="9"/>
                      <a:pt x="14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5" name="Freeform 155"/>
              <p:cNvSpPr>
                <a:spLocks/>
              </p:cNvSpPr>
              <p:nvPr userDrawn="1"/>
            </p:nvSpPr>
            <p:spPr bwMode="auto">
              <a:xfrm>
                <a:off x="579" y="459"/>
                <a:ext cx="87" cy="95"/>
              </a:xfrm>
              <a:custGeom>
                <a:avLst/>
                <a:gdLst>
                  <a:gd name="T0" fmla="*/ 37 w 37"/>
                  <a:gd name="T1" fmla="*/ 20 h 40"/>
                  <a:gd name="T2" fmla="*/ 24 w 37"/>
                  <a:gd name="T3" fmla="*/ 38 h 40"/>
                  <a:gd name="T4" fmla="*/ 4 w 37"/>
                  <a:gd name="T5" fmla="*/ 29 h 40"/>
                  <a:gd name="T6" fmla="*/ 12 w 37"/>
                  <a:gd name="T7" fmla="*/ 7 h 40"/>
                  <a:gd name="T8" fmla="*/ 37 w 37"/>
                  <a:gd name="T9" fmla="*/ 20 h 40"/>
                </a:gdLst>
                <a:ahLst/>
                <a:cxnLst>
                  <a:cxn ang="0">
                    <a:pos x="T0" y="T1"/>
                  </a:cxn>
                  <a:cxn ang="0">
                    <a:pos x="T2" y="T3"/>
                  </a:cxn>
                  <a:cxn ang="0">
                    <a:pos x="T4" y="T5"/>
                  </a:cxn>
                  <a:cxn ang="0">
                    <a:pos x="T6" y="T7"/>
                  </a:cxn>
                  <a:cxn ang="0">
                    <a:pos x="T8" y="T9"/>
                  </a:cxn>
                </a:cxnLst>
                <a:rect l="0" t="0" r="r" b="b"/>
                <a:pathLst>
                  <a:path w="37" h="40">
                    <a:moveTo>
                      <a:pt x="37" y="20"/>
                    </a:moveTo>
                    <a:cubicBezTo>
                      <a:pt x="37" y="28"/>
                      <a:pt x="33" y="35"/>
                      <a:pt x="24" y="38"/>
                    </a:cubicBezTo>
                    <a:cubicBezTo>
                      <a:pt x="15" y="40"/>
                      <a:pt x="8" y="36"/>
                      <a:pt x="4" y="29"/>
                    </a:cubicBezTo>
                    <a:cubicBezTo>
                      <a:pt x="0" y="21"/>
                      <a:pt x="4" y="12"/>
                      <a:pt x="12" y="7"/>
                    </a:cubicBezTo>
                    <a:cubicBezTo>
                      <a:pt x="22" y="0"/>
                      <a:pt x="33" y="12"/>
                      <a:pt x="3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6" name="Freeform 156"/>
              <p:cNvSpPr>
                <a:spLocks/>
              </p:cNvSpPr>
              <p:nvPr userDrawn="1"/>
            </p:nvSpPr>
            <p:spPr bwMode="auto">
              <a:xfrm>
                <a:off x="706" y="499"/>
                <a:ext cx="81" cy="71"/>
              </a:xfrm>
              <a:custGeom>
                <a:avLst/>
                <a:gdLst>
                  <a:gd name="T0" fmla="*/ 31 w 34"/>
                  <a:gd name="T1" fmla="*/ 12 h 30"/>
                  <a:gd name="T2" fmla="*/ 27 w 34"/>
                  <a:gd name="T3" fmla="*/ 25 h 30"/>
                  <a:gd name="T4" fmla="*/ 9 w 34"/>
                  <a:gd name="T5" fmla="*/ 25 h 30"/>
                  <a:gd name="T6" fmla="*/ 3 w 34"/>
                  <a:gd name="T7" fmla="*/ 8 h 30"/>
                  <a:gd name="T8" fmla="*/ 15 w 34"/>
                  <a:gd name="T9" fmla="*/ 0 h 30"/>
                  <a:gd name="T10" fmla="*/ 31 w 34"/>
                  <a:gd name="T11" fmla="*/ 12 h 30"/>
                </a:gdLst>
                <a:ahLst/>
                <a:cxnLst>
                  <a:cxn ang="0">
                    <a:pos x="T0" y="T1"/>
                  </a:cxn>
                  <a:cxn ang="0">
                    <a:pos x="T2" y="T3"/>
                  </a:cxn>
                  <a:cxn ang="0">
                    <a:pos x="T4" y="T5"/>
                  </a:cxn>
                  <a:cxn ang="0">
                    <a:pos x="T6" y="T7"/>
                  </a:cxn>
                  <a:cxn ang="0">
                    <a:pos x="T8" y="T9"/>
                  </a:cxn>
                  <a:cxn ang="0">
                    <a:pos x="T10" y="T11"/>
                  </a:cxn>
                </a:cxnLst>
                <a:rect l="0" t="0" r="r" b="b"/>
                <a:pathLst>
                  <a:path w="34" h="30">
                    <a:moveTo>
                      <a:pt x="31" y="12"/>
                    </a:moveTo>
                    <a:cubicBezTo>
                      <a:pt x="34" y="17"/>
                      <a:pt x="29" y="20"/>
                      <a:pt x="27" y="25"/>
                    </a:cubicBezTo>
                    <a:cubicBezTo>
                      <a:pt x="21" y="28"/>
                      <a:pt x="14" y="30"/>
                      <a:pt x="9" y="25"/>
                    </a:cubicBezTo>
                    <a:cubicBezTo>
                      <a:pt x="2" y="21"/>
                      <a:pt x="0" y="14"/>
                      <a:pt x="3" y="8"/>
                    </a:cubicBezTo>
                    <a:cubicBezTo>
                      <a:pt x="6" y="3"/>
                      <a:pt x="12" y="4"/>
                      <a:pt x="15" y="0"/>
                    </a:cubicBezTo>
                    <a:cubicBezTo>
                      <a:pt x="21" y="3"/>
                      <a:pt x="28" y="6"/>
                      <a:pt x="3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7" name="Freeform 157"/>
              <p:cNvSpPr>
                <a:spLocks/>
              </p:cNvSpPr>
              <p:nvPr userDrawn="1"/>
            </p:nvSpPr>
            <p:spPr bwMode="auto">
              <a:xfrm>
                <a:off x="-331" y="523"/>
                <a:ext cx="241" cy="265"/>
              </a:xfrm>
              <a:custGeom>
                <a:avLst/>
                <a:gdLst>
                  <a:gd name="T0" fmla="*/ 102 w 102"/>
                  <a:gd name="T1" fmla="*/ 100 h 112"/>
                  <a:gd name="T2" fmla="*/ 67 w 102"/>
                  <a:gd name="T3" fmla="*/ 91 h 112"/>
                  <a:gd name="T4" fmla="*/ 0 w 102"/>
                  <a:gd name="T5" fmla="*/ 12 h 112"/>
                  <a:gd name="T6" fmla="*/ 19 w 102"/>
                  <a:gd name="T7" fmla="*/ 11 h 112"/>
                  <a:gd name="T8" fmla="*/ 40 w 102"/>
                  <a:gd name="T9" fmla="*/ 22 h 112"/>
                  <a:gd name="T10" fmla="*/ 102 w 102"/>
                  <a:gd name="T11" fmla="*/ 100 h 112"/>
                </a:gdLst>
                <a:ahLst/>
                <a:cxnLst>
                  <a:cxn ang="0">
                    <a:pos x="T0" y="T1"/>
                  </a:cxn>
                  <a:cxn ang="0">
                    <a:pos x="T2" y="T3"/>
                  </a:cxn>
                  <a:cxn ang="0">
                    <a:pos x="T4" y="T5"/>
                  </a:cxn>
                  <a:cxn ang="0">
                    <a:pos x="T6" y="T7"/>
                  </a:cxn>
                  <a:cxn ang="0">
                    <a:pos x="T8" y="T9"/>
                  </a:cxn>
                  <a:cxn ang="0">
                    <a:pos x="T10" y="T11"/>
                  </a:cxn>
                </a:cxnLst>
                <a:rect l="0" t="0" r="r" b="b"/>
                <a:pathLst>
                  <a:path w="102" h="112">
                    <a:moveTo>
                      <a:pt x="102" y="100"/>
                    </a:moveTo>
                    <a:cubicBezTo>
                      <a:pt x="92" y="112"/>
                      <a:pt x="77" y="97"/>
                      <a:pt x="67" y="91"/>
                    </a:cubicBezTo>
                    <a:cubicBezTo>
                      <a:pt x="33" y="72"/>
                      <a:pt x="34" y="34"/>
                      <a:pt x="0" y="12"/>
                    </a:cubicBezTo>
                    <a:cubicBezTo>
                      <a:pt x="4" y="0"/>
                      <a:pt x="13" y="13"/>
                      <a:pt x="19" y="11"/>
                    </a:cubicBezTo>
                    <a:cubicBezTo>
                      <a:pt x="25" y="15"/>
                      <a:pt x="33" y="19"/>
                      <a:pt x="40" y="22"/>
                    </a:cubicBezTo>
                    <a:cubicBezTo>
                      <a:pt x="72" y="40"/>
                      <a:pt x="80" y="71"/>
                      <a:pt x="102"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8" name="Freeform 158"/>
              <p:cNvSpPr>
                <a:spLocks noEditPoints="1"/>
              </p:cNvSpPr>
              <p:nvPr userDrawn="1"/>
            </p:nvSpPr>
            <p:spPr bwMode="auto">
              <a:xfrm>
                <a:off x="-830" y="-1106"/>
                <a:ext cx="7382" cy="2575"/>
              </a:xfrm>
              <a:custGeom>
                <a:avLst/>
                <a:gdLst>
                  <a:gd name="T0" fmla="*/ 3013 w 3124"/>
                  <a:gd name="T1" fmla="*/ 440 h 1089"/>
                  <a:gd name="T2" fmla="*/ 2076 w 3124"/>
                  <a:gd name="T3" fmla="*/ 537 h 1089"/>
                  <a:gd name="T4" fmla="*/ 1664 w 3124"/>
                  <a:gd name="T5" fmla="*/ 615 h 1089"/>
                  <a:gd name="T6" fmla="*/ 1865 w 3124"/>
                  <a:gd name="T7" fmla="*/ 414 h 1089"/>
                  <a:gd name="T8" fmla="*/ 2185 w 3124"/>
                  <a:gd name="T9" fmla="*/ 288 h 1089"/>
                  <a:gd name="T10" fmla="*/ 2477 w 3124"/>
                  <a:gd name="T11" fmla="*/ 308 h 1089"/>
                  <a:gd name="T12" fmla="*/ 2759 w 3124"/>
                  <a:gd name="T13" fmla="*/ 388 h 1089"/>
                  <a:gd name="T14" fmla="*/ 2707 w 3124"/>
                  <a:gd name="T15" fmla="*/ 254 h 1089"/>
                  <a:gd name="T16" fmla="*/ 2234 w 3124"/>
                  <a:gd name="T17" fmla="*/ 256 h 1089"/>
                  <a:gd name="T18" fmla="*/ 2634 w 3124"/>
                  <a:gd name="T19" fmla="*/ 37 h 1089"/>
                  <a:gd name="T20" fmla="*/ 2084 w 3124"/>
                  <a:gd name="T21" fmla="*/ 280 h 1089"/>
                  <a:gd name="T22" fmla="*/ 1701 w 3124"/>
                  <a:gd name="T23" fmla="*/ 460 h 1089"/>
                  <a:gd name="T24" fmla="*/ 1657 w 3124"/>
                  <a:gd name="T25" fmla="*/ 470 h 1089"/>
                  <a:gd name="T26" fmla="*/ 1524 w 3124"/>
                  <a:gd name="T27" fmla="*/ 607 h 1089"/>
                  <a:gd name="T28" fmla="*/ 1550 w 3124"/>
                  <a:gd name="T29" fmla="*/ 675 h 1089"/>
                  <a:gd name="T30" fmla="*/ 1398 w 3124"/>
                  <a:gd name="T31" fmla="*/ 370 h 1089"/>
                  <a:gd name="T32" fmla="*/ 1147 w 3124"/>
                  <a:gd name="T33" fmla="*/ 344 h 1089"/>
                  <a:gd name="T34" fmla="*/ 1308 w 3124"/>
                  <a:gd name="T35" fmla="*/ 543 h 1089"/>
                  <a:gd name="T36" fmla="*/ 115 w 3124"/>
                  <a:gd name="T37" fmla="*/ 434 h 1089"/>
                  <a:gd name="T38" fmla="*/ 23 w 3124"/>
                  <a:gd name="T39" fmla="*/ 408 h 1089"/>
                  <a:gd name="T40" fmla="*/ 1403 w 3124"/>
                  <a:gd name="T41" fmla="*/ 653 h 1089"/>
                  <a:gd name="T42" fmla="*/ 954 w 3124"/>
                  <a:gd name="T43" fmla="*/ 634 h 1089"/>
                  <a:gd name="T44" fmla="*/ 756 w 3124"/>
                  <a:gd name="T45" fmla="*/ 687 h 1089"/>
                  <a:gd name="T46" fmla="*/ 432 w 3124"/>
                  <a:gd name="T47" fmla="*/ 674 h 1089"/>
                  <a:gd name="T48" fmla="*/ 362 w 3124"/>
                  <a:gd name="T49" fmla="*/ 817 h 1089"/>
                  <a:gd name="T50" fmla="*/ 141 w 3124"/>
                  <a:gd name="T51" fmla="*/ 893 h 1089"/>
                  <a:gd name="T52" fmla="*/ 406 w 3124"/>
                  <a:gd name="T53" fmla="*/ 866 h 1089"/>
                  <a:gd name="T54" fmla="*/ 578 w 3124"/>
                  <a:gd name="T55" fmla="*/ 841 h 1089"/>
                  <a:gd name="T56" fmla="*/ 736 w 3124"/>
                  <a:gd name="T57" fmla="*/ 778 h 1089"/>
                  <a:gd name="T58" fmla="*/ 891 w 3124"/>
                  <a:gd name="T59" fmla="*/ 699 h 1089"/>
                  <a:gd name="T60" fmla="*/ 1170 w 3124"/>
                  <a:gd name="T61" fmla="*/ 614 h 1089"/>
                  <a:gd name="T62" fmla="*/ 1107 w 3124"/>
                  <a:gd name="T63" fmla="*/ 889 h 1089"/>
                  <a:gd name="T64" fmla="*/ 1119 w 3124"/>
                  <a:gd name="T65" fmla="*/ 860 h 1089"/>
                  <a:gd name="T66" fmla="*/ 1212 w 3124"/>
                  <a:gd name="T67" fmla="*/ 623 h 1089"/>
                  <a:gd name="T68" fmla="*/ 1243 w 3124"/>
                  <a:gd name="T69" fmla="*/ 627 h 1089"/>
                  <a:gd name="T70" fmla="*/ 1320 w 3124"/>
                  <a:gd name="T71" fmla="*/ 685 h 1089"/>
                  <a:gd name="T72" fmla="*/ 1311 w 3124"/>
                  <a:gd name="T73" fmla="*/ 796 h 1089"/>
                  <a:gd name="T74" fmla="*/ 1586 w 3124"/>
                  <a:gd name="T75" fmla="*/ 869 h 1089"/>
                  <a:gd name="T76" fmla="*/ 1843 w 3124"/>
                  <a:gd name="T77" fmla="*/ 663 h 1089"/>
                  <a:gd name="T78" fmla="*/ 1880 w 3124"/>
                  <a:gd name="T79" fmla="*/ 729 h 1089"/>
                  <a:gd name="T80" fmla="*/ 1917 w 3124"/>
                  <a:gd name="T81" fmla="*/ 662 h 1089"/>
                  <a:gd name="T82" fmla="*/ 1976 w 3124"/>
                  <a:gd name="T83" fmla="*/ 681 h 1089"/>
                  <a:gd name="T84" fmla="*/ 2008 w 3124"/>
                  <a:gd name="T85" fmla="*/ 884 h 1089"/>
                  <a:gd name="T86" fmla="*/ 2046 w 3124"/>
                  <a:gd name="T87" fmla="*/ 875 h 1089"/>
                  <a:gd name="T88" fmla="*/ 2293 w 3124"/>
                  <a:gd name="T89" fmla="*/ 845 h 1089"/>
                  <a:gd name="T90" fmla="*/ 2439 w 3124"/>
                  <a:gd name="T91" fmla="*/ 900 h 1089"/>
                  <a:gd name="T92" fmla="*/ 2453 w 3124"/>
                  <a:gd name="T93" fmla="*/ 839 h 1089"/>
                  <a:gd name="T94" fmla="*/ 2400 w 3124"/>
                  <a:gd name="T95" fmla="*/ 772 h 1089"/>
                  <a:gd name="T96" fmla="*/ 2759 w 3124"/>
                  <a:gd name="T97" fmla="*/ 863 h 1089"/>
                  <a:gd name="T98" fmla="*/ 2510 w 3124"/>
                  <a:gd name="T99" fmla="*/ 784 h 1089"/>
                  <a:gd name="T100" fmla="*/ 2137 w 3124"/>
                  <a:gd name="T101" fmla="*/ 649 h 1089"/>
                  <a:gd name="T102" fmla="*/ 2995 w 3124"/>
                  <a:gd name="T103" fmla="*/ 558 h 1089"/>
                  <a:gd name="T104" fmla="*/ 1563 w 3124"/>
                  <a:gd name="T105" fmla="*/ 768 h 1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24" h="1089">
                    <a:moveTo>
                      <a:pt x="3112" y="414"/>
                    </a:moveTo>
                    <a:cubicBezTo>
                      <a:pt x="3097" y="386"/>
                      <a:pt x="3071" y="374"/>
                      <a:pt x="3040" y="374"/>
                    </a:cubicBezTo>
                    <a:cubicBezTo>
                      <a:pt x="3015" y="376"/>
                      <a:pt x="2997" y="393"/>
                      <a:pt x="2986" y="414"/>
                    </a:cubicBezTo>
                    <a:cubicBezTo>
                      <a:pt x="2980" y="435"/>
                      <a:pt x="2988" y="454"/>
                      <a:pt x="3004" y="467"/>
                    </a:cubicBezTo>
                    <a:cubicBezTo>
                      <a:pt x="3011" y="470"/>
                      <a:pt x="3020" y="469"/>
                      <a:pt x="3024" y="462"/>
                    </a:cubicBezTo>
                    <a:cubicBezTo>
                      <a:pt x="3028" y="450"/>
                      <a:pt x="3015" y="450"/>
                      <a:pt x="3013" y="440"/>
                    </a:cubicBezTo>
                    <a:cubicBezTo>
                      <a:pt x="3009" y="426"/>
                      <a:pt x="3014" y="415"/>
                      <a:pt x="3024" y="406"/>
                    </a:cubicBezTo>
                    <a:cubicBezTo>
                      <a:pt x="3033" y="396"/>
                      <a:pt x="3050" y="401"/>
                      <a:pt x="3061" y="401"/>
                    </a:cubicBezTo>
                    <a:cubicBezTo>
                      <a:pt x="3073" y="409"/>
                      <a:pt x="3084" y="416"/>
                      <a:pt x="3090" y="429"/>
                    </a:cubicBezTo>
                    <a:cubicBezTo>
                      <a:pt x="3096" y="446"/>
                      <a:pt x="3096" y="464"/>
                      <a:pt x="3090" y="481"/>
                    </a:cubicBezTo>
                    <a:cubicBezTo>
                      <a:pt x="3079" y="505"/>
                      <a:pt x="3055" y="524"/>
                      <a:pt x="3030" y="529"/>
                    </a:cubicBezTo>
                    <a:cubicBezTo>
                      <a:pt x="2951" y="540"/>
                      <a:pt x="2076" y="537"/>
                      <a:pt x="2076" y="537"/>
                    </a:cubicBezTo>
                    <a:cubicBezTo>
                      <a:pt x="1973" y="546"/>
                      <a:pt x="1856" y="517"/>
                      <a:pt x="1768" y="571"/>
                    </a:cubicBezTo>
                    <a:cubicBezTo>
                      <a:pt x="1727" y="591"/>
                      <a:pt x="1707" y="635"/>
                      <a:pt x="1697" y="675"/>
                    </a:cubicBezTo>
                    <a:cubicBezTo>
                      <a:pt x="1671" y="698"/>
                      <a:pt x="1643" y="725"/>
                      <a:pt x="1622" y="751"/>
                    </a:cubicBezTo>
                    <a:cubicBezTo>
                      <a:pt x="1619" y="748"/>
                      <a:pt x="1619" y="748"/>
                      <a:pt x="1619" y="748"/>
                    </a:cubicBezTo>
                    <a:cubicBezTo>
                      <a:pt x="1624" y="725"/>
                      <a:pt x="1634" y="705"/>
                      <a:pt x="1639" y="682"/>
                    </a:cubicBezTo>
                    <a:cubicBezTo>
                      <a:pt x="1653" y="662"/>
                      <a:pt x="1653" y="636"/>
                      <a:pt x="1664" y="615"/>
                    </a:cubicBezTo>
                    <a:cubicBezTo>
                      <a:pt x="1701" y="556"/>
                      <a:pt x="1735" y="496"/>
                      <a:pt x="1792" y="454"/>
                    </a:cubicBezTo>
                    <a:cubicBezTo>
                      <a:pt x="1816" y="422"/>
                      <a:pt x="1858" y="428"/>
                      <a:pt x="1894" y="428"/>
                    </a:cubicBezTo>
                    <a:cubicBezTo>
                      <a:pt x="1934" y="447"/>
                      <a:pt x="1980" y="452"/>
                      <a:pt x="2028" y="448"/>
                    </a:cubicBezTo>
                    <a:cubicBezTo>
                      <a:pt x="2030" y="446"/>
                      <a:pt x="2031" y="444"/>
                      <a:pt x="2031" y="441"/>
                    </a:cubicBezTo>
                    <a:cubicBezTo>
                      <a:pt x="2017" y="428"/>
                      <a:pt x="1995" y="423"/>
                      <a:pt x="1980" y="411"/>
                    </a:cubicBezTo>
                    <a:cubicBezTo>
                      <a:pt x="1942" y="393"/>
                      <a:pt x="1905" y="417"/>
                      <a:pt x="1865" y="414"/>
                    </a:cubicBezTo>
                    <a:cubicBezTo>
                      <a:pt x="1863" y="412"/>
                      <a:pt x="1861" y="411"/>
                      <a:pt x="1862" y="408"/>
                    </a:cubicBezTo>
                    <a:cubicBezTo>
                      <a:pt x="1898" y="381"/>
                      <a:pt x="1940" y="362"/>
                      <a:pt x="1981" y="344"/>
                    </a:cubicBezTo>
                    <a:cubicBezTo>
                      <a:pt x="2015" y="326"/>
                      <a:pt x="2050" y="316"/>
                      <a:pt x="2086" y="303"/>
                    </a:cubicBezTo>
                    <a:cubicBezTo>
                      <a:pt x="2100" y="303"/>
                      <a:pt x="2113" y="290"/>
                      <a:pt x="2127" y="299"/>
                    </a:cubicBezTo>
                    <a:cubicBezTo>
                      <a:pt x="2178" y="285"/>
                      <a:pt x="2178" y="285"/>
                      <a:pt x="2178" y="285"/>
                    </a:cubicBezTo>
                    <a:cubicBezTo>
                      <a:pt x="2180" y="286"/>
                      <a:pt x="2182" y="289"/>
                      <a:pt x="2185" y="288"/>
                    </a:cubicBezTo>
                    <a:cubicBezTo>
                      <a:pt x="2229" y="274"/>
                      <a:pt x="2283" y="287"/>
                      <a:pt x="2332" y="286"/>
                    </a:cubicBezTo>
                    <a:cubicBezTo>
                      <a:pt x="2339" y="292"/>
                      <a:pt x="2339" y="292"/>
                      <a:pt x="2339" y="292"/>
                    </a:cubicBezTo>
                    <a:cubicBezTo>
                      <a:pt x="2385" y="304"/>
                      <a:pt x="2385" y="304"/>
                      <a:pt x="2385" y="304"/>
                    </a:cubicBezTo>
                    <a:cubicBezTo>
                      <a:pt x="2402" y="305"/>
                      <a:pt x="2410" y="326"/>
                      <a:pt x="2428" y="327"/>
                    </a:cubicBezTo>
                    <a:cubicBezTo>
                      <a:pt x="2438" y="313"/>
                      <a:pt x="2418" y="307"/>
                      <a:pt x="2413" y="299"/>
                    </a:cubicBezTo>
                    <a:cubicBezTo>
                      <a:pt x="2434" y="294"/>
                      <a:pt x="2458" y="300"/>
                      <a:pt x="2477" y="308"/>
                    </a:cubicBezTo>
                    <a:cubicBezTo>
                      <a:pt x="2468" y="319"/>
                      <a:pt x="2468" y="319"/>
                      <a:pt x="2468" y="319"/>
                    </a:cubicBezTo>
                    <a:cubicBezTo>
                      <a:pt x="2462" y="330"/>
                      <a:pt x="2471" y="337"/>
                      <a:pt x="2479" y="341"/>
                    </a:cubicBezTo>
                    <a:cubicBezTo>
                      <a:pt x="2486" y="343"/>
                      <a:pt x="2491" y="338"/>
                      <a:pt x="2495" y="336"/>
                    </a:cubicBezTo>
                    <a:cubicBezTo>
                      <a:pt x="2508" y="328"/>
                      <a:pt x="2495" y="319"/>
                      <a:pt x="2498" y="311"/>
                    </a:cubicBezTo>
                    <a:cubicBezTo>
                      <a:pt x="2569" y="324"/>
                      <a:pt x="2638" y="341"/>
                      <a:pt x="2703" y="369"/>
                    </a:cubicBezTo>
                    <a:cubicBezTo>
                      <a:pt x="2721" y="375"/>
                      <a:pt x="2738" y="389"/>
                      <a:pt x="2759" y="388"/>
                    </a:cubicBezTo>
                    <a:cubicBezTo>
                      <a:pt x="2738" y="369"/>
                      <a:pt x="2711" y="360"/>
                      <a:pt x="2686" y="349"/>
                    </a:cubicBezTo>
                    <a:cubicBezTo>
                      <a:pt x="2669" y="339"/>
                      <a:pt x="2646" y="338"/>
                      <a:pt x="2634" y="325"/>
                    </a:cubicBezTo>
                    <a:cubicBezTo>
                      <a:pt x="2637" y="320"/>
                      <a:pt x="2643" y="322"/>
                      <a:pt x="2646" y="318"/>
                    </a:cubicBezTo>
                    <a:cubicBezTo>
                      <a:pt x="2679" y="314"/>
                      <a:pt x="2707" y="290"/>
                      <a:pt x="2730" y="264"/>
                    </a:cubicBezTo>
                    <a:cubicBezTo>
                      <a:pt x="2732" y="258"/>
                      <a:pt x="2742" y="260"/>
                      <a:pt x="2741" y="252"/>
                    </a:cubicBezTo>
                    <a:cubicBezTo>
                      <a:pt x="2733" y="243"/>
                      <a:pt x="2718" y="255"/>
                      <a:pt x="2707" y="254"/>
                    </a:cubicBezTo>
                    <a:cubicBezTo>
                      <a:pt x="2666" y="262"/>
                      <a:pt x="2649" y="309"/>
                      <a:pt x="2609" y="318"/>
                    </a:cubicBezTo>
                    <a:cubicBezTo>
                      <a:pt x="2560" y="306"/>
                      <a:pt x="2510" y="295"/>
                      <a:pt x="2461" y="282"/>
                    </a:cubicBezTo>
                    <a:cubicBezTo>
                      <a:pt x="2437" y="278"/>
                      <a:pt x="2411" y="276"/>
                      <a:pt x="2389" y="267"/>
                    </a:cubicBezTo>
                    <a:cubicBezTo>
                      <a:pt x="2335" y="262"/>
                      <a:pt x="2335" y="262"/>
                      <a:pt x="2335" y="262"/>
                    </a:cubicBezTo>
                    <a:cubicBezTo>
                      <a:pt x="2237" y="262"/>
                      <a:pt x="2237" y="262"/>
                      <a:pt x="2237" y="262"/>
                    </a:cubicBezTo>
                    <a:cubicBezTo>
                      <a:pt x="2236" y="260"/>
                      <a:pt x="2233" y="259"/>
                      <a:pt x="2234" y="256"/>
                    </a:cubicBezTo>
                    <a:cubicBezTo>
                      <a:pt x="2269" y="247"/>
                      <a:pt x="2299" y="227"/>
                      <a:pt x="2333" y="218"/>
                    </a:cubicBezTo>
                    <a:cubicBezTo>
                      <a:pt x="2591" y="100"/>
                      <a:pt x="2591" y="100"/>
                      <a:pt x="2591" y="100"/>
                    </a:cubicBezTo>
                    <a:cubicBezTo>
                      <a:pt x="2617" y="76"/>
                      <a:pt x="2641" y="49"/>
                      <a:pt x="2664" y="21"/>
                    </a:cubicBezTo>
                    <a:cubicBezTo>
                      <a:pt x="2664" y="13"/>
                      <a:pt x="2660" y="6"/>
                      <a:pt x="2653" y="3"/>
                    </a:cubicBezTo>
                    <a:cubicBezTo>
                      <a:pt x="2646" y="0"/>
                      <a:pt x="2639" y="1"/>
                      <a:pt x="2634" y="7"/>
                    </a:cubicBezTo>
                    <a:cubicBezTo>
                      <a:pt x="2622" y="15"/>
                      <a:pt x="2634" y="26"/>
                      <a:pt x="2634" y="37"/>
                    </a:cubicBezTo>
                    <a:cubicBezTo>
                      <a:pt x="2622" y="52"/>
                      <a:pt x="2604" y="66"/>
                      <a:pt x="2590" y="74"/>
                    </a:cubicBezTo>
                    <a:cubicBezTo>
                      <a:pt x="2586" y="73"/>
                      <a:pt x="2325" y="193"/>
                      <a:pt x="2325" y="193"/>
                    </a:cubicBezTo>
                    <a:cubicBezTo>
                      <a:pt x="2286" y="210"/>
                      <a:pt x="2248" y="228"/>
                      <a:pt x="2208" y="237"/>
                    </a:cubicBezTo>
                    <a:cubicBezTo>
                      <a:pt x="2152" y="246"/>
                      <a:pt x="2152" y="246"/>
                      <a:pt x="2152" y="246"/>
                    </a:cubicBezTo>
                    <a:cubicBezTo>
                      <a:pt x="2148" y="257"/>
                      <a:pt x="2138" y="264"/>
                      <a:pt x="2128" y="268"/>
                    </a:cubicBezTo>
                    <a:cubicBezTo>
                      <a:pt x="2112" y="271"/>
                      <a:pt x="2100" y="280"/>
                      <a:pt x="2084" y="280"/>
                    </a:cubicBezTo>
                    <a:cubicBezTo>
                      <a:pt x="1959" y="329"/>
                      <a:pt x="1829" y="380"/>
                      <a:pt x="1730" y="479"/>
                    </a:cubicBezTo>
                    <a:cubicBezTo>
                      <a:pt x="1736" y="467"/>
                      <a:pt x="1739" y="452"/>
                      <a:pt x="1740" y="438"/>
                    </a:cubicBezTo>
                    <a:cubicBezTo>
                      <a:pt x="1738" y="423"/>
                      <a:pt x="1739" y="407"/>
                      <a:pt x="1729" y="395"/>
                    </a:cubicBezTo>
                    <a:cubicBezTo>
                      <a:pt x="1727" y="390"/>
                      <a:pt x="1720" y="375"/>
                      <a:pt x="1722" y="369"/>
                    </a:cubicBezTo>
                    <a:cubicBezTo>
                      <a:pt x="1708" y="378"/>
                      <a:pt x="1708" y="378"/>
                      <a:pt x="1708" y="378"/>
                    </a:cubicBezTo>
                    <a:cubicBezTo>
                      <a:pt x="1700" y="399"/>
                      <a:pt x="1692" y="438"/>
                      <a:pt x="1701" y="460"/>
                    </a:cubicBezTo>
                    <a:cubicBezTo>
                      <a:pt x="1703" y="478"/>
                      <a:pt x="1718" y="498"/>
                      <a:pt x="1704" y="513"/>
                    </a:cubicBezTo>
                    <a:cubicBezTo>
                      <a:pt x="1658" y="570"/>
                      <a:pt x="1632" y="637"/>
                      <a:pt x="1602" y="701"/>
                    </a:cubicBezTo>
                    <a:cubicBezTo>
                      <a:pt x="1590" y="699"/>
                      <a:pt x="1584" y="688"/>
                      <a:pt x="1580" y="678"/>
                    </a:cubicBezTo>
                    <a:cubicBezTo>
                      <a:pt x="1612" y="636"/>
                      <a:pt x="1638" y="590"/>
                      <a:pt x="1648" y="537"/>
                    </a:cubicBezTo>
                    <a:cubicBezTo>
                      <a:pt x="1654" y="532"/>
                      <a:pt x="1650" y="519"/>
                      <a:pt x="1656" y="513"/>
                    </a:cubicBezTo>
                    <a:cubicBezTo>
                      <a:pt x="1654" y="498"/>
                      <a:pt x="1665" y="482"/>
                      <a:pt x="1657" y="470"/>
                    </a:cubicBezTo>
                    <a:cubicBezTo>
                      <a:pt x="1663" y="449"/>
                      <a:pt x="1629" y="429"/>
                      <a:pt x="1651" y="416"/>
                    </a:cubicBezTo>
                    <a:cubicBezTo>
                      <a:pt x="1633" y="424"/>
                      <a:pt x="1633" y="424"/>
                      <a:pt x="1633" y="424"/>
                    </a:cubicBezTo>
                    <a:cubicBezTo>
                      <a:pt x="1592" y="479"/>
                      <a:pt x="1654" y="560"/>
                      <a:pt x="1607" y="612"/>
                    </a:cubicBezTo>
                    <a:cubicBezTo>
                      <a:pt x="1607" y="616"/>
                      <a:pt x="1607" y="616"/>
                      <a:pt x="1607" y="616"/>
                    </a:cubicBezTo>
                    <a:cubicBezTo>
                      <a:pt x="1594" y="633"/>
                      <a:pt x="1587" y="651"/>
                      <a:pt x="1569" y="662"/>
                    </a:cubicBezTo>
                    <a:cubicBezTo>
                      <a:pt x="1546" y="653"/>
                      <a:pt x="1537" y="627"/>
                      <a:pt x="1524" y="607"/>
                    </a:cubicBezTo>
                    <a:cubicBezTo>
                      <a:pt x="1503" y="587"/>
                      <a:pt x="1503" y="545"/>
                      <a:pt x="1515" y="517"/>
                    </a:cubicBezTo>
                    <a:cubicBezTo>
                      <a:pt x="1524" y="489"/>
                      <a:pt x="1509" y="465"/>
                      <a:pt x="1507" y="440"/>
                    </a:cubicBezTo>
                    <a:cubicBezTo>
                      <a:pt x="1497" y="434"/>
                      <a:pt x="1497" y="434"/>
                      <a:pt x="1497" y="434"/>
                    </a:cubicBezTo>
                    <a:cubicBezTo>
                      <a:pt x="1474" y="464"/>
                      <a:pt x="1465" y="511"/>
                      <a:pt x="1484" y="547"/>
                    </a:cubicBezTo>
                    <a:cubicBezTo>
                      <a:pt x="1493" y="565"/>
                      <a:pt x="1494" y="589"/>
                      <a:pt x="1508" y="603"/>
                    </a:cubicBezTo>
                    <a:cubicBezTo>
                      <a:pt x="1517" y="631"/>
                      <a:pt x="1534" y="650"/>
                      <a:pt x="1550" y="675"/>
                    </a:cubicBezTo>
                    <a:cubicBezTo>
                      <a:pt x="1554" y="685"/>
                      <a:pt x="1544" y="687"/>
                      <a:pt x="1539" y="691"/>
                    </a:cubicBezTo>
                    <a:cubicBezTo>
                      <a:pt x="1529" y="685"/>
                      <a:pt x="1531" y="669"/>
                      <a:pt x="1521" y="662"/>
                    </a:cubicBezTo>
                    <a:cubicBezTo>
                      <a:pt x="1489" y="595"/>
                      <a:pt x="1448" y="540"/>
                      <a:pt x="1398" y="485"/>
                    </a:cubicBezTo>
                    <a:cubicBezTo>
                      <a:pt x="1396" y="477"/>
                      <a:pt x="1387" y="469"/>
                      <a:pt x="1392" y="459"/>
                    </a:cubicBezTo>
                    <a:cubicBezTo>
                      <a:pt x="1411" y="442"/>
                      <a:pt x="1414" y="408"/>
                      <a:pt x="1405" y="386"/>
                    </a:cubicBezTo>
                    <a:cubicBezTo>
                      <a:pt x="1403" y="381"/>
                      <a:pt x="1397" y="375"/>
                      <a:pt x="1398" y="370"/>
                    </a:cubicBezTo>
                    <a:cubicBezTo>
                      <a:pt x="1384" y="359"/>
                      <a:pt x="1384" y="359"/>
                      <a:pt x="1384" y="359"/>
                    </a:cubicBezTo>
                    <a:cubicBezTo>
                      <a:pt x="1386" y="393"/>
                      <a:pt x="1364" y="422"/>
                      <a:pt x="1373" y="458"/>
                    </a:cubicBezTo>
                    <a:cubicBezTo>
                      <a:pt x="1373" y="460"/>
                      <a:pt x="1373" y="460"/>
                      <a:pt x="1373" y="460"/>
                    </a:cubicBezTo>
                    <a:cubicBezTo>
                      <a:pt x="1274" y="386"/>
                      <a:pt x="1165" y="319"/>
                      <a:pt x="1053" y="267"/>
                    </a:cubicBezTo>
                    <a:cubicBezTo>
                      <a:pt x="1045" y="292"/>
                      <a:pt x="1045" y="292"/>
                      <a:pt x="1045" y="292"/>
                    </a:cubicBezTo>
                    <a:cubicBezTo>
                      <a:pt x="1073" y="299"/>
                      <a:pt x="1147" y="344"/>
                      <a:pt x="1147" y="344"/>
                    </a:cubicBezTo>
                    <a:cubicBezTo>
                      <a:pt x="1181" y="357"/>
                      <a:pt x="1212" y="377"/>
                      <a:pt x="1243" y="395"/>
                    </a:cubicBezTo>
                    <a:cubicBezTo>
                      <a:pt x="1374" y="468"/>
                      <a:pt x="1460" y="588"/>
                      <a:pt x="1519" y="721"/>
                    </a:cubicBezTo>
                    <a:cubicBezTo>
                      <a:pt x="1520" y="732"/>
                      <a:pt x="1530" y="744"/>
                      <a:pt x="1523" y="754"/>
                    </a:cubicBezTo>
                    <a:cubicBezTo>
                      <a:pt x="1503" y="723"/>
                      <a:pt x="1474" y="706"/>
                      <a:pt x="1450" y="681"/>
                    </a:cubicBezTo>
                    <a:cubicBezTo>
                      <a:pt x="1443" y="635"/>
                      <a:pt x="1416" y="592"/>
                      <a:pt x="1377" y="573"/>
                    </a:cubicBezTo>
                    <a:cubicBezTo>
                      <a:pt x="1363" y="552"/>
                      <a:pt x="1332" y="550"/>
                      <a:pt x="1308" y="543"/>
                    </a:cubicBezTo>
                    <a:cubicBezTo>
                      <a:pt x="958" y="541"/>
                      <a:pt x="958" y="541"/>
                      <a:pt x="958" y="541"/>
                    </a:cubicBezTo>
                    <a:cubicBezTo>
                      <a:pt x="674" y="538"/>
                      <a:pt x="415" y="550"/>
                      <a:pt x="133" y="545"/>
                    </a:cubicBezTo>
                    <a:cubicBezTo>
                      <a:pt x="93" y="541"/>
                      <a:pt x="45" y="528"/>
                      <a:pt x="34" y="486"/>
                    </a:cubicBezTo>
                    <a:cubicBezTo>
                      <a:pt x="26" y="472"/>
                      <a:pt x="26" y="447"/>
                      <a:pt x="34" y="433"/>
                    </a:cubicBezTo>
                    <a:cubicBezTo>
                      <a:pt x="44" y="415"/>
                      <a:pt x="63" y="409"/>
                      <a:pt x="83" y="407"/>
                    </a:cubicBezTo>
                    <a:cubicBezTo>
                      <a:pt x="98" y="409"/>
                      <a:pt x="109" y="423"/>
                      <a:pt x="115" y="434"/>
                    </a:cubicBezTo>
                    <a:cubicBezTo>
                      <a:pt x="115" y="447"/>
                      <a:pt x="105" y="458"/>
                      <a:pt x="100" y="469"/>
                    </a:cubicBezTo>
                    <a:cubicBezTo>
                      <a:pt x="101" y="473"/>
                      <a:pt x="105" y="481"/>
                      <a:pt x="111" y="478"/>
                    </a:cubicBezTo>
                    <a:cubicBezTo>
                      <a:pt x="124" y="473"/>
                      <a:pt x="134" y="459"/>
                      <a:pt x="136" y="447"/>
                    </a:cubicBezTo>
                    <a:cubicBezTo>
                      <a:pt x="137" y="440"/>
                      <a:pt x="140" y="430"/>
                      <a:pt x="134" y="425"/>
                    </a:cubicBezTo>
                    <a:cubicBezTo>
                      <a:pt x="128" y="405"/>
                      <a:pt x="107" y="391"/>
                      <a:pt x="88" y="386"/>
                    </a:cubicBezTo>
                    <a:cubicBezTo>
                      <a:pt x="64" y="384"/>
                      <a:pt x="39" y="391"/>
                      <a:pt x="23" y="408"/>
                    </a:cubicBezTo>
                    <a:cubicBezTo>
                      <a:pt x="0" y="427"/>
                      <a:pt x="1" y="462"/>
                      <a:pt x="8" y="489"/>
                    </a:cubicBezTo>
                    <a:cubicBezTo>
                      <a:pt x="23" y="532"/>
                      <a:pt x="68" y="561"/>
                      <a:pt x="111" y="567"/>
                    </a:cubicBezTo>
                    <a:cubicBezTo>
                      <a:pt x="1046" y="570"/>
                      <a:pt x="1046" y="570"/>
                      <a:pt x="1046" y="570"/>
                    </a:cubicBezTo>
                    <a:cubicBezTo>
                      <a:pt x="1137" y="575"/>
                      <a:pt x="1240" y="560"/>
                      <a:pt x="1332" y="578"/>
                    </a:cubicBezTo>
                    <a:cubicBezTo>
                      <a:pt x="1365" y="589"/>
                      <a:pt x="1401" y="614"/>
                      <a:pt x="1410" y="652"/>
                    </a:cubicBezTo>
                    <a:cubicBezTo>
                      <a:pt x="1409" y="654"/>
                      <a:pt x="1406" y="653"/>
                      <a:pt x="1403" y="653"/>
                    </a:cubicBezTo>
                    <a:cubicBezTo>
                      <a:pt x="1327" y="603"/>
                      <a:pt x="1227" y="585"/>
                      <a:pt x="1130" y="597"/>
                    </a:cubicBezTo>
                    <a:cubicBezTo>
                      <a:pt x="1092" y="595"/>
                      <a:pt x="1057" y="609"/>
                      <a:pt x="1023" y="619"/>
                    </a:cubicBezTo>
                    <a:cubicBezTo>
                      <a:pt x="1004" y="623"/>
                      <a:pt x="987" y="614"/>
                      <a:pt x="976" y="603"/>
                    </a:cubicBezTo>
                    <a:cubicBezTo>
                      <a:pt x="941" y="572"/>
                      <a:pt x="881" y="574"/>
                      <a:pt x="836" y="586"/>
                    </a:cubicBezTo>
                    <a:cubicBezTo>
                      <a:pt x="836" y="589"/>
                      <a:pt x="835" y="592"/>
                      <a:pt x="837" y="593"/>
                    </a:cubicBezTo>
                    <a:cubicBezTo>
                      <a:pt x="884" y="589"/>
                      <a:pt x="912" y="629"/>
                      <a:pt x="954" y="634"/>
                    </a:cubicBezTo>
                    <a:cubicBezTo>
                      <a:pt x="964" y="636"/>
                      <a:pt x="972" y="626"/>
                      <a:pt x="980" y="633"/>
                    </a:cubicBezTo>
                    <a:cubicBezTo>
                      <a:pt x="936" y="655"/>
                      <a:pt x="894" y="680"/>
                      <a:pt x="847" y="693"/>
                    </a:cubicBezTo>
                    <a:cubicBezTo>
                      <a:pt x="833" y="690"/>
                      <a:pt x="825" y="677"/>
                      <a:pt x="813" y="669"/>
                    </a:cubicBezTo>
                    <a:cubicBezTo>
                      <a:pt x="795" y="649"/>
                      <a:pt x="761" y="658"/>
                      <a:pt x="737" y="656"/>
                    </a:cubicBezTo>
                    <a:cubicBezTo>
                      <a:pt x="728" y="658"/>
                      <a:pt x="720" y="652"/>
                      <a:pt x="714" y="656"/>
                    </a:cubicBezTo>
                    <a:cubicBezTo>
                      <a:pt x="722" y="671"/>
                      <a:pt x="739" y="680"/>
                      <a:pt x="756" y="687"/>
                    </a:cubicBezTo>
                    <a:cubicBezTo>
                      <a:pt x="780" y="698"/>
                      <a:pt x="808" y="687"/>
                      <a:pt x="830" y="701"/>
                    </a:cubicBezTo>
                    <a:cubicBezTo>
                      <a:pt x="824" y="708"/>
                      <a:pt x="816" y="710"/>
                      <a:pt x="809" y="715"/>
                    </a:cubicBezTo>
                    <a:cubicBezTo>
                      <a:pt x="764" y="732"/>
                      <a:pt x="727" y="773"/>
                      <a:pt x="677" y="770"/>
                    </a:cubicBezTo>
                    <a:cubicBezTo>
                      <a:pt x="624" y="775"/>
                      <a:pt x="570" y="760"/>
                      <a:pt x="535" y="723"/>
                    </a:cubicBezTo>
                    <a:cubicBezTo>
                      <a:pt x="519" y="686"/>
                      <a:pt x="480" y="665"/>
                      <a:pt x="438" y="667"/>
                    </a:cubicBezTo>
                    <a:cubicBezTo>
                      <a:pt x="435" y="669"/>
                      <a:pt x="431" y="669"/>
                      <a:pt x="432" y="674"/>
                    </a:cubicBezTo>
                    <a:cubicBezTo>
                      <a:pt x="453" y="687"/>
                      <a:pt x="470" y="712"/>
                      <a:pt x="491" y="726"/>
                    </a:cubicBezTo>
                    <a:cubicBezTo>
                      <a:pt x="504" y="743"/>
                      <a:pt x="530" y="726"/>
                      <a:pt x="543" y="745"/>
                    </a:cubicBezTo>
                    <a:cubicBezTo>
                      <a:pt x="561" y="757"/>
                      <a:pt x="584" y="768"/>
                      <a:pt x="605" y="772"/>
                    </a:cubicBezTo>
                    <a:cubicBezTo>
                      <a:pt x="620" y="778"/>
                      <a:pt x="638" y="781"/>
                      <a:pt x="655" y="785"/>
                    </a:cubicBezTo>
                    <a:cubicBezTo>
                      <a:pt x="648" y="789"/>
                      <a:pt x="648" y="789"/>
                      <a:pt x="648" y="789"/>
                    </a:cubicBezTo>
                    <a:cubicBezTo>
                      <a:pt x="561" y="818"/>
                      <a:pt x="460" y="821"/>
                      <a:pt x="362" y="817"/>
                    </a:cubicBezTo>
                    <a:cubicBezTo>
                      <a:pt x="333" y="816"/>
                      <a:pt x="305" y="807"/>
                      <a:pt x="277" y="808"/>
                    </a:cubicBezTo>
                    <a:cubicBezTo>
                      <a:pt x="281" y="814"/>
                      <a:pt x="291" y="819"/>
                      <a:pt x="300" y="822"/>
                    </a:cubicBezTo>
                    <a:cubicBezTo>
                      <a:pt x="292" y="827"/>
                      <a:pt x="283" y="829"/>
                      <a:pt x="274" y="830"/>
                    </a:cubicBezTo>
                    <a:cubicBezTo>
                      <a:pt x="262" y="833"/>
                      <a:pt x="249" y="834"/>
                      <a:pt x="237" y="839"/>
                    </a:cubicBezTo>
                    <a:cubicBezTo>
                      <a:pt x="222" y="838"/>
                      <a:pt x="208" y="844"/>
                      <a:pt x="196" y="849"/>
                    </a:cubicBezTo>
                    <a:cubicBezTo>
                      <a:pt x="180" y="866"/>
                      <a:pt x="160" y="885"/>
                      <a:pt x="141" y="893"/>
                    </a:cubicBezTo>
                    <a:cubicBezTo>
                      <a:pt x="141" y="897"/>
                      <a:pt x="140" y="903"/>
                      <a:pt x="145" y="903"/>
                    </a:cubicBezTo>
                    <a:cubicBezTo>
                      <a:pt x="163" y="895"/>
                      <a:pt x="186" y="901"/>
                      <a:pt x="205" y="893"/>
                    </a:cubicBezTo>
                    <a:cubicBezTo>
                      <a:pt x="236" y="891"/>
                      <a:pt x="254" y="856"/>
                      <a:pt x="279" y="841"/>
                    </a:cubicBezTo>
                    <a:cubicBezTo>
                      <a:pt x="306" y="820"/>
                      <a:pt x="345" y="825"/>
                      <a:pt x="377" y="830"/>
                    </a:cubicBezTo>
                    <a:cubicBezTo>
                      <a:pt x="397" y="834"/>
                      <a:pt x="375" y="842"/>
                      <a:pt x="381" y="855"/>
                    </a:cubicBezTo>
                    <a:cubicBezTo>
                      <a:pt x="389" y="862"/>
                      <a:pt x="396" y="869"/>
                      <a:pt x="406" y="866"/>
                    </a:cubicBezTo>
                    <a:cubicBezTo>
                      <a:pt x="408" y="864"/>
                      <a:pt x="410" y="863"/>
                      <a:pt x="413" y="862"/>
                    </a:cubicBezTo>
                    <a:cubicBezTo>
                      <a:pt x="419" y="854"/>
                      <a:pt x="418" y="845"/>
                      <a:pt x="414" y="837"/>
                    </a:cubicBezTo>
                    <a:cubicBezTo>
                      <a:pt x="427" y="829"/>
                      <a:pt x="446" y="838"/>
                      <a:pt x="460" y="833"/>
                    </a:cubicBezTo>
                    <a:cubicBezTo>
                      <a:pt x="496" y="832"/>
                      <a:pt x="533" y="824"/>
                      <a:pt x="568" y="823"/>
                    </a:cubicBezTo>
                    <a:cubicBezTo>
                      <a:pt x="574" y="822"/>
                      <a:pt x="581" y="816"/>
                      <a:pt x="587" y="822"/>
                    </a:cubicBezTo>
                    <a:cubicBezTo>
                      <a:pt x="584" y="830"/>
                      <a:pt x="574" y="831"/>
                      <a:pt x="578" y="841"/>
                    </a:cubicBezTo>
                    <a:cubicBezTo>
                      <a:pt x="580" y="850"/>
                      <a:pt x="590" y="854"/>
                      <a:pt x="597" y="856"/>
                    </a:cubicBezTo>
                    <a:cubicBezTo>
                      <a:pt x="607" y="852"/>
                      <a:pt x="615" y="845"/>
                      <a:pt x="612" y="833"/>
                    </a:cubicBezTo>
                    <a:cubicBezTo>
                      <a:pt x="610" y="826"/>
                      <a:pt x="602" y="825"/>
                      <a:pt x="597" y="822"/>
                    </a:cubicBezTo>
                    <a:cubicBezTo>
                      <a:pt x="617" y="812"/>
                      <a:pt x="640" y="809"/>
                      <a:pt x="661" y="800"/>
                    </a:cubicBezTo>
                    <a:cubicBezTo>
                      <a:pt x="675" y="797"/>
                      <a:pt x="688" y="792"/>
                      <a:pt x="701" y="786"/>
                    </a:cubicBezTo>
                    <a:cubicBezTo>
                      <a:pt x="713" y="785"/>
                      <a:pt x="724" y="774"/>
                      <a:pt x="736" y="778"/>
                    </a:cubicBezTo>
                    <a:cubicBezTo>
                      <a:pt x="731" y="795"/>
                      <a:pt x="724" y="810"/>
                      <a:pt x="715" y="825"/>
                    </a:cubicBezTo>
                    <a:cubicBezTo>
                      <a:pt x="700" y="876"/>
                      <a:pt x="688" y="944"/>
                      <a:pt x="715" y="993"/>
                    </a:cubicBezTo>
                    <a:cubicBezTo>
                      <a:pt x="718" y="994"/>
                      <a:pt x="719" y="992"/>
                      <a:pt x="721" y="991"/>
                    </a:cubicBezTo>
                    <a:cubicBezTo>
                      <a:pt x="701" y="940"/>
                      <a:pt x="712" y="881"/>
                      <a:pt x="730" y="833"/>
                    </a:cubicBezTo>
                    <a:cubicBezTo>
                      <a:pt x="743" y="750"/>
                      <a:pt x="828" y="726"/>
                      <a:pt x="888" y="695"/>
                    </a:cubicBezTo>
                    <a:cubicBezTo>
                      <a:pt x="891" y="699"/>
                      <a:pt x="891" y="699"/>
                      <a:pt x="891" y="699"/>
                    </a:cubicBezTo>
                    <a:cubicBezTo>
                      <a:pt x="875" y="742"/>
                      <a:pt x="851" y="782"/>
                      <a:pt x="855" y="834"/>
                    </a:cubicBezTo>
                    <a:cubicBezTo>
                      <a:pt x="857" y="842"/>
                      <a:pt x="851" y="851"/>
                      <a:pt x="855" y="857"/>
                    </a:cubicBezTo>
                    <a:cubicBezTo>
                      <a:pt x="871" y="848"/>
                      <a:pt x="881" y="829"/>
                      <a:pt x="890" y="812"/>
                    </a:cubicBezTo>
                    <a:cubicBezTo>
                      <a:pt x="897" y="769"/>
                      <a:pt x="872" y="715"/>
                      <a:pt x="916" y="683"/>
                    </a:cubicBezTo>
                    <a:cubicBezTo>
                      <a:pt x="995" y="652"/>
                      <a:pt x="1069" y="611"/>
                      <a:pt x="1160" y="610"/>
                    </a:cubicBezTo>
                    <a:cubicBezTo>
                      <a:pt x="1163" y="613"/>
                      <a:pt x="1170" y="608"/>
                      <a:pt x="1170" y="614"/>
                    </a:cubicBezTo>
                    <a:cubicBezTo>
                      <a:pt x="1151" y="635"/>
                      <a:pt x="1123" y="656"/>
                      <a:pt x="1115" y="682"/>
                    </a:cubicBezTo>
                    <a:cubicBezTo>
                      <a:pt x="1084" y="724"/>
                      <a:pt x="1085" y="797"/>
                      <a:pt x="1098" y="849"/>
                    </a:cubicBezTo>
                    <a:cubicBezTo>
                      <a:pt x="1107" y="879"/>
                      <a:pt x="1081" y="895"/>
                      <a:pt x="1069" y="919"/>
                    </a:cubicBezTo>
                    <a:cubicBezTo>
                      <a:pt x="1063" y="927"/>
                      <a:pt x="1061" y="941"/>
                      <a:pt x="1056" y="950"/>
                    </a:cubicBezTo>
                    <a:cubicBezTo>
                      <a:pt x="1074" y="952"/>
                      <a:pt x="1074" y="952"/>
                      <a:pt x="1074" y="952"/>
                    </a:cubicBezTo>
                    <a:cubicBezTo>
                      <a:pt x="1091" y="935"/>
                      <a:pt x="1106" y="914"/>
                      <a:pt x="1107" y="889"/>
                    </a:cubicBezTo>
                    <a:cubicBezTo>
                      <a:pt x="1109" y="898"/>
                      <a:pt x="1118" y="906"/>
                      <a:pt x="1125" y="908"/>
                    </a:cubicBezTo>
                    <a:cubicBezTo>
                      <a:pt x="1132" y="897"/>
                      <a:pt x="1120" y="890"/>
                      <a:pt x="1119" y="879"/>
                    </a:cubicBezTo>
                    <a:cubicBezTo>
                      <a:pt x="1134" y="870"/>
                      <a:pt x="1141" y="890"/>
                      <a:pt x="1153" y="893"/>
                    </a:cubicBezTo>
                    <a:cubicBezTo>
                      <a:pt x="1173" y="898"/>
                      <a:pt x="1191" y="907"/>
                      <a:pt x="1212" y="907"/>
                    </a:cubicBezTo>
                    <a:cubicBezTo>
                      <a:pt x="1219" y="900"/>
                      <a:pt x="1219" y="900"/>
                      <a:pt x="1219" y="900"/>
                    </a:cubicBezTo>
                    <a:cubicBezTo>
                      <a:pt x="1197" y="867"/>
                      <a:pt x="1155" y="862"/>
                      <a:pt x="1119" y="860"/>
                    </a:cubicBezTo>
                    <a:cubicBezTo>
                      <a:pt x="1099" y="828"/>
                      <a:pt x="1099" y="788"/>
                      <a:pt x="1101" y="749"/>
                    </a:cubicBezTo>
                    <a:cubicBezTo>
                      <a:pt x="1105" y="729"/>
                      <a:pt x="1109" y="708"/>
                      <a:pt x="1121" y="689"/>
                    </a:cubicBezTo>
                    <a:cubicBezTo>
                      <a:pt x="1125" y="676"/>
                      <a:pt x="1139" y="663"/>
                      <a:pt x="1147" y="653"/>
                    </a:cubicBezTo>
                    <a:cubicBezTo>
                      <a:pt x="1165" y="636"/>
                      <a:pt x="1187" y="625"/>
                      <a:pt x="1208" y="620"/>
                    </a:cubicBezTo>
                    <a:cubicBezTo>
                      <a:pt x="1211" y="620"/>
                      <a:pt x="1211" y="620"/>
                      <a:pt x="1211" y="620"/>
                    </a:cubicBezTo>
                    <a:cubicBezTo>
                      <a:pt x="1211" y="622"/>
                      <a:pt x="1212" y="623"/>
                      <a:pt x="1212" y="623"/>
                    </a:cubicBezTo>
                    <a:cubicBezTo>
                      <a:pt x="1186" y="643"/>
                      <a:pt x="1183" y="671"/>
                      <a:pt x="1168" y="696"/>
                    </a:cubicBezTo>
                    <a:cubicBezTo>
                      <a:pt x="1151" y="720"/>
                      <a:pt x="1144" y="753"/>
                      <a:pt x="1159" y="780"/>
                    </a:cubicBezTo>
                    <a:cubicBezTo>
                      <a:pt x="1165" y="793"/>
                      <a:pt x="1162" y="812"/>
                      <a:pt x="1175" y="821"/>
                    </a:cubicBezTo>
                    <a:cubicBezTo>
                      <a:pt x="1188" y="804"/>
                      <a:pt x="1189" y="781"/>
                      <a:pt x="1195" y="762"/>
                    </a:cubicBezTo>
                    <a:cubicBezTo>
                      <a:pt x="1193" y="730"/>
                      <a:pt x="1173" y="700"/>
                      <a:pt x="1192" y="669"/>
                    </a:cubicBezTo>
                    <a:cubicBezTo>
                      <a:pt x="1201" y="645"/>
                      <a:pt x="1221" y="635"/>
                      <a:pt x="1243" y="627"/>
                    </a:cubicBezTo>
                    <a:cubicBezTo>
                      <a:pt x="1296" y="622"/>
                      <a:pt x="1342" y="649"/>
                      <a:pt x="1388" y="669"/>
                    </a:cubicBezTo>
                    <a:cubicBezTo>
                      <a:pt x="1398" y="676"/>
                      <a:pt x="1414" y="682"/>
                      <a:pt x="1416" y="695"/>
                    </a:cubicBezTo>
                    <a:cubicBezTo>
                      <a:pt x="1415" y="721"/>
                      <a:pt x="1401" y="747"/>
                      <a:pt x="1381" y="760"/>
                    </a:cubicBezTo>
                    <a:cubicBezTo>
                      <a:pt x="1355" y="775"/>
                      <a:pt x="1317" y="777"/>
                      <a:pt x="1293" y="759"/>
                    </a:cubicBezTo>
                    <a:cubicBezTo>
                      <a:pt x="1279" y="745"/>
                      <a:pt x="1273" y="719"/>
                      <a:pt x="1278" y="700"/>
                    </a:cubicBezTo>
                    <a:cubicBezTo>
                      <a:pt x="1289" y="688"/>
                      <a:pt x="1303" y="679"/>
                      <a:pt x="1320" y="685"/>
                    </a:cubicBezTo>
                    <a:cubicBezTo>
                      <a:pt x="1330" y="689"/>
                      <a:pt x="1338" y="699"/>
                      <a:pt x="1351" y="693"/>
                    </a:cubicBezTo>
                    <a:cubicBezTo>
                      <a:pt x="1356" y="690"/>
                      <a:pt x="1358" y="683"/>
                      <a:pt x="1355" y="678"/>
                    </a:cubicBezTo>
                    <a:cubicBezTo>
                      <a:pt x="1344" y="672"/>
                      <a:pt x="1340" y="658"/>
                      <a:pt x="1326" y="656"/>
                    </a:cubicBezTo>
                    <a:cubicBezTo>
                      <a:pt x="1308" y="653"/>
                      <a:pt x="1286" y="654"/>
                      <a:pt x="1273" y="666"/>
                    </a:cubicBezTo>
                    <a:cubicBezTo>
                      <a:pt x="1253" y="684"/>
                      <a:pt x="1245" y="710"/>
                      <a:pt x="1251" y="734"/>
                    </a:cubicBezTo>
                    <a:cubicBezTo>
                      <a:pt x="1258" y="765"/>
                      <a:pt x="1281" y="787"/>
                      <a:pt x="1311" y="796"/>
                    </a:cubicBezTo>
                    <a:cubicBezTo>
                      <a:pt x="1355" y="806"/>
                      <a:pt x="1401" y="793"/>
                      <a:pt x="1429" y="755"/>
                    </a:cubicBezTo>
                    <a:cubicBezTo>
                      <a:pt x="1440" y="743"/>
                      <a:pt x="1443" y="729"/>
                      <a:pt x="1450" y="714"/>
                    </a:cubicBezTo>
                    <a:cubicBezTo>
                      <a:pt x="1496" y="742"/>
                      <a:pt x="1531" y="791"/>
                      <a:pt x="1549" y="841"/>
                    </a:cubicBezTo>
                    <a:cubicBezTo>
                      <a:pt x="1549" y="858"/>
                      <a:pt x="1554" y="875"/>
                      <a:pt x="1550" y="890"/>
                    </a:cubicBezTo>
                    <a:cubicBezTo>
                      <a:pt x="1583" y="892"/>
                      <a:pt x="1583" y="892"/>
                      <a:pt x="1583" y="892"/>
                    </a:cubicBezTo>
                    <a:cubicBezTo>
                      <a:pt x="1580" y="885"/>
                      <a:pt x="1583" y="876"/>
                      <a:pt x="1586" y="869"/>
                    </a:cubicBezTo>
                    <a:cubicBezTo>
                      <a:pt x="1599" y="805"/>
                      <a:pt x="1638" y="752"/>
                      <a:pt x="1685" y="711"/>
                    </a:cubicBezTo>
                    <a:cubicBezTo>
                      <a:pt x="1701" y="701"/>
                      <a:pt x="1698" y="723"/>
                      <a:pt x="1701" y="730"/>
                    </a:cubicBezTo>
                    <a:cubicBezTo>
                      <a:pt x="1716" y="767"/>
                      <a:pt x="1749" y="793"/>
                      <a:pt x="1785" y="804"/>
                    </a:cubicBezTo>
                    <a:cubicBezTo>
                      <a:pt x="1825" y="810"/>
                      <a:pt x="1864" y="801"/>
                      <a:pt x="1889" y="770"/>
                    </a:cubicBezTo>
                    <a:cubicBezTo>
                      <a:pt x="1901" y="746"/>
                      <a:pt x="1917" y="713"/>
                      <a:pt x="1895" y="688"/>
                    </a:cubicBezTo>
                    <a:cubicBezTo>
                      <a:pt x="1882" y="672"/>
                      <a:pt x="1864" y="663"/>
                      <a:pt x="1843" y="663"/>
                    </a:cubicBezTo>
                    <a:cubicBezTo>
                      <a:pt x="1818" y="663"/>
                      <a:pt x="1802" y="681"/>
                      <a:pt x="1790" y="699"/>
                    </a:cubicBezTo>
                    <a:cubicBezTo>
                      <a:pt x="1790" y="707"/>
                      <a:pt x="1789" y="716"/>
                      <a:pt x="1796" y="719"/>
                    </a:cubicBezTo>
                    <a:cubicBezTo>
                      <a:pt x="1799" y="719"/>
                      <a:pt x="1807" y="720"/>
                      <a:pt x="1810" y="715"/>
                    </a:cubicBezTo>
                    <a:cubicBezTo>
                      <a:pt x="1812" y="700"/>
                      <a:pt x="1824" y="693"/>
                      <a:pt x="1836" y="686"/>
                    </a:cubicBezTo>
                    <a:cubicBezTo>
                      <a:pt x="1846" y="680"/>
                      <a:pt x="1858" y="686"/>
                      <a:pt x="1867" y="691"/>
                    </a:cubicBezTo>
                    <a:cubicBezTo>
                      <a:pt x="1877" y="700"/>
                      <a:pt x="1879" y="715"/>
                      <a:pt x="1880" y="729"/>
                    </a:cubicBezTo>
                    <a:cubicBezTo>
                      <a:pt x="1878" y="747"/>
                      <a:pt x="1866" y="767"/>
                      <a:pt x="1848" y="775"/>
                    </a:cubicBezTo>
                    <a:cubicBezTo>
                      <a:pt x="1821" y="789"/>
                      <a:pt x="1780" y="782"/>
                      <a:pt x="1756" y="766"/>
                    </a:cubicBezTo>
                    <a:cubicBezTo>
                      <a:pt x="1745" y="753"/>
                      <a:pt x="1738" y="739"/>
                      <a:pt x="1729" y="723"/>
                    </a:cubicBezTo>
                    <a:cubicBezTo>
                      <a:pt x="1727" y="708"/>
                      <a:pt x="1722" y="694"/>
                      <a:pt x="1729" y="679"/>
                    </a:cubicBezTo>
                    <a:cubicBezTo>
                      <a:pt x="1772" y="654"/>
                      <a:pt x="1816" y="635"/>
                      <a:pt x="1867" y="630"/>
                    </a:cubicBezTo>
                    <a:cubicBezTo>
                      <a:pt x="1887" y="634"/>
                      <a:pt x="1904" y="648"/>
                      <a:pt x="1917" y="662"/>
                    </a:cubicBezTo>
                    <a:cubicBezTo>
                      <a:pt x="1962" y="708"/>
                      <a:pt x="1908" y="773"/>
                      <a:pt x="1939" y="823"/>
                    </a:cubicBezTo>
                    <a:cubicBezTo>
                      <a:pt x="1950" y="821"/>
                      <a:pt x="1950" y="805"/>
                      <a:pt x="1955" y="796"/>
                    </a:cubicBezTo>
                    <a:cubicBezTo>
                      <a:pt x="1969" y="761"/>
                      <a:pt x="1951" y="723"/>
                      <a:pt x="1942" y="689"/>
                    </a:cubicBezTo>
                    <a:cubicBezTo>
                      <a:pt x="1931" y="668"/>
                      <a:pt x="1924" y="650"/>
                      <a:pt x="1906" y="632"/>
                    </a:cubicBezTo>
                    <a:cubicBezTo>
                      <a:pt x="1911" y="630"/>
                      <a:pt x="1913" y="630"/>
                      <a:pt x="1917" y="630"/>
                    </a:cubicBezTo>
                    <a:cubicBezTo>
                      <a:pt x="1938" y="644"/>
                      <a:pt x="1960" y="659"/>
                      <a:pt x="1976" y="681"/>
                    </a:cubicBezTo>
                    <a:cubicBezTo>
                      <a:pt x="2004" y="726"/>
                      <a:pt x="2018" y="780"/>
                      <a:pt x="2014" y="839"/>
                    </a:cubicBezTo>
                    <a:cubicBezTo>
                      <a:pt x="2006" y="868"/>
                      <a:pt x="1975" y="882"/>
                      <a:pt x="1951" y="892"/>
                    </a:cubicBezTo>
                    <a:cubicBezTo>
                      <a:pt x="1942" y="900"/>
                      <a:pt x="1930" y="912"/>
                      <a:pt x="1925" y="923"/>
                    </a:cubicBezTo>
                    <a:cubicBezTo>
                      <a:pt x="1937" y="930"/>
                      <a:pt x="1953" y="923"/>
                      <a:pt x="1965" y="919"/>
                    </a:cubicBezTo>
                    <a:cubicBezTo>
                      <a:pt x="1983" y="912"/>
                      <a:pt x="1993" y="889"/>
                      <a:pt x="2006" y="878"/>
                    </a:cubicBezTo>
                    <a:cubicBezTo>
                      <a:pt x="2008" y="879"/>
                      <a:pt x="2007" y="882"/>
                      <a:pt x="2008" y="884"/>
                    </a:cubicBezTo>
                    <a:cubicBezTo>
                      <a:pt x="2009" y="894"/>
                      <a:pt x="2003" y="909"/>
                      <a:pt x="2013" y="912"/>
                    </a:cubicBezTo>
                    <a:cubicBezTo>
                      <a:pt x="2017" y="898"/>
                      <a:pt x="2018" y="879"/>
                      <a:pt x="2021" y="863"/>
                    </a:cubicBezTo>
                    <a:cubicBezTo>
                      <a:pt x="2034" y="876"/>
                      <a:pt x="2036" y="893"/>
                      <a:pt x="2039" y="911"/>
                    </a:cubicBezTo>
                    <a:cubicBezTo>
                      <a:pt x="2048" y="928"/>
                      <a:pt x="2063" y="951"/>
                      <a:pt x="2086" y="954"/>
                    </a:cubicBezTo>
                    <a:cubicBezTo>
                      <a:pt x="2091" y="946"/>
                      <a:pt x="2085" y="937"/>
                      <a:pt x="2083" y="929"/>
                    </a:cubicBezTo>
                    <a:cubicBezTo>
                      <a:pt x="2080" y="905"/>
                      <a:pt x="2060" y="892"/>
                      <a:pt x="2046" y="875"/>
                    </a:cubicBezTo>
                    <a:cubicBezTo>
                      <a:pt x="2013" y="829"/>
                      <a:pt x="2028" y="756"/>
                      <a:pt x="2002" y="704"/>
                    </a:cubicBezTo>
                    <a:cubicBezTo>
                      <a:pt x="1992" y="676"/>
                      <a:pt x="1972" y="656"/>
                      <a:pt x="1950" y="632"/>
                    </a:cubicBezTo>
                    <a:cubicBezTo>
                      <a:pt x="1954" y="629"/>
                      <a:pt x="1954" y="629"/>
                      <a:pt x="1954" y="629"/>
                    </a:cubicBezTo>
                    <a:cubicBezTo>
                      <a:pt x="2001" y="628"/>
                      <a:pt x="2040" y="643"/>
                      <a:pt x="2084" y="652"/>
                    </a:cubicBezTo>
                    <a:cubicBezTo>
                      <a:pt x="2136" y="678"/>
                      <a:pt x="2213" y="672"/>
                      <a:pt x="2238" y="741"/>
                    </a:cubicBezTo>
                    <a:cubicBezTo>
                      <a:pt x="2249" y="779"/>
                      <a:pt x="2266" y="815"/>
                      <a:pt x="2293" y="845"/>
                    </a:cubicBezTo>
                    <a:cubicBezTo>
                      <a:pt x="2296" y="843"/>
                      <a:pt x="2296" y="843"/>
                      <a:pt x="2296" y="843"/>
                    </a:cubicBezTo>
                    <a:cubicBezTo>
                      <a:pt x="2302" y="834"/>
                      <a:pt x="2302" y="817"/>
                      <a:pt x="2296" y="807"/>
                    </a:cubicBezTo>
                    <a:cubicBezTo>
                      <a:pt x="2290" y="759"/>
                      <a:pt x="2248" y="747"/>
                      <a:pt x="2226" y="707"/>
                    </a:cubicBezTo>
                    <a:cubicBezTo>
                      <a:pt x="2229" y="703"/>
                      <a:pt x="2229" y="703"/>
                      <a:pt x="2229" y="703"/>
                    </a:cubicBezTo>
                    <a:cubicBezTo>
                      <a:pt x="2252" y="710"/>
                      <a:pt x="2276" y="716"/>
                      <a:pt x="2299" y="725"/>
                    </a:cubicBezTo>
                    <a:cubicBezTo>
                      <a:pt x="2376" y="746"/>
                      <a:pt x="2429" y="822"/>
                      <a:pt x="2439" y="900"/>
                    </a:cubicBezTo>
                    <a:cubicBezTo>
                      <a:pt x="2439" y="962"/>
                      <a:pt x="2427" y="1013"/>
                      <a:pt x="2403" y="1066"/>
                    </a:cubicBezTo>
                    <a:cubicBezTo>
                      <a:pt x="2400" y="1073"/>
                      <a:pt x="2387" y="1082"/>
                      <a:pt x="2396" y="1089"/>
                    </a:cubicBezTo>
                    <a:cubicBezTo>
                      <a:pt x="2406" y="1081"/>
                      <a:pt x="2408" y="1069"/>
                      <a:pt x="2414" y="1060"/>
                    </a:cubicBezTo>
                    <a:cubicBezTo>
                      <a:pt x="2446" y="1007"/>
                      <a:pt x="2462" y="933"/>
                      <a:pt x="2446" y="865"/>
                    </a:cubicBezTo>
                    <a:cubicBezTo>
                      <a:pt x="2445" y="853"/>
                      <a:pt x="2430" y="843"/>
                      <a:pt x="2437" y="831"/>
                    </a:cubicBezTo>
                    <a:cubicBezTo>
                      <a:pt x="2442" y="836"/>
                      <a:pt x="2448" y="837"/>
                      <a:pt x="2453" y="839"/>
                    </a:cubicBezTo>
                    <a:cubicBezTo>
                      <a:pt x="2459" y="835"/>
                      <a:pt x="2468" y="835"/>
                      <a:pt x="2472" y="829"/>
                    </a:cubicBezTo>
                    <a:cubicBezTo>
                      <a:pt x="2472" y="823"/>
                      <a:pt x="2476" y="816"/>
                      <a:pt x="2472" y="811"/>
                    </a:cubicBezTo>
                    <a:cubicBezTo>
                      <a:pt x="2466" y="803"/>
                      <a:pt x="2453" y="803"/>
                      <a:pt x="2444" y="805"/>
                    </a:cubicBezTo>
                    <a:cubicBezTo>
                      <a:pt x="2439" y="810"/>
                      <a:pt x="2433" y="818"/>
                      <a:pt x="2432" y="826"/>
                    </a:cubicBezTo>
                    <a:cubicBezTo>
                      <a:pt x="2423" y="809"/>
                      <a:pt x="2413" y="788"/>
                      <a:pt x="2398" y="775"/>
                    </a:cubicBezTo>
                    <a:cubicBezTo>
                      <a:pt x="2400" y="772"/>
                      <a:pt x="2400" y="772"/>
                      <a:pt x="2400" y="772"/>
                    </a:cubicBezTo>
                    <a:cubicBezTo>
                      <a:pt x="2443" y="786"/>
                      <a:pt x="2482" y="807"/>
                      <a:pt x="2526" y="819"/>
                    </a:cubicBezTo>
                    <a:cubicBezTo>
                      <a:pt x="2536" y="825"/>
                      <a:pt x="2546" y="830"/>
                      <a:pt x="2560" y="830"/>
                    </a:cubicBezTo>
                    <a:cubicBezTo>
                      <a:pt x="2597" y="844"/>
                      <a:pt x="2639" y="850"/>
                      <a:pt x="2678" y="860"/>
                    </a:cubicBezTo>
                    <a:cubicBezTo>
                      <a:pt x="2707" y="857"/>
                      <a:pt x="2731" y="870"/>
                      <a:pt x="2760" y="863"/>
                    </a:cubicBezTo>
                    <a:cubicBezTo>
                      <a:pt x="2760" y="862"/>
                      <a:pt x="2760" y="862"/>
                      <a:pt x="2760" y="862"/>
                    </a:cubicBezTo>
                    <a:cubicBezTo>
                      <a:pt x="2759" y="863"/>
                      <a:pt x="2759" y="863"/>
                      <a:pt x="2759" y="863"/>
                    </a:cubicBezTo>
                    <a:cubicBezTo>
                      <a:pt x="2748" y="849"/>
                      <a:pt x="2725" y="862"/>
                      <a:pt x="2713" y="852"/>
                    </a:cubicBezTo>
                    <a:cubicBezTo>
                      <a:pt x="2646" y="845"/>
                      <a:pt x="2583" y="828"/>
                      <a:pt x="2523" y="805"/>
                    </a:cubicBezTo>
                    <a:cubicBezTo>
                      <a:pt x="2524" y="802"/>
                      <a:pt x="2528" y="803"/>
                      <a:pt x="2531" y="803"/>
                    </a:cubicBezTo>
                    <a:cubicBezTo>
                      <a:pt x="2541" y="798"/>
                      <a:pt x="2547" y="789"/>
                      <a:pt x="2546" y="778"/>
                    </a:cubicBezTo>
                    <a:cubicBezTo>
                      <a:pt x="2542" y="772"/>
                      <a:pt x="2534" y="768"/>
                      <a:pt x="2524" y="768"/>
                    </a:cubicBezTo>
                    <a:cubicBezTo>
                      <a:pt x="2519" y="771"/>
                      <a:pt x="2511" y="777"/>
                      <a:pt x="2510" y="784"/>
                    </a:cubicBezTo>
                    <a:cubicBezTo>
                      <a:pt x="2511" y="792"/>
                      <a:pt x="2518" y="801"/>
                      <a:pt x="2524" y="803"/>
                    </a:cubicBezTo>
                    <a:cubicBezTo>
                      <a:pt x="2522" y="805"/>
                      <a:pt x="2519" y="804"/>
                      <a:pt x="2516" y="804"/>
                    </a:cubicBezTo>
                    <a:cubicBezTo>
                      <a:pt x="2486" y="790"/>
                      <a:pt x="2457" y="777"/>
                      <a:pt x="2428" y="764"/>
                    </a:cubicBezTo>
                    <a:cubicBezTo>
                      <a:pt x="2418" y="762"/>
                      <a:pt x="2409" y="753"/>
                      <a:pt x="2399" y="751"/>
                    </a:cubicBezTo>
                    <a:cubicBezTo>
                      <a:pt x="2376" y="741"/>
                      <a:pt x="2354" y="730"/>
                      <a:pt x="2332" y="721"/>
                    </a:cubicBezTo>
                    <a:cubicBezTo>
                      <a:pt x="2271" y="689"/>
                      <a:pt x="2203" y="672"/>
                      <a:pt x="2137" y="649"/>
                    </a:cubicBezTo>
                    <a:cubicBezTo>
                      <a:pt x="2123" y="645"/>
                      <a:pt x="2110" y="641"/>
                      <a:pt x="2096" y="637"/>
                    </a:cubicBezTo>
                    <a:cubicBezTo>
                      <a:pt x="2072" y="630"/>
                      <a:pt x="2048" y="625"/>
                      <a:pt x="2024" y="618"/>
                    </a:cubicBezTo>
                    <a:cubicBezTo>
                      <a:pt x="1942" y="598"/>
                      <a:pt x="1833" y="596"/>
                      <a:pt x="1762" y="640"/>
                    </a:cubicBezTo>
                    <a:cubicBezTo>
                      <a:pt x="1750" y="636"/>
                      <a:pt x="1744" y="655"/>
                      <a:pt x="1738" y="643"/>
                    </a:cubicBezTo>
                    <a:cubicBezTo>
                      <a:pt x="1758" y="590"/>
                      <a:pt x="1817" y="572"/>
                      <a:pt x="1870" y="570"/>
                    </a:cubicBezTo>
                    <a:cubicBezTo>
                      <a:pt x="2255" y="567"/>
                      <a:pt x="2616" y="564"/>
                      <a:pt x="2995" y="558"/>
                    </a:cubicBezTo>
                    <a:cubicBezTo>
                      <a:pt x="3039" y="558"/>
                      <a:pt x="3082" y="542"/>
                      <a:pt x="3105" y="503"/>
                    </a:cubicBezTo>
                    <a:cubicBezTo>
                      <a:pt x="3122" y="480"/>
                      <a:pt x="3124" y="440"/>
                      <a:pt x="3112" y="414"/>
                    </a:cubicBezTo>
                    <a:close/>
                    <a:moveTo>
                      <a:pt x="1585" y="771"/>
                    </a:moveTo>
                    <a:cubicBezTo>
                      <a:pt x="1581" y="782"/>
                      <a:pt x="1574" y="792"/>
                      <a:pt x="1575" y="805"/>
                    </a:cubicBezTo>
                    <a:cubicBezTo>
                      <a:pt x="1571" y="806"/>
                      <a:pt x="1571" y="806"/>
                      <a:pt x="1571" y="806"/>
                    </a:cubicBezTo>
                    <a:cubicBezTo>
                      <a:pt x="1574" y="792"/>
                      <a:pt x="1559" y="783"/>
                      <a:pt x="1563" y="768"/>
                    </a:cubicBezTo>
                    <a:cubicBezTo>
                      <a:pt x="1556" y="756"/>
                      <a:pt x="1556" y="742"/>
                      <a:pt x="1549" y="729"/>
                    </a:cubicBezTo>
                    <a:cubicBezTo>
                      <a:pt x="1540" y="714"/>
                      <a:pt x="1556" y="707"/>
                      <a:pt x="1563" y="696"/>
                    </a:cubicBezTo>
                    <a:cubicBezTo>
                      <a:pt x="1577" y="702"/>
                      <a:pt x="1581" y="715"/>
                      <a:pt x="1591" y="726"/>
                    </a:cubicBezTo>
                    <a:cubicBezTo>
                      <a:pt x="1597" y="743"/>
                      <a:pt x="1584" y="755"/>
                      <a:pt x="1585" y="7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9" name="Freeform 159"/>
              <p:cNvSpPr>
                <a:spLocks/>
              </p:cNvSpPr>
              <p:nvPr userDrawn="1"/>
            </p:nvSpPr>
            <p:spPr bwMode="auto">
              <a:xfrm>
                <a:off x="5045" y="544"/>
                <a:ext cx="347" cy="154"/>
              </a:xfrm>
              <a:custGeom>
                <a:avLst/>
                <a:gdLst>
                  <a:gd name="T0" fmla="*/ 141 w 147"/>
                  <a:gd name="T1" fmla="*/ 12 h 65"/>
                  <a:gd name="T2" fmla="*/ 145 w 147"/>
                  <a:gd name="T3" fmla="*/ 20 h 65"/>
                  <a:gd name="T4" fmla="*/ 16 w 147"/>
                  <a:gd name="T5" fmla="*/ 61 h 65"/>
                  <a:gd name="T6" fmla="*/ 4 w 147"/>
                  <a:gd name="T7" fmla="*/ 64 h 65"/>
                  <a:gd name="T8" fmla="*/ 2 w 147"/>
                  <a:gd name="T9" fmla="*/ 57 h 65"/>
                  <a:gd name="T10" fmla="*/ 141 w 147"/>
                  <a:gd name="T11" fmla="*/ 12 h 65"/>
                </a:gdLst>
                <a:ahLst/>
                <a:cxnLst>
                  <a:cxn ang="0">
                    <a:pos x="T0" y="T1"/>
                  </a:cxn>
                  <a:cxn ang="0">
                    <a:pos x="T2" y="T3"/>
                  </a:cxn>
                  <a:cxn ang="0">
                    <a:pos x="T4" y="T5"/>
                  </a:cxn>
                  <a:cxn ang="0">
                    <a:pos x="T6" y="T7"/>
                  </a:cxn>
                  <a:cxn ang="0">
                    <a:pos x="T8" y="T9"/>
                  </a:cxn>
                  <a:cxn ang="0">
                    <a:pos x="T10" y="T11"/>
                  </a:cxn>
                </a:cxnLst>
                <a:rect l="0" t="0" r="r" b="b"/>
                <a:pathLst>
                  <a:path w="147" h="65">
                    <a:moveTo>
                      <a:pt x="141" y="12"/>
                    </a:moveTo>
                    <a:cubicBezTo>
                      <a:pt x="141" y="15"/>
                      <a:pt x="147" y="16"/>
                      <a:pt x="145" y="20"/>
                    </a:cubicBezTo>
                    <a:cubicBezTo>
                      <a:pt x="111" y="50"/>
                      <a:pt x="64" y="59"/>
                      <a:pt x="16" y="61"/>
                    </a:cubicBezTo>
                    <a:cubicBezTo>
                      <a:pt x="12" y="62"/>
                      <a:pt x="9" y="65"/>
                      <a:pt x="4" y="64"/>
                    </a:cubicBezTo>
                    <a:cubicBezTo>
                      <a:pt x="1" y="62"/>
                      <a:pt x="0" y="59"/>
                      <a:pt x="2" y="57"/>
                    </a:cubicBezTo>
                    <a:cubicBezTo>
                      <a:pt x="36" y="19"/>
                      <a:pt x="89" y="0"/>
                      <a:pt x="14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0" name="Freeform 160"/>
              <p:cNvSpPr>
                <a:spLocks/>
              </p:cNvSpPr>
              <p:nvPr userDrawn="1"/>
            </p:nvSpPr>
            <p:spPr bwMode="auto">
              <a:xfrm>
                <a:off x="4919" y="577"/>
                <a:ext cx="102" cy="93"/>
              </a:xfrm>
              <a:custGeom>
                <a:avLst/>
                <a:gdLst>
                  <a:gd name="T0" fmla="*/ 39 w 43"/>
                  <a:gd name="T1" fmla="*/ 13 h 39"/>
                  <a:gd name="T2" fmla="*/ 24 w 43"/>
                  <a:gd name="T3" fmla="*/ 39 h 39"/>
                  <a:gd name="T4" fmla="*/ 3 w 43"/>
                  <a:gd name="T5" fmla="*/ 24 h 39"/>
                  <a:gd name="T6" fmla="*/ 10 w 43"/>
                  <a:gd name="T7" fmla="*/ 7 h 39"/>
                  <a:gd name="T8" fmla="*/ 39 w 43"/>
                  <a:gd name="T9" fmla="*/ 13 h 39"/>
                </a:gdLst>
                <a:ahLst/>
                <a:cxnLst>
                  <a:cxn ang="0">
                    <a:pos x="T0" y="T1"/>
                  </a:cxn>
                  <a:cxn ang="0">
                    <a:pos x="T2" y="T3"/>
                  </a:cxn>
                  <a:cxn ang="0">
                    <a:pos x="T4" y="T5"/>
                  </a:cxn>
                  <a:cxn ang="0">
                    <a:pos x="T6" y="T7"/>
                  </a:cxn>
                  <a:cxn ang="0">
                    <a:pos x="T8" y="T9"/>
                  </a:cxn>
                </a:cxnLst>
                <a:rect l="0" t="0" r="r" b="b"/>
                <a:pathLst>
                  <a:path w="43" h="39">
                    <a:moveTo>
                      <a:pt x="39" y="13"/>
                    </a:moveTo>
                    <a:cubicBezTo>
                      <a:pt x="43" y="27"/>
                      <a:pt x="35" y="34"/>
                      <a:pt x="24" y="39"/>
                    </a:cubicBezTo>
                    <a:cubicBezTo>
                      <a:pt x="14" y="38"/>
                      <a:pt x="8" y="32"/>
                      <a:pt x="3" y="24"/>
                    </a:cubicBezTo>
                    <a:cubicBezTo>
                      <a:pt x="0" y="16"/>
                      <a:pt x="7" y="12"/>
                      <a:pt x="10" y="7"/>
                    </a:cubicBezTo>
                    <a:cubicBezTo>
                      <a:pt x="17" y="0"/>
                      <a:pt x="36" y="0"/>
                      <a:pt x="3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1" name="Freeform 161"/>
              <p:cNvSpPr>
                <a:spLocks/>
              </p:cNvSpPr>
              <p:nvPr userDrawn="1"/>
            </p:nvSpPr>
            <p:spPr bwMode="auto">
              <a:xfrm>
                <a:off x="619" y="592"/>
                <a:ext cx="85" cy="82"/>
              </a:xfrm>
              <a:custGeom>
                <a:avLst/>
                <a:gdLst>
                  <a:gd name="T0" fmla="*/ 34 w 36"/>
                  <a:gd name="T1" fmla="*/ 9 h 35"/>
                  <a:gd name="T2" fmla="*/ 29 w 36"/>
                  <a:gd name="T3" fmla="*/ 29 h 35"/>
                  <a:gd name="T4" fmla="*/ 12 w 36"/>
                  <a:gd name="T5" fmla="*/ 34 h 35"/>
                  <a:gd name="T6" fmla="*/ 0 w 36"/>
                  <a:gd name="T7" fmla="*/ 20 h 35"/>
                  <a:gd name="T8" fmla="*/ 12 w 36"/>
                  <a:gd name="T9" fmla="*/ 1 h 35"/>
                  <a:gd name="T10" fmla="*/ 34 w 36"/>
                  <a:gd name="T11" fmla="*/ 9 h 35"/>
                </a:gdLst>
                <a:ahLst/>
                <a:cxnLst>
                  <a:cxn ang="0">
                    <a:pos x="T0" y="T1"/>
                  </a:cxn>
                  <a:cxn ang="0">
                    <a:pos x="T2" y="T3"/>
                  </a:cxn>
                  <a:cxn ang="0">
                    <a:pos x="T4" y="T5"/>
                  </a:cxn>
                  <a:cxn ang="0">
                    <a:pos x="T6" y="T7"/>
                  </a:cxn>
                  <a:cxn ang="0">
                    <a:pos x="T8" y="T9"/>
                  </a:cxn>
                  <a:cxn ang="0">
                    <a:pos x="T10" y="T11"/>
                  </a:cxn>
                </a:cxnLst>
                <a:rect l="0" t="0" r="r" b="b"/>
                <a:pathLst>
                  <a:path w="36" h="35">
                    <a:moveTo>
                      <a:pt x="34" y="9"/>
                    </a:moveTo>
                    <a:cubicBezTo>
                      <a:pt x="36" y="16"/>
                      <a:pt x="35" y="25"/>
                      <a:pt x="29" y="29"/>
                    </a:cubicBezTo>
                    <a:cubicBezTo>
                      <a:pt x="26" y="34"/>
                      <a:pt x="17" y="35"/>
                      <a:pt x="12" y="34"/>
                    </a:cubicBezTo>
                    <a:cubicBezTo>
                      <a:pt x="5" y="33"/>
                      <a:pt x="2" y="26"/>
                      <a:pt x="0" y="20"/>
                    </a:cubicBezTo>
                    <a:cubicBezTo>
                      <a:pt x="0" y="11"/>
                      <a:pt x="4" y="6"/>
                      <a:pt x="12" y="1"/>
                    </a:cubicBezTo>
                    <a:cubicBezTo>
                      <a:pt x="20" y="1"/>
                      <a:pt x="28" y="0"/>
                      <a:pt x="3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2" name="Freeform 162"/>
              <p:cNvSpPr>
                <a:spLocks/>
              </p:cNvSpPr>
              <p:nvPr userDrawn="1"/>
            </p:nvSpPr>
            <p:spPr bwMode="auto">
              <a:xfrm>
                <a:off x="11" y="608"/>
                <a:ext cx="282" cy="182"/>
              </a:xfrm>
              <a:custGeom>
                <a:avLst/>
                <a:gdLst>
                  <a:gd name="T0" fmla="*/ 119 w 119"/>
                  <a:gd name="T1" fmla="*/ 65 h 77"/>
                  <a:gd name="T2" fmla="*/ 119 w 119"/>
                  <a:gd name="T3" fmla="*/ 72 h 77"/>
                  <a:gd name="T4" fmla="*/ 57 w 119"/>
                  <a:gd name="T5" fmla="*/ 57 h 77"/>
                  <a:gd name="T6" fmla="*/ 6 w 119"/>
                  <a:gd name="T7" fmla="*/ 9 h 77"/>
                  <a:gd name="T8" fmla="*/ 6 w 119"/>
                  <a:gd name="T9" fmla="*/ 0 h 77"/>
                  <a:gd name="T10" fmla="*/ 119 w 119"/>
                  <a:gd name="T11" fmla="*/ 65 h 77"/>
                </a:gdLst>
                <a:ahLst/>
                <a:cxnLst>
                  <a:cxn ang="0">
                    <a:pos x="T0" y="T1"/>
                  </a:cxn>
                  <a:cxn ang="0">
                    <a:pos x="T2" y="T3"/>
                  </a:cxn>
                  <a:cxn ang="0">
                    <a:pos x="T4" y="T5"/>
                  </a:cxn>
                  <a:cxn ang="0">
                    <a:pos x="T6" y="T7"/>
                  </a:cxn>
                  <a:cxn ang="0">
                    <a:pos x="T8" y="T9"/>
                  </a:cxn>
                  <a:cxn ang="0">
                    <a:pos x="T10" y="T11"/>
                  </a:cxn>
                </a:cxnLst>
                <a:rect l="0" t="0" r="r" b="b"/>
                <a:pathLst>
                  <a:path w="119" h="77">
                    <a:moveTo>
                      <a:pt x="119" y="65"/>
                    </a:moveTo>
                    <a:cubicBezTo>
                      <a:pt x="119" y="72"/>
                      <a:pt x="119" y="72"/>
                      <a:pt x="119" y="72"/>
                    </a:cubicBezTo>
                    <a:cubicBezTo>
                      <a:pt x="96" y="77"/>
                      <a:pt x="74" y="71"/>
                      <a:pt x="57" y="57"/>
                    </a:cubicBezTo>
                    <a:cubicBezTo>
                      <a:pt x="43" y="38"/>
                      <a:pt x="28" y="19"/>
                      <a:pt x="6" y="9"/>
                    </a:cubicBezTo>
                    <a:cubicBezTo>
                      <a:pt x="6" y="6"/>
                      <a:pt x="0" y="2"/>
                      <a:pt x="6" y="0"/>
                    </a:cubicBezTo>
                    <a:cubicBezTo>
                      <a:pt x="54" y="0"/>
                      <a:pt x="83" y="39"/>
                      <a:pt x="119"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3" name="Freeform 163"/>
              <p:cNvSpPr>
                <a:spLocks/>
              </p:cNvSpPr>
              <p:nvPr userDrawn="1"/>
            </p:nvSpPr>
            <p:spPr bwMode="auto">
              <a:xfrm>
                <a:off x="5489" y="606"/>
                <a:ext cx="234" cy="236"/>
              </a:xfrm>
              <a:custGeom>
                <a:avLst/>
                <a:gdLst>
                  <a:gd name="T0" fmla="*/ 99 w 99"/>
                  <a:gd name="T1" fmla="*/ 2 h 100"/>
                  <a:gd name="T2" fmla="*/ 18 w 99"/>
                  <a:gd name="T3" fmla="*/ 90 h 100"/>
                  <a:gd name="T4" fmla="*/ 0 w 99"/>
                  <a:gd name="T5" fmla="*/ 93 h 100"/>
                  <a:gd name="T6" fmla="*/ 86 w 99"/>
                  <a:gd name="T7" fmla="*/ 1 h 100"/>
                  <a:gd name="T8" fmla="*/ 99 w 99"/>
                  <a:gd name="T9" fmla="*/ 2 h 100"/>
                </a:gdLst>
                <a:ahLst/>
                <a:cxnLst>
                  <a:cxn ang="0">
                    <a:pos x="T0" y="T1"/>
                  </a:cxn>
                  <a:cxn ang="0">
                    <a:pos x="T2" y="T3"/>
                  </a:cxn>
                  <a:cxn ang="0">
                    <a:pos x="T4" y="T5"/>
                  </a:cxn>
                  <a:cxn ang="0">
                    <a:pos x="T6" y="T7"/>
                  </a:cxn>
                  <a:cxn ang="0">
                    <a:pos x="T8" y="T9"/>
                  </a:cxn>
                </a:cxnLst>
                <a:rect l="0" t="0" r="r" b="b"/>
                <a:pathLst>
                  <a:path w="99" h="100">
                    <a:moveTo>
                      <a:pt x="99" y="2"/>
                    </a:moveTo>
                    <a:cubicBezTo>
                      <a:pt x="77" y="35"/>
                      <a:pt x="58" y="76"/>
                      <a:pt x="18" y="90"/>
                    </a:cubicBezTo>
                    <a:cubicBezTo>
                      <a:pt x="12" y="90"/>
                      <a:pt x="6" y="100"/>
                      <a:pt x="0" y="93"/>
                    </a:cubicBezTo>
                    <a:cubicBezTo>
                      <a:pt x="15" y="56"/>
                      <a:pt x="48" y="17"/>
                      <a:pt x="86" y="1"/>
                    </a:cubicBezTo>
                    <a:cubicBezTo>
                      <a:pt x="89" y="1"/>
                      <a:pt x="95" y="0"/>
                      <a:pt x="9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4" name="Freeform 164"/>
              <p:cNvSpPr>
                <a:spLocks/>
              </p:cNvSpPr>
              <p:nvPr userDrawn="1"/>
            </p:nvSpPr>
            <p:spPr bwMode="auto">
              <a:xfrm>
                <a:off x="751" y="608"/>
                <a:ext cx="83" cy="76"/>
              </a:xfrm>
              <a:custGeom>
                <a:avLst/>
                <a:gdLst>
                  <a:gd name="T0" fmla="*/ 34 w 35"/>
                  <a:gd name="T1" fmla="*/ 13 h 32"/>
                  <a:gd name="T2" fmla="*/ 20 w 35"/>
                  <a:gd name="T3" fmla="*/ 31 h 32"/>
                  <a:gd name="T4" fmla="*/ 4 w 35"/>
                  <a:gd name="T5" fmla="*/ 21 h 32"/>
                  <a:gd name="T6" fmla="*/ 14 w 35"/>
                  <a:gd name="T7" fmla="*/ 2 h 32"/>
                  <a:gd name="T8" fmla="*/ 34 w 35"/>
                  <a:gd name="T9" fmla="*/ 13 h 32"/>
                </a:gdLst>
                <a:ahLst/>
                <a:cxnLst>
                  <a:cxn ang="0">
                    <a:pos x="T0" y="T1"/>
                  </a:cxn>
                  <a:cxn ang="0">
                    <a:pos x="T2" y="T3"/>
                  </a:cxn>
                  <a:cxn ang="0">
                    <a:pos x="T4" y="T5"/>
                  </a:cxn>
                  <a:cxn ang="0">
                    <a:pos x="T6" y="T7"/>
                  </a:cxn>
                  <a:cxn ang="0">
                    <a:pos x="T8" y="T9"/>
                  </a:cxn>
                </a:cxnLst>
                <a:rect l="0" t="0" r="r" b="b"/>
                <a:pathLst>
                  <a:path w="35" h="32">
                    <a:moveTo>
                      <a:pt x="34" y="13"/>
                    </a:moveTo>
                    <a:cubicBezTo>
                      <a:pt x="35" y="23"/>
                      <a:pt x="27" y="25"/>
                      <a:pt x="20" y="31"/>
                    </a:cubicBezTo>
                    <a:cubicBezTo>
                      <a:pt x="13" y="32"/>
                      <a:pt x="9" y="26"/>
                      <a:pt x="4" y="21"/>
                    </a:cubicBezTo>
                    <a:cubicBezTo>
                      <a:pt x="0" y="11"/>
                      <a:pt x="9" y="7"/>
                      <a:pt x="14" y="2"/>
                    </a:cubicBezTo>
                    <a:cubicBezTo>
                      <a:pt x="21" y="0"/>
                      <a:pt x="30" y="6"/>
                      <a:pt x="3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5" name="Freeform 165"/>
              <p:cNvSpPr>
                <a:spLocks/>
              </p:cNvSpPr>
              <p:nvPr userDrawn="1"/>
            </p:nvSpPr>
            <p:spPr bwMode="auto">
              <a:xfrm>
                <a:off x="5810" y="639"/>
                <a:ext cx="199" cy="241"/>
              </a:xfrm>
              <a:custGeom>
                <a:avLst/>
                <a:gdLst>
                  <a:gd name="T0" fmla="*/ 84 w 84"/>
                  <a:gd name="T1" fmla="*/ 6 h 102"/>
                  <a:gd name="T2" fmla="*/ 71 w 84"/>
                  <a:gd name="T3" fmla="*/ 50 h 102"/>
                  <a:gd name="T4" fmla="*/ 4 w 84"/>
                  <a:gd name="T5" fmla="*/ 102 h 102"/>
                  <a:gd name="T6" fmla="*/ 16 w 84"/>
                  <a:gd name="T7" fmla="*/ 74 h 102"/>
                  <a:gd name="T8" fmla="*/ 79 w 84"/>
                  <a:gd name="T9" fmla="*/ 0 h 102"/>
                  <a:gd name="T10" fmla="*/ 84 w 84"/>
                  <a:gd name="T11" fmla="*/ 6 h 102"/>
                </a:gdLst>
                <a:ahLst/>
                <a:cxnLst>
                  <a:cxn ang="0">
                    <a:pos x="T0" y="T1"/>
                  </a:cxn>
                  <a:cxn ang="0">
                    <a:pos x="T2" y="T3"/>
                  </a:cxn>
                  <a:cxn ang="0">
                    <a:pos x="T4" y="T5"/>
                  </a:cxn>
                  <a:cxn ang="0">
                    <a:pos x="T6" y="T7"/>
                  </a:cxn>
                  <a:cxn ang="0">
                    <a:pos x="T8" y="T9"/>
                  </a:cxn>
                  <a:cxn ang="0">
                    <a:pos x="T10" y="T11"/>
                  </a:cxn>
                </a:cxnLst>
                <a:rect l="0" t="0" r="r" b="b"/>
                <a:pathLst>
                  <a:path w="84" h="102">
                    <a:moveTo>
                      <a:pt x="84" y="6"/>
                    </a:moveTo>
                    <a:cubicBezTo>
                      <a:pt x="75" y="18"/>
                      <a:pt x="79" y="37"/>
                      <a:pt x="71" y="50"/>
                    </a:cubicBezTo>
                    <a:cubicBezTo>
                      <a:pt x="51" y="72"/>
                      <a:pt x="35" y="97"/>
                      <a:pt x="4" y="102"/>
                    </a:cubicBezTo>
                    <a:cubicBezTo>
                      <a:pt x="0" y="93"/>
                      <a:pt x="11" y="83"/>
                      <a:pt x="16" y="74"/>
                    </a:cubicBezTo>
                    <a:cubicBezTo>
                      <a:pt x="29" y="45"/>
                      <a:pt x="49" y="12"/>
                      <a:pt x="79" y="0"/>
                    </a:cubicBezTo>
                    <a:cubicBezTo>
                      <a:pt x="84" y="6"/>
                      <a:pt x="84" y="6"/>
                      <a:pt x="8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6" name="Freeform 166"/>
              <p:cNvSpPr>
                <a:spLocks/>
              </p:cNvSpPr>
              <p:nvPr userDrawn="1"/>
            </p:nvSpPr>
            <p:spPr bwMode="auto">
              <a:xfrm>
                <a:off x="-489" y="646"/>
                <a:ext cx="92" cy="92"/>
              </a:xfrm>
              <a:custGeom>
                <a:avLst/>
                <a:gdLst>
                  <a:gd name="T0" fmla="*/ 34 w 39"/>
                  <a:gd name="T1" fmla="*/ 11 h 39"/>
                  <a:gd name="T2" fmla="*/ 34 w 39"/>
                  <a:gd name="T3" fmla="*/ 33 h 39"/>
                  <a:gd name="T4" fmla="*/ 12 w 39"/>
                  <a:gd name="T5" fmla="*/ 36 h 39"/>
                  <a:gd name="T6" fmla="*/ 4 w 39"/>
                  <a:gd name="T7" fmla="*/ 13 h 39"/>
                  <a:gd name="T8" fmla="*/ 34 w 39"/>
                  <a:gd name="T9" fmla="*/ 11 h 39"/>
                </a:gdLst>
                <a:ahLst/>
                <a:cxnLst>
                  <a:cxn ang="0">
                    <a:pos x="T0" y="T1"/>
                  </a:cxn>
                  <a:cxn ang="0">
                    <a:pos x="T2" y="T3"/>
                  </a:cxn>
                  <a:cxn ang="0">
                    <a:pos x="T4" y="T5"/>
                  </a:cxn>
                  <a:cxn ang="0">
                    <a:pos x="T6" y="T7"/>
                  </a:cxn>
                  <a:cxn ang="0">
                    <a:pos x="T8" y="T9"/>
                  </a:cxn>
                </a:cxnLst>
                <a:rect l="0" t="0" r="r" b="b"/>
                <a:pathLst>
                  <a:path w="39" h="39">
                    <a:moveTo>
                      <a:pt x="34" y="11"/>
                    </a:moveTo>
                    <a:cubicBezTo>
                      <a:pt x="37" y="18"/>
                      <a:pt x="39" y="25"/>
                      <a:pt x="34" y="33"/>
                    </a:cubicBezTo>
                    <a:cubicBezTo>
                      <a:pt x="28" y="37"/>
                      <a:pt x="19" y="39"/>
                      <a:pt x="12" y="36"/>
                    </a:cubicBezTo>
                    <a:cubicBezTo>
                      <a:pt x="3" y="32"/>
                      <a:pt x="0" y="21"/>
                      <a:pt x="4" y="13"/>
                    </a:cubicBezTo>
                    <a:cubicBezTo>
                      <a:pt x="10" y="5"/>
                      <a:pt x="27" y="0"/>
                      <a:pt x="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7" name="Freeform 167"/>
              <p:cNvSpPr>
                <a:spLocks/>
              </p:cNvSpPr>
              <p:nvPr userDrawn="1"/>
            </p:nvSpPr>
            <p:spPr bwMode="auto">
              <a:xfrm>
                <a:off x="-619" y="672"/>
                <a:ext cx="89" cy="92"/>
              </a:xfrm>
              <a:custGeom>
                <a:avLst/>
                <a:gdLst>
                  <a:gd name="T0" fmla="*/ 34 w 38"/>
                  <a:gd name="T1" fmla="*/ 12 h 39"/>
                  <a:gd name="T2" fmla="*/ 37 w 38"/>
                  <a:gd name="T3" fmla="*/ 25 h 39"/>
                  <a:gd name="T4" fmla="*/ 23 w 38"/>
                  <a:gd name="T5" fmla="*/ 37 h 39"/>
                  <a:gd name="T6" fmla="*/ 1 w 38"/>
                  <a:gd name="T7" fmla="*/ 24 h 39"/>
                  <a:gd name="T8" fmla="*/ 11 w 38"/>
                  <a:gd name="T9" fmla="*/ 4 h 39"/>
                  <a:gd name="T10" fmla="*/ 34 w 38"/>
                  <a:gd name="T11" fmla="*/ 12 h 39"/>
                </a:gdLst>
                <a:ahLst/>
                <a:cxnLst>
                  <a:cxn ang="0">
                    <a:pos x="T0" y="T1"/>
                  </a:cxn>
                  <a:cxn ang="0">
                    <a:pos x="T2" y="T3"/>
                  </a:cxn>
                  <a:cxn ang="0">
                    <a:pos x="T4" y="T5"/>
                  </a:cxn>
                  <a:cxn ang="0">
                    <a:pos x="T6" y="T7"/>
                  </a:cxn>
                  <a:cxn ang="0">
                    <a:pos x="T8" y="T9"/>
                  </a:cxn>
                  <a:cxn ang="0">
                    <a:pos x="T10" y="T11"/>
                  </a:cxn>
                </a:cxnLst>
                <a:rect l="0" t="0" r="r" b="b"/>
                <a:pathLst>
                  <a:path w="38" h="39">
                    <a:moveTo>
                      <a:pt x="34" y="12"/>
                    </a:moveTo>
                    <a:cubicBezTo>
                      <a:pt x="35" y="17"/>
                      <a:pt x="38" y="21"/>
                      <a:pt x="37" y="25"/>
                    </a:cubicBezTo>
                    <a:cubicBezTo>
                      <a:pt x="34" y="30"/>
                      <a:pt x="29" y="36"/>
                      <a:pt x="23" y="37"/>
                    </a:cubicBezTo>
                    <a:cubicBezTo>
                      <a:pt x="13" y="39"/>
                      <a:pt x="6" y="33"/>
                      <a:pt x="1" y="24"/>
                    </a:cubicBezTo>
                    <a:cubicBezTo>
                      <a:pt x="0" y="16"/>
                      <a:pt x="3" y="8"/>
                      <a:pt x="11" y="4"/>
                    </a:cubicBezTo>
                    <a:cubicBezTo>
                      <a:pt x="20" y="0"/>
                      <a:pt x="29" y="5"/>
                      <a:pt x="3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8" name="Freeform 168"/>
              <p:cNvSpPr>
                <a:spLocks/>
              </p:cNvSpPr>
              <p:nvPr userDrawn="1"/>
            </p:nvSpPr>
            <p:spPr bwMode="auto">
              <a:xfrm>
                <a:off x="-357" y="693"/>
                <a:ext cx="94" cy="90"/>
              </a:xfrm>
              <a:custGeom>
                <a:avLst/>
                <a:gdLst>
                  <a:gd name="T0" fmla="*/ 36 w 40"/>
                  <a:gd name="T1" fmla="*/ 9 h 38"/>
                  <a:gd name="T2" fmla="*/ 29 w 40"/>
                  <a:gd name="T3" fmla="*/ 32 h 38"/>
                  <a:gd name="T4" fmla="*/ 0 w 40"/>
                  <a:gd name="T5" fmla="*/ 20 h 38"/>
                  <a:gd name="T6" fmla="*/ 11 w 40"/>
                  <a:gd name="T7" fmla="*/ 1 h 38"/>
                  <a:gd name="T8" fmla="*/ 36 w 40"/>
                  <a:gd name="T9" fmla="*/ 9 h 38"/>
                </a:gdLst>
                <a:ahLst/>
                <a:cxnLst>
                  <a:cxn ang="0">
                    <a:pos x="T0" y="T1"/>
                  </a:cxn>
                  <a:cxn ang="0">
                    <a:pos x="T2" y="T3"/>
                  </a:cxn>
                  <a:cxn ang="0">
                    <a:pos x="T4" y="T5"/>
                  </a:cxn>
                  <a:cxn ang="0">
                    <a:pos x="T6" y="T7"/>
                  </a:cxn>
                  <a:cxn ang="0">
                    <a:pos x="T8" y="T9"/>
                  </a:cxn>
                </a:cxnLst>
                <a:rect l="0" t="0" r="r" b="b"/>
                <a:pathLst>
                  <a:path w="40" h="38">
                    <a:moveTo>
                      <a:pt x="36" y="9"/>
                    </a:moveTo>
                    <a:cubicBezTo>
                      <a:pt x="38" y="16"/>
                      <a:pt x="40" y="30"/>
                      <a:pt x="29" y="32"/>
                    </a:cubicBezTo>
                    <a:cubicBezTo>
                      <a:pt x="15" y="38"/>
                      <a:pt x="7" y="28"/>
                      <a:pt x="0" y="20"/>
                    </a:cubicBezTo>
                    <a:cubicBezTo>
                      <a:pt x="0" y="12"/>
                      <a:pt x="5" y="5"/>
                      <a:pt x="11" y="1"/>
                    </a:cubicBezTo>
                    <a:cubicBezTo>
                      <a:pt x="21" y="0"/>
                      <a:pt x="30" y="1"/>
                      <a:pt x="3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9" name="Freeform 169"/>
              <p:cNvSpPr>
                <a:spLocks/>
              </p:cNvSpPr>
              <p:nvPr userDrawn="1"/>
            </p:nvSpPr>
            <p:spPr bwMode="auto">
              <a:xfrm>
                <a:off x="11" y="726"/>
                <a:ext cx="93" cy="71"/>
              </a:xfrm>
              <a:custGeom>
                <a:avLst/>
                <a:gdLst>
                  <a:gd name="T0" fmla="*/ 38 w 39"/>
                  <a:gd name="T1" fmla="*/ 7 h 30"/>
                  <a:gd name="T2" fmla="*/ 31 w 39"/>
                  <a:gd name="T3" fmla="*/ 26 h 30"/>
                  <a:gd name="T4" fmla="*/ 13 w 39"/>
                  <a:gd name="T5" fmla="*/ 28 h 30"/>
                  <a:gd name="T6" fmla="*/ 6 w 39"/>
                  <a:gd name="T7" fmla="*/ 10 h 30"/>
                  <a:gd name="T8" fmla="*/ 19 w 39"/>
                  <a:gd name="T9" fmla="*/ 0 h 30"/>
                  <a:gd name="T10" fmla="*/ 38 w 39"/>
                  <a:gd name="T11" fmla="*/ 7 h 30"/>
                </a:gdLst>
                <a:ahLst/>
                <a:cxnLst>
                  <a:cxn ang="0">
                    <a:pos x="T0" y="T1"/>
                  </a:cxn>
                  <a:cxn ang="0">
                    <a:pos x="T2" y="T3"/>
                  </a:cxn>
                  <a:cxn ang="0">
                    <a:pos x="T4" y="T5"/>
                  </a:cxn>
                  <a:cxn ang="0">
                    <a:pos x="T6" y="T7"/>
                  </a:cxn>
                  <a:cxn ang="0">
                    <a:pos x="T8" y="T9"/>
                  </a:cxn>
                  <a:cxn ang="0">
                    <a:pos x="T10" y="T11"/>
                  </a:cxn>
                </a:cxnLst>
                <a:rect l="0" t="0" r="r" b="b"/>
                <a:pathLst>
                  <a:path w="39" h="30">
                    <a:moveTo>
                      <a:pt x="38" y="7"/>
                    </a:moveTo>
                    <a:cubicBezTo>
                      <a:pt x="37" y="14"/>
                      <a:pt x="39" y="24"/>
                      <a:pt x="31" y="26"/>
                    </a:cubicBezTo>
                    <a:cubicBezTo>
                      <a:pt x="26" y="30"/>
                      <a:pt x="18" y="29"/>
                      <a:pt x="13" y="28"/>
                    </a:cubicBezTo>
                    <a:cubicBezTo>
                      <a:pt x="11" y="22"/>
                      <a:pt x="0" y="17"/>
                      <a:pt x="6" y="10"/>
                    </a:cubicBezTo>
                    <a:cubicBezTo>
                      <a:pt x="10" y="5"/>
                      <a:pt x="14" y="2"/>
                      <a:pt x="19" y="0"/>
                    </a:cubicBezTo>
                    <a:cubicBezTo>
                      <a:pt x="25" y="2"/>
                      <a:pt x="34" y="0"/>
                      <a:pt x="3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0" name="Freeform 170"/>
              <p:cNvSpPr>
                <a:spLocks/>
              </p:cNvSpPr>
              <p:nvPr userDrawn="1"/>
            </p:nvSpPr>
            <p:spPr bwMode="auto">
              <a:xfrm>
                <a:off x="6132" y="726"/>
                <a:ext cx="94" cy="71"/>
              </a:xfrm>
              <a:custGeom>
                <a:avLst/>
                <a:gdLst>
                  <a:gd name="T0" fmla="*/ 40 w 40"/>
                  <a:gd name="T1" fmla="*/ 14 h 30"/>
                  <a:gd name="T2" fmla="*/ 26 w 40"/>
                  <a:gd name="T3" fmla="*/ 30 h 30"/>
                  <a:gd name="T4" fmla="*/ 4 w 40"/>
                  <a:gd name="T5" fmla="*/ 19 h 30"/>
                  <a:gd name="T6" fmla="*/ 16 w 40"/>
                  <a:gd name="T7" fmla="*/ 0 h 30"/>
                  <a:gd name="T8" fmla="*/ 40 w 40"/>
                  <a:gd name="T9" fmla="*/ 14 h 30"/>
                </a:gdLst>
                <a:ahLst/>
                <a:cxnLst>
                  <a:cxn ang="0">
                    <a:pos x="T0" y="T1"/>
                  </a:cxn>
                  <a:cxn ang="0">
                    <a:pos x="T2" y="T3"/>
                  </a:cxn>
                  <a:cxn ang="0">
                    <a:pos x="T4" y="T5"/>
                  </a:cxn>
                  <a:cxn ang="0">
                    <a:pos x="T6" y="T7"/>
                  </a:cxn>
                  <a:cxn ang="0">
                    <a:pos x="T8" y="T9"/>
                  </a:cxn>
                </a:cxnLst>
                <a:rect l="0" t="0" r="r" b="b"/>
                <a:pathLst>
                  <a:path w="40" h="30">
                    <a:moveTo>
                      <a:pt x="40" y="14"/>
                    </a:moveTo>
                    <a:cubicBezTo>
                      <a:pt x="37" y="21"/>
                      <a:pt x="33" y="30"/>
                      <a:pt x="26" y="30"/>
                    </a:cubicBezTo>
                    <a:cubicBezTo>
                      <a:pt x="17" y="29"/>
                      <a:pt x="9" y="28"/>
                      <a:pt x="4" y="19"/>
                    </a:cubicBezTo>
                    <a:cubicBezTo>
                      <a:pt x="0" y="8"/>
                      <a:pt x="9" y="2"/>
                      <a:pt x="16" y="0"/>
                    </a:cubicBezTo>
                    <a:cubicBezTo>
                      <a:pt x="26" y="0"/>
                      <a:pt x="38" y="3"/>
                      <a:pt x="4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1" name="Freeform 171"/>
              <p:cNvSpPr>
                <a:spLocks/>
              </p:cNvSpPr>
              <p:nvPr userDrawn="1"/>
            </p:nvSpPr>
            <p:spPr bwMode="auto">
              <a:xfrm>
                <a:off x="5713" y="731"/>
                <a:ext cx="100" cy="92"/>
              </a:xfrm>
              <a:custGeom>
                <a:avLst/>
                <a:gdLst>
                  <a:gd name="T0" fmla="*/ 41 w 42"/>
                  <a:gd name="T1" fmla="*/ 17 h 39"/>
                  <a:gd name="T2" fmla="*/ 30 w 42"/>
                  <a:gd name="T3" fmla="*/ 33 h 39"/>
                  <a:gd name="T4" fmla="*/ 0 w 42"/>
                  <a:gd name="T5" fmla="*/ 19 h 39"/>
                  <a:gd name="T6" fmla="*/ 17 w 42"/>
                  <a:gd name="T7" fmla="*/ 1 h 39"/>
                  <a:gd name="T8" fmla="*/ 41 w 42"/>
                  <a:gd name="T9" fmla="*/ 17 h 39"/>
                </a:gdLst>
                <a:ahLst/>
                <a:cxnLst>
                  <a:cxn ang="0">
                    <a:pos x="T0" y="T1"/>
                  </a:cxn>
                  <a:cxn ang="0">
                    <a:pos x="T2" y="T3"/>
                  </a:cxn>
                  <a:cxn ang="0">
                    <a:pos x="T4" y="T5"/>
                  </a:cxn>
                  <a:cxn ang="0">
                    <a:pos x="T6" y="T7"/>
                  </a:cxn>
                  <a:cxn ang="0">
                    <a:pos x="T8" y="T9"/>
                  </a:cxn>
                </a:cxnLst>
                <a:rect l="0" t="0" r="r" b="b"/>
                <a:pathLst>
                  <a:path w="42" h="39">
                    <a:moveTo>
                      <a:pt x="41" y="17"/>
                    </a:moveTo>
                    <a:cubicBezTo>
                      <a:pt x="42" y="25"/>
                      <a:pt x="34" y="30"/>
                      <a:pt x="30" y="33"/>
                    </a:cubicBezTo>
                    <a:cubicBezTo>
                      <a:pt x="17" y="39"/>
                      <a:pt x="5" y="29"/>
                      <a:pt x="0" y="19"/>
                    </a:cubicBezTo>
                    <a:cubicBezTo>
                      <a:pt x="2" y="10"/>
                      <a:pt x="9" y="4"/>
                      <a:pt x="17" y="1"/>
                    </a:cubicBezTo>
                    <a:cubicBezTo>
                      <a:pt x="29" y="0"/>
                      <a:pt x="36" y="7"/>
                      <a:pt x="4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2" name="Freeform 172"/>
              <p:cNvSpPr>
                <a:spLocks/>
              </p:cNvSpPr>
              <p:nvPr userDrawn="1"/>
            </p:nvSpPr>
            <p:spPr bwMode="auto">
              <a:xfrm>
                <a:off x="5997" y="736"/>
                <a:ext cx="97" cy="76"/>
              </a:xfrm>
              <a:custGeom>
                <a:avLst/>
                <a:gdLst>
                  <a:gd name="T0" fmla="*/ 41 w 41"/>
                  <a:gd name="T1" fmla="*/ 13 h 32"/>
                  <a:gd name="T2" fmla="*/ 32 w 41"/>
                  <a:gd name="T3" fmla="*/ 29 h 32"/>
                  <a:gd name="T4" fmla="*/ 9 w 41"/>
                  <a:gd name="T5" fmla="*/ 26 h 32"/>
                  <a:gd name="T6" fmla="*/ 13 w 41"/>
                  <a:gd name="T7" fmla="*/ 5 h 32"/>
                  <a:gd name="T8" fmla="*/ 41 w 41"/>
                  <a:gd name="T9" fmla="*/ 13 h 32"/>
                </a:gdLst>
                <a:ahLst/>
                <a:cxnLst>
                  <a:cxn ang="0">
                    <a:pos x="T0" y="T1"/>
                  </a:cxn>
                  <a:cxn ang="0">
                    <a:pos x="T2" y="T3"/>
                  </a:cxn>
                  <a:cxn ang="0">
                    <a:pos x="T4" y="T5"/>
                  </a:cxn>
                  <a:cxn ang="0">
                    <a:pos x="T6" y="T7"/>
                  </a:cxn>
                  <a:cxn ang="0">
                    <a:pos x="T8" y="T9"/>
                  </a:cxn>
                </a:cxnLst>
                <a:rect l="0" t="0" r="r" b="b"/>
                <a:pathLst>
                  <a:path w="41" h="32">
                    <a:moveTo>
                      <a:pt x="41" y="13"/>
                    </a:moveTo>
                    <a:cubicBezTo>
                      <a:pt x="41" y="20"/>
                      <a:pt x="37" y="26"/>
                      <a:pt x="32" y="29"/>
                    </a:cubicBezTo>
                    <a:cubicBezTo>
                      <a:pt x="24" y="32"/>
                      <a:pt x="15" y="31"/>
                      <a:pt x="9" y="26"/>
                    </a:cubicBezTo>
                    <a:cubicBezTo>
                      <a:pt x="0" y="18"/>
                      <a:pt x="7" y="11"/>
                      <a:pt x="13" y="5"/>
                    </a:cubicBezTo>
                    <a:cubicBezTo>
                      <a:pt x="21" y="0"/>
                      <a:pt x="38" y="1"/>
                      <a:pt x="4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3" name="Freeform 173"/>
              <p:cNvSpPr>
                <a:spLocks/>
              </p:cNvSpPr>
              <p:nvPr userDrawn="1"/>
            </p:nvSpPr>
            <p:spPr bwMode="auto">
              <a:xfrm>
                <a:off x="-549" y="776"/>
                <a:ext cx="86" cy="88"/>
              </a:xfrm>
              <a:custGeom>
                <a:avLst/>
                <a:gdLst>
                  <a:gd name="T0" fmla="*/ 34 w 36"/>
                  <a:gd name="T1" fmla="*/ 12 h 37"/>
                  <a:gd name="T2" fmla="*/ 22 w 36"/>
                  <a:gd name="T3" fmla="*/ 37 h 37"/>
                  <a:gd name="T4" fmla="*/ 1 w 36"/>
                  <a:gd name="T5" fmla="*/ 23 h 37"/>
                  <a:gd name="T6" fmla="*/ 11 w 36"/>
                  <a:gd name="T7" fmla="*/ 3 h 37"/>
                  <a:gd name="T8" fmla="*/ 34 w 36"/>
                  <a:gd name="T9" fmla="*/ 12 h 37"/>
                </a:gdLst>
                <a:ahLst/>
                <a:cxnLst>
                  <a:cxn ang="0">
                    <a:pos x="T0" y="T1"/>
                  </a:cxn>
                  <a:cxn ang="0">
                    <a:pos x="T2" y="T3"/>
                  </a:cxn>
                  <a:cxn ang="0">
                    <a:pos x="T4" y="T5"/>
                  </a:cxn>
                  <a:cxn ang="0">
                    <a:pos x="T6" y="T7"/>
                  </a:cxn>
                  <a:cxn ang="0">
                    <a:pos x="T8" y="T9"/>
                  </a:cxn>
                </a:cxnLst>
                <a:rect l="0" t="0" r="r" b="b"/>
                <a:pathLst>
                  <a:path w="36" h="37">
                    <a:moveTo>
                      <a:pt x="34" y="12"/>
                    </a:moveTo>
                    <a:cubicBezTo>
                      <a:pt x="36" y="23"/>
                      <a:pt x="32" y="33"/>
                      <a:pt x="22" y="37"/>
                    </a:cubicBezTo>
                    <a:cubicBezTo>
                      <a:pt x="14" y="37"/>
                      <a:pt x="4" y="32"/>
                      <a:pt x="1" y="23"/>
                    </a:cubicBezTo>
                    <a:cubicBezTo>
                      <a:pt x="0" y="14"/>
                      <a:pt x="3" y="6"/>
                      <a:pt x="11" y="3"/>
                    </a:cubicBezTo>
                    <a:cubicBezTo>
                      <a:pt x="20" y="0"/>
                      <a:pt x="28" y="6"/>
                      <a:pt x="3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4" name="Freeform 174"/>
              <p:cNvSpPr>
                <a:spLocks/>
              </p:cNvSpPr>
              <p:nvPr userDrawn="1"/>
            </p:nvSpPr>
            <p:spPr bwMode="auto">
              <a:xfrm>
                <a:off x="5602" y="793"/>
                <a:ext cx="102" cy="101"/>
              </a:xfrm>
              <a:custGeom>
                <a:avLst/>
                <a:gdLst>
                  <a:gd name="T0" fmla="*/ 41 w 43"/>
                  <a:gd name="T1" fmla="*/ 16 h 43"/>
                  <a:gd name="T2" fmla="*/ 27 w 43"/>
                  <a:gd name="T3" fmla="*/ 41 h 43"/>
                  <a:gd name="T4" fmla="*/ 9 w 43"/>
                  <a:gd name="T5" fmla="*/ 34 h 43"/>
                  <a:gd name="T6" fmla="*/ 8 w 43"/>
                  <a:gd name="T7" fmla="*/ 14 h 43"/>
                  <a:gd name="T8" fmla="*/ 41 w 43"/>
                  <a:gd name="T9" fmla="*/ 16 h 43"/>
                </a:gdLst>
                <a:ahLst/>
                <a:cxnLst>
                  <a:cxn ang="0">
                    <a:pos x="T0" y="T1"/>
                  </a:cxn>
                  <a:cxn ang="0">
                    <a:pos x="T2" y="T3"/>
                  </a:cxn>
                  <a:cxn ang="0">
                    <a:pos x="T4" y="T5"/>
                  </a:cxn>
                  <a:cxn ang="0">
                    <a:pos x="T6" y="T7"/>
                  </a:cxn>
                  <a:cxn ang="0">
                    <a:pos x="T8" y="T9"/>
                  </a:cxn>
                </a:cxnLst>
                <a:rect l="0" t="0" r="r" b="b"/>
                <a:pathLst>
                  <a:path w="43" h="43">
                    <a:moveTo>
                      <a:pt x="41" y="16"/>
                    </a:moveTo>
                    <a:cubicBezTo>
                      <a:pt x="43" y="27"/>
                      <a:pt x="38" y="36"/>
                      <a:pt x="27" y="41"/>
                    </a:cubicBezTo>
                    <a:cubicBezTo>
                      <a:pt x="19" y="43"/>
                      <a:pt x="15" y="39"/>
                      <a:pt x="9" y="34"/>
                    </a:cubicBezTo>
                    <a:cubicBezTo>
                      <a:pt x="5" y="30"/>
                      <a:pt x="0" y="19"/>
                      <a:pt x="8" y="14"/>
                    </a:cubicBezTo>
                    <a:cubicBezTo>
                      <a:pt x="16" y="0"/>
                      <a:pt x="35" y="5"/>
                      <a:pt x="4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5" name="Freeform 175"/>
              <p:cNvSpPr>
                <a:spLocks/>
              </p:cNvSpPr>
              <p:nvPr userDrawn="1"/>
            </p:nvSpPr>
            <p:spPr bwMode="auto">
              <a:xfrm>
                <a:off x="668" y="819"/>
                <a:ext cx="93" cy="87"/>
              </a:xfrm>
              <a:custGeom>
                <a:avLst/>
                <a:gdLst>
                  <a:gd name="T0" fmla="*/ 35 w 39"/>
                  <a:gd name="T1" fmla="*/ 16 h 37"/>
                  <a:gd name="T2" fmla="*/ 25 w 39"/>
                  <a:gd name="T3" fmla="*/ 34 h 37"/>
                  <a:gd name="T4" fmla="*/ 10 w 39"/>
                  <a:gd name="T5" fmla="*/ 33 h 37"/>
                  <a:gd name="T6" fmla="*/ 3 w 39"/>
                  <a:gd name="T7" fmla="*/ 13 h 37"/>
                  <a:gd name="T8" fmla="*/ 15 w 39"/>
                  <a:gd name="T9" fmla="*/ 3 h 37"/>
                  <a:gd name="T10" fmla="*/ 35 w 39"/>
                  <a:gd name="T11" fmla="*/ 16 h 37"/>
                </a:gdLst>
                <a:ahLst/>
                <a:cxnLst>
                  <a:cxn ang="0">
                    <a:pos x="T0" y="T1"/>
                  </a:cxn>
                  <a:cxn ang="0">
                    <a:pos x="T2" y="T3"/>
                  </a:cxn>
                  <a:cxn ang="0">
                    <a:pos x="T4" y="T5"/>
                  </a:cxn>
                  <a:cxn ang="0">
                    <a:pos x="T6" y="T7"/>
                  </a:cxn>
                  <a:cxn ang="0">
                    <a:pos x="T8" y="T9"/>
                  </a:cxn>
                  <a:cxn ang="0">
                    <a:pos x="T10" y="T11"/>
                  </a:cxn>
                </a:cxnLst>
                <a:rect l="0" t="0" r="r" b="b"/>
                <a:pathLst>
                  <a:path w="39" h="37">
                    <a:moveTo>
                      <a:pt x="35" y="16"/>
                    </a:moveTo>
                    <a:cubicBezTo>
                      <a:pt x="39" y="26"/>
                      <a:pt x="28" y="28"/>
                      <a:pt x="25" y="34"/>
                    </a:cubicBezTo>
                    <a:cubicBezTo>
                      <a:pt x="21" y="36"/>
                      <a:pt x="13" y="37"/>
                      <a:pt x="10" y="33"/>
                    </a:cubicBezTo>
                    <a:cubicBezTo>
                      <a:pt x="5" y="27"/>
                      <a:pt x="0" y="21"/>
                      <a:pt x="3" y="13"/>
                    </a:cubicBezTo>
                    <a:cubicBezTo>
                      <a:pt x="7" y="9"/>
                      <a:pt x="9" y="5"/>
                      <a:pt x="15" y="3"/>
                    </a:cubicBezTo>
                    <a:cubicBezTo>
                      <a:pt x="26" y="0"/>
                      <a:pt x="30" y="10"/>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6" name="Freeform 176"/>
              <p:cNvSpPr>
                <a:spLocks/>
              </p:cNvSpPr>
              <p:nvPr userDrawn="1"/>
            </p:nvSpPr>
            <p:spPr bwMode="auto">
              <a:xfrm>
                <a:off x="6101" y="840"/>
                <a:ext cx="90" cy="80"/>
              </a:xfrm>
              <a:custGeom>
                <a:avLst/>
                <a:gdLst>
                  <a:gd name="T0" fmla="*/ 36 w 38"/>
                  <a:gd name="T1" fmla="*/ 13 h 34"/>
                  <a:gd name="T2" fmla="*/ 31 w 38"/>
                  <a:gd name="T3" fmla="*/ 28 h 34"/>
                  <a:gd name="T4" fmla="*/ 9 w 38"/>
                  <a:gd name="T5" fmla="*/ 32 h 34"/>
                  <a:gd name="T6" fmla="*/ 0 w 38"/>
                  <a:gd name="T7" fmla="*/ 11 h 34"/>
                  <a:gd name="T8" fmla="*/ 14 w 38"/>
                  <a:gd name="T9" fmla="*/ 0 h 34"/>
                  <a:gd name="T10" fmla="*/ 36 w 38"/>
                  <a:gd name="T11" fmla="*/ 13 h 34"/>
                </a:gdLst>
                <a:ahLst/>
                <a:cxnLst>
                  <a:cxn ang="0">
                    <a:pos x="T0" y="T1"/>
                  </a:cxn>
                  <a:cxn ang="0">
                    <a:pos x="T2" y="T3"/>
                  </a:cxn>
                  <a:cxn ang="0">
                    <a:pos x="T4" y="T5"/>
                  </a:cxn>
                  <a:cxn ang="0">
                    <a:pos x="T6" y="T7"/>
                  </a:cxn>
                  <a:cxn ang="0">
                    <a:pos x="T8" y="T9"/>
                  </a:cxn>
                  <a:cxn ang="0">
                    <a:pos x="T10" y="T11"/>
                  </a:cxn>
                </a:cxnLst>
                <a:rect l="0" t="0" r="r" b="b"/>
                <a:pathLst>
                  <a:path w="38" h="34">
                    <a:moveTo>
                      <a:pt x="36" y="13"/>
                    </a:moveTo>
                    <a:cubicBezTo>
                      <a:pt x="38" y="20"/>
                      <a:pt x="32" y="23"/>
                      <a:pt x="31" y="28"/>
                    </a:cubicBezTo>
                    <a:cubicBezTo>
                      <a:pt x="25" y="33"/>
                      <a:pt x="16" y="34"/>
                      <a:pt x="9" y="32"/>
                    </a:cubicBezTo>
                    <a:cubicBezTo>
                      <a:pt x="0" y="27"/>
                      <a:pt x="0" y="19"/>
                      <a:pt x="0" y="11"/>
                    </a:cubicBezTo>
                    <a:cubicBezTo>
                      <a:pt x="6" y="7"/>
                      <a:pt x="7" y="2"/>
                      <a:pt x="14" y="0"/>
                    </a:cubicBezTo>
                    <a:cubicBezTo>
                      <a:pt x="22" y="0"/>
                      <a:pt x="33" y="4"/>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7" name="Freeform 177"/>
              <p:cNvSpPr>
                <a:spLocks/>
              </p:cNvSpPr>
              <p:nvPr userDrawn="1"/>
            </p:nvSpPr>
            <p:spPr bwMode="auto">
              <a:xfrm>
                <a:off x="5841" y="842"/>
                <a:ext cx="286" cy="232"/>
              </a:xfrm>
              <a:custGeom>
                <a:avLst/>
                <a:gdLst>
                  <a:gd name="T0" fmla="*/ 86 w 121"/>
                  <a:gd name="T1" fmla="*/ 15 h 98"/>
                  <a:gd name="T2" fmla="*/ 72 w 121"/>
                  <a:gd name="T3" fmla="*/ 36 h 98"/>
                  <a:gd name="T4" fmla="*/ 61 w 121"/>
                  <a:gd name="T5" fmla="*/ 39 h 98"/>
                  <a:gd name="T6" fmla="*/ 121 w 121"/>
                  <a:gd name="T7" fmla="*/ 91 h 98"/>
                  <a:gd name="T8" fmla="*/ 121 w 121"/>
                  <a:gd name="T9" fmla="*/ 98 h 98"/>
                  <a:gd name="T10" fmla="*/ 26 w 121"/>
                  <a:gd name="T11" fmla="*/ 62 h 98"/>
                  <a:gd name="T12" fmla="*/ 0 w 121"/>
                  <a:gd name="T13" fmla="*/ 50 h 98"/>
                  <a:gd name="T14" fmla="*/ 53 w 121"/>
                  <a:gd name="T15" fmla="*/ 41 h 98"/>
                  <a:gd name="T16" fmla="*/ 55 w 121"/>
                  <a:gd name="T17" fmla="*/ 7 h 98"/>
                  <a:gd name="T18" fmla="*/ 72 w 121"/>
                  <a:gd name="T19" fmla="*/ 2 h 98"/>
                  <a:gd name="T20" fmla="*/ 86 w 121"/>
                  <a:gd name="T21" fmla="*/ 1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98">
                    <a:moveTo>
                      <a:pt x="86" y="15"/>
                    </a:moveTo>
                    <a:cubicBezTo>
                      <a:pt x="90" y="27"/>
                      <a:pt x="80" y="33"/>
                      <a:pt x="72" y="36"/>
                    </a:cubicBezTo>
                    <a:cubicBezTo>
                      <a:pt x="68" y="37"/>
                      <a:pt x="62" y="34"/>
                      <a:pt x="61" y="39"/>
                    </a:cubicBezTo>
                    <a:cubicBezTo>
                      <a:pt x="86" y="52"/>
                      <a:pt x="102" y="72"/>
                      <a:pt x="121" y="91"/>
                    </a:cubicBezTo>
                    <a:cubicBezTo>
                      <a:pt x="121" y="98"/>
                      <a:pt x="121" y="98"/>
                      <a:pt x="121" y="98"/>
                    </a:cubicBezTo>
                    <a:cubicBezTo>
                      <a:pt x="86" y="98"/>
                      <a:pt x="51" y="89"/>
                      <a:pt x="26" y="62"/>
                    </a:cubicBezTo>
                    <a:cubicBezTo>
                      <a:pt x="19" y="57"/>
                      <a:pt x="8" y="57"/>
                      <a:pt x="0" y="50"/>
                    </a:cubicBezTo>
                    <a:cubicBezTo>
                      <a:pt x="12" y="38"/>
                      <a:pt x="36" y="42"/>
                      <a:pt x="53" y="41"/>
                    </a:cubicBezTo>
                    <a:cubicBezTo>
                      <a:pt x="65" y="28"/>
                      <a:pt x="38" y="18"/>
                      <a:pt x="55" y="7"/>
                    </a:cubicBezTo>
                    <a:cubicBezTo>
                      <a:pt x="60" y="6"/>
                      <a:pt x="64" y="0"/>
                      <a:pt x="72" y="2"/>
                    </a:cubicBezTo>
                    <a:cubicBezTo>
                      <a:pt x="79" y="5"/>
                      <a:pt x="83" y="10"/>
                      <a:pt x="8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8" name="Freeform 178"/>
              <p:cNvSpPr>
                <a:spLocks/>
              </p:cNvSpPr>
              <p:nvPr userDrawn="1"/>
            </p:nvSpPr>
            <p:spPr bwMode="auto">
              <a:xfrm>
                <a:off x="5026" y="840"/>
                <a:ext cx="97" cy="94"/>
              </a:xfrm>
              <a:custGeom>
                <a:avLst/>
                <a:gdLst>
                  <a:gd name="T0" fmla="*/ 39 w 41"/>
                  <a:gd name="T1" fmla="*/ 17 h 40"/>
                  <a:gd name="T2" fmla="*/ 34 w 41"/>
                  <a:gd name="T3" fmla="*/ 33 h 40"/>
                  <a:gd name="T4" fmla="*/ 13 w 41"/>
                  <a:gd name="T5" fmla="*/ 37 h 40"/>
                  <a:gd name="T6" fmla="*/ 3 w 41"/>
                  <a:gd name="T7" fmla="*/ 14 h 40"/>
                  <a:gd name="T8" fmla="*/ 39 w 41"/>
                  <a:gd name="T9" fmla="*/ 17 h 40"/>
                </a:gdLst>
                <a:ahLst/>
                <a:cxnLst>
                  <a:cxn ang="0">
                    <a:pos x="T0" y="T1"/>
                  </a:cxn>
                  <a:cxn ang="0">
                    <a:pos x="T2" y="T3"/>
                  </a:cxn>
                  <a:cxn ang="0">
                    <a:pos x="T4" y="T5"/>
                  </a:cxn>
                  <a:cxn ang="0">
                    <a:pos x="T6" y="T7"/>
                  </a:cxn>
                  <a:cxn ang="0">
                    <a:pos x="T8" y="T9"/>
                  </a:cxn>
                </a:cxnLst>
                <a:rect l="0" t="0" r="r" b="b"/>
                <a:pathLst>
                  <a:path w="41" h="40">
                    <a:moveTo>
                      <a:pt x="39" y="17"/>
                    </a:moveTo>
                    <a:cubicBezTo>
                      <a:pt x="41" y="22"/>
                      <a:pt x="35" y="28"/>
                      <a:pt x="34" y="33"/>
                    </a:cubicBezTo>
                    <a:cubicBezTo>
                      <a:pt x="28" y="39"/>
                      <a:pt x="19" y="40"/>
                      <a:pt x="13" y="37"/>
                    </a:cubicBezTo>
                    <a:cubicBezTo>
                      <a:pt x="8" y="30"/>
                      <a:pt x="0" y="24"/>
                      <a:pt x="3" y="14"/>
                    </a:cubicBezTo>
                    <a:cubicBezTo>
                      <a:pt x="11" y="0"/>
                      <a:pt x="36" y="3"/>
                      <a:pt x="3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9" name="Freeform 179"/>
              <p:cNvSpPr>
                <a:spLocks/>
              </p:cNvSpPr>
              <p:nvPr userDrawn="1"/>
            </p:nvSpPr>
            <p:spPr bwMode="auto">
              <a:xfrm>
                <a:off x="-38" y="913"/>
                <a:ext cx="85" cy="85"/>
              </a:xfrm>
              <a:custGeom>
                <a:avLst/>
                <a:gdLst>
                  <a:gd name="T0" fmla="*/ 35 w 36"/>
                  <a:gd name="T1" fmla="*/ 20 h 36"/>
                  <a:gd name="T2" fmla="*/ 18 w 36"/>
                  <a:gd name="T3" fmla="*/ 36 h 36"/>
                  <a:gd name="T4" fmla="*/ 1 w 36"/>
                  <a:gd name="T5" fmla="*/ 24 h 36"/>
                  <a:gd name="T6" fmla="*/ 6 w 36"/>
                  <a:gd name="T7" fmla="*/ 9 h 36"/>
                  <a:gd name="T8" fmla="*/ 35 w 36"/>
                  <a:gd name="T9" fmla="*/ 20 h 36"/>
                </a:gdLst>
                <a:ahLst/>
                <a:cxnLst>
                  <a:cxn ang="0">
                    <a:pos x="T0" y="T1"/>
                  </a:cxn>
                  <a:cxn ang="0">
                    <a:pos x="T2" y="T3"/>
                  </a:cxn>
                  <a:cxn ang="0">
                    <a:pos x="T4" y="T5"/>
                  </a:cxn>
                  <a:cxn ang="0">
                    <a:pos x="T6" y="T7"/>
                  </a:cxn>
                  <a:cxn ang="0">
                    <a:pos x="T8" y="T9"/>
                  </a:cxn>
                </a:cxnLst>
                <a:rect l="0" t="0" r="r" b="b"/>
                <a:pathLst>
                  <a:path w="36" h="36">
                    <a:moveTo>
                      <a:pt x="35" y="20"/>
                    </a:moveTo>
                    <a:cubicBezTo>
                      <a:pt x="32" y="29"/>
                      <a:pt x="28" y="35"/>
                      <a:pt x="18" y="36"/>
                    </a:cubicBezTo>
                    <a:cubicBezTo>
                      <a:pt x="11" y="35"/>
                      <a:pt x="4" y="32"/>
                      <a:pt x="1" y="24"/>
                    </a:cubicBezTo>
                    <a:cubicBezTo>
                      <a:pt x="0" y="17"/>
                      <a:pt x="5" y="13"/>
                      <a:pt x="6" y="9"/>
                    </a:cubicBezTo>
                    <a:cubicBezTo>
                      <a:pt x="16" y="0"/>
                      <a:pt x="36" y="6"/>
                      <a:pt x="3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0" name="Freeform 180"/>
              <p:cNvSpPr>
                <a:spLocks/>
              </p:cNvSpPr>
              <p:nvPr userDrawn="1"/>
            </p:nvSpPr>
            <p:spPr bwMode="auto">
              <a:xfrm>
                <a:off x="-7" y="932"/>
                <a:ext cx="234" cy="232"/>
              </a:xfrm>
              <a:custGeom>
                <a:avLst/>
                <a:gdLst>
                  <a:gd name="T0" fmla="*/ 99 w 99"/>
                  <a:gd name="T1" fmla="*/ 0 h 98"/>
                  <a:gd name="T2" fmla="*/ 80 w 99"/>
                  <a:gd name="T3" fmla="*/ 34 h 98"/>
                  <a:gd name="T4" fmla="*/ 3 w 99"/>
                  <a:gd name="T5" fmla="*/ 98 h 98"/>
                  <a:gd name="T6" fmla="*/ 20 w 99"/>
                  <a:gd name="T7" fmla="*/ 70 h 98"/>
                  <a:gd name="T8" fmla="*/ 94 w 99"/>
                  <a:gd name="T9" fmla="*/ 0 h 98"/>
                  <a:gd name="T10" fmla="*/ 99 w 99"/>
                  <a:gd name="T11" fmla="*/ 0 h 98"/>
                </a:gdLst>
                <a:ahLst/>
                <a:cxnLst>
                  <a:cxn ang="0">
                    <a:pos x="T0" y="T1"/>
                  </a:cxn>
                  <a:cxn ang="0">
                    <a:pos x="T2" y="T3"/>
                  </a:cxn>
                  <a:cxn ang="0">
                    <a:pos x="T4" y="T5"/>
                  </a:cxn>
                  <a:cxn ang="0">
                    <a:pos x="T6" y="T7"/>
                  </a:cxn>
                  <a:cxn ang="0">
                    <a:pos x="T8" y="T9"/>
                  </a:cxn>
                  <a:cxn ang="0">
                    <a:pos x="T10" y="T11"/>
                  </a:cxn>
                </a:cxnLst>
                <a:rect l="0" t="0" r="r" b="b"/>
                <a:pathLst>
                  <a:path w="99" h="98">
                    <a:moveTo>
                      <a:pt x="99" y="0"/>
                    </a:moveTo>
                    <a:cubicBezTo>
                      <a:pt x="99" y="13"/>
                      <a:pt x="85" y="21"/>
                      <a:pt x="80" y="34"/>
                    </a:cubicBezTo>
                    <a:cubicBezTo>
                      <a:pt x="66" y="66"/>
                      <a:pt x="40" y="95"/>
                      <a:pt x="3" y="98"/>
                    </a:cubicBezTo>
                    <a:cubicBezTo>
                      <a:pt x="0" y="89"/>
                      <a:pt x="16" y="79"/>
                      <a:pt x="20" y="70"/>
                    </a:cubicBezTo>
                    <a:cubicBezTo>
                      <a:pt x="35" y="37"/>
                      <a:pt x="66" y="20"/>
                      <a:pt x="94" y="0"/>
                    </a:cubicBezTo>
                    <a:cubicBezTo>
                      <a:pt x="99" y="0"/>
                      <a:pt x="99" y="0"/>
                      <a:pt x="9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1" name="Freeform 181"/>
              <p:cNvSpPr>
                <a:spLocks/>
              </p:cNvSpPr>
              <p:nvPr userDrawn="1"/>
            </p:nvSpPr>
            <p:spPr bwMode="auto">
              <a:xfrm>
                <a:off x="4957" y="916"/>
                <a:ext cx="109" cy="106"/>
              </a:xfrm>
              <a:custGeom>
                <a:avLst/>
                <a:gdLst>
                  <a:gd name="T0" fmla="*/ 45 w 46"/>
                  <a:gd name="T1" fmla="*/ 20 h 45"/>
                  <a:gd name="T2" fmla="*/ 28 w 46"/>
                  <a:gd name="T3" fmla="*/ 42 h 45"/>
                  <a:gd name="T4" fmla="*/ 8 w 46"/>
                  <a:gd name="T5" fmla="*/ 35 h 45"/>
                  <a:gd name="T6" fmla="*/ 9 w 46"/>
                  <a:gd name="T7" fmla="*/ 11 h 45"/>
                  <a:gd name="T8" fmla="*/ 45 w 46"/>
                  <a:gd name="T9" fmla="*/ 20 h 45"/>
                </a:gdLst>
                <a:ahLst/>
                <a:cxnLst>
                  <a:cxn ang="0">
                    <a:pos x="T0" y="T1"/>
                  </a:cxn>
                  <a:cxn ang="0">
                    <a:pos x="T2" y="T3"/>
                  </a:cxn>
                  <a:cxn ang="0">
                    <a:pos x="T4" y="T5"/>
                  </a:cxn>
                  <a:cxn ang="0">
                    <a:pos x="T6" y="T7"/>
                  </a:cxn>
                  <a:cxn ang="0">
                    <a:pos x="T8" y="T9"/>
                  </a:cxn>
                </a:cxnLst>
                <a:rect l="0" t="0" r="r" b="b"/>
                <a:pathLst>
                  <a:path w="46" h="45">
                    <a:moveTo>
                      <a:pt x="45" y="20"/>
                    </a:moveTo>
                    <a:cubicBezTo>
                      <a:pt x="46" y="31"/>
                      <a:pt x="36" y="38"/>
                      <a:pt x="28" y="42"/>
                    </a:cubicBezTo>
                    <a:cubicBezTo>
                      <a:pt x="20" y="45"/>
                      <a:pt x="13" y="38"/>
                      <a:pt x="8" y="35"/>
                    </a:cubicBezTo>
                    <a:cubicBezTo>
                      <a:pt x="0" y="27"/>
                      <a:pt x="5" y="19"/>
                      <a:pt x="9" y="11"/>
                    </a:cubicBezTo>
                    <a:cubicBezTo>
                      <a:pt x="21" y="0"/>
                      <a:pt x="37" y="9"/>
                      <a:pt x="4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2" name="Freeform 182"/>
              <p:cNvSpPr>
                <a:spLocks/>
              </p:cNvSpPr>
              <p:nvPr userDrawn="1"/>
            </p:nvSpPr>
            <p:spPr bwMode="auto">
              <a:xfrm>
                <a:off x="5111" y="949"/>
                <a:ext cx="92" cy="80"/>
              </a:xfrm>
              <a:custGeom>
                <a:avLst/>
                <a:gdLst>
                  <a:gd name="T0" fmla="*/ 39 w 39"/>
                  <a:gd name="T1" fmla="*/ 13 h 34"/>
                  <a:gd name="T2" fmla="*/ 22 w 39"/>
                  <a:gd name="T3" fmla="*/ 34 h 34"/>
                  <a:gd name="T4" fmla="*/ 12 w 39"/>
                  <a:gd name="T5" fmla="*/ 32 h 34"/>
                  <a:gd name="T6" fmla="*/ 0 w 39"/>
                  <a:gd name="T7" fmla="*/ 15 h 34"/>
                  <a:gd name="T8" fmla="*/ 13 w 39"/>
                  <a:gd name="T9" fmla="*/ 1 h 34"/>
                  <a:gd name="T10" fmla="*/ 39 w 39"/>
                  <a:gd name="T11" fmla="*/ 13 h 34"/>
                </a:gdLst>
                <a:ahLst/>
                <a:cxnLst>
                  <a:cxn ang="0">
                    <a:pos x="T0" y="T1"/>
                  </a:cxn>
                  <a:cxn ang="0">
                    <a:pos x="T2" y="T3"/>
                  </a:cxn>
                  <a:cxn ang="0">
                    <a:pos x="T4" y="T5"/>
                  </a:cxn>
                  <a:cxn ang="0">
                    <a:pos x="T6" y="T7"/>
                  </a:cxn>
                  <a:cxn ang="0">
                    <a:pos x="T8" y="T9"/>
                  </a:cxn>
                  <a:cxn ang="0">
                    <a:pos x="T10" y="T11"/>
                  </a:cxn>
                </a:cxnLst>
                <a:rect l="0" t="0" r="r" b="b"/>
                <a:pathLst>
                  <a:path w="39" h="34">
                    <a:moveTo>
                      <a:pt x="39" y="13"/>
                    </a:moveTo>
                    <a:cubicBezTo>
                      <a:pt x="38" y="23"/>
                      <a:pt x="31" y="31"/>
                      <a:pt x="22" y="34"/>
                    </a:cubicBezTo>
                    <a:cubicBezTo>
                      <a:pt x="20" y="31"/>
                      <a:pt x="15" y="33"/>
                      <a:pt x="12" y="32"/>
                    </a:cubicBezTo>
                    <a:cubicBezTo>
                      <a:pt x="6" y="28"/>
                      <a:pt x="0" y="23"/>
                      <a:pt x="0" y="15"/>
                    </a:cubicBezTo>
                    <a:cubicBezTo>
                      <a:pt x="5" y="10"/>
                      <a:pt x="7" y="2"/>
                      <a:pt x="13" y="1"/>
                    </a:cubicBezTo>
                    <a:cubicBezTo>
                      <a:pt x="22" y="0"/>
                      <a:pt x="36" y="1"/>
                      <a:pt x="3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3" name="Freeform 183"/>
              <p:cNvSpPr>
                <a:spLocks/>
              </p:cNvSpPr>
              <p:nvPr userDrawn="1"/>
            </p:nvSpPr>
            <p:spPr bwMode="auto">
              <a:xfrm>
                <a:off x="498" y="942"/>
                <a:ext cx="83" cy="85"/>
              </a:xfrm>
              <a:custGeom>
                <a:avLst/>
                <a:gdLst>
                  <a:gd name="T0" fmla="*/ 34 w 35"/>
                  <a:gd name="T1" fmla="*/ 15 h 36"/>
                  <a:gd name="T2" fmla="*/ 20 w 35"/>
                  <a:gd name="T3" fmla="*/ 35 h 36"/>
                  <a:gd name="T4" fmla="*/ 2 w 35"/>
                  <a:gd name="T5" fmla="*/ 24 h 36"/>
                  <a:gd name="T6" fmla="*/ 13 w 35"/>
                  <a:gd name="T7" fmla="*/ 4 h 36"/>
                  <a:gd name="T8" fmla="*/ 34 w 35"/>
                  <a:gd name="T9" fmla="*/ 15 h 36"/>
                </a:gdLst>
                <a:ahLst/>
                <a:cxnLst>
                  <a:cxn ang="0">
                    <a:pos x="T0" y="T1"/>
                  </a:cxn>
                  <a:cxn ang="0">
                    <a:pos x="T2" y="T3"/>
                  </a:cxn>
                  <a:cxn ang="0">
                    <a:pos x="T4" y="T5"/>
                  </a:cxn>
                  <a:cxn ang="0">
                    <a:pos x="T6" y="T7"/>
                  </a:cxn>
                  <a:cxn ang="0">
                    <a:pos x="T8" y="T9"/>
                  </a:cxn>
                </a:cxnLst>
                <a:rect l="0" t="0" r="r" b="b"/>
                <a:pathLst>
                  <a:path w="35" h="36">
                    <a:moveTo>
                      <a:pt x="34" y="15"/>
                    </a:moveTo>
                    <a:cubicBezTo>
                      <a:pt x="35" y="26"/>
                      <a:pt x="28" y="31"/>
                      <a:pt x="20" y="35"/>
                    </a:cubicBezTo>
                    <a:cubicBezTo>
                      <a:pt x="11" y="36"/>
                      <a:pt x="6" y="30"/>
                      <a:pt x="2" y="24"/>
                    </a:cubicBezTo>
                    <a:cubicBezTo>
                      <a:pt x="0" y="15"/>
                      <a:pt x="8" y="9"/>
                      <a:pt x="13" y="4"/>
                    </a:cubicBezTo>
                    <a:cubicBezTo>
                      <a:pt x="25" y="0"/>
                      <a:pt x="28" y="9"/>
                      <a:pt x="3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4" name="Freeform 184"/>
              <p:cNvSpPr>
                <a:spLocks/>
              </p:cNvSpPr>
              <p:nvPr userDrawn="1"/>
            </p:nvSpPr>
            <p:spPr bwMode="auto">
              <a:xfrm>
                <a:off x="649" y="951"/>
                <a:ext cx="88" cy="73"/>
              </a:xfrm>
              <a:custGeom>
                <a:avLst/>
                <a:gdLst>
                  <a:gd name="T0" fmla="*/ 37 w 37"/>
                  <a:gd name="T1" fmla="*/ 15 h 31"/>
                  <a:gd name="T2" fmla="*/ 18 w 37"/>
                  <a:gd name="T3" fmla="*/ 31 h 31"/>
                  <a:gd name="T4" fmla="*/ 1 w 37"/>
                  <a:gd name="T5" fmla="*/ 20 h 31"/>
                  <a:gd name="T6" fmla="*/ 14 w 37"/>
                  <a:gd name="T7" fmla="*/ 0 h 31"/>
                  <a:gd name="T8" fmla="*/ 37 w 37"/>
                  <a:gd name="T9" fmla="*/ 15 h 31"/>
                </a:gdLst>
                <a:ahLst/>
                <a:cxnLst>
                  <a:cxn ang="0">
                    <a:pos x="T0" y="T1"/>
                  </a:cxn>
                  <a:cxn ang="0">
                    <a:pos x="T2" y="T3"/>
                  </a:cxn>
                  <a:cxn ang="0">
                    <a:pos x="T4" y="T5"/>
                  </a:cxn>
                  <a:cxn ang="0">
                    <a:pos x="T6" y="T7"/>
                  </a:cxn>
                  <a:cxn ang="0">
                    <a:pos x="T8" y="T9"/>
                  </a:cxn>
                </a:cxnLst>
                <a:rect l="0" t="0" r="r" b="b"/>
                <a:pathLst>
                  <a:path w="37" h="31">
                    <a:moveTo>
                      <a:pt x="37" y="15"/>
                    </a:moveTo>
                    <a:cubicBezTo>
                      <a:pt x="34" y="23"/>
                      <a:pt x="28" y="29"/>
                      <a:pt x="18" y="31"/>
                    </a:cubicBezTo>
                    <a:cubicBezTo>
                      <a:pt x="12" y="29"/>
                      <a:pt x="4" y="27"/>
                      <a:pt x="1" y="20"/>
                    </a:cubicBezTo>
                    <a:cubicBezTo>
                      <a:pt x="0" y="10"/>
                      <a:pt x="8" y="5"/>
                      <a:pt x="14" y="0"/>
                    </a:cubicBezTo>
                    <a:cubicBezTo>
                      <a:pt x="24" y="0"/>
                      <a:pt x="35" y="4"/>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5" name="Freeform 185"/>
              <p:cNvSpPr>
                <a:spLocks/>
              </p:cNvSpPr>
              <p:nvPr userDrawn="1"/>
            </p:nvSpPr>
            <p:spPr bwMode="auto">
              <a:xfrm>
                <a:off x="5501" y="946"/>
                <a:ext cx="222" cy="253"/>
              </a:xfrm>
              <a:custGeom>
                <a:avLst/>
                <a:gdLst>
                  <a:gd name="T0" fmla="*/ 81 w 94"/>
                  <a:gd name="T1" fmla="*/ 84 h 107"/>
                  <a:gd name="T2" fmla="*/ 92 w 94"/>
                  <a:gd name="T3" fmla="*/ 100 h 107"/>
                  <a:gd name="T4" fmla="*/ 50 w 94"/>
                  <a:gd name="T5" fmla="*/ 86 h 107"/>
                  <a:gd name="T6" fmla="*/ 0 w 94"/>
                  <a:gd name="T7" fmla="*/ 9 h 107"/>
                  <a:gd name="T8" fmla="*/ 26 w 94"/>
                  <a:gd name="T9" fmla="*/ 14 h 107"/>
                  <a:gd name="T10" fmla="*/ 81 w 94"/>
                  <a:gd name="T11" fmla="*/ 84 h 107"/>
                </a:gdLst>
                <a:ahLst/>
                <a:cxnLst>
                  <a:cxn ang="0">
                    <a:pos x="T0" y="T1"/>
                  </a:cxn>
                  <a:cxn ang="0">
                    <a:pos x="T2" y="T3"/>
                  </a:cxn>
                  <a:cxn ang="0">
                    <a:pos x="T4" y="T5"/>
                  </a:cxn>
                  <a:cxn ang="0">
                    <a:pos x="T6" y="T7"/>
                  </a:cxn>
                  <a:cxn ang="0">
                    <a:pos x="T8" y="T9"/>
                  </a:cxn>
                  <a:cxn ang="0">
                    <a:pos x="T10" y="T11"/>
                  </a:cxn>
                </a:cxnLst>
                <a:rect l="0" t="0" r="r" b="b"/>
                <a:pathLst>
                  <a:path w="94" h="107">
                    <a:moveTo>
                      <a:pt x="81" y="84"/>
                    </a:moveTo>
                    <a:cubicBezTo>
                      <a:pt x="85" y="88"/>
                      <a:pt x="94" y="93"/>
                      <a:pt x="92" y="100"/>
                    </a:cubicBezTo>
                    <a:cubicBezTo>
                      <a:pt x="77" y="107"/>
                      <a:pt x="64" y="89"/>
                      <a:pt x="50" y="86"/>
                    </a:cubicBezTo>
                    <a:cubicBezTo>
                      <a:pt x="27" y="63"/>
                      <a:pt x="10" y="38"/>
                      <a:pt x="0" y="9"/>
                    </a:cubicBezTo>
                    <a:cubicBezTo>
                      <a:pt x="9" y="0"/>
                      <a:pt x="18" y="11"/>
                      <a:pt x="26" y="14"/>
                    </a:cubicBezTo>
                    <a:cubicBezTo>
                      <a:pt x="48" y="32"/>
                      <a:pt x="69" y="56"/>
                      <a:pt x="81"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6" name="Freeform 186"/>
              <p:cNvSpPr>
                <a:spLocks/>
              </p:cNvSpPr>
              <p:nvPr userDrawn="1"/>
            </p:nvSpPr>
            <p:spPr bwMode="auto">
              <a:xfrm>
                <a:off x="5675" y="965"/>
                <a:ext cx="107" cy="95"/>
              </a:xfrm>
              <a:custGeom>
                <a:avLst/>
                <a:gdLst>
                  <a:gd name="T0" fmla="*/ 42 w 45"/>
                  <a:gd name="T1" fmla="*/ 9 h 40"/>
                  <a:gd name="T2" fmla="*/ 40 w 45"/>
                  <a:gd name="T3" fmla="*/ 30 h 40"/>
                  <a:gd name="T4" fmla="*/ 13 w 45"/>
                  <a:gd name="T5" fmla="*/ 36 h 40"/>
                  <a:gd name="T6" fmla="*/ 6 w 45"/>
                  <a:gd name="T7" fmla="*/ 14 h 40"/>
                  <a:gd name="T8" fmla="*/ 24 w 45"/>
                  <a:gd name="T9" fmla="*/ 1 h 40"/>
                  <a:gd name="T10" fmla="*/ 42 w 45"/>
                  <a:gd name="T11" fmla="*/ 9 h 40"/>
                </a:gdLst>
                <a:ahLst/>
                <a:cxnLst>
                  <a:cxn ang="0">
                    <a:pos x="T0" y="T1"/>
                  </a:cxn>
                  <a:cxn ang="0">
                    <a:pos x="T2" y="T3"/>
                  </a:cxn>
                  <a:cxn ang="0">
                    <a:pos x="T4" y="T5"/>
                  </a:cxn>
                  <a:cxn ang="0">
                    <a:pos x="T6" y="T7"/>
                  </a:cxn>
                  <a:cxn ang="0">
                    <a:pos x="T8" y="T9"/>
                  </a:cxn>
                  <a:cxn ang="0">
                    <a:pos x="T10" y="T11"/>
                  </a:cxn>
                </a:cxnLst>
                <a:rect l="0" t="0" r="r" b="b"/>
                <a:pathLst>
                  <a:path w="45" h="40">
                    <a:moveTo>
                      <a:pt x="42" y="9"/>
                    </a:moveTo>
                    <a:cubicBezTo>
                      <a:pt x="45" y="16"/>
                      <a:pt x="44" y="23"/>
                      <a:pt x="40" y="30"/>
                    </a:cubicBezTo>
                    <a:cubicBezTo>
                      <a:pt x="34" y="40"/>
                      <a:pt x="22" y="38"/>
                      <a:pt x="13" y="36"/>
                    </a:cubicBezTo>
                    <a:cubicBezTo>
                      <a:pt x="9" y="30"/>
                      <a:pt x="0" y="22"/>
                      <a:pt x="6" y="14"/>
                    </a:cubicBezTo>
                    <a:cubicBezTo>
                      <a:pt x="9" y="6"/>
                      <a:pt x="17" y="4"/>
                      <a:pt x="24" y="1"/>
                    </a:cubicBezTo>
                    <a:cubicBezTo>
                      <a:pt x="31" y="0"/>
                      <a:pt x="35" y="6"/>
                      <a:pt x="4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7" name="Freeform 187"/>
              <p:cNvSpPr>
                <a:spLocks/>
              </p:cNvSpPr>
              <p:nvPr userDrawn="1"/>
            </p:nvSpPr>
            <p:spPr bwMode="auto">
              <a:xfrm>
                <a:off x="862" y="1024"/>
                <a:ext cx="90" cy="83"/>
              </a:xfrm>
              <a:custGeom>
                <a:avLst/>
                <a:gdLst>
                  <a:gd name="T0" fmla="*/ 35 w 38"/>
                  <a:gd name="T1" fmla="*/ 9 h 35"/>
                  <a:gd name="T2" fmla="*/ 28 w 38"/>
                  <a:gd name="T3" fmla="*/ 33 h 35"/>
                  <a:gd name="T4" fmla="*/ 5 w 38"/>
                  <a:gd name="T5" fmla="*/ 21 h 35"/>
                  <a:gd name="T6" fmla="*/ 17 w 38"/>
                  <a:gd name="T7" fmla="*/ 2 h 35"/>
                  <a:gd name="T8" fmla="*/ 35 w 38"/>
                  <a:gd name="T9" fmla="*/ 9 h 35"/>
                </a:gdLst>
                <a:ahLst/>
                <a:cxnLst>
                  <a:cxn ang="0">
                    <a:pos x="T0" y="T1"/>
                  </a:cxn>
                  <a:cxn ang="0">
                    <a:pos x="T2" y="T3"/>
                  </a:cxn>
                  <a:cxn ang="0">
                    <a:pos x="T4" y="T5"/>
                  </a:cxn>
                  <a:cxn ang="0">
                    <a:pos x="T6" y="T7"/>
                  </a:cxn>
                  <a:cxn ang="0">
                    <a:pos x="T8" y="T9"/>
                  </a:cxn>
                </a:cxnLst>
                <a:rect l="0" t="0" r="r" b="b"/>
                <a:pathLst>
                  <a:path w="38" h="35">
                    <a:moveTo>
                      <a:pt x="35" y="9"/>
                    </a:moveTo>
                    <a:cubicBezTo>
                      <a:pt x="36" y="17"/>
                      <a:pt x="38" y="28"/>
                      <a:pt x="28" y="33"/>
                    </a:cubicBezTo>
                    <a:cubicBezTo>
                      <a:pt x="20" y="35"/>
                      <a:pt x="8" y="32"/>
                      <a:pt x="5" y="21"/>
                    </a:cubicBezTo>
                    <a:cubicBezTo>
                      <a:pt x="0" y="10"/>
                      <a:pt x="11" y="8"/>
                      <a:pt x="17" y="2"/>
                    </a:cubicBezTo>
                    <a:cubicBezTo>
                      <a:pt x="24" y="0"/>
                      <a:pt x="29" y="4"/>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8" name="Freeform 188"/>
              <p:cNvSpPr>
                <a:spLocks/>
              </p:cNvSpPr>
              <p:nvPr userDrawn="1"/>
            </p:nvSpPr>
            <p:spPr bwMode="auto">
              <a:xfrm>
                <a:off x="5068" y="1076"/>
                <a:ext cx="199" cy="324"/>
              </a:xfrm>
              <a:custGeom>
                <a:avLst/>
                <a:gdLst>
                  <a:gd name="T0" fmla="*/ 54 w 84"/>
                  <a:gd name="T1" fmla="*/ 50 h 137"/>
                  <a:gd name="T2" fmla="*/ 79 w 84"/>
                  <a:gd name="T3" fmla="*/ 118 h 137"/>
                  <a:gd name="T4" fmla="*/ 78 w 84"/>
                  <a:gd name="T5" fmla="*/ 137 h 137"/>
                  <a:gd name="T6" fmla="*/ 74 w 84"/>
                  <a:gd name="T7" fmla="*/ 137 h 137"/>
                  <a:gd name="T8" fmla="*/ 5 w 84"/>
                  <a:gd name="T9" fmla="*/ 19 h 137"/>
                  <a:gd name="T10" fmla="*/ 1 w 84"/>
                  <a:gd name="T11" fmla="*/ 9 h 137"/>
                  <a:gd name="T12" fmla="*/ 27 w 84"/>
                  <a:gd name="T13" fmla="*/ 21 h 137"/>
                  <a:gd name="T14" fmla="*/ 54 w 84"/>
                  <a:gd name="T15" fmla="*/ 5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37">
                    <a:moveTo>
                      <a:pt x="54" y="50"/>
                    </a:moveTo>
                    <a:cubicBezTo>
                      <a:pt x="68" y="69"/>
                      <a:pt x="77" y="93"/>
                      <a:pt x="79" y="118"/>
                    </a:cubicBezTo>
                    <a:cubicBezTo>
                      <a:pt x="76" y="125"/>
                      <a:pt x="84" y="132"/>
                      <a:pt x="78" y="137"/>
                    </a:cubicBezTo>
                    <a:cubicBezTo>
                      <a:pt x="74" y="137"/>
                      <a:pt x="74" y="137"/>
                      <a:pt x="74" y="137"/>
                    </a:cubicBezTo>
                    <a:cubicBezTo>
                      <a:pt x="31" y="106"/>
                      <a:pt x="22" y="62"/>
                      <a:pt x="5" y="19"/>
                    </a:cubicBezTo>
                    <a:cubicBezTo>
                      <a:pt x="1" y="17"/>
                      <a:pt x="0" y="13"/>
                      <a:pt x="1" y="9"/>
                    </a:cubicBezTo>
                    <a:cubicBezTo>
                      <a:pt x="11" y="0"/>
                      <a:pt x="18" y="18"/>
                      <a:pt x="27" y="21"/>
                    </a:cubicBezTo>
                    <a:cubicBezTo>
                      <a:pt x="54" y="50"/>
                      <a:pt x="54" y="50"/>
                      <a:pt x="54"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9" name="Freeform 189"/>
              <p:cNvSpPr>
                <a:spLocks/>
              </p:cNvSpPr>
              <p:nvPr userDrawn="1"/>
            </p:nvSpPr>
            <p:spPr bwMode="auto">
              <a:xfrm>
                <a:off x="916" y="1088"/>
                <a:ext cx="327" cy="135"/>
              </a:xfrm>
              <a:custGeom>
                <a:avLst/>
                <a:gdLst>
                  <a:gd name="T0" fmla="*/ 137 w 138"/>
                  <a:gd name="T1" fmla="*/ 12 h 57"/>
                  <a:gd name="T2" fmla="*/ 138 w 138"/>
                  <a:gd name="T3" fmla="*/ 14 h 57"/>
                  <a:gd name="T4" fmla="*/ 1 w 138"/>
                  <a:gd name="T5" fmla="*/ 31 h 57"/>
                  <a:gd name="T6" fmla="*/ 6 w 138"/>
                  <a:gd name="T7" fmla="*/ 23 h 57"/>
                  <a:gd name="T8" fmla="*/ 91 w 138"/>
                  <a:gd name="T9" fmla="*/ 4 h 57"/>
                  <a:gd name="T10" fmla="*/ 137 w 138"/>
                  <a:gd name="T11" fmla="*/ 12 h 57"/>
                </a:gdLst>
                <a:ahLst/>
                <a:cxnLst>
                  <a:cxn ang="0">
                    <a:pos x="T0" y="T1"/>
                  </a:cxn>
                  <a:cxn ang="0">
                    <a:pos x="T2" y="T3"/>
                  </a:cxn>
                  <a:cxn ang="0">
                    <a:pos x="T4" y="T5"/>
                  </a:cxn>
                  <a:cxn ang="0">
                    <a:pos x="T6" y="T7"/>
                  </a:cxn>
                  <a:cxn ang="0">
                    <a:pos x="T8" y="T9"/>
                  </a:cxn>
                  <a:cxn ang="0">
                    <a:pos x="T10" y="T11"/>
                  </a:cxn>
                </a:cxnLst>
                <a:rect l="0" t="0" r="r" b="b"/>
                <a:pathLst>
                  <a:path w="138" h="57">
                    <a:moveTo>
                      <a:pt x="137" y="12"/>
                    </a:moveTo>
                    <a:cubicBezTo>
                      <a:pt x="136" y="13"/>
                      <a:pt x="137" y="14"/>
                      <a:pt x="138" y="14"/>
                    </a:cubicBezTo>
                    <a:cubicBezTo>
                      <a:pt x="99" y="41"/>
                      <a:pt x="45" y="57"/>
                      <a:pt x="1" y="31"/>
                    </a:cubicBezTo>
                    <a:cubicBezTo>
                      <a:pt x="0" y="28"/>
                      <a:pt x="2" y="23"/>
                      <a:pt x="6" y="23"/>
                    </a:cubicBezTo>
                    <a:cubicBezTo>
                      <a:pt x="34" y="14"/>
                      <a:pt x="61" y="0"/>
                      <a:pt x="91" y="4"/>
                    </a:cubicBezTo>
                    <a:cubicBezTo>
                      <a:pt x="137" y="12"/>
                      <a:pt x="137" y="12"/>
                      <a:pt x="13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0" name="Freeform 190"/>
              <p:cNvSpPr>
                <a:spLocks/>
              </p:cNvSpPr>
              <p:nvPr userDrawn="1"/>
            </p:nvSpPr>
            <p:spPr bwMode="auto">
              <a:xfrm>
                <a:off x="427" y="1109"/>
                <a:ext cx="296" cy="215"/>
              </a:xfrm>
              <a:custGeom>
                <a:avLst/>
                <a:gdLst>
                  <a:gd name="T0" fmla="*/ 125 w 125"/>
                  <a:gd name="T1" fmla="*/ 8 h 91"/>
                  <a:gd name="T2" fmla="*/ 22 w 125"/>
                  <a:gd name="T3" fmla="*/ 77 h 91"/>
                  <a:gd name="T4" fmla="*/ 0 w 125"/>
                  <a:gd name="T5" fmla="*/ 85 h 91"/>
                  <a:gd name="T6" fmla="*/ 125 w 125"/>
                  <a:gd name="T7" fmla="*/ 0 h 91"/>
                  <a:gd name="T8" fmla="*/ 125 w 125"/>
                  <a:gd name="T9" fmla="*/ 8 h 91"/>
                </a:gdLst>
                <a:ahLst/>
                <a:cxnLst>
                  <a:cxn ang="0">
                    <a:pos x="T0" y="T1"/>
                  </a:cxn>
                  <a:cxn ang="0">
                    <a:pos x="T2" y="T3"/>
                  </a:cxn>
                  <a:cxn ang="0">
                    <a:pos x="T4" y="T5"/>
                  </a:cxn>
                  <a:cxn ang="0">
                    <a:pos x="T6" y="T7"/>
                  </a:cxn>
                  <a:cxn ang="0">
                    <a:pos x="T8" y="T9"/>
                  </a:cxn>
                </a:cxnLst>
                <a:rect l="0" t="0" r="r" b="b"/>
                <a:pathLst>
                  <a:path w="125" h="91">
                    <a:moveTo>
                      <a:pt x="125" y="8"/>
                    </a:moveTo>
                    <a:cubicBezTo>
                      <a:pt x="92" y="28"/>
                      <a:pt x="62" y="68"/>
                      <a:pt x="22" y="77"/>
                    </a:cubicBezTo>
                    <a:cubicBezTo>
                      <a:pt x="14" y="80"/>
                      <a:pt x="10" y="91"/>
                      <a:pt x="0" y="85"/>
                    </a:cubicBezTo>
                    <a:cubicBezTo>
                      <a:pt x="17" y="33"/>
                      <a:pt x="74" y="5"/>
                      <a:pt x="125" y="0"/>
                    </a:cubicBezTo>
                    <a:cubicBezTo>
                      <a:pt x="125" y="8"/>
                      <a:pt x="125" y="8"/>
                      <a:pt x="12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1" name="Freeform 191"/>
              <p:cNvSpPr>
                <a:spLocks/>
              </p:cNvSpPr>
              <p:nvPr userDrawn="1"/>
            </p:nvSpPr>
            <p:spPr bwMode="auto">
              <a:xfrm>
                <a:off x="4981" y="1209"/>
                <a:ext cx="87" cy="80"/>
              </a:xfrm>
              <a:custGeom>
                <a:avLst/>
                <a:gdLst>
                  <a:gd name="T0" fmla="*/ 35 w 37"/>
                  <a:gd name="T1" fmla="*/ 9 h 34"/>
                  <a:gd name="T2" fmla="*/ 27 w 37"/>
                  <a:gd name="T3" fmla="*/ 30 h 34"/>
                  <a:gd name="T4" fmla="*/ 9 w 37"/>
                  <a:gd name="T5" fmla="*/ 30 h 34"/>
                  <a:gd name="T6" fmla="*/ 0 w 37"/>
                  <a:gd name="T7" fmla="*/ 10 h 34"/>
                  <a:gd name="T8" fmla="*/ 14 w 37"/>
                  <a:gd name="T9" fmla="*/ 0 h 34"/>
                  <a:gd name="T10" fmla="*/ 35 w 37"/>
                  <a:gd name="T11" fmla="*/ 9 h 34"/>
                </a:gdLst>
                <a:ahLst/>
                <a:cxnLst>
                  <a:cxn ang="0">
                    <a:pos x="T0" y="T1"/>
                  </a:cxn>
                  <a:cxn ang="0">
                    <a:pos x="T2" y="T3"/>
                  </a:cxn>
                  <a:cxn ang="0">
                    <a:pos x="T4" y="T5"/>
                  </a:cxn>
                  <a:cxn ang="0">
                    <a:pos x="T6" y="T7"/>
                  </a:cxn>
                  <a:cxn ang="0">
                    <a:pos x="T8" y="T9"/>
                  </a:cxn>
                  <a:cxn ang="0">
                    <a:pos x="T10" y="T11"/>
                  </a:cxn>
                </a:cxnLst>
                <a:rect l="0" t="0" r="r" b="b"/>
                <a:pathLst>
                  <a:path w="37" h="34">
                    <a:moveTo>
                      <a:pt x="35" y="9"/>
                    </a:moveTo>
                    <a:cubicBezTo>
                      <a:pt x="37" y="17"/>
                      <a:pt x="35" y="28"/>
                      <a:pt x="27" y="30"/>
                    </a:cubicBezTo>
                    <a:cubicBezTo>
                      <a:pt x="22" y="34"/>
                      <a:pt x="13" y="34"/>
                      <a:pt x="9" y="30"/>
                    </a:cubicBezTo>
                    <a:cubicBezTo>
                      <a:pt x="0" y="26"/>
                      <a:pt x="0" y="17"/>
                      <a:pt x="0" y="10"/>
                    </a:cubicBezTo>
                    <a:cubicBezTo>
                      <a:pt x="3" y="3"/>
                      <a:pt x="10" y="2"/>
                      <a:pt x="14" y="0"/>
                    </a:cubicBezTo>
                    <a:cubicBezTo>
                      <a:pt x="23" y="2"/>
                      <a:pt x="30" y="2"/>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2" name="Freeform 192"/>
              <p:cNvSpPr>
                <a:spLocks/>
              </p:cNvSpPr>
              <p:nvPr userDrawn="1"/>
            </p:nvSpPr>
            <p:spPr bwMode="auto">
              <a:xfrm>
                <a:off x="4577" y="1218"/>
                <a:ext cx="297" cy="111"/>
              </a:xfrm>
              <a:custGeom>
                <a:avLst/>
                <a:gdLst>
                  <a:gd name="T0" fmla="*/ 126 w 126"/>
                  <a:gd name="T1" fmla="*/ 10 h 47"/>
                  <a:gd name="T2" fmla="*/ 91 w 126"/>
                  <a:gd name="T3" fmla="*/ 35 h 47"/>
                  <a:gd name="T4" fmla="*/ 0 w 126"/>
                  <a:gd name="T5" fmla="*/ 24 h 47"/>
                  <a:gd name="T6" fmla="*/ 16 w 126"/>
                  <a:gd name="T7" fmla="*/ 14 h 47"/>
                  <a:gd name="T8" fmla="*/ 113 w 126"/>
                  <a:gd name="T9" fmla="*/ 9 h 47"/>
                  <a:gd name="T10" fmla="*/ 126 w 126"/>
                  <a:gd name="T11" fmla="*/ 10 h 47"/>
                </a:gdLst>
                <a:ahLst/>
                <a:cxnLst>
                  <a:cxn ang="0">
                    <a:pos x="T0" y="T1"/>
                  </a:cxn>
                  <a:cxn ang="0">
                    <a:pos x="T2" y="T3"/>
                  </a:cxn>
                  <a:cxn ang="0">
                    <a:pos x="T4" y="T5"/>
                  </a:cxn>
                  <a:cxn ang="0">
                    <a:pos x="T6" y="T7"/>
                  </a:cxn>
                  <a:cxn ang="0">
                    <a:pos x="T8" y="T9"/>
                  </a:cxn>
                  <a:cxn ang="0">
                    <a:pos x="T10" y="T11"/>
                  </a:cxn>
                </a:cxnLst>
                <a:rect l="0" t="0" r="r" b="b"/>
                <a:pathLst>
                  <a:path w="126" h="47">
                    <a:moveTo>
                      <a:pt x="126" y="10"/>
                    </a:moveTo>
                    <a:cubicBezTo>
                      <a:pt x="120" y="24"/>
                      <a:pt x="104" y="31"/>
                      <a:pt x="91" y="35"/>
                    </a:cubicBezTo>
                    <a:cubicBezTo>
                      <a:pt x="59" y="47"/>
                      <a:pt x="29" y="31"/>
                      <a:pt x="0" y="24"/>
                    </a:cubicBezTo>
                    <a:cubicBezTo>
                      <a:pt x="1" y="16"/>
                      <a:pt x="11" y="19"/>
                      <a:pt x="16" y="14"/>
                    </a:cubicBezTo>
                    <a:cubicBezTo>
                      <a:pt x="47" y="7"/>
                      <a:pt x="80" y="0"/>
                      <a:pt x="113" y="9"/>
                    </a:cubicBezTo>
                    <a:cubicBezTo>
                      <a:pt x="116" y="7"/>
                      <a:pt x="123" y="6"/>
                      <a:pt x="12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3" name="Freeform 193"/>
              <p:cNvSpPr>
                <a:spLocks/>
              </p:cNvSpPr>
              <p:nvPr userDrawn="1"/>
            </p:nvSpPr>
            <p:spPr bwMode="auto">
              <a:xfrm>
                <a:off x="628" y="1270"/>
                <a:ext cx="95" cy="80"/>
              </a:xfrm>
              <a:custGeom>
                <a:avLst/>
                <a:gdLst>
                  <a:gd name="T0" fmla="*/ 40 w 40"/>
                  <a:gd name="T1" fmla="*/ 16 h 34"/>
                  <a:gd name="T2" fmla="*/ 28 w 40"/>
                  <a:gd name="T3" fmla="*/ 32 h 34"/>
                  <a:gd name="T4" fmla="*/ 9 w 40"/>
                  <a:gd name="T5" fmla="*/ 28 h 34"/>
                  <a:gd name="T6" fmla="*/ 5 w 40"/>
                  <a:gd name="T7" fmla="*/ 10 h 34"/>
                  <a:gd name="T8" fmla="*/ 21 w 40"/>
                  <a:gd name="T9" fmla="*/ 0 h 34"/>
                  <a:gd name="T10" fmla="*/ 40 w 40"/>
                  <a:gd name="T11" fmla="*/ 16 h 34"/>
                </a:gdLst>
                <a:ahLst/>
                <a:cxnLst>
                  <a:cxn ang="0">
                    <a:pos x="T0" y="T1"/>
                  </a:cxn>
                  <a:cxn ang="0">
                    <a:pos x="T2" y="T3"/>
                  </a:cxn>
                  <a:cxn ang="0">
                    <a:pos x="T4" y="T5"/>
                  </a:cxn>
                  <a:cxn ang="0">
                    <a:pos x="T6" y="T7"/>
                  </a:cxn>
                  <a:cxn ang="0">
                    <a:pos x="T8" y="T9"/>
                  </a:cxn>
                  <a:cxn ang="0">
                    <a:pos x="T10" y="T11"/>
                  </a:cxn>
                </a:cxnLst>
                <a:rect l="0" t="0" r="r" b="b"/>
                <a:pathLst>
                  <a:path w="40" h="34">
                    <a:moveTo>
                      <a:pt x="40" y="16"/>
                    </a:moveTo>
                    <a:cubicBezTo>
                      <a:pt x="37" y="20"/>
                      <a:pt x="36" y="29"/>
                      <a:pt x="28" y="32"/>
                    </a:cubicBezTo>
                    <a:cubicBezTo>
                      <a:pt x="22" y="34"/>
                      <a:pt x="15" y="32"/>
                      <a:pt x="9" y="28"/>
                    </a:cubicBezTo>
                    <a:cubicBezTo>
                      <a:pt x="7" y="22"/>
                      <a:pt x="0" y="17"/>
                      <a:pt x="5" y="10"/>
                    </a:cubicBezTo>
                    <a:cubicBezTo>
                      <a:pt x="7" y="4"/>
                      <a:pt x="15" y="2"/>
                      <a:pt x="21" y="0"/>
                    </a:cubicBezTo>
                    <a:cubicBezTo>
                      <a:pt x="30" y="1"/>
                      <a:pt x="38" y="6"/>
                      <a:pt x="4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4" name="Freeform 194"/>
              <p:cNvSpPr>
                <a:spLocks/>
              </p:cNvSpPr>
              <p:nvPr userDrawn="1"/>
            </p:nvSpPr>
            <p:spPr bwMode="auto">
              <a:xfrm>
                <a:off x="765" y="1287"/>
                <a:ext cx="90" cy="89"/>
              </a:xfrm>
              <a:custGeom>
                <a:avLst/>
                <a:gdLst>
                  <a:gd name="T0" fmla="*/ 38 w 38"/>
                  <a:gd name="T1" fmla="*/ 18 h 38"/>
                  <a:gd name="T2" fmla="*/ 25 w 38"/>
                  <a:gd name="T3" fmla="*/ 36 h 38"/>
                  <a:gd name="T4" fmla="*/ 6 w 38"/>
                  <a:gd name="T5" fmla="*/ 29 h 38"/>
                  <a:gd name="T6" fmla="*/ 3 w 38"/>
                  <a:gd name="T7" fmla="*/ 10 h 38"/>
                  <a:gd name="T8" fmla="*/ 16 w 38"/>
                  <a:gd name="T9" fmla="*/ 1 h 38"/>
                  <a:gd name="T10" fmla="*/ 38 w 38"/>
                  <a:gd name="T11" fmla="*/ 18 h 38"/>
                </a:gdLst>
                <a:ahLst/>
                <a:cxnLst>
                  <a:cxn ang="0">
                    <a:pos x="T0" y="T1"/>
                  </a:cxn>
                  <a:cxn ang="0">
                    <a:pos x="T2" y="T3"/>
                  </a:cxn>
                  <a:cxn ang="0">
                    <a:pos x="T4" y="T5"/>
                  </a:cxn>
                  <a:cxn ang="0">
                    <a:pos x="T6" y="T7"/>
                  </a:cxn>
                  <a:cxn ang="0">
                    <a:pos x="T8" y="T9"/>
                  </a:cxn>
                  <a:cxn ang="0">
                    <a:pos x="T10" y="T11"/>
                  </a:cxn>
                </a:cxnLst>
                <a:rect l="0" t="0" r="r" b="b"/>
                <a:pathLst>
                  <a:path w="38" h="38">
                    <a:moveTo>
                      <a:pt x="38" y="18"/>
                    </a:moveTo>
                    <a:cubicBezTo>
                      <a:pt x="36" y="24"/>
                      <a:pt x="33" y="32"/>
                      <a:pt x="25" y="36"/>
                    </a:cubicBezTo>
                    <a:cubicBezTo>
                      <a:pt x="17" y="38"/>
                      <a:pt x="12" y="34"/>
                      <a:pt x="6" y="29"/>
                    </a:cubicBezTo>
                    <a:cubicBezTo>
                      <a:pt x="3" y="24"/>
                      <a:pt x="0" y="17"/>
                      <a:pt x="3" y="10"/>
                    </a:cubicBezTo>
                    <a:cubicBezTo>
                      <a:pt x="5" y="5"/>
                      <a:pt x="12" y="4"/>
                      <a:pt x="16" y="1"/>
                    </a:cubicBezTo>
                    <a:cubicBezTo>
                      <a:pt x="26" y="0"/>
                      <a:pt x="35" y="10"/>
                      <a:pt x="38"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5" name="Freeform 195"/>
              <p:cNvSpPr>
                <a:spLocks/>
              </p:cNvSpPr>
              <p:nvPr userDrawn="1"/>
            </p:nvSpPr>
            <p:spPr bwMode="auto">
              <a:xfrm>
                <a:off x="4912" y="1306"/>
                <a:ext cx="109" cy="108"/>
              </a:xfrm>
              <a:custGeom>
                <a:avLst/>
                <a:gdLst>
                  <a:gd name="T0" fmla="*/ 45 w 46"/>
                  <a:gd name="T1" fmla="*/ 19 h 46"/>
                  <a:gd name="T2" fmla="*/ 39 w 46"/>
                  <a:gd name="T3" fmla="*/ 38 h 46"/>
                  <a:gd name="T4" fmla="*/ 18 w 46"/>
                  <a:gd name="T5" fmla="*/ 42 h 46"/>
                  <a:gd name="T6" fmla="*/ 6 w 46"/>
                  <a:gd name="T7" fmla="*/ 28 h 46"/>
                  <a:gd name="T8" fmla="*/ 13 w 46"/>
                  <a:gd name="T9" fmla="*/ 9 h 46"/>
                  <a:gd name="T10" fmla="*/ 45 w 46"/>
                  <a:gd name="T11" fmla="*/ 19 h 46"/>
                </a:gdLst>
                <a:ahLst/>
                <a:cxnLst>
                  <a:cxn ang="0">
                    <a:pos x="T0" y="T1"/>
                  </a:cxn>
                  <a:cxn ang="0">
                    <a:pos x="T2" y="T3"/>
                  </a:cxn>
                  <a:cxn ang="0">
                    <a:pos x="T4" y="T5"/>
                  </a:cxn>
                  <a:cxn ang="0">
                    <a:pos x="T6" y="T7"/>
                  </a:cxn>
                  <a:cxn ang="0">
                    <a:pos x="T8" y="T9"/>
                  </a:cxn>
                  <a:cxn ang="0">
                    <a:pos x="T10" y="T11"/>
                  </a:cxn>
                </a:cxnLst>
                <a:rect l="0" t="0" r="r" b="b"/>
                <a:pathLst>
                  <a:path w="46" h="46">
                    <a:moveTo>
                      <a:pt x="45" y="19"/>
                    </a:moveTo>
                    <a:cubicBezTo>
                      <a:pt x="46" y="27"/>
                      <a:pt x="42" y="32"/>
                      <a:pt x="39" y="38"/>
                    </a:cubicBezTo>
                    <a:cubicBezTo>
                      <a:pt x="34" y="45"/>
                      <a:pt x="24" y="46"/>
                      <a:pt x="18" y="42"/>
                    </a:cubicBezTo>
                    <a:cubicBezTo>
                      <a:pt x="11" y="41"/>
                      <a:pt x="9" y="33"/>
                      <a:pt x="6" y="28"/>
                    </a:cubicBezTo>
                    <a:cubicBezTo>
                      <a:pt x="0" y="20"/>
                      <a:pt x="10" y="16"/>
                      <a:pt x="13" y="9"/>
                    </a:cubicBezTo>
                    <a:cubicBezTo>
                      <a:pt x="23" y="0"/>
                      <a:pt x="41" y="5"/>
                      <a:pt x="4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6" name="Freeform 196"/>
              <p:cNvSpPr>
                <a:spLocks/>
              </p:cNvSpPr>
              <p:nvPr userDrawn="1"/>
            </p:nvSpPr>
            <p:spPr bwMode="auto">
              <a:xfrm>
                <a:off x="5037" y="1322"/>
                <a:ext cx="90" cy="99"/>
              </a:xfrm>
              <a:custGeom>
                <a:avLst/>
                <a:gdLst>
                  <a:gd name="T0" fmla="*/ 35 w 38"/>
                  <a:gd name="T1" fmla="*/ 11 h 42"/>
                  <a:gd name="T2" fmla="*/ 37 w 38"/>
                  <a:gd name="T3" fmla="*/ 24 h 42"/>
                  <a:gd name="T4" fmla="*/ 15 w 38"/>
                  <a:gd name="T5" fmla="*/ 37 h 42"/>
                  <a:gd name="T6" fmla="*/ 4 w 38"/>
                  <a:gd name="T7" fmla="*/ 29 h 42"/>
                  <a:gd name="T8" fmla="*/ 15 w 38"/>
                  <a:gd name="T9" fmla="*/ 3 h 42"/>
                  <a:gd name="T10" fmla="*/ 35 w 38"/>
                  <a:gd name="T11" fmla="*/ 11 h 42"/>
                </a:gdLst>
                <a:ahLst/>
                <a:cxnLst>
                  <a:cxn ang="0">
                    <a:pos x="T0" y="T1"/>
                  </a:cxn>
                  <a:cxn ang="0">
                    <a:pos x="T2" y="T3"/>
                  </a:cxn>
                  <a:cxn ang="0">
                    <a:pos x="T4" y="T5"/>
                  </a:cxn>
                  <a:cxn ang="0">
                    <a:pos x="T6" y="T7"/>
                  </a:cxn>
                  <a:cxn ang="0">
                    <a:pos x="T8" y="T9"/>
                  </a:cxn>
                  <a:cxn ang="0">
                    <a:pos x="T10" y="T11"/>
                  </a:cxn>
                </a:cxnLst>
                <a:rect l="0" t="0" r="r" b="b"/>
                <a:pathLst>
                  <a:path w="38" h="42">
                    <a:moveTo>
                      <a:pt x="35" y="11"/>
                    </a:moveTo>
                    <a:cubicBezTo>
                      <a:pt x="36" y="15"/>
                      <a:pt x="38" y="20"/>
                      <a:pt x="37" y="24"/>
                    </a:cubicBezTo>
                    <a:cubicBezTo>
                      <a:pt x="31" y="29"/>
                      <a:pt x="27" y="42"/>
                      <a:pt x="15" y="37"/>
                    </a:cubicBezTo>
                    <a:cubicBezTo>
                      <a:pt x="10" y="39"/>
                      <a:pt x="7" y="31"/>
                      <a:pt x="4" y="29"/>
                    </a:cubicBezTo>
                    <a:cubicBezTo>
                      <a:pt x="0" y="19"/>
                      <a:pt x="3" y="5"/>
                      <a:pt x="15" y="3"/>
                    </a:cubicBezTo>
                    <a:cubicBezTo>
                      <a:pt x="24" y="0"/>
                      <a:pt x="30" y="8"/>
                      <a:pt x="3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7" name="Freeform 197"/>
              <p:cNvSpPr>
                <a:spLocks/>
              </p:cNvSpPr>
              <p:nvPr userDrawn="1"/>
            </p:nvSpPr>
            <p:spPr bwMode="auto">
              <a:xfrm>
                <a:off x="683" y="1381"/>
                <a:ext cx="96" cy="99"/>
              </a:xfrm>
              <a:custGeom>
                <a:avLst/>
                <a:gdLst>
                  <a:gd name="T0" fmla="*/ 39 w 41"/>
                  <a:gd name="T1" fmla="*/ 14 h 42"/>
                  <a:gd name="T2" fmla="*/ 29 w 41"/>
                  <a:gd name="T3" fmla="*/ 40 h 42"/>
                  <a:gd name="T4" fmla="*/ 1 w 41"/>
                  <a:gd name="T5" fmla="*/ 29 h 42"/>
                  <a:gd name="T6" fmla="*/ 13 w 41"/>
                  <a:gd name="T7" fmla="*/ 1 h 42"/>
                  <a:gd name="T8" fmla="*/ 39 w 41"/>
                  <a:gd name="T9" fmla="*/ 14 h 42"/>
                </a:gdLst>
                <a:ahLst/>
                <a:cxnLst>
                  <a:cxn ang="0">
                    <a:pos x="T0" y="T1"/>
                  </a:cxn>
                  <a:cxn ang="0">
                    <a:pos x="T2" y="T3"/>
                  </a:cxn>
                  <a:cxn ang="0">
                    <a:pos x="T4" y="T5"/>
                  </a:cxn>
                  <a:cxn ang="0">
                    <a:pos x="T6" y="T7"/>
                  </a:cxn>
                  <a:cxn ang="0">
                    <a:pos x="T8" y="T9"/>
                  </a:cxn>
                </a:cxnLst>
                <a:rect l="0" t="0" r="r" b="b"/>
                <a:pathLst>
                  <a:path w="41" h="42">
                    <a:moveTo>
                      <a:pt x="39" y="14"/>
                    </a:moveTo>
                    <a:cubicBezTo>
                      <a:pt x="41" y="24"/>
                      <a:pt x="37" y="34"/>
                      <a:pt x="29" y="40"/>
                    </a:cubicBezTo>
                    <a:cubicBezTo>
                      <a:pt x="19" y="42"/>
                      <a:pt x="5" y="42"/>
                      <a:pt x="1" y="29"/>
                    </a:cubicBezTo>
                    <a:cubicBezTo>
                      <a:pt x="0" y="19"/>
                      <a:pt x="1" y="7"/>
                      <a:pt x="13" y="1"/>
                    </a:cubicBezTo>
                    <a:cubicBezTo>
                      <a:pt x="23" y="0"/>
                      <a:pt x="34" y="2"/>
                      <a:pt x="3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8" name="Freeform 198"/>
              <p:cNvSpPr>
                <a:spLocks/>
              </p:cNvSpPr>
              <p:nvPr userDrawn="1"/>
            </p:nvSpPr>
            <p:spPr bwMode="auto">
              <a:xfrm>
                <a:off x="713" y="1405"/>
                <a:ext cx="192" cy="220"/>
              </a:xfrm>
              <a:custGeom>
                <a:avLst/>
                <a:gdLst>
                  <a:gd name="T0" fmla="*/ 81 w 81"/>
                  <a:gd name="T1" fmla="*/ 0 h 93"/>
                  <a:gd name="T2" fmla="*/ 46 w 81"/>
                  <a:gd name="T3" fmla="*/ 75 h 93"/>
                  <a:gd name="T4" fmla="*/ 0 w 81"/>
                  <a:gd name="T5" fmla="*/ 83 h 93"/>
                  <a:gd name="T6" fmla="*/ 0 w 81"/>
                  <a:gd name="T7" fmla="*/ 78 h 93"/>
                  <a:gd name="T8" fmla="*/ 81 w 81"/>
                  <a:gd name="T9" fmla="*/ 0 h 93"/>
                </a:gdLst>
                <a:ahLst/>
                <a:cxnLst>
                  <a:cxn ang="0">
                    <a:pos x="T0" y="T1"/>
                  </a:cxn>
                  <a:cxn ang="0">
                    <a:pos x="T2" y="T3"/>
                  </a:cxn>
                  <a:cxn ang="0">
                    <a:pos x="T4" y="T5"/>
                  </a:cxn>
                  <a:cxn ang="0">
                    <a:pos x="T6" y="T7"/>
                  </a:cxn>
                  <a:cxn ang="0">
                    <a:pos x="T8" y="T9"/>
                  </a:cxn>
                </a:cxnLst>
                <a:rect l="0" t="0" r="r" b="b"/>
                <a:pathLst>
                  <a:path w="81" h="93">
                    <a:moveTo>
                      <a:pt x="81" y="0"/>
                    </a:moveTo>
                    <a:cubicBezTo>
                      <a:pt x="79" y="27"/>
                      <a:pt x="73" y="60"/>
                      <a:pt x="46" y="75"/>
                    </a:cubicBezTo>
                    <a:cubicBezTo>
                      <a:pt x="31" y="78"/>
                      <a:pt x="15" y="93"/>
                      <a:pt x="0" y="83"/>
                    </a:cubicBezTo>
                    <a:cubicBezTo>
                      <a:pt x="0" y="78"/>
                      <a:pt x="0" y="78"/>
                      <a:pt x="0" y="78"/>
                    </a:cubicBezTo>
                    <a:cubicBezTo>
                      <a:pt x="20" y="49"/>
                      <a:pt x="57" y="27"/>
                      <a:pt x="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9" name="Freeform 199"/>
              <p:cNvSpPr>
                <a:spLocks/>
              </p:cNvSpPr>
              <p:nvPr userDrawn="1"/>
            </p:nvSpPr>
            <p:spPr bwMode="auto">
              <a:xfrm>
                <a:off x="4577" y="1421"/>
                <a:ext cx="94" cy="88"/>
              </a:xfrm>
              <a:custGeom>
                <a:avLst/>
                <a:gdLst>
                  <a:gd name="T0" fmla="*/ 37 w 40"/>
                  <a:gd name="T1" fmla="*/ 15 h 37"/>
                  <a:gd name="T2" fmla="*/ 31 w 40"/>
                  <a:gd name="T3" fmla="*/ 30 h 37"/>
                  <a:gd name="T4" fmla="*/ 8 w 40"/>
                  <a:gd name="T5" fmla="*/ 31 h 37"/>
                  <a:gd name="T6" fmla="*/ 3 w 40"/>
                  <a:gd name="T7" fmla="*/ 12 h 37"/>
                  <a:gd name="T8" fmla="*/ 16 w 40"/>
                  <a:gd name="T9" fmla="*/ 1 h 37"/>
                  <a:gd name="T10" fmla="*/ 37 w 40"/>
                  <a:gd name="T11" fmla="*/ 15 h 37"/>
                </a:gdLst>
                <a:ahLst/>
                <a:cxnLst>
                  <a:cxn ang="0">
                    <a:pos x="T0" y="T1"/>
                  </a:cxn>
                  <a:cxn ang="0">
                    <a:pos x="T2" y="T3"/>
                  </a:cxn>
                  <a:cxn ang="0">
                    <a:pos x="T4" y="T5"/>
                  </a:cxn>
                  <a:cxn ang="0">
                    <a:pos x="T6" y="T7"/>
                  </a:cxn>
                  <a:cxn ang="0">
                    <a:pos x="T8" y="T9"/>
                  </a:cxn>
                  <a:cxn ang="0">
                    <a:pos x="T10" y="T11"/>
                  </a:cxn>
                </a:cxnLst>
                <a:rect l="0" t="0" r="r" b="b"/>
                <a:pathLst>
                  <a:path w="40" h="37">
                    <a:moveTo>
                      <a:pt x="37" y="15"/>
                    </a:moveTo>
                    <a:cubicBezTo>
                      <a:pt x="40" y="21"/>
                      <a:pt x="34" y="26"/>
                      <a:pt x="31" y="30"/>
                    </a:cubicBezTo>
                    <a:cubicBezTo>
                      <a:pt x="25" y="37"/>
                      <a:pt x="15" y="34"/>
                      <a:pt x="8" y="31"/>
                    </a:cubicBezTo>
                    <a:cubicBezTo>
                      <a:pt x="1" y="29"/>
                      <a:pt x="0" y="19"/>
                      <a:pt x="3" y="12"/>
                    </a:cubicBezTo>
                    <a:cubicBezTo>
                      <a:pt x="5" y="6"/>
                      <a:pt x="11" y="3"/>
                      <a:pt x="16" y="1"/>
                    </a:cubicBezTo>
                    <a:cubicBezTo>
                      <a:pt x="24" y="0"/>
                      <a:pt x="32" y="8"/>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0" name="Freeform 200"/>
              <p:cNvSpPr>
                <a:spLocks/>
              </p:cNvSpPr>
              <p:nvPr userDrawn="1"/>
            </p:nvSpPr>
            <p:spPr bwMode="auto">
              <a:xfrm>
                <a:off x="1018" y="1433"/>
                <a:ext cx="144" cy="315"/>
              </a:xfrm>
              <a:custGeom>
                <a:avLst/>
                <a:gdLst>
                  <a:gd name="T0" fmla="*/ 48 w 61"/>
                  <a:gd name="T1" fmla="*/ 54 h 133"/>
                  <a:gd name="T2" fmla="*/ 61 w 61"/>
                  <a:gd name="T3" fmla="*/ 131 h 133"/>
                  <a:gd name="T4" fmla="*/ 27 w 61"/>
                  <a:gd name="T5" fmla="*/ 105 h 133"/>
                  <a:gd name="T6" fmla="*/ 0 w 61"/>
                  <a:gd name="T7" fmla="*/ 3 h 133"/>
                  <a:gd name="T8" fmla="*/ 6 w 61"/>
                  <a:gd name="T9" fmla="*/ 1 h 133"/>
                  <a:gd name="T10" fmla="*/ 43 w 61"/>
                  <a:gd name="T11" fmla="*/ 42 h 133"/>
                  <a:gd name="T12" fmla="*/ 48 w 61"/>
                  <a:gd name="T13" fmla="*/ 54 h 133"/>
                </a:gdLst>
                <a:ahLst/>
                <a:cxnLst>
                  <a:cxn ang="0">
                    <a:pos x="T0" y="T1"/>
                  </a:cxn>
                  <a:cxn ang="0">
                    <a:pos x="T2" y="T3"/>
                  </a:cxn>
                  <a:cxn ang="0">
                    <a:pos x="T4" y="T5"/>
                  </a:cxn>
                  <a:cxn ang="0">
                    <a:pos x="T6" y="T7"/>
                  </a:cxn>
                  <a:cxn ang="0">
                    <a:pos x="T8" y="T9"/>
                  </a:cxn>
                  <a:cxn ang="0">
                    <a:pos x="T10" y="T11"/>
                  </a:cxn>
                  <a:cxn ang="0">
                    <a:pos x="T12" y="T13"/>
                  </a:cxn>
                </a:cxnLst>
                <a:rect l="0" t="0" r="r" b="b"/>
                <a:pathLst>
                  <a:path w="61" h="133">
                    <a:moveTo>
                      <a:pt x="48" y="54"/>
                    </a:moveTo>
                    <a:cubicBezTo>
                      <a:pt x="61" y="77"/>
                      <a:pt x="53" y="107"/>
                      <a:pt x="61" y="131"/>
                    </a:cubicBezTo>
                    <a:cubicBezTo>
                      <a:pt x="45" y="133"/>
                      <a:pt x="38" y="114"/>
                      <a:pt x="27" y="105"/>
                    </a:cubicBezTo>
                    <a:cubicBezTo>
                      <a:pt x="6" y="76"/>
                      <a:pt x="9" y="37"/>
                      <a:pt x="0" y="3"/>
                    </a:cubicBezTo>
                    <a:cubicBezTo>
                      <a:pt x="2" y="0"/>
                      <a:pt x="4" y="0"/>
                      <a:pt x="6" y="1"/>
                    </a:cubicBezTo>
                    <a:cubicBezTo>
                      <a:pt x="21" y="11"/>
                      <a:pt x="31" y="29"/>
                      <a:pt x="43" y="42"/>
                    </a:cubicBezTo>
                    <a:cubicBezTo>
                      <a:pt x="41" y="49"/>
                      <a:pt x="49" y="49"/>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1" name="Freeform 201"/>
              <p:cNvSpPr>
                <a:spLocks/>
              </p:cNvSpPr>
              <p:nvPr userDrawn="1"/>
            </p:nvSpPr>
            <p:spPr bwMode="auto">
              <a:xfrm>
                <a:off x="4695" y="1438"/>
                <a:ext cx="83" cy="71"/>
              </a:xfrm>
              <a:custGeom>
                <a:avLst/>
                <a:gdLst>
                  <a:gd name="T0" fmla="*/ 35 w 35"/>
                  <a:gd name="T1" fmla="*/ 16 h 30"/>
                  <a:gd name="T2" fmla="*/ 21 w 35"/>
                  <a:gd name="T3" fmla="*/ 30 h 30"/>
                  <a:gd name="T4" fmla="*/ 3 w 35"/>
                  <a:gd name="T5" fmla="*/ 22 h 30"/>
                  <a:gd name="T6" fmla="*/ 13 w 35"/>
                  <a:gd name="T7" fmla="*/ 4 h 30"/>
                  <a:gd name="T8" fmla="*/ 35 w 35"/>
                  <a:gd name="T9" fmla="*/ 16 h 30"/>
                </a:gdLst>
                <a:ahLst/>
                <a:cxnLst>
                  <a:cxn ang="0">
                    <a:pos x="T0" y="T1"/>
                  </a:cxn>
                  <a:cxn ang="0">
                    <a:pos x="T2" y="T3"/>
                  </a:cxn>
                  <a:cxn ang="0">
                    <a:pos x="T4" y="T5"/>
                  </a:cxn>
                  <a:cxn ang="0">
                    <a:pos x="T6" y="T7"/>
                  </a:cxn>
                  <a:cxn ang="0">
                    <a:pos x="T8" y="T9"/>
                  </a:cxn>
                </a:cxnLst>
                <a:rect l="0" t="0" r="r" b="b"/>
                <a:pathLst>
                  <a:path w="35" h="30">
                    <a:moveTo>
                      <a:pt x="35" y="16"/>
                    </a:moveTo>
                    <a:cubicBezTo>
                      <a:pt x="35" y="23"/>
                      <a:pt x="26" y="25"/>
                      <a:pt x="21" y="30"/>
                    </a:cubicBezTo>
                    <a:cubicBezTo>
                      <a:pt x="14" y="29"/>
                      <a:pt x="9" y="26"/>
                      <a:pt x="3" y="22"/>
                    </a:cubicBezTo>
                    <a:cubicBezTo>
                      <a:pt x="0" y="12"/>
                      <a:pt x="8" y="9"/>
                      <a:pt x="13" y="4"/>
                    </a:cubicBezTo>
                    <a:cubicBezTo>
                      <a:pt x="22" y="0"/>
                      <a:pt x="32" y="5"/>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2" name="Freeform 202"/>
              <p:cNvSpPr>
                <a:spLocks/>
              </p:cNvSpPr>
              <p:nvPr userDrawn="1"/>
            </p:nvSpPr>
            <p:spPr bwMode="auto">
              <a:xfrm>
                <a:off x="4893" y="1476"/>
                <a:ext cx="154" cy="222"/>
              </a:xfrm>
              <a:custGeom>
                <a:avLst/>
                <a:gdLst>
                  <a:gd name="T0" fmla="*/ 65 w 65"/>
                  <a:gd name="T1" fmla="*/ 86 h 94"/>
                  <a:gd name="T2" fmla="*/ 59 w 65"/>
                  <a:gd name="T3" fmla="*/ 93 h 94"/>
                  <a:gd name="T4" fmla="*/ 55 w 65"/>
                  <a:gd name="T5" fmla="*/ 93 h 94"/>
                  <a:gd name="T6" fmla="*/ 3 w 65"/>
                  <a:gd name="T7" fmla="*/ 1 h 94"/>
                  <a:gd name="T8" fmla="*/ 9 w 65"/>
                  <a:gd name="T9" fmla="*/ 0 h 94"/>
                  <a:gd name="T10" fmla="*/ 65 w 65"/>
                  <a:gd name="T11" fmla="*/ 86 h 94"/>
                </a:gdLst>
                <a:ahLst/>
                <a:cxnLst>
                  <a:cxn ang="0">
                    <a:pos x="T0" y="T1"/>
                  </a:cxn>
                  <a:cxn ang="0">
                    <a:pos x="T2" y="T3"/>
                  </a:cxn>
                  <a:cxn ang="0">
                    <a:pos x="T4" y="T5"/>
                  </a:cxn>
                  <a:cxn ang="0">
                    <a:pos x="T6" y="T7"/>
                  </a:cxn>
                  <a:cxn ang="0">
                    <a:pos x="T8" y="T9"/>
                  </a:cxn>
                  <a:cxn ang="0">
                    <a:pos x="T10" y="T11"/>
                  </a:cxn>
                </a:cxnLst>
                <a:rect l="0" t="0" r="r" b="b"/>
                <a:pathLst>
                  <a:path w="65" h="94">
                    <a:moveTo>
                      <a:pt x="65" y="86"/>
                    </a:moveTo>
                    <a:cubicBezTo>
                      <a:pt x="65" y="89"/>
                      <a:pt x="64" y="94"/>
                      <a:pt x="59" y="93"/>
                    </a:cubicBezTo>
                    <a:cubicBezTo>
                      <a:pt x="55" y="93"/>
                      <a:pt x="55" y="93"/>
                      <a:pt x="55" y="93"/>
                    </a:cubicBezTo>
                    <a:cubicBezTo>
                      <a:pt x="27" y="67"/>
                      <a:pt x="0" y="39"/>
                      <a:pt x="3" y="1"/>
                    </a:cubicBezTo>
                    <a:cubicBezTo>
                      <a:pt x="9" y="0"/>
                      <a:pt x="9" y="0"/>
                      <a:pt x="9" y="0"/>
                    </a:cubicBezTo>
                    <a:cubicBezTo>
                      <a:pt x="35" y="22"/>
                      <a:pt x="64" y="46"/>
                      <a:pt x="65"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3" name="Freeform 203"/>
              <p:cNvSpPr>
                <a:spLocks/>
              </p:cNvSpPr>
              <p:nvPr userDrawn="1"/>
            </p:nvSpPr>
            <p:spPr bwMode="auto">
              <a:xfrm>
                <a:off x="4785" y="1566"/>
                <a:ext cx="94" cy="89"/>
              </a:xfrm>
              <a:custGeom>
                <a:avLst/>
                <a:gdLst>
                  <a:gd name="T0" fmla="*/ 39 w 40"/>
                  <a:gd name="T1" fmla="*/ 17 h 38"/>
                  <a:gd name="T2" fmla="*/ 30 w 40"/>
                  <a:gd name="T3" fmla="*/ 35 h 38"/>
                  <a:gd name="T4" fmla="*/ 1 w 40"/>
                  <a:gd name="T5" fmla="*/ 23 h 38"/>
                  <a:gd name="T6" fmla="*/ 16 w 40"/>
                  <a:gd name="T7" fmla="*/ 3 h 38"/>
                  <a:gd name="T8" fmla="*/ 39 w 40"/>
                  <a:gd name="T9" fmla="*/ 17 h 38"/>
                </a:gdLst>
                <a:ahLst/>
                <a:cxnLst>
                  <a:cxn ang="0">
                    <a:pos x="T0" y="T1"/>
                  </a:cxn>
                  <a:cxn ang="0">
                    <a:pos x="T2" y="T3"/>
                  </a:cxn>
                  <a:cxn ang="0">
                    <a:pos x="T4" y="T5"/>
                  </a:cxn>
                  <a:cxn ang="0">
                    <a:pos x="T6" y="T7"/>
                  </a:cxn>
                  <a:cxn ang="0">
                    <a:pos x="T8" y="T9"/>
                  </a:cxn>
                </a:cxnLst>
                <a:rect l="0" t="0" r="r" b="b"/>
                <a:pathLst>
                  <a:path w="40" h="38">
                    <a:moveTo>
                      <a:pt x="39" y="17"/>
                    </a:moveTo>
                    <a:cubicBezTo>
                      <a:pt x="40" y="25"/>
                      <a:pt x="35" y="30"/>
                      <a:pt x="30" y="35"/>
                    </a:cubicBezTo>
                    <a:cubicBezTo>
                      <a:pt x="20" y="38"/>
                      <a:pt x="3" y="37"/>
                      <a:pt x="1" y="23"/>
                    </a:cubicBezTo>
                    <a:cubicBezTo>
                      <a:pt x="0" y="13"/>
                      <a:pt x="11" y="8"/>
                      <a:pt x="16" y="3"/>
                    </a:cubicBezTo>
                    <a:cubicBezTo>
                      <a:pt x="27" y="0"/>
                      <a:pt x="35" y="8"/>
                      <a:pt x="3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4" name="Freeform 204"/>
              <p:cNvSpPr>
                <a:spLocks/>
              </p:cNvSpPr>
              <p:nvPr userDrawn="1"/>
            </p:nvSpPr>
            <p:spPr bwMode="auto">
              <a:xfrm>
                <a:off x="4539" y="1606"/>
                <a:ext cx="217" cy="239"/>
              </a:xfrm>
              <a:custGeom>
                <a:avLst/>
                <a:gdLst>
                  <a:gd name="T0" fmla="*/ 80 w 92"/>
                  <a:gd name="T1" fmla="*/ 20 h 101"/>
                  <a:gd name="T2" fmla="*/ 5 w 92"/>
                  <a:gd name="T3" fmla="*/ 101 h 101"/>
                  <a:gd name="T4" fmla="*/ 3 w 92"/>
                  <a:gd name="T5" fmla="*/ 87 h 101"/>
                  <a:gd name="T6" fmla="*/ 77 w 92"/>
                  <a:gd name="T7" fmla="*/ 0 h 101"/>
                  <a:gd name="T8" fmla="*/ 80 w 92"/>
                  <a:gd name="T9" fmla="*/ 20 h 101"/>
                </a:gdLst>
                <a:ahLst/>
                <a:cxnLst>
                  <a:cxn ang="0">
                    <a:pos x="T0" y="T1"/>
                  </a:cxn>
                  <a:cxn ang="0">
                    <a:pos x="T2" y="T3"/>
                  </a:cxn>
                  <a:cxn ang="0">
                    <a:pos x="T4" y="T5"/>
                  </a:cxn>
                  <a:cxn ang="0">
                    <a:pos x="T6" y="T7"/>
                  </a:cxn>
                  <a:cxn ang="0">
                    <a:pos x="T8" y="T9"/>
                  </a:cxn>
                </a:cxnLst>
                <a:rect l="0" t="0" r="r" b="b"/>
                <a:pathLst>
                  <a:path w="92" h="101">
                    <a:moveTo>
                      <a:pt x="80" y="20"/>
                    </a:moveTo>
                    <a:cubicBezTo>
                      <a:pt x="66" y="56"/>
                      <a:pt x="30" y="74"/>
                      <a:pt x="5" y="101"/>
                    </a:cubicBezTo>
                    <a:cubicBezTo>
                      <a:pt x="0" y="98"/>
                      <a:pt x="2" y="91"/>
                      <a:pt x="3" y="87"/>
                    </a:cubicBezTo>
                    <a:cubicBezTo>
                      <a:pt x="12" y="50"/>
                      <a:pt x="41" y="14"/>
                      <a:pt x="77" y="0"/>
                    </a:cubicBezTo>
                    <a:cubicBezTo>
                      <a:pt x="92" y="2"/>
                      <a:pt x="77" y="12"/>
                      <a:pt x="8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5" name="Freeform 205"/>
              <p:cNvSpPr>
                <a:spLocks/>
              </p:cNvSpPr>
              <p:nvPr userDrawn="1"/>
            </p:nvSpPr>
            <p:spPr bwMode="auto">
              <a:xfrm>
                <a:off x="4813" y="1693"/>
                <a:ext cx="85" cy="71"/>
              </a:xfrm>
              <a:custGeom>
                <a:avLst/>
                <a:gdLst>
                  <a:gd name="T0" fmla="*/ 36 w 36"/>
                  <a:gd name="T1" fmla="*/ 12 h 30"/>
                  <a:gd name="T2" fmla="*/ 22 w 36"/>
                  <a:gd name="T3" fmla="*/ 30 h 30"/>
                  <a:gd name="T4" fmla="*/ 1 w 36"/>
                  <a:gd name="T5" fmla="*/ 19 h 30"/>
                  <a:gd name="T6" fmla="*/ 13 w 36"/>
                  <a:gd name="T7" fmla="*/ 2 h 30"/>
                  <a:gd name="T8" fmla="*/ 36 w 36"/>
                  <a:gd name="T9" fmla="*/ 12 h 30"/>
                </a:gdLst>
                <a:ahLst/>
                <a:cxnLst>
                  <a:cxn ang="0">
                    <a:pos x="T0" y="T1"/>
                  </a:cxn>
                  <a:cxn ang="0">
                    <a:pos x="T2" y="T3"/>
                  </a:cxn>
                  <a:cxn ang="0">
                    <a:pos x="T4" y="T5"/>
                  </a:cxn>
                  <a:cxn ang="0">
                    <a:pos x="T6" y="T7"/>
                  </a:cxn>
                  <a:cxn ang="0">
                    <a:pos x="T8" y="T9"/>
                  </a:cxn>
                </a:cxnLst>
                <a:rect l="0" t="0" r="r" b="b"/>
                <a:pathLst>
                  <a:path w="36" h="30">
                    <a:moveTo>
                      <a:pt x="36" y="12"/>
                    </a:moveTo>
                    <a:cubicBezTo>
                      <a:pt x="36" y="21"/>
                      <a:pt x="27" y="25"/>
                      <a:pt x="22" y="30"/>
                    </a:cubicBezTo>
                    <a:cubicBezTo>
                      <a:pt x="14" y="29"/>
                      <a:pt x="7" y="27"/>
                      <a:pt x="1" y="19"/>
                    </a:cubicBezTo>
                    <a:cubicBezTo>
                      <a:pt x="0" y="9"/>
                      <a:pt x="8" y="6"/>
                      <a:pt x="13" y="2"/>
                    </a:cubicBezTo>
                    <a:cubicBezTo>
                      <a:pt x="23" y="0"/>
                      <a:pt x="32" y="4"/>
                      <a:pt x="3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6" name="Freeform 206"/>
              <p:cNvSpPr>
                <a:spLocks noEditPoints="1"/>
              </p:cNvSpPr>
              <p:nvPr userDrawn="1"/>
            </p:nvSpPr>
            <p:spPr bwMode="auto">
              <a:xfrm>
                <a:off x="2481" y="-2430"/>
                <a:ext cx="784" cy="114"/>
              </a:xfrm>
              <a:custGeom>
                <a:avLst/>
                <a:gdLst>
                  <a:gd name="T0" fmla="*/ 308 w 332"/>
                  <a:gd name="T1" fmla="*/ 0 h 48"/>
                  <a:gd name="T2" fmla="*/ 332 w 332"/>
                  <a:gd name="T3" fmla="*/ 24 h 48"/>
                  <a:gd name="T4" fmla="*/ 308 w 332"/>
                  <a:gd name="T5" fmla="*/ 48 h 48"/>
                  <a:gd name="T6" fmla="*/ 23 w 332"/>
                  <a:gd name="T7" fmla="*/ 48 h 48"/>
                  <a:gd name="T8" fmla="*/ 0 w 332"/>
                  <a:gd name="T9" fmla="*/ 24 h 48"/>
                  <a:gd name="T10" fmla="*/ 23 w 332"/>
                  <a:gd name="T11" fmla="*/ 0 h 48"/>
                  <a:gd name="T12" fmla="*/ 308 w 332"/>
                  <a:gd name="T13" fmla="*/ 0 h 48"/>
                  <a:gd name="T14" fmla="*/ 107 w 332"/>
                  <a:gd name="T15" fmla="*/ 42 h 48"/>
                  <a:gd name="T16" fmla="*/ 93 w 332"/>
                  <a:gd name="T17" fmla="*/ 8 h 48"/>
                  <a:gd name="T18" fmla="*/ 65 w 332"/>
                  <a:gd name="T19" fmla="*/ 8 h 48"/>
                  <a:gd name="T20" fmla="*/ 79 w 332"/>
                  <a:gd name="T21" fmla="*/ 42 h 48"/>
                  <a:gd name="T22" fmla="*/ 107 w 332"/>
                  <a:gd name="T23" fmla="*/ 42 h 48"/>
                  <a:gd name="T24" fmla="*/ 223 w 332"/>
                  <a:gd name="T25" fmla="*/ 42 h 48"/>
                  <a:gd name="T26" fmla="*/ 210 w 332"/>
                  <a:gd name="T27" fmla="*/ 8 h 48"/>
                  <a:gd name="T28" fmla="*/ 182 w 332"/>
                  <a:gd name="T29" fmla="*/ 8 h 48"/>
                  <a:gd name="T30" fmla="*/ 196 w 332"/>
                  <a:gd name="T31" fmla="*/ 42 h 48"/>
                  <a:gd name="T32" fmla="*/ 223 w 332"/>
                  <a:gd name="T33" fmla="*/ 42 h 48"/>
                  <a:gd name="T34" fmla="*/ 309 w 332"/>
                  <a:gd name="T35" fmla="*/ 8 h 48"/>
                  <a:gd name="T36" fmla="*/ 299 w 332"/>
                  <a:gd name="T37" fmla="*/ 8 h 48"/>
                  <a:gd name="T38" fmla="*/ 310 w 332"/>
                  <a:gd name="T39" fmla="*/ 42 h 48"/>
                  <a:gd name="T40" fmla="*/ 309 w 332"/>
                  <a:gd name="T41"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2" h="48">
                    <a:moveTo>
                      <a:pt x="308" y="0"/>
                    </a:moveTo>
                    <a:cubicBezTo>
                      <a:pt x="321" y="0"/>
                      <a:pt x="332" y="11"/>
                      <a:pt x="332" y="24"/>
                    </a:cubicBezTo>
                    <a:cubicBezTo>
                      <a:pt x="332" y="38"/>
                      <a:pt x="321" y="48"/>
                      <a:pt x="308" y="48"/>
                    </a:cubicBezTo>
                    <a:cubicBezTo>
                      <a:pt x="23" y="48"/>
                      <a:pt x="23" y="48"/>
                      <a:pt x="23" y="48"/>
                    </a:cubicBezTo>
                    <a:cubicBezTo>
                      <a:pt x="10" y="48"/>
                      <a:pt x="0" y="38"/>
                      <a:pt x="0" y="24"/>
                    </a:cubicBezTo>
                    <a:cubicBezTo>
                      <a:pt x="0" y="11"/>
                      <a:pt x="10" y="0"/>
                      <a:pt x="23" y="0"/>
                    </a:cubicBezTo>
                    <a:cubicBezTo>
                      <a:pt x="308" y="0"/>
                      <a:pt x="308" y="0"/>
                      <a:pt x="308" y="0"/>
                    </a:cubicBezTo>
                    <a:close/>
                    <a:moveTo>
                      <a:pt x="107" y="42"/>
                    </a:moveTo>
                    <a:cubicBezTo>
                      <a:pt x="135" y="42"/>
                      <a:pt x="108" y="8"/>
                      <a:pt x="93" y="8"/>
                    </a:cubicBezTo>
                    <a:cubicBezTo>
                      <a:pt x="65" y="8"/>
                      <a:pt x="65" y="8"/>
                      <a:pt x="65" y="8"/>
                    </a:cubicBezTo>
                    <a:cubicBezTo>
                      <a:pt x="38" y="8"/>
                      <a:pt x="64" y="42"/>
                      <a:pt x="79" y="42"/>
                    </a:cubicBezTo>
                    <a:cubicBezTo>
                      <a:pt x="107" y="42"/>
                      <a:pt x="107" y="42"/>
                      <a:pt x="107" y="42"/>
                    </a:cubicBezTo>
                    <a:close/>
                    <a:moveTo>
                      <a:pt x="223" y="42"/>
                    </a:moveTo>
                    <a:cubicBezTo>
                      <a:pt x="251" y="42"/>
                      <a:pt x="225" y="8"/>
                      <a:pt x="210" y="8"/>
                    </a:cubicBezTo>
                    <a:cubicBezTo>
                      <a:pt x="182" y="8"/>
                      <a:pt x="182" y="8"/>
                      <a:pt x="182" y="8"/>
                    </a:cubicBezTo>
                    <a:cubicBezTo>
                      <a:pt x="154" y="8"/>
                      <a:pt x="181" y="42"/>
                      <a:pt x="196" y="42"/>
                    </a:cubicBezTo>
                    <a:cubicBezTo>
                      <a:pt x="223" y="42"/>
                      <a:pt x="223" y="42"/>
                      <a:pt x="223" y="42"/>
                    </a:cubicBezTo>
                    <a:close/>
                    <a:moveTo>
                      <a:pt x="309" y="8"/>
                    </a:moveTo>
                    <a:cubicBezTo>
                      <a:pt x="299" y="8"/>
                      <a:pt x="299" y="8"/>
                      <a:pt x="299" y="8"/>
                    </a:cubicBezTo>
                    <a:cubicBezTo>
                      <a:pt x="271" y="8"/>
                      <a:pt x="295" y="42"/>
                      <a:pt x="310" y="42"/>
                    </a:cubicBezTo>
                    <a:cubicBezTo>
                      <a:pt x="328" y="42"/>
                      <a:pt x="329" y="8"/>
                      <a:pt x="30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7" name="Freeform 207"/>
              <p:cNvSpPr>
                <a:spLocks noEditPoints="1"/>
              </p:cNvSpPr>
              <p:nvPr userDrawn="1"/>
            </p:nvSpPr>
            <p:spPr bwMode="auto">
              <a:xfrm>
                <a:off x="3100" y="-1657"/>
                <a:ext cx="354" cy="575"/>
              </a:xfrm>
              <a:custGeom>
                <a:avLst/>
                <a:gdLst>
                  <a:gd name="T0" fmla="*/ 21 w 150"/>
                  <a:gd name="T1" fmla="*/ 0 h 243"/>
                  <a:gd name="T2" fmla="*/ 76 w 150"/>
                  <a:gd name="T3" fmla="*/ 21 h 243"/>
                  <a:gd name="T4" fmla="*/ 129 w 150"/>
                  <a:gd name="T5" fmla="*/ 0 h 243"/>
                  <a:gd name="T6" fmla="*/ 108 w 150"/>
                  <a:gd name="T7" fmla="*/ 80 h 243"/>
                  <a:gd name="T8" fmla="*/ 150 w 150"/>
                  <a:gd name="T9" fmla="*/ 71 h 243"/>
                  <a:gd name="T10" fmla="*/ 136 w 150"/>
                  <a:gd name="T11" fmla="*/ 120 h 243"/>
                  <a:gd name="T12" fmla="*/ 150 w 150"/>
                  <a:gd name="T13" fmla="*/ 167 h 243"/>
                  <a:gd name="T14" fmla="*/ 113 w 150"/>
                  <a:gd name="T15" fmla="*/ 156 h 243"/>
                  <a:gd name="T16" fmla="*/ 129 w 150"/>
                  <a:gd name="T17" fmla="*/ 243 h 243"/>
                  <a:gd name="T18" fmla="*/ 76 w 150"/>
                  <a:gd name="T19" fmla="*/ 222 h 243"/>
                  <a:gd name="T20" fmla="*/ 21 w 150"/>
                  <a:gd name="T21" fmla="*/ 243 h 243"/>
                  <a:gd name="T22" fmla="*/ 43 w 150"/>
                  <a:gd name="T23" fmla="*/ 156 h 243"/>
                  <a:gd name="T24" fmla="*/ 0 w 150"/>
                  <a:gd name="T25" fmla="*/ 169 h 243"/>
                  <a:gd name="T26" fmla="*/ 11 w 150"/>
                  <a:gd name="T27" fmla="*/ 120 h 243"/>
                  <a:gd name="T28" fmla="*/ 0 w 150"/>
                  <a:gd name="T29" fmla="*/ 73 h 243"/>
                  <a:gd name="T30" fmla="*/ 41 w 150"/>
                  <a:gd name="T31" fmla="*/ 80 h 243"/>
                  <a:gd name="T32" fmla="*/ 21 w 150"/>
                  <a:gd name="T33" fmla="*/ 0 h 243"/>
                  <a:gd name="T34" fmla="*/ 101 w 150"/>
                  <a:gd name="T35" fmla="*/ 145 h 243"/>
                  <a:gd name="T36" fmla="*/ 115 w 150"/>
                  <a:gd name="T37" fmla="*/ 113 h 243"/>
                  <a:gd name="T38" fmla="*/ 75 w 150"/>
                  <a:gd name="T39" fmla="*/ 82 h 243"/>
                  <a:gd name="T40" fmla="*/ 39 w 150"/>
                  <a:gd name="T41" fmla="*/ 112 h 243"/>
                  <a:gd name="T42" fmla="*/ 58 w 150"/>
                  <a:gd name="T43" fmla="*/ 145 h 243"/>
                  <a:gd name="T44" fmla="*/ 101 w 150"/>
                  <a:gd name="T45" fmla="*/ 145 h 243"/>
                  <a:gd name="T46" fmla="*/ 48 w 150"/>
                  <a:gd name="T47" fmla="*/ 115 h 243"/>
                  <a:gd name="T48" fmla="*/ 77 w 150"/>
                  <a:gd name="T49" fmla="*/ 119 h 243"/>
                  <a:gd name="T50" fmla="*/ 107 w 150"/>
                  <a:gd name="T51" fmla="*/ 115 h 243"/>
                  <a:gd name="T52" fmla="*/ 77 w 150"/>
                  <a:gd name="T53" fmla="*/ 103 h 243"/>
                  <a:gd name="T54" fmla="*/ 48 w 150"/>
                  <a:gd name="T55" fmla="*/ 11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0" h="243">
                    <a:moveTo>
                      <a:pt x="21" y="0"/>
                    </a:moveTo>
                    <a:cubicBezTo>
                      <a:pt x="76" y="21"/>
                      <a:pt x="76" y="21"/>
                      <a:pt x="76" y="21"/>
                    </a:cubicBezTo>
                    <a:cubicBezTo>
                      <a:pt x="129" y="0"/>
                      <a:pt x="129" y="0"/>
                      <a:pt x="129" y="0"/>
                    </a:cubicBezTo>
                    <a:cubicBezTo>
                      <a:pt x="108" y="80"/>
                      <a:pt x="108" y="80"/>
                      <a:pt x="108" y="80"/>
                    </a:cubicBezTo>
                    <a:cubicBezTo>
                      <a:pt x="150" y="71"/>
                      <a:pt x="150" y="71"/>
                      <a:pt x="150" y="71"/>
                    </a:cubicBezTo>
                    <a:cubicBezTo>
                      <a:pt x="136" y="120"/>
                      <a:pt x="136" y="120"/>
                      <a:pt x="136" y="120"/>
                    </a:cubicBezTo>
                    <a:cubicBezTo>
                      <a:pt x="150" y="167"/>
                      <a:pt x="150" y="167"/>
                      <a:pt x="150" y="167"/>
                    </a:cubicBezTo>
                    <a:cubicBezTo>
                      <a:pt x="113" y="156"/>
                      <a:pt x="113" y="156"/>
                      <a:pt x="113" y="156"/>
                    </a:cubicBezTo>
                    <a:cubicBezTo>
                      <a:pt x="129" y="243"/>
                      <a:pt x="129" y="243"/>
                      <a:pt x="129" y="243"/>
                    </a:cubicBezTo>
                    <a:cubicBezTo>
                      <a:pt x="76" y="222"/>
                      <a:pt x="76" y="222"/>
                      <a:pt x="76" y="222"/>
                    </a:cubicBezTo>
                    <a:cubicBezTo>
                      <a:pt x="21" y="243"/>
                      <a:pt x="21" y="243"/>
                      <a:pt x="21" y="243"/>
                    </a:cubicBezTo>
                    <a:cubicBezTo>
                      <a:pt x="43" y="156"/>
                      <a:pt x="43" y="156"/>
                      <a:pt x="43" y="156"/>
                    </a:cubicBezTo>
                    <a:cubicBezTo>
                      <a:pt x="0" y="169"/>
                      <a:pt x="0" y="169"/>
                      <a:pt x="0" y="169"/>
                    </a:cubicBezTo>
                    <a:cubicBezTo>
                      <a:pt x="11" y="120"/>
                      <a:pt x="11" y="120"/>
                      <a:pt x="11" y="120"/>
                    </a:cubicBezTo>
                    <a:cubicBezTo>
                      <a:pt x="0" y="73"/>
                      <a:pt x="0" y="73"/>
                      <a:pt x="0" y="73"/>
                    </a:cubicBezTo>
                    <a:cubicBezTo>
                      <a:pt x="41" y="80"/>
                      <a:pt x="41" y="80"/>
                      <a:pt x="41" y="80"/>
                    </a:cubicBezTo>
                    <a:cubicBezTo>
                      <a:pt x="21" y="0"/>
                      <a:pt x="21" y="0"/>
                      <a:pt x="21" y="0"/>
                    </a:cubicBezTo>
                    <a:close/>
                    <a:moveTo>
                      <a:pt x="101" y="145"/>
                    </a:moveTo>
                    <a:cubicBezTo>
                      <a:pt x="114" y="145"/>
                      <a:pt x="115" y="128"/>
                      <a:pt x="115" y="113"/>
                    </a:cubicBezTo>
                    <a:cubicBezTo>
                      <a:pt x="115" y="80"/>
                      <a:pt x="89" y="113"/>
                      <a:pt x="75" y="82"/>
                    </a:cubicBezTo>
                    <a:cubicBezTo>
                      <a:pt x="65" y="108"/>
                      <a:pt x="39" y="84"/>
                      <a:pt x="39" y="112"/>
                    </a:cubicBezTo>
                    <a:cubicBezTo>
                      <a:pt x="39" y="132"/>
                      <a:pt x="38" y="145"/>
                      <a:pt x="58" y="145"/>
                    </a:cubicBezTo>
                    <a:cubicBezTo>
                      <a:pt x="101" y="145"/>
                      <a:pt x="101" y="145"/>
                      <a:pt x="101" y="145"/>
                    </a:cubicBezTo>
                    <a:close/>
                    <a:moveTo>
                      <a:pt x="48" y="115"/>
                    </a:moveTo>
                    <a:cubicBezTo>
                      <a:pt x="48" y="127"/>
                      <a:pt x="65" y="119"/>
                      <a:pt x="77" y="119"/>
                    </a:cubicBezTo>
                    <a:cubicBezTo>
                      <a:pt x="90" y="119"/>
                      <a:pt x="107" y="127"/>
                      <a:pt x="107" y="115"/>
                    </a:cubicBezTo>
                    <a:cubicBezTo>
                      <a:pt x="107" y="97"/>
                      <a:pt x="90" y="103"/>
                      <a:pt x="77" y="103"/>
                    </a:cubicBezTo>
                    <a:cubicBezTo>
                      <a:pt x="65" y="103"/>
                      <a:pt x="48" y="97"/>
                      <a:pt x="48"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8" name="Freeform 208"/>
              <p:cNvSpPr>
                <a:spLocks/>
              </p:cNvSpPr>
              <p:nvPr userDrawn="1"/>
            </p:nvSpPr>
            <p:spPr bwMode="auto">
              <a:xfrm>
                <a:off x="2828" y="-1463"/>
                <a:ext cx="83" cy="85"/>
              </a:xfrm>
              <a:custGeom>
                <a:avLst/>
                <a:gdLst>
                  <a:gd name="T0" fmla="*/ 21 w 83"/>
                  <a:gd name="T1" fmla="*/ 85 h 85"/>
                  <a:gd name="T2" fmla="*/ 21 w 83"/>
                  <a:gd name="T3" fmla="*/ 62 h 85"/>
                  <a:gd name="T4" fmla="*/ 0 w 83"/>
                  <a:gd name="T5" fmla="*/ 57 h 85"/>
                  <a:gd name="T6" fmla="*/ 17 w 83"/>
                  <a:gd name="T7" fmla="*/ 40 h 85"/>
                  <a:gd name="T8" fmla="*/ 5 w 83"/>
                  <a:gd name="T9" fmla="*/ 19 h 85"/>
                  <a:gd name="T10" fmla="*/ 28 w 83"/>
                  <a:gd name="T11" fmla="*/ 21 h 85"/>
                  <a:gd name="T12" fmla="*/ 40 w 83"/>
                  <a:gd name="T13" fmla="*/ 0 h 85"/>
                  <a:gd name="T14" fmla="*/ 54 w 83"/>
                  <a:gd name="T15" fmla="*/ 21 h 85"/>
                  <a:gd name="T16" fmla="*/ 76 w 83"/>
                  <a:gd name="T17" fmla="*/ 19 h 85"/>
                  <a:gd name="T18" fmla="*/ 66 w 83"/>
                  <a:gd name="T19" fmla="*/ 40 h 85"/>
                  <a:gd name="T20" fmla="*/ 83 w 83"/>
                  <a:gd name="T21" fmla="*/ 57 h 85"/>
                  <a:gd name="T22" fmla="*/ 62 w 83"/>
                  <a:gd name="T23" fmla="*/ 62 h 85"/>
                  <a:gd name="T24" fmla="*/ 62 w 83"/>
                  <a:gd name="T25" fmla="*/ 85 h 85"/>
                  <a:gd name="T26" fmla="*/ 40 w 83"/>
                  <a:gd name="T27" fmla="*/ 69 h 85"/>
                  <a:gd name="T28" fmla="*/ 21 w 83"/>
                  <a:gd name="T29" fmla="*/ 85 h 85"/>
                  <a:gd name="T30" fmla="*/ 21 w 83"/>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85">
                    <a:moveTo>
                      <a:pt x="21" y="85"/>
                    </a:moveTo>
                    <a:lnTo>
                      <a:pt x="21" y="62"/>
                    </a:lnTo>
                    <a:lnTo>
                      <a:pt x="0" y="57"/>
                    </a:lnTo>
                    <a:lnTo>
                      <a:pt x="17" y="40"/>
                    </a:lnTo>
                    <a:lnTo>
                      <a:pt x="5" y="19"/>
                    </a:lnTo>
                    <a:lnTo>
                      <a:pt x="28" y="21"/>
                    </a:lnTo>
                    <a:lnTo>
                      <a:pt x="40" y="0"/>
                    </a:lnTo>
                    <a:lnTo>
                      <a:pt x="54" y="21"/>
                    </a:lnTo>
                    <a:lnTo>
                      <a:pt x="76" y="19"/>
                    </a:lnTo>
                    <a:lnTo>
                      <a:pt x="66" y="40"/>
                    </a:lnTo>
                    <a:lnTo>
                      <a:pt x="83" y="57"/>
                    </a:lnTo>
                    <a:lnTo>
                      <a:pt x="62" y="62"/>
                    </a:lnTo>
                    <a:lnTo>
                      <a:pt x="62" y="85"/>
                    </a:lnTo>
                    <a:lnTo>
                      <a:pt x="40" y="69"/>
                    </a:lnTo>
                    <a:lnTo>
                      <a:pt x="21" y="85"/>
                    </a:lnTo>
                    <a:lnTo>
                      <a:pt x="21"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9" name="Freeform 209"/>
              <p:cNvSpPr>
                <a:spLocks/>
              </p:cNvSpPr>
              <p:nvPr userDrawn="1"/>
            </p:nvSpPr>
            <p:spPr bwMode="auto">
              <a:xfrm>
                <a:off x="2726" y="-1335"/>
                <a:ext cx="86" cy="85"/>
              </a:xfrm>
              <a:custGeom>
                <a:avLst/>
                <a:gdLst>
                  <a:gd name="T0" fmla="*/ 24 w 86"/>
                  <a:gd name="T1" fmla="*/ 85 h 85"/>
                  <a:gd name="T2" fmla="*/ 24 w 86"/>
                  <a:gd name="T3" fmla="*/ 61 h 85"/>
                  <a:gd name="T4" fmla="*/ 0 w 86"/>
                  <a:gd name="T5" fmla="*/ 57 h 85"/>
                  <a:gd name="T6" fmla="*/ 19 w 86"/>
                  <a:gd name="T7" fmla="*/ 40 h 85"/>
                  <a:gd name="T8" fmla="*/ 8 w 86"/>
                  <a:gd name="T9" fmla="*/ 21 h 85"/>
                  <a:gd name="T10" fmla="*/ 29 w 86"/>
                  <a:gd name="T11" fmla="*/ 24 h 85"/>
                  <a:gd name="T12" fmla="*/ 43 w 86"/>
                  <a:gd name="T13" fmla="*/ 0 h 85"/>
                  <a:gd name="T14" fmla="*/ 57 w 86"/>
                  <a:gd name="T15" fmla="*/ 24 h 85"/>
                  <a:gd name="T16" fmla="*/ 78 w 86"/>
                  <a:gd name="T17" fmla="*/ 21 h 85"/>
                  <a:gd name="T18" fmla="*/ 69 w 86"/>
                  <a:gd name="T19" fmla="*/ 40 h 85"/>
                  <a:gd name="T20" fmla="*/ 86 w 86"/>
                  <a:gd name="T21" fmla="*/ 57 h 85"/>
                  <a:gd name="T22" fmla="*/ 64 w 86"/>
                  <a:gd name="T23" fmla="*/ 61 h 85"/>
                  <a:gd name="T24" fmla="*/ 64 w 86"/>
                  <a:gd name="T25" fmla="*/ 85 h 85"/>
                  <a:gd name="T26" fmla="*/ 43 w 86"/>
                  <a:gd name="T27" fmla="*/ 71 h 85"/>
                  <a:gd name="T28" fmla="*/ 24 w 86"/>
                  <a:gd name="T29" fmla="*/ 85 h 85"/>
                  <a:gd name="T30" fmla="*/ 24 w 86"/>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85">
                    <a:moveTo>
                      <a:pt x="24" y="85"/>
                    </a:moveTo>
                    <a:lnTo>
                      <a:pt x="24" y="61"/>
                    </a:lnTo>
                    <a:lnTo>
                      <a:pt x="0" y="57"/>
                    </a:lnTo>
                    <a:lnTo>
                      <a:pt x="19" y="40"/>
                    </a:lnTo>
                    <a:lnTo>
                      <a:pt x="8" y="21"/>
                    </a:lnTo>
                    <a:lnTo>
                      <a:pt x="29" y="24"/>
                    </a:lnTo>
                    <a:lnTo>
                      <a:pt x="43" y="0"/>
                    </a:lnTo>
                    <a:lnTo>
                      <a:pt x="57" y="24"/>
                    </a:lnTo>
                    <a:lnTo>
                      <a:pt x="78" y="21"/>
                    </a:lnTo>
                    <a:lnTo>
                      <a:pt x="69" y="40"/>
                    </a:lnTo>
                    <a:lnTo>
                      <a:pt x="86" y="57"/>
                    </a:lnTo>
                    <a:lnTo>
                      <a:pt x="64" y="61"/>
                    </a:lnTo>
                    <a:lnTo>
                      <a:pt x="64" y="85"/>
                    </a:lnTo>
                    <a:lnTo>
                      <a:pt x="43" y="71"/>
                    </a:lnTo>
                    <a:lnTo>
                      <a:pt x="24" y="85"/>
                    </a:lnTo>
                    <a:lnTo>
                      <a:pt x="2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0" name="Freeform 210"/>
              <p:cNvSpPr>
                <a:spLocks/>
              </p:cNvSpPr>
              <p:nvPr userDrawn="1"/>
            </p:nvSpPr>
            <p:spPr bwMode="auto">
              <a:xfrm>
                <a:off x="2897" y="-1352"/>
                <a:ext cx="82" cy="85"/>
              </a:xfrm>
              <a:custGeom>
                <a:avLst/>
                <a:gdLst>
                  <a:gd name="T0" fmla="*/ 21 w 82"/>
                  <a:gd name="T1" fmla="*/ 85 h 85"/>
                  <a:gd name="T2" fmla="*/ 21 w 82"/>
                  <a:gd name="T3" fmla="*/ 62 h 85"/>
                  <a:gd name="T4" fmla="*/ 0 w 82"/>
                  <a:gd name="T5" fmla="*/ 59 h 85"/>
                  <a:gd name="T6" fmla="*/ 16 w 82"/>
                  <a:gd name="T7" fmla="*/ 41 h 85"/>
                  <a:gd name="T8" fmla="*/ 7 w 82"/>
                  <a:gd name="T9" fmla="*/ 22 h 85"/>
                  <a:gd name="T10" fmla="*/ 28 w 82"/>
                  <a:gd name="T11" fmla="*/ 24 h 85"/>
                  <a:gd name="T12" fmla="*/ 42 w 82"/>
                  <a:gd name="T13" fmla="*/ 0 h 85"/>
                  <a:gd name="T14" fmla="*/ 54 w 82"/>
                  <a:gd name="T15" fmla="*/ 24 h 85"/>
                  <a:gd name="T16" fmla="*/ 78 w 82"/>
                  <a:gd name="T17" fmla="*/ 22 h 85"/>
                  <a:gd name="T18" fmla="*/ 66 w 82"/>
                  <a:gd name="T19" fmla="*/ 41 h 85"/>
                  <a:gd name="T20" fmla="*/ 82 w 82"/>
                  <a:gd name="T21" fmla="*/ 59 h 85"/>
                  <a:gd name="T22" fmla="*/ 61 w 82"/>
                  <a:gd name="T23" fmla="*/ 62 h 85"/>
                  <a:gd name="T24" fmla="*/ 61 w 82"/>
                  <a:gd name="T25" fmla="*/ 85 h 85"/>
                  <a:gd name="T26" fmla="*/ 42 w 82"/>
                  <a:gd name="T27" fmla="*/ 71 h 85"/>
                  <a:gd name="T28" fmla="*/ 21 w 82"/>
                  <a:gd name="T29" fmla="*/ 85 h 85"/>
                  <a:gd name="T30" fmla="*/ 21 w 82"/>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85">
                    <a:moveTo>
                      <a:pt x="21" y="85"/>
                    </a:moveTo>
                    <a:lnTo>
                      <a:pt x="21" y="62"/>
                    </a:lnTo>
                    <a:lnTo>
                      <a:pt x="0" y="59"/>
                    </a:lnTo>
                    <a:lnTo>
                      <a:pt x="16" y="41"/>
                    </a:lnTo>
                    <a:lnTo>
                      <a:pt x="7" y="22"/>
                    </a:lnTo>
                    <a:lnTo>
                      <a:pt x="28" y="24"/>
                    </a:lnTo>
                    <a:lnTo>
                      <a:pt x="42" y="0"/>
                    </a:lnTo>
                    <a:lnTo>
                      <a:pt x="54" y="24"/>
                    </a:lnTo>
                    <a:lnTo>
                      <a:pt x="78" y="22"/>
                    </a:lnTo>
                    <a:lnTo>
                      <a:pt x="66" y="41"/>
                    </a:lnTo>
                    <a:lnTo>
                      <a:pt x="82" y="59"/>
                    </a:lnTo>
                    <a:lnTo>
                      <a:pt x="61" y="62"/>
                    </a:lnTo>
                    <a:lnTo>
                      <a:pt x="61" y="85"/>
                    </a:lnTo>
                    <a:lnTo>
                      <a:pt x="42" y="71"/>
                    </a:lnTo>
                    <a:lnTo>
                      <a:pt x="21" y="85"/>
                    </a:lnTo>
                    <a:lnTo>
                      <a:pt x="21"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1" name="Freeform 211"/>
              <p:cNvSpPr>
                <a:spLocks/>
              </p:cNvSpPr>
              <p:nvPr userDrawn="1"/>
            </p:nvSpPr>
            <p:spPr bwMode="auto">
              <a:xfrm>
                <a:off x="2925" y="-1219"/>
                <a:ext cx="47" cy="49"/>
              </a:xfrm>
              <a:custGeom>
                <a:avLst/>
                <a:gdLst>
                  <a:gd name="T0" fmla="*/ 14 w 47"/>
                  <a:gd name="T1" fmla="*/ 49 h 49"/>
                  <a:gd name="T2" fmla="*/ 14 w 47"/>
                  <a:gd name="T3" fmla="*/ 35 h 49"/>
                  <a:gd name="T4" fmla="*/ 0 w 47"/>
                  <a:gd name="T5" fmla="*/ 33 h 49"/>
                  <a:gd name="T6" fmla="*/ 12 w 47"/>
                  <a:gd name="T7" fmla="*/ 23 h 49"/>
                  <a:gd name="T8" fmla="*/ 5 w 47"/>
                  <a:gd name="T9" fmla="*/ 12 h 49"/>
                  <a:gd name="T10" fmla="*/ 17 w 47"/>
                  <a:gd name="T11" fmla="*/ 14 h 49"/>
                  <a:gd name="T12" fmla="*/ 26 w 47"/>
                  <a:gd name="T13" fmla="*/ 0 h 49"/>
                  <a:gd name="T14" fmla="*/ 33 w 47"/>
                  <a:gd name="T15" fmla="*/ 14 h 49"/>
                  <a:gd name="T16" fmla="*/ 45 w 47"/>
                  <a:gd name="T17" fmla="*/ 12 h 49"/>
                  <a:gd name="T18" fmla="*/ 38 w 47"/>
                  <a:gd name="T19" fmla="*/ 23 h 49"/>
                  <a:gd name="T20" fmla="*/ 47 w 47"/>
                  <a:gd name="T21" fmla="*/ 33 h 49"/>
                  <a:gd name="T22" fmla="*/ 35 w 47"/>
                  <a:gd name="T23" fmla="*/ 35 h 49"/>
                  <a:gd name="T24" fmla="*/ 35 w 47"/>
                  <a:gd name="T25" fmla="*/ 49 h 49"/>
                  <a:gd name="T26" fmla="*/ 26 w 47"/>
                  <a:gd name="T27" fmla="*/ 40 h 49"/>
                  <a:gd name="T28" fmla="*/ 14 w 47"/>
                  <a:gd name="T29" fmla="*/ 49 h 49"/>
                  <a:gd name="T30" fmla="*/ 14 w 47"/>
                  <a:gd name="T3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9">
                    <a:moveTo>
                      <a:pt x="14" y="49"/>
                    </a:moveTo>
                    <a:lnTo>
                      <a:pt x="14" y="35"/>
                    </a:lnTo>
                    <a:lnTo>
                      <a:pt x="0" y="33"/>
                    </a:lnTo>
                    <a:lnTo>
                      <a:pt x="12" y="23"/>
                    </a:lnTo>
                    <a:lnTo>
                      <a:pt x="5" y="12"/>
                    </a:lnTo>
                    <a:lnTo>
                      <a:pt x="17" y="14"/>
                    </a:lnTo>
                    <a:lnTo>
                      <a:pt x="26" y="0"/>
                    </a:lnTo>
                    <a:lnTo>
                      <a:pt x="33" y="14"/>
                    </a:lnTo>
                    <a:lnTo>
                      <a:pt x="45" y="12"/>
                    </a:lnTo>
                    <a:lnTo>
                      <a:pt x="38" y="23"/>
                    </a:lnTo>
                    <a:lnTo>
                      <a:pt x="47" y="33"/>
                    </a:lnTo>
                    <a:lnTo>
                      <a:pt x="35" y="35"/>
                    </a:lnTo>
                    <a:lnTo>
                      <a:pt x="35" y="49"/>
                    </a:lnTo>
                    <a:lnTo>
                      <a:pt x="26" y="40"/>
                    </a:lnTo>
                    <a:lnTo>
                      <a:pt x="14" y="49"/>
                    </a:lnTo>
                    <a:lnTo>
                      <a:pt x="14"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2" name="Freeform 212"/>
              <p:cNvSpPr>
                <a:spLocks/>
              </p:cNvSpPr>
              <p:nvPr userDrawn="1"/>
            </p:nvSpPr>
            <p:spPr bwMode="auto">
              <a:xfrm>
                <a:off x="2743" y="-1207"/>
                <a:ext cx="144" cy="146"/>
              </a:xfrm>
              <a:custGeom>
                <a:avLst/>
                <a:gdLst>
                  <a:gd name="T0" fmla="*/ 38 w 144"/>
                  <a:gd name="T1" fmla="*/ 146 h 146"/>
                  <a:gd name="T2" fmla="*/ 38 w 144"/>
                  <a:gd name="T3" fmla="*/ 106 h 146"/>
                  <a:gd name="T4" fmla="*/ 0 w 144"/>
                  <a:gd name="T5" fmla="*/ 99 h 146"/>
                  <a:gd name="T6" fmla="*/ 31 w 144"/>
                  <a:gd name="T7" fmla="*/ 68 h 146"/>
                  <a:gd name="T8" fmla="*/ 12 w 144"/>
                  <a:gd name="T9" fmla="*/ 35 h 146"/>
                  <a:gd name="T10" fmla="*/ 50 w 144"/>
                  <a:gd name="T11" fmla="*/ 40 h 146"/>
                  <a:gd name="T12" fmla="*/ 73 w 144"/>
                  <a:gd name="T13" fmla="*/ 0 h 146"/>
                  <a:gd name="T14" fmla="*/ 95 w 144"/>
                  <a:gd name="T15" fmla="*/ 40 h 146"/>
                  <a:gd name="T16" fmla="*/ 135 w 144"/>
                  <a:gd name="T17" fmla="*/ 35 h 146"/>
                  <a:gd name="T18" fmla="*/ 116 w 144"/>
                  <a:gd name="T19" fmla="*/ 68 h 146"/>
                  <a:gd name="T20" fmla="*/ 144 w 144"/>
                  <a:gd name="T21" fmla="*/ 99 h 146"/>
                  <a:gd name="T22" fmla="*/ 109 w 144"/>
                  <a:gd name="T23" fmla="*/ 106 h 146"/>
                  <a:gd name="T24" fmla="*/ 109 w 144"/>
                  <a:gd name="T25" fmla="*/ 146 h 146"/>
                  <a:gd name="T26" fmla="*/ 73 w 144"/>
                  <a:gd name="T27" fmla="*/ 120 h 146"/>
                  <a:gd name="T28" fmla="*/ 38 w 144"/>
                  <a:gd name="T29" fmla="*/ 146 h 146"/>
                  <a:gd name="T30" fmla="*/ 38 w 144"/>
                  <a:gd name="T3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4" h="146">
                    <a:moveTo>
                      <a:pt x="38" y="146"/>
                    </a:moveTo>
                    <a:lnTo>
                      <a:pt x="38" y="106"/>
                    </a:lnTo>
                    <a:lnTo>
                      <a:pt x="0" y="99"/>
                    </a:lnTo>
                    <a:lnTo>
                      <a:pt x="31" y="68"/>
                    </a:lnTo>
                    <a:lnTo>
                      <a:pt x="12" y="35"/>
                    </a:lnTo>
                    <a:lnTo>
                      <a:pt x="50" y="40"/>
                    </a:lnTo>
                    <a:lnTo>
                      <a:pt x="73" y="0"/>
                    </a:lnTo>
                    <a:lnTo>
                      <a:pt x="95" y="40"/>
                    </a:lnTo>
                    <a:lnTo>
                      <a:pt x="135" y="35"/>
                    </a:lnTo>
                    <a:lnTo>
                      <a:pt x="116" y="68"/>
                    </a:lnTo>
                    <a:lnTo>
                      <a:pt x="144" y="99"/>
                    </a:lnTo>
                    <a:lnTo>
                      <a:pt x="109" y="106"/>
                    </a:lnTo>
                    <a:lnTo>
                      <a:pt x="109" y="146"/>
                    </a:lnTo>
                    <a:lnTo>
                      <a:pt x="73" y="120"/>
                    </a:lnTo>
                    <a:lnTo>
                      <a:pt x="38" y="146"/>
                    </a:lnTo>
                    <a:lnTo>
                      <a:pt x="38"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3" name="Freeform 213"/>
              <p:cNvSpPr>
                <a:spLocks/>
              </p:cNvSpPr>
              <p:nvPr userDrawn="1"/>
            </p:nvSpPr>
            <p:spPr bwMode="auto">
              <a:xfrm>
                <a:off x="2509" y="-3217"/>
                <a:ext cx="704" cy="693"/>
              </a:xfrm>
              <a:custGeom>
                <a:avLst/>
                <a:gdLst>
                  <a:gd name="T0" fmla="*/ 352 w 704"/>
                  <a:gd name="T1" fmla="*/ 0 h 693"/>
                  <a:gd name="T2" fmla="*/ 433 w 704"/>
                  <a:gd name="T3" fmla="*/ 196 h 693"/>
                  <a:gd name="T4" fmla="*/ 633 w 704"/>
                  <a:gd name="T5" fmla="*/ 137 h 693"/>
                  <a:gd name="T6" fmla="*/ 532 w 704"/>
                  <a:gd name="T7" fmla="*/ 324 h 693"/>
                  <a:gd name="T8" fmla="*/ 704 w 704"/>
                  <a:gd name="T9" fmla="*/ 444 h 693"/>
                  <a:gd name="T10" fmla="*/ 496 w 704"/>
                  <a:gd name="T11" fmla="*/ 480 h 693"/>
                  <a:gd name="T12" fmla="*/ 508 w 704"/>
                  <a:gd name="T13" fmla="*/ 693 h 693"/>
                  <a:gd name="T14" fmla="*/ 352 w 704"/>
                  <a:gd name="T15" fmla="*/ 551 h 693"/>
                  <a:gd name="T16" fmla="*/ 196 w 704"/>
                  <a:gd name="T17" fmla="*/ 693 h 693"/>
                  <a:gd name="T18" fmla="*/ 208 w 704"/>
                  <a:gd name="T19" fmla="*/ 480 h 693"/>
                  <a:gd name="T20" fmla="*/ 0 w 704"/>
                  <a:gd name="T21" fmla="*/ 444 h 693"/>
                  <a:gd name="T22" fmla="*/ 173 w 704"/>
                  <a:gd name="T23" fmla="*/ 324 h 693"/>
                  <a:gd name="T24" fmla="*/ 71 w 704"/>
                  <a:gd name="T25" fmla="*/ 137 h 693"/>
                  <a:gd name="T26" fmla="*/ 272 w 704"/>
                  <a:gd name="T27" fmla="*/ 196 h 693"/>
                  <a:gd name="T28" fmla="*/ 352 w 704"/>
                  <a:gd name="T29" fmla="*/ 0 h 693"/>
                  <a:gd name="T30" fmla="*/ 352 w 704"/>
                  <a:gd name="T31" fmla="*/ 0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4" h="693">
                    <a:moveTo>
                      <a:pt x="352" y="0"/>
                    </a:moveTo>
                    <a:lnTo>
                      <a:pt x="433" y="196"/>
                    </a:lnTo>
                    <a:lnTo>
                      <a:pt x="633" y="137"/>
                    </a:lnTo>
                    <a:lnTo>
                      <a:pt x="532" y="324"/>
                    </a:lnTo>
                    <a:lnTo>
                      <a:pt x="704" y="444"/>
                    </a:lnTo>
                    <a:lnTo>
                      <a:pt x="496" y="480"/>
                    </a:lnTo>
                    <a:lnTo>
                      <a:pt x="508" y="693"/>
                    </a:lnTo>
                    <a:lnTo>
                      <a:pt x="352" y="551"/>
                    </a:lnTo>
                    <a:lnTo>
                      <a:pt x="196" y="693"/>
                    </a:lnTo>
                    <a:lnTo>
                      <a:pt x="208" y="480"/>
                    </a:lnTo>
                    <a:lnTo>
                      <a:pt x="0" y="444"/>
                    </a:lnTo>
                    <a:lnTo>
                      <a:pt x="173" y="324"/>
                    </a:lnTo>
                    <a:lnTo>
                      <a:pt x="71" y="137"/>
                    </a:lnTo>
                    <a:lnTo>
                      <a:pt x="272" y="196"/>
                    </a:lnTo>
                    <a:lnTo>
                      <a:pt x="352" y="0"/>
                    </a:lnTo>
                    <a:lnTo>
                      <a:pt x="3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4" name="Freeform 214"/>
              <p:cNvSpPr>
                <a:spLocks/>
              </p:cNvSpPr>
              <p:nvPr userDrawn="1"/>
            </p:nvSpPr>
            <p:spPr bwMode="auto">
              <a:xfrm>
                <a:off x="1819" y="1183"/>
                <a:ext cx="319" cy="312"/>
              </a:xfrm>
              <a:custGeom>
                <a:avLst/>
                <a:gdLst>
                  <a:gd name="T0" fmla="*/ 131 w 135"/>
                  <a:gd name="T1" fmla="*/ 4 h 132"/>
                  <a:gd name="T2" fmla="*/ 120 w 135"/>
                  <a:gd name="T3" fmla="*/ 21 h 132"/>
                  <a:gd name="T4" fmla="*/ 132 w 135"/>
                  <a:gd name="T5" fmla="*/ 72 h 132"/>
                  <a:gd name="T6" fmla="*/ 128 w 135"/>
                  <a:gd name="T7" fmla="*/ 106 h 132"/>
                  <a:gd name="T8" fmla="*/ 93 w 135"/>
                  <a:gd name="T9" fmla="*/ 126 h 132"/>
                  <a:gd name="T10" fmla="*/ 52 w 135"/>
                  <a:gd name="T11" fmla="*/ 126 h 132"/>
                  <a:gd name="T12" fmla="*/ 32 w 135"/>
                  <a:gd name="T13" fmla="*/ 100 h 132"/>
                  <a:gd name="T14" fmla="*/ 20 w 135"/>
                  <a:gd name="T15" fmla="*/ 46 h 132"/>
                  <a:gd name="T16" fmla="*/ 1 w 135"/>
                  <a:gd name="T17" fmla="*/ 36 h 132"/>
                  <a:gd name="T18" fmla="*/ 0 w 135"/>
                  <a:gd name="T19" fmla="*/ 32 h 132"/>
                  <a:gd name="T20" fmla="*/ 64 w 135"/>
                  <a:gd name="T21" fmla="*/ 16 h 132"/>
                  <a:gd name="T22" fmla="*/ 65 w 135"/>
                  <a:gd name="T23" fmla="*/ 20 h 132"/>
                  <a:gd name="T24" fmla="*/ 50 w 135"/>
                  <a:gd name="T25" fmla="*/ 39 h 132"/>
                  <a:gd name="T26" fmla="*/ 63 w 135"/>
                  <a:gd name="T27" fmla="*/ 93 h 132"/>
                  <a:gd name="T28" fmla="*/ 98 w 135"/>
                  <a:gd name="T29" fmla="*/ 117 h 132"/>
                  <a:gd name="T30" fmla="*/ 123 w 135"/>
                  <a:gd name="T31" fmla="*/ 74 h 132"/>
                  <a:gd name="T32" fmla="*/ 112 w 135"/>
                  <a:gd name="T33" fmla="*/ 26 h 132"/>
                  <a:gd name="T34" fmla="*/ 89 w 135"/>
                  <a:gd name="T35" fmla="*/ 14 h 132"/>
                  <a:gd name="T36" fmla="*/ 88 w 135"/>
                  <a:gd name="T37" fmla="*/ 10 h 132"/>
                  <a:gd name="T38" fmla="*/ 130 w 135"/>
                  <a:gd name="T39" fmla="*/ 0 h 132"/>
                  <a:gd name="T40" fmla="*/ 131 w 135"/>
                  <a:gd name="T41" fmla="*/ 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32">
                    <a:moveTo>
                      <a:pt x="131" y="4"/>
                    </a:moveTo>
                    <a:cubicBezTo>
                      <a:pt x="121" y="8"/>
                      <a:pt x="117" y="11"/>
                      <a:pt x="120" y="21"/>
                    </a:cubicBezTo>
                    <a:cubicBezTo>
                      <a:pt x="132" y="72"/>
                      <a:pt x="132" y="72"/>
                      <a:pt x="132" y="72"/>
                    </a:cubicBezTo>
                    <a:cubicBezTo>
                      <a:pt x="134" y="82"/>
                      <a:pt x="135" y="97"/>
                      <a:pt x="128" y="106"/>
                    </a:cubicBezTo>
                    <a:cubicBezTo>
                      <a:pt x="121" y="117"/>
                      <a:pt x="105" y="124"/>
                      <a:pt x="93" y="126"/>
                    </a:cubicBezTo>
                    <a:cubicBezTo>
                      <a:pt x="85" y="128"/>
                      <a:pt x="67" y="132"/>
                      <a:pt x="52" y="126"/>
                    </a:cubicBezTo>
                    <a:cubicBezTo>
                      <a:pt x="43" y="122"/>
                      <a:pt x="37" y="117"/>
                      <a:pt x="32" y="100"/>
                    </a:cubicBezTo>
                    <a:cubicBezTo>
                      <a:pt x="20" y="46"/>
                      <a:pt x="20" y="46"/>
                      <a:pt x="20" y="46"/>
                    </a:cubicBezTo>
                    <a:cubicBezTo>
                      <a:pt x="17" y="33"/>
                      <a:pt x="12" y="34"/>
                      <a:pt x="1" y="36"/>
                    </a:cubicBezTo>
                    <a:cubicBezTo>
                      <a:pt x="0" y="32"/>
                      <a:pt x="0" y="32"/>
                      <a:pt x="0" y="32"/>
                    </a:cubicBezTo>
                    <a:cubicBezTo>
                      <a:pt x="64" y="16"/>
                      <a:pt x="64" y="16"/>
                      <a:pt x="64" y="16"/>
                    </a:cubicBezTo>
                    <a:cubicBezTo>
                      <a:pt x="65" y="20"/>
                      <a:pt x="65" y="20"/>
                      <a:pt x="65" y="20"/>
                    </a:cubicBezTo>
                    <a:cubicBezTo>
                      <a:pt x="53" y="24"/>
                      <a:pt x="47" y="25"/>
                      <a:pt x="50" y="39"/>
                    </a:cubicBezTo>
                    <a:cubicBezTo>
                      <a:pt x="63" y="93"/>
                      <a:pt x="63" y="93"/>
                      <a:pt x="63" y="93"/>
                    </a:cubicBezTo>
                    <a:cubicBezTo>
                      <a:pt x="65" y="102"/>
                      <a:pt x="70" y="124"/>
                      <a:pt x="98" y="117"/>
                    </a:cubicBezTo>
                    <a:cubicBezTo>
                      <a:pt x="131" y="109"/>
                      <a:pt x="126" y="85"/>
                      <a:pt x="123" y="74"/>
                    </a:cubicBezTo>
                    <a:cubicBezTo>
                      <a:pt x="112" y="26"/>
                      <a:pt x="112" y="26"/>
                      <a:pt x="112" y="26"/>
                    </a:cubicBezTo>
                    <a:cubicBezTo>
                      <a:pt x="109" y="16"/>
                      <a:pt x="106" y="11"/>
                      <a:pt x="89" y="14"/>
                    </a:cubicBezTo>
                    <a:cubicBezTo>
                      <a:pt x="88" y="10"/>
                      <a:pt x="88" y="10"/>
                      <a:pt x="88" y="10"/>
                    </a:cubicBezTo>
                    <a:cubicBezTo>
                      <a:pt x="130" y="0"/>
                      <a:pt x="130" y="0"/>
                      <a:pt x="130" y="0"/>
                    </a:cubicBezTo>
                    <a:cubicBezTo>
                      <a:pt x="131" y="4"/>
                      <a:pt x="131" y="4"/>
                      <a:pt x="13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5" name="Freeform 215"/>
              <p:cNvSpPr>
                <a:spLocks/>
              </p:cNvSpPr>
              <p:nvPr userDrawn="1"/>
            </p:nvSpPr>
            <p:spPr bwMode="auto">
              <a:xfrm>
                <a:off x="2162" y="1133"/>
                <a:ext cx="250" cy="314"/>
              </a:xfrm>
              <a:custGeom>
                <a:avLst/>
                <a:gdLst>
                  <a:gd name="T0" fmla="*/ 82 w 106"/>
                  <a:gd name="T1" fmla="*/ 36 h 133"/>
                  <a:gd name="T2" fmla="*/ 38 w 106"/>
                  <a:gd name="T3" fmla="*/ 15 h 133"/>
                  <a:gd name="T4" fmla="*/ 20 w 106"/>
                  <a:gd name="T5" fmla="*/ 34 h 133"/>
                  <a:gd name="T6" fmla="*/ 44 w 106"/>
                  <a:gd name="T7" fmla="*/ 49 h 133"/>
                  <a:gd name="T8" fmla="*/ 75 w 106"/>
                  <a:gd name="T9" fmla="*/ 54 h 133"/>
                  <a:gd name="T10" fmla="*/ 103 w 106"/>
                  <a:gd name="T11" fmla="*/ 79 h 133"/>
                  <a:gd name="T12" fmla="*/ 63 w 106"/>
                  <a:gd name="T13" fmla="*/ 123 h 133"/>
                  <a:gd name="T14" fmla="*/ 29 w 106"/>
                  <a:gd name="T15" fmla="*/ 125 h 133"/>
                  <a:gd name="T16" fmla="*/ 24 w 106"/>
                  <a:gd name="T17" fmla="*/ 132 h 133"/>
                  <a:gd name="T18" fmla="*/ 19 w 106"/>
                  <a:gd name="T19" fmla="*/ 133 h 133"/>
                  <a:gd name="T20" fmla="*/ 10 w 106"/>
                  <a:gd name="T21" fmla="*/ 93 h 133"/>
                  <a:gd name="T22" fmla="*/ 15 w 106"/>
                  <a:gd name="T23" fmla="*/ 92 h 133"/>
                  <a:gd name="T24" fmla="*/ 62 w 106"/>
                  <a:gd name="T25" fmla="*/ 118 h 133"/>
                  <a:gd name="T26" fmla="*/ 82 w 106"/>
                  <a:gd name="T27" fmla="*/ 95 h 133"/>
                  <a:gd name="T28" fmla="*/ 56 w 106"/>
                  <a:gd name="T29" fmla="*/ 80 h 133"/>
                  <a:gd name="T30" fmla="*/ 42 w 106"/>
                  <a:gd name="T31" fmla="*/ 77 h 133"/>
                  <a:gd name="T32" fmla="*/ 2 w 106"/>
                  <a:gd name="T33" fmla="*/ 50 h 133"/>
                  <a:gd name="T34" fmla="*/ 37 w 106"/>
                  <a:gd name="T35" fmla="*/ 9 h 133"/>
                  <a:gd name="T36" fmla="*/ 68 w 106"/>
                  <a:gd name="T37" fmla="*/ 8 h 133"/>
                  <a:gd name="T38" fmla="*/ 74 w 106"/>
                  <a:gd name="T39" fmla="*/ 1 h 133"/>
                  <a:gd name="T40" fmla="*/ 79 w 106"/>
                  <a:gd name="T41" fmla="*/ 0 h 133"/>
                  <a:gd name="T42" fmla="*/ 87 w 106"/>
                  <a:gd name="T43" fmla="*/ 35 h 133"/>
                  <a:gd name="T44" fmla="*/ 82 w 106"/>
                  <a:gd name="T45" fmla="*/ 3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133">
                    <a:moveTo>
                      <a:pt x="82" y="36"/>
                    </a:moveTo>
                    <a:cubicBezTo>
                      <a:pt x="76" y="25"/>
                      <a:pt x="60" y="10"/>
                      <a:pt x="38" y="15"/>
                    </a:cubicBezTo>
                    <a:cubicBezTo>
                      <a:pt x="28" y="17"/>
                      <a:pt x="18" y="24"/>
                      <a:pt x="20" y="34"/>
                    </a:cubicBezTo>
                    <a:cubicBezTo>
                      <a:pt x="22" y="43"/>
                      <a:pt x="27" y="46"/>
                      <a:pt x="44" y="49"/>
                    </a:cubicBezTo>
                    <a:cubicBezTo>
                      <a:pt x="75" y="54"/>
                      <a:pt x="75" y="54"/>
                      <a:pt x="75" y="54"/>
                    </a:cubicBezTo>
                    <a:cubicBezTo>
                      <a:pt x="82" y="56"/>
                      <a:pt x="99" y="62"/>
                      <a:pt x="103" y="79"/>
                    </a:cubicBezTo>
                    <a:cubicBezTo>
                      <a:pt x="106" y="93"/>
                      <a:pt x="98" y="115"/>
                      <a:pt x="63" y="123"/>
                    </a:cubicBezTo>
                    <a:cubicBezTo>
                      <a:pt x="44" y="127"/>
                      <a:pt x="35" y="124"/>
                      <a:pt x="29" y="125"/>
                    </a:cubicBezTo>
                    <a:cubicBezTo>
                      <a:pt x="25" y="126"/>
                      <a:pt x="24" y="129"/>
                      <a:pt x="24" y="132"/>
                    </a:cubicBezTo>
                    <a:cubicBezTo>
                      <a:pt x="19" y="133"/>
                      <a:pt x="19" y="133"/>
                      <a:pt x="19" y="133"/>
                    </a:cubicBezTo>
                    <a:cubicBezTo>
                      <a:pt x="10" y="93"/>
                      <a:pt x="10" y="93"/>
                      <a:pt x="10" y="93"/>
                    </a:cubicBezTo>
                    <a:cubicBezTo>
                      <a:pt x="15" y="92"/>
                      <a:pt x="15" y="92"/>
                      <a:pt x="15" y="92"/>
                    </a:cubicBezTo>
                    <a:cubicBezTo>
                      <a:pt x="23" y="108"/>
                      <a:pt x="38" y="123"/>
                      <a:pt x="62" y="118"/>
                    </a:cubicBezTo>
                    <a:cubicBezTo>
                      <a:pt x="85" y="113"/>
                      <a:pt x="83" y="97"/>
                      <a:pt x="82" y="95"/>
                    </a:cubicBezTo>
                    <a:cubicBezTo>
                      <a:pt x="80" y="84"/>
                      <a:pt x="70" y="82"/>
                      <a:pt x="56" y="80"/>
                    </a:cubicBezTo>
                    <a:cubicBezTo>
                      <a:pt x="42" y="77"/>
                      <a:pt x="42" y="77"/>
                      <a:pt x="42" y="77"/>
                    </a:cubicBezTo>
                    <a:cubicBezTo>
                      <a:pt x="7" y="72"/>
                      <a:pt x="4" y="58"/>
                      <a:pt x="2" y="50"/>
                    </a:cubicBezTo>
                    <a:cubicBezTo>
                      <a:pt x="0" y="41"/>
                      <a:pt x="1" y="18"/>
                      <a:pt x="37" y="9"/>
                    </a:cubicBezTo>
                    <a:cubicBezTo>
                      <a:pt x="53" y="6"/>
                      <a:pt x="63" y="9"/>
                      <a:pt x="68" y="8"/>
                    </a:cubicBezTo>
                    <a:cubicBezTo>
                      <a:pt x="73" y="7"/>
                      <a:pt x="73" y="4"/>
                      <a:pt x="74" y="1"/>
                    </a:cubicBezTo>
                    <a:cubicBezTo>
                      <a:pt x="79" y="0"/>
                      <a:pt x="79" y="0"/>
                      <a:pt x="79" y="0"/>
                    </a:cubicBezTo>
                    <a:cubicBezTo>
                      <a:pt x="87" y="35"/>
                      <a:pt x="87" y="35"/>
                      <a:pt x="87" y="35"/>
                    </a:cubicBezTo>
                    <a:cubicBezTo>
                      <a:pt x="82" y="36"/>
                      <a:pt x="82" y="36"/>
                      <a:pt x="8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6" name="Freeform 216"/>
              <p:cNvSpPr>
                <a:spLocks/>
              </p:cNvSpPr>
              <p:nvPr userDrawn="1"/>
            </p:nvSpPr>
            <p:spPr bwMode="auto">
              <a:xfrm>
                <a:off x="2407" y="1100"/>
                <a:ext cx="286" cy="284"/>
              </a:xfrm>
              <a:custGeom>
                <a:avLst/>
                <a:gdLst>
                  <a:gd name="T0" fmla="*/ 104 w 121"/>
                  <a:gd name="T1" fmla="*/ 113 h 120"/>
                  <a:gd name="T2" fmla="*/ 35 w 121"/>
                  <a:gd name="T3" fmla="*/ 120 h 120"/>
                  <a:gd name="T4" fmla="*/ 34 w 121"/>
                  <a:gd name="T5" fmla="*/ 116 h 120"/>
                  <a:gd name="T6" fmla="*/ 52 w 121"/>
                  <a:gd name="T7" fmla="*/ 99 h 120"/>
                  <a:gd name="T8" fmla="*/ 44 w 121"/>
                  <a:gd name="T9" fmla="*/ 13 h 120"/>
                  <a:gd name="T10" fmla="*/ 9 w 121"/>
                  <a:gd name="T11" fmla="*/ 44 h 120"/>
                  <a:gd name="T12" fmla="*/ 3 w 121"/>
                  <a:gd name="T13" fmla="*/ 45 h 120"/>
                  <a:gd name="T14" fmla="*/ 0 w 121"/>
                  <a:gd name="T15" fmla="*/ 12 h 120"/>
                  <a:gd name="T16" fmla="*/ 117 w 121"/>
                  <a:gd name="T17" fmla="*/ 0 h 120"/>
                  <a:gd name="T18" fmla="*/ 121 w 121"/>
                  <a:gd name="T19" fmla="*/ 33 h 120"/>
                  <a:gd name="T20" fmla="*/ 115 w 121"/>
                  <a:gd name="T21" fmla="*/ 34 h 120"/>
                  <a:gd name="T22" fmla="*/ 75 w 121"/>
                  <a:gd name="T23" fmla="*/ 10 h 120"/>
                  <a:gd name="T24" fmla="*/ 83 w 121"/>
                  <a:gd name="T25" fmla="*/ 96 h 120"/>
                  <a:gd name="T26" fmla="*/ 104 w 121"/>
                  <a:gd name="T27" fmla="*/ 109 h 120"/>
                  <a:gd name="T28" fmla="*/ 104 w 121"/>
                  <a:gd name="T29" fmla="*/ 1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 h="120">
                    <a:moveTo>
                      <a:pt x="104" y="113"/>
                    </a:moveTo>
                    <a:cubicBezTo>
                      <a:pt x="35" y="120"/>
                      <a:pt x="35" y="120"/>
                      <a:pt x="35" y="120"/>
                    </a:cubicBezTo>
                    <a:cubicBezTo>
                      <a:pt x="34" y="116"/>
                      <a:pt x="34" y="116"/>
                      <a:pt x="34" y="116"/>
                    </a:cubicBezTo>
                    <a:cubicBezTo>
                      <a:pt x="48" y="113"/>
                      <a:pt x="53" y="113"/>
                      <a:pt x="52" y="99"/>
                    </a:cubicBezTo>
                    <a:cubicBezTo>
                      <a:pt x="44" y="13"/>
                      <a:pt x="44" y="13"/>
                      <a:pt x="44" y="13"/>
                    </a:cubicBezTo>
                    <a:cubicBezTo>
                      <a:pt x="30" y="15"/>
                      <a:pt x="10" y="17"/>
                      <a:pt x="9" y="44"/>
                    </a:cubicBezTo>
                    <a:cubicBezTo>
                      <a:pt x="3" y="45"/>
                      <a:pt x="3" y="45"/>
                      <a:pt x="3" y="45"/>
                    </a:cubicBezTo>
                    <a:cubicBezTo>
                      <a:pt x="0" y="12"/>
                      <a:pt x="0" y="12"/>
                      <a:pt x="0" y="12"/>
                    </a:cubicBezTo>
                    <a:cubicBezTo>
                      <a:pt x="117" y="0"/>
                      <a:pt x="117" y="0"/>
                      <a:pt x="117" y="0"/>
                    </a:cubicBezTo>
                    <a:cubicBezTo>
                      <a:pt x="121" y="33"/>
                      <a:pt x="121" y="33"/>
                      <a:pt x="121" y="33"/>
                    </a:cubicBezTo>
                    <a:cubicBezTo>
                      <a:pt x="115" y="34"/>
                      <a:pt x="115" y="34"/>
                      <a:pt x="115" y="34"/>
                    </a:cubicBezTo>
                    <a:cubicBezTo>
                      <a:pt x="109" y="8"/>
                      <a:pt x="89" y="9"/>
                      <a:pt x="75" y="10"/>
                    </a:cubicBezTo>
                    <a:cubicBezTo>
                      <a:pt x="83" y="96"/>
                      <a:pt x="83" y="96"/>
                      <a:pt x="83" y="96"/>
                    </a:cubicBezTo>
                    <a:cubicBezTo>
                      <a:pt x="85" y="110"/>
                      <a:pt x="89" y="110"/>
                      <a:pt x="104" y="109"/>
                    </a:cubicBezTo>
                    <a:cubicBezTo>
                      <a:pt x="104" y="113"/>
                      <a:pt x="104" y="113"/>
                      <a:pt x="104"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7" name="Freeform 217"/>
              <p:cNvSpPr>
                <a:spLocks noEditPoints="1"/>
              </p:cNvSpPr>
              <p:nvPr userDrawn="1"/>
            </p:nvSpPr>
            <p:spPr bwMode="auto">
              <a:xfrm>
                <a:off x="2719" y="1098"/>
                <a:ext cx="319" cy="269"/>
              </a:xfrm>
              <a:custGeom>
                <a:avLst/>
                <a:gdLst>
                  <a:gd name="T0" fmla="*/ 135 w 135"/>
                  <a:gd name="T1" fmla="*/ 114 h 114"/>
                  <a:gd name="T2" fmla="*/ 95 w 135"/>
                  <a:gd name="T3" fmla="*/ 113 h 114"/>
                  <a:gd name="T4" fmla="*/ 56 w 135"/>
                  <a:gd name="T5" fmla="*/ 61 h 114"/>
                  <a:gd name="T6" fmla="*/ 50 w 135"/>
                  <a:gd name="T7" fmla="*/ 61 h 114"/>
                  <a:gd name="T8" fmla="*/ 50 w 135"/>
                  <a:gd name="T9" fmla="*/ 93 h 114"/>
                  <a:gd name="T10" fmla="*/ 67 w 135"/>
                  <a:gd name="T11" fmla="*/ 109 h 114"/>
                  <a:gd name="T12" fmla="*/ 66 w 135"/>
                  <a:gd name="T13" fmla="*/ 113 h 114"/>
                  <a:gd name="T14" fmla="*/ 0 w 135"/>
                  <a:gd name="T15" fmla="*/ 112 h 114"/>
                  <a:gd name="T16" fmla="*/ 0 w 135"/>
                  <a:gd name="T17" fmla="*/ 107 h 114"/>
                  <a:gd name="T18" fmla="*/ 18 w 135"/>
                  <a:gd name="T19" fmla="*/ 93 h 114"/>
                  <a:gd name="T20" fmla="*/ 19 w 135"/>
                  <a:gd name="T21" fmla="*/ 20 h 114"/>
                  <a:gd name="T22" fmla="*/ 2 w 135"/>
                  <a:gd name="T23" fmla="*/ 5 h 114"/>
                  <a:gd name="T24" fmla="*/ 2 w 135"/>
                  <a:gd name="T25" fmla="*/ 0 h 114"/>
                  <a:gd name="T26" fmla="*/ 65 w 135"/>
                  <a:gd name="T27" fmla="*/ 2 h 114"/>
                  <a:gd name="T28" fmla="*/ 120 w 135"/>
                  <a:gd name="T29" fmla="*/ 32 h 114"/>
                  <a:gd name="T30" fmla="*/ 89 w 135"/>
                  <a:gd name="T31" fmla="*/ 59 h 114"/>
                  <a:gd name="T32" fmla="*/ 127 w 135"/>
                  <a:gd name="T33" fmla="*/ 107 h 114"/>
                  <a:gd name="T34" fmla="*/ 135 w 135"/>
                  <a:gd name="T35" fmla="*/ 110 h 114"/>
                  <a:gd name="T36" fmla="*/ 135 w 135"/>
                  <a:gd name="T37" fmla="*/ 114 h 114"/>
                  <a:gd name="T38" fmla="*/ 50 w 135"/>
                  <a:gd name="T39" fmla="*/ 56 h 114"/>
                  <a:gd name="T40" fmla="*/ 87 w 135"/>
                  <a:gd name="T41" fmla="*/ 31 h 114"/>
                  <a:gd name="T42" fmla="*/ 63 w 135"/>
                  <a:gd name="T43" fmla="*/ 7 h 114"/>
                  <a:gd name="T44" fmla="*/ 51 w 135"/>
                  <a:gd name="T45" fmla="*/ 14 h 114"/>
                  <a:gd name="T46" fmla="*/ 50 w 135"/>
                  <a:gd name="T47" fmla="*/ 5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114">
                    <a:moveTo>
                      <a:pt x="135" y="114"/>
                    </a:moveTo>
                    <a:cubicBezTo>
                      <a:pt x="95" y="113"/>
                      <a:pt x="95" y="113"/>
                      <a:pt x="95" y="113"/>
                    </a:cubicBezTo>
                    <a:cubicBezTo>
                      <a:pt x="56" y="61"/>
                      <a:pt x="56" y="61"/>
                      <a:pt x="56" y="61"/>
                    </a:cubicBezTo>
                    <a:cubicBezTo>
                      <a:pt x="50" y="61"/>
                      <a:pt x="50" y="61"/>
                      <a:pt x="50" y="61"/>
                    </a:cubicBezTo>
                    <a:cubicBezTo>
                      <a:pt x="50" y="93"/>
                      <a:pt x="50" y="93"/>
                      <a:pt x="50" y="93"/>
                    </a:cubicBezTo>
                    <a:cubicBezTo>
                      <a:pt x="49" y="106"/>
                      <a:pt x="54" y="107"/>
                      <a:pt x="67" y="109"/>
                    </a:cubicBezTo>
                    <a:cubicBezTo>
                      <a:pt x="66" y="113"/>
                      <a:pt x="66" y="113"/>
                      <a:pt x="66" y="113"/>
                    </a:cubicBezTo>
                    <a:cubicBezTo>
                      <a:pt x="0" y="112"/>
                      <a:pt x="0" y="112"/>
                      <a:pt x="0" y="112"/>
                    </a:cubicBezTo>
                    <a:cubicBezTo>
                      <a:pt x="0" y="107"/>
                      <a:pt x="0" y="107"/>
                      <a:pt x="0" y="107"/>
                    </a:cubicBezTo>
                    <a:cubicBezTo>
                      <a:pt x="14" y="106"/>
                      <a:pt x="18" y="106"/>
                      <a:pt x="18" y="93"/>
                    </a:cubicBezTo>
                    <a:cubicBezTo>
                      <a:pt x="19" y="20"/>
                      <a:pt x="19" y="20"/>
                      <a:pt x="19" y="20"/>
                    </a:cubicBezTo>
                    <a:cubicBezTo>
                      <a:pt x="20" y="6"/>
                      <a:pt x="14" y="5"/>
                      <a:pt x="2" y="5"/>
                    </a:cubicBezTo>
                    <a:cubicBezTo>
                      <a:pt x="2" y="0"/>
                      <a:pt x="2" y="0"/>
                      <a:pt x="2" y="0"/>
                    </a:cubicBezTo>
                    <a:cubicBezTo>
                      <a:pt x="65" y="2"/>
                      <a:pt x="65" y="2"/>
                      <a:pt x="65" y="2"/>
                    </a:cubicBezTo>
                    <a:cubicBezTo>
                      <a:pt x="79" y="2"/>
                      <a:pt x="121" y="4"/>
                      <a:pt x="120" y="32"/>
                    </a:cubicBezTo>
                    <a:cubicBezTo>
                      <a:pt x="120" y="52"/>
                      <a:pt x="99" y="57"/>
                      <a:pt x="89" y="59"/>
                    </a:cubicBezTo>
                    <a:cubicBezTo>
                      <a:pt x="127" y="107"/>
                      <a:pt x="127" y="107"/>
                      <a:pt x="127" y="107"/>
                    </a:cubicBezTo>
                    <a:cubicBezTo>
                      <a:pt x="130" y="110"/>
                      <a:pt x="133" y="110"/>
                      <a:pt x="135" y="110"/>
                    </a:cubicBezTo>
                    <a:cubicBezTo>
                      <a:pt x="135" y="114"/>
                      <a:pt x="135" y="114"/>
                      <a:pt x="135" y="114"/>
                    </a:cubicBezTo>
                    <a:close/>
                    <a:moveTo>
                      <a:pt x="50" y="56"/>
                    </a:moveTo>
                    <a:cubicBezTo>
                      <a:pt x="76" y="56"/>
                      <a:pt x="86" y="53"/>
                      <a:pt x="87" y="31"/>
                    </a:cubicBezTo>
                    <a:cubicBezTo>
                      <a:pt x="87" y="15"/>
                      <a:pt x="79" y="8"/>
                      <a:pt x="63" y="7"/>
                    </a:cubicBezTo>
                    <a:cubicBezTo>
                      <a:pt x="53" y="7"/>
                      <a:pt x="52" y="9"/>
                      <a:pt x="51" y="14"/>
                    </a:cubicBezTo>
                    <a:cubicBezTo>
                      <a:pt x="50" y="56"/>
                      <a:pt x="50" y="56"/>
                      <a:pt x="50"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8" name="Freeform 218"/>
              <p:cNvSpPr>
                <a:spLocks noEditPoints="1"/>
              </p:cNvSpPr>
              <p:nvPr userDrawn="1"/>
            </p:nvSpPr>
            <p:spPr bwMode="auto">
              <a:xfrm>
                <a:off x="3031" y="1119"/>
                <a:ext cx="312" cy="288"/>
              </a:xfrm>
              <a:custGeom>
                <a:avLst/>
                <a:gdLst>
                  <a:gd name="T0" fmla="*/ 132 w 132"/>
                  <a:gd name="T1" fmla="*/ 122 h 122"/>
                  <a:gd name="T2" fmla="*/ 69 w 132"/>
                  <a:gd name="T3" fmla="*/ 114 h 122"/>
                  <a:gd name="T4" fmla="*/ 69 w 132"/>
                  <a:gd name="T5" fmla="*/ 110 h 122"/>
                  <a:gd name="T6" fmla="*/ 86 w 132"/>
                  <a:gd name="T7" fmla="*/ 105 h 122"/>
                  <a:gd name="T8" fmla="*/ 79 w 132"/>
                  <a:gd name="T9" fmla="*/ 83 h 122"/>
                  <a:gd name="T10" fmla="*/ 36 w 132"/>
                  <a:gd name="T11" fmla="*/ 77 h 122"/>
                  <a:gd name="T12" fmla="*/ 24 w 132"/>
                  <a:gd name="T13" fmla="*/ 97 h 122"/>
                  <a:gd name="T14" fmla="*/ 39 w 132"/>
                  <a:gd name="T15" fmla="*/ 106 h 122"/>
                  <a:gd name="T16" fmla="*/ 39 w 132"/>
                  <a:gd name="T17" fmla="*/ 110 h 122"/>
                  <a:gd name="T18" fmla="*/ 0 w 132"/>
                  <a:gd name="T19" fmla="*/ 105 h 122"/>
                  <a:gd name="T20" fmla="*/ 0 w 132"/>
                  <a:gd name="T21" fmla="*/ 101 h 122"/>
                  <a:gd name="T22" fmla="*/ 21 w 132"/>
                  <a:gd name="T23" fmla="*/ 84 h 122"/>
                  <a:gd name="T24" fmla="*/ 76 w 132"/>
                  <a:gd name="T25" fmla="*/ 0 h 122"/>
                  <a:gd name="T26" fmla="*/ 81 w 132"/>
                  <a:gd name="T27" fmla="*/ 1 h 122"/>
                  <a:gd name="T28" fmla="*/ 114 w 132"/>
                  <a:gd name="T29" fmla="*/ 92 h 122"/>
                  <a:gd name="T30" fmla="*/ 132 w 132"/>
                  <a:gd name="T31" fmla="*/ 118 h 122"/>
                  <a:gd name="T32" fmla="*/ 132 w 132"/>
                  <a:gd name="T33" fmla="*/ 122 h 122"/>
                  <a:gd name="T34" fmla="*/ 77 w 132"/>
                  <a:gd name="T35" fmla="*/ 76 h 122"/>
                  <a:gd name="T36" fmla="*/ 62 w 132"/>
                  <a:gd name="T37" fmla="*/ 34 h 122"/>
                  <a:gd name="T38" fmla="*/ 39 w 132"/>
                  <a:gd name="T39" fmla="*/ 71 h 122"/>
                  <a:gd name="T40" fmla="*/ 77 w 132"/>
                  <a:gd name="T41" fmla="*/ 7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2" h="122">
                    <a:moveTo>
                      <a:pt x="132" y="122"/>
                    </a:moveTo>
                    <a:cubicBezTo>
                      <a:pt x="69" y="114"/>
                      <a:pt x="69" y="114"/>
                      <a:pt x="69" y="114"/>
                    </a:cubicBezTo>
                    <a:cubicBezTo>
                      <a:pt x="69" y="110"/>
                      <a:pt x="69" y="110"/>
                      <a:pt x="69" y="110"/>
                    </a:cubicBezTo>
                    <a:cubicBezTo>
                      <a:pt x="81" y="110"/>
                      <a:pt x="85" y="111"/>
                      <a:pt x="86" y="105"/>
                    </a:cubicBezTo>
                    <a:cubicBezTo>
                      <a:pt x="86" y="101"/>
                      <a:pt x="81" y="88"/>
                      <a:pt x="79" y="83"/>
                    </a:cubicBezTo>
                    <a:cubicBezTo>
                      <a:pt x="36" y="77"/>
                      <a:pt x="36" y="77"/>
                      <a:pt x="36" y="77"/>
                    </a:cubicBezTo>
                    <a:cubicBezTo>
                      <a:pt x="29" y="88"/>
                      <a:pt x="25" y="94"/>
                      <a:pt x="24" y="97"/>
                    </a:cubicBezTo>
                    <a:cubicBezTo>
                      <a:pt x="24" y="103"/>
                      <a:pt x="33" y="105"/>
                      <a:pt x="39" y="106"/>
                    </a:cubicBezTo>
                    <a:cubicBezTo>
                      <a:pt x="39" y="110"/>
                      <a:pt x="39" y="110"/>
                      <a:pt x="39" y="110"/>
                    </a:cubicBezTo>
                    <a:cubicBezTo>
                      <a:pt x="0" y="105"/>
                      <a:pt x="0" y="105"/>
                      <a:pt x="0" y="105"/>
                    </a:cubicBezTo>
                    <a:cubicBezTo>
                      <a:pt x="0" y="101"/>
                      <a:pt x="0" y="101"/>
                      <a:pt x="0" y="101"/>
                    </a:cubicBezTo>
                    <a:cubicBezTo>
                      <a:pt x="11" y="101"/>
                      <a:pt x="14" y="96"/>
                      <a:pt x="21" y="84"/>
                    </a:cubicBezTo>
                    <a:cubicBezTo>
                      <a:pt x="76" y="0"/>
                      <a:pt x="76" y="0"/>
                      <a:pt x="76" y="0"/>
                    </a:cubicBezTo>
                    <a:cubicBezTo>
                      <a:pt x="81" y="1"/>
                      <a:pt x="81" y="1"/>
                      <a:pt x="81" y="1"/>
                    </a:cubicBezTo>
                    <a:cubicBezTo>
                      <a:pt x="114" y="92"/>
                      <a:pt x="114" y="92"/>
                      <a:pt x="114" y="92"/>
                    </a:cubicBezTo>
                    <a:cubicBezTo>
                      <a:pt x="120" y="111"/>
                      <a:pt x="123" y="117"/>
                      <a:pt x="132" y="118"/>
                    </a:cubicBezTo>
                    <a:cubicBezTo>
                      <a:pt x="132" y="122"/>
                      <a:pt x="132" y="122"/>
                      <a:pt x="132" y="122"/>
                    </a:cubicBezTo>
                    <a:close/>
                    <a:moveTo>
                      <a:pt x="77" y="76"/>
                    </a:moveTo>
                    <a:cubicBezTo>
                      <a:pt x="62" y="34"/>
                      <a:pt x="62" y="34"/>
                      <a:pt x="62" y="34"/>
                    </a:cubicBezTo>
                    <a:cubicBezTo>
                      <a:pt x="39" y="71"/>
                      <a:pt x="39" y="71"/>
                      <a:pt x="39" y="71"/>
                    </a:cubicBezTo>
                    <a:cubicBezTo>
                      <a:pt x="77" y="76"/>
                      <a:pt x="77" y="76"/>
                      <a:pt x="77"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9" name="Freeform 219"/>
              <p:cNvSpPr>
                <a:spLocks/>
              </p:cNvSpPr>
              <p:nvPr userDrawn="1"/>
            </p:nvSpPr>
            <p:spPr bwMode="auto">
              <a:xfrm>
                <a:off x="3348" y="1154"/>
                <a:ext cx="298" cy="308"/>
              </a:xfrm>
              <a:custGeom>
                <a:avLst/>
                <a:gdLst>
                  <a:gd name="T0" fmla="*/ 112 w 126"/>
                  <a:gd name="T1" fmla="*/ 130 h 130"/>
                  <a:gd name="T2" fmla="*/ 0 w 126"/>
                  <a:gd name="T3" fmla="*/ 110 h 130"/>
                  <a:gd name="T4" fmla="*/ 1 w 126"/>
                  <a:gd name="T5" fmla="*/ 105 h 130"/>
                  <a:gd name="T6" fmla="*/ 20 w 126"/>
                  <a:gd name="T7" fmla="*/ 97 h 130"/>
                  <a:gd name="T8" fmla="*/ 34 w 126"/>
                  <a:gd name="T9" fmla="*/ 19 h 130"/>
                  <a:gd name="T10" fmla="*/ 19 w 126"/>
                  <a:gd name="T11" fmla="*/ 4 h 130"/>
                  <a:gd name="T12" fmla="*/ 20 w 126"/>
                  <a:gd name="T13" fmla="*/ 0 h 130"/>
                  <a:gd name="T14" fmla="*/ 87 w 126"/>
                  <a:gd name="T15" fmla="*/ 13 h 130"/>
                  <a:gd name="T16" fmla="*/ 87 w 126"/>
                  <a:gd name="T17" fmla="*/ 17 h 130"/>
                  <a:gd name="T18" fmla="*/ 64 w 126"/>
                  <a:gd name="T19" fmla="*/ 28 h 130"/>
                  <a:gd name="T20" fmla="*/ 51 w 126"/>
                  <a:gd name="T21" fmla="*/ 104 h 130"/>
                  <a:gd name="T22" fmla="*/ 66 w 126"/>
                  <a:gd name="T23" fmla="*/ 116 h 130"/>
                  <a:gd name="T24" fmla="*/ 121 w 126"/>
                  <a:gd name="T25" fmla="*/ 94 h 130"/>
                  <a:gd name="T26" fmla="*/ 126 w 126"/>
                  <a:gd name="T27" fmla="*/ 95 h 130"/>
                  <a:gd name="T28" fmla="*/ 112 w 126"/>
                  <a:gd name="T29"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6" h="130">
                    <a:moveTo>
                      <a:pt x="112" y="130"/>
                    </a:moveTo>
                    <a:cubicBezTo>
                      <a:pt x="0" y="110"/>
                      <a:pt x="0" y="110"/>
                      <a:pt x="0" y="110"/>
                    </a:cubicBezTo>
                    <a:cubicBezTo>
                      <a:pt x="1" y="105"/>
                      <a:pt x="1" y="105"/>
                      <a:pt x="1" y="105"/>
                    </a:cubicBezTo>
                    <a:cubicBezTo>
                      <a:pt x="12" y="106"/>
                      <a:pt x="18" y="107"/>
                      <a:pt x="20" y="97"/>
                    </a:cubicBezTo>
                    <a:cubicBezTo>
                      <a:pt x="34" y="19"/>
                      <a:pt x="34" y="19"/>
                      <a:pt x="34" y="19"/>
                    </a:cubicBezTo>
                    <a:cubicBezTo>
                      <a:pt x="36" y="8"/>
                      <a:pt x="28" y="6"/>
                      <a:pt x="19" y="4"/>
                    </a:cubicBezTo>
                    <a:cubicBezTo>
                      <a:pt x="20" y="0"/>
                      <a:pt x="20" y="0"/>
                      <a:pt x="20" y="0"/>
                    </a:cubicBezTo>
                    <a:cubicBezTo>
                      <a:pt x="87" y="13"/>
                      <a:pt x="87" y="13"/>
                      <a:pt x="87" y="13"/>
                    </a:cubicBezTo>
                    <a:cubicBezTo>
                      <a:pt x="87" y="17"/>
                      <a:pt x="87" y="17"/>
                      <a:pt x="87" y="17"/>
                    </a:cubicBezTo>
                    <a:cubicBezTo>
                      <a:pt x="73" y="15"/>
                      <a:pt x="67" y="14"/>
                      <a:pt x="64" y="28"/>
                    </a:cubicBezTo>
                    <a:cubicBezTo>
                      <a:pt x="51" y="104"/>
                      <a:pt x="51" y="104"/>
                      <a:pt x="51" y="104"/>
                    </a:cubicBezTo>
                    <a:cubicBezTo>
                      <a:pt x="49" y="112"/>
                      <a:pt x="53" y="114"/>
                      <a:pt x="66" y="116"/>
                    </a:cubicBezTo>
                    <a:cubicBezTo>
                      <a:pt x="95" y="122"/>
                      <a:pt x="108" y="110"/>
                      <a:pt x="121" y="94"/>
                    </a:cubicBezTo>
                    <a:cubicBezTo>
                      <a:pt x="126" y="95"/>
                      <a:pt x="126" y="95"/>
                      <a:pt x="126" y="95"/>
                    </a:cubicBezTo>
                    <a:cubicBezTo>
                      <a:pt x="112" y="130"/>
                      <a:pt x="112" y="130"/>
                      <a:pt x="112"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0" name="Freeform 220"/>
              <p:cNvSpPr>
                <a:spLocks/>
              </p:cNvSpPr>
              <p:nvPr userDrawn="1"/>
            </p:nvSpPr>
            <p:spPr bwMode="auto">
              <a:xfrm>
                <a:off x="3627" y="1211"/>
                <a:ext cx="212" cy="288"/>
              </a:xfrm>
              <a:custGeom>
                <a:avLst/>
                <a:gdLst>
                  <a:gd name="T0" fmla="*/ 68 w 90"/>
                  <a:gd name="T1" fmla="*/ 122 h 122"/>
                  <a:gd name="T2" fmla="*/ 0 w 90"/>
                  <a:gd name="T3" fmla="*/ 108 h 122"/>
                  <a:gd name="T4" fmla="*/ 1 w 90"/>
                  <a:gd name="T5" fmla="*/ 104 h 122"/>
                  <a:gd name="T6" fmla="*/ 22 w 90"/>
                  <a:gd name="T7" fmla="*/ 97 h 122"/>
                  <a:gd name="T8" fmla="*/ 38 w 90"/>
                  <a:gd name="T9" fmla="*/ 19 h 122"/>
                  <a:gd name="T10" fmla="*/ 22 w 90"/>
                  <a:gd name="T11" fmla="*/ 4 h 122"/>
                  <a:gd name="T12" fmla="*/ 23 w 90"/>
                  <a:gd name="T13" fmla="*/ 0 h 122"/>
                  <a:gd name="T14" fmla="*/ 90 w 90"/>
                  <a:gd name="T15" fmla="*/ 14 h 122"/>
                  <a:gd name="T16" fmla="*/ 89 w 90"/>
                  <a:gd name="T17" fmla="*/ 18 h 122"/>
                  <a:gd name="T18" fmla="*/ 69 w 90"/>
                  <a:gd name="T19" fmla="*/ 25 h 122"/>
                  <a:gd name="T20" fmla="*/ 53 w 90"/>
                  <a:gd name="T21" fmla="*/ 103 h 122"/>
                  <a:gd name="T22" fmla="*/ 68 w 90"/>
                  <a:gd name="T23" fmla="*/ 118 h 122"/>
                  <a:gd name="T24" fmla="*/ 68 w 90"/>
                  <a:gd name="T25"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22">
                    <a:moveTo>
                      <a:pt x="68" y="122"/>
                    </a:moveTo>
                    <a:cubicBezTo>
                      <a:pt x="0" y="108"/>
                      <a:pt x="0" y="108"/>
                      <a:pt x="0" y="108"/>
                    </a:cubicBezTo>
                    <a:cubicBezTo>
                      <a:pt x="1" y="104"/>
                      <a:pt x="1" y="104"/>
                      <a:pt x="1" y="104"/>
                    </a:cubicBezTo>
                    <a:cubicBezTo>
                      <a:pt x="12" y="106"/>
                      <a:pt x="19" y="107"/>
                      <a:pt x="22" y="97"/>
                    </a:cubicBezTo>
                    <a:cubicBezTo>
                      <a:pt x="38" y="19"/>
                      <a:pt x="38" y="19"/>
                      <a:pt x="38" y="19"/>
                    </a:cubicBezTo>
                    <a:cubicBezTo>
                      <a:pt x="40" y="8"/>
                      <a:pt x="31" y="6"/>
                      <a:pt x="22" y="4"/>
                    </a:cubicBezTo>
                    <a:cubicBezTo>
                      <a:pt x="23" y="0"/>
                      <a:pt x="23" y="0"/>
                      <a:pt x="23" y="0"/>
                    </a:cubicBezTo>
                    <a:cubicBezTo>
                      <a:pt x="90" y="14"/>
                      <a:pt x="90" y="14"/>
                      <a:pt x="90" y="14"/>
                    </a:cubicBezTo>
                    <a:cubicBezTo>
                      <a:pt x="89" y="18"/>
                      <a:pt x="89" y="18"/>
                      <a:pt x="89" y="18"/>
                    </a:cubicBezTo>
                    <a:cubicBezTo>
                      <a:pt x="80" y="16"/>
                      <a:pt x="71" y="14"/>
                      <a:pt x="69" y="25"/>
                    </a:cubicBezTo>
                    <a:cubicBezTo>
                      <a:pt x="53" y="103"/>
                      <a:pt x="53" y="103"/>
                      <a:pt x="53" y="103"/>
                    </a:cubicBezTo>
                    <a:cubicBezTo>
                      <a:pt x="50" y="114"/>
                      <a:pt x="58" y="116"/>
                      <a:pt x="68" y="118"/>
                    </a:cubicBezTo>
                    <a:cubicBezTo>
                      <a:pt x="68" y="122"/>
                      <a:pt x="68" y="122"/>
                      <a:pt x="68"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1" name="Freeform 221"/>
              <p:cNvSpPr>
                <a:spLocks noEditPoints="1"/>
              </p:cNvSpPr>
              <p:nvPr userDrawn="1"/>
            </p:nvSpPr>
            <p:spPr bwMode="auto">
              <a:xfrm>
                <a:off x="3795" y="1258"/>
                <a:ext cx="314" cy="284"/>
              </a:xfrm>
              <a:custGeom>
                <a:avLst/>
                <a:gdLst>
                  <a:gd name="T0" fmla="*/ 133 w 133"/>
                  <a:gd name="T1" fmla="*/ 120 h 120"/>
                  <a:gd name="T2" fmla="*/ 70 w 133"/>
                  <a:gd name="T3" fmla="*/ 113 h 120"/>
                  <a:gd name="T4" fmla="*/ 70 w 133"/>
                  <a:gd name="T5" fmla="*/ 109 h 120"/>
                  <a:gd name="T6" fmla="*/ 86 w 133"/>
                  <a:gd name="T7" fmla="*/ 105 h 120"/>
                  <a:gd name="T8" fmla="*/ 79 w 133"/>
                  <a:gd name="T9" fmla="*/ 82 h 120"/>
                  <a:gd name="T10" fmla="*/ 36 w 133"/>
                  <a:gd name="T11" fmla="*/ 77 h 120"/>
                  <a:gd name="T12" fmla="*/ 25 w 133"/>
                  <a:gd name="T13" fmla="*/ 98 h 120"/>
                  <a:gd name="T14" fmla="*/ 40 w 133"/>
                  <a:gd name="T15" fmla="*/ 106 h 120"/>
                  <a:gd name="T16" fmla="*/ 40 w 133"/>
                  <a:gd name="T17" fmla="*/ 110 h 120"/>
                  <a:gd name="T18" fmla="*/ 0 w 133"/>
                  <a:gd name="T19" fmla="*/ 106 h 120"/>
                  <a:gd name="T20" fmla="*/ 1 w 133"/>
                  <a:gd name="T21" fmla="*/ 102 h 120"/>
                  <a:gd name="T22" fmla="*/ 22 w 133"/>
                  <a:gd name="T23" fmla="*/ 85 h 120"/>
                  <a:gd name="T24" fmla="*/ 74 w 133"/>
                  <a:gd name="T25" fmla="*/ 0 h 120"/>
                  <a:gd name="T26" fmla="*/ 80 w 133"/>
                  <a:gd name="T27" fmla="*/ 0 h 120"/>
                  <a:gd name="T28" fmla="*/ 114 w 133"/>
                  <a:gd name="T29" fmla="*/ 91 h 120"/>
                  <a:gd name="T30" fmla="*/ 133 w 133"/>
                  <a:gd name="T31" fmla="*/ 116 h 120"/>
                  <a:gd name="T32" fmla="*/ 133 w 133"/>
                  <a:gd name="T33" fmla="*/ 120 h 120"/>
                  <a:gd name="T34" fmla="*/ 77 w 133"/>
                  <a:gd name="T35" fmla="*/ 75 h 120"/>
                  <a:gd name="T36" fmla="*/ 62 w 133"/>
                  <a:gd name="T37" fmla="*/ 33 h 120"/>
                  <a:gd name="T38" fmla="*/ 39 w 133"/>
                  <a:gd name="T39" fmla="*/ 71 h 120"/>
                  <a:gd name="T40" fmla="*/ 77 w 133"/>
                  <a:gd name="T41" fmla="*/ 7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120">
                    <a:moveTo>
                      <a:pt x="133" y="120"/>
                    </a:moveTo>
                    <a:cubicBezTo>
                      <a:pt x="70" y="113"/>
                      <a:pt x="70" y="113"/>
                      <a:pt x="70" y="113"/>
                    </a:cubicBezTo>
                    <a:cubicBezTo>
                      <a:pt x="70" y="109"/>
                      <a:pt x="70" y="109"/>
                      <a:pt x="70" y="109"/>
                    </a:cubicBezTo>
                    <a:cubicBezTo>
                      <a:pt x="82" y="110"/>
                      <a:pt x="86" y="110"/>
                      <a:pt x="86" y="105"/>
                    </a:cubicBezTo>
                    <a:cubicBezTo>
                      <a:pt x="87" y="100"/>
                      <a:pt x="82" y="87"/>
                      <a:pt x="79" y="82"/>
                    </a:cubicBezTo>
                    <a:cubicBezTo>
                      <a:pt x="36" y="77"/>
                      <a:pt x="36" y="77"/>
                      <a:pt x="36" y="77"/>
                    </a:cubicBezTo>
                    <a:cubicBezTo>
                      <a:pt x="29" y="89"/>
                      <a:pt x="25" y="95"/>
                      <a:pt x="25" y="98"/>
                    </a:cubicBezTo>
                    <a:cubicBezTo>
                      <a:pt x="24" y="104"/>
                      <a:pt x="34" y="105"/>
                      <a:pt x="40" y="106"/>
                    </a:cubicBezTo>
                    <a:cubicBezTo>
                      <a:pt x="40" y="110"/>
                      <a:pt x="40" y="110"/>
                      <a:pt x="40" y="110"/>
                    </a:cubicBezTo>
                    <a:cubicBezTo>
                      <a:pt x="0" y="106"/>
                      <a:pt x="0" y="106"/>
                      <a:pt x="0" y="106"/>
                    </a:cubicBezTo>
                    <a:cubicBezTo>
                      <a:pt x="1" y="102"/>
                      <a:pt x="1" y="102"/>
                      <a:pt x="1" y="102"/>
                    </a:cubicBezTo>
                    <a:cubicBezTo>
                      <a:pt x="11" y="102"/>
                      <a:pt x="15" y="97"/>
                      <a:pt x="22" y="85"/>
                    </a:cubicBezTo>
                    <a:cubicBezTo>
                      <a:pt x="74" y="0"/>
                      <a:pt x="74" y="0"/>
                      <a:pt x="74" y="0"/>
                    </a:cubicBezTo>
                    <a:cubicBezTo>
                      <a:pt x="80" y="0"/>
                      <a:pt x="80" y="0"/>
                      <a:pt x="80" y="0"/>
                    </a:cubicBezTo>
                    <a:cubicBezTo>
                      <a:pt x="114" y="91"/>
                      <a:pt x="114" y="91"/>
                      <a:pt x="114" y="91"/>
                    </a:cubicBezTo>
                    <a:cubicBezTo>
                      <a:pt x="121" y="109"/>
                      <a:pt x="124" y="115"/>
                      <a:pt x="133" y="116"/>
                    </a:cubicBezTo>
                    <a:cubicBezTo>
                      <a:pt x="133" y="120"/>
                      <a:pt x="133" y="120"/>
                      <a:pt x="133" y="120"/>
                    </a:cubicBezTo>
                    <a:close/>
                    <a:moveTo>
                      <a:pt x="77" y="75"/>
                    </a:moveTo>
                    <a:cubicBezTo>
                      <a:pt x="62" y="33"/>
                      <a:pt x="62" y="33"/>
                      <a:pt x="62" y="33"/>
                    </a:cubicBezTo>
                    <a:cubicBezTo>
                      <a:pt x="39" y="71"/>
                      <a:pt x="39" y="71"/>
                      <a:pt x="39" y="71"/>
                    </a:cubicBezTo>
                    <a:cubicBezTo>
                      <a:pt x="77" y="75"/>
                      <a:pt x="77" y="75"/>
                      <a:pt x="77"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2" name="Freeform 222"/>
              <p:cNvSpPr>
                <a:spLocks noEditPoints="1"/>
              </p:cNvSpPr>
              <p:nvPr userDrawn="1"/>
            </p:nvSpPr>
            <p:spPr bwMode="auto">
              <a:xfrm>
                <a:off x="2760" y="-1687"/>
                <a:ext cx="165" cy="184"/>
              </a:xfrm>
              <a:custGeom>
                <a:avLst/>
                <a:gdLst>
                  <a:gd name="T0" fmla="*/ 70 w 70"/>
                  <a:gd name="T1" fmla="*/ 40 h 78"/>
                  <a:gd name="T2" fmla="*/ 36 w 70"/>
                  <a:gd name="T3" fmla="*/ 4 h 78"/>
                  <a:gd name="T4" fmla="*/ 0 w 70"/>
                  <a:gd name="T5" fmla="*/ 39 h 78"/>
                  <a:gd name="T6" fmla="*/ 9 w 70"/>
                  <a:gd name="T7" fmla="*/ 61 h 78"/>
                  <a:gd name="T8" fmla="*/ 9 w 70"/>
                  <a:gd name="T9" fmla="*/ 72 h 78"/>
                  <a:gd name="T10" fmla="*/ 14 w 70"/>
                  <a:gd name="T11" fmla="*/ 78 h 78"/>
                  <a:gd name="T12" fmla="*/ 56 w 70"/>
                  <a:gd name="T13" fmla="*/ 78 h 78"/>
                  <a:gd name="T14" fmla="*/ 61 w 70"/>
                  <a:gd name="T15" fmla="*/ 72 h 78"/>
                  <a:gd name="T16" fmla="*/ 61 w 70"/>
                  <a:gd name="T17" fmla="*/ 60 h 78"/>
                  <a:gd name="T18" fmla="*/ 70 w 70"/>
                  <a:gd name="T19" fmla="*/ 40 h 78"/>
                  <a:gd name="T20" fmla="*/ 36 w 70"/>
                  <a:gd name="T21" fmla="*/ 47 h 78"/>
                  <a:gd name="T22" fmla="*/ 9 w 70"/>
                  <a:gd name="T23" fmla="*/ 42 h 78"/>
                  <a:gd name="T24" fmla="*/ 33 w 70"/>
                  <a:gd name="T25" fmla="*/ 26 h 78"/>
                  <a:gd name="T26" fmla="*/ 63 w 70"/>
                  <a:gd name="T27" fmla="*/ 42 h 78"/>
                  <a:gd name="T28" fmla="*/ 36 w 70"/>
                  <a:gd name="T29" fmla="*/ 4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78">
                    <a:moveTo>
                      <a:pt x="70" y="40"/>
                    </a:moveTo>
                    <a:cubicBezTo>
                      <a:pt x="70" y="0"/>
                      <a:pt x="48" y="37"/>
                      <a:pt x="36" y="4"/>
                    </a:cubicBezTo>
                    <a:cubicBezTo>
                      <a:pt x="27" y="32"/>
                      <a:pt x="0" y="8"/>
                      <a:pt x="0" y="39"/>
                    </a:cubicBezTo>
                    <a:cubicBezTo>
                      <a:pt x="0" y="50"/>
                      <a:pt x="3" y="57"/>
                      <a:pt x="9" y="61"/>
                    </a:cubicBezTo>
                    <a:cubicBezTo>
                      <a:pt x="9" y="72"/>
                      <a:pt x="9" y="72"/>
                      <a:pt x="9" y="72"/>
                    </a:cubicBezTo>
                    <a:cubicBezTo>
                      <a:pt x="9" y="75"/>
                      <a:pt x="11" y="78"/>
                      <a:pt x="14" y="78"/>
                    </a:cubicBezTo>
                    <a:cubicBezTo>
                      <a:pt x="56" y="78"/>
                      <a:pt x="56" y="78"/>
                      <a:pt x="56" y="78"/>
                    </a:cubicBezTo>
                    <a:cubicBezTo>
                      <a:pt x="59" y="78"/>
                      <a:pt x="61" y="75"/>
                      <a:pt x="61" y="72"/>
                    </a:cubicBezTo>
                    <a:cubicBezTo>
                      <a:pt x="61" y="60"/>
                      <a:pt x="61" y="60"/>
                      <a:pt x="61" y="60"/>
                    </a:cubicBezTo>
                    <a:cubicBezTo>
                      <a:pt x="67" y="56"/>
                      <a:pt x="70" y="49"/>
                      <a:pt x="70" y="40"/>
                    </a:cubicBezTo>
                    <a:close/>
                    <a:moveTo>
                      <a:pt x="36" y="47"/>
                    </a:moveTo>
                    <a:cubicBezTo>
                      <a:pt x="24" y="47"/>
                      <a:pt x="9" y="55"/>
                      <a:pt x="9" y="42"/>
                    </a:cubicBezTo>
                    <a:cubicBezTo>
                      <a:pt x="9" y="22"/>
                      <a:pt x="22" y="26"/>
                      <a:pt x="33" y="26"/>
                    </a:cubicBezTo>
                    <a:cubicBezTo>
                      <a:pt x="45" y="26"/>
                      <a:pt x="63" y="22"/>
                      <a:pt x="63" y="42"/>
                    </a:cubicBezTo>
                    <a:cubicBezTo>
                      <a:pt x="63" y="55"/>
                      <a:pt x="47" y="47"/>
                      <a:pt x="36"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3" name="Oval 223"/>
              <p:cNvSpPr>
                <a:spLocks noChangeArrowheads="1"/>
              </p:cNvSpPr>
              <p:nvPr userDrawn="1"/>
            </p:nvSpPr>
            <p:spPr bwMode="auto">
              <a:xfrm>
                <a:off x="3693" y="-524"/>
                <a:ext cx="87" cy="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4" name="Freeform 224"/>
              <p:cNvSpPr>
                <a:spLocks/>
              </p:cNvSpPr>
              <p:nvPr userDrawn="1"/>
            </p:nvSpPr>
            <p:spPr bwMode="auto">
              <a:xfrm>
                <a:off x="3516"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5" name="Freeform 225"/>
              <p:cNvSpPr>
                <a:spLocks/>
              </p:cNvSpPr>
              <p:nvPr userDrawn="1"/>
            </p:nvSpPr>
            <p:spPr bwMode="auto">
              <a:xfrm>
                <a:off x="2145"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6" name="Freeform 226"/>
              <p:cNvSpPr>
                <a:spLocks/>
              </p:cNvSpPr>
              <p:nvPr userDrawn="1"/>
            </p:nvSpPr>
            <p:spPr bwMode="auto">
              <a:xfrm>
                <a:off x="2488"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7" name="Freeform 227"/>
              <p:cNvSpPr>
                <a:spLocks/>
              </p:cNvSpPr>
              <p:nvPr userDrawn="1"/>
            </p:nvSpPr>
            <p:spPr bwMode="auto">
              <a:xfrm>
                <a:off x="2830" y="-1832"/>
                <a:ext cx="41"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8" name="Freeform 228"/>
              <p:cNvSpPr>
                <a:spLocks/>
              </p:cNvSpPr>
              <p:nvPr userDrawn="1"/>
            </p:nvSpPr>
            <p:spPr bwMode="auto">
              <a:xfrm>
                <a:off x="3173"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9" name="Freeform 229"/>
              <p:cNvSpPr>
                <a:spLocks/>
              </p:cNvSpPr>
              <p:nvPr userDrawn="1"/>
            </p:nvSpPr>
            <p:spPr bwMode="auto">
              <a:xfrm>
                <a:off x="2145" y="-1361"/>
                <a:ext cx="40" cy="64"/>
              </a:xfrm>
              <a:custGeom>
                <a:avLst/>
                <a:gdLst>
                  <a:gd name="T0" fmla="*/ 9 w 17"/>
                  <a:gd name="T1" fmla="*/ 0 h 27"/>
                  <a:gd name="T2" fmla="*/ 17 w 17"/>
                  <a:gd name="T3" fmla="*/ 17 h 27"/>
                  <a:gd name="T4" fmla="*/ 9 w 17"/>
                  <a:gd name="T5" fmla="*/ 27 h 27"/>
                  <a:gd name="T6" fmla="*/ 0 w 17"/>
                  <a:gd name="T7" fmla="*/ 17 h 27"/>
                  <a:gd name="T8" fmla="*/ 9 w 17"/>
                  <a:gd name="T9" fmla="*/ 0 h 27"/>
                </a:gdLst>
                <a:ahLst/>
                <a:cxnLst>
                  <a:cxn ang="0">
                    <a:pos x="T0" y="T1"/>
                  </a:cxn>
                  <a:cxn ang="0">
                    <a:pos x="T2" y="T3"/>
                  </a:cxn>
                  <a:cxn ang="0">
                    <a:pos x="T4" y="T5"/>
                  </a:cxn>
                  <a:cxn ang="0">
                    <a:pos x="T6" y="T7"/>
                  </a:cxn>
                  <a:cxn ang="0">
                    <a:pos x="T8" y="T9"/>
                  </a:cxn>
                </a:cxnLst>
                <a:rect l="0" t="0" r="r" b="b"/>
                <a:pathLst>
                  <a:path w="17" h="27">
                    <a:moveTo>
                      <a:pt x="9" y="0"/>
                    </a:moveTo>
                    <a:cubicBezTo>
                      <a:pt x="9" y="0"/>
                      <a:pt x="17" y="15"/>
                      <a:pt x="17" y="17"/>
                    </a:cubicBezTo>
                    <a:cubicBezTo>
                      <a:pt x="17" y="23"/>
                      <a:pt x="13" y="27"/>
                      <a:pt x="9" y="27"/>
                    </a:cubicBezTo>
                    <a:cubicBezTo>
                      <a:pt x="4" y="27"/>
                      <a:pt x="0" y="23"/>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0" name="Freeform 230"/>
              <p:cNvSpPr>
                <a:spLocks/>
              </p:cNvSpPr>
              <p:nvPr userDrawn="1"/>
            </p:nvSpPr>
            <p:spPr bwMode="auto">
              <a:xfrm>
                <a:off x="2145" y="-902"/>
                <a:ext cx="40" cy="61"/>
              </a:xfrm>
              <a:custGeom>
                <a:avLst/>
                <a:gdLst>
                  <a:gd name="T0" fmla="*/ 9 w 17"/>
                  <a:gd name="T1" fmla="*/ 0 h 26"/>
                  <a:gd name="T2" fmla="*/ 17 w 17"/>
                  <a:gd name="T3" fmla="*/ 17 h 26"/>
                  <a:gd name="T4" fmla="*/ 9 w 17"/>
                  <a:gd name="T5" fmla="*/ 26 h 26"/>
                  <a:gd name="T6" fmla="*/ 0 w 17"/>
                  <a:gd name="T7" fmla="*/ 17 h 26"/>
                  <a:gd name="T8" fmla="*/ 9 w 17"/>
                  <a:gd name="T9" fmla="*/ 0 h 26"/>
                </a:gdLst>
                <a:ahLst/>
                <a:cxnLst>
                  <a:cxn ang="0">
                    <a:pos x="T0" y="T1"/>
                  </a:cxn>
                  <a:cxn ang="0">
                    <a:pos x="T2" y="T3"/>
                  </a:cxn>
                  <a:cxn ang="0">
                    <a:pos x="T4" y="T5"/>
                  </a:cxn>
                  <a:cxn ang="0">
                    <a:pos x="T6" y="T7"/>
                  </a:cxn>
                  <a:cxn ang="0">
                    <a:pos x="T8" y="T9"/>
                  </a:cxn>
                </a:cxnLst>
                <a:rect l="0" t="0" r="r" b="b"/>
                <a:pathLst>
                  <a:path w="17" h="26">
                    <a:moveTo>
                      <a:pt x="9" y="0"/>
                    </a:moveTo>
                    <a:cubicBezTo>
                      <a:pt x="9" y="0"/>
                      <a:pt x="17" y="14"/>
                      <a:pt x="17" y="17"/>
                    </a:cubicBezTo>
                    <a:cubicBezTo>
                      <a:pt x="17" y="22"/>
                      <a:pt x="13" y="26"/>
                      <a:pt x="9" y="26"/>
                    </a:cubicBezTo>
                    <a:cubicBezTo>
                      <a:pt x="4" y="26"/>
                      <a:pt x="0" y="22"/>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1" name="Freeform 231"/>
              <p:cNvSpPr>
                <a:spLocks/>
              </p:cNvSpPr>
              <p:nvPr userDrawn="1"/>
            </p:nvSpPr>
            <p:spPr bwMode="auto">
              <a:xfrm>
                <a:off x="2200" y="-541"/>
                <a:ext cx="40" cy="62"/>
              </a:xfrm>
              <a:custGeom>
                <a:avLst/>
                <a:gdLst>
                  <a:gd name="T0" fmla="*/ 9 w 17"/>
                  <a:gd name="T1" fmla="*/ 0 h 26"/>
                  <a:gd name="T2" fmla="*/ 17 w 17"/>
                  <a:gd name="T3" fmla="*/ 17 h 26"/>
                  <a:gd name="T4" fmla="*/ 9 w 17"/>
                  <a:gd name="T5" fmla="*/ 26 h 26"/>
                  <a:gd name="T6" fmla="*/ 0 w 17"/>
                  <a:gd name="T7" fmla="*/ 17 h 26"/>
                  <a:gd name="T8" fmla="*/ 9 w 17"/>
                  <a:gd name="T9" fmla="*/ 0 h 26"/>
                </a:gdLst>
                <a:ahLst/>
                <a:cxnLst>
                  <a:cxn ang="0">
                    <a:pos x="T0" y="T1"/>
                  </a:cxn>
                  <a:cxn ang="0">
                    <a:pos x="T2" y="T3"/>
                  </a:cxn>
                  <a:cxn ang="0">
                    <a:pos x="T4" y="T5"/>
                  </a:cxn>
                  <a:cxn ang="0">
                    <a:pos x="T6" y="T7"/>
                  </a:cxn>
                  <a:cxn ang="0">
                    <a:pos x="T8" y="T9"/>
                  </a:cxn>
                </a:cxnLst>
                <a:rect l="0" t="0" r="r" b="b"/>
                <a:pathLst>
                  <a:path w="17" h="26">
                    <a:moveTo>
                      <a:pt x="9" y="0"/>
                    </a:moveTo>
                    <a:cubicBezTo>
                      <a:pt x="9" y="0"/>
                      <a:pt x="17" y="14"/>
                      <a:pt x="17" y="17"/>
                    </a:cubicBezTo>
                    <a:cubicBezTo>
                      <a:pt x="17" y="22"/>
                      <a:pt x="14" y="26"/>
                      <a:pt x="9" y="26"/>
                    </a:cubicBezTo>
                    <a:cubicBezTo>
                      <a:pt x="4" y="26"/>
                      <a:pt x="0" y="22"/>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2" name="Freeform 232"/>
              <p:cNvSpPr>
                <a:spLocks/>
              </p:cNvSpPr>
              <p:nvPr userDrawn="1"/>
            </p:nvSpPr>
            <p:spPr bwMode="auto">
              <a:xfrm>
                <a:off x="2488" y="-349"/>
                <a:ext cx="40" cy="64"/>
              </a:xfrm>
              <a:custGeom>
                <a:avLst/>
                <a:gdLst>
                  <a:gd name="T0" fmla="*/ 9 w 17"/>
                  <a:gd name="T1" fmla="*/ 0 h 27"/>
                  <a:gd name="T2" fmla="*/ 17 w 17"/>
                  <a:gd name="T3" fmla="*/ 17 h 27"/>
                  <a:gd name="T4" fmla="*/ 8 w 17"/>
                  <a:gd name="T5" fmla="*/ 27 h 27"/>
                  <a:gd name="T6" fmla="*/ 0 w 17"/>
                  <a:gd name="T7" fmla="*/ 17 h 27"/>
                  <a:gd name="T8" fmla="*/ 9 w 17"/>
                  <a:gd name="T9" fmla="*/ 0 h 27"/>
                </a:gdLst>
                <a:ahLst/>
                <a:cxnLst>
                  <a:cxn ang="0">
                    <a:pos x="T0" y="T1"/>
                  </a:cxn>
                  <a:cxn ang="0">
                    <a:pos x="T2" y="T3"/>
                  </a:cxn>
                  <a:cxn ang="0">
                    <a:pos x="T4" y="T5"/>
                  </a:cxn>
                  <a:cxn ang="0">
                    <a:pos x="T6" y="T7"/>
                  </a:cxn>
                  <a:cxn ang="0">
                    <a:pos x="T8" y="T9"/>
                  </a:cxn>
                </a:cxnLst>
                <a:rect l="0" t="0" r="r" b="b"/>
                <a:pathLst>
                  <a:path w="17" h="27">
                    <a:moveTo>
                      <a:pt x="9" y="0"/>
                    </a:moveTo>
                    <a:cubicBezTo>
                      <a:pt x="9" y="0"/>
                      <a:pt x="17" y="15"/>
                      <a:pt x="17" y="17"/>
                    </a:cubicBezTo>
                    <a:cubicBezTo>
                      <a:pt x="17" y="23"/>
                      <a:pt x="13" y="27"/>
                      <a:pt x="8" y="27"/>
                    </a:cubicBezTo>
                    <a:cubicBezTo>
                      <a:pt x="4" y="27"/>
                      <a:pt x="0" y="23"/>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3" name="Freeform 233"/>
              <p:cNvSpPr>
                <a:spLocks/>
              </p:cNvSpPr>
              <p:nvPr userDrawn="1"/>
            </p:nvSpPr>
            <p:spPr bwMode="auto">
              <a:xfrm>
                <a:off x="3532" y="-1361"/>
                <a:ext cx="43" cy="64"/>
              </a:xfrm>
              <a:custGeom>
                <a:avLst/>
                <a:gdLst>
                  <a:gd name="T0" fmla="*/ 9 w 18"/>
                  <a:gd name="T1" fmla="*/ 0 h 27"/>
                  <a:gd name="T2" fmla="*/ 0 w 18"/>
                  <a:gd name="T3" fmla="*/ 17 h 27"/>
                  <a:gd name="T4" fmla="*/ 9 w 18"/>
                  <a:gd name="T5" fmla="*/ 27 h 27"/>
                  <a:gd name="T6" fmla="*/ 18 w 18"/>
                  <a:gd name="T7" fmla="*/ 17 h 27"/>
                  <a:gd name="T8" fmla="*/ 9 w 18"/>
                  <a:gd name="T9" fmla="*/ 0 h 27"/>
                </a:gdLst>
                <a:ahLst/>
                <a:cxnLst>
                  <a:cxn ang="0">
                    <a:pos x="T0" y="T1"/>
                  </a:cxn>
                  <a:cxn ang="0">
                    <a:pos x="T2" y="T3"/>
                  </a:cxn>
                  <a:cxn ang="0">
                    <a:pos x="T4" y="T5"/>
                  </a:cxn>
                  <a:cxn ang="0">
                    <a:pos x="T6" y="T7"/>
                  </a:cxn>
                  <a:cxn ang="0">
                    <a:pos x="T8" y="T9"/>
                  </a:cxn>
                </a:cxnLst>
                <a:rect l="0" t="0" r="r" b="b"/>
                <a:pathLst>
                  <a:path w="18" h="27">
                    <a:moveTo>
                      <a:pt x="9" y="0"/>
                    </a:moveTo>
                    <a:cubicBezTo>
                      <a:pt x="9" y="0"/>
                      <a:pt x="0" y="15"/>
                      <a:pt x="0" y="17"/>
                    </a:cubicBezTo>
                    <a:cubicBezTo>
                      <a:pt x="0" y="23"/>
                      <a:pt x="4" y="27"/>
                      <a:pt x="9" y="27"/>
                    </a:cubicBezTo>
                    <a:cubicBezTo>
                      <a:pt x="14" y="27"/>
                      <a:pt x="18" y="23"/>
                      <a:pt x="18" y="17"/>
                    </a:cubicBezTo>
                    <a:cubicBezTo>
                      <a:pt x="18"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4" name="Freeform 234"/>
              <p:cNvSpPr>
                <a:spLocks/>
              </p:cNvSpPr>
              <p:nvPr userDrawn="1"/>
            </p:nvSpPr>
            <p:spPr bwMode="auto">
              <a:xfrm>
                <a:off x="3532" y="-902"/>
                <a:ext cx="43" cy="61"/>
              </a:xfrm>
              <a:custGeom>
                <a:avLst/>
                <a:gdLst>
                  <a:gd name="T0" fmla="*/ 9 w 18"/>
                  <a:gd name="T1" fmla="*/ 0 h 26"/>
                  <a:gd name="T2" fmla="*/ 0 w 18"/>
                  <a:gd name="T3" fmla="*/ 17 h 26"/>
                  <a:gd name="T4" fmla="*/ 9 w 18"/>
                  <a:gd name="T5" fmla="*/ 26 h 26"/>
                  <a:gd name="T6" fmla="*/ 18 w 18"/>
                  <a:gd name="T7" fmla="*/ 17 h 26"/>
                  <a:gd name="T8" fmla="*/ 9 w 18"/>
                  <a:gd name="T9" fmla="*/ 0 h 26"/>
                </a:gdLst>
                <a:ahLst/>
                <a:cxnLst>
                  <a:cxn ang="0">
                    <a:pos x="T0" y="T1"/>
                  </a:cxn>
                  <a:cxn ang="0">
                    <a:pos x="T2" y="T3"/>
                  </a:cxn>
                  <a:cxn ang="0">
                    <a:pos x="T4" y="T5"/>
                  </a:cxn>
                  <a:cxn ang="0">
                    <a:pos x="T6" y="T7"/>
                  </a:cxn>
                  <a:cxn ang="0">
                    <a:pos x="T8" y="T9"/>
                  </a:cxn>
                </a:cxnLst>
                <a:rect l="0" t="0" r="r" b="b"/>
                <a:pathLst>
                  <a:path w="18" h="26">
                    <a:moveTo>
                      <a:pt x="9" y="0"/>
                    </a:moveTo>
                    <a:cubicBezTo>
                      <a:pt x="9" y="0"/>
                      <a:pt x="0" y="14"/>
                      <a:pt x="0" y="17"/>
                    </a:cubicBezTo>
                    <a:cubicBezTo>
                      <a:pt x="0" y="22"/>
                      <a:pt x="4" y="26"/>
                      <a:pt x="9" y="26"/>
                    </a:cubicBezTo>
                    <a:cubicBezTo>
                      <a:pt x="14" y="26"/>
                      <a:pt x="18" y="22"/>
                      <a:pt x="18" y="17"/>
                    </a:cubicBezTo>
                    <a:cubicBezTo>
                      <a:pt x="18"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5" name="Freeform 235"/>
              <p:cNvSpPr>
                <a:spLocks/>
              </p:cNvSpPr>
              <p:nvPr userDrawn="1"/>
            </p:nvSpPr>
            <p:spPr bwMode="auto">
              <a:xfrm>
                <a:off x="3478" y="-541"/>
                <a:ext cx="40" cy="62"/>
              </a:xfrm>
              <a:custGeom>
                <a:avLst/>
                <a:gdLst>
                  <a:gd name="T0" fmla="*/ 9 w 17"/>
                  <a:gd name="T1" fmla="*/ 0 h 26"/>
                  <a:gd name="T2" fmla="*/ 0 w 17"/>
                  <a:gd name="T3" fmla="*/ 17 h 26"/>
                  <a:gd name="T4" fmla="*/ 9 w 17"/>
                  <a:gd name="T5" fmla="*/ 26 h 26"/>
                  <a:gd name="T6" fmla="*/ 17 w 17"/>
                  <a:gd name="T7" fmla="*/ 17 h 26"/>
                  <a:gd name="T8" fmla="*/ 9 w 17"/>
                  <a:gd name="T9" fmla="*/ 0 h 26"/>
                </a:gdLst>
                <a:ahLst/>
                <a:cxnLst>
                  <a:cxn ang="0">
                    <a:pos x="T0" y="T1"/>
                  </a:cxn>
                  <a:cxn ang="0">
                    <a:pos x="T2" y="T3"/>
                  </a:cxn>
                  <a:cxn ang="0">
                    <a:pos x="T4" y="T5"/>
                  </a:cxn>
                  <a:cxn ang="0">
                    <a:pos x="T6" y="T7"/>
                  </a:cxn>
                  <a:cxn ang="0">
                    <a:pos x="T8" y="T9"/>
                  </a:cxn>
                </a:cxnLst>
                <a:rect l="0" t="0" r="r" b="b"/>
                <a:pathLst>
                  <a:path w="17" h="26">
                    <a:moveTo>
                      <a:pt x="9" y="0"/>
                    </a:moveTo>
                    <a:cubicBezTo>
                      <a:pt x="9" y="0"/>
                      <a:pt x="0" y="14"/>
                      <a:pt x="0" y="17"/>
                    </a:cubicBezTo>
                    <a:cubicBezTo>
                      <a:pt x="0" y="22"/>
                      <a:pt x="4" y="26"/>
                      <a:pt x="9" y="26"/>
                    </a:cubicBezTo>
                    <a:cubicBezTo>
                      <a:pt x="13" y="26"/>
                      <a:pt x="17" y="22"/>
                      <a:pt x="17" y="17"/>
                    </a:cubicBezTo>
                    <a:cubicBezTo>
                      <a:pt x="17"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6" name="Freeform 236"/>
              <p:cNvSpPr>
                <a:spLocks/>
              </p:cNvSpPr>
              <p:nvPr userDrawn="1"/>
            </p:nvSpPr>
            <p:spPr bwMode="auto">
              <a:xfrm>
                <a:off x="3192" y="-349"/>
                <a:ext cx="40" cy="64"/>
              </a:xfrm>
              <a:custGeom>
                <a:avLst/>
                <a:gdLst>
                  <a:gd name="T0" fmla="*/ 8 w 17"/>
                  <a:gd name="T1" fmla="*/ 0 h 27"/>
                  <a:gd name="T2" fmla="*/ 0 w 17"/>
                  <a:gd name="T3" fmla="*/ 17 h 27"/>
                  <a:gd name="T4" fmla="*/ 8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3" y="27"/>
                      <a:pt x="8"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7" name="Freeform 237"/>
              <p:cNvSpPr>
                <a:spLocks/>
              </p:cNvSpPr>
              <p:nvPr userDrawn="1"/>
            </p:nvSpPr>
            <p:spPr bwMode="auto">
              <a:xfrm>
                <a:off x="2840" y="-144"/>
                <a:ext cx="42" cy="62"/>
              </a:xfrm>
              <a:custGeom>
                <a:avLst/>
                <a:gdLst>
                  <a:gd name="T0" fmla="*/ 9 w 18"/>
                  <a:gd name="T1" fmla="*/ 0 h 26"/>
                  <a:gd name="T2" fmla="*/ 0 w 18"/>
                  <a:gd name="T3" fmla="*/ 17 h 26"/>
                  <a:gd name="T4" fmla="*/ 9 w 18"/>
                  <a:gd name="T5" fmla="*/ 26 h 26"/>
                  <a:gd name="T6" fmla="*/ 18 w 18"/>
                  <a:gd name="T7" fmla="*/ 17 h 26"/>
                  <a:gd name="T8" fmla="*/ 9 w 18"/>
                  <a:gd name="T9" fmla="*/ 0 h 26"/>
                </a:gdLst>
                <a:ahLst/>
                <a:cxnLst>
                  <a:cxn ang="0">
                    <a:pos x="T0" y="T1"/>
                  </a:cxn>
                  <a:cxn ang="0">
                    <a:pos x="T2" y="T3"/>
                  </a:cxn>
                  <a:cxn ang="0">
                    <a:pos x="T4" y="T5"/>
                  </a:cxn>
                  <a:cxn ang="0">
                    <a:pos x="T6" y="T7"/>
                  </a:cxn>
                  <a:cxn ang="0">
                    <a:pos x="T8" y="T9"/>
                  </a:cxn>
                </a:cxnLst>
                <a:rect l="0" t="0" r="r" b="b"/>
                <a:pathLst>
                  <a:path w="18" h="26">
                    <a:moveTo>
                      <a:pt x="9" y="0"/>
                    </a:moveTo>
                    <a:cubicBezTo>
                      <a:pt x="9" y="0"/>
                      <a:pt x="0" y="14"/>
                      <a:pt x="0" y="17"/>
                    </a:cubicBezTo>
                    <a:cubicBezTo>
                      <a:pt x="0" y="22"/>
                      <a:pt x="4" y="26"/>
                      <a:pt x="9" y="26"/>
                    </a:cubicBezTo>
                    <a:cubicBezTo>
                      <a:pt x="14" y="26"/>
                      <a:pt x="18" y="22"/>
                      <a:pt x="18" y="17"/>
                    </a:cubicBezTo>
                    <a:cubicBezTo>
                      <a:pt x="18" y="16"/>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8" name="Freeform 238"/>
              <p:cNvSpPr>
                <a:spLocks/>
              </p:cNvSpPr>
              <p:nvPr userDrawn="1"/>
            </p:nvSpPr>
            <p:spPr bwMode="auto">
              <a:xfrm>
                <a:off x="3090" y="-910"/>
                <a:ext cx="371" cy="383"/>
              </a:xfrm>
              <a:custGeom>
                <a:avLst/>
                <a:gdLst>
                  <a:gd name="T0" fmla="*/ 139 w 157"/>
                  <a:gd name="T1" fmla="*/ 35 h 162"/>
                  <a:gd name="T2" fmla="*/ 151 w 157"/>
                  <a:gd name="T3" fmla="*/ 37 h 162"/>
                  <a:gd name="T4" fmla="*/ 157 w 157"/>
                  <a:gd name="T5" fmla="*/ 21 h 162"/>
                  <a:gd name="T6" fmla="*/ 146 w 157"/>
                  <a:gd name="T7" fmla="*/ 15 h 162"/>
                  <a:gd name="T8" fmla="*/ 105 w 157"/>
                  <a:gd name="T9" fmla="*/ 35 h 162"/>
                  <a:gd name="T10" fmla="*/ 120 w 157"/>
                  <a:gd name="T11" fmla="*/ 59 h 162"/>
                  <a:gd name="T12" fmla="*/ 130 w 157"/>
                  <a:gd name="T13" fmla="*/ 65 h 162"/>
                  <a:gd name="T14" fmla="*/ 123 w 157"/>
                  <a:gd name="T15" fmla="*/ 74 h 162"/>
                  <a:gd name="T16" fmla="*/ 85 w 157"/>
                  <a:gd name="T17" fmla="*/ 64 h 162"/>
                  <a:gd name="T18" fmla="*/ 84 w 157"/>
                  <a:gd name="T19" fmla="*/ 21 h 162"/>
                  <a:gd name="T20" fmla="*/ 87 w 157"/>
                  <a:gd name="T21" fmla="*/ 13 h 162"/>
                  <a:gd name="T22" fmla="*/ 60 w 157"/>
                  <a:gd name="T23" fmla="*/ 10 h 162"/>
                  <a:gd name="T24" fmla="*/ 28 w 157"/>
                  <a:gd name="T25" fmla="*/ 27 h 162"/>
                  <a:gd name="T26" fmla="*/ 35 w 157"/>
                  <a:gd name="T27" fmla="*/ 41 h 162"/>
                  <a:gd name="T28" fmla="*/ 41 w 157"/>
                  <a:gd name="T29" fmla="*/ 44 h 162"/>
                  <a:gd name="T30" fmla="*/ 32 w 157"/>
                  <a:gd name="T31" fmla="*/ 50 h 162"/>
                  <a:gd name="T32" fmla="*/ 36 w 157"/>
                  <a:gd name="T33" fmla="*/ 60 h 162"/>
                  <a:gd name="T34" fmla="*/ 20 w 157"/>
                  <a:gd name="T35" fmla="*/ 49 h 162"/>
                  <a:gd name="T36" fmla="*/ 11 w 157"/>
                  <a:gd name="T37" fmla="*/ 27 h 162"/>
                  <a:gd name="T38" fmla="*/ 3 w 157"/>
                  <a:gd name="T39" fmla="*/ 30 h 162"/>
                  <a:gd name="T40" fmla="*/ 0 w 157"/>
                  <a:gd name="T41" fmla="*/ 45 h 162"/>
                  <a:gd name="T42" fmla="*/ 3 w 157"/>
                  <a:gd name="T43" fmla="*/ 61 h 162"/>
                  <a:gd name="T44" fmla="*/ 38 w 157"/>
                  <a:gd name="T45" fmla="*/ 95 h 162"/>
                  <a:gd name="T46" fmla="*/ 10 w 157"/>
                  <a:gd name="T47" fmla="*/ 144 h 162"/>
                  <a:gd name="T48" fmla="*/ 5 w 157"/>
                  <a:gd name="T49" fmla="*/ 158 h 162"/>
                  <a:gd name="T50" fmla="*/ 9 w 157"/>
                  <a:gd name="T51" fmla="*/ 162 h 162"/>
                  <a:gd name="T52" fmla="*/ 42 w 157"/>
                  <a:gd name="T53" fmla="*/ 133 h 162"/>
                  <a:gd name="T54" fmla="*/ 59 w 157"/>
                  <a:gd name="T55" fmla="*/ 110 h 162"/>
                  <a:gd name="T56" fmla="*/ 81 w 157"/>
                  <a:gd name="T57" fmla="*/ 120 h 162"/>
                  <a:gd name="T58" fmla="*/ 56 w 157"/>
                  <a:gd name="T59" fmla="*/ 147 h 162"/>
                  <a:gd name="T60" fmla="*/ 55 w 157"/>
                  <a:gd name="T61" fmla="*/ 155 h 162"/>
                  <a:gd name="T62" fmla="*/ 74 w 157"/>
                  <a:gd name="T63" fmla="*/ 157 h 162"/>
                  <a:gd name="T64" fmla="*/ 110 w 157"/>
                  <a:gd name="T65" fmla="*/ 123 h 162"/>
                  <a:gd name="T66" fmla="*/ 104 w 157"/>
                  <a:gd name="T67" fmla="*/ 144 h 162"/>
                  <a:gd name="T68" fmla="*/ 129 w 157"/>
                  <a:gd name="T69" fmla="*/ 134 h 162"/>
                  <a:gd name="T70" fmla="*/ 133 w 157"/>
                  <a:gd name="T71" fmla="*/ 98 h 162"/>
                  <a:gd name="T72" fmla="*/ 147 w 157"/>
                  <a:gd name="T73" fmla="*/ 64 h 162"/>
                  <a:gd name="T74" fmla="*/ 120 w 157"/>
                  <a:gd name="T75" fmla="*/ 35 h 162"/>
                  <a:gd name="T76" fmla="*/ 139 w 157"/>
                  <a:gd name="T77" fmla="*/ 3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7" h="162">
                    <a:moveTo>
                      <a:pt x="139" y="35"/>
                    </a:moveTo>
                    <a:cubicBezTo>
                      <a:pt x="141" y="38"/>
                      <a:pt x="145" y="39"/>
                      <a:pt x="151" y="37"/>
                    </a:cubicBezTo>
                    <a:cubicBezTo>
                      <a:pt x="157" y="21"/>
                      <a:pt x="157" y="21"/>
                      <a:pt x="157" y="21"/>
                    </a:cubicBezTo>
                    <a:cubicBezTo>
                      <a:pt x="157" y="20"/>
                      <a:pt x="150" y="14"/>
                      <a:pt x="146" y="15"/>
                    </a:cubicBezTo>
                    <a:cubicBezTo>
                      <a:pt x="131" y="19"/>
                      <a:pt x="114" y="20"/>
                      <a:pt x="105" y="35"/>
                    </a:cubicBezTo>
                    <a:cubicBezTo>
                      <a:pt x="105" y="45"/>
                      <a:pt x="112" y="54"/>
                      <a:pt x="120" y="59"/>
                    </a:cubicBezTo>
                    <a:cubicBezTo>
                      <a:pt x="125" y="57"/>
                      <a:pt x="126" y="63"/>
                      <a:pt x="130" y="65"/>
                    </a:cubicBezTo>
                    <a:cubicBezTo>
                      <a:pt x="131" y="70"/>
                      <a:pt x="128" y="74"/>
                      <a:pt x="123" y="74"/>
                    </a:cubicBezTo>
                    <a:cubicBezTo>
                      <a:pt x="112" y="63"/>
                      <a:pt x="93" y="77"/>
                      <a:pt x="85" y="64"/>
                    </a:cubicBezTo>
                    <a:cubicBezTo>
                      <a:pt x="89" y="50"/>
                      <a:pt x="96" y="34"/>
                      <a:pt x="84" y="21"/>
                    </a:cubicBezTo>
                    <a:cubicBezTo>
                      <a:pt x="85" y="19"/>
                      <a:pt x="90" y="16"/>
                      <a:pt x="87" y="13"/>
                    </a:cubicBezTo>
                    <a:cubicBezTo>
                      <a:pt x="82" y="0"/>
                      <a:pt x="69" y="10"/>
                      <a:pt x="60" y="10"/>
                    </a:cubicBezTo>
                    <a:cubicBezTo>
                      <a:pt x="47" y="8"/>
                      <a:pt x="36" y="16"/>
                      <a:pt x="28" y="27"/>
                    </a:cubicBezTo>
                    <a:cubicBezTo>
                      <a:pt x="28" y="31"/>
                      <a:pt x="30" y="36"/>
                      <a:pt x="35" y="41"/>
                    </a:cubicBezTo>
                    <a:cubicBezTo>
                      <a:pt x="39" y="40"/>
                      <a:pt x="40" y="41"/>
                      <a:pt x="41" y="44"/>
                    </a:cubicBezTo>
                    <a:cubicBezTo>
                      <a:pt x="32" y="50"/>
                      <a:pt x="32" y="50"/>
                      <a:pt x="32" y="50"/>
                    </a:cubicBezTo>
                    <a:cubicBezTo>
                      <a:pt x="35" y="53"/>
                      <a:pt x="35" y="56"/>
                      <a:pt x="36" y="60"/>
                    </a:cubicBezTo>
                    <a:cubicBezTo>
                      <a:pt x="29" y="63"/>
                      <a:pt x="23" y="53"/>
                      <a:pt x="20" y="49"/>
                    </a:cubicBezTo>
                    <a:cubicBezTo>
                      <a:pt x="20" y="42"/>
                      <a:pt x="21" y="29"/>
                      <a:pt x="11" y="27"/>
                    </a:cubicBezTo>
                    <a:cubicBezTo>
                      <a:pt x="9" y="27"/>
                      <a:pt x="3" y="30"/>
                      <a:pt x="3" y="30"/>
                    </a:cubicBezTo>
                    <a:cubicBezTo>
                      <a:pt x="1" y="32"/>
                      <a:pt x="0" y="38"/>
                      <a:pt x="0" y="45"/>
                    </a:cubicBezTo>
                    <a:cubicBezTo>
                      <a:pt x="0" y="51"/>
                      <a:pt x="3" y="61"/>
                      <a:pt x="3" y="61"/>
                    </a:cubicBezTo>
                    <a:cubicBezTo>
                      <a:pt x="3" y="61"/>
                      <a:pt x="31" y="82"/>
                      <a:pt x="38" y="95"/>
                    </a:cubicBezTo>
                    <a:cubicBezTo>
                      <a:pt x="29" y="111"/>
                      <a:pt x="29" y="134"/>
                      <a:pt x="10" y="144"/>
                    </a:cubicBezTo>
                    <a:cubicBezTo>
                      <a:pt x="5" y="147"/>
                      <a:pt x="5" y="153"/>
                      <a:pt x="5" y="158"/>
                    </a:cubicBezTo>
                    <a:cubicBezTo>
                      <a:pt x="9" y="162"/>
                      <a:pt x="9" y="162"/>
                      <a:pt x="9" y="162"/>
                    </a:cubicBezTo>
                    <a:cubicBezTo>
                      <a:pt x="21" y="155"/>
                      <a:pt x="44" y="154"/>
                      <a:pt x="42" y="133"/>
                    </a:cubicBezTo>
                    <a:cubicBezTo>
                      <a:pt x="47" y="125"/>
                      <a:pt x="51" y="116"/>
                      <a:pt x="59" y="110"/>
                    </a:cubicBezTo>
                    <a:cubicBezTo>
                      <a:pt x="69" y="108"/>
                      <a:pt x="77" y="112"/>
                      <a:pt x="81" y="120"/>
                    </a:cubicBezTo>
                    <a:cubicBezTo>
                      <a:pt x="78" y="133"/>
                      <a:pt x="69" y="143"/>
                      <a:pt x="56" y="147"/>
                    </a:cubicBezTo>
                    <a:cubicBezTo>
                      <a:pt x="54" y="149"/>
                      <a:pt x="55" y="152"/>
                      <a:pt x="55" y="155"/>
                    </a:cubicBezTo>
                    <a:cubicBezTo>
                      <a:pt x="59" y="161"/>
                      <a:pt x="69" y="158"/>
                      <a:pt x="74" y="157"/>
                    </a:cubicBezTo>
                    <a:cubicBezTo>
                      <a:pt x="90" y="147"/>
                      <a:pt x="96" y="129"/>
                      <a:pt x="110" y="123"/>
                    </a:cubicBezTo>
                    <a:cubicBezTo>
                      <a:pt x="112" y="132"/>
                      <a:pt x="91" y="135"/>
                      <a:pt x="104" y="144"/>
                    </a:cubicBezTo>
                    <a:cubicBezTo>
                      <a:pt x="112" y="143"/>
                      <a:pt x="123" y="145"/>
                      <a:pt x="129" y="134"/>
                    </a:cubicBezTo>
                    <a:cubicBezTo>
                      <a:pt x="122" y="119"/>
                      <a:pt x="151" y="111"/>
                      <a:pt x="133" y="98"/>
                    </a:cubicBezTo>
                    <a:cubicBezTo>
                      <a:pt x="133" y="84"/>
                      <a:pt x="148" y="78"/>
                      <a:pt x="147" y="64"/>
                    </a:cubicBezTo>
                    <a:cubicBezTo>
                      <a:pt x="142" y="49"/>
                      <a:pt x="124" y="49"/>
                      <a:pt x="120" y="35"/>
                    </a:cubicBezTo>
                    <a:cubicBezTo>
                      <a:pt x="125" y="31"/>
                      <a:pt x="133" y="32"/>
                      <a:pt x="139"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9" name="Oval 239"/>
              <p:cNvSpPr>
                <a:spLocks noChangeArrowheads="1"/>
              </p:cNvSpPr>
              <p:nvPr userDrawn="1"/>
            </p:nvSpPr>
            <p:spPr bwMode="auto">
              <a:xfrm>
                <a:off x="1803" y="-508"/>
                <a:ext cx="85"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0" name="Oval 240"/>
              <p:cNvSpPr>
                <a:spLocks noChangeArrowheads="1"/>
              </p:cNvSpPr>
              <p:nvPr userDrawn="1"/>
            </p:nvSpPr>
            <p:spPr bwMode="auto">
              <a:xfrm>
                <a:off x="-421" y="786"/>
                <a:ext cx="85" cy="8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sp>
          <p:nvSpPr>
            <p:cNvPr id="49" name="Freeform 242"/>
            <p:cNvSpPr>
              <a:spLocks noEditPoints="1"/>
            </p:cNvSpPr>
            <p:nvPr userDrawn="1"/>
          </p:nvSpPr>
          <p:spPr bwMode="auto">
            <a:xfrm>
              <a:off x="1028" y="1176"/>
              <a:ext cx="9" cy="7"/>
            </a:xfrm>
            <a:custGeom>
              <a:avLst/>
              <a:gdLst>
                <a:gd name="T0" fmla="*/ 4 w 4"/>
                <a:gd name="T1" fmla="*/ 3 h 3"/>
                <a:gd name="T2" fmla="*/ 3 w 4"/>
                <a:gd name="T3" fmla="*/ 3 h 3"/>
                <a:gd name="T4" fmla="*/ 1 w 4"/>
                <a:gd name="T5" fmla="*/ 2 h 3"/>
                <a:gd name="T6" fmla="*/ 1 w 4"/>
                <a:gd name="T7" fmla="*/ 2 h 3"/>
                <a:gd name="T8" fmla="*/ 1 w 4"/>
                <a:gd name="T9" fmla="*/ 2 h 3"/>
                <a:gd name="T10" fmla="*/ 2 w 4"/>
                <a:gd name="T11" fmla="*/ 3 h 3"/>
                <a:gd name="T12" fmla="*/ 2 w 4"/>
                <a:gd name="T13" fmla="*/ 3 h 3"/>
                <a:gd name="T14" fmla="*/ 0 w 4"/>
                <a:gd name="T15" fmla="*/ 3 h 3"/>
                <a:gd name="T16" fmla="*/ 0 w 4"/>
                <a:gd name="T17" fmla="*/ 3 h 3"/>
                <a:gd name="T18" fmla="*/ 0 w 4"/>
                <a:gd name="T19" fmla="*/ 2 h 3"/>
                <a:gd name="T20" fmla="*/ 0 w 4"/>
                <a:gd name="T21" fmla="*/ 0 h 3"/>
                <a:gd name="T22" fmla="*/ 0 w 4"/>
                <a:gd name="T23" fmla="*/ 0 h 3"/>
                <a:gd name="T24" fmla="*/ 0 w 4"/>
                <a:gd name="T25" fmla="*/ 0 h 3"/>
                <a:gd name="T26" fmla="*/ 2 w 4"/>
                <a:gd name="T27" fmla="*/ 0 h 3"/>
                <a:gd name="T28" fmla="*/ 3 w 4"/>
                <a:gd name="T29" fmla="*/ 1 h 3"/>
                <a:gd name="T30" fmla="*/ 2 w 4"/>
                <a:gd name="T31" fmla="*/ 1 h 3"/>
                <a:gd name="T32" fmla="*/ 4 w 4"/>
                <a:gd name="T33" fmla="*/ 3 h 3"/>
                <a:gd name="T34" fmla="*/ 4 w 4"/>
                <a:gd name="T35" fmla="*/ 3 h 3"/>
                <a:gd name="T36" fmla="*/ 4 w 4"/>
                <a:gd name="T37" fmla="*/ 3 h 3"/>
                <a:gd name="T38" fmla="*/ 1 w 4"/>
                <a:gd name="T39" fmla="*/ 1 h 3"/>
                <a:gd name="T40" fmla="*/ 2 w 4"/>
                <a:gd name="T41" fmla="*/ 1 h 3"/>
                <a:gd name="T42" fmla="*/ 2 w 4"/>
                <a:gd name="T43" fmla="*/ 0 h 3"/>
                <a:gd name="T44" fmla="*/ 1 w 4"/>
                <a:gd name="T45" fmla="*/ 0 h 3"/>
                <a:gd name="T46" fmla="*/ 1 w 4"/>
                <a:gd name="T4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 h="3">
                  <a:moveTo>
                    <a:pt x="4" y="3"/>
                  </a:moveTo>
                  <a:cubicBezTo>
                    <a:pt x="3" y="3"/>
                    <a:pt x="3" y="3"/>
                    <a:pt x="3" y="3"/>
                  </a:cubicBezTo>
                  <a:cubicBezTo>
                    <a:pt x="1" y="2"/>
                    <a:pt x="1" y="2"/>
                    <a:pt x="1" y="2"/>
                  </a:cubicBezTo>
                  <a:cubicBezTo>
                    <a:pt x="1" y="2"/>
                    <a:pt x="1" y="2"/>
                    <a:pt x="1" y="2"/>
                  </a:cubicBezTo>
                  <a:cubicBezTo>
                    <a:pt x="1" y="2"/>
                    <a:pt x="1" y="2"/>
                    <a:pt x="1" y="2"/>
                  </a:cubicBezTo>
                  <a:cubicBezTo>
                    <a:pt x="1" y="3"/>
                    <a:pt x="1" y="3"/>
                    <a:pt x="2" y="3"/>
                  </a:cubicBezTo>
                  <a:cubicBezTo>
                    <a:pt x="2" y="3"/>
                    <a:pt x="2" y="3"/>
                    <a:pt x="2" y="3"/>
                  </a:cubicBezTo>
                  <a:cubicBezTo>
                    <a:pt x="0" y="3"/>
                    <a:pt x="0" y="3"/>
                    <a:pt x="0" y="3"/>
                  </a:cubicBezTo>
                  <a:cubicBezTo>
                    <a:pt x="0" y="3"/>
                    <a:pt x="0" y="3"/>
                    <a:pt x="0" y="3"/>
                  </a:cubicBezTo>
                  <a:cubicBezTo>
                    <a:pt x="0" y="3"/>
                    <a:pt x="0" y="3"/>
                    <a:pt x="0" y="2"/>
                  </a:cubicBezTo>
                  <a:cubicBezTo>
                    <a:pt x="0" y="0"/>
                    <a:pt x="0" y="0"/>
                    <a:pt x="0" y="0"/>
                  </a:cubicBezTo>
                  <a:cubicBezTo>
                    <a:pt x="0" y="0"/>
                    <a:pt x="0" y="0"/>
                    <a:pt x="0" y="0"/>
                  </a:cubicBezTo>
                  <a:cubicBezTo>
                    <a:pt x="0" y="0"/>
                    <a:pt x="0" y="0"/>
                    <a:pt x="0" y="0"/>
                  </a:cubicBezTo>
                  <a:cubicBezTo>
                    <a:pt x="2" y="0"/>
                    <a:pt x="2" y="0"/>
                    <a:pt x="2" y="0"/>
                  </a:cubicBezTo>
                  <a:cubicBezTo>
                    <a:pt x="2" y="0"/>
                    <a:pt x="3" y="0"/>
                    <a:pt x="3" y="1"/>
                  </a:cubicBezTo>
                  <a:cubicBezTo>
                    <a:pt x="3" y="1"/>
                    <a:pt x="3" y="1"/>
                    <a:pt x="2" y="1"/>
                  </a:cubicBezTo>
                  <a:cubicBezTo>
                    <a:pt x="4" y="3"/>
                    <a:pt x="4" y="3"/>
                    <a:pt x="4" y="3"/>
                  </a:cubicBezTo>
                  <a:cubicBezTo>
                    <a:pt x="4" y="3"/>
                    <a:pt x="4" y="3"/>
                    <a:pt x="4" y="3"/>
                  </a:cubicBezTo>
                  <a:cubicBezTo>
                    <a:pt x="4" y="3"/>
                    <a:pt x="4" y="3"/>
                    <a:pt x="4" y="3"/>
                  </a:cubicBezTo>
                  <a:close/>
                  <a:moveTo>
                    <a:pt x="1" y="1"/>
                  </a:moveTo>
                  <a:cubicBezTo>
                    <a:pt x="2" y="1"/>
                    <a:pt x="2" y="1"/>
                    <a:pt x="2" y="1"/>
                  </a:cubicBezTo>
                  <a:cubicBezTo>
                    <a:pt x="2" y="0"/>
                    <a:pt x="2" y="0"/>
                    <a:pt x="2" y="0"/>
                  </a:cubicBezTo>
                  <a:cubicBezTo>
                    <a:pt x="1" y="0"/>
                    <a:pt x="1" y="0"/>
                    <a:pt x="1" y="0"/>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0" name="Freeform 243"/>
            <p:cNvSpPr>
              <a:spLocks/>
            </p:cNvSpPr>
            <p:nvPr userDrawn="1"/>
          </p:nvSpPr>
          <p:spPr bwMode="auto">
            <a:xfrm>
              <a:off x="1037" y="1176"/>
              <a:ext cx="7" cy="7"/>
            </a:xfrm>
            <a:custGeom>
              <a:avLst/>
              <a:gdLst>
                <a:gd name="T0" fmla="*/ 2 w 3"/>
                <a:gd name="T1" fmla="*/ 1 h 3"/>
                <a:gd name="T2" fmla="*/ 1 w 3"/>
                <a:gd name="T3" fmla="*/ 0 h 3"/>
                <a:gd name="T4" fmla="*/ 1 w 3"/>
                <a:gd name="T5" fmla="*/ 0 h 3"/>
                <a:gd name="T6" fmla="*/ 1 w 3"/>
                <a:gd name="T7" fmla="*/ 1 h 3"/>
                <a:gd name="T8" fmla="*/ 2 w 3"/>
                <a:gd name="T9" fmla="*/ 1 h 3"/>
                <a:gd name="T10" fmla="*/ 3 w 3"/>
                <a:gd name="T11" fmla="*/ 2 h 3"/>
                <a:gd name="T12" fmla="*/ 1 w 3"/>
                <a:gd name="T13" fmla="*/ 3 h 3"/>
                <a:gd name="T14" fmla="*/ 0 w 3"/>
                <a:gd name="T15" fmla="*/ 3 h 3"/>
                <a:gd name="T16" fmla="*/ 0 w 3"/>
                <a:gd name="T17" fmla="*/ 3 h 3"/>
                <a:gd name="T18" fmla="*/ 0 w 3"/>
                <a:gd name="T19" fmla="*/ 3 h 3"/>
                <a:gd name="T20" fmla="*/ 0 w 3"/>
                <a:gd name="T21" fmla="*/ 2 h 3"/>
                <a:gd name="T22" fmla="*/ 0 w 3"/>
                <a:gd name="T23" fmla="*/ 2 h 3"/>
                <a:gd name="T24" fmla="*/ 1 w 3"/>
                <a:gd name="T25" fmla="*/ 3 h 3"/>
                <a:gd name="T26" fmla="*/ 2 w 3"/>
                <a:gd name="T27" fmla="*/ 2 h 3"/>
                <a:gd name="T28" fmla="*/ 1 w 3"/>
                <a:gd name="T29" fmla="*/ 2 h 3"/>
                <a:gd name="T30" fmla="*/ 1 w 3"/>
                <a:gd name="T31" fmla="*/ 2 h 3"/>
                <a:gd name="T32" fmla="*/ 0 w 3"/>
                <a:gd name="T33" fmla="*/ 1 h 3"/>
                <a:gd name="T34" fmla="*/ 1 w 3"/>
                <a:gd name="T35" fmla="*/ 0 h 3"/>
                <a:gd name="T36" fmla="*/ 2 w 3"/>
                <a:gd name="T37" fmla="*/ 0 h 3"/>
                <a:gd name="T38" fmla="*/ 2 w 3"/>
                <a:gd name="T39" fmla="*/ 0 h 3"/>
                <a:gd name="T40" fmla="*/ 2 w 3"/>
                <a:gd name="T41" fmla="*/ 0 h 3"/>
                <a:gd name="T42" fmla="*/ 2 w 3"/>
                <a:gd name="T43" fmla="*/ 1 h 3"/>
                <a:gd name="T44" fmla="*/ 2 w 3"/>
                <a:gd name="T4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3">
                  <a:moveTo>
                    <a:pt x="2" y="1"/>
                  </a:moveTo>
                  <a:cubicBezTo>
                    <a:pt x="2" y="0"/>
                    <a:pt x="2" y="0"/>
                    <a:pt x="1" y="0"/>
                  </a:cubicBezTo>
                  <a:cubicBezTo>
                    <a:pt x="1" y="0"/>
                    <a:pt x="1" y="0"/>
                    <a:pt x="1" y="0"/>
                  </a:cubicBezTo>
                  <a:cubicBezTo>
                    <a:pt x="1" y="1"/>
                    <a:pt x="1" y="1"/>
                    <a:pt x="1" y="1"/>
                  </a:cubicBezTo>
                  <a:cubicBezTo>
                    <a:pt x="2" y="1"/>
                    <a:pt x="2" y="1"/>
                    <a:pt x="2" y="1"/>
                  </a:cubicBezTo>
                  <a:cubicBezTo>
                    <a:pt x="2" y="1"/>
                    <a:pt x="3" y="2"/>
                    <a:pt x="3" y="2"/>
                  </a:cubicBezTo>
                  <a:cubicBezTo>
                    <a:pt x="3" y="3"/>
                    <a:pt x="2" y="3"/>
                    <a:pt x="1" y="3"/>
                  </a:cubicBezTo>
                  <a:cubicBezTo>
                    <a:pt x="1" y="3"/>
                    <a:pt x="0" y="3"/>
                    <a:pt x="0" y="3"/>
                  </a:cubicBezTo>
                  <a:cubicBezTo>
                    <a:pt x="0" y="3"/>
                    <a:pt x="0" y="3"/>
                    <a:pt x="0" y="3"/>
                  </a:cubicBezTo>
                  <a:cubicBezTo>
                    <a:pt x="0" y="3"/>
                    <a:pt x="0" y="3"/>
                    <a:pt x="0" y="3"/>
                  </a:cubicBezTo>
                  <a:cubicBezTo>
                    <a:pt x="0" y="2"/>
                    <a:pt x="0" y="2"/>
                    <a:pt x="0" y="2"/>
                  </a:cubicBezTo>
                  <a:cubicBezTo>
                    <a:pt x="0" y="2"/>
                    <a:pt x="0" y="2"/>
                    <a:pt x="0" y="2"/>
                  </a:cubicBezTo>
                  <a:cubicBezTo>
                    <a:pt x="0" y="2"/>
                    <a:pt x="0" y="3"/>
                    <a:pt x="1" y="3"/>
                  </a:cubicBezTo>
                  <a:cubicBezTo>
                    <a:pt x="2" y="3"/>
                    <a:pt x="2" y="3"/>
                    <a:pt x="2" y="2"/>
                  </a:cubicBezTo>
                  <a:cubicBezTo>
                    <a:pt x="2" y="2"/>
                    <a:pt x="2" y="2"/>
                    <a:pt x="1" y="2"/>
                  </a:cubicBezTo>
                  <a:cubicBezTo>
                    <a:pt x="1" y="2"/>
                    <a:pt x="1" y="2"/>
                    <a:pt x="1" y="2"/>
                  </a:cubicBezTo>
                  <a:cubicBezTo>
                    <a:pt x="0" y="1"/>
                    <a:pt x="0" y="1"/>
                    <a:pt x="0" y="1"/>
                  </a:cubicBezTo>
                  <a:cubicBezTo>
                    <a:pt x="0" y="0"/>
                    <a:pt x="0" y="0"/>
                    <a:pt x="1" y="0"/>
                  </a:cubicBezTo>
                  <a:cubicBezTo>
                    <a:pt x="2" y="0"/>
                    <a:pt x="2" y="0"/>
                    <a:pt x="2" y="0"/>
                  </a:cubicBezTo>
                  <a:cubicBezTo>
                    <a:pt x="2" y="0"/>
                    <a:pt x="2" y="0"/>
                    <a:pt x="2" y="0"/>
                  </a:cubicBezTo>
                  <a:cubicBezTo>
                    <a:pt x="2" y="0"/>
                    <a:pt x="2" y="0"/>
                    <a:pt x="2" y="0"/>
                  </a:cubicBezTo>
                  <a:cubicBezTo>
                    <a:pt x="2" y="1"/>
                    <a:pt x="2" y="1"/>
                    <a:pt x="2" y="1"/>
                  </a:cubicBezTo>
                  <a:cubicBezTo>
                    <a:pt x="2"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1" name="Freeform 244"/>
            <p:cNvSpPr>
              <a:spLocks/>
            </p:cNvSpPr>
            <p:nvPr userDrawn="1"/>
          </p:nvSpPr>
          <p:spPr bwMode="auto">
            <a:xfrm>
              <a:off x="1044" y="1176"/>
              <a:ext cx="12" cy="7"/>
            </a:xfrm>
            <a:custGeom>
              <a:avLst/>
              <a:gdLst>
                <a:gd name="T0" fmla="*/ 5 w 5"/>
                <a:gd name="T1" fmla="*/ 0 h 3"/>
                <a:gd name="T2" fmla="*/ 5 w 5"/>
                <a:gd name="T3" fmla="*/ 0 h 3"/>
                <a:gd name="T4" fmla="*/ 4 w 5"/>
                <a:gd name="T5" fmla="*/ 3 h 3"/>
                <a:gd name="T6" fmla="*/ 4 w 5"/>
                <a:gd name="T7" fmla="*/ 3 h 3"/>
                <a:gd name="T8" fmla="*/ 3 w 5"/>
                <a:gd name="T9" fmla="*/ 1 h 3"/>
                <a:gd name="T10" fmla="*/ 3 w 5"/>
                <a:gd name="T11" fmla="*/ 1 h 3"/>
                <a:gd name="T12" fmla="*/ 2 w 5"/>
                <a:gd name="T13" fmla="*/ 3 h 3"/>
                <a:gd name="T14" fmla="*/ 1 w 5"/>
                <a:gd name="T15" fmla="*/ 3 h 3"/>
                <a:gd name="T16" fmla="*/ 0 w 5"/>
                <a:gd name="T17" fmla="*/ 0 h 3"/>
                <a:gd name="T18" fmla="*/ 0 w 5"/>
                <a:gd name="T19" fmla="*/ 0 h 3"/>
                <a:gd name="T20" fmla="*/ 0 w 5"/>
                <a:gd name="T21" fmla="*/ 0 h 3"/>
                <a:gd name="T22" fmla="*/ 1 w 5"/>
                <a:gd name="T23" fmla="*/ 0 h 3"/>
                <a:gd name="T24" fmla="*/ 1 w 5"/>
                <a:gd name="T25" fmla="*/ 0 h 3"/>
                <a:gd name="T26" fmla="*/ 1 w 5"/>
                <a:gd name="T27" fmla="*/ 0 h 3"/>
                <a:gd name="T28" fmla="*/ 1 w 5"/>
                <a:gd name="T29" fmla="*/ 0 h 3"/>
                <a:gd name="T30" fmla="*/ 2 w 5"/>
                <a:gd name="T31" fmla="*/ 2 h 3"/>
                <a:gd name="T32" fmla="*/ 2 w 5"/>
                <a:gd name="T33" fmla="*/ 2 h 3"/>
                <a:gd name="T34" fmla="*/ 2 w 5"/>
                <a:gd name="T35" fmla="*/ 1 h 3"/>
                <a:gd name="T36" fmla="*/ 2 w 5"/>
                <a:gd name="T37" fmla="*/ 0 h 3"/>
                <a:gd name="T38" fmla="*/ 2 w 5"/>
                <a:gd name="T39" fmla="*/ 0 h 3"/>
                <a:gd name="T40" fmla="*/ 2 w 5"/>
                <a:gd name="T41" fmla="*/ 0 h 3"/>
                <a:gd name="T42" fmla="*/ 4 w 5"/>
                <a:gd name="T43" fmla="*/ 0 h 3"/>
                <a:gd name="T44" fmla="*/ 4 w 5"/>
                <a:gd name="T45" fmla="*/ 0 h 3"/>
                <a:gd name="T46" fmla="*/ 3 w 5"/>
                <a:gd name="T47" fmla="*/ 0 h 3"/>
                <a:gd name="T48" fmla="*/ 3 w 5"/>
                <a:gd name="T49" fmla="*/ 0 h 3"/>
                <a:gd name="T50" fmla="*/ 4 w 5"/>
                <a:gd name="T51" fmla="*/ 2 h 3"/>
                <a:gd name="T52" fmla="*/ 4 w 5"/>
                <a:gd name="T53" fmla="*/ 2 h 3"/>
                <a:gd name="T54" fmla="*/ 5 w 5"/>
                <a:gd name="T55" fmla="*/ 0 h 3"/>
                <a:gd name="T56" fmla="*/ 5 w 5"/>
                <a:gd name="T57" fmla="*/ 0 h 3"/>
                <a:gd name="T58" fmla="*/ 4 w 5"/>
                <a:gd name="T59" fmla="*/ 0 h 3"/>
                <a:gd name="T60" fmla="*/ 4 w 5"/>
                <a:gd name="T61" fmla="*/ 0 h 3"/>
                <a:gd name="T62" fmla="*/ 5 w 5"/>
                <a:gd name="T63" fmla="*/ 0 h 3"/>
                <a:gd name="T64" fmla="*/ 5 w 5"/>
                <a:gd name="T6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 h="3">
                  <a:moveTo>
                    <a:pt x="5" y="0"/>
                  </a:moveTo>
                  <a:cubicBezTo>
                    <a:pt x="5" y="0"/>
                    <a:pt x="5" y="0"/>
                    <a:pt x="5" y="0"/>
                  </a:cubicBezTo>
                  <a:cubicBezTo>
                    <a:pt x="4" y="3"/>
                    <a:pt x="4" y="3"/>
                    <a:pt x="4" y="3"/>
                  </a:cubicBezTo>
                  <a:cubicBezTo>
                    <a:pt x="4" y="3"/>
                    <a:pt x="4" y="3"/>
                    <a:pt x="4" y="3"/>
                  </a:cubicBezTo>
                  <a:cubicBezTo>
                    <a:pt x="3" y="1"/>
                    <a:pt x="3" y="1"/>
                    <a:pt x="3" y="1"/>
                  </a:cubicBezTo>
                  <a:cubicBezTo>
                    <a:pt x="3" y="1"/>
                    <a:pt x="3" y="1"/>
                    <a:pt x="3" y="1"/>
                  </a:cubicBezTo>
                  <a:cubicBezTo>
                    <a:pt x="2" y="3"/>
                    <a:pt x="2" y="3"/>
                    <a:pt x="2" y="3"/>
                  </a:cubicBezTo>
                  <a:cubicBezTo>
                    <a:pt x="1" y="3"/>
                    <a:pt x="1" y="3"/>
                    <a:pt x="1" y="3"/>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2" y="2"/>
                    <a:pt x="2" y="2"/>
                    <a:pt x="2" y="2"/>
                  </a:cubicBezTo>
                  <a:cubicBezTo>
                    <a:pt x="2" y="2"/>
                    <a:pt x="2" y="2"/>
                    <a:pt x="2" y="2"/>
                  </a:cubicBezTo>
                  <a:cubicBezTo>
                    <a:pt x="2" y="1"/>
                    <a:pt x="2" y="1"/>
                    <a:pt x="2" y="1"/>
                  </a:cubicBezTo>
                  <a:cubicBezTo>
                    <a:pt x="2" y="0"/>
                    <a:pt x="2" y="0"/>
                    <a:pt x="2" y="0"/>
                  </a:cubicBezTo>
                  <a:cubicBezTo>
                    <a:pt x="2" y="0"/>
                    <a:pt x="2" y="0"/>
                    <a:pt x="2" y="0"/>
                  </a:cubicBezTo>
                  <a:cubicBezTo>
                    <a:pt x="2" y="0"/>
                    <a:pt x="2" y="0"/>
                    <a:pt x="2" y="0"/>
                  </a:cubicBezTo>
                  <a:cubicBezTo>
                    <a:pt x="4" y="0"/>
                    <a:pt x="4" y="0"/>
                    <a:pt x="4" y="0"/>
                  </a:cubicBezTo>
                  <a:cubicBezTo>
                    <a:pt x="4" y="0"/>
                    <a:pt x="4" y="0"/>
                    <a:pt x="4" y="0"/>
                  </a:cubicBezTo>
                  <a:cubicBezTo>
                    <a:pt x="3" y="0"/>
                    <a:pt x="3" y="0"/>
                    <a:pt x="3" y="0"/>
                  </a:cubicBezTo>
                  <a:cubicBezTo>
                    <a:pt x="3" y="0"/>
                    <a:pt x="3" y="0"/>
                    <a:pt x="3" y="0"/>
                  </a:cubicBezTo>
                  <a:cubicBezTo>
                    <a:pt x="4" y="2"/>
                    <a:pt x="4" y="2"/>
                    <a:pt x="4" y="2"/>
                  </a:cubicBezTo>
                  <a:cubicBezTo>
                    <a:pt x="4" y="2"/>
                    <a:pt x="4" y="2"/>
                    <a:pt x="4" y="2"/>
                  </a:cubicBezTo>
                  <a:cubicBezTo>
                    <a:pt x="5" y="0"/>
                    <a:pt x="5" y="0"/>
                    <a:pt x="5" y="0"/>
                  </a:cubicBezTo>
                  <a:cubicBezTo>
                    <a:pt x="5" y="0"/>
                    <a:pt x="5" y="0"/>
                    <a:pt x="5" y="0"/>
                  </a:cubicBezTo>
                  <a:cubicBezTo>
                    <a:pt x="5" y="0"/>
                    <a:pt x="4" y="0"/>
                    <a:pt x="4" y="0"/>
                  </a:cubicBezTo>
                  <a:cubicBezTo>
                    <a:pt x="4" y="0"/>
                    <a:pt x="4" y="0"/>
                    <a:pt x="4" y="0"/>
                  </a:cubicBezTo>
                  <a:cubicBezTo>
                    <a:pt x="5" y="0"/>
                    <a:pt x="5" y="0"/>
                    <a:pt x="5" y="0"/>
                  </a:cubicBezTo>
                  <a:cubicBezTo>
                    <a:pt x="5" y="0"/>
                    <a:pt x="5"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2" name="Freeform 245"/>
            <p:cNvSpPr>
              <a:spLocks noEditPoints="1"/>
            </p:cNvSpPr>
            <p:nvPr userDrawn="1"/>
          </p:nvSpPr>
          <p:spPr bwMode="auto">
            <a:xfrm>
              <a:off x="1056" y="1176"/>
              <a:ext cx="7" cy="7"/>
            </a:xfrm>
            <a:custGeom>
              <a:avLst/>
              <a:gdLst>
                <a:gd name="T0" fmla="*/ 0 w 3"/>
                <a:gd name="T1" fmla="*/ 3 h 3"/>
                <a:gd name="T2" fmla="*/ 2 w 3"/>
                <a:gd name="T3" fmla="*/ 2 h 3"/>
                <a:gd name="T4" fmla="*/ 2 w 3"/>
                <a:gd name="T5" fmla="*/ 2 h 3"/>
                <a:gd name="T6" fmla="*/ 1 w 3"/>
                <a:gd name="T7" fmla="*/ 2 h 3"/>
                <a:gd name="T8" fmla="*/ 0 w 3"/>
                <a:gd name="T9" fmla="*/ 1 h 3"/>
                <a:gd name="T10" fmla="*/ 2 w 3"/>
                <a:gd name="T11" fmla="*/ 0 h 3"/>
                <a:gd name="T12" fmla="*/ 3 w 3"/>
                <a:gd name="T13" fmla="*/ 1 h 3"/>
                <a:gd name="T14" fmla="*/ 0 w 3"/>
                <a:gd name="T15" fmla="*/ 3 h 3"/>
                <a:gd name="T16" fmla="*/ 0 w 3"/>
                <a:gd name="T17" fmla="*/ 3 h 3"/>
                <a:gd name="T18" fmla="*/ 2 w 3"/>
                <a:gd name="T19" fmla="*/ 2 h 3"/>
                <a:gd name="T20" fmla="*/ 2 w 3"/>
                <a:gd name="T21" fmla="*/ 2 h 3"/>
                <a:gd name="T22" fmla="*/ 2 w 3"/>
                <a:gd name="T23" fmla="*/ 1 h 3"/>
                <a:gd name="T24" fmla="*/ 2 w 3"/>
                <a:gd name="T25" fmla="*/ 0 h 3"/>
                <a:gd name="T26" fmla="*/ 1 w 3"/>
                <a:gd name="T27" fmla="*/ 1 h 3"/>
                <a:gd name="T28" fmla="*/ 2 w 3"/>
                <a:gd name="T2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0" y="3"/>
                  </a:moveTo>
                  <a:cubicBezTo>
                    <a:pt x="1" y="3"/>
                    <a:pt x="2" y="3"/>
                    <a:pt x="2" y="2"/>
                  </a:cubicBezTo>
                  <a:cubicBezTo>
                    <a:pt x="2" y="2"/>
                    <a:pt x="2" y="2"/>
                    <a:pt x="2" y="2"/>
                  </a:cubicBezTo>
                  <a:cubicBezTo>
                    <a:pt x="2" y="2"/>
                    <a:pt x="2" y="2"/>
                    <a:pt x="1" y="2"/>
                  </a:cubicBezTo>
                  <a:cubicBezTo>
                    <a:pt x="1" y="2"/>
                    <a:pt x="0" y="2"/>
                    <a:pt x="0" y="1"/>
                  </a:cubicBezTo>
                  <a:cubicBezTo>
                    <a:pt x="0" y="1"/>
                    <a:pt x="1" y="0"/>
                    <a:pt x="2" y="0"/>
                  </a:cubicBezTo>
                  <a:cubicBezTo>
                    <a:pt x="2" y="0"/>
                    <a:pt x="3" y="0"/>
                    <a:pt x="3" y="1"/>
                  </a:cubicBezTo>
                  <a:cubicBezTo>
                    <a:pt x="3" y="2"/>
                    <a:pt x="2" y="3"/>
                    <a:pt x="0" y="3"/>
                  </a:cubicBezTo>
                  <a:cubicBezTo>
                    <a:pt x="0" y="3"/>
                    <a:pt x="0" y="3"/>
                    <a:pt x="0" y="3"/>
                  </a:cubicBezTo>
                  <a:close/>
                  <a:moveTo>
                    <a:pt x="2" y="2"/>
                  </a:moveTo>
                  <a:cubicBezTo>
                    <a:pt x="2" y="2"/>
                    <a:pt x="2" y="2"/>
                    <a:pt x="2" y="2"/>
                  </a:cubicBezTo>
                  <a:cubicBezTo>
                    <a:pt x="2" y="1"/>
                    <a:pt x="2" y="1"/>
                    <a:pt x="2" y="1"/>
                  </a:cubicBezTo>
                  <a:cubicBezTo>
                    <a:pt x="2" y="0"/>
                    <a:pt x="2" y="0"/>
                    <a:pt x="2" y="0"/>
                  </a:cubicBezTo>
                  <a:cubicBezTo>
                    <a:pt x="1" y="0"/>
                    <a:pt x="1" y="0"/>
                    <a:pt x="1" y="1"/>
                  </a:cubicBezTo>
                  <a:cubicBezTo>
                    <a:pt x="1" y="1"/>
                    <a:pt x="1"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3" name="Freeform 246"/>
            <p:cNvSpPr>
              <a:spLocks/>
            </p:cNvSpPr>
            <p:nvPr userDrawn="1"/>
          </p:nvSpPr>
          <p:spPr bwMode="auto">
            <a:xfrm>
              <a:off x="1063" y="1176"/>
              <a:ext cx="7" cy="7"/>
            </a:xfrm>
            <a:custGeom>
              <a:avLst/>
              <a:gdLst>
                <a:gd name="T0" fmla="*/ 1 w 3"/>
                <a:gd name="T1" fmla="*/ 1 h 3"/>
                <a:gd name="T2" fmla="*/ 2 w 3"/>
                <a:gd name="T3" fmla="*/ 1 h 3"/>
                <a:gd name="T4" fmla="*/ 3 w 3"/>
                <a:gd name="T5" fmla="*/ 2 h 3"/>
                <a:gd name="T6" fmla="*/ 1 w 3"/>
                <a:gd name="T7" fmla="*/ 3 h 3"/>
                <a:gd name="T8" fmla="*/ 0 w 3"/>
                <a:gd name="T9" fmla="*/ 3 h 3"/>
                <a:gd name="T10" fmla="*/ 0 w 3"/>
                <a:gd name="T11" fmla="*/ 2 h 3"/>
                <a:gd name="T12" fmla="*/ 2 w 3"/>
                <a:gd name="T13" fmla="*/ 3 h 3"/>
                <a:gd name="T14" fmla="*/ 2 w 3"/>
                <a:gd name="T15" fmla="*/ 2 h 3"/>
                <a:gd name="T16" fmla="*/ 1 w 3"/>
                <a:gd name="T17" fmla="*/ 2 h 3"/>
                <a:gd name="T18" fmla="*/ 0 w 3"/>
                <a:gd name="T19" fmla="*/ 1 h 3"/>
                <a:gd name="T20" fmla="*/ 1 w 3"/>
                <a:gd name="T21" fmla="*/ 0 h 3"/>
                <a:gd name="T22" fmla="*/ 3 w 3"/>
                <a:gd name="T23" fmla="*/ 0 h 3"/>
                <a:gd name="T24" fmla="*/ 2 w 3"/>
                <a:gd name="T25" fmla="*/ 0 h 3"/>
                <a:gd name="T26" fmla="*/ 1 w 3"/>
                <a:gd name="T27" fmla="*/ 0 h 3"/>
                <a:gd name="T28" fmla="*/ 1 w 3"/>
                <a:gd name="T2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1" y="1"/>
                  </a:moveTo>
                  <a:cubicBezTo>
                    <a:pt x="1" y="1"/>
                    <a:pt x="2" y="1"/>
                    <a:pt x="2" y="1"/>
                  </a:cubicBezTo>
                  <a:cubicBezTo>
                    <a:pt x="2" y="1"/>
                    <a:pt x="3" y="1"/>
                    <a:pt x="3" y="2"/>
                  </a:cubicBezTo>
                  <a:cubicBezTo>
                    <a:pt x="3" y="3"/>
                    <a:pt x="2" y="3"/>
                    <a:pt x="1" y="3"/>
                  </a:cubicBezTo>
                  <a:cubicBezTo>
                    <a:pt x="0" y="3"/>
                    <a:pt x="0" y="3"/>
                    <a:pt x="0" y="3"/>
                  </a:cubicBezTo>
                  <a:cubicBezTo>
                    <a:pt x="0" y="3"/>
                    <a:pt x="0" y="2"/>
                    <a:pt x="0" y="2"/>
                  </a:cubicBezTo>
                  <a:cubicBezTo>
                    <a:pt x="1" y="2"/>
                    <a:pt x="1" y="3"/>
                    <a:pt x="2" y="3"/>
                  </a:cubicBezTo>
                  <a:cubicBezTo>
                    <a:pt x="2" y="3"/>
                    <a:pt x="2" y="3"/>
                    <a:pt x="2" y="2"/>
                  </a:cubicBezTo>
                  <a:cubicBezTo>
                    <a:pt x="2" y="2"/>
                    <a:pt x="2" y="2"/>
                    <a:pt x="1" y="2"/>
                  </a:cubicBezTo>
                  <a:cubicBezTo>
                    <a:pt x="1" y="2"/>
                    <a:pt x="1" y="1"/>
                    <a:pt x="0" y="1"/>
                  </a:cubicBezTo>
                  <a:cubicBezTo>
                    <a:pt x="1" y="0"/>
                    <a:pt x="1" y="0"/>
                    <a:pt x="1" y="0"/>
                  </a:cubicBezTo>
                  <a:cubicBezTo>
                    <a:pt x="3" y="0"/>
                    <a:pt x="3" y="0"/>
                    <a:pt x="3" y="0"/>
                  </a:cubicBezTo>
                  <a:cubicBezTo>
                    <a:pt x="2" y="0"/>
                    <a:pt x="2" y="0"/>
                    <a:pt x="2" y="0"/>
                  </a:cubicBezTo>
                  <a:cubicBezTo>
                    <a:pt x="1" y="0"/>
                    <a:pt x="1" y="0"/>
                    <a:pt x="1" y="0"/>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4" name="Freeform 247"/>
            <p:cNvSpPr>
              <a:spLocks noEditPoints="1"/>
            </p:cNvSpPr>
            <p:nvPr userDrawn="1"/>
          </p:nvSpPr>
          <p:spPr bwMode="auto">
            <a:xfrm>
              <a:off x="2067" y="-1886"/>
              <a:ext cx="1583" cy="1887"/>
            </a:xfrm>
            <a:custGeom>
              <a:avLst/>
              <a:gdLst>
                <a:gd name="T0" fmla="*/ 670 w 670"/>
                <a:gd name="T1" fmla="*/ 0 h 798"/>
                <a:gd name="T2" fmla="*/ 670 w 670"/>
                <a:gd name="T3" fmla="*/ 0 h 798"/>
                <a:gd name="T4" fmla="*/ 0 w 670"/>
                <a:gd name="T5" fmla="*/ 0 h 798"/>
                <a:gd name="T6" fmla="*/ 0 w 670"/>
                <a:gd name="T7" fmla="*/ 0 h 798"/>
                <a:gd name="T8" fmla="*/ 0 w 670"/>
                <a:gd name="T9" fmla="*/ 0 h 798"/>
                <a:gd name="T10" fmla="*/ 1 w 670"/>
                <a:gd name="T11" fmla="*/ 512 h 798"/>
                <a:gd name="T12" fmla="*/ 53 w 670"/>
                <a:gd name="T13" fmla="*/ 624 h 798"/>
                <a:gd name="T14" fmla="*/ 311 w 670"/>
                <a:gd name="T15" fmla="*/ 787 h 798"/>
                <a:gd name="T16" fmla="*/ 334 w 670"/>
                <a:gd name="T17" fmla="*/ 798 h 798"/>
                <a:gd name="T18" fmla="*/ 355 w 670"/>
                <a:gd name="T19" fmla="*/ 789 h 798"/>
                <a:gd name="T20" fmla="*/ 617 w 670"/>
                <a:gd name="T21" fmla="*/ 624 h 798"/>
                <a:gd name="T22" fmla="*/ 669 w 670"/>
                <a:gd name="T23" fmla="*/ 512 h 798"/>
                <a:gd name="T24" fmla="*/ 670 w 670"/>
                <a:gd name="T25" fmla="*/ 0 h 798"/>
                <a:gd name="T26" fmla="*/ 670 w 670"/>
                <a:gd name="T27" fmla="*/ 0 h 798"/>
                <a:gd name="T28" fmla="*/ 651 w 670"/>
                <a:gd name="T29" fmla="*/ 519 h 798"/>
                <a:gd name="T30" fmla="*/ 607 w 670"/>
                <a:gd name="T31" fmla="*/ 608 h 798"/>
                <a:gd name="T32" fmla="*/ 355 w 670"/>
                <a:gd name="T33" fmla="*/ 768 h 798"/>
                <a:gd name="T34" fmla="*/ 354 w 670"/>
                <a:gd name="T35" fmla="*/ 768 h 798"/>
                <a:gd name="T36" fmla="*/ 334 w 670"/>
                <a:gd name="T37" fmla="*/ 775 h 798"/>
                <a:gd name="T38" fmla="*/ 315 w 670"/>
                <a:gd name="T39" fmla="*/ 768 h 798"/>
                <a:gd name="T40" fmla="*/ 63 w 670"/>
                <a:gd name="T41" fmla="*/ 608 h 798"/>
                <a:gd name="T42" fmla="*/ 19 w 670"/>
                <a:gd name="T43" fmla="*/ 519 h 798"/>
                <a:gd name="T44" fmla="*/ 19 w 670"/>
                <a:gd name="T45" fmla="*/ 18 h 798"/>
                <a:gd name="T46" fmla="*/ 651 w 670"/>
                <a:gd name="T47" fmla="*/ 18 h 798"/>
                <a:gd name="T48" fmla="*/ 651 w 670"/>
                <a:gd name="T49" fmla="*/ 519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0" h="798">
                  <a:moveTo>
                    <a:pt x="670" y="0"/>
                  </a:moveTo>
                  <a:cubicBezTo>
                    <a:pt x="670" y="0"/>
                    <a:pt x="670" y="0"/>
                    <a:pt x="670" y="0"/>
                  </a:cubicBezTo>
                  <a:cubicBezTo>
                    <a:pt x="0" y="0"/>
                    <a:pt x="0" y="0"/>
                    <a:pt x="0" y="0"/>
                  </a:cubicBezTo>
                  <a:cubicBezTo>
                    <a:pt x="0" y="0"/>
                    <a:pt x="0" y="0"/>
                    <a:pt x="0" y="0"/>
                  </a:cubicBezTo>
                  <a:cubicBezTo>
                    <a:pt x="0" y="0"/>
                    <a:pt x="0" y="0"/>
                    <a:pt x="0" y="0"/>
                  </a:cubicBezTo>
                  <a:cubicBezTo>
                    <a:pt x="1" y="512"/>
                    <a:pt x="1" y="512"/>
                    <a:pt x="1" y="512"/>
                  </a:cubicBezTo>
                  <a:cubicBezTo>
                    <a:pt x="1" y="564"/>
                    <a:pt x="23" y="610"/>
                    <a:pt x="53" y="624"/>
                  </a:cubicBezTo>
                  <a:cubicBezTo>
                    <a:pt x="311" y="787"/>
                    <a:pt x="311" y="787"/>
                    <a:pt x="311" y="787"/>
                  </a:cubicBezTo>
                  <a:cubicBezTo>
                    <a:pt x="316" y="793"/>
                    <a:pt x="325" y="798"/>
                    <a:pt x="334" y="798"/>
                  </a:cubicBezTo>
                  <a:cubicBezTo>
                    <a:pt x="342" y="798"/>
                    <a:pt x="350" y="794"/>
                    <a:pt x="355" y="789"/>
                  </a:cubicBezTo>
                  <a:cubicBezTo>
                    <a:pt x="617" y="624"/>
                    <a:pt x="617" y="624"/>
                    <a:pt x="617" y="624"/>
                  </a:cubicBezTo>
                  <a:cubicBezTo>
                    <a:pt x="647" y="610"/>
                    <a:pt x="669" y="564"/>
                    <a:pt x="669" y="512"/>
                  </a:cubicBezTo>
                  <a:cubicBezTo>
                    <a:pt x="670" y="0"/>
                    <a:pt x="670" y="0"/>
                    <a:pt x="670" y="0"/>
                  </a:cubicBezTo>
                  <a:cubicBezTo>
                    <a:pt x="670" y="0"/>
                    <a:pt x="670" y="0"/>
                    <a:pt x="670" y="0"/>
                  </a:cubicBezTo>
                  <a:close/>
                  <a:moveTo>
                    <a:pt x="651" y="519"/>
                  </a:moveTo>
                  <a:cubicBezTo>
                    <a:pt x="647" y="557"/>
                    <a:pt x="634" y="590"/>
                    <a:pt x="607" y="608"/>
                  </a:cubicBezTo>
                  <a:cubicBezTo>
                    <a:pt x="355" y="768"/>
                    <a:pt x="355" y="768"/>
                    <a:pt x="355" y="768"/>
                  </a:cubicBezTo>
                  <a:cubicBezTo>
                    <a:pt x="354" y="768"/>
                    <a:pt x="354" y="768"/>
                    <a:pt x="354" y="768"/>
                  </a:cubicBezTo>
                  <a:cubicBezTo>
                    <a:pt x="348" y="772"/>
                    <a:pt x="342" y="775"/>
                    <a:pt x="334" y="775"/>
                  </a:cubicBezTo>
                  <a:cubicBezTo>
                    <a:pt x="327" y="775"/>
                    <a:pt x="320" y="772"/>
                    <a:pt x="315" y="768"/>
                  </a:cubicBezTo>
                  <a:cubicBezTo>
                    <a:pt x="63" y="608"/>
                    <a:pt x="63" y="608"/>
                    <a:pt x="63" y="608"/>
                  </a:cubicBezTo>
                  <a:cubicBezTo>
                    <a:pt x="36" y="590"/>
                    <a:pt x="23" y="557"/>
                    <a:pt x="19" y="519"/>
                  </a:cubicBezTo>
                  <a:cubicBezTo>
                    <a:pt x="19" y="18"/>
                    <a:pt x="19" y="18"/>
                    <a:pt x="19" y="18"/>
                  </a:cubicBezTo>
                  <a:cubicBezTo>
                    <a:pt x="651" y="18"/>
                    <a:pt x="651" y="18"/>
                    <a:pt x="651" y="18"/>
                  </a:cubicBezTo>
                  <a:cubicBezTo>
                    <a:pt x="651" y="519"/>
                    <a:pt x="651" y="519"/>
                    <a:pt x="651" y="5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5" name="Freeform 248"/>
            <p:cNvSpPr>
              <a:spLocks/>
            </p:cNvSpPr>
            <p:nvPr userDrawn="1"/>
          </p:nvSpPr>
          <p:spPr bwMode="auto">
            <a:xfrm>
              <a:off x="3071" y="-132"/>
              <a:ext cx="19" cy="10"/>
            </a:xfrm>
            <a:custGeom>
              <a:avLst/>
              <a:gdLst>
                <a:gd name="T0" fmla="*/ 0 w 8"/>
                <a:gd name="T1" fmla="*/ 4 h 4"/>
                <a:gd name="T2" fmla="*/ 8 w 8"/>
                <a:gd name="T3" fmla="*/ 0 h 4"/>
                <a:gd name="T4" fmla="*/ 0 w 8"/>
                <a:gd name="T5" fmla="*/ 4 h 4"/>
              </a:gdLst>
              <a:ahLst/>
              <a:cxnLst>
                <a:cxn ang="0">
                  <a:pos x="T0" y="T1"/>
                </a:cxn>
                <a:cxn ang="0">
                  <a:pos x="T2" y="T3"/>
                </a:cxn>
                <a:cxn ang="0">
                  <a:pos x="T4" y="T5"/>
                </a:cxn>
              </a:cxnLst>
              <a:rect l="0" t="0" r="r" b="b"/>
              <a:pathLst>
                <a:path w="8" h="4">
                  <a:moveTo>
                    <a:pt x="0" y="4"/>
                  </a:moveTo>
                  <a:cubicBezTo>
                    <a:pt x="8" y="0"/>
                    <a:pt x="8" y="0"/>
                    <a:pt x="8" y="0"/>
                  </a:cubicBezTo>
                  <a:cubicBezTo>
                    <a:pt x="5" y="1"/>
                    <a:pt x="2" y="2"/>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6" name="Freeform 249"/>
            <p:cNvSpPr>
              <a:spLocks noEditPoints="1"/>
            </p:cNvSpPr>
            <p:nvPr userDrawn="1"/>
          </p:nvSpPr>
          <p:spPr bwMode="auto">
            <a:xfrm>
              <a:off x="1566" y="1282"/>
              <a:ext cx="312" cy="284"/>
            </a:xfrm>
            <a:custGeom>
              <a:avLst/>
              <a:gdLst>
                <a:gd name="T0" fmla="*/ 132 w 132"/>
                <a:gd name="T1" fmla="*/ 105 h 120"/>
                <a:gd name="T2" fmla="*/ 69 w 132"/>
                <a:gd name="T3" fmla="*/ 112 h 120"/>
                <a:gd name="T4" fmla="*/ 69 w 132"/>
                <a:gd name="T5" fmla="*/ 108 h 120"/>
                <a:gd name="T6" fmla="*/ 84 w 132"/>
                <a:gd name="T7" fmla="*/ 100 h 120"/>
                <a:gd name="T8" fmla="*/ 72 w 132"/>
                <a:gd name="T9" fmla="*/ 79 h 120"/>
                <a:gd name="T10" fmla="*/ 28 w 132"/>
                <a:gd name="T11" fmla="*/ 84 h 120"/>
                <a:gd name="T12" fmla="*/ 22 w 132"/>
                <a:gd name="T13" fmla="*/ 106 h 120"/>
                <a:gd name="T14" fmla="*/ 39 w 132"/>
                <a:gd name="T15" fmla="*/ 111 h 120"/>
                <a:gd name="T16" fmla="*/ 40 w 132"/>
                <a:gd name="T17" fmla="*/ 116 h 120"/>
                <a:gd name="T18" fmla="*/ 0 w 132"/>
                <a:gd name="T19" fmla="*/ 120 h 120"/>
                <a:gd name="T20" fmla="*/ 0 w 132"/>
                <a:gd name="T21" fmla="*/ 116 h 120"/>
                <a:gd name="T22" fmla="*/ 16 w 132"/>
                <a:gd name="T23" fmla="*/ 95 h 120"/>
                <a:gd name="T24" fmla="*/ 49 w 132"/>
                <a:gd name="T25" fmla="*/ 0 h 120"/>
                <a:gd name="T26" fmla="*/ 55 w 132"/>
                <a:gd name="T27" fmla="*/ 0 h 120"/>
                <a:gd name="T28" fmla="*/ 108 w 132"/>
                <a:gd name="T29" fmla="*/ 80 h 120"/>
                <a:gd name="T30" fmla="*/ 132 w 132"/>
                <a:gd name="T31" fmla="*/ 101 h 120"/>
                <a:gd name="T32" fmla="*/ 132 w 132"/>
                <a:gd name="T33" fmla="*/ 105 h 120"/>
                <a:gd name="T34" fmla="*/ 69 w 132"/>
                <a:gd name="T35" fmla="*/ 73 h 120"/>
                <a:gd name="T36" fmla="*/ 44 w 132"/>
                <a:gd name="T37" fmla="*/ 36 h 120"/>
                <a:gd name="T38" fmla="*/ 31 w 132"/>
                <a:gd name="T39" fmla="*/ 78 h 120"/>
                <a:gd name="T40" fmla="*/ 69 w 132"/>
                <a:gd name="T41" fmla="*/ 7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2" h="120">
                  <a:moveTo>
                    <a:pt x="132" y="105"/>
                  </a:moveTo>
                  <a:cubicBezTo>
                    <a:pt x="69" y="112"/>
                    <a:pt x="69" y="112"/>
                    <a:pt x="69" y="112"/>
                  </a:cubicBezTo>
                  <a:cubicBezTo>
                    <a:pt x="69" y="108"/>
                    <a:pt x="69" y="108"/>
                    <a:pt x="69" y="108"/>
                  </a:cubicBezTo>
                  <a:cubicBezTo>
                    <a:pt x="81" y="106"/>
                    <a:pt x="84" y="105"/>
                    <a:pt x="84" y="100"/>
                  </a:cubicBezTo>
                  <a:cubicBezTo>
                    <a:pt x="83" y="95"/>
                    <a:pt x="76" y="84"/>
                    <a:pt x="72" y="79"/>
                  </a:cubicBezTo>
                  <a:cubicBezTo>
                    <a:pt x="28" y="84"/>
                    <a:pt x="28" y="84"/>
                    <a:pt x="28" y="84"/>
                  </a:cubicBezTo>
                  <a:cubicBezTo>
                    <a:pt x="24" y="97"/>
                    <a:pt x="22" y="104"/>
                    <a:pt x="22" y="106"/>
                  </a:cubicBezTo>
                  <a:cubicBezTo>
                    <a:pt x="23" y="112"/>
                    <a:pt x="32" y="112"/>
                    <a:pt x="39" y="111"/>
                  </a:cubicBezTo>
                  <a:cubicBezTo>
                    <a:pt x="40" y="116"/>
                    <a:pt x="40" y="116"/>
                    <a:pt x="40" y="116"/>
                  </a:cubicBezTo>
                  <a:cubicBezTo>
                    <a:pt x="0" y="120"/>
                    <a:pt x="0" y="120"/>
                    <a:pt x="0" y="120"/>
                  </a:cubicBezTo>
                  <a:cubicBezTo>
                    <a:pt x="0" y="116"/>
                    <a:pt x="0" y="116"/>
                    <a:pt x="0" y="116"/>
                  </a:cubicBezTo>
                  <a:cubicBezTo>
                    <a:pt x="10" y="113"/>
                    <a:pt x="12" y="108"/>
                    <a:pt x="16" y="95"/>
                  </a:cubicBezTo>
                  <a:cubicBezTo>
                    <a:pt x="49" y="0"/>
                    <a:pt x="49" y="0"/>
                    <a:pt x="49" y="0"/>
                  </a:cubicBezTo>
                  <a:cubicBezTo>
                    <a:pt x="55" y="0"/>
                    <a:pt x="55" y="0"/>
                    <a:pt x="55" y="0"/>
                  </a:cubicBezTo>
                  <a:cubicBezTo>
                    <a:pt x="108" y="80"/>
                    <a:pt x="108" y="80"/>
                    <a:pt x="108" y="80"/>
                  </a:cubicBezTo>
                  <a:cubicBezTo>
                    <a:pt x="119" y="97"/>
                    <a:pt x="123" y="102"/>
                    <a:pt x="132" y="101"/>
                  </a:cubicBezTo>
                  <a:cubicBezTo>
                    <a:pt x="132" y="105"/>
                    <a:pt x="132" y="105"/>
                    <a:pt x="132" y="105"/>
                  </a:cubicBezTo>
                  <a:close/>
                  <a:moveTo>
                    <a:pt x="69" y="73"/>
                  </a:moveTo>
                  <a:cubicBezTo>
                    <a:pt x="44" y="36"/>
                    <a:pt x="44" y="36"/>
                    <a:pt x="44" y="36"/>
                  </a:cubicBezTo>
                  <a:cubicBezTo>
                    <a:pt x="31" y="78"/>
                    <a:pt x="31" y="78"/>
                    <a:pt x="31" y="78"/>
                  </a:cubicBezTo>
                  <a:cubicBezTo>
                    <a:pt x="69" y="73"/>
                    <a:pt x="69" y="73"/>
                    <a:pt x="6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7" name="Freeform 250"/>
            <p:cNvSpPr>
              <a:spLocks noEditPoints="1"/>
            </p:cNvSpPr>
            <p:nvPr userDrawn="1"/>
          </p:nvSpPr>
          <p:spPr bwMode="auto">
            <a:xfrm>
              <a:off x="997" y="804"/>
              <a:ext cx="3511" cy="1393"/>
            </a:xfrm>
            <a:custGeom>
              <a:avLst/>
              <a:gdLst>
                <a:gd name="T0" fmla="*/ 1316 w 1486"/>
                <a:gd name="T1" fmla="*/ 158 h 589"/>
                <a:gd name="T2" fmla="*/ 349 w 1486"/>
                <a:gd name="T3" fmla="*/ 140 h 589"/>
                <a:gd name="T4" fmla="*/ 209 w 1486"/>
                <a:gd name="T5" fmla="*/ 9 h 589"/>
                <a:gd name="T6" fmla="*/ 0 w 1486"/>
                <a:gd name="T7" fmla="*/ 230 h 589"/>
                <a:gd name="T8" fmla="*/ 487 w 1486"/>
                <a:gd name="T9" fmla="*/ 312 h 589"/>
                <a:gd name="T10" fmla="*/ 569 w 1486"/>
                <a:gd name="T11" fmla="*/ 458 h 589"/>
                <a:gd name="T12" fmla="*/ 432 w 1486"/>
                <a:gd name="T13" fmla="*/ 521 h 589"/>
                <a:gd name="T14" fmla="*/ 669 w 1486"/>
                <a:gd name="T15" fmla="*/ 464 h 589"/>
                <a:gd name="T16" fmla="*/ 755 w 1486"/>
                <a:gd name="T17" fmla="*/ 404 h 589"/>
                <a:gd name="T18" fmla="*/ 895 w 1486"/>
                <a:gd name="T19" fmla="*/ 536 h 589"/>
                <a:gd name="T20" fmla="*/ 904 w 1486"/>
                <a:gd name="T21" fmla="*/ 452 h 589"/>
                <a:gd name="T22" fmla="*/ 1163 w 1486"/>
                <a:gd name="T23" fmla="*/ 548 h 589"/>
                <a:gd name="T24" fmla="*/ 1071 w 1486"/>
                <a:gd name="T25" fmla="*/ 489 h 589"/>
                <a:gd name="T26" fmla="*/ 905 w 1486"/>
                <a:gd name="T27" fmla="*/ 289 h 589"/>
                <a:gd name="T28" fmla="*/ 1482 w 1486"/>
                <a:gd name="T29" fmla="*/ 67 h 589"/>
                <a:gd name="T30" fmla="*/ 445 w 1486"/>
                <a:gd name="T31" fmla="*/ 508 h 589"/>
                <a:gd name="T32" fmla="*/ 1044 w 1486"/>
                <a:gd name="T33" fmla="*/ 493 h 589"/>
                <a:gd name="T34" fmla="*/ 243 w 1486"/>
                <a:gd name="T35" fmla="*/ 98 h 589"/>
                <a:gd name="T36" fmla="*/ 165 w 1486"/>
                <a:gd name="T37" fmla="*/ 89 h 589"/>
                <a:gd name="T38" fmla="*/ 240 w 1486"/>
                <a:gd name="T39" fmla="*/ 118 h 589"/>
                <a:gd name="T40" fmla="*/ 196 w 1486"/>
                <a:gd name="T41" fmla="*/ 55 h 589"/>
                <a:gd name="T42" fmla="*/ 666 w 1486"/>
                <a:gd name="T43" fmla="*/ 300 h 589"/>
                <a:gd name="T44" fmla="*/ 687 w 1486"/>
                <a:gd name="T45" fmla="*/ 413 h 589"/>
                <a:gd name="T46" fmla="*/ 692 w 1486"/>
                <a:gd name="T47" fmla="*/ 464 h 589"/>
                <a:gd name="T48" fmla="*/ 692 w 1486"/>
                <a:gd name="T49" fmla="*/ 464 h 589"/>
                <a:gd name="T50" fmla="*/ 714 w 1486"/>
                <a:gd name="T51" fmla="*/ 407 h 589"/>
                <a:gd name="T52" fmla="*/ 662 w 1486"/>
                <a:gd name="T53" fmla="*/ 370 h 589"/>
                <a:gd name="T54" fmla="*/ 744 w 1486"/>
                <a:gd name="T55" fmla="*/ 341 h 589"/>
                <a:gd name="T56" fmla="*/ 739 w 1486"/>
                <a:gd name="T57" fmla="*/ 303 h 589"/>
                <a:gd name="T58" fmla="*/ 751 w 1486"/>
                <a:gd name="T59" fmla="*/ 332 h 589"/>
                <a:gd name="T60" fmla="*/ 766 w 1486"/>
                <a:gd name="T61" fmla="*/ 317 h 589"/>
                <a:gd name="T62" fmla="*/ 766 w 1486"/>
                <a:gd name="T63" fmla="*/ 317 h 589"/>
                <a:gd name="T64" fmla="*/ 884 w 1486"/>
                <a:gd name="T65" fmla="*/ 302 h 589"/>
                <a:gd name="T66" fmla="*/ 843 w 1486"/>
                <a:gd name="T67" fmla="*/ 365 h 589"/>
                <a:gd name="T68" fmla="*/ 822 w 1486"/>
                <a:gd name="T69" fmla="*/ 410 h 589"/>
                <a:gd name="T70" fmla="*/ 807 w 1486"/>
                <a:gd name="T71" fmla="*/ 377 h 589"/>
                <a:gd name="T72" fmla="*/ 781 w 1486"/>
                <a:gd name="T73" fmla="*/ 375 h 589"/>
                <a:gd name="T74" fmla="*/ 854 w 1486"/>
                <a:gd name="T75" fmla="*/ 499 h 589"/>
                <a:gd name="T76" fmla="*/ 765 w 1486"/>
                <a:gd name="T77" fmla="*/ 422 h 589"/>
                <a:gd name="T78" fmla="*/ 733 w 1486"/>
                <a:gd name="T79" fmla="*/ 522 h 589"/>
                <a:gd name="T80" fmla="*/ 858 w 1486"/>
                <a:gd name="T81" fmla="*/ 406 h 589"/>
                <a:gd name="T82" fmla="*/ 864 w 1486"/>
                <a:gd name="T83" fmla="*/ 466 h 589"/>
                <a:gd name="T84" fmla="*/ 884 w 1486"/>
                <a:gd name="T85" fmla="*/ 506 h 589"/>
                <a:gd name="T86" fmla="*/ 875 w 1486"/>
                <a:gd name="T87" fmla="*/ 432 h 589"/>
                <a:gd name="T88" fmla="*/ 904 w 1486"/>
                <a:gd name="T89" fmla="*/ 428 h 589"/>
                <a:gd name="T90" fmla="*/ 893 w 1486"/>
                <a:gd name="T91" fmla="*/ 407 h 589"/>
                <a:gd name="T92" fmla="*/ 891 w 1486"/>
                <a:gd name="T93" fmla="*/ 391 h 589"/>
                <a:gd name="T94" fmla="*/ 1416 w 1486"/>
                <a:gd name="T95" fmla="*/ 256 h 589"/>
                <a:gd name="T96" fmla="*/ 332 w 1486"/>
                <a:gd name="T97" fmla="*/ 333 h 589"/>
                <a:gd name="T98" fmla="*/ 200 w 1486"/>
                <a:gd name="T99" fmla="*/ 165 h 589"/>
                <a:gd name="T100" fmla="*/ 1141 w 1486"/>
                <a:gd name="T101" fmla="*/ 150 h 589"/>
                <a:gd name="T102" fmla="*/ 1368 w 1486"/>
                <a:gd name="T103" fmla="*/ 155 h 589"/>
                <a:gd name="T104" fmla="*/ 1406 w 1486"/>
                <a:gd name="T105" fmla="*/ 82 h 589"/>
                <a:gd name="T106" fmla="*/ 1430 w 1486"/>
                <a:gd name="T107" fmla="*/ 71 h 589"/>
                <a:gd name="T108" fmla="*/ 1361 w 1486"/>
                <a:gd name="T109" fmla="*/ 26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6" h="589">
                  <a:moveTo>
                    <a:pt x="1482" y="67"/>
                  </a:moveTo>
                  <a:cubicBezTo>
                    <a:pt x="1470" y="37"/>
                    <a:pt x="1446" y="17"/>
                    <a:pt x="1416" y="7"/>
                  </a:cubicBezTo>
                  <a:cubicBezTo>
                    <a:pt x="1386" y="0"/>
                    <a:pt x="1353" y="5"/>
                    <a:pt x="1333" y="28"/>
                  </a:cubicBezTo>
                  <a:cubicBezTo>
                    <a:pt x="1298" y="56"/>
                    <a:pt x="1322" y="103"/>
                    <a:pt x="1323" y="141"/>
                  </a:cubicBezTo>
                  <a:cubicBezTo>
                    <a:pt x="1323" y="148"/>
                    <a:pt x="1324" y="154"/>
                    <a:pt x="1316" y="158"/>
                  </a:cubicBezTo>
                  <a:cubicBezTo>
                    <a:pt x="1177" y="145"/>
                    <a:pt x="1048" y="111"/>
                    <a:pt x="909" y="96"/>
                  </a:cubicBezTo>
                  <a:cubicBezTo>
                    <a:pt x="877" y="91"/>
                    <a:pt x="846" y="92"/>
                    <a:pt x="815" y="86"/>
                  </a:cubicBezTo>
                  <a:cubicBezTo>
                    <a:pt x="777" y="82"/>
                    <a:pt x="777" y="82"/>
                    <a:pt x="777" y="82"/>
                  </a:cubicBezTo>
                  <a:cubicBezTo>
                    <a:pt x="657" y="85"/>
                    <a:pt x="537" y="92"/>
                    <a:pt x="424" y="121"/>
                  </a:cubicBezTo>
                  <a:cubicBezTo>
                    <a:pt x="400" y="129"/>
                    <a:pt x="373" y="131"/>
                    <a:pt x="349" y="140"/>
                  </a:cubicBezTo>
                  <a:cubicBezTo>
                    <a:pt x="332" y="137"/>
                    <a:pt x="318" y="149"/>
                    <a:pt x="301" y="144"/>
                  </a:cubicBezTo>
                  <a:cubicBezTo>
                    <a:pt x="270" y="152"/>
                    <a:pt x="270" y="152"/>
                    <a:pt x="270" y="152"/>
                  </a:cubicBezTo>
                  <a:cubicBezTo>
                    <a:pt x="267" y="152"/>
                    <a:pt x="263" y="152"/>
                    <a:pt x="259" y="151"/>
                  </a:cubicBezTo>
                  <a:cubicBezTo>
                    <a:pt x="244" y="112"/>
                    <a:pt x="290" y="87"/>
                    <a:pt x="276" y="49"/>
                  </a:cubicBezTo>
                  <a:cubicBezTo>
                    <a:pt x="263" y="26"/>
                    <a:pt x="238" y="5"/>
                    <a:pt x="209" y="9"/>
                  </a:cubicBezTo>
                  <a:cubicBezTo>
                    <a:pt x="177" y="5"/>
                    <a:pt x="148" y="24"/>
                    <a:pt x="132" y="49"/>
                  </a:cubicBezTo>
                  <a:cubicBezTo>
                    <a:pt x="110" y="97"/>
                    <a:pt x="138" y="147"/>
                    <a:pt x="147" y="195"/>
                  </a:cubicBezTo>
                  <a:cubicBezTo>
                    <a:pt x="145" y="210"/>
                    <a:pt x="162" y="228"/>
                    <a:pt x="147" y="240"/>
                  </a:cubicBezTo>
                  <a:cubicBezTo>
                    <a:pt x="116" y="219"/>
                    <a:pt x="76" y="207"/>
                    <a:pt x="38" y="218"/>
                  </a:cubicBezTo>
                  <a:cubicBezTo>
                    <a:pt x="27" y="224"/>
                    <a:pt x="6" y="216"/>
                    <a:pt x="0" y="230"/>
                  </a:cubicBezTo>
                  <a:cubicBezTo>
                    <a:pt x="41" y="252"/>
                    <a:pt x="94" y="249"/>
                    <a:pt x="140" y="247"/>
                  </a:cubicBezTo>
                  <a:cubicBezTo>
                    <a:pt x="146" y="245"/>
                    <a:pt x="150" y="244"/>
                    <a:pt x="155" y="248"/>
                  </a:cubicBezTo>
                  <a:cubicBezTo>
                    <a:pt x="158" y="273"/>
                    <a:pt x="150" y="307"/>
                    <a:pt x="165" y="329"/>
                  </a:cubicBezTo>
                  <a:cubicBezTo>
                    <a:pt x="182" y="352"/>
                    <a:pt x="211" y="358"/>
                    <a:pt x="239" y="361"/>
                  </a:cubicBezTo>
                  <a:cubicBezTo>
                    <a:pt x="327" y="358"/>
                    <a:pt x="406" y="332"/>
                    <a:pt x="487" y="312"/>
                  </a:cubicBezTo>
                  <a:cubicBezTo>
                    <a:pt x="499" y="311"/>
                    <a:pt x="509" y="304"/>
                    <a:pt x="522" y="304"/>
                  </a:cubicBezTo>
                  <a:cubicBezTo>
                    <a:pt x="565" y="294"/>
                    <a:pt x="613" y="287"/>
                    <a:pt x="659" y="286"/>
                  </a:cubicBezTo>
                  <a:cubicBezTo>
                    <a:pt x="638" y="312"/>
                    <a:pt x="627" y="341"/>
                    <a:pt x="618" y="373"/>
                  </a:cubicBezTo>
                  <a:cubicBezTo>
                    <a:pt x="607" y="399"/>
                    <a:pt x="638" y="403"/>
                    <a:pt x="648" y="417"/>
                  </a:cubicBezTo>
                  <a:cubicBezTo>
                    <a:pt x="618" y="426"/>
                    <a:pt x="597" y="446"/>
                    <a:pt x="569" y="458"/>
                  </a:cubicBezTo>
                  <a:cubicBezTo>
                    <a:pt x="508" y="456"/>
                    <a:pt x="456" y="479"/>
                    <a:pt x="398" y="486"/>
                  </a:cubicBezTo>
                  <a:cubicBezTo>
                    <a:pt x="397" y="498"/>
                    <a:pt x="419" y="495"/>
                    <a:pt x="421" y="507"/>
                  </a:cubicBezTo>
                  <a:cubicBezTo>
                    <a:pt x="418" y="516"/>
                    <a:pt x="409" y="517"/>
                    <a:pt x="402" y="522"/>
                  </a:cubicBezTo>
                  <a:cubicBezTo>
                    <a:pt x="401" y="527"/>
                    <a:pt x="402" y="528"/>
                    <a:pt x="408" y="529"/>
                  </a:cubicBezTo>
                  <a:cubicBezTo>
                    <a:pt x="414" y="523"/>
                    <a:pt x="426" y="527"/>
                    <a:pt x="432" y="521"/>
                  </a:cubicBezTo>
                  <a:cubicBezTo>
                    <a:pt x="451" y="521"/>
                    <a:pt x="468" y="515"/>
                    <a:pt x="486" y="514"/>
                  </a:cubicBezTo>
                  <a:cubicBezTo>
                    <a:pt x="502" y="507"/>
                    <a:pt x="520" y="506"/>
                    <a:pt x="535" y="495"/>
                  </a:cubicBezTo>
                  <a:cubicBezTo>
                    <a:pt x="555" y="489"/>
                    <a:pt x="567" y="475"/>
                    <a:pt x="588" y="469"/>
                  </a:cubicBezTo>
                  <a:cubicBezTo>
                    <a:pt x="616" y="469"/>
                    <a:pt x="642" y="460"/>
                    <a:pt x="669" y="458"/>
                  </a:cubicBezTo>
                  <a:cubicBezTo>
                    <a:pt x="669" y="464"/>
                    <a:pt x="669" y="464"/>
                    <a:pt x="669" y="464"/>
                  </a:cubicBezTo>
                  <a:cubicBezTo>
                    <a:pt x="647" y="499"/>
                    <a:pt x="624" y="536"/>
                    <a:pt x="601" y="570"/>
                  </a:cubicBezTo>
                  <a:cubicBezTo>
                    <a:pt x="597" y="577"/>
                    <a:pt x="602" y="584"/>
                    <a:pt x="608" y="585"/>
                  </a:cubicBezTo>
                  <a:cubicBezTo>
                    <a:pt x="621" y="589"/>
                    <a:pt x="635" y="585"/>
                    <a:pt x="645" y="580"/>
                  </a:cubicBezTo>
                  <a:cubicBezTo>
                    <a:pt x="665" y="545"/>
                    <a:pt x="684" y="512"/>
                    <a:pt x="700" y="476"/>
                  </a:cubicBezTo>
                  <a:cubicBezTo>
                    <a:pt x="707" y="443"/>
                    <a:pt x="731" y="426"/>
                    <a:pt x="755" y="404"/>
                  </a:cubicBezTo>
                  <a:cubicBezTo>
                    <a:pt x="759" y="402"/>
                    <a:pt x="764" y="396"/>
                    <a:pt x="768" y="402"/>
                  </a:cubicBezTo>
                  <a:cubicBezTo>
                    <a:pt x="749" y="424"/>
                    <a:pt x="736" y="445"/>
                    <a:pt x="722" y="469"/>
                  </a:cubicBezTo>
                  <a:cubicBezTo>
                    <a:pt x="714" y="496"/>
                    <a:pt x="712" y="531"/>
                    <a:pt x="736" y="554"/>
                  </a:cubicBezTo>
                  <a:cubicBezTo>
                    <a:pt x="748" y="563"/>
                    <a:pt x="765" y="560"/>
                    <a:pt x="781" y="561"/>
                  </a:cubicBezTo>
                  <a:cubicBezTo>
                    <a:pt x="818" y="542"/>
                    <a:pt x="866" y="573"/>
                    <a:pt x="895" y="536"/>
                  </a:cubicBezTo>
                  <a:cubicBezTo>
                    <a:pt x="912" y="533"/>
                    <a:pt x="915" y="554"/>
                    <a:pt x="925" y="563"/>
                  </a:cubicBezTo>
                  <a:cubicBezTo>
                    <a:pt x="941" y="568"/>
                    <a:pt x="958" y="584"/>
                    <a:pt x="975" y="573"/>
                  </a:cubicBezTo>
                  <a:cubicBezTo>
                    <a:pt x="974" y="562"/>
                    <a:pt x="962" y="553"/>
                    <a:pt x="956" y="543"/>
                  </a:cubicBezTo>
                  <a:cubicBezTo>
                    <a:pt x="945" y="523"/>
                    <a:pt x="930" y="506"/>
                    <a:pt x="920" y="488"/>
                  </a:cubicBezTo>
                  <a:cubicBezTo>
                    <a:pt x="915" y="474"/>
                    <a:pt x="906" y="466"/>
                    <a:pt x="904" y="452"/>
                  </a:cubicBezTo>
                  <a:cubicBezTo>
                    <a:pt x="922" y="458"/>
                    <a:pt x="937" y="469"/>
                    <a:pt x="956" y="472"/>
                  </a:cubicBezTo>
                  <a:cubicBezTo>
                    <a:pt x="973" y="479"/>
                    <a:pt x="993" y="478"/>
                    <a:pt x="1008" y="488"/>
                  </a:cubicBezTo>
                  <a:cubicBezTo>
                    <a:pt x="1021" y="504"/>
                    <a:pt x="1040" y="514"/>
                    <a:pt x="1056" y="525"/>
                  </a:cubicBezTo>
                  <a:cubicBezTo>
                    <a:pt x="1080" y="536"/>
                    <a:pt x="1107" y="538"/>
                    <a:pt x="1132" y="548"/>
                  </a:cubicBezTo>
                  <a:cubicBezTo>
                    <a:pt x="1142" y="549"/>
                    <a:pt x="1156" y="556"/>
                    <a:pt x="1163" y="548"/>
                  </a:cubicBezTo>
                  <a:cubicBezTo>
                    <a:pt x="1159" y="543"/>
                    <a:pt x="1154" y="540"/>
                    <a:pt x="1148" y="537"/>
                  </a:cubicBezTo>
                  <a:cubicBezTo>
                    <a:pt x="1145" y="525"/>
                    <a:pt x="1166" y="531"/>
                    <a:pt x="1172" y="522"/>
                  </a:cubicBezTo>
                  <a:cubicBezTo>
                    <a:pt x="1170" y="517"/>
                    <a:pt x="1166" y="515"/>
                    <a:pt x="1161" y="514"/>
                  </a:cubicBezTo>
                  <a:cubicBezTo>
                    <a:pt x="1147" y="507"/>
                    <a:pt x="1113" y="504"/>
                    <a:pt x="1104" y="499"/>
                  </a:cubicBezTo>
                  <a:cubicBezTo>
                    <a:pt x="1093" y="497"/>
                    <a:pt x="1082" y="493"/>
                    <a:pt x="1071" y="489"/>
                  </a:cubicBezTo>
                  <a:cubicBezTo>
                    <a:pt x="1013" y="489"/>
                    <a:pt x="981" y="437"/>
                    <a:pt x="935" y="417"/>
                  </a:cubicBezTo>
                  <a:cubicBezTo>
                    <a:pt x="946" y="408"/>
                    <a:pt x="962" y="400"/>
                    <a:pt x="969" y="385"/>
                  </a:cubicBezTo>
                  <a:cubicBezTo>
                    <a:pt x="977" y="372"/>
                    <a:pt x="980" y="349"/>
                    <a:pt x="972" y="334"/>
                  </a:cubicBezTo>
                  <a:cubicBezTo>
                    <a:pt x="963" y="304"/>
                    <a:pt x="925" y="308"/>
                    <a:pt x="903" y="291"/>
                  </a:cubicBezTo>
                  <a:cubicBezTo>
                    <a:pt x="905" y="289"/>
                    <a:pt x="905" y="289"/>
                    <a:pt x="905" y="289"/>
                  </a:cubicBezTo>
                  <a:cubicBezTo>
                    <a:pt x="943" y="287"/>
                    <a:pt x="976" y="295"/>
                    <a:pt x="1009" y="302"/>
                  </a:cubicBezTo>
                  <a:cubicBezTo>
                    <a:pt x="1101" y="315"/>
                    <a:pt x="1187" y="349"/>
                    <a:pt x="1283" y="351"/>
                  </a:cubicBezTo>
                  <a:cubicBezTo>
                    <a:pt x="1336" y="351"/>
                    <a:pt x="1402" y="354"/>
                    <a:pt x="1428" y="303"/>
                  </a:cubicBezTo>
                  <a:cubicBezTo>
                    <a:pt x="1433" y="273"/>
                    <a:pt x="1438" y="243"/>
                    <a:pt x="1443" y="213"/>
                  </a:cubicBezTo>
                  <a:cubicBezTo>
                    <a:pt x="1455" y="165"/>
                    <a:pt x="1486" y="120"/>
                    <a:pt x="1482" y="67"/>
                  </a:cubicBezTo>
                  <a:close/>
                  <a:moveTo>
                    <a:pt x="445" y="508"/>
                  </a:moveTo>
                  <a:cubicBezTo>
                    <a:pt x="431" y="496"/>
                    <a:pt x="431" y="496"/>
                    <a:pt x="431" y="496"/>
                  </a:cubicBezTo>
                  <a:cubicBezTo>
                    <a:pt x="438" y="487"/>
                    <a:pt x="452" y="492"/>
                    <a:pt x="463" y="486"/>
                  </a:cubicBezTo>
                  <a:cubicBezTo>
                    <a:pt x="488" y="478"/>
                    <a:pt x="517" y="468"/>
                    <a:pt x="544" y="474"/>
                  </a:cubicBezTo>
                  <a:cubicBezTo>
                    <a:pt x="516" y="497"/>
                    <a:pt x="478" y="500"/>
                    <a:pt x="445" y="508"/>
                  </a:cubicBezTo>
                  <a:close/>
                  <a:moveTo>
                    <a:pt x="1044" y="493"/>
                  </a:moveTo>
                  <a:cubicBezTo>
                    <a:pt x="1067" y="503"/>
                    <a:pt x="1113" y="513"/>
                    <a:pt x="1146" y="517"/>
                  </a:cubicBezTo>
                  <a:cubicBezTo>
                    <a:pt x="1143" y="530"/>
                    <a:pt x="1120" y="518"/>
                    <a:pt x="1123" y="536"/>
                  </a:cubicBezTo>
                  <a:cubicBezTo>
                    <a:pt x="1093" y="525"/>
                    <a:pt x="1058" y="519"/>
                    <a:pt x="1036" y="496"/>
                  </a:cubicBezTo>
                  <a:cubicBezTo>
                    <a:pt x="1038" y="495"/>
                    <a:pt x="1040" y="492"/>
                    <a:pt x="1044" y="493"/>
                  </a:cubicBezTo>
                  <a:close/>
                  <a:moveTo>
                    <a:pt x="143" y="82"/>
                  </a:moveTo>
                  <a:cubicBezTo>
                    <a:pt x="146" y="64"/>
                    <a:pt x="150" y="46"/>
                    <a:pt x="166" y="33"/>
                  </a:cubicBezTo>
                  <a:cubicBezTo>
                    <a:pt x="189" y="21"/>
                    <a:pt x="221" y="24"/>
                    <a:pt x="242" y="36"/>
                  </a:cubicBezTo>
                  <a:cubicBezTo>
                    <a:pt x="249" y="40"/>
                    <a:pt x="253" y="46"/>
                    <a:pt x="257" y="55"/>
                  </a:cubicBezTo>
                  <a:cubicBezTo>
                    <a:pt x="262" y="71"/>
                    <a:pt x="254" y="88"/>
                    <a:pt x="243" y="98"/>
                  </a:cubicBezTo>
                  <a:cubicBezTo>
                    <a:pt x="233" y="98"/>
                    <a:pt x="233" y="98"/>
                    <a:pt x="233" y="98"/>
                  </a:cubicBezTo>
                  <a:cubicBezTo>
                    <a:pt x="233" y="83"/>
                    <a:pt x="233" y="67"/>
                    <a:pt x="239" y="55"/>
                  </a:cubicBezTo>
                  <a:cubicBezTo>
                    <a:pt x="238" y="43"/>
                    <a:pt x="229" y="42"/>
                    <a:pt x="221" y="37"/>
                  </a:cubicBezTo>
                  <a:cubicBezTo>
                    <a:pt x="204" y="32"/>
                    <a:pt x="190" y="40"/>
                    <a:pt x="178" y="47"/>
                  </a:cubicBezTo>
                  <a:cubicBezTo>
                    <a:pt x="168" y="58"/>
                    <a:pt x="159" y="73"/>
                    <a:pt x="165" y="89"/>
                  </a:cubicBezTo>
                  <a:cubicBezTo>
                    <a:pt x="172" y="100"/>
                    <a:pt x="166" y="114"/>
                    <a:pt x="170" y="126"/>
                  </a:cubicBezTo>
                  <a:cubicBezTo>
                    <a:pt x="167" y="130"/>
                    <a:pt x="167" y="130"/>
                    <a:pt x="167" y="130"/>
                  </a:cubicBezTo>
                  <a:cubicBezTo>
                    <a:pt x="156" y="117"/>
                    <a:pt x="140" y="104"/>
                    <a:pt x="143" y="82"/>
                  </a:cubicBezTo>
                  <a:close/>
                  <a:moveTo>
                    <a:pt x="188" y="109"/>
                  </a:moveTo>
                  <a:cubicBezTo>
                    <a:pt x="203" y="120"/>
                    <a:pt x="223" y="115"/>
                    <a:pt x="240" y="118"/>
                  </a:cubicBezTo>
                  <a:cubicBezTo>
                    <a:pt x="243" y="129"/>
                    <a:pt x="243" y="142"/>
                    <a:pt x="235" y="151"/>
                  </a:cubicBezTo>
                  <a:cubicBezTo>
                    <a:pt x="219" y="147"/>
                    <a:pt x="198" y="149"/>
                    <a:pt x="189" y="133"/>
                  </a:cubicBezTo>
                  <a:cubicBezTo>
                    <a:pt x="191" y="127"/>
                    <a:pt x="186" y="117"/>
                    <a:pt x="188" y="109"/>
                  </a:cubicBezTo>
                  <a:close/>
                  <a:moveTo>
                    <a:pt x="185" y="77"/>
                  </a:moveTo>
                  <a:cubicBezTo>
                    <a:pt x="188" y="69"/>
                    <a:pt x="185" y="57"/>
                    <a:pt x="196" y="55"/>
                  </a:cubicBezTo>
                  <a:cubicBezTo>
                    <a:pt x="203" y="54"/>
                    <a:pt x="213" y="54"/>
                    <a:pt x="214" y="61"/>
                  </a:cubicBezTo>
                  <a:cubicBezTo>
                    <a:pt x="213" y="73"/>
                    <a:pt x="212" y="84"/>
                    <a:pt x="209" y="95"/>
                  </a:cubicBezTo>
                  <a:cubicBezTo>
                    <a:pt x="196" y="96"/>
                    <a:pt x="189" y="88"/>
                    <a:pt x="185" y="77"/>
                  </a:cubicBezTo>
                  <a:close/>
                  <a:moveTo>
                    <a:pt x="636" y="387"/>
                  </a:moveTo>
                  <a:cubicBezTo>
                    <a:pt x="631" y="353"/>
                    <a:pt x="644" y="324"/>
                    <a:pt x="666" y="300"/>
                  </a:cubicBezTo>
                  <a:cubicBezTo>
                    <a:pt x="680" y="297"/>
                    <a:pt x="695" y="294"/>
                    <a:pt x="708" y="302"/>
                  </a:cubicBezTo>
                  <a:cubicBezTo>
                    <a:pt x="683" y="309"/>
                    <a:pt x="651" y="315"/>
                    <a:pt x="645" y="347"/>
                  </a:cubicBezTo>
                  <a:cubicBezTo>
                    <a:pt x="646" y="359"/>
                    <a:pt x="642" y="366"/>
                    <a:pt x="648" y="377"/>
                  </a:cubicBezTo>
                  <a:cubicBezTo>
                    <a:pt x="659" y="395"/>
                    <a:pt x="683" y="387"/>
                    <a:pt x="696" y="402"/>
                  </a:cubicBezTo>
                  <a:cubicBezTo>
                    <a:pt x="696" y="407"/>
                    <a:pt x="692" y="412"/>
                    <a:pt x="687" y="413"/>
                  </a:cubicBezTo>
                  <a:cubicBezTo>
                    <a:pt x="671" y="404"/>
                    <a:pt x="651" y="400"/>
                    <a:pt x="636" y="387"/>
                  </a:cubicBezTo>
                  <a:close/>
                  <a:moveTo>
                    <a:pt x="601" y="454"/>
                  </a:moveTo>
                  <a:cubicBezTo>
                    <a:pt x="624" y="444"/>
                    <a:pt x="648" y="424"/>
                    <a:pt x="674" y="433"/>
                  </a:cubicBezTo>
                  <a:cubicBezTo>
                    <a:pt x="656" y="447"/>
                    <a:pt x="626" y="453"/>
                    <a:pt x="601" y="454"/>
                  </a:cubicBezTo>
                  <a:close/>
                  <a:moveTo>
                    <a:pt x="692" y="464"/>
                  </a:moveTo>
                  <a:cubicBezTo>
                    <a:pt x="679" y="495"/>
                    <a:pt x="663" y="525"/>
                    <a:pt x="645" y="555"/>
                  </a:cubicBezTo>
                  <a:cubicBezTo>
                    <a:pt x="643" y="559"/>
                    <a:pt x="636" y="560"/>
                    <a:pt x="630" y="561"/>
                  </a:cubicBezTo>
                  <a:cubicBezTo>
                    <a:pt x="630" y="548"/>
                    <a:pt x="643" y="537"/>
                    <a:pt x="649" y="525"/>
                  </a:cubicBezTo>
                  <a:cubicBezTo>
                    <a:pt x="669" y="499"/>
                    <a:pt x="675" y="471"/>
                    <a:pt x="698" y="446"/>
                  </a:cubicBezTo>
                  <a:cubicBezTo>
                    <a:pt x="704" y="452"/>
                    <a:pt x="692" y="456"/>
                    <a:pt x="692" y="464"/>
                  </a:cubicBezTo>
                  <a:close/>
                  <a:moveTo>
                    <a:pt x="716" y="408"/>
                  </a:moveTo>
                  <a:cubicBezTo>
                    <a:pt x="716" y="411"/>
                    <a:pt x="716" y="411"/>
                    <a:pt x="716" y="411"/>
                  </a:cubicBezTo>
                  <a:cubicBezTo>
                    <a:pt x="714" y="411"/>
                    <a:pt x="714" y="411"/>
                    <a:pt x="714" y="411"/>
                  </a:cubicBezTo>
                  <a:cubicBezTo>
                    <a:pt x="714" y="408"/>
                    <a:pt x="714" y="408"/>
                    <a:pt x="714" y="408"/>
                  </a:cubicBezTo>
                  <a:cubicBezTo>
                    <a:pt x="714" y="407"/>
                    <a:pt x="714" y="407"/>
                    <a:pt x="714" y="407"/>
                  </a:cubicBezTo>
                  <a:cubicBezTo>
                    <a:pt x="718" y="407"/>
                    <a:pt x="718" y="407"/>
                    <a:pt x="718" y="407"/>
                  </a:cubicBezTo>
                  <a:cubicBezTo>
                    <a:pt x="717" y="407"/>
                    <a:pt x="715" y="407"/>
                    <a:pt x="714" y="408"/>
                  </a:cubicBezTo>
                  <a:cubicBezTo>
                    <a:pt x="716" y="408"/>
                    <a:pt x="716" y="408"/>
                    <a:pt x="716" y="408"/>
                  </a:cubicBezTo>
                  <a:close/>
                  <a:moveTo>
                    <a:pt x="708" y="381"/>
                  </a:moveTo>
                  <a:cubicBezTo>
                    <a:pt x="691" y="379"/>
                    <a:pt x="676" y="375"/>
                    <a:pt x="662" y="370"/>
                  </a:cubicBezTo>
                  <a:cubicBezTo>
                    <a:pt x="652" y="360"/>
                    <a:pt x="662" y="349"/>
                    <a:pt x="662" y="339"/>
                  </a:cubicBezTo>
                  <a:cubicBezTo>
                    <a:pt x="675" y="318"/>
                    <a:pt x="713" y="307"/>
                    <a:pt x="732" y="326"/>
                  </a:cubicBezTo>
                  <a:cubicBezTo>
                    <a:pt x="729" y="348"/>
                    <a:pt x="721" y="366"/>
                    <a:pt x="708" y="381"/>
                  </a:cubicBezTo>
                  <a:close/>
                  <a:moveTo>
                    <a:pt x="729" y="381"/>
                  </a:moveTo>
                  <a:cubicBezTo>
                    <a:pt x="732" y="369"/>
                    <a:pt x="737" y="352"/>
                    <a:pt x="744" y="341"/>
                  </a:cubicBezTo>
                  <a:cubicBezTo>
                    <a:pt x="743" y="353"/>
                    <a:pt x="737" y="371"/>
                    <a:pt x="729" y="381"/>
                  </a:cubicBezTo>
                  <a:close/>
                  <a:moveTo>
                    <a:pt x="739" y="303"/>
                  </a:moveTo>
                  <a:cubicBezTo>
                    <a:pt x="727" y="300"/>
                    <a:pt x="720" y="286"/>
                    <a:pt x="707" y="286"/>
                  </a:cubicBezTo>
                  <a:cubicBezTo>
                    <a:pt x="718" y="282"/>
                    <a:pt x="730" y="283"/>
                    <a:pt x="743" y="285"/>
                  </a:cubicBezTo>
                  <a:cubicBezTo>
                    <a:pt x="748" y="291"/>
                    <a:pt x="740" y="297"/>
                    <a:pt x="739" y="303"/>
                  </a:cubicBezTo>
                  <a:close/>
                  <a:moveTo>
                    <a:pt x="751" y="332"/>
                  </a:moveTo>
                  <a:cubicBezTo>
                    <a:pt x="750" y="332"/>
                    <a:pt x="750" y="332"/>
                    <a:pt x="750" y="332"/>
                  </a:cubicBezTo>
                  <a:cubicBezTo>
                    <a:pt x="750" y="321"/>
                    <a:pt x="750" y="321"/>
                    <a:pt x="750" y="321"/>
                  </a:cubicBezTo>
                  <a:cubicBezTo>
                    <a:pt x="751" y="321"/>
                    <a:pt x="751" y="321"/>
                    <a:pt x="751" y="321"/>
                  </a:cubicBezTo>
                  <a:cubicBezTo>
                    <a:pt x="751" y="332"/>
                    <a:pt x="751" y="332"/>
                    <a:pt x="751" y="332"/>
                  </a:cubicBezTo>
                  <a:close/>
                  <a:moveTo>
                    <a:pt x="752" y="377"/>
                  </a:moveTo>
                  <a:cubicBezTo>
                    <a:pt x="751" y="373"/>
                    <a:pt x="754" y="368"/>
                    <a:pt x="755" y="363"/>
                  </a:cubicBezTo>
                  <a:cubicBezTo>
                    <a:pt x="759" y="358"/>
                    <a:pt x="764" y="367"/>
                    <a:pt x="766" y="370"/>
                  </a:cubicBezTo>
                  <a:cubicBezTo>
                    <a:pt x="763" y="375"/>
                    <a:pt x="758" y="378"/>
                    <a:pt x="752" y="377"/>
                  </a:cubicBezTo>
                  <a:close/>
                  <a:moveTo>
                    <a:pt x="766" y="317"/>
                  </a:moveTo>
                  <a:cubicBezTo>
                    <a:pt x="771" y="303"/>
                    <a:pt x="772" y="291"/>
                    <a:pt x="781" y="281"/>
                  </a:cubicBezTo>
                  <a:cubicBezTo>
                    <a:pt x="790" y="281"/>
                    <a:pt x="799" y="281"/>
                    <a:pt x="807" y="285"/>
                  </a:cubicBezTo>
                  <a:cubicBezTo>
                    <a:pt x="808" y="304"/>
                    <a:pt x="832" y="330"/>
                    <a:pt x="807" y="347"/>
                  </a:cubicBezTo>
                  <a:cubicBezTo>
                    <a:pt x="798" y="350"/>
                    <a:pt x="785" y="359"/>
                    <a:pt x="776" y="350"/>
                  </a:cubicBezTo>
                  <a:cubicBezTo>
                    <a:pt x="763" y="340"/>
                    <a:pt x="761" y="330"/>
                    <a:pt x="766" y="317"/>
                  </a:cubicBezTo>
                  <a:close/>
                  <a:moveTo>
                    <a:pt x="836" y="290"/>
                  </a:moveTo>
                  <a:cubicBezTo>
                    <a:pt x="834" y="281"/>
                    <a:pt x="845" y="288"/>
                    <a:pt x="849" y="284"/>
                  </a:cubicBezTo>
                  <a:cubicBezTo>
                    <a:pt x="879" y="286"/>
                    <a:pt x="879" y="286"/>
                    <a:pt x="879" y="286"/>
                  </a:cubicBezTo>
                  <a:cubicBezTo>
                    <a:pt x="863" y="284"/>
                    <a:pt x="844" y="320"/>
                    <a:pt x="836" y="290"/>
                  </a:cubicBezTo>
                  <a:close/>
                  <a:moveTo>
                    <a:pt x="884" y="302"/>
                  </a:moveTo>
                  <a:cubicBezTo>
                    <a:pt x="873" y="306"/>
                    <a:pt x="864" y="320"/>
                    <a:pt x="853" y="322"/>
                  </a:cubicBezTo>
                  <a:cubicBezTo>
                    <a:pt x="858" y="312"/>
                    <a:pt x="873" y="301"/>
                    <a:pt x="884" y="302"/>
                  </a:cubicBezTo>
                  <a:close/>
                  <a:moveTo>
                    <a:pt x="844" y="362"/>
                  </a:moveTo>
                  <a:cubicBezTo>
                    <a:pt x="844" y="365"/>
                    <a:pt x="844" y="365"/>
                    <a:pt x="844" y="365"/>
                  </a:cubicBezTo>
                  <a:cubicBezTo>
                    <a:pt x="843" y="365"/>
                    <a:pt x="843" y="365"/>
                    <a:pt x="843" y="365"/>
                  </a:cubicBezTo>
                  <a:cubicBezTo>
                    <a:pt x="843" y="362"/>
                    <a:pt x="843" y="362"/>
                    <a:pt x="843" y="362"/>
                  </a:cubicBezTo>
                  <a:cubicBezTo>
                    <a:pt x="844" y="362"/>
                    <a:pt x="844" y="362"/>
                    <a:pt x="844" y="362"/>
                  </a:cubicBezTo>
                  <a:close/>
                  <a:moveTo>
                    <a:pt x="846" y="421"/>
                  </a:moveTo>
                  <a:cubicBezTo>
                    <a:pt x="845" y="423"/>
                    <a:pt x="847" y="426"/>
                    <a:pt x="844" y="428"/>
                  </a:cubicBezTo>
                  <a:cubicBezTo>
                    <a:pt x="822" y="410"/>
                    <a:pt x="822" y="410"/>
                    <a:pt x="822" y="410"/>
                  </a:cubicBezTo>
                  <a:cubicBezTo>
                    <a:pt x="832" y="408"/>
                    <a:pt x="840" y="413"/>
                    <a:pt x="846" y="421"/>
                  </a:cubicBezTo>
                  <a:close/>
                  <a:moveTo>
                    <a:pt x="820" y="391"/>
                  </a:moveTo>
                  <a:cubicBezTo>
                    <a:pt x="822" y="389"/>
                    <a:pt x="827" y="389"/>
                    <a:pt x="829" y="391"/>
                  </a:cubicBezTo>
                  <a:cubicBezTo>
                    <a:pt x="820" y="391"/>
                    <a:pt x="820" y="391"/>
                    <a:pt x="820" y="391"/>
                  </a:cubicBezTo>
                  <a:close/>
                  <a:moveTo>
                    <a:pt x="807" y="377"/>
                  </a:moveTo>
                  <a:cubicBezTo>
                    <a:pt x="810" y="371"/>
                    <a:pt x="815" y="362"/>
                    <a:pt x="822" y="362"/>
                  </a:cubicBezTo>
                  <a:cubicBezTo>
                    <a:pt x="822" y="363"/>
                    <a:pt x="823" y="364"/>
                    <a:pt x="824" y="365"/>
                  </a:cubicBezTo>
                  <a:cubicBezTo>
                    <a:pt x="818" y="370"/>
                    <a:pt x="813" y="375"/>
                    <a:pt x="807" y="377"/>
                  </a:cubicBezTo>
                  <a:close/>
                  <a:moveTo>
                    <a:pt x="784" y="375"/>
                  </a:moveTo>
                  <a:cubicBezTo>
                    <a:pt x="781" y="375"/>
                    <a:pt x="781" y="375"/>
                    <a:pt x="781" y="375"/>
                  </a:cubicBezTo>
                  <a:cubicBezTo>
                    <a:pt x="786" y="369"/>
                    <a:pt x="786" y="369"/>
                    <a:pt x="786" y="369"/>
                  </a:cubicBezTo>
                  <a:cubicBezTo>
                    <a:pt x="789" y="371"/>
                    <a:pt x="785" y="373"/>
                    <a:pt x="784" y="375"/>
                  </a:cubicBezTo>
                  <a:close/>
                  <a:moveTo>
                    <a:pt x="787" y="411"/>
                  </a:moveTo>
                  <a:cubicBezTo>
                    <a:pt x="800" y="398"/>
                    <a:pt x="811" y="419"/>
                    <a:pt x="816" y="430"/>
                  </a:cubicBezTo>
                  <a:cubicBezTo>
                    <a:pt x="831" y="451"/>
                    <a:pt x="868" y="470"/>
                    <a:pt x="854" y="499"/>
                  </a:cubicBezTo>
                  <a:cubicBezTo>
                    <a:pt x="835" y="516"/>
                    <a:pt x="807" y="500"/>
                    <a:pt x="786" y="513"/>
                  </a:cubicBezTo>
                  <a:cubicBezTo>
                    <a:pt x="776" y="512"/>
                    <a:pt x="758" y="515"/>
                    <a:pt x="752" y="504"/>
                  </a:cubicBezTo>
                  <a:cubicBezTo>
                    <a:pt x="762" y="473"/>
                    <a:pt x="772" y="438"/>
                    <a:pt x="787" y="411"/>
                  </a:cubicBezTo>
                  <a:close/>
                  <a:moveTo>
                    <a:pt x="760" y="430"/>
                  </a:moveTo>
                  <a:cubicBezTo>
                    <a:pt x="765" y="422"/>
                    <a:pt x="765" y="422"/>
                    <a:pt x="765" y="422"/>
                  </a:cubicBezTo>
                  <a:cubicBezTo>
                    <a:pt x="758" y="445"/>
                    <a:pt x="746" y="469"/>
                    <a:pt x="734" y="492"/>
                  </a:cubicBezTo>
                  <a:cubicBezTo>
                    <a:pt x="728" y="468"/>
                    <a:pt x="752" y="450"/>
                    <a:pt x="760" y="430"/>
                  </a:cubicBezTo>
                  <a:close/>
                  <a:moveTo>
                    <a:pt x="803" y="545"/>
                  </a:moveTo>
                  <a:cubicBezTo>
                    <a:pt x="784" y="546"/>
                    <a:pt x="757" y="556"/>
                    <a:pt x="739" y="541"/>
                  </a:cubicBezTo>
                  <a:cubicBezTo>
                    <a:pt x="740" y="533"/>
                    <a:pt x="732" y="529"/>
                    <a:pt x="733" y="522"/>
                  </a:cubicBezTo>
                  <a:cubicBezTo>
                    <a:pt x="748" y="516"/>
                    <a:pt x="761" y="534"/>
                    <a:pt x="776" y="521"/>
                  </a:cubicBezTo>
                  <a:cubicBezTo>
                    <a:pt x="798" y="522"/>
                    <a:pt x="821" y="518"/>
                    <a:pt x="843" y="523"/>
                  </a:cubicBezTo>
                  <a:cubicBezTo>
                    <a:pt x="854" y="525"/>
                    <a:pt x="870" y="505"/>
                    <a:pt x="872" y="525"/>
                  </a:cubicBezTo>
                  <a:cubicBezTo>
                    <a:pt x="864" y="557"/>
                    <a:pt x="826" y="535"/>
                    <a:pt x="803" y="545"/>
                  </a:cubicBezTo>
                  <a:close/>
                  <a:moveTo>
                    <a:pt x="858" y="406"/>
                  </a:moveTo>
                  <a:cubicBezTo>
                    <a:pt x="858" y="403"/>
                    <a:pt x="858" y="403"/>
                    <a:pt x="858" y="403"/>
                  </a:cubicBezTo>
                  <a:cubicBezTo>
                    <a:pt x="860" y="403"/>
                    <a:pt x="860" y="403"/>
                    <a:pt x="860" y="403"/>
                  </a:cubicBezTo>
                  <a:cubicBezTo>
                    <a:pt x="860" y="406"/>
                    <a:pt x="860" y="406"/>
                    <a:pt x="860" y="406"/>
                  </a:cubicBezTo>
                  <a:cubicBezTo>
                    <a:pt x="858" y="406"/>
                    <a:pt x="858" y="406"/>
                    <a:pt x="858" y="406"/>
                  </a:cubicBezTo>
                  <a:close/>
                  <a:moveTo>
                    <a:pt x="864" y="466"/>
                  </a:moveTo>
                  <a:cubicBezTo>
                    <a:pt x="865" y="476"/>
                    <a:pt x="875" y="480"/>
                    <a:pt x="869" y="489"/>
                  </a:cubicBezTo>
                  <a:cubicBezTo>
                    <a:pt x="867" y="485"/>
                    <a:pt x="861" y="476"/>
                    <a:pt x="864" y="466"/>
                  </a:cubicBezTo>
                  <a:close/>
                  <a:moveTo>
                    <a:pt x="891" y="525"/>
                  </a:moveTo>
                  <a:cubicBezTo>
                    <a:pt x="886" y="526"/>
                    <a:pt x="886" y="526"/>
                    <a:pt x="886" y="526"/>
                  </a:cubicBezTo>
                  <a:cubicBezTo>
                    <a:pt x="881" y="523"/>
                    <a:pt x="883" y="512"/>
                    <a:pt x="884" y="506"/>
                  </a:cubicBezTo>
                  <a:cubicBezTo>
                    <a:pt x="890" y="511"/>
                    <a:pt x="895" y="518"/>
                    <a:pt x="891" y="525"/>
                  </a:cubicBezTo>
                  <a:close/>
                  <a:moveTo>
                    <a:pt x="939" y="548"/>
                  </a:moveTo>
                  <a:cubicBezTo>
                    <a:pt x="938" y="551"/>
                    <a:pt x="933" y="551"/>
                    <a:pt x="931" y="549"/>
                  </a:cubicBezTo>
                  <a:cubicBezTo>
                    <a:pt x="903" y="512"/>
                    <a:pt x="889" y="473"/>
                    <a:pt x="871" y="433"/>
                  </a:cubicBezTo>
                  <a:cubicBezTo>
                    <a:pt x="875" y="432"/>
                    <a:pt x="875" y="432"/>
                    <a:pt x="875" y="432"/>
                  </a:cubicBezTo>
                  <a:cubicBezTo>
                    <a:pt x="898" y="469"/>
                    <a:pt x="916" y="511"/>
                    <a:pt x="939" y="548"/>
                  </a:cubicBezTo>
                  <a:close/>
                  <a:moveTo>
                    <a:pt x="975" y="459"/>
                  </a:moveTo>
                  <a:cubicBezTo>
                    <a:pt x="973" y="460"/>
                    <a:pt x="973" y="462"/>
                    <a:pt x="973" y="463"/>
                  </a:cubicBezTo>
                  <a:cubicBezTo>
                    <a:pt x="945" y="464"/>
                    <a:pt x="927" y="447"/>
                    <a:pt x="905" y="433"/>
                  </a:cubicBezTo>
                  <a:cubicBezTo>
                    <a:pt x="904" y="428"/>
                    <a:pt x="904" y="428"/>
                    <a:pt x="904" y="428"/>
                  </a:cubicBezTo>
                  <a:cubicBezTo>
                    <a:pt x="930" y="430"/>
                    <a:pt x="951" y="446"/>
                    <a:pt x="975" y="459"/>
                  </a:cubicBezTo>
                  <a:close/>
                  <a:moveTo>
                    <a:pt x="950" y="330"/>
                  </a:moveTo>
                  <a:cubicBezTo>
                    <a:pt x="961" y="333"/>
                    <a:pt x="962" y="346"/>
                    <a:pt x="963" y="355"/>
                  </a:cubicBezTo>
                  <a:cubicBezTo>
                    <a:pt x="962" y="377"/>
                    <a:pt x="951" y="395"/>
                    <a:pt x="930" y="403"/>
                  </a:cubicBezTo>
                  <a:cubicBezTo>
                    <a:pt x="920" y="408"/>
                    <a:pt x="904" y="410"/>
                    <a:pt x="893" y="407"/>
                  </a:cubicBezTo>
                  <a:cubicBezTo>
                    <a:pt x="916" y="406"/>
                    <a:pt x="941" y="397"/>
                    <a:pt x="951" y="374"/>
                  </a:cubicBezTo>
                  <a:cubicBezTo>
                    <a:pt x="950" y="330"/>
                    <a:pt x="950" y="330"/>
                    <a:pt x="950" y="330"/>
                  </a:cubicBezTo>
                  <a:close/>
                  <a:moveTo>
                    <a:pt x="928" y="326"/>
                  </a:moveTo>
                  <a:cubicBezTo>
                    <a:pt x="933" y="340"/>
                    <a:pt x="942" y="352"/>
                    <a:pt x="937" y="369"/>
                  </a:cubicBezTo>
                  <a:cubicBezTo>
                    <a:pt x="928" y="387"/>
                    <a:pt x="908" y="387"/>
                    <a:pt x="891" y="391"/>
                  </a:cubicBezTo>
                  <a:cubicBezTo>
                    <a:pt x="882" y="392"/>
                    <a:pt x="876" y="389"/>
                    <a:pt x="869" y="384"/>
                  </a:cubicBezTo>
                  <a:cubicBezTo>
                    <a:pt x="870" y="380"/>
                    <a:pt x="868" y="378"/>
                    <a:pt x="865" y="375"/>
                  </a:cubicBezTo>
                  <a:cubicBezTo>
                    <a:pt x="868" y="362"/>
                    <a:pt x="843" y="349"/>
                    <a:pt x="860" y="339"/>
                  </a:cubicBezTo>
                  <a:cubicBezTo>
                    <a:pt x="876" y="324"/>
                    <a:pt x="912" y="291"/>
                    <a:pt x="928" y="326"/>
                  </a:cubicBezTo>
                  <a:close/>
                  <a:moveTo>
                    <a:pt x="1416" y="256"/>
                  </a:moveTo>
                  <a:cubicBezTo>
                    <a:pt x="1409" y="265"/>
                    <a:pt x="1415" y="281"/>
                    <a:pt x="1406" y="290"/>
                  </a:cubicBezTo>
                  <a:cubicBezTo>
                    <a:pt x="1406" y="307"/>
                    <a:pt x="1391" y="316"/>
                    <a:pt x="1379" y="322"/>
                  </a:cubicBezTo>
                  <a:cubicBezTo>
                    <a:pt x="1265" y="348"/>
                    <a:pt x="1152" y="309"/>
                    <a:pt x="1042" y="290"/>
                  </a:cubicBezTo>
                  <a:cubicBezTo>
                    <a:pt x="887" y="256"/>
                    <a:pt x="707" y="246"/>
                    <a:pt x="549" y="282"/>
                  </a:cubicBezTo>
                  <a:cubicBezTo>
                    <a:pt x="475" y="295"/>
                    <a:pt x="403" y="313"/>
                    <a:pt x="332" y="333"/>
                  </a:cubicBezTo>
                  <a:cubicBezTo>
                    <a:pt x="288" y="339"/>
                    <a:pt x="240" y="346"/>
                    <a:pt x="198" y="332"/>
                  </a:cubicBezTo>
                  <a:cubicBezTo>
                    <a:pt x="163" y="316"/>
                    <a:pt x="178" y="271"/>
                    <a:pt x="167" y="240"/>
                  </a:cubicBezTo>
                  <a:cubicBezTo>
                    <a:pt x="169" y="216"/>
                    <a:pt x="160" y="197"/>
                    <a:pt x="159" y="173"/>
                  </a:cubicBezTo>
                  <a:cubicBezTo>
                    <a:pt x="157" y="166"/>
                    <a:pt x="155" y="156"/>
                    <a:pt x="156" y="148"/>
                  </a:cubicBezTo>
                  <a:cubicBezTo>
                    <a:pt x="170" y="150"/>
                    <a:pt x="184" y="161"/>
                    <a:pt x="200" y="165"/>
                  </a:cubicBezTo>
                  <a:cubicBezTo>
                    <a:pt x="280" y="180"/>
                    <a:pt x="352" y="154"/>
                    <a:pt x="427" y="141"/>
                  </a:cubicBezTo>
                  <a:cubicBezTo>
                    <a:pt x="499" y="125"/>
                    <a:pt x="573" y="113"/>
                    <a:pt x="649" y="107"/>
                  </a:cubicBezTo>
                  <a:cubicBezTo>
                    <a:pt x="735" y="106"/>
                    <a:pt x="824" y="101"/>
                    <a:pt x="906" y="115"/>
                  </a:cubicBezTo>
                  <a:cubicBezTo>
                    <a:pt x="933" y="116"/>
                    <a:pt x="956" y="123"/>
                    <a:pt x="982" y="125"/>
                  </a:cubicBezTo>
                  <a:cubicBezTo>
                    <a:pt x="1036" y="132"/>
                    <a:pt x="1086" y="146"/>
                    <a:pt x="1141" y="150"/>
                  </a:cubicBezTo>
                  <a:cubicBezTo>
                    <a:pt x="1149" y="153"/>
                    <a:pt x="1160" y="153"/>
                    <a:pt x="1169" y="155"/>
                  </a:cubicBezTo>
                  <a:cubicBezTo>
                    <a:pt x="1256" y="169"/>
                    <a:pt x="1353" y="193"/>
                    <a:pt x="1435" y="155"/>
                  </a:cubicBezTo>
                  <a:cubicBezTo>
                    <a:pt x="1435" y="190"/>
                    <a:pt x="1421" y="222"/>
                    <a:pt x="1416" y="256"/>
                  </a:cubicBezTo>
                  <a:close/>
                  <a:moveTo>
                    <a:pt x="1389" y="138"/>
                  </a:moveTo>
                  <a:cubicBezTo>
                    <a:pt x="1390" y="153"/>
                    <a:pt x="1376" y="149"/>
                    <a:pt x="1368" y="155"/>
                  </a:cubicBezTo>
                  <a:cubicBezTo>
                    <a:pt x="1345" y="155"/>
                    <a:pt x="1345" y="155"/>
                    <a:pt x="1345" y="155"/>
                  </a:cubicBezTo>
                  <a:cubicBezTo>
                    <a:pt x="1340" y="147"/>
                    <a:pt x="1342" y="136"/>
                    <a:pt x="1342" y="128"/>
                  </a:cubicBezTo>
                  <a:cubicBezTo>
                    <a:pt x="1358" y="131"/>
                    <a:pt x="1375" y="131"/>
                    <a:pt x="1389" y="138"/>
                  </a:cubicBezTo>
                  <a:close/>
                  <a:moveTo>
                    <a:pt x="1379" y="114"/>
                  </a:moveTo>
                  <a:cubicBezTo>
                    <a:pt x="1389" y="103"/>
                    <a:pt x="1376" y="42"/>
                    <a:pt x="1406" y="82"/>
                  </a:cubicBezTo>
                  <a:cubicBezTo>
                    <a:pt x="1406" y="89"/>
                    <a:pt x="1407" y="101"/>
                    <a:pt x="1399" y="107"/>
                  </a:cubicBezTo>
                  <a:cubicBezTo>
                    <a:pt x="1394" y="111"/>
                    <a:pt x="1386" y="118"/>
                    <a:pt x="1379" y="114"/>
                  </a:cubicBezTo>
                  <a:close/>
                  <a:moveTo>
                    <a:pt x="1457" y="104"/>
                  </a:moveTo>
                  <a:cubicBezTo>
                    <a:pt x="1448" y="121"/>
                    <a:pt x="1435" y="134"/>
                    <a:pt x="1415" y="137"/>
                  </a:cubicBezTo>
                  <a:cubicBezTo>
                    <a:pt x="1416" y="114"/>
                    <a:pt x="1437" y="97"/>
                    <a:pt x="1430" y="71"/>
                  </a:cubicBezTo>
                  <a:cubicBezTo>
                    <a:pt x="1417" y="53"/>
                    <a:pt x="1392" y="47"/>
                    <a:pt x="1369" y="52"/>
                  </a:cubicBezTo>
                  <a:cubicBezTo>
                    <a:pt x="1361" y="57"/>
                    <a:pt x="1364" y="67"/>
                    <a:pt x="1361" y="76"/>
                  </a:cubicBezTo>
                  <a:cubicBezTo>
                    <a:pt x="1358" y="108"/>
                    <a:pt x="1358" y="108"/>
                    <a:pt x="1358" y="108"/>
                  </a:cubicBezTo>
                  <a:cubicBezTo>
                    <a:pt x="1338" y="108"/>
                    <a:pt x="1337" y="90"/>
                    <a:pt x="1332" y="77"/>
                  </a:cubicBezTo>
                  <a:cubicBezTo>
                    <a:pt x="1333" y="56"/>
                    <a:pt x="1341" y="36"/>
                    <a:pt x="1361" y="26"/>
                  </a:cubicBezTo>
                  <a:cubicBezTo>
                    <a:pt x="1377" y="19"/>
                    <a:pt x="1402" y="20"/>
                    <a:pt x="1417" y="28"/>
                  </a:cubicBezTo>
                  <a:cubicBezTo>
                    <a:pt x="1430" y="31"/>
                    <a:pt x="1444" y="37"/>
                    <a:pt x="1449" y="49"/>
                  </a:cubicBezTo>
                  <a:cubicBezTo>
                    <a:pt x="1463" y="62"/>
                    <a:pt x="1459" y="86"/>
                    <a:pt x="1457"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8" name="Line 251"/>
            <p:cNvSpPr>
              <a:spLocks noChangeShapeType="1"/>
            </p:cNvSpPr>
            <p:nvPr userDrawn="1"/>
          </p:nvSpPr>
          <p:spPr bwMode="auto">
            <a:xfrm>
              <a:off x="-7867" y="4630"/>
              <a:ext cx="21503" cy="0"/>
            </a:xfrm>
            <a:prstGeom prst="line">
              <a:avLst/>
            </a:prstGeom>
            <a:grpFill/>
            <a:ln w="3810" cap="sq">
              <a:solidFill>
                <a:srgbClr val="FFFFFF"/>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AU" dirty="0"/>
            </a:p>
          </p:txBody>
        </p:sp>
        <p:sp>
          <p:nvSpPr>
            <p:cNvPr id="59" name="Freeform 252"/>
            <p:cNvSpPr>
              <a:spLocks noEditPoints="1"/>
            </p:cNvSpPr>
            <p:nvPr userDrawn="1"/>
          </p:nvSpPr>
          <p:spPr bwMode="auto">
            <a:xfrm>
              <a:off x="-7876" y="5254"/>
              <a:ext cx="914" cy="907"/>
            </a:xfrm>
            <a:custGeom>
              <a:avLst/>
              <a:gdLst>
                <a:gd name="T0" fmla="*/ 0 w 387"/>
                <a:gd name="T1" fmla="*/ 384 h 384"/>
                <a:gd name="T2" fmla="*/ 0 w 387"/>
                <a:gd name="T3" fmla="*/ 374 h 384"/>
                <a:gd name="T4" fmla="*/ 12 w 387"/>
                <a:gd name="T5" fmla="*/ 374 h 384"/>
                <a:gd name="T6" fmla="*/ 38 w 387"/>
                <a:gd name="T7" fmla="*/ 368 h 384"/>
                <a:gd name="T8" fmla="*/ 51 w 387"/>
                <a:gd name="T9" fmla="*/ 354 h 384"/>
                <a:gd name="T10" fmla="*/ 54 w 387"/>
                <a:gd name="T11" fmla="*/ 318 h 384"/>
                <a:gd name="T12" fmla="*/ 54 w 387"/>
                <a:gd name="T13" fmla="*/ 65 h 384"/>
                <a:gd name="T14" fmla="*/ 51 w 387"/>
                <a:gd name="T15" fmla="*/ 28 h 384"/>
                <a:gd name="T16" fmla="*/ 38 w 387"/>
                <a:gd name="T17" fmla="*/ 16 h 384"/>
                <a:gd name="T18" fmla="*/ 12 w 387"/>
                <a:gd name="T19" fmla="*/ 10 h 384"/>
                <a:gd name="T20" fmla="*/ 0 w 387"/>
                <a:gd name="T21" fmla="*/ 10 h 384"/>
                <a:gd name="T22" fmla="*/ 0 w 387"/>
                <a:gd name="T23" fmla="*/ 0 h 384"/>
                <a:gd name="T24" fmla="*/ 172 w 387"/>
                <a:gd name="T25" fmla="*/ 0 h 384"/>
                <a:gd name="T26" fmla="*/ 283 w 387"/>
                <a:gd name="T27" fmla="*/ 18 h 384"/>
                <a:gd name="T28" fmla="*/ 361 w 387"/>
                <a:gd name="T29" fmla="*/ 88 h 384"/>
                <a:gd name="T30" fmla="*/ 387 w 387"/>
                <a:gd name="T31" fmla="*/ 193 h 384"/>
                <a:gd name="T32" fmla="*/ 374 w 387"/>
                <a:gd name="T33" fmla="*/ 268 h 384"/>
                <a:gd name="T34" fmla="*/ 340 w 387"/>
                <a:gd name="T35" fmla="*/ 324 h 384"/>
                <a:gd name="T36" fmla="*/ 292 w 387"/>
                <a:gd name="T37" fmla="*/ 360 h 384"/>
                <a:gd name="T38" fmla="*/ 226 w 387"/>
                <a:gd name="T39" fmla="*/ 381 h 384"/>
                <a:gd name="T40" fmla="*/ 172 w 387"/>
                <a:gd name="T41" fmla="*/ 384 h 384"/>
                <a:gd name="T42" fmla="*/ 0 w 387"/>
                <a:gd name="T43" fmla="*/ 384 h 384"/>
                <a:gd name="T44" fmla="*/ 146 w 387"/>
                <a:gd name="T45" fmla="*/ 21 h 384"/>
                <a:gd name="T46" fmla="*/ 146 w 387"/>
                <a:gd name="T47" fmla="*/ 322 h 384"/>
                <a:gd name="T48" fmla="*/ 149 w 387"/>
                <a:gd name="T49" fmla="*/ 351 h 384"/>
                <a:gd name="T50" fmla="*/ 156 w 387"/>
                <a:gd name="T51" fmla="*/ 359 h 384"/>
                <a:gd name="T52" fmla="*/ 178 w 387"/>
                <a:gd name="T53" fmla="*/ 363 h 384"/>
                <a:gd name="T54" fmla="*/ 251 w 387"/>
                <a:gd name="T55" fmla="*/ 331 h 384"/>
                <a:gd name="T56" fmla="*/ 285 w 387"/>
                <a:gd name="T57" fmla="*/ 195 h 384"/>
                <a:gd name="T58" fmla="*/ 261 w 387"/>
                <a:gd name="T59" fmla="*/ 77 h 384"/>
                <a:gd name="T60" fmla="*/ 214 w 387"/>
                <a:gd name="T61" fmla="*/ 30 h 384"/>
                <a:gd name="T62" fmla="*/ 146 w 387"/>
                <a:gd name="T63" fmla="*/ 2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7" h="384">
                  <a:moveTo>
                    <a:pt x="0" y="384"/>
                  </a:moveTo>
                  <a:cubicBezTo>
                    <a:pt x="0" y="374"/>
                    <a:pt x="0" y="374"/>
                    <a:pt x="0" y="374"/>
                  </a:cubicBezTo>
                  <a:cubicBezTo>
                    <a:pt x="12" y="374"/>
                    <a:pt x="12" y="374"/>
                    <a:pt x="12" y="374"/>
                  </a:cubicBezTo>
                  <a:cubicBezTo>
                    <a:pt x="23" y="374"/>
                    <a:pt x="32" y="372"/>
                    <a:pt x="38" y="368"/>
                  </a:cubicBezTo>
                  <a:cubicBezTo>
                    <a:pt x="44" y="365"/>
                    <a:pt x="48" y="360"/>
                    <a:pt x="51" y="354"/>
                  </a:cubicBezTo>
                  <a:cubicBezTo>
                    <a:pt x="53" y="350"/>
                    <a:pt x="54" y="338"/>
                    <a:pt x="54" y="318"/>
                  </a:cubicBezTo>
                  <a:cubicBezTo>
                    <a:pt x="54" y="65"/>
                    <a:pt x="54" y="65"/>
                    <a:pt x="54" y="65"/>
                  </a:cubicBezTo>
                  <a:cubicBezTo>
                    <a:pt x="54" y="46"/>
                    <a:pt x="53" y="33"/>
                    <a:pt x="51" y="28"/>
                  </a:cubicBezTo>
                  <a:cubicBezTo>
                    <a:pt x="49" y="24"/>
                    <a:pt x="44" y="19"/>
                    <a:pt x="38" y="16"/>
                  </a:cubicBezTo>
                  <a:cubicBezTo>
                    <a:pt x="32" y="12"/>
                    <a:pt x="23" y="10"/>
                    <a:pt x="12" y="10"/>
                  </a:cubicBezTo>
                  <a:cubicBezTo>
                    <a:pt x="0" y="10"/>
                    <a:pt x="0" y="10"/>
                    <a:pt x="0" y="10"/>
                  </a:cubicBezTo>
                  <a:cubicBezTo>
                    <a:pt x="0" y="0"/>
                    <a:pt x="0" y="0"/>
                    <a:pt x="0" y="0"/>
                  </a:cubicBezTo>
                  <a:cubicBezTo>
                    <a:pt x="172" y="0"/>
                    <a:pt x="172" y="0"/>
                    <a:pt x="172" y="0"/>
                  </a:cubicBezTo>
                  <a:cubicBezTo>
                    <a:pt x="218" y="0"/>
                    <a:pt x="255" y="6"/>
                    <a:pt x="283" y="18"/>
                  </a:cubicBezTo>
                  <a:cubicBezTo>
                    <a:pt x="317" y="34"/>
                    <a:pt x="343" y="57"/>
                    <a:pt x="361" y="88"/>
                  </a:cubicBezTo>
                  <a:cubicBezTo>
                    <a:pt x="378" y="119"/>
                    <a:pt x="387" y="154"/>
                    <a:pt x="387" y="193"/>
                  </a:cubicBezTo>
                  <a:cubicBezTo>
                    <a:pt x="387" y="220"/>
                    <a:pt x="383" y="245"/>
                    <a:pt x="374" y="268"/>
                  </a:cubicBezTo>
                  <a:cubicBezTo>
                    <a:pt x="365" y="291"/>
                    <a:pt x="354" y="309"/>
                    <a:pt x="340" y="324"/>
                  </a:cubicBezTo>
                  <a:cubicBezTo>
                    <a:pt x="326" y="339"/>
                    <a:pt x="311" y="351"/>
                    <a:pt x="292" y="360"/>
                  </a:cubicBezTo>
                  <a:cubicBezTo>
                    <a:pt x="274" y="369"/>
                    <a:pt x="252" y="376"/>
                    <a:pt x="226" y="381"/>
                  </a:cubicBezTo>
                  <a:cubicBezTo>
                    <a:pt x="215" y="383"/>
                    <a:pt x="197" y="384"/>
                    <a:pt x="172" y="384"/>
                  </a:cubicBezTo>
                  <a:lnTo>
                    <a:pt x="0" y="384"/>
                  </a:lnTo>
                  <a:close/>
                  <a:moveTo>
                    <a:pt x="146" y="21"/>
                  </a:moveTo>
                  <a:cubicBezTo>
                    <a:pt x="146" y="322"/>
                    <a:pt x="146" y="322"/>
                    <a:pt x="146" y="322"/>
                  </a:cubicBezTo>
                  <a:cubicBezTo>
                    <a:pt x="146" y="337"/>
                    <a:pt x="147" y="347"/>
                    <a:pt x="149" y="351"/>
                  </a:cubicBezTo>
                  <a:cubicBezTo>
                    <a:pt x="150" y="354"/>
                    <a:pt x="153" y="357"/>
                    <a:pt x="156" y="359"/>
                  </a:cubicBezTo>
                  <a:cubicBezTo>
                    <a:pt x="161" y="362"/>
                    <a:pt x="169" y="363"/>
                    <a:pt x="178" y="363"/>
                  </a:cubicBezTo>
                  <a:cubicBezTo>
                    <a:pt x="210" y="363"/>
                    <a:pt x="234" y="352"/>
                    <a:pt x="251" y="331"/>
                  </a:cubicBezTo>
                  <a:cubicBezTo>
                    <a:pt x="273" y="302"/>
                    <a:pt x="285" y="257"/>
                    <a:pt x="285" y="195"/>
                  </a:cubicBezTo>
                  <a:cubicBezTo>
                    <a:pt x="285" y="146"/>
                    <a:pt x="277" y="106"/>
                    <a:pt x="261" y="77"/>
                  </a:cubicBezTo>
                  <a:cubicBezTo>
                    <a:pt x="249" y="54"/>
                    <a:pt x="233" y="38"/>
                    <a:pt x="214" y="30"/>
                  </a:cubicBezTo>
                  <a:cubicBezTo>
                    <a:pt x="200" y="24"/>
                    <a:pt x="178" y="21"/>
                    <a:pt x="14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0" name="Freeform 253"/>
            <p:cNvSpPr>
              <a:spLocks noEditPoints="1"/>
            </p:cNvSpPr>
            <p:nvPr userDrawn="1"/>
          </p:nvSpPr>
          <p:spPr bwMode="auto">
            <a:xfrm>
              <a:off x="-6893" y="5516"/>
              <a:ext cx="524" cy="664"/>
            </a:xfrm>
            <a:custGeom>
              <a:avLst/>
              <a:gdLst>
                <a:gd name="T0" fmla="*/ 222 w 222"/>
                <a:gd name="T1" fmla="*/ 131 h 281"/>
                <a:gd name="T2" fmla="*/ 77 w 222"/>
                <a:gd name="T3" fmla="*/ 131 h 281"/>
                <a:gd name="T4" fmla="*/ 105 w 222"/>
                <a:gd name="T5" fmla="*/ 214 h 281"/>
                <a:gd name="T6" fmla="*/ 152 w 222"/>
                <a:gd name="T7" fmla="*/ 238 h 281"/>
                <a:gd name="T8" fmla="*/ 183 w 222"/>
                <a:gd name="T9" fmla="*/ 229 h 281"/>
                <a:gd name="T10" fmla="*/ 213 w 222"/>
                <a:gd name="T11" fmla="*/ 194 h 281"/>
                <a:gd name="T12" fmla="*/ 222 w 222"/>
                <a:gd name="T13" fmla="*/ 201 h 281"/>
                <a:gd name="T14" fmla="*/ 175 w 222"/>
                <a:gd name="T15" fmla="*/ 263 h 281"/>
                <a:gd name="T16" fmla="*/ 114 w 222"/>
                <a:gd name="T17" fmla="*/ 281 h 281"/>
                <a:gd name="T18" fmla="*/ 25 w 222"/>
                <a:gd name="T19" fmla="*/ 236 h 281"/>
                <a:gd name="T20" fmla="*/ 0 w 222"/>
                <a:gd name="T21" fmla="*/ 145 h 281"/>
                <a:gd name="T22" fmla="*/ 36 w 222"/>
                <a:gd name="T23" fmla="*/ 39 h 281"/>
                <a:gd name="T24" fmla="*/ 120 w 222"/>
                <a:gd name="T25" fmla="*/ 0 h 281"/>
                <a:gd name="T26" fmla="*/ 190 w 222"/>
                <a:gd name="T27" fmla="*/ 33 h 281"/>
                <a:gd name="T28" fmla="*/ 222 w 222"/>
                <a:gd name="T29" fmla="*/ 131 h 281"/>
                <a:gd name="T30" fmla="*/ 153 w 222"/>
                <a:gd name="T31" fmla="*/ 112 h 281"/>
                <a:gd name="T32" fmla="*/ 148 w 222"/>
                <a:gd name="T33" fmla="*/ 49 h 281"/>
                <a:gd name="T34" fmla="*/ 132 w 222"/>
                <a:gd name="T35" fmla="*/ 24 h 281"/>
                <a:gd name="T36" fmla="*/ 116 w 222"/>
                <a:gd name="T37" fmla="*/ 18 h 281"/>
                <a:gd name="T38" fmla="*/ 92 w 222"/>
                <a:gd name="T39" fmla="*/ 33 h 281"/>
                <a:gd name="T40" fmla="*/ 75 w 222"/>
                <a:gd name="T41" fmla="*/ 102 h 281"/>
                <a:gd name="T42" fmla="*/ 75 w 222"/>
                <a:gd name="T43" fmla="*/ 112 h 281"/>
                <a:gd name="T44" fmla="*/ 153 w 222"/>
                <a:gd name="T45" fmla="*/ 11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2" h="281">
                  <a:moveTo>
                    <a:pt x="222" y="131"/>
                  </a:moveTo>
                  <a:cubicBezTo>
                    <a:pt x="77" y="131"/>
                    <a:pt x="77" y="131"/>
                    <a:pt x="77" y="131"/>
                  </a:cubicBezTo>
                  <a:cubicBezTo>
                    <a:pt x="78" y="166"/>
                    <a:pt x="88" y="194"/>
                    <a:pt x="105" y="214"/>
                  </a:cubicBezTo>
                  <a:cubicBezTo>
                    <a:pt x="118" y="230"/>
                    <a:pt x="134" y="238"/>
                    <a:pt x="152" y="238"/>
                  </a:cubicBezTo>
                  <a:cubicBezTo>
                    <a:pt x="163" y="238"/>
                    <a:pt x="174" y="235"/>
                    <a:pt x="183" y="229"/>
                  </a:cubicBezTo>
                  <a:cubicBezTo>
                    <a:pt x="192" y="222"/>
                    <a:pt x="202" y="211"/>
                    <a:pt x="213" y="194"/>
                  </a:cubicBezTo>
                  <a:cubicBezTo>
                    <a:pt x="222" y="201"/>
                    <a:pt x="222" y="201"/>
                    <a:pt x="222" y="201"/>
                  </a:cubicBezTo>
                  <a:cubicBezTo>
                    <a:pt x="208" y="230"/>
                    <a:pt x="192" y="251"/>
                    <a:pt x="175" y="263"/>
                  </a:cubicBezTo>
                  <a:cubicBezTo>
                    <a:pt x="157" y="275"/>
                    <a:pt x="137" y="281"/>
                    <a:pt x="114" y="281"/>
                  </a:cubicBezTo>
                  <a:cubicBezTo>
                    <a:pt x="75" y="281"/>
                    <a:pt x="45" y="266"/>
                    <a:pt x="25" y="236"/>
                  </a:cubicBezTo>
                  <a:cubicBezTo>
                    <a:pt x="9" y="211"/>
                    <a:pt x="0" y="181"/>
                    <a:pt x="0" y="145"/>
                  </a:cubicBezTo>
                  <a:cubicBezTo>
                    <a:pt x="0" y="101"/>
                    <a:pt x="12" y="65"/>
                    <a:pt x="36" y="39"/>
                  </a:cubicBezTo>
                  <a:cubicBezTo>
                    <a:pt x="60" y="13"/>
                    <a:pt x="88" y="0"/>
                    <a:pt x="120" y="0"/>
                  </a:cubicBezTo>
                  <a:cubicBezTo>
                    <a:pt x="147" y="0"/>
                    <a:pt x="171" y="11"/>
                    <a:pt x="190" y="33"/>
                  </a:cubicBezTo>
                  <a:cubicBezTo>
                    <a:pt x="210" y="55"/>
                    <a:pt x="221" y="88"/>
                    <a:pt x="222" y="131"/>
                  </a:cubicBezTo>
                  <a:close/>
                  <a:moveTo>
                    <a:pt x="153" y="112"/>
                  </a:moveTo>
                  <a:cubicBezTo>
                    <a:pt x="153" y="82"/>
                    <a:pt x="151" y="61"/>
                    <a:pt x="148" y="49"/>
                  </a:cubicBezTo>
                  <a:cubicBezTo>
                    <a:pt x="144" y="38"/>
                    <a:pt x="139" y="29"/>
                    <a:pt x="132" y="24"/>
                  </a:cubicBezTo>
                  <a:cubicBezTo>
                    <a:pt x="128" y="20"/>
                    <a:pt x="123" y="18"/>
                    <a:pt x="116" y="18"/>
                  </a:cubicBezTo>
                  <a:cubicBezTo>
                    <a:pt x="106" y="18"/>
                    <a:pt x="98" y="23"/>
                    <a:pt x="92" y="33"/>
                  </a:cubicBezTo>
                  <a:cubicBezTo>
                    <a:pt x="81" y="50"/>
                    <a:pt x="75" y="73"/>
                    <a:pt x="75" y="102"/>
                  </a:cubicBezTo>
                  <a:cubicBezTo>
                    <a:pt x="75" y="112"/>
                    <a:pt x="75" y="112"/>
                    <a:pt x="75" y="112"/>
                  </a:cubicBezTo>
                  <a:lnTo>
                    <a:pt x="153"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1" name="Freeform 254"/>
            <p:cNvSpPr>
              <a:spLocks noEditPoints="1"/>
            </p:cNvSpPr>
            <p:nvPr userDrawn="1"/>
          </p:nvSpPr>
          <p:spPr bwMode="auto">
            <a:xfrm>
              <a:off x="-6350" y="5516"/>
              <a:ext cx="676" cy="939"/>
            </a:xfrm>
            <a:custGeom>
              <a:avLst/>
              <a:gdLst>
                <a:gd name="T0" fmla="*/ 111 w 286"/>
                <a:gd name="T1" fmla="*/ 246 h 397"/>
                <a:gd name="T2" fmla="*/ 111 w 286"/>
                <a:gd name="T3" fmla="*/ 345 h 397"/>
                <a:gd name="T4" fmla="*/ 114 w 286"/>
                <a:gd name="T5" fmla="*/ 373 h 397"/>
                <a:gd name="T6" fmla="*/ 124 w 286"/>
                <a:gd name="T7" fmla="*/ 384 h 397"/>
                <a:gd name="T8" fmla="*/ 151 w 286"/>
                <a:gd name="T9" fmla="*/ 387 h 397"/>
                <a:gd name="T10" fmla="*/ 151 w 286"/>
                <a:gd name="T11" fmla="*/ 397 h 397"/>
                <a:gd name="T12" fmla="*/ 0 w 286"/>
                <a:gd name="T13" fmla="*/ 397 h 397"/>
                <a:gd name="T14" fmla="*/ 0 w 286"/>
                <a:gd name="T15" fmla="*/ 387 h 397"/>
                <a:gd name="T16" fmla="*/ 26 w 286"/>
                <a:gd name="T17" fmla="*/ 377 h 397"/>
                <a:gd name="T18" fmla="*/ 31 w 286"/>
                <a:gd name="T19" fmla="*/ 343 h 397"/>
                <a:gd name="T20" fmla="*/ 31 w 286"/>
                <a:gd name="T21" fmla="*/ 63 h 397"/>
                <a:gd name="T22" fmla="*/ 25 w 286"/>
                <a:gd name="T23" fmla="*/ 27 h 397"/>
                <a:gd name="T24" fmla="*/ 0 w 286"/>
                <a:gd name="T25" fmla="*/ 18 h 397"/>
                <a:gd name="T26" fmla="*/ 0 w 286"/>
                <a:gd name="T27" fmla="*/ 8 h 397"/>
                <a:gd name="T28" fmla="*/ 111 w 286"/>
                <a:gd name="T29" fmla="*/ 8 h 397"/>
                <a:gd name="T30" fmla="*/ 111 w 286"/>
                <a:gd name="T31" fmla="*/ 43 h 397"/>
                <a:gd name="T32" fmla="*/ 139 w 286"/>
                <a:gd name="T33" fmla="*/ 13 h 397"/>
                <a:gd name="T34" fmla="*/ 184 w 286"/>
                <a:gd name="T35" fmla="*/ 0 h 397"/>
                <a:gd name="T36" fmla="*/ 237 w 286"/>
                <a:gd name="T37" fmla="*/ 18 h 397"/>
                <a:gd name="T38" fmla="*/ 274 w 286"/>
                <a:gd name="T39" fmla="*/ 69 h 397"/>
                <a:gd name="T40" fmla="*/ 286 w 286"/>
                <a:gd name="T41" fmla="*/ 139 h 397"/>
                <a:gd name="T42" fmla="*/ 273 w 286"/>
                <a:gd name="T43" fmla="*/ 213 h 397"/>
                <a:gd name="T44" fmla="*/ 236 w 286"/>
                <a:gd name="T45" fmla="*/ 264 h 397"/>
                <a:gd name="T46" fmla="*/ 181 w 286"/>
                <a:gd name="T47" fmla="*/ 281 h 397"/>
                <a:gd name="T48" fmla="*/ 141 w 286"/>
                <a:gd name="T49" fmla="*/ 271 h 397"/>
                <a:gd name="T50" fmla="*/ 111 w 286"/>
                <a:gd name="T51" fmla="*/ 246 h 397"/>
                <a:gd name="T52" fmla="*/ 111 w 286"/>
                <a:gd name="T53" fmla="*/ 218 h 397"/>
                <a:gd name="T54" fmla="*/ 163 w 286"/>
                <a:gd name="T55" fmla="*/ 252 h 397"/>
                <a:gd name="T56" fmla="*/ 188 w 286"/>
                <a:gd name="T57" fmla="*/ 236 h 397"/>
                <a:gd name="T58" fmla="*/ 203 w 286"/>
                <a:gd name="T59" fmla="*/ 145 h 397"/>
                <a:gd name="T60" fmla="*/ 187 w 286"/>
                <a:gd name="T61" fmla="*/ 51 h 397"/>
                <a:gd name="T62" fmla="*/ 158 w 286"/>
                <a:gd name="T63" fmla="*/ 35 h 397"/>
                <a:gd name="T64" fmla="*/ 111 w 286"/>
                <a:gd name="T65" fmla="*/ 76 h 397"/>
                <a:gd name="T66" fmla="*/ 111 w 286"/>
                <a:gd name="T67" fmla="*/ 21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6" h="397">
                  <a:moveTo>
                    <a:pt x="111" y="246"/>
                  </a:moveTo>
                  <a:cubicBezTo>
                    <a:pt x="111" y="345"/>
                    <a:pt x="111" y="345"/>
                    <a:pt x="111" y="345"/>
                  </a:cubicBezTo>
                  <a:cubicBezTo>
                    <a:pt x="111" y="359"/>
                    <a:pt x="112" y="368"/>
                    <a:pt x="114" y="373"/>
                  </a:cubicBezTo>
                  <a:cubicBezTo>
                    <a:pt x="116" y="378"/>
                    <a:pt x="120" y="381"/>
                    <a:pt x="124" y="384"/>
                  </a:cubicBezTo>
                  <a:cubicBezTo>
                    <a:pt x="129" y="386"/>
                    <a:pt x="137" y="387"/>
                    <a:pt x="151" y="387"/>
                  </a:cubicBezTo>
                  <a:cubicBezTo>
                    <a:pt x="151" y="397"/>
                    <a:pt x="151" y="397"/>
                    <a:pt x="151" y="397"/>
                  </a:cubicBezTo>
                  <a:cubicBezTo>
                    <a:pt x="0" y="397"/>
                    <a:pt x="0" y="397"/>
                    <a:pt x="0" y="397"/>
                  </a:cubicBezTo>
                  <a:cubicBezTo>
                    <a:pt x="0" y="387"/>
                    <a:pt x="0" y="387"/>
                    <a:pt x="0" y="387"/>
                  </a:cubicBezTo>
                  <a:cubicBezTo>
                    <a:pt x="11" y="387"/>
                    <a:pt x="20" y="383"/>
                    <a:pt x="26" y="377"/>
                  </a:cubicBezTo>
                  <a:cubicBezTo>
                    <a:pt x="29" y="373"/>
                    <a:pt x="31" y="361"/>
                    <a:pt x="31" y="343"/>
                  </a:cubicBezTo>
                  <a:cubicBezTo>
                    <a:pt x="31" y="63"/>
                    <a:pt x="31" y="63"/>
                    <a:pt x="31" y="63"/>
                  </a:cubicBezTo>
                  <a:cubicBezTo>
                    <a:pt x="31" y="45"/>
                    <a:pt x="29" y="33"/>
                    <a:pt x="25" y="27"/>
                  </a:cubicBezTo>
                  <a:cubicBezTo>
                    <a:pt x="20" y="22"/>
                    <a:pt x="12" y="19"/>
                    <a:pt x="0" y="18"/>
                  </a:cubicBezTo>
                  <a:cubicBezTo>
                    <a:pt x="0" y="8"/>
                    <a:pt x="0" y="8"/>
                    <a:pt x="0" y="8"/>
                  </a:cubicBezTo>
                  <a:cubicBezTo>
                    <a:pt x="111" y="8"/>
                    <a:pt x="111" y="8"/>
                    <a:pt x="111" y="8"/>
                  </a:cubicBezTo>
                  <a:cubicBezTo>
                    <a:pt x="111" y="43"/>
                    <a:pt x="111" y="43"/>
                    <a:pt x="111" y="43"/>
                  </a:cubicBezTo>
                  <a:cubicBezTo>
                    <a:pt x="120" y="29"/>
                    <a:pt x="129" y="19"/>
                    <a:pt x="139" y="13"/>
                  </a:cubicBezTo>
                  <a:cubicBezTo>
                    <a:pt x="153" y="4"/>
                    <a:pt x="168" y="0"/>
                    <a:pt x="184" y="0"/>
                  </a:cubicBezTo>
                  <a:cubicBezTo>
                    <a:pt x="204" y="0"/>
                    <a:pt x="221" y="6"/>
                    <a:pt x="237" y="18"/>
                  </a:cubicBezTo>
                  <a:cubicBezTo>
                    <a:pt x="253" y="31"/>
                    <a:pt x="266" y="48"/>
                    <a:pt x="274" y="69"/>
                  </a:cubicBezTo>
                  <a:cubicBezTo>
                    <a:pt x="282" y="91"/>
                    <a:pt x="286" y="114"/>
                    <a:pt x="286" y="139"/>
                  </a:cubicBezTo>
                  <a:cubicBezTo>
                    <a:pt x="286" y="166"/>
                    <a:pt x="282" y="191"/>
                    <a:pt x="273" y="213"/>
                  </a:cubicBezTo>
                  <a:cubicBezTo>
                    <a:pt x="265" y="235"/>
                    <a:pt x="252" y="252"/>
                    <a:pt x="236" y="264"/>
                  </a:cubicBezTo>
                  <a:cubicBezTo>
                    <a:pt x="220" y="275"/>
                    <a:pt x="201" y="281"/>
                    <a:pt x="181" y="281"/>
                  </a:cubicBezTo>
                  <a:cubicBezTo>
                    <a:pt x="167" y="281"/>
                    <a:pt x="153" y="278"/>
                    <a:pt x="141" y="271"/>
                  </a:cubicBezTo>
                  <a:cubicBezTo>
                    <a:pt x="131" y="267"/>
                    <a:pt x="121" y="258"/>
                    <a:pt x="111" y="246"/>
                  </a:cubicBezTo>
                  <a:close/>
                  <a:moveTo>
                    <a:pt x="111" y="218"/>
                  </a:moveTo>
                  <a:cubicBezTo>
                    <a:pt x="127" y="241"/>
                    <a:pt x="144" y="252"/>
                    <a:pt x="163" y="252"/>
                  </a:cubicBezTo>
                  <a:cubicBezTo>
                    <a:pt x="173" y="252"/>
                    <a:pt x="182" y="247"/>
                    <a:pt x="188" y="236"/>
                  </a:cubicBezTo>
                  <a:cubicBezTo>
                    <a:pt x="198" y="220"/>
                    <a:pt x="203" y="190"/>
                    <a:pt x="203" y="145"/>
                  </a:cubicBezTo>
                  <a:cubicBezTo>
                    <a:pt x="203" y="99"/>
                    <a:pt x="198" y="68"/>
                    <a:pt x="187" y="51"/>
                  </a:cubicBezTo>
                  <a:cubicBezTo>
                    <a:pt x="180" y="40"/>
                    <a:pt x="170" y="35"/>
                    <a:pt x="158" y="35"/>
                  </a:cubicBezTo>
                  <a:cubicBezTo>
                    <a:pt x="139" y="35"/>
                    <a:pt x="123" y="48"/>
                    <a:pt x="111" y="76"/>
                  </a:cubicBezTo>
                  <a:lnTo>
                    <a:pt x="111" y="2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2" name="Freeform 255"/>
            <p:cNvSpPr>
              <a:spLocks noEditPoints="1"/>
            </p:cNvSpPr>
            <p:nvPr userDrawn="1"/>
          </p:nvSpPr>
          <p:spPr bwMode="auto">
            <a:xfrm>
              <a:off x="-5601" y="5516"/>
              <a:ext cx="603"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5 w 255"/>
                <a:gd name="T17" fmla="*/ 27 h 277"/>
                <a:gd name="T18" fmla="*/ 104 w 255"/>
                <a:gd name="T19" fmla="*/ 22 h 277"/>
                <a:gd name="T20" fmla="*/ 74 w 255"/>
                <a:gd name="T21" fmla="*/ 30 h 277"/>
                <a:gd name="T22" fmla="*/ 66 w 255"/>
                <a:gd name="T23" fmla="*/ 42 h 277"/>
                <a:gd name="T24" fmla="*/ 74 w 255"/>
                <a:gd name="T25" fmla="*/ 56 h 277"/>
                <a:gd name="T26" fmla="*/ 85 w 255"/>
                <a:gd name="T27" fmla="*/ 80 h 277"/>
                <a:gd name="T28" fmla="*/ 75 w 255"/>
                <a:gd name="T29" fmla="*/ 104 h 277"/>
                <a:gd name="T30" fmla="*/ 48 w 255"/>
                <a:gd name="T31" fmla="*/ 113 h 277"/>
                <a:gd name="T32" fmla="*/ 18 w 255"/>
                <a:gd name="T33" fmla="*/ 103 h 277"/>
                <a:gd name="T34" fmla="*/ 6 w 255"/>
                <a:gd name="T35" fmla="*/ 77 h 277"/>
                <a:gd name="T36" fmla="*/ 22 w 255"/>
                <a:gd name="T37" fmla="*/ 38 h 277"/>
                <a:gd name="T38" fmla="*/ 67 w 255"/>
                <a:gd name="T39" fmla="*/ 10 h 277"/>
                <a:gd name="T40" fmla="*/ 127 w 255"/>
                <a:gd name="T41" fmla="*/ 0 h 277"/>
                <a:gd name="T42" fmla="*/ 187 w 255"/>
                <a:gd name="T43" fmla="*/ 16 h 277"/>
                <a:gd name="T44" fmla="*/ 215 w 255"/>
                <a:gd name="T45" fmla="*/ 51 h 277"/>
                <a:gd name="T46" fmla="*/ 219 w 255"/>
                <a:gd name="T47" fmla="*/ 106 h 277"/>
                <a:gd name="T48" fmla="*/ 219 w 255"/>
                <a:gd name="T49" fmla="*/ 209 h 277"/>
                <a:gd name="T50" fmla="*/ 221 w 255"/>
                <a:gd name="T51" fmla="*/ 231 h 277"/>
                <a:gd name="T52" fmla="*/ 225 w 255"/>
                <a:gd name="T53" fmla="*/ 238 h 277"/>
                <a:gd name="T54" fmla="*/ 232 w 255"/>
                <a:gd name="T55" fmla="*/ 241 h 277"/>
                <a:gd name="T56" fmla="*/ 247 w 255"/>
                <a:gd name="T57" fmla="*/ 230 h 277"/>
                <a:gd name="T58" fmla="*/ 255 w 255"/>
                <a:gd name="T59" fmla="*/ 237 h 277"/>
                <a:gd name="T60" fmla="*/ 226 w 255"/>
                <a:gd name="T61" fmla="*/ 267 h 277"/>
                <a:gd name="T62" fmla="*/ 191 w 255"/>
                <a:gd name="T63" fmla="*/ 277 h 277"/>
                <a:gd name="T64" fmla="*/ 156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8" y="263"/>
                    <a:pt x="79" y="277"/>
                    <a:pt x="53" y="277"/>
                  </a:cubicBezTo>
                  <a:cubicBezTo>
                    <a:pt x="38" y="277"/>
                    <a:pt x="25" y="272"/>
                    <a:pt x="15" y="262"/>
                  </a:cubicBezTo>
                  <a:cubicBezTo>
                    <a:pt x="5" y="252"/>
                    <a:pt x="0" y="240"/>
                    <a:pt x="0" y="225"/>
                  </a:cubicBezTo>
                  <a:cubicBezTo>
                    <a:pt x="0" y="204"/>
                    <a:pt x="9" y="186"/>
                    <a:pt x="26" y="170"/>
                  </a:cubicBezTo>
                  <a:cubicBezTo>
                    <a:pt x="44" y="154"/>
                    <a:pt x="82" y="132"/>
                    <a:pt x="140" y="106"/>
                  </a:cubicBezTo>
                  <a:cubicBezTo>
                    <a:pt x="140" y="79"/>
                    <a:pt x="140" y="79"/>
                    <a:pt x="140" y="79"/>
                  </a:cubicBezTo>
                  <a:cubicBezTo>
                    <a:pt x="140" y="59"/>
                    <a:pt x="139" y="46"/>
                    <a:pt x="137" y="41"/>
                  </a:cubicBezTo>
                  <a:cubicBezTo>
                    <a:pt x="135" y="36"/>
                    <a:pt x="131" y="31"/>
                    <a:pt x="125" y="27"/>
                  </a:cubicBezTo>
                  <a:cubicBezTo>
                    <a:pt x="119" y="23"/>
                    <a:pt x="112" y="22"/>
                    <a:pt x="104" y="22"/>
                  </a:cubicBezTo>
                  <a:cubicBezTo>
                    <a:pt x="92" y="22"/>
                    <a:pt x="82" y="24"/>
                    <a:pt x="74" y="30"/>
                  </a:cubicBezTo>
                  <a:cubicBezTo>
                    <a:pt x="69" y="33"/>
                    <a:pt x="66" y="37"/>
                    <a:pt x="66" y="42"/>
                  </a:cubicBezTo>
                  <a:cubicBezTo>
                    <a:pt x="66" y="46"/>
                    <a:pt x="69" y="51"/>
                    <a:pt x="74" y="56"/>
                  </a:cubicBezTo>
                  <a:cubicBezTo>
                    <a:pt x="82" y="65"/>
                    <a:pt x="85" y="72"/>
                    <a:pt x="85" y="80"/>
                  </a:cubicBezTo>
                  <a:cubicBezTo>
                    <a:pt x="85" y="89"/>
                    <a:pt x="82" y="97"/>
                    <a:pt x="75" y="104"/>
                  </a:cubicBezTo>
                  <a:cubicBezTo>
                    <a:pt x="68" y="110"/>
                    <a:pt x="59" y="113"/>
                    <a:pt x="48" y="113"/>
                  </a:cubicBezTo>
                  <a:cubicBezTo>
                    <a:pt x="36" y="113"/>
                    <a:pt x="26" y="110"/>
                    <a:pt x="18" y="103"/>
                  </a:cubicBezTo>
                  <a:cubicBezTo>
                    <a:pt x="10" y="96"/>
                    <a:pt x="6" y="87"/>
                    <a:pt x="6" y="77"/>
                  </a:cubicBezTo>
                  <a:cubicBezTo>
                    <a:pt x="6" y="64"/>
                    <a:pt x="11" y="51"/>
                    <a:pt x="22" y="38"/>
                  </a:cubicBezTo>
                  <a:cubicBezTo>
                    <a:pt x="33" y="26"/>
                    <a:pt x="48" y="17"/>
                    <a:pt x="67" y="10"/>
                  </a:cubicBezTo>
                  <a:cubicBezTo>
                    <a:pt x="86" y="3"/>
                    <a:pt x="106" y="0"/>
                    <a:pt x="127" y="0"/>
                  </a:cubicBezTo>
                  <a:cubicBezTo>
                    <a:pt x="152" y="0"/>
                    <a:pt x="172" y="5"/>
                    <a:pt x="187" y="16"/>
                  </a:cubicBezTo>
                  <a:cubicBezTo>
                    <a:pt x="201" y="27"/>
                    <a:pt x="211" y="38"/>
                    <a:pt x="215" y="51"/>
                  </a:cubicBezTo>
                  <a:cubicBezTo>
                    <a:pt x="218" y="59"/>
                    <a:pt x="219" y="77"/>
                    <a:pt x="219" y="106"/>
                  </a:cubicBezTo>
                  <a:cubicBezTo>
                    <a:pt x="219" y="209"/>
                    <a:pt x="219" y="209"/>
                    <a:pt x="219" y="209"/>
                  </a:cubicBezTo>
                  <a:cubicBezTo>
                    <a:pt x="219" y="221"/>
                    <a:pt x="220" y="228"/>
                    <a:pt x="221" y="231"/>
                  </a:cubicBezTo>
                  <a:cubicBezTo>
                    <a:pt x="222" y="234"/>
                    <a:pt x="223" y="237"/>
                    <a:pt x="225" y="238"/>
                  </a:cubicBezTo>
                  <a:cubicBezTo>
                    <a:pt x="227" y="240"/>
                    <a:pt x="229" y="241"/>
                    <a:pt x="232" y="241"/>
                  </a:cubicBezTo>
                  <a:cubicBezTo>
                    <a:pt x="236" y="241"/>
                    <a:pt x="241" y="237"/>
                    <a:pt x="247" y="230"/>
                  </a:cubicBezTo>
                  <a:cubicBezTo>
                    <a:pt x="255" y="237"/>
                    <a:pt x="255" y="237"/>
                    <a:pt x="255" y="237"/>
                  </a:cubicBezTo>
                  <a:cubicBezTo>
                    <a:pt x="246" y="251"/>
                    <a:pt x="236" y="261"/>
                    <a:pt x="226" y="267"/>
                  </a:cubicBezTo>
                  <a:cubicBezTo>
                    <a:pt x="216" y="274"/>
                    <a:pt x="204" y="277"/>
                    <a:pt x="191" y="277"/>
                  </a:cubicBezTo>
                  <a:cubicBezTo>
                    <a:pt x="176" y="277"/>
                    <a:pt x="164" y="273"/>
                    <a:pt x="156" y="266"/>
                  </a:cubicBezTo>
                  <a:cubicBezTo>
                    <a:pt x="147" y="259"/>
                    <a:pt x="142" y="248"/>
                    <a:pt x="140" y="234"/>
                  </a:cubicBezTo>
                  <a:close/>
                  <a:moveTo>
                    <a:pt x="140" y="213"/>
                  </a:moveTo>
                  <a:cubicBezTo>
                    <a:pt x="140" y="125"/>
                    <a:pt x="140" y="125"/>
                    <a:pt x="140" y="125"/>
                  </a:cubicBezTo>
                  <a:cubicBezTo>
                    <a:pt x="117" y="138"/>
                    <a:pt x="100" y="152"/>
                    <a:pt x="89" y="168"/>
                  </a:cubicBezTo>
                  <a:cubicBezTo>
                    <a:pt x="82" y="178"/>
                    <a:pt x="78" y="188"/>
                    <a:pt x="78" y="199"/>
                  </a:cubicBezTo>
                  <a:cubicBezTo>
                    <a:pt x="78" y="207"/>
                    <a:pt x="81" y="215"/>
                    <a:pt x="87" y="222"/>
                  </a:cubicBezTo>
                  <a:cubicBezTo>
                    <a:pt x="92" y="227"/>
                    <a:pt x="99" y="229"/>
                    <a:pt x="107" y="229"/>
                  </a:cubicBezTo>
                  <a:cubicBezTo>
                    <a:pt x="117" y="229"/>
                    <a:pt x="128"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3" name="Freeform 256"/>
            <p:cNvSpPr>
              <a:spLocks/>
            </p:cNvSpPr>
            <p:nvPr userDrawn="1"/>
          </p:nvSpPr>
          <p:spPr bwMode="auto">
            <a:xfrm>
              <a:off x="-4972" y="5516"/>
              <a:ext cx="536" cy="645"/>
            </a:xfrm>
            <a:custGeom>
              <a:avLst/>
              <a:gdLst>
                <a:gd name="T0" fmla="*/ 108 w 227"/>
                <a:gd name="T1" fmla="*/ 8 h 273"/>
                <a:gd name="T2" fmla="*/ 108 w 227"/>
                <a:gd name="T3" fmla="*/ 68 h 273"/>
                <a:gd name="T4" fmla="*/ 154 w 227"/>
                <a:gd name="T5" fmla="*/ 13 h 273"/>
                <a:gd name="T6" fmla="*/ 193 w 227"/>
                <a:gd name="T7" fmla="*/ 0 h 273"/>
                <a:gd name="T8" fmla="*/ 218 w 227"/>
                <a:gd name="T9" fmla="*/ 10 h 273"/>
                <a:gd name="T10" fmla="*/ 227 w 227"/>
                <a:gd name="T11" fmla="*/ 37 h 273"/>
                <a:gd name="T12" fmla="*/ 218 w 227"/>
                <a:gd name="T13" fmla="*/ 67 h 273"/>
                <a:gd name="T14" fmla="*/ 196 w 227"/>
                <a:gd name="T15" fmla="*/ 77 h 273"/>
                <a:gd name="T16" fmla="*/ 170 w 227"/>
                <a:gd name="T17" fmla="*/ 68 h 273"/>
                <a:gd name="T18" fmla="*/ 157 w 227"/>
                <a:gd name="T19" fmla="*/ 57 h 273"/>
                <a:gd name="T20" fmla="*/ 150 w 227"/>
                <a:gd name="T21" fmla="*/ 55 h 273"/>
                <a:gd name="T22" fmla="*/ 135 w 227"/>
                <a:gd name="T23" fmla="*/ 62 h 273"/>
                <a:gd name="T24" fmla="*/ 117 w 227"/>
                <a:gd name="T25" fmla="*/ 89 h 273"/>
                <a:gd name="T26" fmla="*/ 108 w 227"/>
                <a:gd name="T27" fmla="*/ 150 h 273"/>
                <a:gd name="T28" fmla="*/ 108 w 227"/>
                <a:gd name="T29" fmla="*/ 211 h 273"/>
                <a:gd name="T30" fmla="*/ 108 w 227"/>
                <a:gd name="T31" fmla="*/ 227 h 273"/>
                <a:gd name="T32" fmla="*/ 110 w 227"/>
                <a:gd name="T33" fmla="*/ 247 h 273"/>
                <a:gd name="T34" fmla="*/ 120 w 227"/>
                <a:gd name="T35" fmla="*/ 259 h 273"/>
                <a:gd name="T36" fmla="*/ 143 w 227"/>
                <a:gd name="T37" fmla="*/ 263 h 273"/>
                <a:gd name="T38" fmla="*/ 143 w 227"/>
                <a:gd name="T39" fmla="*/ 273 h 273"/>
                <a:gd name="T40" fmla="*/ 0 w 227"/>
                <a:gd name="T41" fmla="*/ 273 h 273"/>
                <a:gd name="T42" fmla="*/ 0 w 227"/>
                <a:gd name="T43" fmla="*/ 263 h 273"/>
                <a:gd name="T44" fmla="*/ 23 w 227"/>
                <a:gd name="T45" fmla="*/ 253 h 273"/>
                <a:gd name="T46" fmla="*/ 29 w 227"/>
                <a:gd name="T47" fmla="*/ 211 h 273"/>
                <a:gd name="T48" fmla="*/ 29 w 227"/>
                <a:gd name="T49" fmla="*/ 64 h 273"/>
                <a:gd name="T50" fmla="*/ 27 w 227"/>
                <a:gd name="T51" fmla="*/ 35 h 273"/>
                <a:gd name="T52" fmla="*/ 19 w 227"/>
                <a:gd name="T53" fmla="*/ 24 h 273"/>
                <a:gd name="T54" fmla="*/ 0 w 227"/>
                <a:gd name="T55" fmla="*/ 18 h 273"/>
                <a:gd name="T56" fmla="*/ 0 w 227"/>
                <a:gd name="T57" fmla="*/ 8 h 273"/>
                <a:gd name="T58" fmla="*/ 108 w 227"/>
                <a:gd name="T59"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7" h="273">
                  <a:moveTo>
                    <a:pt x="108" y="8"/>
                  </a:moveTo>
                  <a:cubicBezTo>
                    <a:pt x="108" y="68"/>
                    <a:pt x="108" y="68"/>
                    <a:pt x="108" y="68"/>
                  </a:cubicBezTo>
                  <a:cubicBezTo>
                    <a:pt x="126" y="41"/>
                    <a:pt x="141" y="22"/>
                    <a:pt x="154" y="13"/>
                  </a:cubicBezTo>
                  <a:cubicBezTo>
                    <a:pt x="167" y="4"/>
                    <a:pt x="180" y="0"/>
                    <a:pt x="193" y="0"/>
                  </a:cubicBezTo>
                  <a:cubicBezTo>
                    <a:pt x="203" y="0"/>
                    <a:pt x="212" y="3"/>
                    <a:pt x="218" y="10"/>
                  </a:cubicBezTo>
                  <a:cubicBezTo>
                    <a:pt x="224" y="16"/>
                    <a:pt x="227" y="26"/>
                    <a:pt x="227" y="37"/>
                  </a:cubicBezTo>
                  <a:cubicBezTo>
                    <a:pt x="227" y="50"/>
                    <a:pt x="224" y="60"/>
                    <a:pt x="218" y="67"/>
                  </a:cubicBezTo>
                  <a:cubicBezTo>
                    <a:pt x="212" y="74"/>
                    <a:pt x="205" y="77"/>
                    <a:pt x="196" y="77"/>
                  </a:cubicBezTo>
                  <a:cubicBezTo>
                    <a:pt x="186" y="77"/>
                    <a:pt x="177" y="74"/>
                    <a:pt x="170" y="68"/>
                  </a:cubicBezTo>
                  <a:cubicBezTo>
                    <a:pt x="162" y="61"/>
                    <a:pt x="158" y="58"/>
                    <a:pt x="157" y="57"/>
                  </a:cubicBezTo>
                  <a:cubicBezTo>
                    <a:pt x="155" y="56"/>
                    <a:pt x="153" y="55"/>
                    <a:pt x="150" y="55"/>
                  </a:cubicBezTo>
                  <a:cubicBezTo>
                    <a:pt x="145" y="55"/>
                    <a:pt x="140" y="57"/>
                    <a:pt x="135" y="62"/>
                  </a:cubicBezTo>
                  <a:cubicBezTo>
                    <a:pt x="127" y="68"/>
                    <a:pt x="121" y="77"/>
                    <a:pt x="117" y="89"/>
                  </a:cubicBezTo>
                  <a:cubicBezTo>
                    <a:pt x="111" y="107"/>
                    <a:pt x="108" y="128"/>
                    <a:pt x="108" y="150"/>
                  </a:cubicBezTo>
                  <a:cubicBezTo>
                    <a:pt x="108" y="211"/>
                    <a:pt x="108" y="211"/>
                    <a:pt x="108" y="211"/>
                  </a:cubicBezTo>
                  <a:cubicBezTo>
                    <a:pt x="108" y="227"/>
                    <a:pt x="108" y="227"/>
                    <a:pt x="108" y="227"/>
                  </a:cubicBezTo>
                  <a:cubicBezTo>
                    <a:pt x="108" y="237"/>
                    <a:pt x="109" y="244"/>
                    <a:pt x="110" y="247"/>
                  </a:cubicBezTo>
                  <a:cubicBezTo>
                    <a:pt x="113" y="252"/>
                    <a:pt x="116" y="256"/>
                    <a:pt x="120" y="259"/>
                  </a:cubicBezTo>
                  <a:cubicBezTo>
                    <a:pt x="125" y="261"/>
                    <a:pt x="132" y="262"/>
                    <a:pt x="143" y="263"/>
                  </a:cubicBezTo>
                  <a:cubicBezTo>
                    <a:pt x="143" y="273"/>
                    <a:pt x="143" y="273"/>
                    <a:pt x="143" y="273"/>
                  </a:cubicBezTo>
                  <a:cubicBezTo>
                    <a:pt x="0" y="273"/>
                    <a:pt x="0" y="273"/>
                    <a:pt x="0" y="273"/>
                  </a:cubicBezTo>
                  <a:cubicBezTo>
                    <a:pt x="0" y="263"/>
                    <a:pt x="0" y="263"/>
                    <a:pt x="0" y="263"/>
                  </a:cubicBezTo>
                  <a:cubicBezTo>
                    <a:pt x="11" y="262"/>
                    <a:pt x="19" y="259"/>
                    <a:pt x="23" y="253"/>
                  </a:cubicBezTo>
                  <a:cubicBezTo>
                    <a:pt x="27" y="248"/>
                    <a:pt x="29" y="234"/>
                    <a:pt x="29" y="211"/>
                  </a:cubicBezTo>
                  <a:cubicBezTo>
                    <a:pt x="29" y="64"/>
                    <a:pt x="29" y="64"/>
                    <a:pt x="29" y="64"/>
                  </a:cubicBezTo>
                  <a:cubicBezTo>
                    <a:pt x="29" y="49"/>
                    <a:pt x="28" y="39"/>
                    <a:pt x="27" y="35"/>
                  </a:cubicBezTo>
                  <a:cubicBezTo>
                    <a:pt x="25" y="30"/>
                    <a:pt x="22" y="26"/>
                    <a:pt x="19" y="24"/>
                  </a:cubicBezTo>
                  <a:cubicBezTo>
                    <a:pt x="15" y="21"/>
                    <a:pt x="9" y="19"/>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4" name="Freeform 257"/>
            <p:cNvSpPr>
              <a:spLocks/>
            </p:cNvSpPr>
            <p:nvPr userDrawn="1"/>
          </p:nvSpPr>
          <p:spPr bwMode="auto">
            <a:xfrm>
              <a:off x="-4419" y="5306"/>
              <a:ext cx="418" cy="865"/>
            </a:xfrm>
            <a:custGeom>
              <a:avLst/>
              <a:gdLst>
                <a:gd name="T0" fmla="*/ 114 w 177"/>
                <a:gd name="T1" fmla="*/ 0 h 366"/>
                <a:gd name="T2" fmla="*/ 114 w 177"/>
                <a:gd name="T3" fmla="*/ 97 h 366"/>
                <a:gd name="T4" fmla="*/ 177 w 177"/>
                <a:gd name="T5" fmla="*/ 97 h 366"/>
                <a:gd name="T6" fmla="*/ 177 w 177"/>
                <a:gd name="T7" fmla="*/ 125 h 366"/>
                <a:gd name="T8" fmla="*/ 114 w 177"/>
                <a:gd name="T9" fmla="*/ 125 h 366"/>
                <a:gd name="T10" fmla="*/ 114 w 177"/>
                <a:gd name="T11" fmla="*/ 289 h 366"/>
                <a:gd name="T12" fmla="*/ 116 w 177"/>
                <a:gd name="T13" fmla="*/ 318 h 366"/>
                <a:gd name="T14" fmla="*/ 123 w 177"/>
                <a:gd name="T15" fmla="*/ 329 h 366"/>
                <a:gd name="T16" fmla="*/ 133 w 177"/>
                <a:gd name="T17" fmla="*/ 333 h 366"/>
                <a:gd name="T18" fmla="*/ 168 w 177"/>
                <a:gd name="T19" fmla="*/ 305 h 366"/>
                <a:gd name="T20" fmla="*/ 177 w 177"/>
                <a:gd name="T21" fmla="*/ 311 h 366"/>
                <a:gd name="T22" fmla="*/ 102 w 177"/>
                <a:gd name="T23" fmla="*/ 366 h 366"/>
                <a:gd name="T24" fmla="*/ 59 w 177"/>
                <a:gd name="T25" fmla="*/ 352 h 366"/>
                <a:gd name="T26" fmla="*/ 37 w 177"/>
                <a:gd name="T27" fmla="*/ 320 h 366"/>
                <a:gd name="T28" fmla="*/ 34 w 177"/>
                <a:gd name="T29" fmla="*/ 268 h 366"/>
                <a:gd name="T30" fmla="*/ 34 w 177"/>
                <a:gd name="T31" fmla="*/ 125 h 366"/>
                <a:gd name="T32" fmla="*/ 0 w 177"/>
                <a:gd name="T33" fmla="*/ 125 h 366"/>
                <a:gd name="T34" fmla="*/ 0 w 177"/>
                <a:gd name="T35" fmla="*/ 115 h 366"/>
                <a:gd name="T36" fmla="*/ 61 w 177"/>
                <a:gd name="T37" fmla="*/ 62 h 366"/>
                <a:gd name="T38" fmla="*/ 104 w 177"/>
                <a:gd name="T39" fmla="*/ 0 h 366"/>
                <a:gd name="T40" fmla="*/ 114 w 177"/>
                <a:gd name="T41"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 h="366">
                  <a:moveTo>
                    <a:pt x="114" y="0"/>
                  </a:moveTo>
                  <a:cubicBezTo>
                    <a:pt x="114" y="97"/>
                    <a:pt x="114" y="97"/>
                    <a:pt x="114" y="97"/>
                  </a:cubicBezTo>
                  <a:cubicBezTo>
                    <a:pt x="177" y="97"/>
                    <a:pt x="177" y="97"/>
                    <a:pt x="177" y="97"/>
                  </a:cubicBezTo>
                  <a:cubicBezTo>
                    <a:pt x="177" y="125"/>
                    <a:pt x="177" y="125"/>
                    <a:pt x="177" y="125"/>
                  </a:cubicBezTo>
                  <a:cubicBezTo>
                    <a:pt x="114" y="125"/>
                    <a:pt x="114" y="125"/>
                    <a:pt x="114" y="125"/>
                  </a:cubicBezTo>
                  <a:cubicBezTo>
                    <a:pt x="114" y="289"/>
                    <a:pt x="114" y="289"/>
                    <a:pt x="114" y="289"/>
                  </a:cubicBezTo>
                  <a:cubicBezTo>
                    <a:pt x="114" y="304"/>
                    <a:pt x="114" y="314"/>
                    <a:pt x="116" y="318"/>
                  </a:cubicBezTo>
                  <a:cubicBezTo>
                    <a:pt x="117" y="323"/>
                    <a:pt x="120" y="326"/>
                    <a:pt x="123" y="329"/>
                  </a:cubicBezTo>
                  <a:cubicBezTo>
                    <a:pt x="127" y="332"/>
                    <a:pt x="130" y="333"/>
                    <a:pt x="133" y="333"/>
                  </a:cubicBezTo>
                  <a:cubicBezTo>
                    <a:pt x="146" y="333"/>
                    <a:pt x="157" y="324"/>
                    <a:pt x="168" y="305"/>
                  </a:cubicBezTo>
                  <a:cubicBezTo>
                    <a:pt x="177" y="311"/>
                    <a:pt x="177" y="311"/>
                    <a:pt x="177" y="311"/>
                  </a:cubicBezTo>
                  <a:cubicBezTo>
                    <a:pt x="161" y="348"/>
                    <a:pt x="137" y="366"/>
                    <a:pt x="102" y="366"/>
                  </a:cubicBezTo>
                  <a:cubicBezTo>
                    <a:pt x="85" y="366"/>
                    <a:pt x="71" y="361"/>
                    <a:pt x="59" y="352"/>
                  </a:cubicBezTo>
                  <a:cubicBezTo>
                    <a:pt x="48" y="342"/>
                    <a:pt x="40" y="332"/>
                    <a:pt x="37" y="320"/>
                  </a:cubicBezTo>
                  <a:cubicBezTo>
                    <a:pt x="35" y="314"/>
                    <a:pt x="34" y="297"/>
                    <a:pt x="34" y="268"/>
                  </a:cubicBezTo>
                  <a:cubicBezTo>
                    <a:pt x="34" y="125"/>
                    <a:pt x="34" y="125"/>
                    <a:pt x="34" y="125"/>
                  </a:cubicBezTo>
                  <a:cubicBezTo>
                    <a:pt x="0" y="125"/>
                    <a:pt x="0" y="125"/>
                    <a:pt x="0" y="125"/>
                  </a:cubicBezTo>
                  <a:cubicBezTo>
                    <a:pt x="0" y="115"/>
                    <a:pt x="0" y="115"/>
                    <a:pt x="0" y="115"/>
                  </a:cubicBezTo>
                  <a:cubicBezTo>
                    <a:pt x="24" y="98"/>
                    <a:pt x="44" y="81"/>
                    <a:pt x="61" y="62"/>
                  </a:cubicBezTo>
                  <a:cubicBezTo>
                    <a:pt x="77" y="44"/>
                    <a:pt x="92" y="23"/>
                    <a:pt x="104" y="0"/>
                  </a:cubicBezTo>
                  <a:lnTo>
                    <a:pt x="1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5" name="Freeform 258"/>
            <p:cNvSpPr>
              <a:spLocks/>
            </p:cNvSpPr>
            <p:nvPr userDrawn="1"/>
          </p:nvSpPr>
          <p:spPr bwMode="auto">
            <a:xfrm>
              <a:off x="-3968" y="5516"/>
              <a:ext cx="1056" cy="645"/>
            </a:xfrm>
            <a:custGeom>
              <a:avLst/>
              <a:gdLst>
                <a:gd name="T0" fmla="*/ 108 w 447"/>
                <a:gd name="T1" fmla="*/ 8 h 273"/>
                <a:gd name="T2" fmla="*/ 108 w 447"/>
                <a:gd name="T3" fmla="*/ 43 h 273"/>
                <a:gd name="T4" fmla="*/ 148 w 447"/>
                <a:gd name="T5" fmla="*/ 10 h 273"/>
                <a:gd name="T6" fmla="*/ 189 w 447"/>
                <a:gd name="T7" fmla="*/ 0 h 273"/>
                <a:gd name="T8" fmla="*/ 232 w 447"/>
                <a:gd name="T9" fmla="*/ 12 h 273"/>
                <a:gd name="T10" fmla="*/ 258 w 447"/>
                <a:gd name="T11" fmla="*/ 48 h 273"/>
                <a:gd name="T12" fmla="*/ 302 w 447"/>
                <a:gd name="T13" fmla="*/ 11 h 273"/>
                <a:gd name="T14" fmla="*/ 345 w 447"/>
                <a:gd name="T15" fmla="*/ 0 h 273"/>
                <a:gd name="T16" fmla="*/ 389 w 447"/>
                <a:gd name="T17" fmla="*/ 13 h 273"/>
                <a:gd name="T18" fmla="*/ 412 w 447"/>
                <a:gd name="T19" fmla="*/ 45 h 273"/>
                <a:gd name="T20" fmla="*/ 418 w 447"/>
                <a:gd name="T21" fmla="*/ 107 h 273"/>
                <a:gd name="T22" fmla="*/ 418 w 447"/>
                <a:gd name="T23" fmla="*/ 215 h 273"/>
                <a:gd name="T24" fmla="*/ 424 w 447"/>
                <a:gd name="T25" fmla="*/ 253 h 273"/>
                <a:gd name="T26" fmla="*/ 447 w 447"/>
                <a:gd name="T27" fmla="*/ 263 h 273"/>
                <a:gd name="T28" fmla="*/ 447 w 447"/>
                <a:gd name="T29" fmla="*/ 273 h 273"/>
                <a:gd name="T30" fmla="*/ 310 w 447"/>
                <a:gd name="T31" fmla="*/ 273 h 273"/>
                <a:gd name="T32" fmla="*/ 310 w 447"/>
                <a:gd name="T33" fmla="*/ 263 h 273"/>
                <a:gd name="T34" fmla="*/ 334 w 447"/>
                <a:gd name="T35" fmla="*/ 250 h 273"/>
                <a:gd name="T36" fmla="*/ 339 w 447"/>
                <a:gd name="T37" fmla="*/ 215 h 273"/>
                <a:gd name="T38" fmla="*/ 339 w 447"/>
                <a:gd name="T39" fmla="*/ 101 h 273"/>
                <a:gd name="T40" fmla="*/ 336 w 447"/>
                <a:gd name="T41" fmla="*/ 56 h 273"/>
                <a:gd name="T42" fmla="*/ 327 w 447"/>
                <a:gd name="T43" fmla="*/ 42 h 273"/>
                <a:gd name="T44" fmla="*/ 313 w 447"/>
                <a:gd name="T45" fmla="*/ 37 h 273"/>
                <a:gd name="T46" fmla="*/ 288 w 447"/>
                <a:gd name="T47" fmla="*/ 46 h 273"/>
                <a:gd name="T48" fmla="*/ 263 w 447"/>
                <a:gd name="T49" fmla="*/ 73 h 273"/>
                <a:gd name="T50" fmla="*/ 263 w 447"/>
                <a:gd name="T51" fmla="*/ 215 h 273"/>
                <a:gd name="T52" fmla="*/ 268 w 447"/>
                <a:gd name="T53" fmla="*/ 251 h 273"/>
                <a:gd name="T54" fmla="*/ 293 w 447"/>
                <a:gd name="T55" fmla="*/ 263 h 273"/>
                <a:gd name="T56" fmla="*/ 293 w 447"/>
                <a:gd name="T57" fmla="*/ 273 h 273"/>
                <a:gd name="T58" fmla="*/ 155 w 447"/>
                <a:gd name="T59" fmla="*/ 273 h 273"/>
                <a:gd name="T60" fmla="*/ 155 w 447"/>
                <a:gd name="T61" fmla="*/ 263 h 273"/>
                <a:gd name="T62" fmla="*/ 173 w 447"/>
                <a:gd name="T63" fmla="*/ 257 h 273"/>
                <a:gd name="T64" fmla="*/ 181 w 447"/>
                <a:gd name="T65" fmla="*/ 246 h 273"/>
                <a:gd name="T66" fmla="*/ 183 w 447"/>
                <a:gd name="T67" fmla="*/ 215 h 273"/>
                <a:gd name="T68" fmla="*/ 183 w 447"/>
                <a:gd name="T69" fmla="*/ 101 h 273"/>
                <a:gd name="T70" fmla="*/ 181 w 447"/>
                <a:gd name="T71" fmla="*/ 56 h 273"/>
                <a:gd name="T72" fmla="*/ 171 w 447"/>
                <a:gd name="T73" fmla="*/ 42 h 273"/>
                <a:gd name="T74" fmla="*/ 157 w 447"/>
                <a:gd name="T75" fmla="*/ 37 h 273"/>
                <a:gd name="T76" fmla="*/ 136 w 447"/>
                <a:gd name="T77" fmla="*/ 43 h 273"/>
                <a:gd name="T78" fmla="*/ 108 w 447"/>
                <a:gd name="T79" fmla="*/ 73 h 273"/>
                <a:gd name="T80" fmla="*/ 108 w 447"/>
                <a:gd name="T81" fmla="*/ 215 h 273"/>
                <a:gd name="T82" fmla="*/ 113 w 447"/>
                <a:gd name="T83" fmla="*/ 252 h 273"/>
                <a:gd name="T84" fmla="*/ 136 w 447"/>
                <a:gd name="T85" fmla="*/ 263 h 273"/>
                <a:gd name="T86" fmla="*/ 136 w 447"/>
                <a:gd name="T87" fmla="*/ 273 h 273"/>
                <a:gd name="T88" fmla="*/ 0 w 447"/>
                <a:gd name="T89" fmla="*/ 273 h 273"/>
                <a:gd name="T90" fmla="*/ 0 w 447"/>
                <a:gd name="T91" fmla="*/ 263 h 273"/>
                <a:gd name="T92" fmla="*/ 23 w 447"/>
                <a:gd name="T93" fmla="*/ 252 h 273"/>
                <a:gd name="T94" fmla="*/ 28 w 447"/>
                <a:gd name="T95" fmla="*/ 215 h 273"/>
                <a:gd name="T96" fmla="*/ 28 w 447"/>
                <a:gd name="T97" fmla="*/ 66 h 273"/>
                <a:gd name="T98" fmla="*/ 23 w 447"/>
                <a:gd name="T99" fmla="*/ 28 h 273"/>
                <a:gd name="T100" fmla="*/ 0 w 447"/>
                <a:gd name="T101" fmla="*/ 18 h 273"/>
                <a:gd name="T102" fmla="*/ 0 w 447"/>
                <a:gd name="T103" fmla="*/ 8 h 273"/>
                <a:gd name="T104" fmla="*/ 108 w 447"/>
                <a:gd name="T10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7" h="273">
                  <a:moveTo>
                    <a:pt x="108" y="8"/>
                  </a:moveTo>
                  <a:cubicBezTo>
                    <a:pt x="108" y="43"/>
                    <a:pt x="108" y="43"/>
                    <a:pt x="108" y="43"/>
                  </a:cubicBezTo>
                  <a:cubicBezTo>
                    <a:pt x="122" y="27"/>
                    <a:pt x="136" y="16"/>
                    <a:pt x="148" y="10"/>
                  </a:cubicBezTo>
                  <a:cubicBezTo>
                    <a:pt x="160" y="3"/>
                    <a:pt x="174" y="0"/>
                    <a:pt x="189" y="0"/>
                  </a:cubicBezTo>
                  <a:cubicBezTo>
                    <a:pt x="206" y="0"/>
                    <a:pt x="220" y="4"/>
                    <a:pt x="232" y="12"/>
                  </a:cubicBezTo>
                  <a:cubicBezTo>
                    <a:pt x="243" y="20"/>
                    <a:pt x="252" y="32"/>
                    <a:pt x="258" y="48"/>
                  </a:cubicBezTo>
                  <a:cubicBezTo>
                    <a:pt x="273" y="31"/>
                    <a:pt x="288" y="19"/>
                    <a:pt x="302" y="11"/>
                  </a:cubicBezTo>
                  <a:cubicBezTo>
                    <a:pt x="316" y="4"/>
                    <a:pt x="330" y="0"/>
                    <a:pt x="345" y="0"/>
                  </a:cubicBezTo>
                  <a:cubicBezTo>
                    <a:pt x="364" y="0"/>
                    <a:pt x="378" y="4"/>
                    <a:pt x="389" y="13"/>
                  </a:cubicBezTo>
                  <a:cubicBezTo>
                    <a:pt x="400" y="21"/>
                    <a:pt x="408" y="32"/>
                    <a:pt x="412" y="45"/>
                  </a:cubicBezTo>
                  <a:cubicBezTo>
                    <a:pt x="416" y="58"/>
                    <a:pt x="418" y="78"/>
                    <a:pt x="418" y="107"/>
                  </a:cubicBezTo>
                  <a:cubicBezTo>
                    <a:pt x="418" y="215"/>
                    <a:pt x="418" y="215"/>
                    <a:pt x="418" y="215"/>
                  </a:cubicBezTo>
                  <a:cubicBezTo>
                    <a:pt x="418" y="236"/>
                    <a:pt x="420" y="248"/>
                    <a:pt x="424" y="253"/>
                  </a:cubicBezTo>
                  <a:cubicBezTo>
                    <a:pt x="427" y="258"/>
                    <a:pt x="435" y="261"/>
                    <a:pt x="447" y="263"/>
                  </a:cubicBezTo>
                  <a:cubicBezTo>
                    <a:pt x="447" y="273"/>
                    <a:pt x="447" y="273"/>
                    <a:pt x="447" y="273"/>
                  </a:cubicBezTo>
                  <a:cubicBezTo>
                    <a:pt x="310" y="273"/>
                    <a:pt x="310" y="273"/>
                    <a:pt x="310" y="273"/>
                  </a:cubicBezTo>
                  <a:cubicBezTo>
                    <a:pt x="310" y="263"/>
                    <a:pt x="310" y="263"/>
                    <a:pt x="310" y="263"/>
                  </a:cubicBezTo>
                  <a:cubicBezTo>
                    <a:pt x="321" y="262"/>
                    <a:pt x="329" y="258"/>
                    <a:pt x="334" y="250"/>
                  </a:cubicBezTo>
                  <a:cubicBezTo>
                    <a:pt x="337" y="245"/>
                    <a:pt x="339" y="234"/>
                    <a:pt x="339" y="215"/>
                  </a:cubicBezTo>
                  <a:cubicBezTo>
                    <a:pt x="339" y="101"/>
                    <a:pt x="339" y="101"/>
                    <a:pt x="339" y="101"/>
                  </a:cubicBezTo>
                  <a:cubicBezTo>
                    <a:pt x="339" y="78"/>
                    <a:pt x="338" y="63"/>
                    <a:pt x="336" y="56"/>
                  </a:cubicBezTo>
                  <a:cubicBezTo>
                    <a:pt x="334" y="50"/>
                    <a:pt x="331" y="45"/>
                    <a:pt x="327" y="42"/>
                  </a:cubicBezTo>
                  <a:cubicBezTo>
                    <a:pt x="323" y="39"/>
                    <a:pt x="318" y="37"/>
                    <a:pt x="313" y="37"/>
                  </a:cubicBezTo>
                  <a:cubicBezTo>
                    <a:pt x="305" y="37"/>
                    <a:pt x="296" y="40"/>
                    <a:pt x="288" y="46"/>
                  </a:cubicBezTo>
                  <a:cubicBezTo>
                    <a:pt x="280" y="52"/>
                    <a:pt x="271" y="61"/>
                    <a:pt x="263" y="73"/>
                  </a:cubicBezTo>
                  <a:cubicBezTo>
                    <a:pt x="263" y="215"/>
                    <a:pt x="263" y="215"/>
                    <a:pt x="263" y="215"/>
                  </a:cubicBezTo>
                  <a:cubicBezTo>
                    <a:pt x="263" y="234"/>
                    <a:pt x="264" y="246"/>
                    <a:pt x="268" y="251"/>
                  </a:cubicBezTo>
                  <a:cubicBezTo>
                    <a:pt x="272" y="258"/>
                    <a:pt x="280" y="262"/>
                    <a:pt x="293" y="263"/>
                  </a:cubicBezTo>
                  <a:cubicBezTo>
                    <a:pt x="293" y="273"/>
                    <a:pt x="293" y="273"/>
                    <a:pt x="293" y="273"/>
                  </a:cubicBezTo>
                  <a:cubicBezTo>
                    <a:pt x="155" y="273"/>
                    <a:pt x="155" y="273"/>
                    <a:pt x="155" y="273"/>
                  </a:cubicBezTo>
                  <a:cubicBezTo>
                    <a:pt x="155" y="263"/>
                    <a:pt x="155" y="263"/>
                    <a:pt x="155" y="263"/>
                  </a:cubicBezTo>
                  <a:cubicBezTo>
                    <a:pt x="163" y="263"/>
                    <a:pt x="168" y="261"/>
                    <a:pt x="173" y="257"/>
                  </a:cubicBezTo>
                  <a:cubicBezTo>
                    <a:pt x="177" y="254"/>
                    <a:pt x="180" y="250"/>
                    <a:pt x="181" y="246"/>
                  </a:cubicBezTo>
                  <a:cubicBezTo>
                    <a:pt x="183" y="241"/>
                    <a:pt x="183" y="231"/>
                    <a:pt x="183" y="215"/>
                  </a:cubicBezTo>
                  <a:cubicBezTo>
                    <a:pt x="183" y="101"/>
                    <a:pt x="183" y="101"/>
                    <a:pt x="183" y="101"/>
                  </a:cubicBezTo>
                  <a:cubicBezTo>
                    <a:pt x="183" y="77"/>
                    <a:pt x="182" y="62"/>
                    <a:pt x="181" y="56"/>
                  </a:cubicBezTo>
                  <a:cubicBezTo>
                    <a:pt x="179" y="50"/>
                    <a:pt x="175" y="45"/>
                    <a:pt x="171" y="42"/>
                  </a:cubicBezTo>
                  <a:cubicBezTo>
                    <a:pt x="167" y="39"/>
                    <a:pt x="162" y="37"/>
                    <a:pt x="157" y="37"/>
                  </a:cubicBezTo>
                  <a:cubicBezTo>
                    <a:pt x="149" y="37"/>
                    <a:pt x="142" y="39"/>
                    <a:pt x="136" y="43"/>
                  </a:cubicBezTo>
                  <a:cubicBezTo>
                    <a:pt x="127" y="49"/>
                    <a:pt x="118" y="59"/>
                    <a:pt x="108" y="73"/>
                  </a:cubicBezTo>
                  <a:cubicBezTo>
                    <a:pt x="108" y="215"/>
                    <a:pt x="108" y="215"/>
                    <a:pt x="108" y="215"/>
                  </a:cubicBezTo>
                  <a:cubicBezTo>
                    <a:pt x="108" y="234"/>
                    <a:pt x="109" y="246"/>
                    <a:pt x="113" y="252"/>
                  </a:cubicBezTo>
                  <a:cubicBezTo>
                    <a:pt x="117" y="258"/>
                    <a:pt x="125" y="262"/>
                    <a:pt x="136" y="263"/>
                  </a:cubicBezTo>
                  <a:cubicBezTo>
                    <a:pt x="136" y="273"/>
                    <a:pt x="136" y="273"/>
                    <a:pt x="136" y="273"/>
                  </a:cubicBezTo>
                  <a:cubicBezTo>
                    <a:pt x="0" y="273"/>
                    <a:pt x="0" y="273"/>
                    <a:pt x="0" y="273"/>
                  </a:cubicBezTo>
                  <a:cubicBezTo>
                    <a:pt x="0" y="263"/>
                    <a:pt x="0" y="263"/>
                    <a:pt x="0" y="263"/>
                  </a:cubicBezTo>
                  <a:cubicBezTo>
                    <a:pt x="11" y="262"/>
                    <a:pt x="19" y="258"/>
                    <a:pt x="23" y="252"/>
                  </a:cubicBezTo>
                  <a:cubicBezTo>
                    <a:pt x="27" y="248"/>
                    <a:pt x="28" y="236"/>
                    <a:pt x="28" y="215"/>
                  </a:cubicBezTo>
                  <a:cubicBezTo>
                    <a:pt x="28" y="66"/>
                    <a:pt x="28" y="66"/>
                    <a:pt x="28" y="66"/>
                  </a:cubicBezTo>
                  <a:cubicBezTo>
                    <a:pt x="28" y="46"/>
                    <a:pt x="26" y="33"/>
                    <a:pt x="23" y="28"/>
                  </a:cubicBezTo>
                  <a:cubicBezTo>
                    <a:pt x="19" y="23"/>
                    <a:pt x="11"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6" name="Freeform 259"/>
            <p:cNvSpPr>
              <a:spLocks noEditPoints="1"/>
            </p:cNvSpPr>
            <p:nvPr userDrawn="1"/>
          </p:nvSpPr>
          <p:spPr bwMode="auto">
            <a:xfrm>
              <a:off x="-2864" y="5516"/>
              <a:ext cx="524" cy="664"/>
            </a:xfrm>
            <a:custGeom>
              <a:avLst/>
              <a:gdLst>
                <a:gd name="T0" fmla="*/ 222 w 222"/>
                <a:gd name="T1" fmla="*/ 131 h 281"/>
                <a:gd name="T2" fmla="*/ 76 w 222"/>
                <a:gd name="T3" fmla="*/ 131 h 281"/>
                <a:gd name="T4" fmla="*/ 104 w 222"/>
                <a:gd name="T5" fmla="*/ 214 h 281"/>
                <a:gd name="T6" fmla="*/ 151 w 222"/>
                <a:gd name="T7" fmla="*/ 238 h 281"/>
                <a:gd name="T8" fmla="*/ 182 w 222"/>
                <a:gd name="T9" fmla="*/ 229 h 281"/>
                <a:gd name="T10" fmla="*/ 212 w 222"/>
                <a:gd name="T11" fmla="*/ 194 h 281"/>
                <a:gd name="T12" fmla="*/ 222 w 222"/>
                <a:gd name="T13" fmla="*/ 201 h 281"/>
                <a:gd name="T14" fmla="*/ 174 w 222"/>
                <a:gd name="T15" fmla="*/ 263 h 281"/>
                <a:gd name="T16" fmla="*/ 114 w 222"/>
                <a:gd name="T17" fmla="*/ 281 h 281"/>
                <a:gd name="T18" fmla="*/ 24 w 222"/>
                <a:gd name="T19" fmla="*/ 236 h 281"/>
                <a:gd name="T20" fmla="*/ 0 w 222"/>
                <a:gd name="T21" fmla="*/ 145 h 281"/>
                <a:gd name="T22" fmla="*/ 36 w 222"/>
                <a:gd name="T23" fmla="*/ 39 h 281"/>
                <a:gd name="T24" fmla="*/ 120 w 222"/>
                <a:gd name="T25" fmla="*/ 0 h 281"/>
                <a:gd name="T26" fmla="*/ 190 w 222"/>
                <a:gd name="T27" fmla="*/ 33 h 281"/>
                <a:gd name="T28" fmla="*/ 222 w 222"/>
                <a:gd name="T29" fmla="*/ 131 h 281"/>
                <a:gd name="T30" fmla="*/ 152 w 222"/>
                <a:gd name="T31" fmla="*/ 112 h 281"/>
                <a:gd name="T32" fmla="*/ 147 w 222"/>
                <a:gd name="T33" fmla="*/ 49 h 281"/>
                <a:gd name="T34" fmla="*/ 132 w 222"/>
                <a:gd name="T35" fmla="*/ 24 h 281"/>
                <a:gd name="T36" fmla="*/ 116 w 222"/>
                <a:gd name="T37" fmla="*/ 18 h 281"/>
                <a:gd name="T38" fmla="*/ 92 w 222"/>
                <a:gd name="T39" fmla="*/ 33 h 281"/>
                <a:gd name="T40" fmla="*/ 75 w 222"/>
                <a:gd name="T41" fmla="*/ 102 h 281"/>
                <a:gd name="T42" fmla="*/ 75 w 222"/>
                <a:gd name="T43" fmla="*/ 112 h 281"/>
                <a:gd name="T44" fmla="*/ 152 w 222"/>
                <a:gd name="T45" fmla="*/ 11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2" h="281">
                  <a:moveTo>
                    <a:pt x="222" y="131"/>
                  </a:moveTo>
                  <a:cubicBezTo>
                    <a:pt x="76" y="131"/>
                    <a:pt x="76" y="131"/>
                    <a:pt x="76" y="131"/>
                  </a:cubicBezTo>
                  <a:cubicBezTo>
                    <a:pt x="78" y="166"/>
                    <a:pt x="87" y="194"/>
                    <a:pt x="104" y="214"/>
                  </a:cubicBezTo>
                  <a:cubicBezTo>
                    <a:pt x="117" y="230"/>
                    <a:pt x="133" y="238"/>
                    <a:pt x="151" y="238"/>
                  </a:cubicBezTo>
                  <a:cubicBezTo>
                    <a:pt x="163" y="238"/>
                    <a:pt x="173" y="235"/>
                    <a:pt x="182" y="229"/>
                  </a:cubicBezTo>
                  <a:cubicBezTo>
                    <a:pt x="192" y="222"/>
                    <a:pt x="202" y="211"/>
                    <a:pt x="212" y="194"/>
                  </a:cubicBezTo>
                  <a:cubicBezTo>
                    <a:pt x="222" y="201"/>
                    <a:pt x="222" y="201"/>
                    <a:pt x="222" y="201"/>
                  </a:cubicBezTo>
                  <a:cubicBezTo>
                    <a:pt x="207" y="230"/>
                    <a:pt x="191" y="251"/>
                    <a:pt x="174" y="263"/>
                  </a:cubicBezTo>
                  <a:cubicBezTo>
                    <a:pt x="157" y="275"/>
                    <a:pt x="137" y="281"/>
                    <a:pt x="114" y="281"/>
                  </a:cubicBezTo>
                  <a:cubicBezTo>
                    <a:pt x="74" y="281"/>
                    <a:pt x="45" y="266"/>
                    <a:pt x="24" y="236"/>
                  </a:cubicBezTo>
                  <a:cubicBezTo>
                    <a:pt x="8" y="211"/>
                    <a:pt x="0" y="181"/>
                    <a:pt x="0" y="145"/>
                  </a:cubicBezTo>
                  <a:cubicBezTo>
                    <a:pt x="0" y="101"/>
                    <a:pt x="12" y="65"/>
                    <a:pt x="36" y="39"/>
                  </a:cubicBezTo>
                  <a:cubicBezTo>
                    <a:pt x="60" y="13"/>
                    <a:pt x="88" y="0"/>
                    <a:pt x="120" y="0"/>
                  </a:cubicBezTo>
                  <a:cubicBezTo>
                    <a:pt x="147" y="0"/>
                    <a:pt x="170" y="11"/>
                    <a:pt x="190" y="33"/>
                  </a:cubicBezTo>
                  <a:cubicBezTo>
                    <a:pt x="210" y="55"/>
                    <a:pt x="220" y="88"/>
                    <a:pt x="222" y="131"/>
                  </a:cubicBezTo>
                  <a:close/>
                  <a:moveTo>
                    <a:pt x="152" y="112"/>
                  </a:moveTo>
                  <a:cubicBezTo>
                    <a:pt x="152" y="82"/>
                    <a:pt x="150" y="61"/>
                    <a:pt x="147" y="49"/>
                  </a:cubicBezTo>
                  <a:cubicBezTo>
                    <a:pt x="144" y="38"/>
                    <a:pt x="139" y="29"/>
                    <a:pt x="132" y="24"/>
                  </a:cubicBezTo>
                  <a:cubicBezTo>
                    <a:pt x="128" y="20"/>
                    <a:pt x="122" y="18"/>
                    <a:pt x="116" y="18"/>
                  </a:cubicBezTo>
                  <a:cubicBezTo>
                    <a:pt x="106" y="18"/>
                    <a:pt x="98" y="23"/>
                    <a:pt x="92" y="33"/>
                  </a:cubicBezTo>
                  <a:cubicBezTo>
                    <a:pt x="80" y="50"/>
                    <a:pt x="75" y="73"/>
                    <a:pt x="75" y="102"/>
                  </a:cubicBezTo>
                  <a:cubicBezTo>
                    <a:pt x="75" y="112"/>
                    <a:pt x="75" y="112"/>
                    <a:pt x="75" y="112"/>
                  </a:cubicBezTo>
                  <a:lnTo>
                    <a:pt x="152"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7" name="Freeform 260"/>
            <p:cNvSpPr>
              <a:spLocks/>
            </p:cNvSpPr>
            <p:nvPr userDrawn="1"/>
          </p:nvSpPr>
          <p:spPr bwMode="auto">
            <a:xfrm>
              <a:off x="-2302" y="5516"/>
              <a:ext cx="676" cy="645"/>
            </a:xfrm>
            <a:custGeom>
              <a:avLst/>
              <a:gdLst>
                <a:gd name="T0" fmla="*/ 108 w 286"/>
                <a:gd name="T1" fmla="*/ 8 h 273"/>
                <a:gd name="T2" fmla="*/ 108 w 286"/>
                <a:gd name="T3" fmla="*/ 42 h 273"/>
                <a:gd name="T4" fmla="*/ 147 w 286"/>
                <a:gd name="T5" fmla="*/ 10 h 273"/>
                <a:gd name="T6" fmla="*/ 187 w 286"/>
                <a:gd name="T7" fmla="*/ 0 h 273"/>
                <a:gd name="T8" fmla="*/ 230 w 286"/>
                <a:gd name="T9" fmla="*/ 14 h 273"/>
                <a:gd name="T10" fmla="*/ 253 w 286"/>
                <a:gd name="T11" fmla="*/ 50 h 273"/>
                <a:gd name="T12" fmla="*/ 257 w 286"/>
                <a:gd name="T13" fmla="*/ 112 h 273"/>
                <a:gd name="T14" fmla="*/ 257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3 w 286"/>
                <a:gd name="T27" fmla="*/ 250 h 273"/>
                <a:gd name="T28" fmla="*/ 178 w 286"/>
                <a:gd name="T29" fmla="*/ 215 h 273"/>
                <a:gd name="T30" fmla="*/ 178 w 286"/>
                <a:gd name="T31" fmla="*/ 97 h 273"/>
                <a:gd name="T32" fmla="*/ 175 w 286"/>
                <a:gd name="T33" fmla="*/ 56 h 273"/>
                <a:gd name="T34" fmla="*/ 167 w 286"/>
                <a:gd name="T35" fmla="*/ 43 h 273"/>
                <a:gd name="T36" fmla="*/ 153 w 286"/>
                <a:gd name="T37" fmla="*/ 38 h 273"/>
                <a:gd name="T38" fmla="*/ 108 w 286"/>
                <a:gd name="T39" fmla="*/ 73 h 273"/>
                <a:gd name="T40" fmla="*/ 108 w 286"/>
                <a:gd name="T41" fmla="*/ 215 h 273"/>
                <a:gd name="T42" fmla="*/ 113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8 w 286"/>
                <a:gd name="T55" fmla="*/ 215 h 273"/>
                <a:gd name="T56" fmla="*/ 28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1" y="28"/>
                    <a:pt x="135" y="17"/>
                    <a:pt x="147" y="10"/>
                  </a:cubicBezTo>
                  <a:cubicBezTo>
                    <a:pt x="160" y="3"/>
                    <a:pt x="173" y="0"/>
                    <a:pt x="187" y="0"/>
                  </a:cubicBezTo>
                  <a:cubicBezTo>
                    <a:pt x="205" y="0"/>
                    <a:pt x="219" y="5"/>
                    <a:pt x="230" y="14"/>
                  </a:cubicBezTo>
                  <a:cubicBezTo>
                    <a:pt x="242" y="24"/>
                    <a:pt x="249" y="36"/>
                    <a:pt x="253" y="50"/>
                  </a:cubicBezTo>
                  <a:cubicBezTo>
                    <a:pt x="256" y="61"/>
                    <a:pt x="257" y="81"/>
                    <a:pt x="257" y="112"/>
                  </a:cubicBezTo>
                  <a:cubicBezTo>
                    <a:pt x="257" y="215"/>
                    <a:pt x="257" y="215"/>
                    <a:pt x="257" y="215"/>
                  </a:cubicBezTo>
                  <a:cubicBezTo>
                    <a:pt x="257" y="236"/>
                    <a:pt x="259" y="248"/>
                    <a:pt x="263" y="253"/>
                  </a:cubicBezTo>
                  <a:cubicBezTo>
                    <a:pt x="267" y="258"/>
                    <a:pt x="274" y="262"/>
                    <a:pt x="286" y="263"/>
                  </a:cubicBezTo>
                  <a:cubicBezTo>
                    <a:pt x="286" y="273"/>
                    <a:pt x="286" y="273"/>
                    <a:pt x="286" y="273"/>
                  </a:cubicBezTo>
                  <a:cubicBezTo>
                    <a:pt x="152" y="273"/>
                    <a:pt x="152" y="273"/>
                    <a:pt x="152" y="273"/>
                  </a:cubicBezTo>
                  <a:cubicBezTo>
                    <a:pt x="152" y="263"/>
                    <a:pt x="152" y="263"/>
                    <a:pt x="152" y="263"/>
                  </a:cubicBezTo>
                  <a:cubicBezTo>
                    <a:pt x="162" y="262"/>
                    <a:pt x="169" y="257"/>
                    <a:pt x="173" y="250"/>
                  </a:cubicBezTo>
                  <a:cubicBezTo>
                    <a:pt x="176" y="246"/>
                    <a:pt x="178" y="234"/>
                    <a:pt x="178" y="215"/>
                  </a:cubicBezTo>
                  <a:cubicBezTo>
                    <a:pt x="178" y="97"/>
                    <a:pt x="178" y="97"/>
                    <a:pt x="178" y="97"/>
                  </a:cubicBezTo>
                  <a:cubicBezTo>
                    <a:pt x="178" y="76"/>
                    <a:pt x="177" y="62"/>
                    <a:pt x="175" y="56"/>
                  </a:cubicBezTo>
                  <a:cubicBezTo>
                    <a:pt x="174" y="50"/>
                    <a:pt x="171" y="46"/>
                    <a:pt x="167" y="43"/>
                  </a:cubicBezTo>
                  <a:cubicBezTo>
                    <a:pt x="163" y="40"/>
                    <a:pt x="158" y="38"/>
                    <a:pt x="153" y="38"/>
                  </a:cubicBezTo>
                  <a:cubicBezTo>
                    <a:pt x="137" y="38"/>
                    <a:pt x="122" y="50"/>
                    <a:pt x="108" y="73"/>
                  </a:cubicBezTo>
                  <a:cubicBezTo>
                    <a:pt x="108" y="215"/>
                    <a:pt x="108" y="215"/>
                    <a:pt x="108" y="215"/>
                  </a:cubicBezTo>
                  <a:cubicBezTo>
                    <a:pt x="108" y="235"/>
                    <a:pt x="110" y="248"/>
                    <a:pt x="113" y="253"/>
                  </a:cubicBezTo>
                  <a:cubicBezTo>
                    <a:pt x="117"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8" y="236"/>
                    <a:pt x="28" y="215"/>
                  </a:cubicBezTo>
                  <a:cubicBezTo>
                    <a:pt x="28" y="66"/>
                    <a:pt x="28" y="66"/>
                    <a:pt x="28" y="66"/>
                  </a:cubicBezTo>
                  <a:cubicBezTo>
                    <a:pt x="28" y="46"/>
                    <a:pt x="27" y="33"/>
                    <a:pt x="23" y="28"/>
                  </a:cubicBezTo>
                  <a:cubicBezTo>
                    <a:pt x="19" y="23"/>
                    <a:pt x="12"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8" name="Freeform 261"/>
            <p:cNvSpPr>
              <a:spLocks/>
            </p:cNvSpPr>
            <p:nvPr userDrawn="1"/>
          </p:nvSpPr>
          <p:spPr bwMode="auto">
            <a:xfrm>
              <a:off x="-1602" y="5306"/>
              <a:ext cx="418" cy="865"/>
            </a:xfrm>
            <a:custGeom>
              <a:avLst/>
              <a:gdLst>
                <a:gd name="T0" fmla="*/ 114 w 177"/>
                <a:gd name="T1" fmla="*/ 0 h 366"/>
                <a:gd name="T2" fmla="*/ 114 w 177"/>
                <a:gd name="T3" fmla="*/ 97 h 366"/>
                <a:gd name="T4" fmla="*/ 177 w 177"/>
                <a:gd name="T5" fmla="*/ 97 h 366"/>
                <a:gd name="T6" fmla="*/ 177 w 177"/>
                <a:gd name="T7" fmla="*/ 125 h 366"/>
                <a:gd name="T8" fmla="*/ 114 w 177"/>
                <a:gd name="T9" fmla="*/ 125 h 366"/>
                <a:gd name="T10" fmla="*/ 114 w 177"/>
                <a:gd name="T11" fmla="*/ 289 h 366"/>
                <a:gd name="T12" fmla="*/ 117 w 177"/>
                <a:gd name="T13" fmla="*/ 318 h 366"/>
                <a:gd name="T14" fmla="*/ 124 w 177"/>
                <a:gd name="T15" fmla="*/ 329 h 366"/>
                <a:gd name="T16" fmla="*/ 134 w 177"/>
                <a:gd name="T17" fmla="*/ 333 h 366"/>
                <a:gd name="T18" fmla="*/ 169 w 177"/>
                <a:gd name="T19" fmla="*/ 305 h 366"/>
                <a:gd name="T20" fmla="*/ 177 w 177"/>
                <a:gd name="T21" fmla="*/ 311 h 366"/>
                <a:gd name="T22" fmla="*/ 103 w 177"/>
                <a:gd name="T23" fmla="*/ 366 h 366"/>
                <a:gd name="T24" fmla="*/ 60 w 177"/>
                <a:gd name="T25" fmla="*/ 352 h 366"/>
                <a:gd name="T26" fmla="*/ 38 w 177"/>
                <a:gd name="T27" fmla="*/ 320 h 366"/>
                <a:gd name="T28" fmla="*/ 35 w 177"/>
                <a:gd name="T29" fmla="*/ 268 h 366"/>
                <a:gd name="T30" fmla="*/ 35 w 177"/>
                <a:gd name="T31" fmla="*/ 125 h 366"/>
                <a:gd name="T32" fmla="*/ 0 w 177"/>
                <a:gd name="T33" fmla="*/ 125 h 366"/>
                <a:gd name="T34" fmla="*/ 0 w 177"/>
                <a:gd name="T35" fmla="*/ 115 h 366"/>
                <a:gd name="T36" fmla="*/ 61 w 177"/>
                <a:gd name="T37" fmla="*/ 62 h 366"/>
                <a:gd name="T38" fmla="*/ 105 w 177"/>
                <a:gd name="T39" fmla="*/ 0 h 366"/>
                <a:gd name="T40" fmla="*/ 114 w 177"/>
                <a:gd name="T41"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 h="366">
                  <a:moveTo>
                    <a:pt x="114" y="0"/>
                  </a:moveTo>
                  <a:cubicBezTo>
                    <a:pt x="114" y="97"/>
                    <a:pt x="114" y="97"/>
                    <a:pt x="114" y="97"/>
                  </a:cubicBezTo>
                  <a:cubicBezTo>
                    <a:pt x="177" y="97"/>
                    <a:pt x="177" y="97"/>
                    <a:pt x="177" y="97"/>
                  </a:cubicBezTo>
                  <a:cubicBezTo>
                    <a:pt x="177" y="125"/>
                    <a:pt x="177" y="125"/>
                    <a:pt x="177" y="125"/>
                  </a:cubicBezTo>
                  <a:cubicBezTo>
                    <a:pt x="114" y="125"/>
                    <a:pt x="114" y="125"/>
                    <a:pt x="114" y="125"/>
                  </a:cubicBezTo>
                  <a:cubicBezTo>
                    <a:pt x="114" y="289"/>
                    <a:pt x="114" y="289"/>
                    <a:pt x="114" y="289"/>
                  </a:cubicBezTo>
                  <a:cubicBezTo>
                    <a:pt x="114" y="304"/>
                    <a:pt x="115" y="314"/>
                    <a:pt x="117" y="318"/>
                  </a:cubicBezTo>
                  <a:cubicBezTo>
                    <a:pt x="118" y="323"/>
                    <a:pt x="120" y="326"/>
                    <a:pt x="124" y="329"/>
                  </a:cubicBezTo>
                  <a:cubicBezTo>
                    <a:pt x="128" y="332"/>
                    <a:pt x="131" y="333"/>
                    <a:pt x="134" y="333"/>
                  </a:cubicBezTo>
                  <a:cubicBezTo>
                    <a:pt x="146" y="333"/>
                    <a:pt x="158" y="324"/>
                    <a:pt x="169" y="305"/>
                  </a:cubicBezTo>
                  <a:cubicBezTo>
                    <a:pt x="177" y="311"/>
                    <a:pt x="177" y="311"/>
                    <a:pt x="177" y="311"/>
                  </a:cubicBezTo>
                  <a:cubicBezTo>
                    <a:pt x="162" y="348"/>
                    <a:pt x="137" y="366"/>
                    <a:pt x="103" y="366"/>
                  </a:cubicBezTo>
                  <a:cubicBezTo>
                    <a:pt x="86" y="366"/>
                    <a:pt x="72" y="361"/>
                    <a:pt x="60" y="352"/>
                  </a:cubicBezTo>
                  <a:cubicBezTo>
                    <a:pt x="48" y="342"/>
                    <a:pt x="41" y="332"/>
                    <a:pt x="38" y="320"/>
                  </a:cubicBezTo>
                  <a:cubicBezTo>
                    <a:pt x="36" y="314"/>
                    <a:pt x="35" y="297"/>
                    <a:pt x="35" y="268"/>
                  </a:cubicBezTo>
                  <a:cubicBezTo>
                    <a:pt x="35" y="125"/>
                    <a:pt x="35" y="125"/>
                    <a:pt x="35" y="125"/>
                  </a:cubicBezTo>
                  <a:cubicBezTo>
                    <a:pt x="0" y="125"/>
                    <a:pt x="0" y="125"/>
                    <a:pt x="0" y="125"/>
                  </a:cubicBezTo>
                  <a:cubicBezTo>
                    <a:pt x="0" y="115"/>
                    <a:pt x="0" y="115"/>
                    <a:pt x="0" y="115"/>
                  </a:cubicBezTo>
                  <a:cubicBezTo>
                    <a:pt x="24" y="98"/>
                    <a:pt x="45" y="81"/>
                    <a:pt x="61" y="62"/>
                  </a:cubicBezTo>
                  <a:cubicBezTo>
                    <a:pt x="78" y="44"/>
                    <a:pt x="93" y="23"/>
                    <a:pt x="105" y="0"/>
                  </a:cubicBezTo>
                  <a:lnTo>
                    <a:pt x="1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9" name="Freeform 262"/>
            <p:cNvSpPr>
              <a:spLocks noEditPoints="1"/>
            </p:cNvSpPr>
            <p:nvPr userDrawn="1"/>
          </p:nvSpPr>
          <p:spPr bwMode="auto">
            <a:xfrm>
              <a:off x="-860" y="5516"/>
              <a:ext cx="588" cy="664"/>
            </a:xfrm>
            <a:custGeom>
              <a:avLst/>
              <a:gdLst>
                <a:gd name="T0" fmla="*/ 124 w 249"/>
                <a:gd name="T1" fmla="*/ 0 h 281"/>
                <a:gd name="T2" fmla="*/ 189 w 249"/>
                <a:gd name="T3" fmla="*/ 18 h 281"/>
                <a:gd name="T4" fmla="*/ 234 w 249"/>
                <a:gd name="T5" fmla="*/ 69 h 281"/>
                <a:gd name="T6" fmla="*/ 249 w 249"/>
                <a:gd name="T7" fmla="*/ 141 h 281"/>
                <a:gd name="T8" fmla="*/ 221 w 249"/>
                <a:gd name="T9" fmla="*/ 235 h 281"/>
                <a:gd name="T10" fmla="*/ 125 w 249"/>
                <a:gd name="T11" fmla="*/ 281 h 281"/>
                <a:gd name="T12" fmla="*/ 33 w 249"/>
                <a:gd name="T13" fmla="*/ 239 h 281"/>
                <a:gd name="T14" fmla="*/ 0 w 249"/>
                <a:gd name="T15" fmla="*/ 142 h 281"/>
                <a:gd name="T16" fmla="*/ 33 w 249"/>
                <a:gd name="T17" fmla="*/ 42 h 281"/>
                <a:gd name="T18" fmla="*/ 124 w 249"/>
                <a:gd name="T19" fmla="*/ 0 h 281"/>
                <a:gd name="T20" fmla="*/ 125 w 249"/>
                <a:gd name="T21" fmla="*/ 20 h 281"/>
                <a:gd name="T22" fmla="*/ 100 w 249"/>
                <a:gd name="T23" fmla="*/ 31 h 281"/>
                <a:gd name="T24" fmla="*/ 87 w 249"/>
                <a:gd name="T25" fmla="*/ 74 h 281"/>
                <a:gd name="T26" fmla="*/ 84 w 249"/>
                <a:gd name="T27" fmla="*/ 164 h 281"/>
                <a:gd name="T28" fmla="*/ 88 w 249"/>
                <a:gd name="T29" fmla="*/ 220 h 281"/>
                <a:gd name="T30" fmla="*/ 101 w 249"/>
                <a:gd name="T31" fmla="*/ 251 h 281"/>
                <a:gd name="T32" fmla="*/ 124 w 249"/>
                <a:gd name="T33" fmla="*/ 262 h 281"/>
                <a:gd name="T34" fmla="*/ 145 w 249"/>
                <a:gd name="T35" fmla="*/ 254 h 281"/>
                <a:gd name="T36" fmla="*/ 160 w 249"/>
                <a:gd name="T37" fmla="*/ 228 h 281"/>
                <a:gd name="T38" fmla="*/ 166 w 249"/>
                <a:gd name="T39" fmla="*/ 119 h 281"/>
                <a:gd name="T40" fmla="*/ 160 w 249"/>
                <a:gd name="T41" fmla="*/ 52 h 281"/>
                <a:gd name="T42" fmla="*/ 145 w 249"/>
                <a:gd name="T43" fmla="*/ 26 h 281"/>
                <a:gd name="T44" fmla="*/ 125 w 249"/>
                <a:gd name="T45" fmla="*/ 2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9" h="281">
                  <a:moveTo>
                    <a:pt x="124" y="0"/>
                  </a:moveTo>
                  <a:cubicBezTo>
                    <a:pt x="147" y="0"/>
                    <a:pt x="169" y="6"/>
                    <a:pt x="189" y="18"/>
                  </a:cubicBezTo>
                  <a:cubicBezTo>
                    <a:pt x="208" y="30"/>
                    <a:pt x="223" y="47"/>
                    <a:pt x="234" y="69"/>
                  </a:cubicBezTo>
                  <a:cubicBezTo>
                    <a:pt x="244" y="91"/>
                    <a:pt x="249" y="115"/>
                    <a:pt x="249" y="141"/>
                  </a:cubicBezTo>
                  <a:cubicBezTo>
                    <a:pt x="249" y="178"/>
                    <a:pt x="240" y="210"/>
                    <a:pt x="221" y="235"/>
                  </a:cubicBezTo>
                  <a:cubicBezTo>
                    <a:pt x="197" y="266"/>
                    <a:pt x="166" y="281"/>
                    <a:pt x="125" y="281"/>
                  </a:cubicBezTo>
                  <a:cubicBezTo>
                    <a:pt x="85" y="281"/>
                    <a:pt x="54" y="267"/>
                    <a:pt x="33" y="239"/>
                  </a:cubicBezTo>
                  <a:cubicBezTo>
                    <a:pt x="11" y="211"/>
                    <a:pt x="0" y="179"/>
                    <a:pt x="0" y="142"/>
                  </a:cubicBezTo>
                  <a:cubicBezTo>
                    <a:pt x="0" y="104"/>
                    <a:pt x="11" y="71"/>
                    <a:pt x="33" y="42"/>
                  </a:cubicBezTo>
                  <a:cubicBezTo>
                    <a:pt x="56" y="14"/>
                    <a:pt x="86" y="0"/>
                    <a:pt x="124" y="0"/>
                  </a:cubicBezTo>
                  <a:close/>
                  <a:moveTo>
                    <a:pt x="125" y="20"/>
                  </a:moveTo>
                  <a:cubicBezTo>
                    <a:pt x="116" y="20"/>
                    <a:pt x="107" y="24"/>
                    <a:pt x="100" y="31"/>
                  </a:cubicBezTo>
                  <a:cubicBezTo>
                    <a:pt x="94" y="38"/>
                    <a:pt x="89" y="53"/>
                    <a:pt x="87" y="74"/>
                  </a:cubicBezTo>
                  <a:cubicBezTo>
                    <a:pt x="85" y="96"/>
                    <a:pt x="84" y="125"/>
                    <a:pt x="84" y="164"/>
                  </a:cubicBezTo>
                  <a:cubicBezTo>
                    <a:pt x="84" y="184"/>
                    <a:pt x="85" y="203"/>
                    <a:pt x="88" y="220"/>
                  </a:cubicBezTo>
                  <a:cubicBezTo>
                    <a:pt x="90" y="234"/>
                    <a:pt x="94" y="244"/>
                    <a:pt x="101" y="251"/>
                  </a:cubicBezTo>
                  <a:cubicBezTo>
                    <a:pt x="108" y="258"/>
                    <a:pt x="115" y="262"/>
                    <a:pt x="124" y="262"/>
                  </a:cubicBezTo>
                  <a:cubicBezTo>
                    <a:pt x="133" y="262"/>
                    <a:pt x="140" y="259"/>
                    <a:pt x="145" y="254"/>
                  </a:cubicBezTo>
                  <a:cubicBezTo>
                    <a:pt x="153" y="248"/>
                    <a:pt x="158" y="239"/>
                    <a:pt x="160" y="228"/>
                  </a:cubicBezTo>
                  <a:cubicBezTo>
                    <a:pt x="164" y="210"/>
                    <a:pt x="166" y="173"/>
                    <a:pt x="166" y="119"/>
                  </a:cubicBezTo>
                  <a:cubicBezTo>
                    <a:pt x="166" y="86"/>
                    <a:pt x="164" y="64"/>
                    <a:pt x="160" y="52"/>
                  </a:cubicBezTo>
                  <a:cubicBezTo>
                    <a:pt x="157" y="40"/>
                    <a:pt x="152" y="32"/>
                    <a:pt x="145" y="26"/>
                  </a:cubicBezTo>
                  <a:cubicBezTo>
                    <a:pt x="140" y="22"/>
                    <a:pt x="133" y="20"/>
                    <a:pt x="12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0" name="Freeform 263"/>
            <p:cNvSpPr>
              <a:spLocks/>
            </p:cNvSpPr>
            <p:nvPr userDrawn="1"/>
          </p:nvSpPr>
          <p:spPr bwMode="auto">
            <a:xfrm>
              <a:off x="-220" y="5232"/>
              <a:ext cx="515" cy="929"/>
            </a:xfrm>
            <a:custGeom>
              <a:avLst/>
              <a:gdLst>
                <a:gd name="T0" fmla="*/ 117 w 218"/>
                <a:gd name="T1" fmla="*/ 156 h 393"/>
                <a:gd name="T2" fmla="*/ 117 w 218"/>
                <a:gd name="T3" fmla="*/ 340 h 393"/>
                <a:gd name="T4" fmla="*/ 123 w 218"/>
                <a:gd name="T5" fmla="*/ 373 h 393"/>
                <a:gd name="T6" fmla="*/ 157 w 218"/>
                <a:gd name="T7" fmla="*/ 383 h 393"/>
                <a:gd name="T8" fmla="*/ 157 w 218"/>
                <a:gd name="T9" fmla="*/ 393 h 393"/>
                <a:gd name="T10" fmla="*/ 0 w 218"/>
                <a:gd name="T11" fmla="*/ 393 h 393"/>
                <a:gd name="T12" fmla="*/ 0 w 218"/>
                <a:gd name="T13" fmla="*/ 383 h 393"/>
                <a:gd name="T14" fmla="*/ 26 w 218"/>
                <a:gd name="T15" fmla="*/ 379 h 393"/>
                <a:gd name="T16" fmla="*/ 36 w 218"/>
                <a:gd name="T17" fmla="*/ 368 h 393"/>
                <a:gd name="T18" fmla="*/ 39 w 218"/>
                <a:gd name="T19" fmla="*/ 340 h 393"/>
                <a:gd name="T20" fmla="*/ 39 w 218"/>
                <a:gd name="T21" fmla="*/ 156 h 393"/>
                <a:gd name="T22" fmla="*/ 0 w 218"/>
                <a:gd name="T23" fmla="*/ 156 h 393"/>
                <a:gd name="T24" fmla="*/ 0 w 218"/>
                <a:gd name="T25" fmla="*/ 128 h 393"/>
                <a:gd name="T26" fmla="*/ 39 w 218"/>
                <a:gd name="T27" fmla="*/ 128 h 393"/>
                <a:gd name="T28" fmla="*/ 39 w 218"/>
                <a:gd name="T29" fmla="*/ 108 h 393"/>
                <a:gd name="T30" fmla="*/ 39 w 218"/>
                <a:gd name="T31" fmla="*/ 95 h 393"/>
                <a:gd name="T32" fmla="*/ 68 w 218"/>
                <a:gd name="T33" fmla="*/ 27 h 393"/>
                <a:gd name="T34" fmla="*/ 149 w 218"/>
                <a:gd name="T35" fmla="*/ 0 h 393"/>
                <a:gd name="T36" fmla="*/ 201 w 218"/>
                <a:gd name="T37" fmla="*/ 13 h 393"/>
                <a:gd name="T38" fmla="*/ 218 w 218"/>
                <a:gd name="T39" fmla="*/ 42 h 393"/>
                <a:gd name="T40" fmla="*/ 208 w 218"/>
                <a:gd name="T41" fmla="*/ 64 h 393"/>
                <a:gd name="T42" fmla="*/ 180 w 218"/>
                <a:gd name="T43" fmla="*/ 73 h 393"/>
                <a:gd name="T44" fmla="*/ 156 w 218"/>
                <a:gd name="T45" fmla="*/ 66 h 393"/>
                <a:gd name="T46" fmla="*/ 148 w 218"/>
                <a:gd name="T47" fmla="*/ 49 h 393"/>
                <a:gd name="T48" fmla="*/ 149 w 218"/>
                <a:gd name="T49" fmla="*/ 38 h 393"/>
                <a:gd name="T50" fmla="*/ 151 w 218"/>
                <a:gd name="T51" fmla="*/ 29 h 393"/>
                <a:gd name="T52" fmla="*/ 147 w 218"/>
                <a:gd name="T53" fmla="*/ 20 h 393"/>
                <a:gd name="T54" fmla="*/ 136 w 218"/>
                <a:gd name="T55" fmla="*/ 16 h 393"/>
                <a:gd name="T56" fmla="*/ 122 w 218"/>
                <a:gd name="T57" fmla="*/ 23 h 393"/>
                <a:gd name="T58" fmla="*/ 117 w 218"/>
                <a:gd name="T59" fmla="*/ 45 h 393"/>
                <a:gd name="T60" fmla="*/ 117 w 218"/>
                <a:gd name="T61" fmla="*/ 94 h 393"/>
                <a:gd name="T62" fmla="*/ 117 w 218"/>
                <a:gd name="T63" fmla="*/ 128 h 393"/>
                <a:gd name="T64" fmla="*/ 157 w 218"/>
                <a:gd name="T65" fmla="*/ 128 h 393"/>
                <a:gd name="T66" fmla="*/ 157 w 218"/>
                <a:gd name="T67" fmla="*/ 156 h 393"/>
                <a:gd name="T68" fmla="*/ 117 w 218"/>
                <a:gd name="T69" fmla="*/ 15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8" h="393">
                  <a:moveTo>
                    <a:pt x="117" y="156"/>
                  </a:moveTo>
                  <a:cubicBezTo>
                    <a:pt x="117" y="340"/>
                    <a:pt x="117" y="340"/>
                    <a:pt x="117" y="340"/>
                  </a:cubicBezTo>
                  <a:cubicBezTo>
                    <a:pt x="117" y="358"/>
                    <a:pt x="119" y="369"/>
                    <a:pt x="123" y="373"/>
                  </a:cubicBezTo>
                  <a:cubicBezTo>
                    <a:pt x="129" y="380"/>
                    <a:pt x="140" y="384"/>
                    <a:pt x="157" y="383"/>
                  </a:cubicBezTo>
                  <a:cubicBezTo>
                    <a:pt x="157" y="393"/>
                    <a:pt x="157" y="393"/>
                    <a:pt x="157" y="393"/>
                  </a:cubicBezTo>
                  <a:cubicBezTo>
                    <a:pt x="0" y="393"/>
                    <a:pt x="0" y="393"/>
                    <a:pt x="0" y="393"/>
                  </a:cubicBezTo>
                  <a:cubicBezTo>
                    <a:pt x="0" y="383"/>
                    <a:pt x="0" y="383"/>
                    <a:pt x="0" y="383"/>
                  </a:cubicBezTo>
                  <a:cubicBezTo>
                    <a:pt x="12" y="383"/>
                    <a:pt x="21" y="381"/>
                    <a:pt x="26" y="379"/>
                  </a:cubicBezTo>
                  <a:cubicBezTo>
                    <a:pt x="31" y="376"/>
                    <a:pt x="34" y="373"/>
                    <a:pt x="36" y="368"/>
                  </a:cubicBezTo>
                  <a:cubicBezTo>
                    <a:pt x="38" y="364"/>
                    <a:pt x="39" y="354"/>
                    <a:pt x="39" y="340"/>
                  </a:cubicBezTo>
                  <a:cubicBezTo>
                    <a:pt x="39" y="156"/>
                    <a:pt x="39" y="156"/>
                    <a:pt x="39" y="156"/>
                  </a:cubicBezTo>
                  <a:cubicBezTo>
                    <a:pt x="0" y="156"/>
                    <a:pt x="0" y="156"/>
                    <a:pt x="0" y="156"/>
                  </a:cubicBezTo>
                  <a:cubicBezTo>
                    <a:pt x="0" y="128"/>
                    <a:pt x="0" y="128"/>
                    <a:pt x="0" y="128"/>
                  </a:cubicBezTo>
                  <a:cubicBezTo>
                    <a:pt x="39" y="128"/>
                    <a:pt x="39" y="128"/>
                    <a:pt x="39" y="128"/>
                  </a:cubicBezTo>
                  <a:cubicBezTo>
                    <a:pt x="39" y="108"/>
                    <a:pt x="39" y="108"/>
                    <a:pt x="39" y="108"/>
                  </a:cubicBezTo>
                  <a:cubicBezTo>
                    <a:pt x="39" y="95"/>
                    <a:pt x="39" y="95"/>
                    <a:pt x="39" y="95"/>
                  </a:cubicBezTo>
                  <a:cubicBezTo>
                    <a:pt x="39" y="68"/>
                    <a:pt x="49" y="45"/>
                    <a:pt x="68" y="27"/>
                  </a:cubicBezTo>
                  <a:cubicBezTo>
                    <a:pt x="88" y="9"/>
                    <a:pt x="115" y="0"/>
                    <a:pt x="149" y="0"/>
                  </a:cubicBezTo>
                  <a:cubicBezTo>
                    <a:pt x="173" y="0"/>
                    <a:pt x="190" y="4"/>
                    <a:pt x="201" y="13"/>
                  </a:cubicBezTo>
                  <a:cubicBezTo>
                    <a:pt x="212" y="21"/>
                    <a:pt x="218" y="31"/>
                    <a:pt x="218" y="42"/>
                  </a:cubicBezTo>
                  <a:cubicBezTo>
                    <a:pt x="218" y="50"/>
                    <a:pt x="215" y="58"/>
                    <a:pt x="208" y="64"/>
                  </a:cubicBezTo>
                  <a:cubicBezTo>
                    <a:pt x="201" y="70"/>
                    <a:pt x="191" y="73"/>
                    <a:pt x="180" y="73"/>
                  </a:cubicBezTo>
                  <a:cubicBezTo>
                    <a:pt x="170" y="73"/>
                    <a:pt x="162" y="71"/>
                    <a:pt x="156" y="66"/>
                  </a:cubicBezTo>
                  <a:cubicBezTo>
                    <a:pt x="151" y="60"/>
                    <a:pt x="148" y="55"/>
                    <a:pt x="148" y="49"/>
                  </a:cubicBezTo>
                  <a:cubicBezTo>
                    <a:pt x="148" y="47"/>
                    <a:pt x="148" y="43"/>
                    <a:pt x="149" y="38"/>
                  </a:cubicBezTo>
                  <a:cubicBezTo>
                    <a:pt x="150" y="35"/>
                    <a:pt x="151" y="32"/>
                    <a:pt x="151" y="29"/>
                  </a:cubicBezTo>
                  <a:cubicBezTo>
                    <a:pt x="151" y="25"/>
                    <a:pt x="149" y="22"/>
                    <a:pt x="147" y="20"/>
                  </a:cubicBezTo>
                  <a:cubicBezTo>
                    <a:pt x="144" y="17"/>
                    <a:pt x="140" y="16"/>
                    <a:pt x="136" y="16"/>
                  </a:cubicBezTo>
                  <a:cubicBezTo>
                    <a:pt x="131" y="16"/>
                    <a:pt x="126" y="18"/>
                    <a:pt x="122" y="23"/>
                  </a:cubicBezTo>
                  <a:cubicBezTo>
                    <a:pt x="119" y="27"/>
                    <a:pt x="117" y="35"/>
                    <a:pt x="117" y="45"/>
                  </a:cubicBezTo>
                  <a:cubicBezTo>
                    <a:pt x="117" y="94"/>
                    <a:pt x="117" y="94"/>
                    <a:pt x="117" y="94"/>
                  </a:cubicBezTo>
                  <a:cubicBezTo>
                    <a:pt x="117" y="128"/>
                    <a:pt x="117" y="128"/>
                    <a:pt x="117" y="128"/>
                  </a:cubicBezTo>
                  <a:cubicBezTo>
                    <a:pt x="157" y="128"/>
                    <a:pt x="157" y="128"/>
                    <a:pt x="157" y="128"/>
                  </a:cubicBezTo>
                  <a:cubicBezTo>
                    <a:pt x="157" y="156"/>
                    <a:pt x="157" y="156"/>
                    <a:pt x="157" y="156"/>
                  </a:cubicBezTo>
                  <a:lnTo>
                    <a:pt x="117"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1" name="Freeform 264"/>
            <p:cNvSpPr>
              <a:spLocks/>
            </p:cNvSpPr>
            <p:nvPr userDrawn="1"/>
          </p:nvSpPr>
          <p:spPr bwMode="auto">
            <a:xfrm>
              <a:off x="482" y="5254"/>
              <a:ext cx="827" cy="907"/>
            </a:xfrm>
            <a:custGeom>
              <a:avLst/>
              <a:gdLst>
                <a:gd name="T0" fmla="*/ 147 w 350"/>
                <a:gd name="T1" fmla="*/ 22 h 384"/>
                <a:gd name="T2" fmla="*/ 147 w 350"/>
                <a:gd name="T3" fmla="*/ 178 h 384"/>
                <a:gd name="T4" fmla="*/ 154 w 350"/>
                <a:gd name="T5" fmla="*/ 178 h 384"/>
                <a:gd name="T6" fmla="*/ 207 w 350"/>
                <a:gd name="T7" fmla="*/ 155 h 384"/>
                <a:gd name="T8" fmla="*/ 228 w 350"/>
                <a:gd name="T9" fmla="*/ 87 h 384"/>
                <a:gd name="T10" fmla="*/ 239 w 350"/>
                <a:gd name="T11" fmla="*/ 87 h 384"/>
                <a:gd name="T12" fmla="*/ 239 w 350"/>
                <a:gd name="T13" fmla="*/ 289 h 384"/>
                <a:gd name="T14" fmla="*/ 228 w 350"/>
                <a:gd name="T15" fmla="*/ 289 h 384"/>
                <a:gd name="T16" fmla="*/ 214 w 350"/>
                <a:gd name="T17" fmla="*/ 235 h 384"/>
                <a:gd name="T18" fmla="*/ 189 w 350"/>
                <a:gd name="T19" fmla="*/ 207 h 384"/>
                <a:gd name="T20" fmla="*/ 147 w 350"/>
                <a:gd name="T21" fmla="*/ 200 h 384"/>
                <a:gd name="T22" fmla="*/ 147 w 350"/>
                <a:gd name="T23" fmla="*/ 308 h 384"/>
                <a:gd name="T24" fmla="*/ 149 w 350"/>
                <a:gd name="T25" fmla="*/ 347 h 384"/>
                <a:gd name="T26" fmla="*/ 159 w 350"/>
                <a:gd name="T27" fmla="*/ 358 h 384"/>
                <a:gd name="T28" fmla="*/ 183 w 350"/>
                <a:gd name="T29" fmla="*/ 363 h 384"/>
                <a:gd name="T30" fmla="*/ 206 w 350"/>
                <a:gd name="T31" fmla="*/ 363 h 384"/>
                <a:gd name="T32" fmla="*/ 293 w 350"/>
                <a:gd name="T33" fmla="*/ 338 h 384"/>
                <a:gd name="T34" fmla="*/ 339 w 350"/>
                <a:gd name="T35" fmla="*/ 262 h 384"/>
                <a:gd name="T36" fmla="*/ 350 w 350"/>
                <a:gd name="T37" fmla="*/ 262 h 384"/>
                <a:gd name="T38" fmla="*/ 332 w 350"/>
                <a:gd name="T39" fmla="*/ 384 h 384"/>
                <a:gd name="T40" fmla="*/ 0 w 350"/>
                <a:gd name="T41" fmla="*/ 384 h 384"/>
                <a:gd name="T42" fmla="*/ 0 w 350"/>
                <a:gd name="T43" fmla="*/ 374 h 384"/>
                <a:gd name="T44" fmla="*/ 13 w 350"/>
                <a:gd name="T45" fmla="*/ 374 h 384"/>
                <a:gd name="T46" fmla="*/ 40 w 350"/>
                <a:gd name="T47" fmla="*/ 368 h 384"/>
                <a:gd name="T48" fmla="*/ 51 w 350"/>
                <a:gd name="T49" fmla="*/ 354 h 384"/>
                <a:gd name="T50" fmla="*/ 54 w 350"/>
                <a:gd name="T51" fmla="*/ 318 h 384"/>
                <a:gd name="T52" fmla="*/ 54 w 350"/>
                <a:gd name="T53" fmla="*/ 65 h 384"/>
                <a:gd name="T54" fmla="*/ 53 w 350"/>
                <a:gd name="T55" fmla="*/ 33 h 384"/>
                <a:gd name="T56" fmla="*/ 42 w 350"/>
                <a:gd name="T57" fmla="*/ 18 h 384"/>
                <a:gd name="T58" fmla="*/ 13 w 350"/>
                <a:gd name="T59" fmla="*/ 10 h 384"/>
                <a:gd name="T60" fmla="*/ 0 w 350"/>
                <a:gd name="T61" fmla="*/ 10 h 384"/>
                <a:gd name="T62" fmla="*/ 0 w 350"/>
                <a:gd name="T63" fmla="*/ 0 h 384"/>
                <a:gd name="T64" fmla="*/ 322 w 350"/>
                <a:gd name="T65" fmla="*/ 0 h 384"/>
                <a:gd name="T66" fmla="*/ 322 w 350"/>
                <a:gd name="T67" fmla="*/ 113 h 384"/>
                <a:gd name="T68" fmla="*/ 311 w 350"/>
                <a:gd name="T69" fmla="*/ 113 h 384"/>
                <a:gd name="T70" fmla="*/ 288 w 350"/>
                <a:gd name="T71" fmla="*/ 53 h 384"/>
                <a:gd name="T72" fmla="*/ 246 w 350"/>
                <a:gd name="T73" fmla="*/ 27 h 384"/>
                <a:gd name="T74" fmla="*/ 186 w 350"/>
                <a:gd name="T75" fmla="*/ 22 h 384"/>
                <a:gd name="T76" fmla="*/ 147 w 350"/>
                <a:gd name="T77" fmla="*/ 2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0" h="384">
                  <a:moveTo>
                    <a:pt x="147" y="22"/>
                  </a:moveTo>
                  <a:cubicBezTo>
                    <a:pt x="147" y="178"/>
                    <a:pt x="147" y="178"/>
                    <a:pt x="147" y="178"/>
                  </a:cubicBezTo>
                  <a:cubicBezTo>
                    <a:pt x="154" y="178"/>
                    <a:pt x="154" y="178"/>
                    <a:pt x="154" y="178"/>
                  </a:cubicBezTo>
                  <a:cubicBezTo>
                    <a:pt x="179" y="178"/>
                    <a:pt x="196" y="171"/>
                    <a:pt x="207" y="155"/>
                  </a:cubicBezTo>
                  <a:cubicBezTo>
                    <a:pt x="218" y="140"/>
                    <a:pt x="225" y="117"/>
                    <a:pt x="228" y="87"/>
                  </a:cubicBezTo>
                  <a:cubicBezTo>
                    <a:pt x="239" y="87"/>
                    <a:pt x="239" y="87"/>
                    <a:pt x="239" y="87"/>
                  </a:cubicBezTo>
                  <a:cubicBezTo>
                    <a:pt x="239" y="289"/>
                    <a:pt x="239" y="289"/>
                    <a:pt x="239" y="289"/>
                  </a:cubicBezTo>
                  <a:cubicBezTo>
                    <a:pt x="228" y="289"/>
                    <a:pt x="228" y="289"/>
                    <a:pt x="228" y="289"/>
                  </a:cubicBezTo>
                  <a:cubicBezTo>
                    <a:pt x="226" y="267"/>
                    <a:pt x="221" y="249"/>
                    <a:pt x="214" y="235"/>
                  </a:cubicBezTo>
                  <a:cubicBezTo>
                    <a:pt x="207" y="221"/>
                    <a:pt x="198" y="212"/>
                    <a:pt x="189" y="207"/>
                  </a:cubicBezTo>
                  <a:cubicBezTo>
                    <a:pt x="179" y="202"/>
                    <a:pt x="165" y="200"/>
                    <a:pt x="147" y="200"/>
                  </a:cubicBezTo>
                  <a:cubicBezTo>
                    <a:pt x="147" y="308"/>
                    <a:pt x="147" y="308"/>
                    <a:pt x="147" y="308"/>
                  </a:cubicBezTo>
                  <a:cubicBezTo>
                    <a:pt x="147" y="329"/>
                    <a:pt x="148" y="342"/>
                    <a:pt x="149" y="347"/>
                  </a:cubicBezTo>
                  <a:cubicBezTo>
                    <a:pt x="151" y="351"/>
                    <a:pt x="154" y="355"/>
                    <a:pt x="159" y="358"/>
                  </a:cubicBezTo>
                  <a:cubicBezTo>
                    <a:pt x="164" y="361"/>
                    <a:pt x="172" y="363"/>
                    <a:pt x="183" y="363"/>
                  </a:cubicBezTo>
                  <a:cubicBezTo>
                    <a:pt x="206" y="363"/>
                    <a:pt x="206" y="363"/>
                    <a:pt x="206" y="363"/>
                  </a:cubicBezTo>
                  <a:cubicBezTo>
                    <a:pt x="242" y="363"/>
                    <a:pt x="271" y="355"/>
                    <a:pt x="293" y="338"/>
                  </a:cubicBezTo>
                  <a:cubicBezTo>
                    <a:pt x="314" y="321"/>
                    <a:pt x="330" y="296"/>
                    <a:pt x="339" y="262"/>
                  </a:cubicBezTo>
                  <a:cubicBezTo>
                    <a:pt x="350" y="262"/>
                    <a:pt x="350" y="262"/>
                    <a:pt x="350" y="262"/>
                  </a:cubicBezTo>
                  <a:cubicBezTo>
                    <a:pt x="332" y="384"/>
                    <a:pt x="332" y="384"/>
                    <a:pt x="332" y="384"/>
                  </a:cubicBezTo>
                  <a:cubicBezTo>
                    <a:pt x="0" y="384"/>
                    <a:pt x="0" y="384"/>
                    <a:pt x="0" y="384"/>
                  </a:cubicBezTo>
                  <a:cubicBezTo>
                    <a:pt x="0" y="374"/>
                    <a:pt x="0" y="374"/>
                    <a:pt x="0" y="374"/>
                  </a:cubicBezTo>
                  <a:cubicBezTo>
                    <a:pt x="13" y="374"/>
                    <a:pt x="13" y="374"/>
                    <a:pt x="13" y="374"/>
                  </a:cubicBezTo>
                  <a:cubicBezTo>
                    <a:pt x="24" y="374"/>
                    <a:pt x="33" y="372"/>
                    <a:pt x="40" y="368"/>
                  </a:cubicBezTo>
                  <a:cubicBezTo>
                    <a:pt x="45" y="365"/>
                    <a:pt x="48" y="361"/>
                    <a:pt x="51" y="354"/>
                  </a:cubicBezTo>
                  <a:cubicBezTo>
                    <a:pt x="53" y="350"/>
                    <a:pt x="54" y="338"/>
                    <a:pt x="54" y="318"/>
                  </a:cubicBezTo>
                  <a:cubicBezTo>
                    <a:pt x="54" y="65"/>
                    <a:pt x="54" y="65"/>
                    <a:pt x="54" y="65"/>
                  </a:cubicBezTo>
                  <a:cubicBezTo>
                    <a:pt x="54" y="48"/>
                    <a:pt x="54" y="37"/>
                    <a:pt x="53" y="33"/>
                  </a:cubicBezTo>
                  <a:cubicBezTo>
                    <a:pt x="51" y="27"/>
                    <a:pt x="47" y="22"/>
                    <a:pt x="42" y="18"/>
                  </a:cubicBezTo>
                  <a:cubicBezTo>
                    <a:pt x="35" y="13"/>
                    <a:pt x="25" y="10"/>
                    <a:pt x="13" y="10"/>
                  </a:cubicBezTo>
                  <a:cubicBezTo>
                    <a:pt x="0" y="10"/>
                    <a:pt x="0" y="10"/>
                    <a:pt x="0" y="10"/>
                  </a:cubicBezTo>
                  <a:cubicBezTo>
                    <a:pt x="0" y="0"/>
                    <a:pt x="0" y="0"/>
                    <a:pt x="0" y="0"/>
                  </a:cubicBezTo>
                  <a:cubicBezTo>
                    <a:pt x="322" y="0"/>
                    <a:pt x="322" y="0"/>
                    <a:pt x="322" y="0"/>
                  </a:cubicBezTo>
                  <a:cubicBezTo>
                    <a:pt x="322" y="113"/>
                    <a:pt x="322" y="113"/>
                    <a:pt x="322" y="113"/>
                  </a:cubicBezTo>
                  <a:cubicBezTo>
                    <a:pt x="311" y="113"/>
                    <a:pt x="311" y="113"/>
                    <a:pt x="311" y="113"/>
                  </a:cubicBezTo>
                  <a:cubicBezTo>
                    <a:pt x="306" y="85"/>
                    <a:pt x="298" y="66"/>
                    <a:pt x="288" y="53"/>
                  </a:cubicBezTo>
                  <a:cubicBezTo>
                    <a:pt x="278" y="41"/>
                    <a:pt x="264" y="32"/>
                    <a:pt x="246" y="27"/>
                  </a:cubicBezTo>
                  <a:cubicBezTo>
                    <a:pt x="235" y="23"/>
                    <a:pt x="215" y="22"/>
                    <a:pt x="186" y="22"/>
                  </a:cubicBezTo>
                  <a:lnTo>
                    <a:pt x="14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2" name="Freeform 265"/>
            <p:cNvSpPr>
              <a:spLocks noEditPoints="1"/>
            </p:cNvSpPr>
            <p:nvPr userDrawn="1"/>
          </p:nvSpPr>
          <p:spPr bwMode="auto">
            <a:xfrm>
              <a:off x="1382" y="5254"/>
              <a:ext cx="678" cy="926"/>
            </a:xfrm>
            <a:custGeom>
              <a:avLst/>
              <a:gdLst>
                <a:gd name="T0" fmla="*/ 255 w 287"/>
                <a:gd name="T1" fmla="*/ 0 h 392"/>
                <a:gd name="T2" fmla="*/ 255 w 287"/>
                <a:gd name="T3" fmla="*/ 305 h 392"/>
                <a:gd name="T4" fmla="*/ 257 w 287"/>
                <a:gd name="T5" fmla="*/ 341 h 392"/>
                <a:gd name="T6" fmla="*/ 265 w 287"/>
                <a:gd name="T7" fmla="*/ 355 h 392"/>
                <a:gd name="T8" fmla="*/ 287 w 287"/>
                <a:gd name="T9" fmla="*/ 361 h 392"/>
                <a:gd name="T10" fmla="*/ 287 w 287"/>
                <a:gd name="T11" fmla="*/ 370 h 392"/>
                <a:gd name="T12" fmla="*/ 175 w 287"/>
                <a:gd name="T13" fmla="*/ 392 h 392"/>
                <a:gd name="T14" fmla="*/ 175 w 287"/>
                <a:gd name="T15" fmla="*/ 350 h 392"/>
                <a:gd name="T16" fmla="*/ 140 w 287"/>
                <a:gd name="T17" fmla="*/ 383 h 392"/>
                <a:gd name="T18" fmla="*/ 104 w 287"/>
                <a:gd name="T19" fmla="*/ 392 h 392"/>
                <a:gd name="T20" fmla="*/ 24 w 287"/>
                <a:gd name="T21" fmla="*/ 347 h 392"/>
                <a:gd name="T22" fmla="*/ 0 w 287"/>
                <a:gd name="T23" fmla="*/ 256 h 392"/>
                <a:gd name="T24" fmla="*/ 15 w 287"/>
                <a:gd name="T25" fmla="*/ 180 h 392"/>
                <a:gd name="T26" fmla="*/ 55 w 287"/>
                <a:gd name="T27" fmla="*/ 128 h 392"/>
                <a:gd name="T28" fmla="*/ 110 w 287"/>
                <a:gd name="T29" fmla="*/ 111 h 392"/>
                <a:gd name="T30" fmla="*/ 144 w 287"/>
                <a:gd name="T31" fmla="*/ 118 h 392"/>
                <a:gd name="T32" fmla="*/ 175 w 287"/>
                <a:gd name="T33" fmla="*/ 144 h 392"/>
                <a:gd name="T34" fmla="*/ 175 w 287"/>
                <a:gd name="T35" fmla="*/ 64 h 392"/>
                <a:gd name="T36" fmla="*/ 173 w 287"/>
                <a:gd name="T37" fmla="*/ 28 h 392"/>
                <a:gd name="T38" fmla="*/ 163 w 287"/>
                <a:gd name="T39" fmla="*/ 15 h 392"/>
                <a:gd name="T40" fmla="*/ 137 w 287"/>
                <a:gd name="T41" fmla="*/ 11 h 392"/>
                <a:gd name="T42" fmla="*/ 137 w 287"/>
                <a:gd name="T43" fmla="*/ 0 h 392"/>
                <a:gd name="T44" fmla="*/ 255 w 287"/>
                <a:gd name="T45" fmla="*/ 0 h 392"/>
                <a:gd name="T46" fmla="*/ 175 w 287"/>
                <a:gd name="T47" fmla="*/ 179 h 392"/>
                <a:gd name="T48" fmla="*/ 124 w 287"/>
                <a:gd name="T49" fmla="*/ 139 h 392"/>
                <a:gd name="T50" fmla="*/ 107 w 287"/>
                <a:gd name="T51" fmla="*/ 145 h 392"/>
                <a:gd name="T52" fmla="*/ 90 w 287"/>
                <a:gd name="T53" fmla="*/ 176 h 392"/>
                <a:gd name="T54" fmla="*/ 83 w 287"/>
                <a:gd name="T55" fmla="*/ 243 h 392"/>
                <a:gd name="T56" fmla="*/ 90 w 287"/>
                <a:gd name="T57" fmla="*/ 318 h 392"/>
                <a:gd name="T58" fmla="*/ 110 w 287"/>
                <a:gd name="T59" fmla="*/ 353 h 392"/>
                <a:gd name="T60" fmla="*/ 128 w 287"/>
                <a:gd name="T61" fmla="*/ 358 h 392"/>
                <a:gd name="T62" fmla="*/ 175 w 287"/>
                <a:gd name="T63" fmla="*/ 319 h 392"/>
                <a:gd name="T64" fmla="*/ 175 w 287"/>
                <a:gd name="T65" fmla="*/ 17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7" h="392">
                  <a:moveTo>
                    <a:pt x="255" y="0"/>
                  </a:moveTo>
                  <a:cubicBezTo>
                    <a:pt x="255" y="305"/>
                    <a:pt x="255" y="305"/>
                    <a:pt x="255" y="305"/>
                  </a:cubicBezTo>
                  <a:cubicBezTo>
                    <a:pt x="255" y="325"/>
                    <a:pt x="255" y="338"/>
                    <a:pt x="257" y="341"/>
                  </a:cubicBezTo>
                  <a:cubicBezTo>
                    <a:pt x="258" y="348"/>
                    <a:pt x="261" y="352"/>
                    <a:pt x="265" y="355"/>
                  </a:cubicBezTo>
                  <a:cubicBezTo>
                    <a:pt x="269" y="358"/>
                    <a:pt x="277" y="360"/>
                    <a:pt x="287" y="361"/>
                  </a:cubicBezTo>
                  <a:cubicBezTo>
                    <a:pt x="287" y="370"/>
                    <a:pt x="287" y="370"/>
                    <a:pt x="287" y="370"/>
                  </a:cubicBezTo>
                  <a:cubicBezTo>
                    <a:pt x="175" y="392"/>
                    <a:pt x="175" y="392"/>
                    <a:pt x="175" y="392"/>
                  </a:cubicBezTo>
                  <a:cubicBezTo>
                    <a:pt x="175" y="350"/>
                    <a:pt x="175" y="350"/>
                    <a:pt x="175" y="350"/>
                  </a:cubicBezTo>
                  <a:cubicBezTo>
                    <a:pt x="162" y="366"/>
                    <a:pt x="150" y="377"/>
                    <a:pt x="140" y="383"/>
                  </a:cubicBezTo>
                  <a:cubicBezTo>
                    <a:pt x="129" y="389"/>
                    <a:pt x="117" y="392"/>
                    <a:pt x="104" y="392"/>
                  </a:cubicBezTo>
                  <a:cubicBezTo>
                    <a:pt x="70" y="392"/>
                    <a:pt x="43" y="377"/>
                    <a:pt x="24" y="347"/>
                  </a:cubicBezTo>
                  <a:cubicBezTo>
                    <a:pt x="8" y="322"/>
                    <a:pt x="0" y="292"/>
                    <a:pt x="0" y="256"/>
                  </a:cubicBezTo>
                  <a:cubicBezTo>
                    <a:pt x="0" y="228"/>
                    <a:pt x="5" y="202"/>
                    <a:pt x="15" y="180"/>
                  </a:cubicBezTo>
                  <a:cubicBezTo>
                    <a:pt x="24" y="157"/>
                    <a:pt x="38" y="140"/>
                    <a:pt x="55" y="128"/>
                  </a:cubicBezTo>
                  <a:cubicBezTo>
                    <a:pt x="72" y="117"/>
                    <a:pt x="91" y="111"/>
                    <a:pt x="110" y="111"/>
                  </a:cubicBezTo>
                  <a:cubicBezTo>
                    <a:pt x="123" y="111"/>
                    <a:pt x="134" y="113"/>
                    <a:pt x="144" y="118"/>
                  </a:cubicBezTo>
                  <a:cubicBezTo>
                    <a:pt x="154" y="123"/>
                    <a:pt x="164" y="132"/>
                    <a:pt x="175" y="144"/>
                  </a:cubicBezTo>
                  <a:cubicBezTo>
                    <a:pt x="175" y="64"/>
                    <a:pt x="175" y="64"/>
                    <a:pt x="175" y="64"/>
                  </a:cubicBezTo>
                  <a:cubicBezTo>
                    <a:pt x="175" y="44"/>
                    <a:pt x="175" y="32"/>
                    <a:pt x="173" y="28"/>
                  </a:cubicBezTo>
                  <a:cubicBezTo>
                    <a:pt x="171" y="22"/>
                    <a:pt x="167" y="18"/>
                    <a:pt x="163" y="15"/>
                  </a:cubicBezTo>
                  <a:cubicBezTo>
                    <a:pt x="158" y="13"/>
                    <a:pt x="150" y="11"/>
                    <a:pt x="137" y="11"/>
                  </a:cubicBezTo>
                  <a:cubicBezTo>
                    <a:pt x="137" y="0"/>
                    <a:pt x="137" y="0"/>
                    <a:pt x="137" y="0"/>
                  </a:cubicBezTo>
                  <a:lnTo>
                    <a:pt x="255" y="0"/>
                  </a:lnTo>
                  <a:close/>
                  <a:moveTo>
                    <a:pt x="175" y="179"/>
                  </a:moveTo>
                  <a:cubicBezTo>
                    <a:pt x="161" y="153"/>
                    <a:pt x="144" y="139"/>
                    <a:pt x="124" y="139"/>
                  </a:cubicBezTo>
                  <a:cubicBezTo>
                    <a:pt x="117" y="139"/>
                    <a:pt x="111" y="141"/>
                    <a:pt x="107" y="145"/>
                  </a:cubicBezTo>
                  <a:cubicBezTo>
                    <a:pt x="100" y="151"/>
                    <a:pt x="94" y="161"/>
                    <a:pt x="90" y="176"/>
                  </a:cubicBezTo>
                  <a:cubicBezTo>
                    <a:pt x="85" y="190"/>
                    <a:pt x="83" y="213"/>
                    <a:pt x="83" y="243"/>
                  </a:cubicBezTo>
                  <a:cubicBezTo>
                    <a:pt x="83" y="277"/>
                    <a:pt x="85" y="302"/>
                    <a:pt x="90" y="318"/>
                  </a:cubicBezTo>
                  <a:cubicBezTo>
                    <a:pt x="95" y="334"/>
                    <a:pt x="102" y="346"/>
                    <a:pt x="110" y="353"/>
                  </a:cubicBezTo>
                  <a:cubicBezTo>
                    <a:pt x="115" y="356"/>
                    <a:pt x="121" y="358"/>
                    <a:pt x="128" y="358"/>
                  </a:cubicBezTo>
                  <a:cubicBezTo>
                    <a:pt x="145" y="358"/>
                    <a:pt x="161" y="345"/>
                    <a:pt x="175" y="319"/>
                  </a:cubicBezTo>
                  <a:lnTo>
                    <a:pt x="175"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3" name="Freeform 266"/>
            <p:cNvSpPr>
              <a:spLocks/>
            </p:cNvSpPr>
            <p:nvPr userDrawn="1"/>
          </p:nvSpPr>
          <p:spPr bwMode="auto">
            <a:xfrm>
              <a:off x="2093" y="5535"/>
              <a:ext cx="676" cy="645"/>
            </a:xfrm>
            <a:custGeom>
              <a:avLst/>
              <a:gdLst>
                <a:gd name="T0" fmla="*/ 258 w 286"/>
                <a:gd name="T1" fmla="*/ 0 h 273"/>
                <a:gd name="T2" fmla="*/ 258 w 286"/>
                <a:gd name="T3" fmla="*/ 208 h 273"/>
                <a:gd name="T4" fmla="*/ 264 w 286"/>
                <a:gd name="T5" fmla="*/ 245 h 273"/>
                <a:gd name="T6" fmla="*/ 286 w 286"/>
                <a:gd name="T7" fmla="*/ 255 h 273"/>
                <a:gd name="T8" fmla="*/ 286 w 286"/>
                <a:gd name="T9" fmla="*/ 265 h 273"/>
                <a:gd name="T10" fmla="*/ 178 w 286"/>
                <a:gd name="T11" fmla="*/ 265 h 273"/>
                <a:gd name="T12" fmla="*/ 178 w 286"/>
                <a:gd name="T13" fmla="*/ 230 h 273"/>
                <a:gd name="T14" fmla="*/ 140 w 286"/>
                <a:gd name="T15" fmla="*/ 263 h 273"/>
                <a:gd name="T16" fmla="*/ 98 w 286"/>
                <a:gd name="T17" fmla="*/ 273 h 273"/>
                <a:gd name="T18" fmla="*/ 58 w 286"/>
                <a:gd name="T19" fmla="*/ 259 h 273"/>
                <a:gd name="T20" fmla="*/ 35 w 286"/>
                <a:gd name="T21" fmla="*/ 227 h 273"/>
                <a:gd name="T22" fmla="*/ 29 w 286"/>
                <a:gd name="T23" fmla="*/ 163 h 273"/>
                <a:gd name="T24" fmla="*/ 29 w 286"/>
                <a:gd name="T25" fmla="*/ 58 h 273"/>
                <a:gd name="T26" fmla="*/ 23 w 286"/>
                <a:gd name="T27" fmla="*/ 20 h 273"/>
                <a:gd name="T28" fmla="*/ 0 w 286"/>
                <a:gd name="T29" fmla="*/ 10 h 273"/>
                <a:gd name="T30" fmla="*/ 0 w 286"/>
                <a:gd name="T31" fmla="*/ 0 h 273"/>
                <a:gd name="T32" fmla="*/ 108 w 286"/>
                <a:gd name="T33" fmla="*/ 0 h 273"/>
                <a:gd name="T34" fmla="*/ 108 w 286"/>
                <a:gd name="T35" fmla="*/ 181 h 273"/>
                <a:gd name="T36" fmla="*/ 111 w 286"/>
                <a:gd name="T37" fmla="*/ 218 h 273"/>
                <a:gd name="T38" fmla="*/ 119 w 286"/>
                <a:gd name="T39" fmla="*/ 230 h 273"/>
                <a:gd name="T40" fmla="*/ 133 w 286"/>
                <a:gd name="T41" fmla="*/ 235 h 273"/>
                <a:gd name="T42" fmla="*/ 151 w 286"/>
                <a:gd name="T43" fmla="*/ 229 h 273"/>
                <a:gd name="T44" fmla="*/ 178 w 286"/>
                <a:gd name="T45" fmla="*/ 199 h 273"/>
                <a:gd name="T46" fmla="*/ 178 w 286"/>
                <a:gd name="T47" fmla="*/ 58 h 273"/>
                <a:gd name="T48" fmla="*/ 173 w 286"/>
                <a:gd name="T49" fmla="*/ 20 h 273"/>
                <a:gd name="T50" fmla="*/ 150 w 286"/>
                <a:gd name="T51" fmla="*/ 10 h 273"/>
                <a:gd name="T52" fmla="*/ 150 w 286"/>
                <a:gd name="T53" fmla="*/ 0 h 273"/>
                <a:gd name="T54" fmla="*/ 258 w 286"/>
                <a:gd name="T5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6" h="273">
                  <a:moveTo>
                    <a:pt x="258" y="0"/>
                  </a:moveTo>
                  <a:cubicBezTo>
                    <a:pt x="258" y="208"/>
                    <a:pt x="258" y="208"/>
                    <a:pt x="258" y="208"/>
                  </a:cubicBezTo>
                  <a:cubicBezTo>
                    <a:pt x="258" y="228"/>
                    <a:pt x="260" y="240"/>
                    <a:pt x="264" y="245"/>
                  </a:cubicBezTo>
                  <a:cubicBezTo>
                    <a:pt x="267" y="250"/>
                    <a:pt x="275" y="254"/>
                    <a:pt x="286" y="255"/>
                  </a:cubicBezTo>
                  <a:cubicBezTo>
                    <a:pt x="286" y="265"/>
                    <a:pt x="286" y="265"/>
                    <a:pt x="286" y="265"/>
                  </a:cubicBezTo>
                  <a:cubicBezTo>
                    <a:pt x="178" y="265"/>
                    <a:pt x="178" y="265"/>
                    <a:pt x="178" y="265"/>
                  </a:cubicBezTo>
                  <a:cubicBezTo>
                    <a:pt x="178" y="230"/>
                    <a:pt x="178" y="230"/>
                    <a:pt x="178" y="230"/>
                  </a:cubicBezTo>
                  <a:cubicBezTo>
                    <a:pt x="166" y="245"/>
                    <a:pt x="153" y="256"/>
                    <a:pt x="140" y="263"/>
                  </a:cubicBezTo>
                  <a:cubicBezTo>
                    <a:pt x="128" y="270"/>
                    <a:pt x="114" y="273"/>
                    <a:pt x="98" y="273"/>
                  </a:cubicBezTo>
                  <a:cubicBezTo>
                    <a:pt x="83" y="273"/>
                    <a:pt x="70" y="269"/>
                    <a:pt x="58" y="259"/>
                  </a:cubicBezTo>
                  <a:cubicBezTo>
                    <a:pt x="46" y="250"/>
                    <a:pt x="39" y="239"/>
                    <a:pt x="35" y="227"/>
                  </a:cubicBezTo>
                  <a:cubicBezTo>
                    <a:pt x="31" y="215"/>
                    <a:pt x="29" y="193"/>
                    <a:pt x="29" y="163"/>
                  </a:cubicBezTo>
                  <a:cubicBezTo>
                    <a:pt x="29" y="58"/>
                    <a:pt x="29" y="58"/>
                    <a:pt x="29" y="58"/>
                  </a:cubicBezTo>
                  <a:cubicBezTo>
                    <a:pt x="29" y="38"/>
                    <a:pt x="27" y="25"/>
                    <a:pt x="23" y="20"/>
                  </a:cubicBezTo>
                  <a:cubicBezTo>
                    <a:pt x="19" y="15"/>
                    <a:pt x="12" y="12"/>
                    <a:pt x="0" y="10"/>
                  </a:cubicBezTo>
                  <a:cubicBezTo>
                    <a:pt x="0" y="0"/>
                    <a:pt x="0" y="0"/>
                    <a:pt x="0" y="0"/>
                  </a:cubicBezTo>
                  <a:cubicBezTo>
                    <a:pt x="108" y="0"/>
                    <a:pt x="108" y="0"/>
                    <a:pt x="108" y="0"/>
                  </a:cubicBezTo>
                  <a:cubicBezTo>
                    <a:pt x="108" y="181"/>
                    <a:pt x="108" y="181"/>
                    <a:pt x="108" y="181"/>
                  </a:cubicBezTo>
                  <a:cubicBezTo>
                    <a:pt x="108" y="200"/>
                    <a:pt x="109" y="212"/>
                    <a:pt x="111" y="218"/>
                  </a:cubicBezTo>
                  <a:cubicBezTo>
                    <a:pt x="113" y="223"/>
                    <a:pt x="115" y="227"/>
                    <a:pt x="119" y="230"/>
                  </a:cubicBezTo>
                  <a:cubicBezTo>
                    <a:pt x="123" y="233"/>
                    <a:pt x="128" y="235"/>
                    <a:pt x="133" y="235"/>
                  </a:cubicBezTo>
                  <a:cubicBezTo>
                    <a:pt x="140" y="235"/>
                    <a:pt x="146" y="233"/>
                    <a:pt x="151" y="229"/>
                  </a:cubicBezTo>
                  <a:cubicBezTo>
                    <a:pt x="159" y="224"/>
                    <a:pt x="168" y="214"/>
                    <a:pt x="178" y="199"/>
                  </a:cubicBezTo>
                  <a:cubicBezTo>
                    <a:pt x="178" y="58"/>
                    <a:pt x="178" y="58"/>
                    <a:pt x="178" y="58"/>
                  </a:cubicBezTo>
                  <a:cubicBezTo>
                    <a:pt x="178" y="38"/>
                    <a:pt x="177" y="25"/>
                    <a:pt x="173" y="20"/>
                  </a:cubicBezTo>
                  <a:cubicBezTo>
                    <a:pt x="169" y="15"/>
                    <a:pt x="161" y="12"/>
                    <a:pt x="150" y="10"/>
                  </a:cubicBezTo>
                  <a:cubicBezTo>
                    <a:pt x="150" y="0"/>
                    <a:pt x="150" y="0"/>
                    <a:pt x="150" y="0"/>
                  </a:cubicBezTo>
                  <a:lnTo>
                    <a:pt x="2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4" name="Freeform 267"/>
            <p:cNvSpPr>
              <a:spLocks/>
            </p:cNvSpPr>
            <p:nvPr userDrawn="1"/>
          </p:nvSpPr>
          <p:spPr bwMode="auto">
            <a:xfrm>
              <a:off x="2826" y="5516"/>
              <a:ext cx="527" cy="664"/>
            </a:xfrm>
            <a:custGeom>
              <a:avLst/>
              <a:gdLst>
                <a:gd name="T0" fmla="*/ 214 w 223"/>
                <a:gd name="T1" fmla="*/ 205 h 281"/>
                <a:gd name="T2" fmla="*/ 223 w 223"/>
                <a:gd name="T3" fmla="*/ 212 h 281"/>
                <a:gd name="T4" fmla="*/ 176 w 223"/>
                <a:gd name="T5" fmla="*/ 264 h 281"/>
                <a:gd name="T6" fmla="*/ 117 w 223"/>
                <a:gd name="T7" fmla="*/ 281 h 281"/>
                <a:gd name="T8" fmla="*/ 32 w 223"/>
                <a:gd name="T9" fmla="*/ 241 h 281"/>
                <a:gd name="T10" fmla="*/ 0 w 223"/>
                <a:gd name="T11" fmla="*/ 145 h 281"/>
                <a:gd name="T12" fmla="*/ 29 w 223"/>
                <a:gd name="T13" fmla="*/ 50 h 281"/>
                <a:gd name="T14" fmla="*/ 125 w 223"/>
                <a:gd name="T15" fmla="*/ 0 h 281"/>
                <a:gd name="T16" fmla="*/ 190 w 223"/>
                <a:gd name="T17" fmla="*/ 21 h 281"/>
                <a:gd name="T18" fmla="*/ 215 w 223"/>
                <a:gd name="T19" fmla="*/ 67 h 281"/>
                <a:gd name="T20" fmla="*/ 205 w 223"/>
                <a:gd name="T21" fmla="*/ 93 h 281"/>
                <a:gd name="T22" fmla="*/ 179 w 223"/>
                <a:gd name="T23" fmla="*/ 102 h 281"/>
                <a:gd name="T24" fmla="*/ 152 w 223"/>
                <a:gd name="T25" fmla="*/ 91 h 281"/>
                <a:gd name="T26" fmla="*/ 138 w 223"/>
                <a:gd name="T27" fmla="*/ 52 h 281"/>
                <a:gd name="T28" fmla="*/ 130 w 223"/>
                <a:gd name="T29" fmla="*/ 27 h 281"/>
                <a:gd name="T30" fmla="*/ 115 w 223"/>
                <a:gd name="T31" fmla="*/ 20 h 281"/>
                <a:gd name="T32" fmla="*/ 91 w 223"/>
                <a:gd name="T33" fmla="*/ 34 h 281"/>
                <a:gd name="T34" fmla="*/ 77 w 223"/>
                <a:gd name="T35" fmla="*/ 101 h 281"/>
                <a:gd name="T36" fmla="*/ 88 w 223"/>
                <a:gd name="T37" fmla="*/ 173 h 281"/>
                <a:gd name="T38" fmla="*/ 121 w 223"/>
                <a:gd name="T39" fmla="*/ 224 h 281"/>
                <a:gd name="T40" fmla="*/ 158 w 223"/>
                <a:gd name="T41" fmla="*/ 236 h 281"/>
                <a:gd name="T42" fmla="*/ 184 w 223"/>
                <a:gd name="T43" fmla="*/ 229 h 281"/>
                <a:gd name="T44" fmla="*/ 214 w 223"/>
                <a:gd name="T45" fmla="*/ 20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3" h="281">
                  <a:moveTo>
                    <a:pt x="214" y="205"/>
                  </a:moveTo>
                  <a:cubicBezTo>
                    <a:pt x="223" y="212"/>
                    <a:pt x="223" y="212"/>
                    <a:pt x="223" y="212"/>
                  </a:cubicBezTo>
                  <a:cubicBezTo>
                    <a:pt x="210" y="235"/>
                    <a:pt x="195" y="253"/>
                    <a:pt x="176" y="264"/>
                  </a:cubicBezTo>
                  <a:cubicBezTo>
                    <a:pt x="157" y="275"/>
                    <a:pt x="138" y="281"/>
                    <a:pt x="117" y="281"/>
                  </a:cubicBezTo>
                  <a:cubicBezTo>
                    <a:pt x="81" y="281"/>
                    <a:pt x="53" y="268"/>
                    <a:pt x="32" y="241"/>
                  </a:cubicBezTo>
                  <a:cubicBezTo>
                    <a:pt x="11" y="214"/>
                    <a:pt x="0" y="182"/>
                    <a:pt x="0" y="145"/>
                  </a:cubicBezTo>
                  <a:cubicBezTo>
                    <a:pt x="0" y="109"/>
                    <a:pt x="10" y="77"/>
                    <a:pt x="29" y="50"/>
                  </a:cubicBezTo>
                  <a:cubicBezTo>
                    <a:pt x="52" y="17"/>
                    <a:pt x="84" y="0"/>
                    <a:pt x="125" y="0"/>
                  </a:cubicBezTo>
                  <a:cubicBezTo>
                    <a:pt x="152" y="0"/>
                    <a:pt x="174" y="7"/>
                    <a:pt x="190" y="21"/>
                  </a:cubicBezTo>
                  <a:cubicBezTo>
                    <a:pt x="207" y="35"/>
                    <a:pt x="215" y="50"/>
                    <a:pt x="215" y="67"/>
                  </a:cubicBezTo>
                  <a:cubicBezTo>
                    <a:pt x="215" y="78"/>
                    <a:pt x="211" y="86"/>
                    <a:pt x="205" y="93"/>
                  </a:cubicBezTo>
                  <a:cubicBezTo>
                    <a:pt x="198" y="99"/>
                    <a:pt x="190" y="102"/>
                    <a:pt x="179" y="102"/>
                  </a:cubicBezTo>
                  <a:cubicBezTo>
                    <a:pt x="168" y="102"/>
                    <a:pt x="159" y="99"/>
                    <a:pt x="152" y="91"/>
                  </a:cubicBezTo>
                  <a:cubicBezTo>
                    <a:pt x="144" y="84"/>
                    <a:pt x="140" y="71"/>
                    <a:pt x="138" y="52"/>
                  </a:cubicBezTo>
                  <a:cubicBezTo>
                    <a:pt x="137" y="40"/>
                    <a:pt x="134" y="32"/>
                    <a:pt x="130" y="27"/>
                  </a:cubicBezTo>
                  <a:cubicBezTo>
                    <a:pt x="125" y="22"/>
                    <a:pt x="120" y="20"/>
                    <a:pt x="115" y="20"/>
                  </a:cubicBezTo>
                  <a:cubicBezTo>
                    <a:pt x="105" y="20"/>
                    <a:pt x="98" y="25"/>
                    <a:pt x="91" y="34"/>
                  </a:cubicBezTo>
                  <a:cubicBezTo>
                    <a:pt x="81" y="49"/>
                    <a:pt x="77" y="71"/>
                    <a:pt x="77" y="101"/>
                  </a:cubicBezTo>
                  <a:cubicBezTo>
                    <a:pt x="77" y="126"/>
                    <a:pt x="81" y="150"/>
                    <a:pt x="88" y="173"/>
                  </a:cubicBezTo>
                  <a:cubicBezTo>
                    <a:pt x="96" y="196"/>
                    <a:pt x="107" y="213"/>
                    <a:pt x="121" y="224"/>
                  </a:cubicBezTo>
                  <a:cubicBezTo>
                    <a:pt x="131" y="232"/>
                    <a:pt x="144" y="236"/>
                    <a:pt x="158" y="236"/>
                  </a:cubicBezTo>
                  <a:cubicBezTo>
                    <a:pt x="167" y="236"/>
                    <a:pt x="176" y="234"/>
                    <a:pt x="184" y="229"/>
                  </a:cubicBezTo>
                  <a:cubicBezTo>
                    <a:pt x="193" y="225"/>
                    <a:pt x="202" y="217"/>
                    <a:pt x="214" y="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5" name="Freeform 268"/>
            <p:cNvSpPr>
              <a:spLocks noEditPoints="1"/>
            </p:cNvSpPr>
            <p:nvPr userDrawn="1"/>
          </p:nvSpPr>
          <p:spPr bwMode="auto">
            <a:xfrm>
              <a:off x="3402" y="5516"/>
              <a:ext cx="603"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5 w 255"/>
                <a:gd name="T17" fmla="*/ 27 h 277"/>
                <a:gd name="T18" fmla="*/ 104 w 255"/>
                <a:gd name="T19" fmla="*/ 22 h 277"/>
                <a:gd name="T20" fmla="*/ 74 w 255"/>
                <a:gd name="T21" fmla="*/ 30 h 277"/>
                <a:gd name="T22" fmla="*/ 66 w 255"/>
                <a:gd name="T23" fmla="*/ 42 h 277"/>
                <a:gd name="T24" fmla="*/ 74 w 255"/>
                <a:gd name="T25" fmla="*/ 56 h 277"/>
                <a:gd name="T26" fmla="*/ 85 w 255"/>
                <a:gd name="T27" fmla="*/ 80 h 277"/>
                <a:gd name="T28" fmla="*/ 75 w 255"/>
                <a:gd name="T29" fmla="*/ 104 h 277"/>
                <a:gd name="T30" fmla="*/ 48 w 255"/>
                <a:gd name="T31" fmla="*/ 113 h 277"/>
                <a:gd name="T32" fmla="*/ 18 w 255"/>
                <a:gd name="T33" fmla="*/ 103 h 277"/>
                <a:gd name="T34" fmla="*/ 6 w 255"/>
                <a:gd name="T35" fmla="*/ 77 h 277"/>
                <a:gd name="T36" fmla="*/ 22 w 255"/>
                <a:gd name="T37" fmla="*/ 38 h 277"/>
                <a:gd name="T38" fmla="*/ 67 w 255"/>
                <a:gd name="T39" fmla="*/ 10 h 277"/>
                <a:gd name="T40" fmla="*/ 127 w 255"/>
                <a:gd name="T41" fmla="*/ 0 h 277"/>
                <a:gd name="T42" fmla="*/ 187 w 255"/>
                <a:gd name="T43" fmla="*/ 16 h 277"/>
                <a:gd name="T44" fmla="*/ 215 w 255"/>
                <a:gd name="T45" fmla="*/ 51 h 277"/>
                <a:gd name="T46" fmla="*/ 219 w 255"/>
                <a:gd name="T47" fmla="*/ 106 h 277"/>
                <a:gd name="T48" fmla="*/ 219 w 255"/>
                <a:gd name="T49" fmla="*/ 209 h 277"/>
                <a:gd name="T50" fmla="*/ 221 w 255"/>
                <a:gd name="T51" fmla="*/ 231 h 277"/>
                <a:gd name="T52" fmla="*/ 225 w 255"/>
                <a:gd name="T53" fmla="*/ 238 h 277"/>
                <a:gd name="T54" fmla="*/ 232 w 255"/>
                <a:gd name="T55" fmla="*/ 241 h 277"/>
                <a:gd name="T56" fmla="*/ 247 w 255"/>
                <a:gd name="T57" fmla="*/ 230 h 277"/>
                <a:gd name="T58" fmla="*/ 255 w 255"/>
                <a:gd name="T59" fmla="*/ 237 h 277"/>
                <a:gd name="T60" fmla="*/ 226 w 255"/>
                <a:gd name="T61" fmla="*/ 267 h 277"/>
                <a:gd name="T62" fmla="*/ 191 w 255"/>
                <a:gd name="T63" fmla="*/ 277 h 277"/>
                <a:gd name="T64" fmla="*/ 156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8" y="263"/>
                    <a:pt x="79" y="277"/>
                    <a:pt x="53" y="277"/>
                  </a:cubicBezTo>
                  <a:cubicBezTo>
                    <a:pt x="38" y="277"/>
                    <a:pt x="25" y="272"/>
                    <a:pt x="15" y="262"/>
                  </a:cubicBezTo>
                  <a:cubicBezTo>
                    <a:pt x="5" y="252"/>
                    <a:pt x="0" y="240"/>
                    <a:pt x="0" y="225"/>
                  </a:cubicBezTo>
                  <a:cubicBezTo>
                    <a:pt x="0" y="204"/>
                    <a:pt x="9" y="186"/>
                    <a:pt x="26" y="170"/>
                  </a:cubicBezTo>
                  <a:cubicBezTo>
                    <a:pt x="44" y="154"/>
                    <a:pt x="82" y="132"/>
                    <a:pt x="140" y="106"/>
                  </a:cubicBezTo>
                  <a:cubicBezTo>
                    <a:pt x="140" y="79"/>
                    <a:pt x="140" y="79"/>
                    <a:pt x="140" y="79"/>
                  </a:cubicBezTo>
                  <a:cubicBezTo>
                    <a:pt x="140" y="59"/>
                    <a:pt x="139" y="46"/>
                    <a:pt x="137" y="41"/>
                  </a:cubicBezTo>
                  <a:cubicBezTo>
                    <a:pt x="135" y="36"/>
                    <a:pt x="131" y="31"/>
                    <a:pt x="125" y="27"/>
                  </a:cubicBezTo>
                  <a:cubicBezTo>
                    <a:pt x="118" y="23"/>
                    <a:pt x="112" y="22"/>
                    <a:pt x="104" y="22"/>
                  </a:cubicBezTo>
                  <a:cubicBezTo>
                    <a:pt x="92" y="22"/>
                    <a:pt x="82" y="24"/>
                    <a:pt x="74" y="30"/>
                  </a:cubicBezTo>
                  <a:cubicBezTo>
                    <a:pt x="69" y="33"/>
                    <a:pt x="66" y="37"/>
                    <a:pt x="66" y="42"/>
                  </a:cubicBezTo>
                  <a:cubicBezTo>
                    <a:pt x="66" y="46"/>
                    <a:pt x="69" y="51"/>
                    <a:pt x="74" y="56"/>
                  </a:cubicBezTo>
                  <a:cubicBezTo>
                    <a:pt x="82" y="65"/>
                    <a:pt x="85" y="72"/>
                    <a:pt x="85" y="80"/>
                  </a:cubicBezTo>
                  <a:cubicBezTo>
                    <a:pt x="85" y="89"/>
                    <a:pt x="82" y="97"/>
                    <a:pt x="75" y="104"/>
                  </a:cubicBezTo>
                  <a:cubicBezTo>
                    <a:pt x="68" y="110"/>
                    <a:pt x="59" y="113"/>
                    <a:pt x="48" y="113"/>
                  </a:cubicBezTo>
                  <a:cubicBezTo>
                    <a:pt x="36" y="113"/>
                    <a:pt x="26" y="110"/>
                    <a:pt x="18" y="103"/>
                  </a:cubicBezTo>
                  <a:cubicBezTo>
                    <a:pt x="10" y="96"/>
                    <a:pt x="6" y="87"/>
                    <a:pt x="6" y="77"/>
                  </a:cubicBezTo>
                  <a:cubicBezTo>
                    <a:pt x="6" y="64"/>
                    <a:pt x="11" y="51"/>
                    <a:pt x="22" y="38"/>
                  </a:cubicBezTo>
                  <a:cubicBezTo>
                    <a:pt x="33" y="26"/>
                    <a:pt x="48" y="17"/>
                    <a:pt x="67" y="10"/>
                  </a:cubicBezTo>
                  <a:cubicBezTo>
                    <a:pt x="86" y="3"/>
                    <a:pt x="106" y="0"/>
                    <a:pt x="127" y="0"/>
                  </a:cubicBezTo>
                  <a:cubicBezTo>
                    <a:pt x="152" y="0"/>
                    <a:pt x="172" y="5"/>
                    <a:pt x="187" y="16"/>
                  </a:cubicBezTo>
                  <a:cubicBezTo>
                    <a:pt x="201" y="27"/>
                    <a:pt x="211" y="38"/>
                    <a:pt x="215" y="51"/>
                  </a:cubicBezTo>
                  <a:cubicBezTo>
                    <a:pt x="218" y="59"/>
                    <a:pt x="219" y="77"/>
                    <a:pt x="219" y="106"/>
                  </a:cubicBezTo>
                  <a:cubicBezTo>
                    <a:pt x="219" y="209"/>
                    <a:pt x="219" y="209"/>
                    <a:pt x="219" y="209"/>
                  </a:cubicBezTo>
                  <a:cubicBezTo>
                    <a:pt x="219" y="221"/>
                    <a:pt x="220" y="228"/>
                    <a:pt x="221" y="231"/>
                  </a:cubicBezTo>
                  <a:cubicBezTo>
                    <a:pt x="222" y="234"/>
                    <a:pt x="223" y="237"/>
                    <a:pt x="225" y="238"/>
                  </a:cubicBezTo>
                  <a:cubicBezTo>
                    <a:pt x="227" y="240"/>
                    <a:pt x="229" y="241"/>
                    <a:pt x="232" y="241"/>
                  </a:cubicBezTo>
                  <a:cubicBezTo>
                    <a:pt x="236" y="241"/>
                    <a:pt x="241" y="237"/>
                    <a:pt x="247" y="230"/>
                  </a:cubicBezTo>
                  <a:cubicBezTo>
                    <a:pt x="255" y="237"/>
                    <a:pt x="255" y="237"/>
                    <a:pt x="255" y="237"/>
                  </a:cubicBezTo>
                  <a:cubicBezTo>
                    <a:pt x="246" y="251"/>
                    <a:pt x="236" y="261"/>
                    <a:pt x="226" y="267"/>
                  </a:cubicBezTo>
                  <a:cubicBezTo>
                    <a:pt x="216" y="274"/>
                    <a:pt x="204" y="277"/>
                    <a:pt x="191" y="277"/>
                  </a:cubicBezTo>
                  <a:cubicBezTo>
                    <a:pt x="176" y="277"/>
                    <a:pt x="164" y="273"/>
                    <a:pt x="156" y="266"/>
                  </a:cubicBezTo>
                  <a:cubicBezTo>
                    <a:pt x="147" y="259"/>
                    <a:pt x="142" y="248"/>
                    <a:pt x="140" y="234"/>
                  </a:cubicBezTo>
                  <a:close/>
                  <a:moveTo>
                    <a:pt x="140" y="213"/>
                  </a:moveTo>
                  <a:cubicBezTo>
                    <a:pt x="140" y="125"/>
                    <a:pt x="140" y="125"/>
                    <a:pt x="140" y="125"/>
                  </a:cubicBezTo>
                  <a:cubicBezTo>
                    <a:pt x="117" y="138"/>
                    <a:pt x="100" y="152"/>
                    <a:pt x="89" y="168"/>
                  </a:cubicBezTo>
                  <a:cubicBezTo>
                    <a:pt x="82" y="178"/>
                    <a:pt x="78" y="188"/>
                    <a:pt x="78" y="199"/>
                  </a:cubicBezTo>
                  <a:cubicBezTo>
                    <a:pt x="78" y="207"/>
                    <a:pt x="81" y="215"/>
                    <a:pt x="87" y="222"/>
                  </a:cubicBezTo>
                  <a:cubicBezTo>
                    <a:pt x="92" y="227"/>
                    <a:pt x="99" y="229"/>
                    <a:pt x="107" y="229"/>
                  </a:cubicBezTo>
                  <a:cubicBezTo>
                    <a:pt x="117" y="229"/>
                    <a:pt x="128"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6" name="Freeform 269"/>
            <p:cNvSpPr>
              <a:spLocks/>
            </p:cNvSpPr>
            <p:nvPr userDrawn="1"/>
          </p:nvSpPr>
          <p:spPr bwMode="auto">
            <a:xfrm>
              <a:off x="4012" y="5306"/>
              <a:ext cx="418" cy="865"/>
            </a:xfrm>
            <a:custGeom>
              <a:avLst/>
              <a:gdLst>
                <a:gd name="T0" fmla="*/ 114 w 177"/>
                <a:gd name="T1" fmla="*/ 0 h 366"/>
                <a:gd name="T2" fmla="*/ 114 w 177"/>
                <a:gd name="T3" fmla="*/ 97 h 366"/>
                <a:gd name="T4" fmla="*/ 177 w 177"/>
                <a:gd name="T5" fmla="*/ 97 h 366"/>
                <a:gd name="T6" fmla="*/ 177 w 177"/>
                <a:gd name="T7" fmla="*/ 125 h 366"/>
                <a:gd name="T8" fmla="*/ 114 w 177"/>
                <a:gd name="T9" fmla="*/ 125 h 366"/>
                <a:gd name="T10" fmla="*/ 114 w 177"/>
                <a:gd name="T11" fmla="*/ 289 h 366"/>
                <a:gd name="T12" fmla="*/ 116 w 177"/>
                <a:gd name="T13" fmla="*/ 318 h 366"/>
                <a:gd name="T14" fmla="*/ 124 w 177"/>
                <a:gd name="T15" fmla="*/ 329 h 366"/>
                <a:gd name="T16" fmla="*/ 134 w 177"/>
                <a:gd name="T17" fmla="*/ 333 h 366"/>
                <a:gd name="T18" fmla="*/ 169 w 177"/>
                <a:gd name="T19" fmla="*/ 305 h 366"/>
                <a:gd name="T20" fmla="*/ 177 w 177"/>
                <a:gd name="T21" fmla="*/ 311 h 366"/>
                <a:gd name="T22" fmla="*/ 102 w 177"/>
                <a:gd name="T23" fmla="*/ 366 h 366"/>
                <a:gd name="T24" fmla="*/ 60 w 177"/>
                <a:gd name="T25" fmla="*/ 352 h 366"/>
                <a:gd name="T26" fmla="*/ 38 w 177"/>
                <a:gd name="T27" fmla="*/ 320 h 366"/>
                <a:gd name="T28" fmla="*/ 35 w 177"/>
                <a:gd name="T29" fmla="*/ 268 h 366"/>
                <a:gd name="T30" fmla="*/ 35 w 177"/>
                <a:gd name="T31" fmla="*/ 125 h 366"/>
                <a:gd name="T32" fmla="*/ 0 w 177"/>
                <a:gd name="T33" fmla="*/ 125 h 366"/>
                <a:gd name="T34" fmla="*/ 0 w 177"/>
                <a:gd name="T35" fmla="*/ 115 h 366"/>
                <a:gd name="T36" fmla="*/ 61 w 177"/>
                <a:gd name="T37" fmla="*/ 62 h 366"/>
                <a:gd name="T38" fmla="*/ 105 w 177"/>
                <a:gd name="T39" fmla="*/ 0 h 366"/>
                <a:gd name="T40" fmla="*/ 114 w 177"/>
                <a:gd name="T41"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 h="366">
                  <a:moveTo>
                    <a:pt x="114" y="0"/>
                  </a:moveTo>
                  <a:cubicBezTo>
                    <a:pt x="114" y="97"/>
                    <a:pt x="114" y="97"/>
                    <a:pt x="114" y="97"/>
                  </a:cubicBezTo>
                  <a:cubicBezTo>
                    <a:pt x="177" y="97"/>
                    <a:pt x="177" y="97"/>
                    <a:pt x="177" y="97"/>
                  </a:cubicBezTo>
                  <a:cubicBezTo>
                    <a:pt x="177" y="125"/>
                    <a:pt x="177" y="125"/>
                    <a:pt x="177" y="125"/>
                  </a:cubicBezTo>
                  <a:cubicBezTo>
                    <a:pt x="114" y="125"/>
                    <a:pt x="114" y="125"/>
                    <a:pt x="114" y="125"/>
                  </a:cubicBezTo>
                  <a:cubicBezTo>
                    <a:pt x="114" y="289"/>
                    <a:pt x="114" y="289"/>
                    <a:pt x="114" y="289"/>
                  </a:cubicBezTo>
                  <a:cubicBezTo>
                    <a:pt x="114" y="304"/>
                    <a:pt x="115" y="314"/>
                    <a:pt x="116" y="318"/>
                  </a:cubicBezTo>
                  <a:cubicBezTo>
                    <a:pt x="118" y="323"/>
                    <a:pt x="120" y="326"/>
                    <a:pt x="124" y="329"/>
                  </a:cubicBezTo>
                  <a:cubicBezTo>
                    <a:pt x="127" y="332"/>
                    <a:pt x="131" y="333"/>
                    <a:pt x="134" y="333"/>
                  </a:cubicBezTo>
                  <a:cubicBezTo>
                    <a:pt x="146" y="333"/>
                    <a:pt x="158" y="324"/>
                    <a:pt x="169" y="305"/>
                  </a:cubicBezTo>
                  <a:cubicBezTo>
                    <a:pt x="177" y="311"/>
                    <a:pt x="177" y="311"/>
                    <a:pt x="177" y="311"/>
                  </a:cubicBezTo>
                  <a:cubicBezTo>
                    <a:pt x="162" y="348"/>
                    <a:pt x="137" y="366"/>
                    <a:pt x="102" y="366"/>
                  </a:cubicBezTo>
                  <a:cubicBezTo>
                    <a:pt x="86" y="366"/>
                    <a:pt x="71" y="361"/>
                    <a:pt x="60" y="352"/>
                  </a:cubicBezTo>
                  <a:cubicBezTo>
                    <a:pt x="48" y="342"/>
                    <a:pt x="41" y="332"/>
                    <a:pt x="38" y="320"/>
                  </a:cubicBezTo>
                  <a:cubicBezTo>
                    <a:pt x="36" y="314"/>
                    <a:pt x="35" y="297"/>
                    <a:pt x="35" y="268"/>
                  </a:cubicBezTo>
                  <a:cubicBezTo>
                    <a:pt x="35" y="125"/>
                    <a:pt x="35" y="125"/>
                    <a:pt x="35" y="125"/>
                  </a:cubicBezTo>
                  <a:cubicBezTo>
                    <a:pt x="0" y="125"/>
                    <a:pt x="0" y="125"/>
                    <a:pt x="0" y="125"/>
                  </a:cubicBezTo>
                  <a:cubicBezTo>
                    <a:pt x="0" y="115"/>
                    <a:pt x="0" y="115"/>
                    <a:pt x="0" y="115"/>
                  </a:cubicBezTo>
                  <a:cubicBezTo>
                    <a:pt x="24" y="98"/>
                    <a:pt x="44" y="81"/>
                    <a:pt x="61" y="62"/>
                  </a:cubicBezTo>
                  <a:cubicBezTo>
                    <a:pt x="78" y="44"/>
                    <a:pt x="92" y="23"/>
                    <a:pt x="105" y="0"/>
                  </a:cubicBezTo>
                  <a:lnTo>
                    <a:pt x="1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7" name="Freeform 270"/>
            <p:cNvSpPr>
              <a:spLocks noEditPoints="1"/>
            </p:cNvSpPr>
            <p:nvPr userDrawn="1"/>
          </p:nvSpPr>
          <p:spPr bwMode="auto">
            <a:xfrm>
              <a:off x="4430" y="5230"/>
              <a:ext cx="340" cy="931"/>
            </a:xfrm>
            <a:custGeom>
              <a:avLst/>
              <a:gdLst>
                <a:gd name="T0" fmla="*/ 111 w 144"/>
                <a:gd name="T1" fmla="*/ 129 h 394"/>
                <a:gd name="T2" fmla="*/ 111 w 144"/>
                <a:gd name="T3" fmla="*/ 339 h 394"/>
                <a:gd name="T4" fmla="*/ 118 w 144"/>
                <a:gd name="T5" fmla="*/ 375 h 394"/>
                <a:gd name="T6" fmla="*/ 144 w 144"/>
                <a:gd name="T7" fmla="*/ 384 h 394"/>
                <a:gd name="T8" fmla="*/ 144 w 144"/>
                <a:gd name="T9" fmla="*/ 394 h 394"/>
                <a:gd name="T10" fmla="*/ 0 w 144"/>
                <a:gd name="T11" fmla="*/ 394 h 394"/>
                <a:gd name="T12" fmla="*/ 0 w 144"/>
                <a:gd name="T13" fmla="*/ 384 h 394"/>
                <a:gd name="T14" fmla="*/ 26 w 144"/>
                <a:gd name="T15" fmla="*/ 374 h 394"/>
                <a:gd name="T16" fmla="*/ 32 w 144"/>
                <a:gd name="T17" fmla="*/ 339 h 394"/>
                <a:gd name="T18" fmla="*/ 32 w 144"/>
                <a:gd name="T19" fmla="*/ 184 h 394"/>
                <a:gd name="T20" fmla="*/ 25 w 144"/>
                <a:gd name="T21" fmla="*/ 148 h 394"/>
                <a:gd name="T22" fmla="*/ 0 w 144"/>
                <a:gd name="T23" fmla="*/ 139 h 394"/>
                <a:gd name="T24" fmla="*/ 0 w 144"/>
                <a:gd name="T25" fmla="*/ 129 h 394"/>
                <a:gd name="T26" fmla="*/ 111 w 144"/>
                <a:gd name="T27" fmla="*/ 129 h 394"/>
                <a:gd name="T28" fmla="*/ 72 w 144"/>
                <a:gd name="T29" fmla="*/ 0 h 394"/>
                <a:gd name="T30" fmla="*/ 103 w 144"/>
                <a:gd name="T31" fmla="*/ 13 h 394"/>
                <a:gd name="T32" fmla="*/ 116 w 144"/>
                <a:gd name="T33" fmla="*/ 44 h 394"/>
                <a:gd name="T34" fmla="*/ 103 w 144"/>
                <a:gd name="T35" fmla="*/ 75 h 394"/>
                <a:gd name="T36" fmla="*/ 72 w 144"/>
                <a:gd name="T37" fmla="*/ 88 h 394"/>
                <a:gd name="T38" fmla="*/ 41 w 144"/>
                <a:gd name="T39" fmla="*/ 75 h 394"/>
                <a:gd name="T40" fmla="*/ 28 w 144"/>
                <a:gd name="T41" fmla="*/ 44 h 394"/>
                <a:gd name="T42" fmla="*/ 41 w 144"/>
                <a:gd name="T43" fmla="*/ 13 h 394"/>
                <a:gd name="T44" fmla="*/ 72 w 144"/>
                <a:gd name="T4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394">
                  <a:moveTo>
                    <a:pt x="111" y="129"/>
                  </a:moveTo>
                  <a:cubicBezTo>
                    <a:pt x="111" y="339"/>
                    <a:pt x="111" y="339"/>
                    <a:pt x="111" y="339"/>
                  </a:cubicBezTo>
                  <a:cubicBezTo>
                    <a:pt x="111" y="358"/>
                    <a:pt x="114" y="370"/>
                    <a:pt x="118" y="375"/>
                  </a:cubicBezTo>
                  <a:cubicBezTo>
                    <a:pt x="122" y="380"/>
                    <a:pt x="131" y="383"/>
                    <a:pt x="144" y="384"/>
                  </a:cubicBezTo>
                  <a:cubicBezTo>
                    <a:pt x="144" y="394"/>
                    <a:pt x="144" y="394"/>
                    <a:pt x="144" y="394"/>
                  </a:cubicBezTo>
                  <a:cubicBezTo>
                    <a:pt x="0" y="394"/>
                    <a:pt x="0" y="394"/>
                    <a:pt x="0" y="394"/>
                  </a:cubicBezTo>
                  <a:cubicBezTo>
                    <a:pt x="0" y="384"/>
                    <a:pt x="0" y="384"/>
                    <a:pt x="0" y="384"/>
                  </a:cubicBezTo>
                  <a:cubicBezTo>
                    <a:pt x="12" y="384"/>
                    <a:pt x="21" y="380"/>
                    <a:pt x="26" y="374"/>
                  </a:cubicBezTo>
                  <a:cubicBezTo>
                    <a:pt x="30" y="369"/>
                    <a:pt x="32" y="358"/>
                    <a:pt x="32" y="339"/>
                  </a:cubicBezTo>
                  <a:cubicBezTo>
                    <a:pt x="32" y="184"/>
                    <a:pt x="32" y="184"/>
                    <a:pt x="32" y="184"/>
                  </a:cubicBezTo>
                  <a:cubicBezTo>
                    <a:pt x="32" y="166"/>
                    <a:pt x="30" y="154"/>
                    <a:pt x="25" y="148"/>
                  </a:cubicBezTo>
                  <a:cubicBezTo>
                    <a:pt x="21" y="143"/>
                    <a:pt x="13" y="140"/>
                    <a:pt x="0" y="139"/>
                  </a:cubicBezTo>
                  <a:cubicBezTo>
                    <a:pt x="0" y="129"/>
                    <a:pt x="0" y="129"/>
                    <a:pt x="0" y="129"/>
                  </a:cubicBezTo>
                  <a:lnTo>
                    <a:pt x="111" y="129"/>
                  </a:lnTo>
                  <a:close/>
                  <a:moveTo>
                    <a:pt x="72" y="0"/>
                  </a:moveTo>
                  <a:cubicBezTo>
                    <a:pt x="84" y="0"/>
                    <a:pt x="94" y="5"/>
                    <a:pt x="103" y="13"/>
                  </a:cubicBezTo>
                  <a:cubicBezTo>
                    <a:pt x="111" y="22"/>
                    <a:pt x="116" y="32"/>
                    <a:pt x="116" y="44"/>
                  </a:cubicBezTo>
                  <a:cubicBezTo>
                    <a:pt x="116" y="57"/>
                    <a:pt x="111" y="67"/>
                    <a:pt x="103" y="75"/>
                  </a:cubicBezTo>
                  <a:cubicBezTo>
                    <a:pt x="94" y="84"/>
                    <a:pt x="84" y="88"/>
                    <a:pt x="72" y="88"/>
                  </a:cubicBezTo>
                  <a:cubicBezTo>
                    <a:pt x="60" y="88"/>
                    <a:pt x="49" y="84"/>
                    <a:pt x="41" y="75"/>
                  </a:cubicBezTo>
                  <a:cubicBezTo>
                    <a:pt x="32" y="67"/>
                    <a:pt x="28" y="57"/>
                    <a:pt x="28" y="44"/>
                  </a:cubicBezTo>
                  <a:cubicBezTo>
                    <a:pt x="28" y="32"/>
                    <a:pt x="32" y="22"/>
                    <a:pt x="41" y="13"/>
                  </a:cubicBezTo>
                  <a:cubicBezTo>
                    <a:pt x="49" y="5"/>
                    <a:pt x="60" y="0"/>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8" name="Freeform 271"/>
            <p:cNvSpPr>
              <a:spLocks noEditPoints="1"/>
            </p:cNvSpPr>
            <p:nvPr userDrawn="1"/>
          </p:nvSpPr>
          <p:spPr bwMode="auto">
            <a:xfrm>
              <a:off x="4792" y="5516"/>
              <a:ext cx="588" cy="664"/>
            </a:xfrm>
            <a:custGeom>
              <a:avLst/>
              <a:gdLst>
                <a:gd name="T0" fmla="*/ 124 w 249"/>
                <a:gd name="T1" fmla="*/ 0 h 281"/>
                <a:gd name="T2" fmla="*/ 188 w 249"/>
                <a:gd name="T3" fmla="*/ 18 h 281"/>
                <a:gd name="T4" fmla="*/ 234 w 249"/>
                <a:gd name="T5" fmla="*/ 69 h 281"/>
                <a:gd name="T6" fmla="*/ 249 w 249"/>
                <a:gd name="T7" fmla="*/ 141 h 281"/>
                <a:gd name="T8" fmla="*/ 220 w 249"/>
                <a:gd name="T9" fmla="*/ 235 h 281"/>
                <a:gd name="T10" fmla="*/ 125 w 249"/>
                <a:gd name="T11" fmla="*/ 281 h 281"/>
                <a:gd name="T12" fmla="*/ 33 w 249"/>
                <a:gd name="T13" fmla="*/ 239 h 281"/>
                <a:gd name="T14" fmla="*/ 0 w 249"/>
                <a:gd name="T15" fmla="*/ 142 h 281"/>
                <a:gd name="T16" fmla="*/ 33 w 249"/>
                <a:gd name="T17" fmla="*/ 42 h 281"/>
                <a:gd name="T18" fmla="*/ 124 w 249"/>
                <a:gd name="T19" fmla="*/ 0 h 281"/>
                <a:gd name="T20" fmla="*/ 125 w 249"/>
                <a:gd name="T21" fmla="*/ 20 h 281"/>
                <a:gd name="T22" fmla="*/ 100 w 249"/>
                <a:gd name="T23" fmla="*/ 31 h 281"/>
                <a:gd name="T24" fmla="*/ 87 w 249"/>
                <a:gd name="T25" fmla="*/ 74 h 281"/>
                <a:gd name="T26" fmla="*/ 83 w 249"/>
                <a:gd name="T27" fmla="*/ 164 h 281"/>
                <a:gd name="T28" fmla="*/ 87 w 249"/>
                <a:gd name="T29" fmla="*/ 220 h 281"/>
                <a:gd name="T30" fmla="*/ 101 w 249"/>
                <a:gd name="T31" fmla="*/ 251 h 281"/>
                <a:gd name="T32" fmla="*/ 124 w 249"/>
                <a:gd name="T33" fmla="*/ 262 h 281"/>
                <a:gd name="T34" fmla="*/ 145 w 249"/>
                <a:gd name="T35" fmla="*/ 254 h 281"/>
                <a:gd name="T36" fmla="*/ 160 w 249"/>
                <a:gd name="T37" fmla="*/ 228 h 281"/>
                <a:gd name="T38" fmla="*/ 166 w 249"/>
                <a:gd name="T39" fmla="*/ 119 h 281"/>
                <a:gd name="T40" fmla="*/ 160 w 249"/>
                <a:gd name="T41" fmla="*/ 52 h 281"/>
                <a:gd name="T42" fmla="*/ 144 w 249"/>
                <a:gd name="T43" fmla="*/ 26 h 281"/>
                <a:gd name="T44" fmla="*/ 125 w 249"/>
                <a:gd name="T45" fmla="*/ 2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9" h="281">
                  <a:moveTo>
                    <a:pt x="124" y="0"/>
                  </a:moveTo>
                  <a:cubicBezTo>
                    <a:pt x="147" y="0"/>
                    <a:pt x="169" y="6"/>
                    <a:pt x="188" y="18"/>
                  </a:cubicBezTo>
                  <a:cubicBezTo>
                    <a:pt x="208" y="30"/>
                    <a:pt x="223" y="47"/>
                    <a:pt x="234" y="69"/>
                  </a:cubicBezTo>
                  <a:cubicBezTo>
                    <a:pt x="244" y="91"/>
                    <a:pt x="249" y="115"/>
                    <a:pt x="249" y="141"/>
                  </a:cubicBezTo>
                  <a:cubicBezTo>
                    <a:pt x="249" y="178"/>
                    <a:pt x="240" y="210"/>
                    <a:pt x="220" y="235"/>
                  </a:cubicBezTo>
                  <a:cubicBezTo>
                    <a:pt x="197" y="266"/>
                    <a:pt x="165" y="281"/>
                    <a:pt x="125" y="281"/>
                  </a:cubicBezTo>
                  <a:cubicBezTo>
                    <a:pt x="85" y="281"/>
                    <a:pt x="54" y="267"/>
                    <a:pt x="33" y="239"/>
                  </a:cubicBezTo>
                  <a:cubicBezTo>
                    <a:pt x="11" y="211"/>
                    <a:pt x="0" y="179"/>
                    <a:pt x="0" y="142"/>
                  </a:cubicBezTo>
                  <a:cubicBezTo>
                    <a:pt x="0" y="104"/>
                    <a:pt x="11" y="71"/>
                    <a:pt x="33" y="42"/>
                  </a:cubicBezTo>
                  <a:cubicBezTo>
                    <a:pt x="55" y="14"/>
                    <a:pt x="86" y="0"/>
                    <a:pt x="124" y="0"/>
                  </a:cubicBezTo>
                  <a:close/>
                  <a:moveTo>
                    <a:pt x="125" y="20"/>
                  </a:moveTo>
                  <a:cubicBezTo>
                    <a:pt x="115" y="20"/>
                    <a:pt x="107" y="24"/>
                    <a:pt x="100" y="31"/>
                  </a:cubicBezTo>
                  <a:cubicBezTo>
                    <a:pt x="93" y="38"/>
                    <a:pt x="89" y="53"/>
                    <a:pt x="87" y="74"/>
                  </a:cubicBezTo>
                  <a:cubicBezTo>
                    <a:pt x="84" y="96"/>
                    <a:pt x="83" y="125"/>
                    <a:pt x="83" y="164"/>
                  </a:cubicBezTo>
                  <a:cubicBezTo>
                    <a:pt x="83" y="184"/>
                    <a:pt x="85" y="203"/>
                    <a:pt x="87" y="220"/>
                  </a:cubicBezTo>
                  <a:cubicBezTo>
                    <a:pt x="89" y="234"/>
                    <a:pt x="94" y="244"/>
                    <a:pt x="101" y="251"/>
                  </a:cubicBezTo>
                  <a:cubicBezTo>
                    <a:pt x="108" y="258"/>
                    <a:pt x="115" y="262"/>
                    <a:pt x="124" y="262"/>
                  </a:cubicBezTo>
                  <a:cubicBezTo>
                    <a:pt x="132" y="262"/>
                    <a:pt x="140" y="259"/>
                    <a:pt x="145" y="254"/>
                  </a:cubicBezTo>
                  <a:cubicBezTo>
                    <a:pt x="153" y="248"/>
                    <a:pt x="158" y="239"/>
                    <a:pt x="160" y="228"/>
                  </a:cubicBezTo>
                  <a:cubicBezTo>
                    <a:pt x="164" y="210"/>
                    <a:pt x="166" y="173"/>
                    <a:pt x="166" y="119"/>
                  </a:cubicBezTo>
                  <a:cubicBezTo>
                    <a:pt x="166" y="86"/>
                    <a:pt x="164" y="64"/>
                    <a:pt x="160" y="52"/>
                  </a:cubicBezTo>
                  <a:cubicBezTo>
                    <a:pt x="157" y="40"/>
                    <a:pt x="151" y="32"/>
                    <a:pt x="144" y="26"/>
                  </a:cubicBezTo>
                  <a:cubicBezTo>
                    <a:pt x="139" y="22"/>
                    <a:pt x="133" y="20"/>
                    <a:pt x="12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9" name="Freeform 272"/>
            <p:cNvSpPr>
              <a:spLocks/>
            </p:cNvSpPr>
            <p:nvPr userDrawn="1"/>
          </p:nvSpPr>
          <p:spPr bwMode="auto">
            <a:xfrm>
              <a:off x="5434" y="5516"/>
              <a:ext cx="676" cy="645"/>
            </a:xfrm>
            <a:custGeom>
              <a:avLst/>
              <a:gdLst>
                <a:gd name="T0" fmla="*/ 108 w 286"/>
                <a:gd name="T1" fmla="*/ 8 h 273"/>
                <a:gd name="T2" fmla="*/ 108 w 286"/>
                <a:gd name="T3" fmla="*/ 42 h 273"/>
                <a:gd name="T4" fmla="*/ 147 w 286"/>
                <a:gd name="T5" fmla="*/ 10 h 273"/>
                <a:gd name="T6" fmla="*/ 188 w 286"/>
                <a:gd name="T7" fmla="*/ 0 h 273"/>
                <a:gd name="T8" fmla="*/ 231 w 286"/>
                <a:gd name="T9" fmla="*/ 14 h 273"/>
                <a:gd name="T10" fmla="*/ 253 w 286"/>
                <a:gd name="T11" fmla="*/ 50 h 273"/>
                <a:gd name="T12" fmla="*/ 258 w 286"/>
                <a:gd name="T13" fmla="*/ 112 h 273"/>
                <a:gd name="T14" fmla="*/ 258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4 w 286"/>
                <a:gd name="T27" fmla="*/ 250 h 273"/>
                <a:gd name="T28" fmla="*/ 178 w 286"/>
                <a:gd name="T29" fmla="*/ 215 h 273"/>
                <a:gd name="T30" fmla="*/ 178 w 286"/>
                <a:gd name="T31" fmla="*/ 97 h 273"/>
                <a:gd name="T32" fmla="*/ 176 w 286"/>
                <a:gd name="T33" fmla="*/ 56 h 273"/>
                <a:gd name="T34" fmla="*/ 167 w 286"/>
                <a:gd name="T35" fmla="*/ 43 h 273"/>
                <a:gd name="T36" fmla="*/ 154 w 286"/>
                <a:gd name="T37" fmla="*/ 38 h 273"/>
                <a:gd name="T38" fmla="*/ 108 w 286"/>
                <a:gd name="T39" fmla="*/ 73 h 273"/>
                <a:gd name="T40" fmla="*/ 108 w 286"/>
                <a:gd name="T41" fmla="*/ 215 h 273"/>
                <a:gd name="T42" fmla="*/ 114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9 w 286"/>
                <a:gd name="T55" fmla="*/ 215 h 273"/>
                <a:gd name="T56" fmla="*/ 29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2" y="28"/>
                    <a:pt x="135" y="17"/>
                    <a:pt x="147" y="10"/>
                  </a:cubicBezTo>
                  <a:cubicBezTo>
                    <a:pt x="160" y="3"/>
                    <a:pt x="173" y="0"/>
                    <a:pt x="188" y="0"/>
                  </a:cubicBezTo>
                  <a:cubicBezTo>
                    <a:pt x="205" y="0"/>
                    <a:pt x="219" y="5"/>
                    <a:pt x="231" y="14"/>
                  </a:cubicBezTo>
                  <a:cubicBezTo>
                    <a:pt x="242" y="24"/>
                    <a:pt x="249" y="36"/>
                    <a:pt x="253" y="50"/>
                  </a:cubicBezTo>
                  <a:cubicBezTo>
                    <a:pt x="256" y="61"/>
                    <a:pt x="258" y="81"/>
                    <a:pt x="258" y="112"/>
                  </a:cubicBezTo>
                  <a:cubicBezTo>
                    <a:pt x="258" y="215"/>
                    <a:pt x="258" y="215"/>
                    <a:pt x="258" y="215"/>
                  </a:cubicBezTo>
                  <a:cubicBezTo>
                    <a:pt x="258" y="236"/>
                    <a:pt x="260" y="248"/>
                    <a:pt x="263" y="253"/>
                  </a:cubicBezTo>
                  <a:cubicBezTo>
                    <a:pt x="267" y="258"/>
                    <a:pt x="275" y="262"/>
                    <a:pt x="286" y="263"/>
                  </a:cubicBezTo>
                  <a:cubicBezTo>
                    <a:pt x="286" y="273"/>
                    <a:pt x="286" y="273"/>
                    <a:pt x="286" y="273"/>
                  </a:cubicBezTo>
                  <a:cubicBezTo>
                    <a:pt x="152" y="273"/>
                    <a:pt x="152" y="273"/>
                    <a:pt x="152" y="273"/>
                  </a:cubicBezTo>
                  <a:cubicBezTo>
                    <a:pt x="152" y="263"/>
                    <a:pt x="152" y="263"/>
                    <a:pt x="152" y="263"/>
                  </a:cubicBezTo>
                  <a:cubicBezTo>
                    <a:pt x="162" y="262"/>
                    <a:pt x="169" y="257"/>
                    <a:pt x="174" y="250"/>
                  </a:cubicBezTo>
                  <a:cubicBezTo>
                    <a:pt x="177" y="246"/>
                    <a:pt x="178" y="234"/>
                    <a:pt x="178" y="215"/>
                  </a:cubicBezTo>
                  <a:cubicBezTo>
                    <a:pt x="178" y="97"/>
                    <a:pt x="178" y="97"/>
                    <a:pt x="178" y="97"/>
                  </a:cubicBezTo>
                  <a:cubicBezTo>
                    <a:pt x="178" y="76"/>
                    <a:pt x="177" y="62"/>
                    <a:pt x="176" y="56"/>
                  </a:cubicBezTo>
                  <a:cubicBezTo>
                    <a:pt x="174" y="50"/>
                    <a:pt x="171" y="46"/>
                    <a:pt x="167" y="43"/>
                  </a:cubicBezTo>
                  <a:cubicBezTo>
                    <a:pt x="163" y="40"/>
                    <a:pt x="159" y="38"/>
                    <a:pt x="154" y="38"/>
                  </a:cubicBezTo>
                  <a:cubicBezTo>
                    <a:pt x="137" y="38"/>
                    <a:pt x="122" y="50"/>
                    <a:pt x="108" y="73"/>
                  </a:cubicBezTo>
                  <a:cubicBezTo>
                    <a:pt x="108" y="215"/>
                    <a:pt x="108" y="215"/>
                    <a:pt x="108" y="215"/>
                  </a:cubicBezTo>
                  <a:cubicBezTo>
                    <a:pt x="108" y="235"/>
                    <a:pt x="110" y="248"/>
                    <a:pt x="114" y="253"/>
                  </a:cubicBezTo>
                  <a:cubicBezTo>
                    <a:pt x="118"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9" y="236"/>
                    <a:pt x="29" y="215"/>
                  </a:cubicBezTo>
                  <a:cubicBezTo>
                    <a:pt x="29" y="66"/>
                    <a:pt x="29" y="66"/>
                    <a:pt x="29" y="66"/>
                  </a:cubicBezTo>
                  <a:cubicBezTo>
                    <a:pt x="29" y="46"/>
                    <a:pt x="27" y="33"/>
                    <a:pt x="23" y="28"/>
                  </a:cubicBezTo>
                  <a:cubicBezTo>
                    <a:pt x="20" y="23"/>
                    <a:pt x="12"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0" name="Freeform 273"/>
            <p:cNvSpPr>
              <a:spLocks noEditPoints="1"/>
            </p:cNvSpPr>
            <p:nvPr userDrawn="1"/>
          </p:nvSpPr>
          <p:spPr bwMode="auto">
            <a:xfrm>
              <a:off x="6474" y="5516"/>
              <a:ext cx="603"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4 w 255"/>
                <a:gd name="T17" fmla="*/ 27 h 277"/>
                <a:gd name="T18" fmla="*/ 104 w 255"/>
                <a:gd name="T19" fmla="*/ 22 h 277"/>
                <a:gd name="T20" fmla="*/ 73 w 255"/>
                <a:gd name="T21" fmla="*/ 30 h 277"/>
                <a:gd name="T22" fmla="*/ 66 w 255"/>
                <a:gd name="T23" fmla="*/ 42 h 277"/>
                <a:gd name="T24" fmla="*/ 74 w 255"/>
                <a:gd name="T25" fmla="*/ 56 h 277"/>
                <a:gd name="T26" fmla="*/ 85 w 255"/>
                <a:gd name="T27" fmla="*/ 80 h 277"/>
                <a:gd name="T28" fmla="*/ 74 w 255"/>
                <a:gd name="T29" fmla="*/ 104 h 277"/>
                <a:gd name="T30" fmla="*/ 47 w 255"/>
                <a:gd name="T31" fmla="*/ 113 h 277"/>
                <a:gd name="T32" fmla="*/ 17 w 255"/>
                <a:gd name="T33" fmla="*/ 103 h 277"/>
                <a:gd name="T34" fmla="*/ 5 w 255"/>
                <a:gd name="T35" fmla="*/ 77 h 277"/>
                <a:gd name="T36" fmla="*/ 21 w 255"/>
                <a:gd name="T37" fmla="*/ 38 h 277"/>
                <a:gd name="T38" fmla="*/ 67 w 255"/>
                <a:gd name="T39" fmla="*/ 10 h 277"/>
                <a:gd name="T40" fmla="*/ 127 w 255"/>
                <a:gd name="T41" fmla="*/ 0 h 277"/>
                <a:gd name="T42" fmla="*/ 186 w 255"/>
                <a:gd name="T43" fmla="*/ 16 h 277"/>
                <a:gd name="T44" fmla="*/ 215 w 255"/>
                <a:gd name="T45" fmla="*/ 51 h 277"/>
                <a:gd name="T46" fmla="*/ 219 w 255"/>
                <a:gd name="T47" fmla="*/ 106 h 277"/>
                <a:gd name="T48" fmla="*/ 219 w 255"/>
                <a:gd name="T49" fmla="*/ 209 h 277"/>
                <a:gd name="T50" fmla="*/ 220 w 255"/>
                <a:gd name="T51" fmla="*/ 231 h 277"/>
                <a:gd name="T52" fmla="*/ 225 w 255"/>
                <a:gd name="T53" fmla="*/ 238 h 277"/>
                <a:gd name="T54" fmla="*/ 231 w 255"/>
                <a:gd name="T55" fmla="*/ 241 h 277"/>
                <a:gd name="T56" fmla="*/ 246 w 255"/>
                <a:gd name="T57" fmla="*/ 230 h 277"/>
                <a:gd name="T58" fmla="*/ 255 w 255"/>
                <a:gd name="T59" fmla="*/ 237 h 277"/>
                <a:gd name="T60" fmla="*/ 225 w 255"/>
                <a:gd name="T61" fmla="*/ 267 h 277"/>
                <a:gd name="T62" fmla="*/ 191 w 255"/>
                <a:gd name="T63" fmla="*/ 277 h 277"/>
                <a:gd name="T64" fmla="*/ 155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7" y="263"/>
                    <a:pt x="78" y="277"/>
                    <a:pt x="53" y="277"/>
                  </a:cubicBezTo>
                  <a:cubicBezTo>
                    <a:pt x="38" y="277"/>
                    <a:pt x="25" y="272"/>
                    <a:pt x="15" y="262"/>
                  </a:cubicBezTo>
                  <a:cubicBezTo>
                    <a:pt x="5" y="252"/>
                    <a:pt x="0" y="240"/>
                    <a:pt x="0" y="225"/>
                  </a:cubicBezTo>
                  <a:cubicBezTo>
                    <a:pt x="0" y="204"/>
                    <a:pt x="9" y="186"/>
                    <a:pt x="26" y="170"/>
                  </a:cubicBezTo>
                  <a:cubicBezTo>
                    <a:pt x="43" y="154"/>
                    <a:pt x="81" y="132"/>
                    <a:pt x="140" y="106"/>
                  </a:cubicBezTo>
                  <a:cubicBezTo>
                    <a:pt x="140" y="79"/>
                    <a:pt x="140" y="79"/>
                    <a:pt x="140" y="79"/>
                  </a:cubicBezTo>
                  <a:cubicBezTo>
                    <a:pt x="140" y="59"/>
                    <a:pt x="139" y="46"/>
                    <a:pt x="137" y="41"/>
                  </a:cubicBezTo>
                  <a:cubicBezTo>
                    <a:pt x="134" y="36"/>
                    <a:pt x="130" y="31"/>
                    <a:pt x="124" y="27"/>
                  </a:cubicBezTo>
                  <a:cubicBezTo>
                    <a:pt x="118" y="23"/>
                    <a:pt x="111" y="22"/>
                    <a:pt x="104" y="22"/>
                  </a:cubicBezTo>
                  <a:cubicBezTo>
                    <a:pt x="91" y="22"/>
                    <a:pt x="81" y="24"/>
                    <a:pt x="73" y="30"/>
                  </a:cubicBezTo>
                  <a:cubicBezTo>
                    <a:pt x="69" y="33"/>
                    <a:pt x="66" y="37"/>
                    <a:pt x="66" y="42"/>
                  </a:cubicBezTo>
                  <a:cubicBezTo>
                    <a:pt x="66" y="46"/>
                    <a:pt x="69" y="51"/>
                    <a:pt x="74" y="56"/>
                  </a:cubicBezTo>
                  <a:cubicBezTo>
                    <a:pt x="81" y="65"/>
                    <a:pt x="85" y="72"/>
                    <a:pt x="85" y="80"/>
                  </a:cubicBezTo>
                  <a:cubicBezTo>
                    <a:pt x="85" y="89"/>
                    <a:pt x="81" y="97"/>
                    <a:pt x="74" y="104"/>
                  </a:cubicBezTo>
                  <a:cubicBezTo>
                    <a:pt x="68" y="110"/>
                    <a:pt x="58" y="113"/>
                    <a:pt x="47" y="113"/>
                  </a:cubicBezTo>
                  <a:cubicBezTo>
                    <a:pt x="35" y="113"/>
                    <a:pt x="25" y="110"/>
                    <a:pt x="17" y="103"/>
                  </a:cubicBezTo>
                  <a:cubicBezTo>
                    <a:pt x="9" y="96"/>
                    <a:pt x="5" y="87"/>
                    <a:pt x="5" y="77"/>
                  </a:cubicBezTo>
                  <a:cubicBezTo>
                    <a:pt x="5" y="64"/>
                    <a:pt x="11" y="51"/>
                    <a:pt x="21" y="38"/>
                  </a:cubicBezTo>
                  <a:cubicBezTo>
                    <a:pt x="32" y="26"/>
                    <a:pt x="47" y="17"/>
                    <a:pt x="67" y="10"/>
                  </a:cubicBezTo>
                  <a:cubicBezTo>
                    <a:pt x="86" y="3"/>
                    <a:pt x="106" y="0"/>
                    <a:pt x="127" y="0"/>
                  </a:cubicBezTo>
                  <a:cubicBezTo>
                    <a:pt x="152" y="0"/>
                    <a:pt x="172" y="5"/>
                    <a:pt x="186" y="16"/>
                  </a:cubicBezTo>
                  <a:cubicBezTo>
                    <a:pt x="201" y="27"/>
                    <a:pt x="211" y="38"/>
                    <a:pt x="215" y="51"/>
                  </a:cubicBezTo>
                  <a:cubicBezTo>
                    <a:pt x="218" y="59"/>
                    <a:pt x="219" y="77"/>
                    <a:pt x="219" y="106"/>
                  </a:cubicBezTo>
                  <a:cubicBezTo>
                    <a:pt x="219" y="209"/>
                    <a:pt x="219" y="209"/>
                    <a:pt x="219" y="209"/>
                  </a:cubicBezTo>
                  <a:cubicBezTo>
                    <a:pt x="219" y="221"/>
                    <a:pt x="219" y="228"/>
                    <a:pt x="220" y="231"/>
                  </a:cubicBezTo>
                  <a:cubicBezTo>
                    <a:pt x="221" y="234"/>
                    <a:pt x="223" y="237"/>
                    <a:pt x="225" y="238"/>
                  </a:cubicBezTo>
                  <a:cubicBezTo>
                    <a:pt x="227" y="240"/>
                    <a:pt x="229" y="241"/>
                    <a:pt x="231" y="241"/>
                  </a:cubicBezTo>
                  <a:cubicBezTo>
                    <a:pt x="236" y="241"/>
                    <a:pt x="241" y="237"/>
                    <a:pt x="246" y="230"/>
                  </a:cubicBezTo>
                  <a:cubicBezTo>
                    <a:pt x="255" y="237"/>
                    <a:pt x="255" y="237"/>
                    <a:pt x="255" y="237"/>
                  </a:cubicBezTo>
                  <a:cubicBezTo>
                    <a:pt x="245" y="251"/>
                    <a:pt x="235" y="261"/>
                    <a:pt x="225" y="267"/>
                  </a:cubicBezTo>
                  <a:cubicBezTo>
                    <a:pt x="215" y="274"/>
                    <a:pt x="204" y="277"/>
                    <a:pt x="191" y="277"/>
                  </a:cubicBezTo>
                  <a:cubicBezTo>
                    <a:pt x="176" y="277"/>
                    <a:pt x="164" y="273"/>
                    <a:pt x="155" y="266"/>
                  </a:cubicBezTo>
                  <a:cubicBezTo>
                    <a:pt x="147" y="259"/>
                    <a:pt x="142" y="248"/>
                    <a:pt x="140" y="234"/>
                  </a:cubicBezTo>
                  <a:close/>
                  <a:moveTo>
                    <a:pt x="140" y="213"/>
                  </a:moveTo>
                  <a:cubicBezTo>
                    <a:pt x="140" y="125"/>
                    <a:pt x="140" y="125"/>
                    <a:pt x="140" y="125"/>
                  </a:cubicBezTo>
                  <a:cubicBezTo>
                    <a:pt x="117" y="138"/>
                    <a:pt x="100" y="152"/>
                    <a:pt x="89" y="168"/>
                  </a:cubicBezTo>
                  <a:cubicBezTo>
                    <a:pt x="81" y="178"/>
                    <a:pt x="78" y="188"/>
                    <a:pt x="78" y="199"/>
                  </a:cubicBezTo>
                  <a:cubicBezTo>
                    <a:pt x="78" y="207"/>
                    <a:pt x="81" y="215"/>
                    <a:pt x="87" y="222"/>
                  </a:cubicBezTo>
                  <a:cubicBezTo>
                    <a:pt x="92" y="227"/>
                    <a:pt x="98" y="229"/>
                    <a:pt x="107" y="229"/>
                  </a:cubicBezTo>
                  <a:cubicBezTo>
                    <a:pt x="116" y="229"/>
                    <a:pt x="127"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1" name="Freeform 274"/>
            <p:cNvSpPr>
              <a:spLocks/>
            </p:cNvSpPr>
            <p:nvPr userDrawn="1"/>
          </p:nvSpPr>
          <p:spPr bwMode="auto">
            <a:xfrm>
              <a:off x="7105" y="5516"/>
              <a:ext cx="676" cy="645"/>
            </a:xfrm>
            <a:custGeom>
              <a:avLst/>
              <a:gdLst>
                <a:gd name="T0" fmla="*/ 108 w 286"/>
                <a:gd name="T1" fmla="*/ 8 h 273"/>
                <a:gd name="T2" fmla="*/ 108 w 286"/>
                <a:gd name="T3" fmla="*/ 42 h 273"/>
                <a:gd name="T4" fmla="*/ 147 w 286"/>
                <a:gd name="T5" fmla="*/ 10 h 273"/>
                <a:gd name="T6" fmla="*/ 187 w 286"/>
                <a:gd name="T7" fmla="*/ 0 h 273"/>
                <a:gd name="T8" fmla="*/ 230 w 286"/>
                <a:gd name="T9" fmla="*/ 14 h 273"/>
                <a:gd name="T10" fmla="*/ 253 w 286"/>
                <a:gd name="T11" fmla="*/ 50 h 273"/>
                <a:gd name="T12" fmla="*/ 257 w 286"/>
                <a:gd name="T13" fmla="*/ 112 h 273"/>
                <a:gd name="T14" fmla="*/ 257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3 w 286"/>
                <a:gd name="T27" fmla="*/ 250 h 273"/>
                <a:gd name="T28" fmla="*/ 178 w 286"/>
                <a:gd name="T29" fmla="*/ 215 h 273"/>
                <a:gd name="T30" fmla="*/ 178 w 286"/>
                <a:gd name="T31" fmla="*/ 97 h 273"/>
                <a:gd name="T32" fmla="*/ 175 w 286"/>
                <a:gd name="T33" fmla="*/ 56 h 273"/>
                <a:gd name="T34" fmla="*/ 167 w 286"/>
                <a:gd name="T35" fmla="*/ 43 h 273"/>
                <a:gd name="T36" fmla="*/ 153 w 286"/>
                <a:gd name="T37" fmla="*/ 38 h 273"/>
                <a:gd name="T38" fmla="*/ 108 w 286"/>
                <a:gd name="T39" fmla="*/ 73 h 273"/>
                <a:gd name="T40" fmla="*/ 108 w 286"/>
                <a:gd name="T41" fmla="*/ 215 h 273"/>
                <a:gd name="T42" fmla="*/ 113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8 w 286"/>
                <a:gd name="T55" fmla="*/ 215 h 273"/>
                <a:gd name="T56" fmla="*/ 28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1" y="28"/>
                    <a:pt x="135" y="17"/>
                    <a:pt x="147" y="10"/>
                  </a:cubicBezTo>
                  <a:cubicBezTo>
                    <a:pt x="159" y="3"/>
                    <a:pt x="173" y="0"/>
                    <a:pt x="187" y="0"/>
                  </a:cubicBezTo>
                  <a:cubicBezTo>
                    <a:pt x="204" y="0"/>
                    <a:pt x="219" y="5"/>
                    <a:pt x="230" y="14"/>
                  </a:cubicBezTo>
                  <a:cubicBezTo>
                    <a:pt x="241" y="24"/>
                    <a:pt x="249" y="36"/>
                    <a:pt x="253" y="50"/>
                  </a:cubicBezTo>
                  <a:cubicBezTo>
                    <a:pt x="256" y="61"/>
                    <a:pt x="257" y="81"/>
                    <a:pt x="257" y="112"/>
                  </a:cubicBezTo>
                  <a:cubicBezTo>
                    <a:pt x="257" y="215"/>
                    <a:pt x="257" y="215"/>
                    <a:pt x="257" y="215"/>
                  </a:cubicBezTo>
                  <a:cubicBezTo>
                    <a:pt x="257" y="236"/>
                    <a:pt x="259" y="248"/>
                    <a:pt x="263" y="253"/>
                  </a:cubicBezTo>
                  <a:cubicBezTo>
                    <a:pt x="267" y="258"/>
                    <a:pt x="274" y="262"/>
                    <a:pt x="286" y="263"/>
                  </a:cubicBezTo>
                  <a:cubicBezTo>
                    <a:pt x="286" y="273"/>
                    <a:pt x="286" y="273"/>
                    <a:pt x="286" y="273"/>
                  </a:cubicBezTo>
                  <a:cubicBezTo>
                    <a:pt x="152" y="273"/>
                    <a:pt x="152" y="273"/>
                    <a:pt x="152" y="273"/>
                  </a:cubicBezTo>
                  <a:cubicBezTo>
                    <a:pt x="152" y="263"/>
                    <a:pt x="152" y="263"/>
                    <a:pt x="152" y="263"/>
                  </a:cubicBezTo>
                  <a:cubicBezTo>
                    <a:pt x="162" y="262"/>
                    <a:pt x="169" y="257"/>
                    <a:pt x="173" y="250"/>
                  </a:cubicBezTo>
                  <a:cubicBezTo>
                    <a:pt x="176" y="246"/>
                    <a:pt x="178" y="234"/>
                    <a:pt x="178" y="215"/>
                  </a:cubicBezTo>
                  <a:cubicBezTo>
                    <a:pt x="178" y="97"/>
                    <a:pt x="178" y="97"/>
                    <a:pt x="178" y="97"/>
                  </a:cubicBezTo>
                  <a:cubicBezTo>
                    <a:pt x="178" y="76"/>
                    <a:pt x="177" y="62"/>
                    <a:pt x="175" y="56"/>
                  </a:cubicBezTo>
                  <a:cubicBezTo>
                    <a:pt x="174" y="50"/>
                    <a:pt x="171" y="46"/>
                    <a:pt x="167" y="43"/>
                  </a:cubicBezTo>
                  <a:cubicBezTo>
                    <a:pt x="163" y="40"/>
                    <a:pt x="158" y="38"/>
                    <a:pt x="153" y="38"/>
                  </a:cubicBezTo>
                  <a:cubicBezTo>
                    <a:pt x="137" y="38"/>
                    <a:pt x="122" y="50"/>
                    <a:pt x="108" y="73"/>
                  </a:cubicBezTo>
                  <a:cubicBezTo>
                    <a:pt x="108" y="215"/>
                    <a:pt x="108" y="215"/>
                    <a:pt x="108" y="215"/>
                  </a:cubicBezTo>
                  <a:cubicBezTo>
                    <a:pt x="108" y="235"/>
                    <a:pt x="110" y="248"/>
                    <a:pt x="113" y="253"/>
                  </a:cubicBezTo>
                  <a:cubicBezTo>
                    <a:pt x="117"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8" y="236"/>
                    <a:pt x="28" y="215"/>
                  </a:cubicBezTo>
                  <a:cubicBezTo>
                    <a:pt x="28" y="66"/>
                    <a:pt x="28" y="66"/>
                    <a:pt x="28" y="66"/>
                  </a:cubicBezTo>
                  <a:cubicBezTo>
                    <a:pt x="28" y="46"/>
                    <a:pt x="27" y="33"/>
                    <a:pt x="23" y="28"/>
                  </a:cubicBezTo>
                  <a:cubicBezTo>
                    <a:pt x="19" y="23"/>
                    <a:pt x="11"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2" name="Freeform 275"/>
            <p:cNvSpPr>
              <a:spLocks noEditPoints="1"/>
            </p:cNvSpPr>
            <p:nvPr userDrawn="1"/>
          </p:nvSpPr>
          <p:spPr bwMode="auto">
            <a:xfrm>
              <a:off x="7833" y="5254"/>
              <a:ext cx="680" cy="926"/>
            </a:xfrm>
            <a:custGeom>
              <a:avLst/>
              <a:gdLst>
                <a:gd name="T0" fmla="*/ 255 w 288"/>
                <a:gd name="T1" fmla="*/ 0 h 392"/>
                <a:gd name="T2" fmla="*/ 255 w 288"/>
                <a:gd name="T3" fmla="*/ 305 h 392"/>
                <a:gd name="T4" fmla="*/ 257 w 288"/>
                <a:gd name="T5" fmla="*/ 341 h 392"/>
                <a:gd name="T6" fmla="*/ 265 w 288"/>
                <a:gd name="T7" fmla="*/ 355 h 392"/>
                <a:gd name="T8" fmla="*/ 288 w 288"/>
                <a:gd name="T9" fmla="*/ 361 h 392"/>
                <a:gd name="T10" fmla="*/ 288 w 288"/>
                <a:gd name="T11" fmla="*/ 370 h 392"/>
                <a:gd name="T12" fmla="*/ 176 w 288"/>
                <a:gd name="T13" fmla="*/ 392 h 392"/>
                <a:gd name="T14" fmla="*/ 176 w 288"/>
                <a:gd name="T15" fmla="*/ 350 h 392"/>
                <a:gd name="T16" fmla="*/ 140 w 288"/>
                <a:gd name="T17" fmla="*/ 383 h 392"/>
                <a:gd name="T18" fmla="*/ 104 w 288"/>
                <a:gd name="T19" fmla="*/ 392 h 392"/>
                <a:gd name="T20" fmla="*/ 24 w 288"/>
                <a:gd name="T21" fmla="*/ 347 h 392"/>
                <a:gd name="T22" fmla="*/ 0 w 288"/>
                <a:gd name="T23" fmla="*/ 256 h 392"/>
                <a:gd name="T24" fmla="*/ 15 w 288"/>
                <a:gd name="T25" fmla="*/ 180 h 392"/>
                <a:gd name="T26" fmla="*/ 55 w 288"/>
                <a:gd name="T27" fmla="*/ 128 h 392"/>
                <a:gd name="T28" fmla="*/ 110 w 288"/>
                <a:gd name="T29" fmla="*/ 111 h 392"/>
                <a:gd name="T30" fmla="*/ 144 w 288"/>
                <a:gd name="T31" fmla="*/ 118 h 392"/>
                <a:gd name="T32" fmla="*/ 176 w 288"/>
                <a:gd name="T33" fmla="*/ 144 h 392"/>
                <a:gd name="T34" fmla="*/ 176 w 288"/>
                <a:gd name="T35" fmla="*/ 64 h 392"/>
                <a:gd name="T36" fmla="*/ 173 w 288"/>
                <a:gd name="T37" fmla="*/ 28 h 392"/>
                <a:gd name="T38" fmla="*/ 163 w 288"/>
                <a:gd name="T39" fmla="*/ 15 h 392"/>
                <a:gd name="T40" fmla="*/ 137 w 288"/>
                <a:gd name="T41" fmla="*/ 11 h 392"/>
                <a:gd name="T42" fmla="*/ 137 w 288"/>
                <a:gd name="T43" fmla="*/ 0 h 392"/>
                <a:gd name="T44" fmla="*/ 255 w 288"/>
                <a:gd name="T45" fmla="*/ 0 h 392"/>
                <a:gd name="T46" fmla="*/ 176 w 288"/>
                <a:gd name="T47" fmla="*/ 179 h 392"/>
                <a:gd name="T48" fmla="*/ 124 w 288"/>
                <a:gd name="T49" fmla="*/ 139 h 392"/>
                <a:gd name="T50" fmla="*/ 107 w 288"/>
                <a:gd name="T51" fmla="*/ 145 h 392"/>
                <a:gd name="T52" fmla="*/ 90 w 288"/>
                <a:gd name="T53" fmla="*/ 176 h 392"/>
                <a:gd name="T54" fmla="*/ 83 w 288"/>
                <a:gd name="T55" fmla="*/ 243 h 392"/>
                <a:gd name="T56" fmla="*/ 90 w 288"/>
                <a:gd name="T57" fmla="*/ 318 h 392"/>
                <a:gd name="T58" fmla="*/ 111 w 288"/>
                <a:gd name="T59" fmla="*/ 353 h 392"/>
                <a:gd name="T60" fmla="*/ 129 w 288"/>
                <a:gd name="T61" fmla="*/ 358 h 392"/>
                <a:gd name="T62" fmla="*/ 176 w 288"/>
                <a:gd name="T63" fmla="*/ 319 h 392"/>
                <a:gd name="T64" fmla="*/ 176 w 288"/>
                <a:gd name="T65" fmla="*/ 17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8" h="392">
                  <a:moveTo>
                    <a:pt x="255" y="0"/>
                  </a:moveTo>
                  <a:cubicBezTo>
                    <a:pt x="255" y="305"/>
                    <a:pt x="255" y="305"/>
                    <a:pt x="255" y="305"/>
                  </a:cubicBezTo>
                  <a:cubicBezTo>
                    <a:pt x="255" y="325"/>
                    <a:pt x="256" y="338"/>
                    <a:pt x="257" y="341"/>
                  </a:cubicBezTo>
                  <a:cubicBezTo>
                    <a:pt x="258" y="348"/>
                    <a:pt x="261" y="352"/>
                    <a:pt x="265" y="355"/>
                  </a:cubicBezTo>
                  <a:cubicBezTo>
                    <a:pt x="270" y="358"/>
                    <a:pt x="277" y="360"/>
                    <a:pt x="288" y="361"/>
                  </a:cubicBezTo>
                  <a:cubicBezTo>
                    <a:pt x="288" y="370"/>
                    <a:pt x="288" y="370"/>
                    <a:pt x="288" y="370"/>
                  </a:cubicBezTo>
                  <a:cubicBezTo>
                    <a:pt x="176" y="392"/>
                    <a:pt x="176" y="392"/>
                    <a:pt x="176" y="392"/>
                  </a:cubicBezTo>
                  <a:cubicBezTo>
                    <a:pt x="176" y="350"/>
                    <a:pt x="176" y="350"/>
                    <a:pt x="176" y="350"/>
                  </a:cubicBezTo>
                  <a:cubicBezTo>
                    <a:pt x="162" y="366"/>
                    <a:pt x="150" y="377"/>
                    <a:pt x="140" y="383"/>
                  </a:cubicBezTo>
                  <a:cubicBezTo>
                    <a:pt x="129" y="389"/>
                    <a:pt x="117" y="392"/>
                    <a:pt x="104" y="392"/>
                  </a:cubicBezTo>
                  <a:cubicBezTo>
                    <a:pt x="70" y="392"/>
                    <a:pt x="44" y="377"/>
                    <a:pt x="24" y="347"/>
                  </a:cubicBezTo>
                  <a:cubicBezTo>
                    <a:pt x="8" y="322"/>
                    <a:pt x="0" y="292"/>
                    <a:pt x="0" y="256"/>
                  </a:cubicBezTo>
                  <a:cubicBezTo>
                    <a:pt x="0" y="228"/>
                    <a:pt x="5" y="202"/>
                    <a:pt x="15" y="180"/>
                  </a:cubicBezTo>
                  <a:cubicBezTo>
                    <a:pt x="25" y="157"/>
                    <a:pt x="38" y="140"/>
                    <a:pt x="55" y="128"/>
                  </a:cubicBezTo>
                  <a:cubicBezTo>
                    <a:pt x="72" y="117"/>
                    <a:pt x="91" y="111"/>
                    <a:pt x="110" y="111"/>
                  </a:cubicBezTo>
                  <a:cubicBezTo>
                    <a:pt x="123" y="111"/>
                    <a:pt x="134" y="113"/>
                    <a:pt x="144" y="118"/>
                  </a:cubicBezTo>
                  <a:cubicBezTo>
                    <a:pt x="154" y="123"/>
                    <a:pt x="164" y="132"/>
                    <a:pt x="176" y="144"/>
                  </a:cubicBezTo>
                  <a:cubicBezTo>
                    <a:pt x="176" y="64"/>
                    <a:pt x="176" y="64"/>
                    <a:pt x="176" y="64"/>
                  </a:cubicBezTo>
                  <a:cubicBezTo>
                    <a:pt x="176" y="44"/>
                    <a:pt x="175" y="32"/>
                    <a:pt x="173" y="28"/>
                  </a:cubicBezTo>
                  <a:cubicBezTo>
                    <a:pt x="171" y="22"/>
                    <a:pt x="167" y="18"/>
                    <a:pt x="163" y="15"/>
                  </a:cubicBezTo>
                  <a:cubicBezTo>
                    <a:pt x="158" y="13"/>
                    <a:pt x="150" y="11"/>
                    <a:pt x="137" y="11"/>
                  </a:cubicBezTo>
                  <a:cubicBezTo>
                    <a:pt x="137" y="0"/>
                    <a:pt x="137" y="0"/>
                    <a:pt x="137" y="0"/>
                  </a:cubicBezTo>
                  <a:lnTo>
                    <a:pt x="255" y="0"/>
                  </a:lnTo>
                  <a:close/>
                  <a:moveTo>
                    <a:pt x="176" y="179"/>
                  </a:moveTo>
                  <a:cubicBezTo>
                    <a:pt x="162" y="153"/>
                    <a:pt x="144" y="139"/>
                    <a:pt x="124" y="139"/>
                  </a:cubicBezTo>
                  <a:cubicBezTo>
                    <a:pt x="117" y="139"/>
                    <a:pt x="111" y="141"/>
                    <a:pt x="107" y="145"/>
                  </a:cubicBezTo>
                  <a:cubicBezTo>
                    <a:pt x="100" y="151"/>
                    <a:pt x="94" y="161"/>
                    <a:pt x="90" y="176"/>
                  </a:cubicBezTo>
                  <a:cubicBezTo>
                    <a:pt x="85" y="190"/>
                    <a:pt x="83" y="213"/>
                    <a:pt x="83" y="243"/>
                  </a:cubicBezTo>
                  <a:cubicBezTo>
                    <a:pt x="83" y="277"/>
                    <a:pt x="86" y="302"/>
                    <a:pt x="90" y="318"/>
                  </a:cubicBezTo>
                  <a:cubicBezTo>
                    <a:pt x="95" y="334"/>
                    <a:pt x="102" y="346"/>
                    <a:pt x="111" y="353"/>
                  </a:cubicBezTo>
                  <a:cubicBezTo>
                    <a:pt x="115" y="356"/>
                    <a:pt x="121" y="358"/>
                    <a:pt x="129" y="358"/>
                  </a:cubicBezTo>
                  <a:cubicBezTo>
                    <a:pt x="145" y="358"/>
                    <a:pt x="161" y="345"/>
                    <a:pt x="176" y="319"/>
                  </a:cubicBezTo>
                  <a:lnTo>
                    <a:pt x="176"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3" name="Freeform 276"/>
            <p:cNvSpPr>
              <a:spLocks/>
            </p:cNvSpPr>
            <p:nvPr userDrawn="1"/>
          </p:nvSpPr>
          <p:spPr bwMode="auto">
            <a:xfrm>
              <a:off x="8830" y="5254"/>
              <a:ext cx="815" cy="907"/>
            </a:xfrm>
            <a:custGeom>
              <a:avLst/>
              <a:gdLst>
                <a:gd name="T0" fmla="*/ 345 w 345"/>
                <a:gd name="T1" fmla="*/ 0 h 384"/>
                <a:gd name="T2" fmla="*/ 345 w 345"/>
                <a:gd name="T3" fmla="*/ 104 h 384"/>
                <a:gd name="T4" fmla="*/ 335 w 345"/>
                <a:gd name="T5" fmla="*/ 104 h 384"/>
                <a:gd name="T6" fmla="*/ 315 w 345"/>
                <a:gd name="T7" fmla="*/ 52 h 384"/>
                <a:gd name="T8" fmla="*/ 284 w 345"/>
                <a:gd name="T9" fmla="*/ 27 h 384"/>
                <a:gd name="T10" fmla="*/ 247 w 345"/>
                <a:gd name="T11" fmla="*/ 22 h 384"/>
                <a:gd name="T12" fmla="*/ 218 w 345"/>
                <a:gd name="T13" fmla="*/ 22 h 384"/>
                <a:gd name="T14" fmla="*/ 218 w 345"/>
                <a:gd name="T15" fmla="*/ 318 h 384"/>
                <a:gd name="T16" fmla="*/ 221 w 345"/>
                <a:gd name="T17" fmla="*/ 355 h 384"/>
                <a:gd name="T18" fmla="*/ 234 w 345"/>
                <a:gd name="T19" fmla="*/ 368 h 384"/>
                <a:gd name="T20" fmla="*/ 260 w 345"/>
                <a:gd name="T21" fmla="*/ 374 h 384"/>
                <a:gd name="T22" fmla="*/ 273 w 345"/>
                <a:gd name="T23" fmla="*/ 374 h 384"/>
                <a:gd name="T24" fmla="*/ 273 w 345"/>
                <a:gd name="T25" fmla="*/ 384 h 384"/>
                <a:gd name="T26" fmla="*/ 71 w 345"/>
                <a:gd name="T27" fmla="*/ 384 h 384"/>
                <a:gd name="T28" fmla="*/ 71 w 345"/>
                <a:gd name="T29" fmla="*/ 374 h 384"/>
                <a:gd name="T30" fmla="*/ 84 w 345"/>
                <a:gd name="T31" fmla="*/ 374 h 384"/>
                <a:gd name="T32" fmla="*/ 111 w 345"/>
                <a:gd name="T33" fmla="*/ 368 h 384"/>
                <a:gd name="T34" fmla="*/ 123 w 345"/>
                <a:gd name="T35" fmla="*/ 354 h 384"/>
                <a:gd name="T36" fmla="*/ 126 w 345"/>
                <a:gd name="T37" fmla="*/ 318 h 384"/>
                <a:gd name="T38" fmla="*/ 126 w 345"/>
                <a:gd name="T39" fmla="*/ 22 h 384"/>
                <a:gd name="T40" fmla="*/ 98 w 345"/>
                <a:gd name="T41" fmla="*/ 22 h 384"/>
                <a:gd name="T42" fmla="*/ 42 w 345"/>
                <a:gd name="T43" fmla="*/ 38 h 384"/>
                <a:gd name="T44" fmla="*/ 10 w 345"/>
                <a:gd name="T45" fmla="*/ 104 h 384"/>
                <a:gd name="T46" fmla="*/ 0 w 345"/>
                <a:gd name="T47" fmla="*/ 104 h 384"/>
                <a:gd name="T48" fmla="*/ 0 w 345"/>
                <a:gd name="T49" fmla="*/ 0 h 384"/>
                <a:gd name="T50" fmla="*/ 345 w 345"/>
                <a:gd name="T51"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5" h="384">
                  <a:moveTo>
                    <a:pt x="345" y="0"/>
                  </a:moveTo>
                  <a:cubicBezTo>
                    <a:pt x="345" y="104"/>
                    <a:pt x="345" y="104"/>
                    <a:pt x="345" y="104"/>
                  </a:cubicBezTo>
                  <a:cubicBezTo>
                    <a:pt x="335" y="104"/>
                    <a:pt x="335" y="104"/>
                    <a:pt x="335" y="104"/>
                  </a:cubicBezTo>
                  <a:cubicBezTo>
                    <a:pt x="329" y="80"/>
                    <a:pt x="322" y="62"/>
                    <a:pt x="315" y="52"/>
                  </a:cubicBezTo>
                  <a:cubicBezTo>
                    <a:pt x="307" y="41"/>
                    <a:pt x="297" y="33"/>
                    <a:pt x="284" y="27"/>
                  </a:cubicBezTo>
                  <a:cubicBezTo>
                    <a:pt x="277" y="23"/>
                    <a:pt x="265" y="22"/>
                    <a:pt x="247" y="22"/>
                  </a:cubicBezTo>
                  <a:cubicBezTo>
                    <a:pt x="218" y="22"/>
                    <a:pt x="218" y="22"/>
                    <a:pt x="218" y="22"/>
                  </a:cubicBezTo>
                  <a:cubicBezTo>
                    <a:pt x="218" y="318"/>
                    <a:pt x="218" y="318"/>
                    <a:pt x="218" y="318"/>
                  </a:cubicBezTo>
                  <a:cubicBezTo>
                    <a:pt x="218" y="338"/>
                    <a:pt x="219" y="350"/>
                    <a:pt x="221" y="355"/>
                  </a:cubicBezTo>
                  <a:cubicBezTo>
                    <a:pt x="223" y="360"/>
                    <a:pt x="228" y="364"/>
                    <a:pt x="234" y="368"/>
                  </a:cubicBezTo>
                  <a:cubicBezTo>
                    <a:pt x="240" y="372"/>
                    <a:pt x="249" y="374"/>
                    <a:pt x="260" y="374"/>
                  </a:cubicBezTo>
                  <a:cubicBezTo>
                    <a:pt x="273" y="374"/>
                    <a:pt x="273" y="374"/>
                    <a:pt x="273" y="374"/>
                  </a:cubicBezTo>
                  <a:cubicBezTo>
                    <a:pt x="273" y="384"/>
                    <a:pt x="273" y="384"/>
                    <a:pt x="273" y="384"/>
                  </a:cubicBezTo>
                  <a:cubicBezTo>
                    <a:pt x="71" y="384"/>
                    <a:pt x="71" y="384"/>
                    <a:pt x="71" y="384"/>
                  </a:cubicBezTo>
                  <a:cubicBezTo>
                    <a:pt x="71" y="374"/>
                    <a:pt x="71" y="374"/>
                    <a:pt x="71" y="374"/>
                  </a:cubicBezTo>
                  <a:cubicBezTo>
                    <a:pt x="84" y="374"/>
                    <a:pt x="84" y="374"/>
                    <a:pt x="84" y="374"/>
                  </a:cubicBezTo>
                  <a:cubicBezTo>
                    <a:pt x="95" y="374"/>
                    <a:pt x="104" y="372"/>
                    <a:pt x="111" y="368"/>
                  </a:cubicBezTo>
                  <a:cubicBezTo>
                    <a:pt x="116" y="365"/>
                    <a:pt x="120" y="361"/>
                    <a:pt x="123" y="354"/>
                  </a:cubicBezTo>
                  <a:cubicBezTo>
                    <a:pt x="125" y="350"/>
                    <a:pt x="126" y="338"/>
                    <a:pt x="126" y="318"/>
                  </a:cubicBezTo>
                  <a:cubicBezTo>
                    <a:pt x="126" y="22"/>
                    <a:pt x="126" y="22"/>
                    <a:pt x="126" y="22"/>
                  </a:cubicBezTo>
                  <a:cubicBezTo>
                    <a:pt x="98" y="22"/>
                    <a:pt x="98" y="22"/>
                    <a:pt x="98" y="22"/>
                  </a:cubicBezTo>
                  <a:cubicBezTo>
                    <a:pt x="72" y="22"/>
                    <a:pt x="53" y="27"/>
                    <a:pt x="42" y="38"/>
                  </a:cubicBezTo>
                  <a:cubicBezTo>
                    <a:pt x="25" y="53"/>
                    <a:pt x="15" y="75"/>
                    <a:pt x="10" y="104"/>
                  </a:cubicBezTo>
                  <a:cubicBezTo>
                    <a:pt x="0" y="104"/>
                    <a:pt x="0" y="104"/>
                    <a:pt x="0" y="104"/>
                  </a:cubicBezTo>
                  <a:cubicBezTo>
                    <a:pt x="0" y="0"/>
                    <a:pt x="0" y="0"/>
                    <a:pt x="0" y="0"/>
                  </a:cubicBezTo>
                  <a:lnTo>
                    <a:pt x="3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4" name="Freeform 277"/>
            <p:cNvSpPr>
              <a:spLocks/>
            </p:cNvSpPr>
            <p:nvPr userDrawn="1"/>
          </p:nvSpPr>
          <p:spPr bwMode="auto">
            <a:xfrm>
              <a:off x="9603" y="5516"/>
              <a:ext cx="539" cy="645"/>
            </a:xfrm>
            <a:custGeom>
              <a:avLst/>
              <a:gdLst>
                <a:gd name="T0" fmla="*/ 108 w 228"/>
                <a:gd name="T1" fmla="*/ 8 h 273"/>
                <a:gd name="T2" fmla="*/ 108 w 228"/>
                <a:gd name="T3" fmla="*/ 68 h 273"/>
                <a:gd name="T4" fmla="*/ 154 w 228"/>
                <a:gd name="T5" fmla="*/ 13 h 273"/>
                <a:gd name="T6" fmla="*/ 193 w 228"/>
                <a:gd name="T7" fmla="*/ 0 h 273"/>
                <a:gd name="T8" fmla="*/ 218 w 228"/>
                <a:gd name="T9" fmla="*/ 10 h 273"/>
                <a:gd name="T10" fmla="*/ 228 w 228"/>
                <a:gd name="T11" fmla="*/ 37 h 273"/>
                <a:gd name="T12" fmla="*/ 218 w 228"/>
                <a:gd name="T13" fmla="*/ 67 h 273"/>
                <a:gd name="T14" fmla="*/ 196 w 228"/>
                <a:gd name="T15" fmla="*/ 77 h 273"/>
                <a:gd name="T16" fmla="*/ 170 w 228"/>
                <a:gd name="T17" fmla="*/ 68 h 273"/>
                <a:gd name="T18" fmla="*/ 157 w 228"/>
                <a:gd name="T19" fmla="*/ 57 h 273"/>
                <a:gd name="T20" fmla="*/ 150 w 228"/>
                <a:gd name="T21" fmla="*/ 55 h 273"/>
                <a:gd name="T22" fmla="*/ 135 w 228"/>
                <a:gd name="T23" fmla="*/ 62 h 273"/>
                <a:gd name="T24" fmla="*/ 117 w 228"/>
                <a:gd name="T25" fmla="*/ 89 h 273"/>
                <a:gd name="T26" fmla="*/ 108 w 228"/>
                <a:gd name="T27" fmla="*/ 150 h 273"/>
                <a:gd name="T28" fmla="*/ 108 w 228"/>
                <a:gd name="T29" fmla="*/ 211 h 273"/>
                <a:gd name="T30" fmla="*/ 108 w 228"/>
                <a:gd name="T31" fmla="*/ 227 h 273"/>
                <a:gd name="T32" fmla="*/ 110 w 228"/>
                <a:gd name="T33" fmla="*/ 247 h 273"/>
                <a:gd name="T34" fmla="*/ 120 w 228"/>
                <a:gd name="T35" fmla="*/ 259 h 273"/>
                <a:gd name="T36" fmla="*/ 143 w 228"/>
                <a:gd name="T37" fmla="*/ 263 h 273"/>
                <a:gd name="T38" fmla="*/ 143 w 228"/>
                <a:gd name="T39" fmla="*/ 273 h 273"/>
                <a:gd name="T40" fmla="*/ 0 w 228"/>
                <a:gd name="T41" fmla="*/ 273 h 273"/>
                <a:gd name="T42" fmla="*/ 0 w 228"/>
                <a:gd name="T43" fmla="*/ 263 h 273"/>
                <a:gd name="T44" fmla="*/ 23 w 228"/>
                <a:gd name="T45" fmla="*/ 253 h 273"/>
                <a:gd name="T46" fmla="*/ 29 w 228"/>
                <a:gd name="T47" fmla="*/ 211 h 273"/>
                <a:gd name="T48" fmla="*/ 29 w 228"/>
                <a:gd name="T49" fmla="*/ 64 h 273"/>
                <a:gd name="T50" fmla="*/ 27 w 228"/>
                <a:gd name="T51" fmla="*/ 35 h 273"/>
                <a:gd name="T52" fmla="*/ 19 w 228"/>
                <a:gd name="T53" fmla="*/ 24 h 273"/>
                <a:gd name="T54" fmla="*/ 0 w 228"/>
                <a:gd name="T55" fmla="*/ 18 h 273"/>
                <a:gd name="T56" fmla="*/ 0 w 228"/>
                <a:gd name="T57" fmla="*/ 8 h 273"/>
                <a:gd name="T58" fmla="*/ 108 w 228"/>
                <a:gd name="T59"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8" h="273">
                  <a:moveTo>
                    <a:pt x="108" y="8"/>
                  </a:moveTo>
                  <a:cubicBezTo>
                    <a:pt x="108" y="68"/>
                    <a:pt x="108" y="68"/>
                    <a:pt x="108" y="68"/>
                  </a:cubicBezTo>
                  <a:cubicBezTo>
                    <a:pt x="126" y="41"/>
                    <a:pt x="141" y="22"/>
                    <a:pt x="154" y="13"/>
                  </a:cubicBezTo>
                  <a:cubicBezTo>
                    <a:pt x="168" y="4"/>
                    <a:pt x="180" y="0"/>
                    <a:pt x="193" y="0"/>
                  </a:cubicBezTo>
                  <a:cubicBezTo>
                    <a:pt x="203" y="0"/>
                    <a:pt x="212" y="3"/>
                    <a:pt x="218" y="10"/>
                  </a:cubicBezTo>
                  <a:cubicBezTo>
                    <a:pt x="224" y="16"/>
                    <a:pt x="228" y="26"/>
                    <a:pt x="228" y="37"/>
                  </a:cubicBezTo>
                  <a:cubicBezTo>
                    <a:pt x="228" y="50"/>
                    <a:pt x="225" y="60"/>
                    <a:pt x="218" y="67"/>
                  </a:cubicBezTo>
                  <a:cubicBezTo>
                    <a:pt x="212" y="74"/>
                    <a:pt x="205" y="77"/>
                    <a:pt x="196" y="77"/>
                  </a:cubicBezTo>
                  <a:cubicBezTo>
                    <a:pt x="186" y="77"/>
                    <a:pt x="177" y="74"/>
                    <a:pt x="170" y="68"/>
                  </a:cubicBezTo>
                  <a:cubicBezTo>
                    <a:pt x="163" y="61"/>
                    <a:pt x="158" y="58"/>
                    <a:pt x="157" y="57"/>
                  </a:cubicBezTo>
                  <a:cubicBezTo>
                    <a:pt x="155" y="56"/>
                    <a:pt x="153" y="55"/>
                    <a:pt x="150" y="55"/>
                  </a:cubicBezTo>
                  <a:cubicBezTo>
                    <a:pt x="145" y="55"/>
                    <a:pt x="140" y="57"/>
                    <a:pt x="135" y="62"/>
                  </a:cubicBezTo>
                  <a:cubicBezTo>
                    <a:pt x="127" y="68"/>
                    <a:pt x="121" y="77"/>
                    <a:pt x="117" y="89"/>
                  </a:cubicBezTo>
                  <a:cubicBezTo>
                    <a:pt x="111" y="107"/>
                    <a:pt x="108" y="128"/>
                    <a:pt x="108" y="150"/>
                  </a:cubicBezTo>
                  <a:cubicBezTo>
                    <a:pt x="108" y="211"/>
                    <a:pt x="108" y="211"/>
                    <a:pt x="108" y="211"/>
                  </a:cubicBezTo>
                  <a:cubicBezTo>
                    <a:pt x="108" y="227"/>
                    <a:pt x="108" y="227"/>
                    <a:pt x="108" y="227"/>
                  </a:cubicBezTo>
                  <a:cubicBezTo>
                    <a:pt x="108" y="237"/>
                    <a:pt x="109" y="244"/>
                    <a:pt x="110" y="247"/>
                  </a:cubicBezTo>
                  <a:cubicBezTo>
                    <a:pt x="113" y="252"/>
                    <a:pt x="116" y="256"/>
                    <a:pt x="120" y="259"/>
                  </a:cubicBezTo>
                  <a:cubicBezTo>
                    <a:pt x="125" y="261"/>
                    <a:pt x="132" y="262"/>
                    <a:pt x="143" y="263"/>
                  </a:cubicBezTo>
                  <a:cubicBezTo>
                    <a:pt x="143" y="273"/>
                    <a:pt x="143" y="273"/>
                    <a:pt x="143" y="273"/>
                  </a:cubicBezTo>
                  <a:cubicBezTo>
                    <a:pt x="0" y="273"/>
                    <a:pt x="0" y="273"/>
                    <a:pt x="0" y="273"/>
                  </a:cubicBezTo>
                  <a:cubicBezTo>
                    <a:pt x="0" y="263"/>
                    <a:pt x="0" y="263"/>
                    <a:pt x="0" y="263"/>
                  </a:cubicBezTo>
                  <a:cubicBezTo>
                    <a:pt x="11" y="262"/>
                    <a:pt x="19" y="259"/>
                    <a:pt x="23" y="253"/>
                  </a:cubicBezTo>
                  <a:cubicBezTo>
                    <a:pt x="27" y="248"/>
                    <a:pt x="29" y="234"/>
                    <a:pt x="29" y="211"/>
                  </a:cubicBezTo>
                  <a:cubicBezTo>
                    <a:pt x="29" y="64"/>
                    <a:pt x="29" y="64"/>
                    <a:pt x="29" y="64"/>
                  </a:cubicBezTo>
                  <a:cubicBezTo>
                    <a:pt x="29" y="49"/>
                    <a:pt x="28" y="39"/>
                    <a:pt x="27" y="35"/>
                  </a:cubicBezTo>
                  <a:cubicBezTo>
                    <a:pt x="25" y="30"/>
                    <a:pt x="22" y="26"/>
                    <a:pt x="19" y="24"/>
                  </a:cubicBezTo>
                  <a:cubicBezTo>
                    <a:pt x="15" y="21"/>
                    <a:pt x="9" y="19"/>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5" name="Freeform 278"/>
            <p:cNvSpPr>
              <a:spLocks noEditPoints="1"/>
            </p:cNvSpPr>
            <p:nvPr userDrawn="1"/>
          </p:nvSpPr>
          <p:spPr bwMode="auto">
            <a:xfrm>
              <a:off x="10182" y="5516"/>
              <a:ext cx="602"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4 w 255"/>
                <a:gd name="T17" fmla="*/ 27 h 277"/>
                <a:gd name="T18" fmla="*/ 104 w 255"/>
                <a:gd name="T19" fmla="*/ 22 h 277"/>
                <a:gd name="T20" fmla="*/ 73 w 255"/>
                <a:gd name="T21" fmla="*/ 30 h 277"/>
                <a:gd name="T22" fmla="*/ 66 w 255"/>
                <a:gd name="T23" fmla="*/ 42 h 277"/>
                <a:gd name="T24" fmla="*/ 74 w 255"/>
                <a:gd name="T25" fmla="*/ 56 h 277"/>
                <a:gd name="T26" fmla="*/ 85 w 255"/>
                <a:gd name="T27" fmla="*/ 80 h 277"/>
                <a:gd name="T28" fmla="*/ 74 w 255"/>
                <a:gd name="T29" fmla="*/ 104 h 277"/>
                <a:gd name="T30" fmla="*/ 47 w 255"/>
                <a:gd name="T31" fmla="*/ 113 h 277"/>
                <a:gd name="T32" fmla="*/ 17 w 255"/>
                <a:gd name="T33" fmla="*/ 103 h 277"/>
                <a:gd name="T34" fmla="*/ 5 w 255"/>
                <a:gd name="T35" fmla="*/ 77 h 277"/>
                <a:gd name="T36" fmla="*/ 22 w 255"/>
                <a:gd name="T37" fmla="*/ 38 h 277"/>
                <a:gd name="T38" fmla="*/ 67 w 255"/>
                <a:gd name="T39" fmla="*/ 10 h 277"/>
                <a:gd name="T40" fmla="*/ 127 w 255"/>
                <a:gd name="T41" fmla="*/ 0 h 277"/>
                <a:gd name="T42" fmla="*/ 187 w 255"/>
                <a:gd name="T43" fmla="*/ 16 h 277"/>
                <a:gd name="T44" fmla="*/ 215 w 255"/>
                <a:gd name="T45" fmla="*/ 51 h 277"/>
                <a:gd name="T46" fmla="*/ 219 w 255"/>
                <a:gd name="T47" fmla="*/ 106 h 277"/>
                <a:gd name="T48" fmla="*/ 219 w 255"/>
                <a:gd name="T49" fmla="*/ 209 h 277"/>
                <a:gd name="T50" fmla="*/ 220 w 255"/>
                <a:gd name="T51" fmla="*/ 231 h 277"/>
                <a:gd name="T52" fmla="*/ 225 w 255"/>
                <a:gd name="T53" fmla="*/ 238 h 277"/>
                <a:gd name="T54" fmla="*/ 231 w 255"/>
                <a:gd name="T55" fmla="*/ 241 h 277"/>
                <a:gd name="T56" fmla="*/ 246 w 255"/>
                <a:gd name="T57" fmla="*/ 230 h 277"/>
                <a:gd name="T58" fmla="*/ 255 w 255"/>
                <a:gd name="T59" fmla="*/ 237 h 277"/>
                <a:gd name="T60" fmla="*/ 225 w 255"/>
                <a:gd name="T61" fmla="*/ 267 h 277"/>
                <a:gd name="T62" fmla="*/ 191 w 255"/>
                <a:gd name="T63" fmla="*/ 277 h 277"/>
                <a:gd name="T64" fmla="*/ 155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8" y="263"/>
                    <a:pt x="79" y="277"/>
                    <a:pt x="53" y="277"/>
                  </a:cubicBezTo>
                  <a:cubicBezTo>
                    <a:pt x="38" y="277"/>
                    <a:pt x="25" y="272"/>
                    <a:pt x="15" y="262"/>
                  </a:cubicBezTo>
                  <a:cubicBezTo>
                    <a:pt x="5" y="252"/>
                    <a:pt x="0" y="240"/>
                    <a:pt x="0" y="225"/>
                  </a:cubicBezTo>
                  <a:cubicBezTo>
                    <a:pt x="0" y="204"/>
                    <a:pt x="9" y="186"/>
                    <a:pt x="26" y="170"/>
                  </a:cubicBezTo>
                  <a:cubicBezTo>
                    <a:pt x="44" y="154"/>
                    <a:pt x="81" y="132"/>
                    <a:pt x="140" y="106"/>
                  </a:cubicBezTo>
                  <a:cubicBezTo>
                    <a:pt x="140" y="79"/>
                    <a:pt x="140" y="79"/>
                    <a:pt x="140" y="79"/>
                  </a:cubicBezTo>
                  <a:cubicBezTo>
                    <a:pt x="140" y="59"/>
                    <a:pt x="139" y="46"/>
                    <a:pt x="137" y="41"/>
                  </a:cubicBezTo>
                  <a:cubicBezTo>
                    <a:pt x="134" y="36"/>
                    <a:pt x="130" y="31"/>
                    <a:pt x="124" y="27"/>
                  </a:cubicBezTo>
                  <a:cubicBezTo>
                    <a:pt x="118" y="23"/>
                    <a:pt x="111" y="22"/>
                    <a:pt x="104" y="22"/>
                  </a:cubicBezTo>
                  <a:cubicBezTo>
                    <a:pt x="92" y="22"/>
                    <a:pt x="81" y="24"/>
                    <a:pt x="73" y="30"/>
                  </a:cubicBezTo>
                  <a:cubicBezTo>
                    <a:pt x="69" y="33"/>
                    <a:pt x="66" y="37"/>
                    <a:pt x="66" y="42"/>
                  </a:cubicBezTo>
                  <a:cubicBezTo>
                    <a:pt x="66" y="46"/>
                    <a:pt x="69" y="51"/>
                    <a:pt x="74" y="56"/>
                  </a:cubicBezTo>
                  <a:cubicBezTo>
                    <a:pt x="81" y="65"/>
                    <a:pt x="85" y="72"/>
                    <a:pt x="85" y="80"/>
                  </a:cubicBezTo>
                  <a:cubicBezTo>
                    <a:pt x="85" y="89"/>
                    <a:pt x="81" y="97"/>
                    <a:pt x="74" y="104"/>
                  </a:cubicBezTo>
                  <a:cubicBezTo>
                    <a:pt x="68" y="110"/>
                    <a:pt x="59" y="113"/>
                    <a:pt x="47" y="113"/>
                  </a:cubicBezTo>
                  <a:cubicBezTo>
                    <a:pt x="36" y="113"/>
                    <a:pt x="26" y="110"/>
                    <a:pt x="17" y="103"/>
                  </a:cubicBezTo>
                  <a:cubicBezTo>
                    <a:pt x="9" y="96"/>
                    <a:pt x="5" y="87"/>
                    <a:pt x="5" y="77"/>
                  </a:cubicBezTo>
                  <a:cubicBezTo>
                    <a:pt x="5" y="64"/>
                    <a:pt x="11" y="51"/>
                    <a:pt x="22" y="38"/>
                  </a:cubicBezTo>
                  <a:cubicBezTo>
                    <a:pt x="32" y="26"/>
                    <a:pt x="47" y="17"/>
                    <a:pt x="67" y="10"/>
                  </a:cubicBezTo>
                  <a:cubicBezTo>
                    <a:pt x="86" y="3"/>
                    <a:pt x="106" y="0"/>
                    <a:pt x="127" y="0"/>
                  </a:cubicBezTo>
                  <a:cubicBezTo>
                    <a:pt x="152" y="0"/>
                    <a:pt x="172" y="5"/>
                    <a:pt x="187" y="16"/>
                  </a:cubicBezTo>
                  <a:cubicBezTo>
                    <a:pt x="201" y="27"/>
                    <a:pt x="211" y="38"/>
                    <a:pt x="215" y="51"/>
                  </a:cubicBezTo>
                  <a:cubicBezTo>
                    <a:pt x="218" y="59"/>
                    <a:pt x="219" y="77"/>
                    <a:pt x="219" y="106"/>
                  </a:cubicBezTo>
                  <a:cubicBezTo>
                    <a:pt x="219" y="209"/>
                    <a:pt x="219" y="209"/>
                    <a:pt x="219" y="209"/>
                  </a:cubicBezTo>
                  <a:cubicBezTo>
                    <a:pt x="219" y="221"/>
                    <a:pt x="220" y="228"/>
                    <a:pt x="220" y="231"/>
                  </a:cubicBezTo>
                  <a:cubicBezTo>
                    <a:pt x="221" y="234"/>
                    <a:pt x="223" y="237"/>
                    <a:pt x="225" y="238"/>
                  </a:cubicBezTo>
                  <a:cubicBezTo>
                    <a:pt x="227" y="240"/>
                    <a:pt x="229" y="241"/>
                    <a:pt x="231" y="241"/>
                  </a:cubicBezTo>
                  <a:cubicBezTo>
                    <a:pt x="236" y="241"/>
                    <a:pt x="241" y="237"/>
                    <a:pt x="246" y="230"/>
                  </a:cubicBezTo>
                  <a:cubicBezTo>
                    <a:pt x="255" y="237"/>
                    <a:pt x="255" y="237"/>
                    <a:pt x="255" y="237"/>
                  </a:cubicBezTo>
                  <a:cubicBezTo>
                    <a:pt x="245" y="251"/>
                    <a:pt x="236" y="261"/>
                    <a:pt x="225" y="267"/>
                  </a:cubicBezTo>
                  <a:cubicBezTo>
                    <a:pt x="215" y="274"/>
                    <a:pt x="204" y="277"/>
                    <a:pt x="191" y="277"/>
                  </a:cubicBezTo>
                  <a:cubicBezTo>
                    <a:pt x="176" y="277"/>
                    <a:pt x="164" y="273"/>
                    <a:pt x="155" y="266"/>
                  </a:cubicBezTo>
                  <a:cubicBezTo>
                    <a:pt x="147" y="259"/>
                    <a:pt x="142" y="248"/>
                    <a:pt x="140" y="234"/>
                  </a:cubicBezTo>
                  <a:close/>
                  <a:moveTo>
                    <a:pt x="140" y="213"/>
                  </a:moveTo>
                  <a:cubicBezTo>
                    <a:pt x="140" y="125"/>
                    <a:pt x="140" y="125"/>
                    <a:pt x="140" y="125"/>
                  </a:cubicBezTo>
                  <a:cubicBezTo>
                    <a:pt x="117" y="138"/>
                    <a:pt x="100" y="152"/>
                    <a:pt x="89" y="168"/>
                  </a:cubicBezTo>
                  <a:cubicBezTo>
                    <a:pt x="81" y="178"/>
                    <a:pt x="78" y="188"/>
                    <a:pt x="78" y="199"/>
                  </a:cubicBezTo>
                  <a:cubicBezTo>
                    <a:pt x="78" y="207"/>
                    <a:pt x="81" y="215"/>
                    <a:pt x="87" y="222"/>
                  </a:cubicBezTo>
                  <a:cubicBezTo>
                    <a:pt x="92" y="227"/>
                    <a:pt x="98" y="229"/>
                    <a:pt x="107" y="229"/>
                  </a:cubicBezTo>
                  <a:cubicBezTo>
                    <a:pt x="116" y="229"/>
                    <a:pt x="127"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6" name="Freeform 279"/>
            <p:cNvSpPr>
              <a:spLocks noEditPoints="1"/>
            </p:cNvSpPr>
            <p:nvPr userDrawn="1"/>
          </p:nvSpPr>
          <p:spPr bwMode="auto">
            <a:xfrm>
              <a:off x="10794" y="5230"/>
              <a:ext cx="338" cy="931"/>
            </a:xfrm>
            <a:custGeom>
              <a:avLst/>
              <a:gdLst>
                <a:gd name="T0" fmla="*/ 111 w 143"/>
                <a:gd name="T1" fmla="*/ 129 h 394"/>
                <a:gd name="T2" fmla="*/ 111 w 143"/>
                <a:gd name="T3" fmla="*/ 339 h 394"/>
                <a:gd name="T4" fmla="*/ 118 w 143"/>
                <a:gd name="T5" fmla="*/ 375 h 394"/>
                <a:gd name="T6" fmla="*/ 143 w 143"/>
                <a:gd name="T7" fmla="*/ 384 h 394"/>
                <a:gd name="T8" fmla="*/ 143 w 143"/>
                <a:gd name="T9" fmla="*/ 394 h 394"/>
                <a:gd name="T10" fmla="*/ 0 w 143"/>
                <a:gd name="T11" fmla="*/ 394 h 394"/>
                <a:gd name="T12" fmla="*/ 0 w 143"/>
                <a:gd name="T13" fmla="*/ 384 h 394"/>
                <a:gd name="T14" fmla="*/ 26 w 143"/>
                <a:gd name="T15" fmla="*/ 374 h 394"/>
                <a:gd name="T16" fmla="*/ 32 w 143"/>
                <a:gd name="T17" fmla="*/ 339 h 394"/>
                <a:gd name="T18" fmla="*/ 32 w 143"/>
                <a:gd name="T19" fmla="*/ 184 h 394"/>
                <a:gd name="T20" fmla="*/ 25 w 143"/>
                <a:gd name="T21" fmla="*/ 148 h 394"/>
                <a:gd name="T22" fmla="*/ 0 w 143"/>
                <a:gd name="T23" fmla="*/ 139 h 394"/>
                <a:gd name="T24" fmla="*/ 0 w 143"/>
                <a:gd name="T25" fmla="*/ 129 h 394"/>
                <a:gd name="T26" fmla="*/ 111 w 143"/>
                <a:gd name="T27" fmla="*/ 129 h 394"/>
                <a:gd name="T28" fmla="*/ 71 w 143"/>
                <a:gd name="T29" fmla="*/ 0 h 394"/>
                <a:gd name="T30" fmla="*/ 103 w 143"/>
                <a:gd name="T31" fmla="*/ 13 h 394"/>
                <a:gd name="T32" fmla="*/ 115 w 143"/>
                <a:gd name="T33" fmla="*/ 44 h 394"/>
                <a:gd name="T34" fmla="*/ 102 w 143"/>
                <a:gd name="T35" fmla="*/ 75 h 394"/>
                <a:gd name="T36" fmla="*/ 71 w 143"/>
                <a:gd name="T37" fmla="*/ 88 h 394"/>
                <a:gd name="T38" fmla="*/ 40 w 143"/>
                <a:gd name="T39" fmla="*/ 75 h 394"/>
                <a:gd name="T40" fmla="*/ 28 w 143"/>
                <a:gd name="T41" fmla="*/ 44 h 394"/>
                <a:gd name="T42" fmla="*/ 40 w 143"/>
                <a:gd name="T43" fmla="*/ 13 h 394"/>
                <a:gd name="T44" fmla="*/ 71 w 143"/>
                <a:gd name="T4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3" h="394">
                  <a:moveTo>
                    <a:pt x="111" y="129"/>
                  </a:moveTo>
                  <a:cubicBezTo>
                    <a:pt x="111" y="339"/>
                    <a:pt x="111" y="339"/>
                    <a:pt x="111" y="339"/>
                  </a:cubicBezTo>
                  <a:cubicBezTo>
                    <a:pt x="111" y="358"/>
                    <a:pt x="113" y="370"/>
                    <a:pt x="118" y="375"/>
                  </a:cubicBezTo>
                  <a:cubicBezTo>
                    <a:pt x="122" y="380"/>
                    <a:pt x="131" y="383"/>
                    <a:pt x="143" y="384"/>
                  </a:cubicBezTo>
                  <a:cubicBezTo>
                    <a:pt x="143" y="394"/>
                    <a:pt x="143" y="394"/>
                    <a:pt x="143" y="394"/>
                  </a:cubicBezTo>
                  <a:cubicBezTo>
                    <a:pt x="0" y="394"/>
                    <a:pt x="0" y="394"/>
                    <a:pt x="0" y="394"/>
                  </a:cubicBezTo>
                  <a:cubicBezTo>
                    <a:pt x="0" y="384"/>
                    <a:pt x="0" y="384"/>
                    <a:pt x="0" y="384"/>
                  </a:cubicBezTo>
                  <a:cubicBezTo>
                    <a:pt x="12" y="384"/>
                    <a:pt x="20" y="380"/>
                    <a:pt x="26" y="374"/>
                  </a:cubicBezTo>
                  <a:cubicBezTo>
                    <a:pt x="30" y="369"/>
                    <a:pt x="32" y="358"/>
                    <a:pt x="32" y="339"/>
                  </a:cubicBezTo>
                  <a:cubicBezTo>
                    <a:pt x="32" y="184"/>
                    <a:pt x="32" y="184"/>
                    <a:pt x="32" y="184"/>
                  </a:cubicBezTo>
                  <a:cubicBezTo>
                    <a:pt x="32" y="166"/>
                    <a:pt x="29" y="154"/>
                    <a:pt x="25" y="148"/>
                  </a:cubicBezTo>
                  <a:cubicBezTo>
                    <a:pt x="21" y="143"/>
                    <a:pt x="12" y="140"/>
                    <a:pt x="0" y="139"/>
                  </a:cubicBezTo>
                  <a:cubicBezTo>
                    <a:pt x="0" y="129"/>
                    <a:pt x="0" y="129"/>
                    <a:pt x="0" y="129"/>
                  </a:cubicBezTo>
                  <a:lnTo>
                    <a:pt x="111" y="129"/>
                  </a:lnTo>
                  <a:close/>
                  <a:moveTo>
                    <a:pt x="71" y="0"/>
                  </a:moveTo>
                  <a:cubicBezTo>
                    <a:pt x="84" y="0"/>
                    <a:pt x="94" y="5"/>
                    <a:pt x="103" y="13"/>
                  </a:cubicBezTo>
                  <a:cubicBezTo>
                    <a:pt x="111" y="22"/>
                    <a:pt x="115" y="32"/>
                    <a:pt x="115" y="44"/>
                  </a:cubicBezTo>
                  <a:cubicBezTo>
                    <a:pt x="115" y="57"/>
                    <a:pt x="111" y="67"/>
                    <a:pt x="102" y="75"/>
                  </a:cubicBezTo>
                  <a:cubicBezTo>
                    <a:pt x="94" y="84"/>
                    <a:pt x="84" y="88"/>
                    <a:pt x="71" y="88"/>
                  </a:cubicBezTo>
                  <a:cubicBezTo>
                    <a:pt x="59" y="88"/>
                    <a:pt x="49" y="84"/>
                    <a:pt x="40" y="75"/>
                  </a:cubicBezTo>
                  <a:cubicBezTo>
                    <a:pt x="32" y="67"/>
                    <a:pt x="28" y="57"/>
                    <a:pt x="28" y="44"/>
                  </a:cubicBezTo>
                  <a:cubicBezTo>
                    <a:pt x="28" y="32"/>
                    <a:pt x="32" y="22"/>
                    <a:pt x="40" y="13"/>
                  </a:cubicBezTo>
                  <a:cubicBezTo>
                    <a:pt x="49" y="5"/>
                    <a:pt x="59"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7" name="Freeform 280"/>
            <p:cNvSpPr>
              <a:spLocks/>
            </p:cNvSpPr>
            <p:nvPr userDrawn="1"/>
          </p:nvSpPr>
          <p:spPr bwMode="auto">
            <a:xfrm>
              <a:off x="11153" y="5516"/>
              <a:ext cx="676" cy="645"/>
            </a:xfrm>
            <a:custGeom>
              <a:avLst/>
              <a:gdLst>
                <a:gd name="T0" fmla="*/ 108 w 286"/>
                <a:gd name="T1" fmla="*/ 8 h 273"/>
                <a:gd name="T2" fmla="*/ 108 w 286"/>
                <a:gd name="T3" fmla="*/ 42 h 273"/>
                <a:gd name="T4" fmla="*/ 147 w 286"/>
                <a:gd name="T5" fmla="*/ 10 h 273"/>
                <a:gd name="T6" fmla="*/ 187 w 286"/>
                <a:gd name="T7" fmla="*/ 0 h 273"/>
                <a:gd name="T8" fmla="*/ 230 w 286"/>
                <a:gd name="T9" fmla="*/ 14 h 273"/>
                <a:gd name="T10" fmla="*/ 253 w 286"/>
                <a:gd name="T11" fmla="*/ 50 h 273"/>
                <a:gd name="T12" fmla="*/ 257 w 286"/>
                <a:gd name="T13" fmla="*/ 112 h 273"/>
                <a:gd name="T14" fmla="*/ 257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3 w 286"/>
                <a:gd name="T27" fmla="*/ 250 h 273"/>
                <a:gd name="T28" fmla="*/ 178 w 286"/>
                <a:gd name="T29" fmla="*/ 215 h 273"/>
                <a:gd name="T30" fmla="*/ 178 w 286"/>
                <a:gd name="T31" fmla="*/ 97 h 273"/>
                <a:gd name="T32" fmla="*/ 175 w 286"/>
                <a:gd name="T33" fmla="*/ 56 h 273"/>
                <a:gd name="T34" fmla="*/ 167 w 286"/>
                <a:gd name="T35" fmla="*/ 43 h 273"/>
                <a:gd name="T36" fmla="*/ 153 w 286"/>
                <a:gd name="T37" fmla="*/ 38 h 273"/>
                <a:gd name="T38" fmla="*/ 108 w 286"/>
                <a:gd name="T39" fmla="*/ 73 h 273"/>
                <a:gd name="T40" fmla="*/ 108 w 286"/>
                <a:gd name="T41" fmla="*/ 215 h 273"/>
                <a:gd name="T42" fmla="*/ 113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8 w 286"/>
                <a:gd name="T55" fmla="*/ 215 h 273"/>
                <a:gd name="T56" fmla="*/ 28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2" y="28"/>
                    <a:pt x="135" y="17"/>
                    <a:pt x="147" y="10"/>
                  </a:cubicBezTo>
                  <a:cubicBezTo>
                    <a:pt x="160" y="3"/>
                    <a:pt x="173" y="0"/>
                    <a:pt x="187" y="0"/>
                  </a:cubicBezTo>
                  <a:cubicBezTo>
                    <a:pt x="205" y="0"/>
                    <a:pt x="219" y="5"/>
                    <a:pt x="230" y="14"/>
                  </a:cubicBezTo>
                  <a:cubicBezTo>
                    <a:pt x="242" y="24"/>
                    <a:pt x="249" y="36"/>
                    <a:pt x="253" y="50"/>
                  </a:cubicBezTo>
                  <a:cubicBezTo>
                    <a:pt x="256" y="61"/>
                    <a:pt x="257" y="81"/>
                    <a:pt x="257" y="112"/>
                  </a:cubicBezTo>
                  <a:cubicBezTo>
                    <a:pt x="257" y="215"/>
                    <a:pt x="257" y="215"/>
                    <a:pt x="257" y="215"/>
                  </a:cubicBezTo>
                  <a:cubicBezTo>
                    <a:pt x="257" y="236"/>
                    <a:pt x="259" y="248"/>
                    <a:pt x="263" y="253"/>
                  </a:cubicBezTo>
                  <a:cubicBezTo>
                    <a:pt x="267" y="258"/>
                    <a:pt x="274" y="262"/>
                    <a:pt x="286" y="263"/>
                  </a:cubicBezTo>
                  <a:cubicBezTo>
                    <a:pt x="286" y="273"/>
                    <a:pt x="286" y="273"/>
                    <a:pt x="286" y="273"/>
                  </a:cubicBezTo>
                  <a:cubicBezTo>
                    <a:pt x="152" y="273"/>
                    <a:pt x="152" y="273"/>
                    <a:pt x="152" y="273"/>
                  </a:cubicBezTo>
                  <a:cubicBezTo>
                    <a:pt x="152" y="263"/>
                    <a:pt x="152" y="263"/>
                    <a:pt x="152" y="263"/>
                  </a:cubicBezTo>
                  <a:cubicBezTo>
                    <a:pt x="162" y="262"/>
                    <a:pt x="169" y="257"/>
                    <a:pt x="173" y="250"/>
                  </a:cubicBezTo>
                  <a:cubicBezTo>
                    <a:pt x="176" y="246"/>
                    <a:pt x="178" y="234"/>
                    <a:pt x="178" y="215"/>
                  </a:cubicBezTo>
                  <a:cubicBezTo>
                    <a:pt x="178" y="97"/>
                    <a:pt x="178" y="97"/>
                    <a:pt x="178" y="97"/>
                  </a:cubicBezTo>
                  <a:cubicBezTo>
                    <a:pt x="178" y="76"/>
                    <a:pt x="177" y="62"/>
                    <a:pt x="175" y="56"/>
                  </a:cubicBezTo>
                  <a:cubicBezTo>
                    <a:pt x="174" y="50"/>
                    <a:pt x="171" y="46"/>
                    <a:pt x="167" y="43"/>
                  </a:cubicBezTo>
                  <a:cubicBezTo>
                    <a:pt x="163" y="40"/>
                    <a:pt x="158" y="38"/>
                    <a:pt x="153" y="38"/>
                  </a:cubicBezTo>
                  <a:cubicBezTo>
                    <a:pt x="137" y="38"/>
                    <a:pt x="122" y="50"/>
                    <a:pt x="108" y="73"/>
                  </a:cubicBezTo>
                  <a:cubicBezTo>
                    <a:pt x="108" y="215"/>
                    <a:pt x="108" y="215"/>
                    <a:pt x="108" y="215"/>
                  </a:cubicBezTo>
                  <a:cubicBezTo>
                    <a:pt x="108" y="235"/>
                    <a:pt x="110" y="248"/>
                    <a:pt x="113" y="253"/>
                  </a:cubicBezTo>
                  <a:cubicBezTo>
                    <a:pt x="117"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8" y="236"/>
                    <a:pt x="28" y="215"/>
                  </a:cubicBezTo>
                  <a:cubicBezTo>
                    <a:pt x="28" y="66"/>
                    <a:pt x="28" y="66"/>
                    <a:pt x="28" y="66"/>
                  </a:cubicBezTo>
                  <a:cubicBezTo>
                    <a:pt x="28" y="46"/>
                    <a:pt x="27" y="33"/>
                    <a:pt x="23" y="28"/>
                  </a:cubicBezTo>
                  <a:cubicBezTo>
                    <a:pt x="19" y="23"/>
                    <a:pt x="12"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8" name="Freeform 281"/>
            <p:cNvSpPr>
              <a:spLocks noEditPoints="1"/>
            </p:cNvSpPr>
            <p:nvPr userDrawn="1"/>
          </p:nvSpPr>
          <p:spPr bwMode="auto">
            <a:xfrm>
              <a:off x="11857" y="5230"/>
              <a:ext cx="338" cy="931"/>
            </a:xfrm>
            <a:custGeom>
              <a:avLst/>
              <a:gdLst>
                <a:gd name="T0" fmla="*/ 111 w 143"/>
                <a:gd name="T1" fmla="*/ 129 h 394"/>
                <a:gd name="T2" fmla="*/ 111 w 143"/>
                <a:gd name="T3" fmla="*/ 339 h 394"/>
                <a:gd name="T4" fmla="*/ 117 w 143"/>
                <a:gd name="T5" fmla="*/ 375 h 394"/>
                <a:gd name="T6" fmla="*/ 143 w 143"/>
                <a:gd name="T7" fmla="*/ 384 h 394"/>
                <a:gd name="T8" fmla="*/ 143 w 143"/>
                <a:gd name="T9" fmla="*/ 394 h 394"/>
                <a:gd name="T10" fmla="*/ 0 w 143"/>
                <a:gd name="T11" fmla="*/ 394 h 394"/>
                <a:gd name="T12" fmla="*/ 0 w 143"/>
                <a:gd name="T13" fmla="*/ 384 h 394"/>
                <a:gd name="T14" fmla="*/ 26 w 143"/>
                <a:gd name="T15" fmla="*/ 374 h 394"/>
                <a:gd name="T16" fmla="*/ 31 w 143"/>
                <a:gd name="T17" fmla="*/ 339 h 394"/>
                <a:gd name="T18" fmla="*/ 31 w 143"/>
                <a:gd name="T19" fmla="*/ 184 h 394"/>
                <a:gd name="T20" fmla="*/ 25 w 143"/>
                <a:gd name="T21" fmla="*/ 148 h 394"/>
                <a:gd name="T22" fmla="*/ 0 w 143"/>
                <a:gd name="T23" fmla="*/ 139 h 394"/>
                <a:gd name="T24" fmla="*/ 0 w 143"/>
                <a:gd name="T25" fmla="*/ 129 h 394"/>
                <a:gd name="T26" fmla="*/ 111 w 143"/>
                <a:gd name="T27" fmla="*/ 129 h 394"/>
                <a:gd name="T28" fmla="*/ 71 w 143"/>
                <a:gd name="T29" fmla="*/ 0 h 394"/>
                <a:gd name="T30" fmla="*/ 102 w 143"/>
                <a:gd name="T31" fmla="*/ 13 h 394"/>
                <a:gd name="T32" fmla="*/ 115 w 143"/>
                <a:gd name="T33" fmla="*/ 44 h 394"/>
                <a:gd name="T34" fmla="*/ 102 w 143"/>
                <a:gd name="T35" fmla="*/ 75 h 394"/>
                <a:gd name="T36" fmla="*/ 71 w 143"/>
                <a:gd name="T37" fmla="*/ 88 h 394"/>
                <a:gd name="T38" fmla="*/ 40 w 143"/>
                <a:gd name="T39" fmla="*/ 75 h 394"/>
                <a:gd name="T40" fmla="*/ 27 w 143"/>
                <a:gd name="T41" fmla="*/ 44 h 394"/>
                <a:gd name="T42" fmla="*/ 40 w 143"/>
                <a:gd name="T43" fmla="*/ 13 h 394"/>
                <a:gd name="T44" fmla="*/ 71 w 143"/>
                <a:gd name="T4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3" h="394">
                  <a:moveTo>
                    <a:pt x="111" y="129"/>
                  </a:moveTo>
                  <a:cubicBezTo>
                    <a:pt x="111" y="339"/>
                    <a:pt x="111" y="339"/>
                    <a:pt x="111" y="339"/>
                  </a:cubicBezTo>
                  <a:cubicBezTo>
                    <a:pt x="111" y="358"/>
                    <a:pt x="113" y="370"/>
                    <a:pt x="117" y="375"/>
                  </a:cubicBezTo>
                  <a:cubicBezTo>
                    <a:pt x="122" y="380"/>
                    <a:pt x="130" y="383"/>
                    <a:pt x="143" y="384"/>
                  </a:cubicBezTo>
                  <a:cubicBezTo>
                    <a:pt x="143" y="394"/>
                    <a:pt x="143" y="394"/>
                    <a:pt x="143" y="394"/>
                  </a:cubicBezTo>
                  <a:cubicBezTo>
                    <a:pt x="0" y="394"/>
                    <a:pt x="0" y="394"/>
                    <a:pt x="0" y="394"/>
                  </a:cubicBezTo>
                  <a:cubicBezTo>
                    <a:pt x="0" y="384"/>
                    <a:pt x="0" y="384"/>
                    <a:pt x="0" y="384"/>
                  </a:cubicBezTo>
                  <a:cubicBezTo>
                    <a:pt x="11" y="384"/>
                    <a:pt x="20" y="380"/>
                    <a:pt x="26" y="374"/>
                  </a:cubicBezTo>
                  <a:cubicBezTo>
                    <a:pt x="29" y="369"/>
                    <a:pt x="31" y="358"/>
                    <a:pt x="31" y="339"/>
                  </a:cubicBezTo>
                  <a:cubicBezTo>
                    <a:pt x="31" y="184"/>
                    <a:pt x="31" y="184"/>
                    <a:pt x="31" y="184"/>
                  </a:cubicBezTo>
                  <a:cubicBezTo>
                    <a:pt x="31" y="166"/>
                    <a:pt x="29" y="154"/>
                    <a:pt x="25" y="148"/>
                  </a:cubicBezTo>
                  <a:cubicBezTo>
                    <a:pt x="21" y="143"/>
                    <a:pt x="12" y="140"/>
                    <a:pt x="0" y="139"/>
                  </a:cubicBezTo>
                  <a:cubicBezTo>
                    <a:pt x="0" y="129"/>
                    <a:pt x="0" y="129"/>
                    <a:pt x="0" y="129"/>
                  </a:cubicBezTo>
                  <a:lnTo>
                    <a:pt x="111" y="129"/>
                  </a:lnTo>
                  <a:close/>
                  <a:moveTo>
                    <a:pt x="71" y="0"/>
                  </a:moveTo>
                  <a:cubicBezTo>
                    <a:pt x="83" y="0"/>
                    <a:pt x="94" y="5"/>
                    <a:pt x="102" y="13"/>
                  </a:cubicBezTo>
                  <a:cubicBezTo>
                    <a:pt x="111" y="22"/>
                    <a:pt x="115" y="32"/>
                    <a:pt x="115" y="44"/>
                  </a:cubicBezTo>
                  <a:cubicBezTo>
                    <a:pt x="115" y="57"/>
                    <a:pt x="111" y="67"/>
                    <a:pt x="102" y="75"/>
                  </a:cubicBezTo>
                  <a:cubicBezTo>
                    <a:pt x="94" y="84"/>
                    <a:pt x="83" y="88"/>
                    <a:pt x="71" y="88"/>
                  </a:cubicBezTo>
                  <a:cubicBezTo>
                    <a:pt x="59" y="88"/>
                    <a:pt x="49" y="84"/>
                    <a:pt x="40" y="75"/>
                  </a:cubicBezTo>
                  <a:cubicBezTo>
                    <a:pt x="32" y="67"/>
                    <a:pt x="27" y="57"/>
                    <a:pt x="27" y="44"/>
                  </a:cubicBezTo>
                  <a:cubicBezTo>
                    <a:pt x="27" y="32"/>
                    <a:pt x="32" y="22"/>
                    <a:pt x="40" y="13"/>
                  </a:cubicBezTo>
                  <a:cubicBezTo>
                    <a:pt x="49" y="5"/>
                    <a:pt x="59"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9" name="Freeform 282"/>
            <p:cNvSpPr>
              <a:spLocks/>
            </p:cNvSpPr>
            <p:nvPr userDrawn="1"/>
          </p:nvSpPr>
          <p:spPr bwMode="auto">
            <a:xfrm>
              <a:off x="12214" y="5516"/>
              <a:ext cx="678" cy="645"/>
            </a:xfrm>
            <a:custGeom>
              <a:avLst/>
              <a:gdLst>
                <a:gd name="T0" fmla="*/ 109 w 287"/>
                <a:gd name="T1" fmla="*/ 8 h 273"/>
                <a:gd name="T2" fmla="*/ 109 w 287"/>
                <a:gd name="T3" fmla="*/ 42 h 273"/>
                <a:gd name="T4" fmla="*/ 148 w 287"/>
                <a:gd name="T5" fmla="*/ 10 h 273"/>
                <a:gd name="T6" fmla="*/ 188 w 287"/>
                <a:gd name="T7" fmla="*/ 0 h 273"/>
                <a:gd name="T8" fmla="*/ 231 w 287"/>
                <a:gd name="T9" fmla="*/ 14 h 273"/>
                <a:gd name="T10" fmla="*/ 254 w 287"/>
                <a:gd name="T11" fmla="*/ 50 h 273"/>
                <a:gd name="T12" fmla="*/ 258 w 287"/>
                <a:gd name="T13" fmla="*/ 112 h 273"/>
                <a:gd name="T14" fmla="*/ 258 w 287"/>
                <a:gd name="T15" fmla="*/ 215 h 273"/>
                <a:gd name="T16" fmla="*/ 264 w 287"/>
                <a:gd name="T17" fmla="*/ 253 h 273"/>
                <a:gd name="T18" fmla="*/ 287 w 287"/>
                <a:gd name="T19" fmla="*/ 263 h 273"/>
                <a:gd name="T20" fmla="*/ 287 w 287"/>
                <a:gd name="T21" fmla="*/ 273 h 273"/>
                <a:gd name="T22" fmla="*/ 152 w 287"/>
                <a:gd name="T23" fmla="*/ 273 h 273"/>
                <a:gd name="T24" fmla="*/ 152 w 287"/>
                <a:gd name="T25" fmla="*/ 263 h 273"/>
                <a:gd name="T26" fmla="*/ 174 w 287"/>
                <a:gd name="T27" fmla="*/ 250 h 273"/>
                <a:gd name="T28" fmla="*/ 179 w 287"/>
                <a:gd name="T29" fmla="*/ 215 h 273"/>
                <a:gd name="T30" fmla="*/ 179 w 287"/>
                <a:gd name="T31" fmla="*/ 97 h 273"/>
                <a:gd name="T32" fmla="*/ 176 w 287"/>
                <a:gd name="T33" fmla="*/ 56 h 273"/>
                <a:gd name="T34" fmla="*/ 167 w 287"/>
                <a:gd name="T35" fmla="*/ 43 h 273"/>
                <a:gd name="T36" fmla="*/ 154 w 287"/>
                <a:gd name="T37" fmla="*/ 38 h 273"/>
                <a:gd name="T38" fmla="*/ 109 w 287"/>
                <a:gd name="T39" fmla="*/ 73 h 273"/>
                <a:gd name="T40" fmla="*/ 109 w 287"/>
                <a:gd name="T41" fmla="*/ 215 h 273"/>
                <a:gd name="T42" fmla="*/ 114 w 287"/>
                <a:gd name="T43" fmla="*/ 253 h 273"/>
                <a:gd name="T44" fmla="*/ 135 w 287"/>
                <a:gd name="T45" fmla="*/ 263 h 273"/>
                <a:gd name="T46" fmla="*/ 135 w 287"/>
                <a:gd name="T47" fmla="*/ 273 h 273"/>
                <a:gd name="T48" fmla="*/ 0 w 287"/>
                <a:gd name="T49" fmla="*/ 273 h 273"/>
                <a:gd name="T50" fmla="*/ 0 w 287"/>
                <a:gd name="T51" fmla="*/ 263 h 273"/>
                <a:gd name="T52" fmla="*/ 24 w 287"/>
                <a:gd name="T53" fmla="*/ 252 h 273"/>
                <a:gd name="T54" fmla="*/ 29 w 287"/>
                <a:gd name="T55" fmla="*/ 215 h 273"/>
                <a:gd name="T56" fmla="*/ 29 w 287"/>
                <a:gd name="T57" fmla="*/ 66 h 273"/>
                <a:gd name="T58" fmla="*/ 24 w 287"/>
                <a:gd name="T59" fmla="*/ 28 h 273"/>
                <a:gd name="T60" fmla="*/ 0 w 287"/>
                <a:gd name="T61" fmla="*/ 18 h 273"/>
                <a:gd name="T62" fmla="*/ 0 w 287"/>
                <a:gd name="T63" fmla="*/ 8 h 273"/>
                <a:gd name="T64" fmla="*/ 109 w 287"/>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7" h="273">
                  <a:moveTo>
                    <a:pt x="109" y="8"/>
                  </a:moveTo>
                  <a:cubicBezTo>
                    <a:pt x="109" y="42"/>
                    <a:pt x="109" y="42"/>
                    <a:pt x="109" y="42"/>
                  </a:cubicBezTo>
                  <a:cubicBezTo>
                    <a:pt x="122" y="28"/>
                    <a:pt x="135" y="17"/>
                    <a:pt x="148" y="10"/>
                  </a:cubicBezTo>
                  <a:cubicBezTo>
                    <a:pt x="160" y="3"/>
                    <a:pt x="174" y="0"/>
                    <a:pt x="188" y="0"/>
                  </a:cubicBezTo>
                  <a:cubicBezTo>
                    <a:pt x="205" y="0"/>
                    <a:pt x="219" y="5"/>
                    <a:pt x="231" y="14"/>
                  </a:cubicBezTo>
                  <a:cubicBezTo>
                    <a:pt x="242" y="24"/>
                    <a:pt x="250" y="36"/>
                    <a:pt x="254" y="50"/>
                  </a:cubicBezTo>
                  <a:cubicBezTo>
                    <a:pt x="257" y="61"/>
                    <a:pt x="258" y="81"/>
                    <a:pt x="258" y="112"/>
                  </a:cubicBezTo>
                  <a:cubicBezTo>
                    <a:pt x="258" y="215"/>
                    <a:pt x="258" y="215"/>
                    <a:pt x="258" y="215"/>
                  </a:cubicBezTo>
                  <a:cubicBezTo>
                    <a:pt x="258" y="236"/>
                    <a:pt x="260" y="248"/>
                    <a:pt x="264" y="253"/>
                  </a:cubicBezTo>
                  <a:cubicBezTo>
                    <a:pt x="267" y="258"/>
                    <a:pt x="275" y="262"/>
                    <a:pt x="287" y="263"/>
                  </a:cubicBezTo>
                  <a:cubicBezTo>
                    <a:pt x="287" y="273"/>
                    <a:pt x="287" y="273"/>
                    <a:pt x="287" y="273"/>
                  </a:cubicBezTo>
                  <a:cubicBezTo>
                    <a:pt x="152" y="273"/>
                    <a:pt x="152" y="273"/>
                    <a:pt x="152" y="273"/>
                  </a:cubicBezTo>
                  <a:cubicBezTo>
                    <a:pt x="152" y="263"/>
                    <a:pt x="152" y="263"/>
                    <a:pt x="152" y="263"/>
                  </a:cubicBezTo>
                  <a:cubicBezTo>
                    <a:pt x="163" y="262"/>
                    <a:pt x="170" y="257"/>
                    <a:pt x="174" y="250"/>
                  </a:cubicBezTo>
                  <a:cubicBezTo>
                    <a:pt x="177" y="246"/>
                    <a:pt x="179" y="234"/>
                    <a:pt x="179" y="215"/>
                  </a:cubicBezTo>
                  <a:cubicBezTo>
                    <a:pt x="179" y="97"/>
                    <a:pt x="179" y="97"/>
                    <a:pt x="179" y="97"/>
                  </a:cubicBezTo>
                  <a:cubicBezTo>
                    <a:pt x="179" y="76"/>
                    <a:pt x="178" y="62"/>
                    <a:pt x="176" y="56"/>
                  </a:cubicBezTo>
                  <a:cubicBezTo>
                    <a:pt x="174" y="50"/>
                    <a:pt x="171" y="46"/>
                    <a:pt x="167" y="43"/>
                  </a:cubicBezTo>
                  <a:cubicBezTo>
                    <a:pt x="163" y="40"/>
                    <a:pt x="159" y="38"/>
                    <a:pt x="154" y="38"/>
                  </a:cubicBezTo>
                  <a:cubicBezTo>
                    <a:pt x="138" y="38"/>
                    <a:pt x="123" y="50"/>
                    <a:pt x="109" y="73"/>
                  </a:cubicBezTo>
                  <a:cubicBezTo>
                    <a:pt x="109" y="215"/>
                    <a:pt x="109" y="215"/>
                    <a:pt x="109" y="215"/>
                  </a:cubicBezTo>
                  <a:cubicBezTo>
                    <a:pt x="109" y="235"/>
                    <a:pt x="110" y="248"/>
                    <a:pt x="114" y="253"/>
                  </a:cubicBezTo>
                  <a:cubicBezTo>
                    <a:pt x="118" y="258"/>
                    <a:pt x="125" y="262"/>
                    <a:pt x="135" y="263"/>
                  </a:cubicBezTo>
                  <a:cubicBezTo>
                    <a:pt x="135" y="273"/>
                    <a:pt x="135" y="273"/>
                    <a:pt x="135" y="273"/>
                  </a:cubicBezTo>
                  <a:cubicBezTo>
                    <a:pt x="0" y="273"/>
                    <a:pt x="0" y="273"/>
                    <a:pt x="0" y="273"/>
                  </a:cubicBezTo>
                  <a:cubicBezTo>
                    <a:pt x="0" y="263"/>
                    <a:pt x="0" y="263"/>
                    <a:pt x="0" y="263"/>
                  </a:cubicBezTo>
                  <a:cubicBezTo>
                    <a:pt x="12" y="262"/>
                    <a:pt x="20" y="258"/>
                    <a:pt x="24" y="252"/>
                  </a:cubicBezTo>
                  <a:cubicBezTo>
                    <a:pt x="28" y="248"/>
                    <a:pt x="29" y="236"/>
                    <a:pt x="29" y="215"/>
                  </a:cubicBezTo>
                  <a:cubicBezTo>
                    <a:pt x="29" y="66"/>
                    <a:pt x="29" y="66"/>
                    <a:pt x="29" y="66"/>
                  </a:cubicBezTo>
                  <a:cubicBezTo>
                    <a:pt x="29" y="46"/>
                    <a:pt x="27" y="33"/>
                    <a:pt x="24" y="28"/>
                  </a:cubicBezTo>
                  <a:cubicBezTo>
                    <a:pt x="20" y="23"/>
                    <a:pt x="12" y="20"/>
                    <a:pt x="0" y="18"/>
                  </a:cubicBezTo>
                  <a:cubicBezTo>
                    <a:pt x="0" y="8"/>
                    <a:pt x="0" y="8"/>
                    <a:pt x="0" y="8"/>
                  </a:cubicBezTo>
                  <a:lnTo>
                    <a:pt x="10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0" name="Freeform 283"/>
            <p:cNvSpPr>
              <a:spLocks noEditPoints="1"/>
            </p:cNvSpPr>
            <p:nvPr userDrawn="1"/>
          </p:nvSpPr>
          <p:spPr bwMode="auto">
            <a:xfrm>
              <a:off x="12942" y="5516"/>
              <a:ext cx="609" cy="943"/>
            </a:xfrm>
            <a:custGeom>
              <a:avLst/>
              <a:gdLst>
                <a:gd name="T0" fmla="*/ 168 w 258"/>
                <a:gd name="T1" fmla="*/ 11 h 399"/>
                <a:gd name="T2" fmla="*/ 257 w 258"/>
                <a:gd name="T3" fmla="*/ 11 h 399"/>
                <a:gd name="T4" fmla="*/ 257 w 258"/>
                <a:gd name="T5" fmla="*/ 42 h 399"/>
                <a:gd name="T6" fmla="*/ 207 w 258"/>
                <a:gd name="T7" fmla="*/ 42 h 399"/>
                <a:gd name="T8" fmla="*/ 226 w 258"/>
                <a:gd name="T9" fmla="*/ 68 h 399"/>
                <a:gd name="T10" fmla="*/ 233 w 258"/>
                <a:gd name="T11" fmla="*/ 100 h 399"/>
                <a:gd name="T12" fmla="*/ 217 w 258"/>
                <a:gd name="T13" fmla="*/ 149 h 399"/>
                <a:gd name="T14" fmla="*/ 174 w 258"/>
                <a:gd name="T15" fmla="*/ 181 h 399"/>
                <a:gd name="T16" fmla="*/ 126 w 258"/>
                <a:gd name="T17" fmla="*/ 193 h 399"/>
                <a:gd name="T18" fmla="*/ 92 w 258"/>
                <a:gd name="T19" fmla="*/ 192 h 399"/>
                <a:gd name="T20" fmla="*/ 71 w 258"/>
                <a:gd name="T21" fmla="*/ 200 h 399"/>
                <a:gd name="T22" fmla="*/ 62 w 258"/>
                <a:gd name="T23" fmla="*/ 220 h 399"/>
                <a:gd name="T24" fmla="*/ 70 w 258"/>
                <a:gd name="T25" fmla="*/ 237 h 399"/>
                <a:gd name="T26" fmla="*/ 95 w 258"/>
                <a:gd name="T27" fmla="*/ 243 h 399"/>
                <a:gd name="T28" fmla="*/ 144 w 258"/>
                <a:gd name="T29" fmla="*/ 243 h 399"/>
                <a:gd name="T30" fmla="*/ 226 w 258"/>
                <a:gd name="T31" fmla="*/ 256 h 399"/>
                <a:gd name="T32" fmla="*/ 258 w 258"/>
                <a:gd name="T33" fmla="*/ 312 h 399"/>
                <a:gd name="T34" fmla="*/ 244 w 258"/>
                <a:gd name="T35" fmla="*/ 356 h 399"/>
                <a:gd name="T36" fmla="*/ 205 w 258"/>
                <a:gd name="T37" fmla="*/ 385 h 399"/>
                <a:gd name="T38" fmla="*/ 120 w 258"/>
                <a:gd name="T39" fmla="*/ 399 h 399"/>
                <a:gd name="T40" fmla="*/ 55 w 258"/>
                <a:gd name="T41" fmla="*/ 392 h 399"/>
                <a:gd name="T42" fmla="*/ 13 w 258"/>
                <a:gd name="T43" fmla="*/ 372 h 399"/>
                <a:gd name="T44" fmla="*/ 0 w 258"/>
                <a:gd name="T45" fmla="*/ 346 h 399"/>
                <a:gd name="T46" fmla="*/ 10 w 258"/>
                <a:gd name="T47" fmla="*/ 323 h 399"/>
                <a:gd name="T48" fmla="*/ 46 w 258"/>
                <a:gd name="T49" fmla="*/ 306 h 399"/>
                <a:gd name="T50" fmla="*/ 10 w 258"/>
                <a:gd name="T51" fmla="*/ 255 h 399"/>
                <a:gd name="T52" fmla="*/ 25 w 258"/>
                <a:gd name="T53" fmla="*/ 217 h 399"/>
                <a:gd name="T54" fmla="*/ 72 w 258"/>
                <a:gd name="T55" fmla="*/ 185 h 399"/>
                <a:gd name="T56" fmla="*/ 17 w 258"/>
                <a:gd name="T57" fmla="*/ 148 h 399"/>
                <a:gd name="T58" fmla="*/ 0 w 258"/>
                <a:gd name="T59" fmla="*/ 96 h 399"/>
                <a:gd name="T60" fmla="*/ 32 w 258"/>
                <a:gd name="T61" fmla="*/ 28 h 399"/>
                <a:gd name="T62" fmla="*/ 114 w 258"/>
                <a:gd name="T63" fmla="*/ 0 h 399"/>
                <a:gd name="T64" fmla="*/ 168 w 258"/>
                <a:gd name="T65" fmla="*/ 11 h 399"/>
                <a:gd name="T66" fmla="*/ 102 w 258"/>
                <a:gd name="T67" fmla="*/ 312 h 399"/>
                <a:gd name="T68" fmla="*/ 64 w 258"/>
                <a:gd name="T69" fmla="*/ 317 h 399"/>
                <a:gd name="T70" fmla="*/ 48 w 258"/>
                <a:gd name="T71" fmla="*/ 341 h 399"/>
                <a:gd name="T72" fmla="*/ 65 w 258"/>
                <a:gd name="T73" fmla="*/ 367 h 399"/>
                <a:gd name="T74" fmla="*/ 127 w 258"/>
                <a:gd name="T75" fmla="*/ 379 h 399"/>
                <a:gd name="T76" fmla="*/ 189 w 258"/>
                <a:gd name="T77" fmla="*/ 368 h 399"/>
                <a:gd name="T78" fmla="*/ 212 w 258"/>
                <a:gd name="T79" fmla="*/ 339 h 399"/>
                <a:gd name="T80" fmla="*/ 208 w 258"/>
                <a:gd name="T81" fmla="*/ 327 h 399"/>
                <a:gd name="T82" fmla="*/ 185 w 258"/>
                <a:gd name="T83" fmla="*/ 315 h 399"/>
                <a:gd name="T84" fmla="*/ 102 w 258"/>
                <a:gd name="T85" fmla="*/ 312 h 399"/>
                <a:gd name="T86" fmla="*/ 119 w 258"/>
                <a:gd name="T87" fmla="*/ 18 h 399"/>
                <a:gd name="T88" fmla="*/ 91 w 258"/>
                <a:gd name="T89" fmla="*/ 34 h 399"/>
                <a:gd name="T90" fmla="*/ 80 w 258"/>
                <a:gd name="T91" fmla="*/ 103 h 399"/>
                <a:gd name="T92" fmla="*/ 91 w 258"/>
                <a:gd name="T93" fmla="*/ 161 h 399"/>
                <a:gd name="T94" fmla="*/ 118 w 258"/>
                <a:gd name="T95" fmla="*/ 177 h 399"/>
                <a:gd name="T96" fmla="*/ 146 w 258"/>
                <a:gd name="T97" fmla="*/ 161 h 399"/>
                <a:gd name="T98" fmla="*/ 157 w 258"/>
                <a:gd name="T99" fmla="*/ 100 h 399"/>
                <a:gd name="T100" fmla="*/ 145 w 258"/>
                <a:gd name="T101" fmla="*/ 31 h 399"/>
                <a:gd name="T102" fmla="*/ 119 w 258"/>
                <a:gd name="T103" fmla="*/ 1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8" h="399">
                  <a:moveTo>
                    <a:pt x="168" y="11"/>
                  </a:moveTo>
                  <a:cubicBezTo>
                    <a:pt x="257" y="11"/>
                    <a:pt x="257" y="11"/>
                    <a:pt x="257" y="11"/>
                  </a:cubicBezTo>
                  <a:cubicBezTo>
                    <a:pt x="257" y="42"/>
                    <a:pt x="257" y="42"/>
                    <a:pt x="257" y="42"/>
                  </a:cubicBezTo>
                  <a:cubicBezTo>
                    <a:pt x="207" y="42"/>
                    <a:pt x="207" y="42"/>
                    <a:pt x="207" y="42"/>
                  </a:cubicBezTo>
                  <a:cubicBezTo>
                    <a:pt x="216" y="52"/>
                    <a:pt x="222" y="60"/>
                    <a:pt x="226" y="68"/>
                  </a:cubicBezTo>
                  <a:cubicBezTo>
                    <a:pt x="231" y="78"/>
                    <a:pt x="233" y="88"/>
                    <a:pt x="233" y="100"/>
                  </a:cubicBezTo>
                  <a:cubicBezTo>
                    <a:pt x="233" y="118"/>
                    <a:pt x="228" y="135"/>
                    <a:pt x="217" y="149"/>
                  </a:cubicBezTo>
                  <a:cubicBezTo>
                    <a:pt x="207" y="163"/>
                    <a:pt x="192" y="174"/>
                    <a:pt x="174" y="181"/>
                  </a:cubicBezTo>
                  <a:cubicBezTo>
                    <a:pt x="156" y="189"/>
                    <a:pt x="140" y="193"/>
                    <a:pt x="126" y="193"/>
                  </a:cubicBezTo>
                  <a:cubicBezTo>
                    <a:pt x="125" y="193"/>
                    <a:pt x="114" y="193"/>
                    <a:pt x="92" y="192"/>
                  </a:cubicBezTo>
                  <a:cubicBezTo>
                    <a:pt x="84" y="192"/>
                    <a:pt x="76" y="195"/>
                    <a:pt x="71" y="200"/>
                  </a:cubicBezTo>
                  <a:cubicBezTo>
                    <a:pt x="65" y="206"/>
                    <a:pt x="62" y="212"/>
                    <a:pt x="62" y="220"/>
                  </a:cubicBezTo>
                  <a:cubicBezTo>
                    <a:pt x="62" y="227"/>
                    <a:pt x="65" y="233"/>
                    <a:pt x="70" y="237"/>
                  </a:cubicBezTo>
                  <a:cubicBezTo>
                    <a:pt x="75" y="241"/>
                    <a:pt x="83" y="243"/>
                    <a:pt x="95" y="243"/>
                  </a:cubicBezTo>
                  <a:cubicBezTo>
                    <a:pt x="144" y="243"/>
                    <a:pt x="144" y="243"/>
                    <a:pt x="144" y="243"/>
                  </a:cubicBezTo>
                  <a:cubicBezTo>
                    <a:pt x="184" y="243"/>
                    <a:pt x="211" y="247"/>
                    <a:pt x="226" y="256"/>
                  </a:cubicBezTo>
                  <a:cubicBezTo>
                    <a:pt x="248" y="268"/>
                    <a:pt x="258" y="287"/>
                    <a:pt x="258" y="312"/>
                  </a:cubicBezTo>
                  <a:cubicBezTo>
                    <a:pt x="258" y="328"/>
                    <a:pt x="253" y="342"/>
                    <a:pt x="244" y="356"/>
                  </a:cubicBezTo>
                  <a:cubicBezTo>
                    <a:pt x="234" y="369"/>
                    <a:pt x="221" y="378"/>
                    <a:pt x="205" y="385"/>
                  </a:cubicBezTo>
                  <a:cubicBezTo>
                    <a:pt x="180" y="394"/>
                    <a:pt x="152" y="399"/>
                    <a:pt x="120" y="399"/>
                  </a:cubicBezTo>
                  <a:cubicBezTo>
                    <a:pt x="97" y="399"/>
                    <a:pt x="75" y="396"/>
                    <a:pt x="55" y="392"/>
                  </a:cubicBezTo>
                  <a:cubicBezTo>
                    <a:pt x="36" y="387"/>
                    <a:pt x="21" y="381"/>
                    <a:pt x="13" y="372"/>
                  </a:cubicBezTo>
                  <a:cubicBezTo>
                    <a:pt x="4" y="364"/>
                    <a:pt x="0" y="355"/>
                    <a:pt x="0" y="346"/>
                  </a:cubicBezTo>
                  <a:cubicBezTo>
                    <a:pt x="0" y="338"/>
                    <a:pt x="3" y="330"/>
                    <a:pt x="10" y="323"/>
                  </a:cubicBezTo>
                  <a:cubicBezTo>
                    <a:pt x="16" y="316"/>
                    <a:pt x="29" y="310"/>
                    <a:pt x="46" y="306"/>
                  </a:cubicBezTo>
                  <a:cubicBezTo>
                    <a:pt x="22" y="293"/>
                    <a:pt x="10" y="277"/>
                    <a:pt x="10" y="255"/>
                  </a:cubicBezTo>
                  <a:cubicBezTo>
                    <a:pt x="10" y="242"/>
                    <a:pt x="14" y="229"/>
                    <a:pt x="25" y="217"/>
                  </a:cubicBezTo>
                  <a:cubicBezTo>
                    <a:pt x="35" y="205"/>
                    <a:pt x="50" y="194"/>
                    <a:pt x="72" y="185"/>
                  </a:cubicBezTo>
                  <a:cubicBezTo>
                    <a:pt x="47" y="176"/>
                    <a:pt x="29" y="163"/>
                    <a:pt x="17" y="148"/>
                  </a:cubicBezTo>
                  <a:cubicBezTo>
                    <a:pt x="6" y="133"/>
                    <a:pt x="0" y="116"/>
                    <a:pt x="0" y="96"/>
                  </a:cubicBezTo>
                  <a:cubicBezTo>
                    <a:pt x="0" y="70"/>
                    <a:pt x="11" y="48"/>
                    <a:pt x="32" y="28"/>
                  </a:cubicBezTo>
                  <a:cubicBezTo>
                    <a:pt x="53" y="10"/>
                    <a:pt x="80" y="0"/>
                    <a:pt x="114" y="0"/>
                  </a:cubicBezTo>
                  <a:cubicBezTo>
                    <a:pt x="131" y="0"/>
                    <a:pt x="149" y="4"/>
                    <a:pt x="168" y="11"/>
                  </a:cubicBezTo>
                  <a:close/>
                  <a:moveTo>
                    <a:pt x="102" y="312"/>
                  </a:moveTo>
                  <a:cubicBezTo>
                    <a:pt x="83" y="312"/>
                    <a:pt x="70" y="314"/>
                    <a:pt x="64" y="317"/>
                  </a:cubicBezTo>
                  <a:cubicBezTo>
                    <a:pt x="53" y="323"/>
                    <a:pt x="48" y="331"/>
                    <a:pt x="48" y="341"/>
                  </a:cubicBezTo>
                  <a:cubicBezTo>
                    <a:pt x="48" y="351"/>
                    <a:pt x="53" y="359"/>
                    <a:pt x="65" y="367"/>
                  </a:cubicBezTo>
                  <a:cubicBezTo>
                    <a:pt x="76" y="375"/>
                    <a:pt x="97" y="379"/>
                    <a:pt x="127" y="379"/>
                  </a:cubicBezTo>
                  <a:cubicBezTo>
                    <a:pt x="154" y="379"/>
                    <a:pt x="174" y="376"/>
                    <a:pt x="189" y="368"/>
                  </a:cubicBezTo>
                  <a:cubicBezTo>
                    <a:pt x="204" y="361"/>
                    <a:pt x="212" y="352"/>
                    <a:pt x="212" y="339"/>
                  </a:cubicBezTo>
                  <a:cubicBezTo>
                    <a:pt x="212" y="334"/>
                    <a:pt x="211" y="330"/>
                    <a:pt x="208" y="327"/>
                  </a:cubicBezTo>
                  <a:cubicBezTo>
                    <a:pt x="203" y="321"/>
                    <a:pt x="195" y="318"/>
                    <a:pt x="185" y="315"/>
                  </a:cubicBezTo>
                  <a:cubicBezTo>
                    <a:pt x="174" y="313"/>
                    <a:pt x="147" y="312"/>
                    <a:pt x="102" y="312"/>
                  </a:cubicBezTo>
                  <a:close/>
                  <a:moveTo>
                    <a:pt x="119" y="18"/>
                  </a:moveTo>
                  <a:cubicBezTo>
                    <a:pt x="108" y="18"/>
                    <a:pt x="99" y="23"/>
                    <a:pt x="91" y="34"/>
                  </a:cubicBezTo>
                  <a:cubicBezTo>
                    <a:pt x="84" y="45"/>
                    <a:pt x="80" y="68"/>
                    <a:pt x="80" y="103"/>
                  </a:cubicBezTo>
                  <a:cubicBezTo>
                    <a:pt x="80" y="131"/>
                    <a:pt x="84" y="150"/>
                    <a:pt x="91" y="161"/>
                  </a:cubicBezTo>
                  <a:cubicBezTo>
                    <a:pt x="99" y="171"/>
                    <a:pt x="107" y="177"/>
                    <a:pt x="118" y="177"/>
                  </a:cubicBezTo>
                  <a:cubicBezTo>
                    <a:pt x="129" y="177"/>
                    <a:pt x="138" y="172"/>
                    <a:pt x="146" y="161"/>
                  </a:cubicBezTo>
                  <a:cubicBezTo>
                    <a:pt x="153" y="151"/>
                    <a:pt x="157" y="130"/>
                    <a:pt x="157" y="100"/>
                  </a:cubicBezTo>
                  <a:cubicBezTo>
                    <a:pt x="157" y="67"/>
                    <a:pt x="153" y="44"/>
                    <a:pt x="145" y="31"/>
                  </a:cubicBezTo>
                  <a:cubicBezTo>
                    <a:pt x="138" y="22"/>
                    <a:pt x="130" y="18"/>
                    <a:pt x="119"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pic>
        <p:nvPicPr>
          <p:cNvPr id="325" name="Picture 3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5145578"/>
          </a:xfrm>
          <a:prstGeom prst="rect">
            <a:avLst/>
          </a:prstGeom>
          <a:noFill/>
          <a:ln>
            <a:noFill/>
          </a:ln>
        </p:spPr>
      </p:pic>
      <p:grpSp>
        <p:nvGrpSpPr>
          <p:cNvPr id="337" name="Group 336"/>
          <p:cNvGrpSpPr>
            <a:grpSpLocks noChangeAspect="1"/>
          </p:cNvGrpSpPr>
          <p:nvPr userDrawn="1"/>
        </p:nvGrpSpPr>
        <p:grpSpPr>
          <a:xfrm>
            <a:off x="7559252" y="4363672"/>
            <a:ext cx="1040400" cy="416369"/>
            <a:chOff x="2831569" y="901780"/>
            <a:chExt cx="3505324" cy="1402834"/>
          </a:xfrm>
        </p:grpSpPr>
        <p:pic>
          <p:nvPicPr>
            <p:cNvPr id="338" name="Picture 33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31569" y="901780"/>
              <a:ext cx="1391395" cy="1402834"/>
            </a:xfrm>
            <a:prstGeom prst="rect">
              <a:avLst/>
            </a:prstGeom>
          </p:spPr>
        </p:pic>
        <p:grpSp>
          <p:nvGrpSpPr>
            <p:cNvPr id="339" name="Group 40"/>
            <p:cNvGrpSpPr>
              <a:grpSpLocks noChangeAspect="1"/>
            </p:cNvGrpSpPr>
            <p:nvPr userDrawn="1"/>
          </p:nvGrpSpPr>
          <p:grpSpPr bwMode="auto">
            <a:xfrm>
              <a:off x="4498981" y="1152926"/>
              <a:ext cx="1837912" cy="1145712"/>
              <a:chOff x="2187" y="1186"/>
              <a:chExt cx="1386" cy="864"/>
            </a:xfrm>
            <a:solidFill>
              <a:schemeClr val="bg1"/>
            </a:solidFill>
          </p:grpSpPr>
          <p:sp>
            <p:nvSpPr>
              <p:cNvPr id="340" name="Freeform 41"/>
              <p:cNvSpPr>
                <a:spLocks/>
              </p:cNvSpPr>
              <p:nvPr userDrawn="1"/>
            </p:nvSpPr>
            <p:spPr bwMode="auto">
              <a:xfrm>
                <a:off x="2208" y="1198"/>
                <a:ext cx="154" cy="219"/>
              </a:xfrm>
              <a:custGeom>
                <a:avLst/>
                <a:gdLst>
                  <a:gd name="T0" fmla="*/ 150 w 154"/>
                  <a:gd name="T1" fmla="*/ 11 h 219"/>
                  <a:gd name="T2" fmla="*/ 14 w 154"/>
                  <a:gd name="T3" fmla="*/ 11 h 219"/>
                  <a:gd name="T4" fmla="*/ 14 w 154"/>
                  <a:gd name="T5" fmla="*/ 102 h 219"/>
                  <a:gd name="T6" fmla="*/ 133 w 154"/>
                  <a:gd name="T7" fmla="*/ 102 h 219"/>
                  <a:gd name="T8" fmla="*/ 133 w 154"/>
                  <a:gd name="T9" fmla="*/ 114 h 219"/>
                  <a:gd name="T10" fmla="*/ 14 w 154"/>
                  <a:gd name="T11" fmla="*/ 114 h 219"/>
                  <a:gd name="T12" fmla="*/ 14 w 154"/>
                  <a:gd name="T13" fmla="*/ 207 h 219"/>
                  <a:gd name="T14" fmla="*/ 154 w 154"/>
                  <a:gd name="T15" fmla="*/ 207 h 219"/>
                  <a:gd name="T16" fmla="*/ 154 w 154"/>
                  <a:gd name="T17" fmla="*/ 219 h 219"/>
                  <a:gd name="T18" fmla="*/ 0 w 154"/>
                  <a:gd name="T19" fmla="*/ 219 h 219"/>
                  <a:gd name="T20" fmla="*/ 0 w 154"/>
                  <a:gd name="T21" fmla="*/ 0 h 219"/>
                  <a:gd name="T22" fmla="*/ 150 w 154"/>
                  <a:gd name="T23" fmla="*/ 0 h 219"/>
                  <a:gd name="T24" fmla="*/ 150 w 154"/>
                  <a:gd name="T25" fmla="*/ 1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219">
                    <a:moveTo>
                      <a:pt x="150" y="11"/>
                    </a:moveTo>
                    <a:lnTo>
                      <a:pt x="14" y="11"/>
                    </a:lnTo>
                    <a:lnTo>
                      <a:pt x="14" y="102"/>
                    </a:lnTo>
                    <a:lnTo>
                      <a:pt x="133" y="102"/>
                    </a:lnTo>
                    <a:lnTo>
                      <a:pt x="133" y="114"/>
                    </a:lnTo>
                    <a:lnTo>
                      <a:pt x="14" y="114"/>
                    </a:lnTo>
                    <a:lnTo>
                      <a:pt x="14" y="207"/>
                    </a:lnTo>
                    <a:lnTo>
                      <a:pt x="154" y="207"/>
                    </a:lnTo>
                    <a:lnTo>
                      <a:pt x="154" y="219"/>
                    </a:lnTo>
                    <a:lnTo>
                      <a:pt x="0" y="219"/>
                    </a:lnTo>
                    <a:lnTo>
                      <a:pt x="0" y="0"/>
                    </a:lnTo>
                    <a:lnTo>
                      <a:pt x="150" y="0"/>
                    </a:lnTo>
                    <a:lnTo>
                      <a:pt x="15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1" name="Freeform 42"/>
              <p:cNvSpPr>
                <a:spLocks noEditPoints="1"/>
              </p:cNvSpPr>
              <p:nvPr userDrawn="1"/>
            </p:nvSpPr>
            <p:spPr bwMode="auto">
              <a:xfrm>
                <a:off x="2391" y="1186"/>
                <a:ext cx="145" cy="235"/>
              </a:xfrm>
              <a:custGeom>
                <a:avLst/>
                <a:gdLst>
                  <a:gd name="T0" fmla="*/ 33 w 61"/>
                  <a:gd name="T1" fmla="*/ 26 h 99"/>
                  <a:gd name="T2" fmla="*/ 55 w 61"/>
                  <a:gd name="T3" fmla="*/ 28 h 99"/>
                  <a:gd name="T4" fmla="*/ 55 w 61"/>
                  <a:gd name="T5" fmla="*/ 0 h 99"/>
                  <a:gd name="T6" fmla="*/ 61 w 61"/>
                  <a:gd name="T7" fmla="*/ 0 h 99"/>
                  <a:gd name="T8" fmla="*/ 61 w 61"/>
                  <a:gd name="T9" fmla="*/ 97 h 99"/>
                  <a:gd name="T10" fmla="*/ 37 w 61"/>
                  <a:gd name="T11" fmla="*/ 99 h 99"/>
                  <a:gd name="T12" fmla="*/ 0 w 61"/>
                  <a:gd name="T13" fmla="*/ 62 h 99"/>
                  <a:gd name="T14" fmla="*/ 33 w 61"/>
                  <a:gd name="T15" fmla="*/ 26 h 99"/>
                  <a:gd name="T16" fmla="*/ 55 w 61"/>
                  <a:gd name="T17" fmla="*/ 33 h 99"/>
                  <a:gd name="T18" fmla="*/ 35 w 61"/>
                  <a:gd name="T19" fmla="*/ 31 h 99"/>
                  <a:gd name="T20" fmla="*/ 5 w 61"/>
                  <a:gd name="T21" fmla="*/ 62 h 99"/>
                  <a:gd name="T22" fmla="*/ 38 w 61"/>
                  <a:gd name="T23" fmla="*/ 95 h 99"/>
                  <a:gd name="T24" fmla="*/ 55 w 61"/>
                  <a:gd name="T25" fmla="*/ 93 h 99"/>
                  <a:gd name="T26" fmla="*/ 55 w 61"/>
                  <a:gd name="T27" fmla="*/ 3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99">
                    <a:moveTo>
                      <a:pt x="33" y="26"/>
                    </a:moveTo>
                    <a:cubicBezTo>
                      <a:pt x="38" y="26"/>
                      <a:pt x="49" y="27"/>
                      <a:pt x="55" y="28"/>
                    </a:cubicBezTo>
                    <a:cubicBezTo>
                      <a:pt x="55" y="0"/>
                      <a:pt x="55" y="0"/>
                      <a:pt x="55" y="0"/>
                    </a:cubicBezTo>
                    <a:cubicBezTo>
                      <a:pt x="61" y="0"/>
                      <a:pt x="61" y="0"/>
                      <a:pt x="61" y="0"/>
                    </a:cubicBezTo>
                    <a:cubicBezTo>
                      <a:pt x="61" y="97"/>
                      <a:pt x="61" y="97"/>
                      <a:pt x="61" y="97"/>
                    </a:cubicBezTo>
                    <a:cubicBezTo>
                      <a:pt x="52" y="99"/>
                      <a:pt x="44" y="99"/>
                      <a:pt x="37" y="99"/>
                    </a:cubicBezTo>
                    <a:cubicBezTo>
                      <a:pt x="13" y="99"/>
                      <a:pt x="0" y="90"/>
                      <a:pt x="0" y="62"/>
                    </a:cubicBezTo>
                    <a:cubicBezTo>
                      <a:pt x="0" y="36"/>
                      <a:pt x="14" y="26"/>
                      <a:pt x="33" y="26"/>
                    </a:cubicBezTo>
                    <a:close/>
                    <a:moveTo>
                      <a:pt x="55" y="33"/>
                    </a:moveTo>
                    <a:cubicBezTo>
                      <a:pt x="49" y="32"/>
                      <a:pt x="40" y="31"/>
                      <a:pt x="35" y="31"/>
                    </a:cubicBezTo>
                    <a:cubicBezTo>
                      <a:pt x="14" y="31"/>
                      <a:pt x="5" y="40"/>
                      <a:pt x="5" y="62"/>
                    </a:cubicBezTo>
                    <a:cubicBezTo>
                      <a:pt x="5" y="88"/>
                      <a:pt x="17" y="95"/>
                      <a:pt x="38" y="95"/>
                    </a:cubicBezTo>
                    <a:cubicBezTo>
                      <a:pt x="42" y="95"/>
                      <a:pt x="48" y="94"/>
                      <a:pt x="55" y="93"/>
                    </a:cubicBezTo>
                    <a:lnTo>
                      <a:pt x="55"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2" name="Freeform 43"/>
              <p:cNvSpPr>
                <a:spLocks/>
              </p:cNvSpPr>
              <p:nvPr userDrawn="1"/>
            </p:nvSpPr>
            <p:spPr bwMode="auto">
              <a:xfrm>
                <a:off x="2576" y="1252"/>
                <a:ext cx="138" cy="169"/>
              </a:xfrm>
              <a:custGeom>
                <a:avLst/>
                <a:gdLst>
                  <a:gd name="T0" fmla="*/ 53 w 58"/>
                  <a:gd name="T1" fmla="*/ 0 h 71"/>
                  <a:gd name="T2" fmla="*/ 58 w 58"/>
                  <a:gd name="T3" fmla="*/ 0 h 71"/>
                  <a:gd name="T4" fmla="*/ 58 w 58"/>
                  <a:gd name="T5" fmla="*/ 69 h 71"/>
                  <a:gd name="T6" fmla="*/ 29 w 58"/>
                  <a:gd name="T7" fmla="*/ 71 h 71"/>
                  <a:gd name="T8" fmla="*/ 0 w 58"/>
                  <a:gd name="T9" fmla="*/ 44 h 71"/>
                  <a:gd name="T10" fmla="*/ 0 w 58"/>
                  <a:gd name="T11" fmla="*/ 0 h 71"/>
                  <a:gd name="T12" fmla="*/ 5 w 58"/>
                  <a:gd name="T13" fmla="*/ 0 h 71"/>
                  <a:gd name="T14" fmla="*/ 5 w 58"/>
                  <a:gd name="T15" fmla="*/ 42 h 71"/>
                  <a:gd name="T16" fmla="*/ 27 w 58"/>
                  <a:gd name="T17" fmla="*/ 67 h 71"/>
                  <a:gd name="T18" fmla="*/ 30 w 58"/>
                  <a:gd name="T19" fmla="*/ 67 h 71"/>
                  <a:gd name="T20" fmla="*/ 53 w 58"/>
                  <a:gd name="T21" fmla="*/ 65 h 71"/>
                  <a:gd name="T22" fmla="*/ 53 w 58"/>
                  <a:gd name="T2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71">
                    <a:moveTo>
                      <a:pt x="53" y="0"/>
                    </a:moveTo>
                    <a:cubicBezTo>
                      <a:pt x="58" y="0"/>
                      <a:pt x="58" y="0"/>
                      <a:pt x="58" y="0"/>
                    </a:cubicBezTo>
                    <a:cubicBezTo>
                      <a:pt x="58" y="69"/>
                      <a:pt x="58" y="69"/>
                      <a:pt x="58" y="69"/>
                    </a:cubicBezTo>
                    <a:cubicBezTo>
                      <a:pt x="47" y="71"/>
                      <a:pt x="38" y="71"/>
                      <a:pt x="29" y="71"/>
                    </a:cubicBezTo>
                    <a:cubicBezTo>
                      <a:pt x="15" y="71"/>
                      <a:pt x="0" y="68"/>
                      <a:pt x="0" y="44"/>
                    </a:cubicBezTo>
                    <a:cubicBezTo>
                      <a:pt x="0" y="0"/>
                      <a:pt x="0" y="0"/>
                      <a:pt x="0" y="0"/>
                    </a:cubicBezTo>
                    <a:cubicBezTo>
                      <a:pt x="5" y="0"/>
                      <a:pt x="5" y="0"/>
                      <a:pt x="5" y="0"/>
                    </a:cubicBezTo>
                    <a:cubicBezTo>
                      <a:pt x="5" y="42"/>
                      <a:pt x="5" y="42"/>
                      <a:pt x="5" y="42"/>
                    </a:cubicBezTo>
                    <a:cubicBezTo>
                      <a:pt x="5" y="59"/>
                      <a:pt x="11" y="67"/>
                      <a:pt x="27" y="67"/>
                    </a:cubicBezTo>
                    <a:cubicBezTo>
                      <a:pt x="30" y="67"/>
                      <a:pt x="30" y="67"/>
                      <a:pt x="30" y="67"/>
                    </a:cubicBezTo>
                    <a:cubicBezTo>
                      <a:pt x="36" y="67"/>
                      <a:pt x="46" y="66"/>
                      <a:pt x="53" y="65"/>
                    </a:cubicBezTo>
                    <a:lnTo>
                      <a:pt x="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3" name="Freeform 44"/>
              <p:cNvSpPr>
                <a:spLocks/>
              </p:cNvSpPr>
              <p:nvPr userDrawn="1"/>
            </p:nvSpPr>
            <p:spPr bwMode="auto">
              <a:xfrm>
                <a:off x="2749" y="1248"/>
                <a:ext cx="136" cy="173"/>
              </a:xfrm>
              <a:custGeom>
                <a:avLst/>
                <a:gdLst>
                  <a:gd name="T0" fmla="*/ 57 w 57"/>
                  <a:gd name="T1" fmla="*/ 72 h 73"/>
                  <a:gd name="T2" fmla="*/ 34 w 57"/>
                  <a:gd name="T3" fmla="*/ 73 h 73"/>
                  <a:gd name="T4" fmla="*/ 29 w 57"/>
                  <a:gd name="T5" fmla="*/ 73 h 73"/>
                  <a:gd name="T6" fmla="*/ 0 w 57"/>
                  <a:gd name="T7" fmla="*/ 37 h 73"/>
                  <a:gd name="T8" fmla="*/ 34 w 57"/>
                  <a:gd name="T9" fmla="*/ 0 h 73"/>
                  <a:gd name="T10" fmla="*/ 55 w 57"/>
                  <a:gd name="T11" fmla="*/ 2 h 73"/>
                  <a:gd name="T12" fmla="*/ 54 w 57"/>
                  <a:gd name="T13" fmla="*/ 6 h 73"/>
                  <a:gd name="T14" fmla="*/ 35 w 57"/>
                  <a:gd name="T15" fmla="*/ 5 h 73"/>
                  <a:gd name="T16" fmla="*/ 6 w 57"/>
                  <a:gd name="T17" fmla="*/ 36 h 73"/>
                  <a:gd name="T18" fmla="*/ 37 w 57"/>
                  <a:gd name="T19" fmla="*/ 69 h 73"/>
                  <a:gd name="T20" fmla="*/ 56 w 57"/>
                  <a:gd name="T21" fmla="*/ 67 h 73"/>
                  <a:gd name="T22" fmla="*/ 57 w 57"/>
                  <a:gd name="T23"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73">
                    <a:moveTo>
                      <a:pt x="57" y="72"/>
                    </a:moveTo>
                    <a:cubicBezTo>
                      <a:pt x="49" y="73"/>
                      <a:pt x="42" y="73"/>
                      <a:pt x="34" y="73"/>
                    </a:cubicBezTo>
                    <a:cubicBezTo>
                      <a:pt x="32" y="73"/>
                      <a:pt x="31" y="73"/>
                      <a:pt x="29" y="73"/>
                    </a:cubicBezTo>
                    <a:cubicBezTo>
                      <a:pt x="10" y="72"/>
                      <a:pt x="0" y="62"/>
                      <a:pt x="0" y="37"/>
                    </a:cubicBezTo>
                    <a:cubicBezTo>
                      <a:pt x="0" y="8"/>
                      <a:pt x="13" y="0"/>
                      <a:pt x="34" y="0"/>
                    </a:cubicBezTo>
                    <a:cubicBezTo>
                      <a:pt x="40" y="0"/>
                      <a:pt x="48" y="0"/>
                      <a:pt x="55" y="2"/>
                    </a:cubicBezTo>
                    <a:cubicBezTo>
                      <a:pt x="54" y="6"/>
                      <a:pt x="54" y="6"/>
                      <a:pt x="54" y="6"/>
                    </a:cubicBezTo>
                    <a:cubicBezTo>
                      <a:pt x="44" y="5"/>
                      <a:pt x="41" y="5"/>
                      <a:pt x="35" y="5"/>
                    </a:cubicBezTo>
                    <a:cubicBezTo>
                      <a:pt x="9" y="5"/>
                      <a:pt x="6" y="21"/>
                      <a:pt x="6" y="36"/>
                    </a:cubicBezTo>
                    <a:cubicBezTo>
                      <a:pt x="6" y="61"/>
                      <a:pt x="13" y="69"/>
                      <a:pt x="37" y="69"/>
                    </a:cubicBezTo>
                    <a:cubicBezTo>
                      <a:pt x="42" y="69"/>
                      <a:pt x="48" y="68"/>
                      <a:pt x="56" y="67"/>
                    </a:cubicBezTo>
                    <a:lnTo>
                      <a:pt x="57"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4" name="Freeform 45"/>
              <p:cNvSpPr>
                <a:spLocks noEditPoints="1"/>
              </p:cNvSpPr>
              <p:nvPr userDrawn="1"/>
            </p:nvSpPr>
            <p:spPr bwMode="auto">
              <a:xfrm>
                <a:off x="2899" y="1248"/>
                <a:ext cx="145" cy="173"/>
              </a:xfrm>
              <a:custGeom>
                <a:avLst/>
                <a:gdLst>
                  <a:gd name="T0" fmla="*/ 38 w 61"/>
                  <a:gd name="T1" fmla="*/ 29 h 73"/>
                  <a:gd name="T2" fmla="*/ 55 w 61"/>
                  <a:gd name="T3" fmla="*/ 30 h 73"/>
                  <a:gd name="T4" fmla="*/ 30 w 61"/>
                  <a:gd name="T5" fmla="*/ 5 h 73"/>
                  <a:gd name="T6" fmla="*/ 9 w 61"/>
                  <a:gd name="T7" fmla="*/ 7 h 73"/>
                  <a:gd name="T8" fmla="*/ 8 w 61"/>
                  <a:gd name="T9" fmla="*/ 2 h 73"/>
                  <a:gd name="T10" fmla="*/ 31 w 61"/>
                  <a:gd name="T11" fmla="*/ 0 h 73"/>
                  <a:gd name="T12" fmla="*/ 61 w 61"/>
                  <a:gd name="T13" fmla="*/ 27 h 73"/>
                  <a:gd name="T14" fmla="*/ 61 w 61"/>
                  <a:gd name="T15" fmla="*/ 71 h 73"/>
                  <a:gd name="T16" fmla="*/ 33 w 61"/>
                  <a:gd name="T17" fmla="*/ 73 h 73"/>
                  <a:gd name="T18" fmla="*/ 0 w 61"/>
                  <a:gd name="T19" fmla="*/ 51 h 73"/>
                  <a:gd name="T20" fmla="*/ 38 w 61"/>
                  <a:gd name="T21" fmla="*/ 29 h 73"/>
                  <a:gd name="T22" fmla="*/ 55 w 61"/>
                  <a:gd name="T23" fmla="*/ 35 h 73"/>
                  <a:gd name="T24" fmla="*/ 37 w 61"/>
                  <a:gd name="T25" fmla="*/ 34 h 73"/>
                  <a:gd name="T26" fmla="*/ 5 w 61"/>
                  <a:gd name="T27" fmla="*/ 51 h 73"/>
                  <a:gd name="T28" fmla="*/ 33 w 61"/>
                  <a:gd name="T29" fmla="*/ 69 h 73"/>
                  <a:gd name="T30" fmla="*/ 55 w 61"/>
                  <a:gd name="T31" fmla="*/ 67 h 73"/>
                  <a:gd name="T32" fmla="*/ 55 w 61"/>
                  <a:gd name="T33"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3">
                    <a:moveTo>
                      <a:pt x="38" y="29"/>
                    </a:moveTo>
                    <a:cubicBezTo>
                      <a:pt x="43" y="29"/>
                      <a:pt x="51" y="30"/>
                      <a:pt x="55" y="30"/>
                    </a:cubicBezTo>
                    <a:cubicBezTo>
                      <a:pt x="55" y="9"/>
                      <a:pt x="46" y="5"/>
                      <a:pt x="30" y="5"/>
                    </a:cubicBezTo>
                    <a:cubicBezTo>
                      <a:pt x="24" y="5"/>
                      <a:pt x="19" y="5"/>
                      <a:pt x="9" y="7"/>
                    </a:cubicBezTo>
                    <a:cubicBezTo>
                      <a:pt x="8" y="2"/>
                      <a:pt x="8" y="2"/>
                      <a:pt x="8" y="2"/>
                    </a:cubicBezTo>
                    <a:cubicBezTo>
                      <a:pt x="17" y="0"/>
                      <a:pt x="23" y="0"/>
                      <a:pt x="31" y="0"/>
                    </a:cubicBezTo>
                    <a:cubicBezTo>
                      <a:pt x="46" y="0"/>
                      <a:pt x="61" y="5"/>
                      <a:pt x="61" y="27"/>
                    </a:cubicBezTo>
                    <a:cubicBezTo>
                      <a:pt x="61" y="71"/>
                      <a:pt x="61" y="71"/>
                      <a:pt x="61" y="71"/>
                    </a:cubicBezTo>
                    <a:cubicBezTo>
                      <a:pt x="50" y="73"/>
                      <a:pt x="41" y="73"/>
                      <a:pt x="33" y="73"/>
                    </a:cubicBezTo>
                    <a:cubicBezTo>
                      <a:pt x="11" y="73"/>
                      <a:pt x="0" y="68"/>
                      <a:pt x="0" y="51"/>
                    </a:cubicBezTo>
                    <a:cubicBezTo>
                      <a:pt x="0" y="34"/>
                      <a:pt x="13" y="29"/>
                      <a:pt x="38" y="29"/>
                    </a:cubicBezTo>
                    <a:close/>
                    <a:moveTo>
                      <a:pt x="55" y="35"/>
                    </a:moveTo>
                    <a:cubicBezTo>
                      <a:pt x="50" y="35"/>
                      <a:pt x="41" y="34"/>
                      <a:pt x="37" y="34"/>
                    </a:cubicBezTo>
                    <a:cubicBezTo>
                      <a:pt x="16" y="34"/>
                      <a:pt x="5" y="38"/>
                      <a:pt x="5" y="51"/>
                    </a:cubicBezTo>
                    <a:cubicBezTo>
                      <a:pt x="5" y="64"/>
                      <a:pt x="13" y="69"/>
                      <a:pt x="33" y="69"/>
                    </a:cubicBezTo>
                    <a:cubicBezTo>
                      <a:pt x="38" y="69"/>
                      <a:pt x="48" y="68"/>
                      <a:pt x="55" y="67"/>
                    </a:cubicBezTo>
                    <a:lnTo>
                      <a:pt x="5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5" name="Freeform 46"/>
              <p:cNvSpPr>
                <a:spLocks/>
              </p:cNvSpPr>
              <p:nvPr userDrawn="1"/>
            </p:nvSpPr>
            <p:spPr bwMode="auto">
              <a:xfrm>
                <a:off x="3077" y="1193"/>
                <a:ext cx="76" cy="228"/>
              </a:xfrm>
              <a:custGeom>
                <a:avLst/>
                <a:gdLst>
                  <a:gd name="T0" fmla="*/ 0 w 32"/>
                  <a:gd name="T1" fmla="*/ 0 h 96"/>
                  <a:gd name="T2" fmla="*/ 6 w 32"/>
                  <a:gd name="T3" fmla="*/ 0 h 96"/>
                  <a:gd name="T4" fmla="*/ 6 w 32"/>
                  <a:gd name="T5" fmla="*/ 25 h 96"/>
                  <a:gd name="T6" fmla="*/ 31 w 32"/>
                  <a:gd name="T7" fmla="*/ 25 h 96"/>
                  <a:gd name="T8" fmla="*/ 31 w 32"/>
                  <a:gd name="T9" fmla="*/ 30 h 96"/>
                  <a:gd name="T10" fmla="*/ 6 w 32"/>
                  <a:gd name="T11" fmla="*/ 30 h 96"/>
                  <a:gd name="T12" fmla="*/ 6 w 32"/>
                  <a:gd name="T13" fmla="*/ 76 h 96"/>
                  <a:gd name="T14" fmla="*/ 18 w 32"/>
                  <a:gd name="T15" fmla="*/ 92 h 96"/>
                  <a:gd name="T16" fmla="*/ 31 w 32"/>
                  <a:gd name="T17" fmla="*/ 89 h 96"/>
                  <a:gd name="T18" fmla="*/ 32 w 32"/>
                  <a:gd name="T19" fmla="*/ 94 h 96"/>
                  <a:gd name="T20" fmla="*/ 17 w 32"/>
                  <a:gd name="T21" fmla="*/ 96 h 96"/>
                  <a:gd name="T22" fmla="*/ 0 w 32"/>
                  <a:gd name="T23" fmla="*/ 76 h 96"/>
                  <a:gd name="T24" fmla="*/ 0 w 32"/>
                  <a:gd name="T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96">
                    <a:moveTo>
                      <a:pt x="0" y="0"/>
                    </a:moveTo>
                    <a:cubicBezTo>
                      <a:pt x="6" y="0"/>
                      <a:pt x="6" y="0"/>
                      <a:pt x="6" y="0"/>
                    </a:cubicBezTo>
                    <a:cubicBezTo>
                      <a:pt x="6" y="25"/>
                      <a:pt x="6" y="25"/>
                      <a:pt x="6" y="25"/>
                    </a:cubicBezTo>
                    <a:cubicBezTo>
                      <a:pt x="31" y="25"/>
                      <a:pt x="31" y="25"/>
                      <a:pt x="31" y="25"/>
                    </a:cubicBezTo>
                    <a:cubicBezTo>
                      <a:pt x="31" y="30"/>
                      <a:pt x="31" y="30"/>
                      <a:pt x="31" y="30"/>
                    </a:cubicBezTo>
                    <a:cubicBezTo>
                      <a:pt x="6" y="30"/>
                      <a:pt x="6" y="30"/>
                      <a:pt x="6" y="30"/>
                    </a:cubicBezTo>
                    <a:cubicBezTo>
                      <a:pt x="6" y="76"/>
                      <a:pt x="6" y="76"/>
                      <a:pt x="6" y="76"/>
                    </a:cubicBezTo>
                    <a:cubicBezTo>
                      <a:pt x="6" y="89"/>
                      <a:pt x="8" y="92"/>
                      <a:pt x="18" y="92"/>
                    </a:cubicBezTo>
                    <a:cubicBezTo>
                      <a:pt x="23" y="92"/>
                      <a:pt x="28" y="90"/>
                      <a:pt x="31" y="89"/>
                    </a:cubicBezTo>
                    <a:cubicBezTo>
                      <a:pt x="32" y="94"/>
                      <a:pt x="32" y="94"/>
                      <a:pt x="32" y="94"/>
                    </a:cubicBezTo>
                    <a:cubicBezTo>
                      <a:pt x="30" y="95"/>
                      <a:pt x="25" y="96"/>
                      <a:pt x="17" y="96"/>
                    </a:cubicBezTo>
                    <a:cubicBezTo>
                      <a:pt x="8" y="96"/>
                      <a:pt x="0" y="94"/>
                      <a:pt x="0" y="7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6" name="Freeform 47"/>
              <p:cNvSpPr>
                <a:spLocks noEditPoints="1"/>
              </p:cNvSpPr>
              <p:nvPr userDrawn="1"/>
            </p:nvSpPr>
            <p:spPr bwMode="auto">
              <a:xfrm>
                <a:off x="3186" y="1186"/>
                <a:ext cx="22" cy="231"/>
              </a:xfrm>
              <a:custGeom>
                <a:avLst/>
                <a:gdLst>
                  <a:gd name="T0" fmla="*/ 5 w 9"/>
                  <a:gd name="T1" fmla="*/ 11 h 97"/>
                  <a:gd name="T2" fmla="*/ 0 w 9"/>
                  <a:gd name="T3" fmla="*/ 5 h 97"/>
                  <a:gd name="T4" fmla="*/ 5 w 9"/>
                  <a:gd name="T5" fmla="*/ 0 h 97"/>
                  <a:gd name="T6" fmla="*/ 9 w 9"/>
                  <a:gd name="T7" fmla="*/ 5 h 97"/>
                  <a:gd name="T8" fmla="*/ 5 w 9"/>
                  <a:gd name="T9" fmla="*/ 11 h 97"/>
                  <a:gd name="T10" fmla="*/ 7 w 9"/>
                  <a:gd name="T11" fmla="*/ 28 h 97"/>
                  <a:gd name="T12" fmla="*/ 7 w 9"/>
                  <a:gd name="T13" fmla="*/ 97 h 97"/>
                  <a:gd name="T14" fmla="*/ 2 w 9"/>
                  <a:gd name="T15" fmla="*/ 97 h 97"/>
                  <a:gd name="T16" fmla="*/ 2 w 9"/>
                  <a:gd name="T17" fmla="*/ 28 h 97"/>
                  <a:gd name="T18" fmla="*/ 7 w 9"/>
                  <a:gd name="T19" fmla="*/ 2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7">
                    <a:moveTo>
                      <a:pt x="5" y="11"/>
                    </a:moveTo>
                    <a:cubicBezTo>
                      <a:pt x="1" y="11"/>
                      <a:pt x="0" y="8"/>
                      <a:pt x="0" y="5"/>
                    </a:cubicBezTo>
                    <a:cubicBezTo>
                      <a:pt x="0" y="3"/>
                      <a:pt x="1" y="0"/>
                      <a:pt x="5" y="0"/>
                    </a:cubicBezTo>
                    <a:cubicBezTo>
                      <a:pt x="8" y="0"/>
                      <a:pt x="9" y="3"/>
                      <a:pt x="9" y="5"/>
                    </a:cubicBezTo>
                    <a:cubicBezTo>
                      <a:pt x="9" y="8"/>
                      <a:pt x="8" y="11"/>
                      <a:pt x="5" y="11"/>
                    </a:cubicBezTo>
                    <a:close/>
                    <a:moveTo>
                      <a:pt x="7" y="28"/>
                    </a:moveTo>
                    <a:cubicBezTo>
                      <a:pt x="7" y="97"/>
                      <a:pt x="7" y="97"/>
                      <a:pt x="7" y="97"/>
                    </a:cubicBezTo>
                    <a:cubicBezTo>
                      <a:pt x="2" y="97"/>
                      <a:pt x="2" y="97"/>
                      <a:pt x="2" y="97"/>
                    </a:cubicBezTo>
                    <a:cubicBezTo>
                      <a:pt x="2" y="28"/>
                      <a:pt x="2" y="28"/>
                      <a:pt x="2" y="28"/>
                    </a:cubicBez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7" name="Freeform 48"/>
              <p:cNvSpPr>
                <a:spLocks noEditPoints="1"/>
              </p:cNvSpPr>
              <p:nvPr userDrawn="1"/>
            </p:nvSpPr>
            <p:spPr bwMode="auto">
              <a:xfrm>
                <a:off x="3243" y="1248"/>
                <a:ext cx="157" cy="173"/>
              </a:xfrm>
              <a:custGeom>
                <a:avLst/>
                <a:gdLst>
                  <a:gd name="T0" fmla="*/ 33 w 66"/>
                  <a:gd name="T1" fmla="*/ 0 h 73"/>
                  <a:gd name="T2" fmla="*/ 66 w 66"/>
                  <a:gd name="T3" fmla="*/ 37 h 73"/>
                  <a:gd name="T4" fmla="*/ 33 w 66"/>
                  <a:gd name="T5" fmla="*/ 73 h 73"/>
                  <a:gd name="T6" fmla="*/ 0 w 66"/>
                  <a:gd name="T7" fmla="*/ 37 h 73"/>
                  <a:gd name="T8" fmla="*/ 33 w 66"/>
                  <a:gd name="T9" fmla="*/ 0 h 73"/>
                  <a:gd name="T10" fmla="*/ 33 w 66"/>
                  <a:gd name="T11" fmla="*/ 5 h 73"/>
                  <a:gd name="T12" fmla="*/ 6 w 66"/>
                  <a:gd name="T13" fmla="*/ 37 h 73"/>
                  <a:gd name="T14" fmla="*/ 33 w 66"/>
                  <a:gd name="T15" fmla="*/ 69 h 73"/>
                  <a:gd name="T16" fmla="*/ 60 w 66"/>
                  <a:gd name="T17" fmla="*/ 37 h 73"/>
                  <a:gd name="T18" fmla="*/ 33 w 66"/>
                  <a:gd name="T19" fmla="*/ 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73">
                    <a:moveTo>
                      <a:pt x="33" y="0"/>
                    </a:moveTo>
                    <a:cubicBezTo>
                      <a:pt x="59" y="0"/>
                      <a:pt x="66" y="18"/>
                      <a:pt x="66" y="37"/>
                    </a:cubicBezTo>
                    <a:cubicBezTo>
                      <a:pt x="66" y="56"/>
                      <a:pt x="59" y="73"/>
                      <a:pt x="33" y="73"/>
                    </a:cubicBezTo>
                    <a:cubicBezTo>
                      <a:pt x="6" y="73"/>
                      <a:pt x="0" y="56"/>
                      <a:pt x="0" y="37"/>
                    </a:cubicBezTo>
                    <a:cubicBezTo>
                      <a:pt x="0" y="18"/>
                      <a:pt x="6" y="0"/>
                      <a:pt x="33" y="0"/>
                    </a:cubicBezTo>
                    <a:close/>
                    <a:moveTo>
                      <a:pt x="33" y="5"/>
                    </a:moveTo>
                    <a:cubicBezTo>
                      <a:pt x="8" y="5"/>
                      <a:pt x="6" y="23"/>
                      <a:pt x="6" y="37"/>
                    </a:cubicBezTo>
                    <a:cubicBezTo>
                      <a:pt x="6" y="51"/>
                      <a:pt x="8" y="69"/>
                      <a:pt x="33" y="69"/>
                    </a:cubicBezTo>
                    <a:cubicBezTo>
                      <a:pt x="58" y="69"/>
                      <a:pt x="60" y="51"/>
                      <a:pt x="60" y="37"/>
                    </a:cubicBezTo>
                    <a:cubicBezTo>
                      <a:pt x="60" y="23"/>
                      <a:pt x="58" y="5"/>
                      <a:pt x="3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8" name="Freeform 49"/>
              <p:cNvSpPr>
                <a:spLocks/>
              </p:cNvSpPr>
              <p:nvPr userDrawn="1"/>
            </p:nvSpPr>
            <p:spPr bwMode="auto">
              <a:xfrm>
                <a:off x="3436" y="1248"/>
                <a:ext cx="137" cy="169"/>
              </a:xfrm>
              <a:custGeom>
                <a:avLst/>
                <a:gdLst>
                  <a:gd name="T0" fmla="*/ 5 w 58"/>
                  <a:gd name="T1" fmla="*/ 71 h 71"/>
                  <a:gd name="T2" fmla="*/ 0 w 58"/>
                  <a:gd name="T3" fmla="*/ 71 h 71"/>
                  <a:gd name="T4" fmla="*/ 0 w 58"/>
                  <a:gd name="T5" fmla="*/ 2 h 71"/>
                  <a:gd name="T6" fmla="*/ 30 w 58"/>
                  <a:gd name="T7" fmla="*/ 0 h 71"/>
                  <a:gd name="T8" fmla="*/ 58 w 58"/>
                  <a:gd name="T9" fmla="*/ 28 h 71"/>
                  <a:gd name="T10" fmla="*/ 58 w 58"/>
                  <a:gd name="T11" fmla="*/ 71 h 71"/>
                  <a:gd name="T12" fmla="*/ 53 w 58"/>
                  <a:gd name="T13" fmla="*/ 71 h 71"/>
                  <a:gd name="T14" fmla="*/ 53 w 58"/>
                  <a:gd name="T15" fmla="*/ 29 h 71"/>
                  <a:gd name="T16" fmla="*/ 30 w 58"/>
                  <a:gd name="T17" fmla="*/ 5 h 71"/>
                  <a:gd name="T18" fmla="*/ 5 w 58"/>
                  <a:gd name="T19" fmla="*/ 7 h 71"/>
                  <a:gd name="T20" fmla="*/ 5 w 58"/>
                  <a:gd name="T21"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71">
                    <a:moveTo>
                      <a:pt x="5" y="71"/>
                    </a:moveTo>
                    <a:cubicBezTo>
                      <a:pt x="0" y="71"/>
                      <a:pt x="0" y="71"/>
                      <a:pt x="0" y="71"/>
                    </a:cubicBezTo>
                    <a:cubicBezTo>
                      <a:pt x="0" y="2"/>
                      <a:pt x="0" y="2"/>
                      <a:pt x="0" y="2"/>
                    </a:cubicBezTo>
                    <a:cubicBezTo>
                      <a:pt x="11" y="1"/>
                      <a:pt x="21" y="0"/>
                      <a:pt x="30" y="0"/>
                    </a:cubicBezTo>
                    <a:cubicBezTo>
                      <a:pt x="44" y="0"/>
                      <a:pt x="58" y="4"/>
                      <a:pt x="58" y="28"/>
                    </a:cubicBezTo>
                    <a:cubicBezTo>
                      <a:pt x="58" y="71"/>
                      <a:pt x="58" y="71"/>
                      <a:pt x="58" y="71"/>
                    </a:cubicBezTo>
                    <a:cubicBezTo>
                      <a:pt x="53" y="71"/>
                      <a:pt x="53" y="71"/>
                      <a:pt x="53" y="71"/>
                    </a:cubicBezTo>
                    <a:cubicBezTo>
                      <a:pt x="53" y="29"/>
                      <a:pt x="53" y="29"/>
                      <a:pt x="53" y="29"/>
                    </a:cubicBezTo>
                    <a:cubicBezTo>
                      <a:pt x="53" y="12"/>
                      <a:pt x="46" y="5"/>
                      <a:pt x="30" y="5"/>
                    </a:cubicBezTo>
                    <a:cubicBezTo>
                      <a:pt x="24" y="5"/>
                      <a:pt x="14" y="5"/>
                      <a:pt x="5" y="7"/>
                    </a:cubicBezTo>
                    <a:lnTo>
                      <a:pt x="5"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9" name="Freeform 50"/>
              <p:cNvSpPr>
                <a:spLocks/>
              </p:cNvSpPr>
              <p:nvPr userDrawn="1"/>
            </p:nvSpPr>
            <p:spPr bwMode="auto">
              <a:xfrm>
                <a:off x="2194" y="1507"/>
                <a:ext cx="168" cy="228"/>
              </a:xfrm>
              <a:custGeom>
                <a:avLst/>
                <a:gdLst>
                  <a:gd name="T0" fmla="*/ 1 w 71"/>
                  <a:gd name="T1" fmla="*/ 87 h 96"/>
                  <a:gd name="T2" fmla="*/ 33 w 71"/>
                  <a:gd name="T3" fmla="*/ 91 h 96"/>
                  <a:gd name="T4" fmla="*/ 65 w 71"/>
                  <a:gd name="T5" fmla="*/ 71 h 96"/>
                  <a:gd name="T6" fmla="*/ 36 w 71"/>
                  <a:gd name="T7" fmla="*/ 50 h 96"/>
                  <a:gd name="T8" fmla="*/ 3 w 71"/>
                  <a:gd name="T9" fmla="*/ 23 h 96"/>
                  <a:gd name="T10" fmla="*/ 35 w 71"/>
                  <a:gd name="T11" fmla="*/ 0 h 96"/>
                  <a:gd name="T12" fmla="*/ 62 w 71"/>
                  <a:gd name="T13" fmla="*/ 3 h 96"/>
                  <a:gd name="T14" fmla="*/ 60 w 71"/>
                  <a:gd name="T15" fmla="*/ 8 h 96"/>
                  <a:gd name="T16" fmla="*/ 37 w 71"/>
                  <a:gd name="T17" fmla="*/ 5 h 96"/>
                  <a:gd name="T18" fmla="*/ 9 w 71"/>
                  <a:gd name="T19" fmla="*/ 23 h 96"/>
                  <a:gd name="T20" fmla="*/ 38 w 71"/>
                  <a:gd name="T21" fmla="*/ 45 h 96"/>
                  <a:gd name="T22" fmla="*/ 71 w 71"/>
                  <a:gd name="T23" fmla="*/ 71 h 96"/>
                  <a:gd name="T24" fmla="*/ 32 w 71"/>
                  <a:gd name="T25" fmla="*/ 96 h 96"/>
                  <a:gd name="T26" fmla="*/ 0 w 71"/>
                  <a:gd name="T27" fmla="*/ 92 h 96"/>
                  <a:gd name="T28" fmla="*/ 1 w 71"/>
                  <a:gd name="T29" fmla="*/ 8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96">
                    <a:moveTo>
                      <a:pt x="1" y="87"/>
                    </a:moveTo>
                    <a:cubicBezTo>
                      <a:pt x="12" y="90"/>
                      <a:pt x="21" y="91"/>
                      <a:pt x="33" y="91"/>
                    </a:cubicBezTo>
                    <a:cubicBezTo>
                      <a:pt x="43" y="91"/>
                      <a:pt x="65" y="90"/>
                      <a:pt x="65" y="71"/>
                    </a:cubicBezTo>
                    <a:cubicBezTo>
                      <a:pt x="65" y="54"/>
                      <a:pt x="50" y="53"/>
                      <a:pt x="36" y="50"/>
                    </a:cubicBezTo>
                    <a:cubicBezTo>
                      <a:pt x="21" y="47"/>
                      <a:pt x="3" y="44"/>
                      <a:pt x="3" y="23"/>
                    </a:cubicBezTo>
                    <a:cubicBezTo>
                      <a:pt x="3" y="5"/>
                      <a:pt x="19" y="0"/>
                      <a:pt x="35" y="0"/>
                    </a:cubicBezTo>
                    <a:cubicBezTo>
                      <a:pt x="46" y="0"/>
                      <a:pt x="54" y="1"/>
                      <a:pt x="62" y="3"/>
                    </a:cubicBezTo>
                    <a:cubicBezTo>
                      <a:pt x="61" y="5"/>
                      <a:pt x="61" y="6"/>
                      <a:pt x="60" y="8"/>
                    </a:cubicBezTo>
                    <a:cubicBezTo>
                      <a:pt x="51" y="6"/>
                      <a:pt x="45" y="5"/>
                      <a:pt x="37" y="5"/>
                    </a:cubicBezTo>
                    <a:cubicBezTo>
                      <a:pt x="23" y="5"/>
                      <a:pt x="9" y="8"/>
                      <a:pt x="9" y="23"/>
                    </a:cubicBezTo>
                    <a:cubicBezTo>
                      <a:pt x="9" y="39"/>
                      <a:pt x="20" y="42"/>
                      <a:pt x="38" y="45"/>
                    </a:cubicBezTo>
                    <a:cubicBezTo>
                      <a:pt x="56" y="49"/>
                      <a:pt x="71" y="51"/>
                      <a:pt x="71" y="71"/>
                    </a:cubicBezTo>
                    <a:cubicBezTo>
                      <a:pt x="71" y="93"/>
                      <a:pt x="49" y="96"/>
                      <a:pt x="32" y="96"/>
                    </a:cubicBezTo>
                    <a:cubicBezTo>
                      <a:pt x="23" y="96"/>
                      <a:pt x="9" y="95"/>
                      <a:pt x="0" y="92"/>
                    </a:cubicBezTo>
                    <a:lnTo>
                      <a:pt x="1"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0" name="Freeform 51"/>
              <p:cNvSpPr>
                <a:spLocks noEditPoints="1"/>
              </p:cNvSpPr>
              <p:nvPr userDrawn="1"/>
            </p:nvSpPr>
            <p:spPr bwMode="auto">
              <a:xfrm>
                <a:off x="2389" y="1562"/>
                <a:ext cx="159" cy="173"/>
              </a:xfrm>
              <a:custGeom>
                <a:avLst/>
                <a:gdLst>
                  <a:gd name="T0" fmla="*/ 6 w 67"/>
                  <a:gd name="T1" fmla="*/ 39 h 73"/>
                  <a:gd name="T2" fmla="*/ 37 w 67"/>
                  <a:gd name="T3" fmla="*/ 69 h 73"/>
                  <a:gd name="T4" fmla="*/ 62 w 67"/>
                  <a:gd name="T5" fmla="*/ 66 h 73"/>
                  <a:gd name="T6" fmla="*/ 63 w 67"/>
                  <a:gd name="T7" fmla="*/ 71 h 73"/>
                  <a:gd name="T8" fmla="*/ 36 w 67"/>
                  <a:gd name="T9" fmla="*/ 73 h 73"/>
                  <a:gd name="T10" fmla="*/ 0 w 67"/>
                  <a:gd name="T11" fmla="*/ 36 h 73"/>
                  <a:gd name="T12" fmla="*/ 33 w 67"/>
                  <a:gd name="T13" fmla="*/ 0 h 73"/>
                  <a:gd name="T14" fmla="*/ 67 w 67"/>
                  <a:gd name="T15" fmla="*/ 36 h 73"/>
                  <a:gd name="T16" fmla="*/ 67 w 67"/>
                  <a:gd name="T17" fmla="*/ 39 h 73"/>
                  <a:gd name="T18" fmla="*/ 6 w 67"/>
                  <a:gd name="T19" fmla="*/ 39 h 73"/>
                  <a:gd name="T20" fmla="*/ 61 w 67"/>
                  <a:gd name="T21" fmla="*/ 34 h 73"/>
                  <a:gd name="T22" fmla="*/ 33 w 67"/>
                  <a:gd name="T23" fmla="*/ 4 h 73"/>
                  <a:gd name="T24" fmla="*/ 6 w 67"/>
                  <a:gd name="T25" fmla="*/ 34 h 73"/>
                  <a:gd name="T26" fmla="*/ 61 w 67"/>
                  <a:gd name="T27"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73">
                    <a:moveTo>
                      <a:pt x="6" y="39"/>
                    </a:moveTo>
                    <a:cubicBezTo>
                      <a:pt x="6" y="63"/>
                      <a:pt x="19" y="69"/>
                      <a:pt x="37" y="69"/>
                    </a:cubicBezTo>
                    <a:cubicBezTo>
                      <a:pt x="47" y="69"/>
                      <a:pt x="54" y="68"/>
                      <a:pt x="62" y="66"/>
                    </a:cubicBezTo>
                    <a:cubicBezTo>
                      <a:pt x="63" y="71"/>
                      <a:pt x="63" y="71"/>
                      <a:pt x="63" y="71"/>
                    </a:cubicBezTo>
                    <a:cubicBezTo>
                      <a:pt x="55" y="72"/>
                      <a:pt x="45" y="73"/>
                      <a:pt x="36" y="73"/>
                    </a:cubicBezTo>
                    <a:cubicBezTo>
                      <a:pt x="11" y="73"/>
                      <a:pt x="0" y="63"/>
                      <a:pt x="0" y="36"/>
                    </a:cubicBezTo>
                    <a:cubicBezTo>
                      <a:pt x="0" y="15"/>
                      <a:pt x="8" y="0"/>
                      <a:pt x="33" y="0"/>
                    </a:cubicBezTo>
                    <a:cubicBezTo>
                      <a:pt x="53" y="0"/>
                      <a:pt x="67" y="10"/>
                      <a:pt x="67" y="36"/>
                    </a:cubicBezTo>
                    <a:cubicBezTo>
                      <a:pt x="67" y="39"/>
                      <a:pt x="67" y="39"/>
                      <a:pt x="67" y="39"/>
                    </a:cubicBezTo>
                    <a:lnTo>
                      <a:pt x="6" y="39"/>
                    </a:lnTo>
                    <a:close/>
                    <a:moveTo>
                      <a:pt x="61" y="34"/>
                    </a:moveTo>
                    <a:cubicBezTo>
                      <a:pt x="61" y="13"/>
                      <a:pt x="49" y="4"/>
                      <a:pt x="33" y="4"/>
                    </a:cubicBezTo>
                    <a:cubicBezTo>
                      <a:pt x="19" y="4"/>
                      <a:pt x="6" y="11"/>
                      <a:pt x="6" y="34"/>
                    </a:cubicBezTo>
                    <a:lnTo>
                      <a:pt x="6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1" name="Freeform 52"/>
              <p:cNvSpPr>
                <a:spLocks/>
              </p:cNvSpPr>
              <p:nvPr userDrawn="1"/>
            </p:nvSpPr>
            <p:spPr bwMode="auto">
              <a:xfrm>
                <a:off x="2581" y="1562"/>
                <a:ext cx="121" cy="169"/>
              </a:xfrm>
              <a:custGeom>
                <a:avLst/>
                <a:gdLst>
                  <a:gd name="T0" fmla="*/ 6 w 51"/>
                  <a:gd name="T1" fmla="*/ 7 h 71"/>
                  <a:gd name="T2" fmla="*/ 6 w 51"/>
                  <a:gd name="T3" fmla="*/ 71 h 71"/>
                  <a:gd name="T4" fmla="*/ 0 w 51"/>
                  <a:gd name="T5" fmla="*/ 71 h 71"/>
                  <a:gd name="T6" fmla="*/ 0 w 51"/>
                  <a:gd name="T7" fmla="*/ 2 h 71"/>
                  <a:gd name="T8" fmla="*/ 22 w 51"/>
                  <a:gd name="T9" fmla="*/ 0 h 71"/>
                  <a:gd name="T10" fmla="*/ 51 w 51"/>
                  <a:gd name="T11" fmla="*/ 22 h 71"/>
                  <a:gd name="T12" fmla="*/ 45 w 51"/>
                  <a:gd name="T13" fmla="*/ 22 h 71"/>
                  <a:gd name="T14" fmla="*/ 22 w 51"/>
                  <a:gd name="T15" fmla="*/ 4 h 71"/>
                  <a:gd name="T16" fmla="*/ 6 w 51"/>
                  <a:gd name="T17" fmla="*/ 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71">
                    <a:moveTo>
                      <a:pt x="6" y="7"/>
                    </a:moveTo>
                    <a:cubicBezTo>
                      <a:pt x="6" y="71"/>
                      <a:pt x="6" y="71"/>
                      <a:pt x="6" y="71"/>
                    </a:cubicBezTo>
                    <a:cubicBezTo>
                      <a:pt x="0" y="71"/>
                      <a:pt x="0" y="71"/>
                      <a:pt x="0" y="71"/>
                    </a:cubicBezTo>
                    <a:cubicBezTo>
                      <a:pt x="0" y="2"/>
                      <a:pt x="0" y="2"/>
                      <a:pt x="0" y="2"/>
                    </a:cubicBezTo>
                    <a:cubicBezTo>
                      <a:pt x="8" y="1"/>
                      <a:pt x="16" y="0"/>
                      <a:pt x="22" y="0"/>
                    </a:cubicBezTo>
                    <a:cubicBezTo>
                      <a:pt x="39" y="0"/>
                      <a:pt x="50" y="7"/>
                      <a:pt x="51" y="22"/>
                    </a:cubicBezTo>
                    <a:cubicBezTo>
                      <a:pt x="45" y="22"/>
                      <a:pt x="45" y="22"/>
                      <a:pt x="45" y="22"/>
                    </a:cubicBezTo>
                    <a:cubicBezTo>
                      <a:pt x="44" y="11"/>
                      <a:pt x="37" y="4"/>
                      <a:pt x="22" y="4"/>
                    </a:cubicBezTo>
                    <a:cubicBezTo>
                      <a:pt x="17" y="4"/>
                      <a:pt x="11" y="5"/>
                      <a:pt x="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2" name="Freeform 53"/>
              <p:cNvSpPr>
                <a:spLocks/>
              </p:cNvSpPr>
              <p:nvPr userDrawn="1"/>
            </p:nvSpPr>
            <p:spPr bwMode="auto">
              <a:xfrm>
                <a:off x="2709" y="1566"/>
                <a:ext cx="152" cy="165"/>
              </a:xfrm>
              <a:custGeom>
                <a:avLst/>
                <a:gdLst>
                  <a:gd name="T0" fmla="*/ 76 w 152"/>
                  <a:gd name="T1" fmla="*/ 158 h 165"/>
                  <a:gd name="T2" fmla="*/ 140 w 152"/>
                  <a:gd name="T3" fmla="*/ 0 h 165"/>
                  <a:gd name="T4" fmla="*/ 152 w 152"/>
                  <a:gd name="T5" fmla="*/ 0 h 165"/>
                  <a:gd name="T6" fmla="*/ 88 w 152"/>
                  <a:gd name="T7" fmla="*/ 165 h 165"/>
                  <a:gd name="T8" fmla="*/ 67 w 152"/>
                  <a:gd name="T9" fmla="*/ 165 h 165"/>
                  <a:gd name="T10" fmla="*/ 0 w 152"/>
                  <a:gd name="T11" fmla="*/ 0 h 165"/>
                  <a:gd name="T12" fmla="*/ 14 w 152"/>
                  <a:gd name="T13" fmla="*/ 0 h 165"/>
                  <a:gd name="T14" fmla="*/ 76 w 152"/>
                  <a:gd name="T15" fmla="*/ 15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65">
                    <a:moveTo>
                      <a:pt x="76" y="158"/>
                    </a:moveTo>
                    <a:lnTo>
                      <a:pt x="140" y="0"/>
                    </a:lnTo>
                    <a:lnTo>
                      <a:pt x="152" y="0"/>
                    </a:lnTo>
                    <a:lnTo>
                      <a:pt x="88" y="165"/>
                    </a:lnTo>
                    <a:lnTo>
                      <a:pt x="67" y="165"/>
                    </a:lnTo>
                    <a:lnTo>
                      <a:pt x="0" y="0"/>
                    </a:lnTo>
                    <a:lnTo>
                      <a:pt x="14" y="0"/>
                    </a:lnTo>
                    <a:lnTo>
                      <a:pt x="76"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3" name="Freeform 54"/>
              <p:cNvSpPr>
                <a:spLocks noEditPoints="1"/>
              </p:cNvSpPr>
              <p:nvPr userDrawn="1"/>
            </p:nvSpPr>
            <p:spPr bwMode="auto">
              <a:xfrm>
                <a:off x="2890" y="1500"/>
                <a:ext cx="21" cy="231"/>
              </a:xfrm>
              <a:custGeom>
                <a:avLst/>
                <a:gdLst>
                  <a:gd name="T0" fmla="*/ 4 w 9"/>
                  <a:gd name="T1" fmla="*/ 11 h 97"/>
                  <a:gd name="T2" fmla="*/ 0 w 9"/>
                  <a:gd name="T3" fmla="*/ 5 h 97"/>
                  <a:gd name="T4" fmla="*/ 4 w 9"/>
                  <a:gd name="T5" fmla="*/ 0 h 97"/>
                  <a:gd name="T6" fmla="*/ 9 w 9"/>
                  <a:gd name="T7" fmla="*/ 5 h 97"/>
                  <a:gd name="T8" fmla="*/ 4 w 9"/>
                  <a:gd name="T9" fmla="*/ 11 h 97"/>
                  <a:gd name="T10" fmla="*/ 7 w 9"/>
                  <a:gd name="T11" fmla="*/ 28 h 97"/>
                  <a:gd name="T12" fmla="*/ 7 w 9"/>
                  <a:gd name="T13" fmla="*/ 97 h 97"/>
                  <a:gd name="T14" fmla="*/ 1 w 9"/>
                  <a:gd name="T15" fmla="*/ 97 h 97"/>
                  <a:gd name="T16" fmla="*/ 1 w 9"/>
                  <a:gd name="T17" fmla="*/ 28 h 97"/>
                  <a:gd name="T18" fmla="*/ 7 w 9"/>
                  <a:gd name="T19" fmla="*/ 2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7">
                    <a:moveTo>
                      <a:pt x="4" y="11"/>
                    </a:moveTo>
                    <a:cubicBezTo>
                      <a:pt x="1" y="11"/>
                      <a:pt x="0" y="8"/>
                      <a:pt x="0" y="5"/>
                    </a:cubicBezTo>
                    <a:cubicBezTo>
                      <a:pt x="0" y="2"/>
                      <a:pt x="1" y="0"/>
                      <a:pt x="4" y="0"/>
                    </a:cubicBezTo>
                    <a:cubicBezTo>
                      <a:pt x="8" y="0"/>
                      <a:pt x="9" y="2"/>
                      <a:pt x="9" y="5"/>
                    </a:cubicBezTo>
                    <a:cubicBezTo>
                      <a:pt x="9" y="8"/>
                      <a:pt x="8" y="11"/>
                      <a:pt x="4" y="11"/>
                    </a:cubicBezTo>
                    <a:close/>
                    <a:moveTo>
                      <a:pt x="7" y="28"/>
                    </a:moveTo>
                    <a:cubicBezTo>
                      <a:pt x="7" y="97"/>
                      <a:pt x="7" y="97"/>
                      <a:pt x="7" y="97"/>
                    </a:cubicBezTo>
                    <a:cubicBezTo>
                      <a:pt x="1" y="97"/>
                      <a:pt x="1" y="97"/>
                      <a:pt x="1" y="97"/>
                    </a:cubicBezTo>
                    <a:cubicBezTo>
                      <a:pt x="1" y="28"/>
                      <a:pt x="1" y="28"/>
                      <a:pt x="1" y="28"/>
                    </a:cubicBez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4" name="Freeform 55"/>
              <p:cNvSpPr>
                <a:spLocks/>
              </p:cNvSpPr>
              <p:nvPr userDrawn="1"/>
            </p:nvSpPr>
            <p:spPr bwMode="auto">
              <a:xfrm>
                <a:off x="2942" y="1562"/>
                <a:ext cx="137" cy="173"/>
              </a:xfrm>
              <a:custGeom>
                <a:avLst/>
                <a:gdLst>
                  <a:gd name="T0" fmla="*/ 58 w 58"/>
                  <a:gd name="T1" fmla="*/ 72 h 73"/>
                  <a:gd name="T2" fmla="*/ 34 w 58"/>
                  <a:gd name="T3" fmla="*/ 73 h 73"/>
                  <a:gd name="T4" fmla="*/ 30 w 58"/>
                  <a:gd name="T5" fmla="*/ 73 h 73"/>
                  <a:gd name="T6" fmla="*/ 0 w 58"/>
                  <a:gd name="T7" fmla="*/ 37 h 73"/>
                  <a:gd name="T8" fmla="*/ 35 w 58"/>
                  <a:gd name="T9" fmla="*/ 0 h 73"/>
                  <a:gd name="T10" fmla="*/ 56 w 58"/>
                  <a:gd name="T11" fmla="*/ 2 h 73"/>
                  <a:gd name="T12" fmla="*/ 55 w 58"/>
                  <a:gd name="T13" fmla="*/ 6 h 73"/>
                  <a:gd name="T14" fmla="*/ 35 w 58"/>
                  <a:gd name="T15" fmla="*/ 4 h 73"/>
                  <a:gd name="T16" fmla="*/ 5 w 58"/>
                  <a:gd name="T17" fmla="*/ 36 h 73"/>
                  <a:gd name="T18" fmla="*/ 37 w 58"/>
                  <a:gd name="T19" fmla="*/ 69 h 73"/>
                  <a:gd name="T20" fmla="*/ 57 w 58"/>
                  <a:gd name="T21" fmla="*/ 67 h 73"/>
                  <a:gd name="T22" fmla="*/ 58 w 58"/>
                  <a:gd name="T23"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73">
                    <a:moveTo>
                      <a:pt x="58" y="72"/>
                    </a:moveTo>
                    <a:cubicBezTo>
                      <a:pt x="50" y="73"/>
                      <a:pt x="42" y="73"/>
                      <a:pt x="34" y="73"/>
                    </a:cubicBezTo>
                    <a:cubicBezTo>
                      <a:pt x="33" y="73"/>
                      <a:pt x="31" y="73"/>
                      <a:pt x="30" y="73"/>
                    </a:cubicBezTo>
                    <a:cubicBezTo>
                      <a:pt x="10" y="72"/>
                      <a:pt x="0" y="62"/>
                      <a:pt x="0" y="37"/>
                    </a:cubicBezTo>
                    <a:cubicBezTo>
                      <a:pt x="0" y="8"/>
                      <a:pt x="12" y="0"/>
                      <a:pt x="35" y="0"/>
                    </a:cubicBezTo>
                    <a:cubicBezTo>
                      <a:pt x="41" y="0"/>
                      <a:pt x="49" y="0"/>
                      <a:pt x="56" y="2"/>
                    </a:cubicBezTo>
                    <a:cubicBezTo>
                      <a:pt x="55" y="6"/>
                      <a:pt x="55" y="6"/>
                      <a:pt x="55" y="6"/>
                    </a:cubicBezTo>
                    <a:cubicBezTo>
                      <a:pt x="44" y="5"/>
                      <a:pt x="41" y="4"/>
                      <a:pt x="35" y="4"/>
                    </a:cubicBezTo>
                    <a:cubicBezTo>
                      <a:pt x="9" y="4"/>
                      <a:pt x="5" y="20"/>
                      <a:pt x="5" y="36"/>
                    </a:cubicBezTo>
                    <a:cubicBezTo>
                      <a:pt x="5" y="60"/>
                      <a:pt x="13" y="69"/>
                      <a:pt x="37" y="69"/>
                    </a:cubicBezTo>
                    <a:cubicBezTo>
                      <a:pt x="43" y="69"/>
                      <a:pt x="49" y="68"/>
                      <a:pt x="57" y="67"/>
                    </a:cubicBezTo>
                    <a:lnTo>
                      <a:pt x="5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5" name="Freeform 56"/>
              <p:cNvSpPr>
                <a:spLocks noEditPoints="1"/>
              </p:cNvSpPr>
              <p:nvPr userDrawn="1"/>
            </p:nvSpPr>
            <p:spPr bwMode="auto">
              <a:xfrm>
                <a:off x="3096" y="1562"/>
                <a:ext cx="159" cy="173"/>
              </a:xfrm>
              <a:custGeom>
                <a:avLst/>
                <a:gdLst>
                  <a:gd name="T0" fmla="*/ 6 w 67"/>
                  <a:gd name="T1" fmla="*/ 39 h 73"/>
                  <a:gd name="T2" fmla="*/ 37 w 67"/>
                  <a:gd name="T3" fmla="*/ 69 h 73"/>
                  <a:gd name="T4" fmla="*/ 62 w 67"/>
                  <a:gd name="T5" fmla="*/ 66 h 73"/>
                  <a:gd name="T6" fmla="*/ 63 w 67"/>
                  <a:gd name="T7" fmla="*/ 71 h 73"/>
                  <a:gd name="T8" fmla="*/ 36 w 67"/>
                  <a:gd name="T9" fmla="*/ 73 h 73"/>
                  <a:gd name="T10" fmla="*/ 0 w 67"/>
                  <a:gd name="T11" fmla="*/ 36 h 73"/>
                  <a:gd name="T12" fmla="*/ 34 w 67"/>
                  <a:gd name="T13" fmla="*/ 0 h 73"/>
                  <a:gd name="T14" fmla="*/ 67 w 67"/>
                  <a:gd name="T15" fmla="*/ 36 h 73"/>
                  <a:gd name="T16" fmla="*/ 67 w 67"/>
                  <a:gd name="T17" fmla="*/ 39 h 73"/>
                  <a:gd name="T18" fmla="*/ 6 w 67"/>
                  <a:gd name="T19" fmla="*/ 39 h 73"/>
                  <a:gd name="T20" fmla="*/ 61 w 67"/>
                  <a:gd name="T21" fmla="*/ 34 h 73"/>
                  <a:gd name="T22" fmla="*/ 34 w 67"/>
                  <a:gd name="T23" fmla="*/ 4 h 73"/>
                  <a:gd name="T24" fmla="*/ 6 w 67"/>
                  <a:gd name="T25" fmla="*/ 34 h 73"/>
                  <a:gd name="T26" fmla="*/ 61 w 67"/>
                  <a:gd name="T27"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73">
                    <a:moveTo>
                      <a:pt x="6" y="39"/>
                    </a:moveTo>
                    <a:cubicBezTo>
                      <a:pt x="6" y="63"/>
                      <a:pt x="19" y="69"/>
                      <a:pt x="37" y="69"/>
                    </a:cubicBezTo>
                    <a:cubicBezTo>
                      <a:pt x="47" y="69"/>
                      <a:pt x="54" y="68"/>
                      <a:pt x="62" y="66"/>
                    </a:cubicBezTo>
                    <a:cubicBezTo>
                      <a:pt x="63" y="71"/>
                      <a:pt x="63" y="71"/>
                      <a:pt x="63" y="71"/>
                    </a:cubicBezTo>
                    <a:cubicBezTo>
                      <a:pt x="55" y="72"/>
                      <a:pt x="45" y="73"/>
                      <a:pt x="36" y="73"/>
                    </a:cubicBezTo>
                    <a:cubicBezTo>
                      <a:pt x="11" y="73"/>
                      <a:pt x="0" y="63"/>
                      <a:pt x="0" y="36"/>
                    </a:cubicBezTo>
                    <a:cubicBezTo>
                      <a:pt x="0" y="15"/>
                      <a:pt x="8" y="0"/>
                      <a:pt x="34" y="0"/>
                    </a:cubicBezTo>
                    <a:cubicBezTo>
                      <a:pt x="53" y="0"/>
                      <a:pt x="67" y="10"/>
                      <a:pt x="67" y="36"/>
                    </a:cubicBezTo>
                    <a:cubicBezTo>
                      <a:pt x="67" y="39"/>
                      <a:pt x="67" y="39"/>
                      <a:pt x="67" y="39"/>
                    </a:cubicBezTo>
                    <a:lnTo>
                      <a:pt x="6" y="39"/>
                    </a:lnTo>
                    <a:close/>
                    <a:moveTo>
                      <a:pt x="61" y="34"/>
                    </a:moveTo>
                    <a:cubicBezTo>
                      <a:pt x="61" y="13"/>
                      <a:pt x="49" y="4"/>
                      <a:pt x="34" y="4"/>
                    </a:cubicBezTo>
                    <a:cubicBezTo>
                      <a:pt x="19" y="4"/>
                      <a:pt x="6" y="11"/>
                      <a:pt x="6" y="34"/>
                    </a:cubicBezTo>
                    <a:lnTo>
                      <a:pt x="6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6" name="Freeform 57"/>
              <p:cNvSpPr>
                <a:spLocks/>
              </p:cNvSpPr>
              <p:nvPr userDrawn="1"/>
            </p:nvSpPr>
            <p:spPr bwMode="auto">
              <a:xfrm>
                <a:off x="3277" y="1562"/>
                <a:ext cx="130" cy="173"/>
              </a:xfrm>
              <a:custGeom>
                <a:avLst/>
                <a:gdLst>
                  <a:gd name="T0" fmla="*/ 1 w 55"/>
                  <a:gd name="T1" fmla="*/ 66 h 73"/>
                  <a:gd name="T2" fmla="*/ 24 w 55"/>
                  <a:gd name="T3" fmla="*/ 69 h 73"/>
                  <a:gd name="T4" fmla="*/ 50 w 55"/>
                  <a:gd name="T5" fmla="*/ 55 h 73"/>
                  <a:gd name="T6" fmla="*/ 29 w 55"/>
                  <a:gd name="T7" fmla="*/ 38 h 73"/>
                  <a:gd name="T8" fmla="*/ 27 w 55"/>
                  <a:gd name="T9" fmla="*/ 38 h 73"/>
                  <a:gd name="T10" fmla="*/ 2 w 55"/>
                  <a:gd name="T11" fmla="*/ 18 h 73"/>
                  <a:gd name="T12" fmla="*/ 29 w 55"/>
                  <a:gd name="T13" fmla="*/ 0 h 73"/>
                  <a:gd name="T14" fmla="*/ 51 w 55"/>
                  <a:gd name="T15" fmla="*/ 2 h 73"/>
                  <a:gd name="T16" fmla="*/ 51 w 55"/>
                  <a:gd name="T17" fmla="*/ 7 h 73"/>
                  <a:gd name="T18" fmla="*/ 30 w 55"/>
                  <a:gd name="T19" fmla="*/ 4 h 73"/>
                  <a:gd name="T20" fmla="*/ 7 w 55"/>
                  <a:gd name="T21" fmla="*/ 18 h 73"/>
                  <a:gd name="T22" fmla="*/ 29 w 55"/>
                  <a:gd name="T23" fmla="*/ 33 h 73"/>
                  <a:gd name="T24" fmla="*/ 55 w 55"/>
                  <a:gd name="T25" fmla="*/ 54 h 73"/>
                  <a:gd name="T26" fmla="*/ 26 w 55"/>
                  <a:gd name="T27" fmla="*/ 73 h 73"/>
                  <a:gd name="T28" fmla="*/ 0 w 55"/>
                  <a:gd name="T29" fmla="*/ 71 h 73"/>
                  <a:gd name="T30" fmla="*/ 1 w 55"/>
                  <a:gd name="T31" fmla="*/ 6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73">
                    <a:moveTo>
                      <a:pt x="1" y="66"/>
                    </a:moveTo>
                    <a:cubicBezTo>
                      <a:pt x="7" y="67"/>
                      <a:pt x="16" y="69"/>
                      <a:pt x="24" y="69"/>
                    </a:cubicBezTo>
                    <a:cubicBezTo>
                      <a:pt x="38" y="69"/>
                      <a:pt x="50" y="66"/>
                      <a:pt x="50" y="55"/>
                    </a:cubicBezTo>
                    <a:cubicBezTo>
                      <a:pt x="50" y="43"/>
                      <a:pt x="40" y="41"/>
                      <a:pt x="29" y="38"/>
                    </a:cubicBezTo>
                    <a:cubicBezTo>
                      <a:pt x="27" y="38"/>
                      <a:pt x="27" y="38"/>
                      <a:pt x="27" y="38"/>
                    </a:cubicBezTo>
                    <a:cubicBezTo>
                      <a:pt x="16" y="36"/>
                      <a:pt x="2" y="33"/>
                      <a:pt x="2" y="18"/>
                    </a:cubicBezTo>
                    <a:cubicBezTo>
                      <a:pt x="2" y="5"/>
                      <a:pt x="13" y="0"/>
                      <a:pt x="29" y="0"/>
                    </a:cubicBezTo>
                    <a:cubicBezTo>
                      <a:pt x="39" y="0"/>
                      <a:pt x="46" y="1"/>
                      <a:pt x="51" y="2"/>
                    </a:cubicBezTo>
                    <a:cubicBezTo>
                      <a:pt x="51" y="7"/>
                      <a:pt x="51" y="7"/>
                      <a:pt x="51" y="7"/>
                    </a:cubicBezTo>
                    <a:cubicBezTo>
                      <a:pt x="46" y="6"/>
                      <a:pt x="39" y="4"/>
                      <a:pt x="30" y="4"/>
                    </a:cubicBezTo>
                    <a:cubicBezTo>
                      <a:pt x="17" y="4"/>
                      <a:pt x="7" y="8"/>
                      <a:pt x="7" y="18"/>
                    </a:cubicBezTo>
                    <a:cubicBezTo>
                      <a:pt x="7" y="29"/>
                      <a:pt x="18" y="31"/>
                      <a:pt x="29" y="33"/>
                    </a:cubicBezTo>
                    <a:cubicBezTo>
                      <a:pt x="43" y="36"/>
                      <a:pt x="55" y="39"/>
                      <a:pt x="55" y="54"/>
                    </a:cubicBezTo>
                    <a:cubicBezTo>
                      <a:pt x="55" y="71"/>
                      <a:pt x="40" y="73"/>
                      <a:pt x="26" y="73"/>
                    </a:cubicBezTo>
                    <a:cubicBezTo>
                      <a:pt x="16" y="73"/>
                      <a:pt x="8" y="72"/>
                      <a:pt x="0" y="71"/>
                    </a:cubicBezTo>
                    <a:lnTo>
                      <a:pt x="1"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7" name="Freeform 58"/>
              <p:cNvSpPr>
                <a:spLocks noEditPoints="1"/>
              </p:cNvSpPr>
              <p:nvPr userDrawn="1"/>
            </p:nvSpPr>
            <p:spPr bwMode="auto">
              <a:xfrm>
                <a:off x="2187" y="1826"/>
                <a:ext cx="185" cy="219"/>
              </a:xfrm>
              <a:custGeom>
                <a:avLst/>
                <a:gdLst>
                  <a:gd name="T0" fmla="*/ 154 w 185"/>
                  <a:gd name="T1" fmla="*/ 169 h 219"/>
                  <a:gd name="T2" fmla="*/ 33 w 185"/>
                  <a:gd name="T3" fmla="*/ 169 h 219"/>
                  <a:gd name="T4" fmla="*/ 14 w 185"/>
                  <a:gd name="T5" fmla="*/ 219 h 219"/>
                  <a:gd name="T6" fmla="*/ 0 w 185"/>
                  <a:gd name="T7" fmla="*/ 219 h 219"/>
                  <a:gd name="T8" fmla="*/ 83 w 185"/>
                  <a:gd name="T9" fmla="*/ 0 h 219"/>
                  <a:gd name="T10" fmla="*/ 102 w 185"/>
                  <a:gd name="T11" fmla="*/ 0 h 219"/>
                  <a:gd name="T12" fmla="*/ 185 w 185"/>
                  <a:gd name="T13" fmla="*/ 219 h 219"/>
                  <a:gd name="T14" fmla="*/ 171 w 185"/>
                  <a:gd name="T15" fmla="*/ 219 h 219"/>
                  <a:gd name="T16" fmla="*/ 154 w 185"/>
                  <a:gd name="T17" fmla="*/ 169 h 219"/>
                  <a:gd name="T18" fmla="*/ 38 w 185"/>
                  <a:gd name="T19" fmla="*/ 157 h 219"/>
                  <a:gd name="T20" fmla="*/ 149 w 185"/>
                  <a:gd name="T21" fmla="*/ 157 h 219"/>
                  <a:gd name="T22" fmla="*/ 92 w 185"/>
                  <a:gd name="T23" fmla="*/ 12 h 219"/>
                  <a:gd name="T24" fmla="*/ 38 w 185"/>
                  <a:gd name="T25" fmla="*/ 15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19">
                    <a:moveTo>
                      <a:pt x="154" y="169"/>
                    </a:moveTo>
                    <a:lnTo>
                      <a:pt x="33" y="169"/>
                    </a:lnTo>
                    <a:lnTo>
                      <a:pt x="14" y="219"/>
                    </a:lnTo>
                    <a:lnTo>
                      <a:pt x="0" y="219"/>
                    </a:lnTo>
                    <a:lnTo>
                      <a:pt x="83" y="0"/>
                    </a:lnTo>
                    <a:lnTo>
                      <a:pt x="102" y="0"/>
                    </a:lnTo>
                    <a:lnTo>
                      <a:pt x="185" y="219"/>
                    </a:lnTo>
                    <a:lnTo>
                      <a:pt x="171" y="219"/>
                    </a:lnTo>
                    <a:lnTo>
                      <a:pt x="154" y="169"/>
                    </a:lnTo>
                    <a:close/>
                    <a:moveTo>
                      <a:pt x="38" y="157"/>
                    </a:moveTo>
                    <a:lnTo>
                      <a:pt x="149" y="157"/>
                    </a:lnTo>
                    <a:lnTo>
                      <a:pt x="92" y="12"/>
                    </a:lnTo>
                    <a:lnTo>
                      <a:pt x="38"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8" name="Freeform 59"/>
              <p:cNvSpPr>
                <a:spLocks/>
              </p:cNvSpPr>
              <p:nvPr userDrawn="1"/>
            </p:nvSpPr>
            <p:spPr bwMode="auto">
              <a:xfrm>
                <a:off x="2386" y="1881"/>
                <a:ext cx="140" cy="169"/>
              </a:xfrm>
              <a:custGeom>
                <a:avLst/>
                <a:gdLst>
                  <a:gd name="T0" fmla="*/ 53 w 59"/>
                  <a:gd name="T1" fmla="*/ 0 h 71"/>
                  <a:gd name="T2" fmla="*/ 59 w 59"/>
                  <a:gd name="T3" fmla="*/ 0 h 71"/>
                  <a:gd name="T4" fmla="*/ 59 w 59"/>
                  <a:gd name="T5" fmla="*/ 69 h 71"/>
                  <a:gd name="T6" fmla="*/ 29 w 59"/>
                  <a:gd name="T7" fmla="*/ 71 h 71"/>
                  <a:gd name="T8" fmla="*/ 0 w 59"/>
                  <a:gd name="T9" fmla="*/ 43 h 71"/>
                  <a:gd name="T10" fmla="*/ 0 w 59"/>
                  <a:gd name="T11" fmla="*/ 0 h 71"/>
                  <a:gd name="T12" fmla="*/ 6 w 59"/>
                  <a:gd name="T13" fmla="*/ 0 h 71"/>
                  <a:gd name="T14" fmla="*/ 6 w 59"/>
                  <a:gd name="T15" fmla="*/ 42 h 71"/>
                  <a:gd name="T16" fmla="*/ 28 w 59"/>
                  <a:gd name="T17" fmla="*/ 66 h 71"/>
                  <a:gd name="T18" fmla="*/ 30 w 59"/>
                  <a:gd name="T19" fmla="*/ 66 h 71"/>
                  <a:gd name="T20" fmla="*/ 53 w 59"/>
                  <a:gd name="T21" fmla="*/ 65 h 71"/>
                  <a:gd name="T22" fmla="*/ 53 w 59"/>
                  <a:gd name="T2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71">
                    <a:moveTo>
                      <a:pt x="53" y="0"/>
                    </a:moveTo>
                    <a:cubicBezTo>
                      <a:pt x="59" y="0"/>
                      <a:pt x="59" y="0"/>
                      <a:pt x="59" y="0"/>
                    </a:cubicBezTo>
                    <a:cubicBezTo>
                      <a:pt x="59" y="69"/>
                      <a:pt x="59" y="69"/>
                      <a:pt x="59" y="69"/>
                    </a:cubicBezTo>
                    <a:cubicBezTo>
                      <a:pt x="47" y="71"/>
                      <a:pt x="38" y="71"/>
                      <a:pt x="29" y="71"/>
                    </a:cubicBezTo>
                    <a:cubicBezTo>
                      <a:pt x="15" y="71"/>
                      <a:pt x="0" y="67"/>
                      <a:pt x="0" y="43"/>
                    </a:cubicBezTo>
                    <a:cubicBezTo>
                      <a:pt x="0" y="0"/>
                      <a:pt x="0" y="0"/>
                      <a:pt x="0" y="0"/>
                    </a:cubicBezTo>
                    <a:cubicBezTo>
                      <a:pt x="6" y="0"/>
                      <a:pt x="6" y="0"/>
                      <a:pt x="6" y="0"/>
                    </a:cubicBezTo>
                    <a:cubicBezTo>
                      <a:pt x="6" y="42"/>
                      <a:pt x="6" y="42"/>
                      <a:pt x="6" y="42"/>
                    </a:cubicBezTo>
                    <a:cubicBezTo>
                      <a:pt x="6" y="59"/>
                      <a:pt x="12" y="66"/>
                      <a:pt x="28" y="66"/>
                    </a:cubicBezTo>
                    <a:cubicBezTo>
                      <a:pt x="30" y="66"/>
                      <a:pt x="30" y="66"/>
                      <a:pt x="30" y="66"/>
                    </a:cubicBezTo>
                    <a:cubicBezTo>
                      <a:pt x="36" y="66"/>
                      <a:pt x="46" y="66"/>
                      <a:pt x="53" y="65"/>
                    </a:cubicBezTo>
                    <a:lnTo>
                      <a:pt x="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9" name="Freeform 60"/>
              <p:cNvSpPr>
                <a:spLocks/>
              </p:cNvSpPr>
              <p:nvPr userDrawn="1"/>
            </p:nvSpPr>
            <p:spPr bwMode="auto">
              <a:xfrm>
                <a:off x="2557" y="1876"/>
                <a:ext cx="126" cy="174"/>
              </a:xfrm>
              <a:custGeom>
                <a:avLst/>
                <a:gdLst>
                  <a:gd name="T0" fmla="*/ 0 w 53"/>
                  <a:gd name="T1" fmla="*/ 66 h 73"/>
                  <a:gd name="T2" fmla="*/ 23 w 53"/>
                  <a:gd name="T3" fmla="*/ 68 h 73"/>
                  <a:gd name="T4" fmla="*/ 48 w 53"/>
                  <a:gd name="T5" fmla="*/ 55 h 73"/>
                  <a:gd name="T6" fmla="*/ 28 w 53"/>
                  <a:gd name="T7" fmla="*/ 38 h 73"/>
                  <a:gd name="T8" fmla="*/ 26 w 53"/>
                  <a:gd name="T9" fmla="*/ 38 h 73"/>
                  <a:gd name="T10" fmla="*/ 1 w 53"/>
                  <a:gd name="T11" fmla="*/ 18 h 73"/>
                  <a:gd name="T12" fmla="*/ 27 w 53"/>
                  <a:gd name="T13" fmla="*/ 0 h 73"/>
                  <a:gd name="T14" fmla="*/ 49 w 53"/>
                  <a:gd name="T15" fmla="*/ 2 h 73"/>
                  <a:gd name="T16" fmla="*/ 49 w 53"/>
                  <a:gd name="T17" fmla="*/ 7 h 73"/>
                  <a:gd name="T18" fmla="*/ 28 w 53"/>
                  <a:gd name="T19" fmla="*/ 4 h 73"/>
                  <a:gd name="T20" fmla="*/ 7 w 53"/>
                  <a:gd name="T21" fmla="*/ 18 h 73"/>
                  <a:gd name="T22" fmla="*/ 28 w 53"/>
                  <a:gd name="T23" fmla="*/ 33 h 73"/>
                  <a:gd name="T24" fmla="*/ 53 w 53"/>
                  <a:gd name="T25" fmla="*/ 54 h 73"/>
                  <a:gd name="T26" fmla="*/ 25 w 53"/>
                  <a:gd name="T27" fmla="*/ 73 h 73"/>
                  <a:gd name="T28" fmla="*/ 0 w 53"/>
                  <a:gd name="T29" fmla="*/ 71 h 73"/>
                  <a:gd name="T30" fmla="*/ 0 w 53"/>
                  <a:gd name="T31" fmla="*/ 6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73">
                    <a:moveTo>
                      <a:pt x="0" y="66"/>
                    </a:moveTo>
                    <a:cubicBezTo>
                      <a:pt x="6" y="67"/>
                      <a:pt x="15" y="68"/>
                      <a:pt x="23" y="68"/>
                    </a:cubicBezTo>
                    <a:cubicBezTo>
                      <a:pt x="36" y="68"/>
                      <a:pt x="48" y="66"/>
                      <a:pt x="48" y="55"/>
                    </a:cubicBezTo>
                    <a:cubicBezTo>
                      <a:pt x="48" y="43"/>
                      <a:pt x="39" y="40"/>
                      <a:pt x="28" y="38"/>
                    </a:cubicBezTo>
                    <a:cubicBezTo>
                      <a:pt x="26" y="38"/>
                      <a:pt x="26" y="38"/>
                      <a:pt x="26" y="38"/>
                    </a:cubicBezTo>
                    <a:cubicBezTo>
                      <a:pt x="15" y="36"/>
                      <a:pt x="1" y="33"/>
                      <a:pt x="1" y="18"/>
                    </a:cubicBezTo>
                    <a:cubicBezTo>
                      <a:pt x="1" y="5"/>
                      <a:pt x="13" y="0"/>
                      <a:pt x="27" y="0"/>
                    </a:cubicBezTo>
                    <a:cubicBezTo>
                      <a:pt x="37" y="0"/>
                      <a:pt x="44" y="1"/>
                      <a:pt x="49" y="2"/>
                    </a:cubicBezTo>
                    <a:cubicBezTo>
                      <a:pt x="49" y="7"/>
                      <a:pt x="49" y="7"/>
                      <a:pt x="49" y="7"/>
                    </a:cubicBezTo>
                    <a:cubicBezTo>
                      <a:pt x="44" y="6"/>
                      <a:pt x="38" y="4"/>
                      <a:pt x="28" y="4"/>
                    </a:cubicBezTo>
                    <a:cubicBezTo>
                      <a:pt x="16" y="4"/>
                      <a:pt x="7" y="8"/>
                      <a:pt x="7" y="18"/>
                    </a:cubicBezTo>
                    <a:cubicBezTo>
                      <a:pt x="7" y="29"/>
                      <a:pt x="17" y="31"/>
                      <a:pt x="28" y="33"/>
                    </a:cubicBezTo>
                    <a:cubicBezTo>
                      <a:pt x="41" y="36"/>
                      <a:pt x="53" y="39"/>
                      <a:pt x="53" y="54"/>
                    </a:cubicBezTo>
                    <a:cubicBezTo>
                      <a:pt x="53" y="71"/>
                      <a:pt x="38" y="73"/>
                      <a:pt x="25" y="73"/>
                    </a:cubicBezTo>
                    <a:cubicBezTo>
                      <a:pt x="15" y="73"/>
                      <a:pt x="7" y="72"/>
                      <a:pt x="0" y="71"/>
                    </a:cubicBezTo>
                    <a:lnTo>
                      <a:pt x="0"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60" name="Freeform 61"/>
              <p:cNvSpPr>
                <a:spLocks/>
              </p:cNvSpPr>
              <p:nvPr userDrawn="1"/>
            </p:nvSpPr>
            <p:spPr bwMode="auto">
              <a:xfrm>
                <a:off x="2714" y="1819"/>
                <a:ext cx="76" cy="231"/>
              </a:xfrm>
              <a:custGeom>
                <a:avLst/>
                <a:gdLst>
                  <a:gd name="T0" fmla="*/ 0 w 32"/>
                  <a:gd name="T1" fmla="*/ 0 h 97"/>
                  <a:gd name="T2" fmla="*/ 6 w 32"/>
                  <a:gd name="T3" fmla="*/ 0 h 97"/>
                  <a:gd name="T4" fmla="*/ 6 w 32"/>
                  <a:gd name="T5" fmla="*/ 26 h 97"/>
                  <a:gd name="T6" fmla="*/ 31 w 32"/>
                  <a:gd name="T7" fmla="*/ 26 h 97"/>
                  <a:gd name="T8" fmla="*/ 31 w 32"/>
                  <a:gd name="T9" fmla="*/ 30 h 97"/>
                  <a:gd name="T10" fmla="*/ 6 w 32"/>
                  <a:gd name="T11" fmla="*/ 30 h 97"/>
                  <a:gd name="T12" fmla="*/ 6 w 32"/>
                  <a:gd name="T13" fmla="*/ 77 h 97"/>
                  <a:gd name="T14" fmla="*/ 18 w 32"/>
                  <a:gd name="T15" fmla="*/ 92 h 97"/>
                  <a:gd name="T16" fmla="*/ 31 w 32"/>
                  <a:gd name="T17" fmla="*/ 90 h 97"/>
                  <a:gd name="T18" fmla="*/ 32 w 32"/>
                  <a:gd name="T19" fmla="*/ 95 h 97"/>
                  <a:gd name="T20" fmla="*/ 17 w 32"/>
                  <a:gd name="T21" fmla="*/ 97 h 97"/>
                  <a:gd name="T22" fmla="*/ 0 w 32"/>
                  <a:gd name="T23" fmla="*/ 77 h 97"/>
                  <a:gd name="T24" fmla="*/ 0 w 32"/>
                  <a:gd name="T2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97">
                    <a:moveTo>
                      <a:pt x="0" y="0"/>
                    </a:moveTo>
                    <a:cubicBezTo>
                      <a:pt x="6" y="0"/>
                      <a:pt x="6" y="0"/>
                      <a:pt x="6" y="0"/>
                    </a:cubicBezTo>
                    <a:cubicBezTo>
                      <a:pt x="6" y="26"/>
                      <a:pt x="6" y="26"/>
                      <a:pt x="6" y="26"/>
                    </a:cubicBezTo>
                    <a:cubicBezTo>
                      <a:pt x="31" y="26"/>
                      <a:pt x="31" y="26"/>
                      <a:pt x="31" y="26"/>
                    </a:cubicBezTo>
                    <a:cubicBezTo>
                      <a:pt x="31" y="30"/>
                      <a:pt x="31" y="30"/>
                      <a:pt x="31" y="30"/>
                    </a:cubicBezTo>
                    <a:cubicBezTo>
                      <a:pt x="6" y="30"/>
                      <a:pt x="6" y="30"/>
                      <a:pt x="6" y="30"/>
                    </a:cubicBezTo>
                    <a:cubicBezTo>
                      <a:pt x="6" y="77"/>
                      <a:pt x="6" y="77"/>
                      <a:pt x="6" y="77"/>
                    </a:cubicBezTo>
                    <a:cubicBezTo>
                      <a:pt x="6" y="90"/>
                      <a:pt x="9" y="92"/>
                      <a:pt x="18" y="92"/>
                    </a:cubicBezTo>
                    <a:cubicBezTo>
                      <a:pt x="23" y="92"/>
                      <a:pt x="28" y="91"/>
                      <a:pt x="31" y="90"/>
                    </a:cubicBezTo>
                    <a:cubicBezTo>
                      <a:pt x="32" y="95"/>
                      <a:pt x="32" y="95"/>
                      <a:pt x="32" y="95"/>
                    </a:cubicBezTo>
                    <a:cubicBezTo>
                      <a:pt x="30" y="95"/>
                      <a:pt x="25" y="97"/>
                      <a:pt x="17" y="97"/>
                    </a:cubicBezTo>
                    <a:cubicBezTo>
                      <a:pt x="8" y="97"/>
                      <a:pt x="0" y="95"/>
                      <a:pt x="0" y="77"/>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61" name="Freeform 62"/>
              <p:cNvSpPr>
                <a:spLocks/>
              </p:cNvSpPr>
              <p:nvPr userDrawn="1"/>
            </p:nvSpPr>
            <p:spPr bwMode="auto">
              <a:xfrm>
                <a:off x="2823" y="1876"/>
                <a:ext cx="119" cy="169"/>
              </a:xfrm>
              <a:custGeom>
                <a:avLst/>
                <a:gdLst>
                  <a:gd name="T0" fmla="*/ 6 w 50"/>
                  <a:gd name="T1" fmla="*/ 6 h 71"/>
                  <a:gd name="T2" fmla="*/ 6 w 50"/>
                  <a:gd name="T3" fmla="*/ 71 h 71"/>
                  <a:gd name="T4" fmla="*/ 0 w 50"/>
                  <a:gd name="T5" fmla="*/ 71 h 71"/>
                  <a:gd name="T6" fmla="*/ 0 w 50"/>
                  <a:gd name="T7" fmla="*/ 2 h 71"/>
                  <a:gd name="T8" fmla="*/ 22 w 50"/>
                  <a:gd name="T9" fmla="*/ 0 h 71"/>
                  <a:gd name="T10" fmla="*/ 50 w 50"/>
                  <a:gd name="T11" fmla="*/ 22 h 71"/>
                  <a:gd name="T12" fmla="*/ 44 w 50"/>
                  <a:gd name="T13" fmla="*/ 22 h 71"/>
                  <a:gd name="T14" fmla="*/ 21 w 50"/>
                  <a:gd name="T15" fmla="*/ 4 h 71"/>
                  <a:gd name="T16" fmla="*/ 6 w 50"/>
                  <a:gd name="T17"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71">
                    <a:moveTo>
                      <a:pt x="6" y="6"/>
                    </a:moveTo>
                    <a:cubicBezTo>
                      <a:pt x="6" y="71"/>
                      <a:pt x="6" y="71"/>
                      <a:pt x="6" y="71"/>
                    </a:cubicBezTo>
                    <a:cubicBezTo>
                      <a:pt x="0" y="71"/>
                      <a:pt x="0" y="71"/>
                      <a:pt x="0" y="71"/>
                    </a:cubicBezTo>
                    <a:cubicBezTo>
                      <a:pt x="0" y="2"/>
                      <a:pt x="0" y="2"/>
                      <a:pt x="0" y="2"/>
                    </a:cubicBezTo>
                    <a:cubicBezTo>
                      <a:pt x="8" y="1"/>
                      <a:pt x="16" y="0"/>
                      <a:pt x="22" y="0"/>
                    </a:cubicBezTo>
                    <a:cubicBezTo>
                      <a:pt x="38" y="0"/>
                      <a:pt x="48" y="7"/>
                      <a:pt x="50" y="22"/>
                    </a:cubicBezTo>
                    <a:cubicBezTo>
                      <a:pt x="44" y="22"/>
                      <a:pt x="44" y="22"/>
                      <a:pt x="44" y="22"/>
                    </a:cubicBezTo>
                    <a:cubicBezTo>
                      <a:pt x="43" y="11"/>
                      <a:pt x="36" y="4"/>
                      <a:pt x="21" y="4"/>
                    </a:cubicBezTo>
                    <a:cubicBezTo>
                      <a:pt x="17" y="4"/>
                      <a:pt x="11" y="5"/>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62" name="Freeform 63"/>
              <p:cNvSpPr>
                <a:spLocks noEditPoints="1"/>
              </p:cNvSpPr>
              <p:nvPr userDrawn="1"/>
            </p:nvSpPr>
            <p:spPr bwMode="auto">
              <a:xfrm>
                <a:off x="2944" y="1876"/>
                <a:ext cx="145" cy="174"/>
              </a:xfrm>
              <a:custGeom>
                <a:avLst/>
                <a:gdLst>
                  <a:gd name="T0" fmla="*/ 38 w 61"/>
                  <a:gd name="T1" fmla="*/ 29 h 73"/>
                  <a:gd name="T2" fmla="*/ 55 w 61"/>
                  <a:gd name="T3" fmla="*/ 30 h 73"/>
                  <a:gd name="T4" fmla="*/ 30 w 61"/>
                  <a:gd name="T5" fmla="*/ 4 h 73"/>
                  <a:gd name="T6" fmla="*/ 9 w 61"/>
                  <a:gd name="T7" fmla="*/ 6 h 73"/>
                  <a:gd name="T8" fmla="*/ 7 w 61"/>
                  <a:gd name="T9" fmla="*/ 2 h 73"/>
                  <a:gd name="T10" fmla="*/ 30 w 61"/>
                  <a:gd name="T11" fmla="*/ 0 h 73"/>
                  <a:gd name="T12" fmla="*/ 61 w 61"/>
                  <a:gd name="T13" fmla="*/ 27 h 73"/>
                  <a:gd name="T14" fmla="*/ 61 w 61"/>
                  <a:gd name="T15" fmla="*/ 71 h 73"/>
                  <a:gd name="T16" fmla="*/ 33 w 61"/>
                  <a:gd name="T17" fmla="*/ 73 h 73"/>
                  <a:gd name="T18" fmla="*/ 0 w 61"/>
                  <a:gd name="T19" fmla="*/ 51 h 73"/>
                  <a:gd name="T20" fmla="*/ 38 w 61"/>
                  <a:gd name="T21" fmla="*/ 29 h 73"/>
                  <a:gd name="T22" fmla="*/ 55 w 61"/>
                  <a:gd name="T23" fmla="*/ 35 h 73"/>
                  <a:gd name="T24" fmla="*/ 36 w 61"/>
                  <a:gd name="T25" fmla="*/ 34 h 73"/>
                  <a:gd name="T26" fmla="*/ 5 w 61"/>
                  <a:gd name="T27" fmla="*/ 51 h 73"/>
                  <a:gd name="T28" fmla="*/ 33 w 61"/>
                  <a:gd name="T29" fmla="*/ 68 h 73"/>
                  <a:gd name="T30" fmla="*/ 55 w 61"/>
                  <a:gd name="T31" fmla="*/ 67 h 73"/>
                  <a:gd name="T32" fmla="*/ 55 w 61"/>
                  <a:gd name="T33"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3">
                    <a:moveTo>
                      <a:pt x="38" y="29"/>
                    </a:moveTo>
                    <a:cubicBezTo>
                      <a:pt x="42" y="29"/>
                      <a:pt x="50" y="29"/>
                      <a:pt x="55" y="30"/>
                    </a:cubicBezTo>
                    <a:cubicBezTo>
                      <a:pt x="55" y="9"/>
                      <a:pt x="46" y="4"/>
                      <a:pt x="30" y="4"/>
                    </a:cubicBezTo>
                    <a:cubicBezTo>
                      <a:pt x="23" y="4"/>
                      <a:pt x="18" y="4"/>
                      <a:pt x="9" y="6"/>
                    </a:cubicBezTo>
                    <a:cubicBezTo>
                      <a:pt x="7" y="2"/>
                      <a:pt x="7" y="2"/>
                      <a:pt x="7" y="2"/>
                    </a:cubicBezTo>
                    <a:cubicBezTo>
                      <a:pt x="16" y="0"/>
                      <a:pt x="23" y="0"/>
                      <a:pt x="30" y="0"/>
                    </a:cubicBezTo>
                    <a:cubicBezTo>
                      <a:pt x="46" y="0"/>
                      <a:pt x="61" y="4"/>
                      <a:pt x="61" y="27"/>
                    </a:cubicBezTo>
                    <a:cubicBezTo>
                      <a:pt x="61" y="71"/>
                      <a:pt x="61" y="71"/>
                      <a:pt x="61" y="71"/>
                    </a:cubicBezTo>
                    <a:cubicBezTo>
                      <a:pt x="50" y="72"/>
                      <a:pt x="41" y="73"/>
                      <a:pt x="33" y="73"/>
                    </a:cubicBezTo>
                    <a:cubicBezTo>
                      <a:pt x="11" y="73"/>
                      <a:pt x="0" y="67"/>
                      <a:pt x="0" y="51"/>
                    </a:cubicBezTo>
                    <a:cubicBezTo>
                      <a:pt x="0" y="34"/>
                      <a:pt x="13" y="29"/>
                      <a:pt x="38" y="29"/>
                    </a:cubicBezTo>
                    <a:close/>
                    <a:moveTo>
                      <a:pt x="55" y="35"/>
                    </a:moveTo>
                    <a:cubicBezTo>
                      <a:pt x="50" y="34"/>
                      <a:pt x="41" y="34"/>
                      <a:pt x="36" y="34"/>
                    </a:cubicBezTo>
                    <a:cubicBezTo>
                      <a:pt x="16" y="34"/>
                      <a:pt x="5" y="38"/>
                      <a:pt x="5" y="51"/>
                    </a:cubicBezTo>
                    <a:cubicBezTo>
                      <a:pt x="5" y="64"/>
                      <a:pt x="12" y="68"/>
                      <a:pt x="33" y="68"/>
                    </a:cubicBezTo>
                    <a:cubicBezTo>
                      <a:pt x="38" y="68"/>
                      <a:pt x="48" y="68"/>
                      <a:pt x="55" y="67"/>
                    </a:cubicBezTo>
                    <a:lnTo>
                      <a:pt x="5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63" name="Freeform 64"/>
              <p:cNvSpPr>
                <a:spLocks/>
              </p:cNvSpPr>
              <p:nvPr userDrawn="1"/>
            </p:nvSpPr>
            <p:spPr bwMode="auto">
              <a:xfrm>
                <a:off x="3129" y="1814"/>
                <a:ext cx="76" cy="236"/>
              </a:xfrm>
              <a:custGeom>
                <a:avLst/>
                <a:gdLst>
                  <a:gd name="T0" fmla="*/ 0 w 32"/>
                  <a:gd name="T1" fmla="*/ 0 h 99"/>
                  <a:gd name="T2" fmla="*/ 5 w 32"/>
                  <a:gd name="T3" fmla="*/ 0 h 99"/>
                  <a:gd name="T4" fmla="*/ 5 w 32"/>
                  <a:gd name="T5" fmla="*/ 79 h 99"/>
                  <a:gd name="T6" fmla="*/ 17 w 32"/>
                  <a:gd name="T7" fmla="*/ 94 h 99"/>
                  <a:gd name="T8" fmla="*/ 31 w 32"/>
                  <a:gd name="T9" fmla="*/ 92 h 99"/>
                  <a:gd name="T10" fmla="*/ 32 w 32"/>
                  <a:gd name="T11" fmla="*/ 97 h 99"/>
                  <a:gd name="T12" fmla="*/ 16 w 32"/>
                  <a:gd name="T13" fmla="*/ 99 h 99"/>
                  <a:gd name="T14" fmla="*/ 0 w 32"/>
                  <a:gd name="T15" fmla="*/ 84 h 99"/>
                  <a:gd name="T16" fmla="*/ 0 w 32"/>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99">
                    <a:moveTo>
                      <a:pt x="0" y="0"/>
                    </a:moveTo>
                    <a:cubicBezTo>
                      <a:pt x="5" y="0"/>
                      <a:pt x="5" y="0"/>
                      <a:pt x="5" y="0"/>
                    </a:cubicBezTo>
                    <a:cubicBezTo>
                      <a:pt x="5" y="79"/>
                      <a:pt x="5" y="79"/>
                      <a:pt x="5" y="79"/>
                    </a:cubicBezTo>
                    <a:cubicBezTo>
                      <a:pt x="5" y="92"/>
                      <a:pt x="8" y="94"/>
                      <a:pt x="17" y="94"/>
                    </a:cubicBezTo>
                    <a:cubicBezTo>
                      <a:pt x="23" y="94"/>
                      <a:pt x="26" y="93"/>
                      <a:pt x="31" y="92"/>
                    </a:cubicBezTo>
                    <a:cubicBezTo>
                      <a:pt x="32" y="97"/>
                      <a:pt x="32" y="97"/>
                      <a:pt x="32" y="97"/>
                    </a:cubicBezTo>
                    <a:cubicBezTo>
                      <a:pt x="26" y="98"/>
                      <a:pt x="23" y="99"/>
                      <a:pt x="16" y="99"/>
                    </a:cubicBezTo>
                    <a:cubicBezTo>
                      <a:pt x="7" y="99"/>
                      <a:pt x="0" y="96"/>
                      <a:pt x="0" y="84"/>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64" name="Freeform 65"/>
              <p:cNvSpPr>
                <a:spLocks noEditPoints="1"/>
              </p:cNvSpPr>
              <p:nvPr userDrawn="1"/>
            </p:nvSpPr>
            <p:spPr bwMode="auto">
              <a:xfrm>
                <a:off x="3227" y="1814"/>
                <a:ext cx="19" cy="231"/>
              </a:xfrm>
              <a:custGeom>
                <a:avLst/>
                <a:gdLst>
                  <a:gd name="T0" fmla="*/ 4 w 8"/>
                  <a:gd name="T1" fmla="*/ 10 h 97"/>
                  <a:gd name="T2" fmla="*/ 0 w 8"/>
                  <a:gd name="T3" fmla="*/ 5 h 97"/>
                  <a:gd name="T4" fmla="*/ 4 w 8"/>
                  <a:gd name="T5" fmla="*/ 0 h 97"/>
                  <a:gd name="T6" fmla="*/ 8 w 8"/>
                  <a:gd name="T7" fmla="*/ 5 h 97"/>
                  <a:gd name="T8" fmla="*/ 4 w 8"/>
                  <a:gd name="T9" fmla="*/ 10 h 97"/>
                  <a:gd name="T10" fmla="*/ 7 w 8"/>
                  <a:gd name="T11" fmla="*/ 28 h 97"/>
                  <a:gd name="T12" fmla="*/ 7 w 8"/>
                  <a:gd name="T13" fmla="*/ 97 h 97"/>
                  <a:gd name="T14" fmla="*/ 1 w 8"/>
                  <a:gd name="T15" fmla="*/ 97 h 97"/>
                  <a:gd name="T16" fmla="*/ 1 w 8"/>
                  <a:gd name="T17" fmla="*/ 28 h 97"/>
                  <a:gd name="T18" fmla="*/ 7 w 8"/>
                  <a:gd name="T19" fmla="*/ 2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97">
                    <a:moveTo>
                      <a:pt x="4" y="10"/>
                    </a:moveTo>
                    <a:cubicBezTo>
                      <a:pt x="1" y="10"/>
                      <a:pt x="0" y="8"/>
                      <a:pt x="0" y="5"/>
                    </a:cubicBezTo>
                    <a:cubicBezTo>
                      <a:pt x="0" y="2"/>
                      <a:pt x="1" y="0"/>
                      <a:pt x="4" y="0"/>
                    </a:cubicBezTo>
                    <a:cubicBezTo>
                      <a:pt x="8" y="0"/>
                      <a:pt x="8" y="2"/>
                      <a:pt x="8" y="5"/>
                    </a:cubicBezTo>
                    <a:cubicBezTo>
                      <a:pt x="8" y="8"/>
                      <a:pt x="8" y="10"/>
                      <a:pt x="4" y="10"/>
                    </a:cubicBezTo>
                    <a:close/>
                    <a:moveTo>
                      <a:pt x="7" y="28"/>
                    </a:moveTo>
                    <a:cubicBezTo>
                      <a:pt x="7" y="97"/>
                      <a:pt x="7" y="97"/>
                      <a:pt x="7" y="97"/>
                    </a:cubicBezTo>
                    <a:cubicBezTo>
                      <a:pt x="1" y="97"/>
                      <a:pt x="1" y="97"/>
                      <a:pt x="1" y="97"/>
                    </a:cubicBezTo>
                    <a:cubicBezTo>
                      <a:pt x="1" y="28"/>
                      <a:pt x="1" y="28"/>
                      <a:pt x="1" y="28"/>
                    </a:cubicBez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65" name="Freeform 66"/>
              <p:cNvSpPr>
                <a:spLocks noEditPoints="1"/>
              </p:cNvSpPr>
              <p:nvPr userDrawn="1"/>
            </p:nvSpPr>
            <p:spPr bwMode="auto">
              <a:xfrm>
                <a:off x="3279" y="1876"/>
                <a:ext cx="145" cy="174"/>
              </a:xfrm>
              <a:custGeom>
                <a:avLst/>
                <a:gdLst>
                  <a:gd name="T0" fmla="*/ 39 w 61"/>
                  <a:gd name="T1" fmla="*/ 29 h 73"/>
                  <a:gd name="T2" fmla="*/ 56 w 61"/>
                  <a:gd name="T3" fmla="*/ 30 h 73"/>
                  <a:gd name="T4" fmla="*/ 30 w 61"/>
                  <a:gd name="T5" fmla="*/ 4 h 73"/>
                  <a:gd name="T6" fmla="*/ 9 w 61"/>
                  <a:gd name="T7" fmla="*/ 6 h 73"/>
                  <a:gd name="T8" fmla="*/ 8 w 61"/>
                  <a:gd name="T9" fmla="*/ 2 h 73"/>
                  <a:gd name="T10" fmla="*/ 31 w 61"/>
                  <a:gd name="T11" fmla="*/ 0 h 73"/>
                  <a:gd name="T12" fmla="*/ 61 w 61"/>
                  <a:gd name="T13" fmla="*/ 27 h 73"/>
                  <a:gd name="T14" fmla="*/ 61 w 61"/>
                  <a:gd name="T15" fmla="*/ 71 h 73"/>
                  <a:gd name="T16" fmla="*/ 34 w 61"/>
                  <a:gd name="T17" fmla="*/ 73 h 73"/>
                  <a:gd name="T18" fmla="*/ 0 w 61"/>
                  <a:gd name="T19" fmla="*/ 51 h 73"/>
                  <a:gd name="T20" fmla="*/ 39 w 61"/>
                  <a:gd name="T21" fmla="*/ 29 h 73"/>
                  <a:gd name="T22" fmla="*/ 56 w 61"/>
                  <a:gd name="T23" fmla="*/ 35 h 73"/>
                  <a:gd name="T24" fmla="*/ 37 w 61"/>
                  <a:gd name="T25" fmla="*/ 34 h 73"/>
                  <a:gd name="T26" fmla="*/ 6 w 61"/>
                  <a:gd name="T27" fmla="*/ 51 h 73"/>
                  <a:gd name="T28" fmla="*/ 34 w 61"/>
                  <a:gd name="T29" fmla="*/ 68 h 73"/>
                  <a:gd name="T30" fmla="*/ 56 w 61"/>
                  <a:gd name="T31" fmla="*/ 67 h 73"/>
                  <a:gd name="T32" fmla="*/ 56 w 61"/>
                  <a:gd name="T33"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3">
                    <a:moveTo>
                      <a:pt x="39" y="29"/>
                    </a:moveTo>
                    <a:cubicBezTo>
                      <a:pt x="43" y="29"/>
                      <a:pt x="51" y="29"/>
                      <a:pt x="56" y="30"/>
                    </a:cubicBezTo>
                    <a:cubicBezTo>
                      <a:pt x="56" y="9"/>
                      <a:pt x="47" y="4"/>
                      <a:pt x="30" y="4"/>
                    </a:cubicBezTo>
                    <a:cubicBezTo>
                      <a:pt x="24" y="4"/>
                      <a:pt x="19" y="4"/>
                      <a:pt x="9" y="6"/>
                    </a:cubicBezTo>
                    <a:cubicBezTo>
                      <a:pt x="8" y="2"/>
                      <a:pt x="8" y="2"/>
                      <a:pt x="8" y="2"/>
                    </a:cubicBezTo>
                    <a:cubicBezTo>
                      <a:pt x="17" y="0"/>
                      <a:pt x="24" y="0"/>
                      <a:pt x="31" y="0"/>
                    </a:cubicBezTo>
                    <a:cubicBezTo>
                      <a:pt x="47" y="0"/>
                      <a:pt x="61" y="4"/>
                      <a:pt x="61" y="27"/>
                    </a:cubicBezTo>
                    <a:cubicBezTo>
                      <a:pt x="61" y="71"/>
                      <a:pt x="61" y="71"/>
                      <a:pt x="61" y="71"/>
                    </a:cubicBezTo>
                    <a:cubicBezTo>
                      <a:pt x="51" y="72"/>
                      <a:pt x="41" y="73"/>
                      <a:pt x="34" y="73"/>
                    </a:cubicBezTo>
                    <a:cubicBezTo>
                      <a:pt x="11" y="73"/>
                      <a:pt x="0" y="67"/>
                      <a:pt x="0" y="51"/>
                    </a:cubicBezTo>
                    <a:cubicBezTo>
                      <a:pt x="0" y="34"/>
                      <a:pt x="14" y="29"/>
                      <a:pt x="39" y="29"/>
                    </a:cubicBezTo>
                    <a:close/>
                    <a:moveTo>
                      <a:pt x="56" y="35"/>
                    </a:moveTo>
                    <a:cubicBezTo>
                      <a:pt x="50" y="34"/>
                      <a:pt x="42" y="34"/>
                      <a:pt x="37" y="34"/>
                    </a:cubicBezTo>
                    <a:cubicBezTo>
                      <a:pt x="17" y="34"/>
                      <a:pt x="6" y="38"/>
                      <a:pt x="6" y="51"/>
                    </a:cubicBezTo>
                    <a:cubicBezTo>
                      <a:pt x="6" y="64"/>
                      <a:pt x="13" y="68"/>
                      <a:pt x="34" y="68"/>
                    </a:cubicBezTo>
                    <a:cubicBezTo>
                      <a:pt x="39" y="68"/>
                      <a:pt x="49" y="68"/>
                      <a:pt x="56" y="67"/>
                    </a:cubicBezTo>
                    <a:lnTo>
                      <a:pt x="56"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grpSp>
    </p:spTree>
    <p:extLst>
      <p:ext uri="{BB962C8B-B14F-4D97-AF65-F5344CB8AC3E}">
        <p14:creationId xmlns:p14="http://schemas.microsoft.com/office/powerpoint/2010/main" val="4527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5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gradFill>
          <a:gsLst>
            <a:gs pos="43000">
              <a:srgbClr val="43B47C"/>
            </a:gs>
            <a:gs pos="0">
              <a:schemeClr val="accent4"/>
            </a:gs>
            <a:gs pos="100000">
              <a:schemeClr val="accent1"/>
            </a:gs>
          </a:gsLst>
          <a:lin ang="0" scaled="1"/>
        </a:gradFill>
        <a:effectLst/>
      </p:bgPr>
    </p:bg>
    <p:spTree>
      <p:nvGrpSpPr>
        <p:cNvPr id="1" name=""/>
        <p:cNvGrpSpPr/>
        <p:nvPr/>
      </p:nvGrpSpPr>
      <p:grpSpPr>
        <a:xfrm>
          <a:off x="0" y="0"/>
          <a:ext cx="0" cy="0"/>
          <a:chOff x="0" y="0"/>
          <a:chExt cx="0" cy="0"/>
        </a:xfrm>
      </p:grpSpPr>
      <p:grpSp>
        <p:nvGrpSpPr>
          <p:cNvPr id="353" name="Group 352"/>
          <p:cNvGrpSpPr>
            <a:grpSpLocks noChangeAspect="1"/>
          </p:cNvGrpSpPr>
          <p:nvPr userDrawn="1"/>
        </p:nvGrpSpPr>
        <p:grpSpPr>
          <a:xfrm>
            <a:off x="7559252" y="4363672"/>
            <a:ext cx="1040400" cy="416369"/>
            <a:chOff x="2831569" y="901780"/>
            <a:chExt cx="3505324" cy="1402834"/>
          </a:xfrm>
        </p:grpSpPr>
        <p:pic>
          <p:nvPicPr>
            <p:cNvPr id="352" name="Picture 35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31569" y="901780"/>
              <a:ext cx="1391395" cy="1402834"/>
            </a:xfrm>
            <a:prstGeom prst="rect">
              <a:avLst/>
            </a:prstGeom>
          </p:spPr>
        </p:pic>
        <p:grpSp>
          <p:nvGrpSpPr>
            <p:cNvPr id="323" name="Group 40"/>
            <p:cNvGrpSpPr>
              <a:grpSpLocks noChangeAspect="1"/>
            </p:cNvGrpSpPr>
            <p:nvPr userDrawn="1"/>
          </p:nvGrpSpPr>
          <p:grpSpPr bwMode="auto">
            <a:xfrm>
              <a:off x="4498981" y="1152926"/>
              <a:ext cx="1837912" cy="1145712"/>
              <a:chOff x="2187" y="1186"/>
              <a:chExt cx="1386" cy="864"/>
            </a:xfrm>
            <a:solidFill>
              <a:schemeClr val="bg1"/>
            </a:solidFill>
          </p:grpSpPr>
          <p:sp>
            <p:nvSpPr>
              <p:cNvPr id="326" name="Freeform 41"/>
              <p:cNvSpPr>
                <a:spLocks/>
              </p:cNvSpPr>
              <p:nvPr userDrawn="1"/>
            </p:nvSpPr>
            <p:spPr bwMode="auto">
              <a:xfrm>
                <a:off x="2208" y="1198"/>
                <a:ext cx="154" cy="219"/>
              </a:xfrm>
              <a:custGeom>
                <a:avLst/>
                <a:gdLst>
                  <a:gd name="T0" fmla="*/ 150 w 154"/>
                  <a:gd name="T1" fmla="*/ 11 h 219"/>
                  <a:gd name="T2" fmla="*/ 14 w 154"/>
                  <a:gd name="T3" fmla="*/ 11 h 219"/>
                  <a:gd name="T4" fmla="*/ 14 w 154"/>
                  <a:gd name="T5" fmla="*/ 102 h 219"/>
                  <a:gd name="T6" fmla="*/ 133 w 154"/>
                  <a:gd name="T7" fmla="*/ 102 h 219"/>
                  <a:gd name="T8" fmla="*/ 133 w 154"/>
                  <a:gd name="T9" fmla="*/ 114 h 219"/>
                  <a:gd name="T10" fmla="*/ 14 w 154"/>
                  <a:gd name="T11" fmla="*/ 114 h 219"/>
                  <a:gd name="T12" fmla="*/ 14 w 154"/>
                  <a:gd name="T13" fmla="*/ 207 h 219"/>
                  <a:gd name="T14" fmla="*/ 154 w 154"/>
                  <a:gd name="T15" fmla="*/ 207 h 219"/>
                  <a:gd name="T16" fmla="*/ 154 w 154"/>
                  <a:gd name="T17" fmla="*/ 219 h 219"/>
                  <a:gd name="T18" fmla="*/ 0 w 154"/>
                  <a:gd name="T19" fmla="*/ 219 h 219"/>
                  <a:gd name="T20" fmla="*/ 0 w 154"/>
                  <a:gd name="T21" fmla="*/ 0 h 219"/>
                  <a:gd name="T22" fmla="*/ 150 w 154"/>
                  <a:gd name="T23" fmla="*/ 0 h 219"/>
                  <a:gd name="T24" fmla="*/ 150 w 154"/>
                  <a:gd name="T25" fmla="*/ 1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219">
                    <a:moveTo>
                      <a:pt x="150" y="11"/>
                    </a:moveTo>
                    <a:lnTo>
                      <a:pt x="14" y="11"/>
                    </a:lnTo>
                    <a:lnTo>
                      <a:pt x="14" y="102"/>
                    </a:lnTo>
                    <a:lnTo>
                      <a:pt x="133" y="102"/>
                    </a:lnTo>
                    <a:lnTo>
                      <a:pt x="133" y="114"/>
                    </a:lnTo>
                    <a:lnTo>
                      <a:pt x="14" y="114"/>
                    </a:lnTo>
                    <a:lnTo>
                      <a:pt x="14" y="207"/>
                    </a:lnTo>
                    <a:lnTo>
                      <a:pt x="154" y="207"/>
                    </a:lnTo>
                    <a:lnTo>
                      <a:pt x="154" y="219"/>
                    </a:lnTo>
                    <a:lnTo>
                      <a:pt x="0" y="219"/>
                    </a:lnTo>
                    <a:lnTo>
                      <a:pt x="0" y="0"/>
                    </a:lnTo>
                    <a:lnTo>
                      <a:pt x="150" y="0"/>
                    </a:lnTo>
                    <a:lnTo>
                      <a:pt x="15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27" name="Freeform 42"/>
              <p:cNvSpPr>
                <a:spLocks noEditPoints="1"/>
              </p:cNvSpPr>
              <p:nvPr userDrawn="1"/>
            </p:nvSpPr>
            <p:spPr bwMode="auto">
              <a:xfrm>
                <a:off x="2391" y="1186"/>
                <a:ext cx="145" cy="235"/>
              </a:xfrm>
              <a:custGeom>
                <a:avLst/>
                <a:gdLst>
                  <a:gd name="T0" fmla="*/ 33 w 61"/>
                  <a:gd name="T1" fmla="*/ 26 h 99"/>
                  <a:gd name="T2" fmla="*/ 55 w 61"/>
                  <a:gd name="T3" fmla="*/ 28 h 99"/>
                  <a:gd name="T4" fmla="*/ 55 w 61"/>
                  <a:gd name="T5" fmla="*/ 0 h 99"/>
                  <a:gd name="T6" fmla="*/ 61 w 61"/>
                  <a:gd name="T7" fmla="*/ 0 h 99"/>
                  <a:gd name="T8" fmla="*/ 61 w 61"/>
                  <a:gd name="T9" fmla="*/ 97 h 99"/>
                  <a:gd name="T10" fmla="*/ 37 w 61"/>
                  <a:gd name="T11" fmla="*/ 99 h 99"/>
                  <a:gd name="T12" fmla="*/ 0 w 61"/>
                  <a:gd name="T13" fmla="*/ 62 h 99"/>
                  <a:gd name="T14" fmla="*/ 33 w 61"/>
                  <a:gd name="T15" fmla="*/ 26 h 99"/>
                  <a:gd name="T16" fmla="*/ 55 w 61"/>
                  <a:gd name="T17" fmla="*/ 33 h 99"/>
                  <a:gd name="T18" fmla="*/ 35 w 61"/>
                  <a:gd name="T19" fmla="*/ 31 h 99"/>
                  <a:gd name="T20" fmla="*/ 5 w 61"/>
                  <a:gd name="T21" fmla="*/ 62 h 99"/>
                  <a:gd name="T22" fmla="*/ 38 w 61"/>
                  <a:gd name="T23" fmla="*/ 95 h 99"/>
                  <a:gd name="T24" fmla="*/ 55 w 61"/>
                  <a:gd name="T25" fmla="*/ 93 h 99"/>
                  <a:gd name="T26" fmla="*/ 55 w 61"/>
                  <a:gd name="T27" fmla="*/ 3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99">
                    <a:moveTo>
                      <a:pt x="33" y="26"/>
                    </a:moveTo>
                    <a:cubicBezTo>
                      <a:pt x="38" y="26"/>
                      <a:pt x="49" y="27"/>
                      <a:pt x="55" y="28"/>
                    </a:cubicBezTo>
                    <a:cubicBezTo>
                      <a:pt x="55" y="0"/>
                      <a:pt x="55" y="0"/>
                      <a:pt x="55" y="0"/>
                    </a:cubicBezTo>
                    <a:cubicBezTo>
                      <a:pt x="61" y="0"/>
                      <a:pt x="61" y="0"/>
                      <a:pt x="61" y="0"/>
                    </a:cubicBezTo>
                    <a:cubicBezTo>
                      <a:pt x="61" y="97"/>
                      <a:pt x="61" y="97"/>
                      <a:pt x="61" y="97"/>
                    </a:cubicBezTo>
                    <a:cubicBezTo>
                      <a:pt x="52" y="99"/>
                      <a:pt x="44" y="99"/>
                      <a:pt x="37" y="99"/>
                    </a:cubicBezTo>
                    <a:cubicBezTo>
                      <a:pt x="13" y="99"/>
                      <a:pt x="0" y="90"/>
                      <a:pt x="0" y="62"/>
                    </a:cubicBezTo>
                    <a:cubicBezTo>
                      <a:pt x="0" y="36"/>
                      <a:pt x="14" y="26"/>
                      <a:pt x="33" y="26"/>
                    </a:cubicBezTo>
                    <a:close/>
                    <a:moveTo>
                      <a:pt x="55" y="33"/>
                    </a:moveTo>
                    <a:cubicBezTo>
                      <a:pt x="49" y="32"/>
                      <a:pt x="40" y="31"/>
                      <a:pt x="35" y="31"/>
                    </a:cubicBezTo>
                    <a:cubicBezTo>
                      <a:pt x="14" y="31"/>
                      <a:pt x="5" y="40"/>
                      <a:pt x="5" y="62"/>
                    </a:cubicBezTo>
                    <a:cubicBezTo>
                      <a:pt x="5" y="88"/>
                      <a:pt x="17" y="95"/>
                      <a:pt x="38" y="95"/>
                    </a:cubicBezTo>
                    <a:cubicBezTo>
                      <a:pt x="42" y="95"/>
                      <a:pt x="48" y="94"/>
                      <a:pt x="55" y="93"/>
                    </a:cubicBezTo>
                    <a:lnTo>
                      <a:pt x="55"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28" name="Freeform 43"/>
              <p:cNvSpPr>
                <a:spLocks/>
              </p:cNvSpPr>
              <p:nvPr userDrawn="1"/>
            </p:nvSpPr>
            <p:spPr bwMode="auto">
              <a:xfrm>
                <a:off x="2576" y="1252"/>
                <a:ext cx="138" cy="169"/>
              </a:xfrm>
              <a:custGeom>
                <a:avLst/>
                <a:gdLst>
                  <a:gd name="T0" fmla="*/ 53 w 58"/>
                  <a:gd name="T1" fmla="*/ 0 h 71"/>
                  <a:gd name="T2" fmla="*/ 58 w 58"/>
                  <a:gd name="T3" fmla="*/ 0 h 71"/>
                  <a:gd name="T4" fmla="*/ 58 w 58"/>
                  <a:gd name="T5" fmla="*/ 69 h 71"/>
                  <a:gd name="T6" fmla="*/ 29 w 58"/>
                  <a:gd name="T7" fmla="*/ 71 h 71"/>
                  <a:gd name="T8" fmla="*/ 0 w 58"/>
                  <a:gd name="T9" fmla="*/ 44 h 71"/>
                  <a:gd name="T10" fmla="*/ 0 w 58"/>
                  <a:gd name="T11" fmla="*/ 0 h 71"/>
                  <a:gd name="T12" fmla="*/ 5 w 58"/>
                  <a:gd name="T13" fmla="*/ 0 h 71"/>
                  <a:gd name="T14" fmla="*/ 5 w 58"/>
                  <a:gd name="T15" fmla="*/ 42 h 71"/>
                  <a:gd name="T16" fmla="*/ 27 w 58"/>
                  <a:gd name="T17" fmla="*/ 67 h 71"/>
                  <a:gd name="T18" fmla="*/ 30 w 58"/>
                  <a:gd name="T19" fmla="*/ 67 h 71"/>
                  <a:gd name="T20" fmla="*/ 53 w 58"/>
                  <a:gd name="T21" fmla="*/ 65 h 71"/>
                  <a:gd name="T22" fmla="*/ 53 w 58"/>
                  <a:gd name="T2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71">
                    <a:moveTo>
                      <a:pt x="53" y="0"/>
                    </a:moveTo>
                    <a:cubicBezTo>
                      <a:pt x="58" y="0"/>
                      <a:pt x="58" y="0"/>
                      <a:pt x="58" y="0"/>
                    </a:cubicBezTo>
                    <a:cubicBezTo>
                      <a:pt x="58" y="69"/>
                      <a:pt x="58" y="69"/>
                      <a:pt x="58" y="69"/>
                    </a:cubicBezTo>
                    <a:cubicBezTo>
                      <a:pt x="47" y="71"/>
                      <a:pt x="38" y="71"/>
                      <a:pt x="29" y="71"/>
                    </a:cubicBezTo>
                    <a:cubicBezTo>
                      <a:pt x="15" y="71"/>
                      <a:pt x="0" y="68"/>
                      <a:pt x="0" y="44"/>
                    </a:cubicBezTo>
                    <a:cubicBezTo>
                      <a:pt x="0" y="0"/>
                      <a:pt x="0" y="0"/>
                      <a:pt x="0" y="0"/>
                    </a:cubicBezTo>
                    <a:cubicBezTo>
                      <a:pt x="5" y="0"/>
                      <a:pt x="5" y="0"/>
                      <a:pt x="5" y="0"/>
                    </a:cubicBezTo>
                    <a:cubicBezTo>
                      <a:pt x="5" y="42"/>
                      <a:pt x="5" y="42"/>
                      <a:pt x="5" y="42"/>
                    </a:cubicBezTo>
                    <a:cubicBezTo>
                      <a:pt x="5" y="59"/>
                      <a:pt x="11" y="67"/>
                      <a:pt x="27" y="67"/>
                    </a:cubicBezTo>
                    <a:cubicBezTo>
                      <a:pt x="30" y="67"/>
                      <a:pt x="30" y="67"/>
                      <a:pt x="30" y="67"/>
                    </a:cubicBezTo>
                    <a:cubicBezTo>
                      <a:pt x="36" y="67"/>
                      <a:pt x="46" y="66"/>
                      <a:pt x="53" y="65"/>
                    </a:cubicBezTo>
                    <a:lnTo>
                      <a:pt x="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29" name="Freeform 44"/>
              <p:cNvSpPr>
                <a:spLocks/>
              </p:cNvSpPr>
              <p:nvPr userDrawn="1"/>
            </p:nvSpPr>
            <p:spPr bwMode="auto">
              <a:xfrm>
                <a:off x="2749" y="1248"/>
                <a:ext cx="136" cy="173"/>
              </a:xfrm>
              <a:custGeom>
                <a:avLst/>
                <a:gdLst>
                  <a:gd name="T0" fmla="*/ 57 w 57"/>
                  <a:gd name="T1" fmla="*/ 72 h 73"/>
                  <a:gd name="T2" fmla="*/ 34 w 57"/>
                  <a:gd name="T3" fmla="*/ 73 h 73"/>
                  <a:gd name="T4" fmla="*/ 29 w 57"/>
                  <a:gd name="T5" fmla="*/ 73 h 73"/>
                  <a:gd name="T6" fmla="*/ 0 w 57"/>
                  <a:gd name="T7" fmla="*/ 37 h 73"/>
                  <a:gd name="T8" fmla="*/ 34 w 57"/>
                  <a:gd name="T9" fmla="*/ 0 h 73"/>
                  <a:gd name="T10" fmla="*/ 55 w 57"/>
                  <a:gd name="T11" fmla="*/ 2 h 73"/>
                  <a:gd name="T12" fmla="*/ 54 w 57"/>
                  <a:gd name="T13" fmla="*/ 6 h 73"/>
                  <a:gd name="T14" fmla="*/ 35 w 57"/>
                  <a:gd name="T15" fmla="*/ 5 h 73"/>
                  <a:gd name="T16" fmla="*/ 6 w 57"/>
                  <a:gd name="T17" fmla="*/ 36 h 73"/>
                  <a:gd name="T18" fmla="*/ 37 w 57"/>
                  <a:gd name="T19" fmla="*/ 69 h 73"/>
                  <a:gd name="T20" fmla="*/ 56 w 57"/>
                  <a:gd name="T21" fmla="*/ 67 h 73"/>
                  <a:gd name="T22" fmla="*/ 57 w 57"/>
                  <a:gd name="T23"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73">
                    <a:moveTo>
                      <a:pt x="57" y="72"/>
                    </a:moveTo>
                    <a:cubicBezTo>
                      <a:pt x="49" y="73"/>
                      <a:pt x="42" y="73"/>
                      <a:pt x="34" y="73"/>
                    </a:cubicBezTo>
                    <a:cubicBezTo>
                      <a:pt x="32" y="73"/>
                      <a:pt x="31" y="73"/>
                      <a:pt x="29" y="73"/>
                    </a:cubicBezTo>
                    <a:cubicBezTo>
                      <a:pt x="10" y="72"/>
                      <a:pt x="0" y="62"/>
                      <a:pt x="0" y="37"/>
                    </a:cubicBezTo>
                    <a:cubicBezTo>
                      <a:pt x="0" y="8"/>
                      <a:pt x="13" y="0"/>
                      <a:pt x="34" y="0"/>
                    </a:cubicBezTo>
                    <a:cubicBezTo>
                      <a:pt x="40" y="0"/>
                      <a:pt x="48" y="0"/>
                      <a:pt x="55" y="2"/>
                    </a:cubicBezTo>
                    <a:cubicBezTo>
                      <a:pt x="54" y="6"/>
                      <a:pt x="54" y="6"/>
                      <a:pt x="54" y="6"/>
                    </a:cubicBezTo>
                    <a:cubicBezTo>
                      <a:pt x="44" y="5"/>
                      <a:pt x="41" y="5"/>
                      <a:pt x="35" y="5"/>
                    </a:cubicBezTo>
                    <a:cubicBezTo>
                      <a:pt x="9" y="5"/>
                      <a:pt x="6" y="21"/>
                      <a:pt x="6" y="36"/>
                    </a:cubicBezTo>
                    <a:cubicBezTo>
                      <a:pt x="6" y="61"/>
                      <a:pt x="13" y="69"/>
                      <a:pt x="37" y="69"/>
                    </a:cubicBezTo>
                    <a:cubicBezTo>
                      <a:pt x="42" y="69"/>
                      <a:pt x="48" y="68"/>
                      <a:pt x="56" y="67"/>
                    </a:cubicBezTo>
                    <a:lnTo>
                      <a:pt x="57"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30" name="Freeform 45"/>
              <p:cNvSpPr>
                <a:spLocks noEditPoints="1"/>
              </p:cNvSpPr>
              <p:nvPr userDrawn="1"/>
            </p:nvSpPr>
            <p:spPr bwMode="auto">
              <a:xfrm>
                <a:off x="2899" y="1248"/>
                <a:ext cx="145" cy="173"/>
              </a:xfrm>
              <a:custGeom>
                <a:avLst/>
                <a:gdLst>
                  <a:gd name="T0" fmla="*/ 38 w 61"/>
                  <a:gd name="T1" fmla="*/ 29 h 73"/>
                  <a:gd name="T2" fmla="*/ 55 w 61"/>
                  <a:gd name="T3" fmla="*/ 30 h 73"/>
                  <a:gd name="T4" fmla="*/ 30 w 61"/>
                  <a:gd name="T5" fmla="*/ 5 h 73"/>
                  <a:gd name="T6" fmla="*/ 9 w 61"/>
                  <a:gd name="T7" fmla="*/ 7 h 73"/>
                  <a:gd name="T8" fmla="*/ 8 w 61"/>
                  <a:gd name="T9" fmla="*/ 2 h 73"/>
                  <a:gd name="T10" fmla="*/ 31 w 61"/>
                  <a:gd name="T11" fmla="*/ 0 h 73"/>
                  <a:gd name="T12" fmla="*/ 61 w 61"/>
                  <a:gd name="T13" fmla="*/ 27 h 73"/>
                  <a:gd name="T14" fmla="*/ 61 w 61"/>
                  <a:gd name="T15" fmla="*/ 71 h 73"/>
                  <a:gd name="T16" fmla="*/ 33 w 61"/>
                  <a:gd name="T17" fmla="*/ 73 h 73"/>
                  <a:gd name="T18" fmla="*/ 0 w 61"/>
                  <a:gd name="T19" fmla="*/ 51 h 73"/>
                  <a:gd name="T20" fmla="*/ 38 w 61"/>
                  <a:gd name="T21" fmla="*/ 29 h 73"/>
                  <a:gd name="T22" fmla="*/ 55 w 61"/>
                  <a:gd name="T23" fmla="*/ 35 h 73"/>
                  <a:gd name="T24" fmla="*/ 37 w 61"/>
                  <a:gd name="T25" fmla="*/ 34 h 73"/>
                  <a:gd name="T26" fmla="*/ 5 w 61"/>
                  <a:gd name="T27" fmla="*/ 51 h 73"/>
                  <a:gd name="T28" fmla="*/ 33 w 61"/>
                  <a:gd name="T29" fmla="*/ 69 h 73"/>
                  <a:gd name="T30" fmla="*/ 55 w 61"/>
                  <a:gd name="T31" fmla="*/ 67 h 73"/>
                  <a:gd name="T32" fmla="*/ 55 w 61"/>
                  <a:gd name="T33"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3">
                    <a:moveTo>
                      <a:pt x="38" y="29"/>
                    </a:moveTo>
                    <a:cubicBezTo>
                      <a:pt x="43" y="29"/>
                      <a:pt x="51" y="30"/>
                      <a:pt x="55" y="30"/>
                    </a:cubicBezTo>
                    <a:cubicBezTo>
                      <a:pt x="55" y="9"/>
                      <a:pt x="46" y="5"/>
                      <a:pt x="30" y="5"/>
                    </a:cubicBezTo>
                    <a:cubicBezTo>
                      <a:pt x="24" y="5"/>
                      <a:pt x="19" y="5"/>
                      <a:pt x="9" y="7"/>
                    </a:cubicBezTo>
                    <a:cubicBezTo>
                      <a:pt x="8" y="2"/>
                      <a:pt x="8" y="2"/>
                      <a:pt x="8" y="2"/>
                    </a:cubicBezTo>
                    <a:cubicBezTo>
                      <a:pt x="17" y="0"/>
                      <a:pt x="23" y="0"/>
                      <a:pt x="31" y="0"/>
                    </a:cubicBezTo>
                    <a:cubicBezTo>
                      <a:pt x="46" y="0"/>
                      <a:pt x="61" y="5"/>
                      <a:pt x="61" y="27"/>
                    </a:cubicBezTo>
                    <a:cubicBezTo>
                      <a:pt x="61" y="71"/>
                      <a:pt x="61" y="71"/>
                      <a:pt x="61" y="71"/>
                    </a:cubicBezTo>
                    <a:cubicBezTo>
                      <a:pt x="50" y="73"/>
                      <a:pt x="41" y="73"/>
                      <a:pt x="33" y="73"/>
                    </a:cubicBezTo>
                    <a:cubicBezTo>
                      <a:pt x="11" y="73"/>
                      <a:pt x="0" y="68"/>
                      <a:pt x="0" y="51"/>
                    </a:cubicBezTo>
                    <a:cubicBezTo>
                      <a:pt x="0" y="34"/>
                      <a:pt x="13" y="29"/>
                      <a:pt x="38" y="29"/>
                    </a:cubicBezTo>
                    <a:close/>
                    <a:moveTo>
                      <a:pt x="55" y="35"/>
                    </a:moveTo>
                    <a:cubicBezTo>
                      <a:pt x="50" y="35"/>
                      <a:pt x="41" y="34"/>
                      <a:pt x="37" y="34"/>
                    </a:cubicBezTo>
                    <a:cubicBezTo>
                      <a:pt x="16" y="34"/>
                      <a:pt x="5" y="38"/>
                      <a:pt x="5" y="51"/>
                    </a:cubicBezTo>
                    <a:cubicBezTo>
                      <a:pt x="5" y="64"/>
                      <a:pt x="13" y="69"/>
                      <a:pt x="33" y="69"/>
                    </a:cubicBezTo>
                    <a:cubicBezTo>
                      <a:pt x="38" y="69"/>
                      <a:pt x="48" y="68"/>
                      <a:pt x="55" y="67"/>
                    </a:cubicBezTo>
                    <a:lnTo>
                      <a:pt x="5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31" name="Freeform 46"/>
              <p:cNvSpPr>
                <a:spLocks/>
              </p:cNvSpPr>
              <p:nvPr userDrawn="1"/>
            </p:nvSpPr>
            <p:spPr bwMode="auto">
              <a:xfrm>
                <a:off x="3077" y="1193"/>
                <a:ext cx="76" cy="228"/>
              </a:xfrm>
              <a:custGeom>
                <a:avLst/>
                <a:gdLst>
                  <a:gd name="T0" fmla="*/ 0 w 32"/>
                  <a:gd name="T1" fmla="*/ 0 h 96"/>
                  <a:gd name="T2" fmla="*/ 6 w 32"/>
                  <a:gd name="T3" fmla="*/ 0 h 96"/>
                  <a:gd name="T4" fmla="*/ 6 w 32"/>
                  <a:gd name="T5" fmla="*/ 25 h 96"/>
                  <a:gd name="T6" fmla="*/ 31 w 32"/>
                  <a:gd name="T7" fmla="*/ 25 h 96"/>
                  <a:gd name="T8" fmla="*/ 31 w 32"/>
                  <a:gd name="T9" fmla="*/ 30 h 96"/>
                  <a:gd name="T10" fmla="*/ 6 w 32"/>
                  <a:gd name="T11" fmla="*/ 30 h 96"/>
                  <a:gd name="T12" fmla="*/ 6 w 32"/>
                  <a:gd name="T13" fmla="*/ 76 h 96"/>
                  <a:gd name="T14" fmla="*/ 18 w 32"/>
                  <a:gd name="T15" fmla="*/ 92 h 96"/>
                  <a:gd name="T16" fmla="*/ 31 w 32"/>
                  <a:gd name="T17" fmla="*/ 89 h 96"/>
                  <a:gd name="T18" fmla="*/ 32 w 32"/>
                  <a:gd name="T19" fmla="*/ 94 h 96"/>
                  <a:gd name="T20" fmla="*/ 17 w 32"/>
                  <a:gd name="T21" fmla="*/ 96 h 96"/>
                  <a:gd name="T22" fmla="*/ 0 w 32"/>
                  <a:gd name="T23" fmla="*/ 76 h 96"/>
                  <a:gd name="T24" fmla="*/ 0 w 32"/>
                  <a:gd name="T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96">
                    <a:moveTo>
                      <a:pt x="0" y="0"/>
                    </a:moveTo>
                    <a:cubicBezTo>
                      <a:pt x="6" y="0"/>
                      <a:pt x="6" y="0"/>
                      <a:pt x="6" y="0"/>
                    </a:cubicBezTo>
                    <a:cubicBezTo>
                      <a:pt x="6" y="25"/>
                      <a:pt x="6" y="25"/>
                      <a:pt x="6" y="25"/>
                    </a:cubicBezTo>
                    <a:cubicBezTo>
                      <a:pt x="31" y="25"/>
                      <a:pt x="31" y="25"/>
                      <a:pt x="31" y="25"/>
                    </a:cubicBezTo>
                    <a:cubicBezTo>
                      <a:pt x="31" y="30"/>
                      <a:pt x="31" y="30"/>
                      <a:pt x="31" y="30"/>
                    </a:cubicBezTo>
                    <a:cubicBezTo>
                      <a:pt x="6" y="30"/>
                      <a:pt x="6" y="30"/>
                      <a:pt x="6" y="30"/>
                    </a:cubicBezTo>
                    <a:cubicBezTo>
                      <a:pt x="6" y="76"/>
                      <a:pt x="6" y="76"/>
                      <a:pt x="6" y="76"/>
                    </a:cubicBezTo>
                    <a:cubicBezTo>
                      <a:pt x="6" y="89"/>
                      <a:pt x="8" y="92"/>
                      <a:pt x="18" y="92"/>
                    </a:cubicBezTo>
                    <a:cubicBezTo>
                      <a:pt x="23" y="92"/>
                      <a:pt x="28" y="90"/>
                      <a:pt x="31" y="89"/>
                    </a:cubicBezTo>
                    <a:cubicBezTo>
                      <a:pt x="32" y="94"/>
                      <a:pt x="32" y="94"/>
                      <a:pt x="32" y="94"/>
                    </a:cubicBezTo>
                    <a:cubicBezTo>
                      <a:pt x="30" y="95"/>
                      <a:pt x="25" y="96"/>
                      <a:pt x="17" y="96"/>
                    </a:cubicBezTo>
                    <a:cubicBezTo>
                      <a:pt x="8" y="96"/>
                      <a:pt x="0" y="94"/>
                      <a:pt x="0" y="7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32" name="Freeform 47"/>
              <p:cNvSpPr>
                <a:spLocks noEditPoints="1"/>
              </p:cNvSpPr>
              <p:nvPr userDrawn="1"/>
            </p:nvSpPr>
            <p:spPr bwMode="auto">
              <a:xfrm>
                <a:off x="3186" y="1186"/>
                <a:ext cx="22" cy="231"/>
              </a:xfrm>
              <a:custGeom>
                <a:avLst/>
                <a:gdLst>
                  <a:gd name="T0" fmla="*/ 5 w 9"/>
                  <a:gd name="T1" fmla="*/ 11 h 97"/>
                  <a:gd name="T2" fmla="*/ 0 w 9"/>
                  <a:gd name="T3" fmla="*/ 5 h 97"/>
                  <a:gd name="T4" fmla="*/ 5 w 9"/>
                  <a:gd name="T5" fmla="*/ 0 h 97"/>
                  <a:gd name="T6" fmla="*/ 9 w 9"/>
                  <a:gd name="T7" fmla="*/ 5 h 97"/>
                  <a:gd name="T8" fmla="*/ 5 w 9"/>
                  <a:gd name="T9" fmla="*/ 11 h 97"/>
                  <a:gd name="T10" fmla="*/ 7 w 9"/>
                  <a:gd name="T11" fmla="*/ 28 h 97"/>
                  <a:gd name="T12" fmla="*/ 7 w 9"/>
                  <a:gd name="T13" fmla="*/ 97 h 97"/>
                  <a:gd name="T14" fmla="*/ 2 w 9"/>
                  <a:gd name="T15" fmla="*/ 97 h 97"/>
                  <a:gd name="T16" fmla="*/ 2 w 9"/>
                  <a:gd name="T17" fmla="*/ 28 h 97"/>
                  <a:gd name="T18" fmla="*/ 7 w 9"/>
                  <a:gd name="T19" fmla="*/ 2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7">
                    <a:moveTo>
                      <a:pt x="5" y="11"/>
                    </a:moveTo>
                    <a:cubicBezTo>
                      <a:pt x="1" y="11"/>
                      <a:pt x="0" y="8"/>
                      <a:pt x="0" y="5"/>
                    </a:cubicBezTo>
                    <a:cubicBezTo>
                      <a:pt x="0" y="3"/>
                      <a:pt x="1" y="0"/>
                      <a:pt x="5" y="0"/>
                    </a:cubicBezTo>
                    <a:cubicBezTo>
                      <a:pt x="8" y="0"/>
                      <a:pt x="9" y="3"/>
                      <a:pt x="9" y="5"/>
                    </a:cubicBezTo>
                    <a:cubicBezTo>
                      <a:pt x="9" y="8"/>
                      <a:pt x="8" y="11"/>
                      <a:pt x="5" y="11"/>
                    </a:cubicBezTo>
                    <a:close/>
                    <a:moveTo>
                      <a:pt x="7" y="28"/>
                    </a:moveTo>
                    <a:cubicBezTo>
                      <a:pt x="7" y="97"/>
                      <a:pt x="7" y="97"/>
                      <a:pt x="7" y="97"/>
                    </a:cubicBezTo>
                    <a:cubicBezTo>
                      <a:pt x="2" y="97"/>
                      <a:pt x="2" y="97"/>
                      <a:pt x="2" y="97"/>
                    </a:cubicBezTo>
                    <a:cubicBezTo>
                      <a:pt x="2" y="28"/>
                      <a:pt x="2" y="28"/>
                      <a:pt x="2" y="28"/>
                    </a:cubicBez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33" name="Freeform 48"/>
              <p:cNvSpPr>
                <a:spLocks noEditPoints="1"/>
              </p:cNvSpPr>
              <p:nvPr userDrawn="1"/>
            </p:nvSpPr>
            <p:spPr bwMode="auto">
              <a:xfrm>
                <a:off x="3243" y="1248"/>
                <a:ext cx="157" cy="173"/>
              </a:xfrm>
              <a:custGeom>
                <a:avLst/>
                <a:gdLst>
                  <a:gd name="T0" fmla="*/ 33 w 66"/>
                  <a:gd name="T1" fmla="*/ 0 h 73"/>
                  <a:gd name="T2" fmla="*/ 66 w 66"/>
                  <a:gd name="T3" fmla="*/ 37 h 73"/>
                  <a:gd name="T4" fmla="*/ 33 w 66"/>
                  <a:gd name="T5" fmla="*/ 73 h 73"/>
                  <a:gd name="T6" fmla="*/ 0 w 66"/>
                  <a:gd name="T7" fmla="*/ 37 h 73"/>
                  <a:gd name="T8" fmla="*/ 33 w 66"/>
                  <a:gd name="T9" fmla="*/ 0 h 73"/>
                  <a:gd name="T10" fmla="*/ 33 w 66"/>
                  <a:gd name="T11" fmla="*/ 5 h 73"/>
                  <a:gd name="T12" fmla="*/ 6 w 66"/>
                  <a:gd name="T13" fmla="*/ 37 h 73"/>
                  <a:gd name="T14" fmla="*/ 33 w 66"/>
                  <a:gd name="T15" fmla="*/ 69 h 73"/>
                  <a:gd name="T16" fmla="*/ 60 w 66"/>
                  <a:gd name="T17" fmla="*/ 37 h 73"/>
                  <a:gd name="T18" fmla="*/ 33 w 66"/>
                  <a:gd name="T19" fmla="*/ 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73">
                    <a:moveTo>
                      <a:pt x="33" y="0"/>
                    </a:moveTo>
                    <a:cubicBezTo>
                      <a:pt x="59" y="0"/>
                      <a:pt x="66" y="18"/>
                      <a:pt x="66" y="37"/>
                    </a:cubicBezTo>
                    <a:cubicBezTo>
                      <a:pt x="66" y="56"/>
                      <a:pt x="59" y="73"/>
                      <a:pt x="33" y="73"/>
                    </a:cubicBezTo>
                    <a:cubicBezTo>
                      <a:pt x="6" y="73"/>
                      <a:pt x="0" y="56"/>
                      <a:pt x="0" y="37"/>
                    </a:cubicBezTo>
                    <a:cubicBezTo>
                      <a:pt x="0" y="18"/>
                      <a:pt x="6" y="0"/>
                      <a:pt x="33" y="0"/>
                    </a:cubicBezTo>
                    <a:close/>
                    <a:moveTo>
                      <a:pt x="33" y="5"/>
                    </a:moveTo>
                    <a:cubicBezTo>
                      <a:pt x="8" y="5"/>
                      <a:pt x="6" y="23"/>
                      <a:pt x="6" y="37"/>
                    </a:cubicBezTo>
                    <a:cubicBezTo>
                      <a:pt x="6" y="51"/>
                      <a:pt x="8" y="69"/>
                      <a:pt x="33" y="69"/>
                    </a:cubicBezTo>
                    <a:cubicBezTo>
                      <a:pt x="58" y="69"/>
                      <a:pt x="60" y="51"/>
                      <a:pt x="60" y="37"/>
                    </a:cubicBezTo>
                    <a:cubicBezTo>
                      <a:pt x="60" y="23"/>
                      <a:pt x="58" y="5"/>
                      <a:pt x="3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34" name="Freeform 49"/>
              <p:cNvSpPr>
                <a:spLocks/>
              </p:cNvSpPr>
              <p:nvPr userDrawn="1"/>
            </p:nvSpPr>
            <p:spPr bwMode="auto">
              <a:xfrm>
                <a:off x="3436" y="1248"/>
                <a:ext cx="137" cy="169"/>
              </a:xfrm>
              <a:custGeom>
                <a:avLst/>
                <a:gdLst>
                  <a:gd name="T0" fmla="*/ 5 w 58"/>
                  <a:gd name="T1" fmla="*/ 71 h 71"/>
                  <a:gd name="T2" fmla="*/ 0 w 58"/>
                  <a:gd name="T3" fmla="*/ 71 h 71"/>
                  <a:gd name="T4" fmla="*/ 0 w 58"/>
                  <a:gd name="T5" fmla="*/ 2 h 71"/>
                  <a:gd name="T6" fmla="*/ 30 w 58"/>
                  <a:gd name="T7" fmla="*/ 0 h 71"/>
                  <a:gd name="T8" fmla="*/ 58 w 58"/>
                  <a:gd name="T9" fmla="*/ 28 h 71"/>
                  <a:gd name="T10" fmla="*/ 58 w 58"/>
                  <a:gd name="T11" fmla="*/ 71 h 71"/>
                  <a:gd name="T12" fmla="*/ 53 w 58"/>
                  <a:gd name="T13" fmla="*/ 71 h 71"/>
                  <a:gd name="T14" fmla="*/ 53 w 58"/>
                  <a:gd name="T15" fmla="*/ 29 h 71"/>
                  <a:gd name="T16" fmla="*/ 30 w 58"/>
                  <a:gd name="T17" fmla="*/ 5 h 71"/>
                  <a:gd name="T18" fmla="*/ 5 w 58"/>
                  <a:gd name="T19" fmla="*/ 7 h 71"/>
                  <a:gd name="T20" fmla="*/ 5 w 58"/>
                  <a:gd name="T21"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71">
                    <a:moveTo>
                      <a:pt x="5" y="71"/>
                    </a:moveTo>
                    <a:cubicBezTo>
                      <a:pt x="0" y="71"/>
                      <a:pt x="0" y="71"/>
                      <a:pt x="0" y="71"/>
                    </a:cubicBezTo>
                    <a:cubicBezTo>
                      <a:pt x="0" y="2"/>
                      <a:pt x="0" y="2"/>
                      <a:pt x="0" y="2"/>
                    </a:cubicBezTo>
                    <a:cubicBezTo>
                      <a:pt x="11" y="1"/>
                      <a:pt x="21" y="0"/>
                      <a:pt x="30" y="0"/>
                    </a:cubicBezTo>
                    <a:cubicBezTo>
                      <a:pt x="44" y="0"/>
                      <a:pt x="58" y="4"/>
                      <a:pt x="58" y="28"/>
                    </a:cubicBezTo>
                    <a:cubicBezTo>
                      <a:pt x="58" y="71"/>
                      <a:pt x="58" y="71"/>
                      <a:pt x="58" y="71"/>
                    </a:cubicBezTo>
                    <a:cubicBezTo>
                      <a:pt x="53" y="71"/>
                      <a:pt x="53" y="71"/>
                      <a:pt x="53" y="71"/>
                    </a:cubicBezTo>
                    <a:cubicBezTo>
                      <a:pt x="53" y="29"/>
                      <a:pt x="53" y="29"/>
                      <a:pt x="53" y="29"/>
                    </a:cubicBezTo>
                    <a:cubicBezTo>
                      <a:pt x="53" y="12"/>
                      <a:pt x="46" y="5"/>
                      <a:pt x="30" y="5"/>
                    </a:cubicBezTo>
                    <a:cubicBezTo>
                      <a:pt x="24" y="5"/>
                      <a:pt x="14" y="5"/>
                      <a:pt x="5" y="7"/>
                    </a:cubicBezTo>
                    <a:lnTo>
                      <a:pt x="5"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35" name="Freeform 50"/>
              <p:cNvSpPr>
                <a:spLocks/>
              </p:cNvSpPr>
              <p:nvPr userDrawn="1"/>
            </p:nvSpPr>
            <p:spPr bwMode="auto">
              <a:xfrm>
                <a:off x="2194" y="1507"/>
                <a:ext cx="168" cy="228"/>
              </a:xfrm>
              <a:custGeom>
                <a:avLst/>
                <a:gdLst>
                  <a:gd name="T0" fmla="*/ 1 w 71"/>
                  <a:gd name="T1" fmla="*/ 87 h 96"/>
                  <a:gd name="T2" fmla="*/ 33 w 71"/>
                  <a:gd name="T3" fmla="*/ 91 h 96"/>
                  <a:gd name="T4" fmla="*/ 65 w 71"/>
                  <a:gd name="T5" fmla="*/ 71 h 96"/>
                  <a:gd name="T6" fmla="*/ 36 w 71"/>
                  <a:gd name="T7" fmla="*/ 50 h 96"/>
                  <a:gd name="T8" fmla="*/ 3 w 71"/>
                  <a:gd name="T9" fmla="*/ 23 h 96"/>
                  <a:gd name="T10" fmla="*/ 35 w 71"/>
                  <a:gd name="T11" fmla="*/ 0 h 96"/>
                  <a:gd name="T12" fmla="*/ 62 w 71"/>
                  <a:gd name="T13" fmla="*/ 3 h 96"/>
                  <a:gd name="T14" fmla="*/ 60 w 71"/>
                  <a:gd name="T15" fmla="*/ 8 h 96"/>
                  <a:gd name="T16" fmla="*/ 37 w 71"/>
                  <a:gd name="T17" fmla="*/ 5 h 96"/>
                  <a:gd name="T18" fmla="*/ 9 w 71"/>
                  <a:gd name="T19" fmla="*/ 23 h 96"/>
                  <a:gd name="T20" fmla="*/ 38 w 71"/>
                  <a:gd name="T21" fmla="*/ 45 h 96"/>
                  <a:gd name="T22" fmla="*/ 71 w 71"/>
                  <a:gd name="T23" fmla="*/ 71 h 96"/>
                  <a:gd name="T24" fmla="*/ 32 w 71"/>
                  <a:gd name="T25" fmla="*/ 96 h 96"/>
                  <a:gd name="T26" fmla="*/ 0 w 71"/>
                  <a:gd name="T27" fmla="*/ 92 h 96"/>
                  <a:gd name="T28" fmla="*/ 1 w 71"/>
                  <a:gd name="T29" fmla="*/ 8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96">
                    <a:moveTo>
                      <a:pt x="1" y="87"/>
                    </a:moveTo>
                    <a:cubicBezTo>
                      <a:pt x="12" y="90"/>
                      <a:pt x="21" y="91"/>
                      <a:pt x="33" y="91"/>
                    </a:cubicBezTo>
                    <a:cubicBezTo>
                      <a:pt x="43" y="91"/>
                      <a:pt x="65" y="90"/>
                      <a:pt x="65" y="71"/>
                    </a:cubicBezTo>
                    <a:cubicBezTo>
                      <a:pt x="65" y="54"/>
                      <a:pt x="50" y="53"/>
                      <a:pt x="36" y="50"/>
                    </a:cubicBezTo>
                    <a:cubicBezTo>
                      <a:pt x="21" y="47"/>
                      <a:pt x="3" y="44"/>
                      <a:pt x="3" y="23"/>
                    </a:cubicBezTo>
                    <a:cubicBezTo>
                      <a:pt x="3" y="5"/>
                      <a:pt x="19" y="0"/>
                      <a:pt x="35" y="0"/>
                    </a:cubicBezTo>
                    <a:cubicBezTo>
                      <a:pt x="46" y="0"/>
                      <a:pt x="54" y="1"/>
                      <a:pt x="62" y="3"/>
                    </a:cubicBezTo>
                    <a:cubicBezTo>
                      <a:pt x="61" y="5"/>
                      <a:pt x="61" y="6"/>
                      <a:pt x="60" y="8"/>
                    </a:cubicBezTo>
                    <a:cubicBezTo>
                      <a:pt x="51" y="6"/>
                      <a:pt x="45" y="5"/>
                      <a:pt x="37" y="5"/>
                    </a:cubicBezTo>
                    <a:cubicBezTo>
                      <a:pt x="23" y="5"/>
                      <a:pt x="9" y="8"/>
                      <a:pt x="9" y="23"/>
                    </a:cubicBezTo>
                    <a:cubicBezTo>
                      <a:pt x="9" y="39"/>
                      <a:pt x="20" y="42"/>
                      <a:pt x="38" y="45"/>
                    </a:cubicBezTo>
                    <a:cubicBezTo>
                      <a:pt x="56" y="49"/>
                      <a:pt x="71" y="51"/>
                      <a:pt x="71" y="71"/>
                    </a:cubicBezTo>
                    <a:cubicBezTo>
                      <a:pt x="71" y="93"/>
                      <a:pt x="49" y="96"/>
                      <a:pt x="32" y="96"/>
                    </a:cubicBezTo>
                    <a:cubicBezTo>
                      <a:pt x="23" y="96"/>
                      <a:pt x="9" y="95"/>
                      <a:pt x="0" y="92"/>
                    </a:cubicBezTo>
                    <a:lnTo>
                      <a:pt x="1"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36" name="Freeform 51"/>
              <p:cNvSpPr>
                <a:spLocks noEditPoints="1"/>
              </p:cNvSpPr>
              <p:nvPr userDrawn="1"/>
            </p:nvSpPr>
            <p:spPr bwMode="auto">
              <a:xfrm>
                <a:off x="2389" y="1562"/>
                <a:ext cx="159" cy="173"/>
              </a:xfrm>
              <a:custGeom>
                <a:avLst/>
                <a:gdLst>
                  <a:gd name="T0" fmla="*/ 6 w 67"/>
                  <a:gd name="T1" fmla="*/ 39 h 73"/>
                  <a:gd name="T2" fmla="*/ 37 w 67"/>
                  <a:gd name="T3" fmla="*/ 69 h 73"/>
                  <a:gd name="T4" fmla="*/ 62 w 67"/>
                  <a:gd name="T5" fmla="*/ 66 h 73"/>
                  <a:gd name="T6" fmla="*/ 63 w 67"/>
                  <a:gd name="T7" fmla="*/ 71 h 73"/>
                  <a:gd name="T8" fmla="*/ 36 w 67"/>
                  <a:gd name="T9" fmla="*/ 73 h 73"/>
                  <a:gd name="T10" fmla="*/ 0 w 67"/>
                  <a:gd name="T11" fmla="*/ 36 h 73"/>
                  <a:gd name="T12" fmla="*/ 33 w 67"/>
                  <a:gd name="T13" fmla="*/ 0 h 73"/>
                  <a:gd name="T14" fmla="*/ 67 w 67"/>
                  <a:gd name="T15" fmla="*/ 36 h 73"/>
                  <a:gd name="T16" fmla="*/ 67 w 67"/>
                  <a:gd name="T17" fmla="*/ 39 h 73"/>
                  <a:gd name="T18" fmla="*/ 6 w 67"/>
                  <a:gd name="T19" fmla="*/ 39 h 73"/>
                  <a:gd name="T20" fmla="*/ 61 w 67"/>
                  <a:gd name="T21" fmla="*/ 34 h 73"/>
                  <a:gd name="T22" fmla="*/ 33 w 67"/>
                  <a:gd name="T23" fmla="*/ 4 h 73"/>
                  <a:gd name="T24" fmla="*/ 6 w 67"/>
                  <a:gd name="T25" fmla="*/ 34 h 73"/>
                  <a:gd name="T26" fmla="*/ 61 w 67"/>
                  <a:gd name="T27"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73">
                    <a:moveTo>
                      <a:pt x="6" y="39"/>
                    </a:moveTo>
                    <a:cubicBezTo>
                      <a:pt x="6" y="63"/>
                      <a:pt x="19" y="69"/>
                      <a:pt x="37" y="69"/>
                    </a:cubicBezTo>
                    <a:cubicBezTo>
                      <a:pt x="47" y="69"/>
                      <a:pt x="54" y="68"/>
                      <a:pt x="62" y="66"/>
                    </a:cubicBezTo>
                    <a:cubicBezTo>
                      <a:pt x="63" y="71"/>
                      <a:pt x="63" y="71"/>
                      <a:pt x="63" y="71"/>
                    </a:cubicBezTo>
                    <a:cubicBezTo>
                      <a:pt x="55" y="72"/>
                      <a:pt x="45" y="73"/>
                      <a:pt x="36" y="73"/>
                    </a:cubicBezTo>
                    <a:cubicBezTo>
                      <a:pt x="11" y="73"/>
                      <a:pt x="0" y="63"/>
                      <a:pt x="0" y="36"/>
                    </a:cubicBezTo>
                    <a:cubicBezTo>
                      <a:pt x="0" y="15"/>
                      <a:pt x="8" y="0"/>
                      <a:pt x="33" y="0"/>
                    </a:cubicBezTo>
                    <a:cubicBezTo>
                      <a:pt x="53" y="0"/>
                      <a:pt x="67" y="10"/>
                      <a:pt x="67" y="36"/>
                    </a:cubicBezTo>
                    <a:cubicBezTo>
                      <a:pt x="67" y="39"/>
                      <a:pt x="67" y="39"/>
                      <a:pt x="67" y="39"/>
                    </a:cubicBezTo>
                    <a:lnTo>
                      <a:pt x="6" y="39"/>
                    </a:lnTo>
                    <a:close/>
                    <a:moveTo>
                      <a:pt x="61" y="34"/>
                    </a:moveTo>
                    <a:cubicBezTo>
                      <a:pt x="61" y="13"/>
                      <a:pt x="49" y="4"/>
                      <a:pt x="33" y="4"/>
                    </a:cubicBezTo>
                    <a:cubicBezTo>
                      <a:pt x="19" y="4"/>
                      <a:pt x="6" y="11"/>
                      <a:pt x="6" y="34"/>
                    </a:cubicBezTo>
                    <a:lnTo>
                      <a:pt x="6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37" name="Freeform 52"/>
              <p:cNvSpPr>
                <a:spLocks/>
              </p:cNvSpPr>
              <p:nvPr userDrawn="1"/>
            </p:nvSpPr>
            <p:spPr bwMode="auto">
              <a:xfrm>
                <a:off x="2581" y="1562"/>
                <a:ext cx="121" cy="169"/>
              </a:xfrm>
              <a:custGeom>
                <a:avLst/>
                <a:gdLst>
                  <a:gd name="T0" fmla="*/ 6 w 51"/>
                  <a:gd name="T1" fmla="*/ 7 h 71"/>
                  <a:gd name="T2" fmla="*/ 6 w 51"/>
                  <a:gd name="T3" fmla="*/ 71 h 71"/>
                  <a:gd name="T4" fmla="*/ 0 w 51"/>
                  <a:gd name="T5" fmla="*/ 71 h 71"/>
                  <a:gd name="T6" fmla="*/ 0 w 51"/>
                  <a:gd name="T7" fmla="*/ 2 h 71"/>
                  <a:gd name="T8" fmla="*/ 22 w 51"/>
                  <a:gd name="T9" fmla="*/ 0 h 71"/>
                  <a:gd name="T10" fmla="*/ 51 w 51"/>
                  <a:gd name="T11" fmla="*/ 22 h 71"/>
                  <a:gd name="T12" fmla="*/ 45 w 51"/>
                  <a:gd name="T13" fmla="*/ 22 h 71"/>
                  <a:gd name="T14" fmla="*/ 22 w 51"/>
                  <a:gd name="T15" fmla="*/ 4 h 71"/>
                  <a:gd name="T16" fmla="*/ 6 w 51"/>
                  <a:gd name="T17" fmla="*/ 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71">
                    <a:moveTo>
                      <a:pt x="6" y="7"/>
                    </a:moveTo>
                    <a:cubicBezTo>
                      <a:pt x="6" y="71"/>
                      <a:pt x="6" y="71"/>
                      <a:pt x="6" y="71"/>
                    </a:cubicBezTo>
                    <a:cubicBezTo>
                      <a:pt x="0" y="71"/>
                      <a:pt x="0" y="71"/>
                      <a:pt x="0" y="71"/>
                    </a:cubicBezTo>
                    <a:cubicBezTo>
                      <a:pt x="0" y="2"/>
                      <a:pt x="0" y="2"/>
                      <a:pt x="0" y="2"/>
                    </a:cubicBezTo>
                    <a:cubicBezTo>
                      <a:pt x="8" y="1"/>
                      <a:pt x="16" y="0"/>
                      <a:pt x="22" y="0"/>
                    </a:cubicBezTo>
                    <a:cubicBezTo>
                      <a:pt x="39" y="0"/>
                      <a:pt x="50" y="7"/>
                      <a:pt x="51" y="22"/>
                    </a:cubicBezTo>
                    <a:cubicBezTo>
                      <a:pt x="45" y="22"/>
                      <a:pt x="45" y="22"/>
                      <a:pt x="45" y="22"/>
                    </a:cubicBezTo>
                    <a:cubicBezTo>
                      <a:pt x="44" y="11"/>
                      <a:pt x="37" y="4"/>
                      <a:pt x="22" y="4"/>
                    </a:cubicBezTo>
                    <a:cubicBezTo>
                      <a:pt x="17" y="4"/>
                      <a:pt x="11" y="5"/>
                      <a:pt x="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38" name="Freeform 53"/>
              <p:cNvSpPr>
                <a:spLocks/>
              </p:cNvSpPr>
              <p:nvPr userDrawn="1"/>
            </p:nvSpPr>
            <p:spPr bwMode="auto">
              <a:xfrm>
                <a:off x="2709" y="1566"/>
                <a:ext cx="152" cy="165"/>
              </a:xfrm>
              <a:custGeom>
                <a:avLst/>
                <a:gdLst>
                  <a:gd name="T0" fmla="*/ 76 w 152"/>
                  <a:gd name="T1" fmla="*/ 158 h 165"/>
                  <a:gd name="T2" fmla="*/ 140 w 152"/>
                  <a:gd name="T3" fmla="*/ 0 h 165"/>
                  <a:gd name="T4" fmla="*/ 152 w 152"/>
                  <a:gd name="T5" fmla="*/ 0 h 165"/>
                  <a:gd name="T6" fmla="*/ 88 w 152"/>
                  <a:gd name="T7" fmla="*/ 165 h 165"/>
                  <a:gd name="T8" fmla="*/ 67 w 152"/>
                  <a:gd name="T9" fmla="*/ 165 h 165"/>
                  <a:gd name="T10" fmla="*/ 0 w 152"/>
                  <a:gd name="T11" fmla="*/ 0 h 165"/>
                  <a:gd name="T12" fmla="*/ 14 w 152"/>
                  <a:gd name="T13" fmla="*/ 0 h 165"/>
                  <a:gd name="T14" fmla="*/ 76 w 152"/>
                  <a:gd name="T15" fmla="*/ 15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65">
                    <a:moveTo>
                      <a:pt x="76" y="158"/>
                    </a:moveTo>
                    <a:lnTo>
                      <a:pt x="140" y="0"/>
                    </a:lnTo>
                    <a:lnTo>
                      <a:pt x="152" y="0"/>
                    </a:lnTo>
                    <a:lnTo>
                      <a:pt x="88" y="165"/>
                    </a:lnTo>
                    <a:lnTo>
                      <a:pt x="67" y="165"/>
                    </a:lnTo>
                    <a:lnTo>
                      <a:pt x="0" y="0"/>
                    </a:lnTo>
                    <a:lnTo>
                      <a:pt x="14" y="0"/>
                    </a:lnTo>
                    <a:lnTo>
                      <a:pt x="76"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39" name="Freeform 54"/>
              <p:cNvSpPr>
                <a:spLocks noEditPoints="1"/>
              </p:cNvSpPr>
              <p:nvPr userDrawn="1"/>
            </p:nvSpPr>
            <p:spPr bwMode="auto">
              <a:xfrm>
                <a:off x="2890" y="1500"/>
                <a:ext cx="21" cy="231"/>
              </a:xfrm>
              <a:custGeom>
                <a:avLst/>
                <a:gdLst>
                  <a:gd name="T0" fmla="*/ 4 w 9"/>
                  <a:gd name="T1" fmla="*/ 11 h 97"/>
                  <a:gd name="T2" fmla="*/ 0 w 9"/>
                  <a:gd name="T3" fmla="*/ 5 h 97"/>
                  <a:gd name="T4" fmla="*/ 4 w 9"/>
                  <a:gd name="T5" fmla="*/ 0 h 97"/>
                  <a:gd name="T6" fmla="*/ 9 w 9"/>
                  <a:gd name="T7" fmla="*/ 5 h 97"/>
                  <a:gd name="T8" fmla="*/ 4 w 9"/>
                  <a:gd name="T9" fmla="*/ 11 h 97"/>
                  <a:gd name="T10" fmla="*/ 7 w 9"/>
                  <a:gd name="T11" fmla="*/ 28 h 97"/>
                  <a:gd name="T12" fmla="*/ 7 w 9"/>
                  <a:gd name="T13" fmla="*/ 97 h 97"/>
                  <a:gd name="T14" fmla="*/ 1 w 9"/>
                  <a:gd name="T15" fmla="*/ 97 h 97"/>
                  <a:gd name="T16" fmla="*/ 1 w 9"/>
                  <a:gd name="T17" fmla="*/ 28 h 97"/>
                  <a:gd name="T18" fmla="*/ 7 w 9"/>
                  <a:gd name="T19" fmla="*/ 2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7">
                    <a:moveTo>
                      <a:pt x="4" y="11"/>
                    </a:moveTo>
                    <a:cubicBezTo>
                      <a:pt x="1" y="11"/>
                      <a:pt x="0" y="8"/>
                      <a:pt x="0" y="5"/>
                    </a:cubicBezTo>
                    <a:cubicBezTo>
                      <a:pt x="0" y="2"/>
                      <a:pt x="1" y="0"/>
                      <a:pt x="4" y="0"/>
                    </a:cubicBezTo>
                    <a:cubicBezTo>
                      <a:pt x="8" y="0"/>
                      <a:pt x="9" y="2"/>
                      <a:pt x="9" y="5"/>
                    </a:cubicBezTo>
                    <a:cubicBezTo>
                      <a:pt x="9" y="8"/>
                      <a:pt x="8" y="11"/>
                      <a:pt x="4" y="11"/>
                    </a:cubicBezTo>
                    <a:close/>
                    <a:moveTo>
                      <a:pt x="7" y="28"/>
                    </a:moveTo>
                    <a:cubicBezTo>
                      <a:pt x="7" y="97"/>
                      <a:pt x="7" y="97"/>
                      <a:pt x="7" y="97"/>
                    </a:cubicBezTo>
                    <a:cubicBezTo>
                      <a:pt x="1" y="97"/>
                      <a:pt x="1" y="97"/>
                      <a:pt x="1" y="97"/>
                    </a:cubicBezTo>
                    <a:cubicBezTo>
                      <a:pt x="1" y="28"/>
                      <a:pt x="1" y="28"/>
                      <a:pt x="1" y="28"/>
                    </a:cubicBez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0" name="Freeform 55"/>
              <p:cNvSpPr>
                <a:spLocks/>
              </p:cNvSpPr>
              <p:nvPr userDrawn="1"/>
            </p:nvSpPr>
            <p:spPr bwMode="auto">
              <a:xfrm>
                <a:off x="2942" y="1562"/>
                <a:ext cx="137" cy="173"/>
              </a:xfrm>
              <a:custGeom>
                <a:avLst/>
                <a:gdLst>
                  <a:gd name="T0" fmla="*/ 58 w 58"/>
                  <a:gd name="T1" fmla="*/ 72 h 73"/>
                  <a:gd name="T2" fmla="*/ 34 w 58"/>
                  <a:gd name="T3" fmla="*/ 73 h 73"/>
                  <a:gd name="T4" fmla="*/ 30 w 58"/>
                  <a:gd name="T5" fmla="*/ 73 h 73"/>
                  <a:gd name="T6" fmla="*/ 0 w 58"/>
                  <a:gd name="T7" fmla="*/ 37 h 73"/>
                  <a:gd name="T8" fmla="*/ 35 w 58"/>
                  <a:gd name="T9" fmla="*/ 0 h 73"/>
                  <a:gd name="T10" fmla="*/ 56 w 58"/>
                  <a:gd name="T11" fmla="*/ 2 h 73"/>
                  <a:gd name="T12" fmla="*/ 55 w 58"/>
                  <a:gd name="T13" fmla="*/ 6 h 73"/>
                  <a:gd name="T14" fmla="*/ 35 w 58"/>
                  <a:gd name="T15" fmla="*/ 4 h 73"/>
                  <a:gd name="T16" fmla="*/ 5 w 58"/>
                  <a:gd name="T17" fmla="*/ 36 h 73"/>
                  <a:gd name="T18" fmla="*/ 37 w 58"/>
                  <a:gd name="T19" fmla="*/ 69 h 73"/>
                  <a:gd name="T20" fmla="*/ 57 w 58"/>
                  <a:gd name="T21" fmla="*/ 67 h 73"/>
                  <a:gd name="T22" fmla="*/ 58 w 58"/>
                  <a:gd name="T23"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73">
                    <a:moveTo>
                      <a:pt x="58" y="72"/>
                    </a:moveTo>
                    <a:cubicBezTo>
                      <a:pt x="50" y="73"/>
                      <a:pt x="42" y="73"/>
                      <a:pt x="34" y="73"/>
                    </a:cubicBezTo>
                    <a:cubicBezTo>
                      <a:pt x="33" y="73"/>
                      <a:pt x="31" y="73"/>
                      <a:pt x="30" y="73"/>
                    </a:cubicBezTo>
                    <a:cubicBezTo>
                      <a:pt x="10" y="72"/>
                      <a:pt x="0" y="62"/>
                      <a:pt x="0" y="37"/>
                    </a:cubicBezTo>
                    <a:cubicBezTo>
                      <a:pt x="0" y="8"/>
                      <a:pt x="12" y="0"/>
                      <a:pt x="35" y="0"/>
                    </a:cubicBezTo>
                    <a:cubicBezTo>
                      <a:pt x="41" y="0"/>
                      <a:pt x="49" y="0"/>
                      <a:pt x="56" y="2"/>
                    </a:cubicBezTo>
                    <a:cubicBezTo>
                      <a:pt x="55" y="6"/>
                      <a:pt x="55" y="6"/>
                      <a:pt x="55" y="6"/>
                    </a:cubicBezTo>
                    <a:cubicBezTo>
                      <a:pt x="44" y="5"/>
                      <a:pt x="41" y="4"/>
                      <a:pt x="35" y="4"/>
                    </a:cubicBezTo>
                    <a:cubicBezTo>
                      <a:pt x="9" y="4"/>
                      <a:pt x="5" y="20"/>
                      <a:pt x="5" y="36"/>
                    </a:cubicBezTo>
                    <a:cubicBezTo>
                      <a:pt x="5" y="60"/>
                      <a:pt x="13" y="69"/>
                      <a:pt x="37" y="69"/>
                    </a:cubicBezTo>
                    <a:cubicBezTo>
                      <a:pt x="43" y="69"/>
                      <a:pt x="49" y="68"/>
                      <a:pt x="57" y="67"/>
                    </a:cubicBezTo>
                    <a:lnTo>
                      <a:pt x="5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1" name="Freeform 56"/>
              <p:cNvSpPr>
                <a:spLocks noEditPoints="1"/>
              </p:cNvSpPr>
              <p:nvPr userDrawn="1"/>
            </p:nvSpPr>
            <p:spPr bwMode="auto">
              <a:xfrm>
                <a:off x="3096" y="1562"/>
                <a:ext cx="159" cy="173"/>
              </a:xfrm>
              <a:custGeom>
                <a:avLst/>
                <a:gdLst>
                  <a:gd name="T0" fmla="*/ 6 w 67"/>
                  <a:gd name="T1" fmla="*/ 39 h 73"/>
                  <a:gd name="T2" fmla="*/ 37 w 67"/>
                  <a:gd name="T3" fmla="*/ 69 h 73"/>
                  <a:gd name="T4" fmla="*/ 62 w 67"/>
                  <a:gd name="T5" fmla="*/ 66 h 73"/>
                  <a:gd name="T6" fmla="*/ 63 w 67"/>
                  <a:gd name="T7" fmla="*/ 71 h 73"/>
                  <a:gd name="T8" fmla="*/ 36 w 67"/>
                  <a:gd name="T9" fmla="*/ 73 h 73"/>
                  <a:gd name="T10" fmla="*/ 0 w 67"/>
                  <a:gd name="T11" fmla="*/ 36 h 73"/>
                  <a:gd name="T12" fmla="*/ 34 w 67"/>
                  <a:gd name="T13" fmla="*/ 0 h 73"/>
                  <a:gd name="T14" fmla="*/ 67 w 67"/>
                  <a:gd name="T15" fmla="*/ 36 h 73"/>
                  <a:gd name="T16" fmla="*/ 67 w 67"/>
                  <a:gd name="T17" fmla="*/ 39 h 73"/>
                  <a:gd name="T18" fmla="*/ 6 w 67"/>
                  <a:gd name="T19" fmla="*/ 39 h 73"/>
                  <a:gd name="T20" fmla="*/ 61 w 67"/>
                  <a:gd name="T21" fmla="*/ 34 h 73"/>
                  <a:gd name="T22" fmla="*/ 34 w 67"/>
                  <a:gd name="T23" fmla="*/ 4 h 73"/>
                  <a:gd name="T24" fmla="*/ 6 w 67"/>
                  <a:gd name="T25" fmla="*/ 34 h 73"/>
                  <a:gd name="T26" fmla="*/ 61 w 67"/>
                  <a:gd name="T27"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73">
                    <a:moveTo>
                      <a:pt x="6" y="39"/>
                    </a:moveTo>
                    <a:cubicBezTo>
                      <a:pt x="6" y="63"/>
                      <a:pt x="19" y="69"/>
                      <a:pt x="37" y="69"/>
                    </a:cubicBezTo>
                    <a:cubicBezTo>
                      <a:pt x="47" y="69"/>
                      <a:pt x="54" y="68"/>
                      <a:pt x="62" y="66"/>
                    </a:cubicBezTo>
                    <a:cubicBezTo>
                      <a:pt x="63" y="71"/>
                      <a:pt x="63" y="71"/>
                      <a:pt x="63" y="71"/>
                    </a:cubicBezTo>
                    <a:cubicBezTo>
                      <a:pt x="55" y="72"/>
                      <a:pt x="45" y="73"/>
                      <a:pt x="36" y="73"/>
                    </a:cubicBezTo>
                    <a:cubicBezTo>
                      <a:pt x="11" y="73"/>
                      <a:pt x="0" y="63"/>
                      <a:pt x="0" y="36"/>
                    </a:cubicBezTo>
                    <a:cubicBezTo>
                      <a:pt x="0" y="15"/>
                      <a:pt x="8" y="0"/>
                      <a:pt x="34" y="0"/>
                    </a:cubicBezTo>
                    <a:cubicBezTo>
                      <a:pt x="53" y="0"/>
                      <a:pt x="67" y="10"/>
                      <a:pt x="67" y="36"/>
                    </a:cubicBezTo>
                    <a:cubicBezTo>
                      <a:pt x="67" y="39"/>
                      <a:pt x="67" y="39"/>
                      <a:pt x="67" y="39"/>
                    </a:cubicBezTo>
                    <a:lnTo>
                      <a:pt x="6" y="39"/>
                    </a:lnTo>
                    <a:close/>
                    <a:moveTo>
                      <a:pt x="61" y="34"/>
                    </a:moveTo>
                    <a:cubicBezTo>
                      <a:pt x="61" y="13"/>
                      <a:pt x="49" y="4"/>
                      <a:pt x="34" y="4"/>
                    </a:cubicBezTo>
                    <a:cubicBezTo>
                      <a:pt x="19" y="4"/>
                      <a:pt x="6" y="11"/>
                      <a:pt x="6" y="34"/>
                    </a:cubicBezTo>
                    <a:lnTo>
                      <a:pt x="6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2" name="Freeform 57"/>
              <p:cNvSpPr>
                <a:spLocks/>
              </p:cNvSpPr>
              <p:nvPr userDrawn="1"/>
            </p:nvSpPr>
            <p:spPr bwMode="auto">
              <a:xfrm>
                <a:off x="3277" y="1562"/>
                <a:ext cx="130" cy="173"/>
              </a:xfrm>
              <a:custGeom>
                <a:avLst/>
                <a:gdLst>
                  <a:gd name="T0" fmla="*/ 1 w 55"/>
                  <a:gd name="T1" fmla="*/ 66 h 73"/>
                  <a:gd name="T2" fmla="*/ 24 w 55"/>
                  <a:gd name="T3" fmla="*/ 69 h 73"/>
                  <a:gd name="T4" fmla="*/ 50 w 55"/>
                  <a:gd name="T5" fmla="*/ 55 h 73"/>
                  <a:gd name="T6" fmla="*/ 29 w 55"/>
                  <a:gd name="T7" fmla="*/ 38 h 73"/>
                  <a:gd name="T8" fmla="*/ 27 w 55"/>
                  <a:gd name="T9" fmla="*/ 38 h 73"/>
                  <a:gd name="T10" fmla="*/ 2 w 55"/>
                  <a:gd name="T11" fmla="*/ 18 h 73"/>
                  <a:gd name="T12" fmla="*/ 29 w 55"/>
                  <a:gd name="T13" fmla="*/ 0 h 73"/>
                  <a:gd name="T14" fmla="*/ 51 w 55"/>
                  <a:gd name="T15" fmla="*/ 2 h 73"/>
                  <a:gd name="T16" fmla="*/ 51 w 55"/>
                  <a:gd name="T17" fmla="*/ 7 h 73"/>
                  <a:gd name="T18" fmla="*/ 30 w 55"/>
                  <a:gd name="T19" fmla="*/ 4 h 73"/>
                  <a:gd name="T20" fmla="*/ 7 w 55"/>
                  <a:gd name="T21" fmla="*/ 18 h 73"/>
                  <a:gd name="T22" fmla="*/ 29 w 55"/>
                  <a:gd name="T23" fmla="*/ 33 h 73"/>
                  <a:gd name="T24" fmla="*/ 55 w 55"/>
                  <a:gd name="T25" fmla="*/ 54 h 73"/>
                  <a:gd name="T26" fmla="*/ 26 w 55"/>
                  <a:gd name="T27" fmla="*/ 73 h 73"/>
                  <a:gd name="T28" fmla="*/ 0 w 55"/>
                  <a:gd name="T29" fmla="*/ 71 h 73"/>
                  <a:gd name="T30" fmla="*/ 1 w 55"/>
                  <a:gd name="T31" fmla="*/ 6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73">
                    <a:moveTo>
                      <a:pt x="1" y="66"/>
                    </a:moveTo>
                    <a:cubicBezTo>
                      <a:pt x="7" y="67"/>
                      <a:pt x="16" y="69"/>
                      <a:pt x="24" y="69"/>
                    </a:cubicBezTo>
                    <a:cubicBezTo>
                      <a:pt x="38" y="69"/>
                      <a:pt x="50" y="66"/>
                      <a:pt x="50" y="55"/>
                    </a:cubicBezTo>
                    <a:cubicBezTo>
                      <a:pt x="50" y="43"/>
                      <a:pt x="40" y="41"/>
                      <a:pt x="29" y="38"/>
                    </a:cubicBezTo>
                    <a:cubicBezTo>
                      <a:pt x="27" y="38"/>
                      <a:pt x="27" y="38"/>
                      <a:pt x="27" y="38"/>
                    </a:cubicBezTo>
                    <a:cubicBezTo>
                      <a:pt x="16" y="36"/>
                      <a:pt x="2" y="33"/>
                      <a:pt x="2" y="18"/>
                    </a:cubicBezTo>
                    <a:cubicBezTo>
                      <a:pt x="2" y="5"/>
                      <a:pt x="13" y="0"/>
                      <a:pt x="29" y="0"/>
                    </a:cubicBezTo>
                    <a:cubicBezTo>
                      <a:pt x="39" y="0"/>
                      <a:pt x="46" y="1"/>
                      <a:pt x="51" y="2"/>
                    </a:cubicBezTo>
                    <a:cubicBezTo>
                      <a:pt x="51" y="7"/>
                      <a:pt x="51" y="7"/>
                      <a:pt x="51" y="7"/>
                    </a:cubicBezTo>
                    <a:cubicBezTo>
                      <a:pt x="46" y="6"/>
                      <a:pt x="39" y="4"/>
                      <a:pt x="30" y="4"/>
                    </a:cubicBezTo>
                    <a:cubicBezTo>
                      <a:pt x="17" y="4"/>
                      <a:pt x="7" y="8"/>
                      <a:pt x="7" y="18"/>
                    </a:cubicBezTo>
                    <a:cubicBezTo>
                      <a:pt x="7" y="29"/>
                      <a:pt x="18" y="31"/>
                      <a:pt x="29" y="33"/>
                    </a:cubicBezTo>
                    <a:cubicBezTo>
                      <a:pt x="43" y="36"/>
                      <a:pt x="55" y="39"/>
                      <a:pt x="55" y="54"/>
                    </a:cubicBezTo>
                    <a:cubicBezTo>
                      <a:pt x="55" y="71"/>
                      <a:pt x="40" y="73"/>
                      <a:pt x="26" y="73"/>
                    </a:cubicBezTo>
                    <a:cubicBezTo>
                      <a:pt x="16" y="73"/>
                      <a:pt x="8" y="72"/>
                      <a:pt x="0" y="71"/>
                    </a:cubicBezTo>
                    <a:lnTo>
                      <a:pt x="1"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3" name="Freeform 58"/>
              <p:cNvSpPr>
                <a:spLocks noEditPoints="1"/>
              </p:cNvSpPr>
              <p:nvPr userDrawn="1"/>
            </p:nvSpPr>
            <p:spPr bwMode="auto">
              <a:xfrm>
                <a:off x="2187" y="1826"/>
                <a:ext cx="185" cy="219"/>
              </a:xfrm>
              <a:custGeom>
                <a:avLst/>
                <a:gdLst>
                  <a:gd name="T0" fmla="*/ 154 w 185"/>
                  <a:gd name="T1" fmla="*/ 169 h 219"/>
                  <a:gd name="T2" fmla="*/ 33 w 185"/>
                  <a:gd name="T3" fmla="*/ 169 h 219"/>
                  <a:gd name="T4" fmla="*/ 14 w 185"/>
                  <a:gd name="T5" fmla="*/ 219 h 219"/>
                  <a:gd name="T6" fmla="*/ 0 w 185"/>
                  <a:gd name="T7" fmla="*/ 219 h 219"/>
                  <a:gd name="T8" fmla="*/ 83 w 185"/>
                  <a:gd name="T9" fmla="*/ 0 h 219"/>
                  <a:gd name="T10" fmla="*/ 102 w 185"/>
                  <a:gd name="T11" fmla="*/ 0 h 219"/>
                  <a:gd name="T12" fmla="*/ 185 w 185"/>
                  <a:gd name="T13" fmla="*/ 219 h 219"/>
                  <a:gd name="T14" fmla="*/ 171 w 185"/>
                  <a:gd name="T15" fmla="*/ 219 h 219"/>
                  <a:gd name="T16" fmla="*/ 154 w 185"/>
                  <a:gd name="T17" fmla="*/ 169 h 219"/>
                  <a:gd name="T18" fmla="*/ 38 w 185"/>
                  <a:gd name="T19" fmla="*/ 157 h 219"/>
                  <a:gd name="T20" fmla="*/ 149 w 185"/>
                  <a:gd name="T21" fmla="*/ 157 h 219"/>
                  <a:gd name="T22" fmla="*/ 92 w 185"/>
                  <a:gd name="T23" fmla="*/ 12 h 219"/>
                  <a:gd name="T24" fmla="*/ 38 w 185"/>
                  <a:gd name="T25" fmla="*/ 15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19">
                    <a:moveTo>
                      <a:pt x="154" y="169"/>
                    </a:moveTo>
                    <a:lnTo>
                      <a:pt x="33" y="169"/>
                    </a:lnTo>
                    <a:lnTo>
                      <a:pt x="14" y="219"/>
                    </a:lnTo>
                    <a:lnTo>
                      <a:pt x="0" y="219"/>
                    </a:lnTo>
                    <a:lnTo>
                      <a:pt x="83" y="0"/>
                    </a:lnTo>
                    <a:lnTo>
                      <a:pt x="102" y="0"/>
                    </a:lnTo>
                    <a:lnTo>
                      <a:pt x="185" y="219"/>
                    </a:lnTo>
                    <a:lnTo>
                      <a:pt x="171" y="219"/>
                    </a:lnTo>
                    <a:lnTo>
                      <a:pt x="154" y="169"/>
                    </a:lnTo>
                    <a:close/>
                    <a:moveTo>
                      <a:pt x="38" y="157"/>
                    </a:moveTo>
                    <a:lnTo>
                      <a:pt x="149" y="157"/>
                    </a:lnTo>
                    <a:lnTo>
                      <a:pt x="92" y="12"/>
                    </a:lnTo>
                    <a:lnTo>
                      <a:pt x="38"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4" name="Freeform 59"/>
              <p:cNvSpPr>
                <a:spLocks/>
              </p:cNvSpPr>
              <p:nvPr userDrawn="1"/>
            </p:nvSpPr>
            <p:spPr bwMode="auto">
              <a:xfrm>
                <a:off x="2386" y="1881"/>
                <a:ext cx="140" cy="169"/>
              </a:xfrm>
              <a:custGeom>
                <a:avLst/>
                <a:gdLst>
                  <a:gd name="T0" fmla="*/ 53 w 59"/>
                  <a:gd name="T1" fmla="*/ 0 h 71"/>
                  <a:gd name="T2" fmla="*/ 59 w 59"/>
                  <a:gd name="T3" fmla="*/ 0 h 71"/>
                  <a:gd name="T4" fmla="*/ 59 w 59"/>
                  <a:gd name="T5" fmla="*/ 69 h 71"/>
                  <a:gd name="T6" fmla="*/ 29 w 59"/>
                  <a:gd name="T7" fmla="*/ 71 h 71"/>
                  <a:gd name="T8" fmla="*/ 0 w 59"/>
                  <a:gd name="T9" fmla="*/ 43 h 71"/>
                  <a:gd name="T10" fmla="*/ 0 w 59"/>
                  <a:gd name="T11" fmla="*/ 0 h 71"/>
                  <a:gd name="T12" fmla="*/ 6 w 59"/>
                  <a:gd name="T13" fmla="*/ 0 h 71"/>
                  <a:gd name="T14" fmla="*/ 6 w 59"/>
                  <a:gd name="T15" fmla="*/ 42 h 71"/>
                  <a:gd name="T16" fmla="*/ 28 w 59"/>
                  <a:gd name="T17" fmla="*/ 66 h 71"/>
                  <a:gd name="T18" fmla="*/ 30 w 59"/>
                  <a:gd name="T19" fmla="*/ 66 h 71"/>
                  <a:gd name="T20" fmla="*/ 53 w 59"/>
                  <a:gd name="T21" fmla="*/ 65 h 71"/>
                  <a:gd name="T22" fmla="*/ 53 w 59"/>
                  <a:gd name="T2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71">
                    <a:moveTo>
                      <a:pt x="53" y="0"/>
                    </a:moveTo>
                    <a:cubicBezTo>
                      <a:pt x="59" y="0"/>
                      <a:pt x="59" y="0"/>
                      <a:pt x="59" y="0"/>
                    </a:cubicBezTo>
                    <a:cubicBezTo>
                      <a:pt x="59" y="69"/>
                      <a:pt x="59" y="69"/>
                      <a:pt x="59" y="69"/>
                    </a:cubicBezTo>
                    <a:cubicBezTo>
                      <a:pt x="47" y="71"/>
                      <a:pt x="38" y="71"/>
                      <a:pt x="29" y="71"/>
                    </a:cubicBezTo>
                    <a:cubicBezTo>
                      <a:pt x="15" y="71"/>
                      <a:pt x="0" y="67"/>
                      <a:pt x="0" y="43"/>
                    </a:cubicBezTo>
                    <a:cubicBezTo>
                      <a:pt x="0" y="0"/>
                      <a:pt x="0" y="0"/>
                      <a:pt x="0" y="0"/>
                    </a:cubicBezTo>
                    <a:cubicBezTo>
                      <a:pt x="6" y="0"/>
                      <a:pt x="6" y="0"/>
                      <a:pt x="6" y="0"/>
                    </a:cubicBezTo>
                    <a:cubicBezTo>
                      <a:pt x="6" y="42"/>
                      <a:pt x="6" y="42"/>
                      <a:pt x="6" y="42"/>
                    </a:cubicBezTo>
                    <a:cubicBezTo>
                      <a:pt x="6" y="59"/>
                      <a:pt x="12" y="66"/>
                      <a:pt x="28" y="66"/>
                    </a:cubicBezTo>
                    <a:cubicBezTo>
                      <a:pt x="30" y="66"/>
                      <a:pt x="30" y="66"/>
                      <a:pt x="30" y="66"/>
                    </a:cubicBezTo>
                    <a:cubicBezTo>
                      <a:pt x="36" y="66"/>
                      <a:pt x="46" y="66"/>
                      <a:pt x="53" y="65"/>
                    </a:cubicBezTo>
                    <a:lnTo>
                      <a:pt x="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5" name="Freeform 60"/>
              <p:cNvSpPr>
                <a:spLocks/>
              </p:cNvSpPr>
              <p:nvPr userDrawn="1"/>
            </p:nvSpPr>
            <p:spPr bwMode="auto">
              <a:xfrm>
                <a:off x="2557" y="1876"/>
                <a:ext cx="126" cy="174"/>
              </a:xfrm>
              <a:custGeom>
                <a:avLst/>
                <a:gdLst>
                  <a:gd name="T0" fmla="*/ 0 w 53"/>
                  <a:gd name="T1" fmla="*/ 66 h 73"/>
                  <a:gd name="T2" fmla="*/ 23 w 53"/>
                  <a:gd name="T3" fmla="*/ 68 h 73"/>
                  <a:gd name="T4" fmla="*/ 48 w 53"/>
                  <a:gd name="T5" fmla="*/ 55 h 73"/>
                  <a:gd name="T6" fmla="*/ 28 w 53"/>
                  <a:gd name="T7" fmla="*/ 38 h 73"/>
                  <a:gd name="T8" fmla="*/ 26 w 53"/>
                  <a:gd name="T9" fmla="*/ 38 h 73"/>
                  <a:gd name="T10" fmla="*/ 1 w 53"/>
                  <a:gd name="T11" fmla="*/ 18 h 73"/>
                  <a:gd name="T12" fmla="*/ 27 w 53"/>
                  <a:gd name="T13" fmla="*/ 0 h 73"/>
                  <a:gd name="T14" fmla="*/ 49 w 53"/>
                  <a:gd name="T15" fmla="*/ 2 h 73"/>
                  <a:gd name="T16" fmla="*/ 49 w 53"/>
                  <a:gd name="T17" fmla="*/ 7 h 73"/>
                  <a:gd name="T18" fmla="*/ 28 w 53"/>
                  <a:gd name="T19" fmla="*/ 4 h 73"/>
                  <a:gd name="T20" fmla="*/ 7 w 53"/>
                  <a:gd name="T21" fmla="*/ 18 h 73"/>
                  <a:gd name="T22" fmla="*/ 28 w 53"/>
                  <a:gd name="T23" fmla="*/ 33 h 73"/>
                  <a:gd name="T24" fmla="*/ 53 w 53"/>
                  <a:gd name="T25" fmla="*/ 54 h 73"/>
                  <a:gd name="T26" fmla="*/ 25 w 53"/>
                  <a:gd name="T27" fmla="*/ 73 h 73"/>
                  <a:gd name="T28" fmla="*/ 0 w 53"/>
                  <a:gd name="T29" fmla="*/ 71 h 73"/>
                  <a:gd name="T30" fmla="*/ 0 w 53"/>
                  <a:gd name="T31" fmla="*/ 6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73">
                    <a:moveTo>
                      <a:pt x="0" y="66"/>
                    </a:moveTo>
                    <a:cubicBezTo>
                      <a:pt x="6" y="67"/>
                      <a:pt x="15" y="68"/>
                      <a:pt x="23" y="68"/>
                    </a:cubicBezTo>
                    <a:cubicBezTo>
                      <a:pt x="36" y="68"/>
                      <a:pt x="48" y="66"/>
                      <a:pt x="48" y="55"/>
                    </a:cubicBezTo>
                    <a:cubicBezTo>
                      <a:pt x="48" y="43"/>
                      <a:pt x="39" y="40"/>
                      <a:pt x="28" y="38"/>
                    </a:cubicBezTo>
                    <a:cubicBezTo>
                      <a:pt x="26" y="38"/>
                      <a:pt x="26" y="38"/>
                      <a:pt x="26" y="38"/>
                    </a:cubicBezTo>
                    <a:cubicBezTo>
                      <a:pt x="15" y="36"/>
                      <a:pt x="1" y="33"/>
                      <a:pt x="1" y="18"/>
                    </a:cubicBezTo>
                    <a:cubicBezTo>
                      <a:pt x="1" y="5"/>
                      <a:pt x="13" y="0"/>
                      <a:pt x="27" y="0"/>
                    </a:cubicBezTo>
                    <a:cubicBezTo>
                      <a:pt x="37" y="0"/>
                      <a:pt x="44" y="1"/>
                      <a:pt x="49" y="2"/>
                    </a:cubicBezTo>
                    <a:cubicBezTo>
                      <a:pt x="49" y="7"/>
                      <a:pt x="49" y="7"/>
                      <a:pt x="49" y="7"/>
                    </a:cubicBezTo>
                    <a:cubicBezTo>
                      <a:pt x="44" y="6"/>
                      <a:pt x="38" y="4"/>
                      <a:pt x="28" y="4"/>
                    </a:cubicBezTo>
                    <a:cubicBezTo>
                      <a:pt x="16" y="4"/>
                      <a:pt x="7" y="8"/>
                      <a:pt x="7" y="18"/>
                    </a:cubicBezTo>
                    <a:cubicBezTo>
                      <a:pt x="7" y="29"/>
                      <a:pt x="17" y="31"/>
                      <a:pt x="28" y="33"/>
                    </a:cubicBezTo>
                    <a:cubicBezTo>
                      <a:pt x="41" y="36"/>
                      <a:pt x="53" y="39"/>
                      <a:pt x="53" y="54"/>
                    </a:cubicBezTo>
                    <a:cubicBezTo>
                      <a:pt x="53" y="71"/>
                      <a:pt x="38" y="73"/>
                      <a:pt x="25" y="73"/>
                    </a:cubicBezTo>
                    <a:cubicBezTo>
                      <a:pt x="15" y="73"/>
                      <a:pt x="7" y="72"/>
                      <a:pt x="0" y="71"/>
                    </a:cubicBezTo>
                    <a:lnTo>
                      <a:pt x="0"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6" name="Freeform 61"/>
              <p:cNvSpPr>
                <a:spLocks/>
              </p:cNvSpPr>
              <p:nvPr userDrawn="1"/>
            </p:nvSpPr>
            <p:spPr bwMode="auto">
              <a:xfrm>
                <a:off x="2714" y="1819"/>
                <a:ext cx="76" cy="231"/>
              </a:xfrm>
              <a:custGeom>
                <a:avLst/>
                <a:gdLst>
                  <a:gd name="T0" fmla="*/ 0 w 32"/>
                  <a:gd name="T1" fmla="*/ 0 h 97"/>
                  <a:gd name="T2" fmla="*/ 6 w 32"/>
                  <a:gd name="T3" fmla="*/ 0 h 97"/>
                  <a:gd name="T4" fmla="*/ 6 w 32"/>
                  <a:gd name="T5" fmla="*/ 26 h 97"/>
                  <a:gd name="T6" fmla="*/ 31 w 32"/>
                  <a:gd name="T7" fmla="*/ 26 h 97"/>
                  <a:gd name="T8" fmla="*/ 31 w 32"/>
                  <a:gd name="T9" fmla="*/ 30 h 97"/>
                  <a:gd name="T10" fmla="*/ 6 w 32"/>
                  <a:gd name="T11" fmla="*/ 30 h 97"/>
                  <a:gd name="T12" fmla="*/ 6 w 32"/>
                  <a:gd name="T13" fmla="*/ 77 h 97"/>
                  <a:gd name="T14" fmla="*/ 18 w 32"/>
                  <a:gd name="T15" fmla="*/ 92 h 97"/>
                  <a:gd name="T16" fmla="*/ 31 w 32"/>
                  <a:gd name="T17" fmla="*/ 90 h 97"/>
                  <a:gd name="T18" fmla="*/ 32 w 32"/>
                  <a:gd name="T19" fmla="*/ 95 h 97"/>
                  <a:gd name="T20" fmla="*/ 17 w 32"/>
                  <a:gd name="T21" fmla="*/ 97 h 97"/>
                  <a:gd name="T22" fmla="*/ 0 w 32"/>
                  <a:gd name="T23" fmla="*/ 77 h 97"/>
                  <a:gd name="T24" fmla="*/ 0 w 32"/>
                  <a:gd name="T2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97">
                    <a:moveTo>
                      <a:pt x="0" y="0"/>
                    </a:moveTo>
                    <a:cubicBezTo>
                      <a:pt x="6" y="0"/>
                      <a:pt x="6" y="0"/>
                      <a:pt x="6" y="0"/>
                    </a:cubicBezTo>
                    <a:cubicBezTo>
                      <a:pt x="6" y="26"/>
                      <a:pt x="6" y="26"/>
                      <a:pt x="6" y="26"/>
                    </a:cubicBezTo>
                    <a:cubicBezTo>
                      <a:pt x="31" y="26"/>
                      <a:pt x="31" y="26"/>
                      <a:pt x="31" y="26"/>
                    </a:cubicBezTo>
                    <a:cubicBezTo>
                      <a:pt x="31" y="30"/>
                      <a:pt x="31" y="30"/>
                      <a:pt x="31" y="30"/>
                    </a:cubicBezTo>
                    <a:cubicBezTo>
                      <a:pt x="6" y="30"/>
                      <a:pt x="6" y="30"/>
                      <a:pt x="6" y="30"/>
                    </a:cubicBezTo>
                    <a:cubicBezTo>
                      <a:pt x="6" y="77"/>
                      <a:pt x="6" y="77"/>
                      <a:pt x="6" y="77"/>
                    </a:cubicBezTo>
                    <a:cubicBezTo>
                      <a:pt x="6" y="90"/>
                      <a:pt x="9" y="92"/>
                      <a:pt x="18" y="92"/>
                    </a:cubicBezTo>
                    <a:cubicBezTo>
                      <a:pt x="23" y="92"/>
                      <a:pt x="28" y="91"/>
                      <a:pt x="31" y="90"/>
                    </a:cubicBezTo>
                    <a:cubicBezTo>
                      <a:pt x="32" y="95"/>
                      <a:pt x="32" y="95"/>
                      <a:pt x="32" y="95"/>
                    </a:cubicBezTo>
                    <a:cubicBezTo>
                      <a:pt x="30" y="95"/>
                      <a:pt x="25" y="97"/>
                      <a:pt x="17" y="97"/>
                    </a:cubicBezTo>
                    <a:cubicBezTo>
                      <a:pt x="8" y="97"/>
                      <a:pt x="0" y="95"/>
                      <a:pt x="0" y="77"/>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7" name="Freeform 62"/>
              <p:cNvSpPr>
                <a:spLocks/>
              </p:cNvSpPr>
              <p:nvPr userDrawn="1"/>
            </p:nvSpPr>
            <p:spPr bwMode="auto">
              <a:xfrm>
                <a:off x="2823" y="1876"/>
                <a:ext cx="119" cy="169"/>
              </a:xfrm>
              <a:custGeom>
                <a:avLst/>
                <a:gdLst>
                  <a:gd name="T0" fmla="*/ 6 w 50"/>
                  <a:gd name="T1" fmla="*/ 6 h 71"/>
                  <a:gd name="T2" fmla="*/ 6 w 50"/>
                  <a:gd name="T3" fmla="*/ 71 h 71"/>
                  <a:gd name="T4" fmla="*/ 0 w 50"/>
                  <a:gd name="T5" fmla="*/ 71 h 71"/>
                  <a:gd name="T6" fmla="*/ 0 w 50"/>
                  <a:gd name="T7" fmla="*/ 2 h 71"/>
                  <a:gd name="T8" fmla="*/ 22 w 50"/>
                  <a:gd name="T9" fmla="*/ 0 h 71"/>
                  <a:gd name="T10" fmla="*/ 50 w 50"/>
                  <a:gd name="T11" fmla="*/ 22 h 71"/>
                  <a:gd name="T12" fmla="*/ 44 w 50"/>
                  <a:gd name="T13" fmla="*/ 22 h 71"/>
                  <a:gd name="T14" fmla="*/ 21 w 50"/>
                  <a:gd name="T15" fmla="*/ 4 h 71"/>
                  <a:gd name="T16" fmla="*/ 6 w 50"/>
                  <a:gd name="T17"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71">
                    <a:moveTo>
                      <a:pt x="6" y="6"/>
                    </a:moveTo>
                    <a:cubicBezTo>
                      <a:pt x="6" y="71"/>
                      <a:pt x="6" y="71"/>
                      <a:pt x="6" y="71"/>
                    </a:cubicBezTo>
                    <a:cubicBezTo>
                      <a:pt x="0" y="71"/>
                      <a:pt x="0" y="71"/>
                      <a:pt x="0" y="71"/>
                    </a:cubicBezTo>
                    <a:cubicBezTo>
                      <a:pt x="0" y="2"/>
                      <a:pt x="0" y="2"/>
                      <a:pt x="0" y="2"/>
                    </a:cubicBezTo>
                    <a:cubicBezTo>
                      <a:pt x="8" y="1"/>
                      <a:pt x="16" y="0"/>
                      <a:pt x="22" y="0"/>
                    </a:cubicBezTo>
                    <a:cubicBezTo>
                      <a:pt x="38" y="0"/>
                      <a:pt x="48" y="7"/>
                      <a:pt x="50" y="22"/>
                    </a:cubicBezTo>
                    <a:cubicBezTo>
                      <a:pt x="44" y="22"/>
                      <a:pt x="44" y="22"/>
                      <a:pt x="44" y="22"/>
                    </a:cubicBezTo>
                    <a:cubicBezTo>
                      <a:pt x="43" y="11"/>
                      <a:pt x="36" y="4"/>
                      <a:pt x="21" y="4"/>
                    </a:cubicBezTo>
                    <a:cubicBezTo>
                      <a:pt x="17" y="4"/>
                      <a:pt x="11" y="5"/>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8" name="Freeform 63"/>
              <p:cNvSpPr>
                <a:spLocks noEditPoints="1"/>
              </p:cNvSpPr>
              <p:nvPr userDrawn="1"/>
            </p:nvSpPr>
            <p:spPr bwMode="auto">
              <a:xfrm>
                <a:off x="2944" y="1876"/>
                <a:ext cx="145" cy="174"/>
              </a:xfrm>
              <a:custGeom>
                <a:avLst/>
                <a:gdLst>
                  <a:gd name="T0" fmla="*/ 38 w 61"/>
                  <a:gd name="T1" fmla="*/ 29 h 73"/>
                  <a:gd name="T2" fmla="*/ 55 w 61"/>
                  <a:gd name="T3" fmla="*/ 30 h 73"/>
                  <a:gd name="T4" fmla="*/ 30 w 61"/>
                  <a:gd name="T5" fmla="*/ 4 h 73"/>
                  <a:gd name="T6" fmla="*/ 9 w 61"/>
                  <a:gd name="T7" fmla="*/ 6 h 73"/>
                  <a:gd name="T8" fmla="*/ 7 w 61"/>
                  <a:gd name="T9" fmla="*/ 2 h 73"/>
                  <a:gd name="T10" fmla="*/ 30 w 61"/>
                  <a:gd name="T11" fmla="*/ 0 h 73"/>
                  <a:gd name="T12" fmla="*/ 61 w 61"/>
                  <a:gd name="T13" fmla="*/ 27 h 73"/>
                  <a:gd name="T14" fmla="*/ 61 w 61"/>
                  <a:gd name="T15" fmla="*/ 71 h 73"/>
                  <a:gd name="T16" fmla="*/ 33 w 61"/>
                  <a:gd name="T17" fmla="*/ 73 h 73"/>
                  <a:gd name="T18" fmla="*/ 0 w 61"/>
                  <a:gd name="T19" fmla="*/ 51 h 73"/>
                  <a:gd name="T20" fmla="*/ 38 w 61"/>
                  <a:gd name="T21" fmla="*/ 29 h 73"/>
                  <a:gd name="T22" fmla="*/ 55 w 61"/>
                  <a:gd name="T23" fmla="*/ 35 h 73"/>
                  <a:gd name="T24" fmla="*/ 36 w 61"/>
                  <a:gd name="T25" fmla="*/ 34 h 73"/>
                  <a:gd name="T26" fmla="*/ 5 w 61"/>
                  <a:gd name="T27" fmla="*/ 51 h 73"/>
                  <a:gd name="T28" fmla="*/ 33 w 61"/>
                  <a:gd name="T29" fmla="*/ 68 h 73"/>
                  <a:gd name="T30" fmla="*/ 55 w 61"/>
                  <a:gd name="T31" fmla="*/ 67 h 73"/>
                  <a:gd name="T32" fmla="*/ 55 w 61"/>
                  <a:gd name="T33"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3">
                    <a:moveTo>
                      <a:pt x="38" y="29"/>
                    </a:moveTo>
                    <a:cubicBezTo>
                      <a:pt x="42" y="29"/>
                      <a:pt x="50" y="29"/>
                      <a:pt x="55" y="30"/>
                    </a:cubicBezTo>
                    <a:cubicBezTo>
                      <a:pt x="55" y="9"/>
                      <a:pt x="46" y="4"/>
                      <a:pt x="30" y="4"/>
                    </a:cubicBezTo>
                    <a:cubicBezTo>
                      <a:pt x="23" y="4"/>
                      <a:pt x="18" y="4"/>
                      <a:pt x="9" y="6"/>
                    </a:cubicBezTo>
                    <a:cubicBezTo>
                      <a:pt x="7" y="2"/>
                      <a:pt x="7" y="2"/>
                      <a:pt x="7" y="2"/>
                    </a:cubicBezTo>
                    <a:cubicBezTo>
                      <a:pt x="16" y="0"/>
                      <a:pt x="23" y="0"/>
                      <a:pt x="30" y="0"/>
                    </a:cubicBezTo>
                    <a:cubicBezTo>
                      <a:pt x="46" y="0"/>
                      <a:pt x="61" y="4"/>
                      <a:pt x="61" y="27"/>
                    </a:cubicBezTo>
                    <a:cubicBezTo>
                      <a:pt x="61" y="71"/>
                      <a:pt x="61" y="71"/>
                      <a:pt x="61" y="71"/>
                    </a:cubicBezTo>
                    <a:cubicBezTo>
                      <a:pt x="50" y="72"/>
                      <a:pt x="41" y="73"/>
                      <a:pt x="33" y="73"/>
                    </a:cubicBezTo>
                    <a:cubicBezTo>
                      <a:pt x="11" y="73"/>
                      <a:pt x="0" y="67"/>
                      <a:pt x="0" y="51"/>
                    </a:cubicBezTo>
                    <a:cubicBezTo>
                      <a:pt x="0" y="34"/>
                      <a:pt x="13" y="29"/>
                      <a:pt x="38" y="29"/>
                    </a:cubicBezTo>
                    <a:close/>
                    <a:moveTo>
                      <a:pt x="55" y="35"/>
                    </a:moveTo>
                    <a:cubicBezTo>
                      <a:pt x="50" y="34"/>
                      <a:pt x="41" y="34"/>
                      <a:pt x="36" y="34"/>
                    </a:cubicBezTo>
                    <a:cubicBezTo>
                      <a:pt x="16" y="34"/>
                      <a:pt x="5" y="38"/>
                      <a:pt x="5" y="51"/>
                    </a:cubicBezTo>
                    <a:cubicBezTo>
                      <a:pt x="5" y="64"/>
                      <a:pt x="12" y="68"/>
                      <a:pt x="33" y="68"/>
                    </a:cubicBezTo>
                    <a:cubicBezTo>
                      <a:pt x="38" y="68"/>
                      <a:pt x="48" y="68"/>
                      <a:pt x="55" y="67"/>
                    </a:cubicBezTo>
                    <a:lnTo>
                      <a:pt x="5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9" name="Freeform 64"/>
              <p:cNvSpPr>
                <a:spLocks/>
              </p:cNvSpPr>
              <p:nvPr userDrawn="1"/>
            </p:nvSpPr>
            <p:spPr bwMode="auto">
              <a:xfrm>
                <a:off x="3129" y="1814"/>
                <a:ext cx="76" cy="236"/>
              </a:xfrm>
              <a:custGeom>
                <a:avLst/>
                <a:gdLst>
                  <a:gd name="T0" fmla="*/ 0 w 32"/>
                  <a:gd name="T1" fmla="*/ 0 h 99"/>
                  <a:gd name="T2" fmla="*/ 5 w 32"/>
                  <a:gd name="T3" fmla="*/ 0 h 99"/>
                  <a:gd name="T4" fmla="*/ 5 w 32"/>
                  <a:gd name="T5" fmla="*/ 79 h 99"/>
                  <a:gd name="T6" fmla="*/ 17 w 32"/>
                  <a:gd name="T7" fmla="*/ 94 h 99"/>
                  <a:gd name="T8" fmla="*/ 31 w 32"/>
                  <a:gd name="T9" fmla="*/ 92 h 99"/>
                  <a:gd name="T10" fmla="*/ 32 w 32"/>
                  <a:gd name="T11" fmla="*/ 97 h 99"/>
                  <a:gd name="T12" fmla="*/ 16 w 32"/>
                  <a:gd name="T13" fmla="*/ 99 h 99"/>
                  <a:gd name="T14" fmla="*/ 0 w 32"/>
                  <a:gd name="T15" fmla="*/ 84 h 99"/>
                  <a:gd name="T16" fmla="*/ 0 w 32"/>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99">
                    <a:moveTo>
                      <a:pt x="0" y="0"/>
                    </a:moveTo>
                    <a:cubicBezTo>
                      <a:pt x="5" y="0"/>
                      <a:pt x="5" y="0"/>
                      <a:pt x="5" y="0"/>
                    </a:cubicBezTo>
                    <a:cubicBezTo>
                      <a:pt x="5" y="79"/>
                      <a:pt x="5" y="79"/>
                      <a:pt x="5" y="79"/>
                    </a:cubicBezTo>
                    <a:cubicBezTo>
                      <a:pt x="5" y="92"/>
                      <a:pt x="8" y="94"/>
                      <a:pt x="17" y="94"/>
                    </a:cubicBezTo>
                    <a:cubicBezTo>
                      <a:pt x="23" y="94"/>
                      <a:pt x="26" y="93"/>
                      <a:pt x="31" y="92"/>
                    </a:cubicBezTo>
                    <a:cubicBezTo>
                      <a:pt x="32" y="97"/>
                      <a:pt x="32" y="97"/>
                      <a:pt x="32" y="97"/>
                    </a:cubicBezTo>
                    <a:cubicBezTo>
                      <a:pt x="26" y="98"/>
                      <a:pt x="23" y="99"/>
                      <a:pt x="16" y="99"/>
                    </a:cubicBezTo>
                    <a:cubicBezTo>
                      <a:pt x="7" y="99"/>
                      <a:pt x="0" y="96"/>
                      <a:pt x="0" y="84"/>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0" name="Freeform 65"/>
              <p:cNvSpPr>
                <a:spLocks noEditPoints="1"/>
              </p:cNvSpPr>
              <p:nvPr userDrawn="1"/>
            </p:nvSpPr>
            <p:spPr bwMode="auto">
              <a:xfrm>
                <a:off x="3227" y="1814"/>
                <a:ext cx="19" cy="231"/>
              </a:xfrm>
              <a:custGeom>
                <a:avLst/>
                <a:gdLst>
                  <a:gd name="T0" fmla="*/ 4 w 8"/>
                  <a:gd name="T1" fmla="*/ 10 h 97"/>
                  <a:gd name="T2" fmla="*/ 0 w 8"/>
                  <a:gd name="T3" fmla="*/ 5 h 97"/>
                  <a:gd name="T4" fmla="*/ 4 w 8"/>
                  <a:gd name="T5" fmla="*/ 0 h 97"/>
                  <a:gd name="T6" fmla="*/ 8 w 8"/>
                  <a:gd name="T7" fmla="*/ 5 h 97"/>
                  <a:gd name="T8" fmla="*/ 4 w 8"/>
                  <a:gd name="T9" fmla="*/ 10 h 97"/>
                  <a:gd name="T10" fmla="*/ 7 w 8"/>
                  <a:gd name="T11" fmla="*/ 28 h 97"/>
                  <a:gd name="T12" fmla="*/ 7 w 8"/>
                  <a:gd name="T13" fmla="*/ 97 h 97"/>
                  <a:gd name="T14" fmla="*/ 1 w 8"/>
                  <a:gd name="T15" fmla="*/ 97 h 97"/>
                  <a:gd name="T16" fmla="*/ 1 w 8"/>
                  <a:gd name="T17" fmla="*/ 28 h 97"/>
                  <a:gd name="T18" fmla="*/ 7 w 8"/>
                  <a:gd name="T19" fmla="*/ 2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97">
                    <a:moveTo>
                      <a:pt x="4" y="10"/>
                    </a:moveTo>
                    <a:cubicBezTo>
                      <a:pt x="1" y="10"/>
                      <a:pt x="0" y="8"/>
                      <a:pt x="0" y="5"/>
                    </a:cubicBezTo>
                    <a:cubicBezTo>
                      <a:pt x="0" y="2"/>
                      <a:pt x="1" y="0"/>
                      <a:pt x="4" y="0"/>
                    </a:cubicBezTo>
                    <a:cubicBezTo>
                      <a:pt x="8" y="0"/>
                      <a:pt x="8" y="2"/>
                      <a:pt x="8" y="5"/>
                    </a:cubicBezTo>
                    <a:cubicBezTo>
                      <a:pt x="8" y="8"/>
                      <a:pt x="8" y="10"/>
                      <a:pt x="4" y="10"/>
                    </a:cubicBezTo>
                    <a:close/>
                    <a:moveTo>
                      <a:pt x="7" y="28"/>
                    </a:moveTo>
                    <a:cubicBezTo>
                      <a:pt x="7" y="97"/>
                      <a:pt x="7" y="97"/>
                      <a:pt x="7" y="97"/>
                    </a:cubicBezTo>
                    <a:cubicBezTo>
                      <a:pt x="1" y="97"/>
                      <a:pt x="1" y="97"/>
                      <a:pt x="1" y="97"/>
                    </a:cubicBezTo>
                    <a:cubicBezTo>
                      <a:pt x="1" y="28"/>
                      <a:pt x="1" y="28"/>
                      <a:pt x="1" y="28"/>
                    </a:cubicBez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1" name="Freeform 66"/>
              <p:cNvSpPr>
                <a:spLocks noEditPoints="1"/>
              </p:cNvSpPr>
              <p:nvPr userDrawn="1"/>
            </p:nvSpPr>
            <p:spPr bwMode="auto">
              <a:xfrm>
                <a:off x="3279" y="1876"/>
                <a:ext cx="145" cy="174"/>
              </a:xfrm>
              <a:custGeom>
                <a:avLst/>
                <a:gdLst>
                  <a:gd name="T0" fmla="*/ 39 w 61"/>
                  <a:gd name="T1" fmla="*/ 29 h 73"/>
                  <a:gd name="T2" fmla="*/ 56 w 61"/>
                  <a:gd name="T3" fmla="*/ 30 h 73"/>
                  <a:gd name="T4" fmla="*/ 30 w 61"/>
                  <a:gd name="T5" fmla="*/ 4 h 73"/>
                  <a:gd name="T6" fmla="*/ 9 w 61"/>
                  <a:gd name="T7" fmla="*/ 6 h 73"/>
                  <a:gd name="T8" fmla="*/ 8 w 61"/>
                  <a:gd name="T9" fmla="*/ 2 h 73"/>
                  <a:gd name="T10" fmla="*/ 31 w 61"/>
                  <a:gd name="T11" fmla="*/ 0 h 73"/>
                  <a:gd name="T12" fmla="*/ 61 w 61"/>
                  <a:gd name="T13" fmla="*/ 27 h 73"/>
                  <a:gd name="T14" fmla="*/ 61 w 61"/>
                  <a:gd name="T15" fmla="*/ 71 h 73"/>
                  <a:gd name="T16" fmla="*/ 34 w 61"/>
                  <a:gd name="T17" fmla="*/ 73 h 73"/>
                  <a:gd name="T18" fmla="*/ 0 w 61"/>
                  <a:gd name="T19" fmla="*/ 51 h 73"/>
                  <a:gd name="T20" fmla="*/ 39 w 61"/>
                  <a:gd name="T21" fmla="*/ 29 h 73"/>
                  <a:gd name="T22" fmla="*/ 56 w 61"/>
                  <a:gd name="T23" fmla="*/ 35 h 73"/>
                  <a:gd name="T24" fmla="*/ 37 w 61"/>
                  <a:gd name="T25" fmla="*/ 34 h 73"/>
                  <a:gd name="T26" fmla="*/ 6 w 61"/>
                  <a:gd name="T27" fmla="*/ 51 h 73"/>
                  <a:gd name="T28" fmla="*/ 34 w 61"/>
                  <a:gd name="T29" fmla="*/ 68 h 73"/>
                  <a:gd name="T30" fmla="*/ 56 w 61"/>
                  <a:gd name="T31" fmla="*/ 67 h 73"/>
                  <a:gd name="T32" fmla="*/ 56 w 61"/>
                  <a:gd name="T33"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3">
                    <a:moveTo>
                      <a:pt x="39" y="29"/>
                    </a:moveTo>
                    <a:cubicBezTo>
                      <a:pt x="43" y="29"/>
                      <a:pt x="51" y="29"/>
                      <a:pt x="56" y="30"/>
                    </a:cubicBezTo>
                    <a:cubicBezTo>
                      <a:pt x="56" y="9"/>
                      <a:pt x="47" y="4"/>
                      <a:pt x="30" y="4"/>
                    </a:cubicBezTo>
                    <a:cubicBezTo>
                      <a:pt x="24" y="4"/>
                      <a:pt x="19" y="4"/>
                      <a:pt x="9" y="6"/>
                    </a:cubicBezTo>
                    <a:cubicBezTo>
                      <a:pt x="8" y="2"/>
                      <a:pt x="8" y="2"/>
                      <a:pt x="8" y="2"/>
                    </a:cubicBezTo>
                    <a:cubicBezTo>
                      <a:pt x="17" y="0"/>
                      <a:pt x="24" y="0"/>
                      <a:pt x="31" y="0"/>
                    </a:cubicBezTo>
                    <a:cubicBezTo>
                      <a:pt x="47" y="0"/>
                      <a:pt x="61" y="4"/>
                      <a:pt x="61" y="27"/>
                    </a:cubicBezTo>
                    <a:cubicBezTo>
                      <a:pt x="61" y="71"/>
                      <a:pt x="61" y="71"/>
                      <a:pt x="61" y="71"/>
                    </a:cubicBezTo>
                    <a:cubicBezTo>
                      <a:pt x="51" y="72"/>
                      <a:pt x="41" y="73"/>
                      <a:pt x="34" y="73"/>
                    </a:cubicBezTo>
                    <a:cubicBezTo>
                      <a:pt x="11" y="73"/>
                      <a:pt x="0" y="67"/>
                      <a:pt x="0" y="51"/>
                    </a:cubicBezTo>
                    <a:cubicBezTo>
                      <a:pt x="0" y="34"/>
                      <a:pt x="14" y="29"/>
                      <a:pt x="39" y="29"/>
                    </a:cubicBezTo>
                    <a:close/>
                    <a:moveTo>
                      <a:pt x="56" y="35"/>
                    </a:moveTo>
                    <a:cubicBezTo>
                      <a:pt x="50" y="34"/>
                      <a:pt x="42" y="34"/>
                      <a:pt x="37" y="34"/>
                    </a:cubicBezTo>
                    <a:cubicBezTo>
                      <a:pt x="17" y="34"/>
                      <a:pt x="6" y="38"/>
                      <a:pt x="6" y="51"/>
                    </a:cubicBezTo>
                    <a:cubicBezTo>
                      <a:pt x="6" y="64"/>
                      <a:pt x="13" y="68"/>
                      <a:pt x="34" y="68"/>
                    </a:cubicBezTo>
                    <a:cubicBezTo>
                      <a:pt x="39" y="68"/>
                      <a:pt x="49" y="68"/>
                      <a:pt x="56" y="67"/>
                    </a:cubicBezTo>
                    <a:lnTo>
                      <a:pt x="56"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grpSp>
      <p:grpSp>
        <p:nvGrpSpPr>
          <p:cNvPr id="46" name="Group 40"/>
          <p:cNvGrpSpPr>
            <a:grpSpLocks noChangeAspect="1"/>
          </p:cNvGrpSpPr>
          <p:nvPr userDrawn="1"/>
        </p:nvGrpSpPr>
        <p:grpSpPr bwMode="auto">
          <a:xfrm>
            <a:off x="6152797" y="4369630"/>
            <a:ext cx="939707" cy="422676"/>
            <a:chOff x="-7876" y="-3217"/>
            <a:chExt cx="21512" cy="9676"/>
          </a:xfrm>
          <a:solidFill>
            <a:schemeClr val="bg1"/>
          </a:solidFill>
        </p:grpSpPr>
        <p:grpSp>
          <p:nvGrpSpPr>
            <p:cNvPr id="48" name="Group 241"/>
            <p:cNvGrpSpPr>
              <a:grpSpLocks/>
            </p:cNvGrpSpPr>
            <p:nvPr userDrawn="1"/>
          </p:nvGrpSpPr>
          <p:grpSpPr bwMode="auto">
            <a:xfrm>
              <a:off x="-4263" y="-3217"/>
              <a:ext cx="14241" cy="7144"/>
              <a:chOff x="-4263" y="-3217"/>
              <a:chExt cx="14241" cy="7144"/>
            </a:xfrm>
            <a:grpFill/>
          </p:grpSpPr>
          <p:sp>
            <p:nvSpPr>
              <p:cNvPr id="91" name="Freeform 41"/>
              <p:cNvSpPr>
                <a:spLocks noEditPoints="1"/>
              </p:cNvSpPr>
              <p:nvPr userDrawn="1"/>
            </p:nvSpPr>
            <p:spPr bwMode="auto">
              <a:xfrm>
                <a:off x="-4263" y="2882"/>
                <a:ext cx="1061" cy="1022"/>
              </a:xfrm>
              <a:custGeom>
                <a:avLst/>
                <a:gdLst>
                  <a:gd name="T0" fmla="*/ 261 w 449"/>
                  <a:gd name="T1" fmla="*/ 311 h 432"/>
                  <a:gd name="T2" fmla="*/ 111 w 449"/>
                  <a:gd name="T3" fmla="*/ 311 h 432"/>
                  <a:gd name="T4" fmla="*/ 93 w 449"/>
                  <a:gd name="T5" fmla="*/ 352 h 432"/>
                  <a:gd name="T6" fmla="*/ 85 w 449"/>
                  <a:gd name="T7" fmla="*/ 386 h 432"/>
                  <a:gd name="T8" fmla="*/ 99 w 449"/>
                  <a:gd name="T9" fmla="*/ 413 h 432"/>
                  <a:gd name="T10" fmla="*/ 141 w 449"/>
                  <a:gd name="T11" fmla="*/ 420 h 432"/>
                  <a:gd name="T12" fmla="*/ 141 w 449"/>
                  <a:gd name="T13" fmla="*/ 432 h 432"/>
                  <a:gd name="T14" fmla="*/ 0 w 449"/>
                  <a:gd name="T15" fmla="*/ 432 h 432"/>
                  <a:gd name="T16" fmla="*/ 0 w 449"/>
                  <a:gd name="T17" fmla="*/ 420 h 432"/>
                  <a:gd name="T18" fmla="*/ 37 w 449"/>
                  <a:gd name="T19" fmla="*/ 401 h 432"/>
                  <a:gd name="T20" fmla="*/ 74 w 449"/>
                  <a:gd name="T21" fmla="*/ 337 h 432"/>
                  <a:gd name="T22" fmla="*/ 225 w 449"/>
                  <a:gd name="T23" fmla="*/ 0 h 432"/>
                  <a:gd name="T24" fmla="*/ 231 w 449"/>
                  <a:gd name="T25" fmla="*/ 0 h 432"/>
                  <a:gd name="T26" fmla="*/ 383 w 449"/>
                  <a:gd name="T27" fmla="*/ 347 h 432"/>
                  <a:gd name="T28" fmla="*/ 419 w 449"/>
                  <a:gd name="T29" fmla="*/ 409 h 432"/>
                  <a:gd name="T30" fmla="*/ 449 w 449"/>
                  <a:gd name="T31" fmla="*/ 420 h 432"/>
                  <a:gd name="T32" fmla="*/ 449 w 449"/>
                  <a:gd name="T33" fmla="*/ 432 h 432"/>
                  <a:gd name="T34" fmla="*/ 245 w 449"/>
                  <a:gd name="T35" fmla="*/ 432 h 432"/>
                  <a:gd name="T36" fmla="*/ 245 w 449"/>
                  <a:gd name="T37" fmla="*/ 420 h 432"/>
                  <a:gd name="T38" fmla="*/ 253 w 449"/>
                  <a:gd name="T39" fmla="*/ 420 h 432"/>
                  <a:gd name="T40" fmla="*/ 288 w 449"/>
                  <a:gd name="T41" fmla="*/ 413 h 432"/>
                  <a:gd name="T42" fmla="*/ 294 w 449"/>
                  <a:gd name="T43" fmla="*/ 399 h 432"/>
                  <a:gd name="T44" fmla="*/ 293 w 449"/>
                  <a:gd name="T45" fmla="*/ 387 h 432"/>
                  <a:gd name="T46" fmla="*/ 283 w 449"/>
                  <a:gd name="T47" fmla="*/ 364 h 432"/>
                  <a:gd name="T48" fmla="*/ 261 w 449"/>
                  <a:gd name="T49" fmla="*/ 311 h 432"/>
                  <a:gd name="T50" fmla="*/ 250 w 449"/>
                  <a:gd name="T51" fmla="*/ 288 h 432"/>
                  <a:gd name="T52" fmla="*/ 187 w 449"/>
                  <a:gd name="T53" fmla="*/ 142 h 432"/>
                  <a:gd name="T54" fmla="*/ 122 w 449"/>
                  <a:gd name="T55" fmla="*/ 288 h 432"/>
                  <a:gd name="T56" fmla="*/ 250 w 449"/>
                  <a:gd name="T57" fmla="*/ 288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9" h="432">
                    <a:moveTo>
                      <a:pt x="261" y="311"/>
                    </a:moveTo>
                    <a:cubicBezTo>
                      <a:pt x="111" y="311"/>
                      <a:pt x="111" y="311"/>
                      <a:pt x="111" y="311"/>
                    </a:cubicBezTo>
                    <a:cubicBezTo>
                      <a:pt x="93" y="352"/>
                      <a:pt x="93" y="352"/>
                      <a:pt x="93" y="352"/>
                    </a:cubicBezTo>
                    <a:cubicBezTo>
                      <a:pt x="88" y="366"/>
                      <a:pt x="85" y="377"/>
                      <a:pt x="85" y="386"/>
                    </a:cubicBezTo>
                    <a:cubicBezTo>
                      <a:pt x="85" y="398"/>
                      <a:pt x="90" y="407"/>
                      <a:pt x="99" y="413"/>
                    </a:cubicBezTo>
                    <a:cubicBezTo>
                      <a:pt x="105" y="416"/>
                      <a:pt x="119" y="418"/>
                      <a:pt x="141" y="420"/>
                    </a:cubicBezTo>
                    <a:cubicBezTo>
                      <a:pt x="141" y="432"/>
                      <a:pt x="141" y="432"/>
                      <a:pt x="141" y="432"/>
                    </a:cubicBezTo>
                    <a:cubicBezTo>
                      <a:pt x="0" y="432"/>
                      <a:pt x="0" y="432"/>
                      <a:pt x="0" y="432"/>
                    </a:cubicBezTo>
                    <a:cubicBezTo>
                      <a:pt x="0" y="420"/>
                      <a:pt x="0" y="420"/>
                      <a:pt x="0" y="420"/>
                    </a:cubicBezTo>
                    <a:cubicBezTo>
                      <a:pt x="15" y="418"/>
                      <a:pt x="28" y="412"/>
                      <a:pt x="37" y="401"/>
                    </a:cubicBezTo>
                    <a:cubicBezTo>
                      <a:pt x="47" y="391"/>
                      <a:pt x="59" y="370"/>
                      <a:pt x="74" y="337"/>
                    </a:cubicBezTo>
                    <a:cubicBezTo>
                      <a:pt x="225" y="0"/>
                      <a:pt x="225" y="0"/>
                      <a:pt x="225" y="0"/>
                    </a:cubicBezTo>
                    <a:cubicBezTo>
                      <a:pt x="231" y="0"/>
                      <a:pt x="231" y="0"/>
                      <a:pt x="231" y="0"/>
                    </a:cubicBezTo>
                    <a:cubicBezTo>
                      <a:pt x="383" y="347"/>
                      <a:pt x="383" y="347"/>
                      <a:pt x="383" y="347"/>
                    </a:cubicBezTo>
                    <a:cubicBezTo>
                      <a:pt x="398" y="380"/>
                      <a:pt x="410" y="400"/>
                      <a:pt x="419" y="409"/>
                    </a:cubicBezTo>
                    <a:cubicBezTo>
                      <a:pt x="426" y="415"/>
                      <a:pt x="436" y="419"/>
                      <a:pt x="449" y="420"/>
                    </a:cubicBezTo>
                    <a:cubicBezTo>
                      <a:pt x="449" y="432"/>
                      <a:pt x="449" y="432"/>
                      <a:pt x="449" y="432"/>
                    </a:cubicBezTo>
                    <a:cubicBezTo>
                      <a:pt x="245" y="432"/>
                      <a:pt x="245" y="432"/>
                      <a:pt x="245" y="432"/>
                    </a:cubicBezTo>
                    <a:cubicBezTo>
                      <a:pt x="245" y="420"/>
                      <a:pt x="245" y="420"/>
                      <a:pt x="245" y="420"/>
                    </a:cubicBezTo>
                    <a:cubicBezTo>
                      <a:pt x="253" y="420"/>
                      <a:pt x="253" y="420"/>
                      <a:pt x="253" y="420"/>
                    </a:cubicBezTo>
                    <a:cubicBezTo>
                      <a:pt x="269" y="420"/>
                      <a:pt x="281" y="418"/>
                      <a:pt x="288" y="413"/>
                    </a:cubicBezTo>
                    <a:cubicBezTo>
                      <a:pt x="292" y="410"/>
                      <a:pt x="294" y="405"/>
                      <a:pt x="294" y="399"/>
                    </a:cubicBezTo>
                    <a:cubicBezTo>
                      <a:pt x="294" y="395"/>
                      <a:pt x="294" y="391"/>
                      <a:pt x="293" y="387"/>
                    </a:cubicBezTo>
                    <a:cubicBezTo>
                      <a:pt x="292" y="385"/>
                      <a:pt x="289" y="378"/>
                      <a:pt x="283" y="364"/>
                    </a:cubicBezTo>
                    <a:cubicBezTo>
                      <a:pt x="261" y="311"/>
                      <a:pt x="261" y="311"/>
                      <a:pt x="261" y="311"/>
                    </a:cubicBezTo>
                    <a:close/>
                    <a:moveTo>
                      <a:pt x="250" y="288"/>
                    </a:moveTo>
                    <a:cubicBezTo>
                      <a:pt x="187" y="142"/>
                      <a:pt x="187" y="142"/>
                      <a:pt x="187" y="142"/>
                    </a:cubicBezTo>
                    <a:cubicBezTo>
                      <a:pt x="122" y="288"/>
                      <a:pt x="122" y="288"/>
                      <a:pt x="122" y="288"/>
                    </a:cubicBezTo>
                    <a:cubicBezTo>
                      <a:pt x="250" y="288"/>
                      <a:pt x="250" y="288"/>
                      <a:pt x="250"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2" name="Freeform 42"/>
              <p:cNvSpPr>
                <a:spLocks/>
              </p:cNvSpPr>
              <p:nvPr userDrawn="1"/>
            </p:nvSpPr>
            <p:spPr bwMode="auto">
              <a:xfrm>
                <a:off x="-3259" y="3213"/>
                <a:ext cx="744" cy="710"/>
              </a:xfrm>
              <a:custGeom>
                <a:avLst/>
                <a:gdLst>
                  <a:gd name="T0" fmla="*/ 284 w 315"/>
                  <a:gd name="T1" fmla="*/ 0 h 300"/>
                  <a:gd name="T2" fmla="*/ 284 w 315"/>
                  <a:gd name="T3" fmla="*/ 228 h 300"/>
                  <a:gd name="T4" fmla="*/ 290 w 315"/>
                  <a:gd name="T5" fmla="*/ 270 h 300"/>
                  <a:gd name="T6" fmla="*/ 315 w 315"/>
                  <a:gd name="T7" fmla="*/ 280 h 300"/>
                  <a:gd name="T8" fmla="*/ 315 w 315"/>
                  <a:gd name="T9" fmla="*/ 292 h 300"/>
                  <a:gd name="T10" fmla="*/ 196 w 315"/>
                  <a:gd name="T11" fmla="*/ 292 h 300"/>
                  <a:gd name="T12" fmla="*/ 196 w 315"/>
                  <a:gd name="T13" fmla="*/ 253 h 300"/>
                  <a:gd name="T14" fmla="*/ 154 w 315"/>
                  <a:gd name="T15" fmla="*/ 289 h 300"/>
                  <a:gd name="T16" fmla="*/ 108 w 315"/>
                  <a:gd name="T17" fmla="*/ 300 h 300"/>
                  <a:gd name="T18" fmla="*/ 64 w 315"/>
                  <a:gd name="T19" fmla="*/ 285 h 300"/>
                  <a:gd name="T20" fmla="*/ 38 w 315"/>
                  <a:gd name="T21" fmla="*/ 250 h 300"/>
                  <a:gd name="T22" fmla="*/ 31 w 315"/>
                  <a:gd name="T23" fmla="*/ 179 h 300"/>
                  <a:gd name="T24" fmla="*/ 31 w 315"/>
                  <a:gd name="T25" fmla="*/ 63 h 300"/>
                  <a:gd name="T26" fmla="*/ 25 w 315"/>
                  <a:gd name="T27" fmla="*/ 22 h 300"/>
                  <a:gd name="T28" fmla="*/ 0 w 315"/>
                  <a:gd name="T29" fmla="*/ 11 h 300"/>
                  <a:gd name="T30" fmla="*/ 0 w 315"/>
                  <a:gd name="T31" fmla="*/ 0 h 300"/>
                  <a:gd name="T32" fmla="*/ 119 w 315"/>
                  <a:gd name="T33" fmla="*/ 0 h 300"/>
                  <a:gd name="T34" fmla="*/ 119 w 315"/>
                  <a:gd name="T35" fmla="*/ 199 h 300"/>
                  <a:gd name="T36" fmla="*/ 122 w 315"/>
                  <a:gd name="T37" fmla="*/ 240 h 300"/>
                  <a:gd name="T38" fmla="*/ 131 w 315"/>
                  <a:gd name="T39" fmla="*/ 253 h 300"/>
                  <a:gd name="T40" fmla="*/ 146 w 315"/>
                  <a:gd name="T41" fmla="*/ 258 h 300"/>
                  <a:gd name="T42" fmla="*/ 166 w 315"/>
                  <a:gd name="T43" fmla="*/ 252 h 300"/>
                  <a:gd name="T44" fmla="*/ 196 w 315"/>
                  <a:gd name="T45" fmla="*/ 219 h 300"/>
                  <a:gd name="T46" fmla="*/ 196 w 315"/>
                  <a:gd name="T47" fmla="*/ 63 h 300"/>
                  <a:gd name="T48" fmla="*/ 190 w 315"/>
                  <a:gd name="T49" fmla="*/ 22 h 300"/>
                  <a:gd name="T50" fmla="*/ 165 w 315"/>
                  <a:gd name="T51" fmla="*/ 11 h 300"/>
                  <a:gd name="T52" fmla="*/ 165 w 315"/>
                  <a:gd name="T53" fmla="*/ 0 h 300"/>
                  <a:gd name="T54" fmla="*/ 284 w 315"/>
                  <a:gd name="T55"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5" h="300">
                    <a:moveTo>
                      <a:pt x="284" y="0"/>
                    </a:moveTo>
                    <a:cubicBezTo>
                      <a:pt x="284" y="228"/>
                      <a:pt x="284" y="228"/>
                      <a:pt x="284" y="228"/>
                    </a:cubicBezTo>
                    <a:cubicBezTo>
                      <a:pt x="284" y="251"/>
                      <a:pt x="286" y="265"/>
                      <a:pt x="290" y="270"/>
                    </a:cubicBezTo>
                    <a:cubicBezTo>
                      <a:pt x="294" y="276"/>
                      <a:pt x="302" y="279"/>
                      <a:pt x="315" y="280"/>
                    </a:cubicBezTo>
                    <a:cubicBezTo>
                      <a:pt x="315" y="292"/>
                      <a:pt x="315" y="292"/>
                      <a:pt x="315" y="292"/>
                    </a:cubicBezTo>
                    <a:cubicBezTo>
                      <a:pt x="196" y="292"/>
                      <a:pt x="196" y="292"/>
                      <a:pt x="196" y="292"/>
                    </a:cubicBezTo>
                    <a:cubicBezTo>
                      <a:pt x="196" y="253"/>
                      <a:pt x="196" y="253"/>
                      <a:pt x="196" y="253"/>
                    </a:cubicBezTo>
                    <a:cubicBezTo>
                      <a:pt x="182" y="269"/>
                      <a:pt x="168" y="281"/>
                      <a:pt x="154" y="289"/>
                    </a:cubicBezTo>
                    <a:cubicBezTo>
                      <a:pt x="140" y="297"/>
                      <a:pt x="125" y="300"/>
                      <a:pt x="108" y="300"/>
                    </a:cubicBezTo>
                    <a:cubicBezTo>
                      <a:pt x="91" y="300"/>
                      <a:pt x="76" y="295"/>
                      <a:pt x="64" y="285"/>
                    </a:cubicBezTo>
                    <a:cubicBezTo>
                      <a:pt x="51" y="275"/>
                      <a:pt x="42" y="263"/>
                      <a:pt x="38" y="250"/>
                    </a:cubicBezTo>
                    <a:cubicBezTo>
                      <a:pt x="34" y="236"/>
                      <a:pt x="31" y="213"/>
                      <a:pt x="31" y="179"/>
                    </a:cubicBezTo>
                    <a:cubicBezTo>
                      <a:pt x="31" y="63"/>
                      <a:pt x="31" y="63"/>
                      <a:pt x="31" y="63"/>
                    </a:cubicBezTo>
                    <a:cubicBezTo>
                      <a:pt x="31" y="41"/>
                      <a:pt x="29" y="27"/>
                      <a:pt x="25" y="22"/>
                    </a:cubicBezTo>
                    <a:cubicBezTo>
                      <a:pt x="21" y="17"/>
                      <a:pt x="13" y="13"/>
                      <a:pt x="0" y="11"/>
                    </a:cubicBezTo>
                    <a:cubicBezTo>
                      <a:pt x="0" y="0"/>
                      <a:pt x="0" y="0"/>
                      <a:pt x="0" y="0"/>
                    </a:cubicBezTo>
                    <a:cubicBezTo>
                      <a:pt x="119" y="0"/>
                      <a:pt x="119" y="0"/>
                      <a:pt x="119" y="0"/>
                    </a:cubicBezTo>
                    <a:cubicBezTo>
                      <a:pt x="119" y="199"/>
                      <a:pt x="119" y="199"/>
                      <a:pt x="119" y="199"/>
                    </a:cubicBezTo>
                    <a:cubicBezTo>
                      <a:pt x="119" y="220"/>
                      <a:pt x="120" y="234"/>
                      <a:pt x="122" y="240"/>
                    </a:cubicBezTo>
                    <a:cubicBezTo>
                      <a:pt x="124" y="246"/>
                      <a:pt x="127" y="250"/>
                      <a:pt x="131" y="253"/>
                    </a:cubicBezTo>
                    <a:cubicBezTo>
                      <a:pt x="135" y="256"/>
                      <a:pt x="140" y="258"/>
                      <a:pt x="146" y="258"/>
                    </a:cubicBezTo>
                    <a:cubicBezTo>
                      <a:pt x="153" y="258"/>
                      <a:pt x="160" y="256"/>
                      <a:pt x="166" y="252"/>
                    </a:cubicBezTo>
                    <a:cubicBezTo>
                      <a:pt x="175" y="247"/>
                      <a:pt x="185" y="236"/>
                      <a:pt x="196" y="219"/>
                    </a:cubicBezTo>
                    <a:cubicBezTo>
                      <a:pt x="196" y="63"/>
                      <a:pt x="196" y="63"/>
                      <a:pt x="196" y="63"/>
                    </a:cubicBezTo>
                    <a:cubicBezTo>
                      <a:pt x="196" y="41"/>
                      <a:pt x="194" y="27"/>
                      <a:pt x="190" y="22"/>
                    </a:cubicBezTo>
                    <a:cubicBezTo>
                      <a:pt x="186" y="17"/>
                      <a:pt x="178" y="13"/>
                      <a:pt x="165" y="11"/>
                    </a:cubicBezTo>
                    <a:cubicBezTo>
                      <a:pt x="165" y="0"/>
                      <a:pt x="165" y="0"/>
                      <a:pt x="165" y="0"/>
                    </a:cubicBezTo>
                    <a:cubicBezTo>
                      <a:pt x="284" y="0"/>
                      <a:pt x="284" y="0"/>
                      <a:pt x="28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3" name="Freeform 43"/>
              <p:cNvSpPr>
                <a:spLocks/>
              </p:cNvSpPr>
              <p:nvPr userDrawn="1"/>
            </p:nvSpPr>
            <p:spPr bwMode="auto">
              <a:xfrm>
                <a:off x="-2458" y="3192"/>
                <a:ext cx="473" cy="731"/>
              </a:xfrm>
              <a:custGeom>
                <a:avLst/>
                <a:gdLst>
                  <a:gd name="T0" fmla="*/ 180 w 200"/>
                  <a:gd name="T1" fmla="*/ 1 h 309"/>
                  <a:gd name="T2" fmla="*/ 185 w 200"/>
                  <a:gd name="T3" fmla="*/ 100 h 309"/>
                  <a:gd name="T4" fmla="*/ 174 w 200"/>
                  <a:gd name="T5" fmla="*/ 100 h 309"/>
                  <a:gd name="T6" fmla="*/ 135 w 200"/>
                  <a:gd name="T7" fmla="*/ 40 h 309"/>
                  <a:gd name="T8" fmla="*/ 94 w 200"/>
                  <a:gd name="T9" fmla="*/ 24 h 309"/>
                  <a:gd name="T10" fmla="*/ 72 w 200"/>
                  <a:gd name="T11" fmla="*/ 32 h 309"/>
                  <a:gd name="T12" fmla="*/ 63 w 200"/>
                  <a:gd name="T13" fmla="*/ 52 h 309"/>
                  <a:gd name="T14" fmla="*/ 70 w 200"/>
                  <a:gd name="T15" fmla="*/ 68 h 309"/>
                  <a:gd name="T16" fmla="*/ 125 w 200"/>
                  <a:gd name="T17" fmla="*/ 112 h 309"/>
                  <a:gd name="T18" fmla="*/ 186 w 200"/>
                  <a:gd name="T19" fmla="*/ 165 h 309"/>
                  <a:gd name="T20" fmla="*/ 200 w 200"/>
                  <a:gd name="T21" fmla="*/ 213 h 309"/>
                  <a:gd name="T22" fmla="*/ 188 w 200"/>
                  <a:gd name="T23" fmla="*/ 261 h 309"/>
                  <a:gd name="T24" fmla="*/ 154 w 200"/>
                  <a:gd name="T25" fmla="*/ 297 h 309"/>
                  <a:gd name="T26" fmla="*/ 105 w 200"/>
                  <a:gd name="T27" fmla="*/ 309 h 309"/>
                  <a:gd name="T28" fmla="*/ 49 w 200"/>
                  <a:gd name="T29" fmla="*/ 296 h 309"/>
                  <a:gd name="T30" fmla="*/ 36 w 200"/>
                  <a:gd name="T31" fmla="*/ 293 h 309"/>
                  <a:gd name="T32" fmla="*/ 19 w 200"/>
                  <a:gd name="T33" fmla="*/ 308 h 309"/>
                  <a:gd name="T34" fmla="*/ 9 w 200"/>
                  <a:gd name="T35" fmla="*/ 308 h 309"/>
                  <a:gd name="T36" fmla="*/ 4 w 200"/>
                  <a:gd name="T37" fmla="*/ 204 h 309"/>
                  <a:gd name="T38" fmla="*/ 14 w 200"/>
                  <a:gd name="T39" fmla="*/ 204 h 309"/>
                  <a:gd name="T40" fmla="*/ 53 w 200"/>
                  <a:gd name="T41" fmla="*/ 265 h 309"/>
                  <a:gd name="T42" fmla="*/ 99 w 200"/>
                  <a:gd name="T43" fmla="*/ 286 h 309"/>
                  <a:gd name="T44" fmla="*/ 123 w 200"/>
                  <a:gd name="T45" fmla="*/ 277 h 309"/>
                  <a:gd name="T46" fmla="*/ 133 w 200"/>
                  <a:gd name="T47" fmla="*/ 254 h 309"/>
                  <a:gd name="T48" fmla="*/ 124 w 200"/>
                  <a:gd name="T49" fmla="*/ 229 h 309"/>
                  <a:gd name="T50" fmla="*/ 82 w 200"/>
                  <a:gd name="T51" fmla="*/ 195 h 309"/>
                  <a:gd name="T52" fmla="*/ 20 w 200"/>
                  <a:gd name="T53" fmla="*/ 145 h 309"/>
                  <a:gd name="T54" fmla="*/ 0 w 200"/>
                  <a:gd name="T55" fmla="*/ 88 h 309"/>
                  <a:gd name="T56" fmla="*/ 23 w 200"/>
                  <a:gd name="T57" fmla="*/ 28 h 309"/>
                  <a:gd name="T58" fmla="*/ 90 w 200"/>
                  <a:gd name="T59" fmla="*/ 0 h 309"/>
                  <a:gd name="T60" fmla="*/ 136 w 200"/>
                  <a:gd name="T61" fmla="*/ 12 h 309"/>
                  <a:gd name="T62" fmla="*/ 150 w 200"/>
                  <a:gd name="T63" fmla="*/ 16 h 309"/>
                  <a:gd name="T64" fmla="*/ 159 w 200"/>
                  <a:gd name="T65" fmla="*/ 14 h 309"/>
                  <a:gd name="T66" fmla="*/ 170 w 200"/>
                  <a:gd name="T67" fmla="*/ 1 h 309"/>
                  <a:gd name="T68" fmla="*/ 180 w 200"/>
                  <a:gd name="T69" fmla="*/ 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309">
                    <a:moveTo>
                      <a:pt x="180" y="1"/>
                    </a:moveTo>
                    <a:cubicBezTo>
                      <a:pt x="185" y="100"/>
                      <a:pt x="185" y="100"/>
                      <a:pt x="185" y="100"/>
                    </a:cubicBezTo>
                    <a:cubicBezTo>
                      <a:pt x="174" y="100"/>
                      <a:pt x="174" y="100"/>
                      <a:pt x="174" y="100"/>
                    </a:cubicBezTo>
                    <a:cubicBezTo>
                      <a:pt x="162" y="71"/>
                      <a:pt x="148" y="51"/>
                      <a:pt x="135" y="40"/>
                    </a:cubicBezTo>
                    <a:cubicBezTo>
                      <a:pt x="121" y="29"/>
                      <a:pt x="108" y="24"/>
                      <a:pt x="94" y="24"/>
                    </a:cubicBezTo>
                    <a:cubicBezTo>
                      <a:pt x="86" y="24"/>
                      <a:pt x="78" y="26"/>
                      <a:pt x="72" y="32"/>
                    </a:cubicBezTo>
                    <a:cubicBezTo>
                      <a:pt x="66" y="38"/>
                      <a:pt x="63" y="44"/>
                      <a:pt x="63" y="52"/>
                    </a:cubicBezTo>
                    <a:cubicBezTo>
                      <a:pt x="63" y="58"/>
                      <a:pt x="65" y="63"/>
                      <a:pt x="70" y="68"/>
                    </a:cubicBezTo>
                    <a:cubicBezTo>
                      <a:pt x="76" y="77"/>
                      <a:pt x="95" y="91"/>
                      <a:pt x="125" y="112"/>
                    </a:cubicBezTo>
                    <a:cubicBezTo>
                      <a:pt x="156" y="133"/>
                      <a:pt x="176" y="150"/>
                      <a:pt x="186" y="165"/>
                    </a:cubicBezTo>
                    <a:cubicBezTo>
                      <a:pt x="195" y="179"/>
                      <a:pt x="200" y="195"/>
                      <a:pt x="200" y="213"/>
                    </a:cubicBezTo>
                    <a:cubicBezTo>
                      <a:pt x="200" y="230"/>
                      <a:pt x="196" y="245"/>
                      <a:pt x="188" y="261"/>
                    </a:cubicBezTo>
                    <a:cubicBezTo>
                      <a:pt x="180" y="277"/>
                      <a:pt x="169" y="289"/>
                      <a:pt x="154" y="297"/>
                    </a:cubicBezTo>
                    <a:cubicBezTo>
                      <a:pt x="139" y="305"/>
                      <a:pt x="123" y="309"/>
                      <a:pt x="105" y="309"/>
                    </a:cubicBezTo>
                    <a:cubicBezTo>
                      <a:pt x="91" y="309"/>
                      <a:pt x="72" y="305"/>
                      <a:pt x="49" y="296"/>
                    </a:cubicBezTo>
                    <a:cubicBezTo>
                      <a:pt x="43" y="294"/>
                      <a:pt x="38" y="293"/>
                      <a:pt x="36" y="293"/>
                    </a:cubicBezTo>
                    <a:cubicBezTo>
                      <a:pt x="29" y="293"/>
                      <a:pt x="24" y="298"/>
                      <a:pt x="19" y="308"/>
                    </a:cubicBezTo>
                    <a:cubicBezTo>
                      <a:pt x="9" y="308"/>
                      <a:pt x="9" y="308"/>
                      <a:pt x="9" y="308"/>
                    </a:cubicBezTo>
                    <a:cubicBezTo>
                      <a:pt x="4" y="204"/>
                      <a:pt x="4" y="204"/>
                      <a:pt x="4" y="204"/>
                    </a:cubicBezTo>
                    <a:cubicBezTo>
                      <a:pt x="14" y="204"/>
                      <a:pt x="14" y="204"/>
                      <a:pt x="14" y="204"/>
                    </a:cubicBezTo>
                    <a:cubicBezTo>
                      <a:pt x="24" y="231"/>
                      <a:pt x="36" y="252"/>
                      <a:pt x="53" y="265"/>
                    </a:cubicBezTo>
                    <a:cubicBezTo>
                      <a:pt x="69" y="279"/>
                      <a:pt x="85" y="286"/>
                      <a:pt x="99" y="286"/>
                    </a:cubicBezTo>
                    <a:cubicBezTo>
                      <a:pt x="109" y="286"/>
                      <a:pt x="117" y="283"/>
                      <a:pt x="123" y="277"/>
                    </a:cubicBezTo>
                    <a:cubicBezTo>
                      <a:pt x="130" y="271"/>
                      <a:pt x="133" y="263"/>
                      <a:pt x="133" y="254"/>
                    </a:cubicBezTo>
                    <a:cubicBezTo>
                      <a:pt x="133" y="244"/>
                      <a:pt x="130" y="236"/>
                      <a:pt x="124" y="229"/>
                    </a:cubicBezTo>
                    <a:cubicBezTo>
                      <a:pt x="118" y="221"/>
                      <a:pt x="104" y="210"/>
                      <a:pt x="82" y="195"/>
                    </a:cubicBezTo>
                    <a:cubicBezTo>
                      <a:pt x="50" y="173"/>
                      <a:pt x="30" y="157"/>
                      <a:pt x="20" y="145"/>
                    </a:cubicBezTo>
                    <a:cubicBezTo>
                      <a:pt x="6" y="128"/>
                      <a:pt x="0" y="109"/>
                      <a:pt x="0" y="88"/>
                    </a:cubicBezTo>
                    <a:cubicBezTo>
                      <a:pt x="0" y="66"/>
                      <a:pt x="7" y="46"/>
                      <a:pt x="23" y="28"/>
                    </a:cubicBezTo>
                    <a:cubicBezTo>
                      <a:pt x="38" y="9"/>
                      <a:pt x="61" y="0"/>
                      <a:pt x="90" y="0"/>
                    </a:cubicBezTo>
                    <a:cubicBezTo>
                      <a:pt x="106" y="0"/>
                      <a:pt x="121" y="4"/>
                      <a:pt x="136" y="12"/>
                    </a:cubicBezTo>
                    <a:cubicBezTo>
                      <a:pt x="142" y="15"/>
                      <a:pt x="146" y="16"/>
                      <a:pt x="150" y="16"/>
                    </a:cubicBezTo>
                    <a:cubicBezTo>
                      <a:pt x="153" y="16"/>
                      <a:pt x="156" y="16"/>
                      <a:pt x="159" y="14"/>
                    </a:cubicBezTo>
                    <a:cubicBezTo>
                      <a:pt x="161" y="13"/>
                      <a:pt x="165" y="8"/>
                      <a:pt x="170" y="1"/>
                    </a:cubicBezTo>
                    <a:cubicBezTo>
                      <a:pt x="180" y="1"/>
                      <a:pt x="180" y="1"/>
                      <a:pt x="18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4" name="Freeform 44"/>
              <p:cNvSpPr>
                <a:spLocks/>
              </p:cNvSpPr>
              <p:nvPr userDrawn="1"/>
            </p:nvSpPr>
            <p:spPr bwMode="auto">
              <a:xfrm>
                <a:off x="-1964" y="2960"/>
                <a:ext cx="461" cy="953"/>
              </a:xfrm>
              <a:custGeom>
                <a:avLst/>
                <a:gdLst>
                  <a:gd name="T0" fmla="*/ 126 w 195"/>
                  <a:gd name="T1" fmla="*/ 0 h 403"/>
                  <a:gd name="T2" fmla="*/ 126 w 195"/>
                  <a:gd name="T3" fmla="*/ 107 h 403"/>
                  <a:gd name="T4" fmla="*/ 195 w 195"/>
                  <a:gd name="T5" fmla="*/ 107 h 403"/>
                  <a:gd name="T6" fmla="*/ 195 w 195"/>
                  <a:gd name="T7" fmla="*/ 138 h 403"/>
                  <a:gd name="T8" fmla="*/ 126 w 195"/>
                  <a:gd name="T9" fmla="*/ 138 h 403"/>
                  <a:gd name="T10" fmla="*/ 126 w 195"/>
                  <a:gd name="T11" fmla="*/ 318 h 403"/>
                  <a:gd name="T12" fmla="*/ 128 w 195"/>
                  <a:gd name="T13" fmla="*/ 351 h 403"/>
                  <a:gd name="T14" fmla="*/ 136 w 195"/>
                  <a:gd name="T15" fmla="*/ 362 h 403"/>
                  <a:gd name="T16" fmla="*/ 147 w 195"/>
                  <a:gd name="T17" fmla="*/ 367 h 403"/>
                  <a:gd name="T18" fmla="*/ 186 w 195"/>
                  <a:gd name="T19" fmla="*/ 336 h 403"/>
                  <a:gd name="T20" fmla="*/ 195 w 195"/>
                  <a:gd name="T21" fmla="*/ 343 h 403"/>
                  <a:gd name="T22" fmla="*/ 113 w 195"/>
                  <a:gd name="T23" fmla="*/ 403 h 403"/>
                  <a:gd name="T24" fmla="*/ 66 w 195"/>
                  <a:gd name="T25" fmla="*/ 387 h 403"/>
                  <a:gd name="T26" fmla="*/ 42 w 195"/>
                  <a:gd name="T27" fmla="*/ 353 h 403"/>
                  <a:gd name="T28" fmla="*/ 38 w 195"/>
                  <a:gd name="T29" fmla="*/ 295 h 403"/>
                  <a:gd name="T30" fmla="*/ 38 w 195"/>
                  <a:gd name="T31" fmla="*/ 138 h 403"/>
                  <a:gd name="T32" fmla="*/ 0 w 195"/>
                  <a:gd name="T33" fmla="*/ 138 h 403"/>
                  <a:gd name="T34" fmla="*/ 0 w 195"/>
                  <a:gd name="T35" fmla="*/ 127 h 403"/>
                  <a:gd name="T36" fmla="*/ 67 w 195"/>
                  <a:gd name="T37" fmla="*/ 69 h 403"/>
                  <a:gd name="T38" fmla="*/ 115 w 195"/>
                  <a:gd name="T39" fmla="*/ 0 h 403"/>
                  <a:gd name="T40" fmla="*/ 126 w 195"/>
                  <a:gd name="T4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5" h="403">
                    <a:moveTo>
                      <a:pt x="126" y="0"/>
                    </a:moveTo>
                    <a:cubicBezTo>
                      <a:pt x="126" y="107"/>
                      <a:pt x="126" y="107"/>
                      <a:pt x="126" y="107"/>
                    </a:cubicBezTo>
                    <a:cubicBezTo>
                      <a:pt x="195" y="107"/>
                      <a:pt x="195" y="107"/>
                      <a:pt x="195" y="107"/>
                    </a:cubicBezTo>
                    <a:cubicBezTo>
                      <a:pt x="195" y="138"/>
                      <a:pt x="195" y="138"/>
                      <a:pt x="195" y="138"/>
                    </a:cubicBezTo>
                    <a:cubicBezTo>
                      <a:pt x="126" y="138"/>
                      <a:pt x="126" y="138"/>
                      <a:pt x="126" y="138"/>
                    </a:cubicBezTo>
                    <a:cubicBezTo>
                      <a:pt x="126" y="318"/>
                      <a:pt x="126" y="318"/>
                      <a:pt x="126" y="318"/>
                    </a:cubicBezTo>
                    <a:cubicBezTo>
                      <a:pt x="126" y="335"/>
                      <a:pt x="126" y="346"/>
                      <a:pt x="128" y="351"/>
                    </a:cubicBezTo>
                    <a:cubicBezTo>
                      <a:pt x="130" y="355"/>
                      <a:pt x="132" y="359"/>
                      <a:pt x="136" y="362"/>
                    </a:cubicBezTo>
                    <a:cubicBezTo>
                      <a:pt x="140" y="365"/>
                      <a:pt x="144" y="367"/>
                      <a:pt x="147" y="367"/>
                    </a:cubicBezTo>
                    <a:cubicBezTo>
                      <a:pt x="161" y="367"/>
                      <a:pt x="174" y="357"/>
                      <a:pt x="186" y="336"/>
                    </a:cubicBezTo>
                    <a:cubicBezTo>
                      <a:pt x="195" y="343"/>
                      <a:pt x="195" y="343"/>
                      <a:pt x="195" y="343"/>
                    </a:cubicBezTo>
                    <a:cubicBezTo>
                      <a:pt x="178" y="383"/>
                      <a:pt x="151" y="403"/>
                      <a:pt x="113" y="403"/>
                    </a:cubicBezTo>
                    <a:cubicBezTo>
                      <a:pt x="94" y="403"/>
                      <a:pt x="79" y="398"/>
                      <a:pt x="66" y="387"/>
                    </a:cubicBezTo>
                    <a:cubicBezTo>
                      <a:pt x="53" y="377"/>
                      <a:pt x="45" y="365"/>
                      <a:pt x="42" y="353"/>
                    </a:cubicBezTo>
                    <a:cubicBezTo>
                      <a:pt x="39" y="346"/>
                      <a:pt x="38" y="327"/>
                      <a:pt x="38" y="295"/>
                    </a:cubicBezTo>
                    <a:cubicBezTo>
                      <a:pt x="38" y="138"/>
                      <a:pt x="38" y="138"/>
                      <a:pt x="38" y="138"/>
                    </a:cubicBezTo>
                    <a:cubicBezTo>
                      <a:pt x="0" y="138"/>
                      <a:pt x="0" y="138"/>
                      <a:pt x="0" y="138"/>
                    </a:cubicBezTo>
                    <a:cubicBezTo>
                      <a:pt x="0" y="127"/>
                      <a:pt x="0" y="127"/>
                      <a:pt x="0" y="127"/>
                    </a:cubicBezTo>
                    <a:cubicBezTo>
                      <a:pt x="27" y="108"/>
                      <a:pt x="49" y="89"/>
                      <a:pt x="67" y="69"/>
                    </a:cubicBezTo>
                    <a:cubicBezTo>
                      <a:pt x="86" y="48"/>
                      <a:pt x="102" y="25"/>
                      <a:pt x="115" y="0"/>
                    </a:cubicBezTo>
                    <a:cubicBezTo>
                      <a:pt x="126" y="0"/>
                      <a:pt x="126" y="0"/>
                      <a:pt x="1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5" name="Freeform 45"/>
              <p:cNvSpPr>
                <a:spLocks/>
              </p:cNvSpPr>
              <p:nvPr userDrawn="1"/>
            </p:nvSpPr>
            <p:spPr bwMode="auto">
              <a:xfrm>
                <a:off x="-1449" y="3192"/>
                <a:ext cx="593" cy="712"/>
              </a:xfrm>
              <a:custGeom>
                <a:avLst/>
                <a:gdLst>
                  <a:gd name="T0" fmla="*/ 120 w 251"/>
                  <a:gd name="T1" fmla="*/ 9 h 301"/>
                  <a:gd name="T2" fmla="*/ 120 w 251"/>
                  <a:gd name="T3" fmla="*/ 75 h 301"/>
                  <a:gd name="T4" fmla="*/ 170 w 251"/>
                  <a:gd name="T5" fmla="*/ 15 h 301"/>
                  <a:gd name="T6" fmla="*/ 212 w 251"/>
                  <a:gd name="T7" fmla="*/ 0 h 301"/>
                  <a:gd name="T8" fmla="*/ 240 w 251"/>
                  <a:gd name="T9" fmla="*/ 11 h 301"/>
                  <a:gd name="T10" fmla="*/ 251 w 251"/>
                  <a:gd name="T11" fmla="*/ 41 h 301"/>
                  <a:gd name="T12" fmla="*/ 241 w 251"/>
                  <a:gd name="T13" fmla="*/ 74 h 301"/>
                  <a:gd name="T14" fmla="*/ 216 w 251"/>
                  <a:gd name="T15" fmla="*/ 85 h 301"/>
                  <a:gd name="T16" fmla="*/ 188 w 251"/>
                  <a:gd name="T17" fmla="*/ 75 h 301"/>
                  <a:gd name="T18" fmla="*/ 173 w 251"/>
                  <a:gd name="T19" fmla="*/ 63 h 301"/>
                  <a:gd name="T20" fmla="*/ 166 w 251"/>
                  <a:gd name="T21" fmla="*/ 61 h 301"/>
                  <a:gd name="T22" fmla="*/ 149 w 251"/>
                  <a:gd name="T23" fmla="*/ 68 h 301"/>
                  <a:gd name="T24" fmla="*/ 129 w 251"/>
                  <a:gd name="T25" fmla="*/ 98 h 301"/>
                  <a:gd name="T26" fmla="*/ 120 w 251"/>
                  <a:gd name="T27" fmla="*/ 165 h 301"/>
                  <a:gd name="T28" fmla="*/ 120 w 251"/>
                  <a:gd name="T29" fmla="*/ 232 h 301"/>
                  <a:gd name="T30" fmla="*/ 120 w 251"/>
                  <a:gd name="T31" fmla="*/ 250 h 301"/>
                  <a:gd name="T32" fmla="*/ 122 w 251"/>
                  <a:gd name="T33" fmla="*/ 272 h 301"/>
                  <a:gd name="T34" fmla="*/ 133 w 251"/>
                  <a:gd name="T35" fmla="*/ 285 h 301"/>
                  <a:gd name="T36" fmla="*/ 158 w 251"/>
                  <a:gd name="T37" fmla="*/ 289 h 301"/>
                  <a:gd name="T38" fmla="*/ 158 w 251"/>
                  <a:gd name="T39" fmla="*/ 301 h 301"/>
                  <a:gd name="T40" fmla="*/ 0 w 251"/>
                  <a:gd name="T41" fmla="*/ 301 h 301"/>
                  <a:gd name="T42" fmla="*/ 0 w 251"/>
                  <a:gd name="T43" fmla="*/ 289 h 301"/>
                  <a:gd name="T44" fmla="*/ 26 w 251"/>
                  <a:gd name="T45" fmla="*/ 279 h 301"/>
                  <a:gd name="T46" fmla="*/ 33 w 251"/>
                  <a:gd name="T47" fmla="*/ 232 h 301"/>
                  <a:gd name="T48" fmla="*/ 33 w 251"/>
                  <a:gd name="T49" fmla="*/ 71 h 301"/>
                  <a:gd name="T50" fmla="*/ 30 w 251"/>
                  <a:gd name="T51" fmla="*/ 39 h 301"/>
                  <a:gd name="T52" fmla="*/ 21 w 251"/>
                  <a:gd name="T53" fmla="*/ 26 h 301"/>
                  <a:gd name="T54" fmla="*/ 0 w 251"/>
                  <a:gd name="T55" fmla="*/ 20 h 301"/>
                  <a:gd name="T56" fmla="*/ 0 w 251"/>
                  <a:gd name="T57" fmla="*/ 9 h 301"/>
                  <a:gd name="T58" fmla="*/ 120 w 251"/>
                  <a:gd name="T59"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1" h="301">
                    <a:moveTo>
                      <a:pt x="120" y="9"/>
                    </a:moveTo>
                    <a:cubicBezTo>
                      <a:pt x="120" y="75"/>
                      <a:pt x="120" y="75"/>
                      <a:pt x="120" y="75"/>
                    </a:cubicBezTo>
                    <a:cubicBezTo>
                      <a:pt x="139" y="45"/>
                      <a:pt x="156" y="25"/>
                      <a:pt x="170" y="15"/>
                    </a:cubicBezTo>
                    <a:cubicBezTo>
                      <a:pt x="185" y="5"/>
                      <a:pt x="199" y="0"/>
                      <a:pt x="212" y="0"/>
                    </a:cubicBezTo>
                    <a:cubicBezTo>
                      <a:pt x="224" y="0"/>
                      <a:pt x="233" y="4"/>
                      <a:pt x="240" y="11"/>
                    </a:cubicBezTo>
                    <a:cubicBezTo>
                      <a:pt x="247" y="18"/>
                      <a:pt x="251" y="28"/>
                      <a:pt x="251" y="41"/>
                    </a:cubicBezTo>
                    <a:cubicBezTo>
                      <a:pt x="251" y="55"/>
                      <a:pt x="247" y="66"/>
                      <a:pt x="241" y="74"/>
                    </a:cubicBezTo>
                    <a:cubicBezTo>
                      <a:pt x="234" y="82"/>
                      <a:pt x="226" y="85"/>
                      <a:pt x="216" y="85"/>
                    </a:cubicBezTo>
                    <a:cubicBezTo>
                      <a:pt x="205" y="85"/>
                      <a:pt x="196" y="82"/>
                      <a:pt x="188" y="75"/>
                    </a:cubicBezTo>
                    <a:cubicBezTo>
                      <a:pt x="179" y="68"/>
                      <a:pt x="175" y="64"/>
                      <a:pt x="173" y="63"/>
                    </a:cubicBezTo>
                    <a:cubicBezTo>
                      <a:pt x="171" y="62"/>
                      <a:pt x="169" y="61"/>
                      <a:pt x="166" y="61"/>
                    </a:cubicBezTo>
                    <a:cubicBezTo>
                      <a:pt x="160" y="61"/>
                      <a:pt x="154" y="63"/>
                      <a:pt x="149" y="68"/>
                    </a:cubicBezTo>
                    <a:cubicBezTo>
                      <a:pt x="140" y="75"/>
                      <a:pt x="134" y="85"/>
                      <a:pt x="129" y="98"/>
                    </a:cubicBezTo>
                    <a:cubicBezTo>
                      <a:pt x="123" y="118"/>
                      <a:pt x="120" y="141"/>
                      <a:pt x="120" y="165"/>
                    </a:cubicBezTo>
                    <a:cubicBezTo>
                      <a:pt x="120" y="232"/>
                      <a:pt x="120" y="232"/>
                      <a:pt x="120" y="232"/>
                    </a:cubicBezTo>
                    <a:cubicBezTo>
                      <a:pt x="120" y="250"/>
                      <a:pt x="120" y="250"/>
                      <a:pt x="120" y="250"/>
                    </a:cubicBezTo>
                    <a:cubicBezTo>
                      <a:pt x="120" y="261"/>
                      <a:pt x="121" y="269"/>
                      <a:pt x="122" y="272"/>
                    </a:cubicBezTo>
                    <a:cubicBezTo>
                      <a:pt x="124" y="278"/>
                      <a:pt x="128" y="282"/>
                      <a:pt x="133" y="285"/>
                    </a:cubicBezTo>
                    <a:cubicBezTo>
                      <a:pt x="138" y="287"/>
                      <a:pt x="146" y="289"/>
                      <a:pt x="158" y="289"/>
                    </a:cubicBezTo>
                    <a:cubicBezTo>
                      <a:pt x="158" y="301"/>
                      <a:pt x="158" y="301"/>
                      <a:pt x="158" y="301"/>
                    </a:cubicBezTo>
                    <a:cubicBezTo>
                      <a:pt x="0" y="301"/>
                      <a:pt x="0" y="301"/>
                      <a:pt x="0" y="301"/>
                    </a:cubicBezTo>
                    <a:cubicBezTo>
                      <a:pt x="0" y="289"/>
                      <a:pt x="0" y="289"/>
                      <a:pt x="0" y="289"/>
                    </a:cubicBezTo>
                    <a:cubicBezTo>
                      <a:pt x="13" y="288"/>
                      <a:pt x="22" y="285"/>
                      <a:pt x="26" y="279"/>
                    </a:cubicBezTo>
                    <a:cubicBezTo>
                      <a:pt x="30" y="273"/>
                      <a:pt x="33" y="257"/>
                      <a:pt x="33" y="232"/>
                    </a:cubicBezTo>
                    <a:cubicBezTo>
                      <a:pt x="33" y="71"/>
                      <a:pt x="33" y="71"/>
                      <a:pt x="33" y="71"/>
                    </a:cubicBezTo>
                    <a:cubicBezTo>
                      <a:pt x="33" y="54"/>
                      <a:pt x="32" y="43"/>
                      <a:pt x="30" y="39"/>
                    </a:cubicBezTo>
                    <a:cubicBezTo>
                      <a:pt x="28" y="33"/>
                      <a:pt x="25" y="29"/>
                      <a:pt x="21" y="26"/>
                    </a:cubicBezTo>
                    <a:cubicBezTo>
                      <a:pt x="17" y="23"/>
                      <a:pt x="10" y="22"/>
                      <a:pt x="0" y="20"/>
                    </a:cubicBezTo>
                    <a:cubicBezTo>
                      <a:pt x="0" y="9"/>
                      <a:pt x="0" y="9"/>
                      <a:pt x="0" y="9"/>
                    </a:cubicBezTo>
                    <a:cubicBezTo>
                      <a:pt x="120" y="9"/>
                      <a:pt x="120" y="9"/>
                      <a:pt x="12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6" name="Freeform 46"/>
              <p:cNvSpPr>
                <a:spLocks noEditPoints="1"/>
              </p:cNvSpPr>
              <p:nvPr userDrawn="1"/>
            </p:nvSpPr>
            <p:spPr bwMode="auto">
              <a:xfrm>
                <a:off x="-842" y="3192"/>
                <a:ext cx="664" cy="721"/>
              </a:xfrm>
              <a:custGeom>
                <a:avLst/>
                <a:gdLst>
                  <a:gd name="T0" fmla="*/ 154 w 281"/>
                  <a:gd name="T1" fmla="*/ 258 h 305"/>
                  <a:gd name="T2" fmla="*/ 58 w 281"/>
                  <a:gd name="T3" fmla="*/ 305 h 305"/>
                  <a:gd name="T4" fmla="*/ 17 w 281"/>
                  <a:gd name="T5" fmla="*/ 288 h 305"/>
                  <a:gd name="T6" fmla="*/ 0 w 281"/>
                  <a:gd name="T7" fmla="*/ 247 h 305"/>
                  <a:gd name="T8" fmla="*/ 29 w 281"/>
                  <a:gd name="T9" fmla="*/ 187 h 305"/>
                  <a:gd name="T10" fmla="*/ 154 w 281"/>
                  <a:gd name="T11" fmla="*/ 116 h 305"/>
                  <a:gd name="T12" fmla="*/ 154 w 281"/>
                  <a:gd name="T13" fmla="*/ 87 h 305"/>
                  <a:gd name="T14" fmla="*/ 150 w 281"/>
                  <a:gd name="T15" fmla="*/ 45 h 305"/>
                  <a:gd name="T16" fmla="*/ 137 w 281"/>
                  <a:gd name="T17" fmla="*/ 30 h 305"/>
                  <a:gd name="T18" fmla="*/ 114 w 281"/>
                  <a:gd name="T19" fmla="*/ 24 h 305"/>
                  <a:gd name="T20" fmla="*/ 81 w 281"/>
                  <a:gd name="T21" fmla="*/ 33 h 305"/>
                  <a:gd name="T22" fmla="*/ 73 w 281"/>
                  <a:gd name="T23" fmla="*/ 46 h 305"/>
                  <a:gd name="T24" fmla="*/ 82 w 281"/>
                  <a:gd name="T25" fmla="*/ 62 h 305"/>
                  <a:gd name="T26" fmla="*/ 94 w 281"/>
                  <a:gd name="T27" fmla="*/ 88 h 305"/>
                  <a:gd name="T28" fmla="*/ 82 w 281"/>
                  <a:gd name="T29" fmla="*/ 114 h 305"/>
                  <a:gd name="T30" fmla="*/ 52 w 281"/>
                  <a:gd name="T31" fmla="*/ 125 h 305"/>
                  <a:gd name="T32" fmla="*/ 19 w 281"/>
                  <a:gd name="T33" fmla="*/ 113 h 305"/>
                  <a:gd name="T34" fmla="*/ 6 w 281"/>
                  <a:gd name="T35" fmla="*/ 85 h 305"/>
                  <a:gd name="T36" fmla="*/ 24 w 281"/>
                  <a:gd name="T37" fmla="*/ 43 h 305"/>
                  <a:gd name="T38" fmla="*/ 74 w 281"/>
                  <a:gd name="T39" fmla="*/ 11 h 305"/>
                  <a:gd name="T40" fmla="*/ 140 w 281"/>
                  <a:gd name="T41" fmla="*/ 0 h 305"/>
                  <a:gd name="T42" fmla="*/ 205 w 281"/>
                  <a:gd name="T43" fmla="*/ 18 h 305"/>
                  <a:gd name="T44" fmla="*/ 237 w 281"/>
                  <a:gd name="T45" fmla="*/ 56 h 305"/>
                  <a:gd name="T46" fmla="*/ 241 w 281"/>
                  <a:gd name="T47" fmla="*/ 116 h 305"/>
                  <a:gd name="T48" fmla="*/ 241 w 281"/>
                  <a:gd name="T49" fmla="*/ 230 h 305"/>
                  <a:gd name="T50" fmla="*/ 243 w 281"/>
                  <a:gd name="T51" fmla="*/ 255 h 305"/>
                  <a:gd name="T52" fmla="*/ 247 w 281"/>
                  <a:gd name="T53" fmla="*/ 262 h 305"/>
                  <a:gd name="T54" fmla="*/ 255 w 281"/>
                  <a:gd name="T55" fmla="*/ 265 h 305"/>
                  <a:gd name="T56" fmla="*/ 271 w 281"/>
                  <a:gd name="T57" fmla="*/ 253 h 305"/>
                  <a:gd name="T58" fmla="*/ 281 w 281"/>
                  <a:gd name="T59" fmla="*/ 261 h 305"/>
                  <a:gd name="T60" fmla="*/ 248 w 281"/>
                  <a:gd name="T61" fmla="*/ 294 h 305"/>
                  <a:gd name="T62" fmla="*/ 210 w 281"/>
                  <a:gd name="T63" fmla="*/ 305 h 305"/>
                  <a:gd name="T64" fmla="*/ 171 w 281"/>
                  <a:gd name="T65" fmla="*/ 293 h 305"/>
                  <a:gd name="T66" fmla="*/ 154 w 281"/>
                  <a:gd name="T67" fmla="*/ 258 h 305"/>
                  <a:gd name="T68" fmla="*/ 154 w 281"/>
                  <a:gd name="T69" fmla="*/ 235 h 305"/>
                  <a:gd name="T70" fmla="*/ 154 w 281"/>
                  <a:gd name="T71" fmla="*/ 137 h 305"/>
                  <a:gd name="T72" fmla="*/ 98 w 281"/>
                  <a:gd name="T73" fmla="*/ 185 h 305"/>
                  <a:gd name="T74" fmla="*/ 86 w 281"/>
                  <a:gd name="T75" fmla="*/ 219 h 305"/>
                  <a:gd name="T76" fmla="*/ 96 w 281"/>
                  <a:gd name="T77" fmla="*/ 244 h 305"/>
                  <a:gd name="T78" fmla="*/ 118 w 281"/>
                  <a:gd name="T79" fmla="*/ 252 h 305"/>
                  <a:gd name="T80" fmla="*/ 154 w 281"/>
                  <a:gd name="T81" fmla="*/ 23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1" h="305">
                    <a:moveTo>
                      <a:pt x="154" y="258"/>
                    </a:moveTo>
                    <a:cubicBezTo>
                      <a:pt x="119" y="289"/>
                      <a:pt x="87" y="305"/>
                      <a:pt x="58" y="305"/>
                    </a:cubicBezTo>
                    <a:cubicBezTo>
                      <a:pt x="42" y="305"/>
                      <a:pt x="28" y="299"/>
                      <a:pt x="17" y="288"/>
                    </a:cubicBezTo>
                    <a:cubicBezTo>
                      <a:pt x="6" y="278"/>
                      <a:pt x="0" y="264"/>
                      <a:pt x="0" y="247"/>
                    </a:cubicBezTo>
                    <a:cubicBezTo>
                      <a:pt x="0" y="225"/>
                      <a:pt x="10" y="205"/>
                      <a:pt x="29" y="187"/>
                    </a:cubicBezTo>
                    <a:cubicBezTo>
                      <a:pt x="48" y="169"/>
                      <a:pt x="90" y="146"/>
                      <a:pt x="154" y="116"/>
                    </a:cubicBezTo>
                    <a:cubicBezTo>
                      <a:pt x="154" y="87"/>
                      <a:pt x="154" y="87"/>
                      <a:pt x="154" y="87"/>
                    </a:cubicBezTo>
                    <a:cubicBezTo>
                      <a:pt x="154" y="65"/>
                      <a:pt x="153" y="51"/>
                      <a:pt x="150" y="45"/>
                    </a:cubicBezTo>
                    <a:cubicBezTo>
                      <a:pt x="148" y="40"/>
                      <a:pt x="144" y="35"/>
                      <a:pt x="137" y="30"/>
                    </a:cubicBezTo>
                    <a:cubicBezTo>
                      <a:pt x="130" y="26"/>
                      <a:pt x="123" y="24"/>
                      <a:pt x="114" y="24"/>
                    </a:cubicBezTo>
                    <a:cubicBezTo>
                      <a:pt x="101" y="24"/>
                      <a:pt x="90" y="27"/>
                      <a:pt x="81" y="33"/>
                    </a:cubicBezTo>
                    <a:cubicBezTo>
                      <a:pt x="76" y="37"/>
                      <a:pt x="73" y="41"/>
                      <a:pt x="73" y="46"/>
                    </a:cubicBezTo>
                    <a:cubicBezTo>
                      <a:pt x="73" y="50"/>
                      <a:pt x="76" y="56"/>
                      <a:pt x="82" y="62"/>
                    </a:cubicBezTo>
                    <a:cubicBezTo>
                      <a:pt x="90" y="71"/>
                      <a:pt x="94" y="80"/>
                      <a:pt x="94" y="88"/>
                    </a:cubicBezTo>
                    <a:cubicBezTo>
                      <a:pt x="94" y="98"/>
                      <a:pt x="90" y="107"/>
                      <a:pt x="82" y="114"/>
                    </a:cubicBezTo>
                    <a:cubicBezTo>
                      <a:pt x="75" y="121"/>
                      <a:pt x="65" y="125"/>
                      <a:pt x="52" y="125"/>
                    </a:cubicBezTo>
                    <a:cubicBezTo>
                      <a:pt x="39" y="125"/>
                      <a:pt x="28" y="121"/>
                      <a:pt x="19" y="113"/>
                    </a:cubicBezTo>
                    <a:cubicBezTo>
                      <a:pt x="11" y="105"/>
                      <a:pt x="6" y="96"/>
                      <a:pt x="6" y="85"/>
                    </a:cubicBezTo>
                    <a:cubicBezTo>
                      <a:pt x="6" y="70"/>
                      <a:pt x="12" y="56"/>
                      <a:pt x="24" y="43"/>
                    </a:cubicBezTo>
                    <a:cubicBezTo>
                      <a:pt x="36" y="29"/>
                      <a:pt x="52" y="18"/>
                      <a:pt x="74" y="11"/>
                    </a:cubicBezTo>
                    <a:cubicBezTo>
                      <a:pt x="95" y="4"/>
                      <a:pt x="117" y="0"/>
                      <a:pt x="140" y="0"/>
                    </a:cubicBezTo>
                    <a:cubicBezTo>
                      <a:pt x="167" y="0"/>
                      <a:pt x="189" y="6"/>
                      <a:pt x="205" y="18"/>
                    </a:cubicBezTo>
                    <a:cubicBezTo>
                      <a:pt x="222" y="30"/>
                      <a:pt x="232" y="42"/>
                      <a:pt x="237" y="56"/>
                    </a:cubicBezTo>
                    <a:cubicBezTo>
                      <a:pt x="240" y="65"/>
                      <a:pt x="241" y="85"/>
                      <a:pt x="241" y="116"/>
                    </a:cubicBezTo>
                    <a:cubicBezTo>
                      <a:pt x="241" y="230"/>
                      <a:pt x="241" y="230"/>
                      <a:pt x="241" y="230"/>
                    </a:cubicBezTo>
                    <a:cubicBezTo>
                      <a:pt x="241" y="243"/>
                      <a:pt x="242" y="251"/>
                      <a:pt x="243" y="255"/>
                    </a:cubicBezTo>
                    <a:cubicBezTo>
                      <a:pt x="244" y="258"/>
                      <a:pt x="245" y="261"/>
                      <a:pt x="247" y="262"/>
                    </a:cubicBezTo>
                    <a:cubicBezTo>
                      <a:pt x="250" y="264"/>
                      <a:pt x="252" y="265"/>
                      <a:pt x="255" y="265"/>
                    </a:cubicBezTo>
                    <a:cubicBezTo>
                      <a:pt x="260" y="265"/>
                      <a:pt x="266" y="261"/>
                      <a:pt x="271" y="253"/>
                    </a:cubicBezTo>
                    <a:cubicBezTo>
                      <a:pt x="281" y="261"/>
                      <a:pt x="281" y="261"/>
                      <a:pt x="281" y="261"/>
                    </a:cubicBezTo>
                    <a:cubicBezTo>
                      <a:pt x="270" y="276"/>
                      <a:pt x="259" y="287"/>
                      <a:pt x="248" y="294"/>
                    </a:cubicBezTo>
                    <a:cubicBezTo>
                      <a:pt x="237" y="301"/>
                      <a:pt x="224" y="305"/>
                      <a:pt x="210" y="305"/>
                    </a:cubicBezTo>
                    <a:cubicBezTo>
                      <a:pt x="194" y="305"/>
                      <a:pt x="181" y="301"/>
                      <a:pt x="171" y="293"/>
                    </a:cubicBezTo>
                    <a:cubicBezTo>
                      <a:pt x="162" y="285"/>
                      <a:pt x="156" y="273"/>
                      <a:pt x="154" y="258"/>
                    </a:cubicBezTo>
                    <a:close/>
                    <a:moveTo>
                      <a:pt x="154" y="235"/>
                    </a:moveTo>
                    <a:cubicBezTo>
                      <a:pt x="154" y="137"/>
                      <a:pt x="154" y="137"/>
                      <a:pt x="154" y="137"/>
                    </a:cubicBezTo>
                    <a:cubicBezTo>
                      <a:pt x="129" y="152"/>
                      <a:pt x="110" y="168"/>
                      <a:pt x="98" y="185"/>
                    </a:cubicBezTo>
                    <a:cubicBezTo>
                      <a:pt x="90" y="196"/>
                      <a:pt x="86" y="207"/>
                      <a:pt x="86" y="219"/>
                    </a:cubicBezTo>
                    <a:cubicBezTo>
                      <a:pt x="86" y="228"/>
                      <a:pt x="89" y="237"/>
                      <a:pt x="96" y="244"/>
                    </a:cubicBezTo>
                    <a:cubicBezTo>
                      <a:pt x="101" y="250"/>
                      <a:pt x="109" y="252"/>
                      <a:pt x="118" y="252"/>
                    </a:cubicBezTo>
                    <a:cubicBezTo>
                      <a:pt x="128" y="252"/>
                      <a:pt x="140" y="246"/>
                      <a:pt x="154" y="2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7" name="Freeform 47"/>
              <p:cNvSpPr>
                <a:spLocks/>
              </p:cNvSpPr>
              <p:nvPr userDrawn="1"/>
            </p:nvSpPr>
            <p:spPr bwMode="auto">
              <a:xfrm>
                <a:off x="-168" y="2904"/>
                <a:ext cx="373" cy="1000"/>
              </a:xfrm>
              <a:custGeom>
                <a:avLst/>
                <a:gdLst>
                  <a:gd name="T0" fmla="*/ 123 w 158"/>
                  <a:gd name="T1" fmla="*/ 0 h 423"/>
                  <a:gd name="T2" fmla="*/ 123 w 158"/>
                  <a:gd name="T3" fmla="*/ 362 h 423"/>
                  <a:gd name="T4" fmla="*/ 130 w 158"/>
                  <a:gd name="T5" fmla="*/ 402 h 423"/>
                  <a:gd name="T6" fmla="*/ 158 w 158"/>
                  <a:gd name="T7" fmla="*/ 411 h 423"/>
                  <a:gd name="T8" fmla="*/ 158 w 158"/>
                  <a:gd name="T9" fmla="*/ 423 h 423"/>
                  <a:gd name="T10" fmla="*/ 0 w 158"/>
                  <a:gd name="T11" fmla="*/ 423 h 423"/>
                  <a:gd name="T12" fmla="*/ 0 w 158"/>
                  <a:gd name="T13" fmla="*/ 411 h 423"/>
                  <a:gd name="T14" fmla="*/ 29 w 158"/>
                  <a:gd name="T15" fmla="*/ 400 h 423"/>
                  <a:gd name="T16" fmla="*/ 35 w 158"/>
                  <a:gd name="T17" fmla="*/ 362 h 423"/>
                  <a:gd name="T18" fmla="*/ 35 w 158"/>
                  <a:gd name="T19" fmla="*/ 60 h 423"/>
                  <a:gd name="T20" fmla="*/ 28 w 158"/>
                  <a:gd name="T21" fmla="*/ 21 h 423"/>
                  <a:gd name="T22" fmla="*/ 0 w 158"/>
                  <a:gd name="T23" fmla="*/ 11 h 423"/>
                  <a:gd name="T24" fmla="*/ 0 w 158"/>
                  <a:gd name="T25" fmla="*/ 0 h 423"/>
                  <a:gd name="T26" fmla="*/ 123 w 158"/>
                  <a:gd name="T27"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423">
                    <a:moveTo>
                      <a:pt x="123" y="0"/>
                    </a:moveTo>
                    <a:cubicBezTo>
                      <a:pt x="123" y="362"/>
                      <a:pt x="123" y="362"/>
                      <a:pt x="123" y="362"/>
                    </a:cubicBezTo>
                    <a:cubicBezTo>
                      <a:pt x="123" y="383"/>
                      <a:pt x="125" y="396"/>
                      <a:pt x="130" y="402"/>
                    </a:cubicBezTo>
                    <a:cubicBezTo>
                      <a:pt x="135" y="407"/>
                      <a:pt x="144" y="411"/>
                      <a:pt x="158" y="411"/>
                    </a:cubicBezTo>
                    <a:cubicBezTo>
                      <a:pt x="158" y="423"/>
                      <a:pt x="158" y="423"/>
                      <a:pt x="158" y="423"/>
                    </a:cubicBezTo>
                    <a:cubicBezTo>
                      <a:pt x="0" y="423"/>
                      <a:pt x="0" y="423"/>
                      <a:pt x="0" y="423"/>
                    </a:cubicBezTo>
                    <a:cubicBezTo>
                      <a:pt x="0" y="411"/>
                      <a:pt x="0" y="411"/>
                      <a:pt x="0" y="411"/>
                    </a:cubicBezTo>
                    <a:cubicBezTo>
                      <a:pt x="13" y="411"/>
                      <a:pt x="23" y="407"/>
                      <a:pt x="29" y="400"/>
                    </a:cubicBezTo>
                    <a:cubicBezTo>
                      <a:pt x="33" y="395"/>
                      <a:pt x="35" y="383"/>
                      <a:pt x="35" y="362"/>
                    </a:cubicBezTo>
                    <a:cubicBezTo>
                      <a:pt x="35" y="60"/>
                      <a:pt x="35" y="60"/>
                      <a:pt x="35" y="60"/>
                    </a:cubicBezTo>
                    <a:cubicBezTo>
                      <a:pt x="35" y="40"/>
                      <a:pt x="33" y="27"/>
                      <a:pt x="28" y="21"/>
                    </a:cubicBezTo>
                    <a:cubicBezTo>
                      <a:pt x="23" y="15"/>
                      <a:pt x="14" y="12"/>
                      <a:pt x="0" y="11"/>
                    </a:cubicBezTo>
                    <a:cubicBezTo>
                      <a:pt x="0" y="0"/>
                      <a:pt x="0" y="0"/>
                      <a:pt x="0" y="0"/>
                    </a:cubicBezTo>
                    <a:cubicBezTo>
                      <a:pt x="123" y="0"/>
                      <a:pt x="123" y="0"/>
                      <a:pt x="1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8" name="Freeform 48"/>
              <p:cNvSpPr>
                <a:spLocks noEditPoints="1"/>
              </p:cNvSpPr>
              <p:nvPr userDrawn="1"/>
            </p:nvSpPr>
            <p:spPr bwMode="auto">
              <a:xfrm>
                <a:off x="253" y="2880"/>
                <a:ext cx="370" cy="1024"/>
              </a:xfrm>
              <a:custGeom>
                <a:avLst/>
                <a:gdLst>
                  <a:gd name="T0" fmla="*/ 78 w 157"/>
                  <a:gd name="T1" fmla="*/ 0 h 433"/>
                  <a:gd name="T2" fmla="*/ 113 w 157"/>
                  <a:gd name="T3" fmla="*/ 14 h 433"/>
                  <a:gd name="T4" fmla="*/ 127 w 157"/>
                  <a:gd name="T5" fmla="*/ 48 h 433"/>
                  <a:gd name="T6" fmla="*/ 112 w 157"/>
                  <a:gd name="T7" fmla="*/ 82 h 433"/>
                  <a:gd name="T8" fmla="*/ 78 w 157"/>
                  <a:gd name="T9" fmla="*/ 96 h 433"/>
                  <a:gd name="T10" fmla="*/ 44 w 157"/>
                  <a:gd name="T11" fmla="*/ 82 h 433"/>
                  <a:gd name="T12" fmla="*/ 30 w 157"/>
                  <a:gd name="T13" fmla="*/ 48 h 433"/>
                  <a:gd name="T14" fmla="*/ 44 w 157"/>
                  <a:gd name="T15" fmla="*/ 14 h 433"/>
                  <a:gd name="T16" fmla="*/ 78 w 157"/>
                  <a:gd name="T17" fmla="*/ 0 h 433"/>
                  <a:gd name="T18" fmla="*/ 122 w 157"/>
                  <a:gd name="T19" fmla="*/ 141 h 433"/>
                  <a:gd name="T20" fmla="*/ 122 w 157"/>
                  <a:gd name="T21" fmla="*/ 372 h 433"/>
                  <a:gd name="T22" fmla="*/ 129 w 157"/>
                  <a:gd name="T23" fmla="*/ 412 h 433"/>
                  <a:gd name="T24" fmla="*/ 157 w 157"/>
                  <a:gd name="T25" fmla="*/ 421 h 433"/>
                  <a:gd name="T26" fmla="*/ 157 w 157"/>
                  <a:gd name="T27" fmla="*/ 433 h 433"/>
                  <a:gd name="T28" fmla="*/ 0 w 157"/>
                  <a:gd name="T29" fmla="*/ 433 h 433"/>
                  <a:gd name="T30" fmla="*/ 0 w 157"/>
                  <a:gd name="T31" fmla="*/ 421 h 433"/>
                  <a:gd name="T32" fmla="*/ 28 w 157"/>
                  <a:gd name="T33" fmla="*/ 410 h 433"/>
                  <a:gd name="T34" fmla="*/ 35 w 157"/>
                  <a:gd name="T35" fmla="*/ 372 h 433"/>
                  <a:gd name="T36" fmla="*/ 35 w 157"/>
                  <a:gd name="T37" fmla="*/ 202 h 433"/>
                  <a:gd name="T38" fmla="*/ 27 w 157"/>
                  <a:gd name="T39" fmla="*/ 162 h 433"/>
                  <a:gd name="T40" fmla="*/ 0 w 157"/>
                  <a:gd name="T41" fmla="*/ 152 h 433"/>
                  <a:gd name="T42" fmla="*/ 0 w 157"/>
                  <a:gd name="T43" fmla="*/ 141 h 433"/>
                  <a:gd name="T44" fmla="*/ 122 w 157"/>
                  <a:gd name="T45" fmla="*/ 14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433">
                    <a:moveTo>
                      <a:pt x="78" y="0"/>
                    </a:moveTo>
                    <a:cubicBezTo>
                      <a:pt x="92" y="0"/>
                      <a:pt x="103" y="4"/>
                      <a:pt x="113" y="14"/>
                    </a:cubicBezTo>
                    <a:cubicBezTo>
                      <a:pt x="122" y="23"/>
                      <a:pt x="127" y="35"/>
                      <a:pt x="127" y="48"/>
                    </a:cubicBezTo>
                    <a:cubicBezTo>
                      <a:pt x="127" y="61"/>
                      <a:pt x="122" y="73"/>
                      <a:pt x="112" y="82"/>
                    </a:cubicBezTo>
                    <a:cubicBezTo>
                      <a:pt x="103" y="91"/>
                      <a:pt x="92" y="96"/>
                      <a:pt x="78" y="96"/>
                    </a:cubicBezTo>
                    <a:cubicBezTo>
                      <a:pt x="65" y="96"/>
                      <a:pt x="54" y="91"/>
                      <a:pt x="44" y="82"/>
                    </a:cubicBezTo>
                    <a:cubicBezTo>
                      <a:pt x="35" y="73"/>
                      <a:pt x="30" y="61"/>
                      <a:pt x="30" y="48"/>
                    </a:cubicBezTo>
                    <a:cubicBezTo>
                      <a:pt x="30" y="35"/>
                      <a:pt x="35" y="23"/>
                      <a:pt x="44" y="14"/>
                    </a:cubicBezTo>
                    <a:cubicBezTo>
                      <a:pt x="54" y="4"/>
                      <a:pt x="65" y="0"/>
                      <a:pt x="78" y="0"/>
                    </a:cubicBezTo>
                    <a:close/>
                    <a:moveTo>
                      <a:pt x="122" y="141"/>
                    </a:moveTo>
                    <a:cubicBezTo>
                      <a:pt x="122" y="372"/>
                      <a:pt x="122" y="372"/>
                      <a:pt x="122" y="372"/>
                    </a:cubicBezTo>
                    <a:cubicBezTo>
                      <a:pt x="122" y="393"/>
                      <a:pt x="124" y="406"/>
                      <a:pt x="129" y="412"/>
                    </a:cubicBezTo>
                    <a:cubicBezTo>
                      <a:pt x="134" y="417"/>
                      <a:pt x="143" y="421"/>
                      <a:pt x="157" y="421"/>
                    </a:cubicBezTo>
                    <a:cubicBezTo>
                      <a:pt x="157" y="433"/>
                      <a:pt x="157" y="433"/>
                      <a:pt x="157" y="433"/>
                    </a:cubicBezTo>
                    <a:cubicBezTo>
                      <a:pt x="0" y="433"/>
                      <a:pt x="0" y="433"/>
                      <a:pt x="0" y="433"/>
                    </a:cubicBezTo>
                    <a:cubicBezTo>
                      <a:pt x="0" y="421"/>
                      <a:pt x="0" y="421"/>
                      <a:pt x="0" y="421"/>
                    </a:cubicBezTo>
                    <a:cubicBezTo>
                      <a:pt x="13" y="421"/>
                      <a:pt x="22" y="417"/>
                      <a:pt x="28" y="410"/>
                    </a:cubicBezTo>
                    <a:cubicBezTo>
                      <a:pt x="32" y="405"/>
                      <a:pt x="35" y="393"/>
                      <a:pt x="35" y="372"/>
                    </a:cubicBezTo>
                    <a:cubicBezTo>
                      <a:pt x="35" y="202"/>
                      <a:pt x="35" y="202"/>
                      <a:pt x="35" y="202"/>
                    </a:cubicBezTo>
                    <a:cubicBezTo>
                      <a:pt x="35" y="181"/>
                      <a:pt x="32" y="168"/>
                      <a:pt x="27" y="162"/>
                    </a:cubicBezTo>
                    <a:cubicBezTo>
                      <a:pt x="23" y="157"/>
                      <a:pt x="13" y="153"/>
                      <a:pt x="0" y="152"/>
                    </a:cubicBezTo>
                    <a:cubicBezTo>
                      <a:pt x="0" y="141"/>
                      <a:pt x="0" y="141"/>
                      <a:pt x="0" y="141"/>
                    </a:cubicBezTo>
                    <a:cubicBezTo>
                      <a:pt x="122" y="141"/>
                      <a:pt x="122" y="141"/>
                      <a:pt x="122"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9" name="Freeform 49"/>
              <p:cNvSpPr>
                <a:spLocks noEditPoints="1"/>
              </p:cNvSpPr>
              <p:nvPr userDrawn="1"/>
            </p:nvSpPr>
            <p:spPr bwMode="auto">
              <a:xfrm>
                <a:off x="664" y="3192"/>
                <a:ext cx="661" cy="721"/>
              </a:xfrm>
              <a:custGeom>
                <a:avLst/>
                <a:gdLst>
                  <a:gd name="T0" fmla="*/ 153 w 280"/>
                  <a:gd name="T1" fmla="*/ 258 h 305"/>
                  <a:gd name="T2" fmla="*/ 58 w 280"/>
                  <a:gd name="T3" fmla="*/ 305 h 305"/>
                  <a:gd name="T4" fmla="*/ 16 w 280"/>
                  <a:gd name="T5" fmla="*/ 288 h 305"/>
                  <a:gd name="T6" fmla="*/ 0 w 280"/>
                  <a:gd name="T7" fmla="*/ 247 h 305"/>
                  <a:gd name="T8" fmla="*/ 28 w 280"/>
                  <a:gd name="T9" fmla="*/ 187 h 305"/>
                  <a:gd name="T10" fmla="*/ 153 w 280"/>
                  <a:gd name="T11" fmla="*/ 116 h 305"/>
                  <a:gd name="T12" fmla="*/ 153 w 280"/>
                  <a:gd name="T13" fmla="*/ 87 h 305"/>
                  <a:gd name="T14" fmla="*/ 150 w 280"/>
                  <a:gd name="T15" fmla="*/ 45 h 305"/>
                  <a:gd name="T16" fmla="*/ 136 w 280"/>
                  <a:gd name="T17" fmla="*/ 30 h 305"/>
                  <a:gd name="T18" fmla="*/ 114 w 280"/>
                  <a:gd name="T19" fmla="*/ 24 h 305"/>
                  <a:gd name="T20" fmla="*/ 80 w 280"/>
                  <a:gd name="T21" fmla="*/ 33 h 305"/>
                  <a:gd name="T22" fmla="*/ 72 w 280"/>
                  <a:gd name="T23" fmla="*/ 46 h 305"/>
                  <a:gd name="T24" fmla="*/ 81 w 280"/>
                  <a:gd name="T25" fmla="*/ 62 h 305"/>
                  <a:gd name="T26" fmla="*/ 93 w 280"/>
                  <a:gd name="T27" fmla="*/ 88 h 305"/>
                  <a:gd name="T28" fmla="*/ 81 w 280"/>
                  <a:gd name="T29" fmla="*/ 114 h 305"/>
                  <a:gd name="T30" fmla="*/ 52 w 280"/>
                  <a:gd name="T31" fmla="*/ 125 h 305"/>
                  <a:gd name="T32" fmla="*/ 19 w 280"/>
                  <a:gd name="T33" fmla="*/ 113 h 305"/>
                  <a:gd name="T34" fmla="*/ 6 w 280"/>
                  <a:gd name="T35" fmla="*/ 85 h 305"/>
                  <a:gd name="T36" fmla="*/ 23 w 280"/>
                  <a:gd name="T37" fmla="*/ 43 h 305"/>
                  <a:gd name="T38" fmla="*/ 73 w 280"/>
                  <a:gd name="T39" fmla="*/ 11 h 305"/>
                  <a:gd name="T40" fmla="*/ 139 w 280"/>
                  <a:gd name="T41" fmla="*/ 0 h 305"/>
                  <a:gd name="T42" fmla="*/ 205 w 280"/>
                  <a:gd name="T43" fmla="*/ 18 h 305"/>
                  <a:gd name="T44" fmla="*/ 236 w 280"/>
                  <a:gd name="T45" fmla="*/ 56 h 305"/>
                  <a:gd name="T46" fmla="*/ 240 w 280"/>
                  <a:gd name="T47" fmla="*/ 116 h 305"/>
                  <a:gd name="T48" fmla="*/ 240 w 280"/>
                  <a:gd name="T49" fmla="*/ 230 h 305"/>
                  <a:gd name="T50" fmla="*/ 242 w 280"/>
                  <a:gd name="T51" fmla="*/ 255 h 305"/>
                  <a:gd name="T52" fmla="*/ 247 w 280"/>
                  <a:gd name="T53" fmla="*/ 262 h 305"/>
                  <a:gd name="T54" fmla="*/ 254 w 280"/>
                  <a:gd name="T55" fmla="*/ 265 h 305"/>
                  <a:gd name="T56" fmla="*/ 270 w 280"/>
                  <a:gd name="T57" fmla="*/ 253 h 305"/>
                  <a:gd name="T58" fmla="*/ 280 w 280"/>
                  <a:gd name="T59" fmla="*/ 261 h 305"/>
                  <a:gd name="T60" fmla="*/ 247 w 280"/>
                  <a:gd name="T61" fmla="*/ 294 h 305"/>
                  <a:gd name="T62" fmla="*/ 210 w 280"/>
                  <a:gd name="T63" fmla="*/ 305 h 305"/>
                  <a:gd name="T64" fmla="*/ 171 w 280"/>
                  <a:gd name="T65" fmla="*/ 293 h 305"/>
                  <a:gd name="T66" fmla="*/ 153 w 280"/>
                  <a:gd name="T67" fmla="*/ 258 h 305"/>
                  <a:gd name="T68" fmla="*/ 153 w 280"/>
                  <a:gd name="T69" fmla="*/ 235 h 305"/>
                  <a:gd name="T70" fmla="*/ 153 w 280"/>
                  <a:gd name="T71" fmla="*/ 137 h 305"/>
                  <a:gd name="T72" fmla="*/ 97 w 280"/>
                  <a:gd name="T73" fmla="*/ 185 h 305"/>
                  <a:gd name="T74" fmla="*/ 85 w 280"/>
                  <a:gd name="T75" fmla="*/ 219 h 305"/>
                  <a:gd name="T76" fmla="*/ 95 w 280"/>
                  <a:gd name="T77" fmla="*/ 244 h 305"/>
                  <a:gd name="T78" fmla="*/ 117 w 280"/>
                  <a:gd name="T79" fmla="*/ 252 h 305"/>
                  <a:gd name="T80" fmla="*/ 153 w 280"/>
                  <a:gd name="T81" fmla="*/ 23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305">
                    <a:moveTo>
                      <a:pt x="153" y="258"/>
                    </a:moveTo>
                    <a:cubicBezTo>
                      <a:pt x="118" y="289"/>
                      <a:pt x="86" y="305"/>
                      <a:pt x="58" y="305"/>
                    </a:cubicBezTo>
                    <a:cubicBezTo>
                      <a:pt x="41" y="305"/>
                      <a:pt x="27" y="299"/>
                      <a:pt x="16" y="288"/>
                    </a:cubicBezTo>
                    <a:cubicBezTo>
                      <a:pt x="5" y="278"/>
                      <a:pt x="0" y="264"/>
                      <a:pt x="0" y="247"/>
                    </a:cubicBezTo>
                    <a:cubicBezTo>
                      <a:pt x="0" y="225"/>
                      <a:pt x="9" y="205"/>
                      <a:pt x="28" y="187"/>
                    </a:cubicBezTo>
                    <a:cubicBezTo>
                      <a:pt x="47" y="169"/>
                      <a:pt x="89" y="146"/>
                      <a:pt x="153" y="116"/>
                    </a:cubicBezTo>
                    <a:cubicBezTo>
                      <a:pt x="153" y="87"/>
                      <a:pt x="153" y="87"/>
                      <a:pt x="153" y="87"/>
                    </a:cubicBezTo>
                    <a:cubicBezTo>
                      <a:pt x="153" y="65"/>
                      <a:pt x="152" y="51"/>
                      <a:pt x="150" y="45"/>
                    </a:cubicBezTo>
                    <a:cubicBezTo>
                      <a:pt x="147" y="40"/>
                      <a:pt x="143" y="35"/>
                      <a:pt x="136" y="30"/>
                    </a:cubicBezTo>
                    <a:cubicBezTo>
                      <a:pt x="130" y="26"/>
                      <a:pt x="122" y="24"/>
                      <a:pt x="114" y="24"/>
                    </a:cubicBezTo>
                    <a:cubicBezTo>
                      <a:pt x="100" y="24"/>
                      <a:pt x="89" y="27"/>
                      <a:pt x="80" y="33"/>
                    </a:cubicBezTo>
                    <a:cubicBezTo>
                      <a:pt x="75" y="37"/>
                      <a:pt x="72" y="41"/>
                      <a:pt x="72" y="46"/>
                    </a:cubicBezTo>
                    <a:cubicBezTo>
                      <a:pt x="72" y="50"/>
                      <a:pt x="75" y="56"/>
                      <a:pt x="81" y="62"/>
                    </a:cubicBezTo>
                    <a:cubicBezTo>
                      <a:pt x="89" y="71"/>
                      <a:pt x="93" y="80"/>
                      <a:pt x="93" y="88"/>
                    </a:cubicBezTo>
                    <a:cubicBezTo>
                      <a:pt x="93" y="98"/>
                      <a:pt x="89" y="107"/>
                      <a:pt x="81" y="114"/>
                    </a:cubicBezTo>
                    <a:cubicBezTo>
                      <a:pt x="74" y="121"/>
                      <a:pt x="64" y="125"/>
                      <a:pt x="52" y="125"/>
                    </a:cubicBezTo>
                    <a:cubicBezTo>
                      <a:pt x="39" y="125"/>
                      <a:pt x="28" y="121"/>
                      <a:pt x="19" y="113"/>
                    </a:cubicBezTo>
                    <a:cubicBezTo>
                      <a:pt x="10" y="105"/>
                      <a:pt x="6" y="96"/>
                      <a:pt x="6" y="85"/>
                    </a:cubicBezTo>
                    <a:cubicBezTo>
                      <a:pt x="6" y="70"/>
                      <a:pt x="11" y="56"/>
                      <a:pt x="23" y="43"/>
                    </a:cubicBezTo>
                    <a:cubicBezTo>
                      <a:pt x="35" y="29"/>
                      <a:pt x="52" y="18"/>
                      <a:pt x="73" y="11"/>
                    </a:cubicBezTo>
                    <a:cubicBezTo>
                      <a:pt x="94" y="4"/>
                      <a:pt x="116" y="0"/>
                      <a:pt x="139" y="0"/>
                    </a:cubicBezTo>
                    <a:cubicBezTo>
                      <a:pt x="167" y="0"/>
                      <a:pt x="189" y="6"/>
                      <a:pt x="205" y="18"/>
                    </a:cubicBezTo>
                    <a:cubicBezTo>
                      <a:pt x="221" y="30"/>
                      <a:pt x="231" y="42"/>
                      <a:pt x="236" y="56"/>
                    </a:cubicBezTo>
                    <a:cubicBezTo>
                      <a:pt x="239" y="65"/>
                      <a:pt x="240" y="85"/>
                      <a:pt x="240" y="116"/>
                    </a:cubicBezTo>
                    <a:cubicBezTo>
                      <a:pt x="240" y="230"/>
                      <a:pt x="240" y="230"/>
                      <a:pt x="240" y="230"/>
                    </a:cubicBezTo>
                    <a:cubicBezTo>
                      <a:pt x="240" y="243"/>
                      <a:pt x="241" y="251"/>
                      <a:pt x="242" y="255"/>
                    </a:cubicBezTo>
                    <a:cubicBezTo>
                      <a:pt x="243" y="258"/>
                      <a:pt x="245" y="261"/>
                      <a:pt x="247" y="262"/>
                    </a:cubicBezTo>
                    <a:cubicBezTo>
                      <a:pt x="249" y="264"/>
                      <a:pt x="251" y="265"/>
                      <a:pt x="254" y="265"/>
                    </a:cubicBezTo>
                    <a:cubicBezTo>
                      <a:pt x="259" y="265"/>
                      <a:pt x="265" y="261"/>
                      <a:pt x="270" y="253"/>
                    </a:cubicBezTo>
                    <a:cubicBezTo>
                      <a:pt x="280" y="261"/>
                      <a:pt x="280" y="261"/>
                      <a:pt x="280" y="261"/>
                    </a:cubicBezTo>
                    <a:cubicBezTo>
                      <a:pt x="269" y="276"/>
                      <a:pt x="259" y="287"/>
                      <a:pt x="247" y="294"/>
                    </a:cubicBezTo>
                    <a:cubicBezTo>
                      <a:pt x="236" y="301"/>
                      <a:pt x="224" y="305"/>
                      <a:pt x="210" y="305"/>
                    </a:cubicBezTo>
                    <a:cubicBezTo>
                      <a:pt x="193" y="305"/>
                      <a:pt x="180" y="301"/>
                      <a:pt x="171" y="293"/>
                    </a:cubicBezTo>
                    <a:cubicBezTo>
                      <a:pt x="161" y="285"/>
                      <a:pt x="156" y="273"/>
                      <a:pt x="153" y="258"/>
                    </a:cubicBezTo>
                    <a:close/>
                    <a:moveTo>
                      <a:pt x="153" y="235"/>
                    </a:moveTo>
                    <a:cubicBezTo>
                      <a:pt x="153" y="137"/>
                      <a:pt x="153" y="137"/>
                      <a:pt x="153" y="137"/>
                    </a:cubicBezTo>
                    <a:cubicBezTo>
                      <a:pt x="128" y="152"/>
                      <a:pt x="110" y="168"/>
                      <a:pt x="97" y="185"/>
                    </a:cubicBezTo>
                    <a:cubicBezTo>
                      <a:pt x="89" y="196"/>
                      <a:pt x="85" y="207"/>
                      <a:pt x="85" y="219"/>
                    </a:cubicBezTo>
                    <a:cubicBezTo>
                      <a:pt x="85" y="228"/>
                      <a:pt x="89" y="237"/>
                      <a:pt x="95" y="244"/>
                    </a:cubicBezTo>
                    <a:cubicBezTo>
                      <a:pt x="101" y="250"/>
                      <a:pt x="108" y="252"/>
                      <a:pt x="117" y="252"/>
                    </a:cubicBezTo>
                    <a:cubicBezTo>
                      <a:pt x="128" y="252"/>
                      <a:pt x="140" y="246"/>
                      <a:pt x="153" y="2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0" name="Freeform 50"/>
              <p:cNvSpPr>
                <a:spLocks/>
              </p:cNvSpPr>
              <p:nvPr userDrawn="1"/>
            </p:nvSpPr>
            <p:spPr bwMode="auto">
              <a:xfrm>
                <a:off x="1342" y="3192"/>
                <a:ext cx="744" cy="712"/>
              </a:xfrm>
              <a:custGeom>
                <a:avLst/>
                <a:gdLst>
                  <a:gd name="T0" fmla="*/ 119 w 315"/>
                  <a:gd name="T1" fmla="*/ 9 h 301"/>
                  <a:gd name="T2" fmla="*/ 119 w 315"/>
                  <a:gd name="T3" fmla="*/ 47 h 301"/>
                  <a:gd name="T4" fmla="*/ 162 w 315"/>
                  <a:gd name="T5" fmla="*/ 11 h 301"/>
                  <a:gd name="T6" fmla="*/ 206 w 315"/>
                  <a:gd name="T7" fmla="*/ 0 h 301"/>
                  <a:gd name="T8" fmla="*/ 253 w 315"/>
                  <a:gd name="T9" fmla="*/ 16 h 301"/>
                  <a:gd name="T10" fmla="*/ 278 w 315"/>
                  <a:gd name="T11" fmla="*/ 55 h 301"/>
                  <a:gd name="T12" fmla="*/ 283 w 315"/>
                  <a:gd name="T13" fmla="*/ 123 h 301"/>
                  <a:gd name="T14" fmla="*/ 283 w 315"/>
                  <a:gd name="T15" fmla="*/ 237 h 301"/>
                  <a:gd name="T16" fmla="*/ 289 w 315"/>
                  <a:gd name="T17" fmla="*/ 279 h 301"/>
                  <a:gd name="T18" fmla="*/ 315 w 315"/>
                  <a:gd name="T19" fmla="*/ 289 h 301"/>
                  <a:gd name="T20" fmla="*/ 315 w 315"/>
                  <a:gd name="T21" fmla="*/ 301 h 301"/>
                  <a:gd name="T22" fmla="*/ 167 w 315"/>
                  <a:gd name="T23" fmla="*/ 301 h 301"/>
                  <a:gd name="T24" fmla="*/ 167 w 315"/>
                  <a:gd name="T25" fmla="*/ 289 h 301"/>
                  <a:gd name="T26" fmla="*/ 191 w 315"/>
                  <a:gd name="T27" fmla="*/ 276 h 301"/>
                  <a:gd name="T28" fmla="*/ 196 w 315"/>
                  <a:gd name="T29" fmla="*/ 237 h 301"/>
                  <a:gd name="T30" fmla="*/ 196 w 315"/>
                  <a:gd name="T31" fmla="*/ 107 h 301"/>
                  <a:gd name="T32" fmla="*/ 193 w 315"/>
                  <a:gd name="T33" fmla="*/ 62 h 301"/>
                  <a:gd name="T34" fmla="*/ 183 w 315"/>
                  <a:gd name="T35" fmla="*/ 48 h 301"/>
                  <a:gd name="T36" fmla="*/ 169 w 315"/>
                  <a:gd name="T37" fmla="*/ 42 h 301"/>
                  <a:gd name="T38" fmla="*/ 119 w 315"/>
                  <a:gd name="T39" fmla="*/ 81 h 301"/>
                  <a:gd name="T40" fmla="*/ 119 w 315"/>
                  <a:gd name="T41" fmla="*/ 237 h 301"/>
                  <a:gd name="T42" fmla="*/ 125 w 315"/>
                  <a:gd name="T43" fmla="*/ 278 h 301"/>
                  <a:gd name="T44" fmla="*/ 147 w 315"/>
                  <a:gd name="T45" fmla="*/ 289 h 301"/>
                  <a:gd name="T46" fmla="*/ 147 w 315"/>
                  <a:gd name="T47" fmla="*/ 301 h 301"/>
                  <a:gd name="T48" fmla="*/ 0 w 315"/>
                  <a:gd name="T49" fmla="*/ 301 h 301"/>
                  <a:gd name="T50" fmla="*/ 0 w 315"/>
                  <a:gd name="T51" fmla="*/ 289 h 301"/>
                  <a:gd name="T52" fmla="*/ 26 w 315"/>
                  <a:gd name="T53" fmla="*/ 278 h 301"/>
                  <a:gd name="T54" fmla="*/ 31 w 315"/>
                  <a:gd name="T55" fmla="*/ 237 h 301"/>
                  <a:gd name="T56" fmla="*/ 31 w 315"/>
                  <a:gd name="T57" fmla="*/ 72 h 301"/>
                  <a:gd name="T58" fmla="*/ 25 w 315"/>
                  <a:gd name="T59" fmla="*/ 31 h 301"/>
                  <a:gd name="T60" fmla="*/ 0 w 315"/>
                  <a:gd name="T61" fmla="*/ 20 h 301"/>
                  <a:gd name="T62" fmla="*/ 0 w 315"/>
                  <a:gd name="T63" fmla="*/ 9 h 301"/>
                  <a:gd name="T64" fmla="*/ 119 w 315"/>
                  <a:gd name="T6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301">
                    <a:moveTo>
                      <a:pt x="119" y="9"/>
                    </a:moveTo>
                    <a:cubicBezTo>
                      <a:pt x="119" y="47"/>
                      <a:pt x="119" y="47"/>
                      <a:pt x="119" y="47"/>
                    </a:cubicBezTo>
                    <a:cubicBezTo>
                      <a:pt x="134" y="30"/>
                      <a:pt x="148" y="19"/>
                      <a:pt x="162" y="11"/>
                    </a:cubicBezTo>
                    <a:cubicBezTo>
                      <a:pt x="175" y="4"/>
                      <a:pt x="190" y="0"/>
                      <a:pt x="206" y="0"/>
                    </a:cubicBezTo>
                    <a:cubicBezTo>
                      <a:pt x="225" y="0"/>
                      <a:pt x="241" y="5"/>
                      <a:pt x="253" y="16"/>
                    </a:cubicBezTo>
                    <a:cubicBezTo>
                      <a:pt x="266" y="26"/>
                      <a:pt x="274" y="39"/>
                      <a:pt x="278" y="55"/>
                    </a:cubicBezTo>
                    <a:cubicBezTo>
                      <a:pt x="281" y="67"/>
                      <a:pt x="283" y="90"/>
                      <a:pt x="283" y="123"/>
                    </a:cubicBezTo>
                    <a:cubicBezTo>
                      <a:pt x="283" y="237"/>
                      <a:pt x="283" y="237"/>
                      <a:pt x="283" y="237"/>
                    </a:cubicBezTo>
                    <a:cubicBezTo>
                      <a:pt x="283" y="259"/>
                      <a:pt x="285" y="274"/>
                      <a:pt x="289" y="279"/>
                    </a:cubicBezTo>
                    <a:cubicBezTo>
                      <a:pt x="293" y="285"/>
                      <a:pt x="302" y="288"/>
                      <a:pt x="315" y="289"/>
                    </a:cubicBezTo>
                    <a:cubicBezTo>
                      <a:pt x="315" y="301"/>
                      <a:pt x="315" y="301"/>
                      <a:pt x="315" y="301"/>
                    </a:cubicBezTo>
                    <a:cubicBezTo>
                      <a:pt x="167" y="301"/>
                      <a:pt x="167" y="301"/>
                      <a:pt x="167" y="301"/>
                    </a:cubicBezTo>
                    <a:cubicBezTo>
                      <a:pt x="167" y="289"/>
                      <a:pt x="167" y="289"/>
                      <a:pt x="167" y="289"/>
                    </a:cubicBezTo>
                    <a:cubicBezTo>
                      <a:pt x="178" y="288"/>
                      <a:pt x="186" y="283"/>
                      <a:pt x="191" y="276"/>
                    </a:cubicBezTo>
                    <a:cubicBezTo>
                      <a:pt x="194" y="271"/>
                      <a:pt x="196" y="258"/>
                      <a:pt x="196" y="237"/>
                    </a:cubicBezTo>
                    <a:cubicBezTo>
                      <a:pt x="196" y="107"/>
                      <a:pt x="196" y="107"/>
                      <a:pt x="196" y="107"/>
                    </a:cubicBezTo>
                    <a:cubicBezTo>
                      <a:pt x="196" y="83"/>
                      <a:pt x="195" y="68"/>
                      <a:pt x="193" y="62"/>
                    </a:cubicBezTo>
                    <a:cubicBezTo>
                      <a:pt x="191" y="56"/>
                      <a:pt x="188" y="51"/>
                      <a:pt x="183" y="48"/>
                    </a:cubicBezTo>
                    <a:cubicBezTo>
                      <a:pt x="179" y="44"/>
                      <a:pt x="174" y="42"/>
                      <a:pt x="169" y="42"/>
                    </a:cubicBezTo>
                    <a:cubicBezTo>
                      <a:pt x="151" y="42"/>
                      <a:pt x="134" y="55"/>
                      <a:pt x="119" y="81"/>
                    </a:cubicBezTo>
                    <a:cubicBezTo>
                      <a:pt x="119" y="237"/>
                      <a:pt x="119" y="237"/>
                      <a:pt x="119" y="237"/>
                    </a:cubicBezTo>
                    <a:cubicBezTo>
                      <a:pt x="119" y="259"/>
                      <a:pt x="121" y="273"/>
                      <a:pt x="125" y="278"/>
                    </a:cubicBezTo>
                    <a:cubicBezTo>
                      <a:pt x="129" y="284"/>
                      <a:pt x="136" y="288"/>
                      <a:pt x="147" y="289"/>
                    </a:cubicBezTo>
                    <a:cubicBezTo>
                      <a:pt x="147" y="301"/>
                      <a:pt x="147" y="301"/>
                      <a:pt x="147" y="301"/>
                    </a:cubicBezTo>
                    <a:cubicBezTo>
                      <a:pt x="0" y="301"/>
                      <a:pt x="0" y="301"/>
                      <a:pt x="0" y="301"/>
                    </a:cubicBezTo>
                    <a:cubicBezTo>
                      <a:pt x="0" y="289"/>
                      <a:pt x="0" y="289"/>
                      <a:pt x="0" y="289"/>
                    </a:cubicBezTo>
                    <a:cubicBezTo>
                      <a:pt x="12" y="288"/>
                      <a:pt x="21" y="284"/>
                      <a:pt x="26" y="278"/>
                    </a:cubicBezTo>
                    <a:cubicBezTo>
                      <a:pt x="29"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1" name="Freeform 51"/>
              <p:cNvSpPr>
                <a:spLocks/>
              </p:cNvSpPr>
              <p:nvPr userDrawn="1"/>
            </p:nvSpPr>
            <p:spPr bwMode="auto">
              <a:xfrm>
                <a:off x="2462" y="2880"/>
                <a:ext cx="1099" cy="1047"/>
              </a:xfrm>
              <a:custGeom>
                <a:avLst/>
                <a:gdLst>
                  <a:gd name="T0" fmla="*/ 415 w 465"/>
                  <a:gd name="T1" fmla="*/ 0 h 443"/>
                  <a:gd name="T2" fmla="*/ 415 w 465"/>
                  <a:gd name="T3" fmla="*/ 149 h 443"/>
                  <a:gd name="T4" fmla="*/ 404 w 465"/>
                  <a:gd name="T5" fmla="*/ 149 h 443"/>
                  <a:gd name="T6" fmla="*/ 341 w 465"/>
                  <a:gd name="T7" fmla="*/ 56 h 443"/>
                  <a:gd name="T8" fmla="*/ 250 w 465"/>
                  <a:gd name="T9" fmla="*/ 24 h 443"/>
                  <a:gd name="T10" fmla="*/ 171 w 465"/>
                  <a:gd name="T11" fmla="*/ 51 h 443"/>
                  <a:gd name="T12" fmla="*/ 126 w 465"/>
                  <a:gd name="T13" fmla="*/ 125 h 443"/>
                  <a:gd name="T14" fmla="*/ 113 w 465"/>
                  <a:gd name="T15" fmla="*/ 223 h 443"/>
                  <a:gd name="T16" fmla="*/ 127 w 465"/>
                  <a:gd name="T17" fmla="*/ 330 h 443"/>
                  <a:gd name="T18" fmla="*/ 173 w 465"/>
                  <a:gd name="T19" fmla="*/ 397 h 443"/>
                  <a:gd name="T20" fmla="*/ 250 w 465"/>
                  <a:gd name="T21" fmla="*/ 419 h 443"/>
                  <a:gd name="T22" fmla="*/ 281 w 465"/>
                  <a:gd name="T23" fmla="*/ 416 h 443"/>
                  <a:gd name="T24" fmla="*/ 314 w 465"/>
                  <a:gd name="T25" fmla="*/ 406 h 443"/>
                  <a:gd name="T26" fmla="*/ 314 w 465"/>
                  <a:gd name="T27" fmla="*/ 318 h 443"/>
                  <a:gd name="T28" fmla="*/ 310 w 465"/>
                  <a:gd name="T29" fmla="*/ 286 h 443"/>
                  <a:gd name="T30" fmla="*/ 296 w 465"/>
                  <a:gd name="T31" fmla="*/ 273 h 443"/>
                  <a:gd name="T32" fmla="*/ 270 w 465"/>
                  <a:gd name="T33" fmla="*/ 267 h 443"/>
                  <a:gd name="T34" fmla="*/ 259 w 465"/>
                  <a:gd name="T35" fmla="*/ 267 h 443"/>
                  <a:gd name="T36" fmla="*/ 259 w 465"/>
                  <a:gd name="T37" fmla="*/ 255 h 443"/>
                  <a:gd name="T38" fmla="*/ 465 w 465"/>
                  <a:gd name="T39" fmla="*/ 255 h 443"/>
                  <a:gd name="T40" fmla="*/ 465 w 465"/>
                  <a:gd name="T41" fmla="*/ 267 h 443"/>
                  <a:gd name="T42" fmla="*/ 432 w 465"/>
                  <a:gd name="T43" fmla="*/ 273 h 443"/>
                  <a:gd name="T44" fmla="*/ 418 w 465"/>
                  <a:gd name="T45" fmla="*/ 289 h 443"/>
                  <a:gd name="T46" fmla="*/ 415 w 465"/>
                  <a:gd name="T47" fmla="*/ 318 h 443"/>
                  <a:gd name="T48" fmla="*/ 415 w 465"/>
                  <a:gd name="T49" fmla="*/ 406 h 443"/>
                  <a:gd name="T50" fmla="*/ 331 w 465"/>
                  <a:gd name="T51" fmla="*/ 433 h 443"/>
                  <a:gd name="T52" fmla="*/ 240 w 465"/>
                  <a:gd name="T53" fmla="*/ 443 h 443"/>
                  <a:gd name="T54" fmla="*/ 140 w 465"/>
                  <a:gd name="T55" fmla="*/ 426 h 443"/>
                  <a:gd name="T56" fmla="*/ 69 w 465"/>
                  <a:gd name="T57" fmla="*/ 383 h 443"/>
                  <a:gd name="T58" fmla="*/ 22 w 465"/>
                  <a:gd name="T59" fmla="*/ 323 h 443"/>
                  <a:gd name="T60" fmla="*/ 0 w 465"/>
                  <a:gd name="T61" fmla="*/ 227 h 443"/>
                  <a:gd name="T62" fmla="*/ 67 w 465"/>
                  <a:gd name="T63" fmla="*/ 65 h 443"/>
                  <a:gd name="T64" fmla="*/ 236 w 465"/>
                  <a:gd name="T65" fmla="*/ 0 h 443"/>
                  <a:gd name="T66" fmla="*/ 293 w 465"/>
                  <a:gd name="T67" fmla="*/ 5 h 443"/>
                  <a:gd name="T68" fmla="*/ 337 w 465"/>
                  <a:gd name="T69" fmla="*/ 19 h 443"/>
                  <a:gd name="T70" fmla="*/ 374 w 465"/>
                  <a:gd name="T71" fmla="*/ 30 h 443"/>
                  <a:gd name="T72" fmla="*/ 390 w 465"/>
                  <a:gd name="T73" fmla="*/ 24 h 443"/>
                  <a:gd name="T74" fmla="*/ 404 w 465"/>
                  <a:gd name="T75" fmla="*/ 0 h 443"/>
                  <a:gd name="T76" fmla="*/ 415 w 465"/>
                  <a:gd name="T77"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5" h="443">
                    <a:moveTo>
                      <a:pt x="415" y="0"/>
                    </a:moveTo>
                    <a:cubicBezTo>
                      <a:pt x="415" y="149"/>
                      <a:pt x="415" y="149"/>
                      <a:pt x="415" y="149"/>
                    </a:cubicBezTo>
                    <a:cubicBezTo>
                      <a:pt x="404" y="149"/>
                      <a:pt x="404" y="149"/>
                      <a:pt x="404" y="149"/>
                    </a:cubicBezTo>
                    <a:cubicBezTo>
                      <a:pt x="390" y="108"/>
                      <a:pt x="369" y="77"/>
                      <a:pt x="341" y="56"/>
                    </a:cubicBezTo>
                    <a:cubicBezTo>
                      <a:pt x="313" y="35"/>
                      <a:pt x="283" y="24"/>
                      <a:pt x="250" y="24"/>
                    </a:cubicBezTo>
                    <a:cubicBezTo>
                      <a:pt x="218" y="24"/>
                      <a:pt x="192" y="33"/>
                      <a:pt x="171" y="51"/>
                    </a:cubicBezTo>
                    <a:cubicBezTo>
                      <a:pt x="150" y="69"/>
                      <a:pt x="135" y="93"/>
                      <a:pt x="126" y="125"/>
                    </a:cubicBezTo>
                    <a:cubicBezTo>
                      <a:pt x="117" y="157"/>
                      <a:pt x="113" y="190"/>
                      <a:pt x="113" y="223"/>
                    </a:cubicBezTo>
                    <a:cubicBezTo>
                      <a:pt x="113" y="264"/>
                      <a:pt x="118" y="299"/>
                      <a:pt x="127" y="330"/>
                    </a:cubicBezTo>
                    <a:cubicBezTo>
                      <a:pt x="137" y="361"/>
                      <a:pt x="152" y="383"/>
                      <a:pt x="173" y="397"/>
                    </a:cubicBezTo>
                    <a:cubicBezTo>
                      <a:pt x="195" y="412"/>
                      <a:pt x="220" y="419"/>
                      <a:pt x="250" y="419"/>
                    </a:cubicBezTo>
                    <a:cubicBezTo>
                      <a:pt x="260" y="419"/>
                      <a:pt x="270" y="418"/>
                      <a:pt x="281" y="416"/>
                    </a:cubicBezTo>
                    <a:cubicBezTo>
                      <a:pt x="292" y="414"/>
                      <a:pt x="303" y="410"/>
                      <a:pt x="314" y="406"/>
                    </a:cubicBezTo>
                    <a:cubicBezTo>
                      <a:pt x="314" y="318"/>
                      <a:pt x="314" y="318"/>
                      <a:pt x="314" y="318"/>
                    </a:cubicBezTo>
                    <a:cubicBezTo>
                      <a:pt x="314" y="301"/>
                      <a:pt x="313" y="291"/>
                      <a:pt x="310" y="286"/>
                    </a:cubicBezTo>
                    <a:cubicBezTo>
                      <a:pt x="308" y="281"/>
                      <a:pt x="303" y="277"/>
                      <a:pt x="296" y="273"/>
                    </a:cubicBezTo>
                    <a:cubicBezTo>
                      <a:pt x="289" y="269"/>
                      <a:pt x="280" y="267"/>
                      <a:pt x="270" y="267"/>
                    </a:cubicBezTo>
                    <a:cubicBezTo>
                      <a:pt x="259" y="267"/>
                      <a:pt x="259" y="267"/>
                      <a:pt x="259" y="267"/>
                    </a:cubicBezTo>
                    <a:cubicBezTo>
                      <a:pt x="259" y="255"/>
                      <a:pt x="259" y="255"/>
                      <a:pt x="259" y="255"/>
                    </a:cubicBezTo>
                    <a:cubicBezTo>
                      <a:pt x="465" y="255"/>
                      <a:pt x="465" y="255"/>
                      <a:pt x="465" y="255"/>
                    </a:cubicBezTo>
                    <a:cubicBezTo>
                      <a:pt x="465" y="267"/>
                      <a:pt x="465" y="267"/>
                      <a:pt x="465" y="267"/>
                    </a:cubicBezTo>
                    <a:cubicBezTo>
                      <a:pt x="449" y="268"/>
                      <a:pt x="438" y="270"/>
                      <a:pt x="432" y="273"/>
                    </a:cubicBezTo>
                    <a:cubicBezTo>
                      <a:pt x="426" y="276"/>
                      <a:pt x="421" y="282"/>
                      <a:pt x="418" y="289"/>
                    </a:cubicBezTo>
                    <a:cubicBezTo>
                      <a:pt x="416" y="293"/>
                      <a:pt x="415" y="303"/>
                      <a:pt x="415" y="318"/>
                    </a:cubicBezTo>
                    <a:cubicBezTo>
                      <a:pt x="415" y="406"/>
                      <a:pt x="415" y="406"/>
                      <a:pt x="415" y="406"/>
                    </a:cubicBezTo>
                    <a:cubicBezTo>
                      <a:pt x="388" y="418"/>
                      <a:pt x="360" y="427"/>
                      <a:pt x="331" y="433"/>
                    </a:cubicBezTo>
                    <a:cubicBezTo>
                      <a:pt x="302" y="440"/>
                      <a:pt x="271" y="443"/>
                      <a:pt x="240" y="443"/>
                    </a:cubicBezTo>
                    <a:cubicBezTo>
                      <a:pt x="200" y="443"/>
                      <a:pt x="166" y="437"/>
                      <a:pt x="140" y="426"/>
                    </a:cubicBezTo>
                    <a:cubicBezTo>
                      <a:pt x="113" y="415"/>
                      <a:pt x="90" y="401"/>
                      <a:pt x="69" y="383"/>
                    </a:cubicBezTo>
                    <a:cubicBezTo>
                      <a:pt x="49" y="365"/>
                      <a:pt x="33" y="345"/>
                      <a:pt x="22" y="323"/>
                    </a:cubicBezTo>
                    <a:cubicBezTo>
                      <a:pt x="7" y="294"/>
                      <a:pt x="0" y="262"/>
                      <a:pt x="0" y="227"/>
                    </a:cubicBezTo>
                    <a:cubicBezTo>
                      <a:pt x="0" y="163"/>
                      <a:pt x="23" y="109"/>
                      <a:pt x="67" y="65"/>
                    </a:cubicBezTo>
                    <a:cubicBezTo>
                      <a:pt x="112" y="21"/>
                      <a:pt x="168" y="0"/>
                      <a:pt x="236" y="0"/>
                    </a:cubicBezTo>
                    <a:cubicBezTo>
                      <a:pt x="257" y="0"/>
                      <a:pt x="276" y="1"/>
                      <a:pt x="293" y="5"/>
                    </a:cubicBezTo>
                    <a:cubicBezTo>
                      <a:pt x="302" y="6"/>
                      <a:pt x="317" y="11"/>
                      <a:pt x="337" y="19"/>
                    </a:cubicBezTo>
                    <a:cubicBezTo>
                      <a:pt x="358" y="27"/>
                      <a:pt x="370" y="30"/>
                      <a:pt x="374" y="30"/>
                    </a:cubicBezTo>
                    <a:cubicBezTo>
                      <a:pt x="380" y="30"/>
                      <a:pt x="385" y="28"/>
                      <a:pt x="390" y="24"/>
                    </a:cubicBezTo>
                    <a:cubicBezTo>
                      <a:pt x="395" y="20"/>
                      <a:pt x="400" y="12"/>
                      <a:pt x="404" y="0"/>
                    </a:cubicBezTo>
                    <a:cubicBezTo>
                      <a:pt x="415" y="0"/>
                      <a:pt x="415" y="0"/>
                      <a:pt x="4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2" name="Freeform 52"/>
              <p:cNvSpPr>
                <a:spLocks noEditPoints="1"/>
              </p:cNvSpPr>
              <p:nvPr userDrawn="1"/>
            </p:nvSpPr>
            <p:spPr bwMode="auto">
              <a:xfrm>
                <a:off x="3601" y="3192"/>
                <a:ext cx="645" cy="731"/>
              </a:xfrm>
              <a:custGeom>
                <a:avLst/>
                <a:gdLst>
                  <a:gd name="T0" fmla="*/ 136 w 273"/>
                  <a:gd name="T1" fmla="*/ 0 h 309"/>
                  <a:gd name="T2" fmla="*/ 207 w 273"/>
                  <a:gd name="T3" fmla="*/ 20 h 309"/>
                  <a:gd name="T4" fmla="*/ 256 w 273"/>
                  <a:gd name="T5" fmla="*/ 76 h 309"/>
                  <a:gd name="T6" fmla="*/ 273 w 273"/>
                  <a:gd name="T7" fmla="*/ 155 h 309"/>
                  <a:gd name="T8" fmla="*/ 242 w 273"/>
                  <a:gd name="T9" fmla="*/ 259 h 309"/>
                  <a:gd name="T10" fmla="*/ 137 w 273"/>
                  <a:gd name="T11" fmla="*/ 309 h 309"/>
                  <a:gd name="T12" fmla="*/ 35 w 273"/>
                  <a:gd name="T13" fmla="*/ 263 h 309"/>
                  <a:gd name="T14" fmla="*/ 0 w 273"/>
                  <a:gd name="T15" fmla="*/ 156 h 309"/>
                  <a:gd name="T16" fmla="*/ 36 w 273"/>
                  <a:gd name="T17" fmla="*/ 47 h 309"/>
                  <a:gd name="T18" fmla="*/ 136 w 273"/>
                  <a:gd name="T19" fmla="*/ 0 h 309"/>
                  <a:gd name="T20" fmla="*/ 137 w 273"/>
                  <a:gd name="T21" fmla="*/ 22 h 309"/>
                  <a:gd name="T22" fmla="*/ 110 w 273"/>
                  <a:gd name="T23" fmla="*/ 34 h 309"/>
                  <a:gd name="T24" fmla="*/ 95 w 273"/>
                  <a:gd name="T25" fmla="*/ 82 h 309"/>
                  <a:gd name="T26" fmla="*/ 91 w 273"/>
                  <a:gd name="T27" fmla="*/ 180 h 309"/>
                  <a:gd name="T28" fmla="*/ 95 w 273"/>
                  <a:gd name="T29" fmla="*/ 243 h 309"/>
                  <a:gd name="T30" fmla="*/ 110 w 273"/>
                  <a:gd name="T31" fmla="*/ 276 h 309"/>
                  <a:gd name="T32" fmla="*/ 136 w 273"/>
                  <a:gd name="T33" fmla="*/ 288 h 309"/>
                  <a:gd name="T34" fmla="*/ 159 w 273"/>
                  <a:gd name="T35" fmla="*/ 280 h 309"/>
                  <a:gd name="T36" fmla="*/ 175 w 273"/>
                  <a:gd name="T37" fmla="*/ 250 h 309"/>
                  <a:gd name="T38" fmla="*/ 182 w 273"/>
                  <a:gd name="T39" fmla="*/ 131 h 309"/>
                  <a:gd name="T40" fmla="*/ 176 w 273"/>
                  <a:gd name="T41" fmla="*/ 58 h 309"/>
                  <a:gd name="T42" fmla="*/ 158 w 273"/>
                  <a:gd name="T43" fmla="*/ 29 h 309"/>
                  <a:gd name="T44" fmla="*/ 137 w 273"/>
                  <a:gd name="T45" fmla="*/ 2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09">
                    <a:moveTo>
                      <a:pt x="136" y="0"/>
                    </a:moveTo>
                    <a:cubicBezTo>
                      <a:pt x="161" y="0"/>
                      <a:pt x="185" y="7"/>
                      <a:pt x="207" y="20"/>
                    </a:cubicBezTo>
                    <a:cubicBezTo>
                      <a:pt x="228" y="33"/>
                      <a:pt x="245" y="52"/>
                      <a:pt x="256" y="76"/>
                    </a:cubicBezTo>
                    <a:cubicBezTo>
                      <a:pt x="268" y="100"/>
                      <a:pt x="273" y="126"/>
                      <a:pt x="273" y="155"/>
                    </a:cubicBezTo>
                    <a:cubicBezTo>
                      <a:pt x="273" y="196"/>
                      <a:pt x="263" y="231"/>
                      <a:pt x="242" y="259"/>
                    </a:cubicBezTo>
                    <a:cubicBezTo>
                      <a:pt x="216" y="293"/>
                      <a:pt x="181" y="309"/>
                      <a:pt x="137" y="309"/>
                    </a:cubicBezTo>
                    <a:cubicBezTo>
                      <a:pt x="93" y="309"/>
                      <a:pt x="59" y="294"/>
                      <a:pt x="35" y="263"/>
                    </a:cubicBezTo>
                    <a:cubicBezTo>
                      <a:pt x="12" y="232"/>
                      <a:pt x="0" y="197"/>
                      <a:pt x="0" y="156"/>
                    </a:cubicBezTo>
                    <a:cubicBezTo>
                      <a:pt x="0" y="114"/>
                      <a:pt x="12" y="78"/>
                      <a:pt x="36" y="47"/>
                    </a:cubicBezTo>
                    <a:cubicBezTo>
                      <a:pt x="60" y="16"/>
                      <a:pt x="93" y="0"/>
                      <a:pt x="136" y="0"/>
                    </a:cubicBezTo>
                    <a:close/>
                    <a:moveTo>
                      <a:pt x="137" y="22"/>
                    </a:moveTo>
                    <a:cubicBezTo>
                      <a:pt x="126" y="22"/>
                      <a:pt x="117" y="26"/>
                      <a:pt x="110" y="34"/>
                    </a:cubicBezTo>
                    <a:cubicBezTo>
                      <a:pt x="102" y="42"/>
                      <a:pt x="97" y="58"/>
                      <a:pt x="95" y="82"/>
                    </a:cubicBezTo>
                    <a:cubicBezTo>
                      <a:pt x="92" y="105"/>
                      <a:pt x="91" y="138"/>
                      <a:pt x="91" y="180"/>
                    </a:cubicBezTo>
                    <a:cubicBezTo>
                      <a:pt x="91" y="202"/>
                      <a:pt x="93" y="223"/>
                      <a:pt x="95" y="243"/>
                    </a:cubicBezTo>
                    <a:cubicBezTo>
                      <a:pt x="98" y="257"/>
                      <a:pt x="103" y="269"/>
                      <a:pt x="110" y="276"/>
                    </a:cubicBezTo>
                    <a:cubicBezTo>
                      <a:pt x="118" y="284"/>
                      <a:pt x="126" y="288"/>
                      <a:pt x="136" y="288"/>
                    </a:cubicBezTo>
                    <a:cubicBezTo>
                      <a:pt x="145" y="288"/>
                      <a:pt x="153" y="285"/>
                      <a:pt x="159" y="280"/>
                    </a:cubicBezTo>
                    <a:cubicBezTo>
                      <a:pt x="167" y="273"/>
                      <a:pt x="173" y="263"/>
                      <a:pt x="175" y="250"/>
                    </a:cubicBezTo>
                    <a:cubicBezTo>
                      <a:pt x="180" y="231"/>
                      <a:pt x="182" y="191"/>
                      <a:pt x="182" y="131"/>
                    </a:cubicBezTo>
                    <a:cubicBezTo>
                      <a:pt x="182" y="95"/>
                      <a:pt x="180" y="71"/>
                      <a:pt x="176" y="58"/>
                    </a:cubicBezTo>
                    <a:cubicBezTo>
                      <a:pt x="172" y="45"/>
                      <a:pt x="166" y="35"/>
                      <a:pt x="158" y="29"/>
                    </a:cubicBezTo>
                    <a:cubicBezTo>
                      <a:pt x="153" y="25"/>
                      <a:pt x="146" y="22"/>
                      <a:pt x="137"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3" name="Freeform 53"/>
              <p:cNvSpPr>
                <a:spLocks/>
              </p:cNvSpPr>
              <p:nvPr userDrawn="1"/>
            </p:nvSpPr>
            <p:spPr bwMode="auto">
              <a:xfrm>
                <a:off x="4225" y="3213"/>
                <a:ext cx="727" cy="710"/>
              </a:xfrm>
              <a:custGeom>
                <a:avLst/>
                <a:gdLst>
                  <a:gd name="T0" fmla="*/ 147 w 308"/>
                  <a:gd name="T1" fmla="*/ 300 h 300"/>
                  <a:gd name="T2" fmla="*/ 49 w 308"/>
                  <a:gd name="T3" fmla="*/ 74 h 300"/>
                  <a:gd name="T4" fmla="*/ 21 w 308"/>
                  <a:gd name="T5" fmla="*/ 22 h 300"/>
                  <a:gd name="T6" fmla="*/ 0 w 308"/>
                  <a:gd name="T7" fmla="*/ 11 h 300"/>
                  <a:gd name="T8" fmla="*/ 0 w 308"/>
                  <a:gd name="T9" fmla="*/ 0 h 300"/>
                  <a:gd name="T10" fmla="*/ 155 w 308"/>
                  <a:gd name="T11" fmla="*/ 0 h 300"/>
                  <a:gd name="T12" fmla="*/ 155 w 308"/>
                  <a:gd name="T13" fmla="*/ 11 h 300"/>
                  <a:gd name="T14" fmla="*/ 135 w 308"/>
                  <a:gd name="T15" fmla="*/ 17 h 300"/>
                  <a:gd name="T16" fmla="*/ 127 w 308"/>
                  <a:gd name="T17" fmla="*/ 33 h 300"/>
                  <a:gd name="T18" fmla="*/ 141 w 308"/>
                  <a:gd name="T19" fmla="*/ 76 h 300"/>
                  <a:gd name="T20" fmla="*/ 189 w 308"/>
                  <a:gd name="T21" fmla="*/ 186 h 300"/>
                  <a:gd name="T22" fmla="*/ 227 w 308"/>
                  <a:gd name="T23" fmla="*/ 91 h 300"/>
                  <a:gd name="T24" fmla="*/ 244 w 308"/>
                  <a:gd name="T25" fmla="*/ 34 h 300"/>
                  <a:gd name="T26" fmla="*/ 237 w 308"/>
                  <a:gd name="T27" fmla="*/ 18 h 300"/>
                  <a:gd name="T28" fmla="*/ 212 w 308"/>
                  <a:gd name="T29" fmla="*/ 11 h 300"/>
                  <a:gd name="T30" fmla="*/ 212 w 308"/>
                  <a:gd name="T31" fmla="*/ 0 h 300"/>
                  <a:gd name="T32" fmla="*/ 308 w 308"/>
                  <a:gd name="T33" fmla="*/ 0 h 300"/>
                  <a:gd name="T34" fmla="*/ 308 w 308"/>
                  <a:gd name="T35" fmla="*/ 11 h 300"/>
                  <a:gd name="T36" fmla="*/ 285 w 308"/>
                  <a:gd name="T37" fmla="*/ 22 h 300"/>
                  <a:gd name="T38" fmla="*/ 259 w 308"/>
                  <a:gd name="T39" fmla="*/ 71 h 300"/>
                  <a:gd name="T40" fmla="*/ 162 w 308"/>
                  <a:gd name="T41" fmla="*/ 300 h 300"/>
                  <a:gd name="T42" fmla="*/ 147 w 308"/>
                  <a:gd name="T43"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300">
                    <a:moveTo>
                      <a:pt x="147" y="300"/>
                    </a:moveTo>
                    <a:cubicBezTo>
                      <a:pt x="49" y="74"/>
                      <a:pt x="49" y="74"/>
                      <a:pt x="49" y="74"/>
                    </a:cubicBezTo>
                    <a:cubicBezTo>
                      <a:pt x="37" y="47"/>
                      <a:pt x="28" y="30"/>
                      <a:pt x="21" y="22"/>
                    </a:cubicBezTo>
                    <a:cubicBezTo>
                      <a:pt x="16" y="17"/>
                      <a:pt x="9" y="13"/>
                      <a:pt x="0" y="11"/>
                    </a:cubicBezTo>
                    <a:cubicBezTo>
                      <a:pt x="0" y="0"/>
                      <a:pt x="0" y="0"/>
                      <a:pt x="0" y="0"/>
                    </a:cubicBezTo>
                    <a:cubicBezTo>
                      <a:pt x="155" y="0"/>
                      <a:pt x="155" y="0"/>
                      <a:pt x="155" y="0"/>
                    </a:cubicBezTo>
                    <a:cubicBezTo>
                      <a:pt x="155" y="11"/>
                      <a:pt x="155" y="11"/>
                      <a:pt x="155" y="11"/>
                    </a:cubicBezTo>
                    <a:cubicBezTo>
                      <a:pt x="145" y="11"/>
                      <a:pt x="138" y="13"/>
                      <a:pt x="135" y="17"/>
                    </a:cubicBezTo>
                    <a:cubicBezTo>
                      <a:pt x="130" y="21"/>
                      <a:pt x="127" y="27"/>
                      <a:pt x="127" y="33"/>
                    </a:cubicBezTo>
                    <a:cubicBezTo>
                      <a:pt x="127" y="41"/>
                      <a:pt x="132" y="55"/>
                      <a:pt x="141" y="76"/>
                    </a:cubicBezTo>
                    <a:cubicBezTo>
                      <a:pt x="189" y="186"/>
                      <a:pt x="189" y="186"/>
                      <a:pt x="189" y="186"/>
                    </a:cubicBezTo>
                    <a:cubicBezTo>
                      <a:pt x="227" y="91"/>
                      <a:pt x="227" y="91"/>
                      <a:pt x="227" y="91"/>
                    </a:cubicBezTo>
                    <a:cubicBezTo>
                      <a:pt x="239" y="64"/>
                      <a:pt x="244" y="45"/>
                      <a:pt x="244" y="34"/>
                    </a:cubicBezTo>
                    <a:cubicBezTo>
                      <a:pt x="244" y="27"/>
                      <a:pt x="242" y="22"/>
                      <a:pt x="237" y="18"/>
                    </a:cubicBezTo>
                    <a:cubicBezTo>
                      <a:pt x="232" y="14"/>
                      <a:pt x="224" y="12"/>
                      <a:pt x="212" y="11"/>
                    </a:cubicBezTo>
                    <a:cubicBezTo>
                      <a:pt x="212" y="0"/>
                      <a:pt x="212" y="0"/>
                      <a:pt x="212" y="0"/>
                    </a:cubicBezTo>
                    <a:cubicBezTo>
                      <a:pt x="308" y="0"/>
                      <a:pt x="308" y="0"/>
                      <a:pt x="308" y="0"/>
                    </a:cubicBezTo>
                    <a:cubicBezTo>
                      <a:pt x="308" y="11"/>
                      <a:pt x="308" y="11"/>
                      <a:pt x="308" y="11"/>
                    </a:cubicBezTo>
                    <a:cubicBezTo>
                      <a:pt x="299" y="13"/>
                      <a:pt x="291" y="16"/>
                      <a:pt x="285" y="22"/>
                    </a:cubicBezTo>
                    <a:cubicBezTo>
                      <a:pt x="279" y="27"/>
                      <a:pt x="271" y="44"/>
                      <a:pt x="259" y="71"/>
                    </a:cubicBezTo>
                    <a:cubicBezTo>
                      <a:pt x="162" y="300"/>
                      <a:pt x="162" y="300"/>
                      <a:pt x="162" y="300"/>
                    </a:cubicBezTo>
                    <a:cubicBezTo>
                      <a:pt x="147" y="300"/>
                      <a:pt x="147" y="300"/>
                      <a:pt x="147" y="3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4" name="Freeform 54"/>
              <p:cNvSpPr>
                <a:spLocks noEditPoints="1"/>
              </p:cNvSpPr>
              <p:nvPr userDrawn="1"/>
            </p:nvSpPr>
            <p:spPr bwMode="auto">
              <a:xfrm>
                <a:off x="4917" y="3192"/>
                <a:ext cx="577" cy="731"/>
              </a:xfrm>
              <a:custGeom>
                <a:avLst/>
                <a:gdLst>
                  <a:gd name="T0" fmla="*/ 244 w 244"/>
                  <a:gd name="T1" fmla="*/ 144 h 309"/>
                  <a:gd name="T2" fmla="*/ 84 w 244"/>
                  <a:gd name="T3" fmla="*/ 144 h 309"/>
                  <a:gd name="T4" fmla="*/ 115 w 244"/>
                  <a:gd name="T5" fmla="*/ 236 h 309"/>
                  <a:gd name="T6" fmla="*/ 167 w 244"/>
                  <a:gd name="T7" fmla="*/ 262 h 309"/>
                  <a:gd name="T8" fmla="*/ 201 w 244"/>
                  <a:gd name="T9" fmla="*/ 252 h 309"/>
                  <a:gd name="T10" fmla="*/ 234 w 244"/>
                  <a:gd name="T11" fmla="*/ 214 h 309"/>
                  <a:gd name="T12" fmla="*/ 244 w 244"/>
                  <a:gd name="T13" fmla="*/ 221 h 309"/>
                  <a:gd name="T14" fmla="*/ 192 w 244"/>
                  <a:gd name="T15" fmla="*/ 289 h 309"/>
                  <a:gd name="T16" fmla="*/ 125 w 244"/>
                  <a:gd name="T17" fmla="*/ 309 h 309"/>
                  <a:gd name="T18" fmla="*/ 27 w 244"/>
                  <a:gd name="T19" fmla="*/ 259 h 309"/>
                  <a:gd name="T20" fmla="*/ 0 w 244"/>
                  <a:gd name="T21" fmla="*/ 160 h 309"/>
                  <a:gd name="T22" fmla="*/ 40 w 244"/>
                  <a:gd name="T23" fmla="*/ 44 h 309"/>
                  <a:gd name="T24" fmla="*/ 132 w 244"/>
                  <a:gd name="T25" fmla="*/ 0 h 309"/>
                  <a:gd name="T26" fmla="*/ 209 w 244"/>
                  <a:gd name="T27" fmla="*/ 37 h 309"/>
                  <a:gd name="T28" fmla="*/ 244 w 244"/>
                  <a:gd name="T29" fmla="*/ 144 h 309"/>
                  <a:gd name="T30" fmla="*/ 168 w 244"/>
                  <a:gd name="T31" fmla="*/ 123 h 309"/>
                  <a:gd name="T32" fmla="*/ 162 w 244"/>
                  <a:gd name="T33" fmla="*/ 54 h 309"/>
                  <a:gd name="T34" fmla="*/ 145 w 244"/>
                  <a:gd name="T35" fmla="*/ 26 h 309"/>
                  <a:gd name="T36" fmla="*/ 128 w 244"/>
                  <a:gd name="T37" fmla="*/ 20 h 309"/>
                  <a:gd name="T38" fmla="*/ 101 w 244"/>
                  <a:gd name="T39" fmla="*/ 36 h 309"/>
                  <a:gd name="T40" fmla="*/ 83 w 244"/>
                  <a:gd name="T41" fmla="*/ 112 h 309"/>
                  <a:gd name="T42" fmla="*/ 83 w 244"/>
                  <a:gd name="T43" fmla="*/ 123 h 309"/>
                  <a:gd name="T44" fmla="*/ 168 w 244"/>
                  <a:gd name="T45" fmla="*/ 12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4" h="309">
                    <a:moveTo>
                      <a:pt x="244" y="144"/>
                    </a:moveTo>
                    <a:cubicBezTo>
                      <a:pt x="84" y="144"/>
                      <a:pt x="84" y="144"/>
                      <a:pt x="84" y="144"/>
                    </a:cubicBezTo>
                    <a:cubicBezTo>
                      <a:pt x="86" y="183"/>
                      <a:pt x="96" y="214"/>
                      <a:pt x="115" y="236"/>
                    </a:cubicBezTo>
                    <a:cubicBezTo>
                      <a:pt x="129" y="253"/>
                      <a:pt x="147" y="262"/>
                      <a:pt x="167" y="262"/>
                    </a:cubicBezTo>
                    <a:cubicBezTo>
                      <a:pt x="179" y="262"/>
                      <a:pt x="191" y="259"/>
                      <a:pt x="201" y="252"/>
                    </a:cubicBezTo>
                    <a:cubicBezTo>
                      <a:pt x="211" y="245"/>
                      <a:pt x="222" y="232"/>
                      <a:pt x="234" y="214"/>
                    </a:cubicBezTo>
                    <a:cubicBezTo>
                      <a:pt x="244" y="221"/>
                      <a:pt x="244" y="221"/>
                      <a:pt x="244" y="221"/>
                    </a:cubicBezTo>
                    <a:cubicBezTo>
                      <a:pt x="228" y="253"/>
                      <a:pt x="211" y="276"/>
                      <a:pt x="192" y="289"/>
                    </a:cubicBezTo>
                    <a:cubicBezTo>
                      <a:pt x="173" y="303"/>
                      <a:pt x="151" y="309"/>
                      <a:pt x="125" y="309"/>
                    </a:cubicBezTo>
                    <a:cubicBezTo>
                      <a:pt x="82" y="309"/>
                      <a:pt x="49" y="293"/>
                      <a:pt x="27" y="259"/>
                    </a:cubicBezTo>
                    <a:cubicBezTo>
                      <a:pt x="9" y="233"/>
                      <a:pt x="0" y="199"/>
                      <a:pt x="0" y="160"/>
                    </a:cubicBezTo>
                    <a:cubicBezTo>
                      <a:pt x="0" y="111"/>
                      <a:pt x="13" y="72"/>
                      <a:pt x="40" y="44"/>
                    </a:cubicBezTo>
                    <a:cubicBezTo>
                      <a:pt x="66" y="15"/>
                      <a:pt x="97" y="0"/>
                      <a:pt x="132" y="0"/>
                    </a:cubicBezTo>
                    <a:cubicBezTo>
                      <a:pt x="162" y="0"/>
                      <a:pt x="187" y="12"/>
                      <a:pt x="209" y="37"/>
                    </a:cubicBezTo>
                    <a:cubicBezTo>
                      <a:pt x="231" y="61"/>
                      <a:pt x="243" y="97"/>
                      <a:pt x="244" y="144"/>
                    </a:cubicBezTo>
                    <a:close/>
                    <a:moveTo>
                      <a:pt x="168" y="123"/>
                    </a:moveTo>
                    <a:cubicBezTo>
                      <a:pt x="168" y="90"/>
                      <a:pt x="166" y="67"/>
                      <a:pt x="162" y="54"/>
                    </a:cubicBezTo>
                    <a:cubicBezTo>
                      <a:pt x="158" y="42"/>
                      <a:pt x="153" y="33"/>
                      <a:pt x="145" y="26"/>
                    </a:cubicBezTo>
                    <a:cubicBezTo>
                      <a:pt x="141" y="22"/>
                      <a:pt x="135" y="20"/>
                      <a:pt x="128" y="20"/>
                    </a:cubicBezTo>
                    <a:cubicBezTo>
                      <a:pt x="117" y="20"/>
                      <a:pt x="108" y="26"/>
                      <a:pt x="101" y="36"/>
                    </a:cubicBezTo>
                    <a:cubicBezTo>
                      <a:pt x="89" y="55"/>
                      <a:pt x="83" y="80"/>
                      <a:pt x="83" y="112"/>
                    </a:cubicBezTo>
                    <a:cubicBezTo>
                      <a:pt x="83" y="123"/>
                      <a:pt x="83" y="123"/>
                      <a:pt x="83" y="123"/>
                    </a:cubicBezTo>
                    <a:cubicBezTo>
                      <a:pt x="168" y="123"/>
                      <a:pt x="168" y="123"/>
                      <a:pt x="168"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5" name="Freeform 55"/>
              <p:cNvSpPr>
                <a:spLocks/>
              </p:cNvSpPr>
              <p:nvPr userDrawn="1"/>
            </p:nvSpPr>
            <p:spPr bwMode="auto">
              <a:xfrm>
                <a:off x="5538" y="3192"/>
                <a:ext cx="594" cy="712"/>
              </a:xfrm>
              <a:custGeom>
                <a:avLst/>
                <a:gdLst>
                  <a:gd name="T0" fmla="*/ 120 w 251"/>
                  <a:gd name="T1" fmla="*/ 9 h 301"/>
                  <a:gd name="T2" fmla="*/ 120 w 251"/>
                  <a:gd name="T3" fmla="*/ 75 h 301"/>
                  <a:gd name="T4" fmla="*/ 171 w 251"/>
                  <a:gd name="T5" fmla="*/ 15 h 301"/>
                  <a:gd name="T6" fmla="*/ 213 w 251"/>
                  <a:gd name="T7" fmla="*/ 0 h 301"/>
                  <a:gd name="T8" fmla="*/ 240 w 251"/>
                  <a:gd name="T9" fmla="*/ 11 h 301"/>
                  <a:gd name="T10" fmla="*/ 251 w 251"/>
                  <a:gd name="T11" fmla="*/ 41 h 301"/>
                  <a:gd name="T12" fmla="*/ 241 w 251"/>
                  <a:gd name="T13" fmla="*/ 74 h 301"/>
                  <a:gd name="T14" fmla="*/ 216 w 251"/>
                  <a:gd name="T15" fmla="*/ 85 h 301"/>
                  <a:gd name="T16" fmla="*/ 188 w 251"/>
                  <a:gd name="T17" fmla="*/ 75 h 301"/>
                  <a:gd name="T18" fmla="*/ 173 w 251"/>
                  <a:gd name="T19" fmla="*/ 63 h 301"/>
                  <a:gd name="T20" fmla="*/ 166 w 251"/>
                  <a:gd name="T21" fmla="*/ 61 h 301"/>
                  <a:gd name="T22" fmla="*/ 149 w 251"/>
                  <a:gd name="T23" fmla="*/ 68 h 301"/>
                  <a:gd name="T24" fmla="*/ 130 w 251"/>
                  <a:gd name="T25" fmla="*/ 98 h 301"/>
                  <a:gd name="T26" fmla="*/ 120 w 251"/>
                  <a:gd name="T27" fmla="*/ 165 h 301"/>
                  <a:gd name="T28" fmla="*/ 120 w 251"/>
                  <a:gd name="T29" fmla="*/ 232 h 301"/>
                  <a:gd name="T30" fmla="*/ 120 w 251"/>
                  <a:gd name="T31" fmla="*/ 250 h 301"/>
                  <a:gd name="T32" fmla="*/ 122 w 251"/>
                  <a:gd name="T33" fmla="*/ 272 h 301"/>
                  <a:gd name="T34" fmla="*/ 133 w 251"/>
                  <a:gd name="T35" fmla="*/ 285 h 301"/>
                  <a:gd name="T36" fmla="*/ 158 w 251"/>
                  <a:gd name="T37" fmla="*/ 289 h 301"/>
                  <a:gd name="T38" fmla="*/ 158 w 251"/>
                  <a:gd name="T39" fmla="*/ 301 h 301"/>
                  <a:gd name="T40" fmla="*/ 0 w 251"/>
                  <a:gd name="T41" fmla="*/ 301 h 301"/>
                  <a:gd name="T42" fmla="*/ 0 w 251"/>
                  <a:gd name="T43" fmla="*/ 289 h 301"/>
                  <a:gd name="T44" fmla="*/ 26 w 251"/>
                  <a:gd name="T45" fmla="*/ 279 h 301"/>
                  <a:gd name="T46" fmla="*/ 33 w 251"/>
                  <a:gd name="T47" fmla="*/ 232 h 301"/>
                  <a:gd name="T48" fmla="*/ 33 w 251"/>
                  <a:gd name="T49" fmla="*/ 71 h 301"/>
                  <a:gd name="T50" fmla="*/ 30 w 251"/>
                  <a:gd name="T51" fmla="*/ 39 h 301"/>
                  <a:gd name="T52" fmla="*/ 21 w 251"/>
                  <a:gd name="T53" fmla="*/ 26 h 301"/>
                  <a:gd name="T54" fmla="*/ 0 w 251"/>
                  <a:gd name="T55" fmla="*/ 20 h 301"/>
                  <a:gd name="T56" fmla="*/ 0 w 251"/>
                  <a:gd name="T57" fmla="*/ 9 h 301"/>
                  <a:gd name="T58" fmla="*/ 120 w 251"/>
                  <a:gd name="T59"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1" h="301">
                    <a:moveTo>
                      <a:pt x="120" y="9"/>
                    </a:moveTo>
                    <a:cubicBezTo>
                      <a:pt x="120" y="75"/>
                      <a:pt x="120" y="75"/>
                      <a:pt x="120" y="75"/>
                    </a:cubicBezTo>
                    <a:cubicBezTo>
                      <a:pt x="139" y="45"/>
                      <a:pt x="156" y="25"/>
                      <a:pt x="171" y="15"/>
                    </a:cubicBezTo>
                    <a:cubicBezTo>
                      <a:pt x="185" y="5"/>
                      <a:pt x="199" y="0"/>
                      <a:pt x="213" y="0"/>
                    </a:cubicBezTo>
                    <a:cubicBezTo>
                      <a:pt x="224" y="0"/>
                      <a:pt x="234" y="4"/>
                      <a:pt x="240" y="11"/>
                    </a:cubicBezTo>
                    <a:cubicBezTo>
                      <a:pt x="247" y="18"/>
                      <a:pt x="251" y="28"/>
                      <a:pt x="251" y="41"/>
                    </a:cubicBezTo>
                    <a:cubicBezTo>
                      <a:pt x="251" y="55"/>
                      <a:pt x="248" y="66"/>
                      <a:pt x="241" y="74"/>
                    </a:cubicBezTo>
                    <a:cubicBezTo>
                      <a:pt x="234" y="82"/>
                      <a:pt x="226" y="85"/>
                      <a:pt x="216" y="85"/>
                    </a:cubicBezTo>
                    <a:cubicBezTo>
                      <a:pt x="205" y="85"/>
                      <a:pt x="196" y="82"/>
                      <a:pt x="188" y="75"/>
                    </a:cubicBezTo>
                    <a:cubicBezTo>
                      <a:pt x="180" y="68"/>
                      <a:pt x="175" y="64"/>
                      <a:pt x="173" y="63"/>
                    </a:cubicBezTo>
                    <a:cubicBezTo>
                      <a:pt x="171" y="62"/>
                      <a:pt x="169" y="61"/>
                      <a:pt x="166" y="61"/>
                    </a:cubicBezTo>
                    <a:cubicBezTo>
                      <a:pt x="160" y="61"/>
                      <a:pt x="154" y="63"/>
                      <a:pt x="149" y="68"/>
                    </a:cubicBezTo>
                    <a:cubicBezTo>
                      <a:pt x="140" y="75"/>
                      <a:pt x="134" y="85"/>
                      <a:pt x="130" y="98"/>
                    </a:cubicBezTo>
                    <a:cubicBezTo>
                      <a:pt x="123" y="118"/>
                      <a:pt x="120" y="141"/>
                      <a:pt x="120" y="165"/>
                    </a:cubicBezTo>
                    <a:cubicBezTo>
                      <a:pt x="120" y="232"/>
                      <a:pt x="120" y="232"/>
                      <a:pt x="120" y="232"/>
                    </a:cubicBezTo>
                    <a:cubicBezTo>
                      <a:pt x="120" y="250"/>
                      <a:pt x="120" y="250"/>
                      <a:pt x="120" y="250"/>
                    </a:cubicBezTo>
                    <a:cubicBezTo>
                      <a:pt x="120" y="261"/>
                      <a:pt x="121" y="269"/>
                      <a:pt x="122" y="272"/>
                    </a:cubicBezTo>
                    <a:cubicBezTo>
                      <a:pt x="125" y="278"/>
                      <a:pt x="128" y="282"/>
                      <a:pt x="133" y="285"/>
                    </a:cubicBezTo>
                    <a:cubicBezTo>
                      <a:pt x="138" y="287"/>
                      <a:pt x="146" y="289"/>
                      <a:pt x="158" y="289"/>
                    </a:cubicBezTo>
                    <a:cubicBezTo>
                      <a:pt x="158" y="301"/>
                      <a:pt x="158" y="301"/>
                      <a:pt x="158" y="301"/>
                    </a:cubicBezTo>
                    <a:cubicBezTo>
                      <a:pt x="0" y="301"/>
                      <a:pt x="0" y="301"/>
                      <a:pt x="0" y="301"/>
                    </a:cubicBezTo>
                    <a:cubicBezTo>
                      <a:pt x="0" y="289"/>
                      <a:pt x="0" y="289"/>
                      <a:pt x="0" y="289"/>
                    </a:cubicBezTo>
                    <a:cubicBezTo>
                      <a:pt x="13" y="288"/>
                      <a:pt x="22" y="285"/>
                      <a:pt x="26" y="279"/>
                    </a:cubicBezTo>
                    <a:cubicBezTo>
                      <a:pt x="31" y="273"/>
                      <a:pt x="33" y="257"/>
                      <a:pt x="33" y="232"/>
                    </a:cubicBezTo>
                    <a:cubicBezTo>
                      <a:pt x="33" y="71"/>
                      <a:pt x="33" y="71"/>
                      <a:pt x="33" y="71"/>
                    </a:cubicBezTo>
                    <a:cubicBezTo>
                      <a:pt x="33" y="54"/>
                      <a:pt x="32" y="43"/>
                      <a:pt x="30" y="39"/>
                    </a:cubicBezTo>
                    <a:cubicBezTo>
                      <a:pt x="28" y="33"/>
                      <a:pt x="25" y="29"/>
                      <a:pt x="21" y="26"/>
                    </a:cubicBezTo>
                    <a:cubicBezTo>
                      <a:pt x="17" y="23"/>
                      <a:pt x="10" y="22"/>
                      <a:pt x="0" y="20"/>
                    </a:cubicBezTo>
                    <a:cubicBezTo>
                      <a:pt x="0" y="9"/>
                      <a:pt x="0" y="9"/>
                      <a:pt x="0" y="9"/>
                    </a:cubicBezTo>
                    <a:cubicBezTo>
                      <a:pt x="120" y="9"/>
                      <a:pt x="120" y="9"/>
                      <a:pt x="12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6" name="Freeform 56"/>
              <p:cNvSpPr>
                <a:spLocks/>
              </p:cNvSpPr>
              <p:nvPr userDrawn="1"/>
            </p:nvSpPr>
            <p:spPr bwMode="auto">
              <a:xfrm>
                <a:off x="6176" y="3192"/>
                <a:ext cx="745" cy="712"/>
              </a:xfrm>
              <a:custGeom>
                <a:avLst/>
                <a:gdLst>
                  <a:gd name="T0" fmla="*/ 119 w 315"/>
                  <a:gd name="T1" fmla="*/ 9 h 301"/>
                  <a:gd name="T2" fmla="*/ 119 w 315"/>
                  <a:gd name="T3" fmla="*/ 47 h 301"/>
                  <a:gd name="T4" fmla="*/ 162 w 315"/>
                  <a:gd name="T5" fmla="*/ 11 h 301"/>
                  <a:gd name="T6" fmla="*/ 206 w 315"/>
                  <a:gd name="T7" fmla="*/ 0 h 301"/>
                  <a:gd name="T8" fmla="*/ 253 w 315"/>
                  <a:gd name="T9" fmla="*/ 16 h 301"/>
                  <a:gd name="T10" fmla="*/ 278 w 315"/>
                  <a:gd name="T11" fmla="*/ 55 h 301"/>
                  <a:gd name="T12" fmla="*/ 283 w 315"/>
                  <a:gd name="T13" fmla="*/ 123 h 301"/>
                  <a:gd name="T14" fmla="*/ 283 w 315"/>
                  <a:gd name="T15" fmla="*/ 237 h 301"/>
                  <a:gd name="T16" fmla="*/ 289 w 315"/>
                  <a:gd name="T17" fmla="*/ 279 h 301"/>
                  <a:gd name="T18" fmla="*/ 315 w 315"/>
                  <a:gd name="T19" fmla="*/ 289 h 301"/>
                  <a:gd name="T20" fmla="*/ 315 w 315"/>
                  <a:gd name="T21" fmla="*/ 301 h 301"/>
                  <a:gd name="T22" fmla="*/ 167 w 315"/>
                  <a:gd name="T23" fmla="*/ 301 h 301"/>
                  <a:gd name="T24" fmla="*/ 167 w 315"/>
                  <a:gd name="T25" fmla="*/ 289 h 301"/>
                  <a:gd name="T26" fmla="*/ 191 w 315"/>
                  <a:gd name="T27" fmla="*/ 276 h 301"/>
                  <a:gd name="T28" fmla="*/ 196 w 315"/>
                  <a:gd name="T29" fmla="*/ 237 h 301"/>
                  <a:gd name="T30" fmla="*/ 196 w 315"/>
                  <a:gd name="T31" fmla="*/ 107 h 301"/>
                  <a:gd name="T32" fmla="*/ 193 w 315"/>
                  <a:gd name="T33" fmla="*/ 62 h 301"/>
                  <a:gd name="T34" fmla="*/ 183 w 315"/>
                  <a:gd name="T35" fmla="*/ 48 h 301"/>
                  <a:gd name="T36" fmla="*/ 169 w 315"/>
                  <a:gd name="T37" fmla="*/ 42 h 301"/>
                  <a:gd name="T38" fmla="*/ 119 w 315"/>
                  <a:gd name="T39" fmla="*/ 81 h 301"/>
                  <a:gd name="T40" fmla="*/ 119 w 315"/>
                  <a:gd name="T41" fmla="*/ 237 h 301"/>
                  <a:gd name="T42" fmla="*/ 125 w 315"/>
                  <a:gd name="T43" fmla="*/ 278 h 301"/>
                  <a:gd name="T44" fmla="*/ 147 w 315"/>
                  <a:gd name="T45" fmla="*/ 289 h 301"/>
                  <a:gd name="T46" fmla="*/ 147 w 315"/>
                  <a:gd name="T47" fmla="*/ 301 h 301"/>
                  <a:gd name="T48" fmla="*/ 0 w 315"/>
                  <a:gd name="T49" fmla="*/ 301 h 301"/>
                  <a:gd name="T50" fmla="*/ 0 w 315"/>
                  <a:gd name="T51" fmla="*/ 289 h 301"/>
                  <a:gd name="T52" fmla="*/ 26 w 315"/>
                  <a:gd name="T53" fmla="*/ 278 h 301"/>
                  <a:gd name="T54" fmla="*/ 31 w 315"/>
                  <a:gd name="T55" fmla="*/ 237 h 301"/>
                  <a:gd name="T56" fmla="*/ 31 w 315"/>
                  <a:gd name="T57" fmla="*/ 72 h 301"/>
                  <a:gd name="T58" fmla="*/ 25 w 315"/>
                  <a:gd name="T59" fmla="*/ 31 h 301"/>
                  <a:gd name="T60" fmla="*/ 0 w 315"/>
                  <a:gd name="T61" fmla="*/ 20 h 301"/>
                  <a:gd name="T62" fmla="*/ 0 w 315"/>
                  <a:gd name="T63" fmla="*/ 9 h 301"/>
                  <a:gd name="T64" fmla="*/ 119 w 315"/>
                  <a:gd name="T6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301">
                    <a:moveTo>
                      <a:pt x="119" y="9"/>
                    </a:moveTo>
                    <a:cubicBezTo>
                      <a:pt x="119" y="47"/>
                      <a:pt x="119" y="47"/>
                      <a:pt x="119" y="47"/>
                    </a:cubicBezTo>
                    <a:cubicBezTo>
                      <a:pt x="134" y="30"/>
                      <a:pt x="148" y="19"/>
                      <a:pt x="162" y="11"/>
                    </a:cubicBezTo>
                    <a:cubicBezTo>
                      <a:pt x="175" y="4"/>
                      <a:pt x="190" y="0"/>
                      <a:pt x="206" y="0"/>
                    </a:cubicBezTo>
                    <a:cubicBezTo>
                      <a:pt x="225" y="0"/>
                      <a:pt x="241" y="5"/>
                      <a:pt x="253" y="16"/>
                    </a:cubicBezTo>
                    <a:cubicBezTo>
                      <a:pt x="266" y="26"/>
                      <a:pt x="274" y="39"/>
                      <a:pt x="278" y="55"/>
                    </a:cubicBezTo>
                    <a:cubicBezTo>
                      <a:pt x="281" y="67"/>
                      <a:pt x="283" y="90"/>
                      <a:pt x="283" y="123"/>
                    </a:cubicBezTo>
                    <a:cubicBezTo>
                      <a:pt x="283" y="237"/>
                      <a:pt x="283" y="237"/>
                      <a:pt x="283" y="237"/>
                    </a:cubicBezTo>
                    <a:cubicBezTo>
                      <a:pt x="283" y="259"/>
                      <a:pt x="285" y="274"/>
                      <a:pt x="289" y="279"/>
                    </a:cubicBezTo>
                    <a:cubicBezTo>
                      <a:pt x="293" y="285"/>
                      <a:pt x="302" y="288"/>
                      <a:pt x="315" y="289"/>
                    </a:cubicBezTo>
                    <a:cubicBezTo>
                      <a:pt x="315" y="301"/>
                      <a:pt x="315" y="301"/>
                      <a:pt x="315" y="301"/>
                    </a:cubicBezTo>
                    <a:cubicBezTo>
                      <a:pt x="167" y="301"/>
                      <a:pt x="167" y="301"/>
                      <a:pt x="167" y="301"/>
                    </a:cubicBezTo>
                    <a:cubicBezTo>
                      <a:pt x="167" y="289"/>
                      <a:pt x="167" y="289"/>
                      <a:pt x="167" y="289"/>
                    </a:cubicBezTo>
                    <a:cubicBezTo>
                      <a:pt x="178" y="288"/>
                      <a:pt x="186" y="283"/>
                      <a:pt x="191" y="276"/>
                    </a:cubicBezTo>
                    <a:cubicBezTo>
                      <a:pt x="194" y="271"/>
                      <a:pt x="196" y="258"/>
                      <a:pt x="196" y="237"/>
                    </a:cubicBezTo>
                    <a:cubicBezTo>
                      <a:pt x="196" y="107"/>
                      <a:pt x="196" y="107"/>
                      <a:pt x="196" y="107"/>
                    </a:cubicBezTo>
                    <a:cubicBezTo>
                      <a:pt x="196" y="83"/>
                      <a:pt x="195" y="68"/>
                      <a:pt x="193" y="62"/>
                    </a:cubicBezTo>
                    <a:cubicBezTo>
                      <a:pt x="191" y="56"/>
                      <a:pt x="188" y="51"/>
                      <a:pt x="183" y="48"/>
                    </a:cubicBezTo>
                    <a:cubicBezTo>
                      <a:pt x="179" y="44"/>
                      <a:pt x="174" y="42"/>
                      <a:pt x="169" y="42"/>
                    </a:cubicBezTo>
                    <a:cubicBezTo>
                      <a:pt x="151" y="42"/>
                      <a:pt x="134" y="55"/>
                      <a:pt x="119" y="81"/>
                    </a:cubicBezTo>
                    <a:cubicBezTo>
                      <a:pt x="119" y="237"/>
                      <a:pt x="119" y="237"/>
                      <a:pt x="119" y="237"/>
                    </a:cubicBezTo>
                    <a:cubicBezTo>
                      <a:pt x="119" y="259"/>
                      <a:pt x="121" y="273"/>
                      <a:pt x="125" y="278"/>
                    </a:cubicBezTo>
                    <a:cubicBezTo>
                      <a:pt x="129" y="284"/>
                      <a:pt x="136" y="288"/>
                      <a:pt x="147" y="289"/>
                    </a:cubicBezTo>
                    <a:cubicBezTo>
                      <a:pt x="147" y="301"/>
                      <a:pt x="147" y="301"/>
                      <a:pt x="147" y="301"/>
                    </a:cubicBezTo>
                    <a:cubicBezTo>
                      <a:pt x="0" y="301"/>
                      <a:pt x="0" y="301"/>
                      <a:pt x="0" y="301"/>
                    </a:cubicBezTo>
                    <a:cubicBezTo>
                      <a:pt x="0" y="289"/>
                      <a:pt x="0" y="289"/>
                      <a:pt x="0" y="289"/>
                    </a:cubicBezTo>
                    <a:cubicBezTo>
                      <a:pt x="12" y="288"/>
                      <a:pt x="21" y="284"/>
                      <a:pt x="26" y="278"/>
                    </a:cubicBezTo>
                    <a:cubicBezTo>
                      <a:pt x="30"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7" name="Freeform 57"/>
              <p:cNvSpPr>
                <a:spLocks/>
              </p:cNvSpPr>
              <p:nvPr userDrawn="1"/>
            </p:nvSpPr>
            <p:spPr bwMode="auto">
              <a:xfrm>
                <a:off x="6975" y="3192"/>
                <a:ext cx="1163" cy="712"/>
              </a:xfrm>
              <a:custGeom>
                <a:avLst/>
                <a:gdLst>
                  <a:gd name="T0" fmla="*/ 119 w 492"/>
                  <a:gd name="T1" fmla="*/ 9 h 301"/>
                  <a:gd name="T2" fmla="*/ 119 w 492"/>
                  <a:gd name="T3" fmla="*/ 47 h 301"/>
                  <a:gd name="T4" fmla="*/ 163 w 492"/>
                  <a:gd name="T5" fmla="*/ 11 h 301"/>
                  <a:gd name="T6" fmla="*/ 208 w 492"/>
                  <a:gd name="T7" fmla="*/ 0 h 301"/>
                  <a:gd name="T8" fmla="*/ 255 w 492"/>
                  <a:gd name="T9" fmla="*/ 13 h 301"/>
                  <a:gd name="T10" fmla="*/ 284 w 492"/>
                  <a:gd name="T11" fmla="*/ 53 h 301"/>
                  <a:gd name="T12" fmla="*/ 332 w 492"/>
                  <a:gd name="T13" fmla="*/ 13 h 301"/>
                  <a:gd name="T14" fmla="*/ 380 w 492"/>
                  <a:gd name="T15" fmla="*/ 0 h 301"/>
                  <a:gd name="T16" fmla="*/ 428 w 492"/>
                  <a:gd name="T17" fmla="*/ 14 h 301"/>
                  <a:gd name="T18" fmla="*/ 453 w 492"/>
                  <a:gd name="T19" fmla="*/ 49 h 301"/>
                  <a:gd name="T20" fmla="*/ 461 w 492"/>
                  <a:gd name="T21" fmla="*/ 117 h 301"/>
                  <a:gd name="T22" fmla="*/ 461 w 492"/>
                  <a:gd name="T23" fmla="*/ 237 h 301"/>
                  <a:gd name="T24" fmla="*/ 466 w 492"/>
                  <a:gd name="T25" fmla="*/ 279 h 301"/>
                  <a:gd name="T26" fmla="*/ 492 w 492"/>
                  <a:gd name="T27" fmla="*/ 289 h 301"/>
                  <a:gd name="T28" fmla="*/ 492 w 492"/>
                  <a:gd name="T29" fmla="*/ 301 h 301"/>
                  <a:gd name="T30" fmla="*/ 341 w 492"/>
                  <a:gd name="T31" fmla="*/ 301 h 301"/>
                  <a:gd name="T32" fmla="*/ 341 w 492"/>
                  <a:gd name="T33" fmla="*/ 289 h 301"/>
                  <a:gd name="T34" fmla="*/ 367 w 492"/>
                  <a:gd name="T35" fmla="*/ 276 h 301"/>
                  <a:gd name="T36" fmla="*/ 373 w 492"/>
                  <a:gd name="T37" fmla="*/ 237 h 301"/>
                  <a:gd name="T38" fmla="*/ 373 w 492"/>
                  <a:gd name="T39" fmla="*/ 112 h 301"/>
                  <a:gd name="T40" fmla="*/ 370 w 492"/>
                  <a:gd name="T41" fmla="*/ 62 h 301"/>
                  <a:gd name="T42" fmla="*/ 360 w 492"/>
                  <a:gd name="T43" fmla="*/ 46 h 301"/>
                  <a:gd name="T44" fmla="*/ 344 w 492"/>
                  <a:gd name="T45" fmla="*/ 41 h 301"/>
                  <a:gd name="T46" fmla="*/ 317 w 492"/>
                  <a:gd name="T47" fmla="*/ 51 h 301"/>
                  <a:gd name="T48" fmla="*/ 289 w 492"/>
                  <a:gd name="T49" fmla="*/ 80 h 301"/>
                  <a:gd name="T50" fmla="*/ 289 w 492"/>
                  <a:gd name="T51" fmla="*/ 237 h 301"/>
                  <a:gd name="T52" fmla="*/ 295 w 492"/>
                  <a:gd name="T53" fmla="*/ 277 h 301"/>
                  <a:gd name="T54" fmla="*/ 322 w 492"/>
                  <a:gd name="T55" fmla="*/ 289 h 301"/>
                  <a:gd name="T56" fmla="*/ 322 w 492"/>
                  <a:gd name="T57" fmla="*/ 301 h 301"/>
                  <a:gd name="T58" fmla="*/ 171 w 492"/>
                  <a:gd name="T59" fmla="*/ 301 h 301"/>
                  <a:gd name="T60" fmla="*/ 171 w 492"/>
                  <a:gd name="T61" fmla="*/ 289 h 301"/>
                  <a:gd name="T62" fmla="*/ 190 w 492"/>
                  <a:gd name="T63" fmla="*/ 283 h 301"/>
                  <a:gd name="T64" fmla="*/ 200 w 492"/>
                  <a:gd name="T65" fmla="*/ 270 h 301"/>
                  <a:gd name="T66" fmla="*/ 202 w 492"/>
                  <a:gd name="T67" fmla="*/ 237 h 301"/>
                  <a:gd name="T68" fmla="*/ 202 w 492"/>
                  <a:gd name="T69" fmla="*/ 112 h 301"/>
                  <a:gd name="T70" fmla="*/ 199 w 492"/>
                  <a:gd name="T71" fmla="*/ 62 h 301"/>
                  <a:gd name="T72" fmla="*/ 188 w 492"/>
                  <a:gd name="T73" fmla="*/ 46 h 301"/>
                  <a:gd name="T74" fmla="*/ 173 w 492"/>
                  <a:gd name="T75" fmla="*/ 41 h 301"/>
                  <a:gd name="T76" fmla="*/ 150 w 492"/>
                  <a:gd name="T77" fmla="*/ 47 h 301"/>
                  <a:gd name="T78" fmla="*/ 119 w 492"/>
                  <a:gd name="T79" fmla="*/ 80 h 301"/>
                  <a:gd name="T80" fmla="*/ 119 w 492"/>
                  <a:gd name="T81" fmla="*/ 237 h 301"/>
                  <a:gd name="T82" fmla="*/ 125 w 492"/>
                  <a:gd name="T83" fmla="*/ 278 h 301"/>
                  <a:gd name="T84" fmla="*/ 150 w 492"/>
                  <a:gd name="T85" fmla="*/ 289 h 301"/>
                  <a:gd name="T86" fmla="*/ 150 w 492"/>
                  <a:gd name="T87" fmla="*/ 301 h 301"/>
                  <a:gd name="T88" fmla="*/ 0 w 492"/>
                  <a:gd name="T89" fmla="*/ 301 h 301"/>
                  <a:gd name="T90" fmla="*/ 0 w 492"/>
                  <a:gd name="T91" fmla="*/ 289 h 301"/>
                  <a:gd name="T92" fmla="*/ 26 w 492"/>
                  <a:gd name="T93" fmla="*/ 278 h 301"/>
                  <a:gd name="T94" fmla="*/ 31 w 492"/>
                  <a:gd name="T95" fmla="*/ 237 h 301"/>
                  <a:gd name="T96" fmla="*/ 31 w 492"/>
                  <a:gd name="T97" fmla="*/ 72 h 301"/>
                  <a:gd name="T98" fmla="*/ 25 w 492"/>
                  <a:gd name="T99" fmla="*/ 31 h 301"/>
                  <a:gd name="T100" fmla="*/ 0 w 492"/>
                  <a:gd name="T101" fmla="*/ 20 h 301"/>
                  <a:gd name="T102" fmla="*/ 0 w 492"/>
                  <a:gd name="T103" fmla="*/ 9 h 301"/>
                  <a:gd name="T104" fmla="*/ 119 w 492"/>
                  <a:gd name="T10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2" h="301">
                    <a:moveTo>
                      <a:pt x="119" y="9"/>
                    </a:moveTo>
                    <a:cubicBezTo>
                      <a:pt x="119" y="47"/>
                      <a:pt x="119" y="47"/>
                      <a:pt x="119" y="47"/>
                    </a:cubicBezTo>
                    <a:cubicBezTo>
                      <a:pt x="135" y="30"/>
                      <a:pt x="150" y="18"/>
                      <a:pt x="163" y="11"/>
                    </a:cubicBezTo>
                    <a:cubicBezTo>
                      <a:pt x="177" y="4"/>
                      <a:pt x="192" y="0"/>
                      <a:pt x="208" y="0"/>
                    </a:cubicBezTo>
                    <a:cubicBezTo>
                      <a:pt x="227" y="0"/>
                      <a:pt x="242" y="5"/>
                      <a:pt x="255" y="13"/>
                    </a:cubicBezTo>
                    <a:cubicBezTo>
                      <a:pt x="268" y="22"/>
                      <a:pt x="278" y="35"/>
                      <a:pt x="284" y="53"/>
                    </a:cubicBezTo>
                    <a:cubicBezTo>
                      <a:pt x="301" y="34"/>
                      <a:pt x="317" y="21"/>
                      <a:pt x="332" y="13"/>
                    </a:cubicBezTo>
                    <a:cubicBezTo>
                      <a:pt x="348" y="4"/>
                      <a:pt x="364" y="0"/>
                      <a:pt x="380" y="0"/>
                    </a:cubicBezTo>
                    <a:cubicBezTo>
                      <a:pt x="400" y="0"/>
                      <a:pt x="417" y="5"/>
                      <a:pt x="428" y="14"/>
                    </a:cubicBezTo>
                    <a:cubicBezTo>
                      <a:pt x="440" y="23"/>
                      <a:pt x="449" y="35"/>
                      <a:pt x="453" y="49"/>
                    </a:cubicBezTo>
                    <a:cubicBezTo>
                      <a:pt x="458" y="64"/>
                      <a:pt x="460" y="86"/>
                      <a:pt x="461" y="117"/>
                    </a:cubicBezTo>
                    <a:cubicBezTo>
                      <a:pt x="461" y="237"/>
                      <a:pt x="461" y="237"/>
                      <a:pt x="461" y="237"/>
                    </a:cubicBezTo>
                    <a:cubicBezTo>
                      <a:pt x="461" y="259"/>
                      <a:pt x="462" y="273"/>
                      <a:pt x="466" y="279"/>
                    </a:cubicBezTo>
                    <a:cubicBezTo>
                      <a:pt x="471" y="284"/>
                      <a:pt x="479" y="288"/>
                      <a:pt x="492" y="289"/>
                    </a:cubicBezTo>
                    <a:cubicBezTo>
                      <a:pt x="492" y="301"/>
                      <a:pt x="492" y="301"/>
                      <a:pt x="492" y="301"/>
                    </a:cubicBezTo>
                    <a:cubicBezTo>
                      <a:pt x="341" y="301"/>
                      <a:pt x="341" y="301"/>
                      <a:pt x="341" y="301"/>
                    </a:cubicBezTo>
                    <a:cubicBezTo>
                      <a:pt x="341" y="289"/>
                      <a:pt x="341" y="289"/>
                      <a:pt x="341" y="289"/>
                    </a:cubicBezTo>
                    <a:cubicBezTo>
                      <a:pt x="353" y="288"/>
                      <a:pt x="362" y="284"/>
                      <a:pt x="367" y="276"/>
                    </a:cubicBezTo>
                    <a:cubicBezTo>
                      <a:pt x="371" y="270"/>
                      <a:pt x="373" y="257"/>
                      <a:pt x="373" y="237"/>
                    </a:cubicBezTo>
                    <a:cubicBezTo>
                      <a:pt x="373" y="112"/>
                      <a:pt x="373" y="112"/>
                      <a:pt x="373" y="112"/>
                    </a:cubicBezTo>
                    <a:cubicBezTo>
                      <a:pt x="373" y="86"/>
                      <a:pt x="372" y="69"/>
                      <a:pt x="370" y="62"/>
                    </a:cubicBezTo>
                    <a:cubicBezTo>
                      <a:pt x="368" y="55"/>
                      <a:pt x="365" y="50"/>
                      <a:pt x="360" y="46"/>
                    </a:cubicBezTo>
                    <a:cubicBezTo>
                      <a:pt x="356" y="43"/>
                      <a:pt x="350" y="41"/>
                      <a:pt x="344" y="41"/>
                    </a:cubicBezTo>
                    <a:cubicBezTo>
                      <a:pt x="335" y="41"/>
                      <a:pt x="326" y="44"/>
                      <a:pt x="317" y="51"/>
                    </a:cubicBezTo>
                    <a:cubicBezTo>
                      <a:pt x="308" y="57"/>
                      <a:pt x="299" y="67"/>
                      <a:pt x="289" y="80"/>
                    </a:cubicBezTo>
                    <a:cubicBezTo>
                      <a:pt x="289" y="237"/>
                      <a:pt x="289" y="237"/>
                      <a:pt x="289" y="237"/>
                    </a:cubicBezTo>
                    <a:cubicBezTo>
                      <a:pt x="289" y="258"/>
                      <a:pt x="291" y="271"/>
                      <a:pt x="295" y="277"/>
                    </a:cubicBezTo>
                    <a:cubicBezTo>
                      <a:pt x="300" y="284"/>
                      <a:pt x="309" y="289"/>
                      <a:pt x="322" y="289"/>
                    </a:cubicBezTo>
                    <a:cubicBezTo>
                      <a:pt x="322" y="301"/>
                      <a:pt x="322" y="301"/>
                      <a:pt x="322" y="301"/>
                    </a:cubicBezTo>
                    <a:cubicBezTo>
                      <a:pt x="171" y="301"/>
                      <a:pt x="171" y="301"/>
                      <a:pt x="171" y="301"/>
                    </a:cubicBezTo>
                    <a:cubicBezTo>
                      <a:pt x="171" y="289"/>
                      <a:pt x="171" y="289"/>
                      <a:pt x="171" y="289"/>
                    </a:cubicBezTo>
                    <a:cubicBezTo>
                      <a:pt x="179" y="289"/>
                      <a:pt x="186" y="287"/>
                      <a:pt x="190" y="283"/>
                    </a:cubicBezTo>
                    <a:cubicBezTo>
                      <a:pt x="195" y="280"/>
                      <a:pt x="198" y="275"/>
                      <a:pt x="200" y="270"/>
                    </a:cubicBezTo>
                    <a:cubicBezTo>
                      <a:pt x="201" y="265"/>
                      <a:pt x="202" y="254"/>
                      <a:pt x="202" y="237"/>
                    </a:cubicBezTo>
                    <a:cubicBezTo>
                      <a:pt x="202" y="112"/>
                      <a:pt x="202" y="112"/>
                      <a:pt x="202" y="112"/>
                    </a:cubicBezTo>
                    <a:cubicBezTo>
                      <a:pt x="202" y="85"/>
                      <a:pt x="201" y="69"/>
                      <a:pt x="199" y="62"/>
                    </a:cubicBezTo>
                    <a:cubicBezTo>
                      <a:pt x="197" y="55"/>
                      <a:pt x="193" y="50"/>
                      <a:pt x="188" y="46"/>
                    </a:cubicBezTo>
                    <a:cubicBezTo>
                      <a:pt x="184" y="43"/>
                      <a:pt x="178" y="41"/>
                      <a:pt x="173" y="41"/>
                    </a:cubicBezTo>
                    <a:cubicBezTo>
                      <a:pt x="164" y="41"/>
                      <a:pt x="157" y="43"/>
                      <a:pt x="150" y="47"/>
                    </a:cubicBezTo>
                    <a:cubicBezTo>
                      <a:pt x="140" y="54"/>
                      <a:pt x="130" y="65"/>
                      <a:pt x="119" y="80"/>
                    </a:cubicBezTo>
                    <a:cubicBezTo>
                      <a:pt x="119" y="237"/>
                      <a:pt x="119" y="237"/>
                      <a:pt x="119" y="237"/>
                    </a:cubicBezTo>
                    <a:cubicBezTo>
                      <a:pt x="119" y="258"/>
                      <a:pt x="121" y="271"/>
                      <a:pt x="125" y="278"/>
                    </a:cubicBezTo>
                    <a:cubicBezTo>
                      <a:pt x="129" y="284"/>
                      <a:pt x="137" y="288"/>
                      <a:pt x="150" y="289"/>
                    </a:cubicBezTo>
                    <a:cubicBezTo>
                      <a:pt x="150" y="301"/>
                      <a:pt x="150" y="301"/>
                      <a:pt x="150" y="301"/>
                    </a:cubicBezTo>
                    <a:cubicBezTo>
                      <a:pt x="0" y="301"/>
                      <a:pt x="0" y="301"/>
                      <a:pt x="0" y="301"/>
                    </a:cubicBezTo>
                    <a:cubicBezTo>
                      <a:pt x="0" y="289"/>
                      <a:pt x="0" y="289"/>
                      <a:pt x="0" y="289"/>
                    </a:cubicBezTo>
                    <a:cubicBezTo>
                      <a:pt x="12" y="288"/>
                      <a:pt x="21" y="284"/>
                      <a:pt x="26" y="278"/>
                    </a:cubicBezTo>
                    <a:cubicBezTo>
                      <a:pt x="30"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8" name="Freeform 58"/>
              <p:cNvSpPr>
                <a:spLocks noEditPoints="1"/>
              </p:cNvSpPr>
              <p:nvPr userDrawn="1"/>
            </p:nvSpPr>
            <p:spPr bwMode="auto">
              <a:xfrm>
                <a:off x="8176" y="3192"/>
                <a:ext cx="576" cy="731"/>
              </a:xfrm>
              <a:custGeom>
                <a:avLst/>
                <a:gdLst>
                  <a:gd name="T0" fmla="*/ 244 w 244"/>
                  <a:gd name="T1" fmla="*/ 144 h 309"/>
                  <a:gd name="T2" fmla="*/ 84 w 244"/>
                  <a:gd name="T3" fmla="*/ 144 h 309"/>
                  <a:gd name="T4" fmla="*/ 114 w 244"/>
                  <a:gd name="T5" fmla="*/ 236 h 309"/>
                  <a:gd name="T6" fmla="*/ 166 w 244"/>
                  <a:gd name="T7" fmla="*/ 262 h 309"/>
                  <a:gd name="T8" fmla="*/ 200 w 244"/>
                  <a:gd name="T9" fmla="*/ 252 h 309"/>
                  <a:gd name="T10" fmla="*/ 233 w 244"/>
                  <a:gd name="T11" fmla="*/ 214 h 309"/>
                  <a:gd name="T12" fmla="*/ 244 w 244"/>
                  <a:gd name="T13" fmla="*/ 221 h 309"/>
                  <a:gd name="T14" fmla="*/ 191 w 244"/>
                  <a:gd name="T15" fmla="*/ 289 h 309"/>
                  <a:gd name="T16" fmla="*/ 125 w 244"/>
                  <a:gd name="T17" fmla="*/ 309 h 309"/>
                  <a:gd name="T18" fmla="*/ 26 w 244"/>
                  <a:gd name="T19" fmla="*/ 259 h 309"/>
                  <a:gd name="T20" fmla="*/ 0 w 244"/>
                  <a:gd name="T21" fmla="*/ 160 h 309"/>
                  <a:gd name="T22" fmla="*/ 39 w 244"/>
                  <a:gd name="T23" fmla="*/ 44 h 309"/>
                  <a:gd name="T24" fmla="*/ 132 w 244"/>
                  <a:gd name="T25" fmla="*/ 0 h 309"/>
                  <a:gd name="T26" fmla="*/ 208 w 244"/>
                  <a:gd name="T27" fmla="*/ 37 h 309"/>
                  <a:gd name="T28" fmla="*/ 244 w 244"/>
                  <a:gd name="T29" fmla="*/ 144 h 309"/>
                  <a:gd name="T30" fmla="*/ 167 w 244"/>
                  <a:gd name="T31" fmla="*/ 123 h 309"/>
                  <a:gd name="T32" fmla="*/ 161 w 244"/>
                  <a:gd name="T33" fmla="*/ 54 h 309"/>
                  <a:gd name="T34" fmla="*/ 144 w 244"/>
                  <a:gd name="T35" fmla="*/ 26 h 309"/>
                  <a:gd name="T36" fmla="*/ 127 w 244"/>
                  <a:gd name="T37" fmla="*/ 20 h 309"/>
                  <a:gd name="T38" fmla="*/ 100 w 244"/>
                  <a:gd name="T39" fmla="*/ 36 h 309"/>
                  <a:gd name="T40" fmla="*/ 82 w 244"/>
                  <a:gd name="T41" fmla="*/ 112 h 309"/>
                  <a:gd name="T42" fmla="*/ 82 w 244"/>
                  <a:gd name="T43" fmla="*/ 123 h 309"/>
                  <a:gd name="T44" fmla="*/ 167 w 244"/>
                  <a:gd name="T45" fmla="*/ 12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4" h="309">
                    <a:moveTo>
                      <a:pt x="244" y="144"/>
                    </a:moveTo>
                    <a:cubicBezTo>
                      <a:pt x="84" y="144"/>
                      <a:pt x="84" y="144"/>
                      <a:pt x="84" y="144"/>
                    </a:cubicBezTo>
                    <a:cubicBezTo>
                      <a:pt x="85" y="183"/>
                      <a:pt x="96" y="214"/>
                      <a:pt x="114" y="236"/>
                    </a:cubicBezTo>
                    <a:cubicBezTo>
                      <a:pt x="129" y="253"/>
                      <a:pt x="146" y="262"/>
                      <a:pt x="166" y="262"/>
                    </a:cubicBezTo>
                    <a:cubicBezTo>
                      <a:pt x="179" y="262"/>
                      <a:pt x="190" y="259"/>
                      <a:pt x="200" y="252"/>
                    </a:cubicBezTo>
                    <a:cubicBezTo>
                      <a:pt x="210" y="245"/>
                      <a:pt x="221" y="232"/>
                      <a:pt x="233" y="214"/>
                    </a:cubicBezTo>
                    <a:cubicBezTo>
                      <a:pt x="244" y="221"/>
                      <a:pt x="244" y="221"/>
                      <a:pt x="244" y="221"/>
                    </a:cubicBezTo>
                    <a:cubicBezTo>
                      <a:pt x="228" y="253"/>
                      <a:pt x="210" y="276"/>
                      <a:pt x="191" y="289"/>
                    </a:cubicBezTo>
                    <a:cubicBezTo>
                      <a:pt x="172" y="303"/>
                      <a:pt x="150" y="309"/>
                      <a:pt x="125" y="309"/>
                    </a:cubicBezTo>
                    <a:cubicBezTo>
                      <a:pt x="81" y="309"/>
                      <a:pt x="49" y="293"/>
                      <a:pt x="26" y="259"/>
                    </a:cubicBezTo>
                    <a:cubicBezTo>
                      <a:pt x="9" y="233"/>
                      <a:pt x="0" y="199"/>
                      <a:pt x="0" y="160"/>
                    </a:cubicBezTo>
                    <a:cubicBezTo>
                      <a:pt x="0" y="111"/>
                      <a:pt x="13" y="72"/>
                      <a:pt x="39" y="44"/>
                    </a:cubicBezTo>
                    <a:cubicBezTo>
                      <a:pt x="65" y="15"/>
                      <a:pt x="96" y="0"/>
                      <a:pt x="132" y="0"/>
                    </a:cubicBezTo>
                    <a:cubicBezTo>
                      <a:pt x="161" y="0"/>
                      <a:pt x="187" y="12"/>
                      <a:pt x="208" y="37"/>
                    </a:cubicBezTo>
                    <a:cubicBezTo>
                      <a:pt x="230" y="61"/>
                      <a:pt x="242" y="97"/>
                      <a:pt x="244" y="144"/>
                    </a:cubicBezTo>
                    <a:close/>
                    <a:moveTo>
                      <a:pt x="167" y="123"/>
                    </a:moveTo>
                    <a:cubicBezTo>
                      <a:pt x="167" y="90"/>
                      <a:pt x="165" y="67"/>
                      <a:pt x="161" y="54"/>
                    </a:cubicBezTo>
                    <a:cubicBezTo>
                      <a:pt x="158" y="42"/>
                      <a:pt x="152" y="33"/>
                      <a:pt x="144" y="26"/>
                    </a:cubicBezTo>
                    <a:cubicBezTo>
                      <a:pt x="140" y="22"/>
                      <a:pt x="134" y="20"/>
                      <a:pt x="127" y="20"/>
                    </a:cubicBezTo>
                    <a:cubicBezTo>
                      <a:pt x="116" y="20"/>
                      <a:pt x="107" y="26"/>
                      <a:pt x="100" y="36"/>
                    </a:cubicBezTo>
                    <a:cubicBezTo>
                      <a:pt x="88" y="55"/>
                      <a:pt x="82" y="80"/>
                      <a:pt x="82" y="112"/>
                    </a:cubicBezTo>
                    <a:cubicBezTo>
                      <a:pt x="82" y="123"/>
                      <a:pt x="82" y="123"/>
                      <a:pt x="82" y="123"/>
                    </a:cubicBezTo>
                    <a:cubicBezTo>
                      <a:pt x="167" y="123"/>
                      <a:pt x="167" y="123"/>
                      <a:pt x="167"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9" name="Freeform 59"/>
              <p:cNvSpPr>
                <a:spLocks/>
              </p:cNvSpPr>
              <p:nvPr userDrawn="1"/>
            </p:nvSpPr>
            <p:spPr bwMode="auto">
              <a:xfrm>
                <a:off x="8778" y="3192"/>
                <a:ext cx="744" cy="712"/>
              </a:xfrm>
              <a:custGeom>
                <a:avLst/>
                <a:gdLst>
                  <a:gd name="T0" fmla="*/ 119 w 315"/>
                  <a:gd name="T1" fmla="*/ 9 h 301"/>
                  <a:gd name="T2" fmla="*/ 119 w 315"/>
                  <a:gd name="T3" fmla="*/ 47 h 301"/>
                  <a:gd name="T4" fmla="*/ 162 w 315"/>
                  <a:gd name="T5" fmla="*/ 11 h 301"/>
                  <a:gd name="T6" fmla="*/ 206 w 315"/>
                  <a:gd name="T7" fmla="*/ 0 h 301"/>
                  <a:gd name="T8" fmla="*/ 253 w 315"/>
                  <a:gd name="T9" fmla="*/ 16 h 301"/>
                  <a:gd name="T10" fmla="*/ 278 w 315"/>
                  <a:gd name="T11" fmla="*/ 55 h 301"/>
                  <a:gd name="T12" fmla="*/ 283 w 315"/>
                  <a:gd name="T13" fmla="*/ 123 h 301"/>
                  <a:gd name="T14" fmla="*/ 283 w 315"/>
                  <a:gd name="T15" fmla="*/ 237 h 301"/>
                  <a:gd name="T16" fmla="*/ 289 w 315"/>
                  <a:gd name="T17" fmla="*/ 279 h 301"/>
                  <a:gd name="T18" fmla="*/ 315 w 315"/>
                  <a:gd name="T19" fmla="*/ 289 h 301"/>
                  <a:gd name="T20" fmla="*/ 315 w 315"/>
                  <a:gd name="T21" fmla="*/ 301 h 301"/>
                  <a:gd name="T22" fmla="*/ 167 w 315"/>
                  <a:gd name="T23" fmla="*/ 301 h 301"/>
                  <a:gd name="T24" fmla="*/ 167 w 315"/>
                  <a:gd name="T25" fmla="*/ 289 h 301"/>
                  <a:gd name="T26" fmla="*/ 191 w 315"/>
                  <a:gd name="T27" fmla="*/ 276 h 301"/>
                  <a:gd name="T28" fmla="*/ 196 w 315"/>
                  <a:gd name="T29" fmla="*/ 237 h 301"/>
                  <a:gd name="T30" fmla="*/ 196 w 315"/>
                  <a:gd name="T31" fmla="*/ 107 h 301"/>
                  <a:gd name="T32" fmla="*/ 193 w 315"/>
                  <a:gd name="T33" fmla="*/ 62 h 301"/>
                  <a:gd name="T34" fmla="*/ 183 w 315"/>
                  <a:gd name="T35" fmla="*/ 48 h 301"/>
                  <a:gd name="T36" fmla="*/ 169 w 315"/>
                  <a:gd name="T37" fmla="*/ 42 h 301"/>
                  <a:gd name="T38" fmla="*/ 119 w 315"/>
                  <a:gd name="T39" fmla="*/ 81 h 301"/>
                  <a:gd name="T40" fmla="*/ 119 w 315"/>
                  <a:gd name="T41" fmla="*/ 237 h 301"/>
                  <a:gd name="T42" fmla="*/ 125 w 315"/>
                  <a:gd name="T43" fmla="*/ 278 h 301"/>
                  <a:gd name="T44" fmla="*/ 148 w 315"/>
                  <a:gd name="T45" fmla="*/ 289 h 301"/>
                  <a:gd name="T46" fmla="*/ 148 w 315"/>
                  <a:gd name="T47" fmla="*/ 301 h 301"/>
                  <a:gd name="T48" fmla="*/ 0 w 315"/>
                  <a:gd name="T49" fmla="*/ 301 h 301"/>
                  <a:gd name="T50" fmla="*/ 0 w 315"/>
                  <a:gd name="T51" fmla="*/ 289 h 301"/>
                  <a:gd name="T52" fmla="*/ 26 w 315"/>
                  <a:gd name="T53" fmla="*/ 278 h 301"/>
                  <a:gd name="T54" fmla="*/ 31 w 315"/>
                  <a:gd name="T55" fmla="*/ 237 h 301"/>
                  <a:gd name="T56" fmla="*/ 31 w 315"/>
                  <a:gd name="T57" fmla="*/ 72 h 301"/>
                  <a:gd name="T58" fmla="*/ 25 w 315"/>
                  <a:gd name="T59" fmla="*/ 31 h 301"/>
                  <a:gd name="T60" fmla="*/ 0 w 315"/>
                  <a:gd name="T61" fmla="*/ 20 h 301"/>
                  <a:gd name="T62" fmla="*/ 0 w 315"/>
                  <a:gd name="T63" fmla="*/ 9 h 301"/>
                  <a:gd name="T64" fmla="*/ 119 w 315"/>
                  <a:gd name="T6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301">
                    <a:moveTo>
                      <a:pt x="119" y="9"/>
                    </a:moveTo>
                    <a:cubicBezTo>
                      <a:pt x="119" y="47"/>
                      <a:pt x="119" y="47"/>
                      <a:pt x="119" y="47"/>
                    </a:cubicBezTo>
                    <a:cubicBezTo>
                      <a:pt x="134" y="30"/>
                      <a:pt x="148" y="19"/>
                      <a:pt x="162" y="11"/>
                    </a:cubicBezTo>
                    <a:cubicBezTo>
                      <a:pt x="176" y="4"/>
                      <a:pt x="190" y="0"/>
                      <a:pt x="206" y="0"/>
                    </a:cubicBezTo>
                    <a:cubicBezTo>
                      <a:pt x="225" y="0"/>
                      <a:pt x="241" y="5"/>
                      <a:pt x="253" y="16"/>
                    </a:cubicBezTo>
                    <a:cubicBezTo>
                      <a:pt x="266" y="26"/>
                      <a:pt x="274" y="39"/>
                      <a:pt x="278" y="55"/>
                    </a:cubicBezTo>
                    <a:cubicBezTo>
                      <a:pt x="282" y="67"/>
                      <a:pt x="283" y="90"/>
                      <a:pt x="283" y="123"/>
                    </a:cubicBezTo>
                    <a:cubicBezTo>
                      <a:pt x="283" y="237"/>
                      <a:pt x="283" y="237"/>
                      <a:pt x="283" y="237"/>
                    </a:cubicBezTo>
                    <a:cubicBezTo>
                      <a:pt x="283" y="259"/>
                      <a:pt x="285" y="274"/>
                      <a:pt x="289" y="279"/>
                    </a:cubicBezTo>
                    <a:cubicBezTo>
                      <a:pt x="293" y="285"/>
                      <a:pt x="302" y="288"/>
                      <a:pt x="315" y="289"/>
                    </a:cubicBezTo>
                    <a:cubicBezTo>
                      <a:pt x="315" y="301"/>
                      <a:pt x="315" y="301"/>
                      <a:pt x="315" y="301"/>
                    </a:cubicBezTo>
                    <a:cubicBezTo>
                      <a:pt x="167" y="301"/>
                      <a:pt x="167" y="301"/>
                      <a:pt x="167" y="301"/>
                    </a:cubicBezTo>
                    <a:cubicBezTo>
                      <a:pt x="167" y="289"/>
                      <a:pt x="167" y="289"/>
                      <a:pt x="167" y="289"/>
                    </a:cubicBezTo>
                    <a:cubicBezTo>
                      <a:pt x="178" y="288"/>
                      <a:pt x="186" y="283"/>
                      <a:pt x="191" y="276"/>
                    </a:cubicBezTo>
                    <a:cubicBezTo>
                      <a:pt x="194" y="271"/>
                      <a:pt x="196" y="258"/>
                      <a:pt x="196" y="237"/>
                    </a:cubicBezTo>
                    <a:cubicBezTo>
                      <a:pt x="196" y="107"/>
                      <a:pt x="196" y="107"/>
                      <a:pt x="196" y="107"/>
                    </a:cubicBezTo>
                    <a:cubicBezTo>
                      <a:pt x="196" y="83"/>
                      <a:pt x="195" y="68"/>
                      <a:pt x="193" y="62"/>
                    </a:cubicBezTo>
                    <a:cubicBezTo>
                      <a:pt x="191" y="56"/>
                      <a:pt x="188" y="51"/>
                      <a:pt x="183" y="48"/>
                    </a:cubicBezTo>
                    <a:cubicBezTo>
                      <a:pt x="179" y="44"/>
                      <a:pt x="174" y="42"/>
                      <a:pt x="169" y="42"/>
                    </a:cubicBezTo>
                    <a:cubicBezTo>
                      <a:pt x="151" y="42"/>
                      <a:pt x="134" y="55"/>
                      <a:pt x="119" y="81"/>
                    </a:cubicBezTo>
                    <a:cubicBezTo>
                      <a:pt x="119" y="237"/>
                      <a:pt x="119" y="237"/>
                      <a:pt x="119" y="237"/>
                    </a:cubicBezTo>
                    <a:cubicBezTo>
                      <a:pt x="119" y="259"/>
                      <a:pt x="121" y="273"/>
                      <a:pt x="125" y="278"/>
                    </a:cubicBezTo>
                    <a:cubicBezTo>
                      <a:pt x="129" y="284"/>
                      <a:pt x="136" y="288"/>
                      <a:pt x="148" y="289"/>
                    </a:cubicBezTo>
                    <a:cubicBezTo>
                      <a:pt x="148" y="301"/>
                      <a:pt x="148" y="301"/>
                      <a:pt x="148" y="301"/>
                    </a:cubicBezTo>
                    <a:cubicBezTo>
                      <a:pt x="0" y="301"/>
                      <a:pt x="0" y="301"/>
                      <a:pt x="0" y="301"/>
                    </a:cubicBezTo>
                    <a:cubicBezTo>
                      <a:pt x="0" y="289"/>
                      <a:pt x="0" y="289"/>
                      <a:pt x="0" y="289"/>
                    </a:cubicBezTo>
                    <a:cubicBezTo>
                      <a:pt x="12" y="288"/>
                      <a:pt x="21" y="284"/>
                      <a:pt x="26" y="278"/>
                    </a:cubicBezTo>
                    <a:cubicBezTo>
                      <a:pt x="30"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0" name="Freeform 60"/>
              <p:cNvSpPr>
                <a:spLocks/>
              </p:cNvSpPr>
              <p:nvPr userDrawn="1"/>
            </p:nvSpPr>
            <p:spPr bwMode="auto">
              <a:xfrm>
                <a:off x="9518" y="2960"/>
                <a:ext cx="460" cy="953"/>
              </a:xfrm>
              <a:custGeom>
                <a:avLst/>
                <a:gdLst>
                  <a:gd name="T0" fmla="*/ 126 w 195"/>
                  <a:gd name="T1" fmla="*/ 0 h 403"/>
                  <a:gd name="T2" fmla="*/ 126 w 195"/>
                  <a:gd name="T3" fmla="*/ 107 h 403"/>
                  <a:gd name="T4" fmla="*/ 195 w 195"/>
                  <a:gd name="T5" fmla="*/ 107 h 403"/>
                  <a:gd name="T6" fmla="*/ 195 w 195"/>
                  <a:gd name="T7" fmla="*/ 138 h 403"/>
                  <a:gd name="T8" fmla="*/ 126 w 195"/>
                  <a:gd name="T9" fmla="*/ 138 h 403"/>
                  <a:gd name="T10" fmla="*/ 126 w 195"/>
                  <a:gd name="T11" fmla="*/ 318 h 403"/>
                  <a:gd name="T12" fmla="*/ 128 w 195"/>
                  <a:gd name="T13" fmla="*/ 351 h 403"/>
                  <a:gd name="T14" fmla="*/ 136 w 195"/>
                  <a:gd name="T15" fmla="*/ 362 h 403"/>
                  <a:gd name="T16" fmla="*/ 147 w 195"/>
                  <a:gd name="T17" fmla="*/ 367 h 403"/>
                  <a:gd name="T18" fmla="*/ 186 w 195"/>
                  <a:gd name="T19" fmla="*/ 336 h 403"/>
                  <a:gd name="T20" fmla="*/ 195 w 195"/>
                  <a:gd name="T21" fmla="*/ 343 h 403"/>
                  <a:gd name="T22" fmla="*/ 113 w 195"/>
                  <a:gd name="T23" fmla="*/ 403 h 403"/>
                  <a:gd name="T24" fmla="*/ 66 w 195"/>
                  <a:gd name="T25" fmla="*/ 387 h 403"/>
                  <a:gd name="T26" fmla="*/ 42 w 195"/>
                  <a:gd name="T27" fmla="*/ 353 h 403"/>
                  <a:gd name="T28" fmla="*/ 38 w 195"/>
                  <a:gd name="T29" fmla="*/ 295 h 403"/>
                  <a:gd name="T30" fmla="*/ 38 w 195"/>
                  <a:gd name="T31" fmla="*/ 138 h 403"/>
                  <a:gd name="T32" fmla="*/ 0 w 195"/>
                  <a:gd name="T33" fmla="*/ 138 h 403"/>
                  <a:gd name="T34" fmla="*/ 0 w 195"/>
                  <a:gd name="T35" fmla="*/ 127 h 403"/>
                  <a:gd name="T36" fmla="*/ 67 w 195"/>
                  <a:gd name="T37" fmla="*/ 69 h 403"/>
                  <a:gd name="T38" fmla="*/ 116 w 195"/>
                  <a:gd name="T39" fmla="*/ 0 h 403"/>
                  <a:gd name="T40" fmla="*/ 126 w 195"/>
                  <a:gd name="T4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5" h="403">
                    <a:moveTo>
                      <a:pt x="126" y="0"/>
                    </a:moveTo>
                    <a:cubicBezTo>
                      <a:pt x="126" y="107"/>
                      <a:pt x="126" y="107"/>
                      <a:pt x="126" y="107"/>
                    </a:cubicBezTo>
                    <a:cubicBezTo>
                      <a:pt x="195" y="107"/>
                      <a:pt x="195" y="107"/>
                      <a:pt x="195" y="107"/>
                    </a:cubicBezTo>
                    <a:cubicBezTo>
                      <a:pt x="195" y="138"/>
                      <a:pt x="195" y="138"/>
                      <a:pt x="195" y="138"/>
                    </a:cubicBezTo>
                    <a:cubicBezTo>
                      <a:pt x="126" y="138"/>
                      <a:pt x="126" y="138"/>
                      <a:pt x="126" y="138"/>
                    </a:cubicBezTo>
                    <a:cubicBezTo>
                      <a:pt x="126" y="318"/>
                      <a:pt x="126" y="318"/>
                      <a:pt x="126" y="318"/>
                    </a:cubicBezTo>
                    <a:cubicBezTo>
                      <a:pt x="126" y="335"/>
                      <a:pt x="127" y="346"/>
                      <a:pt x="128" y="351"/>
                    </a:cubicBezTo>
                    <a:cubicBezTo>
                      <a:pt x="130" y="355"/>
                      <a:pt x="132" y="359"/>
                      <a:pt x="136" y="362"/>
                    </a:cubicBezTo>
                    <a:cubicBezTo>
                      <a:pt x="140" y="365"/>
                      <a:pt x="144" y="367"/>
                      <a:pt x="147" y="367"/>
                    </a:cubicBezTo>
                    <a:cubicBezTo>
                      <a:pt x="161" y="367"/>
                      <a:pt x="174" y="357"/>
                      <a:pt x="186" y="336"/>
                    </a:cubicBezTo>
                    <a:cubicBezTo>
                      <a:pt x="195" y="343"/>
                      <a:pt x="195" y="343"/>
                      <a:pt x="195" y="343"/>
                    </a:cubicBezTo>
                    <a:cubicBezTo>
                      <a:pt x="178" y="383"/>
                      <a:pt x="151" y="403"/>
                      <a:pt x="113" y="403"/>
                    </a:cubicBezTo>
                    <a:cubicBezTo>
                      <a:pt x="95" y="403"/>
                      <a:pt x="79" y="398"/>
                      <a:pt x="66" y="387"/>
                    </a:cubicBezTo>
                    <a:cubicBezTo>
                      <a:pt x="53" y="377"/>
                      <a:pt x="45" y="365"/>
                      <a:pt x="42" y="353"/>
                    </a:cubicBezTo>
                    <a:cubicBezTo>
                      <a:pt x="40" y="346"/>
                      <a:pt x="38" y="327"/>
                      <a:pt x="38" y="295"/>
                    </a:cubicBezTo>
                    <a:cubicBezTo>
                      <a:pt x="38" y="138"/>
                      <a:pt x="38" y="138"/>
                      <a:pt x="38" y="138"/>
                    </a:cubicBezTo>
                    <a:cubicBezTo>
                      <a:pt x="0" y="138"/>
                      <a:pt x="0" y="138"/>
                      <a:pt x="0" y="138"/>
                    </a:cubicBezTo>
                    <a:cubicBezTo>
                      <a:pt x="0" y="127"/>
                      <a:pt x="0" y="127"/>
                      <a:pt x="0" y="127"/>
                    </a:cubicBezTo>
                    <a:cubicBezTo>
                      <a:pt x="27" y="108"/>
                      <a:pt x="49" y="89"/>
                      <a:pt x="67" y="69"/>
                    </a:cubicBezTo>
                    <a:cubicBezTo>
                      <a:pt x="86" y="48"/>
                      <a:pt x="102" y="25"/>
                      <a:pt x="116" y="0"/>
                    </a:cubicBezTo>
                    <a:cubicBezTo>
                      <a:pt x="126" y="0"/>
                      <a:pt x="126" y="0"/>
                      <a:pt x="1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1" name="Freeform 61"/>
              <p:cNvSpPr>
                <a:spLocks/>
              </p:cNvSpPr>
              <p:nvPr userDrawn="1"/>
            </p:nvSpPr>
            <p:spPr bwMode="auto">
              <a:xfrm>
                <a:off x="1644" y="1119"/>
                <a:ext cx="22" cy="19"/>
              </a:xfrm>
              <a:custGeom>
                <a:avLst/>
                <a:gdLst>
                  <a:gd name="T0" fmla="*/ 9 w 9"/>
                  <a:gd name="T1" fmla="*/ 0 h 8"/>
                  <a:gd name="T2" fmla="*/ 0 w 9"/>
                  <a:gd name="T3" fmla="*/ 8 h 8"/>
                </a:gdLst>
                <a:ahLst/>
                <a:cxnLst>
                  <a:cxn ang="0">
                    <a:pos x="T0" y="T1"/>
                  </a:cxn>
                  <a:cxn ang="0">
                    <a:pos x="T2" y="T3"/>
                  </a:cxn>
                </a:cxnLst>
                <a:rect l="0" t="0" r="r" b="b"/>
                <a:pathLst>
                  <a:path w="9" h="8">
                    <a:moveTo>
                      <a:pt x="9" y="0"/>
                    </a:moveTo>
                    <a:cubicBezTo>
                      <a:pt x="7" y="3"/>
                      <a:pt x="4" y="6"/>
                      <a:pt x="0"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2" name="Oval 62"/>
              <p:cNvSpPr>
                <a:spLocks noChangeArrowheads="1"/>
              </p:cNvSpPr>
              <p:nvPr userDrawn="1"/>
            </p:nvSpPr>
            <p:spPr bwMode="auto">
              <a:xfrm>
                <a:off x="1800" y="-304"/>
                <a:ext cx="73" cy="7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3" name="Freeform 63"/>
              <p:cNvSpPr>
                <a:spLocks noEditPoints="1"/>
              </p:cNvSpPr>
              <p:nvPr userDrawn="1"/>
            </p:nvSpPr>
            <p:spPr bwMode="auto">
              <a:xfrm>
                <a:off x="2209" y="-1758"/>
                <a:ext cx="1302" cy="1588"/>
              </a:xfrm>
              <a:custGeom>
                <a:avLst/>
                <a:gdLst>
                  <a:gd name="T0" fmla="*/ 0 w 551"/>
                  <a:gd name="T1" fmla="*/ 0 h 672"/>
                  <a:gd name="T2" fmla="*/ 0 w 551"/>
                  <a:gd name="T3" fmla="*/ 445 h 672"/>
                  <a:gd name="T4" fmla="*/ 275 w 551"/>
                  <a:gd name="T5" fmla="*/ 672 h 672"/>
                  <a:gd name="T6" fmla="*/ 550 w 551"/>
                  <a:gd name="T7" fmla="*/ 445 h 672"/>
                  <a:gd name="T8" fmla="*/ 183 w 551"/>
                  <a:gd name="T9" fmla="*/ 129 h 672"/>
                  <a:gd name="T10" fmla="*/ 183 w 551"/>
                  <a:gd name="T11" fmla="*/ 15 h 672"/>
                  <a:gd name="T12" fmla="*/ 155 w 551"/>
                  <a:gd name="T13" fmla="*/ 161 h 672"/>
                  <a:gd name="T14" fmla="*/ 165 w 551"/>
                  <a:gd name="T15" fmla="*/ 145 h 672"/>
                  <a:gd name="T16" fmla="*/ 175 w 551"/>
                  <a:gd name="T17" fmla="*/ 161 h 672"/>
                  <a:gd name="T18" fmla="*/ 173 w 551"/>
                  <a:gd name="T19" fmla="*/ 180 h 672"/>
                  <a:gd name="T20" fmla="*/ 157 w 551"/>
                  <a:gd name="T21" fmla="*/ 170 h 672"/>
                  <a:gd name="T22" fmla="*/ 16 w 551"/>
                  <a:gd name="T23" fmla="*/ 202 h 672"/>
                  <a:gd name="T24" fmla="*/ 16 w 551"/>
                  <a:gd name="T25" fmla="*/ 310 h 672"/>
                  <a:gd name="T26" fmla="*/ 39 w 551"/>
                  <a:gd name="T27" fmla="*/ 145 h 672"/>
                  <a:gd name="T28" fmla="*/ 49 w 551"/>
                  <a:gd name="T29" fmla="*/ 161 h 672"/>
                  <a:gd name="T30" fmla="*/ 48 w 551"/>
                  <a:gd name="T31" fmla="*/ 180 h 672"/>
                  <a:gd name="T32" fmla="*/ 31 w 551"/>
                  <a:gd name="T33" fmla="*/ 170 h 672"/>
                  <a:gd name="T34" fmla="*/ 25 w 551"/>
                  <a:gd name="T35" fmla="*/ 153 h 672"/>
                  <a:gd name="T36" fmla="*/ 105 w 551"/>
                  <a:gd name="T37" fmla="*/ 255 h 672"/>
                  <a:gd name="T38" fmla="*/ 115 w 551"/>
                  <a:gd name="T39" fmla="*/ 271 h 672"/>
                  <a:gd name="T40" fmla="*/ 113 w 551"/>
                  <a:gd name="T41" fmla="*/ 289 h 672"/>
                  <a:gd name="T42" fmla="*/ 96 w 551"/>
                  <a:gd name="T43" fmla="*/ 280 h 672"/>
                  <a:gd name="T44" fmla="*/ 90 w 551"/>
                  <a:gd name="T45" fmla="*/ 263 h 672"/>
                  <a:gd name="T46" fmla="*/ 111 w 551"/>
                  <a:gd name="T47" fmla="*/ 182 h 672"/>
                  <a:gd name="T48" fmla="*/ 73 w 551"/>
                  <a:gd name="T49" fmla="*/ 187 h 672"/>
                  <a:gd name="T50" fmla="*/ 77 w 551"/>
                  <a:gd name="T51" fmla="*/ 151 h 672"/>
                  <a:gd name="T52" fmla="*/ 113 w 551"/>
                  <a:gd name="T53" fmla="*/ 143 h 672"/>
                  <a:gd name="T54" fmla="*/ 88 w 551"/>
                  <a:gd name="T55" fmla="*/ 58 h 672"/>
                  <a:gd name="T56" fmla="*/ 99 w 551"/>
                  <a:gd name="T57" fmla="*/ 44 h 672"/>
                  <a:gd name="T58" fmla="*/ 119 w 551"/>
                  <a:gd name="T59" fmla="*/ 43 h 672"/>
                  <a:gd name="T60" fmla="*/ 113 w 551"/>
                  <a:gd name="T61" fmla="*/ 59 h 672"/>
                  <a:gd name="T62" fmla="*/ 96 w 551"/>
                  <a:gd name="T63" fmla="*/ 69 h 672"/>
                  <a:gd name="T64" fmla="*/ 73 w 551"/>
                  <a:gd name="T65" fmla="*/ 15 h 672"/>
                  <a:gd name="T66" fmla="*/ 16 w 551"/>
                  <a:gd name="T67" fmla="*/ 15 h 672"/>
                  <a:gd name="T68" fmla="*/ 51 w 551"/>
                  <a:gd name="T69" fmla="*/ 523 h 672"/>
                  <a:gd name="T70" fmla="*/ 183 w 551"/>
                  <a:gd name="T71" fmla="*/ 325 h 672"/>
                  <a:gd name="T72" fmla="*/ 135 w 551"/>
                  <a:gd name="T73" fmla="*/ 202 h 672"/>
                  <a:gd name="T74" fmla="*/ 135 w 551"/>
                  <a:gd name="T75" fmla="*/ 310 h 672"/>
                  <a:gd name="T76" fmla="*/ 291 w 551"/>
                  <a:gd name="T77" fmla="*/ 648 h 672"/>
                  <a:gd name="T78" fmla="*/ 198 w 551"/>
                  <a:gd name="T79" fmla="*/ 611 h 672"/>
                  <a:gd name="T80" fmla="*/ 353 w 551"/>
                  <a:gd name="T81" fmla="*/ 611 h 672"/>
                  <a:gd name="T82" fmla="*/ 198 w 551"/>
                  <a:gd name="T83" fmla="*/ 15 h 672"/>
                  <a:gd name="T84" fmla="*/ 535 w 551"/>
                  <a:gd name="T85" fmla="*/ 450 h 672"/>
                  <a:gd name="T86" fmla="*/ 368 w 551"/>
                  <a:gd name="T87" fmla="*/ 325 h 672"/>
                  <a:gd name="T88" fmla="*/ 535 w 551"/>
                  <a:gd name="T89" fmla="*/ 310 h 672"/>
                  <a:gd name="T90" fmla="*/ 535 w 551"/>
                  <a:gd name="T91" fmla="*/ 1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1" h="672">
                    <a:moveTo>
                      <a:pt x="551" y="0"/>
                    </a:moveTo>
                    <a:cubicBezTo>
                      <a:pt x="551" y="0"/>
                      <a:pt x="551" y="0"/>
                      <a:pt x="551" y="0"/>
                    </a:cubicBezTo>
                    <a:cubicBezTo>
                      <a:pt x="0" y="0"/>
                      <a:pt x="0" y="0"/>
                      <a:pt x="0" y="0"/>
                    </a:cubicBezTo>
                    <a:cubicBezTo>
                      <a:pt x="0" y="0"/>
                      <a:pt x="0" y="0"/>
                      <a:pt x="0" y="0"/>
                    </a:cubicBezTo>
                    <a:cubicBezTo>
                      <a:pt x="0" y="0"/>
                      <a:pt x="0" y="0"/>
                      <a:pt x="0" y="0"/>
                    </a:cubicBezTo>
                    <a:cubicBezTo>
                      <a:pt x="0" y="445"/>
                      <a:pt x="0" y="445"/>
                      <a:pt x="0" y="445"/>
                    </a:cubicBezTo>
                    <a:cubicBezTo>
                      <a:pt x="0" y="487"/>
                      <a:pt x="19" y="525"/>
                      <a:pt x="44" y="536"/>
                    </a:cubicBezTo>
                    <a:cubicBezTo>
                      <a:pt x="255" y="663"/>
                      <a:pt x="255" y="663"/>
                      <a:pt x="255" y="663"/>
                    </a:cubicBezTo>
                    <a:cubicBezTo>
                      <a:pt x="260" y="668"/>
                      <a:pt x="267" y="672"/>
                      <a:pt x="275" y="672"/>
                    </a:cubicBezTo>
                    <a:cubicBezTo>
                      <a:pt x="281" y="672"/>
                      <a:pt x="287" y="669"/>
                      <a:pt x="292" y="665"/>
                    </a:cubicBezTo>
                    <a:cubicBezTo>
                      <a:pt x="507" y="536"/>
                      <a:pt x="507" y="536"/>
                      <a:pt x="507" y="536"/>
                    </a:cubicBezTo>
                    <a:cubicBezTo>
                      <a:pt x="532" y="525"/>
                      <a:pt x="550" y="487"/>
                      <a:pt x="550" y="445"/>
                    </a:cubicBezTo>
                    <a:cubicBezTo>
                      <a:pt x="551" y="0"/>
                      <a:pt x="551" y="0"/>
                      <a:pt x="551" y="0"/>
                    </a:cubicBezTo>
                    <a:cubicBezTo>
                      <a:pt x="551" y="0"/>
                      <a:pt x="551" y="0"/>
                      <a:pt x="551" y="0"/>
                    </a:cubicBezTo>
                    <a:close/>
                    <a:moveTo>
                      <a:pt x="183" y="129"/>
                    </a:moveTo>
                    <a:cubicBezTo>
                      <a:pt x="135" y="129"/>
                      <a:pt x="135" y="129"/>
                      <a:pt x="135" y="129"/>
                    </a:cubicBezTo>
                    <a:cubicBezTo>
                      <a:pt x="135" y="15"/>
                      <a:pt x="135" y="15"/>
                      <a:pt x="135" y="15"/>
                    </a:cubicBezTo>
                    <a:cubicBezTo>
                      <a:pt x="183" y="15"/>
                      <a:pt x="183" y="15"/>
                      <a:pt x="183" y="15"/>
                    </a:cubicBezTo>
                    <a:cubicBezTo>
                      <a:pt x="183" y="129"/>
                      <a:pt x="183" y="129"/>
                      <a:pt x="183" y="129"/>
                    </a:cubicBezTo>
                    <a:close/>
                    <a:moveTo>
                      <a:pt x="148" y="168"/>
                    </a:moveTo>
                    <a:cubicBezTo>
                      <a:pt x="155" y="161"/>
                      <a:pt x="155" y="161"/>
                      <a:pt x="155" y="161"/>
                    </a:cubicBezTo>
                    <a:cubicBezTo>
                      <a:pt x="151" y="153"/>
                      <a:pt x="151" y="153"/>
                      <a:pt x="151" y="153"/>
                    </a:cubicBezTo>
                    <a:cubicBezTo>
                      <a:pt x="160" y="154"/>
                      <a:pt x="160" y="154"/>
                      <a:pt x="160" y="154"/>
                    </a:cubicBezTo>
                    <a:cubicBezTo>
                      <a:pt x="165" y="145"/>
                      <a:pt x="165" y="145"/>
                      <a:pt x="165" y="145"/>
                    </a:cubicBezTo>
                    <a:cubicBezTo>
                      <a:pt x="170" y="154"/>
                      <a:pt x="170" y="154"/>
                      <a:pt x="170" y="154"/>
                    </a:cubicBezTo>
                    <a:cubicBezTo>
                      <a:pt x="179" y="153"/>
                      <a:pt x="179" y="153"/>
                      <a:pt x="179" y="153"/>
                    </a:cubicBezTo>
                    <a:cubicBezTo>
                      <a:pt x="175" y="161"/>
                      <a:pt x="175" y="161"/>
                      <a:pt x="175" y="161"/>
                    </a:cubicBezTo>
                    <a:cubicBezTo>
                      <a:pt x="182" y="168"/>
                      <a:pt x="182" y="168"/>
                      <a:pt x="182" y="168"/>
                    </a:cubicBezTo>
                    <a:cubicBezTo>
                      <a:pt x="173" y="170"/>
                      <a:pt x="173" y="170"/>
                      <a:pt x="173" y="170"/>
                    </a:cubicBezTo>
                    <a:cubicBezTo>
                      <a:pt x="173" y="180"/>
                      <a:pt x="173" y="180"/>
                      <a:pt x="173" y="180"/>
                    </a:cubicBezTo>
                    <a:cubicBezTo>
                      <a:pt x="165" y="173"/>
                      <a:pt x="165" y="173"/>
                      <a:pt x="165" y="173"/>
                    </a:cubicBezTo>
                    <a:cubicBezTo>
                      <a:pt x="157" y="180"/>
                      <a:pt x="157" y="180"/>
                      <a:pt x="157" y="180"/>
                    </a:cubicBezTo>
                    <a:cubicBezTo>
                      <a:pt x="157" y="170"/>
                      <a:pt x="157" y="170"/>
                      <a:pt x="157" y="170"/>
                    </a:cubicBezTo>
                    <a:cubicBezTo>
                      <a:pt x="148" y="168"/>
                      <a:pt x="148" y="168"/>
                      <a:pt x="148" y="168"/>
                    </a:cubicBezTo>
                    <a:close/>
                    <a:moveTo>
                      <a:pt x="16" y="310"/>
                    </a:moveTo>
                    <a:cubicBezTo>
                      <a:pt x="16" y="202"/>
                      <a:pt x="16" y="202"/>
                      <a:pt x="16" y="202"/>
                    </a:cubicBezTo>
                    <a:cubicBezTo>
                      <a:pt x="73" y="202"/>
                      <a:pt x="73" y="202"/>
                      <a:pt x="73" y="202"/>
                    </a:cubicBezTo>
                    <a:cubicBezTo>
                      <a:pt x="73" y="310"/>
                      <a:pt x="73" y="310"/>
                      <a:pt x="73" y="310"/>
                    </a:cubicBezTo>
                    <a:cubicBezTo>
                      <a:pt x="16" y="310"/>
                      <a:pt x="16" y="310"/>
                      <a:pt x="16" y="310"/>
                    </a:cubicBezTo>
                    <a:close/>
                    <a:moveTo>
                      <a:pt x="25" y="153"/>
                    </a:moveTo>
                    <a:cubicBezTo>
                      <a:pt x="34" y="154"/>
                      <a:pt x="34" y="154"/>
                      <a:pt x="34" y="154"/>
                    </a:cubicBezTo>
                    <a:cubicBezTo>
                      <a:pt x="39" y="145"/>
                      <a:pt x="39" y="145"/>
                      <a:pt x="39" y="145"/>
                    </a:cubicBezTo>
                    <a:cubicBezTo>
                      <a:pt x="45" y="154"/>
                      <a:pt x="45" y="154"/>
                      <a:pt x="45" y="154"/>
                    </a:cubicBezTo>
                    <a:cubicBezTo>
                      <a:pt x="54" y="153"/>
                      <a:pt x="54" y="153"/>
                      <a:pt x="54" y="153"/>
                    </a:cubicBezTo>
                    <a:cubicBezTo>
                      <a:pt x="49" y="161"/>
                      <a:pt x="49" y="161"/>
                      <a:pt x="49" y="161"/>
                    </a:cubicBezTo>
                    <a:cubicBezTo>
                      <a:pt x="56" y="168"/>
                      <a:pt x="56" y="168"/>
                      <a:pt x="56" y="168"/>
                    </a:cubicBezTo>
                    <a:cubicBezTo>
                      <a:pt x="48" y="170"/>
                      <a:pt x="48" y="170"/>
                      <a:pt x="48" y="170"/>
                    </a:cubicBezTo>
                    <a:cubicBezTo>
                      <a:pt x="48" y="180"/>
                      <a:pt x="48" y="180"/>
                      <a:pt x="48" y="180"/>
                    </a:cubicBezTo>
                    <a:cubicBezTo>
                      <a:pt x="39" y="173"/>
                      <a:pt x="39" y="173"/>
                      <a:pt x="39" y="173"/>
                    </a:cubicBezTo>
                    <a:cubicBezTo>
                      <a:pt x="31" y="180"/>
                      <a:pt x="31" y="180"/>
                      <a:pt x="31" y="180"/>
                    </a:cubicBezTo>
                    <a:cubicBezTo>
                      <a:pt x="31" y="170"/>
                      <a:pt x="31" y="170"/>
                      <a:pt x="31" y="170"/>
                    </a:cubicBezTo>
                    <a:cubicBezTo>
                      <a:pt x="23" y="168"/>
                      <a:pt x="23" y="168"/>
                      <a:pt x="23" y="168"/>
                    </a:cubicBezTo>
                    <a:cubicBezTo>
                      <a:pt x="29" y="161"/>
                      <a:pt x="29" y="161"/>
                      <a:pt x="29" y="161"/>
                    </a:cubicBezTo>
                    <a:cubicBezTo>
                      <a:pt x="25" y="153"/>
                      <a:pt x="25" y="153"/>
                      <a:pt x="25" y="153"/>
                    </a:cubicBezTo>
                    <a:close/>
                    <a:moveTo>
                      <a:pt x="90" y="263"/>
                    </a:moveTo>
                    <a:cubicBezTo>
                      <a:pt x="99" y="264"/>
                      <a:pt x="99" y="264"/>
                      <a:pt x="99" y="264"/>
                    </a:cubicBezTo>
                    <a:cubicBezTo>
                      <a:pt x="105" y="255"/>
                      <a:pt x="105" y="255"/>
                      <a:pt x="105" y="255"/>
                    </a:cubicBezTo>
                    <a:cubicBezTo>
                      <a:pt x="110" y="264"/>
                      <a:pt x="110" y="264"/>
                      <a:pt x="110" y="264"/>
                    </a:cubicBezTo>
                    <a:cubicBezTo>
                      <a:pt x="119" y="263"/>
                      <a:pt x="119" y="263"/>
                      <a:pt x="119" y="263"/>
                    </a:cubicBezTo>
                    <a:cubicBezTo>
                      <a:pt x="115" y="271"/>
                      <a:pt x="115" y="271"/>
                      <a:pt x="115" y="271"/>
                    </a:cubicBezTo>
                    <a:cubicBezTo>
                      <a:pt x="121" y="278"/>
                      <a:pt x="121" y="278"/>
                      <a:pt x="121" y="278"/>
                    </a:cubicBezTo>
                    <a:cubicBezTo>
                      <a:pt x="113" y="280"/>
                      <a:pt x="113" y="280"/>
                      <a:pt x="113" y="280"/>
                    </a:cubicBezTo>
                    <a:cubicBezTo>
                      <a:pt x="113" y="289"/>
                      <a:pt x="113" y="289"/>
                      <a:pt x="113" y="289"/>
                    </a:cubicBezTo>
                    <a:cubicBezTo>
                      <a:pt x="105" y="283"/>
                      <a:pt x="105" y="283"/>
                      <a:pt x="105" y="283"/>
                    </a:cubicBezTo>
                    <a:cubicBezTo>
                      <a:pt x="96" y="289"/>
                      <a:pt x="96" y="289"/>
                      <a:pt x="96" y="289"/>
                    </a:cubicBezTo>
                    <a:cubicBezTo>
                      <a:pt x="96" y="280"/>
                      <a:pt x="96" y="280"/>
                      <a:pt x="96" y="280"/>
                    </a:cubicBezTo>
                    <a:cubicBezTo>
                      <a:pt x="88" y="278"/>
                      <a:pt x="88" y="278"/>
                      <a:pt x="88" y="278"/>
                    </a:cubicBezTo>
                    <a:cubicBezTo>
                      <a:pt x="95" y="271"/>
                      <a:pt x="95" y="271"/>
                      <a:pt x="95" y="271"/>
                    </a:cubicBezTo>
                    <a:cubicBezTo>
                      <a:pt x="90" y="263"/>
                      <a:pt x="90" y="263"/>
                      <a:pt x="90" y="263"/>
                    </a:cubicBezTo>
                    <a:close/>
                    <a:moveTo>
                      <a:pt x="129" y="176"/>
                    </a:moveTo>
                    <a:cubicBezTo>
                      <a:pt x="128" y="174"/>
                      <a:pt x="125" y="173"/>
                      <a:pt x="123" y="173"/>
                    </a:cubicBezTo>
                    <a:cubicBezTo>
                      <a:pt x="118" y="173"/>
                      <a:pt x="116" y="181"/>
                      <a:pt x="111" y="182"/>
                    </a:cubicBezTo>
                    <a:cubicBezTo>
                      <a:pt x="108" y="182"/>
                      <a:pt x="106" y="182"/>
                      <a:pt x="106" y="178"/>
                    </a:cubicBezTo>
                    <a:cubicBezTo>
                      <a:pt x="106" y="175"/>
                      <a:pt x="112" y="173"/>
                      <a:pt x="115" y="171"/>
                    </a:cubicBezTo>
                    <a:cubicBezTo>
                      <a:pt x="79" y="171"/>
                      <a:pt x="79" y="187"/>
                      <a:pt x="73" y="187"/>
                    </a:cubicBezTo>
                    <a:cubicBezTo>
                      <a:pt x="64" y="187"/>
                      <a:pt x="81" y="170"/>
                      <a:pt x="86" y="165"/>
                    </a:cubicBezTo>
                    <a:cubicBezTo>
                      <a:pt x="79" y="164"/>
                      <a:pt x="74" y="155"/>
                      <a:pt x="66" y="150"/>
                    </a:cubicBezTo>
                    <a:cubicBezTo>
                      <a:pt x="70" y="145"/>
                      <a:pt x="72" y="147"/>
                      <a:pt x="77" y="151"/>
                    </a:cubicBezTo>
                    <a:cubicBezTo>
                      <a:pt x="77" y="147"/>
                      <a:pt x="80" y="143"/>
                      <a:pt x="88" y="143"/>
                    </a:cubicBezTo>
                    <a:cubicBezTo>
                      <a:pt x="104" y="143"/>
                      <a:pt x="100" y="158"/>
                      <a:pt x="102" y="158"/>
                    </a:cubicBezTo>
                    <a:cubicBezTo>
                      <a:pt x="105" y="158"/>
                      <a:pt x="102" y="143"/>
                      <a:pt x="113" y="143"/>
                    </a:cubicBezTo>
                    <a:cubicBezTo>
                      <a:pt x="128" y="143"/>
                      <a:pt x="148" y="183"/>
                      <a:pt x="130" y="183"/>
                    </a:cubicBezTo>
                    <a:cubicBezTo>
                      <a:pt x="123" y="183"/>
                      <a:pt x="129" y="178"/>
                      <a:pt x="129" y="176"/>
                    </a:cubicBezTo>
                    <a:close/>
                    <a:moveTo>
                      <a:pt x="88" y="58"/>
                    </a:moveTo>
                    <a:cubicBezTo>
                      <a:pt x="95" y="50"/>
                      <a:pt x="95" y="50"/>
                      <a:pt x="95" y="50"/>
                    </a:cubicBezTo>
                    <a:cubicBezTo>
                      <a:pt x="90" y="43"/>
                      <a:pt x="90" y="43"/>
                      <a:pt x="90" y="43"/>
                    </a:cubicBezTo>
                    <a:cubicBezTo>
                      <a:pt x="99" y="44"/>
                      <a:pt x="99" y="44"/>
                      <a:pt x="99" y="44"/>
                    </a:cubicBezTo>
                    <a:cubicBezTo>
                      <a:pt x="105" y="34"/>
                      <a:pt x="105" y="34"/>
                      <a:pt x="105" y="34"/>
                    </a:cubicBezTo>
                    <a:cubicBezTo>
                      <a:pt x="110" y="43"/>
                      <a:pt x="110" y="43"/>
                      <a:pt x="110" y="43"/>
                    </a:cubicBezTo>
                    <a:cubicBezTo>
                      <a:pt x="119" y="43"/>
                      <a:pt x="119" y="43"/>
                      <a:pt x="119" y="43"/>
                    </a:cubicBezTo>
                    <a:cubicBezTo>
                      <a:pt x="115" y="50"/>
                      <a:pt x="115" y="50"/>
                      <a:pt x="115" y="50"/>
                    </a:cubicBezTo>
                    <a:cubicBezTo>
                      <a:pt x="121" y="58"/>
                      <a:pt x="121" y="58"/>
                      <a:pt x="121" y="58"/>
                    </a:cubicBezTo>
                    <a:cubicBezTo>
                      <a:pt x="113" y="59"/>
                      <a:pt x="113" y="59"/>
                      <a:pt x="113" y="59"/>
                    </a:cubicBezTo>
                    <a:cubicBezTo>
                      <a:pt x="113" y="69"/>
                      <a:pt x="113" y="69"/>
                      <a:pt x="113" y="69"/>
                    </a:cubicBezTo>
                    <a:cubicBezTo>
                      <a:pt x="105" y="63"/>
                      <a:pt x="105" y="63"/>
                      <a:pt x="105" y="63"/>
                    </a:cubicBezTo>
                    <a:cubicBezTo>
                      <a:pt x="96" y="69"/>
                      <a:pt x="96" y="69"/>
                      <a:pt x="96" y="69"/>
                    </a:cubicBezTo>
                    <a:cubicBezTo>
                      <a:pt x="96" y="59"/>
                      <a:pt x="96" y="59"/>
                      <a:pt x="96" y="59"/>
                    </a:cubicBezTo>
                    <a:cubicBezTo>
                      <a:pt x="88" y="58"/>
                      <a:pt x="88" y="58"/>
                      <a:pt x="88" y="58"/>
                    </a:cubicBezTo>
                    <a:close/>
                    <a:moveTo>
                      <a:pt x="73" y="15"/>
                    </a:moveTo>
                    <a:cubicBezTo>
                      <a:pt x="73" y="129"/>
                      <a:pt x="73" y="129"/>
                      <a:pt x="73" y="129"/>
                    </a:cubicBezTo>
                    <a:cubicBezTo>
                      <a:pt x="16" y="129"/>
                      <a:pt x="16" y="129"/>
                      <a:pt x="16" y="129"/>
                    </a:cubicBezTo>
                    <a:cubicBezTo>
                      <a:pt x="16" y="15"/>
                      <a:pt x="16" y="15"/>
                      <a:pt x="16" y="15"/>
                    </a:cubicBezTo>
                    <a:cubicBezTo>
                      <a:pt x="73" y="15"/>
                      <a:pt x="73" y="15"/>
                      <a:pt x="73" y="15"/>
                    </a:cubicBezTo>
                    <a:close/>
                    <a:moveTo>
                      <a:pt x="183" y="602"/>
                    </a:moveTo>
                    <a:cubicBezTo>
                      <a:pt x="51" y="523"/>
                      <a:pt x="51" y="523"/>
                      <a:pt x="51" y="523"/>
                    </a:cubicBezTo>
                    <a:cubicBezTo>
                      <a:pt x="29" y="509"/>
                      <a:pt x="18" y="482"/>
                      <a:pt x="16" y="450"/>
                    </a:cubicBezTo>
                    <a:cubicBezTo>
                      <a:pt x="16" y="325"/>
                      <a:pt x="16" y="325"/>
                      <a:pt x="16" y="325"/>
                    </a:cubicBezTo>
                    <a:cubicBezTo>
                      <a:pt x="183" y="325"/>
                      <a:pt x="183" y="325"/>
                      <a:pt x="183" y="325"/>
                    </a:cubicBezTo>
                    <a:cubicBezTo>
                      <a:pt x="183" y="602"/>
                      <a:pt x="183" y="602"/>
                      <a:pt x="183" y="602"/>
                    </a:cubicBezTo>
                    <a:close/>
                    <a:moveTo>
                      <a:pt x="135" y="310"/>
                    </a:moveTo>
                    <a:cubicBezTo>
                      <a:pt x="135" y="202"/>
                      <a:pt x="135" y="202"/>
                      <a:pt x="135" y="202"/>
                    </a:cubicBezTo>
                    <a:cubicBezTo>
                      <a:pt x="183" y="202"/>
                      <a:pt x="183" y="202"/>
                      <a:pt x="183" y="202"/>
                    </a:cubicBezTo>
                    <a:cubicBezTo>
                      <a:pt x="183" y="310"/>
                      <a:pt x="183" y="310"/>
                      <a:pt x="183" y="310"/>
                    </a:cubicBezTo>
                    <a:cubicBezTo>
                      <a:pt x="135" y="310"/>
                      <a:pt x="135" y="310"/>
                      <a:pt x="135" y="310"/>
                    </a:cubicBezTo>
                    <a:close/>
                    <a:moveTo>
                      <a:pt x="353" y="611"/>
                    </a:moveTo>
                    <a:cubicBezTo>
                      <a:pt x="292" y="648"/>
                      <a:pt x="292" y="648"/>
                      <a:pt x="292" y="648"/>
                    </a:cubicBezTo>
                    <a:cubicBezTo>
                      <a:pt x="291" y="648"/>
                      <a:pt x="291" y="648"/>
                      <a:pt x="291" y="648"/>
                    </a:cubicBezTo>
                    <a:cubicBezTo>
                      <a:pt x="286" y="651"/>
                      <a:pt x="281" y="653"/>
                      <a:pt x="275" y="653"/>
                    </a:cubicBezTo>
                    <a:cubicBezTo>
                      <a:pt x="268" y="653"/>
                      <a:pt x="263" y="651"/>
                      <a:pt x="258" y="647"/>
                    </a:cubicBezTo>
                    <a:cubicBezTo>
                      <a:pt x="198" y="611"/>
                      <a:pt x="198" y="611"/>
                      <a:pt x="198" y="611"/>
                    </a:cubicBezTo>
                    <a:cubicBezTo>
                      <a:pt x="198" y="325"/>
                      <a:pt x="198" y="325"/>
                      <a:pt x="198" y="325"/>
                    </a:cubicBezTo>
                    <a:cubicBezTo>
                      <a:pt x="353" y="325"/>
                      <a:pt x="353" y="325"/>
                      <a:pt x="353" y="325"/>
                    </a:cubicBezTo>
                    <a:cubicBezTo>
                      <a:pt x="353" y="611"/>
                      <a:pt x="353" y="611"/>
                      <a:pt x="353" y="611"/>
                    </a:cubicBezTo>
                    <a:close/>
                    <a:moveTo>
                      <a:pt x="353" y="310"/>
                    </a:moveTo>
                    <a:cubicBezTo>
                      <a:pt x="198" y="310"/>
                      <a:pt x="198" y="310"/>
                      <a:pt x="198" y="310"/>
                    </a:cubicBezTo>
                    <a:cubicBezTo>
                      <a:pt x="198" y="15"/>
                      <a:pt x="198" y="15"/>
                      <a:pt x="198" y="15"/>
                    </a:cubicBezTo>
                    <a:cubicBezTo>
                      <a:pt x="353" y="15"/>
                      <a:pt x="353" y="15"/>
                      <a:pt x="353" y="15"/>
                    </a:cubicBezTo>
                    <a:cubicBezTo>
                      <a:pt x="353" y="310"/>
                      <a:pt x="353" y="310"/>
                      <a:pt x="353" y="310"/>
                    </a:cubicBezTo>
                    <a:close/>
                    <a:moveTo>
                      <a:pt x="535" y="450"/>
                    </a:moveTo>
                    <a:cubicBezTo>
                      <a:pt x="532" y="482"/>
                      <a:pt x="521" y="509"/>
                      <a:pt x="499" y="523"/>
                    </a:cubicBezTo>
                    <a:cubicBezTo>
                      <a:pt x="368" y="602"/>
                      <a:pt x="368" y="602"/>
                      <a:pt x="368" y="602"/>
                    </a:cubicBezTo>
                    <a:cubicBezTo>
                      <a:pt x="368" y="325"/>
                      <a:pt x="368" y="325"/>
                      <a:pt x="368" y="325"/>
                    </a:cubicBezTo>
                    <a:cubicBezTo>
                      <a:pt x="535" y="325"/>
                      <a:pt x="535" y="325"/>
                      <a:pt x="535" y="325"/>
                    </a:cubicBezTo>
                    <a:cubicBezTo>
                      <a:pt x="535" y="450"/>
                      <a:pt x="535" y="450"/>
                      <a:pt x="535" y="450"/>
                    </a:cubicBezTo>
                    <a:close/>
                    <a:moveTo>
                      <a:pt x="535" y="310"/>
                    </a:moveTo>
                    <a:cubicBezTo>
                      <a:pt x="368" y="310"/>
                      <a:pt x="368" y="310"/>
                      <a:pt x="368" y="310"/>
                    </a:cubicBezTo>
                    <a:cubicBezTo>
                      <a:pt x="368" y="15"/>
                      <a:pt x="368" y="15"/>
                      <a:pt x="368" y="15"/>
                    </a:cubicBezTo>
                    <a:cubicBezTo>
                      <a:pt x="535" y="15"/>
                      <a:pt x="535" y="15"/>
                      <a:pt x="535" y="15"/>
                    </a:cubicBezTo>
                    <a:cubicBezTo>
                      <a:pt x="535" y="310"/>
                      <a:pt x="535" y="310"/>
                      <a:pt x="535" y="3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4" name="Freeform 64"/>
              <p:cNvSpPr>
                <a:spLocks/>
              </p:cNvSpPr>
              <p:nvPr userDrawn="1"/>
            </p:nvSpPr>
            <p:spPr bwMode="auto">
              <a:xfrm>
                <a:off x="2261" y="-957"/>
                <a:ext cx="392" cy="447"/>
              </a:xfrm>
              <a:custGeom>
                <a:avLst/>
                <a:gdLst>
                  <a:gd name="T0" fmla="*/ 152 w 166"/>
                  <a:gd name="T1" fmla="*/ 88 h 189"/>
                  <a:gd name="T2" fmla="*/ 137 w 166"/>
                  <a:gd name="T3" fmla="*/ 94 h 189"/>
                  <a:gd name="T4" fmla="*/ 154 w 166"/>
                  <a:gd name="T5" fmla="*/ 71 h 189"/>
                  <a:gd name="T6" fmla="*/ 134 w 166"/>
                  <a:gd name="T7" fmla="*/ 76 h 189"/>
                  <a:gd name="T8" fmla="*/ 128 w 166"/>
                  <a:gd name="T9" fmla="*/ 52 h 189"/>
                  <a:gd name="T10" fmla="*/ 128 w 166"/>
                  <a:gd name="T11" fmla="*/ 32 h 189"/>
                  <a:gd name="T12" fmla="*/ 145 w 166"/>
                  <a:gd name="T13" fmla="*/ 0 h 189"/>
                  <a:gd name="T14" fmla="*/ 116 w 166"/>
                  <a:gd name="T15" fmla="*/ 35 h 189"/>
                  <a:gd name="T16" fmla="*/ 105 w 166"/>
                  <a:gd name="T17" fmla="*/ 75 h 189"/>
                  <a:gd name="T18" fmla="*/ 82 w 166"/>
                  <a:gd name="T19" fmla="*/ 42 h 189"/>
                  <a:gd name="T20" fmla="*/ 54 w 166"/>
                  <a:gd name="T21" fmla="*/ 50 h 189"/>
                  <a:gd name="T22" fmla="*/ 65 w 166"/>
                  <a:gd name="T23" fmla="*/ 65 h 189"/>
                  <a:gd name="T24" fmla="*/ 61 w 166"/>
                  <a:gd name="T25" fmla="*/ 82 h 189"/>
                  <a:gd name="T26" fmla="*/ 46 w 166"/>
                  <a:gd name="T27" fmla="*/ 59 h 189"/>
                  <a:gd name="T28" fmla="*/ 45 w 166"/>
                  <a:gd name="T29" fmla="*/ 43 h 189"/>
                  <a:gd name="T30" fmla="*/ 4 w 166"/>
                  <a:gd name="T31" fmla="*/ 0 h 189"/>
                  <a:gd name="T32" fmla="*/ 20 w 166"/>
                  <a:gd name="T33" fmla="*/ 31 h 189"/>
                  <a:gd name="T34" fmla="*/ 4 w 166"/>
                  <a:gd name="T35" fmla="*/ 26 h 189"/>
                  <a:gd name="T36" fmla="*/ 14 w 166"/>
                  <a:gd name="T37" fmla="*/ 43 h 189"/>
                  <a:gd name="T38" fmla="*/ 2 w 166"/>
                  <a:gd name="T39" fmla="*/ 47 h 189"/>
                  <a:gd name="T40" fmla="*/ 10 w 166"/>
                  <a:gd name="T41" fmla="*/ 59 h 189"/>
                  <a:gd name="T42" fmla="*/ 0 w 166"/>
                  <a:gd name="T43" fmla="*/ 61 h 189"/>
                  <a:gd name="T44" fmla="*/ 5 w 166"/>
                  <a:gd name="T45" fmla="*/ 68 h 189"/>
                  <a:gd name="T46" fmla="*/ 2 w 166"/>
                  <a:gd name="T47" fmla="*/ 84 h 189"/>
                  <a:gd name="T48" fmla="*/ 41 w 166"/>
                  <a:gd name="T49" fmla="*/ 135 h 189"/>
                  <a:gd name="T50" fmla="*/ 52 w 166"/>
                  <a:gd name="T51" fmla="*/ 123 h 189"/>
                  <a:gd name="T52" fmla="*/ 58 w 166"/>
                  <a:gd name="T53" fmla="*/ 131 h 189"/>
                  <a:gd name="T54" fmla="*/ 47 w 166"/>
                  <a:gd name="T55" fmla="*/ 146 h 189"/>
                  <a:gd name="T56" fmla="*/ 64 w 166"/>
                  <a:gd name="T57" fmla="*/ 159 h 189"/>
                  <a:gd name="T58" fmla="*/ 62 w 166"/>
                  <a:gd name="T59" fmla="*/ 182 h 189"/>
                  <a:gd name="T60" fmla="*/ 79 w 166"/>
                  <a:gd name="T61" fmla="*/ 174 h 189"/>
                  <a:gd name="T62" fmla="*/ 92 w 166"/>
                  <a:gd name="T63" fmla="*/ 189 h 189"/>
                  <a:gd name="T64" fmla="*/ 103 w 166"/>
                  <a:gd name="T65" fmla="*/ 174 h 189"/>
                  <a:gd name="T66" fmla="*/ 119 w 166"/>
                  <a:gd name="T67" fmla="*/ 181 h 189"/>
                  <a:gd name="T68" fmla="*/ 113 w 166"/>
                  <a:gd name="T69" fmla="*/ 160 h 189"/>
                  <a:gd name="T70" fmla="*/ 132 w 166"/>
                  <a:gd name="T71" fmla="*/ 146 h 189"/>
                  <a:gd name="T72" fmla="*/ 124 w 166"/>
                  <a:gd name="T73" fmla="*/ 137 h 189"/>
                  <a:gd name="T74" fmla="*/ 128 w 166"/>
                  <a:gd name="T75" fmla="*/ 125 h 189"/>
                  <a:gd name="T76" fmla="*/ 152 w 166"/>
                  <a:gd name="T77" fmla="*/ 8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6" h="189">
                    <a:moveTo>
                      <a:pt x="152" y="88"/>
                    </a:moveTo>
                    <a:cubicBezTo>
                      <a:pt x="151" y="86"/>
                      <a:pt x="131" y="95"/>
                      <a:pt x="137" y="94"/>
                    </a:cubicBezTo>
                    <a:cubicBezTo>
                      <a:pt x="137" y="88"/>
                      <a:pt x="149" y="76"/>
                      <a:pt x="154" y="71"/>
                    </a:cubicBezTo>
                    <a:cubicBezTo>
                      <a:pt x="153" y="64"/>
                      <a:pt x="144" y="71"/>
                      <a:pt x="134" y="76"/>
                    </a:cubicBezTo>
                    <a:cubicBezTo>
                      <a:pt x="166" y="31"/>
                      <a:pt x="145" y="49"/>
                      <a:pt x="128" y="52"/>
                    </a:cubicBezTo>
                    <a:cubicBezTo>
                      <a:pt x="156" y="22"/>
                      <a:pt x="149" y="23"/>
                      <a:pt x="128" y="32"/>
                    </a:cubicBezTo>
                    <a:cubicBezTo>
                      <a:pt x="144" y="19"/>
                      <a:pt x="148" y="4"/>
                      <a:pt x="145" y="0"/>
                    </a:cubicBezTo>
                    <a:cubicBezTo>
                      <a:pt x="130" y="20"/>
                      <a:pt x="116" y="17"/>
                      <a:pt x="116" y="35"/>
                    </a:cubicBezTo>
                    <a:cubicBezTo>
                      <a:pt x="116" y="48"/>
                      <a:pt x="111" y="68"/>
                      <a:pt x="105" y="75"/>
                    </a:cubicBezTo>
                    <a:cubicBezTo>
                      <a:pt x="97" y="84"/>
                      <a:pt x="103" y="42"/>
                      <a:pt x="82" y="42"/>
                    </a:cubicBezTo>
                    <a:cubicBezTo>
                      <a:pt x="75" y="42"/>
                      <a:pt x="59" y="41"/>
                      <a:pt x="54" y="50"/>
                    </a:cubicBezTo>
                    <a:cubicBezTo>
                      <a:pt x="58" y="50"/>
                      <a:pt x="65" y="61"/>
                      <a:pt x="65" y="65"/>
                    </a:cubicBezTo>
                    <a:cubicBezTo>
                      <a:pt x="65" y="70"/>
                      <a:pt x="69" y="82"/>
                      <a:pt x="61" y="82"/>
                    </a:cubicBezTo>
                    <a:cubicBezTo>
                      <a:pt x="54" y="82"/>
                      <a:pt x="46" y="66"/>
                      <a:pt x="46" y="59"/>
                    </a:cubicBezTo>
                    <a:cubicBezTo>
                      <a:pt x="46" y="52"/>
                      <a:pt x="45" y="53"/>
                      <a:pt x="45" y="43"/>
                    </a:cubicBezTo>
                    <a:cubicBezTo>
                      <a:pt x="45" y="25"/>
                      <a:pt x="16" y="0"/>
                      <a:pt x="4" y="0"/>
                    </a:cubicBezTo>
                    <a:cubicBezTo>
                      <a:pt x="4" y="12"/>
                      <a:pt x="20" y="15"/>
                      <a:pt x="20" y="31"/>
                    </a:cubicBezTo>
                    <a:cubicBezTo>
                      <a:pt x="14" y="31"/>
                      <a:pt x="4" y="18"/>
                      <a:pt x="4" y="26"/>
                    </a:cubicBezTo>
                    <a:cubicBezTo>
                      <a:pt x="4" y="34"/>
                      <a:pt x="14" y="36"/>
                      <a:pt x="14" y="43"/>
                    </a:cubicBezTo>
                    <a:cubicBezTo>
                      <a:pt x="14" y="49"/>
                      <a:pt x="2" y="40"/>
                      <a:pt x="2" y="47"/>
                    </a:cubicBezTo>
                    <a:cubicBezTo>
                      <a:pt x="2" y="54"/>
                      <a:pt x="9" y="53"/>
                      <a:pt x="10" y="59"/>
                    </a:cubicBezTo>
                    <a:cubicBezTo>
                      <a:pt x="6" y="58"/>
                      <a:pt x="1" y="59"/>
                      <a:pt x="0" y="61"/>
                    </a:cubicBezTo>
                    <a:cubicBezTo>
                      <a:pt x="0" y="63"/>
                      <a:pt x="2" y="66"/>
                      <a:pt x="5" y="68"/>
                    </a:cubicBezTo>
                    <a:cubicBezTo>
                      <a:pt x="4" y="69"/>
                      <a:pt x="2" y="73"/>
                      <a:pt x="2" y="84"/>
                    </a:cubicBezTo>
                    <a:cubicBezTo>
                      <a:pt x="2" y="119"/>
                      <a:pt x="24" y="135"/>
                      <a:pt x="41" y="135"/>
                    </a:cubicBezTo>
                    <a:cubicBezTo>
                      <a:pt x="52" y="135"/>
                      <a:pt x="50" y="127"/>
                      <a:pt x="52" y="123"/>
                    </a:cubicBezTo>
                    <a:cubicBezTo>
                      <a:pt x="52" y="129"/>
                      <a:pt x="58" y="120"/>
                      <a:pt x="58" y="131"/>
                    </a:cubicBezTo>
                    <a:cubicBezTo>
                      <a:pt x="58" y="141"/>
                      <a:pt x="47" y="137"/>
                      <a:pt x="47" y="146"/>
                    </a:cubicBezTo>
                    <a:cubicBezTo>
                      <a:pt x="47" y="159"/>
                      <a:pt x="64" y="146"/>
                      <a:pt x="64" y="159"/>
                    </a:cubicBezTo>
                    <a:cubicBezTo>
                      <a:pt x="64" y="176"/>
                      <a:pt x="62" y="176"/>
                      <a:pt x="62" y="182"/>
                    </a:cubicBezTo>
                    <a:cubicBezTo>
                      <a:pt x="62" y="187"/>
                      <a:pt x="81" y="176"/>
                      <a:pt x="79" y="174"/>
                    </a:cubicBezTo>
                    <a:cubicBezTo>
                      <a:pt x="84" y="176"/>
                      <a:pt x="84" y="189"/>
                      <a:pt x="92" y="189"/>
                    </a:cubicBezTo>
                    <a:cubicBezTo>
                      <a:pt x="97" y="188"/>
                      <a:pt x="98" y="175"/>
                      <a:pt x="103" y="174"/>
                    </a:cubicBezTo>
                    <a:cubicBezTo>
                      <a:pt x="100" y="175"/>
                      <a:pt x="119" y="187"/>
                      <a:pt x="119" y="181"/>
                    </a:cubicBezTo>
                    <a:cubicBezTo>
                      <a:pt x="119" y="164"/>
                      <a:pt x="113" y="171"/>
                      <a:pt x="113" y="160"/>
                    </a:cubicBezTo>
                    <a:cubicBezTo>
                      <a:pt x="113" y="150"/>
                      <a:pt x="135" y="152"/>
                      <a:pt x="132" y="146"/>
                    </a:cubicBezTo>
                    <a:cubicBezTo>
                      <a:pt x="129" y="142"/>
                      <a:pt x="127" y="145"/>
                      <a:pt x="124" y="137"/>
                    </a:cubicBezTo>
                    <a:cubicBezTo>
                      <a:pt x="125" y="138"/>
                      <a:pt x="106" y="111"/>
                      <a:pt x="128" y="125"/>
                    </a:cubicBezTo>
                    <a:cubicBezTo>
                      <a:pt x="151" y="140"/>
                      <a:pt x="153" y="90"/>
                      <a:pt x="152"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5" name="Oval 65"/>
              <p:cNvSpPr>
                <a:spLocks noChangeArrowheads="1"/>
              </p:cNvSpPr>
              <p:nvPr userDrawn="1"/>
            </p:nvSpPr>
            <p:spPr bwMode="auto">
              <a:xfrm>
                <a:off x="3965" y="-550"/>
                <a:ext cx="85" cy="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6" name="Oval 66"/>
              <p:cNvSpPr>
                <a:spLocks noChangeArrowheads="1"/>
              </p:cNvSpPr>
              <p:nvPr userDrawn="1"/>
            </p:nvSpPr>
            <p:spPr bwMode="auto">
              <a:xfrm>
                <a:off x="3792" y="-446"/>
                <a:ext cx="85" cy="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7" name="Oval 67"/>
              <p:cNvSpPr>
                <a:spLocks noChangeArrowheads="1"/>
              </p:cNvSpPr>
              <p:nvPr userDrawn="1"/>
            </p:nvSpPr>
            <p:spPr bwMode="auto">
              <a:xfrm>
                <a:off x="1736" y="-210"/>
                <a:ext cx="85"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8" name="Oval 68"/>
              <p:cNvSpPr>
                <a:spLocks noChangeArrowheads="1"/>
              </p:cNvSpPr>
              <p:nvPr userDrawn="1"/>
            </p:nvSpPr>
            <p:spPr bwMode="auto">
              <a:xfrm>
                <a:off x="1869" y="-198"/>
                <a:ext cx="87"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9" name="Freeform 69"/>
              <p:cNvSpPr>
                <a:spLocks/>
              </p:cNvSpPr>
              <p:nvPr userDrawn="1"/>
            </p:nvSpPr>
            <p:spPr bwMode="auto">
              <a:xfrm>
                <a:off x="5538" y="-1976"/>
                <a:ext cx="154" cy="343"/>
              </a:xfrm>
              <a:custGeom>
                <a:avLst/>
                <a:gdLst>
                  <a:gd name="T0" fmla="*/ 32 w 65"/>
                  <a:gd name="T1" fmla="*/ 25 h 145"/>
                  <a:gd name="T2" fmla="*/ 45 w 65"/>
                  <a:gd name="T3" fmla="*/ 145 h 145"/>
                  <a:gd name="T4" fmla="*/ 35 w 65"/>
                  <a:gd name="T5" fmla="*/ 122 h 145"/>
                  <a:gd name="T6" fmla="*/ 18 w 65"/>
                  <a:gd name="T7" fmla="*/ 0 h 145"/>
                  <a:gd name="T8" fmla="*/ 32 w 65"/>
                  <a:gd name="T9" fmla="*/ 25 h 145"/>
                </a:gdLst>
                <a:ahLst/>
                <a:cxnLst>
                  <a:cxn ang="0">
                    <a:pos x="T0" y="T1"/>
                  </a:cxn>
                  <a:cxn ang="0">
                    <a:pos x="T2" y="T3"/>
                  </a:cxn>
                  <a:cxn ang="0">
                    <a:pos x="T4" y="T5"/>
                  </a:cxn>
                  <a:cxn ang="0">
                    <a:pos x="T6" y="T7"/>
                  </a:cxn>
                  <a:cxn ang="0">
                    <a:pos x="T8" y="T9"/>
                  </a:cxn>
                </a:cxnLst>
                <a:rect l="0" t="0" r="r" b="b"/>
                <a:pathLst>
                  <a:path w="65" h="145">
                    <a:moveTo>
                      <a:pt x="32" y="25"/>
                    </a:moveTo>
                    <a:cubicBezTo>
                      <a:pt x="59" y="56"/>
                      <a:pt x="65" y="108"/>
                      <a:pt x="45" y="145"/>
                    </a:cubicBezTo>
                    <a:cubicBezTo>
                      <a:pt x="35" y="144"/>
                      <a:pt x="37" y="130"/>
                      <a:pt x="35" y="122"/>
                    </a:cubicBezTo>
                    <a:cubicBezTo>
                      <a:pt x="16" y="86"/>
                      <a:pt x="0" y="41"/>
                      <a:pt x="18" y="0"/>
                    </a:cubicBezTo>
                    <a:cubicBezTo>
                      <a:pt x="30" y="2"/>
                      <a:pt x="25" y="18"/>
                      <a:pt x="3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0" name="Freeform 70"/>
              <p:cNvSpPr>
                <a:spLocks/>
              </p:cNvSpPr>
              <p:nvPr userDrawn="1"/>
            </p:nvSpPr>
            <p:spPr bwMode="auto">
              <a:xfrm>
                <a:off x="73" y="-1931"/>
                <a:ext cx="109" cy="307"/>
              </a:xfrm>
              <a:custGeom>
                <a:avLst/>
                <a:gdLst>
                  <a:gd name="T0" fmla="*/ 46 w 46"/>
                  <a:gd name="T1" fmla="*/ 49 h 130"/>
                  <a:gd name="T2" fmla="*/ 46 w 46"/>
                  <a:gd name="T3" fmla="*/ 126 h 130"/>
                  <a:gd name="T4" fmla="*/ 38 w 46"/>
                  <a:gd name="T5" fmla="*/ 122 h 130"/>
                  <a:gd name="T6" fmla="*/ 8 w 46"/>
                  <a:gd name="T7" fmla="*/ 4 h 130"/>
                  <a:gd name="T8" fmla="*/ 17 w 46"/>
                  <a:gd name="T9" fmla="*/ 2 h 130"/>
                  <a:gd name="T10" fmla="*/ 46 w 46"/>
                  <a:gd name="T11" fmla="*/ 49 h 130"/>
                </a:gdLst>
                <a:ahLst/>
                <a:cxnLst>
                  <a:cxn ang="0">
                    <a:pos x="T0" y="T1"/>
                  </a:cxn>
                  <a:cxn ang="0">
                    <a:pos x="T2" y="T3"/>
                  </a:cxn>
                  <a:cxn ang="0">
                    <a:pos x="T4" y="T5"/>
                  </a:cxn>
                  <a:cxn ang="0">
                    <a:pos x="T6" y="T7"/>
                  </a:cxn>
                  <a:cxn ang="0">
                    <a:pos x="T8" y="T9"/>
                  </a:cxn>
                  <a:cxn ang="0">
                    <a:pos x="T10" y="T11"/>
                  </a:cxn>
                </a:cxnLst>
                <a:rect l="0" t="0" r="r" b="b"/>
                <a:pathLst>
                  <a:path w="46" h="130">
                    <a:moveTo>
                      <a:pt x="46" y="49"/>
                    </a:moveTo>
                    <a:cubicBezTo>
                      <a:pt x="41" y="72"/>
                      <a:pt x="41" y="104"/>
                      <a:pt x="46" y="126"/>
                    </a:cubicBezTo>
                    <a:cubicBezTo>
                      <a:pt x="41" y="130"/>
                      <a:pt x="42" y="121"/>
                      <a:pt x="38" y="122"/>
                    </a:cubicBezTo>
                    <a:cubicBezTo>
                      <a:pt x="0" y="95"/>
                      <a:pt x="17" y="41"/>
                      <a:pt x="8" y="4"/>
                    </a:cubicBezTo>
                    <a:cubicBezTo>
                      <a:pt x="10" y="1"/>
                      <a:pt x="15" y="0"/>
                      <a:pt x="17" y="2"/>
                    </a:cubicBezTo>
                    <a:cubicBezTo>
                      <a:pt x="35" y="13"/>
                      <a:pt x="42" y="30"/>
                      <a:pt x="46"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1" name="Freeform 71"/>
              <p:cNvSpPr>
                <a:spLocks/>
              </p:cNvSpPr>
              <p:nvPr userDrawn="1"/>
            </p:nvSpPr>
            <p:spPr bwMode="auto">
              <a:xfrm>
                <a:off x="5716" y="-1834"/>
                <a:ext cx="106" cy="92"/>
              </a:xfrm>
              <a:custGeom>
                <a:avLst/>
                <a:gdLst>
                  <a:gd name="T0" fmla="*/ 40 w 45"/>
                  <a:gd name="T1" fmla="*/ 11 h 39"/>
                  <a:gd name="T2" fmla="*/ 27 w 45"/>
                  <a:gd name="T3" fmla="*/ 37 h 39"/>
                  <a:gd name="T4" fmla="*/ 3 w 45"/>
                  <a:gd name="T5" fmla="*/ 26 h 39"/>
                  <a:gd name="T6" fmla="*/ 15 w 45"/>
                  <a:gd name="T7" fmla="*/ 1 h 39"/>
                  <a:gd name="T8" fmla="*/ 40 w 45"/>
                  <a:gd name="T9" fmla="*/ 11 h 39"/>
                </a:gdLst>
                <a:ahLst/>
                <a:cxnLst>
                  <a:cxn ang="0">
                    <a:pos x="T0" y="T1"/>
                  </a:cxn>
                  <a:cxn ang="0">
                    <a:pos x="T2" y="T3"/>
                  </a:cxn>
                  <a:cxn ang="0">
                    <a:pos x="T4" y="T5"/>
                  </a:cxn>
                  <a:cxn ang="0">
                    <a:pos x="T6" y="T7"/>
                  </a:cxn>
                  <a:cxn ang="0">
                    <a:pos x="T8" y="T9"/>
                  </a:cxn>
                </a:cxnLst>
                <a:rect l="0" t="0" r="r" b="b"/>
                <a:pathLst>
                  <a:path w="45" h="39">
                    <a:moveTo>
                      <a:pt x="40" y="11"/>
                    </a:moveTo>
                    <a:cubicBezTo>
                      <a:pt x="45" y="22"/>
                      <a:pt x="35" y="32"/>
                      <a:pt x="27" y="37"/>
                    </a:cubicBezTo>
                    <a:cubicBezTo>
                      <a:pt x="18" y="39"/>
                      <a:pt x="9" y="34"/>
                      <a:pt x="3" y="26"/>
                    </a:cubicBezTo>
                    <a:cubicBezTo>
                      <a:pt x="0" y="16"/>
                      <a:pt x="6" y="6"/>
                      <a:pt x="15" y="1"/>
                    </a:cubicBezTo>
                    <a:cubicBezTo>
                      <a:pt x="24" y="0"/>
                      <a:pt x="34" y="2"/>
                      <a:pt x="4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2" name="Freeform 72"/>
              <p:cNvSpPr>
                <a:spLocks/>
              </p:cNvSpPr>
              <p:nvPr userDrawn="1"/>
            </p:nvSpPr>
            <p:spPr bwMode="auto">
              <a:xfrm>
                <a:off x="-45" y="-1737"/>
                <a:ext cx="90" cy="80"/>
              </a:xfrm>
              <a:custGeom>
                <a:avLst/>
                <a:gdLst>
                  <a:gd name="T0" fmla="*/ 38 w 38"/>
                  <a:gd name="T1" fmla="*/ 13 h 34"/>
                  <a:gd name="T2" fmla="*/ 25 w 38"/>
                  <a:gd name="T3" fmla="*/ 34 h 34"/>
                  <a:gd name="T4" fmla="*/ 7 w 38"/>
                  <a:gd name="T5" fmla="*/ 29 h 34"/>
                  <a:gd name="T6" fmla="*/ 3 w 38"/>
                  <a:gd name="T7" fmla="*/ 9 h 34"/>
                  <a:gd name="T8" fmla="*/ 21 w 38"/>
                  <a:gd name="T9" fmla="*/ 0 h 34"/>
                  <a:gd name="T10" fmla="*/ 38 w 38"/>
                  <a:gd name="T11" fmla="*/ 13 h 34"/>
                </a:gdLst>
                <a:ahLst/>
                <a:cxnLst>
                  <a:cxn ang="0">
                    <a:pos x="T0" y="T1"/>
                  </a:cxn>
                  <a:cxn ang="0">
                    <a:pos x="T2" y="T3"/>
                  </a:cxn>
                  <a:cxn ang="0">
                    <a:pos x="T4" y="T5"/>
                  </a:cxn>
                  <a:cxn ang="0">
                    <a:pos x="T6" y="T7"/>
                  </a:cxn>
                  <a:cxn ang="0">
                    <a:pos x="T8" y="T9"/>
                  </a:cxn>
                  <a:cxn ang="0">
                    <a:pos x="T10" y="T11"/>
                  </a:cxn>
                </a:cxnLst>
                <a:rect l="0" t="0" r="r" b="b"/>
                <a:pathLst>
                  <a:path w="38" h="34">
                    <a:moveTo>
                      <a:pt x="38" y="13"/>
                    </a:moveTo>
                    <a:cubicBezTo>
                      <a:pt x="36" y="21"/>
                      <a:pt x="33" y="30"/>
                      <a:pt x="25" y="34"/>
                    </a:cubicBezTo>
                    <a:cubicBezTo>
                      <a:pt x="19" y="34"/>
                      <a:pt x="11" y="34"/>
                      <a:pt x="7" y="29"/>
                    </a:cubicBezTo>
                    <a:cubicBezTo>
                      <a:pt x="1" y="24"/>
                      <a:pt x="0" y="15"/>
                      <a:pt x="3" y="9"/>
                    </a:cubicBezTo>
                    <a:cubicBezTo>
                      <a:pt x="7" y="2"/>
                      <a:pt x="15" y="1"/>
                      <a:pt x="21" y="0"/>
                    </a:cubicBezTo>
                    <a:cubicBezTo>
                      <a:pt x="28" y="3"/>
                      <a:pt x="35" y="5"/>
                      <a:pt x="3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3" name="Freeform 73"/>
              <p:cNvSpPr>
                <a:spLocks/>
              </p:cNvSpPr>
              <p:nvPr userDrawn="1"/>
            </p:nvSpPr>
            <p:spPr bwMode="auto">
              <a:xfrm>
                <a:off x="5810" y="-1692"/>
                <a:ext cx="92" cy="90"/>
              </a:xfrm>
              <a:custGeom>
                <a:avLst/>
                <a:gdLst>
                  <a:gd name="T0" fmla="*/ 37 w 39"/>
                  <a:gd name="T1" fmla="*/ 10 h 38"/>
                  <a:gd name="T2" fmla="*/ 37 w 39"/>
                  <a:gd name="T3" fmla="*/ 25 h 38"/>
                  <a:gd name="T4" fmla="*/ 11 w 39"/>
                  <a:gd name="T5" fmla="*/ 34 h 38"/>
                  <a:gd name="T6" fmla="*/ 0 w 39"/>
                  <a:gd name="T7" fmla="*/ 18 h 38"/>
                  <a:gd name="T8" fmla="*/ 17 w 39"/>
                  <a:gd name="T9" fmla="*/ 0 h 38"/>
                  <a:gd name="T10" fmla="*/ 37 w 39"/>
                  <a:gd name="T11" fmla="*/ 10 h 38"/>
                </a:gdLst>
                <a:ahLst/>
                <a:cxnLst>
                  <a:cxn ang="0">
                    <a:pos x="T0" y="T1"/>
                  </a:cxn>
                  <a:cxn ang="0">
                    <a:pos x="T2" y="T3"/>
                  </a:cxn>
                  <a:cxn ang="0">
                    <a:pos x="T4" y="T5"/>
                  </a:cxn>
                  <a:cxn ang="0">
                    <a:pos x="T6" y="T7"/>
                  </a:cxn>
                  <a:cxn ang="0">
                    <a:pos x="T8" y="T9"/>
                  </a:cxn>
                  <a:cxn ang="0">
                    <a:pos x="T10" y="T11"/>
                  </a:cxn>
                </a:cxnLst>
                <a:rect l="0" t="0" r="r" b="b"/>
                <a:pathLst>
                  <a:path w="39" h="38">
                    <a:moveTo>
                      <a:pt x="37" y="10"/>
                    </a:moveTo>
                    <a:cubicBezTo>
                      <a:pt x="39" y="16"/>
                      <a:pt x="39" y="20"/>
                      <a:pt x="37" y="25"/>
                    </a:cubicBezTo>
                    <a:cubicBezTo>
                      <a:pt x="30" y="34"/>
                      <a:pt x="21" y="38"/>
                      <a:pt x="11" y="34"/>
                    </a:cubicBezTo>
                    <a:cubicBezTo>
                      <a:pt x="4" y="30"/>
                      <a:pt x="2" y="24"/>
                      <a:pt x="0" y="18"/>
                    </a:cubicBezTo>
                    <a:cubicBezTo>
                      <a:pt x="2" y="10"/>
                      <a:pt x="10" y="3"/>
                      <a:pt x="17" y="0"/>
                    </a:cubicBezTo>
                    <a:cubicBezTo>
                      <a:pt x="25" y="0"/>
                      <a:pt x="31" y="5"/>
                      <a:pt x="3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4" name="Freeform 74"/>
              <p:cNvSpPr>
                <a:spLocks/>
              </p:cNvSpPr>
              <p:nvPr userDrawn="1"/>
            </p:nvSpPr>
            <p:spPr bwMode="auto">
              <a:xfrm>
                <a:off x="5694" y="-1683"/>
                <a:ext cx="93" cy="93"/>
              </a:xfrm>
              <a:custGeom>
                <a:avLst/>
                <a:gdLst>
                  <a:gd name="T0" fmla="*/ 31 w 39"/>
                  <a:gd name="T1" fmla="*/ 7 h 39"/>
                  <a:gd name="T2" fmla="*/ 32 w 39"/>
                  <a:gd name="T3" fmla="*/ 26 h 39"/>
                  <a:gd name="T4" fmla="*/ 12 w 39"/>
                  <a:gd name="T5" fmla="*/ 36 h 39"/>
                  <a:gd name="T6" fmla="*/ 0 w 39"/>
                  <a:gd name="T7" fmla="*/ 24 h 39"/>
                  <a:gd name="T8" fmla="*/ 13 w 39"/>
                  <a:gd name="T9" fmla="*/ 2 h 39"/>
                  <a:gd name="T10" fmla="*/ 31 w 39"/>
                  <a:gd name="T11" fmla="*/ 7 h 39"/>
                </a:gdLst>
                <a:ahLst/>
                <a:cxnLst>
                  <a:cxn ang="0">
                    <a:pos x="T0" y="T1"/>
                  </a:cxn>
                  <a:cxn ang="0">
                    <a:pos x="T2" y="T3"/>
                  </a:cxn>
                  <a:cxn ang="0">
                    <a:pos x="T4" y="T5"/>
                  </a:cxn>
                  <a:cxn ang="0">
                    <a:pos x="T6" y="T7"/>
                  </a:cxn>
                  <a:cxn ang="0">
                    <a:pos x="T8" y="T9"/>
                  </a:cxn>
                  <a:cxn ang="0">
                    <a:pos x="T10" y="T11"/>
                  </a:cxn>
                </a:cxnLst>
                <a:rect l="0" t="0" r="r" b="b"/>
                <a:pathLst>
                  <a:path w="39" h="39">
                    <a:moveTo>
                      <a:pt x="31" y="7"/>
                    </a:moveTo>
                    <a:cubicBezTo>
                      <a:pt x="39" y="11"/>
                      <a:pt x="33" y="21"/>
                      <a:pt x="32" y="26"/>
                    </a:cubicBezTo>
                    <a:cubicBezTo>
                      <a:pt x="27" y="31"/>
                      <a:pt x="21" y="39"/>
                      <a:pt x="12" y="36"/>
                    </a:cubicBezTo>
                    <a:cubicBezTo>
                      <a:pt x="7" y="31"/>
                      <a:pt x="2" y="31"/>
                      <a:pt x="0" y="24"/>
                    </a:cubicBezTo>
                    <a:cubicBezTo>
                      <a:pt x="0" y="15"/>
                      <a:pt x="3" y="5"/>
                      <a:pt x="13" y="2"/>
                    </a:cubicBezTo>
                    <a:cubicBezTo>
                      <a:pt x="21" y="0"/>
                      <a:pt x="25" y="4"/>
                      <a:pt x="3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5" name="Freeform 75"/>
              <p:cNvSpPr>
                <a:spLocks/>
              </p:cNvSpPr>
              <p:nvPr userDrawn="1"/>
            </p:nvSpPr>
            <p:spPr bwMode="auto">
              <a:xfrm>
                <a:off x="5522" y="-1657"/>
                <a:ext cx="83" cy="95"/>
              </a:xfrm>
              <a:custGeom>
                <a:avLst/>
                <a:gdLst>
                  <a:gd name="T0" fmla="*/ 34 w 35"/>
                  <a:gd name="T1" fmla="*/ 10 h 40"/>
                  <a:gd name="T2" fmla="*/ 23 w 35"/>
                  <a:gd name="T3" fmla="*/ 37 h 40"/>
                  <a:gd name="T4" fmla="*/ 1 w 35"/>
                  <a:gd name="T5" fmla="*/ 23 h 40"/>
                  <a:gd name="T6" fmla="*/ 15 w 35"/>
                  <a:gd name="T7" fmla="*/ 0 h 40"/>
                  <a:gd name="T8" fmla="*/ 34 w 35"/>
                  <a:gd name="T9" fmla="*/ 10 h 40"/>
                </a:gdLst>
                <a:ahLst/>
                <a:cxnLst>
                  <a:cxn ang="0">
                    <a:pos x="T0" y="T1"/>
                  </a:cxn>
                  <a:cxn ang="0">
                    <a:pos x="T2" y="T3"/>
                  </a:cxn>
                  <a:cxn ang="0">
                    <a:pos x="T4" y="T5"/>
                  </a:cxn>
                  <a:cxn ang="0">
                    <a:pos x="T6" y="T7"/>
                  </a:cxn>
                  <a:cxn ang="0">
                    <a:pos x="T8" y="T9"/>
                  </a:cxn>
                </a:cxnLst>
                <a:rect l="0" t="0" r="r" b="b"/>
                <a:pathLst>
                  <a:path w="35" h="40">
                    <a:moveTo>
                      <a:pt x="34" y="10"/>
                    </a:moveTo>
                    <a:cubicBezTo>
                      <a:pt x="34" y="21"/>
                      <a:pt x="35" y="35"/>
                      <a:pt x="23" y="37"/>
                    </a:cubicBezTo>
                    <a:cubicBezTo>
                      <a:pt x="11" y="40"/>
                      <a:pt x="3" y="31"/>
                      <a:pt x="1" y="23"/>
                    </a:cubicBezTo>
                    <a:cubicBezTo>
                      <a:pt x="0" y="13"/>
                      <a:pt x="5" y="4"/>
                      <a:pt x="15" y="0"/>
                    </a:cubicBezTo>
                    <a:cubicBezTo>
                      <a:pt x="23" y="0"/>
                      <a:pt x="29" y="5"/>
                      <a:pt x="3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6" name="Freeform 76"/>
              <p:cNvSpPr>
                <a:spLocks/>
              </p:cNvSpPr>
              <p:nvPr userDrawn="1"/>
            </p:nvSpPr>
            <p:spPr bwMode="auto">
              <a:xfrm>
                <a:off x="201" y="-1661"/>
                <a:ext cx="96" cy="94"/>
              </a:xfrm>
              <a:custGeom>
                <a:avLst/>
                <a:gdLst>
                  <a:gd name="T0" fmla="*/ 38 w 41"/>
                  <a:gd name="T1" fmla="*/ 17 h 40"/>
                  <a:gd name="T2" fmla="*/ 26 w 41"/>
                  <a:gd name="T3" fmla="*/ 38 h 40"/>
                  <a:gd name="T4" fmla="*/ 7 w 41"/>
                  <a:gd name="T5" fmla="*/ 27 h 40"/>
                  <a:gd name="T6" fmla="*/ 11 w 41"/>
                  <a:gd name="T7" fmla="*/ 9 h 40"/>
                  <a:gd name="T8" fmla="*/ 38 w 41"/>
                  <a:gd name="T9" fmla="*/ 17 h 40"/>
                </a:gdLst>
                <a:ahLst/>
                <a:cxnLst>
                  <a:cxn ang="0">
                    <a:pos x="T0" y="T1"/>
                  </a:cxn>
                  <a:cxn ang="0">
                    <a:pos x="T2" y="T3"/>
                  </a:cxn>
                  <a:cxn ang="0">
                    <a:pos x="T4" y="T5"/>
                  </a:cxn>
                  <a:cxn ang="0">
                    <a:pos x="T6" y="T7"/>
                  </a:cxn>
                  <a:cxn ang="0">
                    <a:pos x="T8" y="T9"/>
                  </a:cxn>
                </a:cxnLst>
                <a:rect l="0" t="0" r="r" b="b"/>
                <a:pathLst>
                  <a:path w="41" h="40">
                    <a:moveTo>
                      <a:pt x="38" y="17"/>
                    </a:moveTo>
                    <a:cubicBezTo>
                      <a:pt x="41" y="27"/>
                      <a:pt x="32" y="33"/>
                      <a:pt x="26" y="38"/>
                    </a:cubicBezTo>
                    <a:cubicBezTo>
                      <a:pt x="19" y="40"/>
                      <a:pt x="11" y="34"/>
                      <a:pt x="7" y="27"/>
                    </a:cubicBezTo>
                    <a:cubicBezTo>
                      <a:pt x="0" y="20"/>
                      <a:pt x="9" y="14"/>
                      <a:pt x="11" y="9"/>
                    </a:cubicBezTo>
                    <a:cubicBezTo>
                      <a:pt x="20" y="0"/>
                      <a:pt x="35" y="7"/>
                      <a:pt x="38"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7" name="Freeform 77"/>
              <p:cNvSpPr>
                <a:spLocks/>
              </p:cNvSpPr>
              <p:nvPr userDrawn="1"/>
            </p:nvSpPr>
            <p:spPr bwMode="auto">
              <a:xfrm>
                <a:off x="73" y="-1652"/>
                <a:ext cx="83" cy="88"/>
              </a:xfrm>
              <a:custGeom>
                <a:avLst/>
                <a:gdLst>
                  <a:gd name="T0" fmla="*/ 35 w 35"/>
                  <a:gd name="T1" fmla="*/ 16 h 37"/>
                  <a:gd name="T2" fmla="*/ 24 w 35"/>
                  <a:gd name="T3" fmla="*/ 35 h 37"/>
                  <a:gd name="T4" fmla="*/ 5 w 35"/>
                  <a:gd name="T5" fmla="*/ 26 h 37"/>
                  <a:gd name="T6" fmla="*/ 14 w 35"/>
                  <a:gd name="T7" fmla="*/ 4 h 37"/>
                  <a:gd name="T8" fmla="*/ 35 w 35"/>
                  <a:gd name="T9" fmla="*/ 16 h 37"/>
                </a:gdLst>
                <a:ahLst/>
                <a:cxnLst>
                  <a:cxn ang="0">
                    <a:pos x="T0" y="T1"/>
                  </a:cxn>
                  <a:cxn ang="0">
                    <a:pos x="T2" y="T3"/>
                  </a:cxn>
                  <a:cxn ang="0">
                    <a:pos x="T4" y="T5"/>
                  </a:cxn>
                  <a:cxn ang="0">
                    <a:pos x="T6" y="T7"/>
                  </a:cxn>
                  <a:cxn ang="0">
                    <a:pos x="T8" y="T9"/>
                  </a:cxn>
                </a:cxnLst>
                <a:rect l="0" t="0" r="r" b="b"/>
                <a:pathLst>
                  <a:path w="35" h="37">
                    <a:moveTo>
                      <a:pt x="35" y="16"/>
                    </a:moveTo>
                    <a:cubicBezTo>
                      <a:pt x="35" y="24"/>
                      <a:pt x="31" y="32"/>
                      <a:pt x="24" y="35"/>
                    </a:cubicBezTo>
                    <a:cubicBezTo>
                      <a:pt x="17" y="37"/>
                      <a:pt x="9" y="32"/>
                      <a:pt x="5" y="26"/>
                    </a:cubicBezTo>
                    <a:cubicBezTo>
                      <a:pt x="0" y="16"/>
                      <a:pt x="6" y="8"/>
                      <a:pt x="14" y="4"/>
                    </a:cubicBezTo>
                    <a:cubicBezTo>
                      <a:pt x="24" y="0"/>
                      <a:pt x="31" y="9"/>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8" name="Freeform 78"/>
              <p:cNvSpPr>
                <a:spLocks/>
              </p:cNvSpPr>
              <p:nvPr userDrawn="1"/>
            </p:nvSpPr>
            <p:spPr bwMode="auto">
              <a:xfrm>
                <a:off x="4978" y="-1638"/>
                <a:ext cx="128" cy="329"/>
              </a:xfrm>
              <a:custGeom>
                <a:avLst/>
                <a:gdLst>
                  <a:gd name="T0" fmla="*/ 32 w 54"/>
                  <a:gd name="T1" fmla="*/ 14 h 139"/>
                  <a:gd name="T2" fmla="*/ 51 w 54"/>
                  <a:gd name="T3" fmla="*/ 84 h 139"/>
                  <a:gd name="T4" fmla="*/ 40 w 54"/>
                  <a:gd name="T5" fmla="*/ 139 h 139"/>
                  <a:gd name="T6" fmla="*/ 17 w 54"/>
                  <a:gd name="T7" fmla="*/ 109 h 139"/>
                  <a:gd name="T8" fmla="*/ 21 w 54"/>
                  <a:gd name="T9" fmla="*/ 2 h 139"/>
                  <a:gd name="T10" fmla="*/ 32 w 54"/>
                  <a:gd name="T11" fmla="*/ 14 h 139"/>
                </a:gdLst>
                <a:ahLst/>
                <a:cxnLst>
                  <a:cxn ang="0">
                    <a:pos x="T0" y="T1"/>
                  </a:cxn>
                  <a:cxn ang="0">
                    <a:pos x="T2" y="T3"/>
                  </a:cxn>
                  <a:cxn ang="0">
                    <a:pos x="T4" y="T5"/>
                  </a:cxn>
                  <a:cxn ang="0">
                    <a:pos x="T6" y="T7"/>
                  </a:cxn>
                  <a:cxn ang="0">
                    <a:pos x="T8" y="T9"/>
                  </a:cxn>
                  <a:cxn ang="0">
                    <a:pos x="T10" y="T11"/>
                  </a:cxn>
                </a:cxnLst>
                <a:rect l="0" t="0" r="r" b="b"/>
                <a:pathLst>
                  <a:path w="54" h="139">
                    <a:moveTo>
                      <a:pt x="32" y="14"/>
                    </a:moveTo>
                    <a:cubicBezTo>
                      <a:pt x="41" y="34"/>
                      <a:pt x="49" y="59"/>
                      <a:pt x="51" y="84"/>
                    </a:cubicBezTo>
                    <a:cubicBezTo>
                      <a:pt x="47" y="102"/>
                      <a:pt x="54" y="126"/>
                      <a:pt x="40" y="139"/>
                    </a:cubicBezTo>
                    <a:cubicBezTo>
                      <a:pt x="27" y="134"/>
                      <a:pt x="26" y="118"/>
                      <a:pt x="17" y="109"/>
                    </a:cubicBezTo>
                    <a:cubicBezTo>
                      <a:pt x="0" y="75"/>
                      <a:pt x="15" y="35"/>
                      <a:pt x="21" y="2"/>
                    </a:cubicBezTo>
                    <a:cubicBezTo>
                      <a:pt x="29" y="0"/>
                      <a:pt x="29" y="9"/>
                      <a:pt x="3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9" name="Freeform 79"/>
              <p:cNvSpPr>
                <a:spLocks/>
              </p:cNvSpPr>
              <p:nvPr userDrawn="1"/>
            </p:nvSpPr>
            <p:spPr bwMode="auto">
              <a:xfrm>
                <a:off x="-41" y="-1609"/>
                <a:ext cx="95" cy="97"/>
              </a:xfrm>
              <a:custGeom>
                <a:avLst/>
                <a:gdLst>
                  <a:gd name="T0" fmla="*/ 38 w 40"/>
                  <a:gd name="T1" fmla="*/ 14 h 41"/>
                  <a:gd name="T2" fmla="*/ 25 w 40"/>
                  <a:gd name="T3" fmla="*/ 38 h 41"/>
                  <a:gd name="T4" fmla="*/ 1 w 40"/>
                  <a:gd name="T5" fmla="*/ 24 h 41"/>
                  <a:gd name="T6" fmla="*/ 14 w 40"/>
                  <a:gd name="T7" fmla="*/ 1 h 41"/>
                  <a:gd name="T8" fmla="*/ 38 w 40"/>
                  <a:gd name="T9" fmla="*/ 14 h 41"/>
                </a:gdLst>
                <a:ahLst/>
                <a:cxnLst>
                  <a:cxn ang="0">
                    <a:pos x="T0" y="T1"/>
                  </a:cxn>
                  <a:cxn ang="0">
                    <a:pos x="T2" y="T3"/>
                  </a:cxn>
                  <a:cxn ang="0">
                    <a:pos x="T4" y="T5"/>
                  </a:cxn>
                  <a:cxn ang="0">
                    <a:pos x="T6" y="T7"/>
                  </a:cxn>
                  <a:cxn ang="0">
                    <a:pos x="T8" y="T9"/>
                  </a:cxn>
                </a:cxnLst>
                <a:rect l="0" t="0" r="r" b="b"/>
                <a:pathLst>
                  <a:path w="40" h="41">
                    <a:moveTo>
                      <a:pt x="38" y="14"/>
                    </a:moveTo>
                    <a:cubicBezTo>
                      <a:pt x="40" y="25"/>
                      <a:pt x="32" y="31"/>
                      <a:pt x="25" y="38"/>
                    </a:cubicBezTo>
                    <a:cubicBezTo>
                      <a:pt x="14" y="41"/>
                      <a:pt x="6" y="32"/>
                      <a:pt x="1" y="24"/>
                    </a:cubicBezTo>
                    <a:cubicBezTo>
                      <a:pt x="0" y="15"/>
                      <a:pt x="6" y="5"/>
                      <a:pt x="14" y="1"/>
                    </a:cubicBezTo>
                    <a:cubicBezTo>
                      <a:pt x="23" y="0"/>
                      <a:pt x="33" y="5"/>
                      <a:pt x="3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0" name="Freeform 80"/>
              <p:cNvSpPr>
                <a:spLocks/>
              </p:cNvSpPr>
              <p:nvPr userDrawn="1"/>
            </p:nvSpPr>
            <p:spPr bwMode="auto">
              <a:xfrm>
                <a:off x="5316" y="-1607"/>
                <a:ext cx="128" cy="326"/>
              </a:xfrm>
              <a:custGeom>
                <a:avLst/>
                <a:gdLst>
                  <a:gd name="T0" fmla="*/ 40 w 54"/>
                  <a:gd name="T1" fmla="*/ 41 h 138"/>
                  <a:gd name="T2" fmla="*/ 45 w 54"/>
                  <a:gd name="T3" fmla="*/ 134 h 138"/>
                  <a:gd name="T4" fmla="*/ 40 w 54"/>
                  <a:gd name="T5" fmla="*/ 138 h 138"/>
                  <a:gd name="T6" fmla="*/ 0 w 54"/>
                  <a:gd name="T7" fmla="*/ 60 h 138"/>
                  <a:gd name="T8" fmla="*/ 12 w 54"/>
                  <a:gd name="T9" fmla="*/ 5 h 138"/>
                  <a:gd name="T10" fmla="*/ 25 w 54"/>
                  <a:gd name="T11" fmla="*/ 12 h 138"/>
                  <a:gd name="T12" fmla="*/ 40 w 54"/>
                  <a:gd name="T13" fmla="*/ 41 h 138"/>
                </a:gdLst>
                <a:ahLst/>
                <a:cxnLst>
                  <a:cxn ang="0">
                    <a:pos x="T0" y="T1"/>
                  </a:cxn>
                  <a:cxn ang="0">
                    <a:pos x="T2" y="T3"/>
                  </a:cxn>
                  <a:cxn ang="0">
                    <a:pos x="T4" y="T5"/>
                  </a:cxn>
                  <a:cxn ang="0">
                    <a:pos x="T6" y="T7"/>
                  </a:cxn>
                  <a:cxn ang="0">
                    <a:pos x="T8" y="T9"/>
                  </a:cxn>
                  <a:cxn ang="0">
                    <a:pos x="T10" y="T11"/>
                  </a:cxn>
                  <a:cxn ang="0">
                    <a:pos x="T12" y="T13"/>
                  </a:cxn>
                </a:cxnLst>
                <a:rect l="0" t="0" r="r" b="b"/>
                <a:pathLst>
                  <a:path w="54" h="138">
                    <a:moveTo>
                      <a:pt x="40" y="41"/>
                    </a:moveTo>
                    <a:cubicBezTo>
                      <a:pt x="53" y="69"/>
                      <a:pt x="54" y="103"/>
                      <a:pt x="45" y="134"/>
                    </a:cubicBezTo>
                    <a:cubicBezTo>
                      <a:pt x="40" y="138"/>
                      <a:pt x="40" y="138"/>
                      <a:pt x="40" y="138"/>
                    </a:cubicBezTo>
                    <a:cubicBezTo>
                      <a:pt x="26" y="112"/>
                      <a:pt x="7" y="88"/>
                      <a:pt x="0" y="60"/>
                    </a:cubicBezTo>
                    <a:cubicBezTo>
                      <a:pt x="0" y="40"/>
                      <a:pt x="4" y="21"/>
                      <a:pt x="12" y="5"/>
                    </a:cubicBezTo>
                    <a:cubicBezTo>
                      <a:pt x="18" y="0"/>
                      <a:pt x="22" y="6"/>
                      <a:pt x="25" y="12"/>
                    </a:cubicBezTo>
                    <a:cubicBezTo>
                      <a:pt x="26" y="22"/>
                      <a:pt x="31" y="35"/>
                      <a:pt x="4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1" name="Freeform 81"/>
              <p:cNvSpPr>
                <a:spLocks/>
              </p:cNvSpPr>
              <p:nvPr userDrawn="1"/>
            </p:nvSpPr>
            <p:spPr bwMode="auto">
              <a:xfrm>
                <a:off x="5605" y="-1593"/>
                <a:ext cx="94" cy="99"/>
              </a:xfrm>
              <a:custGeom>
                <a:avLst/>
                <a:gdLst>
                  <a:gd name="T0" fmla="*/ 40 w 40"/>
                  <a:gd name="T1" fmla="*/ 17 h 42"/>
                  <a:gd name="T2" fmla="*/ 25 w 40"/>
                  <a:gd name="T3" fmla="*/ 41 h 42"/>
                  <a:gd name="T4" fmla="*/ 3 w 40"/>
                  <a:gd name="T5" fmla="*/ 29 h 42"/>
                  <a:gd name="T6" fmla="*/ 14 w 40"/>
                  <a:gd name="T7" fmla="*/ 6 h 42"/>
                  <a:gd name="T8" fmla="*/ 40 w 40"/>
                  <a:gd name="T9" fmla="*/ 17 h 42"/>
                </a:gdLst>
                <a:ahLst/>
                <a:cxnLst>
                  <a:cxn ang="0">
                    <a:pos x="T0" y="T1"/>
                  </a:cxn>
                  <a:cxn ang="0">
                    <a:pos x="T2" y="T3"/>
                  </a:cxn>
                  <a:cxn ang="0">
                    <a:pos x="T4" y="T5"/>
                  </a:cxn>
                  <a:cxn ang="0">
                    <a:pos x="T6" y="T7"/>
                  </a:cxn>
                  <a:cxn ang="0">
                    <a:pos x="T8" y="T9"/>
                  </a:cxn>
                </a:cxnLst>
                <a:rect l="0" t="0" r="r" b="b"/>
                <a:pathLst>
                  <a:path w="40" h="42">
                    <a:moveTo>
                      <a:pt x="40" y="17"/>
                    </a:moveTo>
                    <a:cubicBezTo>
                      <a:pt x="39" y="27"/>
                      <a:pt x="35" y="38"/>
                      <a:pt x="25" y="41"/>
                    </a:cubicBezTo>
                    <a:cubicBezTo>
                      <a:pt x="15" y="42"/>
                      <a:pt x="6" y="40"/>
                      <a:pt x="3" y="29"/>
                    </a:cubicBezTo>
                    <a:cubicBezTo>
                      <a:pt x="0" y="19"/>
                      <a:pt x="6" y="11"/>
                      <a:pt x="14" y="6"/>
                    </a:cubicBezTo>
                    <a:cubicBezTo>
                      <a:pt x="24" y="0"/>
                      <a:pt x="35" y="10"/>
                      <a:pt x="4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2" name="Freeform 82"/>
              <p:cNvSpPr>
                <a:spLocks/>
              </p:cNvSpPr>
              <p:nvPr userDrawn="1"/>
            </p:nvSpPr>
            <p:spPr bwMode="auto">
              <a:xfrm>
                <a:off x="63" y="-1524"/>
                <a:ext cx="95" cy="99"/>
              </a:xfrm>
              <a:custGeom>
                <a:avLst/>
                <a:gdLst>
                  <a:gd name="T0" fmla="*/ 40 w 40"/>
                  <a:gd name="T1" fmla="*/ 18 h 42"/>
                  <a:gd name="T2" fmla="*/ 25 w 40"/>
                  <a:gd name="T3" fmla="*/ 37 h 42"/>
                  <a:gd name="T4" fmla="*/ 5 w 40"/>
                  <a:gd name="T5" fmla="*/ 30 h 42"/>
                  <a:gd name="T6" fmla="*/ 5 w 40"/>
                  <a:gd name="T7" fmla="*/ 8 h 42"/>
                  <a:gd name="T8" fmla="*/ 21 w 40"/>
                  <a:gd name="T9" fmla="*/ 0 h 42"/>
                  <a:gd name="T10" fmla="*/ 40 w 40"/>
                  <a:gd name="T11" fmla="*/ 18 h 42"/>
                </a:gdLst>
                <a:ahLst/>
                <a:cxnLst>
                  <a:cxn ang="0">
                    <a:pos x="T0" y="T1"/>
                  </a:cxn>
                  <a:cxn ang="0">
                    <a:pos x="T2" y="T3"/>
                  </a:cxn>
                  <a:cxn ang="0">
                    <a:pos x="T4" y="T5"/>
                  </a:cxn>
                  <a:cxn ang="0">
                    <a:pos x="T6" y="T7"/>
                  </a:cxn>
                  <a:cxn ang="0">
                    <a:pos x="T8" y="T9"/>
                  </a:cxn>
                  <a:cxn ang="0">
                    <a:pos x="T10" y="T11"/>
                  </a:cxn>
                </a:cxnLst>
                <a:rect l="0" t="0" r="r" b="b"/>
                <a:pathLst>
                  <a:path w="40" h="42">
                    <a:moveTo>
                      <a:pt x="40" y="18"/>
                    </a:moveTo>
                    <a:cubicBezTo>
                      <a:pt x="40" y="26"/>
                      <a:pt x="33" y="35"/>
                      <a:pt x="25" y="37"/>
                    </a:cubicBezTo>
                    <a:cubicBezTo>
                      <a:pt x="18" y="42"/>
                      <a:pt x="12" y="33"/>
                      <a:pt x="5" y="30"/>
                    </a:cubicBezTo>
                    <a:cubicBezTo>
                      <a:pt x="2" y="22"/>
                      <a:pt x="0" y="15"/>
                      <a:pt x="5" y="8"/>
                    </a:cubicBezTo>
                    <a:cubicBezTo>
                      <a:pt x="8" y="2"/>
                      <a:pt x="15" y="2"/>
                      <a:pt x="21" y="0"/>
                    </a:cubicBezTo>
                    <a:cubicBezTo>
                      <a:pt x="29" y="5"/>
                      <a:pt x="38" y="9"/>
                      <a:pt x="4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3" name="Freeform 83"/>
              <p:cNvSpPr>
                <a:spLocks/>
              </p:cNvSpPr>
              <p:nvPr userDrawn="1"/>
            </p:nvSpPr>
            <p:spPr bwMode="auto">
              <a:xfrm>
                <a:off x="175" y="-1531"/>
                <a:ext cx="92" cy="94"/>
              </a:xfrm>
              <a:custGeom>
                <a:avLst/>
                <a:gdLst>
                  <a:gd name="T0" fmla="*/ 35 w 39"/>
                  <a:gd name="T1" fmla="*/ 16 h 40"/>
                  <a:gd name="T2" fmla="*/ 24 w 39"/>
                  <a:gd name="T3" fmla="*/ 36 h 40"/>
                  <a:gd name="T4" fmla="*/ 2 w 39"/>
                  <a:gd name="T5" fmla="*/ 24 h 40"/>
                  <a:gd name="T6" fmla="*/ 13 w 39"/>
                  <a:gd name="T7" fmla="*/ 3 h 40"/>
                  <a:gd name="T8" fmla="*/ 35 w 39"/>
                  <a:gd name="T9" fmla="*/ 16 h 40"/>
                </a:gdLst>
                <a:ahLst/>
                <a:cxnLst>
                  <a:cxn ang="0">
                    <a:pos x="T0" y="T1"/>
                  </a:cxn>
                  <a:cxn ang="0">
                    <a:pos x="T2" y="T3"/>
                  </a:cxn>
                  <a:cxn ang="0">
                    <a:pos x="T4" y="T5"/>
                  </a:cxn>
                  <a:cxn ang="0">
                    <a:pos x="T6" y="T7"/>
                  </a:cxn>
                  <a:cxn ang="0">
                    <a:pos x="T8" y="T9"/>
                  </a:cxn>
                </a:cxnLst>
                <a:rect l="0" t="0" r="r" b="b"/>
                <a:pathLst>
                  <a:path w="39" h="40">
                    <a:moveTo>
                      <a:pt x="35" y="16"/>
                    </a:moveTo>
                    <a:cubicBezTo>
                      <a:pt x="39" y="26"/>
                      <a:pt x="28" y="31"/>
                      <a:pt x="24" y="36"/>
                    </a:cubicBezTo>
                    <a:cubicBezTo>
                      <a:pt x="13" y="40"/>
                      <a:pt x="7" y="31"/>
                      <a:pt x="2" y="24"/>
                    </a:cubicBezTo>
                    <a:cubicBezTo>
                      <a:pt x="0" y="15"/>
                      <a:pt x="6" y="9"/>
                      <a:pt x="13" y="3"/>
                    </a:cubicBezTo>
                    <a:cubicBezTo>
                      <a:pt x="24" y="0"/>
                      <a:pt x="30" y="8"/>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4" name="Freeform 84"/>
              <p:cNvSpPr>
                <a:spLocks/>
              </p:cNvSpPr>
              <p:nvPr userDrawn="1"/>
            </p:nvSpPr>
            <p:spPr bwMode="auto">
              <a:xfrm>
                <a:off x="5512" y="-1498"/>
                <a:ext cx="249" cy="246"/>
              </a:xfrm>
              <a:custGeom>
                <a:avLst/>
                <a:gdLst>
                  <a:gd name="T0" fmla="*/ 105 w 105"/>
                  <a:gd name="T1" fmla="*/ 0 h 104"/>
                  <a:gd name="T2" fmla="*/ 83 w 105"/>
                  <a:gd name="T3" fmla="*/ 37 h 104"/>
                  <a:gd name="T4" fmla="*/ 24 w 105"/>
                  <a:gd name="T5" fmla="*/ 91 h 104"/>
                  <a:gd name="T6" fmla="*/ 2 w 105"/>
                  <a:gd name="T7" fmla="*/ 104 h 104"/>
                  <a:gd name="T8" fmla="*/ 28 w 105"/>
                  <a:gd name="T9" fmla="*/ 50 h 104"/>
                  <a:gd name="T10" fmla="*/ 105 w 105"/>
                  <a:gd name="T11" fmla="*/ 0 h 104"/>
                </a:gdLst>
                <a:ahLst/>
                <a:cxnLst>
                  <a:cxn ang="0">
                    <a:pos x="T0" y="T1"/>
                  </a:cxn>
                  <a:cxn ang="0">
                    <a:pos x="T2" y="T3"/>
                  </a:cxn>
                  <a:cxn ang="0">
                    <a:pos x="T4" y="T5"/>
                  </a:cxn>
                  <a:cxn ang="0">
                    <a:pos x="T6" y="T7"/>
                  </a:cxn>
                  <a:cxn ang="0">
                    <a:pos x="T8" y="T9"/>
                  </a:cxn>
                  <a:cxn ang="0">
                    <a:pos x="T10" y="T11"/>
                  </a:cxn>
                </a:cxnLst>
                <a:rect l="0" t="0" r="r" b="b"/>
                <a:pathLst>
                  <a:path w="105" h="104">
                    <a:moveTo>
                      <a:pt x="105" y="0"/>
                    </a:moveTo>
                    <a:cubicBezTo>
                      <a:pt x="104" y="12"/>
                      <a:pt x="85" y="25"/>
                      <a:pt x="83" y="37"/>
                    </a:cubicBezTo>
                    <a:cubicBezTo>
                      <a:pt x="73" y="63"/>
                      <a:pt x="50" y="83"/>
                      <a:pt x="24" y="91"/>
                    </a:cubicBezTo>
                    <a:cubicBezTo>
                      <a:pt x="18" y="96"/>
                      <a:pt x="10" y="103"/>
                      <a:pt x="2" y="104"/>
                    </a:cubicBezTo>
                    <a:cubicBezTo>
                      <a:pt x="0" y="85"/>
                      <a:pt x="17" y="67"/>
                      <a:pt x="28" y="50"/>
                    </a:cubicBezTo>
                    <a:cubicBezTo>
                      <a:pt x="48" y="24"/>
                      <a:pt x="76"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5" name="Freeform 85"/>
              <p:cNvSpPr>
                <a:spLocks/>
              </p:cNvSpPr>
              <p:nvPr userDrawn="1"/>
            </p:nvSpPr>
            <p:spPr bwMode="auto">
              <a:xfrm>
                <a:off x="-52" y="-1498"/>
                <a:ext cx="260" cy="224"/>
              </a:xfrm>
              <a:custGeom>
                <a:avLst/>
                <a:gdLst>
                  <a:gd name="T0" fmla="*/ 70 w 110"/>
                  <a:gd name="T1" fmla="*/ 40 h 95"/>
                  <a:gd name="T2" fmla="*/ 109 w 110"/>
                  <a:gd name="T3" fmla="*/ 86 h 95"/>
                  <a:gd name="T4" fmla="*/ 102 w 110"/>
                  <a:gd name="T5" fmla="*/ 95 h 95"/>
                  <a:gd name="T6" fmla="*/ 0 w 110"/>
                  <a:gd name="T7" fmla="*/ 10 h 95"/>
                  <a:gd name="T8" fmla="*/ 22 w 110"/>
                  <a:gd name="T9" fmla="*/ 7 h 95"/>
                  <a:gd name="T10" fmla="*/ 70 w 110"/>
                  <a:gd name="T11" fmla="*/ 40 h 95"/>
                </a:gdLst>
                <a:ahLst/>
                <a:cxnLst>
                  <a:cxn ang="0">
                    <a:pos x="T0" y="T1"/>
                  </a:cxn>
                  <a:cxn ang="0">
                    <a:pos x="T2" y="T3"/>
                  </a:cxn>
                  <a:cxn ang="0">
                    <a:pos x="T4" y="T5"/>
                  </a:cxn>
                  <a:cxn ang="0">
                    <a:pos x="T6" y="T7"/>
                  </a:cxn>
                  <a:cxn ang="0">
                    <a:pos x="T8" y="T9"/>
                  </a:cxn>
                  <a:cxn ang="0">
                    <a:pos x="T10" y="T11"/>
                  </a:cxn>
                </a:cxnLst>
                <a:rect l="0" t="0" r="r" b="b"/>
                <a:pathLst>
                  <a:path w="110" h="95">
                    <a:moveTo>
                      <a:pt x="70" y="40"/>
                    </a:moveTo>
                    <a:cubicBezTo>
                      <a:pt x="84" y="57"/>
                      <a:pt x="92" y="71"/>
                      <a:pt x="109" y="86"/>
                    </a:cubicBezTo>
                    <a:cubicBezTo>
                      <a:pt x="110" y="89"/>
                      <a:pt x="107" y="95"/>
                      <a:pt x="102" y="95"/>
                    </a:cubicBezTo>
                    <a:cubicBezTo>
                      <a:pt x="55" y="92"/>
                      <a:pt x="23" y="44"/>
                      <a:pt x="0" y="10"/>
                    </a:cubicBezTo>
                    <a:cubicBezTo>
                      <a:pt x="3" y="0"/>
                      <a:pt x="16" y="8"/>
                      <a:pt x="22" y="7"/>
                    </a:cubicBezTo>
                    <a:cubicBezTo>
                      <a:pt x="39" y="20"/>
                      <a:pt x="57" y="24"/>
                      <a:pt x="7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6" name="Freeform 86"/>
              <p:cNvSpPr>
                <a:spLocks/>
              </p:cNvSpPr>
              <p:nvPr userDrawn="1"/>
            </p:nvSpPr>
            <p:spPr bwMode="auto">
              <a:xfrm>
                <a:off x="5576" y="-1371"/>
                <a:ext cx="218" cy="282"/>
              </a:xfrm>
              <a:custGeom>
                <a:avLst/>
                <a:gdLst>
                  <a:gd name="T0" fmla="*/ 92 w 92"/>
                  <a:gd name="T1" fmla="*/ 0 h 119"/>
                  <a:gd name="T2" fmla="*/ 32 w 92"/>
                  <a:gd name="T3" fmla="*/ 104 h 119"/>
                  <a:gd name="T4" fmla="*/ 0 w 92"/>
                  <a:gd name="T5" fmla="*/ 112 h 119"/>
                  <a:gd name="T6" fmla="*/ 84 w 92"/>
                  <a:gd name="T7" fmla="*/ 0 h 119"/>
                  <a:gd name="T8" fmla="*/ 92 w 92"/>
                  <a:gd name="T9" fmla="*/ 0 h 119"/>
                </a:gdLst>
                <a:ahLst/>
                <a:cxnLst>
                  <a:cxn ang="0">
                    <a:pos x="T0" y="T1"/>
                  </a:cxn>
                  <a:cxn ang="0">
                    <a:pos x="T2" y="T3"/>
                  </a:cxn>
                  <a:cxn ang="0">
                    <a:pos x="T4" y="T5"/>
                  </a:cxn>
                  <a:cxn ang="0">
                    <a:pos x="T6" y="T7"/>
                  </a:cxn>
                  <a:cxn ang="0">
                    <a:pos x="T8" y="T9"/>
                  </a:cxn>
                </a:cxnLst>
                <a:rect l="0" t="0" r="r" b="b"/>
                <a:pathLst>
                  <a:path w="92" h="119">
                    <a:moveTo>
                      <a:pt x="92" y="0"/>
                    </a:moveTo>
                    <a:cubicBezTo>
                      <a:pt x="90" y="41"/>
                      <a:pt x="70" y="84"/>
                      <a:pt x="32" y="104"/>
                    </a:cubicBezTo>
                    <a:cubicBezTo>
                      <a:pt x="22" y="108"/>
                      <a:pt x="10" y="119"/>
                      <a:pt x="0" y="112"/>
                    </a:cubicBezTo>
                    <a:cubicBezTo>
                      <a:pt x="20" y="70"/>
                      <a:pt x="51" y="36"/>
                      <a:pt x="84" y="0"/>
                    </a:cubicBezTo>
                    <a:cubicBezTo>
                      <a:pt x="92" y="0"/>
                      <a:pt x="92" y="0"/>
                      <a:pt x="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7" name="Freeform 87"/>
              <p:cNvSpPr>
                <a:spLocks/>
              </p:cNvSpPr>
              <p:nvPr userDrawn="1"/>
            </p:nvSpPr>
            <p:spPr bwMode="auto">
              <a:xfrm>
                <a:off x="5264" y="-1333"/>
                <a:ext cx="100" cy="97"/>
              </a:xfrm>
              <a:custGeom>
                <a:avLst/>
                <a:gdLst>
                  <a:gd name="T0" fmla="*/ 39 w 42"/>
                  <a:gd name="T1" fmla="*/ 12 h 41"/>
                  <a:gd name="T2" fmla="*/ 23 w 42"/>
                  <a:gd name="T3" fmla="*/ 40 h 41"/>
                  <a:gd name="T4" fmla="*/ 1 w 42"/>
                  <a:gd name="T5" fmla="*/ 24 h 41"/>
                  <a:gd name="T6" fmla="*/ 14 w 42"/>
                  <a:gd name="T7" fmla="*/ 3 h 41"/>
                  <a:gd name="T8" fmla="*/ 26 w 42"/>
                  <a:gd name="T9" fmla="*/ 0 h 41"/>
                  <a:gd name="T10" fmla="*/ 39 w 42"/>
                  <a:gd name="T11" fmla="*/ 12 h 41"/>
                </a:gdLst>
                <a:ahLst/>
                <a:cxnLst>
                  <a:cxn ang="0">
                    <a:pos x="T0" y="T1"/>
                  </a:cxn>
                  <a:cxn ang="0">
                    <a:pos x="T2" y="T3"/>
                  </a:cxn>
                  <a:cxn ang="0">
                    <a:pos x="T4" y="T5"/>
                  </a:cxn>
                  <a:cxn ang="0">
                    <a:pos x="T6" y="T7"/>
                  </a:cxn>
                  <a:cxn ang="0">
                    <a:pos x="T8" y="T9"/>
                  </a:cxn>
                  <a:cxn ang="0">
                    <a:pos x="T10" y="T11"/>
                  </a:cxn>
                </a:cxnLst>
                <a:rect l="0" t="0" r="r" b="b"/>
                <a:pathLst>
                  <a:path w="42" h="41">
                    <a:moveTo>
                      <a:pt x="39" y="12"/>
                    </a:moveTo>
                    <a:cubicBezTo>
                      <a:pt x="42" y="26"/>
                      <a:pt x="35" y="35"/>
                      <a:pt x="23" y="40"/>
                    </a:cubicBezTo>
                    <a:cubicBezTo>
                      <a:pt x="13" y="41"/>
                      <a:pt x="6" y="32"/>
                      <a:pt x="1" y="24"/>
                    </a:cubicBezTo>
                    <a:cubicBezTo>
                      <a:pt x="0" y="15"/>
                      <a:pt x="6" y="6"/>
                      <a:pt x="14" y="3"/>
                    </a:cubicBezTo>
                    <a:cubicBezTo>
                      <a:pt x="17" y="0"/>
                      <a:pt x="22" y="0"/>
                      <a:pt x="26" y="0"/>
                    </a:cubicBezTo>
                    <a:cubicBezTo>
                      <a:pt x="32" y="2"/>
                      <a:pt x="35" y="7"/>
                      <a:pt x="3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8" name="Freeform 88"/>
              <p:cNvSpPr>
                <a:spLocks/>
              </p:cNvSpPr>
              <p:nvPr userDrawn="1"/>
            </p:nvSpPr>
            <p:spPr bwMode="auto">
              <a:xfrm>
                <a:off x="-199" y="-1319"/>
                <a:ext cx="310" cy="164"/>
              </a:xfrm>
              <a:custGeom>
                <a:avLst/>
                <a:gdLst>
                  <a:gd name="T0" fmla="*/ 79 w 131"/>
                  <a:gd name="T1" fmla="*/ 14 h 69"/>
                  <a:gd name="T2" fmla="*/ 131 w 131"/>
                  <a:gd name="T3" fmla="*/ 60 h 69"/>
                  <a:gd name="T4" fmla="*/ 88 w 131"/>
                  <a:gd name="T5" fmla="*/ 61 h 69"/>
                  <a:gd name="T6" fmla="*/ 0 w 131"/>
                  <a:gd name="T7" fmla="*/ 12 h 69"/>
                  <a:gd name="T8" fmla="*/ 20 w 131"/>
                  <a:gd name="T9" fmla="*/ 2 h 69"/>
                  <a:gd name="T10" fmla="*/ 79 w 131"/>
                  <a:gd name="T11" fmla="*/ 14 h 69"/>
                </a:gdLst>
                <a:ahLst/>
                <a:cxnLst>
                  <a:cxn ang="0">
                    <a:pos x="T0" y="T1"/>
                  </a:cxn>
                  <a:cxn ang="0">
                    <a:pos x="T2" y="T3"/>
                  </a:cxn>
                  <a:cxn ang="0">
                    <a:pos x="T4" y="T5"/>
                  </a:cxn>
                  <a:cxn ang="0">
                    <a:pos x="T6" y="T7"/>
                  </a:cxn>
                  <a:cxn ang="0">
                    <a:pos x="T8" y="T9"/>
                  </a:cxn>
                  <a:cxn ang="0">
                    <a:pos x="T10" y="T11"/>
                  </a:cxn>
                </a:cxnLst>
                <a:rect l="0" t="0" r="r" b="b"/>
                <a:pathLst>
                  <a:path w="131" h="69">
                    <a:moveTo>
                      <a:pt x="79" y="14"/>
                    </a:moveTo>
                    <a:cubicBezTo>
                      <a:pt x="97" y="27"/>
                      <a:pt x="113" y="44"/>
                      <a:pt x="131" y="60"/>
                    </a:cubicBezTo>
                    <a:cubicBezTo>
                      <a:pt x="118" y="69"/>
                      <a:pt x="103" y="61"/>
                      <a:pt x="88" y="61"/>
                    </a:cubicBezTo>
                    <a:cubicBezTo>
                      <a:pt x="56" y="49"/>
                      <a:pt x="34" y="21"/>
                      <a:pt x="0" y="12"/>
                    </a:cubicBezTo>
                    <a:cubicBezTo>
                      <a:pt x="1" y="1"/>
                      <a:pt x="13" y="5"/>
                      <a:pt x="20" y="2"/>
                    </a:cubicBezTo>
                    <a:cubicBezTo>
                      <a:pt x="41" y="0"/>
                      <a:pt x="59" y="10"/>
                      <a:pt x="7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9" name="Freeform 89"/>
              <p:cNvSpPr>
                <a:spLocks/>
              </p:cNvSpPr>
              <p:nvPr userDrawn="1"/>
            </p:nvSpPr>
            <p:spPr bwMode="auto">
              <a:xfrm>
                <a:off x="-513" y="-2777"/>
                <a:ext cx="3131" cy="2957"/>
              </a:xfrm>
              <a:custGeom>
                <a:avLst/>
                <a:gdLst>
                  <a:gd name="T0" fmla="*/ 1096 w 1325"/>
                  <a:gd name="T1" fmla="*/ 373 h 1251"/>
                  <a:gd name="T2" fmla="*/ 1077 w 1325"/>
                  <a:gd name="T3" fmla="*/ 388 h 1251"/>
                  <a:gd name="T4" fmla="*/ 1056 w 1325"/>
                  <a:gd name="T5" fmla="*/ 288 h 1251"/>
                  <a:gd name="T6" fmla="*/ 1100 w 1325"/>
                  <a:gd name="T7" fmla="*/ 141 h 1251"/>
                  <a:gd name="T8" fmla="*/ 1059 w 1325"/>
                  <a:gd name="T9" fmla="*/ 88 h 1251"/>
                  <a:gd name="T10" fmla="*/ 1048 w 1325"/>
                  <a:gd name="T11" fmla="*/ 3 h 1251"/>
                  <a:gd name="T12" fmla="*/ 942 w 1325"/>
                  <a:gd name="T13" fmla="*/ 30 h 1251"/>
                  <a:gd name="T14" fmla="*/ 901 w 1325"/>
                  <a:gd name="T15" fmla="*/ 34 h 1251"/>
                  <a:gd name="T16" fmla="*/ 951 w 1325"/>
                  <a:gd name="T17" fmla="*/ 143 h 1251"/>
                  <a:gd name="T18" fmla="*/ 725 w 1325"/>
                  <a:gd name="T19" fmla="*/ 564 h 1251"/>
                  <a:gd name="T20" fmla="*/ 588 w 1325"/>
                  <a:gd name="T21" fmla="*/ 810 h 1251"/>
                  <a:gd name="T22" fmla="*/ 362 w 1325"/>
                  <a:gd name="T23" fmla="*/ 680 h 1251"/>
                  <a:gd name="T24" fmla="*/ 386 w 1325"/>
                  <a:gd name="T25" fmla="*/ 495 h 1251"/>
                  <a:gd name="T26" fmla="*/ 348 w 1325"/>
                  <a:gd name="T27" fmla="*/ 660 h 1251"/>
                  <a:gd name="T28" fmla="*/ 344 w 1325"/>
                  <a:gd name="T29" fmla="*/ 702 h 1251"/>
                  <a:gd name="T30" fmla="*/ 140 w 1325"/>
                  <a:gd name="T31" fmla="*/ 729 h 1251"/>
                  <a:gd name="T32" fmla="*/ 191 w 1325"/>
                  <a:gd name="T33" fmla="*/ 745 h 1251"/>
                  <a:gd name="T34" fmla="*/ 275 w 1325"/>
                  <a:gd name="T35" fmla="*/ 710 h 1251"/>
                  <a:gd name="T36" fmla="*/ 471 w 1325"/>
                  <a:gd name="T37" fmla="*/ 770 h 1251"/>
                  <a:gd name="T38" fmla="*/ 410 w 1325"/>
                  <a:gd name="T39" fmla="*/ 799 h 1251"/>
                  <a:gd name="T40" fmla="*/ 371 w 1325"/>
                  <a:gd name="T41" fmla="*/ 929 h 1251"/>
                  <a:gd name="T42" fmla="*/ 388 w 1325"/>
                  <a:gd name="T43" fmla="*/ 843 h 1251"/>
                  <a:gd name="T44" fmla="*/ 589 w 1325"/>
                  <a:gd name="T45" fmla="*/ 839 h 1251"/>
                  <a:gd name="T46" fmla="*/ 539 w 1325"/>
                  <a:gd name="T47" fmla="*/ 977 h 1251"/>
                  <a:gd name="T48" fmla="*/ 238 w 1325"/>
                  <a:gd name="T49" fmla="*/ 1069 h 1251"/>
                  <a:gd name="T50" fmla="*/ 579 w 1325"/>
                  <a:gd name="T51" fmla="*/ 992 h 1251"/>
                  <a:gd name="T52" fmla="*/ 536 w 1325"/>
                  <a:gd name="T53" fmla="*/ 1058 h 1251"/>
                  <a:gd name="T54" fmla="*/ 501 w 1325"/>
                  <a:gd name="T55" fmla="*/ 1041 h 1251"/>
                  <a:gd name="T56" fmla="*/ 522 w 1325"/>
                  <a:gd name="T57" fmla="*/ 1069 h 1251"/>
                  <a:gd name="T58" fmla="*/ 390 w 1325"/>
                  <a:gd name="T59" fmla="*/ 1148 h 1251"/>
                  <a:gd name="T60" fmla="*/ 475 w 1325"/>
                  <a:gd name="T61" fmla="*/ 1144 h 1251"/>
                  <a:gd name="T62" fmla="*/ 562 w 1325"/>
                  <a:gd name="T63" fmla="*/ 1117 h 1251"/>
                  <a:gd name="T64" fmla="*/ 519 w 1325"/>
                  <a:gd name="T65" fmla="*/ 1122 h 1251"/>
                  <a:gd name="T66" fmla="*/ 422 w 1325"/>
                  <a:gd name="T67" fmla="*/ 1177 h 1251"/>
                  <a:gd name="T68" fmla="*/ 109 w 1325"/>
                  <a:gd name="T69" fmla="*/ 1192 h 1251"/>
                  <a:gd name="T70" fmla="*/ 4 w 1325"/>
                  <a:gd name="T71" fmla="*/ 1222 h 1251"/>
                  <a:gd name="T72" fmla="*/ 537 w 1325"/>
                  <a:gd name="T73" fmla="*/ 1237 h 1251"/>
                  <a:gd name="T74" fmla="*/ 716 w 1325"/>
                  <a:gd name="T75" fmla="*/ 1095 h 1251"/>
                  <a:gd name="T76" fmla="*/ 808 w 1325"/>
                  <a:gd name="T77" fmla="*/ 978 h 1251"/>
                  <a:gd name="T78" fmla="*/ 778 w 1325"/>
                  <a:gd name="T79" fmla="*/ 1218 h 1251"/>
                  <a:gd name="T80" fmla="*/ 1165 w 1325"/>
                  <a:gd name="T81" fmla="*/ 1238 h 1251"/>
                  <a:gd name="T82" fmla="*/ 1236 w 1325"/>
                  <a:gd name="T83" fmla="*/ 1238 h 1251"/>
                  <a:gd name="T84" fmla="*/ 1200 w 1325"/>
                  <a:gd name="T85" fmla="*/ 1203 h 1251"/>
                  <a:gd name="T86" fmla="*/ 886 w 1325"/>
                  <a:gd name="T87" fmla="*/ 1177 h 1251"/>
                  <a:gd name="T88" fmla="*/ 941 w 1325"/>
                  <a:gd name="T89" fmla="*/ 918 h 1251"/>
                  <a:gd name="T90" fmla="*/ 953 w 1325"/>
                  <a:gd name="T91" fmla="*/ 807 h 1251"/>
                  <a:gd name="T92" fmla="*/ 999 w 1325"/>
                  <a:gd name="T93" fmla="*/ 673 h 1251"/>
                  <a:gd name="T94" fmla="*/ 1095 w 1325"/>
                  <a:gd name="T95" fmla="*/ 678 h 1251"/>
                  <a:gd name="T96" fmla="*/ 1119 w 1325"/>
                  <a:gd name="T97" fmla="*/ 767 h 1251"/>
                  <a:gd name="T98" fmla="*/ 1112 w 1325"/>
                  <a:gd name="T99" fmla="*/ 618 h 1251"/>
                  <a:gd name="T100" fmla="*/ 1055 w 1325"/>
                  <a:gd name="T101" fmla="*/ 528 h 1251"/>
                  <a:gd name="T102" fmla="*/ 1092 w 1325"/>
                  <a:gd name="T103" fmla="*/ 480 h 1251"/>
                  <a:gd name="T104" fmla="*/ 1105 w 1325"/>
                  <a:gd name="T105" fmla="*/ 391 h 1251"/>
                  <a:gd name="T106" fmla="*/ 1239 w 1325"/>
                  <a:gd name="T107" fmla="*/ 405 h 1251"/>
                  <a:gd name="T108" fmla="*/ 1325 w 1325"/>
                  <a:gd name="T109" fmla="*/ 379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5" h="1251">
                    <a:moveTo>
                      <a:pt x="1240" y="345"/>
                    </a:moveTo>
                    <a:cubicBezTo>
                      <a:pt x="1186" y="324"/>
                      <a:pt x="1151" y="380"/>
                      <a:pt x="1096" y="373"/>
                    </a:cubicBezTo>
                    <a:cubicBezTo>
                      <a:pt x="1089" y="377"/>
                      <a:pt x="1091" y="384"/>
                      <a:pt x="1087" y="389"/>
                    </a:cubicBezTo>
                    <a:cubicBezTo>
                      <a:pt x="1085" y="392"/>
                      <a:pt x="1080" y="390"/>
                      <a:pt x="1077" y="388"/>
                    </a:cubicBezTo>
                    <a:cubicBezTo>
                      <a:pt x="1074" y="365"/>
                      <a:pt x="1066" y="343"/>
                      <a:pt x="1063" y="321"/>
                    </a:cubicBezTo>
                    <a:cubicBezTo>
                      <a:pt x="1058" y="311"/>
                      <a:pt x="1061" y="298"/>
                      <a:pt x="1056" y="288"/>
                    </a:cubicBezTo>
                    <a:cubicBezTo>
                      <a:pt x="1025" y="204"/>
                      <a:pt x="1131" y="268"/>
                      <a:pt x="1152" y="219"/>
                    </a:cubicBezTo>
                    <a:cubicBezTo>
                      <a:pt x="1170" y="176"/>
                      <a:pt x="1116" y="171"/>
                      <a:pt x="1100" y="141"/>
                    </a:cubicBezTo>
                    <a:cubicBezTo>
                      <a:pt x="1100" y="129"/>
                      <a:pt x="1100" y="129"/>
                      <a:pt x="1100" y="129"/>
                    </a:cubicBezTo>
                    <a:cubicBezTo>
                      <a:pt x="1085" y="113"/>
                      <a:pt x="1068" y="108"/>
                      <a:pt x="1059" y="88"/>
                    </a:cubicBezTo>
                    <a:cubicBezTo>
                      <a:pt x="1065" y="64"/>
                      <a:pt x="1068" y="38"/>
                      <a:pt x="1061" y="13"/>
                    </a:cubicBezTo>
                    <a:cubicBezTo>
                      <a:pt x="1061" y="8"/>
                      <a:pt x="1057" y="0"/>
                      <a:pt x="1048" y="3"/>
                    </a:cubicBezTo>
                    <a:cubicBezTo>
                      <a:pt x="1030" y="28"/>
                      <a:pt x="1016" y="48"/>
                      <a:pt x="999" y="72"/>
                    </a:cubicBezTo>
                    <a:cubicBezTo>
                      <a:pt x="981" y="59"/>
                      <a:pt x="964" y="42"/>
                      <a:pt x="942" y="30"/>
                    </a:cubicBezTo>
                    <a:cubicBezTo>
                      <a:pt x="928" y="28"/>
                      <a:pt x="915" y="13"/>
                      <a:pt x="898" y="19"/>
                    </a:cubicBezTo>
                    <a:cubicBezTo>
                      <a:pt x="895" y="25"/>
                      <a:pt x="898" y="30"/>
                      <a:pt x="901" y="34"/>
                    </a:cubicBezTo>
                    <a:cubicBezTo>
                      <a:pt x="902" y="72"/>
                      <a:pt x="921" y="102"/>
                      <a:pt x="948" y="129"/>
                    </a:cubicBezTo>
                    <a:cubicBezTo>
                      <a:pt x="951" y="143"/>
                      <a:pt x="951" y="143"/>
                      <a:pt x="951" y="143"/>
                    </a:cubicBezTo>
                    <a:cubicBezTo>
                      <a:pt x="934" y="183"/>
                      <a:pt x="939" y="228"/>
                      <a:pt x="934" y="271"/>
                    </a:cubicBezTo>
                    <a:cubicBezTo>
                      <a:pt x="891" y="381"/>
                      <a:pt x="820" y="487"/>
                      <a:pt x="725" y="564"/>
                    </a:cubicBezTo>
                    <a:cubicBezTo>
                      <a:pt x="671" y="626"/>
                      <a:pt x="605" y="686"/>
                      <a:pt x="597" y="771"/>
                    </a:cubicBezTo>
                    <a:cubicBezTo>
                      <a:pt x="594" y="784"/>
                      <a:pt x="599" y="801"/>
                      <a:pt x="588" y="810"/>
                    </a:cubicBezTo>
                    <a:cubicBezTo>
                      <a:pt x="556" y="799"/>
                      <a:pt x="525" y="783"/>
                      <a:pt x="499" y="763"/>
                    </a:cubicBezTo>
                    <a:cubicBezTo>
                      <a:pt x="455" y="732"/>
                      <a:pt x="391" y="736"/>
                      <a:pt x="362" y="680"/>
                    </a:cubicBezTo>
                    <a:cubicBezTo>
                      <a:pt x="351" y="658"/>
                      <a:pt x="365" y="635"/>
                      <a:pt x="376" y="619"/>
                    </a:cubicBezTo>
                    <a:cubicBezTo>
                      <a:pt x="409" y="588"/>
                      <a:pt x="404" y="533"/>
                      <a:pt x="386" y="495"/>
                    </a:cubicBezTo>
                    <a:cubicBezTo>
                      <a:pt x="383" y="494"/>
                      <a:pt x="382" y="499"/>
                      <a:pt x="379" y="500"/>
                    </a:cubicBezTo>
                    <a:cubicBezTo>
                      <a:pt x="376" y="557"/>
                      <a:pt x="331" y="597"/>
                      <a:pt x="348" y="660"/>
                    </a:cubicBezTo>
                    <a:cubicBezTo>
                      <a:pt x="352" y="678"/>
                      <a:pt x="362" y="689"/>
                      <a:pt x="366" y="707"/>
                    </a:cubicBezTo>
                    <a:cubicBezTo>
                      <a:pt x="360" y="705"/>
                      <a:pt x="350" y="705"/>
                      <a:pt x="344" y="702"/>
                    </a:cubicBezTo>
                    <a:cubicBezTo>
                      <a:pt x="323" y="699"/>
                      <a:pt x="302" y="690"/>
                      <a:pt x="280" y="693"/>
                    </a:cubicBezTo>
                    <a:cubicBezTo>
                      <a:pt x="236" y="714"/>
                      <a:pt x="175" y="689"/>
                      <a:pt x="140" y="729"/>
                    </a:cubicBezTo>
                    <a:cubicBezTo>
                      <a:pt x="134" y="730"/>
                      <a:pt x="126" y="731"/>
                      <a:pt x="128" y="740"/>
                    </a:cubicBezTo>
                    <a:cubicBezTo>
                      <a:pt x="149" y="740"/>
                      <a:pt x="169" y="746"/>
                      <a:pt x="191" y="745"/>
                    </a:cubicBezTo>
                    <a:cubicBezTo>
                      <a:pt x="224" y="750"/>
                      <a:pt x="246" y="722"/>
                      <a:pt x="269" y="710"/>
                    </a:cubicBezTo>
                    <a:cubicBezTo>
                      <a:pt x="275" y="710"/>
                      <a:pt x="275" y="710"/>
                      <a:pt x="275" y="710"/>
                    </a:cubicBezTo>
                    <a:cubicBezTo>
                      <a:pt x="285" y="700"/>
                      <a:pt x="301" y="706"/>
                      <a:pt x="313" y="704"/>
                    </a:cubicBezTo>
                    <a:cubicBezTo>
                      <a:pt x="374" y="711"/>
                      <a:pt x="421" y="740"/>
                      <a:pt x="471" y="770"/>
                    </a:cubicBezTo>
                    <a:cubicBezTo>
                      <a:pt x="471" y="774"/>
                      <a:pt x="471" y="774"/>
                      <a:pt x="471" y="774"/>
                    </a:cubicBezTo>
                    <a:cubicBezTo>
                      <a:pt x="452" y="782"/>
                      <a:pt x="430" y="788"/>
                      <a:pt x="410" y="799"/>
                    </a:cubicBezTo>
                    <a:cubicBezTo>
                      <a:pt x="388" y="815"/>
                      <a:pt x="363" y="836"/>
                      <a:pt x="357" y="864"/>
                    </a:cubicBezTo>
                    <a:cubicBezTo>
                      <a:pt x="341" y="888"/>
                      <a:pt x="362" y="909"/>
                      <a:pt x="371" y="929"/>
                    </a:cubicBezTo>
                    <a:cubicBezTo>
                      <a:pt x="372" y="939"/>
                      <a:pt x="373" y="951"/>
                      <a:pt x="382" y="954"/>
                    </a:cubicBezTo>
                    <a:cubicBezTo>
                      <a:pt x="412" y="922"/>
                      <a:pt x="384" y="881"/>
                      <a:pt x="388" y="843"/>
                    </a:cubicBezTo>
                    <a:cubicBezTo>
                      <a:pt x="396" y="814"/>
                      <a:pt x="423" y="801"/>
                      <a:pt x="451" y="793"/>
                    </a:cubicBezTo>
                    <a:cubicBezTo>
                      <a:pt x="505" y="770"/>
                      <a:pt x="545" y="814"/>
                      <a:pt x="589" y="839"/>
                    </a:cubicBezTo>
                    <a:cubicBezTo>
                      <a:pt x="588" y="884"/>
                      <a:pt x="594" y="926"/>
                      <a:pt x="584" y="970"/>
                    </a:cubicBezTo>
                    <a:cubicBezTo>
                      <a:pt x="571" y="975"/>
                      <a:pt x="554" y="978"/>
                      <a:pt x="539" y="977"/>
                    </a:cubicBezTo>
                    <a:cubicBezTo>
                      <a:pt x="463" y="983"/>
                      <a:pt x="404" y="1024"/>
                      <a:pt x="336" y="1047"/>
                    </a:cubicBezTo>
                    <a:cubicBezTo>
                      <a:pt x="305" y="1058"/>
                      <a:pt x="268" y="1057"/>
                      <a:pt x="238" y="1069"/>
                    </a:cubicBezTo>
                    <a:cubicBezTo>
                      <a:pt x="262" y="1075"/>
                      <a:pt x="287" y="1067"/>
                      <a:pt x="312" y="1066"/>
                    </a:cubicBezTo>
                    <a:cubicBezTo>
                      <a:pt x="406" y="1052"/>
                      <a:pt x="478" y="980"/>
                      <a:pt x="579" y="992"/>
                    </a:cubicBezTo>
                    <a:cubicBezTo>
                      <a:pt x="581" y="995"/>
                      <a:pt x="581" y="995"/>
                      <a:pt x="581" y="995"/>
                    </a:cubicBezTo>
                    <a:cubicBezTo>
                      <a:pt x="570" y="1019"/>
                      <a:pt x="554" y="1040"/>
                      <a:pt x="536" y="1058"/>
                    </a:cubicBezTo>
                    <a:cubicBezTo>
                      <a:pt x="533" y="1047"/>
                      <a:pt x="532" y="1039"/>
                      <a:pt x="523" y="1033"/>
                    </a:cubicBezTo>
                    <a:cubicBezTo>
                      <a:pt x="515" y="1029"/>
                      <a:pt x="506" y="1033"/>
                      <a:pt x="501" y="1041"/>
                    </a:cubicBezTo>
                    <a:cubicBezTo>
                      <a:pt x="498" y="1045"/>
                      <a:pt x="498" y="1051"/>
                      <a:pt x="501" y="1055"/>
                    </a:cubicBezTo>
                    <a:cubicBezTo>
                      <a:pt x="505" y="1064"/>
                      <a:pt x="513" y="1066"/>
                      <a:pt x="522" y="1069"/>
                    </a:cubicBezTo>
                    <a:cubicBezTo>
                      <a:pt x="520" y="1077"/>
                      <a:pt x="509" y="1081"/>
                      <a:pt x="504" y="1089"/>
                    </a:cubicBezTo>
                    <a:cubicBezTo>
                      <a:pt x="477" y="1134"/>
                      <a:pt x="422" y="1116"/>
                      <a:pt x="390" y="1148"/>
                    </a:cubicBezTo>
                    <a:cubicBezTo>
                      <a:pt x="385" y="1155"/>
                      <a:pt x="368" y="1159"/>
                      <a:pt x="376" y="1169"/>
                    </a:cubicBezTo>
                    <a:cubicBezTo>
                      <a:pt x="412" y="1173"/>
                      <a:pt x="448" y="1163"/>
                      <a:pt x="475" y="1144"/>
                    </a:cubicBezTo>
                    <a:cubicBezTo>
                      <a:pt x="510" y="1104"/>
                      <a:pt x="548" y="1067"/>
                      <a:pt x="583" y="1029"/>
                    </a:cubicBezTo>
                    <a:cubicBezTo>
                      <a:pt x="589" y="1060"/>
                      <a:pt x="580" y="1092"/>
                      <a:pt x="562" y="1117"/>
                    </a:cubicBezTo>
                    <a:cubicBezTo>
                      <a:pt x="554" y="1112"/>
                      <a:pt x="547" y="1105"/>
                      <a:pt x="536" y="1102"/>
                    </a:cubicBezTo>
                    <a:cubicBezTo>
                      <a:pt x="527" y="1104"/>
                      <a:pt x="520" y="1114"/>
                      <a:pt x="519" y="1122"/>
                    </a:cubicBezTo>
                    <a:cubicBezTo>
                      <a:pt x="523" y="1129"/>
                      <a:pt x="527" y="1136"/>
                      <a:pt x="533" y="1141"/>
                    </a:cubicBezTo>
                    <a:cubicBezTo>
                      <a:pt x="501" y="1164"/>
                      <a:pt x="459" y="1166"/>
                      <a:pt x="422" y="1177"/>
                    </a:cubicBezTo>
                    <a:cubicBezTo>
                      <a:pt x="352" y="1186"/>
                      <a:pt x="284" y="1191"/>
                      <a:pt x="213" y="1192"/>
                    </a:cubicBezTo>
                    <a:cubicBezTo>
                      <a:pt x="179" y="1190"/>
                      <a:pt x="141" y="1202"/>
                      <a:pt x="109" y="1192"/>
                    </a:cubicBezTo>
                    <a:cubicBezTo>
                      <a:pt x="72" y="1199"/>
                      <a:pt x="33" y="1188"/>
                      <a:pt x="3" y="1208"/>
                    </a:cubicBezTo>
                    <a:cubicBezTo>
                      <a:pt x="0" y="1213"/>
                      <a:pt x="4" y="1218"/>
                      <a:pt x="4" y="1222"/>
                    </a:cubicBezTo>
                    <a:cubicBezTo>
                      <a:pt x="48" y="1251"/>
                      <a:pt x="109" y="1228"/>
                      <a:pt x="159" y="1237"/>
                    </a:cubicBezTo>
                    <a:cubicBezTo>
                      <a:pt x="537" y="1237"/>
                      <a:pt x="537" y="1237"/>
                      <a:pt x="537" y="1237"/>
                    </a:cubicBezTo>
                    <a:cubicBezTo>
                      <a:pt x="565" y="1236"/>
                      <a:pt x="593" y="1235"/>
                      <a:pt x="615" y="1222"/>
                    </a:cubicBezTo>
                    <a:cubicBezTo>
                      <a:pt x="664" y="1194"/>
                      <a:pt x="691" y="1144"/>
                      <a:pt x="716" y="1095"/>
                    </a:cubicBezTo>
                    <a:cubicBezTo>
                      <a:pt x="725" y="1077"/>
                      <a:pt x="732" y="1057"/>
                      <a:pt x="736" y="1037"/>
                    </a:cubicBezTo>
                    <a:cubicBezTo>
                      <a:pt x="746" y="1004"/>
                      <a:pt x="775" y="981"/>
                      <a:pt x="808" y="978"/>
                    </a:cubicBezTo>
                    <a:cubicBezTo>
                      <a:pt x="813" y="1028"/>
                      <a:pt x="803" y="1078"/>
                      <a:pt x="792" y="1125"/>
                    </a:cubicBezTo>
                    <a:cubicBezTo>
                      <a:pt x="786" y="1156"/>
                      <a:pt x="766" y="1186"/>
                      <a:pt x="778" y="1218"/>
                    </a:cubicBezTo>
                    <a:cubicBezTo>
                      <a:pt x="781" y="1234"/>
                      <a:pt x="797" y="1234"/>
                      <a:pt x="810" y="1236"/>
                    </a:cubicBezTo>
                    <a:cubicBezTo>
                      <a:pt x="926" y="1234"/>
                      <a:pt x="1042" y="1229"/>
                      <a:pt x="1165" y="1238"/>
                    </a:cubicBezTo>
                    <a:cubicBezTo>
                      <a:pt x="1187" y="1242"/>
                      <a:pt x="1206" y="1248"/>
                      <a:pt x="1230" y="1247"/>
                    </a:cubicBezTo>
                    <a:cubicBezTo>
                      <a:pt x="1232" y="1245"/>
                      <a:pt x="1239" y="1244"/>
                      <a:pt x="1236" y="1238"/>
                    </a:cubicBezTo>
                    <a:cubicBezTo>
                      <a:pt x="1233" y="1227"/>
                      <a:pt x="1226" y="1214"/>
                      <a:pt x="1213" y="1211"/>
                    </a:cubicBezTo>
                    <a:cubicBezTo>
                      <a:pt x="1211" y="1205"/>
                      <a:pt x="1203" y="1207"/>
                      <a:pt x="1200" y="1203"/>
                    </a:cubicBezTo>
                    <a:cubicBezTo>
                      <a:pt x="1138" y="1168"/>
                      <a:pt x="1064" y="1187"/>
                      <a:pt x="992" y="1188"/>
                    </a:cubicBezTo>
                    <a:cubicBezTo>
                      <a:pt x="955" y="1191"/>
                      <a:pt x="917" y="1198"/>
                      <a:pt x="886" y="1177"/>
                    </a:cubicBezTo>
                    <a:cubicBezTo>
                      <a:pt x="871" y="1159"/>
                      <a:pt x="882" y="1104"/>
                      <a:pt x="882" y="1104"/>
                    </a:cubicBezTo>
                    <a:cubicBezTo>
                      <a:pt x="882" y="1083"/>
                      <a:pt x="935" y="930"/>
                      <a:pt x="941" y="918"/>
                    </a:cubicBezTo>
                    <a:cubicBezTo>
                      <a:pt x="943" y="903"/>
                      <a:pt x="949" y="890"/>
                      <a:pt x="947" y="873"/>
                    </a:cubicBezTo>
                    <a:cubicBezTo>
                      <a:pt x="955" y="854"/>
                      <a:pt x="953" y="829"/>
                      <a:pt x="953" y="807"/>
                    </a:cubicBezTo>
                    <a:cubicBezTo>
                      <a:pt x="957" y="777"/>
                      <a:pt x="972" y="748"/>
                      <a:pt x="983" y="718"/>
                    </a:cubicBezTo>
                    <a:cubicBezTo>
                      <a:pt x="988" y="703"/>
                      <a:pt x="993" y="688"/>
                      <a:pt x="999" y="673"/>
                    </a:cubicBezTo>
                    <a:cubicBezTo>
                      <a:pt x="1005" y="655"/>
                      <a:pt x="1007" y="637"/>
                      <a:pt x="1018" y="623"/>
                    </a:cubicBezTo>
                    <a:cubicBezTo>
                      <a:pt x="1050" y="643"/>
                      <a:pt x="1080" y="642"/>
                      <a:pt x="1095" y="678"/>
                    </a:cubicBezTo>
                    <a:cubicBezTo>
                      <a:pt x="1109" y="758"/>
                      <a:pt x="1109" y="758"/>
                      <a:pt x="1109" y="758"/>
                    </a:cubicBezTo>
                    <a:cubicBezTo>
                      <a:pt x="1109" y="763"/>
                      <a:pt x="1112" y="773"/>
                      <a:pt x="1119" y="767"/>
                    </a:cubicBezTo>
                    <a:cubicBezTo>
                      <a:pt x="1144" y="750"/>
                      <a:pt x="1136" y="714"/>
                      <a:pt x="1136" y="689"/>
                    </a:cubicBezTo>
                    <a:cubicBezTo>
                      <a:pt x="1142" y="659"/>
                      <a:pt x="1121" y="644"/>
                      <a:pt x="1112" y="618"/>
                    </a:cubicBezTo>
                    <a:cubicBezTo>
                      <a:pt x="1106" y="613"/>
                      <a:pt x="1095" y="590"/>
                      <a:pt x="1095" y="590"/>
                    </a:cubicBezTo>
                    <a:cubicBezTo>
                      <a:pt x="1091" y="569"/>
                      <a:pt x="1044" y="554"/>
                      <a:pt x="1055" y="528"/>
                    </a:cubicBezTo>
                    <a:cubicBezTo>
                      <a:pt x="1061" y="506"/>
                      <a:pt x="1066" y="485"/>
                      <a:pt x="1087" y="473"/>
                    </a:cubicBezTo>
                    <a:cubicBezTo>
                      <a:pt x="1090" y="475"/>
                      <a:pt x="1092" y="477"/>
                      <a:pt x="1092" y="480"/>
                    </a:cubicBezTo>
                    <a:cubicBezTo>
                      <a:pt x="1104" y="472"/>
                      <a:pt x="1104" y="472"/>
                      <a:pt x="1104" y="472"/>
                    </a:cubicBezTo>
                    <a:cubicBezTo>
                      <a:pt x="1105" y="391"/>
                      <a:pt x="1105" y="391"/>
                      <a:pt x="1105" y="391"/>
                    </a:cubicBezTo>
                    <a:cubicBezTo>
                      <a:pt x="1136" y="391"/>
                      <a:pt x="1182" y="395"/>
                      <a:pt x="1214" y="395"/>
                    </a:cubicBezTo>
                    <a:cubicBezTo>
                      <a:pt x="1223" y="398"/>
                      <a:pt x="1230" y="404"/>
                      <a:pt x="1239" y="405"/>
                    </a:cubicBezTo>
                    <a:cubicBezTo>
                      <a:pt x="1247" y="395"/>
                      <a:pt x="1247" y="395"/>
                      <a:pt x="1247" y="395"/>
                    </a:cubicBezTo>
                    <a:cubicBezTo>
                      <a:pt x="1325" y="379"/>
                      <a:pt x="1325" y="379"/>
                      <a:pt x="1325" y="379"/>
                    </a:cubicBezTo>
                    <a:cubicBezTo>
                      <a:pt x="1292" y="383"/>
                      <a:pt x="1271" y="345"/>
                      <a:pt x="1240" y="3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0" name="Freeform 90"/>
              <p:cNvSpPr>
                <a:spLocks/>
              </p:cNvSpPr>
              <p:nvPr userDrawn="1"/>
            </p:nvSpPr>
            <p:spPr bwMode="auto">
              <a:xfrm>
                <a:off x="555" y="-1271"/>
                <a:ext cx="87" cy="80"/>
              </a:xfrm>
              <a:custGeom>
                <a:avLst/>
                <a:gdLst>
                  <a:gd name="T0" fmla="*/ 36 w 37"/>
                  <a:gd name="T1" fmla="*/ 12 h 34"/>
                  <a:gd name="T2" fmla="*/ 22 w 37"/>
                  <a:gd name="T3" fmla="*/ 34 h 34"/>
                  <a:gd name="T4" fmla="*/ 4 w 37"/>
                  <a:gd name="T5" fmla="*/ 23 h 34"/>
                  <a:gd name="T6" fmla="*/ 17 w 37"/>
                  <a:gd name="T7" fmla="*/ 0 h 34"/>
                  <a:gd name="T8" fmla="*/ 36 w 37"/>
                  <a:gd name="T9" fmla="*/ 12 h 34"/>
                </a:gdLst>
                <a:ahLst/>
                <a:cxnLst>
                  <a:cxn ang="0">
                    <a:pos x="T0" y="T1"/>
                  </a:cxn>
                  <a:cxn ang="0">
                    <a:pos x="T2" y="T3"/>
                  </a:cxn>
                  <a:cxn ang="0">
                    <a:pos x="T4" y="T5"/>
                  </a:cxn>
                  <a:cxn ang="0">
                    <a:pos x="T6" y="T7"/>
                  </a:cxn>
                  <a:cxn ang="0">
                    <a:pos x="T8" y="T9"/>
                  </a:cxn>
                </a:cxnLst>
                <a:rect l="0" t="0" r="r" b="b"/>
                <a:pathLst>
                  <a:path w="37" h="34">
                    <a:moveTo>
                      <a:pt x="36" y="12"/>
                    </a:moveTo>
                    <a:cubicBezTo>
                      <a:pt x="37" y="23"/>
                      <a:pt x="30" y="30"/>
                      <a:pt x="22" y="34"/>
                    </a:cubicBezTo>
                    <a:cubicBezTo>
                      <a:pt x="14" y="31"/>
                      <a:pt x="8" y="30"/>
                      <a:pt x="4" y="23"/>
                    </a:cubicBezTo>
                    <a:cubicBezTo>
                      <a:pt x="0" y="12"/>
                      <a:pt x="9" y="4"/>
                      <a:pt x="17" y="0"/>
                    </a:cubicBezTo>
                    <a:cubicBezTo>
                      <a:pt x="25" y="2"/>
                      <a:pt x="34" y="3"/>
                      <a:pt x="3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1" name="Freeform 91"/>
              <p:cNvSpPr>
                <a:spLocks/>
              </p:cNvSpPr>
              <p:nvPr userDrawn="1"/>
            </p:nvSpPr>
            <p:spPr bwMode="auto">
              <a:xfrm>
                <a:off x="420" y="-1262"/>
                <a:ext cx="90" cy="97"/>
              </a:xfrm>
              <a:custGeom>
                <a:avLst/>
                <a:gdLst>
                  <a:gd name="T0" fmla="*/ 31 w 38"/>
                  <a:gd name="T1" fmla="*/ 8 h 41"/>
                  <a:gd name="T2" fmla="*/ 35 w 38"/>
                  <a:gd name="T3" fmla="*/ 30 h 41"/>
                  <a:gd name="T4" fmla="*/ 12 w 38"/>
                  <a:gd name="T5" fmla="*/ 33 h 41"/>
                  <a:gd name="T6" fmla="*/ 5 w 38"/>
                  <a:gd name="T7" fmla="*/ 13 h 41"/>
                  <a:gd name="T8" fmla="*/ 31 w 38"/>
                  <a:gd name="T9" fmla="*/ 8 h 41"/>
                </a:gdLst>
                <a:ahLst/>
                <a:cxnLst>
                  <a:cxn ang="0">
                    <a:pos x="T0" y="T1"/>
                  </a:cxn>
                  <a:cxn ang="0">
                    <a:pos x="T2" y="T3"/>
                  </a:cxn>
                  <a:cxn ang="0">
                    <a:pos x="T4" y="T5"/>
                  </a:cxn>
                  <a:cxn ang="0">
                    <a:pos x="T6" y="T7"/>
                  </a:cxn>
                  <a:cxn ang="0">
                    <a:pos x="T8" y="T9"/>
                  </a:cxn>
                </a:cxnLst>
                <a:rect l="0" t="0" r="r" b="b"/>
                <a:pathLst>
                  <a:path w="38" h="41">
                    <a:moveTo>
                      <a:pt x="31" y="8"/>
                    </a:moveTo>
                    <a:cubicBezTo>
                      <a:pt x="37" y="14"/>
                      <a:pt x="38" y="23"/>
                      <a:pt x="35" y="30"/>
                    </a:cubicBezTo>
                    <a:cubicBezTo>
                      <a:pt x="28" y="36"/>
                      <a:pt x="17" y="41"/>
                      <a:pt x="12" y="33"/>
                    </a:cubicBezTo>
                    <a:cubicBezTo>
                      <a:pt x="6" y="27"/>
                      <a:pt x="0" y="20"/>
                      <a:pt x="5" y="13"/>
                    </a:cubicBezTo>
                    <a:cubicBezTo>
                      <a:pt x="12" y="6"/>
                      <a:pt x="23" y="0"/>
                      <a:pt x="3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2" name="Freeform 92"/>
              <p:cNvSpPr>
                <a:spLocks/>
              </p:cNvSpPr>
              <p:nvPr userDrawn="1"/>
            </p:nvSpPr>
            <p:spPr bwMode="auto">
              <a:xfrm>
                <a:off x="5297" y="-1210"/>
                <a:ext cx="93" cy="83"/>
              </a:xfrm>
              <a:custGeom>
                <a:avLst/>
                <a:gdLst>
                  <a:gd name="T0" fmla="*/ 35 w 39"/>
                  <a:gd name="T1" fmla="*/ 13 h 35"/>
                  <a:gd name="T2" fmla="*/ 23 w 39"/>
                  <a:gd name="T3" fmla="*/ 35 h 35"/>
                  <a:gd name="T4" fmla="*/ 0 w 39"/>
                  <a:gd name="T5" fmla="*/ 18 h 35"/>
                  <a:gd name="T6" fmla="*/ 15 w 39"/>
                  <a:gd name="T7" fmla="*/ 3 h 35"/>
                  <a:gd name="T8" fmla="*/ 35 w 39"/>
                  <a:gd name="T9" fmla="*/ 13 h 35"/>
                </a:gdLst>
                <a:ahLst/>
                <a:cxnLst>
                  <a:cxn ang="0">
                    <a:pos x="T0" y="T1"/>
                  </a:cxn>
                  <a:cxn ang="0">
                    <a:pos x="T2" y="T3"/>
                  </a:cxn>
                  <a:cxn ang="0">
                    <a:pos x="T4" y="T5"/>
                  </a:cxn>
                  <a:cxn ang="0">
                    <a:pos x="T6" y="T7"/>
                  </a:cxn>
                  <a:cxn ang="0">
                    <a:pos x="T8" y="T9"/>
                  </a:cxn>
                </a:cxnLst>
                <a:rect l="0" t="0" r="r" b="b"/>
                <a:pathLst>
                  <a:path w="39" h="35">
                    <a:moveTo>
                      <a:pt x="35" y="13"/>
                    </a:moveTo>
                    <a:cubicBezTo>
                      <a:pt x="39" y="24"/>
                      <a:pt x="30" y="31"/>
                      <a:pt x="23" y="35"/>
                    </a:cubicBezTo>
                    <a:cubicBezTo>
                      <a:pt x="13" y="32"/>
                      <a:pt x="0" y="30"/>
                      <a:pt x="0" y="18"/>
                    </a:cubicBezTo>
                    <a:cubicBezTo>
                      <a:pt x="1" y="10"/>
                      <a:pt x="8" y="5"/>
                      <a:pt x="15" y="3"/>
                    </a:cubicBezTo>
                    <a:cubicBezTo>
                      <a:pt x="24" y="0"/>
                      <a:pt x="31" y="7"/>
                      <a:pt x="3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3" name="Freeform 93"/>
              <p:cNvSpPr>
                <a:spLocks/>
              </p:cNvSpPr>
              <p:nvPr userDrawn="1"/>
            </p:nvSpPr>
            <p:spPr bwMode="auto">
              <a:xfrm>
                <a:off x="5423" y="-1205"/>
                <a:ext cx="101" cy="85"/>
              </a:xfrm>
              <a:custGeom>
                <a:avLst/>
                <a:gdLst>
                  <a:gd name="T0" fmla="*/ 33 w 43"/>
                  <a:gd name="T1" fmla="*/ 9 h 36"/>
                  <a:gd name="T2" fmla="*/ 35 w 43"/>
                  <a:gd name="T3" fmla="*/ 26 h 36"/>
                  <a:gd name="T4" fmla="*/ 25 w 43"/>
                  <a:gd name="T5" fmla="*/ 34 h 36"/>
                  <a:gd name="T6" fmla="*/ 2 w 43"/>
                  <a:gd name="T7" fmla="*/ 23 h 36"/>
                  <a:gd name="T8" fmla="*/ 17 w 43"/>
                  <a:gd name="T9" fmla="*/ 2 h 36"/>
                  <a:gd name="T10" fmla="*/ 33 w 43"/>
                  <a:gd name="T11" fmla="*/ 9 h 36"/>
                </a:gdLst>
                <a:ahLst/>
                <a:cxnLst>
                  <a:cxn ang="0">
                    <a:pos x="T0" y="T1"/>
                  </a:cxn>
                  <a:cxn ang="0">
                    <a:pos x="T2" y="T3"/>
                  </a:cxn>
                  <a:cxn ang="0">
                    <a:pos x="T4" y="T5"/>
                  </a:cxn>
                  <a:cxn ang="0">
                    <a:pos x="T6" y="T7"/>
                  </a:cxn>
                  <a:cxn ang="0">
                    <a:pos x="T8" y="T9"/>
                  </a:cxn>
                  <a:cxn ang="0">
                    <a:pos x="T10" y="T11"/>
                  </a:cxn>
                </a:cxnLst>
                <a:rect l="0" t="0" r="r" b="b"/>
                <a:pathLst>
                  <a:path w="43" h="36">
                    <a:moveTo>
                      <a:pt x="33" y="9"/>
                    </a:moveTo>
                    <a:cubicBezTo>
                      <a:pt x="36" y="14"/>
                      <a:pt x="43" y="22"/>
                      <a:pt x="35" y="26"/>
                    </a:cubicBezTo>
                    <a:cubicBezTo>
                      <a:pt x="31" y="29"/>
                      <a:pt x="28" y="30"/>
                      <a:pt x="25" y="34"/>
                    </a:cubicBezTo>
                    <a:cubicBezTo>
                      <a:pt x="15" y="36"/>
                      <a:pt x="5" y="32"/>
                      <a:pt x="2" y="23"/>
                    </a:cubicBezTo>
                    <a:cubicBezTo>
                      <a:pt x="0" y="12"/>
                      <a:pt x="9" y="7"/>
                      <a:pt x="17" y="2"/>
                    </a:cubicBezTo>
                    <a:cubicBezTo>
                      <a:pt x="23" y="0"/>
                      <a:pt x="28" y="5"/>
                      <a:pt x="3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4" name="Freeform 94"/>
              <p:cNvSpPr>
                <a:spLocks/>
              </p:cNvSpPr>
              <p:nvPr userDrawn="1"/>
            </p:nvSpPr>
            <p:spPr bwMode="auto">
              <a:xfrm>
                <a:off x="-156" y="-1196"/>
                <a:ext cx="80" cy="78"/>
              </a:xfrm>
              <a:custGeom>
                <a:avLst/>
                <a:gdLst>
                  <a:gd name="T0" fmla="*/ 34 w 34"/>
                  <a:gd name="T1" fmla="*/ 17 h 33"/>
                  <a:gd name="T2" fmla="*/ 8 w 34"/>
                  <a:gd name="T3" fmla="*/ 29 h 33"/>
                  <a:gd name="T4" fmla="*/ 0 w 34"/>
                  <a:gd name="T5" fmla="*/ 17 h 33"/>
                  <a:gd name="T6" fmla="*/ 11 w 34"/>
                  <a:gd name="T7" fmla="*/ 0 h 33"/>
                  <a:gd name="T8" fmla="*/ 34 w 34"/>
                  <a:gd name="T9" fmla="*/ 17 h 33"/>
                </a:gdLst>
                <a:ahLst/>
                <a:cxnLst>
                  <a:cxn ang="0">
                    <a:pos x="T0" y="T1"/>
                  </a:cxn>
                  <a:cxn ang="0">
                    <a:pos x="T2" y="T3"/>
                  </a:cxn>
                  <a:cxn ang="0">
                    <a:pos x="T4" y="T5"/>
                  </a:cxn>
                  <a:cxn ang="0">
                    <a:pos x="T6" y="T7"/>
                  </a:cxn>
                  <a:cxn ang="0">
                    <a:pos x="T8" y="T9"/>
                  </a:cxn>
                </a:cxnLst>
                <a:rect l="0" t="0" r="r" b="b"/>
                <a:pathLst>
                  <a:path w="34" h="33">
                    <a:moveTo>
                      <a:pt x="34" y="17"/>
                    </a:moveTo>
                    <a:cubicBezTo>
                      <a:pt x="30" y="28"/>
                      <a:pt x="20" y="33"/>
                      <a:pt x="8" y="29"/>
                    </a:cubicBezTo>
                    <a:cubicBezTo>
                      <a:pt x="5" y="26"/>
                      <a:pt x="2" y="21"/>
                      <a:pt x="0" y="17"/>
                    </a:cubicBezTo>
                    <a:cubicBezTo>
                      <a:pt x="1" y="10"/>
                      <a:pt x="3" y="3"/>
                      <a:pt x="11" y="0"/>
                    </a:cubicBezTo>
                    <a:cubicBezTo>
                      <a:pt x="22" y="1"/>
                      <a:pt x="31" y="6"/>
                      <a:pt x="3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5" name="Freeform 95"/>
              <p:cNvSpPr>
                <a:spLocks/>
              </p:cNvSpPr>
              <p:nvPr userDrawn="1"/>
            </p:nvSpPr>
            <p:spPr bwMode="auto">
              <a:xfrm>
                <a:off x="600" y="-1160"/>
                <a:ext cx="87" cy="87"/>
              </a:xfrm>
              <a:custGeom>
                <a:avLst/>
                <a:gdLst>
                  <a:gd name="T0" fmla="*/ 37 w 37"/>
                  <a:gd name="T1" fmla="*/ 18 h 37"/>
                  <a:gd name="T2" fmla="*/ 21 w 37"/>
                  <a:gd name="T3" fmla="*/ 36 h 37"/>
                  <a:gd name="T4" fmla="*/ 0 w 37"/>
                  <a:gd name="T5" fmla="*/ 23 h 37"/>
                  <a:gd name="T6" fmla="*/ 11 w 37"/>
                  <a:gd name="T7" fmla="*/ 4 h 37"/>
                  <a:gd name="T8" fmla="*/ 37 w 37"/>
                  <a:gd name="T9" fmla="*/ 18 h 37"/>
                </a:gdLst>
                <a:ahLst/>
                <a:cxnLst>
                  <a:cxn ang="0">
                    <a:pos x="T0" y="T1"/>
                  </a:cxn>
                  <a:cxn ang="0">
                    <a:pos x="T2" y="T3"/>
                  </a:cxn>
                  <a:cxn ang="0">
                    <a:pos x="T4" y="T5"/>
                  </a:cxn>
                  <a:cxn ang="0">
                    <a:pos x="T6" y="T7"/>
                  </a:cxn>
                  <a:cxn ang="0">
                    <a:pos x="T8" y="T9"/>
                  </a:cxn>
                </a:cxnLst>
                <a:rect l="0" t="0" r="r" b="b"/>
                <a:pathLst>
                  <a:path w="37" h="37">
                    <a:moveTo>
                      <a:pt x="37" y="18"/>
                    </a:moveTo>
                    <a:cubicBezTo>
                      <a:pt x="36" y="26"/>
                      <a:pt x="28" y="33"/>
                      <a:pt x="21" y="36"/>
                    </a:cubicBezTo>
                    <a:cubicBezTo>
                      <a:pt x="11" y="37"/>
                      <a:pt x="5" y="30"/>
                      <a:pt x="0" y="23"/>
                    </a:cubicBezTo>
                    <a:cubicBezTo>
                      <a:pt x="0" y="15"/>
                      <a:pt x="4" y="5"/>
                      <a:pt x="11" y="4"/>
                    </a:cubicBezTo>
                    <a:cubicBezTo>
                      <a:pt x="22" y="0"/>
                      <a:pt x="34" y="7"/>
                      <a:pt x="3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6" name="Freeform 96"/>
              <p:cNvSpPr>
                <a:spLocks/>
              </p:cNvSpPr>
              <p:nvPr userDrawn="1"/>
            </p:nvSpPr>
            <p:spPr bwMode="auto">
              <a:xfrm>
                <a:off x="475" y="-1153"/>
                <a:ext cx="92" cy="87"/>
              </a:xfrm>
              <a:custGeom>
                <a:avLst/>
                <a:gdLst>
                  <a:gd name="T0" fmla="*/ 34 w 39"/>
                  <a:gd name="T1" fmla="*/ 8 h 37"/>
                  <a:gd name="T2" fmla="*/ 37 w 39"/>
                  <a:gd name="T3" fmla="*/ 24 h 37"/>
                  <a:gd name="T4" fmla="*/ 13 w 39"/>
                  <a:gd name="T5" fmla="*/ 32 h 37"/>
                  <a:gd name="T6" fmla="*/ 2 w 39"/>
                  <a:gd name="T7" fmla="*/ 13 h 37"/>
                  <a:gd name="T8" fmla="*/ 16 w 39"/>
                  <a:gd name="T9" fmla="*/ 2 h 37"/>
                  <a:gd name="T10" fmla="*/ 34 w 39"/>
                  <a:gd name="T11" fmla="*/ 8 h 37"/>
                </a:gdLst>
                <a:ahLst/>
                <a:cxnLst>
                  <a:cxn ang="0">
                    <a:pos x="T0" y="T1"/>
                  </a:cxn>
                  <a:cxn ang="0">
                    <a:pos x="T2" y="T3"/>
                  </a:cxn>
                  <a:cxn ang="0">
                    <a:pos x="T4" y="T5"/>
                  </a:cxn>
                  <a:cxn ang="0">
                    <a:pos x="T6" y="T7"/>
                  </a:cxn>
                  <a:cxn ang="0">
                    <a:pos x="T8" y="T9"/>
                  </a:cxn>
                  <a:cxn ang="0">
                    <a:pos x="T10" y="T11"/>
                  </a:cxn>
                </a:cxnLst>
                <a:rect l="0" t="0" r="r" b="b"/>
                <a:pathLst>
                  <a:path w="39" h="37">
                    <a:moveTo>
                      <a:pt x="34" y="8"/>
                    </a:moveTo>
                    <a:cubicBezTo>
                      <a:pt x="37" y="11"/>
                      <a:pt x="39" y="19"/>
                      <a:pt x="37" y="24"/>
                    </a:cubicBezTo>
                    <a:cubicBezTo>
                      <a:pt x="31" y="29"/>
                      <a:pt x="22" y="37"/>
                      <a:pt x="13" y="32"/>
                    </a:cubicBezTo>
                    <a:cubicBezTo>
                      <a:pt x="7" y="27"/>
                      <a:pt x="0" y="23"/>
                      <a:pt x="2" y="13"/>
                    </a:cubicBezTo>
                    <a:cubicBezTo>
                      <a:pt x="6" y="9"/>
                      <a:pt x="11" y="3"/>
                      <a:pt x="16" y="2"/>
                    </a:cubicBezTo>
                    <a:cubicBezTo>
                      <a:pt x="24" y="0"/>
                      <a:pt x="28" y="4"/>
                      <a:pt x="3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7" name="Freeform 97"/>
              <p:cNvSpPr>
                <a:spLocks/>
              </p:cNvSpPr>
              <p:nvPr userDrawn="1"/>
            </p:nvSpPr>
            <p:spPr bwMode="auto">
              <a:xfrm>
                <a:off x="5753" y="-1139"/>
                <a:ext cx="95" cy="83"/>
              </a:xfrm>
              <a:custGeom>
                <a:avLst/>
                <a:gdLst>
                  <a:gd name="T0" fmla="*/ 40 w 40"/>
                  <a:gd name="T1" fmla="*/ 14 h 35"/>
                  <a:gd name="T2" fmla="*/ 27 w 40"/>
                  <a:gd name="T3" fmla="*/ 32 h 35"/>
                  <a:gd name="T4" fmla="*/ 6 w 40"/>
                  <a:gd name="T5" fmla="*/ 27 h 35"/>
                  <a:gd name="T6" fmla="*/ 2 w 40"/>
                  <a:gd name="T7" fmla="*/ 13 h 35"/>
                  <a:gd name="T8" fmla="*/ 21 w 40"/>
                  <a:gd name="T9" fmla="*/ 0 h 35"/>
                  <a:gd name="T10" fmla="*/ 40 w 40"/>
                  <a:gd name="T11" fmla="*/ 14 h 35"/>
                </a:gdLst>
                <a:ahLst/>
                <a:cxnLst>
                  <a:cxn ang="0">
                    <a:pos x="T0" y="T1"/>
                  </a:cxn>
                  <a:cxn ang="0">
                    <a:pos x="T2" y="T3"/>
                  </a:cxn>
                  <a:cxn ang="0">
                    <a:pos x="T4" y="T5"/>
                  </a:cxn>
                  <a:cxn ang="0">
                    <a:pos x="T6" y="T7"/>
                  </a:cxn>
                  <a:cxn ang="0">
                    <a:pos x="T8" y="T9"/>
                  </a:cxn>
                  <a:cxn ang="0">
                    <a:pos x="T10" y="T11"/>
                  </a:cxn>
                </a:cxnLst>
                <a:rect l="0" t="0" r="r" b="b"/>
                <a:pathLst>
                  <a:path w="40" h="35">
                    <a:moveTo>
                      <a:pt x="40" y="14"/>
                    </a:moveTo>
                    <a:cubicBezTo>
                      <a:pt x="40" y="22"/>
                      <a:pt x="32" y="29"/>
                      <a:pt x="27" y="32"/>
                    </a:cubicBezTo>
                    <a:cubicBezTo>
                      <a:pt x="20" y="35"/>
                      <a:pt x="11" y="33"/>
                      <a:pt x="6" y="27"/>
                    </a:cubicBezTo>
                    <a:cubicBezTo>
                      <a:pt x="0" y="26"/>
                      <a:pt x="2" y="18"/>
                      <a:pt x="2" y="13"/>
                    </a:cubicBezTo>
                    <a:cubicBezTo>
                      <a:pt x="7" y="6"/>
                      <a:pt x="14" y="2"/>
                      <a:pt x="21" y="0"/>
                    </a:cubicBezTo>
                    <a:cubicBezTo>
                      <a:pt x="29" y="2"/>
                      <a:pt x="35" y="8"/>
                      <a:pt x="4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8" name="Freeform 98"/>
              <p:cNvSpPr>
                <a:spLocks/>
              </p:cNvSpPr>
              <p:nvPr userDrawn="1"/>
            </p:nvSpPr>
            <p:spPr bwMode="auto">
              <a:xfrm>
                <a:off x="5912" y="-1120"/>
                <a:ext cx="80" cy="76"/>
              </a:xfrm>
              <a:custGeom>
                <a:avLst/>
                <a:gdLst>
                  <a:gd name="T0" fmla="*/ 34 w 34"/>
                  <a:gd name="T1" fmla="*/ 15 h 32"/>
                  <a:gd name="T2" fmla="*/ 16 w 34"/>
                  <a:gd name="T3" fmla="*/ 32 h 32"/>
                  <a:gd name="T4" fmla="*/ 2 w 34"/>
                  <a:gd name="T5" fmla="*/ 20 h 32"/>
                  <a:gd name="T6" fmla="*/ 10 w 34"/>
                  <a:gd name="T7" fmla="*/ 5 h 32"/>
                  <a:gd name="T8" fmla="*/ 34 w 34"/>
                  <a:gd name="T9" fmla="*/ 15 h 32"/>
                </a:gdLst>
                <a:ahLst/>
                <a:cxnLst>
                  <a:cxn ang="0">
                    <a:pos x="T0" y="T1"/>
                  </a:cxn>
                  <a:cxn ang="0">
                    <a:pos x="T2" y="T3"/>
                  </a:cxn>
                  <a:cxn ang="0">
                    <a:pos x="T4" y="T5"/>
                  </a:cxn>
                  <a:cxn ang="0">
                    <a:pos x="T6" y="T7"/>
                  </a:cxn>
                  <a:cxn ang="0">
                    <a:pos x="T8" y="T9"/>
                  </a:cxn>
                </a:cxnLst>
                <a:rect l="0" t="0" r="r" b="b"/>
                <a:pathLst>
                  <a:path w="34" h="32">
                    <a:moveTo>
                      <a:pt x="34" y="15"/>
                    </a:moveTo>
                    <a:cubicBezTo>
                      <a:pt x="31" y="23"/>
                      <a:pt x="25" y="31"/>
                      <a:pt x="16" y="32"/>
                    </a:cubicBezTo>
                    <a:cubicBezTo>
                      <a:pt x="10" y="31"/>
                      <a:pt x="0" y="29"/>
                      <a:pt x="2" y="20"/>
                    </a:cubicBezTo>
                    <a:cubicBezTo>
                      <a:pt x="2" y="14"/>
                      <a:pt x="6" y="7"/>
                      <a:pt x="10" y="5"/>
                    </a:cubicBezTo>
                    <a:cubicBezTo>
                      <a:pt x="20" y="0"/>
                      <a:pt x="31" y="5"/>
                      <a:pt x="3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9" name="Freeform 99"/>
              <p:cNvSpPr>
                <a:spLocks/>
              </p:cNvSpPr>
              <p:nvPr userDrawn="1"/>
            </p:nvSpPr>
            <p:spPr bwMode="auto">
              <a:xfrm>
                <a:off x="92" y="-1080"/>
                <a:ext cx="94" cy="90"/>
              </a:xfrm>
              <a:custGeom>
                <a:avLst/>
                <a:gdLst>
                  <a:gd name="T0" fmla="*/ 38 w 40"/>
                  <a:gd name="T1" fmla="*/ 11 h 38"/>
                  <a:gd name="T2" fmla="*/ 27 w 40"/>
                  <a:gd name="T3" fmla="*/ 34 h 38"/>
                  <a:gd name="T4" fmla="*/ 9 w 40"/>
                  <a:gd name="T5" fmla="*/ 30 h 38"/>
                  <a:gd name="T6" fmla="*/ 4 w 40"/>
                  <a:gd name="T7" fmla="*/ 10 h 38"/>
                  <a:gd name="T8" fmla="*/ 20 w 40"/>
                  <a:gd name="T9" fmla="*/ 0 h 38"/>
                  <a:gd name="T10" fmla="*/ 38 w 40"/>
                  <a:gd name="T11" fmla="*/ 11 h 38"/>
                </a:gdLst>
                <a:ahLst/>
                <a:cxnLst>
                  <a:cxn ang="0">
                    <a:pos x="T0" y="T1"/>
                  </a:cxn>
                  <a:cxn ang="0">
                    <a:pos x="T2" y="T3"/>
                  </a:cxn>
                  <a:cxn ang="0">
                    <a:pos x="T4" y="T5"/>
                  </a:cxn>
                  <a:cxn ang="0">
                    <a:pos x="T6" y="T7"/>
                  </a:cxn>
                  <a:cxn ang="0">
                    <a:pos x="T8" y="T9"/>
                  </a:cxn>
                  <a:cxn ang="0">
                    <a:pos x="T10" y="T11"/>
                  </a:cxn>
                </a:cxnLst>
                <a:rect l="0" t="0" r="r" b="b"/>
                <a:pathLst>
                  <a:path w="40" h="38">
                    <a:moveTo>
                      <a:pt x="38" y="11"/>
                    </a:moveTo>
                    <a:cubicBezTo>
                      <a:pt x="40" y="23"/>
                      <a:pt x="36" y="30"/>
                      <a:pt x="27" y="34"/>
                    </a:cubicBezTo>
                    <a:cubicBezTo>
                      <a:pt x="20" y="38"/>
                      <a:pt x="13" y="33"/>
                      <a:pt x="9" y="30"/>
                    </a:cubicBezTo>
                    <a:cubicBezTo>
                      <a:pt x="4" y="25"/>
                      <a:pt x="0" y="17"/>
                      <a:pt x="4" y="10"/>
                    </a:cubicBezTo>
                    <a:cubicBezTo>
                      <a:pt x="6" y="1"/>
                      <a:pt x="14" y="3"/>
                      <a:pt x="20" y="0"/>
                    </a:cubicBezTo>
                    <a:cubicBezTo>
                      <a:pt x="29" y="1"/>
                      <a:pt x="33" y="4"/>
                      <a:pt x="3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0" name="Freeform 100"/>
              <p:cNvSpPr>
                <a:spLocks/>
              </p:cNvSpPr>
              <p:nvPr userDrawn="1"/>
            </p:nvSpPr>
            <p:spPr bwMode="auto">
              <a:xfrm>
                <a:off x="201" y="-1077"/>
                <a:ext cx="99" cy="97"/>
              </a:xfrm>
              <a:custGeom>
                <a:avLst/>
                <a:gdLst>
                  <a:gd name="T0" fmla="*/ 39 w 42"/>
                  <a:gd name="T1" fmla="*/ 19 h 41"/>
                  <a:gd name="T2" fmla="*/ 32 w 42"/>
                  <a:gd name="T3" fmla="*/ 35 h 41"/>
                  <a:gd name="T4" fmla="*/ 14 w 42"/>
                  <a:gd name="T5" fmla="*/ 37 h 41"/>
                  <a:gd name="T6" fmla="*/ 7 w 42"/>
                  <a:gd name="T7" fmla="*/ 14 h 41"/>
                  <a:gd name="T8" fmla="*/ 39 w 42"/>
                  <a:gd name="T9" fmla="*/ 19 h 41"/>
                </a:gdLst>
                <a:ahLst/>
                <a:cxnLst>
                  <a:cxn ang="0">
                    <a:pos x="T0" y="T1"/>
                  </a:cxn>
                  <a:cxn ang="0">
                    <a:pos x="T2" y="T3"/>
                  </a:cxn>
                  <a:cxn ang="0">
                    <a:pos x="T4" y="T5"/>
                  </a:cxn>
                  <a:cxn ang="0">
                    <a:pos x="T6" y="T7"/>
                  </a:cxn>
                  <a:cxn ang="0">
                    <a:pos x="T8" y="T9"/>
                  </a:cxn>
                </a:cxnLst>
                <a:rect l="0" t="0" r="r" b="b"/>
                <a:pathLst>
                  <a:path w="42" h="41">
                    <a:moveTo>
                      <a:pt x="39" y="19"/>
                    </a:moveTo>
                    <a:cubicBezTo>
                      <a:pt x="42" y="27"/>
                      <a:pt x="34" y="29"/>
                      <a:pt x="32" y="35"/>
                    </a:cubicBezTo>
                    <a:cubicBezTo>
                      <a:pt x="27" y="38"/>
                      <a:pt x="20" y="41"/>
                      <a:pt x="14" y="37"/>
                    </a:cubicBezTo>
                    <a:cubicBezTo>
                      <a:pt x="8" y="31"/>
                      <a:pt x="0" y="23"/>
                      <a:pt x="7" y="14"/>
                    </a:cubicBezTo>
                    <a:cubicBezTo>
                      <a:pt x="14" y="0"/>
                      <a:pt x="35" y="7"/>
                      <a:pt x="39"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1" name="Freeform 101"/>
              <p:cNvSpPr>
                <a:spLocks/>
              </p:cNvSpPr>
              <p:nvPr userDrawn="1"/>
            </p:nvSpPr>
            <p:spPr bwMode="auto">
              <a:xfrm>
                <a:off x="5635" y="-1066"/>
                <a:ext cx="81" cy="78"/>
              </a:xfrm>
              <a:custGeom>
                <a:avLst/>
                <a:gdLst>
                  <a:gd name="T0" fmla="*/ 33 w 34"/>
                  <a:gd name="T1" fmla="*/ 9 h 33"/>
                  <a:gd name="T2" fmla="*/ 20 w 34"/>
                  <a:gd name="T3" fmla="*/ 31 h 33"/>
                  <a:gd name="T4" fmla="*/ 1 w 34"/>
                  <a:gd name="T5" fmla="*/ 20 h 33"/>
                  <a:gd name="T6" fmla="*/ 11 w 34"/>
                  <a:gd name="T7" fmla="*/ 1 h 33"/>
                  <a:gd name="T8" fmla="*/ 33 w 34"/>
                  <a:gd name="T9" fmla="*/ 9 h 33"/>
                </a:gdLst>
                <a:ahLst/>
                <a:cxnLst>
                  <a:cxn ang="0">
                    <a:pos x="T0" y="T1"/>
                  </a:cxn>
                  <a:cxn ang="0">
                    <a:pos x="T2" y="T3"/>
                  </a:cxn>
                  <a:cxn ang="0">
                    <a:pos x="T4" y="T5"/>
                  </a:cxn>
                  <a:cxn ang="0">
                    <a:pos x="T6" y="T7"/>
                  </a:cxn>
                  <a:cxn ang="0">
                    <a:pos x="T8" y="T9"/>
                  </a:cxn>
                </a:cxnLst>
                <a:rect l="0" t="0" r="r" b="b"/>
                <a:pathLst>
                  <a:path w="34" h="33">
                    <a:moveTo>
                      <a:pt x="33" y="9"/>
                    </a:moveTo>
                    <a:cubicBezTo>
                      <a:pt x="34" y="19"/>
                      <a:pt x="26" y="25"/>
                      <a:pt x="20" y="31"/>
                    </a:cubicBezTo>
                    <a:cubicBezTo>
                      <a:pt x="11" y="33"/>
                      <a:pt x="2" y="27"/>
                      <a:pt x="1" y="20"/>
                    </a:cubicBezTo>
                    <a:cubicBezTo>
                      <a:pt x="0" y="12"/>
                      <a:pt x="4" y="6"/>
                      <a:pt x="11" y="1"/>
                    </a:cubicBezTo>
                    <a:cubicBezTo>
                      <a:pt x="20" y="0"/>
                      <a:pt x="28" y="1"/>
                      <a:pt x="3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2" name="Freeform 102"/>
              <p:cNvSpPr>
                <a:spLocks/>
              </p:cNvSpPr>
              <p:nvPr userDrawn="1"/>
            </p:nvSpPr>
            <p:spPr bwMode="auto">
              <a:xfrm>
                <a:off x="5805" y="-1040"/>
                <a:ext cx="95" cy="95"/>
              </a:xfrm>
              <a:custGeom>
                <a:avLst/>
                <a:gdLst>
                  <a:gd name="T0" fmla="*/ 40 w 40"/>
                  <a:gd name="T1" fmla="*/ 13 h 40"/>
                  <a:gd name="T2" fmla="*/ 29 w 40"/>
                  <a:gd name="T3" fmla="*/ 38 h 40"/>
                  <a:gd name="T4" fmla="*/ 6 w 40"/>
                  <a:gd name="T5" fmla="*/ 34 h 40"/>
                  <a:gd name="T6" fmla="*/ 2 w 40"/>
                  <a:gd name="T7" fmla="*/ 13 h 40"/>
                  <a:gd name="T8" fmla="*/ 26 w 40"/>
                  <a:gd name="T9" fmla="*/ 2 h 40"/>
                  <a:gd name="T10" fmla="*/ 40 w 40"/>
                  <a:gd name="T11" fmla="*/ 13 h 40"/>
                </a:gdLst>
                <a:ahLst/>
                <a:cxnLst>
                  <a:cxn ang="0">
                    <a:pos x="T0" y="T1"/>
                  </a:cxn>
                  <a:cxn ang="0">
                    <a:pos x="T2" y="T3"/>
                  </a:cxn>
                  <a:cxn ang="0">
                    <a:pos x="T4" y="T5"/>
                  </a:cxn>
                  <a:cxn ang="0">
                    <a:pos x="T6" y="T7"/>
                  </a:cxn>
                  <a:cxn ang="0">
                    <a:pos x="T8" y="T9"/>
                  </a:cxn>
                  <a:cxn ang="0">
                    <a:pos x="T10" y="T11"/>
                  </a:cxn>
                </a:cxnLst>
                <a:rect l="0" t="0" r="r" b="b"/>
                <a:pathLst>
                  <a:path w="40" h="40">
                    <a:moveTo>
                      <a:pt x="40" y="13"/>
                    </a:moveTo>
                    <a:cubicBezTo>
                      <a:pt x="38" y="22"/>
                      <a:pt x="39" y="32"/>
                      <a:pt x="29" y="38"/>
                    </a:cubicBezTo>
                    <a:cubicBezTo>
                      <a:pt x="22" y="40"/>
                      <a:pt x="12" y="39"/>
                      <a:pt x="6" y="34"/>
                    </a:cubicBezTo>
                    <a:cubicBezTo>
                      <a:pt x="1" y="29"/>
                      <a:pt x="0" y="20"/>
                      <a:pt x="2" y="13"/>
                    </a:cubicBezTo>
                    <a:cubicBezTo>
                      <a:pt x="7" y="6"/>
                      <a:pt x="16" y="0"/>
                      <a:pt x="26" y="2"/>
                    </a:cubicBezTo>
                    <a:cubicBezTo>
                      <a:pt x="32" y="6"/>
                      <a:pt x="34" y="11"/>
                      <a:pt x="4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3" name="Freeform 103"/>
              <p:cNvSpPr>
                <a:spLocks/>
              </p:cNvSpPr>
              <p:nvPr userDrawn="1"/>
            </p:nvSpPr>
            <p:spPr bwMode="auto">
              <a:xfrm>
                <a:off x="16" y="-1014"/>
                <a:ext cx="90" cy="95"/>
              </a:xfrm>
              <a:custGeom>
                <a:avLst/>
                <a:gdLst>
                  <a:gd name="T0" fmla="*/ 34 w 38"/>
                  <a:gd name="T1" fmla="*/ 23 h 40"/>
                  <a:gd name="T2" fmla="*/ 26 w 38"/>
                  <a:gd name="T3" fmla="*/ 36 h 40"/>
                  <a:gd name="T4" fmla="*/ 7 w 38"/>
                  <a:gd name="T5" fmla="*/ 34 h 40"/>
                  <a:gd name="T6" fmla="*/ 4 w 38"/>
                  <a:gd name="T7" fmla="*/ 16 h 40"/>
                  <a:gd name="T8" fmla="*/ 34 w 38"/>
                  <a:gd name="T9" fmla="*/ 23 h 40"/>
                </a:gdLst>
                <a:ahLst/>
                <a:cxnLst>
                  <a:cxn ang="0">
                    <a:pos x="T0" y="T1"/>
                  </a:cxn>
                  <a:cxn ang="0">
                    <a:pos x="T2" y="T3"/>
                  </a:cxn>
                  <a:cxn ang="0">
                    <a:pos x="T4" y="T5"/>
                  </a:cxn>
                  <a:cxn ang="0">
                    <a:pos x="T6" y="T7"/>
                  </a:cxn>
                  <a:cxn ang="0">
                    <a:pos x="T8" y="T9"/>
                  </a:cxn>
                </a:cxnLst>
                <a:rect l="0" t="0" r="r" b="b"/>
                <a:pathLst>
                  <a:path w="38" h="40">
                    <a:moveTo>
                      <a:pt x="34" y="23"/>
                    </a:moveTo>
                    <a:cubicBezTo>
                      <a:pt x="38" y="31"/>
                      <a:pt x="29" y="32"/>
                      <a:pt x="26" y="36"/>
                    </a:cubicBezTo>
                    <a:cubicBezTo>
                      <a:pt x="19" y="40"/>
                      <a:pt x="13" y="37"/>
                      <a:pt x="7" y="34"/>
                    </a:cubicBezTo>
                    <a:cubicBezTo>
                      <a:pt x="0" y="31"/>
                      <a:pt x="3" y="21"/>
                      <a:pt x="4" y="16"/>
                    </a:cubicBezTo>
                    <a:cubicBezTo>
                      <a:pt x="13" y="0"/>
                      <a:pt x="30" y="11"/>
                      <a:pt x="3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4" name="Freeform 104"/>
              <p:cNvSpPr>
                <a:spLocks/>
              </p:cNvSpPr>
              <p:nvPr userDrawn="1"/>
            </p:nvSpPr>
            <p:spPr bwMode="auto">
              <a:xfrm>
                <a:off x="5484" y="-990"/>
                <a:ext cx="281" cy="128"/>
              </a:xfrm>
              <a:custGeom>
                <a:avLst/>
                <a:gdLst>
                  <a:gd name="T0" fmla="*/ 115 w 119"/>
                  <a:gd name="T1" fmla="*/ 31 h 54"/>
                  <a:gd name="T2" fmla="*/ 116 w 119"/>
                  <a:gd name="T3" fmla="*/ 40 h 54"/>
                  <a:gd name="T4" fmla="*/ 39 w 119"/>
                  <a:gd name="T5" fmla="*/ 36 h 54"/>
                  <a:gd name="T6" fmla="*/ 0 w 119"/>
                  <a:gd name="T7" fmla="*/ 15 h 54"/>
                  <a:gd name="T8" fmla="*/ 35 w 119"/>
                  <a:gd name="T9" fmla="*/ 0 h 54"/>
                  <a:gd name="T10" fmla="*/ 115 w 119"/>
                  <a:gd name="T11" fmla="*/ 31 h 54"/>
                </a:gdLst>
                <a:ahLst/>
                <a:cxnLst>
                  <a:cxn ang="0">
                    <a:pos x="T0" y="T1"/>
                  </a:cxn>
                  <a:cxn ang="0">
                    <a:pos x="T2" y="T3"/>
                  </a:cxn>
                  <a:cxn ang="0">
                    <a:pos x="T4" y="T5"/>
                  </a:cxn>
                  <a:cxn ang="0">
                    <a:pos x="T6" y="T7"/>
                  </a:cxn>
                  <a:cxn ang="0">
                    <a:pos x="T8" y="T9"/>
                  </a:cxn>
                  <a:cxn ang="0">
                    <a:pos x="T10" y="T11"/>
                  </a:cxn>
                </a:cxnLst>
                <a:rect l="0" t="0" r="r" b="b"/>
                <a:pathLst>
                  <a:path w="119" h="54">
                    <a:moveTo>
                      <a:pt x="115" y="31"/>
                    </a:moveTo>
                    <a:cubicBezTo>
                      <a:pt x="119" y="32"/>
                      <a:pt x="117" y="38"/>
                      <a:pt x="116" y="40"/>
                    </a:cubicBezTo>
                    <a:cubicBezTo>
                      <a:pt x="93" y="51"/>
                      <a:pt x="59" y="54"/>
                      <a:pt x="39" y="36"/>
                    </a:cubicBezTo>
                    <a:cubicBezTo>
                      <a:pt x="27" y="26"/>
                      <a:pt x="13" y="22"/>
                      <a:pt x="0" y="15"/>
                    </a:cubicBezTo>
                    <a:cubicBezTo>
                      <a:pt x="5" y="2"/>
                      <a:pt x="22" y="3"/>
                      <a:pt x="35" y="0"/>
                    </a:cubicBezTo>
                    <a:cubicBezTo>
                      <a:pt x="63" y="4"/>
                      <a:pt x="85" y="30"/>
                      <a:pt x="115"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5" name="Freeform 105"/>
              <p:cNvSpPr>
                <a:spLocks/>
              </p:cNvSpPr>
              <p:nvPr userDrawn="1"/>
            </p:nvSpPr>
            <p:spPr bwMode="auto">
              <a:xfrm>
                <a:off x="123" y="-976"/>
                <a:ext cx="87" cy="92"/>
              </a:xfrm>
              <a:custGeom>
                <a:avLst/>
                <a:gdLst>
                  <a:gd name="T0" fmla="*/ 35 w 37"/>
                  <a:gd name="T1" fmla="*/ 16 h 39"/>
                  <a:gd name="T2" fmla="*/ 29 w 37"/>
                  <a:gd name="T3" fmla="*/ 33 h 39"/>
                  <a:gd name="T4" fmla="*/ 13 w 37"/>
                  <a:gd name="T5" fmla="*/ 35 h 39"/>
                  <a:gd name="T6" fmla="*/ 6 w 37"/>
                  <a:gd name="T7" fmla="*/ 11 h 39"/>
                  <a:gd name="T8" fmla="*/ 35 w 37"/>
                  <a:gd name="T9" fmla="*/ 16 h 39"/>
                </a:gdLst>
                <a:ahLst/>
                <a:cxnLst>
                  <a:cxn ang="0">
                    <a:pos x="T0" y="T1"/>
                  </a:cxn>
                  <a:cxn ang="0">
                    <a:pos x="T2" y="T3"/>
                  </a:cxn>
                  <a:cxn ang="0">
                    <a:pos x="T4" y="T5"/>
                  </a:cxn>
                  <a:cxn ang="0">
                    <a:pos x="T6" y="T7"/>
                  </a:cxn>
                  <a:cxn ang="0">
                    <a:pos x="T8" y="T9"/>
                  </a:cxn>
                </a:cxnLst>
                <a:rect l="0" t="0" r="r" b="b"/>
                <a:pathLst>
                  <a:path w="37" h="39">
                    <a:moveTo>
                      <a:pt x="35" y="16"/>
                    </a:moveTo>
                    <a:cubicBezTo>
                      <a:pt x="37" y="24"/>
                      <a:pt x="31" y="27"/>
                      <a:pt x="29" y="33"/>
                    </a:cubicBezTo>
                    <a:cubicBezTo>
                      <a:pt x="25" y="39"/>
                      <a:pt x="18" y="37"/>
                      <a:pt x="13" y="35"/>
                    </a:cubicBezTo>
                    <a:cubicBezTo>
                      <a:pt x="4" y="29"/>
                      <a:pt x="0" y="18"/>
                      <a:pt x="6" y="11"/>
                    </a:cubicBezTo>
                    <a:cubicBezTo>
                      <a:pt x="17" y="0"/>
                      <a:pt x="29" y="6"/>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6" name="Freeform 106"/>
              <p:cNvSpPr>
                <a:spLocks/>
              </p:cNvSpPr>
              <p:nvPr userDrawn="1"/>
            </p:nvSpPr>
            <p:spPr bwMode="auto">
              <a:xfrm>
                <a:off x="307" y="-966"/>
                <a:ext cx="106" cy="101"/>
              </a:xfrm>
              <a:custGeom>
                <a:avLst/>
                <a:gdLst>
                  <a:gd name="T0" fmla="*/ 41 w 45"/>
                  <a:gd name="T1" fmla="*/ 18 h 43"/>
                  <a:gd name="T2" fmla="*/ 32 w 45"/>
                  <a:gd name="T3" fmla="*/ 40 h 43"/>
                  <a:gd name="T4" fmla="*/ 14 w 45"/>
                  <a:gd name="T5" fmla="*/ 37 h 43"/>
                  <a:gd name="T6" fmla="*/ 9 w 45"/>
                  <a:gd name="T7" fmla="*/ 14 h 43"/>
                  <a:gd name="T8" fmla="*/ 41 w 45"/>
                  <a:gd name="T9" fmla="*/ 18 h 43"/>
                </a:gdLst>
                <a:ahLst/>
                <a:cxnLst>
                  <a:cxn ang="0">
                    <a:pos x="T0" y="T1"/>
                  </a:cxn>
                  <a:cxn ang="0">
                    <a:pos x="T2" y="T3"/>
                  </a:cxn>
                  <a:cxn ang="0">
                    <a:pos x="T4" y="T5"/>
                  </a:cxn>
                  <a:cxn ang="0">
                    <a:pos x="T6" y="T7"/>
                  </a:cxn>
                  <a:cxn ang="0">
                    <a:pos x="T8" y="T9"/>
                  </a:cxn>
                </a:cxnLst>
                <a:rect l="0" t="0" r="r" b="b"/>
                <a:pathLst>
                  <a:path w="45" h="43">
                    <a:moveTo>
                      <a:pt x="41" y="18"/>
                    </a:moveTo>
                    <a:cubicBezTo>
                      <a:pt x="45" y="27"/>
                      <a:pt x="39" y="35"/>
                      <a:pt x="32" y="40"/>
                    </a:cubicBezTo>
                    <a:cubicBezTo>
                      <a:pt x="25" y="43"/>
                      <a:pt x="19" y="38"/>
                      <a:pt x="14" y="37"/>
                    </a:cubicBezTo>
                    <a:cubicBezTo>
                      <a:pt x="9" y="30"/>
                      <a:pt x="0" y="22"/>
                      <a:pt x="9" y="14"/>
                    </a:cubicBezTo>
                    <a:cubicBezTo>
                      <a:pt x="17" y="0"/>
                      <a:pt x="35" y="8"/>
                      <a:pt x="4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7" name="Freeform 107"/>
              <p:cNvSpPr>
                <a:spLocks/>
              </p:cNvSpPr>
              <p:nvPr userDrawn="1"/>
            </p:nvSpPr>
            <p:spPr bwMode="auto">
              <a:xfrm>
                <a:off x="2677" y="-893"/>
                <a:ext cx="350" cy="470"/>
              </a:xfrm>
              <a:custGeom>
                <a:avLst/>
                <a:gdLst>
                  <a:gd name="T0" fmla="*/ 148 w 148"/>
                  <a:gd name="T1" fmla="*/ 28 h 199"/>
                  <a:gd name="T2" fmla="*/ 119 w 148"/>
                  <a:gd name="T3" fmla="*/ 51 h 199"/>
                  <a:gd name="T4" fmla="*/ 138 w 148"/>
                  <a:gd name="T5" fmla="*/ 105 h 199"/>
                  <a:gd name="T6" fmla="*/ 142 w 148"/>
                  <a:gd name="T7" fmla="*/ 154 h 199"/>
                  <a:gd name="T8" fmla="*/ 106 w 148"/>
                  <a:gd name="T9" fmla="*/ 185 h 199"/>
                  <a:gd name="T10" fmla="*/ 25 w 148"/>
                  <a:gd name="T11" fmla="*/ 165 h 199"/>
                  <a:gd name="T12" fmla="*/ 10 w 148"/>
                  <a:gd name="T13" fmla="*/ 119 h 199"/>
                  <a:gd name="T14" fmla="*/ 19 w 148"/>
                  <a:gd name="T15" fmla="*/ 115 h 199"/>
                  <a:gd name="T16" fmla="*/ 13 w 148"/>
                  <a:gd name="T17" fmla="*/ 98 h 199"/>
                  <a:gd name="T18" fmla="*/ 26 w 148"/>
                  <a:gd name="T19" fmla="*/ 63 h 199"/>
                  <a:gd name="T20" fmla="*/ 103 w 148"/>
                  <a:gd name="T21" fmla="*/ 103 h 199"/>
                  <a:gd name="T22" fmla="*/ 117 w 148"/>
                  <a:gd name="T23" fmla="*/ 115 h 199"/>
                  <a:gd name="T24" fmla="*/ 98 w 148"/>
                  <a:gd name="T25" fmla="*/ 45 h 199"/>
                  <a:gd name="T26" fmla="*/ 109 w 148"/>
                  <a:gd name="T27" fmla="*/ 13 h 199"/>
                  <a:gd name="T28" fmla="*/ 148 w 148"/>
                  <a:gd name="T29" fmla="*/ 2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99">
                    <a:moveTo>
                      <a:pt x="148" y="28"/>
                    </a:moveTo>
                    <a:cubicBezTo>
                      <a:pt x="147" y="47"/>
                      <a:pt x="115" y="25"/>
                      <a:pt x="119" y="51"/>
                    </a:cubicBezTo>
                    <a:cubicBezTo>
                      <a:pt x="124" y="70"/>
                      <a:pt x="128" y="92"/>
                      <a:pt x="138" y="105"/>
                    </a:cubicBezTo>
                    <a:cubicBezTo>
                      <a:pt x="148" y="118"/>
                      <a:pt x="143" y="138"/>
                      <a:pt x="142" y="154"/>
                    </a:cubicBezTo>
                    <a:cubicBezTo>
                      <a:pt x="134" y="168"/>
                      <a:pt x="120" y="178"/>
                      <a:pt x="106" y="185"/>
                    </a:cubicBezTo>
                    <a:cubicBezTo>
                      <a:pt x="78" y="183"/>
                      <a:pt x="38" y="199"/>
                      <a:pt x="25" y="165"/>
                    </a:cubicBezTo>
                    <a:cubicBezTo>
                      <a:pt x="20" y="150"/>
                      <a:pt x="10" y="136"/>
                      <a:pt x="10" y="119"/>
                    </a:cubicBezTo>
                    <a:cubicBezTo>
                      <a:pt x="13" y="117"/>
                      <a:pt x="16" y="117"/>
                      <a:pt x="19" y="115"/>
                    </a:cubicBezTo>
                    <a:cubicBezTo>
                      <a:pt x="19" y="108"/>
                      <a:pt x="12" y="104"/>
                      <a:pt x="13" y="98"/>
                    </a:cubicBezTo>
                    <a:cubicBezTo>
                      <a:pt x="44" y="92"/>
                      <a:pt x="0" y="65"/>
                      <a:pt x="26" y="63"/>
                    </a:cubicBezTo>
                    <a:cubicBezTo>
                      <a:pt x="48" y="86"/>
                      <a:pt x="84" y="79"/>
                      <a:pt x="103" y="103"/>
                    </a:cubicBezTo>
                    <a:cubicBezTo>
                      <a:pt x="107" y="107"/>
                      <a:pt x="111" y="113"/>
                      <a:pt x="117" y="115"/>
                    </a:cubicBezTo>
                    <a:cubicBezTo>
                      <a:pt x="113" y="92"/>
                      <a:pt x="102" y="70"/>
                      <a:pt x="98" y="45"/>
                    </a:cubicBezTo>
                    <a:cubicBezTo>
                      <a:pt x="96" y="32"/>
                      <a:pt x="100" y="20"/>
                      <a:pt x="109" y="13"/>
                    </a:cubicBezTo>
                    <a:cubicBezTo>
                      <a:pt x="126" y="0"/>
                      <a:pt x="139" y="18"/>
                      <a:pt x="14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8" name="Freeform 108"/>
              <p:cNvSpPr>
                <a:spLocks/>
              </p:cNvSpPr>
              <p:nvPr userDrawn="1"/>
            </p:nvSpPr>
            <p:spPr bwMode="auto">
              <a:xfrm>
                <a:off x="531" y="-865"/>
                <a:ext cx="81" cy="81"/>
              </a:xfrm>
              <a:custGeom>
                <a:avLst/>
                <a:gdLst>
                  <a:gd name="T0" fmla="*/ 31 w 34"/>
                  <a:gd name="T1" fmla="*/ 10 h 34"/>
                  <a:gd name="T2" fmla="*/ 20 w 34"/>
                  <a:gd name="T3" fmla="*/ 30 h 34"/>
                  <a:gd name="T4" fmla="*/ 3 w 34"/>
                  <a:gd name="T5" fmla="*/ 20 h 34"/>
                  <a:gd name="T6" fmla="*/ 13 w 34"/>
                  <a:gd name="T7" fmla="*/ 0 h 34"/>
                  <a:gd name="T8" fmla="*/ 31 w 34"/>
                  <a:gd name="T9" fmla="*/ 10 h 34"/>
                </a:gdLst>
                <a:ahLst/>
                <a:cxnLst>
                  <a:cxn ang="0">
                    <a:pos x="T0" y="T1"/>
                  </a:cxn>
                  <a:cxn ang="0">
                    <a:pos x="T2" y="T3"/>
                  </a:cxn>
                  <a:cxn ang="0">
                    <a:pos x="T4" y="T5"/>
                  </a:cxn>
                  <a:cxn ang="0">
                    <a:pos x="T6" y="T7"/>
                  </a:cxn>
                  <a:cxn ang="0">
                    <a:pos x="T8" y="T9"/>
                  </a:cxn>
                </a:cxnLst>
                <a:rect l="0" t="0" r="r" b="b"/>
                <a:pathLst>
                  <a:path w="34" h="34">
                    <a:moveTo>
                      <a:pt x="31" y="10"/>
                    </a:moveTo>
                    <a:cubicBezTo>
                      <a:pt x="34" y="20"/>
                      <a:pt x="26" y="26"/>
                      <a:pt x="20" y="30"/>
                    </a:cubicBezTo>
                    <a:cubicBezTo>
                      <a:pt x="12" y="34"/>
                      <a:pt x="7" y="25"/>
                      <a:pt x="3" y="20"/>
                    </a:cubicBezTo>
                    <a:cubicBezTo>
                      <a:pt x="0" y="10"/>
                      <a:pt x="7" y="5"/>
                      <a:pt x="13" y="0"/>
                    </a:cubicBezTo>
                    <a:cubicBezTo>
                      <a:pt x="19" y="0"/>
                      <a:pt x="27" y="3"/>
                      <a:pt x="3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9" name="Freeform 109"/>
              <p:cNvSpPr>
                <a:spLocks/>
              </p:cNvSpPr>
              <p:nvPr userDrawn="1"/>
            </p:nvSpPr>
            <p:spPr bwMode="auto">
              <a:xfrm>
                <a:off x="1895" y="-841"/>
                <a:ext cx="137" cy="326"/>
              </a:xfrm>
              <a:custGeom>
                <a:avLst/>
                <a:gdLst>
                  <a:gd name="T0" fmla="*/ 46 w 58"/>
                  <a:gd name="T1" fmla="*/ 10 h 138"/>
                  <a:gd name="T2" fmla="*/ 35 w 58"/>
                  <a:gd name="T3" fmla="*/ 118 h 138"/>
                  <a:gd name="T4" fmla="*/ 26 w 58"/>
                  <a:gd name="T5" fmla="*/ 137 h 138"/>
                  <a:gd name="T6" fmla="*/ 30 w 58"/>
                  <a:gd name="T7" fmla="*/ 14 h 138"/>
                  <a:gd name="T8" fmla="*/ 46 w 58"/>
                  <a:gd name="T9" fmla="*/ 10 h 138"/>
                </a:gdLst>
                <a:ahLst/>
                <a:cxnLst>
                  <a:cxn ang="0">
                    <a:pos x="T0" y="T1"/>
                  </a:cxn>
                  <a:cxn ang="0">
                    <a:pos x="T2" y="T3"/>
                  </a:cxn>
                  <a:cxn ang="0">
                    <a:pos x="T4" y="T5"/>
                  </a:cxn>
                  <a:cxn ang="0">
                    <a:pos x="T6" y="T7"/>
                  </a:cxn>
                  <a:cxn ang="0">
                    <a:pos x="T8" y="T9"/>
                  </a:cxn>
                </a:cxnLst>
                <a:rect l="0" t="0" r="r" b="b"/>
                <a:pathLst>
                  <a:path w="58" h="138">
                    <a:moveTo>
                      <a:pt x="46" y="10"/>
                    </a:moveTo>
                    <a:cubicBezTo>
                      <a:pt x="58" y="47"/>
                      <a:pt x="54" y="86"/>
                      <a:pt x="35" y="118"/>
                    </a:cubicBezTo>
                    <a:cubicBezTo>
                      <a:pt x="34" y="126"/>
                      <a:pt x="37" y="138"/>
                      <a:pt x="26" y="137"/>
                    </a:cubicBezTo>
                    <a:cubicBezTo>
                      <a:pt x="0" y="102"/>
                      <a:pt x="19" y="51"/>
                      <a:pt x="30" y="14"/>
                    </a:cubicBezTo>
                    <a:cubicBezTo>
                      <a:pt x="32" y="4"/>
                      <a:pt x="43" y="0"/>
                      <a:pt x="4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0" name="Freeform 110"/>
              <p:cNvSpPr>
                <a:spLocks/>
              </p:cNvSpPr>
              <p:nvPr userDrawn="1"/>
            </p:nvSpPr>
            <p:spPr bwMode="auto">
              <a:xfrm>
                <a:off x="3880" y="-834"/>
                <a:ext cx="101" cy="291"/>
              </a:xfrm>
              <a:custGeom>
                <a:avLst/>
                <a:gdLst>
                  <a:gd name="T0" fmla="*/ 28 w 43"/>
                  <a:gd name="T1" fmla="*/ 25 h 123"/>
                  <a:gd name="T2" fmla="*/ 30 w 43"/>
                  <a:gd name="T3" fmla="*/ 115 h 123"/>
                  <a:gd name="T4" fmla="*/ 22 w 43"/>
                  <a:gd name="T5" fmla="*/ 123 h 123"/>
                  <a:gd name="T6" fmla="*/ 0 w 43"/>
                  <a:gd name="T7" fmla="*/ 54 h 123"/>
                  <a:gd name="T8" fmla="*/ 12 w 43"/>
                  <a:gd name="T9" fmla="*/ 3 h 123"/>
                  <a:gd name="T10" fmla="*/ 28 w 43"/>
                  <a:gd name="T11" fmla="*/ 25 h 123"/>
                </a:gdLst>
                <a:ahLst/>
                <a:cxnLst>
                  <a:cxn ang="0">
                    <a:pos x="T0" y="T1"/>
                  </a:cxn>
                  <a:cxn ang="0">
                    <a:pos x="T2" y="T3"/>
                  </a:cxn>
                  <a:cxn ang="0">
                    <a:pos x="T4" y="T5"/>
                  </a:cxn>
                  <a:cxn ang="0">
                    <a:pos x="T6" y="T7"/>
                  </a:cxn>
                  <a:cxn ang="0">
                    <a:pos x="T8" y="T9"/>
                  </a:cxn>
                  <a:cxn ang="0">
                    <a:pos x="T10" y="T11"/>
                  </a:cxn>
                </a:cxnLst>
                <a:rect l="0" t="0" r="r" b="b"/>
                <a:pathLst>
                  <a:path w="43" h="123">
                    <a:moveTo>
                      <a:pt x="28" y="25"/>
                    </a:moveTo>
                    <a:cubicBezTo>
                      <a:pt x="42" y="52"/>
                      <a:pt x="43" y="88"/>
                      <a:pt x="30" y="115"/>
                    </a:cubicBezTo>
                    <a:cubicBezTo>
                      <a:pt x="22" y="123"/>
                      <a:pt x="22" y="123"/>
                      <a:pt x="22" y="123"/>
                    </a:cubicBezTo>
                    <a:cubicBezTo>
                      <a:pt x="12" y="101"/>
                      <a:pt x="3" y="78"/>
                      <a:pt x="0" y="54"/>
                    </a:cubicBezTo>
                    <a:cubicBezTo>
                      <a:pt x="5" y="37"/>
                      <a:pt x="11" y="21"/>
                      <a:pt x="12" y="3"/>
                    </a:cubicBezTo>
                    <a:cubicBezTo>
                      <a:pt x="25" y="0"/>
                      <a:pt x="24" y="17"/>
                      <a:pt x="2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1" name="Freeform 111"/>
              <p:cNvSpPr>
                <a:spLocks/>
              </p:cNvSpPr>
              <p:nvPr userDrawn="1"/>
            </p:nvSpPr>
            <p:spPr bwMode="auto">
              <a:xfrm>
                <a:off x="503" y="-789"/>
                <a:ext cx="279" cy="142"/>
              </a:xfrm>
              <a:custGeom>
                <a:avLst/>
                <a:gdLst>
                  <a:gd name="T0" fmla="*/ 118 w 118"/>
                  <a:gd name="T1" fmla="*/ 17 h 60"/>
                  <a:gd name="T2" fmla="*/ 85 w 118"/>
                  <a:gd name="T3" fmla="*/ 39 h 60"/>
                  <a:gd name="T4" fmla="*/ 0 w 118"/>
                  <a:gd name="T5" fmla="*/ 55 h 60"/>
                  <a:gd name="T6" fmla="*/ 109 w 118"/>
                  <a:gd name="T7" fmla="*/ 10 h 60"/>
                  <a:gd name="T8" fmla="*/ 118 w 118"/>
                  <a:gd name="T9" fmla="*/ 17 h 60"/>
                </a:gdLst>
                <a:ahLst/>
                <a:cxnLst>
                  <a:cxn ang="0">
                    <a:pos x="T0" y="T1"/>
                  </a:cxn>
                  <a:cxn ang="0">
                    <a:pos x="T2" y="T3"/>
                  </a:cxn>
                  <a:cxn ang="0">
                    <a:pos x="T4" y="T5"/>
                  </a:cxn>
                  <a:cxn ang="0">
                    <a:pos x="T6" y="T7"/>
                  </a:cxn>
                  <a:cxn ang="0">
                    <a:pos x="T8" y="T9"/>
                  </a:cxn>
                </a:cxnLst>
                <a:rect l="0" t="0" r="r" b="b"/>
                <a:pathLst>
                  <a:path w="118" h="60">
                    <a:moveTo>
                      <a:pt x="118" y="17"/>
                    </a:moveTo>
                    <a:cubicBezTo>
                      <a:pt x="112" y="28"/>
                      <a:pt x="96" y="31"/>
                      <a:pt x="85" y="39"/>
                    </a:cubicBezTo>
                    <a:cubicBezTo>
                      <a:pt x="62" y="56"/>
                      <a:pt x="28" y="60"/>
                      <a:pt x="0" y="55"/>
                    </a:cubicBezTo>
                    <a:cubicBezTo>
                      <a:pt x="25" y="21"/>
                      <a:pt x="63" y="0"/>
                      <a:pt x="109" y="10"/>
                    </a:cubicBezTo>
                    <a:cubicBezTo>
                      <a:pt x="111" y="14"/>
                      <a:pt x="116" y="12"/>
                      <a:pt x="118"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2" name="Freeform 112"/>
              <p:cNvSpPr>
                <a:spLocks/>
              </p:cNvSpPr>
              <p:nvPr userDrawn="1"/>
            </p:nvSpPr>
            <p:spPr bwMode="auto">
              <a:xfrm>
                <a:off x="-175" y="-666"/>
                <a:ext cx="210" cy="267"/>
              </a:xfrm>
              <a:custGeom>
                <a:avLst/>
                <a:gdLst>
                  <a:gd name="T0" fmla="*/ 10 w 89"/>
                  <a:gd name="T1" fmla="*/ 0 h 113"/>
                  <a:gd name="T2" fmla="*/ 76 w 89"/>
                  <a:gd name="T3" fmla="*/ 94 h 113"/>
                  <a:gd name="T4" fmla="*/ 85 w 89"/>
                  <a:gd name="T5" fmla="*/ 107 h 113"/>
                  <a:gd name="T6" fmla="*/ 59 w 89"/>
                  <a:gd name="T7" fmla="*/ 103 h 113"/>
                  <a:gd name="T8" fmla="*/ 1 w 89"/>
                  <a:gd name="T9" fmla="*/ 3 h 113"/>
                  <a:gd name="T10" fmla="*/ 10 w 89"/>
                  <a:gd name="T11" fmla="*/ 0 h 113"/>
                </a:gdLst>
                <a:ahLst/>
                <a:cxnLst>
                  <a:cxn ang="0">
                    <a:pos x="T0" y="T1"/>
                  </a:cxn>
                  <a:cxn ang="0">
                    <a:pos x="T2" y="T3"/>
                  </a:cxn>
                  <a:cxn ang="0">
                    <a:pos x="T4" y="T5"/>
                  </a:cxn>
                  <a:cxn ang="0">
                    <a:pos x="T6" y="T7"/>
                  </a:cxn>
                  <a:cxn ang="0">
                    <a:pos x="T8" y="T9"/>
                  </a:cxn>
                  <a:cxn ang="0">
                    <a:pos x="T10" y="T11"/>
                  </a:cxn>
                </a:cxnLst>
                <a:rect l="0" t="0" r="r" b="b"/>
                <a:pathLst>
                  <a:path w="89" h="113">
                    <a:moveTo>
                      <a:pt x="10" y="0"/>
                    </a:moveTo>
                    <a:cubicBezTo>
                      <a:pt x="46" y="25"/>
                      <a:pt x="55" y="60"/>
                      <a:pt x="76" y="94"/>
                    </a:cubicBezTo>
                    <a:cubicBezTo>
                      <a:pt x="79" y="98"/>
                      <a:pt x="89" y="99"/>
                      <a:pt x="85" y="107"/>
                    </a:cubicBezTo>
                    <a:cubicBezTo>
                      <a:pt x="77" y="113"/>
                      <a:pt x="70" y="101"/>
                      <a:pt x="59" y="103"/>
                    </a:cubicBezTo>
                    <a:cubicBezTo>
                      <a:pt x="23" y="87"/>
                      <a:pt x="0" y="46"/>
                      <a:pt x="1" y="3"/>
                    </a:cubicBezTo>
                    <a:cubicBezTo>
                      <a:pt x="1" y="0"/>
                      <a:pt x="6"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3" name="Freeform 113"/>
              <p:cNvSpPr>
                <a:spLocks/>
              </p:cNvSpPr>
              <p:nvPr userDrawn="1"/>
            </p:nvSpPr>
            <p:spPr bwMode="auto">
              <a:xfrm>
                <a:off x="3778" y="-626"/>
                <a:ext cx="83" cy="90"/>
              </a:xfrm>
              <a:custGeom>
                <a:avLst/>
                <a:gdLst>
                  <a:gd name="T0" fmla="*/ 34 w 35"/>
                  <a:gd name="T1" fmla="*/ 13 h 38"/>
                  <a:gd name="T2" fmla="*/ 25 w 35"/>
                  <a:gd name="T3" fmla="*/ 35 h 38"/>
                  <a:gd name="T4" fmla="*/ 3 w 35"/>
                  <a:gd name="T5" fmla="*/ 23 h 38"/>
                  <a:gd name="T6" fmla="*/ 8 w 35"/>
                  <a:gd name="T7" fmla="*/ 8 h 38"/>
                  <a:gd name="T8" fmla="*/ 34 w 35"/>
                  <a:gd name="T9" fmla="*/ 13 h 38"/>
                </a:gdLst>
                <a:ahLst/>
                <a:cxnLst>
                  <a:cxn ang="0">
                    <a:pos x="T0" y="T1"/>
                  </a:cxn>
                  <a:cxn ang="0">
                    <a:pos x="T2" y="T3"/>
                  </a:cxn>
                  <a:cxn ang="0">
                    <a:pos x="T4" y="T5"/>
                  </a:cxn>
                  <a:cxn ang="0">
                    <a:pos x="T6" y="T7"/>
                  </a:cxn>
                  <a:cxn ang="0">
                    <a:pos x="T8" y="T9"/>
                  </a:cxn>
                </a:cxnLst>
                <a:rect l="0" t="0" r="r" b="b"/>
                <a:pathLst>
                  <a:path w="35" h="38">
                    <a:moveTo>
                      <a:pt x="34" y="13"/>
                    </a:moveTo>
                    <a:cubicBezTo>
                      <a:pt x="35" y="22"/>
                      <a:pt x="33" y="32"/>
                      <a:pt x="25" y="35"/>
                    </a:cubicBezTo>
                    <a:cubicBezTo>
                      <a:pt x="15" y="38"/>
                      <a:pt x="6" y="32"/>
                      <a:pt x="3" y="23"/>
                    </a:cubicBezTo>
                    <a:cubicBezTo>
                      <a:pt x="0" y="16"/>
                      <a:pt x="6" y="13"/>
                      <a:pt x="8" y="8"/>
                    </a:cubicBezTo>
                    <a:cubicBezTo>
                      <a:pt x="15" y="0"/>
                      <a:pt x="29" y="4"/>
                      <a:pt x="3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4" name="Freeform 114"/>
              <p:cNvSpPr>
                <a:spLocks/>
              </p:cNvSpPr>
              <p:nvPr userDrawn="1"/>
            </p:nvSpPr>
            <p:spPr bwMode="auto">
              <a:xfrm>
                <a:off x="3580" y="-2579"/>
                <a:ext cx="1755" cy="2726"/>
              </a:xfrm>
              <a:custGeom>
                <a:avLst/>
                <a:gdLst>
                  <a:gd name="T0" fmla="*/ 523 w 743"/>
                  <a:gd name="T1" fmla="*/ 890 h 1153"/>
                  <a:gd name="T2" fmla="*/ 530 w 743"/>
                  <a:gd name="T3" fmla="*/ 837 h 1153"/>
                  <a:gd name="T4" fmla="*/ 534 w 743"/>
                  <a:gd name="T5" fmla="*/ 816 h 1153"/>
                  <a:gd name="T6" fmla="*/ 640 w 743"/>
                  <a:gd name="T7" fmla="*/ 798 h 1153"/>
                  <a:gd name="T8" fmla="*/ 688 w 743"/>
                  <a:gd name="T9" fmla="*/ 809 h 1153"/>
                  <a:gd name="T10" fmla="*/ 712 w 743"/>
                  <a:gd name="T11" fmla="*/ 804 h 1153"/>
                  <a:gd name="T12" fmla="*/ 725 w 743"/>
                  <a:gd name="T13" fmla="*/ 723 h 1153"/>
                  <a:gd name="T14" fmla="*/ 713 w 743"/>
                  <a:gd name="T15" fmla="*/ 694 h 1153"/>
                  <a:gd name="T16" fmla="*/ 705 w 743"/>
                  <a:gd name="T17" fmla="*/ 675 h 1153"/>
                  <a:gd name="T18" fmla="*/ 690 w 743"/>
                  <a:gd name="T19" fmla="*/ 649 h 1153"/>
                  <a:gd name="T20" fmla="*/ 615 w 743"/>
                  <a:gd name="T21" fmla="*/ 548 h 1153"/>
                  <a:gd name="T22" fmla="*/ 413 w 743"/>
                  <a:gd name="T23" fmla="*/ 424 h 1153"/>
                  <a:gd name="T24" fmla="*/ 192 w 743"/>
                  <a:gd name="T25" fmla="*/ 456 h 1153"/>
                  <a:gd name="T26" fmla="*/ 154 w 743"/>
                  <a:gd name="T27" fmla="*/ 415 h 1153"/>
                  <a:gd name="T28" fmla="*/ 173 w 743"/>
                  <a:gd name="T29" fmla="*/ 312 h 1153"/>
                  <a:gd name="T30" fmla="*/ 198 w 743"/>
                  <a:gd name="T31" fmla="*/ 248 h 1153"/>
                  <a:gd name="T32" fmla="*/ 238 w 743"/>
                  <a:gd name="T33" fmla="*/ 81 h 1153"/>
                  <a:gd name="T34" fmla="*/ 186 w 743"/>
                  <a:gd name="T35" fmla="*/ 5 h 1153"/>
                  <a:gd name="T36" fmla="*/ 133 w 743"/>
                  <a:gd name="T37" fmla="*/ 16 h 1153"/>
                  <a:gd name="T38" fmla="*/ 71 w 743"/>
                  <a:gd name="T39" fmla="*/ 72 h 1153"/>
                  <a:gd name="T40" fmla="*/ 96 w 743"/>
                  <a:gd name="T41" fmla="*/ 83 h 1153"/>
                  <a:gd name="T42" fmla="*/ 158 w 743"/>
                  <a:gd name="T43" fmla="*/ 94 h 1153"/>
                  <a:gd name="T44" fmla="*/ 118 w 743"/>
                  <a:gd name="T45" fmla="*/ 194 h 1153"/>
                  <a:gd name="T46" fmla="*/ 30 w 743"/>
                  <a:gd name="T47" fmla="*/ 344 h 1153"/>
                  <a:gd name="T48" fmla="*/ 27 w 743"/>
                  <a:gd name="T49" fmla="*/ 341 h 1153"/>
                  <a:gd name="T50" fmla="*/ 31 w 743"/>
                  <a:gd name="T51" fmla="*/ 577 h 1153"/>
                  <a:gd name="T52" fmla="*/ 157 w 743"/>
                  <a:gd name="T53" fmla="*/ 705 h 1153"/>
                  <a:gd name="T54" fmla="*/ 268 w 743"/>
                  <a:gd name="T55" fmla="*/ 738 h 1153"/>
                  <a:gd name="T56" fmla="*/ 302 w 743"/>
                  <a:gd name="T57" fmla="*/ 775 h 1153"/>
                  <a:gd name="T58" fmla="*/ 286 w 743"/>
                  <a:gd name="T59" fmla="*/ 869 h 1153"/>
                  <a:gd name="T60" fmla="*/ 261 w 743"/>
                  <a:gd name="T61" fmla="*/ 922 h 1153"/>
                  <a:gd name="T62" fmla="*/ 162 w 743"/>
                  <a:gd name="T63" fmla="*/ 1085 h 1153"/>
                  <a:gd name="T64" fmla="*/ 125 w 743"/>
                  <a:gd name="T65" fmla="*/ 1102 h 1153"/>
                  <a:gd name="T66" fmla="*/ 92 w 743"/>
                  <a:gd name="T67" fmla="*/ 1108 h 1153"/>
                  <a:gd name="T68" fmla="*/ 0 w 743"/>
                  <a:gd name="T69" fmla="*/ 1141 h 1153"/>
                  <a:gd name="T70" fmla="*/ 7 w 743"/>
                  <a:gd name="T71" fmla="*/ 1146 h 1153"/>
                  <a:gd name="T72" fmla="*/ 194 w 743"/>
                  <a:gd name="T73" fmla="*/ 1148 h 1153"/>
                  <a:gd name="T74" fmla="*/ 209 w 743"/>
                  <a:gd name="T75" fmla="*/ 1130 h 1153"/>
                  <a:gd name="T76" fmla="*/ 220 w 743"/>
                  <a:gd name="T77" fmla="*/ 1086 h 1153"/>
                  <a:gd name="T78" fmla="*/ 246 w 743"/>
                  <a:gd name="T79" fmla="*/ 1026 h 1153"/>
                  <a:gd name="T80" fmla="*/ 312 w 743"/>
                  <a:gd name="T81" fmla="*/ 908 h 1153"/>
                  <a:gd name="T82" fmla="*/ 342 w 743"/>
                  <a:gd name="T83" fmla="*/ 860 h 1153"/>
                  <a:gd name="T84" fmla="*/ 371 w 743"/>
                  <a:gd name="T85" fmla="*/ 806 h 1153"/>
                  <a:gd name="T86" fmla="*/ 389 w 743"/>
                  <a:gd name="T87" fmla="*/ 780 h 1153"/>
                  <a:gd name="T88" fmla="*/ 379 w 743"/>
                  <a:gd name="T89" fmla="*/ 759 h 1153"/>
                  <a:gd name="T90" fmla="*/ 405 w 743"/>
                  <a:gd name="T91" fmla="*/ 752 h 1153"/>
                  <a:gd name="T92" fmla="*/ 459 w 743"/>
                  <a:gd name="T93" fmla="*/ 816 h 1153"/>
                  <a:gd name="T94" fmla="*/ 467 w 743"/>
                  <a:gd name="T95" fmla="*/ 841 h 1153"/>
                  <a:gd name="T96" fmla="*/ 471 w 743"/>
                  <a:gd name="T97" fmla="*/ 853 h 1153"/>
                  <a:gd name="T98" fmla="*/ 469 w 743"/>
                  <a:gd name="T99" fmla="*/ 885 h 1153"/>
                  <a:gd name="T100" fmla="*/ 473 w 743"/>
                  <a:gd name="T101" fmla="*/ 915 h 1153"/>
                  <a:gd name="T102" fmla="*/ 464 w 743"/>
                  <a:gd name="T103" fmla="*/ 1055 h 1153"/>
                  <a:gd name="T104" fmla="*/ 338 w 743"/>
                  <a:gd name="T105" fmla="*/ 1118 h 1153"/>
                  <a:gd name="T106" fmla="*/ 304 w 743"/>
                  <a:gd name="T107" fmla="*/ 1141 h 1153"/>
                  <a:gd name="T108" fmla="*/ 485 w 743"/>
                  <a:gd name="T109" fmla="*/ 1145 h 1153"/>
                  <a:gd name="T110" fmla="*/ 501 w 743"/>
                  <a:gd name="T111" fmla="*/ 1124 h 1153"/>
                  <a:gd name="T112" fmla="*/ 511 w 743"/>
                  <a:gd name="T113" fmla="*/ 1087 h 1153"/>
                  <a:gd name="T114" fmla="*/ 508 w 743"/>
                  <a:gd name="T115" fmla="*/ 1034 h 1153"/>
                  <a:gd name="T116" fmla="*/ 508 w 743"/>
                  <a:gd name="T117" fmla="*/ 1016 h 1153"/>
                  <a:gd name="T118" fmla="*/ 519 w 743"/>
                  <a:gd name="T119" fmla="*/ 927 h 1153"/>
                  <a:gd name="T120" fmla="*/ 523 w 743"/>
                  <a:gd name="T121" fmla="*/ 890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3" h="1153">
                    <a:moveTo>
                      <a:pt x="523" y="890"/>
                    </a:moveTo>
                    <a:cubicBezTo>
                      <a:pt x="523" y="871"/>
                      <a:pt x="528" y="854"/>
                      <a:pt x="530" y="837"/>
                    </a:cubicBezTo>
                    <a:cubicBezTo>
                      <a:pt x="533" y="831"/>
                      <a:pt x="534" y="824"/>
                      <a:pt x="534" y="816"/>
                    </a:cubicBezTo>
                    <a:cubicBezTo>
                      <a:pt x="557" y="785"/>
                      <a:pt x="604" y="795"/>
                      <a:pt x="640" y="798"/>
                    </a:cubicBezTo>
                    <a:cubicBezTo>
                      <a:pt x="655" y="806"/>
                      <a:pt x="673" y="805"/>
                      <a:pt x="688" y="809"/>
                    </a:cubicBezTo>
                    <a:cubicBezTo>
                      <a:pt x="695" y="804"/>
                      <a:pt x="704" y="803"/>
                      <a:pt x="712" y="804"/>
                    </a:cubicBezTo>
                    <a:cubicBezTo>
                      <a:pt x="743" y="787"/>
                      <a:pt x="723" y="752"/>
                      <a:pt x="725" y="723"/>
                    </a:cubicBezTo>
                    <a:cubicBezTo>
                      <a:pt x="713" y="694"/>
                      <a:pt x="713" y="694"/>
                      <a:pt x="713" y="694"/>
                    </a:cubicBezTo>
                    <a:cubicBezTo>
                      <a:pt x="710" y="689"/>
                      <a:pt x="707" y="682"/>
                      <a:pt x="705" y="675"/>
                    </a:cubicBezTo>
                    <a:cubicBezTo>
                      <a:pt x="700" y="668"/>
                      <a:pt x="696" y="656"/>
                      <a:pt x="690" y="649"/>
                    </a:cubicBezTo>
                    <a:cubicBezTo>
                      <a:pt x="674" y="606"/>
                      <a:pt x="642" y="582"/>
                      <a:pt x="615" y="548"/>
                    </a:cubicBezTo>
                    <a:cubicBezTo>
                      <a:pt x="566" y="485"/>
                      <a:pt x="489" y="449"/>
                      <a:pt x="413" y="424"/>
                    </a:cubicBezTo>
                    <a:cubicBezTo>
                      <a:pt x="337" y="398"/>
                      <a:pt x="260" y="431"/>
                      <a:pt x="192" y="456"/>
                    </a:cubicBezTo>
                    <a:cubicBezTo>
                      <a:pt x="171" y="450"/>
                      <a:pt x="160" y="433"/>
                      <a:pt x="154" y="415"/>
                    </a:cubicBezTo>
                    <a:cubicBezTo>
                      <a:pt x="150" y="378"/>
                      <a:pt x="158" y="342"/>
                      <a:pt x="173" y="312"/>
                    </a:cubicBezTo>
                    <a:cubicBezTo>
                      <a:pt x="175" y="288"/>
                      <a:pt x="192" y="270"/>
                      <a:pt x="198" y="248"/>
                    </a:cubicBezTo>
                    <a:cubicBezTo>
                      <a:pt x="216" y="194"/>
                      <a:pt x="234" y="140"/>
                      <a:pt x="238" y="81"/>
                    </a:cubicBezTo>
                    <a:cubicBezTo>
                      <a:pt x="240" y="46"/>
                      <a:pt x="213" y="20"/>
                      <a:pt x="186" y="5"/>
                    </a:cubicBezTo>
                    <a:cubicBezTo>
                      <a:pt x="168" y="0"/>
                      <a:pt x="147" y="1"/>
                      <a:pt x="133" y="16"/>
                    </a:cubicBezTo>
                    <a:cubicBezTo>
                      <a:pt x="121" y="42"/>
                      <a:pt x="94" y="59"/>
                      <a:pt x="71" y="72"/>
                    </a:cubicBezTo>
                    <a:cubicBezTo>
                      <a:pt x="69" y="88"/>
                      <a:pt x="89" y="77"/>
                      <a:pt x="96" y="83"/>
                    </a:cubicBezTo>
                    <a:cubicBezTo>
                      <a:pt x="117" y="87"/>
                      <a:pt x="141" y="80"/>
                      <a:pt x="158" y="94"/>
                    </a:cubicBezTo>
                    <a:cubicBezTo>
                      <a:pt x="160" y="133"/>
                      <a:pt x="138" y="165"/>
                      <a:pt x="118" y="194"/>
                    </a:cubicBezTo>
                    <a:cubicBezTo>
                      <a:pt x="85" y="242"/>
                      <a:pt x="51" y="291"/>
                      <a:pt x="30" y="344"/>
                    </a:cubicBezTo>
                    <a:cubicBezTo>
                      <a:pt x="27" y="341"/>
                      <a:pt x="27" y="341"/>
                      <a:pt x="27" y="341"/>
                    </a:cubicBezTo>
                    <a:cubicBezTo>
                      <a:pt x="31" y="577"/>
                      <a:pt x="31" y="577"/>
                      <a:pt x="31" y="577"/>
                    </a:cubicBezTo>
                    <a:cubicBezTo>
                      <a:pt x="62" y="628"/>
                      <a:pt x="100" y="686"/>
                      <a:pt x="157" y="705"/>
                    </a:cubicBezTo>
                    <a:cubicBezTo>
                      <a:pt x="188" y="730"/>
                      <a:pt x="226" y="760"/>
                      <a:pt x="268" y="738"/>
                    </a:cubicBezTo>
                    <a:cubicBezTo>
                      <a:pt x="290" y="731"/>
                      <a:pt x="292" y="762"/>
                      <a:pt x="302" y="775"/>
                    </a:cubicBezTo>
                    <a:cubicBezTo>
                      <a:pt x="314" y="811"/>
                      <a:pt x="288" y="836"/>
                      <a:pt x="286" y="869"/>
                    </a:cubicBezTo>
                    <a:cubicBezTo>
                      <a:pt x="261" y="922"/>
                      <a:pt x="261" y="922"/>
                      <a:pt x="261" y="922"/>
                    </a:cubicBezTo>
                    <a:cubicBezTo>
                      <a:pt x="232" y="978"/>
                      <a:pt x="206" y="1038"/>
                      <a:pt x="162" y="1085"/>
                    </a:cubicBezTo>
                    <a:cubicBezTo>
                      <a:pt x="148" y="1085"/>
                      <a:pt x="139" y="1101"/>
                      <a:pt x="125" y="1102"/>
                    </a:cubicBezTo>
                    <a:cubicBezTo>
                      <a:pt x="117" y="1112"/>
                      <a:pt x="101" y="1104"/>
                      <a:pt x="92" y="1108"/>
                    </a:cubicBezTo>
                    <a:cubicBezTo>
                      <a:pt x="62" y="1121"/>
                      <a:pt x="20" y="1113"/>
                      <a:pt x="0" y="1141"/>
                    </a:cubicBezTo>
                    <a:cubicBezTo>
                      <a:pt x="2" y="1144"/>
                      <a:pt x="4" y="1145"/>
                      <a:pt x="7" y="1146"/>
                    </a:cubicBezTo>
                    <a:cubicBezTo>
                      <a:pt x="66" y="1147"/>
                      <a:pt x="131" y="1151"/>
                      <a:pt x="194" y="1148"/>
                    </a:cubicBezTo>
                    <a:cubicBezTo>
                      <a:pt x="201" y="1145"/>
                      <a:pt x="208" y="1138"/>
                      <a:pt x="209" y="1130"/>
                    </a:cubicBezTo>
                    <a:cubicBezTo>
                      <a:pt x="200" y="1113"/>
                      <a:pt x="212" y="1099"/>
                      <a:pt x="220" y="1086"/>
                    </a:cubicBezTo>
                    <a:cubicBezTo>
                      <a:pt x="224" y="1063"/>
                      <a:pt x="240" y="1048"/>
                      <a:pt x="246" y="1026"/>
                    </a:cubicBezTo>
                    <a:cubicBezTo>
                      <a:pt x="267" y="987"/>
                      <a:pt x="290" y="948"/>
                      <a:pt x="312" y="908"/>
                    </a:cubicBezTo>
                    <a:cubicBezTo>
                      <a:pt x="342" y="860"/>
                      <a:pt x="342" y="860"/>
                      <a:pt x="342" y="860"/>
                    </a:cubicBezTo>
                    <a:cubicBezTo>
                      <a:pt x="348" y="843"/>
                      <a:pt x="360" y="823"/>
                      <a:pt x="371" y="806"/>
                    </a:cubicBezTo>
                    <a:cubicBezTo>
                      <a:pt x="379" y="798"/>
                      <a:pt x="383" y="789"/>
                      <a:pt x="389" y="780"/>
                    </a:cubicBezTo>
                    <a:cubicBezTo>
                      <a:pt x="389" y="770"/>
                      <a:pt x="385" y="766"/>
                      <a:pt x="379" y="759"/>
                    </a:cubicBezTo>
                    <a:cubicBezTo>
                      <a:pt x="386" y="752"/>
                      <a:pt x="396" y="754"/>
                      <a:pt x="405" y="752"/>
                    </a:cubicBezTo>
                    <a:cubicBezTo>
                      <a:pt x="429" y="767"/>
                      <a:pt x="454" y="790"/>
                      <a:pt x="459" y="816"/>
                    </a:cubicBezTo>
                    <a:cubicBezTo>
                      <a:pt x="467" y="841"/>
                      <a:pt x="467" y="841"/>
                      <a:pt x="467" y="841"/>
                    </a:cubicBezTo>
                    <a:cubicBezTo>
                      <a:pt x="471" y="853"/>
                      <a:pt x="471" y="853"/>
                      <a:pt x="471" y="853"/>
                    </a:cubicBezTo>
                    <a:cubicBezTo>
                      <a:pt x="469" y="885"/>
                      <a:pt x="469" y="885"/>
                      <a:pt x="469" y="885"/>
                    </a:cubicBezTo>
                    <a:cubicBezTo>
                      <a:pt x="473" y="915"/>
                      <a:pt x="473" y="915"/>
                      <a:pt x="473" y="915"/>
                    </a:cubicBezTo>
                    <a:cubicBezTo>
                      <a:pt x="478" y="961"/>
                      <a:pt x="469" y="1009"/>
                      <a:pt x="464" y="1055"/>
                    </a:cubicBezTo>
                    <a:cubicBezTo>
                      <a:pt x="448" y="1111"/>
                      <a:pt x="384" y="1105"/>
                      <a:pt x="338" y="1118"/>
                    </a:cubicBezTo>
                    <a:cubicBezTo>
                      <a:pt x="326" y="1126"/>
                      <a:pt x="304" y="1122"/>
                      <a:pt x="304" y="1141"/>
                    </a:cubicBezTo>
                    <a:cubicBezTo>
                      <a:pt x="360" y="1153"/>
                      <a:pt x="425" y="1146"/>
                      <a:pt x="485" y="1145"/>
                    </a:cubicBezTo>
                    <a:cubicBezTo>
                      <a:pt x="494" y="1141"/>
                      <a:pt x="496" y="1133"/>
                      <a:pt x="501" y="1124"/>
                    </a:cubicBezTo>
                    <a:cubicBezTo>
                      <a:pt x="503" y="1111"/>
                      <a:pt x="515" y="1101"/>
                      <a:pt x="511" y="1087"/>
                    </a:cubicBezTo>
                    <a:cubicBezTo>
                      <a:pt x="501" y="1074"/>
                      <a:pt x="510" y="1052"/>
                      <a:pt x="508" y="1034"/>
                    </a:cubicBezTo>
                    <a:cubicBezTo>
                      <a:pt x="510" y="1029"/>
                      <a:pt x="510" y="1022"/>
                      <a:pt x="508" y="1016"/>
                    </a:cubicBezTo>
                    <a:cubicBezTo>
                      <a:pt x="515" y="987"/>
                      <a:pt x="513" y="954"/>
                      <a:pt x="519" y="927"/>
                    </a:cubicBezTo>
                    <a:cubicBezTo>
                      <a:pt x="523" y="890"/>
                      <a:pt x="523" y="890"/>
                      <a:pt x="523" y="8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5" name="Freeform 115"/>
              <p:cNvSpPr>
                <a:spLocks/>
              </p:cNvSpPr>
              <p:nvPr userDrawn="1"/>
            </p:nvSpPr>
            <p:spPr bwMode="auto">
              <a:xfrm>
                <a:off x="5633" y="-574"/>
                <a:ext cx="298" cy="270"/>
              </a:xfrm>
              <a:custGeom>
                <a:avLst/>
                <a:gdLst>
                  <a:gd name="T0" fmla="*/ 126 w 126"/>
                  <a:gd name="T1" fmla="*/ 4 h 114"/>
                  <a:gd name="T2" fmla="*/ 9 w 126"/>
                  <a:gd name="T3" fmla="*/ 112 h 114"/>
                  <a:gd name="T4" fmla="*/ 0 w 126"/>
                  <a:gd name="T5" fmla="*/ 110 h 114"/>
                  <a:gd name="T6" fmla="*/ 100 w 126"/>
                  <a:gd name="T7" fmla="*/ 8 h 114"/>
                  <a:gd name="T8" fmla="*/ 126 w 126"/>
                  <a:gd name="T9" fmla="*/ 4 h 114"/>
                </a:gdLst>
                <a:ahLst/>
                <a:cxnLst>
                  <a:cxn ang="0">
                    <a:pos x="T0" y="T1"/>
                  </a:cxn>
                  <a:cxn ang="0">
                    <a:pos x="T2" y="T3"/>
                  </a:cxn>
                  <a:cxn ang="0">
                    <a:pos x="T4" y="T5"/>
                  </a:cxn>
                  <a:cxn ang="0">
                    <a:pos x="T6" y="T7"/>
                  </a:cxn>
                  <a:cxn ang="0">
                    <a:pos x="T8" y="T9"/>
                  </a:cxn>
                </a:cxnLst>
                <a:rect l="0" t="0" r="r" b="b"/>
                <a:pathLst>
                  <a:path w="126" h="114">
                    <a:moveTo>
                      <a:pt x="126" y="4"/>
                    </a:moveTo>
                    <a:cubicBezTo>
                      <a:pt x="96" y="48"/>
                      <a:pt x="63" y="97"/>
                      <a:pt x="9" y="112"/>
                    </a:cubicBezTo>
                    <a:cubicBezTo>
                      <a:pt x="5" y="112"/>
                      <a:pt x="2" y="114"/>
                      <a:pt x="0" y="110"/>
                    </a:cubicBezTo>
                    <a:cubicBezTo>
                      <a:pt x="32" y="75"/>
                      <a:pt x="50" y="21"/>
                      <a:pt x="100" y="8"/>
                    </a:cubicBezTo>
                    <a:cubicBezTo>
                      <a:pt x="108" y="4"/>
                      <a:pt x="119" y="0"/>
                      <a:pt x="1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6" name="Freeform 116"/>
              <p:cNvSpPr>
                <a:spLocks/>
              </p:cNvSpPr>
              <p:nvPr userDrawn="1"/>
            </p:nvSpPr>
            <p:spPr bwMode="auto">
              <a:xfrm>
                <a:off x="-343" y="-491"/>
                <a:ext cx="80" cy="80"/>
              </a:xfrm>
              <a:custGeom>
                <a:avLst/>
                <a:gdLst>
                  <a:gd name="T0" fmla="*/ 34 w 34"/>
                  <a:gd name="T1" fmla="*/ 16 h 34"/>
                  <a:gd name="T2" fmla="*/ 24 w 34"/>
                  <a:gd name="T3" fmla="*/ 30 h 34"/>
                  <a:gd name="T4" fmla="*/ 4 w 34"/>
                  <a:gd name="T5" fmla="*/ 21 h 34"/>
                  <a:gd name="T6" fmla="*/ 17 w 34"/>
                  <a:gd name="T7" fmla="*/ 0 h 34"/>
                  <a:gd name="T8" fmla="*/ 34 w 34"/>
                  <a:gd name="T9" fmla="*/ 16 h 34"/>
                </a:gdLst>
                <a:ahLst/>
                <a:cxnLst>
                  <a:cxn ang="0">
                    <a:pos x="T0" y="T1"/>
                  </a:cxn>
                  <a:cxn ang="0">
                    <a:pos x="T2" y="T3"/>
                  </a:cxn>
                  <a:cxn ang="0">
                    <a:pos x="T4" y="T5"/>
                  </a:cxn>
                  <a:cxn ang="0">
                    <a:pos x="T6" y="T7"/>
                  </a:cxn>
                  <a:cxn ang="0">
                    <a:pos x="T8" y="T9"/>
                  </a:cxn>
                </a:cxnLst>
                <a:rect l="0" t="0" r="r" b="b"/>
                <a:pathLst>
                  <a:path w="34" h="34">
                    <a:moveTo>
                      <a:pt x="34" y="16"/>
                    </a:moveTo>
                    <a:cubicBezTo>
                      <a:pt x="29" y="20"/>
                      <a:pt x="33" y="29"/>
                      <a:pt x="24" y="30"/>
                    </a:cubicBezTo>
                    <a:cubicBezTo>
                      <a:pt x="17" y="34"/>
                      <a:pt x="8" y="29"/>
                      <a:pt x="4" y="21"/>
                    </a:cubicBezTo>
                    <a:cubicBezTo>
                      <a:pt x="0" y="12"/>
                      <a:pt x="9" y="2"/>
                      <a:pt x="17" y="0"/>
                    </a:cubicBezTo>
                    <a:cubicBezTo>
                      <a:pt x="24" y="4"/>
                      <a:pt x="32" y="7"/>
                      <a:pt x="3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7" name="Freeform 117"/>
              <p:cNvSpPr>
                <a:spLocks/>
              </p:cNvSpPr>
              <p:nvPr userDrawn="1"/>
            </p:nvSpPr>
            <p:spPr bwMode="auto">
              <a:xfrm>
                <a:off x="104" y="-482"/>
                <a:ext cx="293" cy="121"/>
              </a:xfrm>
              <a:custGeom>
                <a:avLst/>
                <a:gdLst>
                  <a:gd name="T0" fmla="*/ 122 w 124"/>
                  <a:gd name="T1" fmla="*/ 26 h 51"/>
                  <a:gd name="T2" fmla="*/ 110 w 124"/>
                  <a:gd name="T3" fmla="*/ 37 h 51"/>
                  <a:gd name="T4" fmla="*/ 0 w 124"/>
                  <a:gd name="T5" fmla="*/ 9 h 51"/>
                  <a:gd name="T6" fmla="*/ 4 w 124"/>
                  <a:gd name="T7" fmla="*/ 0 h 51"/>
                  <a:gd name="T8" fmla="*/ 122 w 124"/>
                  <a:gd name="T9" fmla="*/ 26 h 51"/>
                </a:gdLst>
                <a:ahLst/>
                <a:cxnLst>
                  <a:cxn ang="0">
                    <a:pos x="T0" y="T1"/>
                  </a:cxn>
                  <a:cxn ang="0">
                    <a:pos x="T2" y="T3"/>
                  </a:cxn>
                  <a:cxn ang="0">
                    <a:pos x="T4" y="T5"/>
                  </a:cxn>
                  <a:cxn ang="0">
                    <a:pos x="T6" y="T7"/>
                  </a:cxn>
                  <a:cxn ang="0">
                    <a:pos x="T8" y="T9"/>
                  </a:cxn>
                </a:cxnLst>
                <a:rect l="0" t="0" r="r" b="b"/>
                <a:pathLst>
                  <a:path w="124" h="51">
                    <a:moveTo>
                      <a:pt x="122" y="26"/>
                    </a:moveTo>
                    <a:cubicBezTo>
                      <a:pt x="124" y="35"/>
                      <a:pt x="115" y="35"/>
                      <a:pt x="110" y="37"/>
                    </a:cubicBezTo>
                    <a:cubicBezTo>
                      <a:pt x="70" y="51"/>
                      <a:pt x="28" y="38"/>
                      <a:pt x="0" y="9"/>
                    </a:cubicBezTo>
                    <a:cubicBezTo>
                      <a:pt x="0" y="5"/>
                      <a:pt x="0" y="1"/>
                      <a:pt x="4" y="0"/>
                    </a:cubicBezTo>
                    <a:cubicBezTo>
                      <a:pt x="43" y="10"/>
                      <a:pt x="89" y="2"/>
                      <a:pt x="12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8" name="Freeform 118"/>
              <p:cNvSpPr>
                <a:spLocks/>
              </p:cNvSpPr>
              <p:nvPr userDrawn="1"/>
            </p:nvSpPr>
            <p:spPr bwMode="auto">
              <a:xfrm>
                <a:off x="-220" y="-467"/>
                <a:ext cx="90" cy="78"/>
              </a:xfrm>
              <a:custGeom>
                <a:avLst/>
                <a:gdLst>
                  <a:gd name="T0" fmla="*/ 35 w 38"/>
                  <a:gd name="T1" fmla="*/ 7 h 33"/>
                  <a:gd name="T2" fmla="*/ 37 w 38"/>
                  <a:gd name="T3" fmla="*/ 22 h 33"/>
                  <a:gd name="T4" fmla="*/ 13 w 38"/>
                  <a:gd name="T5" fmla="*/ 31 h 33"/>
                  <a:gd name="T6" fmla="*/ 0 w 38"/>
                  <a:gd name="T7" fmla="*/ 18 h 33"/>
                  <a:gd name="T8" fmla="*/ 17 w 38"/>
                  <a:gd name="T9" fmla="*/ 0 h 33"/>
                  <a:gd name="T10" fmla="*/ 35 w 38"/>
                  <a:gd name="T11" fmla="*/ 7 h 33"/>
                </a:gdLst>
                <a:ahLst/>
                <a:cxnLst>
                  <a:cxn ang="0">
                    <a:pos x="T0" y="T1"/>
                  </a:cxn>
                  <a:cxn ang="0">
                    <a:pos x="T2" y="T3"/>
                  </a:cxn>
                  <a:cxn ang="0">
                    <a:pos x="T4" y="T5"/>
                  </a:cxn>
                  <a:cxn ang="0">
                    <a:pos x="T6" y="T7"/>
                  </a:cxn>
                  <a:cxn ang="0">
                    <a:pos x="T8" y="T9"/>
                  </a:cxn>
                  <a:cxn ang="0">
                    <a:pos x="T10" y="T11"/>
                  </a:cxn>
                </a:cxnLst>
                <a:rect l="0" t="0" r="r" b="b"/>
                <a:pathLst>
                  <a:path w="38" h="33">
                    <a:moveTo>
                      <a:pt x="35" y="7"/>
                    </a:moveTo>
                    <a:cubicBezTo>
                      <a:pt x="37" y="11"/>
                      <a:pt x="38" y="18"/>
                      <a:pt x="37" y="22"/>
                    </a:cubicBezTo>
                    <a:cubicBezTo>
                      <a:pt x="31" y="31"/>
                      <a:pt x="22" y="33"/>
                      <a:pt x="13" y="31"/>
                    </a:cubicBezTo>
                    <a:cubicBezTo>
                      <a:pt x="7" y="28"/>
                      <a:pt x="4" y="24"/>
                      <a:pt x="0" y="18"/>
                    </a:cubicBezTo>
                    <a:cubicBezTo>
                      <a:pt x="1" y="8"/>
                      <a:pt x="9" y="3"/>
                      <a:pt x="17" y="0"/>
                    </a:cubicBezTo>
                    <a:cubicBezTo>
                      <a:pt x="24" y="1"/>
                      <a:pt x="30" y="3"/>
                      <a:pt x="3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9" name="Freeform 119"/>
              <p:cNvSpPr>
                <a:spLocks/>
              </p:cNvSpPr>
              <p:nvPr userDrawn="1"/>
            </p:nvSpPr>
            <p:spPr bwMode="auto">
              <a:xfrm>
                <a:off x="1907" y="-460"/>
                <a:ext cx="87" cy="71"/>
              </a:xfrm>
              <a:custGeom>
                <a:avLst/>
                <a:gdLst>
                  <a:gd name="T0" fmla="*/ 35 w 37"/>
                  <a:gd name="T1" fmla="*/ 9 h 30"/>
                  <a:gd name="T2" fmla="*/ 23 w 37"/>
                  <a:gd name="T3" fmla="*/ 28 h 30"/>
                  <a:gd name="T4" fmla="*/ 3 w 37"/>
                  <a:gd name="T5" fmla="*/ 20 h 30"/>
                  <a:gd name="T6" fmla="*/ 10 w 37"/>
                  <a:gd name="T7" fmla="*/ 2 h 30"/>
                  <a:gd name="T8" fmla="*/ 35 w 37"/>
                  <a:gd name="T9" fmla="*/ 9 h 30"/>
                </a:gdLst>
                <a:ahLst/>
                <a:cxnLst>
                  <a:cxn ang="0">
                    <a:pos x="T0" y="T1"/>
                  </a:cxn>
                  <a:cxn ang="0">
                    <a:pos x="T2" y="T3"/>
                  </a:cxn>
                  <a:cxn ang="0">
                    <a:pos x="T4" y="T5"/>
                  </a:cxn>
                  <a:cxn ang="0">
                    <a:pos x="T6" y="T7"/>
                  </a:cxn>
                  <a:cxn ang="0">
                    <a:pos x="T8" y="T9"/>
                  </a:cxn>
                </a:cxnLst>
                <a:rect l="0" t="0" r="r" b="b"/>
                <a:pathLst>
                  <a:path w="37" h="30">
                    <a:moveTo>
                      <a:pt x="35" y="9"/>
                    </a:moveTo>
                    <a:cubicBezTo>
                      <a:pt x="37" y="18"/>
                      <a:pt x="29" y="24"/>
                      <a:pt x="23" y="28"/>
                    </a:cubicBezTo>
                    <a:cubicBezTo>
                      <a:pt x="14" y="30"/>
                      <a:pt x="7" y="26"/>
                      <a:pt x="3" y="20"/>
                    </a:cubicBezTo>
                    <a:cubicBezTo>
                      <a:pt x="0" y="13"/>
                      <a:pt x="3" y="3"/>
                      <a:pt x="10" y="2"/>
                    </a:cubicBezTo>
                    <a:cubicBezTo>
                      <a:pt x="18" y="0"/>
                      <a:pt x="32" y="1"/>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0" name="Freeform 120"/>
              <p:cNvSpPr>
                <a:spLocks/>
              </p:cNvSpPr>
              <p:nvPr userDrawn="1"/>
            </p:nvSpPr>
            <p:spPr bwMode="auto">
              <a:xfrm>
                <a:off x="5928" y="-453"/>
                <a:ext cx="97" cy="78"/>
              </a:xfrm>
              <a:custGeom>
                <a:avLst/>
                <a:gdLst>
                  <a:gd name="T0" fmla="*/ 38 w 41"/>
                  <a:gd name="T1" fmla="*/ 10 h 33"/>
                  <a:gd name="T2" fmla="*/ 25 w 41"/>
                  <a:gd name="T3" fmla="*/ 30 h 33"/>
                  <a:gd name="T4" fmla="*/ 7 w 41"/>
                  <a:gd name="T5" fmla="*/ 28 h 33"/>
                  <a:gd name="T6" fmla="*/ 2 w 41"/>
                  <a:gd name="T7" fmla="*/ 12 h 33"/>
                  <a:gd name="T8" fmla="*/ 24 w 41"/>
                  <a:gd name="T9" fmla="*/ 0 h 33"/>
                  <a:gd name="T10" fmla="*/ 38 w 41"/>
                  <a:gd name="T11" fmla="*/ 10 h 33"/>
                </a:gdLst>
                <a:ahLst/>
                <a:cxnLst>
                  <a:cxn ang="0">
                    <a:pos x="T0" y="T1"/>
                  </a:cxn>
                  <a:cxn ang="0">
                    <a:pos x="T2" y="T3"/>
                  </a:cxn>
                  <a:cxn ang="0">
                    <a:pos x="T4" y="T5"/>
                  </a:cxn>
                  <a:cxn ang="0">
                    <a:pos x="T6" y="T7"/>
                  </a:cxn>
                  <a:cxn ang="0">
                    <a:pos x="T8" y="T9"/>
                  </a:cxn>
                  <a:cxn ang="0">
                    <a:pos x="T10" y="T11"/>
                  </a:cxn>
                </a:cxnLst>
                <a:rect l="0" t="0" r="r" b="b"/>
                <a:pathLst>
                  <a:path w="41" h="33">
                    <a:moveTo>
                      <a:pt x="38" y="10"/>
                    </a:moveTo>
                    <a:cubicBezTo>
                      <a:pt x="41" y="20"/>
                      <a:pt x="32" y="25"/>
                      <a:pt x="25" y="30"/>
                    </a:cubicBezTo>
                    <a:cubicBezTo>
                      <a:pt x="20" y="33"/>
                      <a:pt x="13" y="30"/>
                      <a:pt x="7" y="28"/>
                    </a:cubicBezTo>
                    <a:cubicBezTo>
                      <a:pt x="6" y="23"/>
                      <a:pt x="0" y="19"/>
                      <a:pt x="2" y="12"/>
                    </a:cubicBezTo>
                    <a:cubicBezTo>
                      <a:pt x="6" y="3"/>
                      <a:pt x="15" y="0"/>
                      <a:pt x="24" y="0"/>
                    </a:cubicBezTo>
                    <a:cubicBezTo>
                      <a:pt x="29" y="4"/>
                      <a:pt x="33" y="5"/>
                      <a:pt x="38"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1" name="Freeform 121"/>
              <p:cNvSpPr>
                <a:spLocks/>
              </p:cNvSpPr>
              <p:nvPr userDrawn="1"/>
            </p:nvSpPr>
            <p:spPr bwMode="auto">
              <a:xfrm>
                <a:off x="6084" y="-460"/>
                <a:ext cx="97" cy="94"/>
              </a:xfrm>
              <a:custGeom>
                <a:avLst/>
                <a:gdLst>
                  <a:gd name="T0" fmla="*/ 35 w 41"/>
                  <a:gd name="T1" fmla="*/ 9 h 40"/>
                  <a:gd name="T2" fmla="*/ 31 w 41"/>
                  <a:gd name="T3" fmla="*/ 32 h 40"/>
                  <a:gd name="T4" fmla="*/ 14 w 41"/>
                  <a:gd name="T5" fmla="*/ 37 h 40"/>
                  <a:gd name="T6" fmla="*/ 0 w 41"/>
                  <a:gd name="T7" fmla="*/ 20 h 40"/>
                  <a:gd name="T8" fmla="*/ 14 w 41"/>
                  <a:gd name="T9" fmla="*/ 3 h 40"/>
                  <a:gd name="T10" fmla="*/ 35 w 41"/>
                  <a:gd name="T11" fmla="*/ 9 h 40"/>
                </a:gdLst>
                <a:ahLst/>
                <a:cxnLst>
                  <a:cxn ang="0">
                    <a:pos x="T0" y="T1"/>
                  </a:cxn>
                  <a:cxn ang="0">
                    <a:pos x="T2" y="T3"/>
                  </a:cxn>
                  <a:cxn ang="0">
                    <a:pos x="T4" y="T5"/>
                  </a:cxn>
                  <a:cxn ang="0">
                    <a:pos x="T6" y="T7"/>
                  </a:cxn>
                  <a:cxn ang="0">
                    <a:pos x="T8" y="T9"/>
                  </a:cxn>
                  <a:cxn ang="0">
                    <a:pos x="T10" y="T11"/>
                  </a:cxn>
                </a:cxnLst>
                <a:rect l="0" t="0" r="r" b="b"/>
                <a:pathLst>
                  <a:path w="41" h="40">
                    <a:moveTo>
                      <a:pt x="35" y="9"/>
                    </a:moveTo>
                    <a:cubicBezTo>
                      <a:pt x="41" y="18"/>
                      <a:pt x="36" y="25"/>
                      <a:pt x="31" y="32"/>
                    </a:cubicBezTo>
                    <a:cubicBezTo>
                      <a:pt x="28" y="38"/>
                      <a:pt x="20" y="40"/>
                      <a:pt x="14" y="37"/>
                    </a:cubicBezTo>
                    <a:cubicBezTo>
                      <a:pt x="8" y="32"/>
                      <a:pt x="1" y="29"/>
                      <a:pt x="0" y="20"/>
                    </a:cubicBezTo>
                    <a:cubicBezTo>
                      <a:pt x="0" y="12"/>
                      <a:pt x="8" y="6"/>
                      <a:pt x="14" y="3"/>
                    </a:cubicBezTo>
                    <a:cubicBezTo>
                      <a:pt x="24" y="0"/>
                      <a:pt x="28" y="9"/>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2" name="Freeform 122"/>
              <p:cNvSpPr>
                <a:spLocks/>
              </p:cNvSpPr>
              <p:nvPr userDrawn="1"/>
            </p:nvSpPr>
            <p:spPr bwMode="auto">
              <a:xfrm>
                <a:off x="-445" y="-406"/>
                <a:ext cx="90" cy="87"/>
              </a:xfrm>
              <a:custGeom>
                <a:avLst/>
                <a:gdLst>
                  <a:gd name="T0" fmla="*/ 37 w 38"/>
                  <a:gd name="T1" fmla="*/ 14 h 37"/>
                  <a:gd name="T2" fmla="*/ 30 w 38"/>
                  <a:gd name="T3" fmla="*/ 31 h 37"/>
                  <a:gd name="T4" fmla="*/ 15 w 38"/>
                  <a:gd name="T5" fmla="*/ 35 h 37"/>
                  <a:gd name="T6" fmla="*/ 0 w 38"/>
                  <a:gd name="T7" fmla="*/ 19 h 37"/>
                  <a:gd name="T8" fmla="*/ 18 w 38"/>
                  <a:gd name="T9" fmla="*/ 0 h 37"/>
                  <a:gd name="T10" fmla="*/ 37 w 38"/>
                  <a:gd name="T11" fmla="*/ 14 h 37"/>
                </a:gdLst>
                <a:ahLst/>
                <a:cxnLst>
                  <a:cxn ang="0">
                    <a:pos x="T0" y="T1"/>
                  </a:cxn>
                  <a:cxn ang="0">
                    <a:pos x="T2" y="T3"/>
                  </a:cxn>
                  <a:cxn ang="0">
                    <a:pos x="T4" y="T5"/>
                  </a:cxn>
                  <a:cxn ang="0">
                    <a:pos x="T6" y="T7"/>
                  </a:cxn>
                  <a:cxn ang="0">
                    <a:pos x="T8" y="T9"/>
                  </a:cxn>
                  <a:cxn ang="0">
                    <a:pos x="T10" y="T11"/>
                  </a:cxn>
                </a:cxnLst>
                <a:rect l="0" t="0" r="r" b="b"/>
                <a:pathLst>
                  <a:path w="38" h="37">
                    <a:moveTo>
                      <a:pt x="37" y="14"/>
                    </a:moveTo>
                    <a:cubicBezTo>
                      <a:pt x="38" y="21"/>
                      <a:pt x="32" y="25"/>
                      <a:pt x="30" y="31"/>
                    </a:cubicBezTo>
                    <a:cubicBezTo>
                      <a:pt x="25" y="33"/>
                      <a:pt x="20" y="37"/>
                      <a:pt x="15" y="35"/>
                    </a:cubicBezTo>
                    <a:cubicBezTo>
                      <a:pt x="8" y="32"/>
                      <a:pt x="3" y="26"/>
                      <a:pt x="0" y="19"/>
                    </a:cubicBezTo>
                    <a:cubicBezTo>
                      <a:pt x="2" y="10"/>
                      <a:pt x="8" y="3"/>
                      <a:pt x="18" y="0"/>
                    </a:cubicBezTo>
                    <a:cubicBezTo>
                      <a:pt x="25" y="2"/>
                      <a:pt x="34" y="6"/>
                      <a:pt x="3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3" name="Freeform 123"/>
              <p:cNvSpPr>
                <a:spLocks/>
              </p:cNvSpPr>
              <p:nvPr userDrawn="1"/>
            </p:nvSpPr>
            <p:spPr bwMode="auto">
              <a:xfrm>
                <a:off x="4338" y="-401"/>
                <a:ext cx="87" cy="92"/>
              </a:xfrm>
              <a:custGeom>
                <a:avLst/>
                <a:gdLst>
                  <a:gd name="T0" fmla="*/ 35 w 37"/>
                  <a:gd name="T1" fmla="*/ 12 h 39"/>
                  <a:gd name="T2" fmla="*/ 36 w 37"/>
                  <a:gd name="T3" fmla="*/ 25 h 39"/>
                  <a:gd name="T4" fmla="*/ 13 w 37"/>
                  <a:gd name="T5" fmla="*/ 35 h 39"/>
                  <a:gd name="T6" fmla="*/ 3 w 37"/>
                  <a:gd name="T7" fmla="*/ 14 h 39"/>
                  <a:gd name="T8" fmla="*/ 35 w 37"/>
                  <a:gd name="T9" fmla="*/ 12 h 39"/>
                </a:gdLst>
                <a:ahLst/>
                <a:cxnLst>
                  <a:cxn ang="0">
                    <a:pos x="T0" y="T1"/>
                  </a:cxn>
                  <a:cxn ang="0">
                    <a:pos x="T2" y="T3"/>
                  </a:cxn>
                  <a:cxn ang="0">
                    <a:pos x="T4" y="T5"/>
                  </a:cxn>
                  <a:cxn ang="0">
                    <a:pos x="T6" y="T7"/>
                  </a:cxn>
                  <a:cxn ang="0">
                    <a:pos x="T8" y="T9"/>
                  </a:cxn>
                </a:cxnLst>
                <a:rect l="0" t="0" r="r" b="b"/>
                <a:pathLst>
                  <a:path w="37" h="39">
                    <a:moveTo>
                      <a:pt x="35" y="12"/>
                    </a:moveTo>
                    <a:cubicBezTo>
                      <a:pt x="37" y="16"/>
                      <a:pt x="36" y="21"/>
                      <a:pt x="36" y="25"/>
                    </a:cubicBezTo>
                    <a:cubicBezTo>
                      <a:pt x="30" y="33"/>
                      <a:pt x="22" y="39"/>
                      <a:pt x="13" y="35"/>
                    </a:cubicBezTo>
                    <a:cubicBezTo>
                      <a:pt x="7" y="29"/>
                      <a:pt x="0" y="23"/>
                      <a:pt x="3" y="14"/>
                    </a:cubicBezTo>
                    <a:cubicBezTo>
                      <a:pt x="11" y="4"/>
                      <a:pt x="27" y="0"/>
                      <a:pt x="3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4" name="Freeform 124"/>
              <p:cNvSpPr>
                <a:spLocks/>
              </p:cNvSpPr>
              <p:nvPr userDrawn="1"/>
            </p:nvSpPr>
            <p:spPr bwMode="auto">
              <a:xfrm>
                <a:off x="-64" y="-389"/>
                <a:ext cx="71" cy="87"/>
              </a:xfrm>
              <a:custGeom>
                <a:avLst/>
                <a:gdLst>
                  <a:gd name="T0" fmla="*/ 30 w 30"/>
                  <a:gd name="T1" fmla="*/ 22 h 37"/>
                  <a:gd name="T2" fmla="*/ 17 w 30"/>
                  <a:gd name="T3" fmla="*/ 36 h 37"/>
                  <a:gd name="T4" fmla="*/ 1 w 30"/>
                  <a:gd name="T5" fmla="*/ 26 h 37"/>
                  <a:gd name="T6" fmla="*/ 8 w 30"/>
                  <a:gd name="T7" fmla="*/ 3 h 37"/>
                  <a:gd name="T8" fmla="*/ 30 w 30"/>
                  <a:gd name="T9" fmla="*/ 22 h 37"/>
                </a:gdLst>
                <a:ahLst/>
                <a:cxnLst>
                  <a:cxn ang="0">
                    <a:pos x="T0" y="T1"/>
                  </a:cxn>
                  <a:cxn ang="0">
                    <a:pos x="T2" y="T3"/>
                  </a:cxn>
                  <a:cxn ang="0">
                    <a:pos x="T4" y="T5"/>
                  </a:cxn>
                  <a:cxn ang="0">
                    <a:pos x="T6" y="T7"/>
                  </a:cxn>
                  <a:cxn ang="0">
                    <a:pos x="T8" y="T9"/>
                  </a:cxn>
                </a:cxnLst>
                <a:rect l="0" t="0" r="r" b="b"/>
                <a:pathLst>
                  <a:path w="30" h="37">
                    <a:moveTo>
                      <a:pt x="30" y="22"/>
                    </a:moveTo>
                    <a:cubicBezTo>
                      <a:pt x="28" y="29"/>
                      <a:pt x="26" y="35"/>
                      <a:pt x="17" y="36"/>
                    </a:cubicBezTo>
                    <a:cubicBezTo>
                      <a:pt x="8" y="37"/>
                      <a:pt x="5" y="30"/>
                      <a:pt x="1" y="26"/>
                    </a:cubicBezTo>
                    <a:cubicBezTo>
                      <a:pt x="1" y="17"/>
                      <a:pt x="0" y="8"/>
                      <a:pt x="8" y="3"/>
                    </a:cubicBezTo>
                    <a:cubicBezTo>
                      <a:pt x="20" y="0"/>
                      <a:pt x="30" y="9"/>
                      <a:pt x="3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5" name="Freeform 125"/>
              <p:cNvSpPr>
                <a:spLocks/>
              </p:cNvSpPr>
              <p:nvPr userDrawn="1"/>
            </p:nvSpPr>
            <p:spPr bwMode="auto">
              <a:xfrm>
                <a:off x="-293" y="-368"/>
                <a:ext cx="89" cy="94"/>
              </a:xfrm>
              <a:custGeom>
                <a:avLst/>
                <a:gdLst>
                  <a:gd name="T0" fmla="*/ 35 w 38"/>
                  <a:gd name="T1" fmla="*/ 15 h 40"/>
                  <a:gd name="T2" fmla="*/ 26 w 38"/>
                  <a:gd name="T3" fmla="*/ 36 h 40"/>
                  <a:gd name="T4" fmla="*/ 0 w 38"/>
                  <a:gd name="T5" fmla="*/ 23 h 40"/>
                  <a:gd name="T6" fmla="*/ 17 w 38"/>
                  <a:gd name="T7" fmla="*/ 0 h 40"/>
                  <a:gd name="T8" fmla="*/ 35 w 38"/>
                  <a:gd name="T9" fmla="*/ 15 h 40"/>
                </a:gdLst>
                <a:ahLst/>
                <a:cxnLst>
                  <a:cxn ang="0">
                    <a:pos x="T0" y="T1"/>
                  </a:cxn>
                  <a:cxn ang="0">
                    <a:pos x="T2" y="T3"/>
                  </a:cxn>
                  <a:cxn ang="0">
                    <a:pos x="T4" y="T5"/>
                  </a:cxn>
                  <a:cxn ang="0">
                    <a:pos x="T6" y="T7"/>
                  </a:cxn>
                  <a:cxn ang="0">
                    <a:pos x="T8" y="T9"/>
                  </a:cxn>
                </a:cxnLst>
                <a:rect l="0" t="0" r="r" b="b"/>
                <a:pathLst>
                  <a:path w="38" h="40">
                    <a:moveTo>
                      <a:pt x="35" y="15"/>
                    </a:moveTo>
                    <a:cubicBezTo>
                      <a:pt x="38" y="24"/>
                      <a:pt x="31" y="31"/>
                      <a:pt x="26" y="36"/>
                    </a:cubicBezTo>
                    <a:cubicBezTo>
                      <a:pt x="14" y="40"/>
                      <a:pt x="4" y="31"/>
                      <a:pt x="0" y="23"/>
                    </a:cubicBezTo>
                    <a:cubicBezTo>
                      <a:pt x="1" y="14"/>
                      <a:pt x="7" y="3"/>
                      <a:pt x="17" y="0"/>
                    </a:cubicBezTo>
                    <a:cubicBezTo>
                      <a:pt x="26" y="0"/>
                      <a:pt x="30" y="10"/>
                      <a:pt x="3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6" name="Freeform 126"/>
              <p:cNvSpPr>
                <a:spLocks/>
              </p:cNvSpPr>
              <p:nvPr userDrawn="1"/>
            </p:nvSpPr>
            <p:spPr bwMode="auto">
              <a:xfrm>
                <a:off x="4485" y="-363"/>
                <a:ext cx="89" cy="89"/>
              </a:xfrm>
              <a:custGeom>
                <a:avLst/>
                <a:gdLst>
                  <a:gd name="T0" fmla="*/ 36 w 38"/>
                  <a:gd name="T1" fmla="*/ 11 h 38"/>
                  <a:gd name="T2" fmla="*/ 26 w 38"/>
                  <a:gd name="T3" fmla="*/ 34 h 38"/>
                  <a:gd name="T4" fmla="*/ 0 w 38"/>
                  <a:gd name="T5" fmla="*/ 21 h 38"/>
                  <a:gd name="T6" fmla="*/ 17 w 38"/>
                  <a:gd name="T7" fmla="*/ 0 h 38"/>
                  <a:gd name="T8" fmla="*/ 36 w 38"/>
                  <a:gd name="T9" fmla="*/ 11 h 38"/>
                </a:gdLst>
                <a:ahLst/>
                <a:cxnLst>
                  <a:cxn ang="0">
                    <a:pos x="T0" y="T1"/>
                  </a:cxn>
                  <a:cxn ang="0">
                    <a:pos x="T2" y="T3"/>
                  </a:cxn>
                  <a:cxn ang="0">
                    <a:pos x="T4" y="T5"/>
                  </a:cxn>
                  <a:cxn ang="0">
                    <a:pos x="T6" y="T7"/>
                  </a:cxn>
                  <a:cxn ang="0">
                    <a:pos x="T8" y="T9"/>
                  </a:cxn>
                </a:cxnLst>
                <a:rect l="0" t="0" r="r" b="b"/>
                <a:pathLst>
                  <a:path w="38" h="38">
                    <a:moveTo>
                      <a:pt x="36" y="11"/>
                    </a:moveTo>
                    <a:cubicBezTo>
                      <a:pt x="38" y="21"/>
                      <a:pt x="35" y="30"/>
                      <a:pt x="26" y="34"/>
                    </a:cubicBezTo>
                    <a:cubicBezTo>
                      <a:pt x="14" y="38"/>
                      <a:pt x="5" y="28"/>
                      <a:pt x="0" y="21"/>
                    </a:cubicBezTo>
                    <a:cubicBezTo>
                      <a:pt x="5" y="13"/>
                      <a:pt x="6" y="2"/>
                      <a:pt x="17" y="0"/>
                    </a:cubicBezTo>
                    <a:cubicBezTo>
                      <a:pt x="26" y="0"/>
                      <a:pt x="31" y="4"/>
                      <a:pt x="36"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7" name="Freeform 127"/>
              <p:cNvSpPr>
                <a:spLocks/>
              </p:cNvSpPr>
              <p:nvPr userDrawn="1"/>
            </p:nvSpPr>
            <p:spPr bwMode="auto">
              <a:xfrm>
                <a:off x="-178" y="-363"/>
                <a:ext cx="81" cy="82"/>
              </a:xfrm>
              <a:custGeom>
                <a:avLst/>
                <a:gdLst>
                  <a:gd name="T0" fmla="*/ 31 w 34"/>
                  <a:gd name="T1" fmla="*/ 15 h 35"/>
                  <a:gd name="T2" fmla="*/ 26 w 34"/>
                  <a:gd name="T3" fmla="*/ 29 h 35"/>
                  <a:gd name="T4" fmla="*/ 13 w 34"/>
                  <a:gd name="T5" fmla="*/ 33 h 35"/>
                  <a:gd name="T6" fmla="*/ 1 w 34"/>
                  <a:gd name="T7" fmla="*/ 20 h 35"/>
                  <a:gd name="T8" fmla="*/ 13 w 34"/>
                  <a:gd name="T9" fmla="*/ 1 h 35"/>
                  <a:gd name="T10" fmla="*/ 31 w 34"/>
                  <a:gd name="T11" fmla="*/ 15 h 35"/>
                </a:gdLst>
                <a:ahLst/>
                <a:cxnLst>
                  <a:cxn ang="0">
                    <a:pos x="T0" y="T1"/>
                  </a:cxn>
                  <a:cxn ang="0">
                    <a:pos x="T2" y="T3"/>
                  </a:cxn>
                  <a:cxn ang="0">
                    <a:pos x="T4" y="T5"/>
                  </a:cxn>
                  <a:cxn ang="0">
                    <a:pos x="T6" y="T7"/>
                  </a:cxn>
                  <a:cxn ang="0">
                    <a:pos x="T8" y="T9"/>
                  </a:cxn>
                  <a:cxn ang="0">
                    <a:pos x="T10" y="T11"/>
                  </a:cxn>
                </a:cxnLst>
                <a:rect l="0" t="0" r="r" b="b"/>
                <a:pathLst>
                  <a:path w="34" h="35">
                    <a:moveTo>
                      <a:pt x="31" y="15"/>
                    </a:moveTo>
                    <a:cubicBezTo>
                      <a:pt x="34" y="21"/>
                      <a:pt x="28" y="24"/>
                      <a:pt x="26" y="29"/>
                    </a:cubicBezTo>
                    <a:cubicBezTo>
                      <a:pt x="22" y="29"/>
                      <a:pt x="19" y="35"/>
                      <a:pt x="13" y="33"/>
                    </a:cubicBezTo>
                    <a:cubicBezTo>
                      <a:pt x="9" y="28"/>
                      <a:pt x="2" y="26"/>
                      <a:pt x="1" y="20"/>
                    </a:cubicBezTo>
                    <a:cubicBezTo>
                      <a:pt x="0" y="10"/>
                      <a:pt x="6" y="5"/>
                      <a:pt x="13" y="1"/>
                    </a:cubicBezTo>
                    <a:cubicBezTo>
                      <a:pt x="23" y="0"/>
                      <a:pt x="28" y="7"/>
                      <a:pt x="3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8" name="Freeform 128"/>
              <p:cNvSpPr>
                <a:spLocks/>
              </p:cNvSpPr>
              <p:nvPr userDrawn="1"/>
            </p:nvSpPr>
            <p:spPr bwMode="auto">
              <a:xfrm>
                <a:off x="5801" y="-373"/>
                <a:ext cx="92" cy="104"/>
              </a:xfrm>
              <a:custGeom>
                <a:avLst/>
                <a:gdLst>
                  <a:gd name="T0" fmla="*/ 39 w 39"/>
                  <a:gd name="T1" fmla="*/ 26 h 44"/>
                  <a:gd name="T2" fmla="*/ 23 w 39"/>
                  <a:gd name="T3" fmla="*/ 42 h 44"/>
                  <a:gd name="T4" fmla="*/ 4 w 39"/>
                  <a:gd name="T5" fmla="*/ 34 h 44"/>
                  <a:gd name="T6" fmla="*/ 4 w 39"/>
                  <a:gd name="T7" fmla="*/ 17 h 44"/>
                  <a:gd name="T8" fmla="*/ 39 w 39"/>
                  <a:gd name="T9" fmla="*/ 26 h 44"/>
                </a:gdLst>
                <a:ahLst/>
                <a:cxnLst>
                  <a:cxn ang="0">
                    <a:pos x="T0" y="T1"/>
                  </a:cxn>
                  <a:cxn ang="0">
                    <a:pos x="T2" y="T3"/>
                  </a:cxn>
                  <a:cxn ang="0">
                    <a:pos x="T4" y="T5"/>
                  </a:cxn>
                  <a:cxn ang="0">
                    <a:pos x="T6" y="T7"/>
                  </a:cxn>
                  <a:cxn ang="0">
                    <a:pos x="T8" y="T9"/>
                  </a:cxn>
                </a:cxnLst>
                <a:rect l="0" t="0" r="r" b="b"/>
                <a:pathLst>
                  <a:path w="39" h="44">
                    <a:moveTo>
                      <a:pt x="39" y="26"/>
                    </a:moveTo>
                    <a:cubicBezTo>
                      <a:pt x="36" y="34"/>
                      <a:pt x="30" y="38"/>
                      <a:pt x="23" y="42"/>
                    </a:cubicBezTo>
                    <a:cubicBezTo>
                      <a:pt x="15" y="44"/>
                      <a:pt x="10" y="37"/>
                      <a:pt x="4" y="34"/>
                    </a:cubicBezTo>
                    <a:cubicBezTo>
                      <a:pt x="0" y="30"/>
                      <a:pt x="2" y="22"/>
                      <a:pt x="4" y="17"/>
                    </a:cubicBezTo>
                    <a:cubicBezTo>
                      <a:pt x="13" y="0"/>
                      <a:pt x="39" y="8"/>
                      <a:pt x="39"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9" name="Freeform 129"/>
              <p:cNvSpPr>
                <a:spLocks/>
              </p:cNvSpPr>
              <p:nvPr userDrawn="1"/>
            </p:nvSpPr>
            <p:spPr bwMode="auto">
              <a:xfrm>
                <a:off x="5968" y="-345"/>
                <a:ext cx="97" cy="83"/>
              </a:xfrm>
              <a:custGeom>
                <a:avLst/>
                <a:gdLst>
                  <a:gd name="T0" fmla="*/ 41 w 41"/>
                  <a:gd name="T1" fmla="*/ 18 h 35"/>
                  <a:gd name="T2" fmla="*/ 18 w 41"/>
                  <a:gd name="T3" fmla="*/ 35 h 35"/>
                  <a:gd name="T4" fmla="*/ 6 w 41"/>
                  <a:gd name="T5" fmla="*/ 13 h 35"/>
                  <a:gd name="T6" fmla="*/ 18 w 41"/>
                  <a:gd name="T7" fmla="*/ 4 h 35"/>
                  <a:gd name="T8" fmla="*/ 41 w 41"/>
                  <a:gd name="T9" fmla="*/ 18 h 35"/>
                </a:gdLst>
                <a:ahLst/>
                <a:cxnLst>
                  <a:cxn ang="0">
                    <a:pos x="T0" y="T1"/>
                  </a:cxn>
                  <a:cxn ang="0">
                    <a:pos x="T2" y="T3"/>
                  </a:cxn>
                  <a:cxn ang="0">
                    <a:pos x="T4" y="T5"/>
                  </a:cxn>
                  <a:cxn ang="0">
                    <a:pos x="T6" y="T7"/>
                  </a:cxn>
                  <a:cxn ang="0">
                    <a:pos x="T8" y="T9"/>
                  </a:cxn>
                </a:cxnLst>
                <a:rect l="0" t="0" r="r" b="b"/>
                <a:pathLst>
                  <a:path w="41" h="35">
                    <a:moveTo>
                      <a:pt x="41" y="18"/>
                    </a:moveTo>
                    <a:cubicBezTo>
                      <a:pt x="38" y="29"/>
                      <a:pt x="28" y="34"/>
                      <a:pt x="18" y="35"/>
                    </a:cubicBezTo>
                    <a:cubicBezTo>
                      <a:pt x="9" y="31"/>
                      <a:pt x="0" y="24"/>
                      <a:pt x="6" y="13"/>
                    </a:cubicBezTo>
                    <a:cubicBezTo>
                      <a:pt x="10" y="9"/>
                      <a:pt x="12" y="5"/>
                      <a:pt x="18" y="4"/>
                    </a:cubicBezTo>
                    <a:cubicBezTo>
                      <a:pt x="30" y="0"/>
                      <a:pt x="38" y="9"/>
                      <a:pt x="4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0" name="Freeform 130"/>
              <p:cNvSpPr>
                <a:spLocks/>
              </p:cNvSpPr>
              <p:nvPr userDrawn="1"/>
            </p:nvSpPr>
            <p:spPr bwMode="auto">
              <a:xfrm>
                <a:off x="4905" y="-311"/>
                <a:ext cx="95" cy="78"/>
              </a:xfrm>
              <a:custGeom>
                <a:avLst/>
                <a:gdLst>
                  <a:gd name="T0" fmla="*/ 35 w 40"/>
                  <a:gd name="T1" fmla="*/ 11 h 33"/>
                  <a:gd name="T2" fmla="*/ 21 w 40"/>
                  <a:gd name="T3" fmla="*/ 33 h 33"/>
                  <a:gd name="T4" fmla="*/ 2 w 40"/>
                  <a:gd name="T5" fmla="*/ 26 h 33"/>
                  <a:gd name="T6" fmla="*/ 16 w 40"/>
                  <a:gd name="T7" fmla="*/ 0 h 33"/>
                  <a:gd name="T8" fmla="*/ 35 w 40"/>
                  <a:gd name="T9" fmla="*/ 11 h 33"/>
                </a:gdLst>
                <a:ahLst/>
                <a:cxnLst>
                  <a:cxn ang="0">
                    <a:pos x="T0" y="T1"/>
                  </a:cxn>
                  <a:cxn ang="0">
                    <a:pos x="T2" y="T3"/>
                  </a:cxn>
                  <a:cxn ang="0">
                    <a:pos x="T4" y="T5"/>
                  </a:cxn>
                  <a:cxn ang="0">
                    <a:pos x="T6" y="T7"/>
                  </a:cxn>
                  <a:cxn ang="0">
                    <a:pos x="T8" y="T9"/>
                  </a:cxn>
                </a:cxnLst>
                <a:rect l="0" t="0" r="r" b="b"/>
                <a:pathLst>
                  <a:path w="40" h="33">
                    <a:moveTo>
                      <a:pt x="35" y="11"/>
                    </a:moveTo>
                    <a:cubicBezTo>
                      <a:pt x="40" y="24"/>
                      <a:pt x="28" y="28"/>
                      <a:pt x="21" y="33"/>
                    </a:cubicBezTo>
                    <a:cubicBezTo>
                      <a:pt x="14" y="32"/>
                      <a:pt x="8" y="29"/>
                      <a:pt x="2" y="26"/>
                    </a:cubicBezTo>
                    <a:cubicBezTo>
                      <a:pt x="0" y="15"/>
                      <a:pt x="5" y="5"/>
                      <a:pt x="16" y="0"/>
                    </a:cubicBezTo>
                    <a:cubicBezTo>
                      <a:pt x="24" y="0"/>
                      <a:pt x="29" y="4"/>
                      <a:pt x="3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1" name="Freeform 131"/>
              <p:cNvSpPr>
                <a:spLocks/>
              </p:cNvSpPr>
              <p:nvPr userDrawn="1"/>
            </p:nvSpPr>
            <p:spPr bwMode="auto">
              <a:xfrm>
                <a:off x="4288" y="-283"/>
                <a:ext cx="88" cy="85"/>
              </a:xfrm>
              <a:custGeom>
                <a:avLst/>
                <a:gdLst>
                  <a:gd name="T0" fmla="*/ 32 w 37"/>
                  <a:gd name="T1" fmla="*/ 11 h 36"/>
                  <a:gd name="T2" fmla="*/ 34 w 37"/>
                  <a:gd name="T3" fmla="*/ 22 h 36"/>
                  <a:gd name="T4" fmla="*/ 12 w 37"/>
                  <a:gd name="T5" fmla="*/ 30 h 36"/>
                  <a:gd name="T6" fmla="*/ 2 w 37"/>
                  <a:gd name="T7" fmla="*/ 12 h 36"/>
                  <a:gd name="T8" fmla="*/ 32 w 37"/>
                  <a:gd name="T9" fmla="*/ 11 h 36"/>
                </a:gdLst>
                <a:ahLst/>
                <a:cxnLst>
                  <a:cxn ang="0">
                    <a:pos x="T0" y="T1"/>
                  </a:cxn>
                  <a:cxn ang="0">
                    <a:pos x="T2" y="T3"/>
                  </a:cxn>
                  <a:cxn ang="0">
                    <a:pos x="T4" y="T5"/>
                  </a:cxn>
                  <a:cxn ang="0">
                    <a:pos x="T6" y="T7"/>
                  </a:cxn>
                  <a:cxn ang="0">
                    <a:pos x="T8" y="T9"/>
                  </a:cxn>
                </a:cxnLst>
                <a:rect l="0" t="0" r="r" b="b"/>
                <a:pathLst>
                  <a:path w="37" h="36">
                    <a:moveTo>
                      <a:pt x="32" y="11"/>
                    </a:moveTo>
                    <a:cubicBezTo>
                      <a:pt x="37" y="13"/>
                      <a:pt x="35" y="19"/>
                      <a:pt x="34" y="22"/>
                    </a:cubicBezTo>
                    <a:cubicBezTo>
                      <a:pt x="28" y="26"/>
                      <a:pt x="20" y="36"/>
                      <a:pt x="12" y="30"/>
                    </a:cubicBezTo>
                    <a:cubicBezTo>
                      <a:pt x="5" y="26"/>
                      <a:pt x="0" y="20"/>
                      <a:pt x="2" y="12"/>
                    </a:cubicBezTo>
                    <a:cubicBezTo>
                      <a:pt x="7" y="1"/>
                      <a:pt x="27" y="0"/>
                      <a:pt x="3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2" name="Freeform 132"/>
              <p:cNvSpPr>
                <a:spLocks/>
              </p:cNvSpPr>
              <p:nvPr userDrawn="1"/>
            </p:nvSpPr>
            <p:spPr bwMode="auto">
              <a:xfrm>
                <a:off x="4414" y="-264"/>
                <a:ext cx="80" cy="75"/>
              </a:xfrm>
              <a:custGeom>
                <a:avLst/>
                <a:gdLst>
                  <a:gd name="T0" fmla="*/ 33 w 34"/>
                  <a:gd name="T1" fmla="*/ 9 h 32"/>
                  <a:gd name="T2" fmla="*/ 25 w 34"/>
                  <a:gd name="T3" fmla="*/ 25 h 32"/>
                  <a:gd name="T4" fmla="*/ 4 w 34"/>
                  <a:gd name="T5" fmla="*/ 22 h 32"/>
                  <a:gd name="T6" fmla="*/ 3 w 34"/>
                  <a:gd name="T7" fmla="*/ 8 h 32"/>
                  <a:gd name="T8" fmla="*/ 15 w 34"/>
                  <a:gd name="T9" fmla="*/ 0 h 32"/>
                  <a:gd name="T10" fmla="*/ 33 w 34"/>
                  <a:gd name="T11" fmla="*/ 9 h 32"/>
                </a:gdLst>
                <a:ahLst/>
                <a:cxnLst>
                  <a:cxn ang="0">
                    <a:pos x="T0" y="T1"/>
                  </a:cxn>
                  <a:cxn ang="0">
                    <a:pos x="T2" y="T3"/>
                  </a:cxn>
                  <a:cxn ang="0">
                    <a:pos x="T4" y="T5"/>
                  </a:cxn>
                  <a:cxn ang="0">
                    <a:pos x="T6" y="T7"/>
                  </a:cxn>
                  <a:cxn ang="0">
                    <a:pos x="T8" y="T9"/>
                  </a:cxn>
                  <a:cxn ang="0">
                    <a:pos x="T10" y="T11"/>
                  </a:cxn>
                </a:cxnLst>
                <a:rect l="0" t="0" r="r" b="b"/>
                <a:pathLst>
                  <a:path w="34" h="32">
                    <a:moveTo>
                      <a:pt x="33" y="9"/>
                    </a:moveTo>
                    <a:cubicBezTo>
                      <a:pt x="34" y="17"/>
                      <a:pt x="32" y="21"/>
                      <a:pt x="25" y="25"/>
                    </a:cubicBezTo>
                    <a:cubicBezTo>
                      <a:pt x="18" y="32"/>
                      <a:pt x="11" y="24"/>
                      <a:pt x="4" y="22"/>
                    </a:cubicBezTo>
                    <a:cubicBezTo>
                      <a:pt x="2" y="18"/>
                      <a:pt x="0" y="12"/>
                      <a:pt x="3" y="8"/>
                    </a:cubicBezTo>
                    <a:cubicBezTo>
                      <a:pt x="6" y="4"/>
                      <a:pt x="11" y="1"/>
                      <a:pt x="15" y="0"/>
                    </a:cubicBezTo>
                    <a:cubicBezTo>
                      <a:pt x="22" y="2"/>
                      <a:pt x="30" y="2"/>
                      <a:pt x="3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3" name="Freeform 133"/>
              <p:cNvSpPr>
                <a:spLocks/>
              </p:cNvSpPr>
              <p:nvPr userDrawn="1"/>
            </p:nvSpPr>
            <p:spPr bwMode="auto">
              <a:xfrm>
                <a:off x="557" y="-262"/>
                <a:ext cx="97" cy="90"/>
              </a:xfrm>
              <a:custGeom>
                <a:avLst/>
                <a:gdLst>
                  <a:gd name="T0" fmla="*/ 35 w 41"/>
                  <a:gd name="T1" fmla="*/ 9 h 38"/>
                  <a:gd name="T2" fmla="*/ 33 w 41"/>
                  <a:gd name="T3" fmla="*/ 28 h 38"/>
                  <a:gd name="T4" fmla="*/ 9 w 41"/>
                  <a:gd name="T5" fmla="*/ 33 h 38"/>
                  <a:gd name="T6" fmla="*/ 3 w 41"/>
                  <a:gd name="T7" fmla="*/ 8 h 38"/>
                  <a:gd name="T8" fmla="*/ 16 w 41"/>
                  <a:gd name="T9" fmla="*/ 0 h 38"/>
                  <a:gd name="T10" fmla="*/ 35 w 41"/>
                  <a:gd name="T11" fmla="*/ 9 h 38"/>
                </a:gdLst>
                <a:ahLst/>
                <a:cxnLst>
                  <a:cxn ang="0">
                    <a:pos x="T0" y="T1"/>
                  </a:cxn>
                  <a:cxn ang="0">
                    <a:pos x="T2" y="T3"/>
                  </a:cxn>
                  <a:cxn ang="0">
                    <a:pos x="T4" y="T5"/>
                  </a:cxn>
                  <a:cxn ang="0">
                    <a:pos x="T6" y="T7"/>
                  </a:cxn>
                  <a:cxn ang="0">
                    <a:pos x="T8" y="T9"/>
                  </a:cxn>
                  <a:cxn ang="0">
                    <a:pos x="T10" y="T11"/>
                  </a:cxn>
                </a:cxnLst>
                <a:rect l="0" t="0" r="r" b="b"/>
                <a:pathLst>
                  <a:path w="41" h="38">
                    <a:moveTo>
                      <a:pt x="35" y="9"/>
                    </a:moveTo>
                    <a:cubicBezTo>
                      <a:pt x="41" y="15"/>
                      <a:pt x="34" y="22"/>
                      <a:pt x="33" y="28"/>
                    </a:cubicBezTo>
                    <a:cubicBezTo>
                      <a:pt x="28" y="34"/>
                      <a:pt x="18" y="38"/>
                      <a:pt x="9" y="33"/>
                    </a:cubicBezTo>
                    <a:cubicBezTo>
                      <a:pt x="0" y="29"/>
                      <a:pt x="1" y="16"/>
                      <a:pt x="3" y="8"/>
                    </a:cubicBezTo>
                    <a:cubicBezTo>
                      <a:pt x="8" y="7"/>
                      <a:pt x="8" y="0"/>
                      <a:pt x="16" y="0"/>
                    </a:cubicBezTo>
                    <a:cubicBezTo>
                      <a:pt x="25" y="1"/>
                      <a:pt x="29" y="5"/>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4" name="Freeform 134"/>
              <p:cNvSpPr>
                <a:spLocks/>
              </p:cNvSpPr>
              <p:nvPr userDrawn="1"/>
            </p:nvSpPr>
            <p:spPr bwMode="auto">
              <a:xfrm>
                <a:off x="5144" y="-271"/>
                <a:ext cx="92" cy="87"/>
              </a:xfrm>
              <a:custGeom>
                <a:avLst/>
                <a:gdLst>
                  <a:gd name="T0" fmla="*/ 37 w 39"/>
                  <a:gd name="T1" fmla="*/ 17 h 37"/>
                  <a:gd name="T2" fmla="*/ 22 w 39"/>
                  <a:gd name="T3" fmla="*/ 33 h 37"/>
                  <a:gd name="T4" fmla="*/ 0 w 39"/>
                  <a:gd name="T5" fmla="*/ 20 h 37"/>
                  <a:gd name="T6" fmla="*/ 8 w 39"/>
                  <a:gd name="T7" fmla="*/ 6 h 37"/>
                  <a:gd name="T8" fmla="*/ 37 w 39"/>
                  <a:gd name="T9" fmla="*/ 17 h 37"/>
                </a:gdLst>
                <a:ahLst/>
                <a:cxnLst>
                  <a:cxn ang="0">
                    <a:pos x="T0" y="T1"/>
                  </a:cxn>
                  <a:cxn ang="0">
                    <a:pos x="T2" y="T3"/>
                  </a:cxn>
                  <a:cxn ang="0">
                    <a:pos x="T4" y="T5"/>
                  </a:cxn>
                  <a:cxn ang="0">
                    <a:pos x="T6" y="T7"/>
                  </a:cxn>
                  <a:cxn ang="0">
                    <a:pos x="T8" y="T9"/>
                  </a:cxn>
                </a:cxnLst>
                <a:rect l="0" t="0" r="r" b="b"/>
                <a:pathLst>
                  <a:path w="39" h="37">
                    <a:moveTo>
                      <a:pt x="37" y="17"/>
                    </a:moveTo>
                    <a:cubicBezTo>
                      <a:pt x="39" y="27"/>
                      <a:pt x="29" y="31"/>
                      <a:pt x="22" y="33"/>
                    </a:cubicBezTo>
                    <a:cubicBezTo>
                      <a:pt x="11" y="37"/>
                      <a:pt x="5" y="28"/>
                      <a:pt x="0" y="20"/>
                    </a:cubicBezTo>
                    <a:cubicBezTo>
                      <a:pt x="0" y="14"/>
                      <a:pt x="6" y="11"/>
                      <a:pt x="8" y="6"/>
                    </a:cubicBezTo>
                    <a:cubicBezTo>
                      <a:pt x="21" y="0"/>
                      <a:pt x="30" y="10"/>
                      <a:pt x="37"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5" name="Freeform 135"/>
              <p:cNvSpPr>
                <a:spLocks/>
              </p:cNvSpPr>
              <p:nvPr userDrawn="1"/>
            </p:nvSpPr>
            <p:spPr bwMode="auto">
              <a:xfrm>
                <a:off x="5021" y="-257"/>
                <a:ext cx="97" cy="80"/>
              </a:xfrm>
              <a:custGeom>
                <a:avLst/>
                <a:gdLst>
                  <a:gd name="T0" fmla="*/ 37 w 41"/>
                  <a:gd name="T1" fmla="*/ 11 h 34"/>
                  <a:gd name="T2" fmla="*/ 26 w 41"/>
                  <a:gd name="T3" fmla="*/ 31 h 34"/>
                  <a:gd name="T4" fmla="*/ 5 w 41"/>
                  <a:gd name="T5" fmla="*/ 27 h 34"/>
                  <a:gd name="T6" fmla="*/ 0 w 41"/>
                  <a:gd name="T7" fmla="*/ 12 h 34"/>
                  <a:gd name="T8" fmla="*/ 16 w 41"/>
                  <a:gd name="T9" fmla="*/ 0 h 34"/>
                  <a:gd name="T10" fmla="*/ 37 w 41"/>
                  <a:gd name="T11" fmla="*/ 11 h 34"/>
                </a:gdLst>
                <a:ahLst/>
                <a:cxnLst>
                  <a:cxn ang="0">
                    <a:pos x="T0" y="T1"/>
                  </a:cxn>
                  <a:cxn ang="0">
                    <a:pos x="T2" y="T3"/>
                  </a:cxn>
                  <a:cxn ang="0">
                    <a:pos x="T4" y="T5"/>
                  </a:cxn>
                  <a:cxn ang="0">
                    <a:pos x="T6" y="T7"/>
                  </a:cxn>
                  <a:cxn ang="0">
                    <a:pos x="T8" y="T9"/>
                  </a:cxn>
                  <a:cxn ang="0">
                    <a:pos x="T10" y="T11"/>
                  </a:cxn>
                </a:cxnLst>
                <a:rect l="0" t="0" r="r" b="b"/>
                <a:pathLst>
                  <a:path w="41" h="34">
                    <a:moveTo>
                      <a:pt x="37" y="11"/>
                    </a:moveTo>
                    <a:cubicBezTo>
                      <a:pt x="41" y="21"/>
                      <a:pt x="30" y="26"/>
                      <a:pt x="26" y="31"/>
                    </a:cubicBezTo>
                    <a:cubicBezTo>
                      <a:pt x="19" y="34"/>
                      <a:pt x="11" y="33"/>
                      <a:pt x="5" y="27"/>
                    </a:cubicBezTo>
                    <a:cubicBezTo>
                      <a:pt x="0" y="24"/>
                      <a:pt x="0" y="18"/>
                      <a:pt x="0" y="12"/>
                    </a:cubicBezTo>
                    <a:cubicBezTo>
                      <a:pt x="6" y="7"/>
                      <a:pt x="9" y="2"/>
                      <a:pt x="16" y="0"/>
                    </a:cubicBezTo>
                    <a:cubicBezTo>
                      <a:pt x="24" y="0"/>
                      <a:pt x="33" y="5"/>
                      <a:pt x="3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6" name="Freeform 136"/>
              <p:cNvSpPr>
                <a:spLocks/>
              </p:cNvSpPr>
              <p:nvPr userDrawn="1"/>
            </p:nvSpPr>
            <p:spPr bwMode="auto">
              <a:xfrm>
                <a:off x="5770" y="-290"/>
                <a:ext cx="366" cy="170"/>
              </a:xfrm>
              <a:custGeom>
                <a:avLst/>
                <a:gdLst>
                  <a:gd name="T0" fmla="*/ 153 w 155"/>
                  <a:gd name="T1" fmla="*/ 37 h 72"/>
                  <a:gd name="T2" fmla="*/ 131 w 155"/>
                  <a:gd name="T3" fmla="*/ 48 h 72"/>
                  <a:gd name="T4" fmla="*/ 0 w 155"/>
                  <a:gd name="T5" fmla="*/ 39 h 72"/>
                  <a:gd name="T6" fmla="*/ 25 w 155"/>
                  <a:gd name="T7" fmla="*/ 26 h 72"/>
                  <a:gd name="T8" fmla="*/ 150 w 155"/>
                  <a:gd name="T9" fmla="*/ 34 h 72"/>
                  <a:gd name="T10" fmla="*/ 153 w 155"/>
                  <a:gd name="T11" fmla="*/ 37 h 72"/>
                </a:gdLst>
                <a:ahLst/>
                <a:cxnLst>
                  <a:cxn ang="0">
                    <a:pos x="T0" y="T1"/>
                  </a:cxn>
                  <a:cxn ang="0">
                    <a:pos x="T2" y="T3"/>
                  </a:cxn>
                  <a:cxn ang="0">
                    <a:pos x="T4" y="T5"/>
                  </a:cxn>
                  <a:cxn ang="0">
                    <a:pos x="T6" y="T7"/>
                  </a:cxn>
                  <a:cxn ang="0">
                    <a:pos x="T8" y="T9"/>
                  </a:cxn>
                  <a:cxn ang="0">
                    <a:pos x="T10" y="T11"/>
                  </a:cxn>
                </a:cxnLst>
                <a:rect l="0" t="0" r="r" b="b"/>
                <a:pathLst>
                  <a:path w="155" h="72">
                    <a:moveTo>
                      <a:pt x="153" y="37"/>
                    </a:moveTo>
                    <a:cubicBezTo>
                      <a:pt x="155" y="50"/>
                      <a:pt x="138" y="44"/>
                      <a:pt x="131" y="48"/>
                    </a:cubicBezTo>
                    <a:cubicBezTo>
                      <a:pt x="90" y="72"/>
                      <a:pt x="39" y="53"/>
                      <a:pt x="0" y="39"/>
                    </a:cubicBezTo>
                    <a:cubicBezTo>
                      <a:pt x="3" y="26"/>
                      <a:pt x="17" y="31"/>
                      <a:pt x="25" y="26"/>
                    </a:cubicBezTo>
                    <a:cubicBezTo>
                      <a:pt x="66" y="0"/>
                      <a:pt x="109" y="32"/>
                      <a:pt x="150" y="34"/>
                    </a:cubicBezTo>
                    <a:cubicBezTo>
                      <a:pt x="153" y="37"/>
                      <a:pt x="153" y="37"/>
                      <a:pt x="153"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7" name="Freeform 137"/>
              <p:cNvSpPr>
                <a:spLocks/>
              </p:cNvSpPr>
              <p:nvPr userDrawn="1"/>
            </p:nvSpPr>
            <p:spPr bwMode="auto">
              <a:xfrm>
                <a:off x="-390" y="-252"/>
                <a:ext cx="312" cy="123"/>
              </a:xfrm>
              <a:custGeom>
                <a:avLst/>
                <a:gdLst>
                  <a:gd name="T0" fmla="*/ 132 w 132"/>
                  <a:gd name="T1" fmla="*/ 9 h 52"/>
                  <a:gd name="T2" fmla="*/ 128 w 132"/>
                  <a:gd name="T3" fmla="*/ 16 h 52"/>
                  <a:gd name="T4" fmla="*/ 4 w 132"/>
                  <a:gd name="T5" fmla="*/ 38 h 52"/>
                  <a:gd name="T6" fmla="*/ 0 w 132"/>
                  <a:gd name="T7" fmla="*/ 33 h 52"/>
                  <a:gd name="T8" fmla="*/ 129 w 132"/>
                  <a:gd name="T9" fmla="*/ 6 h 52"/>
                  <a:gd name="T10" fmla="*/ 132 w 132"/>
                  <a:gd name="T11" fmla="*/ 9 h 52"/>
                </a:gdLst>
                <a:ahLst/>
                <a:cxnLst>
                  <a:cxn ang="0">
                    <a:pos x="T0" y="T1"/>
                  </a:cxn>
                  <a:cxn ang="0">
                    <a:pos x="T2" y="T3"/>
                  </a:cxn>
                  <a:cxn ang="0">
                    <a:pos x="T4" y="T5"/>
                  </a:cxn>
                  <a:cxn ang="0">
                    <a:pos x="T6" y="T7"/>
                  </a:cxn>
                  <a:cxn ang="0">
                    <a:pos x="T8" y="T9"/>
                  </a:cxn>
                  <a:cxn ang="0">
                    <a:pos x="T10" y="T11"/>
                  </a:cxn>
                </a:cxnLst>
                <a:rect l="0" t="0" r="r" b="b"/>
                <a:pathLst>
                  <a:path w="132" h="52">
                    <a:moveTo>
                      <a:pt x="132" y="9"/>
                    </a:moveTo>
                    <a:cubicBezTo>
                      <a:pt x="128" y="16"/>
                      <a:pt x="128" y="16"/>
                      <a:pt x="128" y="16"/>
                    </a:cubicBezTo>
                    <a:cubicBezTo>
                      <a:pt x="92" y="37"/>
                      <a:pt x="46" y="52"/>
                      <a:pt x="4" y="38"/>
                    </a:cubicBezTo>
                    <a:cubicBezTo>
                      <a:pt x="0" y="33"/>
                      <a:pt x="0" y="33"/>
                      <a:pt x="0" y="33"/>
                    </a:cubicBezTo>
                    <a:cubicBezTo>
                      <a:pt x="36" y="6"/>
                      <a:pt x="83" y="0"/>
                      <a:pt x="129" y="6"/>
                    </a:cubicBezTo>
                    <a:cubicBezTo>
                      <a:pt x="132" y="9"/>
                      <a:pt x="132" y="9"/>
                      <a:pt x="13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8" name="Freeform 138"/>
              <p:cNvSpPr>
                <a:spLocks/>
              </p:cNvSpPr>
              <p:nvPr userDrawn="1"/>
            </p:nvSpPr>
            <p:spPr bwMode="auto">
              <a:xfrm>
                <a:off x="5373" y="-241"/>
                <a:ext cx="90" cy="76"/>
              </a:xfrm>
              <a:custGeom>
                <a:avLst/>
                <a:gdLst>
                  <a:gd name="T0" fmla="*/ 38 w 38"/>
                  <a:gd name="T1" fmla="*/ 11 h 32"/>
                  <a:gd name="T2" fmla="*/ 28 w 38"/>
                  <a:gd name="T3" fmla="*/ 29 h 32"/>
                  <a:gd name="T4" fmla="*/ 3 w 38"/>
                  <a:gd name="T5" fmla="*/ 19 h 32"/>
                  <a:gd name="T6" fmla="*/ 16 w 38"/>
                  <a:gd name="T7" fmla="*/ 0 h 32"/>
                  <a:gd name="T8" fmla="*/ 38 w 38"/>
                  <a:gd name="T9" fmla="*/ 11 h 32"/>
                </a:gdLst>
                <a:ahLst/>
                <a:cxnLst>
                  <a:cxn ang="0">
                    <a:pos x="T0" y="T1"/>
                  </a:cxn>
                  <a:cxn ang="0">
                    <a:pos x="T2" y="T3"/>
                  </a:cxn>
                  <a:cxn ang="0">
                    <a:pos x="T4" y="T5"/>
                  </a:cxn>
                  <a:cxn ang="0">
                    <a:pos x="T6" y="T7"/>
                  </a:cxn>
                  <a:cxn ang="0">
                    <a:pos x="T8" y="T9"/>
                  </a:cxn>
                </a:cxnLst>
                <a:rect l="0" t="0" r="r" b="b"/>
                <a:pathLst>
                  <a:path w="38" h="32">
                    <a:moveTo>
                      <a:pt x="38" y="11"/>
                    </a:moveTo>
                    <a:cubicBezTo>
                      <a:pt x="38" y="19"/>
                      <a:pt x="34" y="26"/>
                      <a:pt x="28" y="29"/>
                    </a:cubicBezTo>
                    <a:cubicBezTo>
                      <a:pt x="18" y="32"/>
                      <a:pt x="6" y="29"/>
                      <a:pt x="3" y="19"/>
                    </a:cubicBezTo>
                    <a:cubicBezTo>
                      <a:pt x="0" y="11"/>
                      <a:pt x="8" y="3"/>
                      <a:pt x="16" y="0"/>
                    </a:cubicBezTo>
                    <a:cubicBezTo>
                      <a:pt x="22" y="0"/>
                      <a:pt x="34" y="1"/>
                      <a:pt x="3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9" name="Freeform 139"/>
              <p:cNvSpPr>
                <a:spLocks/>
              </p:cNvSpPr>
              <p:nvPr userDrawn="1"/>
            </p:nvSpPr>
            <p:spPr bwMode="auto">
              <a:xfrm>
                <a:off x="236" y="-245"/>
                <a:ext cx="92" cy="94"/>
              </a:xfrm>
              <a:custGeom>
                <a:avLst/>
                <a:gdLst>
                  <a:gd name="T0" fmla="*/ 39 w 39"/>
                  <a:gd name="T1" fmla="*/ 17 h 40"/>
                  <a:gd name="T2" fmla="*/ 27 w 39"/>
                  <a:gd name="T3" fmla="*/ 36 h 40"/>
                  <a:gd name="T4" fmla="*/ 3 w 39"/>
                  <a:gd name="T5" fmla="*/ 24 h 40"/>
                  <a:gd name="T6" fmla="*/ 13 w 39"/>
                  <a:gd name="T7" fmla="*/ 5 h 40"/>
                  <a:gd name="T8" fmla="*/ 39 w 39"/>
                  <a:gd name="T9" fmla="*/ 17 h 40"/>
                </a:gdLst>
                <a:ahLst/>
                <a:cxnLst>
                  <a:cxn ang="0">
                    <a:pos x="T0" y="T1"/>
                  </a:cxn>
                  <a:cxn ang="0">
                    <a:pos x="T2" y="T3"/>
                  </a:cxn>
                  <a:cxn ang="0">
                    <a:pos x="T4" y="T5"/>
                  </a:cxn>
                  <a:cxn ang="0">
                    <a:pos x="T6" y="T7"/>
                  </a:cxn>
                  <a:cxn ang="0">
                    <a:pos x="T8" y="T9"/>
                  </a:cxn>
                </a:cxnLst>
                <a:rect l="0" t="0" r="r" b="b"/>
                <a:pathLst>
                  <a:path w="39" h="40">
                    <a:moveTo>
                      <a:pt x="39" y="17"/>
                    </a:moveTo>
                    <a:cubicBezTo>
                      <a:pt x="35" y="25"/>
                      <a:pt x="37" y="32"/>
                      <a:pt x="27" y="36"/>
                    </a:cubicBezTo>
                    <a:cubicBezTo>
                      <a:pt x="18" y="40"/>
                      <a:pt x="6" y="31"/>
                      <a:pt x="3" y="24"/>
                    </a:cubicBezTo>
                    <a:cubicBezTo>
                      <a:pt x="0" y="13"/>
                      <a:pt x="8" y="10"/>
                      <a:pt x="13" y="5"/>
                    </a:cubicBezTo>
                    <a:cubicBezTo>
                      <a:pt x="24" y="0"/>
                      <a:pt x="33" y="8"/>
                      <a:pt x="3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0" name="Freeform 140"/>
              <p:cNvSpPr>
                <a:spLocks/>
              </p:cNvSpPr>
              <p:nvPr userDrawn="1"/>
            </p:nvSpPr>
            <p:spPr bwMode="auto">
              <a:xfrm>
                <a:off x="78" y="-231"/>
                <a:ext cx="94" cy="87"/>
              </a:xfrm>
              <a:custGeom>
                <a:avLst/>
                <a:gdLst>
                  <a:gd name="T0" fmla="*/ 38 w 40"/>
                  <a:gd name="T1" fmla="*/ 16 h 37"/>
                  <a:gd name="T2" fmla="*/ 33 w 40"/>
                  <a:gd name="T3" fmla="*/ 31 h 37"/>
                  <a:gd name="T4" fmla="*/ 14 w 40"/>
                  <a:gd name="T5" fmla="*/ 34 h 37"/>
                  <a:gd name="T6" fmla="*/ 3 w 40"/>
                  <a:gd name="T7" fmla="*/ 11 h 37"/>
                  <a:gd name="T8" fmla="*/ 18 w 40"/>
                  <a:gd name="T9" fmla="*/ 0 h 37"/>
                  <a:gd name="T10" fmla="*/ 38 w 40"/>
                  <a:gd name="T11" fmla="*/ 16 h 37"/>
                </a:gdLst>
                <a:ahLst/>
                <a:cxnLst>
                  <a:cxn ang="0">
                    <a:pos x="T0" y="T1"/>
                  </a:cxn>
                  <a:cxn ang="0">
                    <a:pos x="T2" y="T3"/>
                  </a:cxn>
                  <a:cxn ang="0">
                    <a:pos x="T4" y="T5"/>
                  </a:cxn>
                  <a:cxn ang="0">
                    <a:pos x="T6" y="T7"/>
                  </a:cxn>
                  <a:cxn ang="0">
                    <a:pos x="T8" y="T9"/>
                  </a:cxn>
                  <a:cxn ang="0">
                    <a:pos x="T10" y="T11"/>
                  </a:cxn>
                </a:cxnLst>
                <a:rect l="0" t="0" r="r" b="b"/>
                <a:pathLst>
                  <a:path w="40" h="37">
                    <a:moveTo>
                      <a:pt x="38" y="16"/>
                    </a:moveTo>
                    <a:cubicBezTo>
                      <a:pt x="40" y="23"/>
                      <a:pt x="35" y="26"/>
                      <a:pt x="33" y="31"/>
                    </a:cubicBezTo>
                    <a:cubicBezTo>
                      <a:pt x="28" y="37"/>
                      <a:pt x="19" y="36"/>
                      <a:pt x="14" y="34"/>
                    </a:cubicBezTo>
                    <a:cubicBezTo>
                      <a:pt x="7" y="28"/>
                      <a:pt x="0" y="22"/>
                      <a:pt x="3" y="11"/>
                    </a:cubicBezTo>
                    <a:cubicBezTo>
                      <a:pt x="9" y="6"/>
                      <a:pt x="12" y="3"/>
                      <a:pt x="18" y="0"/>
                    </a:cubicBezTo>
                    <a:cubicBezTo>
                      <a:pt x="27" y="2"/>
                      <a:pt x="36" y="6"/>
                      <a:pt x="3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1" name="Freeform 141"/>
              <p:cNvSpPr>
                <a:spLocks/>
              </p:cNvSpPr>
              <p:nvPr userDrawn="1"/>
            </p:nvSpPr>
            <p:spPr bwMode="auto">
              <a:xfrm>
                <a:off x="5534" y="-177"/>
                <a:ext cx="87" cy="78"/>
              </a:xfrm>
              <a:custGeom>
                <a:avLst/>
                <a:gdLst>
                  <a:gd name="T0" fmla="*/ 37 w 37"/>
                  <a:gd name="T1" fmla="*/ 15 h 33"/>
                  <a:gd name="T2" fmla="*/ 21 w 37"/>
                  <a:gd name="T3" fmla="*/ 32 h 33"/>
                  <a:gd name="T4" fmla="*/ 3 w 37"/>
                  <a:gd name="T5" fmla="*/ 23 h 33"/>
                  <a:gd name="T6" fmla="*/ 7 w 37"/>
                  <a:gd name="T7" fmla="*/ 4 h 33"/>
                  <a:gd name="T8" fmla="*/ 20 w 37"/>
                  <a:gd name="T9" fmla="*/ 0 h 33"/>
                  <a:gd name="T10" fmla="*/ 37 w 37"/>
                  <a:gd name="T11" fmla="*/ 15 h 33"/>
                </a:gdLst>
                <a:ahLst/>
                <a:cxnLst>
                  <a:cxn ang="0">
                    <a:pos x="T0" y="T1"/>
                  </a:cxn>
                  <a:cxn ang="0">
                    <a:pos x="T2" y="T3"/>
                  </a:cxn>
                  <a:cxn ang="0">
                    <a:pos x="T4" y="T5"/>
                  </a:cxn>
                  <a:cxn ang="0">
                    <a:pos x="T6" y="T7"/>
                  </a:cxn>
                  <a:cxn ang="0">
                    <a:pos x="T8" y="T9"/>
                  </a:cxn>
                  <a:cxn ang="0">
                    <a:pos x="T10" y="T11"/>
                  </a:cxn>
                </a:cxnLst>
                <a:rect l="0" t="0" r="r" b="b"/>
                <a:pathLst>
                  <a:path w="37" h="33">
                    <a:moveTo>
                      <a:pt x="37" y="15"/>
                    </a:moveTo>
                    <a:cubicBezTo>
                      <a:pt x="36" y="24"/>
                      <a:pt x="29" y="30"/>
                      <a:pt x="21" y="32"/>
                    </a:cubicBezTo>
                    <a:cubicBezTo>
                      <a:pt x="14" y="33"/>
                      <a:pt x="7" y="28"/>
                      <a:pt x="3" y="23"/>
                    </a:cubicBezTo>
                    <a:cubicBezTo>
                      <a:pt x="0" y="17"/>
                      <a:pt x="1" y="9"/>
                      <a:pt x="7" y="4"/>
                    </a:cubicBezTo>
                    <a:cubicBezTo>
                      <a:pt x="9" y="1"/>
                      <a:pt x="16" y="1"/>
                      <a:pt x="20" y="0"/>
                    </a:cubicBezTo>
                    <a:cubicBezTo>
                      <a:pt x="28" y="1"/>
                      <a:pt x="35" y="7"/>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2" name="Freeform 142"/>
              <p:cNvSpPr>
                <a:spLocks/>
              </p:cNvSpPr>
              <p:nvPr userDrawn="1"/>
            </p:nvSpPr>
            <p:spPr bwMode="auto">
              <a:xfrm>
                <a:off x="-237" y="-172"/>
                <a:ext cx="241" cy="210"/>
              </a:xfrm>
              <a:custGeom>
                <a:avLst/>
                <a:gdLst>
                  <a:gd name="T0" fmla="*/ 99 w 102"/>
                  <a:gd name="T1" fmla="*/ 2 h 89"/>
                  <a:gd name="T2" fmla="*/ 95 w 102"/>
                  <a:gd name="T3" fmla="*/ 19 h 89"/>
                  <a:gd name="T4" fmla="*/ 74 w 102"/>
                  <a:gd name="T5" fmla="*/ 60 h 89"/>
                  <a:gd name="T6" fmla="*/ 3 w 102"/>
                  <a:gd name="T7" fmla="*/ 89 h 89"/>
                  <a:gd name="T8" fmla="*/ 0 w 102"/>
                  <a:gd name="T9" fmla="*/ 82 h 89"/>
                  <a:gd name="T10" fmla="*/ 97 w 102"/>
                  <a:gd name="T11" fmla="*/ 0 h 89"/>
                  <a:gd name="T12" fmla="*/ 99 w 102"/>
                  <a:gd name="T13" fmla="*/ 2 h 89"/>
                </a:gdLst>
                <a:ahLst/>
                <a:cxnLst>
                  <a:cxn ang="0">
                    <a:pos x="T0" y="T1"/>
                  </a:cxn>
                  <a:cxn ang="0">
                    <a:pos x="T2" y="T3"/>
                  </a:cxn>
                  <a:cxn ang="0">
                    <a:pos x="T4" y="T5"/>
                  </a:cxn>
                  <a:cxn ang="0">
                    <a:pos x="T6" y="T7"/>
                  </a:cxn>
                  <a:cxn ang="0">
                    <a:pos x="T8" y="T9"/>
                  </a:cxn>
                  <a:cxn ang="0">
                    <a:pos x="T10" y="T11"/>
                  </a:cxn>
                  <a:cxn ang="0">
                    <a:pos x="T12" y="T13"/>
                  </a:cxn>
                </a:cxnLst>
                <a:rect l="0" t="0" r="r" b="b"/>
                <a:pathLst>
                  <a:path w="102" h="89">
                    <a:moveTo>
                      <a:pt x="99" y="2"/>
                    </a:moveTo>
                    <a:cubicBezTo>
                      <a:pt x="102" y="10"/>
                      <a:pt x="96" y="13"/>
                      <a:pt x="95" y="19"/>
                    </a:cubicBezTo>
                    <a:cubicBezTo>
                      <a:pt x="92" y="35"/>
                      <a:pt x="81" y="46"/>
                      <a:pt x="74" y="60"/>
                    </a:cubicBezTo>
                    <a:cubicBezTo>
                      <a:pt x="55" y="83"/>
                      <a:pt x="29" y="83"/>
                      <a:pt x="3" y="89"/>
                    </a:cubicBezTo>
                    <a:cubicBezTo>
                      <a:pt x="0" y="82"/>
                      <a:pt x="0" y="82"/>
                      <a:pt x="0" y="82"/>
                    </a:cubicBezTo>
                    <a:cubicBezTo>
                      <a:pt x="27" y="46"/>
                      <a:pt x="57" y="18"/>
                      <a:pt x="97" y="0"/>
                    </a:cubicBezTo>
                    <a:cubicBezTo>
                      <a:pt x="99" y="2"/>
                      <a:pt x="99" y="2"/>
                      <a:pt x="9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3" name="Freeform 143"/>
              <p:cNvSpPr>
                <a:spLocks/>
              </p:cNvSpPr>
              <p:nvPr userDrawn="1"/>
            </p:nvSpPr>
            <p:spPr bwMode="auto">
              <a:xfrm>
                <a:off x="5420" y="-151"/>
                <a:ext cx="92" cy="78"/>
              </a:xfrm>
              <a:custGeom>
                <a:avLst/>
                <a:gdLst>
                  <a:gd name="T0" fmla="*/ 37 w 39"/>
                  <a:gd name="T1" fmla="*/ 15 h 33"/>
                  <a:gd name="T2" fmla="*/ 22 w 39"/>
                  <a:gd name="T3" fmla="*/ 33 h 33"/>
                  <a:gd name="T4" fmla="*/ 3 w 39"/>
                  <a:gd name="T5" fmla="*/ 21 h 33"/>
                  <a:gd name="T6" fmla="*/ 16 w 39"/>
                  <a:gd name="T7" fmla="*/ 2 h 33"/>
                  <a:gd name="T8" fmla="*/ 37 w 39"/>
                  <a:gd name="T9" fmla="*/ 15 h 33"/>
                </a:gdLst>
                <a:ahLst/>
                <a:cxnLst>
                  <a:cxn ang="0">
                    <a:pos x="T0" y="T1"/>
                  </a:cxn>
                  <a:cxn ang="0">
                    <a:pos x="T2" y="T3"/>
                  </a:cxn>
                  <a:cxn ang="0">
                    <a:pos x="T4" y="T5"/>
                  </a:cxn>
                  <a:cxn ang="0">
                    <a:pos x="T6" y="T7"/>
                  </a:cxn>
                  <a:cxn ang="0">
                    <a:pos x="T8" y="T9"/>
                  </a:cxn>
                </a:cxnLst>
                <a:rect l="0" t="0" r="r" b="b"/>
                <a:pathLst>
                  <a:path w="39" h="33">
                    <a:moveTo>
                      <a:pt x="37" y="15"/>
                    </a:moveTo>
                    <a:cubicBezTo>
                      <a:pt x="39" y="26"/>
                      <a:pt x="29" y="28"/>
                      <a:pt x="22" y="33"/>
                    </a:cubicBezTo>
                    <a:cubicBezTo>
                      <a:pt x="14" y="33"/>
                      <a:pt x="7" y="28"/>
                      <a:pt x="3" y="21"/>
                    </a:cubicBezTo>
                    <a:cubicBezTo>
                      <a:pt x="0" y="11"/>
                      <a:pt x="10" y="7"/>
                      <a:pt x="16" y="2"/>
                    </a:cubicBezTo>
                    <a:cubicBezTo>
                      <a:pt x="25" y="0"/>
                      <a:pt x="34" y="7"/>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4" name="Freeform 144"/>
              <p:cNvSpPr>
                <a:spLocks/>
              </p:cNvSpPr>
              <p:nvPr userDrawn="1"/>
            </p:nvSpPr>
            <p:spPr bwMode="auto">
              <a:xfrm>
                <a:off x="172" y="-139"/>
                <a:ext cx="95" cy="78"/>
              </a:xfrm>
              <a:custGeom>
                <a:avLst/>
                <a:gdLst>
                  <a:gd name="T0" fmla="*/ 37 w 40"/>
                  <a:gd name="T1" fmla="*/ 10 h 33"/>
                  <a:gd name="T2" fmla="*/ 40 w 40"/>
                  <a:gd name="T3" fmla="*/ 14 h 33"/>
                  <a:gd name="T4" fmla="*/ 25 w 40"/>
                  <a:gd name="T5" fmla="*/ 33 h 33"/>
                  <a:gd name="T6" fmla="*/ 4 w 40"/>
                  <a:gd name="T7" fmla="*/ 23 h 33"/>
                  <a:gd name="T8" fmla="*/ 14 w 40"/>
                  <a:gd name="T9" fmla="*/ 1 h 33"/>
                  <a:gd name="T10" fmla="*/ 37 w 40"/>
                  <a:gd name="T11" fmla="*/ 10 h 33"/>
                </a:gdLst>
                <a:ahLst/>
                <a:cxnLst>
                  <a:cxn ang="0">
                    <a:pos x="T0" y="T1"/>
                  </a:cxn>
                  <a:cxn ang="0">
                    <a:pos x="T2" y="T3"/>
                  </a:cxn>
                  <a:cxn ang="0">
                    <a:pos x="T4" y="T5"/>
                  </a:cxn>
                  <a:cxn ang="0">
                    <a:pos x="T6" y="T7"/>
                  </a:cxn>
                  <a:cxn ang="0">
                    <a:pos x="T8" y="T9"/>
                  </a:cxn>
                  <a:cxn ang="0">
                    <a:pos x="T10" y="T11"/>
                  </a:cxn>
                </a:cxnLst>
                <a:rect l="0" t="0" r="r" b="b"/>
                <a:pathLst>
                  <a:path w="40" h="33">
                    <a:moveTo>
                      <a:pt x="37" y="10"/>
                    </a:moveTo>
                    <a:cubicBezTo>
                      <a:pt x="36" y="12"/>
                      <a:pt x="38" y="13"/>
                      <a:pt x="40" y="14"/>
                    </a:cubicBezTo>
                    <a:cubicBezTo>
                      <a:pt x="39" y="25"/>
                      <a:pt x="31" y="28"/>
                      <a:pt x="25" y="33"/>
                    </a:cubicBezTo>
                    <a:cubicBezTo>
                      <a:pt x="17" y="33"/>
                      <a:pt x="10" y="30"/>
                      <a:pt x="4" y="23"/>
                    </a:cubicBezTo>
                    <a:cubicBezTo>
                      <a:pt x="0" y="14"/>
                      <a:pt x="4" y="4"/>
                      <a:pt x="14" y="1"/>
                    </a:cubicBezTo>
                    <a:cubicBezTo>
                      <a:pt x="23" y="0"/>
                      <a:pt x="34" y="1"/>
                      <a:pt x="3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5" name="Freeform 145"/>
              <p:cNvSpPr>
                <a:spLocks/>
              </p:cNvSpPr>
              <p:nvPr userDrawn="1"/>
            </p:nvSpPr>
            <p:spPr bwMode="auto">
              <a:xfrm>
                <a:off x="5744" y="-141"/>
                <a:ext cx="295" cy="208"/>
              </a:xfrm>
              <a:custGeom>
                <a:avLst/>
                <a:gdLst>
                  <a:gd name="T0" fmla="*/ 77 w 125"/>
                  <a:gd name="T1" fmla="*/ 40 h 88"/>
                  <a:gd name="T2" fmla="*/ 99 w 125"/>
                  <a:gd name="T3" fmla="*/ 25 h 88"/>
                  <a:gd name="T4" fmla="*/ 122 w 125"/>
                  <a:gd name="T5" fmla="*/ 36 h 88"/>
                  <a:gd name="T6" fmla="*/ 109 w 125"/>
                  <a:gd name="T7" fmla="*/ 58 h 88"/>
                  <a:gd name="T8" fmla="*/ 89 w 125"/>
                  <a:gd name="T9" fmla="*/ 65 h 88"/>
                  <a:gd name="T10" fmla="*/ 102 w 125"/>
                  <a:gd name="T11" fmla="*/ 84 h 88"/>
                  <a:gd name="T12" fmla="*/ 91 w 125"/>
                  <a:gd name="T13" fmla="*/ 85 h 88"/>
                  <a:gd name="T14" fmla="*/ 22 w 125"/>
                  <a:gd name="T15" fmla="*/ 25 h 88"/>
                  <a:gd name="T16" fmla="*/ 10 w 125"/>
                  <a:gd name="T17" fmla="*/ 2 h 88"/>
                  <a:gd name="T18" fmla="*/ 77 w 125"/>
                  <a:gd name="T19" fmla="*/ 4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88">
                    <a:moveTo>
                      <a:pt x="77" y="40"/>
                    </a:moveTo>
                    <a:cubicBezTo>
                      <a:pt x="86" y="39"/>
                      <a:pt x="88" y="27"/>
                      <a:pt x="99" y="25"/>
                    </a:cubicBezTo>
                    <a:cubicBezTo>
                      <a:pt x="108" y="23"/>
                      <a:pt x="117" y="29"/>
                      <a:pt x="122" y="36"/>
                    </a:cubicBezTo>
                    <a:cubicBezTo>
                      <a:pt x="125" y="47"/>
                      <a:pt x="117" y="53"/>
                      <a:pt x="109" y="58"/>
                    </a:cubicBezTo>
                    <a:cubicBezTo>
                      <a:pt x="102" y="63"/>
                      <a:pt x="88" y="52"/>
                      <a:pt x="89" y="65"/>
                    </a:cubicBezTo>
                    <a:cubicBezTo>
                      <a:pt x="96" y="70"/>
                      <a:pt x="101" y="76"/>
                      <a:pt x="102" y="84"/>
                    </a:cubicBezTo>
                    <a:cubicBezTo>
                      <a:pt x="101" y="88"/>
                      <a:pt x="94" y="87"/>
                      <a:pt x="91" y="85"/>
                    </a:cubicBezTo>
                    <a:cubicBezTo>
                      <a:pt x="63" y="73"/>
                      <a:pt x="33" y="54"/>
                      <a:pt x="22" y="25"/>
                    </a:cubicBezTo>
                    <a:cubicBezTo>
                      <a:pt x="18" y="16"/>
                      <a:pt x="0" y="10"/>
                      <a:pt x="10" y="2"/>
                    </a:cubicBezTo>
                    <a:cubicBezTo>
                      <a:pt x="38" y="0"/>
                      <a:pt x="61" y="22"/>
                      <a:pt x="77"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6" name="Freeform 146"/>
              <p:cNvSpPr>
                <a:spLocks/>
              </p:cNvSpPr>
              <p:nvPr userDrawn="1"/>
            </p:nvSpPr>
            <p:spPr bwMode="auto">
              <a:xfrm>
                <a:off x="6051" y="-139"/>
                <a:ext cx="102" cy="88"/>
              </a:xfrm>
              <a:custGeom>
                <a:avLst/>
                <a:gdLst>
                  <a:gd name="T0" fmla="*/ 39 w 43"/>
                  <a:gd name="T1" fmla="*/ 9 h 37"/>
                  <a:gd name="T2" fmla="*/ 38 w 43"/>
                  <a:gd name="T3" fmla="*/ 27 h 37"/>
                  <a:gd name="T4" fmla="*/ 10 w 43"/>
                  <a:gd name="T5" fmla="*/ 32 h 37"/>
                  <a:gd name="T6" fmla="*/ 2 w 43"/>
                  <a:gd name="T7" fmla="*/ 14 h 37"/>
                  <a:gd name="T8" fmla="*/ 17 w 43"/>
                  <a:gd name="T9" fmla="*/ 2 h 37"/>
                  <a:gd name="T10" fmla="*/ 39 w 43"/>
                  <a:gd name="T11" fmla="*/ 9 h 37"/>
                </a:gdLst>
                <a:ahLst/>
                <a:cxnLst>
                  <a:cxn ang="0">
                    <a:pos x="T0" y="T1"/>
                  </a:cxn>
                  <a:cxn ang="0">
                    <a:pos x="T2" y="T3"/>
                  </a:cxn>
                  <a:cxn ang="0">
                    <a:pos x="T4" y="T5"/>
                  </a:cxn>
                  <a:cxn ang="0">
                    <a:pos x="T6" y="T7"/>
                  </a:cxn>
                  <a:cxn ang="0">
                    <a:pos x="T8" y="T9"/>
                  </a:cxn>
                  <a:cxn ang="0">
                    <a:pos x="T10" y="T11"/>
                  </a:cxn>
                </a:cxnLst>
                <a:rect l="0" t="0" r="r" b="b"/>
                <a:pathLst>
                  <a:path w="43" h="37">
                    <a:moveTo>
                      <a:pt x="39" y="9"/>
                    </a:moveTo>
                    <a:cubicBezTo>
                      <a:pt x="43" y="13"/>
                      <a:pt x="42" y="22"/>
                      <a:pt x="38" y="27"/>
                    </a:cubicBezTo>
                    <a:cubicBezTo>
                      <a:pt x="33" y="37"/>
                      <a:pt x="19" y="33"/>
                      <a:pt x="10" y="32"/>
                    </a:cubicBezTo>
                    <a:cubicBezTo>
                      <a:pt x="5" y="27"/>
                      <a:pt x="0" y="22"/>
                      <a:pt x="2" y="14"/>
                    </a:cubicBezTo>
                    <a:cubicBezTo>
                      <a:pt x="6" y="9"/>
                      <a:pt x="10" y="5"/>
                      <a:pt x="17" y="2"/>
                    </a:cubicBezTo>
                    <a:cubicBezTo>
                      <a:pt x="25" y="0"/>
                      <a:pt x="32" y="4"/>
                      <a:pt x="3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7" name="Freeform 147"/>
              <p:cNvSpPr>
                <a:spLocks/>
              </p:cNvSpPr>
              <p:nvPr userDrawn="1"/>
            </p:nvSpPr>
            <p:spPr bwMode="auto">
              <a:xfrm>
                <a:off x="5118" y="-129"/>
                <a:ext cx="250" cy="231"/>
              </a:xfrm>
              <a:custGeom>
                <a:avLst/>
                <a:gdLst>
                  <a:gd name="T0" fmla="*/ 85 w 106"/>
                  <a:gd name="T1" fmla="*/ 57 h 98"/>
                  <a:gd name="T2" fmla="*/ 106 w 106"/>
                  <a:gd name="T3" fmla="*/ 96 h 98"/>
                  <a:gd name="T4" fmla="*/ 98 w 106"/>
                  <a:gd name="T5" fmla="*/ 98 h 98"/>
                  <a:gd name="T6" fmla="*/ 10 w 106"/>
                  <a:gd name="T7" fmla="*/ 20 h 98"/>
                  <a:gd name="T8" fmla="*/ 1 w 106"/>
                  <a:gd name="T9" fmla="*/ 5 h 98"/>
                  <a:gd name="T10" fmla="*/ 67 w 106"/>
                  <a:gd name="T11" fmla="*/ 32 h 98"/>
                  <a:gd name="T12" fmla="*/ 85 w 106"/>
                  <a:gd name="T13" fmla="*/ 57 h 98"/>
                </a:gdLst>
                <a:ahLst/>
                <a:cxnLst>
                  <a:cxn ang="0">
                    <a:pos x="T0" y="T1"/>
                  </a:cxn>
                  <a:cxn ang="0">
                    <a:pos x="T2" y="T3"/>
                  </a:cxn>
                  <a:cxn ang="0">
                    <a:pos x="T4" y="T5"/>
                  </a:cxn>
                  <a:cxn ang="0">
                    <a:pos x="T6" y="T7"/>
                  </a:cxn>
                  <a:cxn ang="0">
                    <a:pos x="T8" y="T9"/>
                  </a:cxn>
                  <a:cxn ang="0">
                    <a:pos x="T10" y="T11"/>
                  </a:cxn>
                  <a:cxn ang="0">
                    <a:pos x="T12" y="T13"/>
                  </a:cxn>
                </a:cxnLst>
                <a:rect l="0" t="0" r="r" b="b"/>
                <a:pathLst>
                  <a:path w="106" h="98">
                    <a:moveTo>
                      <a:pt x="85" y="57"/>
                    </a:moveTo>
                    <a:cubicBezTo>
                      <a:pt x="94" y="68"/>
                      <a:pt x="102" y="84"/>
                      <a:pt x="106" y="96"/>
                    </a:cubicBezTo>
                    <a:cubicBezTo>
                      <a:pt x="104" y="98"/>
                      <a:pt x="100" y="98"/>
                      <a:pt x="98" y="98"/>
                    </a:cubicBezTo>
                    <a:cubicBezTo>
                      <a:pt x="65" y="79"/>
                      <a:pt x="23" y="59"/>
                      <a:pt x="10" y="20"/>
                    </a:cubicBezTo>
                    <a:cubicBezTo>
                      <a:pt x="7" y="16"/>
                      <a:pt x="0" y="11"/>
                      <a:pt x="1" y="5"/>
                    </a:cubicBezTo>
                    <a:cubicBezTo>
                      <a:pt x="26" y="0"/>
                      <a:pt x="50" y="18"/>
                      <a:pt x="67" y="32"/>
                    </a:cubicBezTo>
                    <a:cubicBezTo>
                      <a:pt x="74" y="41"/>
                      <a:pt x="81" y="46"/>
                      <a:pt x="8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8" name="Freeform 148"/>
              <p:cNvSpPr>
                <a:spLocks/>
              </p:cNvSpPr>
              <p:nvPr userDrawn="1"/>
            </p:nvSpPr>
            <p:spPr bwMode="auto">
              <a:xfrm>
                <a:off x="45" y="-110"/>
                <a:ext cx="96" cy="78"/>
              </a:xfrm>
              <a:custGeom>
                <a:avLst/>
                <a:gdLst>
                  <a:gd name="T0" fmla="*/ 37 w 41"/>
                  <a:gd name="T1" fmla="*/ 12 h 33"/>
                  <a:gd name="T2" fmla="*/ 29 w 41"/>
                  <a:gd name="T3" fmla="*/ 31 h 33"/>
                  <a:gd name="T4" fmla="*/ 6 w 41"/>
                  <a:gd name="T5" fmla="*/ 24 h 33"/>
                  <a:gd name="T6" fmla="*/ 20 w 41"/>
                  <a:gd name="T7" fmla="*/ 1 h 33"/>
                  <a:gd name="T8" fmla="*/ 37 w 41"/>
                  <a:gd name="T9" fmla="*/ 12 h 33"/>
                </a:gdLst>
                <a:ahLst/>
                <a:cxnLst>
                  <a:cxn ang="0">
                    <a:pos x="T0" y="T1"/>
                  </a:cxn>
                  <a:cxn ang="0">
                    <a:pos x="T2" y="T3"/>
                  </a:cxn>
                  <a:cxn ang="0">
                    <a:pos x="T4" y="T5"/>
                  </a:cxn>
                  <a:cxn ang="0">
                    <a:pos x="T6" y="T7"/>
                  </a:cxn>
                  <a:cxn ang="0">
                    <a:pos x="T8" y="T9"/>
                  </a:cxn>
                </a:cxnLst>
                <a:rect l="0" t="0" r="r" b="b"/>
                <a:pathLst>
                  <a:path w="41" h="33">
                    <a:moveTo>
                      <a:pt x="37" y="12"/>
                    </a:moveTo>
                    <a:cubicBezTo>
                      <a:pt x="41" y="21"/>
                      <a:pt x="33" y="28"/>
                      <a:pt x="29" y="31"/>
                    </a:cubicBezTo>
                    <a:cubicBezTo>
                      <a:pt x="18" y="33"/>
                      <a:pt x="12" y="30"/>
                      <a:pt x="6" y="24"/>
                    </a:cubicBezTo>
                    <a:cubicBezTo>
                      <a:pt x="0" y="13"/>
                      <a:pt x="12" y="4"/>
                      <a:pt x="20" y="1"/>
                    </a:cubicBezTo>
                    <a:cubicBezTo>
                      <a:pt x="28" y="0"/>
                      <a:pt x="32" y="7"/>
                      <a:pt x="3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9" name="Freeform 149"/>
              <p:cNvSpPr>
                <a:spLocks/>
              </p:cNvSpPr>
              <p:nvPr userDrawn="1"/>
            </p:nvSpPr>
            <p:spPr bwMode="auto">
              <a:xfrm>
                <a:off x="5512" y="-77"/>
                <a:ext cx="93" cy="89"/>
              </a:xfrm>
              <a:custGeom>
                <a:avLst/>
                <a:gdLst>
                  <a:gd name="T0" fmla="*/ 38 w 39"/>
                  <a:gd name="T1" fmla="*/ 20 h 38"/>
                  <a:gd name="T2" fmla="*/ 29 w 39"/>
                  <a:gd name="T3" fmla="*/ 34 h 38"/>
                  <a:gd name="T4" fmla="*/ 6 w 39"/>
                  <a:gd name="T5" fmla="*/ 31 h 38"/>
                  <a:gd name="T6" fmla="*/ 5 w 39"/>
                  <a:gd name="T7" fmla="*/ 14 h 38"/>
                  <a:gd name="T8" fmla="*/ 38 w 39"/>
                  <a:gd name="T9" fmla="*/ 20 h 38"/>
                </a:gdLst>
                <a:ahLst/>
                <a:cxnLst>
                  <a:cxn ang="0">
                    <a:pos x="T0" y="T1"/>
                  </a:cxn>
                  <a:cxn ang="0">
                    <a:pos x="T2" y="T3"/>
                  </a:cxn>
                  <a:cxn ang="0">
                    <a:pos x="T4" y="T5"/>
                  </a:cxn>
                  <a:cxn ang="0">
                    <a:pos x="T6" y="T7"/>
                  </a:cxn>
                  <a:cxn ang="0">
                    <a:pos x="T8" y="T9"/>
                  </a:cxn>
                </a:cxnLst>
                <a:rect l="0" t="0" r="r" b="b"/>
                <a:pathLst>
                  <a:path w="39" h="38">
                    <a:moveTo>
                      <a:pt x="38" y="20"/>
                    </a:moveTo>
                    <a:cubicBezTo>
                      <a:pt x="39" y="26"/>
                      <a:pt x="31" y="30"/>
                      <a:pt x="29" y="34"/>
                    </a:cubicBezTo>
                    <a:cubicBezTo>
                      <a:pt x="21" y="35"/>
                      <a:pt x="13" y="38"/>
                      <a:pt x="6" y="31"/>
                    </a:cubicBezTo>
                    <a:cubicBezTo>
                      <a:pt x="5" y="26"/>
                      <a:pt x="0" y="18"/>
                      <a:pt x="5" y="14"/>
                    </a:cubicBezTo>
                    <a:cubicBezTo>
                      <a:pt x="16" y="0"/>
                      <a:pt x="31" y="11"/>
                      <a:pt x="38"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0" name="Freeform 150"/>
              <p:cNvSpPr>
                <a:spLocks/>
              </p:cNvSpPr>
              <p:nvPr userDrawn="1"/>
            </p:nvSpPr>
            <p:spPr bwMode="auto">
              <a:xfrm>
                <a:off x="6070" y="-30"/>
                <a:ext cx="104" cy="97"/>
              </a:xfrm>
              <a:custGeom>
                <a:avLst/>
                <a:gdLst>
                  <a:gd name="T0" fmla="*/ 41 w 44"/>
                  <a:gd name="T1" fmla="*/ 14 h 41"/>
                  <a:gd name="T2" fmla="*/ 28 w 44"/>
                  <a:gd name="T3" fmla="*/ 38 h 41"/>
                  <a:gd name="T4" fmla="*/ 5 w 44"/>
                  <a:gd name="T5" fmla="*/ 29 h 41"/>
                  <a:gd name="T6" fmla="*/ 5 w 44"/>
                  <a:gd name="T7" fmla="*/ 11 h 41"/>
                  <a:gd name="T8" fmla="*/ 30 w 44"/>
                  <a:gd name="T9" fmla="*/ 4 h 41"/>
                  <a:gd name="T10" fmla="*/ 41 w 44"/>
                  <a:gd name="T11" fmla="*/ 14 h 41"/>
                </a:gdLst>
                <a:ahLst/>
                <a:cxnLst>
                  <a:cxn ang="0">
                    <a:pos x="T0" y="T1"/>
                  </a:cxn>
                  <a:cxn ang="0">
                    <a:pos x="T2" y="T3"/>
                  </a:cxn>
                  <a:cxn ang="0">
                    <a:pos x="T4" y="T5"/>
                  </a:cxn>
                  <a:cxn ang="0">
                    <a:pos x="T6" y="T7"/>
                  </a:cxn>
                  <a:cxn ang="0">
                    <a:pos x="T8" y="T9"/>
                  </a:cxn>
                  <a:cxn ang="0">
                    <a:pos x="T10" y="T11"/>
                  </a:cxn>
                </a:cxnLst>
                <a:rect l="0" t="0" r="r" b="b"/>
                <a:pathLst>
                  <a:path w="44" h="41">
                    <a:moveTo>
                      <a:pt x="41" y="14"/>
                    </a:moveTo>
                    <a:cubicBezTo>
                      <a:pt x="44" y="26"/>
                      <a:pt x="35" y="33"/>
                      <a:pt x="28" y="38"/>
                    </a:cubicBezTo>
                    <a:cubicBezTo>
                      <a:pt x="18" y="41"/>
                      <a:pt x="11" y="34"/>
                      <a:pt x="5" y="29"/>
                    </a:cubicBezTo>
                    <a:cubicBezTo>
                      <a:pt x="0" y="24"/>
                      <a:pt x="4" y="18"/>
                      <a:pt x="5" y="11"/>
                    </a:cubicBezTo>
                    <a:cubicBezTo>
                      <a:pt x="11" y="5"/>
                      <a:pt x="20" y="0"/>
                      <a:pt x="30" y="4"/>
                    </a:cubicBezTo>
                    <a:cubicBezTo>
                      <a:pt x="34" y="7"/>
                      <a:pt x="37" y="9"/>
                      <a:pt x="4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1" name="Freeform 151"/>
              <p:cNvSpPr>
                <a:spLocks/>
              </p:cNvSpPr>
              <p:nvPr userDrawn="1"/>
            </p:nvSpPr>
            <p:spPr bwMode="auto">
              <a:xfrm>
                <a:off x="4288" y="287"/>
                <a:ext cx="310" cy="108"/>
              </a:xfrm>
              <a:custGeom>
                <a:avLst/>
                <a:gdLst>
                  <a:gd name="T0" fmla="*/ 131 w 131"/>
                  <a:gd name="T1" fmla="*/ 13 h 46"/>
                  <a:gd name="T2" fmla="*/ 101 w 131"/>
                  <a:gd name="T3" fmla="*/ 31 h 46"/>
                  <a:gd name="T4" fmla="*/ 0 w 131"/>
                  <a:gd name="T5" fmla="*/ 45 h 46"/>
                  <a:gd name="T6" fmla="*/ 0 w 131"/>
                  <a:gd name="T7" fmla="*/ 40 h 46"/>
                  <a:gd name="T8" fmla="*/ 131 w 131"/>
                  <a:gd name="T9" fmla="*/ 13 h 46"/>
                </a:gdLst>
                <a:ahLst/>
                <a:cxnLst>
                  <a:cxn ang="0">
                    <a:pos x="T0" y="T1"/>
                  </a:cxn>
                  <a:cxn ang="0">
                    <a:pos x="T2" y="T3"/>
                  </a:cxn>
                  <a:cxn ang="0">
                    <a:pos x="T4" y="T5"/>
                  </a:cxn>
                  <a:cxn ang="0">
                    <a:pos x="T6" y="T7"/>
                  </a:cxn>
                  <a:cxn ang="0">
                    <a:pos x="T8" y="T9"/>
                  </a:cxn>
                </a:cxnLst>
                <a:rect l="0" t="0" r="r" b="b"/>
                <a:pathLst>
                  <a:path w="131" h="46">
                    <a:moveTo>
                      <a:pt x="131" y="13"/>
                    </a:moveTo>
                    <a:cubicBezTo>
                      <a:pt x="131" y="25"/>
                      <a:pt x="110" y="22"/>
                      <a:pt x="101" y="31"/>
                    </a:cubicBezTo>
                    <a:cubicBezTo>
                      <a:pt x="71" y="46"/>
                      <a:pt x="36" y="46"/>
                      <a:pt x="0" y="45"/>
                    </a:cubicBezTo>
                    <a:cubicBezTo>
                      <a:pt x="0" y="40"/>
                      <a:pt x="0" y="40"/>
                      <a:pt x="0" y="40"/>
                    </a:cubicBezTo>
                    <a:cubicBezTo>
                      <a:pt x="35" y="10"/>
                      <a:pt x="85" y="0"/>
                      <a:pt x="13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2" name="Freeform 152"/>
              <p:cNvSpPr>
                <a:spLocks/>
              </p:cNvSpPr>
              <p:nvPr userDrawn="1"/>
            </p:nvSpPr>
            <p:spPr bwMode="auto">
              <a:xfrm>
                <a:off x="1205" y="381"/>
                <a:ext cx="82" cy="74"/>
              </a:xfrm>
              <a:custGeom>
                <a:avLst/>
                <a:gdLst>
                  <a:gd name="T0" fmla="*/ 35 w 35"/>
                  <a:gd name="T1" fmla="*/ 15 h 31"/>
                  <a:gd name="T2" fmla="*/ 20 w 35"/>
                  <a:gd name="T3" fmla="*/ 31 h 31"/>
                  <a:gd name="T4" fmla="*/ 4 w 35"/>
                  <a:gd name="T5" fmla="*/ 22 h 31"/>
                  <a:gd name="T6" fmla="*/ 17 w 35"/>
                  <a:gd name="T7" fmla="*/ 0 h 31"/>
                  <a:gd name="T8" fmla="*/ 35 w 35"/>
                  <a:gd name="T9" fmla="*/ 15 h 31"/>
                </a:gdLst>
                <a:ahLst/>
                <a:cxnLst>
                  <a:cxn ang="0">
                    <a:pos x="T0" y="T1"/>
                  </a:cxn>
                  <a:cxn ang="0">
                    <a:pos x="T2" y="T3"/>
                  </a:cxn>
                  <a:cxn ang="0">
                    <a:pos x="T4" y="T5"/>
                  </a:cxn>
                  <a:cxn ang="0">
                    <a:pos x="T6" y="T7"/>
                  </a:cxn>
                  <a:cxn ang="0">
                    <a:pos x="T8" y="T9"/>
                  </a:cxn>
                </a:cxnLst>
                <a:rect l="0" t="0" r="r" b="b"/>
                <a:pathLst>
                  <a:path w="35" h="31">
                    <a:moveTo>
                      <a:pt x="35" y="15"/>
                    </a:moveTo>
                    <a:cubicBezTo>
                      <a:pt x="34" y="24"/>
                      <a:pt x="29" y="29"/>
                      <a:pt x="20" y="31"/>
                    </a:cubicBezTo>
                    <a:cubicBezTo>
                      <a:pt x="14" y="31"/>
                      <a:pt x="7" y="28"/>
                      <a:pt x="4" y="22"/>
                    </a:cubicBezTo>
                    <a:cubicBezTo>
                      <a:pt x="0" y="10"/>
                      <a:pt x="10" y="5"/>
                      <a:pt x="17" y="0"/>
                    </a:cubicBezTo>
                    <a:cubicBezTo>
                      <a:pt x="25" y="1"/>
                      <a:pt x="33" y="8"/>
                      <a:pt x="3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3" name="Freeform 153"/>
              <p:cNvSpPr>
                <a:spLocks/>
              </p:cNvSpPr>
              <p:nvPr userDrawn="1"/>
            </p:nvSpPr>
            <p:spPr bwMode="auto">
              <a:xfrm>
                <a:off x="4463" y="400"/>
                <a:ext cx="95" cy="99"/>
              </a:xfrm>
              <a:custGeom>
                <a:avLst/>
                <a:gdLst>
                  <a:gd name="T0" fmla="*/ 40 w 40"/>
                  <a:gd name="T1" fmla="*/ 18 h 42"/>
                  <a:gd name="T2" fmla="*/ 26 w 40"/>
                  <a:gd name="T3" fmla="*/ 40 h 42"/>
                  <a:gd name="T4" fmla="*/ 5 w 40"/>
                  <a:gd name="T5" fmla="*/ 33 h 42"/>
                  <a:gd name="T6" fmla="*/ 2 w 40"/>
                  <a:gd name="T7" fmla="*/ 18 h 42"/>
                  <a:gd name="T8" fmla="*/ 40 w 40"/>
                  <a:gd name="T9" fmla="*/ 18 h 42"/>
                </a:gdLst>
                <a:ahLst/>
                <a:cxnLst>
                  <a:cxn ang="0">
                    <a:pos x="T0" y="T1"/>
                  </a:cxn>
                  <a:cxn ang="0">
                    <a:pos x="T2" y="T3"/>
                  </a:cxn>
                  <a:cxn ang="0">
                    <a:pos x="T4" y="T5"/>
                  </a:cxn>
                  <a:cxn ang="0">
                    <a:pos x="T6" y="T7"/>
                  </a:cxn>
                  <a:cxn ang="0">
                    <a:pos x="T8" y="T9"/>
                  </a:cxn>
                </a:cxnLst>
                <a:rect l="0" t="0" r="r" b="b"/>
                <a:pathLst>
                  <a:path w="40" h="42">
                    <a:moveTo>
                      <a:pt x="40" y="18"/>
                    </a:moveTo>
                    <a:cubicBezTo>
                      <a:pt x="39" y="26"/>
                      <a:pt x="36" y="36"/>
                      <a:pt x="26" y="40"/>
                    </a:cubicBezTo>
                    <a:cubicBezTo>
                      <a:pt x="17" y="42"/>
                      <a:pt x="12" y="37"/>
                      <a:pt x="5" y="33"/>
                    </a:cubicBezTo>
                    <a:cubicBezTo>
                      <a:pt x="0" y="29"/>
                      <a:pt x="3" y="22"/>
                      <a:pt x="2" y="18"/>
                    </a:cubicBezTo>
                    <a:cubicBezTo>
                      <a:pt x="9" y="0"/>
                      <a:pt x="34" y="0"/>
                      <a:pt x="4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4" name="Freeform 154"/>
              <p:cNvSpPr>
                <a:spLocks/>
              </p:cNvSpPr>
              <p:nvPr userDrawn="1"/>
            </p:nvSpPr>
            <p:spPr bwMode="auto">
              <a:xfrm>
                <a:off x="4681" y="429"/>
                <a:ext cx="330" cy="101"/>
              </a:xfrm>
              <a:custGeom>
                <a:avLst/>
                <a:gdLst>
                  <a:gd name="T0" fmla="*/ 140 w 140"/>
                  <a:gd name="T1" fmla="*/ 9 h 43"/>
                  <a:gd name="T2" fmla="*/ 57 w 140"/>
                  <a:gd name="T3" fmla="*/ 43 h 43"/>
                  <a:gd name="T4" fmla="*/ 5 w 140"/>
                  <a:gd name="T5" fmla="*/ 42 h 43"/>
                  <a:gd name="T6" fmla="*/ 0 w 140"/>
                  <a:gd name="T7" fmla="*/ 38 h 43"/>
                  <a:gd name="T8" fmla="*/ 140 w 140"/>
                  <a:gd name="T9" fmla="*/ 4 h 43"/>
                  <a:gd name="T10" fmla="*/ 140 w 140"/>
                  <a:gd name="T11" fmla="*/ 9 h 43"/>
                </a:gdLst>
                <a:ahLst/>
                <a:cxnLst>
                  <a:cxn ang="0">
                    <a:pos x="T0" y="T1"/>
                  </a:cxn>
                  <a:cxn ang="0">
                    <a:pos x="T2" y="T3"/>
                  </a:cxn>
                  <a:cxn ang="0">
                    <a:pos x="T4" y="T5"/>
                  </a:cxn>
                  <a:cxn ang="0">
                    <a:pos x="T6" y="T7"/>
                  </a:cxn>
                  <a:cxn ang="0">
                    <a:pos x="T8" y="T9"/>
                  </a:cxn>
                  <a:cxn ang="0">
                    <a:pos x="T10" y="T11"/>
                  </a:cxn>
                </a:cxnLst>
                <a:rect l="0" t="0" r="r" b="b"/>
                <a:pathLst>
                  <a:path w="140" h="43">
                    <a:moveTo>
                      <a:pt x="140" y="9"/>
                    </a:moveTo>
                    <a:cubicBezTo>
                      <a:pt x="116" y="25"/>
                      <a:pt x="89" y="43"/>
                      <a:pt x="57" y="43"/>
                    </a:cubicBezTo>
                    <a:cubicBezTo>
                      <a:pt x="5" y="42"/>
                      <a:pt x="5" y="42"/>
                      <a:pt x="5" y="42"/>
                    </a:cubicBezTo>
                    <a:cubicBezTo>
                      <a:pt x="0" y="38"/>
                      <a:pt x="0" y="38"/>
                      <a:pt x="0" y="38"/>
                    </a:cubicBezTo>
                    <a:cubicBezTo>
                      <a:pt x="32" y="0"/>
                      <a:pt x="90" y="0"/>
                      <a:pt x="140" y="4"/>
                    </a:cubicBezTo>
                    <a:cubicBezTo>
                      <a:pt x="140" y="9"/>
                      <a:pt x="140" y="9"/>
                      <a:pt x="14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5" name="Freeform 155"/>
              <p:cNvSpPr>
                <a:spLocks/>
              </p:cNvSpPr>
              <p:nvPr userDrawn="1"/>
            </p:nvSpPr>
            <p:spPr bwMode="auto">
              <a:xfrm>
                <a:off x="579" y="459"/>
                <a:ext cx="87" cy="95"/>
              </a:xfrm>
              <a:custGeom>
                <a:avLst/>
                <a:gdLst>
                  <a:gd name="T0" fmla="*/ 37 w 37"/>
                  <a:gd name="T1" fmla="*/ 20 h 40"/>
                  <a:gd name="T2" fmla="*/ 24 w 37"/>
                  <a:gd name="T3" fmla="*/ 38 h 40"/>
                  <a:gd name="T4" fmla="*/ 4 w 37"/>
                  <a:gd name="T5" fmla="*/ 29 h 40"/>
                  <a:gd name="T6" fmla="*/ 12 w 37"/>
                  <a:gd name="T7" fmla="*/ 7 h 40"/>
                  <a:gd name="T8" fmla="*/ 37 w 37"/>
                  <a:gd name="T9" fmla="*/ 20 h 40"/>
                </a:gdLst>
                <a:ahLst/>
                <a:cxnLst>
                  <a:cxn ang="0">
                    <a:pos x="T0" y="T1"/>
                  </a:cxn>
                  <a:cxn ang="0">
                    <a:pos x="T2" y="T3"/>
                  </a:cxn>
                  <a:cxn ang="0">
                    <a:pos x="T4" y="T5"/>
                  </a:cxn>
                  <a:cxn ang="0">
                    <a:pos x="T6" y="T7"/>
                  </a:cxn>
                  <a:cxn ang="0">
                    <a:pos x="T8" y="T9"/>
                  </a:cxn>
                </a:cxnLst>
                <a:rect l="0" t="0" r="r" b="b"/>
                <a:pathLst>
                  <a:path w="37" h="40">
                    <a:moveTo>
                      <a:pt x="37" y="20"/>
                    </a:moveTo>
                    <a:cubicBezTo>
                      <a:pt x="37" y="28"/>
                      <a:pt x="33" y="35"/>
                      <a:pt x="24" y="38"/>
                    </a:cubicBezTo>
                    <a:cubicBezTo>
                      <a:pt x="15" y="40"/>
                      <a:pt x="8" y="36"/>
                      <a:pt x="4" y="29"/>
                    </a:cubicBezTo>
                    <a:cubicBezTo>
                      <a:pt x="0" y="21"/>
                      <a:pt x="4" y="12"/>
                      <a:pt x="12" y="7"/>
                    </a:cubicBezTo>
                    <a:cubicBezTo>
                      <a:pt x="22" y="0"/>
                      <a:pt x="33" y="12"/>
                      <a:pt x="3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6" name="Freeform 156"/>
              <p:cNvSpPr>
                <a:spLocks/>
              </p:cNvSpPr>
              <p:nvPr userDrawn="1"/>
            </p:nvSpPr>
            <p:spPr bwMode="auto">
              <a:xfrm>
                <a:off x="706" y="499"/>
                <a:ext cx="81" cy="71"/>
              </a:xfrm>
              <a:custGeom>
                <a:avLst/>
                <a:gdLst>
                  <a:gd name="T0" fmla="*/ 31 w 34"/>
                  <a:gd name="T1" fmla="*/ 12 h 30"/>
                  <a:gd name="T2" fmla="*/ 27 w 34"/>
                  <a:gd name="T3" fmla="*/ 25 h 30"/>
                  <a:gd name="T4" fmla="*/ 9 w 34"/>
                  <a:gd name="T5" fmla="*/ 25 h 30"/>
                  <a:gd name="T6" fmla="*/ 3 w 34"/>
                  <a:gd name="T7" fmla="*/ 8 h 30"/>
                  <a:gd name="T8" fmla="*/ 15 w 34"/>
                  <a:gd name="T9" fmla="*/ 0 h 30"/>
                  <a:gd name="T10" fmla="*/ 31 w 34"/>
                  <a:gd name="T11" fmla="*/ 12 h 30"/>
                </a:gdLst>
                <a:ahLst/>
                <a:cxnLst>
                  <a:cxn ang="0">
                    <a:pos x="T0" y="T1"/>
                  </a:cxn>
                  <a:cxn ang="0">
                    <a:pos x="T2" y="T3"/>
                  </a:cxn>
                  <a:cxn ang="0">
                    <a:pos x="T4" y="T5"/>
                  </a:cxn>
                  <a:cxn ang="0">
                    <a:pos x="T6" y="T7"/>
                  </a:cxn>
                  <a:cxn ang="0">
                    <a:pos x="T8" y="T9"/>
                  </a:cxn>
                  <a:cxn ang="0">
                    <a:pos x="T10" y="T11"/>
                  </a:cxn>
                </a:cxnLst>
                <a:rect l="0" t="0" r="r" b="b"/>
                <a:pathLst>
                  <a:path w="34" h="30">
                    <a:moveTo>
                      <a:pt x="31" y="12"/>
                    </a:moveTo>
                    <a:cubicBezTo>
                      <a:pt x="34" y="17"/>
                      <a:pt x="29" y="20"/>
                      <a:pt x="27" y="25"/>
                    </a:cubicBezTo>
                    <a:cubicBezTo>
                      <a:pt x="21" y="28"/>
                      <a:pt x="14" y="30"/>
                      <a:pt x="9" y="25"/>
                    </a:cubicBezTo>
                    <a:cubicBezTo>
                      <a:pt x="2" y="21"/>
                      <a:pt x="0" y="14"/>
                      <a:pt x="3" y="8"/>
                    </a:cubicBezTo>
                    <a:cubicBezTo>
                      <a:pt x="6" y="3"/>
                      <a:pt x="12" y="4"/>
                      <a:pt x="15" y="0"/>
                    </a:cubicBezTo>
                    <a:cubicBezTo>
                      <a:pt x="21" y="3"/>
                      <a:pt x="28" y="6"/>
                      <a:pt x="3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7" name="Freeform 157"/>
              <p:cNvSpPr>
                <a:spLocks/>
              </p:cNvSpPr>
              <p:nvPr userDrawn="1"/>
            </p:nvSpPr>
            <p:spPr bwMode="auto">
              <a:xfrm>
                <a:off x="-331" y="523"/>
                <a:ext cx="241" cy="265"/>
              </a:xfrm>
              <a:custGeom>
                <a:avLst/>
                <a:gdLst>
                  <a:gd name="T0" fmla="*/ 102 w 102"/>
                  <a:gd name="T1" fmla="*/ 100 h 112"/>
                  <a:gd name="T2" fmla="*/ 67 w 102"/>
                  <a:gd name="T3" fmla="*/ 91 h 112"/>
                  <a:gd name="T4" fmla="*/ 0 w 102"/>
                  <a:gd name="T5" fmla="*/ 12 h 112"/>
                  <a:gd name="T6" fmla="*/ 19 w 102"/>
                  <a:gd name="T7" fmla="*/ 11 h 112"/>
                  <a:gd name="T8" fmla="*/ 40 w 102"/>
                  <a:gd name="T9" fmla="*/ 22 h 112"/>
                  <a:gd name="T10" fmla="*/ 102 w 102"/>
                  <a:gd name="T11" fmla="*/ 100 h 112"/>
                </a:gdLst>
                <a:ahLst/>
                <a:cxnLst>
                  <a:cxn ang="0">
                    <a:pos x="T0" y="T1"/>
                  </a:cxn>
                  <a:cxn ang="0">
                    <a:pos x="T2" y="T3"/>
                  </a:cxn>
                  <a:cxn ang="0">
                    <a:pos x="T4" y="T5"/>
                  </a:cxn>
                  <a:cxn ang="0">
                    <a:pos x="T6" y="T7"/>
                  </a:cxn>
                  <a:cxn ang="0">
                    <a:pos x="T8" y="T9"/>
                  </a:cxn>
                  <a:cxn ang="0">
                    <a:pos x="T10" y="T11"/>
                  </a:cxn>
                </a:cxnLst>
                <a:rect l="0" t="0" r="r" b="b"/>
                <a:pathLst>
                  <a:path w="102" h="112">
                    <a:moveTo>
                      <a:pt x="102" y="100"/>
                    </a:moveTo>
                    <a:cubicBezTo>
                      <a:pt x="92" y="112"/>
                      <a:pt x="77" y="97"/>
                      <a:pt x="67" y="91"/>
                    </a:cubicBezTo>
                    <a:cubicBezTo>
                      <a:pt x="33" y="72"/>
                      <a:pt x="34" y="34"/>
                      <a:pt x="0" y="12"/>
                    </a:cubicBezTo>
                    <a:cubicBezTo>
                      <a:pt x="4" y="0"/>
                      <a:pt x="13" y="13"/>
                      <a:pt x="19" y="11"/>
                    </a:cubicBezTo>
                    <a:cubicBezTo>
                      <a:pt x="25" y="15"/>
                      <a:pt x="33" y="19"/>
                      <a:pt x="40" y="22"/>
                    </a:cubicBezTo>
                    <a:cubicBezTo>
                      <a:pt x="72" y="40"/>
                      <a:pt x="80" y="71"/>
                      <a:pt x="102"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8" name="Freeform 158"/>
              <p:cNvSpPr>
                <a:spLocks noEditPoints="1"/>
              </p:cNvSpPr>
              <p:nvPr userDrawn="1"/>
            </p:nvSpPr>
            <p:spPr bwMode="auto">
              <a:xfrm>
                <a:off x="-830" y="-1106"/>
                <a:ext cx="7382" cy="2575"/>
              </a:xfrm>
              <a:custGeom>
                <a:avLst/>
                <a:gdLst>
                  <a:gd name="T0" fmla="*/ 3013 w 3124"/>
                  <a:gd name="T1" fmla="*/ 440 h 1089"/>
                  <a:gd name="T2" fmla="*/ 2076 w 3124"/>
                  <a:gd name="T3" fmla="*/ 537 h 1089"/>
                  <a:gd name="T4" fmla="*/ 1664 w 3124"/>
                  <a:gd name="T5" fmla="*/ 615 h 1089"/>
                  <a:gd name="T6" fmla="*/ 1865 w 3124"/>
                  <a:gd name="T7" fmla="*/ 414 h 1089"/>
                  <a:gd name="T8" fmla="*/ 2185 w 3124"/>
                  <a:gd name="T9" fmla="*/ 288 h 1089"/>
                  <a:gd name="T10" fmla="*/ 2477 w 3124"/>
                  <a:gd name="T11" fmla="*/ 308 h 1089"/>
                  <a:gd name="T12" fmla="*/ 2759 w 3124"/>
                  <a:gd name="T13" fmla="*/ 388 h 1089"/>
                  <a:gd name="T14" fmla="*/ 2707 w 3124"/>
                  <a:gd name="T15" fmla="*/ 254 h 1089"/>
                  <a:gd name="T16" fmla="*/ 2234 w 3124"/>
                  <a:gd name="T17" fmla="*/ 256 h 1089"/>
                  <a:gd name="T18" fmla="*/ 2634 w 3124"/>
                  <a:gd name="T19" fmla="*/ 37 h 1089"/>
                  <a:gd name="T20" fmla="*/ 2084 w 3124"/>
                  <a:gd name="T21" fmla="*/ 280 h 1089"/>
                  <a:gd name="T22" fmla="*/ 1701 w 3124"/>
                  <a:gd name="T23" fmla="*/ 460 h 1089"/>
                  <a:gd name="T24" fmla="*/ 1657 w 3124"/>
                  <a:gd name="T25" fmla="*/ 470 h 1089"/>
                  <a:gd name="T26" fmla="*/ 1524 w 3124"/>
                  <a:gd name="T27" fmla="*/ 607 h 1089"/>
                  <a:gd name="T28" fmla="*/ 1550 w 3124"/>
                  <a:gd name="T29" fmla="*/ 675 h 1089"/>
                  <a:gd name="T30" fmla="*/ 1398 w 3124"/>
                  <a:gd name="T31" fmla="*/ 370 h 1089"/>
                  <a:gd name="T32" fmla="*/ 1147 w 3124"/>
                  <a:gd name="T33" fmla="*/ 344 h 1089"/>
                  <a:gd name="T34" fmla="*/ 1308 w 3124"/>
                  <a:gd name="T35" fmla="*/ 543 h 1089"/>
                  <a:gd name="T36" fmla="*/ 115 w 3124"/>
                  <a:gd name="T37" fmla="*/ 434 h 1089"/>
                  <a:gd name="T38" fmla="*/ 23 w 3124"/>
                  <a:gd name="T39" fmla="*/ 408 h 1089"/>
                  <a:gd name="T40" fmla="*/ 1403 w 3124"/>
                  <a:gd name="T41" fmla="*/ 653 h 1089"/>
                  <a:gd name="T42" fmla="*/ 954 w 3124"/>
                  <a:gd name="T43" fmla="*/ 634 h 1089"/>
                  <a:gd name="T44" fmla="*/ 756 w 3124"/>
                  <a:gd name="T45" fmla="*/ 687 h 1089"/>
                  <a:gd name="T46" fmla="*/ 432 w 3124"/>
                  <a:gd name="T47" fmla="*/ 674 h 1089"/>
                  <a:gd name="T48" fmla="*/ 362 w 3124"/>
                  <a:gd name="T49" fmla="*/ 817 h 1089"/>
                  <a:gd name="T50" fmla="*/ 141 w 3124"/>
                  <a:gd name="T51" fmla="*/ 893 h 1089"/>
                  <a:gd name="T52" fmla="*/ 406 w 3124"/>
                  <a:gd name="T53" fmla="*/ 866 h 1089"/>
                  <a:gd name="T54" fmla="*/ 578 w 3124"/>
                  <a:gd name="T55" fmla="*/ 841 h 1089"/>
                  <a:gd name="T56" fmla="*/ 736 w 3124"/>
                  <a:gd name="T57" fmla="*/ 778 h 1089"/>
                  <a:gd name="T58" fmla="*/ 891 w 3124"/>
                  <a:gd name="T59" fmla="*/ 699 h 1089"/>
                  <a:gd name="T60" fmla="*/ 1170 w 3124"/>
                  <a:gd name="T61" fmla="*/ 614 h 1089"/>
                  <a:gd name="T62" fmla="*/ 1107 w 3124"/>
                  <a:gd name="T63" fmla="*/ 889 h 1089"/>
                  <a:gd name="T64" fmla="*/ 1119 w 3124"/>
                  <a:gd name="T65" fmla="*/ 860 h 1089"/>
                  <a:gd name="T66" fmla="*/ 1212 w 3124"/>
                  <a:gd name="T67" fmla="*/ 623 h 1089"/>
                  <a:gd name="T68" fmla="*/ 1243 w 3124"/>
                  <a:gd name="T69" fmla="*/ 627 h 1089"/>
                  <a:gd name="T70" fmla="*/ 1320 w 3124"/>
                  <a:gd name="T71" fmla="*/ 685 h 1089"/>
                  <a:gd name="T72" fmla="*/ 1311 w 3124"/>
                  <a:gd name="T73" fmla="*/ 796 h 1089"/>
                  <a:gd name="T74" fmla="*/ 1586 w 3124"/>
                  <a:gd name="T75" fmla="*/ 869 h 1089"/>
                  <a:gd name="T76" fmla="*/ 1843 w 3124"/>
                  <a:gd name="T77" fmla="*/ 663 h 1089"/>
                  <a:gd name="T78" fmla="*/ 1880 w 3124"/>
                  <a:gd name="T79" fmla="*/ 729 h 1089"/>
                  <a:gd name="T80" fmla="*/ 1917 w 3124"/>
                  <a:gd name="T81" fmla="*/ 662 h 1089"/>
                  <a:gd name="T82" fmla="*/ 1976 w 3124"/>
                  <a:gd name="T83" fmla="*/ 681 h 1089"/>
                  <a:gd name="T84" fmla="*/ 2008 w 3124"/>
                  <a:gd name="T85" fmla="*/ 884 h 1089"/>
                  <a:gd name="T86" fmla="*/ 2046 w 3124"/>
                  <a:gd name="T87" fmla="*/ 875 h 1089"/>
                  <a:gd name="T88" fmla="*/ 2293 w 3124"/>
                  <a:gd name="T89" fmla="*/ 845 h 1089"/>
                  <a:gd name="T90" fmla="*/ 2439 w 3124"/>
                  <a:gd name="T91" fmla="*/ 900 h 1089"/>
                  <a:gd name="T92" fmla="*/ 2453 w 3124"/>
                  <a:gd name="T93" fmla="*/ 839 h 1089"/>
                  <a:gd name="T94" fmla="*/ 2400 w 3124"/>
                  <a:gd name="T95" fmla="*/ 772 h 1089"/>
                  <a:gd name="T96" fmla="*/ 2759 w 3124"/>
                  <a:gd name="T97" fmla="*/ 863 h 1089"/>
                  <a:gd name="T98" fmla="*/ 2510 w 3124"/>
                  <a:gd name="T99" fmla="*/ 784 h 1089"/>
                  <a:gd name="T100" fmla="*/ 2137 w 3124"/>
                  <a:gd name="T101" fmla="*/ 649 h 1089"/>
                  <a:gd name="T102" fmla="*/ 2995 w 3124"/>
                  <a:gd name="T103" fmla="*/ 558 h 1089"/>
                  <a:gd name="T104" fmla="*/ 1563 w 3124"/>
                  <a:gd name="T105" fmla="*/ 768 h 1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24" h="1089">
                    <a:moveTo>
                      <a:pt x="3112" y="414"/>
                    </a:moveTo>
                    <a:cubicBezTo>
                      <a:pt x="3097" y="386"/>
                      <a:pt x="3071" y="374"/>
                      <a:pt x="3040" y="374"/>
                    </a:cubicBezTo>
                    <a:cubicBezTo>
                      <a:pt x="3015" y="376"/>
                      <a:pt x="2997" y="393"/>
                      <a:pt x="2986" y="414"/>
                    </a:cubicBezTo>
                    <a:cubicBezTo>
                      <a:pt x="2980" y="435"/>
                      <a:pt x="2988" y="454"/>
                      <a:pt x="3004" y="467"/>
                    </a:cubicBezTo>
                    <a:cubicBezTo>
                      <a:pt x="3011" y="470"/>
                      <a:pt x="3020" y="469"/>
                      <a:pt x="3024" y="462"/>
                    </a:cubicBezTo>
                    <a:cubicBezTo>
                      <a:pt x="3028" y="450"/>
                      <a:pt x="3015" y="450"/>
                      <a:pt x="3013" y="440"/>
                    </a:cubicBezTo>
                    <a:cubicBezTo>
                      <a:pt x="3009" y="426"/>
                      <a:pt x="3014" y="415"/>
                      <a:pt x="3024" y="406"/>
                    </a:cubicBezTo>
                    <a:cubicBezTo>
                      <a:pt x="3033" y="396"/>
                      <a:pt x="3050" y="401"/>
                      <a:pt x="3061" y="401"/>
                    </a:cubicBezTo>
                    <a:cubicBezTo>
                      <a:pt x="3073" y="409"/>
                      <a:pt x="3084" y="416"/>
                      <a:pt x="3090" y="429"/>
                    </a:cubicBezTo>
                    <a:cubicBezTo>
                      <a:pt x="3096" y="446"/>
                      <a:pt x="3096" y="464"/>
                      <a:pt x="3090" y="481"/>
                    </a:cubicBezTo>
                    <a:cubicBezTo>
                      <a:pt x="3079" y="505"/>
                      <a:pt x="3055" y="524"/>
                      <a:pt x="3030" y="529"/>
                    </a:cubicBezTo>
                    <a:cubicBezTo>
                      <a:pt x="2951" y="540"/>
                      <a:pt x="2076" y="537"/>
                      <a:pt x="2076" y="537"/>
                    </a:cubicBezTo>
                    <a:cubicBezTo>
                      <a:pt x="1973" y="546"/>
                      <a:pt x="1856" y="517"/>
                      <a:pt x="1768" y="571"/>
                    </a:cubicBezTo>
                    <a:cubicBezTo>
                      <a:pt x="1727" y="591"/>
                      <a:pt x="1707" y="635"/>
                      <a:pt x="1697" y="675"/>
                    </a:cubicBezTo>
                    <a:cubicBezTo>
                      <a:pt x="1671" y="698"/>
                      <a:pt x="1643" y="725"/>
                      <a:pt x="1622" y="751"/>
                    </a:cubicBezTo>
                    <a:cubicBezTo>
                      <a:pt x="1619" y="748"/>
                      <a:pt x="1619" y="748"/>
                      <a:pt x="1619" y="748"/>
                    </a:cubicBezTo>
                    <a:cubicBezTo>
                      <a:pt x="1624" y="725"/>
                      <a:pt x="1634" y="705"/>
                      <a:pt x="1639" y="682"/>
                    </a:cubicBezTo>
                    <a:cubicBezTo>
                      <a:pt x="1653" y="662"/>
                      <a:pt x="1653" y="636"/>
                      <a:pt x="1664" y="615"/>
                    </a:cubicBezTo>
                    <a:cubicBezTo>
                      <a:pt x="1701" y="556"/>
                      <a:pt x="1735" y="496"/>
                      <a:pt x="1792" y="454"/>
                    </a:cubicBezTo>
                    <a:cubicBezTo>
                      <a:pt x="1816" y="422"/>
                      <a:pt x="1858" y="428"/>
                      <a:pt x="1894" y="428"/>
                    </a:cubicBezTo>
                    <a:cubicBezTo>
                      <a:pt x="1934" y="447"/>
                      <a:pt x="1980" y="452"/>
                      <a:pt x="2028" y="448"/>
                    </a:cubicBezTo>
                    <a:cubicBezTo>
                      <a:pt x="2030" y="446"/>
                      <a:pt x="2031" y="444"/>
                      <a:pt x="2031" y="441"/>
                    </a:cubicBezTo>
                    <a:cubicBezTo>
                      <a:pt x="2017" y="428"/>
                      <a:pt x="1995" y="423"/>
                      <a:pt x="1980" y="411"/>
                    </a:cubicBezTo>
                    <a:cubicBezTo>
                      <a:pt x="1942" y="393"/>
                      <a:pt x="1905" y="417"/>
                      <a:pt x="1865" y="414"/>
                    </a:cubicBezTo>
                    <a:cubicBezTo>
                      <a:pt x="1863" y="412"/>
                      <a:pt x="1861" y="411"/>
                      <a:pt x="1862" y="408"/>
                    </a:cubicBezTo>
                    <a:cubicBezTo>
                      <a:pt x="1898" y="381"/>
                      <a:pt x="1940" y="362"/>
                      <a:pt x="1981" y="344"/>
                    </a:cubicBezTo>
                    <a:cubicBezTo>
                      <a:pt x="2015" y="326"/>
                      <a:pt x="2050" y="316"/>
                      <a:pt x="2086" y="303"/>
                    </a:cubicBezTo>
                    <a:cubicBezTo>
                      <a:pt x="2100" y="303"/>
                      <a:pt x="2113" y="290"/>
                      <a:pt x="2127" y="299"/>
                    </a:cubicBezTo>
                    <a:cubicBezTo>
                      <a:pt x="2178" y="285"/>
                      <a:pt x="2178" y="285"/>
                      <a:pt x="2178" y="285"/>
                    </a:cubicBezTo>
                    <a:cubicBezTo>
                      <a:pt x="2180" y="286"/>
                      <a:pt x="2182" y="289"/>
                      <a:pt x="2185" y="288"/>
                    </a:cubicBezTo>
                    <a:cubicBezTo>
                      <a:pt x="2229" y="274"/>
                      <a:pt x="2283" y="287"/>
                      <a:pt x="2332" y="286"/>
                    </a:cubicBezTo>
                    <a:cubicBezTo>
                      <a:pt x="2339" y="292"/>
                      <a:pt x="2339" y="292"/>
                      <a:pt x="2339" y="292"/>
                    </a:cubicBezTo>
                    <a:cubicBezTo>
                      <a:pt x="2385" y="304"/>
                      <a:pt x="2385" y="304"/>
                      <a:pt x="2385" y="304"/>
                    </a:cubicBezTo>
                    <a:cubicBezTo>
                      <a:pt x="2402" y="305"/>
                      <a:pt x="2410" y="326"/>
                      <a:pt x="2428" y="327"/>
                    </a:cubicBezTo>
                    <a:cubicBezTo>
                      <a:pt x="2438" y="313"/>
                      <a:pt x="2418" y="307"/>
                      <a:pt x="2413" y="299"/>
                    </a:cubicBezTo>
                    <a:cubicBezTo>
                      <a:pt x="2434" y="294"/>
                      <a:pt x="2458" y="300"/>
                      <a:pt x="2477" y="308"/>
                    </a:cubicBezTo>
                    <a:cubicBezTo>
                      <a:pt x="2468" y="319"/>
                      <a:pt x="2468" y="319"/>
                      <a:pt x="2468" y="319"/>
                    </a:cubicBezTo>
                    <a:cubicBezTo>
                      <a:pt x="2462" y="330"/>
                      <a:pt x="2471" y="337"/>
                      <a:pt x="2479" y="341"/>
                    </a:cubicBezTo>
                    <a:cubicBezTo>
                      <a:pt x="2486" y="343"/>
                      <a:pt x="2491" y="338"/>
                      <a:pt x="2495" y="336"/>
                    </a:cubicBezTo>
                    <a:cubicBezTo>
                      <a:pt x="2508" y="328"/>
                      <a:pt x="2495" y="319"/>
                      <a:pt x="2498" y="311"/>
                    </a:cubicBezTo>
                    <a:cubicBezTo>
                      <a:pt x="2569" y="324"/>
                      <a:pt x="2638" y="341"/>
                      <a:pt x="2703" y="369"/>
                    </a:cubicBezTo>
                    <a:cubicBezTo>
                      <a:pt x="2721" y="375"/>
                      <a:pt x="2738" y="389"/>
                      <a:pt x="2759" y="388"/>
                    </a:cubicBezTo>
                    <a:cubicBezTo>
                      <a:pt x="2738" y="369"/>
                      <a:pt x="2711" y="360"/>
                      <a:pt x="2686" y="349"/>
                    </a:cubicBezTo>
                    <a:cubicBezTo>
                      <a:pt x="2669" y="339"/>
                      <a:pt x="2646" y="338"/>
                      <a:pt x="2634" y="325"/>
                    </a:cubicBezTo>
                    <a:cubicBezTo>
                      <a:pt x="2637" y="320"/>
                      <a:pt x="2643" y="322"/>
                      <a:pt x="2646" y="318"/>
                    </a:cubicBezTo>
                    <a:cubicBezTo>
                      <a:pt x="2679" y="314"/>
                      <a:pt x="2707" y="290"/>
                      <a:pt x="2730" y="264"/>
                    </a:cubicBezTo>
                    <a:cubicBezTo>
                      <a:pt x="2732" y="258"/>
                      <a:pt x="2742" y="260"/>
                      <a:pt x="2741" y="252"/>
                    </a:cubicBezTo>
                    <a:cubicBezTo>
                      <a:pt x="2733" y="243"/>
                      <a:pt x="2718" y="255"/>
                      <a:pt x="2707" y="254"/>
                    </a:cubicBezTo>
                    <a:cubicBezTo>
                      <a:pt x="2666" y="262"/>
                      <a:pt x="2649" y="309"/>
                      <a:pt x="2609" y="318"/>
                    </a:cubicBezTo>
                    <a:cubicBezTo>
                      <a:pt x="2560" y="306"/>
                      <a:pt x="2510" y="295"/>
                      <a:pt x="2461" y="282"/>
                    </a:cubicBezTo>
                    <a:cubicBezTo>
                      <a:pt x="2437" y="278"/>
                      <a:pt x="2411" y="276"/>
                      <a:pt x="2389" y="267"/>
                    </a:cubicBezTo>
                    <a:cubicBezTo>
                      <a:pt x="2335" y="262"/>
                      <a:pt x="2335" y="262"/>
                      <a:pt x="2335" y="262"/>
                    </a:cubicBezTo>
                    <a:cubicBezTo>
                      <a:pt x="2237" y="262"/>
                      <a:pt x="2237" y="262"/>
                      <a:pt x="2237" y="262"/>
                    </a:cubicBezTo>
                    <a:cubicBezTo>
                      <a:pt x="2236" y="260"/>
                      <a:pt x="2233" y="259"/>
                      <a:pt x="2234" y="256"/>
                    </a:cubicBezTo>
                    <a:cubicBezTo>
                      <a:pt x="2269" y="247"/>
                      <a:pt x="2299" y="227"/>
                      <a:pt x="2333" y="218"/>
                    </a:cubicBezTo>
                    <a:cubicBezTo>
                      <a:pt x="2591" y="100"/>
                      <a:pt x="2591" y="100"/>
                      <a:pt x="2591" y="100"/>
                    </a:cubicBezTo>
                    <a:cubicBezTo>
                      <a:pt x="2617" y="76"/>
                      <a:pt x="2641" y="49"/>
                      <a:pt x="2664" y="21"/>
                    </a:cubicBezTo>
                    <a:cubicBezTo>
                      <a:pt x="2664" y="13"/>
                      <a:pt x="2660" y="6"/>
                      <a:pt x="2653" y="3"/>
                    </a:cubicBezTo>
                    <a:cubicBezTo>
                      <a:pt x="2646" y="0"/>
                      <a:pt x="2639" y="1"/>
                      <a:pt x="2634" y="7"/>
                    </a:cubicBezTo>
                    <a:cubicBezTo>
                      <a:pt x="2622" y="15"/>
                      <a:pt x="2634" y="26"/>
                      <a:pt x="2634" y="37"/>
                    </a:cubicBezTo>
                    <a:cubicBezTo>
                      <a:pt x="2622" y="52"/>
                      <a:pt x="2604" y="66"/>
                      <a:pt x="2590" y="74"/>
                    </a:cubicBezTo>
                    <a:cubicBezTo>
                      <a:pt x="2586" y="73"/>
                      <a:pt x="2325" y="193"/>
                      <a:pt x="2325" y="193"/>
                    </a:cubicBezTo>
                    <a:cubicBezTo>
                      <a:pt x="2286" y="210"/>
                      <a:pt x="2248" y="228"/>
                      <a:pt x="2208" y="237"/>
                    </a:cubicBezTo>
                    <a:cubicBezTo>
                      <a:pt x="2152" y="246"/>
                      <a:pt x="2152" y="246"/>
                      <a:pt x="2152" y="246"/>
                    </a:cubicBezTo>
                    <a:cubicBezTo>
                      <a:pt x="2148" y="257"/>
                      <a:pt x="2138" y="264"/>
                      <a:pt x="2128" y="268"/>
                    </a:cubicBezTo>
                    <a:cubicBezTo>
                      <a:pt x="2112" y="271"/>
                      <a:pt x="2100" y="280"/>
                      <a:pt x="2084" y="280"/>
                    </a:cubicBezTo>
                    <a:cubicBezTo>
                      <a:pt x="1959" y="329"/>
                      <a:pt x="1829" y="380"/>
                      <a:pt x="1730" y="479"/>
                    </a:cubicBezTo>
                    <a:cubicBezTo>
                      <a:pt x="1736" y="467"/>
                      <a:pt x="1739" y="452"/>
                      <a:pt x="1740" y="438"/>
                    </a:cubicBezTo>
                    <a:cubicBezTo>
                      <a:pt x="1738" y="423"/>
                      <a:pt x="1739" y="407"/>
                      <a:pt x="1729" y="395"/>
                    </a:cubicBezTo>
                    <a:cubicBezTo>
                      <a:pt x="1727" y="390"/>
                      <a:pt x="1720" y="375"/>
                      <a:pt x="1722" y="369"/>
                    </a:cubicBezTo>
                    <a:cubicBezTo>
                      <a:pt x="1708" y="378"/>
                      <a:pt x="1708" y="378"/>
                      <a:pt x="1708" y="378"/>
                    </a:cubicBezTo>
                    <a:cubicBezTo>
                      <a:pt x="1700" y="399"/>
                      <a:pt x="1692" y="438"/>
                      <a:pt x="1701" y="460"/>
                    </a:cubicBezTo>
                    <a:cubicBezTo>
                      <a:pt x="1703" y="478"/>
                      <a:pt x="1718" y="498"/>
                      <a:pt x="1704" y="513"/>
                    </a:cubicBezTo>
                    <a:cubicBezTo>
                      <a:pt x="1658" y="570"/>
                      <a:pt x="1632" y="637"/>
                      <a:pt x="1602" y="701"/>
                    </a:cubicBezTo>
                    <a:cubicBezTo>
                      <a:pt x="1590" y="699"/>
                      <a:pt x="1584" y="688"/>
                      <a:pt x="1580" y="678"/>
                    </a:cubicBezTo>
                    <a:cubicBezTo>
                      <a:pt x="1612" y="636"/>
                      <a:pt x="1638" y="590"/>
                      <a:pt x="1648" y="537"/>
                    </a:cubicBezTo>
                    <a:cubicBezTo>
                      <a:pt x="1654" y="532"/>
                      <a:pt x="1650" y="519"/>
                      <a:pt x="1656" y="513"/>
                    </a:cubicBezTo>
                    <a:cubicBezTo>
                      <a:pt x="1654" y="498"/>
                      <a:pt x="1665" y="482"/>
                      <a:pt x="1657" y="470"/>
                    </a:cubicBezTo>
                    <a:cubicBezTo>
                      <a:pt x="1663" y="449"/>
                      <a:pt x="1629" y="429"/>
                      <a:pt x="1651" y="416"/>
                    </a:cubicBezTo>
                    <a:cubicBezTo>
                      <a:pt x="1633" y="424"/>
                      <a:pt x="1633" y="424"/>
                      <a:pt x="1633" y="424"/>
                    </a:cubicBezTo>
                    <a:cubicBezTo>
                      <a:pt x="1592" y="479"/>
                      <a:pt x="1654" y="560"/>
                      <a:pt x="1607" y="612"/>
                    </a:cubicBezTo>
                    <a:cubicBezTo>
                      <a:pt x="1607" y="616"/>
                      <a:pt x="1607" y="616"/>
                      <a:pt x="1607" y="616"/>
                    </a:cubicBezTo>
                    <a:cubicBezTo>
                      <a:pt x="1594" y="633"/>
                      <a:pt x="1587" y="651"/>
                      <a:pt x="1569" y="662"/>
                    </a:cubicBezTo>
                    <a:cubicBezTo>
                      <a:pt x="1546" y="653"/>
                      <a:pt x="1537" y="627"/>
                      <a:pt x="1524" y="607"/>
                    </a:cubicBezTo>
                    <a:cubicBezTo>
                      <a:pt x="1503" y="587"/>
                      <a:pt x="1503" y="545"/>
                      <a:pt x="1515" y="517"/>
                    </a:cubicBezTo>
                    <a:cubicBezTo>
                      <a:pt x="1524" y="489"/>
                      <a:pt x="1509" y="465"/>
                      <a:pt x="1507" y="440"/>
                    </a:cubicBezTo>
                    <a:cubicBezTo>
                      <a:pt x="1497" y="434"/>
                      <a:pt x="1497" y="434"/>
                      <a:pt x="1497" y="434"/>
                    </a:cubicBezTo>
                    <a:cubicBezTo>
                      <a:pt x="1474" y="464"/>
                      <a:pt x="1465" y="511"/>
                      <a:pt x="1484" y="547"/>
                    </a:cubicBezTo>
                    <a:cubicBezTo>
                      <a:pt x="1493" y="565"/>
                      <a:pt x="1494" y="589"/>
                      <a:pt x="1508" y="603"/>
                    </a:cubicBezTo>
                    <a:cubicBezTo>
                      <a:pt x="1517" y="631"/>
                      <a:pt x="1534" y="650"/>
                      <a:pt x="1550" y="675"/>
                    </a:cubicBezTo>
                    <a:cubicBezTo>
                      <a:pt x="1554" y="685"/>
                      <a:pt x="1544" y="687"/>
                      <a:pt x="1539" y="691"/>
                    </a:cubicBezTo>
                    <a:cubicBezTo>
                      <a:pt x="1529" y="685"/>
                      <a:pt x="1531" y="669"/>
                      <a:pt x="1521" y="662"/>
                    </a:cubicBezTo>
                    <a:cubicBezTo>
                      <a:pt x="1489" y="595"/>
                      <a:pt x="1448" y="540"/>
                      <a:pt x="1398" y="485"/>
                    </a:cubicBezTo>
                    <a:cubicBezTo>
                      <a:pt x="1396" y="477"/>
                      <a:pt x="1387" y="469"/>
                      <a:pt x="1392" y="459"/>
                    </a:cubicBezTo>
                    <a:cubicBezTo>
                      <a:pt x="1411" y="442"/>
                      <a:pt x="1414" y="408"/>
                      <a:pt x="1405" y="386"/>
                    </a:cubicBezTo>
                    <a:cubicBezTo>
                      <a:pt x="1403" y="381"/>
                      <a:pt x="1397" y="375"/>
                      <a:pt x="1398" y="370"/>
                    </a:cubicBezTo>
                    <a:cubicBezTo>
                      <a:pt x="1384" y="359"/>
                      <a:pt x="1384" y="359"/>
                      <a:pt x="1384" y="359"/>
                    </a:cubicBezTo>
                    <a:cubicBezTo>
                      <a:pt x="1386" y="393"/>
                      <a:pt x="1364" y="422"/>
                      <a:pt x="1373" y="458"/>
                    </a:cubicBezTo>
                    <a:cubicBezTo>
                      <a:pt x="1373" y="460"/>
                      <a:pt x="1373" y="460"/>
                      <a:pt x="1373" y="460"/>
                    </a:cubicBezTo>
                    <a:cubicBezTo>
                      <a:pt x="1274" y="386"/>
                      <a:pt x="1165" y="319"/>
                      <a:pt x="1053" y="267"/>
                    </a:cubicBezTo>
                    <a:cubicBezTo>
                      <a:pt x="1045" y="292"/>
                      <a:pt x="1045" y="292"/>
                      <a:pt x="1045" y="292"/>
                    </a:cubicBezTo>
                    <a:cubicBezTo>
                      <a:pt x="1073" y="299"/>
                      <a:pt x="1147" y="344"/>
                      <a:pt x="1147" y="344"/>
                    </a:cubicBezTo>
                    <a:cubicBezTo>
                      <a:pt x="1181" y="357"/>
                      <a:pt x="1212" y="377"/>
                      <a:pt x="1243" y="395"/>
                    </a:cubicBezTo>
                    <a:cubicBezTo>
                      <a:pt x="1374" y="468"/>
                      <a:pt x="1460" y="588"/>
                      <a:pt x="1519" y="721"/>
                    </a:cubicBezTo>
                    <a:cubicBezTo>
                      <a:pt x="1520" y="732"/>
                      <a:pt x="1530" y="744"/>
                      <a:pt x="1523" y="754"/>
                    </a:cubicBezTo>
                    <a:cubicBezTo>
                      <a:pt x="1503" y="723"/>
                      <a:pt x="1474" y="706"/>
                      <a:pt x="1450" y="681"/>
                    </a:cubicBezTo>
                    <a:cubicBezTo>
                      <a:pt x="1443" y="635"/>
                      <a:pt x="1416" y="592"/>
                      <a:pt x="1377" y="573"/>
                    </a:cubicBezTo>
                    <a:cubicBezTo>
                      <a:pt x="1363" y="552"/>
                      <a:pt x="1332" y="550"/>
                      <a:pt x="1308" y="543"/>
                    </a:cubicBezTo>
                    <a:cubicBezTo>
                      <a:pt x="958" y="541"/>
                      <a:pt x="958" y="541"/>
                      <a:pt x="958" y="541"/>
                    </a:cubicBezTo>
                    <a:cubicBezTo>
                      <a:pt x="674" y="538"/>
                      <a:pt x="415" y="550"/>
                      <a:pt x="133" y="545"/>
                    </a:cubicBezTo>
                    <a:cubicBezTo>
                      <a:pt x="93" y="541"/>
                      <a:pt x="45" y="528"/>
                      <a:pt x="34" y="486"/>
                    </a:cubicBezTo>
                    <a:cubicBezTo>
                      <a:pt x="26" y="472"/>
                      <a:pt x="26" y="447"/>
                      <a:pt x="34" y="433"/>
                    </a:cubicBezTo>
                    <a:cubicBezTo>
                      <a:pt x="44" y="415"/>
                      <a:pt x="63" y="409"/>
                      <a:pt x="83" y="407"/>
                    </a:cubicBezTo>
                    <a:cubicBezTo>
                      <a:pt x="98" y="409"/>
                      <a:pt x="109" y="423"/>
                      <a:pt x="115" y="434"/>
                    </a:cubicBezTo>
                    <a:cubicBezTo>
                      <a:pt x="115" y="447"/>
                      <a:pt x="105" y="458"/>
                      <a:pt x="100" y="469"/>
                    </a:cubicBezTo>
                    <a:cubicBezTo>
                      <a:pt x="101" y="473"/>
                      <a:pt x="105" y="481"/>
                      <a:pt x="111" y="478"/>
                    </a:cubicBezTo>
                    <a:cubicBezTo>
                      <a:pt x="124" y="473"/>
                      <a:pt x="134" y="459"/>
                      <a:pt x="136" y="447"/>
                    </a:cubicBezTo>
                    <a:cubicBezTo>
                      <a:pt x="137" y="440"/>
                      <a:pt x="140" y="430"/>
                      <a:pt x="134" y="425"/>
                    </a:cubicBezTo>
                    <a:cubicBezTo>
                      <a:pt x="128" y="405"/>
                      <a:pt x="107" y="391"/>
                      <a:pt x="88" y="386"/>
                    </a:cubicBezTo>
                    <a:cubicBezTo>
                      <a:pt x="64" y="384"/>
                      <a:pt x="39" y="391"/>
                      <a:pt x="23" y="408"/>
                    </a:cubicBezTo>
                    <a:cubicBezTo>
                      <a:pt x="0" y="427"/>
                      <a:pt x="1" y="462"/>
                      <a:pt x="8" y="489"/>
                    </a:cubicBezTo>
                    <a:cubicBezTo>
                      <a:pt x="23" y="532"/>
                      <a:pt x="68" y="561"/>
                      <a:pt x="111" y="567"/>
                    </a:cubicBezTo>
                    <a:cubicBezTo>
                      <a:pt x="1046" y="570"/>
                      <a:pt x="1046" y="570"/>
                      <a:pt x="1046" y="570"/>
                    </a:cubicBezTo>
                    <a:cubicBezTo>
                      <a:pt x="1137" y="575"/>
                      <a:pt x="1240" y="560"/>
                      <a:pt x="1332" y="578"/>
                    </a:cubicBezTo>
                    <a:cubicBezTo>
                      <a:pt x="1365" y="589"/>
                      <a:pt x="1401" y="614"/>
                      <a:pt x="1410" y="652"/>
                    </a:cubicBezTo>
                    <a:cubicBezTo>
                      <a:pt x="1409" y="654"/>
                      <a:pt x="1406" y="653"/>
                      <a:pt x="1403" y="653"/>
                    </a:cubicBezTo>
                    <a:cubicBezTo>
                      <a:pt x="1327" y="603"/>
                      <a:pt x="1227" y="585"/>
                      <a:pt x="1130" y="597"/>
                    </a:cubicBezTo>
                    <a:cubicBezTo>
                      <a:pt x="1092" y="595"/>
                      <a:pt x="1057" y="609"/>
                      <a:pt x="1023" y="619"/>
                    </a:cubicBezTo>
                    <a:cubicBezTo>
                      <a:pt x="1004" y="623"/>
                      <a:pt x="987" y="614"/>
                      <a:pt x="976" y="603"/>
                    </a:cubicBezTo>
                    <a:cubicBezTo>
                      <a:pt x="941" y="572"/>
                      <a:pt x="881" y="574"/>
                      <a:pt x="836" y="586"/>
                    </a:cubicBezTo>
                    <a:cubicBezTo>
                      <a:pt x="836" y="589"/>
                      <a:pt x="835" y="592"/>
                      <a:pt x="837" y="593"/>
                    </a:cubicBezTo>
                    <a:cubicBezTo>
                      <a:pt x="884" y="589"/>
                      <a:pt x="912" y="629"/>
                      <a:pt x="954" y="634"/>
                    </a:cubicBezTo>
                    <a:cubicBezTo>
                      <a:pt x="964" y="636"/>
                      <a:pt x="972" y="626"/>
                      <a:pt x="980" y="633"/>
                    </a:cubicBezTo>
                    <a:cubicBezTo>
                      <a:pt x="936" y="655"/>
                      <a:pt x="894" y="680"/>
                      <a:pt x="847" y="693"/>
                    </a:cubicBezTo>
                    <a:cubicBezTo>
                      <a:pt x="833" y="690"/>
                      <a:pt x="825" y="677"/>
                      <a:pt x="813" y="669"/>
                    </a:cubicBezTo>
                    <a:cubicBezTo>
                      <a:pt x="795" y="649"/>
                      <a:pt x="761" y="658"/>
                      <a:pt x="737" y="656"/>
                    </a:cubicBezTo>
                    <a:cubicBezTo>
                      <a:pt x="728" y="658"/>
                      <a:pt x="720" y="652"/>
                      <a:pt x="714" y="656"/>
                    </a:cubicBezTo>
                    <a:cubicBezTo>
                      <a:pt x="722" y="671"/>
                      <a:pt x="739" y="680"/>
                      <a:pt x="756" y="687"/>
                    </a:cubicBezTo>
                    <a:cubicBezTo>
                      <a:pt x="780" y="698"/>
                      <a:pt x="808" y="687"/>
                      <a:pt x="830" y="701"/>
                    </a:cubicBezTo>
                    <a:cubicBezTo>
                      <a:pt x="824" y="708"/>
                      <a:pt x="816" y="710"/>
                      <a:pt x="809" y="715"/>
                    </a:cubicBezTo>
                    <a:cubicBezTo>
                      <a:pt x="764" y="732"/>
                      <a:pt x="727" y="773"/>
                      <a:pt x="677" y="770"/>
                    </a:cubicBezTo>
                    <a:cubicBezTo>
                      <a:pt x="624" y="775"/>
                      <a:pt x="570" y="760"/>
                      <a:pt x="535" y="723"/>
                    </a:cubicBezTo>
                    <a:cubicBezTo>
                      <a:pt x="519" y="686"/>
                      <a:pt x="480" y="665"/>
                      <a:pt x="438" y="667"/>
                    </a:cubicBezTo>
                    <a:cubicBezTo>
                      <a:pt x="435" y="669"/>
                      <a:pt x="431" y="669"/>
                      <a:pt x="432" y="674"/>
                    </a:cubicBezTo>
                    <a:cubicBezTo>
                      <a:pt x="453" y="687"/>
                      <a:pt x="470" y="712"/>
                      <a:pt x="491" y="726"/>
                    </a:cubicBezTo>
                    <a:cubicBezTo>
                      <a:pt x="504" y="743"/>
                      <a:pt x="530" y="726"/>
                      <a:pt x="543" y="745"/>
                    </a:cubicBezTo>
                    <a:cubicBezTo>
                      <a:pt x="561" y="757"/>
                      <a:pt x="584" y="768"/>
                      <a:pt x="605" y="772"/>
                    </a:cubicBezTo>
                    <a:cubicBezTo>
                      <a:pt x="620" y="778"/>
                      <a:pt x="638" y="781"/>
                      <a:pt x="655" y="785"/>
                    </a:cubicBezTo>
                    <a:cubicBezTo>
                      <a:pt x="648" y="789"/>
                      <a:pt x="648" y="789"/>
                      <a:pt x="648" y="789"/>
                    </a:cubicBezTo>
                    <a:cubicBezTo>
                      <a:pt x="561" y="818"/>
                      <a:pt x="460" y="821"/>
                      <a:pt x="362" y="817"/>
                    </a:cubicBezTo>
                    <a:cubicBezTo>
                      <a:pt x="333" y="816"/>
                      <a:pt x="305" y="807"/>
                      <a:pt x="277" y="808"/>
                    </a:cubicBezTo>
                    <a:cubicBezTo>
                      <a:pt x="281" y="814"/>
                      <a:pt x="291" y="819"/>
                      <a:pt x="300" y="822"/>
                    </a:cubicBezTo>
                    <a:cubicBezTo>
                      <a:pt x="292" y="827"/>
                      <a:pt x="283" y="829"/>
                      <a:pt x="274" y="830"/>
                    </a:cubicBezTo>
                    <a:cubicBezTo>
                      <a:pt x="262" y="833"/>
                      <a:pt x="249" y="834"/>
                      <a:pt x="237" y="839"/>
                    </a:cubicBezTo>
                    <a:cubicBezTo>
                      <a:pt x="222" y="838"/>
                      <a:pt x="208" y="844"/>
                      <a:pt x="196" y="849"/>
                    </a:cubicBezTo>
                    <a:cubicBezTo>
                      <a:pt x="180" y="866"/>
                      <a:pt x="160" y="885"/>
                      <a:pt x="141" y="893"/>
                    </a:cubicBezTo>
                    <a:cubicBezTo>
                      <a:pt x="141" y="897"/>
                      <a:pt x="140" y="903"/>
                      <a:pt x="145" y="903"/>
                    </a:cubicBezTo>
                    <a:cubicBezTo>
                      <a:pt x="163" y="895"/>
                      <a:pt x="186" y="901"/>
                      <a:pt x="205" y="893"/>
                    </a:cubicBezTo>
                    <a:cubicBezTo>
                      <a:pt x="236" y="891"/>
                      <a:pt x="254" y="856"/>
                      <a:pt x="279" y="841"/>
                    </a:cubicBezTo>
                    <a:cubicBezTo>
                      <a:pt x="306" y="820"/>
                      <a:pt x="345" y="825"/>
                      <a:pt x="377" y="830"/>
                    </a:cubicBezTo>
                    <a:cubicBezTo>
                      <a:pt x="397" y="834"/>
                      <a:pt x="375" y="842"/>
                      <a:pt x="381" y="855"/>
                    </a:cubicBezTo>
                    <a:cubicBezTo>
                      <a:pt x="389" y="862"/>
                      <a:pt x="396" y="869"/>
                      <a:pt x="406" y="866"/>
                    </a:cubicBezTo>
                    <a:cubicBezTo>
                      <a:pt x="408" y="864"/>
                      <a:pt x="410" y="863"/>
                      <a:pt x="413" y="862"/>
                    </a:cubicBezTo>
                    <a:cubicBezTo>
                      <a:pt x="419" y="854"/>
                      <a:pt x="418" y="845"/>
                      <a:pt x="414" y="837"/>
                    </a:cubicBezTo>
                    <a:cubicBezTo>
                      <a:pt x="427" y="829"/>
                      <a:pt x="446" y="838"/>
                      <a:pt x="460" y="833"/>
                    </a:cubicBezTo>
                    <a:cubicBezTo>
                      <a:pt x="496" y="832"/>
                      <a:pt x="533" y="824"/>
                      <a:pt x="568" y="823"/>
                    </a:cubicBezTo>
                    <a:cubicBezTo>
                      <a:pt x="574" y="822"/>
                      <a:pt x="581" y="816"/>
                      <a:pt x="587" y="822"/>
                    </a:cubicBezTo>
                    <a:cubicBezTo>
                      <a:pt x="584" y="830"/>
                      <a:pt x="574" y="831"/>
                      <a:pt x="578" y="841"/>
                    </a:cubicBezTo>
                    <a:cubicBezTo>
                      <a:pt x="580" y="850"/>
                      <a:pt x="590" y="854"/>
                      <a:pt x="597" y="856"/>
                    </a:cubicBezTo>
                    <a:cubicBezTo>
                      <a:pt x="607" y="852"/>
                      <a:pt x="615" y="845"/>
                      <a:pt x="612" y="833"/>
                    </a:cubicBezTo>
                    <a:cubicBezTo>
                      <a:pt x="610" y="826"/>
                      <a:pt x="602" y="825"/>
                      <a:pt x="597" y="822"/>
                    </a:cubicBezTo>
                    <a:cubicBezTo>
                      <a:pt x="617" y="812"/>
                      <a:pt x="640" y="809"/>
                      <a:pt x="661" y="800"/>
                    </a:cubicBezTo>
                    <a:cubicBezTo>
                      <a:pt x="675" y="797"/>
                      <a:pt x="688" y="792"/>
                      <a:pt x="701" y="786"/>
                    </a:cubicBezTo>
                    <a:cubicBezTo>
                      <a:pt x="713" y="785"/>
                      <a:pt x="724" y="774"/>
                      <a:pt x="736" y="778"/>
                    </a:cubicBezTo>
                    <a:cubicBezTo>
                      <a:pt x="731" y="795"/>
                      <a:pt x="724" y="810"/>
                      <a:pt x="715" y="825"/>
                    </a:cubicBezTo>
                    <a:cubicBezTo>
                      <a:pt x="700" y="876"/>
                      <a:pt x="688" y="944"/>
                      <a:pt x="715" y="993"/>
                    </a:cubicBezTo>
                    <a:cubicBezTo>
                      <a:pt x="718" y="994"/>
                      <a:pt x="719" y="992"/>
                      <a:pt x="721" y="991"/>
                    </a:cubicBezTo>
                    <a:cubicBezTo>
                      <a:pt x="701" y="940"/>
                      <a:pt x="712" y="881"/>
                      <a:pt x="730" y="833"/>
                    </a:cubicBezTo>
                    <a:cubicBezTo>
                      <a:pt x="743" y="750"/>
                      <a:pt x="828" y="726"/>
                      <a:pt x="888" y="695"/>
                    </a:cubicBezTo>
                    <a:cubicBezTo>
                      <a:pt x="891" y="699"/>
                      <a:pt x="891" y="699"/>
                      <a:pt x="891" y="699"/>
                    </a:cubicBezTo>
                    <a:cubicBezTo>
                      <a:pt x="875" y="742"/>
                      <a:pt x="851" y="782"/>
                      <a:pt x="855" y="834"/>
                    </a:cubicBezTo>
                    <a:cubicBezTo>
                      <a:pt x="857" y="842"/>
                      <a:pt x="851" y="851"/>
                      <a:pt x="855" y="857"/>
                    </a:cubicBezTo>
                    <a:cubicBezTo>
                      <a:pt x="871" y="848"/>
                      <a:pt x="881" y="829"/>
                      <a:pt x="890" y="812"/>
                    </a:cubicBezTo>
                    <a:cubicBezTo>
                      <a:pt x="897" y="769"/>
                      <a:pt x="872" y="715"/>
                      <a:pt x="916" y="683"/>
                    </a:cubicBezTo>
                    <a:cubicBezTo>
                      <a:pt x="995" y="652"/>
                      <a:pt x="1069" y="611"/>
                      <a:pt x="1160" y="610"/>
                    </a:cubicBezTo>
                    <a:cubicBezTo>
                      <a:pt x="1163" y="613"/>
                      <a:pt x="1170" y="608"/>
                      <a:pt x="1170" y="614"/>
                    </a:cubicBezTo>
                    <a:cubicBezTo>
                      <a:pt x="1151" y="635"/>
                      <a:pt x="1123" y="656"/>
                      <a:pt x="1115" y="682"/>
                    </a:cubicBezTo>
                    <a:cubicBezTo>
                      <a:pt x="1084" y="724"/>
                      <a:pt x="1085" y="797"/>
                      <a:pt x="1098" y="849"/>
                    </a:cubicBezTo>
                    <a:cubicBezTo>
                      <a:pt x="1107" y="879"/>
                      <a:pt x="1081" y="895"/>
                      <a:pt x="1069" y="919"/>
                    </a:cubicBezTo>
                    <a:cubicBezTo>
                      <a:pt x="1063" y="927"/>
                      <a:pt x="1061" y="941"/>
                      <a:pt x="1056" y="950"/>
                    </a:cubicBezTo>
                    <a:cubicBezTo>
                      <a:pt x="1074" y="952"/>
                      <a:pt x="1074" y="952"/>
                      <a:pt x="1074" y="952"/>
                    </a:cubicBezTo>
                    <a:cubicBezTo>
                      <a:pt x="1091" y="935"/>
                      <a:pt x="1106" y="914"/>
                      <a:pt x="1107" y="889"/>
                    </a:cubicBezTo>
                    <a:cubicBezTo>
                      <a:pt x="1109" y="898"/>
                      <a:pt x="1118" y="906"/>
                      <a:pt x="1125" y="908"/>
                    </a:cubicBezTo>
                    <a:cubicBezTo>
                      <a:pt x="1132" y="897"/>
                      <a:pt x="1120" y="890"/>
                      <a:pt x="1119" y="879"/>
                    </a:cubicBezTo>
                    <a:cubicBezTo>
                      <a:pt x="1134" y="870"/>
                      <a:pt x="1141" y="890"/>
                      <a:pt x="1153" y="893"/>
                    </a:cubicBezTo>
                    <a:cubicBezTo>
                      <a:pt x="1173" y="898"/>
                      <a:pt x="1191" y="907"/>
                      <a:pt x="1212" y="907"/>
                    </a:cubicBezTo>
                    <a:cubicBezTo>
                      <a:pt x="1219" y="900"/>
                      <a:pt x="1219" y="900"/>
                      <a:pt x="1219" y="900"/>
                    </a:cubicBezTo>
                    <a:cubicBezTo>
                      <a:pt x="1197" y="867"/>
                      <a:pt x="1155" y="862"/>
                      <a:pt x="1119" y="860"/>
                    </a:cubicBezTo>
                    <a:cubicBezTo>
                      <a:pt x="1099" y="828"/>
                      <a:pt x="1099" y="788"/>
                      <a:pt x="1101" y="749"/>
                    </a:cubicBezTo>
                    <a:cubicBezTo>
                      <a:pt x="1105" y="729"/>
                      <a:pt x="1109" y="708"/>
                      <a:pt x="1121" y="689"/>
                    </a:cubicBezTo>
                    <a:cubicBezTo>
                      <a:pt x="1125" y="676"/>
                      <a:pt x="1139" y="663"/>
                      <a:pt x="1147" y="653"/>
                    </a:cubicBezTo>
                    <a:cubicBezTo>
                      <a:pt x="1165" y="636"/>
                      <a:pt x="1187" y="625"/>
                      <a:pt x="1208" y="620"/>
                    </a:cubicBezTo>
                    <a:cubicBezTo>
                      <a:pt x="1211" y="620"/>
                      <a:pt x="1211" y="620"/>
                      <a:pt x="1211" y="620"/>
                    </a:cubicBezTo>
                    <a:cubicBezTo>
                      <a:pt x="1211" y="622"/>
                      <a:pt x="1212" y="623"/>
                      <a:pt x="1212" y="623"/>
                    </a:cubicBezTo>
                    <a:cubicBezTo>
                      <a:pt x="1186" y="643"/>
                      <a:pt x="1183" y="671"/>
                      <a:pt x="1168" y="696"/>
                    </a:cubicBezTo>
                    <a:cubicBezTo>
                      <a:pt x="1151" y="720"/>
                      <a:pt x="1144" y="753"/>
                      <a:pt x="1159" y="780"/>
                    </a:cubicBezTo>
                    <a:cubicBezTo>
                      <a:pt x="1165" y="793"/>
                      <a:pt x="1162" y="812"/>
                      <a:pt x="1175" y="821"/>
                    </a:cubicBezTo>
                    <a:cubicBezTo>
                      <a:pt x="1188" y="804"/>
                      <a:pt x="1189" y="781"/>
                      <a:pt x="1195" y="762"/>
                    </a:cubicBezTo>
                    <a:cubicBezTo>
                      <a:pt x="1193" y="730"/>
                      <a:pt x="1173" y="700"/>
                      <a:pt x="1192" y="669"/>
                    </a:cubicBezTo>
                    <a:cubicBezTo>
                      <a:pt x="1201" y="645"/>
                      <a:pt x="1221" y="635"/>
                      <a:pt x="1243" y="627"/>
                    </a:cubicBezTo>
                    <a:cubicBezTo>
                      <a:pt x="1296" y="622"/>
                      <a:pt x="1342" y="649"/>
                      <a:pt x="1388" y="669"/>
                    </a:cubicBezTo>
                    <a:cubicBezTo>
                      <a:pt x="1398" y="676"/>
                      <a:pt x="1414" y="682"/>
                      <a:pt x="1416" y="695"/>
                    </a:cubicBezTo>
                    <a:cubicBezTo>
                      <a:pt x="1415" y="721"/>
                      <a:pt x="1401" y="747"/>
                      <a:pt x="1381" y="760"/>
                    </a:cubicBezTo>
                    <a:cubicBezTo>
                      <a:pt x="1355" y="775"/>
                      <a:pt x="1317" y="777"/>
                      <a:pt x="1293" y="759"/>
                    </a:cubicBezTo>
                    <a:cubicBezTo>
                      <a:pt x="1279" y="745"/>
                      <a:pt x="1273" y="719"/>
                      <a:pt x="1278" y="700"/>
                    </a:cubicBezTo>
                    <a:cubicBezTo>
                      <a:pt x="1289" y="688"/>
                      <a:pt x="1303" y="679"/>
                      <a:pt x="1320" y="685"/>
                    </a:cubicBezTo>
                    <a:cubicBezTo>
                      <a:pt x="1330" y="689"/>
                      <a:pt x="1338" y="699"/>
                      <a:pt x="1351" y="693"/>
                    </a:cubicBezTo>
                    <a:cubicBezTo>
                      <a:pt x="1356" y="690"/>
                      <a:pt x="1358" y="683"/>
                      <a:pt x="1355" y="678"/>
                    </a:cubicBezTo>
                    <a:cubicBezTo>
                      <a:pt x="1344" y="672"/>
                      <a:pt x="1340" y="658"/>
                      <a:pt x="1326" y="656"/>
                    </a:cubicBezTo>
                    <a:cubicBezTo>
                      <a:pt x="1308" y="653"/>
                      <a:pt x="1286" y="654"/>
                      <a:pt x="1273" y="666"/>
                    </a:cubicBezTo>
                    <a:cubicBezTo>
                      <a:pt x="1253" y="684"/>
                      <a:pt x="1245" y="710"/>
                      <a:pt x="1251" y="734"/>
                    </a:cubicBezTo>
                    <a:cubicBezTo>
                      <a:pt x="1258" y="765"/>
                      <a:pt x="1281" y="787"/>
                      <a:pt x="1311" y="796"/>
                    </a:cubicBezTo>
                    <a:cubicBezTo>
                      <a:pt x="1355" y="806"/>
                      <a:pt x="1401" y="793"/>
                      <a:pt x="1429" y="755"/>
                    </a:cubicBezTo>
                    <a:cubicBezTo>
                      <a:pt x="1440" y="743"/>
                      <a:pt x="1443" y="729"/>
                      <a:pt x="1450" y="714"/>
                    </a:cubicBezTo>
                    <a:cubicBezTo>
                      <a:pt x="1496" y="742"/>
                      <a:pt x="1531" y="791"/>
                      <a:pt x="1549" y="841"/>
                    </a:cubicBezTo>
                    <a:cubicBezTo>
                      <a:pt x="1549" y="858"/>
                      <a:pt x="1554" y="875"/>
                      <a:pt x="1550" y="890"/>
                    </a:cubicBezTo>
                    <a:cubicBezTo>
                      <a:pt x="1583" y="892"/>
                      <a:pt x="1583" y="892"/>
                      <a:pt x="1583" y="892"/>
                    </a:cubicBezTo>
                    <a:cubicBezTo>
                      <a:pt x="1580" y="885"/>
                      <a:pt x="1583" y="876"/>
                      <a:pt x="1586" y="869"/>
                    </a:cubicBezTo>
                    <a:cubicBezTo>
                      <a:pt x="1599" y="805"/>
                      <a:pt x="1638" y="752"/>
                      <a:pt x="1685" y="711"/>
                    </a:cubicBezTo>
                    <a:cubicBezTo>
                      <a:pt x="1701" y="701"/>
                      <a:pt x="1698" y="723"/>
                      <a:pt x="1701" y="730"/>
                    </a:cubicBezTo>
                    <a:cubicBezTo>
                      <a:pt x="1716" y="767"/>
                      <a:pt x="1749" y="793"/>
                      <a:pt x="1785" y="804"/>
                    </a:cubicBezTo>
                    <a:cubicBezTo>
                      <a:pt x="1825" y="810"/>
                      <a:pt x="1864" y="801"/>
                      <a:pt x="1889" y="770"/>
                    </a:cubicBezTo>
                    <a:cubicBezTo>
                      <a:pt x="1901" y="746"/>
                      <a:pt x="1917" y="713"/>
                      <a:pt x="1895" y="688"/>
                    </a:cubicBezTo>
                    <a:cubicBezTo>
                      <a:pt x="1882" y="672"/>
                      <a:pt x="1864" y="663"/>
                      <a:pt x="1843" y="663"/>
                    </a:cubicBezTo>
                    <a:cubicBezTo>
                      <a:pt x="1818" y="663"/>
                      <a:pt x="1802" y="681"/>
                      <a:pt x="1790" y="699"/>
                    </a:cubicBezTo>
                    <a:cubicBezTo>
                      <a:pt x="1790" y="707"/>
                      <a:pt x="1789" y="716"/>
                      <a:pt x="1796" y="719"/>
                    </a:cubicBezTo>
                    <a:cubicBezTo>
                      <a:pt x="1799" y="719"/>
                      <a:pt x="1807" y="720"/>
                      <a:pt x="1810" y="715"/>
                    </a:cubicBezTo>
                    <a:cubicBezTo>
                      <a:pt x="1812" y="700"/>
                      <a:pt x="1824" y="693"/>
                      <a:pt x="1836" y="686"/>
                    </a:cubicBezTo>
                    <a:cubicBezTo>
                      <a:pt x="1846" y="680"/>
                      <a:pt x="1858" y="686"/>
                      <a:pt x="1867" y="691"/>
                    </a:cubicBezTo>
                    <a:cubicBezTo>
                      <a:pt x="1877" y="700"/>
                      <a:pt x="1879" y="715"/>
                      <a:pt x="1880" y="729"/>
                    </a:cubicBezTo>
                    <a:cubicBezTo>
                      <a:pt x="1878" y="747"/>
                      <a:pt x="1866" y="767"/>
                      <a:pt x="1848" y="775"/>
                    </a:cubicBezTo>
                    <a:cubicBezTo>
                      <a:pt x="1821" y="789"/>
                      <a:pt x="1780" y="782"/>
                      <a:pt x="1756" y="766"/>
                    </a:cubicBezTo>
                    <a:cubicBezTo>
                      <a:pt x="1745" y="753"/>
                      <a:pt x="1738" y="739"/>
                      <a:pt x="1729" y="723"/>
                    </a:cubicBezTo>
                    <a:cubicBezTo>
                      <a:pt x="1727" y="708"/>
                      <a:pt x="1722" y="694"/>
                      <a:pt x="1729" y="679"/>
                    </a:cubicBezTo>
                    <a:cubicBezTo>
                      <a:pt x="1772" y="654"/>
                      <a:pt x="1816" y="635"/>
                      <a:pt x="1867" y="630"/>
                    </a:cubicBezTo>
                    <a:cubicBezTo>
                      <a:pt x="1887" y="634"/>
                      <a:pt x="1904" y="648"/>
                      <a:pt x="1917" y="662"/>
                    </a:cubicBezTo>
                    <a:cubicBezTo>
                      <a:pt x="1962" y="708"/>
                      <a:pt x="1908" y="773"/>
                      <a:pt x="1939" y="823"/>
                    </a:cubicBezTo>
                    <a:cubicBezTo>
                      <a:pt x="1950" y="821"/>
                      <a:pt x="1950" y="805"/>
                      <a:pt x="1955" y="796"/>
                    </a:cubicBezTo>
                    <a:cubicBezTo>
                      <a:pt x="1969" y="761"/>
                      <a:pt x="1951" y="723"/>
                      <a:pt x="1942" y="689"/>
                    </a:cubicBezTo>
                    <a:cubicBezTo>
                      <a:pt x="1931" y="668"/>
                      <a:pt x="1924" y="650"/>
                      <a:pt x="1906" y="632"/>
                    </a:cubicBezTo>
                    <a:cubicBezTo>
                      <a:pt x="1911" y="630"/>
                      <a:pt x="1913" y="630"/>
                      <a:pt x="1917" y="630"/>
                    </a:cubicBezTo>
                    <a:cubicBezTo>
                      <a:pt x="1938" y="644"/>
                      <a:pt x="1960" y="659"/>
                      <a:pt x="1976" y="681"/>
                    </a:cubicBezTo>
                    <a:cubicBezTo>
                      <a:pt x="2004" y="726"/>
                      <a:pt x="2018" y="780"/>
                      <a:pt x="2014" y="839"/>
                    </a:cubicBezTo>
                    <a:cubicBezTo>
                      <a:pt x="2006" y="868"/>
                      <a:pt x="1975" y="882"/>
                      <a:pt x="1951" y="892"/>
                    </a:cubicBezTo>
                    <a:cubicBezTo>
                      <a:pt x="1942" y="900"/>
                      <a:pt x="1930" y="912"/>
                      <a:pt x="1925" y="923"/>
                    </a:cubicBezTo>
                    <a:cubicBezTo>
                      <a:pt x="1937" y="930"/>
                      <a:pt x="1953" y="923"/>
                      <a:pt x="1965" y="919"/>
                    </a:cubicBezTo>
                    <a:cubicBezTo>
                      <a:pt x="1983" y="912"/>
                      <a:pt x="1993" y="889"/>
                      <a:pt x="2006" y="878"/>
                    </a:cubicBezTo>
                    <a:cubicBezTo>
                      <a:pt x="2008" y="879"/>
                      <a:pt x="2007" y="882"/>
                      <a:pt x="2008" y="884"/>
                    </a:cubicBezTo>
                    <a:cubicBezTo>
                      <a:pt x="2009" y="894"/>
                      <a:pt x="2003" y="909"/>
                      <a:pt x="2013" y="912"/>
                    </a:cubicBezTo>
                    <a:cubicBezTo>
                      <a:pt x="2017" y="898"/>
                      <a:pt x="2018" y="879"/>
                      <a:pt x="2021" y="863"/>
                    </a:cubicBezTo>
                    <a:cubicBezTo>
                      <a:pt x="2034" y="876"/>
                      <a:pt x="2036" y="893"/>
                      <a:pt x="2039" y="911"/>
                    </a:cubicBezTo>
                    <a:cubicBezTo>
                      <a:pt x="2048" y="928"/>
                      <a:pt x="2063" y="951"/>
                      <a:pt x="2086" y="954"/>
                    </a:cubicBezTo>
                    <a:cubicBezTo>
                      <a:pt x="2091" y="946"/>
                      <a:pt x="2085" y="937"/>
                      <a:pt x="2083" y="929"/>
                    </a:cubicBezTo>
                    <a:cubicBezTo>
                      <a:pt x="2080" y="905"/>
                      <a:pt x="2060" y="892"/>
                      <a:pt x="2046" y="875"/>
                    </a:cubicBezTo>
                    <a:cubicBezTo>
                      <a:pt x="2013" y="829"/>
                      <a:pt x="2028" y="756"/>
                      <a:pt x="2002" y="704"/>
                    </a:cubicBezTo>
                    <a:cubicBezTo>
                      <a:pt x="1992" y="676"/>
                      <a:pt x="1972" y="656"/>
                      <a:pt x="1950" y="632"/>
                    </a:cubicBezTo>
                    <a:cubicBezTo>
                      <a:pt x="1954" y="629"/>
                      <a:pt x="1954" y="629"/>
                      <a:pt x="1954" y="629"/>
                    </a:cubicBezTo>
                    <a:cubicBezTo>
                      <a:pt x="2001" y="628"/>
                      <a:pt x="2040" y="643"/>
                      <a:pt x="2084" y="652"/>
                    </a:cubicBezTo>
                    <a:cubicBezTo>
                      <a:pt x="2136" y="678"/>
                      <a:pt x="2213" y="672"/>
                      <a:pt x="2238" y="741"/>
                    </a:cubicBezTo>
                    <a:cubicBezTo>
                      <a:pt x="2249" y="779"/>
                      <a:pt x="2266" y="815"/>
                      <a:pt x="2293" y="845"/>
                    </a:cubicBezTo>
                    <a:cubicBezTo>
                      <a:pt x="2296" y="843"/>
                      <a:pt x="2296" y="843"/>
                      <a:pt x="2296" y="843"/>
                    </a:cubicBezTo>
                    <a:cubicBezTo>
                      <a:pt x="2302" y="834"/>
                      <a:pt x="2302" y="817"/>
                      <a:pt x="2296" y="807"/>
                    </a:cubicBezTo>
                    <a:cubicBezTo>
                      <a:pt x="2290" y="759"/>
                      <a:pt x="2248" y="747"/>
                      <a:pt x="2226" y="707"/>
                    </a:cubicBezTo>
                    <a:cubicBezTo>
                      <a:pt x="2229" y="703"/>
                      <a:pt x="2229" y="703"/>
                      <a:pt x="2229" y="703"/>
                    </a:cubicBezTo>
                    <a:cubicBezTo>
                      <a:pt x="2252" y="710"/>
                      <a:pt x="2276" y="716"/>
                      <a:pt x="2299" y="725"/>
                    </a:cubicBezTo>
                    <a:cubicBezTo>
                      <a:pt x="2376" y="746"/>
                      <a:pt x="2429" y="822"/>
                      <a:pt x="2439" y="900"/>
                    </a:cubicBezTo>
                    <a:cubicBezTo>
                      <a:pt x="2439" y="962"/>
                      <a:pt x="2427" y="1013"/>
                      <a:pt x="2403" y="1066"/>
                    </a:cubicBezTo>
                    <a:cubicBezTo>
                      <a:pt x="2400" y="1073"/>
                      <a:pt x="2387" y="1082"/>
                      <a:pt x="2396" y="1089"/>
                    </a:cubicBezTo>
                    <a:cubicBezTo>
                      <a:pt x="2406" y="1081"/>
                      <a:pt x="2408" y="1069"/>
                      <a:pt x="2414" y="1060"/>
                    </a:cubicBezTo>
                    <a:cubicBezTo>
                      <a:pt x="2446" y="1007"/>
                      <a:pt x="2462" y="933"/>
                      <a:pt x="2446" y="865"/>
                    </a:cubicBezTo>
                    <a:cubicBezTo>
                      <a:pt x="2445" y="853"/>
                      <a:pt x="2430" y="843"/>
                      <a:pt x="2437" y="831"/>
                    </a:cubicBezTo>
                    <a:cubicBezTo>
                      <a:pt x="2442" y="836"/>
                      <a:pt x="2448" y="837"/>
                      <a:pt x="2453" y="839"/>
                    </a:cubicBezTo>
                    <a:cubicBezTo>
                      <a:pt x="2459" y="835"/>
                      <a:pt x="2468" y="835"/>
                      <a:pt x="2472" y="829"/>
                    </a:cubicBezTo>
                    <a:cubicBezTo>
                      <a:pt x="2472" y="823"/>
                      <a:pt x="2476" y="816"/>
                      <a:pt x="2472" y="811"/>
                    </a:cubicBezTo>
                    <a:cubicBezTo>
                      <a:pt x="2466" y="803"/>
                      <a:pt x="2453" y="803"/>
                      <a:pt x="2444" y="805"/>
                    </a:cubicBezTo>
                    <a:cubicBezTo>
                      <a:pt x="2439" y="810"/>
                      <a:pt x="2433" y="818"/>
                      <a:pt x="2432" y="826"/>
                    </a:cubicBezTo>
                    <a:cubicBezTo>
                      <a:pt x="2423" y="809"/>
                      <a:pt x="2413" y="788"/>
                      <a:pt x="2398" y="775"/>
                    </a:cubicBezTo>
                    <a:cubicBezTo>
                      <a:pt x="2400" y="772"/>
                      <a:pt x="2400" y="772"/>
                      <a:pt x="2400" y="772"/>
                    </a:cubicBezTo>
                    <a:cubicBezTo>
                      <a:pt x="2443" y="786"/>
                      <a:pt x="2482" y="807"/>
                      <a:pt x="2526" y="819"/>
                    </a:cubicBezTo>
                    <a:cubicBezTo>
                      <a:pt x="2536" y="825"/>
                      <a:pt x="2546" y="830"/>
                      <a:pt x="2560" y="830"/>
                    </a:cubicBezTo>
                    <a:cubicBezTo>
                      <a:pt x="2597" y="844"/>
                      <a:pt x="2639" y="850"/>
                      <a:pt x="2678" y="860"/>
                    </a:cubicBezTo>
                    <a:cubicBezTo>
                      <a:pt x="2707" y="857"/>
                      <a:pt x="2731" y="870"/>
                      <a:pt x="2760" y="863"/>
                    </a:cubicBezTo>
                    <a:cubicBezTo>
                      <a:pt x="2760" y="862"/>
                      <a:pt x="2760" y="862"/>
                      <a:pt x="2760" y="862"/>
                    </a:cubicBezTo>
                    <a:cubicBezTo>
                      <a:pt x="2759" y="863"/>
                      <a:pt x="2759" y="863"/>
                      <a:pt x="2759" y="863"/>
                    </a:cubicBezTo>
                    <a:cubicBezTo>
                      <a:pt x="2748" y="849"/>
                      <a:pt x="2725" y="862"/>
                      <a:pt x="2713" y="852"/>
                    </a:cubicBezTo>
                    <a:cubicBezTo>
                      <a:pt x="2646" y="845"/>
                      <a:pt x="2583" y="828"/>
                      <a:pt x="2523" y="805"/>
                    </a:cubicBezTo>
                    <a:cubicBezTo>
                      <a:pt x="2524" y="802"/>
                      <a:pt x="2528" y="803"/>
                      <a:pt x="2531" y="803"/>
                    </a:cubicBezTo>
                    <a:cubicBezTo>
                      <a:pt x="2541" y="798"/>
                      <a:pt x="2547" y="789"/>
                      <a:pt x="2546" y="778"/>
                    </a:cubicBezTo>
                    <a:cubicBezTo>
                      <a:pt x="2542" y="772"/>
                      <a:pt x="2534" y="768"/>
                      <a:pt x="2524" y="768"/>
                    </a:cubicBezTo>
                    <a:cubicBezTo>
                      <a:pt x="2519" y="771"/>
                      <a:pt x="2511" y="777"/>
                      <a:pt x="2510" y="784"/>
                    </a:cubicBezTo>
                    <a:cubicBezTo>
                      <a:pt x="2511" y="792"/>
                      <a:pt x="2518" y="801"/>
                      <a:pt x="2524" y="803"/>
                    </a:cubicBezTo>
                    <a:cubicBezTo>
                      <a:pt x="2522" y="805"/>
                      <a:pt x="2519" y="804"/>
                      <a:pt x="2516" y="804"/>
                    </a:cubicBezTo>
                    <a:cubicBezTo>
                      <a:pt x="2486" y="790"/>
                      <a:pt x="2457" y="777"/>
                      <a:pt x="2428" y="764"/>
                    </a:cubicBezTo>
                    <a:cubicBezTo>
                      <a:pt x="2418" y="762"/>
                      <a:pt x="2409" y="753"/>
                      <a:pt x="2399" y="751"/>
                    </a:cubicBezTo>
                    <a:cubicBezTo>
                      <a:pt x="2376" y="741"/>
                      <a:pt x="2354" y="730"/>
                      <a:pt x="2332" y="721"/>
                    </a:cubicBezTo>
                    <a:cubicBezTo>
                      <a:pt x="2271" y="689"/>
                      <a:pt x="2203" y="672"/>
                      <a:pt x="2137" y="649"/>
                    </a:cubicBezTo>
                    <a:cubicBezTo>
                      <a:pt x="2123" y="645"/>
                      <a:pt x="2110" y="641"/>
                      <a:pt x="2096" y="637"/>
                    </a:cubicBezTo>
                    <a:cubicBezTo>
                      <a:pt x="2072" y="630"/>
                      <a:pt x="2048" y="625"/>
                      <a:pt x="2024" y="618"/>
                    </a:cubicBezTo>
                    <a:cubicBezTo>
                      <a:pt x="1942" y="598"/>
                      <a:pt x="1833" y="596"/>
                      <a:pt x="1762" y="640"/>
                    </a:cubicBezTo>
                    <a:cubicBezTo>
                      <a:pt x="1750" y="636"/>
                      <a:pt x="1744" y="655"/>
                      <a:pt x="1738" y="643"/>
                    </a:cubicBezTo>
                    <a:cubicBezTo>
                      <a:pt x="1758" y="590"/>
                      <a:pt x="1817" y="572"/>
                      <a:pt x="1870" y="570"/>
                    </a:cubicBezTo>
                    <a:cubicBezTo>
                      <a:pt x="2255" y="567"/>
                      <a:pt x="2616" y="564"/>
                      <a:pt x="2995" y="558"/>
                    </a:cubicBezTo>
                    <a:cubicBezTo>
                      <a:pt x="3039" y="558"/>
                      <a:pt x="3082" y="542"/>
                      <a:pt x="3105" y="503"/>
                    </a:cubicBezTo>
                    <a:cubicBezTo>
                      <a:pt x="3122" y="480"/>
                      <a:pt x="3124" y="440"/>
                      <a:pt x="3112" y="414"/>
                    </a:cubicBezTo>
                    <a:close/>
                    <a:moveTo>
                      <a:pt x="1585" y="771"/>
                    </a:moveTo>
                    <a:cubicBezTo>
                      <a:pt x="1581" y="782"/>
                      <a:pt x="1574" y="792"/>
                      <a:pt x="1575" y="805"/>
                    </a:cubicBezTo>
                    <a:cubicBezTo>
                      <a:pt x="1571" y="806"/>
                      <a:pt x="1571" y="806"/>
                      <a:pt x="1571" y="806"/>
                    </a:cubicBezTo>
                    <a:cubicBezTo>
                      <a:pt x="1574" y="792"/>
                      <a:pt x="1559" y="783"/>
                      <a:pt x="1563" y="768"/>
                    </a:cubicBezTo>
                    <a:cubicBezTo>
                      <a:pt x="1556" y="756"/>
                      <a:pt x="1556" y="742"/>
                      <a:pt x="1549" y="729"/>
                    </a:cubicBezTo>
                    <a:cubicBezTo>
                      <a:pt x="1540" y="714"/>
                      <a:pt x="1556" y="707"/>
                      <a:pt x="1563" y="696"/>
                    </a:cubicBezTo>
                    <a:cubicBezTo>
                      <a:pt x="1577" y="702"/>
                      <a:pt x="1581" y="715"/>
                      <a:pt x="1591" y="726"/>
                    </a:cubicBezTo>
                    <a:cubicBezTo>
                      <a:pt x="1597" y="743"/>
                      <a:pt x="1584" y="755"/>
                      <a:pt x="1585" y="7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9" name="Freeform 159"/>
              <p:cNvSpPr>
                <a:spLocks/>
              </p:cNvSpPr>
              <p:nvPr userDrawn="1"/>
            </p:nvSpPr>
            <p:spPr bwMode="auto">
              <a:xfrm>
                <a:off x="5045" y="544"/>
                <a:ext cx="347" cy="154"/>
              </a:xfrm>
              <a:custGeom>
                <a:avLst/>
                <a:gdLst>
                  <a:gd name="T0" fmla="*/ 141 w 147"/>
                  <a:gd name="T1" fmla="*/ 12 h 65"/>
                  <a:gd name="T2" fmla="*/ 145 w 147"/>
                  <a:gd name="T3" fmla="*/ 20 h 65"/>
                  <a:gd name="T4" fmla="*/ 16 w 147"/>
                  <a:gd name="T5" fmla="*/ 61 h 65"/>
                  <a:gd name="T6" fmla="*/ 4 w 147"/>
                  <a:gd name="T7" fmla="*/ 64 h 65"/>
                  <a:gd name="T8" fmla="*/ 2 w 147"/>
                  <a:gd name="T9" fmla="*/ 57 h 65"/>
                  <a:gd name="T10" fmla="*/ 141 w 147"/>
                  <a:gd name="T11" fmla="*/ 12 h 65"/>
                </a:gdLst>
                <a:ahLst/>
                <a:cxnLst>
                  <a:cxn ang="0">
                    <a:pos x="T0" y="T1"/>
                  </a:cxn>
                  <a:cxn ang="0">
                    <a:pos x="T2" y="T3"/>
                  </a:cxn>
                  <a:cxn ang="0">
                    <a:pos x="T4" y="T5"/>
                  </a:cxn>
                  <a:cxn ang="0">
                    <a:pos x="T6" y="T7"/>
                  </a:cxn>
                  <a:cxn ang="0">
                    <a:pos x="T8" y="T9"/>
                  </a:cxn>
                  <a:cxn ang="0">
                    <a:pos x="T10" y="T11"/>
                  </a:cxn>
                </a:cxnLst>
                <a:rect l="0" t="0" r="r" b="b"/>
                <a:pathLst>
                  <a:path w="147" h="65">
                    <a:moveTo>
                      <a:pt x="141" y="12"/>
                    </a:moveTo>
                    <a:cubicBezTo>
                      <a:pt x="141" y="15"/>
                      <a:pt x="147" y="16"/>
                      <a:pt x="145" y="20"/>
                    </a:cubicBezTo>
                    <a:cubicBezTo>
                      <a:pt x="111" y="50"/>
                      <a:pt x="64" y="59"/>
                      <a:pt x="16" y="61"/>
                    </a:cubicBezTo>
                    <a:cubicBezTo>
                      <a:pt x="12" y="62"/>
                      <a:pt x="9" y="65"/>
                      <a:pt x="4" y="64"/>
                    </a:cubicBezTo>
                    <a:cubicBezTo>
                      <a:pt x="1" y="62"/>
                      <a:pt x="0" y="59"/>
                      <a:pt x="2" y="57"/>
                    </a:cubicBezTo>
                    <a:cubicBezTo>
                      <a:pt x="36" y="19"/>
                      <a:pt x="89" y="0"/>
                      <a:pt x="14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0" name="Freeform 160"/>
              <p:cNvSpPr>
                <a:spLocks/>
              </p:cNvSpPr>
              <p:nvPr userDrawn="1"/>
            </p:nvSpPr>
            <p:spPr bwMode="auto">
              <a:xfrm>
                <a:off x="4919" y="577"/>
                <a:ext cx="102" cy="93"/>
              </a:xfrm>
              <a:custGeom>
                <a:avLst/>
                <a:gdLst>
                  <a:gd name="T0" fmla="*/ 39 w 43"/>
                  <a:gd name="T1" fmla="*/ 13 h 39"/>
                  <a:gd name="T2" fmla="*/ 24 w 43"/>
                  <a:gd name="T3" fmla="*/ 39 h 39"/>
                  <a:gd name="T4" fmla="*/ 3 w 43"/>
                  <a:gd name="T5" fmla="*/ 24 h 39"/>
                  <a:gd name="T6" fmla="*/ 10 w 43"/>
                  <a:gd name="T7" fmla="*/ 7 h 39"/>
                  <a:gd name="T8" fmla="*/ 39 w 43"/>
                  <a:gd name="T9" fmla="*/ 13 h 39"/>
                </a:gdLst>
                <a:ahLst/>
                <a:cxnLst>
                  <a:cxn ang="0">
                    <a:pos x="T0" y="T1"/>
                  </a:cxn>
                  <a:cxn ang="0">
                    <a:pos x="T2" y="T3"/>
                  </a:cxn>
                  <a:cxn ang="0">
                    <a:pos x="T4" y="T5"/>
                  </a:cxn>
                  <a:cxn ang="0">
                    <a:pos x="T6" y="T7"/>
                  </a:cxn>
                  <a:cxn ang="0">
                    <a:pos x="T8" y="T9"/>
                  </a:cxn>
                </a:cxnLst>
                <a:rect l="0" t="0" r="r" b="b"/>
                <a:pathLst>
                  <a:path w="43" h="39">
                    <a:moveTo>
                      <a:pt x="39" y="13"/>
                    </a:moveTo>
                    <a:cubicBezTo>
                      <a:pt x="43" y="27"/>
                      <a:pt x="35" y="34"/>
                      <a:pt x="24" y="39"/>
                    </a:cubicBezTo>
                    <a:cubicBezTo>
                      <a:pt x="14" y="38"/>
                      <a:pt x="8" y="32"/>
                      <a:pt x="3" y="24"/>
                    </a:cubicBezTo>
                    <a:cubicBezTo>
                      <a:pt x="0" y="16"/>
                      <a:pt x="7" y="12"/>
                      <a:pt x="10" y="7"/>
                    </a:cubicBezTo>
                    <a:cubicBezTo>
                      <a:pt x="17" y="0"/>
                      <a:pt x="36" y="0"/>
                      <a:pt x="3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1" name="Freeform 161"/>
              <p:cNvSpPr>
                <a:spLocks/>
              </p:cNvSpPr>
              <p:nvPr userDrawn="1"/>
            </p:nvSpPr>
            <p:spPr bwMode="auto">
              <a:xfrm>
                <a:off x="619" y="592"/>
                <a:ext cx="85" cy="82"/>
              </a:xfrm>
              <a:custGeom>
                <a:avLst/>
                <a:gdLst>
                  <a:gd name="T0" fmla="*/ 34 w 36"/>
                  <a:gd name="T1" fmla="*/ 9 h 35"/>
                  <a:gd name="T2" fmla="*/ 29 w 36"/>
                  <a:gd name="T3" fmla="*/ 29 h 35"/>
                  <a:gd name="T4" fmla="*/ 12 w 36"/>
                  <a:gd name="T5" fmla="*/ 34 h 35"/>
                  <a:gd name="T6" fmla="*/ 0 w 36"/>
                  <a:gd name="T7" fmla="*/ 20 h 35"/>
                  <a:gd name="T8" fmla="*/ 12 w 36"/>
                  <a:gd name="T9" fmla="*/ 1 h 35"/>
                  <a:gd name="T10" fmla="*/ 34 w 36"/>
                  <a:gd name="T11" fmla="*/ 9 h 35"/>
                </a:gdLst>
                <a:ahLst/>
                <a:cxnLst>
                  <a:cxn ang="0">
                    <a:pos x="T0" y="T1"/>
                  </a:cxn>
                  <a:cxn ang="0">
                    <a:pos x="T2" y="T3"/>
                  </a:cxn>
                  <a:cxn ang="0">
                    <a:pos x="T4" y="T5"/>
                  </a:cxn>
                  <a:cxn ang="0">
                    <a:pos x="T6" y="T7"/>
                  </a:cxn>
                  <a:cxn ang="0">
                    <a:pos x="T8" y="T9"/>
                  </a:cxn>
                  <a:cxn ang="0">
                    <a:pos x="T10" y="T11"/>
                  </a:cxn>
                </a:cxnLst>
                <a:rect l="0" t="0" r="r" b="b"/>
                <a:pathLst>
                  <a:path w="36" h="35">
                    <a:moveTo>
                      <a:pt x="34" y="9"/>
                    </a:moveTo>
                    <a:cubicBezTo>
                      <a:pt x="36" y="16"/>
                      <a:pt x="35" y="25"/>
                      <a:pt x="29" y="29"/>
                    </a:cubicBezTo>
                    <a:cubicBezTo>
                      <a:pt x="26" y="34"/>
                      <a:pt x="17" y="35"/>
                      <a:pt x="12" y="34"/>
                    </a:cubicBezTo>
                    <a:cubicBezTo>
                      <a:pt x="5" y="33"/>
                      <a:pt x="2" y="26"/>
                      <a:pt x="0" y="20"/>
                    </a:cubicBezTo>
                    <a:cubicBezTo>
                      <a:pt x="0" y="11"/>
                      <a:pt x="4" y="6"/>
                      <a:pt x="12" y="1"/>
                    </a:cubicBezTo>
                    <a:cubicBezTo>
                      <a:pt x="20" y="1"/>
                      <a:pt x="28" y="0"/>
                      <a:pt x="3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2" name="Freeform 162"/>
              <p:cNvSpPr>
                <a:spLocks/>
              </p:cNvSpPr>
              <p:nvPr userDrawn="1"/>
            </p:nvSpPr>
            <p:spPr bwMode="auto">
              <a:xfrm>
                <a:off x="11" y="608"/>
                <a:ext cx="282" cy="182"/>
              </a:xfrm>
              <a:custGeom>
                <a:avLst/>
                <a:gdLst>
                  <a:gd name="T0" fmla="*/ 119 w 119"/>
                  <a:gd name="T1" fmla="*/ 65 h 77"/>
                  <a:gd name="T2" fmla="*/ 119 w 119"/>
                  <a:gd name="T3" fmla="*/ 72 h 77"/>
                  <a:gd name="T4" fmla="*/ 57 w 119"/>
                  <a:gd name="T5" fmla="*/ 57 h 77"/>
                  <a:gd name="T6" fmla="*/ 6 w 119"/>
                  <a:gd name="T7" fmla="*/ 9 h 77"/>
                  <a:gd name="T8" fmla="*/ 6 w 119"/>
                  <a:gd name="T9" fmla="*/ 0 h 77"/>
                  <a:gd name="T10" fmla="*/ 119 w 119"/>
                  <a:gd name="T11" fmla="*/ 65 h 77"/>
                </a:gdLst>
                <a:ahLst/>
                <a:cxnLst>
                  <a:cxn ang="0">
                    <a:pos x="T0" y="T1"/>
                  </a:cxn>
                  <a:cxn ang="0">
                    <a:pos x="T2" y="T3"/>
                  </a:cxn>
                  <a:cxn ang="0">
                    <a:pos x="T4" y="T5"/>
                  </a:cxn>
                  <a:cxn ang="0">
                    <a:pos x="T6" y="T7"/>
                  </a:cxn>
                  <a:cxn ang="0">
                    <a:pos x="T8" y="T9"/>
                  </a:cxn>
                  <a:cxn ang="0">
                    <a:pos x="T10" y="T11"/>
                  </a:cxn>
                </a:cxnLst>
                <a:rect l="0" t="0" r="r" b="b"/>
                <a:pathLst>
                  <a:path w="119" h="77">
                    <a:moveTo>
                      <a:pt x="119" y="65"/>
                    </a:moveTo>
                    <a:cubicBezTo>
                      <a:pt x="119" y="72"/>
                      <a:pt x="119" y="72"/>
                      <a:pt x="119" y="72"/>
                    </a:cubicBezTo>
                    <a:cubicBezTo>
                      <a:pt x="96" y="77"/>
                      <a:pt x="74" y="71"/>
                      <a:pt x="57" y="57"/>
                    </a:cubicBezTo>
                    <a:cubicBezTo>
                      <a:pt x="43" y="38"/>
                      <a:pt x="28" y="19"/>
                      <a:pt x="6" y="9"/>
                    </a:cubicBezTo>
                    <a:cubicBezTo>
                      <a:pt x="6" y="6"/>
                      <a:pt x="0" y="2"/>
                      <a:pt x="6" y="0"/>
                    </a:cubicBezTo>
                    <a:cubicBezTo>
                      <a:pt x="54" y="0"/>
                      <a:pt x="83" y="39"/>
                      <a:pt x="119"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3" name="Freeform 163"/>
              <p:cNvSpPr>
                <a:spLocks/>
              </p:cNvSpPr>
              <p:nvPr userDrawn="1"/>
            </p:nvSpPr>
            <p:spPr bwMode="auto">
              <a:xfrm>
                <a:off x="5489" y="606"/>
                <a:ext cx="234" cy="236"/>
              </a:xfrm>
              <a:custGeom>
                <a:avLst/>
                <a:gdLst>
                  <a:gd name="T0" fmla="*/ 99 w 99"/>
                  <a:gd name="T1" fmla="*/ 2 h 100"/>
                  <a:gd name="T2" fmla="*/ 18 w 99"/>
                  <a:gd name="T3" fmla="*/ 90 h 100"/>
                  <a:gd name="T4" fmla="*/ 0 w 99"/>
                  <a:gd name="T5" fmla="*/ 93 h 100"/>
                  <a:gd name="T6" fmla="*/ 86 w 99"/>
                  <a:gd name="T7" fmla="*/ 1 h 100"/>
                  <a:gd name="T8" fmla="*/ 99 w 99"/>
                  <a:gd name="T9" fmla="*/ 2 h 100"/>
                </a:gdLst>
                <a:ahLst/>
                <a:cxnLst>
                  <a:cxn ang="0">
                    <a:pos x="T0" y="T1"/>
                  </a:cxn>
                  <a:cxn ang="0">
                    <a:pos x="T2" y="T3"/>
                  </a:cxn>
                  <a:cxn ang="0">
                    <a:pos x="T4" y="T5"/>
                  </a:cxn>
                  <a:cxn ang="0">
                    <a:pos x="T6" y="T7"/>
                  </a:cxn>
                  <a:cxn ang="0">
                    <a:pos x="T8" y="T9"/>
                  </a:cxn>
                </a:cxnLst>
                <a:rect l="0" t="0" r="r" b="b"/>
                <a:pathLst>
                  <a:path w="99" h="100">
                    <a:moveTo>
                      <a:pt x="99" y="2"/>
                    </a:moveTo>
                    <a:cubicBezTo>
                      <a:pt x="77" y="35"/>
                      <a:pt x="58" y="76"/>
                      <a:pt x="18" y="90"/>
                    </a:cubicBezTo>
                    <a:cubicBezTo>
                      <a:pt x="12" y="90"/>
                      <a:pt x="6" y="100"/>
                      <a:pt x="0" y="93"/>
                    </a:cubicBezTo>
                    <a:cubicBezTo>
                      <a:pt x="15" y="56"/>
                      <a:pt x="48" y="17"/>
                      <a:pt x="86" y="1"/>
                    </a:cubicBezTo>
                    <a:cubicBezTo>
                      <a:pt x="89" y="1"/>
                      <a:pt x="95" y="0"/>
                      <a:pt x="9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4" name="Freeform 164"/>
              <p:cNvSpPr>
                <a:spLocks/>
              </p:cNvSpPr>
              <p:nvPr userDrawn="1"/>
            </p:nvSpPr>
            <p:spPr bwMode="auto">
              <a:xfrm>
                <a:off x="751" y="608"/>
                <a:ext cx="83" cy="76"/>
              </a:xfrm>
              <a:custGeom>
                <a:avLst/>
                <a:gdLst>
                  <a:gd name="T0" fmla="*/ 34 w 35"/>
                  <a:gd name="T1" fmla="*/ 13 h 32"/>
                  <a:gd name="T2" fmla="*/ 20 w 35"/>
                  <a:gd name="T3" fmla="*/ 31 h 32"/>
                  <a:gd name="T4" fmla="*/ 4 w 35"/>
                  <a:gd name="T5" fmla="*/ 21 h 32"/>
                  <a:gd name="T6" fmla="*/ 14 w 35"/>
                  <a:gd name="T7" fmla="*/ 2 h 32"/>
                  <a:gd name="T8" fmla="*/ 34 w 35"/>
                  <a:gd name="T9" fmla="*/ 13 h 32"/>
                </a:gdLst>
                <a:ahLst/>
                <a:cxnLst>
                  <a:cxn ang="0">
                    <a:pos x="T0" y="T1"/>
                  </a:cxn>
                  <a:cxn ang="0">
                    <a:pos x="T2" y="T3"/>
                  </a:cxn>
                  <a:cxn ang="0">
                    <a:pos x="T4" y="T5"/>
                  </a:cxn>
                  <a:cxn ang="0">
                    <a:pos x="T6" y="T7"/>
                  </a:cxn>
                  <a:cxn ang="0">
                    <a:pos x="T8" y="T9"/>
                  </a:cxn>
                </a:cxnLst>
                <a:rect l="0" t="0" r="r" b="b"/>
                <a:pathLst>
                  <a:path w="35" h="32">
                    <a:moveTo>
                      <a:pt x="34" y="13"/>
                    </a:moveTo>
                    <a:cubicBezTo>
                      <a:pt x="35" y="23"/>
                      <a:pt x="27" y="25"/>
                      <a:pt x="20" y="31"/>
                    </a:cubicBezTo>
                    <a:cubicBezTo>
                      <a:pt x="13" y="32"/>
                      <a:pt x="9" y="26"/>
                      <a:pt x="4" y="21"/>
                    </a:cubicBezTo>
                    <a:cubicBezTo>
                      <a:pt x="0" y="11"/>
                      <a:pt x="9" y="7"/>
                      <a:pt x="14" y="2"/>
                    </a:cubicBezTo>
                    <a:cubicBezTo>
                      <a:pt x="21" y="0"/>
                      <a:pt x="30" y="6"/>
                      <a:pt x="3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5" name="Freeform 165"/>
              <p:cNvSpPr>
                <a:spLocks/>
              </p:cNvSpPr>
              <p:nvPr userDrawn="1"/>
            </p:nvSpPr>
            <p:spPr bwMode="auto">
              <a:xfrm>
                <a:off x="5810" y="639"/>
                <a:ext cx="199" cy="241"/>
              </a:xfrm>
              <a:custGeom>
                <a:avLst/>
                <a:gdLst>
                  <a:gd name="T0" fmla="*/ 84 w 84"/>
                  <a:gd name="T1" fmla="*/ 6 h 102"/>
                  <a:gd name="T2" fmla="*/ 71 w 84"/>
                  <a:gd name="T3" fmla="*/ 50 h 102"/>
                  <a:gd name="T4" fmla="*/ 4 w 84"/>
                  <a:gd name="T5" fmla="*/ 102 h 102"/>
                  <a:gd name="T6" fmla="*/ 16 w 84"/>
                  <a:gd name="T7" fmla="*/ 74 h 102"/>
                  <a:gd name="T8" fmla="*/ 79 w 84"/>
                  <a:gd name="T9" fmla="*/ 0 h 102"/>
                  <a:gd name="T10" fmla="*/ 84 w 84"/>
                  <a:gd name="T11" fmla="*/ 6 h 102"/>
                </a:gdLst>
                <a:ahLst/>
                <a:cxnLst>
                  <a:cxn ang="0">
                    <a:pos x="T0" y="T1"/>
                  </a:cxn>
                  <a:cxn ang="0">
                    <a:pos x="T2" y="T3"/>
                  </a:cxn>
                  <a:cxn ang="0">
                    <a:pos x="T4" y="T5"/>
                  </a:cxn>
                  <a:cxn ang="0">
                    <a:pos x="T6" y="T7"/>
                  </a:cxn>
                  <a:cxn ang="0">
                    <a:pos x="T8" y="T9"/>
                  </a:cxn>
                  <a:cxn ang="0">
                    <a:pos x="T10" y="T11"/>
                  </a:cxn>
                </a:cxnLst>
                <a:rect l="0" t="0" r="r" b="b"/>
                <a:pathLst>
                  <a:path w="84" h="102">
                    <a:moveTo>
                      <a:pt x="84" y="6"/>
                    </a:moveTo>
                    <a:cubicBezTo>
                      <a:pt x="75" y="18"/>
                      <a:pt x="79" y="37"/>
                      <a:pt x="71" y="50"/>
                    </a:cubicBezTo>
                    <a:cubicBezTo>
                      <a:pt x="51" y="72"/>
                      <a:pt x="35" y="97"/>
                      <a:pt x="4" y="102"/>
                    </a:cubicBezTo>
                    <a:cubicBezTo>
                      <a:pt x="0" y="93"/>
                      <a:pt x="11" y="83"/>
                      <a:pt x="16" y="74"/>
                    </a:cubicBezTo>
                    <a:cubicBezTo>
                      <a:pt x="29" y="45"/>
                      <a:pt x="49" y="12"/>
                      <a:pt x="79" y="0"/>
                    </a:cubicBezTo>
                    <a:cubicBezTo>
                      <a:pt x="84" y="6"/>
                      <a:pt x="84" y="6"/>
                      <a:pt x="8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6" name="Freeform 166"/>
              <p:cNvSpPr>
                <a:spLocks/>
              </p:cNvSpPr>
              <p:nvPr userDrawn="1"/>
            </p:nvSpPr>
            <p:spPr bwMode="auto">
              <a:xfrm>
                <a:off x="-489" y="646"/>
                <a:ext cx="92" cy="92"/>
              </a:xfrm>
              <a:custGeom>
                <a:avLst/>
                <a:gdLst>
                  <a:gd name="T0" fmla="*/ 34 w 39"/>
                  <a:gd name="T1" fmla="*/ 11 h 39"/>
                  <a:gd name="T2" fmla="*/ 34 w 39"/>
                  <a:gd name="T3" fmla="*/ 33 h 39"/>
                  <a:gd name="T4" fmla="*/ 12 w 39"/>
                  <a:gd name="T5" fmla="*/ 36 h 39"/>
                  <a:gd name="T6" fmla="*/ 4 w 39"/>
                  <a:gd name="T7" fmla="*/ 13 h 39"/>
                  <a:gd name="T8" fmla="*/ 34 w 39"/>
                  <a:gd name="T9" fmla="*/ 11 h 39"/>
                </a:gdLst>
                <a:ahLst/>
                <a:cxnLst>
                  <a:cxn ang="0">
                    <a:pos x="T0" y="T1"/>
                  </a:cxn>
                  <a:cxn ang="0">
                    <a:pos x="T2" y="T3"/>
                  </a:cxn>
                  <a:cxn ang="0">
                    <a:pos x="T4" y="T5"/>
                  </a:cxn>
                  <a:cxn ang="0">
                    <a:pos x="T6" y="T7"/>
                  </a:cxn>
                  <a:cxn ang="0">
                    <a:pos x="T8" y="T9"/>
                  </a:cxn>
                </a:cxnLst>
                <a:rect l="0" t="0" r="r" b="b"/>
                <a:pathLst>
                  <a:path w="39" h="39">
                    <a:moveTo>
                      <a:pt x="34" y="11"/>
                    </a:moveTo>
                    <a:cubicBezTo>
                      <a:pt x="37" y="18"/>
                      <a:pt x="39" y="25"/>
                      <a:pt x="34" y="33"/>
                    </a:cubicBezTo>
                    <a:cubicBezTo>
                      <a:pt x="28" y="37"/>
                      <a:pt x="19" y="39"/>
                      <a:pt x="12" y="36"/>
                    </a:cubicBezTo>
                    <a:cubicBezTo>
                      <a:pt x="3" y="32"/>
                      <a:pt x="0" y="21"/>
                      <a:pt x="4" y="13"/>
                    </a:cubicBezTo>
                    <a:cubicBezTo>
                      <a:pt x="10" y="5"/>
                      <a:pt x="27" y="0"/>
                      <a:pt x="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7" name="Freeform 167"/>
              <p:cNvSpPr>
                <a:spLocks/>
              </p:cNvSpPr>
              <p:nvPr userDrawn="1"/>
            </p:nvSpPr>
            <p:spPr bwMode="auto">
              <a:xfrm>
                <a:off x="-619" y="672"/>
                <a:ext cx="89" cy="92"/>
              </a:xfrm>
              <a:custGeom>
                <a:avLst/>
                <a:gdLst>
                  <a:gd name="T0" fmla="*/ 34 w 38"/>
                  <a:gd name="T1" fmla="*/ 12 h 39"/>
                  <a:gd name="T2" fmla="*/ 37 w 38"/>
                  <a:gd name="T3" fmla="*/ 25 h 39"/>
                  <a:gd name="T4" fmla="*/ 23 w 38"/>
                  <a:gd name="T5" fmla="*/ 37 h 39"/>
                  <a:gd name="T6" fmla="*/ 1 w 38"/>
                  <a:gd name="T7" fmla="*/ 24 h 39"/>
                  <a:gd name="T8" fmla="*/ 11 w 38"/>
                  <a:gd name="T9" fmla="*/ 4 h 39"/>
                  <a:gd name="T10" fmla="*/ 34 w 38"/>
                  <a:gd name="T11" fmla="*/ 12 h 39"/>
                </a:gdLst>
                <a:ahLst/>
                <a:cxnLst>
                  <a:cxn ang="0">
                    <a:pos x="T0" y="T1"/>
                  </a:cxn>
                  <a:cxn ang="0">
                    <a:pos x="T2" y="T3"/>
                  </a:cxn>
                  <a:cxn ang="0">
                    <a:pos x="T4" y="T5"/>
                  </a:cxn>
                  <a:cxn ang="0">
                    <a:pos x="T6" y="T7"/>
                  </a:cxn>
                  <a:cxn ang="0">
                    <a:pos x="T8" y="T9"/>
                  </a:cxn>
                  <a:cxn ang="0">
                    <a:pos x="T10" y="T11"/>
                  </a:cxn>
                </a:cxnLst>
                <a:rect l="0" t="0" r="r" b="b"/>
                <a:pathLst>
                  <a:path w="38" h="39">
                    <a:moveTo>
                      <a:pt x="34" y="12"/>
                    </a:moveTo>
                    <a:cubicBezTo>
                      <a:pt x="35" y="17"/>
                      <a:pt x="38" y="21"/>
                      <a:pt x="37" y="25"/>
                    </a:cubicBezTo>
                    <a:cubicBezTo>
                      <a:pt x="34" y="30"/>
                      <a:pt x="29" y="36"/>
                      <a:pt x="23" y="37"/>
                    </a:cubicBezTo>
                    <a:cubicBezTo>
                      <a:pt x="13" y="39"/>
                      <a:pt x="6" y="33"/>
                      <a:pt x="1" y="24"/>
                    </a:cubicBezTo>
                    <a:cubicBezTo>
                      <a:pt x="0" y="16"/>
                      <a:pt x="3" y="8"/>
                      <a:pt x="11" y="4"/>
                    </a:cubicBezTo>
                    <a:cubicBezTo>
                      <a:pt x="20" y="0"/>
                      <a:pt x="29" y="5"/>
                      <a:pt x="3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8" name="Freeform 168"/>
              <p:cNvSpPr>
                <a:spLocks/>
              </p:cNvSpPr>
              <p:nvPr userDrawn="1"/>
            </p:nvSpPr>
            <p:spPr bwMode="auto">
              <a:xfrm>
                <a:off x="-357" y="693"/>
                <a:ext cx="94" cy="90"/>
              </a:xfrm>
              <a:custGeom>
                <a:avLst/>
                <a:gdLst>
                  <a:gd name="T0" fmla="*/ 36 w 40"/>
                  <a:gd name="T1" fmla="*/ 9 h 38"/>
                  <a:gd name="T2" fmla="*/ 29 w 40"/>
                  <a:gd name="T3" fmla="*/ 32 h 38"/>
                  <a:gd name="T4" fmla="*/ 0 w 40"/>
                  <a:gd name="T5" fmla="*/ 20 h 38"/>
                  <a:gd name="T6" fmla="*/ 11 w 40"/>
                  <a:gd name="T7" fmla="*/ 1 h 38"/>
                  <a:gd name="T8" fmla="*/ 36 w 40"/>
                  <a:gd name="T9" fmla="*/ 9 h 38"/>
                </a:gdLst>
                <a:ahLst/>
                <a:cxnLst>
                  <a:cxn ang="0">
                    <a:pos x="T0" y="T1"/>
                  </a:cxn>
                  <a:cxn ang="0">
                    <a:pos x="T2" y="T3"/>
                  </a:cxn>
                  <a:cxn ang="0">
                    <a:pos x="T4" y="T5"/>
                  </a:cxn>
                  <a:cxn ang="0">
                    <a:pos x="T6" y="T7"/>
                  </a:cxn>
                  <a:cxn ang="0">
                    <a:pos x="T8" y="T9"/>
                  </a:cxn>
                </a:cxnLst>
                <a:rect l="0" t="0" r="r" b="b"/>
                <a:pathLst>
                  <a:path w="40" h="38">
                    <a:moveTo>
                      <a:pt x="36" y="9"/>
                    </a:moveTo>
                    <a:cubicBezTo>
                      <a:pt x="38" y="16"/>
                      <a:pt x="40" y="30"/>
                      <a:pt x="29" y="32"/>
                    </a:cubicBezTo>
                    <a:cubicBezTo>
                      <a:pt x="15" y="38"/>
                      <a:pt x="7" y="28"/>
                      <a:pt x="0" y="20"/>
                    </a:cubicBezTo>
                    <a:cubicBezTo>
                      <a:pt x="0" y="12"/>
                      <a:pt x="5" y="5"/>
                      <a:pt x="11" y="1"/>
                    </a:cubicBezTo>
                    <a:cubicBezTo>
                      <a:pt x="21" y="0"/>
                      <a:pt x="30" y="1"/>
                      <a:pt x="3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9" name="Freeform 169"/>
              <p:cNvSpPr>
                <a:spLocks/>
              </p:cNvSpPr>
              <p:nvPr userDrawn="1"/>
            </p:nvSpPr>
            <p:spPr bwMode="auto">
              <a:xfrm>
                <a:off x="11" y="726"/>
                <a:ext cx="93" cy="71"/>
              </a:xfrm>
              <a:custGeom>
                <a:avLst/>
                <a:gdLst>
                  <a:gd name="T0" fmla="*/ 38 w 39"/>
                  <a:gd name="T1" fmla="*/ 7 h 30"/>
                  <a:gd name="T2" fmla="*/ 31 w 39"/>
                  <a:gd name="T3" fmla="*/ 26 h 30"/>
                  <a:gd name="T4" fmla="*/ 13 w 39"/>
                  <a:gd name="T5" fmla="*/ 28 h 30"/>
                  <a:gd name="T6" fmla="*/ 6 w 39"/>
                  <a:gd name="T7" fmla="*/ 10 h 30"/>
                  <a:gd name="T8" fmla="*/ 19 w 39"/>
                  <a:gd name="T9" fmla="*/ 0 h 30"/>
                  <a:gd name="T10" fmla="*/ 38 w 39"/>
                  <a:gd name="T11" fmla="*/ 7 h 30"/>
                </a:gdLst>
                <a:ahLst/>
                <a:cxnLst>
                  <a:cxn ang="0">
                    <a:pos x="T0" y="T1"/>
                  </a:cxn>
                  <a:cxn ang="0">
                    <a:pos x="T2" y="T3"/>
                  </a:cxn>
                  <a:cxn ang="0">
                    <a:pos x="T4" y="T5"/>
                  </a:cxn>
                  <a:cxn ang="0">
                    <a:pos x="T6" y="T7"/>
                  </a:cxn>
                  <a:cxn ang="0">
                    <a:pos x="T8" y="T9"/>
                  </a:cxn>
                  <a:cxn ang="0">
                    <a:pos x="T10" y="T11"/>
                  </a:cxn>
                </a:cxnLst>
                <a:rect l="0" t="0" r="r" b="b"/>
                <a:pathLst>
                  <a:path w="39" h="30">
                    <a:moveTo>
                      <a:pt x="38" y="7"/>
                    </a:moveTo>
                    <a:cubicBezTo>
                      <a:pt x="37" y="14"/>
                      <a:pt x="39" y="24"/>
                      <a:pt x="31" y="26"/>
                    </a:cubicBezTo>
                    <a:cubicBezTo>
                      <a:pt x="26" y="30"/>
                      <a:pt x="18" y="29"/>
                      <a:pt x="13" y="28"/>
                    </a:cubicBezTo>
                    <a:cubicBezTo>
                      <a:pt x="11" y="22"/>
                      <a:pt x="0" y="17"/>
                      <a:pt x="6" y="10"/>
                    </a:cubicBezTo>
                    <a:cubicBezTo>
                      <a:pt x="10" y="5"/>
                      <a:pt x="14" y="2"/>
                      <a:pt x="19" y="0"/>
                    </a:cubicBezTo>
                    <a:cubicBezTo>
                      <a:pt x="25" y="2"/>
                      <a:pt x="34" y="0"/>
                      <a:pt x="3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0" name="Freeform 170"/>
              <p:cNvSpPr>
                <a:spLocks/>
              </p:cNvSpPr>
              <p:nvPr userDrawn="1"/>
            </p:nvSpPr>
            <p:spPr bwMode="auto">
              <a:xfrm>
                <a:off x="6132" y="726"/>
                <a:ext cx="94" cy="71"/>
              </a:xfrm>
              <a:custGeom>
                <a:avLst/>
                <a:gdLst>
                  <a:gd name="T0" fmla="*/ 40 w 40"/>
                  <a:gd name="T1" fmla="*/ 14 h 30"/>
                  <a:gd name="T2" fmla="*/ 26 w 40"/>
                  <a:gd name="T3" fmla="*/ 30 h 30"/>
                  <a:gd name="T4" fmla="*/ 4 w 40"/>
                  <a:gd name="T5" fmla="*/ 19 h 30"/>
                  <a:gd name="T6" fmla="*/ 16 w 40"/>
                  <a:gd name="T7" fmla="*/ 0 h 30"/>
                  <a:gd name="T8" fmla="*/ 40 w 40"/>
                  <a:gd name="T9" fmla="*/ 14 h 30"/>
                </a:gdLst>
                <a:ahLst/>
                <a:cxnLst>
                  <a:cxn ang="0">
                    <a:pos x="T0" y="T1"/>
                  </a:cxn>
                  <a:cxn ang="0">
                    <a:pos x="T2" y="T3"/>
                  </a:cxn>
                  <a:cxn ang="0">
                    <a:pos x="T4" y="T5"/>
                  </a:cxn>
                  <a:cxn ang="0">
                    <a:pos x="T6" y="T7"/>
                  </a:cxn>
                  <a:cxn ang="0">
                    <a:pos x="T8" y="T9"/>
                  </a:cxn>
                </a:cxnLst>
                <a:rect l="0" t="0" r="r" b="b"/>
                <a:pathLst>
                  <a:path w="40" h="30">
                    <a:moveTo>
                      <a:pt x="40" y="14"/>
                    </a:moveTo>
                    <a:cubicBezTo>
                      <a:pt x="37" y="21"/>
                      <a:pt x="33" y="30"/>
                      <a:pt x="26" y="30"/>
                    </a:cubicBezTo>
                    <a:cubicBezTo>
                      <a:pt x="17" y="29"/>
                      <a:pt x="9" y="28"/>
                      <a:pt x="4" y="19"/>
                    </a:cubicBezTo>
                    <a:cubicBezTo>
                      <a:pt x="0" y="8"/>
                      <a:pt x="9" y="2"/>
                      <a:pt x="16" y="0"/>
                    </a:cubicBezTo>
                    <a:cubicBezTo>
                      <a:pt x="26" y="0"/>
                      <a:pt x="38" y="3"/>
                      <a:pt x="4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1" name="Freeform 171"/>
              <p:cNvSpPr>
                <a:spLocks/>
              </p:cNvSpPr>
              <p:nvPr userDrawn="1"/>
            </p:nvSpPr>
            <p:spPr bwMode="auto">
              <a:xfrm>
                <a:off x="5713" y="731"/>
                <a:ext cx="100" cy="92"/>
              </a:xfrm>
              <a:custGeom>
                <a:avLst/>
                <a:gdLst>
                  <a:gd name="T0" fmla="*/ 41 w 42"/>
                  <a:gd name="T1" fmla="*/ 17 h 39"/>
                  <a:gd name="T2" fmla="*/ 30 w 42"/>
                  <a:gd name="T3" fmla="*/ 33 h 39"/>
                  <a:gd name="T4" fmla="*/ 0 w 42"/>
                  <a:gd name="T5" fmla="*/ 19 h 39"/>
                  <a:gd name="T6" fmla="*/ 17 w 42"/>
                  <a:gd name="T7" fmla="*/ 1 h 39"/>
                  <a:gd name="T8" fmla="*/ 41 w 42"/>
                  <a:gd name="T9" fmla="*/ 17 h 39"/>
                </a:gdLst>
                <a:ahLst/>
                <a:cxnLst>
                  <a:cxn ang="0">
                    <a:pos x="T0" y="T1"/>
                  </a:cxn>
                  <a:cxn ang="0">
                    <a:pos x="T2" y="T3"/>
                  </a:cxn>
                  <a:cxn ang="0">
                    <a:pos x="T4" y="T5"/>
                  </a:cxn>
                  <a:cxn ang="0">
                    <a:pos x="T6" y="T7"/>
                  </a:cxn>
                  <a:cxn ang="0">
                    <a:pos x="T8" y="T9"/>
                  </a:cxn>
                </a:cxnLst>
                <a:rect l="0" t="0" r="r" b="b"/>
                <a:pathLst>
                  <a:path w="42" h="39">
                    <a:moveTo>
                      <a:pt x="41" y="17"/>
                    </a:moveTo>
                    <a:cubicBezTo>
                      <a:pt x="42" y="25"/>
                      <a:pt x="34" y="30"/>
                      <a:pt x="30" y="33"/>
                    </a:cubicBezTo>
                    <a:cubicBezTo>
                      <a:pt x="17" y="39"/>
                      <a:pt x="5" y="29"/>
                      <a:pt x="0" y="19"/>
                    </a:cubicBezTo>
                    <a:cubicBezTo>
                      <a:pt x="2" y="10"/>
                      <a:pt x="9" y="4"/>
                      <a:pt x="17" y="1"/>
                    </a:cubicBezTo>
                    <a:cubicBezTo>
                      <a:pt x="29" y="0"/>
                      <a:pt x="36" y="7"/>
                      <a:pt x="4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2" name="Freeform 172"/>
              <p:cNvSpPr>
                <a:spLocks/>
              </p:cNvSpPr>
              <p:nvPr userDrawn="1"/>
            </p:nvSpPr>
            <p:spPr bwMode="auto">
              <a:xfrm>
                <a:off x="5997" y="736"/>
                <a:ext cx="97" cy="76"/>
              </a:xfrm>
              <a:custGeom>
                <a:avLst/>
                <a:gdLst>
                  <a:gd name="T0" fmla="*/ 41 w 41"/>
                  <a:gd name="T1" fmla="*/ 13 h 32"/>
                  <a:gd name="T2" fmla="*/ 32 w 41"/>
                  <a:gd name="T3" fmla="*/ 29 h 32"/>
                  <a:gd name="T4" fmla="*/ 9 w 41"/>
                  <a:gd name="T5" fmla="*/ 26 h 32"/>
                  <a:gd name="T6" fmla="*/ 13 w 41"/>
                  <a:gd name="T7" fmla="*/ 5 h 32"/>
                  <a:gd name="T8" fmla="*/ 41 w 41"/>
                  <a:gd name="T9" fmla="*/ 13 h 32"/>
                </a:gdLst>
                <a:ahLst/>
                <a:cxnLst>
                  <a:cxn ang="0">
                    <a:pos x="T0" y="T1"/>
                  </a:cxn>
                  <a:cxn ang="0">
                    <a:pos x="T2" y="T3"/>
                  </a:cxn>
                  <a:cxn ang="0">
                    <a:pos x="T4" y="T5"/>
                  </a:cxn>
                  <a:cxn ang="0">
                    <a:pos x="T6" y="T7"/>
                  </a:cxn>
                  <a:cxn ang="0">
                    <a:pos x="T8" y="T9"/>
                  </a:cxn>
                </a:cxnLst>
                <a:rect l="0" t="0" r="r" b="b"/>
                <a:pathLst>
                  <a:path w="41" h="32">
                    <a:moveTo>
                      <a:pt x="41" y="13"/>
                    </a:moveTo>
                    <a:cubicBezTo>
                      <a:pt x="41" y="20"/>
                      <a:pt x="37" y="26"/>
                      <a:pt x="32" y="29"/>
                    </a:cubicBezTo>
                    <a:cubicBezTo>
                      <a:pt x="24" y="32"/>
                      <a:pt x="15" y="31"/>
                      <a:pt x="9" y="26"/>
                    </a:cubicBezTo>
                    <a:cubicBezTo>
                      <a:pt x="0" y="18"/>
                      <a:pt x="7" y="11"/>
                      <a:pt x="13" y="5"/>
                    </a:cubicBezTo>
                    <a:cubicBezTo>
                      <a:pt x="21" y="0"/>
                      <a:pt x="38" y="1"/>
                      <a:pt x="4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3" name="Freeform 173"/>
              <p:cNvSpPr>
                <a:spLocks/>
              </p:cNvSpPr>
              <p:nvPr userDrawn="1"/>
            </p:nvSpPr>
            <p:spPr bwMode="auto">
              <a:xfrm>
                <a:off x="-549" y="776"/>
                <a:ext cx="86" cy="88"/>
              </a:xfrm>
              <a:custGeom>
                <a:avLst/>
                <a:gdLst>
                  <a:gd name="T0" fmla="*/ 34 w 36"/>
                  <a:gd name="T1" fmla="*/ 12 h 37"/>
                  <a:gd name="T2" fmla="*/ 22 w 36"/>
                  <a:gd name="T3" fmla="*/ 37 h 37"/>
                  <a:gd name="T4" fmla="*/ 1 w 36"/>
                  <a:gd name="T5" fmla="*/ 23 h 37"/>
                  <a:gd name="T6" fmla="*/ 11 w 36"/>
                  <a:gd name="T7" fmla="*/ 3 h 37"/>
                  <a:gd name="T8" fmla="*/ 34 w 36"/>
                  <a:gd name="T9" fmla="*/ 12 h 37"/>
                </a:gdLst>
                <a:ahLst/>
                <a:cxnLst>
                  <a:cxn ang="0">
                    <a:pos x="T0" y="T1"/>
                  </a:cxn>
                  <a:cxn ang="0">
                    <a:pos x="T2" y="T3"/>
                  </a:cxn>
                  <a:cxn ang="0">
                    <a:pos x="T4" y="T5"/>
                  </a:cxn>
                  <a:cxn ang="0">
                    <a:pos x="T6" y="T7"/>
                  </a:cxn>
                  <a:cxn ang="0">
                    <a:pos x="T8" y="T9"/>
                  </a:cxn>
                </a:cxnLst>
                <a:rect l="0" t="0" r="r" b="b"/>
                <a:pathLst>
                  <a:path w="36" h="37">
                    <a:moveTo>
                      <a:pt x="34" y="12"/>
                    </a:moveTo>
                    <a:cubicBezTo>
                      <a:pt x="36" y="23"/>
                      <a:pt x="32" y="33"/>
                      <a:pt x="22" y="37"/>
                    </a:cubicBezTo>
                    <a:cubicBezTo>
                      <a:pt x="14" y="37"/>
                      <a:pt x="4" y="32"/>
                      <a:pt x="1" y="23"/>
                    </a:cubicBezTo>
                    <a:cubicBezTo>
                      <a:pt x="0" y="14"/>
                      <a:pt x="3" y="6"/>
                      <a:pt x="11" y="3"/>
                    </a:cubicBezTo>
                    <a:cubicBezTo>
                      <a:pt x="20" y="0"/>
                      <a:pt x="28" y="6"/>
                      <a:pt x="3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4" name="Freeform 174"/>
              <p:cNvSpPr>
                <a:spLocks/>
              </p:cNvSpPr>
              <p:nvPr userDrawn="1"/>
            </p:nvSpPr>
            <p:spPr bwMode="auto">
              <a:xfrm>
                <a:off x="5602" y="793"/>
                <a:ext cx="102" cy="101"/>
              </a:xfrm>
              <a:custGeom>
                <a:avLst/>
                <a:gdLst>
                  <a:gd name="T0" fmla="*/ 41 w 43"/>
                  <a:gd name="T1" fmla="*/ 16 h 43"/>
                  <a:gd name="T2" fmla="*/ 27 w 43"/>
                  <a:gd name="T3" fmla="*/ 41 h 43"/>
                  <a:gd name="T4" fmla="*/ 9 w 43"/>
                  <a:gd name="T5" fmla="*/ 34 h 43"/>
                  <a:gd name="T6" fmla="*/ 8 w 43"/>
                  <a:gd name="T7" fmla="*/ 14 h 43"/>
                  <a:gd name="T8" fmla="*/ 41 w 43"/>
                  <a:gd name="T9" fmla="*/ 16 h 43"/>
                </a:gdLst>
                <a:ahLst/>
                <a:cxnLst>
                  <a:cxn ang="0">
                    <a:pos x="T0" y="T1"/>
                  </a:cxn>
                  <a:cxn ang="0">
                    <a:pos x="T2" y="T3"/>
                  </a:cxn>
                  <a:cxn ang="0">
                    <a:pos x="T4" y="T5"/>
                  </a:cxn>
                  <a:cxn ang="0">
                    <a:pos x="T6" y="T7"/>
                  </a:cxn>
                  <a:cxn ang="0">
                    <a:pos x="T8" y="T9"/>
                  </a:cxn>
                </a:cxnLst>
                <a:rect l="0" t="0" r="r" b="b"/>
                <a:pathLst>
                  <a:path w="43" h="43">
                    <a:moveTo>
                      <a:pt x="41" y="16"/>
                    </a:moveTo>
                    <a:cubicBezTo>
                      <a:pt x="43" y="27"/>
                      <a:pt x="38" y="36"/>
                      <a:pt x="27" y="41"/>
                    </a:cubicBezTo>
                    <a:cubicBezTo>
                      <a:pt x="19" y="43"/>
                      <a:pt x="15" y="39"/>
                      <a:pt x="9" y="34"/>
                    </a:cubicBezTo>
                    <a:cubicBezTo>
                      <a:pt x="5" y="30"/>
                      <a:pt x="0" y="19"/>
                      <a:pt x="8" y="14"/>
                    </a:cubicBezTo>
                    <a:cubicBezTo>
                      <a:pt x="16" y="0"/>
                      <a:pt x="35" y="5"/>
                      <a:pt x="4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5" name="Freeform 175"/>
              <p:cNvSpPr>
                <a:spLocks/>
              </p:cNvSpPr>
              <p:nvPr userDrawn="1"/>
            </p:nvSpPr>
            <p:spPr bwMode="auto">
              <a:xfrm>
                <a:off x="668" y="819"/>
                <a:ext cx="93" cy="87"/>
              </a:xfrm>
              <a:custGeom>
                <a:avLst/>
                <a:gdLst>
                  <a:gd name="T0" fmla="*/ 35 w 39"/>
                  <a:gd name="T1" fmla="*/ 16 h 37"/>
                  <a:gd name="T2" fmla="*/ 25 w 39"/>
                  <a:gd name="T3" fmla="*/ 34 h 37"/>
                  <a:gd name="T4" fmla="*/ 10 w 39"/>
                  <a:gd name="T5" fmla="*/ 33 h 37"/>
                  <a:gd name="T6" fmla="*/ 3 w 39"/>
                  <a:gd name="T7" fmla="*/ 13 h 37"/>
                  <a:gd name="T8" fmla="*/ 15 w 39"/>
                  <a:gd name="T9" fmla="*/ 3 h 37"/>
                  <a:gd name="T10" fmla="*/ 35 w 39"/>
                  <a:gd name="T11" fmla="*/ 16 h 37"/>
                </a:gdLst>
                <a:ahLst/>
                <a:cxnLst>
                  <a:cxn ang="0">
                    <a:pos x="T0" y="T1"/>
                  </a:cxn>
                  <a:cxn ang="0">
                    <a:pos x="T2" y="T3"/>
                  </a:cxn>
                  <a:cxn ang="0">
                    <a:pos x="T4" y="T5"/>
                  </a:cxn>
                  <a:cxn ang="0">
                    <a:pos x="T6" y="T7"/>
                  </a:cxn>
                  <a:cxn ang="0">
                    <a:pos x="T8" y="T9"/>
                  </a:cxn>
                  <a:cxn ang="0">
                    <a:pos x="T10" y="T11"/>
                  </a:cxn>
                </a:cxnLst>
                <a:rect l="0" t="0" r="r" b="b"/>
                <a:pathLst>
                  <a:path w="39" h="37">
                    <a:moveTo>
                      <a:pt x="35" y="16"/>
                    </a:moveTo>
                    <a:cubicBezTo>
                      <a:pt x="39" y="26"/>
                      <a:pt x="28" y="28"/>
                      <a:pt x="25" y="34"/>
                    </a:cubicBezTo>
                    <a:cubicBezTo>
                      <a:pt x="21" y="36"/>
                      <a:pt x="13" y="37"/>
                      <a:pt x="10" y="33"/>
                    </a:cubicBezTo>
                    <a:cubicBezTo>
                      <a:pt x="5" y="27"/>
                      <a:pt x="0" y="21"/>
                      <a:pt x="3" y="13"/>
                    </a:cubicBezTo>
                    <a:cubicBezTo>
                      <a:pt x="7" y="9"/>
                      <a:pt x="9" y="5"/>
                      <a:pt x="15" y="3"/>
                    </a:cubicBezTo>
                    <a:cubicBezTo>
                      <a:pt x="26" y="0"/>
                      <a:pt x="30" y="10"/>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6" name="Freeform 176"/>
              <p:cNvSpPr>
                <a:spLocks/>
              </p:cNvSpPr>
              <p:nvPr userDrawn="1"/>
            </p:nvSpPr>
            <p:spPr bwMode="auto">
              <a:xfrm>
                <a:off x="6101" y="840"/>
                <a:ext cx="90" cy="80"/>
              </a:xfrm>
              <a:custGeom>
                <a:avLst/>
                <a:gdLst>
                  <a:gd name="T0" fmla="*/ 36 w 38"/>
                  <a:gd name="T1" fmla="*/ 13 h 34"/>
                  <a:gd name="T2" fmla="*/ 31 w 38"/>
                  <a:gd name="T3" fmla="*/ 28 h 34"/>
                  <a:gd name="T4" fmla="*/ 9 w 38"/>
                  <a:gd name="T5" fmla="*/ 32 h 34"/>
                  <a:gd name="T6" fmla="*/ 0 w 38"/>
                  <a:gd name="T7" fmla="*/ 11 h 34"/>
                  <a:gd name="T8" fmla="*/ 14 w 38"/>
                  <a:gd name="T9" fmla="*/ 0 h 34"/>
                  <a:gd name="T10" fmla="*/ 36 w 38"/>
                  <a:gd name="T11" fmla="*/ 13 h 34"/>
                </a:gdLst>
                <a:ahLst/>
                <a:cxnLst>
                  <a:cxn ang="0">
                    <a:pos x="T0" y="T1"/>
                  </a:cxn>
                  <a:cxn ang="0">
                    <a:pos x="T2" y="T3"/>
                  </a:cxn>
                  <a:cxn ang="0">
                    <a:pos x="T4" y="T5"/>
                  </a:cxn>
                  <a:cxn ang="0">
                    <a:pos x="T6" y="T7"/>
                  </a:cxn>
                  <a:cxn ang="0">
                    <a:pos x="T8" y="T9"/>
                  </a:cxn>
                  <a:cxn ang="0">
                    <a:pos x="T10" y="T11"/>
                  </a:cxn>
                </a:cxnLst>
                <a:rect l="0" t="0" r="r" b="b"/>
                <a:pathLst>
                  <a:path w="38" h="34">
                    <a:moveTo>
                      <a:pt x="36" y="13"/>
                    </a:moveTo>
                    <a:cubicBezTo>
                      <a:pt x="38" y="20"/>
                      <a:pt x="32" y="23"/>
                      <a:pt x="31" y="28"/>
                    </a:cubicBezTo>
                    <a:cubicBezTo>
                      <a:pt x="25" y="33"/>
                      <a:pt x="16" y="34"/>
                      <a:pt x="9" y="32"/>
                    </a:cubicBezTo>
                    <a:cubicBezTo>
                      <a:pt x="0" y="27"/>
                      <a:pt x="0" y="19"/>
                      <a:pt x="0" y="11"/>
                    </a:cubicBezTo>
                    <a:cubicBezTo>
                      <a:pt x="6" y="7"/>
                      <a:pt x="7" y="2"/>
                      <a:pt x="14" y="0"/>
                    </a:cubicBezTo>
                    <a:cubicBezTo>
                      <a:pt x="22" y="0"/>
                      <a:pt x="33" y="4"/>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7" name="Freeform 177"/>
              <p:cNvSpPr>
                <a:spLocks/>
              </p:cNvSpPr>
              <p:nvPr userDrawn="1"/>
            </p:nvSpPr>
            <p:spPr bwMode="auto">
              <a:xfrm>
                <a:off x="5841" y="842"/>
                <a:ext cx="286" cy="232"/>
              </a:xfrm>
              <a:custGeom>
                <a:avLst/>
                <a:gdLst>
                  <a:gd name="T0" fmla="*/ 86 w 121"/>
                  <a:gd name="T1" fmla="*/ 15 h 98"/>
                  <a:gd name="T2" fmla="*/ 72 w 121"/>
                  <a:gd name="T3" fmla="*/ 36 h 98"/>
                  <a:gd name="T4" fmla="*/ 61 w 121"/>
                  <a:gd name="T5" fmla="*/ 39 h 98"/>
                  <a:gd name="T6" fmla="*/ 121 w 121"/>
                  <a:gd name="T7" fmla="*/ 91 h 98"/>
                  <a:gd name="T8" fmla="*/ 121 w 121"/>
                  <a:gd name="T9" fmla="*/ 98 h 98"/>
                  <a:gd name="T10" fmla="*/ 26 w 121"/>
                  <a:gd name="T11" fmla="*/ 62 h 98"/>
                  <a:gd name="T12" fmla="*/ 0 w 121"/>
                  <a:gd name="T13" fmla="*/ 50 h 98"/>
                  <a:gd name="T14" fmla="*/ 53 w 121"/>
                  <a:gd name="T15" fmla="*/ 41 h 98"/>
                  <a:gd name="T16" fmla="*/ 55 w 121"/>
                  <a:gd name="T17" fmla="*/ 7 h 98"/>
                  <a:gd name="T18" fmla="*/ 72 w 121"/>
                  <a:gd name="T19" fmla="*/ 2 h 98"/>
                  <a:gd name="T20" fmla="*/ 86 w 121"/>
                  <a:gd name="T21" fmla="*/ 1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98">
                    <a:moveTo>
                      <a:pt x="86" y="15"/>
                    </a:moveTo>
                    <a:cubicBezTo>
                      <a:pt x="90" y="27"/>
                      <a:pt x="80" y="33"/>
                      <a:pt x="72" y="36"/>
                    </a:cubicBezTo>
                    <a:cubicBezTo>
                      <a:pt x="68" y="37"/>
                      <a:pt x="62" y="34"/>
                      <a:pt x="61" y="39"/>
                    </a:cubicBezTo>
                    <a:cubicBezTo>
                      <a:pt x="86" y="52"/>
                      <a:pt x="102" y="72"/>
                      <a:pt x="121" y="91"/>
                    </a:cubicBezTo>
                    <a:cubicBezTo>
                      <a:pt x="121" y="98"/>
                      <a:pt x="121" y="98"/>
                      <a:pt x="121" y="98"/>
                    </a:cubicBezTo>
                    <a:cubicBezTo>
                      <a:pt x="86" y="98"/>
                      <a:pt x="51" y="89"/>
                      <a:pt x="26" y="62"/>
                    </a:cubicBezTo>
                    <a:cubicBezTo>
                      <a:pt x="19" y="57"/>
                      <a:pt x="8" y="57"/>
                      <a:pt x="0" y="50"/>
                    </a:cubicBezTo>
                    <a:cubicBezTo>
                      <a:pt x="12" y="38"/>
                      <a:pt x="36" y="42"/>
                      <a:pt x="53" y="41"/>
                    </a:cubicBezTo>
                    <a:cubicBezTo>
                      <a:pt x="65" y="28"/>
                      <a:pt x="38" y="18"/>
                      <a:pt x="55" y="7"/>
                    </a:cubicBezTo>
                    <a:cubicBezTo>
                      <a:pt x="60" y="6"/>
                      <a:pt x="64" y="0"/>
                      <a:pt x="72" y="2"/>
                    </a:cubicBezTo>
                    <a:cubicBezTo>
                      <a:pt x="79" y="5"/>
                      <a:pt x="83" y="10"/>
                      <a:pt x="8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8" name="Freeform 178"/>
              <p:cNvSpPr>
                <a:spLocks/>
              </p:cNvSpPr>
              <p:nvPr userDrawn="1"/>
            </p:nvSpPr>
            <p:spPr bwMode="auto">
              <a:xfrm>
                <a:off x="5026" y="840"/>
                <a:ext cx="97" cy="94"/>
              </a:xfrm>
              <a:custGeom>
                <a:avLst/>
                <a:gdLst>
                  <a:gd name="T0" fmla="*/ 39 w 41"/>
                  <a:gd name="T1" fmla="*/ 17 h 40"/>
                  <a:gd name="T2" fmla="*/ 34 w 41"/>
                  <a:gd name="T3" fmla="*/ 33 h 40"/>
                  <a:gd name="T4" fmla="*/ 13 w 41"/>
                  <a:gd name="T5" fmla="*/ 37 h 40"/>
                  <a:gd name="T6" fmla="*/ 3 w 41"/>
                  <a:gd name="T7" fmla="*/ 14 h 40"/>
                  <a:gd name="T8" fmla="*/ 39 w 41"/>
                  <a:gd name="T9" fmla="*/ 17 h 40"/>
                </a:gdLst>
                <a:ahLst/>
                <a:cxnLst>
                  <a:cxn ang="0">
                    <a:pos x="T0" y="T1"/>
                  </a:cxn>
                  <a:cxn ang="0">
                    <a:pos x="T2" y="T3"/>
                  </a:cxn>
                  <a:cxn ang="0">
                    <a:pos x="T4" y="T5"/>
                  </a:cxn>
                  <a:cxn ang="0">
                    <a:pos x="T6" y="T7"/>
                  </a:cxn>
                  <a:cxn ang="0">
                    <a:pos x="T8" y="T9"/>
                  </a:cxn>
                </a:cxnLst>
                <a:rect l="0" t="0" r="r" b="b"/>
                <a:pathLst>
                  <a:path w="41" h="40">
                    <a:moveTo>
                      <a:pt x="39" y="17"/>
                    </a:moveTo>
                    <a:cubicBezTo>
                      <a:pt x="41" y="22"/>
                      <a:pt x="35" y="28"/>
                      <a:pt x="34" y="33"/>
                    </a:cubicBezTo>
                    <a:cubicBezTo>
                      <a:pt x="28" y="39"/>
                      <a:pt x="19" y="40"/>
                      <a:pt x="13" y="37"/>
                    </a:cubicBezTo>
                    <a:cubicBezTo>
                      <a:pt x="8" y="30"/>
                      <a:pt x="0" y="24"/>
                      <a:pt x="3" y="14"/>
                    </a:cubicBezTo>
                    <a:cubicBezTo>
                      <a:pt x="11" y="0"/>
                      <a:pt x="36" y="3"/>
                      <a:pt x="3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9" name="Freeform 179"/>
              <p:cNvSpPr>
                <a:spLocks/>
              </p:cNvSpPr>
              <p:nvPr userDrawn="1"/>
            </p:nvSpPr>
            <p:spPr bwMode="auto">
              <a:xfrm>
                <a:off x="-38" y="913"/>
                <a:ext cx="85" cy="85"/>
              </a:xfrm>
              <a:custGeom>
                <a:avLst/>
                <a:gdLst>
                  <a:gd name="T0" fmla="*/ 35 w 36"/>
                  <a:gd name="T1" fmla="*/ 20 h 36"/>
                  <a:gd name="T2" fmla="*/ 18 w 36"/>
                  <a:gd name="T3" fmla="*/ 36 h 36"/>
                  <a:gd name="T4" fmla="*/ 1 w 36"/>
                  <a:gd name="T5" fmla="*/ 24 h 36"/>
                  <a:gd name="T6" fmla="*/ 6 w 36"/>
                  <a:gd name="T7" fmla="*/ 9 h 36"/>
                  <a:gd name="T8" fmla="*/ 35 w 36"/>
                  <a:gd name="T9" fmla="*/ 20 h 36"/>
                </a:gdLst>
                <a:ahLst/>
                <a:cxnLst>
                  <a:cxn ang="0">
                    <a:pos x="T0" y="T1"/>
                  </a:cxn>
                  <a:cxn ang="0">
                    <a:pos x="T2" y="T3"/>
                  </a:cxn>
                  <a:cxn ang="0">
                    <a:pos x="T4" y="T5"/>
                  </a:cxn>
                  <a:cxn ang="0">
                    <a:pos x="T6" y="T7"/>
                  </a:cxn>
                  <a:cxn ang="0">
                    <a:pos x="T8" y="T9"/>
                  </a:cxn>
                </a:cxnLst>
                <a:rect l="0" t="0" r="r" b="b"/>
                <a:pathLst>
                  <a:path w="36" h="36">
                    <a:moveTo>
                      <a:pt x="35" y="20"/>
                    </a:moveTo>
                    <a:cubicBezTo>
                      <a:pt x="32" y="29"/>
                      <a:pt x="28" y="35"/>
                      <a:pt x="18" y="36"/>
                    </a:cubicBezTo>
                    <a:cubicBezTo>
                      <a:pt x="11" y="35"/>
                      <a:pt x="4" y="32"/>
                      <a:pt x="1" y="24"/>
                    </a:cubicBezTo>
                    <a:cubicBezTo>
                      <a:pt x="0" y="17"/>
                      <a:pt x="5" y="13"/>
                      <a:pt x="6" y="9"/>
                    </a:cubicBezTo>
                    <a:cubicBezTo>
                      <a:pt x="16" y="0"/>
                      <a:pt x="36" y="6"/>
                      <a:pt x="3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0" name="Freeform 180"/>
              <p:cNvSpPr>
                <a:spLocks/>
              </p:cNvSpPr>
              <p:nvPr userDrawn="1"/>
            </p:nvSpPr>
            <p:spPr bwMode="auto">
              <a:xfrm>
                <a:off x="-7" y="932"/>
                <a:ext cx="234" cy="232"/>
              </a:xfrm>
              <a:custGeom>
                <a:avLst/>
                <a:gdLst>
                  <a:gd name="T0" fmla="*/ 99 w 99"/>
                  <a:gd name="T1" fmla="*/ 0 h 98"/>
                  <a:gd name="T2" fmla="*/ 80 w 99"/>
                  <a:gd name="T3" fmla="*/ 34 h 98"/>
                  <a:gd name="T4" fmla="*/ 3 w 99"/>
                  <a:gd name="T5" fmla="*/ 98 h 98"/>
                  <a:gd name="T6" fmla="*/ 20 w 99"/>
                  <a:gd name="T7" fmla="*/ 70 h 98"/>
                  <a:gd name="T8" fmla="*/ 94 w 99"/>
                  <a:gd name="T9" fmla="*/ 0 h 98"/>
                  <a:gd name="T10" fmla="*/ 99 w 99"/>
                  <a:gd name="T11" fmla="*/ 0 h 98"/>
                </a:gdLst>
                <a:ahLst/>
                <a:cxnLst>
                  <a:cxn ang="0">
                    <a:pos x="T0" y="T1"/>
                  </a:cxn>
                  <a:cxn ang="0">
                    <a:pos x="T2" y="T3"/>
                  </a:cxn>
                  <a:cxn ang="0">
                    <a:pos x="T4" y="T5"/>
                  </a:cxn>
                  <a:cxn ang="0">
                    <a:pos x="T6" y="T7"/>
                  </a:cxn>
                  <a:cxn ang="0">
                    <a:pos x="T8" y="T9"/>
                  </a:cxn>
                  <a:cxn ang="0">
                    <a:pos x="T10" y="T11"/>
                  </a:cxn>
                </a:cxnLst>
                <a:rect l="0" t="0" r="r" b="b"/>
                <a:pathLst>
                  <a:path w="99" h="98">
                    <a:moveTo>
                      <a:pt x="99" y="0"/>
                    </a:moveTo>
                    <a:cubicBezTo>
                      <a:pt x="99" y="13"/>
                      <a:pt x="85" y="21"/>
                      <a:pt x="80" y="34"/>
                    </a:cubicBezTo>
                    <a:cubicBezTo>
                      <a:pt x="66" y="66"/>
                      <a:pt x="40" y="95"/>
                      <a:pt x="3" y="98"/>
                    </a:cubicBezTo>
                    <a:cubicBezTo>
                      <a:pt x="0" y="89"/>
                      <a:pt x="16" y="79"/>
                      <a:pt x="20" y="70"/>
                    </a:cubicBezTo>
                    <a:cubicBezTo>
                      <a:pt x="35" y="37"/>
                      <a:pt x="66" y="20"/>
                      <a:pt x="94" y="0"/>
                    </a:cubicBezTo>
                    <a:cubicBezTo>
                      <a:pt x="99" y="0"/>
                      <a:pt x="99" y="0"/>
                      <a:pt x="9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1" name="Freeform 181"/>
              <p:cNvSpPr>
                <a:spLocks/>
              </p:cNvSpPr>
              <p:nvPr userDrawn="1"/>
            </p:nvSpPr>
            <p:spPr bwMode="auto">
              <a:xfrm>
                <a:off x="4957" y="916"/>
                <a:ext cx="109" cy="106"/>
              </a:xfrm>
              <a:custGeom>
                <a:avLst/>
                <a:gdLst>
                  <a:gd name="T0" fmla="*/ 45 w 46"/>
                  <a:gd name="T1" fmla="*/ 20 h 45"/>
                  <a:gd name="T2" fmla="*/ 28 w 46"/>
                  <a:gd name="T3" fmla="*/ 42 h 45"/>
                  <a:gd name="T4" fmla="*/ 8 w 46"/>
                  <a:gd name="T5" fmla="*/ 35 h 45"/>
                  <a:gd name="T6" fmla="*/ 9 w 46"/>
                  <a:gd name="T7" fmla="*/ 11 h 45"/>
                  <a:gd name="T8" fmla="*/ 45 w 46"/>
                  <a:gd name="T9" fmla="*/ 20 h 45"/>
                </a:gdLst>
                <a:ahLst/>
                <a:cxnLst>
                  <a:cxn ang="0">
                    <a:pos x="T0" y="T1"/>
                  </a:cxn>
                  <a:cxn ang="0">
                    <a:pos x="T2" y="T3"/>
                  </a:cxn>
                  <a:cxn ang="0">
                    <a:pos x="T4" y="T5"/>
                  </a:cxn>
                  <a:cxn ang="0">
                    <a:pos x="T6" y="T7"/>
                  </a:cxn>
                  <a:cxn ang="0">
                    <a:pos x="T8" y="T9"/>
                  </a:cxn>
                </a:cxnLst>
                <a:rect l="0" t="0" r="r" b="b"/>
                <a:pathLst>
                  <a:path w="46" h="45">
                    <a:moveTo>
                      <a:pt x="45" y="20"/>
                    </a:moveTo>
                    <a:cubicBezTo>
                      <a:pt x="46" y="31"/>
                      <a:pt x="36" y="38"/>
                      <a:pt x="28" y="42"/>
                    </a:cubicBezTo>
                    <a:cubicBezTo>
                      <a:pt x="20" y="45"/>
                      <a:pt x="13" y="38"/>
                      <a:pt x="8" y="35"/>
                    </a:cubicBezTo>
                    <a:cubicBezTo>
                      <a:pt x="0" y="27"/>
                      <a:pt x="5" y="19"/>
                      <a:pt x="9" y="11"/>
                    </a:cubicBezTo>
                    <a:cubicBezTo>
                      <a:pt x="21" y="0"/>
                      <a:pt x="37" y="9"/>
                      <a:pt x="4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2" name="Freeform 182"/>
              <p:cNvSpPr>
                <a:spLocks/>
              </p:cNvSpPr>
              <p:nvPr userDrawn="1"/>
            </p:nvSpPr>
            <p:spPr bwMode="auto">
              <a:xfrm>
                <a:off x="5111" y="949"/>
                <a:ext cx="92" cy="80"/>
              </a:xfrm>
              <a:custGeom>
                <a:avLst/>
                <a:gdLst>
                  <a:gd name="T0" fmla="*/ 39 w 39"/>
                  <a:gd name="T1" fmla="*/ 13 h 34"/>
                  <a:gd name="T2" fmla="*/ 22 w 39"/>
                  <a:gd name="T3" fmla="*/ 34 h 34"/>
                  <a:gd name="T4" fmla="*/ 12 w 39"/>
                  <a:gd name="T5" fmla="*/ 32 h 34"/>
                  <a:gd name="T6" fmla="*/ 0 w 39"/>
                  <a:gd name="T7" fmla="*/ 15 h 34"/>
                  <a:gd name="T8" fmla="*/ 13 w 39"/>
                  <a:gd name="T9" fmla="*/ 1 h 34"/>
                  <a:gd name="T10" fmla="*/ 39 w 39"/>
                  <a:gd name="T11" fmla="*/ 13 h 34"/>
                </a:gdLst>
                <a:ahLst/>
                <a:cxnLst>
                  <a:cxn ang="0">
                    <a:pos x="T0" y="T1"/>
                  </a:cxn>
                  <a:cxn ang="0">
                    <a:pos x="T2" y="T3"/>
                  </a:cxn>
                  <a:cxn ang="0">
                    <a:pos x="T4" y="T5"/>
                  </a:cxn>
                  <a:cxn ang="0">
                    <a:pos x="T6" y="T7"/>
                  </a:cxn>
                  <a:cxn ang="0">
                    <a:pos x="T8" y="T9"/>
                  </a:cxn>
                  <a:cxn ang="0">
                    <a:pos x="T10" y="T11"/>
                  </a:cxn>
                </a:cxnLst>
                <a:rect l="0" t="0" r="r" b="b"/>
                <a:pathLst>
                  <a:path w="39" h="34">
                    <a:moveTo>
                      <a:pt x="39" y="13"/>
                    </a:moveTo>
                    <a:cubicBezTo>
                      <a:pt x="38" y="23"/>
                      <a:pt x="31" y="31"/>
                      <a:pt x="22" y="34"/>
                    </a:cubicBezTo>
                    <a:cubicBezTo>
                      <a:pt x="20" y="31"/>
                      <a:pt x="15" y="33"/>
                      <a:pt x="12" y="32"/>
                    </a:cubicBezTo>
                    <a:cubicBezTo>
                      <a:pt x="6" y="28"/>
                      <a:pt x="0" y="23"/>
                      <a:pt x="0" y="15"/>
                    </a:cubicBezTo>
                    <a:cubicBezTo>
                      <a:pt x="5" y="10"/>
                      <a:pt x="7" y="2"/>
                      <a:pt x="13" y="1"/>
                    </a:cubicBezTo>
                    <a:cubicBezTo>
                      <a:pt x="22" y="0"/>
                      <a:pt x="36" y="1"/>
                      <a:pt x="3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3" name="Freeform 183"/>
              <p:cNvSpPr>
                <a:spLocks/>
              </p:cNvSpPr>
              <p:nvPr userDrawn="1"/>
            </p:nvSpPr>
            <p:spPr bwMode="auto">
              <a:xfrm>
                <a:off x="498" y="942"/>
                <a:ext cx="83" cy="85"/>
              </a:xfrm>
              <a:custGeom>
                <a:avLst/>
                <a:gdLst>
                  <a:gd name="T0" fmla="*/ 34 w 35"/>
                  <a:gd name="T1" fmla="*/ 15 h 36"/>
                  <a:gd name="T2" fmla="*/ 20 w 35"/>
                  <a:gd name="T3" fmla="*/ 35 h 36"/>
                  <a:gd name="T4" fmla="*/ 2 w 35"/>
                  <a:gd name="T5" fmla="*/ 24 h 36"/>
                  <a:gd name="T6" fmla="*/ 13 w 35"/>
                  <a:gd name="T7" fmla="*/ 4 h 36"/>
                  <a:gd name="T8" fmla="*/ 34 w 35"/>
                  <a:gd name="T9" fmla="*/ 15 h 36"/>
                </a:gdLst>
                <a:ahLst/>
                <a:cxnLst>
                  <a:cxn ang="0">
                    <a:pos x="T0" y="T1"/>
                  </a:cxn>
                  <a:cxn ang="0">
                    <a:pos x="T2" y="T3"/>
                  </a:cxn>
                  <a:cxn ang="0">
                    <a:pos x="T4" y="T5"/>
                  </a:cxn>
                  <a:cxn ang="0">
                    <a:pos x="T6" y="T7"/>
                  </a:cxn>
                  <a:cxn ang="0">
                    <a:pos x="T8" y="T9"/>
                  </a:cxn>
                </a:cxnLst>
                <a:rect l="0" t="0" r="r" b="b"/>
                <a:pathLst>
                  <a:path w="35" h="36">
                    <a:moveTo>
                      <a:pt x="34" y="15"/>
                    </a:moveTo>
                    <a:cubicBezTo>
                      <a:pt x="35" y="26"/>
                      <a:pt x="28" y="31"/>
                      <a:pt x="20" y="35"/>
                    </a:cubicBezTo>
                    <a:cubicBezTo>
                      <a:pt x="11" y="36"/>
                      <a:pt x="6" y="30"/>
                      <a:pt x="2" y="24"/>
                    </a:cubicBezTo>
                    <a:cubicBezTo>
                      <a:pt x="0" y="15"/>
                      <a:pt x="8" y="9"/>
                      <a:pt x="13" y="4"/>
                    </a:cubicBezTo>
                    <a:cubicBezTo>
                      <a:pt x="25" y="0"/>
                      <a:pt x="28" y="9"/>
                      <a:pt x="3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4" name="Freeform 184"/>
              <p:cNvSpPr>
                <a:spLocks/>
              </p:cNvSpPr>
              <p:nvPr userDrawn="1"/>
            </p:nvSpPr>
            <p:spPr bwMode="auto">
              <a:xfrm>
                <a:off x="649" y="951"/>
                <a:ext cx="88" cy="73"/>
              </a:xfrm>
              <a:custGeom>
                <a:avLst/>
                <a:gdLst>
                  <a:gd name="T0" fmla="*/ 37 w 37"/>
                  <a:gd name="T1" fmla="*/ 15 h 31"/>
                  <a:gd name="T2" fmla="*/ 18 w 37"/>
                  <a:gd name="T3" fmla="*/ 31 h 31"/>
                  <a:gd name="T4" fmla="*/ 1 w 37"/>
                  <a:gd name="T5" fmla="*/ 20 h 31"/>
                  <a:gd name="T6" fmla="*/ 14 w 37"/>
                  <a:gd name="T7" fmla="*/ 0 h 31"/>
                  <a:gd name="T8" fmla="*/ 37 w 37"/>
                  <a:gd name="T9" fmla="*/ 15 h 31"/>
                </a:gdLst>
                <a:ahLst/>
                <a:cxnLst>
                  <a:cxn ang="0">
                    <a:pos x="T0" y="T1"/>
                  </a:cxn>
                  <a:cxn ang="0">
                    <a:pos x="T2" y="T3"/>
                  </a:cxn>
                  <a:cxn ang="0">
                    <a:pos x="T4" y="T5"/>
                  </a:cxn>
                  <a:cxn ang="0">
                    <a:pos x="T6" y="T7"/>
                  </a:cxn>
                  <a:cxn ang="0">
                    <a:pos x="T8" y="T9"/>
                  </a:cxn>
                </a:cxnLst>
                <a:rect l="0" t="0" r="r" b="b"/>
                <a:pathLst>
                  <a:path w="37" h="31">
                    <a:moveTo>
                      <a:pt x="37" y="15"/>
                    </a:moveTo>
                    <a:cubicBezTo>
                      <a:pt x="34" y="23"/>
                      <a:pt x="28" y="29"/>
                      <a:pt x="18" y="31"/>
                    </a:cubicBezTo>
                    <a:cubicBezTo>
                      <a:pt x="12" y="29"/>
                      <a:pt x="4" y="27"/>
                      <a:pt x="1" y="20"/>
                    </a:cubicBezTo>
                    <a:cubicBezTo>
                      <a:pt x="0" y="10"/>
                      <a:pt x="8" y="5"/>
                      <a:pt x="14" y="0"/>
                    </a:cubicBezTo>
                    <a:cubicBezTo>
                      <a:pt x="24" y="0"/>
                      <a:pt x="35" y="4"/>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5" name="Freeform 185"/>
              <p:cNvSpPr>
                <a:spLocks/>
              </p:cNvSpPr>
              <p:nvPr userDrawn="1"/>
            </p:nvSpPr>
            <p:spPr bwMode="auto">
              <a:xfrm>
                <a:off x="5501" y="946"/>
                <a:ext cx="222" cy="253"/>
              </a:xfrm>
              <a:custGeom>
                <a:avLst/>
                <a:gdLst>
                  <a:gd name="T0" fmla="*/ 81 w 94"/>
                  <a:gd name="T1" fmla="*/ 84 h 107"/>
                  <a:gd name="T2" fmla="*/ 92 w 94"/>
                  <a:gd name="T3" fmla="*/ 100 h 107"/>
                  <a:gd name="T4" fmla="*/ 50 w 94"/>
                  <a:gd name="T5" fmla="*/ 86 h 107"/>
                  <a:gd name="T6" fmla="*/ 0 w 94"/>
                  <a:gd name="T7" fmla="*/ 9 h 107"/>
                  <a:gd name="T8" fmla="*/ 26 w 94"/>
                  <a:gd name="T9" fmla="*/ 14 h 107"/>
                  <a:gd name="T10" fmla="*/ 81 w 94"/>
                  <a:gd name="T11" fmla="*/ 84 h 107"/>
                </a:gdLst>
                <a:ahLst/>
                <a:cxnLst>
                  <a:cxn ang="0">
                    <a:pos x="T0" y="T1"/>
                  </a:cxn>
                  <a:cxn ang="0">
                    <a:pos x="T2" y="T3"/>
                  </a:cxn>
                  <a:cxn ang="0">
                    <a:pos x="T4" y="T5"/>
                  </a:cxn>
                  <a:cxn ang="0">
                    <a:pos x="T6" y="T7"/>
                  </a:cxn>
                  <a:cxn ang="0">
                    <a:pos x="T8" y="T9"/>
                  </a:cxn>
                  <a:cxn ang="0">
                    <a:pos x="T10" y="T11"/>
                  </a:cxn>
                </a:cxnLst>
                <a:rect l="0" t="0" r="r" b="b"/>
                <a:pathLst>
                  <a:path w="94" h="107">
                    <a:moveTo>
                      <a:pt x="81" y="84"/>
                    </a:moveTo>
                    <a:cubicBezTo>
                      <a:pt x="85" y="88"/>
                      <a:pt x="94" y="93"/>
                      <a:pt x="92" y="100"/>
                    </a:cubicBezTo>
                    <a:cubicBezTo>
                      <a:pt x="77" y="107"/>
                      <a:pt x="64" y="89"/>
                      <a:pt x="50" y="86"/>
                    </a:cubicBezTo>
                    <a:cubicBezTo>
                      <a:pt x="27" y="63"/>
                      <a:pt x="10" y="38"/>
                      <a:pt x="0" y="9"/>
                    </a:cubicBezTo>
                    <a:cubicBezTo>
                      <a:pt x="9" y="0"/>
                      <a:pt x="18" y="11"/>
                      <a:pt x="26" y="14"/>
                    </a:cubicBezTo>
                    <a:cubicBezTo>
                      <a:pt x="48" y="32"/>
                      <a:pt x="69" y="56"/>
                      <a:pt x="81"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6" name="Freeform 186"/>
              <p:cNvSpPr>
                <a:spLocks/>
              </p:cNvSpPr>
              <p:nvPr userDrawn="1"/>
            </p:nvSpPr>
            <p:spPr bwMode="auto">
              <a:xfrm>
                <a:off x="5675" y="965"/>
                <a:ext cx="107" cy="95"/>
              </a:xfrm>
              <a:custGeom>
                <a:avLst/>
                <a:gdLst>
                  <a:gd name="T0" fmla="*/ 42 w 45"/>
                  <a:gd name="T1" fmla="*/ 9 h 40"/>
                  <a:gd name="T2" fmla="*/ 40 w 45"/>
                  <a:gd name="T3" fmla="*/ 30 h 40"/>
                  <a:gd name="T4" fmla="*/ 13 w 45"/>
                  <a:gd name="T5" fmla="*/ 36 h 40"/>
                  <a:gd name="T6" fmla="*/ 6 w 45"/>
                  <a:gd name="T7" fmla="*/ 14 h 40"/>
                  <a:gd name="T8" fmla="*/ 24 w 45"/>
                  <a:gd name="T9" fmla="*/ 1 h 40"/>
                  <a:gd name="T10" fmla="*/ 42 w 45"/>
                  <a:gd name="T11" fmla="*/ 9 h 40"/>
                </a:gdLst>
                <a:ahLst/>
                <a:cxnLst>
                  <a:cxn ang="0">
                    <a:pos x="T0" y="T1"/>
                  </a:cxn>
                  <a:cxn ang="0">
                    <a:pos x="T2" y="T3"/>
                  </a:cxn>
                  <a:cxn ang="0">
                    <a:pos x="T4" y="T5"/>
                  </a:cxn>
                  <a:cxn ang="0">
                    <a:pos x="T6" y="T7"/>
                  </a:cxn>
                  <a:cxn ang="0">
                    <a:pos x="T8" y="T9"/>
                  </a:cxn>
                  <a:cxn ang="0">
                    <a:pos x="T10" y="T11"/>
                  </a:cxn>
                </a:cxnLst>
                <a:rect l="0" t="0" r="r" b="b"/>
                <a:pathLst>
                  <a:path w="45" h="40">
                    <a:moveTo>
                      <a:pt x="42" y="9"/>
                    </a:moveTo>
                    <a:cubicBezTo>
                      <a:pt x="45" y="16"/>
                      <a:pt x="44" y="23"/>
                      <a:pt x="40" y="30"/>
                    </a:cubicBezTo>
                    <a:cubicBezTo>
                      <a:pt x="34" y="40"/>
                      <a:pt x="22" y="38"/>
                      <a:pt x="13" y="36"/>
                    </a:cubicBezTo>
                    <a:cubicBezTo>
                      <a:pt x="9" y="30"/>
                      <a:pt x="0" y="22"/>
                      <a:pt x="6" y="14"/>
                    </a:cubicBezTo>
                    <a:cubicBezTo>
                      <a:pt x="9" y="6"/>
                      <a:pt x="17" y="4"/>
                      <a:pt x="24" y="1"/>
                    </a:cubicBezTo>
                    <a:cubicBezTo>
                      <a:pt x="31" y="0"/>
                      <a:pt x="35" y="6"/>
                      <a:pt x="4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7" name="Freeform 187"/>
              <p:cNvSpPr>
                <a:spLocks/>
              </p:cNvSpPr>
              <p:nvPr userDrawn="1"/>
            </p:nvSpPr>
            <p:spPr bwMode="auto">
              <a:xfrm>
                <a:off x="862" y="1024"/>
                <a:ext cx="90" cy="83"/>
              </a:xfrm>
              <a:custGeom>
                <a:avLst/>
                <a:gdLst>
                  <a:gd name="T0" fmla="*/ 35 w 38"/>
                  <a:gd name="T1" fmla="*/ 9 h 35"/>
                  <a:gd name="T2" fmla="*/ 28 w 38"/>
                  <a:gd name="T3" fmla="*/ 33 h 35"/>
                  <a:gd name="T4" fmla="*/ 5 w 38"/>
                  <a:gd name="T5" fmla="*/ 21 h 35"/>
                  <a:gd name="T6" fmla="*/ 17 w 38"/>
                  <a:gd name="T7" fmla="*/ 2 h 35"/>
                  <a:gd name="T8" fmla="*/ 35 w 38"/>
                  <a:gd name="T9" fmla="*/ 9 h 35"/>
                </a:gdLst>
                <a:ahLst/>
                <a:cxnLst>
                  <a:cxn ang="0">
                    <a:pos x="T0" y="T1"/>
                  </a:cxn>
                  <a:cxn ang="0">
                    <a:pos x="T2" y="T3"/>
                  </a:cxn>
                  <a:cxn ang="0">
                    <a:pos x="T4" y="T5"/>
                  </a:cxn>
                  <a:cxn ang="0">
                    <a:pos x="T6" y="T7"/>
                  </a:cxn>
                  <a:cxn ang="0">
                    <a:pos x="T8" y="T9"/>
                  </a:cxn>
                </a:cxnLst>
                <a:rect l="0" t="0" r="r" b="b"/>
                <a:pathLst>
                  <a:path w="38" h="35">
                    <a:moveTo>
                      <a:pt x="35" y="9"/>
                    </a:moveTo>
                    <a:cubicBezTo>
                      <a:pt x="36" y="17"/>
                      <a:pt x="38" y="28"/>
                      <a:pt x="28" y="33"/>
                    </a:cubicBezTo>
                    <a:cubicBezTo>
                      <a:pt x="20" y="35"/>
                      <a:pt x="8" y="32"/>
                      <a:pt x="5" y="21"/>
                    </a:cubicBezTo>
                    <a:cubicBezTo>
                      <a:pt x="0" y="10"/>
                      <a:pt x="11" y="8"/>
                      <a:pt x="17" y="2"/>
                    </a:cubicBezTo>
                    <a:cubicBezTo>
                      <a:pt x="24" y="0"/>
                      <a:pt x="29" y="4"/>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8" name="Freeform 188"/>
              <p:cNvSpPr>
                <a:spLocks/>
              </p:cNvSpPr>
              <p:nvPr userDrawn="1"/>
            </p:nvSpPr>
            <p:spPr bwMode="auto">
              <a:xfrm>
                <a:off x="5068" y="1076"/>
                <a:ext cx="199" cy="324"/>
              </a:xfrm>
              <a:custGeom>
                <a:avLst/>
                <a:gdLst>
                  <a:gd name="T0" fmla="*/ 54 w 84"/>
                  <a:gd name="T1" fmla="*/ 50 h 137"/>
                  <a:gd name="T2" fmla="*/ 79 w 84"/>
                  <a:gd name="T3" fmla="*/ 118 h 137"/>
                  <a:gd name="T4" fmla="*/ 78 w 84"/>
                  <a:gd name="T5" fmla="*/ 137 h 137"/>
                  <a:gd name="T6" fmla="*/ 74 w 84"/>
                  <a:gd name="T7" fmla="*/ 137 h 137"/>
                  <a:gd name="T8" fmla="*/ 5 w 84"/>
                  <a:gd name="T9" fmla="*/ 19 h 137"/>
                  <a:gd name="T10" fmla="*/ 1 w 84"/>
                  <a:gd name="T11" fmla="*/ 9 h 137"/>
                  <a:gd name="T12" fmla="*/ 27 w 84"/>
                  <a:gd name="T13" fmla="*/ 21 h 137"/>
                  <a:gd name="T14" fmla="*/ 54 w 84"/>
                  <a:gd name="T15" fmla="*/ 5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37">
                    <a:moveTo>
                      <a:pt x="54" y="50"/>
                    </a:moveTo>
                    <a:cubicBezTo>
                      <a:pt x="68" y="69"/>
                      <a:pt x="77" y="93"/>
                      <a:pt x="79" y="118"/>
                    </a:cubicBezTo>
                    <a:cubicBezTo>
                      <a:pt x="76" y="125"/>
                      <a:pt x="84" y="132"/>
                      <a:pt x="78" y="137"/>
                    </a:cubicBezTo>
                    <a:cubicBezTo>
                      <a:pt x="74" y="137"/>
                      <a:pt x="74" y="137"/>
                      <a:pt x="74" y="137"/>
                    </a:cubicBezTo>
                    <a:cubicBezTo>
                      <a:pt x="31" y="106"/>
                      <a:pt x="22" y="62"/>
                      <a:pt x="5" y="19"/>
                    </a:cubicBezTo>
                    <a:cubicBezTo>
                      <a:pt x="1" y="17"/>
                      <a:pt x="0" y="13"/>
                      <a:pt x="1" y="9"/>
                    </a:cubicBezTo>
                    <a:cubicBezTo>
                      <a:pt x="11" y="0"/>
                      <a:pt x="18" y="18"/>
                      <a:pt x="27" y="21"/>
                    </a:cubicBezTo>
                    <a:cubicBezTo>
                      <a:pt x="54" y="50"/>
                      <a:pt x="54" y="50"/>
                      <a:pt x="54"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9" name="Freeform 189"/>
              <p:cNvSpPr>
                <a:spLocks/>
              </p:cNvSpPr>
              <p:nvPr userDrawn="1"/>
            </p:nvSpPr>
            <p:spPr bwMode="auto">
              <a:xfrm>
                <a:off x="916" y="1088"/>
                <a:ext cx="327" cy="135"/>
              </a:xfrm>
              <a:custGeom>
                <a:avLst/>
                <a:gdLst>
                  <a:gd name="T0" fmla="*/ 137 w 138"/>
                  <a:gd name="T1" fmla="*/ 12 h 57"/>
                  <a:gd name="T2" fmla="*/ 138 w 138"/>
                  <a:gd name="T3" fmla="*/ 14 h 57"/>
                  <a:gd name="T4" fmla="*/ 1 w 138"/>
                  <a:gd name="T5" fmla="*/ 31 h 57"/>
                  <a:gd name="T6" fmla="*/ 6 w 138"/>
                  <a:gd name="T7" fmla="*/ 23 h 57"/>
                  <a:gd name="T8" fmla="*/ 91 w 138"/>
                  <a:gd name="T9" fmla="*/ 4 h 57"/>
                  <a:gd name="T10" fmla="*/ 137 w 138"/>
                  <a:gd name="T11" fmla="*/ 12 h 57"/>
                </a:gdLst>
                <a:ahLst/>
                <a:cxnLst>
                  <a:cxn ang="0">
                    <a:pos x="T0" y="T1"/>
                  </a:cxn>
                  <a:cxn ang="0">
                    <a:pos x="T2" y="T3"/>
                  </a:cxn>
                  <a:cxn ang="0">
                    <a:pos x="T4" y="T5"/>
                  </a:cxn>
                  <a:cxn ang="0">
                    <a:pos x="T6" y="T7"/>
                  </a:cxn>
                  <a:cxn ang="0">
                    <a:pos x="T8" y="T9"/>
                  </a:cxn>
                  <a:cxn ang="0">
                    <a:pos x="T10" y="T11"/>
                  </a:cxn>
                </a:cxnLst>
                <a:rect l="0" t="0" r="r" b="b"/>
                <a:pathLst>
                  <a:path w="138" h="57">
                    <a:moveTo>
                      <a:pt x="137" y="12"/>
                    </a:moveTo>
                    <a:cubicBezTo>
                      <a:pt x="136" y="13"/>
                      <a:pt x="137" y="14"/>
                      <a:pt x="138" y="14"/>
                    </a:cubicBezTo>
                    <a:cubicBezTo>
                      <a:pt x="99" y="41"/>
                      <a:pt x="45" y="57"/>
                      <a:pt x="1" y="31"/>
                    </a:cubicBezTo>
                    <a:cubicBezTo>
                      <a:pt x="0" y="28"/>
                      <a:pt x="2" y="23"/>
                      <a:pt x="6" y="23"/>
                    </a:cubicBezTo>
                    <a:cubicBezTo>
                      <a:pt x="34" y="14"/>
                      <a:pt x="61" y="0"/>
                      <a:pt x="91" y="4"/>
                    </a:cubicBezTo>
                    <a:cubicBezTo>
                      <a:pt x="137" y="12"/>
                      <a:pt x="137" y="12"/>
                      <a:pt x="13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0" name="Freeform 190"/>
              <p:cNvSpPr>
                <a:spLocks/>
              </p:cNvSpPr>
              <p:nvPr userDrawn="1"/>
            </p:nvSpPr>
            <p:spPr bwMode="auto">
              <a:xfrm>
                <a:off x="427" y="1109"/>
                <a:ext cx="296" cy="215"/>
              </a:xfrm>
              <a:custGeom>
                <a:avLst/>
                <a:gdLst>
                  <a:gd name="T0" fmla="*/ 125 w 125"/>
                  <a:gd name="T1" fmla="*/ 8 h 91"/>
                  <a:gd name="T2" fmla="*/ 22 w 125"/>
                  <a:gd name="T3" fmla="*/ 77 h 91"/>
                  <a:gd name="T4" fmla="*/ 0 w 125"/>
                  <a:gd name="T5" fmla="*/ 85 h 91"/>
                  <a:gd name="T6" fmla="*/ 125 w 125"/>
                  <a:gd name="T7" fmla="*/ 0 h 91"/>
                  <a:gd name="T8" fmla="*/ 125 w 125"/>
                  <a:gd name="T9" fmla="*/ 8 h 91"/>
                </a:gdLst>
                <a:ahLst/>
                <a:cxnLst>
                  <a:cxn ang="0">
                    <a:pos x="T0" y="T1"/>
                  </a:cxn>
                  <a:cxn ang="0">
                    <a:pos x="T2" y="T3"/>
                  </a:cxn>
                  <a:cxn ang="0">
                    <a:pos x="T4" y="T5"/>
                  </a:cxn>
                  <a:cxn ang="0">
                    <a:pos x="T6" y="T7"/>
                  </a:cxn>
                  <a:cxn ang="0">
                    <a:pos x="T8" y="T9"/>
                  </a:cxn>
                </a:cxnLst>
                <a:rect l="0" t="0" r="r" b="b"/>
                <a:pathLst>
                  <a:path w="125" h="91">
                    <a:moveTo>
                      <a:pt x="125" y="8"/>
                    </a:moveTo>
                    <a:cubicBezTo>
                      <a:pt x="92" y="28"/>
                      <a:pt x="62" y="68"/>
                      <a:pt x="22" y="77"/>
                    </a:cubicBezTo>
                    <a:cubicBezTo>
                      <a:pt x="14" y="80"/>
                      <a:pt x="10" y="91"/>
                      <a:pt x="0" y="85"/>
                    </a:cubicBezTo>
                    <a:cubicBezTo>
                      <a:pt x="17" y="33"/>
                      <a:pt x="74" y="5"/>
                      <a:pt x="125" y="0"/>
                    </a:cubicBezTo>
                    <a:cubicBezTo>
                      <a:pt x="125" y="8"/>
                      <a:pt x="125" y="8"/>
                      <a:pt x="12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1" name="Freeform 191"/>
              <p:cNvSpPr>
                <a:spLocks/>
              </p:cNvSpPr>
              <p:nvPr userDrawn="1"/>
            </p:nvSpPr>
            <p:spPr bwMode="auto">
              <a:xfrm>
                <a:off x="4981" y="1209"/>
                <a:ext cx="87" cy="80"/>
              </a:xfrm>
              <a:custGeom>
                <a:avLst/>
                <a:gdLst>
                  <a:gd name="T0" fmla="*/ 35 w 37"/>
                  <a:gd name="T1" fmla="*/ 9 h 34"/>
                  <a:gd name="T2" fmla="*/ 27 w 37"/>
                  <a:gd name="T3" fmla="*/ 30 h 34"/>
                  <a:gd name="T4" fmla="*/ 9 w 37"/>
                  <a:gd name="T5" fmla="*/ 30 h 34"/>
                  <a:gd name="T6" fmla="*/ 0 w 37"/>
                  <a:gd name="T7" fmla="*/ 10 h 34"/>
                  <a:gd name="T8" fmla="*/ 14 w 37"/>
                  <a:gd name="T9" fmla="*/ 0 h 34"/>
                  <a:gd name="T10" fmla="*/ 35 w 37"/>
                  <a:gd name="T11" fmla="*/ 9 h 34"/>
                </a:gdLst>
                <a:ahLst/>
                <a:cxnLst>
                  <a:cxn ang="0">
                    <a:pos x="T0" y="T1"/>
                  </a:cxn>
                  <a:cxn ang="0">
                    <a:pos x="T2" y="T3"/>
                  </a:cxn>
                  <a:cxn ang="0">
                    <a:pos x="T4" y="T5"/>
                  </a:cxn>
                  <a:cxn ang="0">
                    <a:pos x="T6" y="T7"/>
                  </a:cxn>
                  <a:cxn ang="0">
                    <a:pos x="T8" y="T9"/>
                  </a:cxn>
                  <a:cxn ang="0">
                    <a:pos x="T10" y="T11"/>
                  </a:cxn>
                </a:cxnLst>
                <a:rect l="0" t="0" r="r" b="b"/>
                <a:pathLst>
                  <a:path w="37" h="34">
                    <a:moveTo>
                      <a:pt x="35" y="9"/>
                    </a:moveTo>
                    <a:cubicBezTo>
                      <a:pt x="37" y="17"/>
                      <a:pt x="35" y="28"/>
                      <a:pt x="27" y="30"/>
                    </a:cubicBezTo>
                    <a:cubicBezTo>
                      <a:pt x="22" y="34"/>
                      <a:pt x="13" y="34"/>
                      <a:pt x="9" y="30"/>
                    </a:cubicBezTo>
                    <a:cubicBezTo>
                      <a:pt x="0" y="26"/>
                      <a:pt x="0" y="17"/>
                      <a:pt x="0" y="10"/>
                    </a:cubicBezTo>
                    <a:cubicBezTo>
                      <a:pt x="3" y="3"/>
                      <a:pt x="10" y="2"/>
                      <a:pt x="14" y="0"/>
                    </a:cubicBezTo>
                    <a:cubicBezTo>
                      <a:pt x="23" y="2"/>
                      <a:pt x="30" y="2"/>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2" name="Freeform 192"/>
              <p:cNvSpPr>
                <a:spLocks/>
              </p:cNvSpPr>
              <p:nvPr userDrawn="1"/>
            </p:nvSpPr>
            <p:spPr bwMode="auto">
              <a:xfrm>
                <a:off x="4577" y="1218"/>
                <a:ext cx="297" cy="111"/>
              </a:xfrm>
              <a:custGeom>
                <a:avLst/>
                <a:gdLst>
                  <a:gd name="T0" fmla="*/ 126 w 126"/>
                  <a:gd name="T1" fmla="*/ 10 h 47"/>
                  <a:gd name="T2" fmla="*/ 91 w 126"/>
                  <a:gd name="T3" fmla="*/ 35 h 47"/>
                  <a:gd name="T4" fmla="*/ 0 w 126"/>
                  <a:gd name="T5" fmla="*/ 24 h 47"/>
                  <a:gd name="T6" fmla="*/ 16 w 126"/>
                  <a:gd name="T7" fmla="*/ 14 h 47"/>
                  <a:gd name="T8" fmla="*/ 113 w 126"/>
                  <a:gd name="T9" fmla="*/ 9 h 47"/>
                  <a:gd name="T10" fmla="*/ 126 w 126"/>
                  <a:gd name="T11" fmla="*/ 10 h 47"/>
                </a:gdLst>
                <a:ahLst/>
                <a:cxnLst>
                  <a:cxn ang="0">
                    <a:pos x="T0" y="T1"/>
                  </a:cxn>
                  <a:cxn ang="0">
                    <a:pos x="T2" y="T3"/>
                  </a:cxn>
                  <a:cxn ang="0">
                    <a:pos x="T4" y="T5"/>
                  </a:cxn>
                  <a:cxn ang="0">
                    <a:pos x="T6" y="T7"/>
                  </a:cxn>
                  <a:cxn ang="0">
                    <a:pos x="T8" y="T9"/>
                  </a:cxn>
                  <a:cxn ang="0">
                    <a:pos x="T10" y="T11"/>
                  </a:cxn>
                </a:cxnLst>
                <a:rect l="0" t="0" r="r" b="b"/>
                <a:pathLst>
                  <a:path w="126" h="47">
                    <a:moveTo>
                      <a:pt x="126" y="10"/>
                    </a:moveTo>
                    <a:cubicBezTo>
                      <a:pt x="120" y="24"/>
                      <a:pt x="104" y="31"/>
                      <a:pt x="91" y="35"/>
                    </a:cubicBezTo>
                    <a:cubicBezTo>
                      <a:pt x="59" y="47"/>
                      <a:pt x="29" y="31"/>
                      <a:pt x="0" y="24"/>
                    </a:cubicBezTo>
                    <a:cubicBezTo>
                      <a:pt x="1" y="16"/>
                      <a:pt x="11" y="19"/>
                      <a:pt x="16" y="14"/>
                    </a:cubicBezTo>
                    <a:cubicBezTo>
                      <a:pt x="47" y="7"/>
                      <a:pt x="80" y="0"/>
                      <a:pt x="113" y="9"/>
                    </a:cubicBezTo>
                    <a:cubicBezTo>
                      <a:pt x="116" y="7"/>
                      <a:pt x="123" y="6"/>
                      <a:pt x="12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3" name="Freeform 193"/>
              <p:cNvSpPr>
                <a:spLocks/>
              </p:cNvSpPr>
              <p:nvPr userDrawn="1"/>
            </p:nvSpPr>
            <p:spPr bwMode="auto">
              <a:xfrm>
                <a:off x="628" y="1270"/>
                <a:ext cx="95" cy="80"/>
              </a:xfrm>
              <a:custGeom>
                <a:avLst/>
                <a:gdLst>
                  <a:gd name="T0" fmla="*/ 40 w 40"/>
                  <a:gd name="T1" fmla="*/ 16 h 34"/>
                  <a:gd name="T2" fmla="*/ 28 w 40"/>
                  <a:gd name="T3" fmla="*/ 32 h 34"/>
                  <a:gd name="T4" fmla="*/ 9 w 40"/>
                  <a:gd name="T5" fmla="*/ 28 h 34"/>
                  <a:gd name="T6" fmla="*/ 5 w 40"/>
                  <a:gd name="T7" fmla="*/ 10 h 34"/>
                  <a:gd name="T8" fmla="*/ 21 w 40"/>
                  <a:gd name="T9" fmla="*/ 0 h 34"/>
                  <a:gd name="T10" fmla="*/ 40 w 40"/>
                  <a:gd name="T11" fmla="*/ 16 h 34"/>
                </a:gdLst>
                <a:ahLst/>
                <a:cxnLst>
                  <a:cxn ang="0">
                    <a:pos x="T0" y="T1"/>
                  </a:cxn>
                  <a:cxn ang="0">
                    <a:pos x="T2" y="T3"/>
                  </a:cxn>
                  <a:cxn ang="0">
                    <a:pos x="T4" y="T5"/>
                  </a:cxn>
                  <a:cxn ang="0">
                    <a:pos x="T6" y="T7"/>
                  </a:cxn>
                  <a:cxn ang="0">
                    <a:pos x="T8" y="T9"/>
                  </a:cxn>
                  <a:cxn ang="0">
                    <a:pos x="T10" y="T11"/>
                  </a:cxn>
                </a:cxnLst>
                <a:rect l="0" t="0" r="r" b="b"/>
                <a:pathLst>
                  <a:path w="40" h="34">
                    <a:moveTo>
                      <a:pt x="40" y="16"/>
                    </a:moveTo>
                    <a:cubicBezTo>
                      <a:pt x="37" y="20"/>
                      <a:pt x="36" y="29"/>
                      <a:pt x="28" y="32"/>
                    </a:cubicBezTo>
                    <a:cubicBezTo>
                      <a:pt x="22" y="34"/>
                      <a:pt x="15" y="32"/>
                      <a:pt x="9" y="28"/>
                    </a:cubicBezTo>
                    <a:cubicBezTo>
                      <a:pt x="7" y="22"/>
                      <a:pt x="0" y="17"/>
                      <a:pt x="5" y="10"/>
                    </a:cubicBezTo>
                    <a:cubicBezTo>
                      <a:pt x="7" y="4"/>
                      <a:pt x="15" y="2"/>
                      <a:pt x="21" y="0"/>
                    </a:cubicBezTo>
                    <a:cubicBezTo>
                      <a:pt x="30" y="1"/>
                      <a:pt x="38" y="6"/>
                      <a:pt x="4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4" name="Freeform 194"/>
              <p:cNvSpPr>
                <a:spLocks/>
              </p:cNvSpPr>
              <p:nvPr userDrawn="1"/>
            </p:nvSpPr>
            <p:spPr bwMode="auto">
              <a:xfrm>
                <a:off x="765" y="1287"/>
                <a:ext cx="90" cy="89"/>
              </a:xfrm>
              <a:custGeom>
                <a:avLst/>
                <a:gdLst>
                  <a:gd name="T0" fmla="*/ 38 w 38"/>
                  <a:gd name="T1" fmla="*/ 18 h 38"/>
                  <a:gd name="T2" fmla="*/ 25 w 38"/>
                  <a:gd name="T3" fmla="*/ 36 h 38"/>
                  <a:gd name="T4" fmla="*/ 6 w 38"/>
                  <a:gd name="T5" fmla="*/ 29 h 38"/>
                  <a:gd name="T6" fmla="*/ 3 w 38"/>
                  <a:gd name="T7" fmla="*/ 10 h 38"/>
                  <a:gd name="T8" fmla="*/ 16 w 38"/>
                  <a:gd name="T9" fmla="*/ 1 h 38"/>
                  <a:gd name="T10" fmla="*/ 38 w 38"/>
                  <a:gd name="T11" fmla="*/ 18 h 38"/>
                </a:gdLst>
                <a:ahLst/>
                <a:cxnLst>
                  <a:cxn ang="0">
                    <a:pos x="T0" y="T1"/>
                  </a:cxn>
                  <a:cxn ang="0">
                    <a:pos x="T2" y="T3"/>
                  </a:cxn>
                  <a:cxn ang="0">
                    <a:pos x="T4" y="T5"/>
                  </a:cxn>
                  <a:cxn ang="0">
                    <a:pos x="T6" y="T7"/>
                  </a:cxn>
                  <a:cxn ang="0">
                    <a:pos x="T8" y="T9"/>
                  </a:cxn>
                  <a:cxn ang="0">
                    <a:pos x="T10" y="T11"/>
                  </a:cxn>
                </a:cxnLst>
                <a:rect l="0" t="0" r="r" b="b"/>
                <a:pathLst>
                  <a:path w="38" h="38">
                    <a:moveTo>
                      <a:pt x="38" y="18"/>
                    </a:moveTo>
                    <a:cubicBezTo>
                      <a:pt x="36" y="24"/>
                      <a:pt x="33" y="32"/>
                      <a:pt x="25" y="36"/>
                    </a:cubicBezTo>
                    <a:cubicBezTo>
                      <a:pt x="17" y="38"/>
                      <a:pt x="12" y="34"/>
                      <a:pt x="6" y="29"/>
                    </a:cubicBezTo>
                    <a:cubicBezTo>
                      <a:pt x="3" y="24"/>
                      <a:pt x="0" y="17"/>
                      <a:pt x="3" y="10"/>
                    </a:cubicBezTo>
                    <a:cubicBezTo>
                      <a:pt x="5" y="5"/>
                      <a:pt x="12" y="4"/>
                      <a:pt x="16" y="1"/>
                    </a:cubicBezTo>
                    <a:cubicBezTo>
                      <a:pt x="26" y="0"/>
                      <a:pt x="35" y="10"/>
                      <a:pt x="38"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5" name="Freeform 195"/>
              <p:cNvSpPr>
                <a:spLocks/>
              </p:cNvSpPr>
              <p:nvPr userDrawn="1"/>
            </p:nvSpPr>
            <p:spPr bwMode="auto">
              <a:xfrm>
                <a:off x="4912" y="1306"/>
                <a:ext cx="109" cy="108"/>
              </a:xfrm>
              <a:custGeom>
                <a:avLst/>
                <a:gdLst>
                  <a:gd name="T0" fmla="*/ 45 w 46"/>
                  <a:gd name="T1" fmla="*/ 19 h 46"/>
                  <a:gd name="T2" fmla="*/ 39 w 46"/>
                  <a:gd name="T3" fmla="*/ 38 h 46"/>
                  <a:gd name="T4" fmla="*/ 18 w 46"/>
                  <a:gd name="T5" fmla="*/ 42 h 46"/>
                  <a:gd name="T6" fmla="*/ 6 w 46"/>
                  <a:gd name="T7" fmla="*/ 28 h 46"/>
                  <a:gd name="T8" fmla="*/ 13 w 46"/>
                  <a:gd name="T9" fmla="*/ 9 h 46"/>
                  <a:gd name="T10" fmla="*/ 45 w 46"/>
                  <a:gd name="T11" fmla="*/ 19 h 46"/>
                </a:gdLst>
                <a:ahLst/>
                <a:cxnLst>
                  <a:cxn ang="0">
                    <a:pos x="T0" y="T1"/>
                  </a:cxn>
                  <a:cxn ang="0">
                    <a:pos x="T2" y="T3"/>
                  </a:cxn>
                  <a:cxn ang="0">
                    <a:pos x="T4" y="T5"/>
                  </a:cxn>
                  <a:cxn ang="0">
                    <a:pos x="T6" y="T7"/>
                  </a:cxn>
                  <a:cxn ang="0">
                    <a:pos x="T8" y="T9"/>
                  </a:cxn>
                  <a:cxn ang="0">
                    <a:pos x="T10" y="T11"/>
                  </a:cxn>
                </a:cxnLst>
                <a:rect l="0" t="0" r="r" b="b"/>
                <a:pathLst>
                  <a:path w="46" h="46">
                    <a:moveTo>
                      <a:pt x="45" y="19"/>
                    </a:moveTo>
                    <a:cubicBezTo>
                      <a:pt x="46" y="27"/>
                      <a:pt x="42" y="32"/>
                      <a:pt x="39" y="38"/>
                    </a:cubicBezTo>
                    <a:cubicBezTo>
                      <a:pt x="34" y="45"/>
                      <a:pt x="24" y="46"/>
                      <a:pt x="18" y="42"/>
                    </a:cubicBezTo>
                    <a:cubicBezTo>
                      <a:pt x="11" y="41"/>
                      <a:pt x="9" y="33"/>
                      <a:pt x="6" y="28"/>
                    </a:cubicBezTo>
                    <a:cubicBezTo>
                      <a:pt x="0" y="20"/>
                      <a:pt x="10" y="16"/>
                      <a:pt x="13" y="9"/>
                    </a:cubicBezTo>
                    <a:cubicBezTo>
                      <a:pt x="23" y="0"/>
                      <a:pt x="41" y="5"/>
                      <a:pt x="4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6" name="Freeform 196"/>
              <p:cNvSpPr>
                <a:spLocks/>
              </p:cNvSpPr>
              <p:nvPr userDrawn="1"/>
            </p:nvSpPr>
            <p:spPr bwMode="auto">
              <a:xfrm>
                <a:off x="5037" y="1322"/>
                <a:ext cx="90" cy="99"/>
              </a:xfrm>
              <a:custGeom>
                <a:avLst/>
                <a:gdLst>
                  <a:gd name="T0" fmla="*/ 35 w 38"/>
                  <a:gd name="T1" fmla="*/ 11 h 42"/>
                  <a:gd name="T2" fmla="*/ 37 w 38"/>
                  <a:gd name="T3" fmla="*/ 24 h 42"/>
                  <a:gd name="T4" fmla="*/ 15 w 38"/>
                  <a:gd name="T5" fmla="*/ 37 h 42"/>
                  <a:gd name="T6" fmla="*/ 4 w 38"/>
                  <a:gd name="T7" fmla="*/ 29 h 42"/>
                  <a:gd name="T8" fmla="*/ 15 w 38"/>
                  <a:gd name="T9" fmla="*/ 3 h 42"/>
                  <a:gd name="T10" fmla="*/ 35 w 38"/>
                  <a:gd name="T11" fmla="*/ 11 h 42"/>
                </a:gdLst>
                <a:ahLst/>
                <a:cxnLst>
                  <a:cxn ang="0">
                    <a:pos x="T0" y="T1"/>
                  </a:cxn>
                  <a:cxn ang="0">
                    <a:pos x="T2" y="T3"/>
                  </a:cxn>
                  <a:cxn ang="0">
                    <a:pos x="T4" y="T5"/>
                  </a:cxn>
                  <a:cxn ang="0">
                    <a:pos x="T6" y="T7"/>
                  </a:cxn>
                  <a:cxn ang="0">
                    <a:pos x="T8" y="T9"/>
                  </a:cxn>
                  <a:cxn ang="0">
                    <a:pos x="T10" y="T11"/>
                  </a:cxn>
                </a:cxnLst>
                <a:rect l="0" t="0" r="r" b="b"/>
                <a:pathLst>
                  <a:path w="38" h="42">
                    <a:moveTo>
                      <a:pt x="35" y="11"/>
                    </a:moveTo>
                    <a:cubicBezTo>
                      <a:pt x="36" y="15"/>
                      <a:pt x="38" y="20"/>
                      <a:pt x="37" y="24"/>
                    </a:cubicBezTo>
                    <a:cubicBezTo>
                      <a:pt x="31" y="29"/>
                      <a:pt x="27" y="42"/>
                      <a:pt x="15" y="37"/>
                    </a:cubicBezTo>
                    <a:cubicBezTo>
                      <a:pt x="10" y="39"/>
                      <a:pt x="7" y="31"/>
                      <a:pt x="4" y="29"/>
                    </a:cubicBezTo>
                    <a:cubicBezTo>
                      <a:pt x="0" y="19"/>
                      <a:pt x="3" y="5"/>
                      <a:pt x="15" y="3"/>
                    </a:cubicBezTo>
                    <a:cubicBezTo>
                      <a:pt x="24" y="0"/>
                      <a:pt x="30" y="8"/>
                      <a:pt x="3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7" name="Freeform 197"/>
              <p:cNvSpPr>
                <a:spLocks/>
              </p:cNvSpPr>
              <p:nvPr userDrawn="1"/>
            </p:nvSpPr>
            <p:spPr bwMode="auto">
              <a:xfrm>
                <a:off x="683" y="1381"/>
                <a:ext cx="96" cy="99"/>
              </a:xfrm>
              <a:custGeom>
                <a:avLst/>
                <a:gdLst>
                  <a:gd name="T0" fmla="*/ 39 w 41"/>
                  <a:gd name="T1" fmla="*/ 14 h 42"/>
                  <a:gd name="T2" fmla="*/ 29 w 41"/>
                  <a:gd name="T3" fmla="*/ 40 h 42"/>
                  <a:gd name="T4" fmla="*/ 1 w 41"/>
                  <a:gd name="T5" fmla="*/ 29 h 42"/>
                  <a:gd name="T6" fmla="*/ 13 w 41"/>
                  <a:gd name="T7" fmla="*/ 1 h 42"/>
                  <a:gd name="T8" fmla="*/ 39 w 41"/>
                  <a:gd name="T9" fmla="*/ 14 h 42"/>
                </a:gdLst>
                <a:ahLst/>
                <a:cxnLst>
                  <a:cxn ang="0">
                    <a:pos x="T0" y="T1"/>
                  </a:cxn>
                  <a:cxn ang="0">
                    <a:pos x="T2" y="T3"/>
                  </a:cxn>
                  <a:cxn ang="0">
                    <a:pos x="T4" y="T5"/>
                  </a:cxn>
                  <a:cxn ang="0">
                    <a:pos x="T6" y="T7"/>
                  </a:cxn>
                  <a:cxn ang="0">
                    <a:pos x="T8" y="T9"/>
                  </a:cxn>
                </a:cxnLst>
                <a:rect l="0" t="0" r="r" b="b"/>
                <a:pathLst>
                  <a:path w="41" h="42">
                    <a:moveTo>
                      <a:pt x="39" y="14"/>
                    </a:moveTo>
                    <a:cubicBezTo>
                      <a:pt x="41" y="24"/>
                      <a:pt x="37" y="34"/>
                      <a:pt x="29" y="40"/>
                    </a:cubicBezTo>
                    <a:cubicBezTo>
                      <a:pt x="19" y="42"/>
                      <a:pt x="5" y="42"/>
                      <a:pt x="1" y="29"/>
                    </a:cubicBezTo>
                    <a:cubicBezTo>
                      <a:pt x="0" y="19"/>
                      <a:pt x="1" y="7"/>
                      <a:pt x="13" y="1"/>
                    </a:cubicBezTo>
                    <a:cubicBezTo>
                      <a:pt x="23" y="0"/>
                      <a:pt x="34" y="2"/>
                      <a:pt x="3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8" name="Freeform 198"/>
              <p:cNvSpPr>
                <a:spLocks/>
              </p:cNvSpPr>
              <p:nvPr userDrawn="1"/>
            </p:nvSpPr>
            <p:spPr bwMode="auto">
              <a:xfrm>
                <a:off x="713" y="1405"/>
                <a:ext cx="192" cy="220"/>
              </a:xfrm>
              <a:custGeom>
                <a:avLst/>
                <a:gdLst>
                  <a:gd name="T0" fmla="*/ 81 w 81"/>
                  <a:gd name="T1" fmla="*/ 0 h 93"/>
                  <a:gd name="T2" fmla="*/ 46 w 81"/>
                  <a:gd name="T3" fmla="*/ 75 h 93"/>
                  <a:gd name="T4" fmla="*/ 0 w 81"/>
                  <a:gd name="T5" fmla="*/ 83 h 93"/>
                  <a:gd name="T6" fmla="*/ 0 w 81"/>
                  <a:gd name="T7" fmla="*/ 78 h 93"/>
                  <a:gd name="T8" fmla="*/ 81 w 81"/>
                  <a:gd name="T9" fmla="*/ 0 h 93"/>
                </a:gdLst>
                <a:ahLst/>
                <a:cxnLst>
                  <a:cxn ang="0">
                    <a:pos x="T0" y="T1"/>
                  </a:cxn>
                  <a:cxn ang="0">
                    <a:pos x="T2" y="T3"/>
                  </a:cxn>
                  <a:cxn ang="0">
                    <a:pos x="T4" y="T5"/>
                  </a:cxn>
                  <a:cxn ang="0">
                    <a:pos x="T6" y="T7"/>
                  </a:cxn>
                  <a:cxn ang="0">
                    <a:pos x="T8" y="T9"/>
                  </a:cxn>
                </a:cxnLst>
                <a:rect l="0" t="0" r="r" b="b"/>
                <a:pathLst>
                  <a:path w="81" h="93">
                    <a:moveTo>
                      <a:pt x="81" y="0"/>
                    </a:moveTo>
                    <a:cubicBezTo>
                      <a:pt x="79" y="27"/>
                      <a:pt x="73" y="60"/>
                      <a:pt x="46" y="75"/>
                    </a:cubicBezTo>
                    <a:cubicBezTo>
                      <a:pt x="31" y="78"/>
                      <a:pt x="15" y="93"/>
                      <a:pt x="0" y="83"/>
                    </a:cubicBezTo>
                    <a:cubicBezTo>
                      <a:pt x="0" y="78"/>
                      <a:pt x="0" y="78"/>
                      <a:pt x="0" y="78"/>
                    </a:cubicBezTo>
                    <a:cubicBezTo>
                      <a:pt x="20" y="49"/>
                      <a:pt x="57" y="27"/>
                      <a:pt x="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9" name="Freeform 199"/>
              <p:cNvSpPr>
                <a:spLocks/>
              </p:cNvSpPr>
              <p:nvPr userDrawn="1"/>
            </p:nvSpPr>
            <p:spPr bwMode="auto">
              <a:xfrm>
                <a:off x="4577" y="1421"/>
                <a:ext cx="94" cy="88"/>
              </a:xfrm>
              <a:custGeom>
                <a:avLst/>
                <a:gdLst>
                  <a:gd name="T0" fmla="*/ 37 w 40"/>
                  <a:gd name="T1" fmla="*/ 15 h 37"/>
                  <a:gd name="T2" fmla="*/ 31 w 40"/>
                  <a:gd name="T3" fmla="*/ 30 h 37"/>
                  <a:gd name="T4" fmla="*/ 8 w 40"/>
                  <a:gd name="T5" fmla="*/ 31 h 37"/>
                  <a:gd name="T6" fmla="*/ 3 w 40"/>
                  <a:gd name="T7" fmla="*/ 12 h 37"/>
                  <a:gd name="T8" fmla="*/ 16 w 40"/>
                  <a:gd name="T9" fmla="*/ 1 h 37"/>
                  <a:gd name="T10" fmla="*/ 37 w 40"/>
                  <a:gd name="T11" fmla="*/ 15 h 37"/>
                </a:gdLst>
                <a:ahLst/>
                <a:cxnLst>
                  <a:cxn ang="0">
                    <a:pos x="T0" y="T1"/>
                  </a:cxn>
                  <a:cxn ang="0">
                    <a:pos x="T2" y="T3"/>
                  </a:cxn>
                  <a:cxn ang="0">
                    <a:pos x="T4" y="T5"/>
                  </a:cxn>
                  <a:cxn ang="0">
                    <a:pos x="T6" y="T7"/>
                  </a:cxn>
                  <a:cxn ang="0">
                    <a:pos x="T8" y="T9"/>
                  </a:cxn>
                  <a:cxn ang="0">
                    <a:pos x="T10" y="T11"/>
                  </a:cxn>
                </a:cxnLst>
                <a:rect l="0" t="0" r="r" b="b"/>
                <a:pathLst>
                  <a:path w="40" h="37">
                    <a:moveTo>
                      <a:pt x="37" y="15"/>
                    </a:moveTo>
                    <a:cubicBezTo>
                      <a:pt x="40" y="21"/>
                      <a:pt x="34" y="26"/>
                      <a:pt x="31" y="30"/>
                    </a:cubicBezTo>
                    <a:cubicBezTo>
                      <a:pt x="25" y="37"/>
                      <a:pt x="15" y="34"/>
                      <a:pt x="8" y="31"/>
                    </a:cubicBezTo>
                    <a:cubicBezTo>
                      <a:pt x="1" y="29"/>
                      <a:pt x="0" y="19"/>
                      <a:pt x="3" y="12"/>
                    </a:cubicBezTo>
                    <a:cubicBezTo>
                      <a:pt x="5" y="6"/>
                      <a:pt x="11" y="3"/>
                      <a:pt x="16" y="1"/>
                    </a:cubicBezTo>
                    <a:cubicBezTo>
                      <a:pt x="24" y="0"/>
                      <a:pt x="32" y="8"/>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0" name="Freeform 200"/>
              <p:cNvSpPr>
                <a:spLocks/>
              </p:cNvSpPr>
              <p:nvPr userDrawn="1"/>
            </p:nvSpPr>
            <p:spPr bwMode="auto">
              <a:xfrm>
                <a:off x="1018" y="1433"/>
                <a:ext cx="144" cy="315"/>
              </a:xfrm>
              <a:custGeom>
                <a:avLst/>
                <a:gdLst>
                  <a:gd name="T0" fmla="*/ 48 w 61"/>
                  <a:gd name="T1" fmla="*/ 54 h 133"/>
                  <a:gd name="T2" fmla="*/ 61 w 61"/>
                  <a:gd name="T3" fmla="*/ 131 h 133"/>
                  <a:gd name="T4" fmla="*/ 27 w 61"/>
                  <a:gd name="T5" fmla="*/ 105 h 133"/>
                  <a:gd name="T6" fmla="*/ 0 w 61"/>
                  <a:gd name="T7" fmla="*/ 3 h 133"/>
                  <a:gd name="T8" fmla="*/ 6 w 61"/>
                  <a:gd name="T9" fmla="*/ 1 h 133"/>
                  <a:gd name="T10" fmla="*/ 43 w 61"/>
                  <a:gd name="T11" fmla="*/ 42 h 133"/>
                  <a:gd name="T12" fmla="*/ 48 w 61"/>
                  <a:gd name="T13" fmla="*/ 54 h 133"/>
                </a:gdLst>
                <a:ahLst/>
                <a:cxnLst>
                  <a:cxn ang="0">
                    <a:pos x="T0" y="T1"/>
                  </a:cxn>
                  <a:cxn ang="0">
                    <a:pos x="T2" y="T3"/>
                  </a:cxn>
                  <a:cxn ang="0">
                    <a:pos x="T4" y="T5"/>
                  </a:cxn>
                  <a:cxn ang="0">
                    <a:pos x="T6" y="T7"/>
                  </a:cxn>
                  <a:cxn ang="0">
                    <a:pos x="T8" y="T9"/>
                  </a:cxn>
                  <a:cxn ang="0">
                    <a:pos x="T10" y="T11"/>
                  </a:cxn>
                  <a:cxn ang="0">
                    <a:pos x="T12" y="T13"/>
                  </a:cxn>
                </a:cxnLst>
                <a:rect l="0" t="0" r="r" b="b"/>
                <a:pathLst>
                  <a:path w="61" h="133">
                    <a:moveTo>
                      <a:pt x="48" y="54"/>
                    </a:moveTo>
                    <a:cubicBezTo>
                      <a:pt x="61" y="77"/>
                      <a:pt x="53" y="107"/>
                      <a:pt x="61" y="131"/>
                    </a:cubicBezTo>
                    <a:cubicBezTo>
                      <a:pt x="45" y="133"/>
                      <a:pt x="38" y="114"/>
                      <a:pt x="27" y="105"/>
                    </a:cubicBezTo>
                    <a:cubicBezTo>
                      <a:pt x="6" y="76"/>
                      <a:pt x="9" y="37"/>
                      <a:pt x="0" y="3"/>
                    </a:cubicBezTo>
                    <a:cubicBezTo>
                      <a:pt x="2" y="0"/>
                      <a:pt x="4" y="0"/>
                      <a:pt x="6" y="1"/>
                    </a:cubicBezTo>
                    <a:cubicBezTo>
                      <a:pt x="21" y="11"/>
                      <a:pt x="31" y="29"/>
                      <a:pt x="43" y="42"/>
                    </a:cubicBezTo>
                    <a:cubicBezTo>
                      <a:pt x="41" y="49"/>
                      <a:pt x="49" y="49"/>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1" name="Freeform 201"/>
              <p:cNvSpPr>
                <a:spLocks/>
              </p:cNvSpPr>
              <p:nvPr userDrawn="1"/>
            </p:nvSpPr>
            <p:spPr bwMode="auto">
              <a:xfrm>
                <a:off x="4695" y="1438"/>
                <a:ext cx="83" cy="71"/>
              </a:xfrm>
              <a:custGeom>
                <a:avLst/>
                <a:gdLst>
                  <a:gd name="T0" fmla="*/ 35 w 35"/>
                  <a:gd name="T1" fmla="*/ 16 h 30"/>
                  <a:gd name="T2" fmla="*/ 21 w 35"/>
                  <a:gd name="T3" fmla="*/ 30 h 30"/>
                  <a:gd name="T4" fmla="*/ 3 w 35"/>
                  <a:gd name="T5" fmla="*/ 22 h 30"/>
                  <a:gd name="T6" fmla="*/ 13 w 35"/>
                  <a:gd name="T7" fmla="*/ 4 h 30"/>
                  <a:gd name="T8" fmla="*/ 35 w 35"/>
                  <a:gd name="T9" fmla="*/ 16 h 30"/>
                </a:gdLst>
                <a:ahLst/>
                <a:cxnLst>
                  <a:cxn ang="0">
                    <a:pos x="T0" y="T1"/>
                  </a:cxn>
                  <a:cxn ang="0">
                    <a:pos x="T2" y="T3"/>
                  </a:cxn>
                  <a:cxn ang="0">
                    <a:pos x="T4" y="T5"/>
                  </a:cxn>
                  <a:cxn ang="0">
                    <a:pos x="T6" y="T7"/>
                  </a:cxn>
                  <a:cxn ang="0">
                    <a:pos x="T8" y="T9"/>
                  </a:cxn>
                </a:cxnLst>
                <a:rect l="0" t="0" r="r" b="b"/>
                <a:pathLst>
                  <a:path w="35" h="30">
                    <a:moveTo>
                      <a:pt x="35" y="16"/>
                    </a:moveTo>
                    <a:cubicBezTo>
                      <a:pt x="35" y="23"/>
                      <a:pt x="26" y="25"/>
                      <a:pt x="21" y="30"/>
                    </a:cubicBezTo>
                    <a:cubicBezTo>
                      <a:pt x="14" y="29"/>
                      <a:pt x="9" y="26"/>
                      <a:pt x="3" y="22"/>
                    </a:cubicBezTo>
                    <a:cubicBezTo>
                      <a:pt x="0" y="12"/>
                      <a:pt x="8" y="9"/>
                      <a:pt x="13" y="4"/>
                    </a:cubicBezTo>
                    <a:cubicBezTo>
                      <a:pt x="22" y="0"/>
                      <a:pt x="32" y="5"/>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2" name="Freeform 202"/>
              <p:cNvSpPr>
                <a:spLocks/>
              </p:cNvSpPr>
              <p:nvPr userDrawn="1"/>
            </p:nvSpPr>
            <p:spPr bwMode="auto">
              <a:xfrm>
                <a:off x="4893" y="1476"/>
                <a:ext cx="154" cy="222"/>
              </a:xfrm>
              <a:custGeom>
                <a:avLst/>
                <a:gdLst>
                  <a:gd name="T0" fmla="*/ 65 w 65"/>
                  <a:gd name="T1" fmla="*/ 86 h 94"/>
                  <a:gd name="T2" fmla="*/ 59 w 65"/>
                  <a:gd name="T3" fmla="*/ 93 h 94"/>
                  <a:gd name="T4" fmla="*/ 55 w 65"/>
                  <a:gd name="T5" fmla="*/ 93 h 94"/>
                  <a:gd name="T6" fmla="*/ 3 w 65"/>
                  <a:gd name="T7" fmla="*/ 1 h 94"/>
                  <a:gd name="T8" fmla="*/ 9 w 65"/>
                  <a:gd name="T9" fmla="*/ 0 h 94"/>
                  <a:gd name="T10" fmla="*/ 65 w 65"/>
                  <a:gd name="T11" fmla="*/ 86 h 94"/>
                </a:gdLst>
                <a:ahLst/>
                <a:cxnLst>
                  <a:cxn ang="0">
                    <a:pos x="T0" y="T1"/>
                  </a:cxn>
                  <a:cxn ang="0">
                    <a:pos x="T2" y="T3"/>
                  </a:cxn>
                  <a:cxn ang="0">
                    <a:pos x="T4" y="T5"/>
                  </a:cxn>
                  <a:cxn ang="0">
                    <a:pos x="T6" y="T7"/>
                  </a:cxn>
                  <a:cxn ang="0">
                    <a:pos x="T8" y="T9"/>
                  </a:cxn>
                  <a:cxn ang="0">
                    <a:pos x="T10" y="T11"/>
                  </a:cxn>
                </a:cxnLst>
                <a:rect l="0" t="0" r="r" b="b"/>
                <a:pathLst>
                  <a:path w="65" h="94">
                    <a:moveTo>
                      <a:pt x="65" y="86"/>
                    </a:moveTo>
                    <a:cubicBezTo>
                      <a:pt x="65" y="89"/>
                      <a:pt x="64" y="94"/>
                      <a:pt x="59" y="93"/>
                    </a:cubicBezTo>
                    <a:cubicBezTo>
                      <a:pt x="55" y="93"/>
                      <a:pt x="55" y="93"/>
                      <a:pt x="55" y="93"/>
                    </a:cubicBezTo>
                    <a:cubicBezTo>
                      <a:pt x="27" y="67"/>
                      <a:pt x="0" y="39"/>
                      <a:pt x="3" y="1"/>
                    </a:cubicBezTo>
                    <a:cubicBezTo>
                      <a:pt x="9" y="0"/>
                      <a:pt x="9" y="0"/>
                      <a:pt x="9" y="0"/>
                    </a:cubicBezTo>
                    <a:cubicBezTo>
                      <a:pt x="35" y="22"/>
                      <a:pt x="64" y="46"/>
                      <a:pt x="65"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3" name="Freeform 203"/>
              <p:cNvSpPr>
                <a:spLocks/>
              </p:cNvSpPr>
              <p:nvPr userDrawn="1"/>
            </p:nvSpPr>
            <p:spPr bwMode="auto">
              <a:xfrm>
                <a:off x="4785" y="1566"/>
                <a:ext cx="94" cy="89"/>
              </a:xfrm>
              <a:custGeom>
                <a:avLst/>
                <a:gdLst>
                  <a:gd name="T0" fmla="*/ 39 w 40"/>
                  <a:gd name="T1" fmla="*/ 17 h 38"/>
                  <a:gd name="T2" fmla="*/ 30 w 40"/>
                  <a:gd name="T3" fmla="*/ 35 h 38"/>
                  <a:gd name="T4" fmla="*/ 1 w 40"/>
                  <a:gd name="T5" fmla="*/ 23 h 38"/>
                  <a:gd name="T6" fmla="*/ 16 w 40"/>
                  <a:gd name="T7" fmla="*/ 3 h 38"/>
                  <a:gd name="T8" fmla="*/ 39 w 40"/>
                  <a:gd name="T9" fmla="*/ 17 h 38"/>
                </a:gdLst>
                <a:ahLst/>
                <a:cxnLst>
                  <a:cxn ang="0">
                    <a:pos x="T0" y="T1"/>
                  </a:cxn>
                  <a:cxn ang="0">
                    <a:pos x="T2" y="T3"/>
                  </a:cxn>
                  <a:cxn ang="0">
                    <a:pos x="T4" y="T5"/>
                  </a:cxn>
                  <a:cxn ang="0">
                    <a:pos x="T6" y="T7"/>
                  </a:cxn>
                  <a:cxn ang="0">
                    <a:pos x="T8" y="T9"/>
                  </a:cxn>
                </a:cxnLst>
                <a:rect l="0" t="0" r="r" b="b"/>
                <a:pathLst>
                  <a:path w="40" h="38">
                    <a:moveTo>
                      <a:pt x="39" y="17"/>
                    </a:moveTo>
                    <a:cubicBezTo>
                      <a:pt x="40" y="25"/>
                      <a:pt x="35" y="30"/>
                      <a:pt x="30" y="35"/>
                    </a:cubicBezTo>
                    <a:cubicBezTo>
                      <a:pt x="20" y="38"/>
                      <a:pt x="3" y="37"/>
                      <a:pt x="1" y="23"/>
                    </a:cubicBezTo>
                    <a:cubicBezTo>
                      <a:pt x="0" y="13"/>
                      <a:pt x="11" y="8"/>
                      <a:pt x="16" y="3"/>
                    </a:cubicBezTo>
                    <a:cubicBezTo>
                      <a:pt x="27" y="0"/>
                      <a:pt x="35" y="8"/>
                      <a:pt x="3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4" name="Freeform 204"/>
              <p:cNvSpPr>
                <a:spLocks/>
              </p:cNvSpPr>
              <p:nvPr userDrawn="1"/>
            </p:nvSpPr>
            <p:spPr bwMode="auto">
              <a:xfrm>
                <a:off x="4539" y="1606"/>
                <a:ext cx="217" cy="239"/>
              </a:xfrm>
              <a:custGeom>
                <a:avLst/>
                <a:gdLst>
                  <a:gd name="T0" fmla="*/ 80 w 92"/>
                  <a:gd name="T1" fmla="*/ 20 h 101"/>
                  <a:gd name="T2" fmla="*/ 5 w 92"/>
                  <a:gd name="T3" fmla="*/ 101 h 101"/>
                  <a:gd name="T4" fmla="*/ 3 w 92"/>
                  <a:gd name="T5" fmla="*/ 87 h 101"/>
                  <a:gd name="T6" fmla="*/ 77 w 92"/>
                  <a:gd name="T7" fmla="*/ 0 h 101"/>
                  <a:gd name="T8" fmla="*/ 80 w 92"/>
                  <a:gd name="T9" fmla="*/ 20 h 101"/>
                </a:gdLst>
                <a:ahLst/>
                <a:cxnLst>
                  <a:cxn ang="0">
                    <a:pos x="T0" y="T1"/>
                  </a:cxn>
                  <a:cxn ang="0">
                    <a:pos x="T2" y="T3"/>
                  </a:cxn>
                  <a:cxn ang="0">
                    <a:pos x="T4" y="T5"/>
                  </a:cxn>
                  <a:cxn ang="0">
                    <a:pos x="T6" y="T7"/>
                  </a:cxn>
                  <a:cxn ang="0">
                    <a:pos x="T8" y="T9"/>
                  </a:cxn>
                </a:cxnLst>
                <a:rect l="0" t="0" r="r" b="b"/>
                <a:pathLst>
                  <a:path w="92" h="101">
                    <a:moveTo>
                      <a:pt x="80" y="20"/>
                    </a:moveTo>
                    <a:cubicBezTo>
                      <a:pt x="66" y="56"/>
                      <a:pt x="30" y="74"/>
                      <a:pt x="5" y="101"/>
                    </a:cubicBezTo>
                    <a:cubicBezTo>
                      <a:pt x="0" y="98"/>
                      <a:pt x="2" y="91"/>
                      <a:pt x="3" y="87"/>
                    </a:cubicBezTo>
                    <a:cubicBezTo>
                      <a:pt x="12" y="50"/>
                      <a:pt x="41" y="14"/>
                      <a:pt x="77" y="0"/>
                    </a:cubicBezTo>
                    <a:cubicBezTo>
                      <a:pt x="92" y="2"/>
                      <a:pt x="77" y="12"/>
                      <a:pt x="8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5" name="Freeform 205"/>
              <p:cNvSpPr>
                <a:spLocks/>
              </p:cNvSpPr>
              <p:nvPr userDrawn="1"/>
            </p:nvSpPr>
            <p:spPr bwMode="auto">
              <a:xfrm>
                <a:off x="4813" y="1693"/>
                <a:ext cx="85" cy="71"/>
              </a:xfrm>
              <a:custGeom>
                <a:avLst/>
                <a:gdLst>
                  <a:gd name="T0" fmla="*/ 36 w 36"/>
                  <a:gd name="T1" fmla="*/ 12 h 30"/>
                  <a:gd name="T2" fmla="*/ 22 w 36"/>
                  <a:gd name="T3" fmla="*/ 30 h 30"/>
                  <a:gd name="T4" fmla="*/ 1 w 36"/>
                  <a:gd name="T5" fmla="*/ 19 h 30"/>
                  <a:gd name="T6" fmla="*/ 13 w 36"/>
                  <a:gd name="T7" fmla="*/ 2 h 30"/>
                  <a:gd name="T8" fmla="*/ 36 w 36"/>
                  <a:gd name="T9" fmla="*/ 12 h 30"/>
                </a:gdLst>
                <a:ahLst/>
                <a:cxnLst>
                  <a:cxn ang="0">
                    <a:pos x="T0" y="T1"/>
                  </a:cxn>
                  <a:cxn ang="0">
                    <a:pos x="T2" y="T3"/>
                  </a:cxn>
                  <a:cxn ang="0">
                    <a:pos x="T4" y="T5"/>
                  </a:cxn>
                  <a:cxn ang="0">
                    <a:pos x="T6" y="T7"/>
                  </a:cxn>
                  <a:cxn ang="0">
                    <a:pos x="T8" y="T9"/>
                  </a:cxn>
                </a:cxnLst>
                <a:rect l="0" t="0" r="r" b="b"/>
                <a:pathLst>
                  <a:path w="36" h="30">
                    <a:moveTo>
                      <a:pt x="36" y="12"/>
                    </a:moveTo>
                    <a:cubicBezTo>
                      <a:pt x="36" y="21"/>
                      <a:pt x="27" y="25"/>
                      <a:pt x="22" y="30"/>
                    </a:cubicBezTo>
                    <a:cubicBezTo>
                      <a:pt x="14" y="29"/>
                      <a:pt x="7" y="27"/>
                      <a:pt x="1" y="19"/>
                    </a:cubicBezTo>
                    <a:cubicBezTo>
                      <a:pt x="0" y="9"/>
                      <a:pt x="8" y="6"/>
                      <a:pt x="13" y="2"/>
                    </a:cubicBezTo>
                    <a:cubicBezTo>
                      <a:pt x="23" y="0"/>
                      <a:pt x="32" y="4"/>
                      <a:pt x="3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6" name="Freeform 206"/>
              <p:cNvSpPr>
                <a:spLocks noEditPoints="1"/>
              </p:cNvSpPr>
              <p:nvPr userDrawn="1"/>
            </p:nvSpPr>
            <p:spPr bwMode="auto">
              <a:xfrm>
                <a:off x="2481" y="-2430"/>
                <a:ext cx="784" cy="114"/>
              </a:xfrm>
              <a:custGeom>
                <a:avLst/>
                <a:gdLst>
                  <a:gd name="T0" fmla="*/ 308 w 332"/>
                  <a:gd name="T1" fmla="*/ 0 h 48"/>
                  <a:gd name="T2" fmla="*/ 332 w 332"/>
                  <a:gd name="T3" fmla="*/ 24 h 48"/>
                  <a:gd name="T4" fmla="*/ 308 w 332"/>
                  <a:gd name="T5" fmla="*/ 48 h 48"/>
                  <a:gd name="T6" fmla="*/ 23 w 332"/>
                  <a:gd name="T7" fmla="*/ 48 h 48"/>
                  <a:gd name="T8" fmla="*/ 0 w 332"/>
                  <a:gd name="T9" fmla="*/ 24 h 48"/>
                  <a:gd name="T10" fmla="*/ 23 w 332"/>
                  <a:gd name="T11" fmla="*/ 0 h 48"/>
                  <a:gd name="T12" fmla="*/ 308 w 332"/>
                  <a:gd name="T13" fmla="*/ 0 h 48"/>
                  <a:gd name="T14" fmla="*/ 107 w 332"/>
                  <a:gd name="T15" fmla="*/ 42 h 48"/>
                  <a:gd name="T16" fmla="*/ 93 w 332"/>
                  <a:gd name="T17" fmla="*/ 8 h 48"/>
                  <a:gd name="T18" fmla="*/ 65 w 332"/>
                  <a:gd name="T19" fmla="*/ 8 h 48"/>
                  <a:gd name="T20" fmla="*/ 79 w 332"/>
                  <a:gd name="T21" fmla="*/ 42 h 48"/>
                  <a:gd name="T22" fmla="*/ 107 w 332"/>
                  <a:gd name="T23" fmla="*/ 42 h 48"/>
                  <a:gd name="T24" fmla="*/ 223 w 332"/>
                  <a:gd name="T25" fmla="*/ 42 h 48"/>
                  <a:gd name="T26" fmla="*/ 210 w 332"/>
                  <a:gd name="T27" fmla="*/ 8 h 48"/>
                  <a:gd name="T28" fmla="*/ 182 w 332"/>
                  <a:gd name="T29" fmla="*/ 8 h 48"/>
                  <a:gd name="T30" fmla="*/ 196 w 332"/>
                  <a:gd name="T31" fmla="*/ 42 h 48"/>
                  <a:gd name="T32" fmla="*/ 223 w 332"/>
                  <a:gd name="T33" fmla="*/ 42 h 48"/>
                  <a:gd name="T34" fmla="*/ 309 w 332"/>
                  <a:gd name="T35" fmla="*/ 8 h 48"/>
                  <a:gd name="T36" fmla="*/ 299 w 332"/>
                  <a:gd name="T37" fmla="*/ 8 h 48"/>
                  <a:gd name="T38" fmla="*/ 310 w 332"/>
                  <a:gd name="T39" fmla="*/ 42 h 48"/>
                  <a:gd name="T40" fmla="*/ 309 w 332"/>
                  <a:gd name="T41"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2" h="48">
                    <a:moveTo>
                      <a:pt x="308" y="0"/>
                    </a:moveTo>
                    <a:cubicBezTo>
                      <a:pt x="321" y="0"/>
                      <a:pt x="332" y="11"/>
                      <a:pt x="332" y="24"/>
                    </a:cubicBezTo>
                    <a:cubicBezTo>
                      <a:pt x="332" y="38"/>
                      <a:pt x="321" y="48"/>
                      <a:pt x="308" y="48"/>
                    </a:cubicBezTo>
                    <a:cubicBezTo>
                      <a:pt x="23" y="48"/>
                      <a:pt x="23" y="48"/>
                      <a:pt x="23" y="48"/>
                    </a:cubicBezTo>
                    <a:cubicBezTo>
                      <a:pt x="10" y="48"/>
                      <a:pt x="0" y="38"/>
                      <a:pt x="0" y="24"/>
                    </a:cubicBezTo>
                    <a:cubicBezTo>
                      <a:pt x="0" y="11"/>
                      <a:pt x="10" y="0"/>
                      <a:pt x="23" y="0"/>
                    </a:cubicBezTo>
                    <a:cubicBezTo>
                      <a:pt x="308" y="0"/>
                      <a:pt x="308" y="0"/>
                      <a:pt x="308" y="0"/>
                    </a:cubicBezTo>
                    <a:close/>
                    <a:moveTo>
                      <a:pt x="107" y="42"/>
                    </a:moveTo>
                    <a:cubicBezTo>
                      <a:pt x="135" y="42"/>
                      <a:pt x="108" y="8"/>
                      <a:pt x="93" y="8"/>
                    </a:cubicBezTo>
                    <a:cubicBezTo>
                      <a:pt x="65" y="8"/>
                      <a:pt x="65" y="8"/>
                      <a:pt x="65" y="8"/>
                    </a:cubicBezTo>
                    <a:cubicBezTo>
                      <a:pt x="38" y="8"/>
                      <a:pt x="64" y="42"/>
                      <a:pt x="79" y="42"/>
                    </a:cubicBezTo>
                    <a:cubicBezTo>
                      <a:pt x="107" y="42"/>
                      <a:pt x="107" y="42"/>
                      <a:pt x="107" y="42"/>
                    </a:cubicBezTo>
                    <a:close/>
                    <a:moveTo>
                      <a:pt x="223" y="42"/>
                    </a:moveTo>
                    <a:cubicBezTo>
                      <a:pt x="251" y="42"/>
                      <a:pt x="225" y="8"/>
                      <a:pt x="210" y="8"/>
                    </a:cubicBezTo>
                    <a:cubicBezTo>
                      <a:pt x="182" y="8"/>
                      <a:pt x="182" y="8"/>
                      <a:pt x="182" y="8"/>
                    </a:cubicBezTo>
                    <a:cubicBezTo>
                      <a:pt x="154" y="8"/>
                      <a:pt x="181" y="42"/>
                      <a:pt x="196" y="42"/>
                    </a:cubicBezTo>
                    <a:cubicBezTo>
                      <a:pt x="223" y="42"/>
                      <a:pt x="223" y="42"/>
                      <a:pt x="223" y="42"/>
                    </a:cubicBezTo>
                    <a:close/>
                    <a:moveTo>
                      <a:pt x="309" y="8"/>
                    </a:moveTo>
                    <a:cubicBezTo>
                      <a:pt x="299" y="8"/>
                      <a:pt x="299" y="8"/>
                      <a:pt x="299" y="8"/>
                    </a:cubicBezTo>
                    <a:cubicBezTo>
                      <a:pt x="271" y="8"/>
                      <a:pt x="295" y="42"/>
                      <a:pt x="310" y="42"/>
                    </a:cubicBezTo>
                    <a:cubicBezTo>
                      <a:pt x="328" y="42"/>
                      <a:pt x="329" y="8"/>
                      <a:pt x="30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7" name="Freeform 207"/>
              <p:cNvSpPr>
                <a:spLocks noEditPoints="1"/>
              </p:cNvSpPr>
              <p:nvPr userDrawn="1"/>
            </p:nvSpPr>
            <p:spPr bwMode="auto">
              <a:xfrm>
                <a:off x="3100" y="-1657"/>
                <a:ext cx="354" cy="575"/>
              </a:xfrm>
              <a:custGeom>
                <a:avLst/>
                <a:gdLst>
                  <a:gd name="T0" fmla="*/ 21 w 150"/>
                  <a:gd name="T1" fmla="*/ 0 h 243"/>
                  <a:gd name="T2" fmla="*/ 76 w 150"/>
                  <a:gd name="T3" fmla="*/ 21 h 243"/>
                  <a:gd name="T4" fmla="*/ 129 w 150"/>
                  <a:gd name="T5" fmla="*/ 0 h 243"/>
                  <a:gd name="T6" fmla="*/ 108 w 150"/>
                  <a:gd name="T7" fmla="*/ 80 h 243"/>
                  <a:gd name="T8" fmla="*/ 150 w 150"/>
                  <a:gd name="T9" fmla="*/ 71 h 243"/>
                  <a:gd name="T10" fmla="*/ 136 w 150"/>
                  <a:gd name="T11" fmla="*/ 120 h 243"/>
                  <a:gd name="T12" fmla="*/ 150 w 150"/>
                  <a:gd name="T13" fmla="*/ 167 h 243"/>
                  <a:gd name="T14" fmla="*/ 113 w 150"/>
                  <a:gd name="T15" fmla="*/ 156 h 243"/>
                  <a:gd name="T16" fmla="*/ 129 w 150"/>
                  <a:gd name="T17" fmla="*/ 243 h 243"/>
                  <a:gd name="T18" fmla="*/ 76 w 150"/>
                  <a:gd name="T19" fmla="*/ 222 h 243"/>
                  <a:gd name="T20" fmla="*/ 21 w 150"/>
                  <a:gd name="T21" fmla="*/ 243 h 243"/>
                  <a:gd name="T22" fmla="*/ 43 w 150"/>
                  <a:gd name="T23" fmla="*/ 156 h 243"/>
                  <a:gd name="T24" fmla="*/ 0 w 150"/>
                  <a:gd name="T25" fmla="*/ 169 h 243"/>
                  <a:gd name="T26" fmla="*/ 11 w 150"/>
                  <a:gd name="T27" fmla="*/ 120 h 243"/>
                  <a:gd name="T28" fmla="*/ 0 w 150"/>
                  <a:gd name="T29" fmla="*/ 73 h 243"/>
                  <a:gd name="T30" fmla="*/ 41 w 150"/>
                  <a:gd name="T31" fmla="*/ 80 h 243"/>
                  <a:gd name="T32" fmla="*/ 21 w 150"/>
                  <a:gd name="T33" fmla="*/ 0 h 243"/>
                  <a:gd name="T34" fmla="*/ 101 w 150"/>
                  <a:gd name="T35" fmla="*/ 145 h 243"/>
                  <a:gd name="T36" fmla="*/ 115 w 150"/>
                  <a:gd name="T37" fmla="*/ 113 h 243"/>
                  <a:gd name="T38" fmla="*/ 75 w 150"/>
                  <a:gd name="T39" fmla="*/ 82 h 243"/>
                  <a:gd name="T40" fmla="*/ 39 w 150"/>
                  <a:gd name="T41" fmla="*/ 112 h 243"/>
                  <a:gd name="T42" fmla="*/ 58 w 150"/>
                  <a:gd name="T43" fmla="*/ 145 h 243"/>
                  <a:gd name="T44" fmla="*/ 101 w 150"/>
                  <a:gd name="T45" fmla="*/ 145 h 243"/>
                  <a:gd name="T46" fmla="*/ 48 w 150"/>
                  <a:gd name="T47" fmla="*/ 115 h 243"/>
                  <a:gd name="T48" fmla="*/ 77 w 150"/>
                  <a:gd name="T49" fmla="*/ 119 h 243"/>
                  <a:gd name="T50" fmla="*/ 107 w 150"/>
                  <a:gd name="T51" fmla="*/ 115 h 243"/>
                  <a:gd name="T52" fmla="*/ 77 w 150"/>
                  <a:gd name="T53" fmla="*/ 103 h 243"/>
                  <a:gd name="T54" fmla="*/ 48 w 150"/>
                  <a:gd name="T55" fmla="*/ 11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0" h="243">
                    <a:moveTo>
                      <a:pt x="21" y="0"/>
                    </a:moveTo>
                    <a:cubicBezTo>
                      <a:pt x="76" y="21"/>
                      <a:pt x="76" y="21"/>
                      <a:pt x="76" y="21"/>
                    </a:cubicBezTo>
                    <a:cubicBezTo>
                      <a:pt x="129" y="0"/>
                      <a:pt x="129" y="0"/>
                      <a:pt x="129" y="0"/>
                    </a:cubicBezTo>
                    <a:cubicBezTo>
                      <a:pt x="108" y="80"/>
                      <a:pt x="108" y="80"/>
                      <a:pt x="108" y="80"/>
                    </a:cubicBezTo>
                    <a:cubicBezTo>
                      <a:pt x="150" y="71"/>
                      <a:pt x="150" y="71"/>
                      <a:pt x="150" y="71"/>
                    </a:cubicBezTo>
                    <a:cubicBezTo>
                      <a:pt x="136" y="120"/>
                      <a:pt x="136" y="120"/>
                      <a:pt x="136" y="120"/>
                    </a:cubicBezTo>
                    <a:cubicBezTo>
                      <a:pt x="150" y="167"/>
                      <a:pt x="150" y="167"/>
                      <a:pt x="150" y="167"/>
                    </a:cubicBezTo>
                    <a:cubicBezTo>
                      <a:pt x="113" y="156"/>
                      <a:pt x="113" y="156"/>
                      <a:pt x="113" y="156"/>
                    </a:cubicBezTo>
                    <a:cubicBezTo>
                      <a:pt x="129" y="243"/>
                      <a:pt x="129" y="243"/>
                      <a:pt x="129" y="243"/>
                    </a:cubicBezTo>
                    <a:cubicBezTo>
                      <a:pt x="76" y="222"/>
                      <a:pt x="76" y="222"/>
                      <a:pt x="76" y="222"/>
                    </a:cubicBezTo>
                    <a:cubicBezTo>
                      <a:pt x="21" y="243"/>
                      <a:pt x="21" y="243"/>
                      <a:pt x="21" y="243"/>
                    </a:cubicBezTo>
                    <a:cubicBezTo>
                      <a:pt x="43" y="156"/>
                      <a:pt x="43" y="156"/>
                      <a:pt x="43" y="156"/>
                    </a:cubicBezTo>
                    <a:cubicBezTo>
                      <a:pt x="0" y="169"/>
                      <a:pt x="0" y="169"/>
                      <a:pt x="0" y="169"/>
                    </a:cubicBezTo>
                    <a:cubicBezTo>
                      <a:pt x="11" y="120"/>
                      <a:pt x="11" y="120"/>
                      <a:pt x="11" y="120"/>
                    </a:cubicBezTo>
                    <a:cubicBezTo>
                      <a:pt x="0" y="73"/>
                      <a:pt x="0" y="73"/>
                      <a:pt x="0" y="73"/>
                    </a:cubicBezTo>
                    <a:cubicBezTo>
                      <a:pt x="41" y="80"/>
                      <a:pt x="41" y="80"/>
                      <a:pt x="41" y="80"/>
                    </a:cubicBezTo>
                    <a:cubicBezTo>
                      <a:pt x="21" y="0"/>
                      <a:pt x="21" y="0"/>
                      <a:pt x="21" y="0"/>
                    </a:cubicBezTo>
                    <a:close/>
                    <a:moveTo>
                      <a:pt x="101" y="145"/>
                    </a:moveTo>
                    <a:cubicBezTo>
                      <a:pt x="114" y="145"/>
                      <a:pt x="115" y="128"/>
                      <a:pt x="115" y="113"/>
                    </a:cubicBezTo>
                    <a:cubicBezTo>
                      <a:pt x="115" y="80"/>
                      <a:pt x="89" y="113"/>
                      <a:pt x="75" y="82"/>
                    </a:cubicBezTo>
                    <a:cubicBezTo>
                      <a:pt x="65" y="108"/>
                      <a:pt x="39" y="84"/>
                      <a:pt x="39" y="112"/>
                    </a:cubicBezTo>
                    <a:cubicBezTo>
                      <a:pt x="39" y="132"/>
                      <a:pt x="38" y="145"/>
                      <a:pt x="58" y="145"/>
                    </a:cubicBezTo>
                    <a:cubicBezTo>
                      <a:pt x="101" y="145"/>
                      <a:pt x="101" y="145"/>
                      <a:pt x="101" y="145"/>
                    </a:cubicBezTo>
                    <a:close/>
                    <a:moveTo>
                      <a:pt x="48" y="115"/>
                    </a:moveTo>
                    <a:cubicBezTo>
                      <a:pt x="48" y="127"/>
                      <a:pt x="65" y="119"/>
                      <a:pt x="77" y="119"/>
                    </a:cubicBezTo>
                    <a:cubicBezTo>
                      <a:pt x="90" y="119"/>
                      <a:pt x="107" y="127"/>
                      <a:pt x="107" y="115"/>
                    </a:cubicBezTo>
                    <a:cubicBezTo>
                      <a:pt x="107" y="97"/>
                      <a:pt x="90" y="103"/>
                      <a:pt x="77" y="103"/>
                    </a:cubicBezTo>
                    <a:cubicBezTo>
                      <a:pt x="65" y="103"/>
                      <a:pt x="48" y="97"/>
                      <a:pt x="48"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8" name="Freeform 208"/>
              <p:cNvSpPr>
                <a:spLocks/>
              </p:cNvSpPr>
              <p:nvPr userDrawn="1"/>
            </p:nvSpPr>
            <p:spPr bwMode="auto">
              <a:xfrm>
                <a:off x="2828" y="-1463"/>
                <a:ext cx="83" cy="85"/>
              </a:xfrm>
              <a:custGeom>
                <a:avLst/>
                <a:gdLst>
                  <a:gd name="T0" fmla="*/ 21 w 83"/>
                  <a:gd name="T1" fmla="*/ 85 h 85"/>
                  <a:gd name="T2" fmla="*/ 21 w 83"/>
                  <a:gd name="T3" fmla="*/ 62 h 85"/>
                  <a:gd name="T4" fmla="*/ 0 w 83"/>
                  <a:gd name="T5" fmla="*/ 57 h 85"/>
                  <a:gd name="T6" fmla="*/ 17 w 83"/>
                  <a:gd name="T7" fmla="*/ 40 h 85"/>
                  <a:gd name="T8" fmla="*/ 5 w 83"/>
                  <a:gd name="T9" fmla="*/ 19 h 85"/>
                  <a:gd name="T10" fmla="*/ 28 w 83"/>
                  <a:gd name="T11" fmla="*/ 21 h 85"/>
                  <a:gd name="T12" fmla="*/ 40 w 83"/>
                  <a:gd name="T13" fmla="*/ 0 h 85"/>
                  <a:gd name="T14" fmla="*/ 54 w 83"/>
                  <a:gd name="T15" fmla="*/ 21 h 85"/>
                  <a:gd name="T16" fmla="*/ 76 w 83"/>
                  <a:gd name="T17" fmla="*/ 19 h 85"/>
                  <a:gd name="T18" fmla="*/ 66 w 83"/>
                  <a:gd name="T19" fmla="*/ 40 h 85"/>
                  <a:gd name="T20" fmla="*/ 83 w 83"/>
                  <a:gd name="T21" fmla="*/ 57 h 85"/>
                  <a:gd name="T22" fmla="*/ 62 w 83"/>
                  <a:gd name="T23" fmla="*/ 62 h 85"/>
                  <a:gd name="T24" fmla="*/ 62 w 83"/>
                  <a:gd name="T25" fmla="*/ 85 h 85"/>
                  <a:gd name="T26" fmla="*/ 40 w 83"/>
                  <a:gd name="T27" fmla="*/ 69 h 85"/>
                  <a:gd name="T28" fmla="*/ 21 w 83"/>
                  <a:gd name="T29" fmla="*/ 85 h 85"/>
                  <a:gd name="T30" fmla="*/ 21 w 83"/>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85">
                    <a:moveTo>
                      <a:pt x="21" y="85"/>
                    </a:moveTo>
                    <a:lnTo>
                      <a:pt x="21" y="62"/>
                    </a:lnTo>
                    <a:lnTo>
                      <a:pt x="0" y="57"/>
                    </a:lnTo>
                    <a:lnTo>
                      <a:pt x="17" y="40"/>
                    </a:lnTo>
                    <a:lnTo>
                      <a:pt x="5" y="19"/>
                    </a:lnTo>
                    <a:lnTo>
                      <a:pt x="28" y="21"/>
                    </a:lnTo>
                    <a:lnTo>
                      <a:pt x="40" y="0"/>
                    </a:lnTo>
                    <a:lnTo>
                      <a:pt x="54" y="21"/>
                    </a:lnTo>
                    <a:lnTo>
                      <a:pt x="76" y="19"/>
                    </a:lnTo>
                    <a:lnTo>
                      <a:pt x="66" y="40"/>
                    </a:lnTo>
                    <a:lnTo>
                      <a:pt x="83" y="57"/>
                    </a:lnTo>
                    <a:lnTo>
                      <a:pt x="62" y="62"/>
                    </a:lnTo>
                    <a:lnTo>
                      <a:pt x="62" y="85"/>
                    </a:lnTo>
                    <a:lnTo>
                      <a:pt x="40" y="69"/>
                    </a:lnTo>
                    <a:lnTo>
                      <a:pt x="21" y="85"/>
                    </a:lnTo>
                    <a:lnTo>
                      <a:pt x="21"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9" name="Freeform 209"/>
              <p:cNvSpPr>
                <a:spLocks/>
              </p:cNvSpPr>
              <p:nvPr userDrawn="1"/>
            </p:nvSpPr>
            <p:spPr bwMode="auto">
              <a:xfrm>
                <a:off x="2726" y="-1335"/>
                <a:ext cx="86" cy="85"/>
              </a:xfrm>
              <a:custGeom>
                <a:avLst/>
                <a:gdLst>
                  <a:gd name="T0" fmla="*/ 24 w 86"/>
                  <a:gd name="T1" fmla="*/ 85 h 85"/>
                  <a:gd name="T2" fmla="*/ 24 w 86"/>
                  <a:gd name="T3" fmla="*/ 61 h 85"/>
                  <a:gd name="T4" fmla="*/ 0 w 86"/>
                  <a:gd name="T5" fmla="*/ 57 h 85"/>
                  <a:gd name="T6" fmla="*/ 19 w 86"/>
                  <a:gd name="T7" fmla="*/ 40 h 85"/>
                  <a:gd name="T8" fmla="*/ 8 w 86"/>
                  <a:gd name="T9" fmla="*/ 21 h 85"/>
                  <a:gd name="T10" fmla="*/ 29 w 86"/>
                  <a:gd name="T11" fmla="*/ 24 h 85"/>
                  <a:gd name="T12" fmla="*/ 43 w 86"/>
                  <a:gd name="T13" fmla="*/ 0 h 85"/>
                  <a:gd name="T14" fmla="*/ 57 w 86"/>
                  <a:gd name="T15" fmla="*/ 24 h 85"/>
                  <a:gd name="T16" fmla="*/ 78 w 86"/>
                  <a:gd name="T17" fmla="*/ 21 h 85"/>
                  <a:gd name="T18" fmla="*/ 69 w 86"/>
                  <a:gd name="T19" fmla="*/ 40 h 85"/>
                  <a:gd name="T20" fmla="*/ 86 w 86"/>
                  <a:gd name="T21" fmla="*/ 57 h 85"/>
                  <a:gd name="T22" fmla="*/ 64 w 86"/>
                  <a:gd name="T23" fmla="*/ 61 h 85"/>
                  <a:gd name="T24" fmla="*/ 64 w 86"/>
                  <a:gd name="T25" fmla="*/ 85 h 85"/>
                  <a:gd name="T26" fmla="*/ 43 w 86"/>
                  <a:gd name="T27" fmla="*/ 71 h 85"/>
                  <a:gd name="T28" fmla="*/ 24 w 86"/>
                  <a:gd name="T29" fmla="*/ 85 h 85"/>
                  <a:gd name="T30" fmla="*/ 24 w 86"/>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85">
                    <a:moveTo>
                      <a:pt x="24" y="85"/>
                    </a:moveTo>
                    <a:lnTo>
                      <a:pt x="24" y="61"/>
                    </a:lnTo>
                    <a:lnTo>
                      <a:pt x="0" y="57"/>
                    </a:lnTo>
                    <a:lnTo>
                      <a:pt x="19" y="40"/>
                    </a:lnTo>
                    <a:lnTo>
                      <a:pt x="8" y="21"/>
                    </a:lnTo>
                    <a:lnTo>
                      <a:pt x="29" y="24"/>
                    </a:lnTo>
                    <a:lnTo>
                      <a:pt x="43" y="0"/>
                    </a:lnTo>
                    <a:lnTo>
                      <a:pt x="57" y="24"/>
                    </a:lnTo>
                    <a:lnTo>
                      <a:pt x="78" y="21"/>
                    </a:lnTo>
                    <a:lnTo>
                      <a:pt x="69" y="40"/>
                    </a:lnTo>
                    <a:lnTo>
                      <a:pt x="86" y="57"/>
                    </a:lnTo>
                    <a:lnTo>
                      <a:pt x="64" y="61"/>
                    </a:lnTo>
                    <a:lnTo>
                      <a:pt x="64" y="85"/>
                    </a:lnTo>
                    <a:lnTo>
                      <a:pt x="43" y="71"/>
                    </a:lnTo>
                    <a:lnTo>
                      <a:pt x="24" y="85"/>
                    </a:lnTo>
                    <a:lnTo>
                      <a:pt x="2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0" name="Freeform 210"/>
              <p:cNvSpPr>
                <a:spLocks/>
              </p:cNvSpPr>
              <p:nvPr userDrawn="1"/>
            </p:nvSpPr>
            <p:spPr bwMode="auto">
              <a:xfrm>
                <a:off x="2897" y="-1352"/>
                <a:ext cx="82" cy="85"/>
              </a:xfrm>
              <a:custGeom>
                <a:avLst/>
                <a:gdLst>
                  <a:gd name="T0" fmla="*/ 21 w 82"/>
                  <a:gd name="T1" fmla="*/ 85 h 85"/>
                  <a:gd name="T2" fmla="*/ 21 w 82"/>
                  <a:gd name="T3" fmla="*/ 62 h 85"/>
                  <a:gd name="T4" fmla="*/ 0 w 82"/>
                  <a:gd name="T5" fmla="*/ 59 h 85"/>
                  <a:gd name="T6" fmla="*/ 16 w 82"/>
                  <a:gd name="T7" fmla="*/ 41 h 85"/>
                  <a:gd name="T8" fmla="*/ 7 w 82"/>
                  <a:gd name="T9" fmla="*/ 22 h 85"/>
                  <a:gd name="T10" fmla="*/ 28 w 82"/>
                  <a:gd name="T11" fmla="*/ 24 h 85"/>
                  <a:gd name="T12" fmla="*/ 42 w 82"/>
                  <a:gd name="T13" fmla="*/ 0 h 85"/>
                  <a:gd name="T14" fmla="*/ 54 w 82"/>
                  <a:gd name="T15" fmla="*/ 24 h 85"/>
                  <a:gd name="T16" fmla="*/ 78 w 82"/>
                  <a:gd name="T17" fmla="*/ 22 h 85"/>
                  <a:gd name="T18" fmla="*/ 66 w 82"/>
                  <a:gd name="T19" fmla="*/ 41 h 85"/>
                  <a:gd name="T20" fmla="*/ 82 w 82"/>
                  <a:gd name="T21" fmla="*/ 59 h 85"/>
                  <a:gd name="T22" fmla="*/ 61 w 82"/>
                  <a:gd name="T23" fmla="*/ 62 h 85"/>
                  <a:gd name="T24" fmla="*/ 61 w 82"/>
                  <a:gd name="T25" fmla="*/ 85 h 85"/>
                  <a:gd name="T26" fmla="*/ 42 w 82"/>
                  <a:gd name="T27" fmla="*/ 71 h 85"/>
                  <a:gd name="T28" fmla="*/ 21 w 82"/>
                  <a:gd name="T29" fmla="*/ 85 h 85"/>
                  <a:gd name="T30" fmla="*/ 21 w 82"/>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85">
                    <a:moveTo>
                      <a:pt x="21" y="85"/>
                    </a:moveTo>
                    <a:lnTo>
                      <a:pt x="21" y="62"/>
                    </a:lnTo>
                    <a:lnTo>
                      <a:pt x="0" y="59"/>
                    </a:lnTo>
                    <a:lnTo>
                      <a:pt x="16" y="41"/>
                    </a:lnTo>
                    <a:lnTo>
                      <a:pt x="7" y="22"/>
                    </a:lnTo>
                    <a:lnTo>
                      <a:pt x="28" y="24"/>
                    </a:lnTo>
                    <a:lnTo>
                      <a:pt x="42" y="0"/>
                    </a:lnTo>
                    <a:lnTo>
                      <a:pt x="54" y="24"/>
                    </a:lnTo>
                    <a:lnTo>
                      <a:pt x="78" y="22"/>
                    </a:lnTo>
                    <a:lnTo>
                      <a:pt x="66" y="41"/>
                    </a:lnTo>
                    <a:lnTo>
                      <a:pt x="82" y="59"/>
                    </a:lnTo>
                    <a:lnTo>
                      <a:pt x="61" y="62"/>
                    </a:lnTo>
                    <a:lnTo>
                      <a:pt x="61" y="85"/>
                    </a:lnTo>
                    <a:lnTo>
                      <a:pt x="42" y="71"/>
                    </a:lnTo>
                    <a:lnTo>
                      <a:pt x="21" y="85"/>
                    </a:lnTo>
                    <a:lnTo>
                      <a:pt x="21"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1" name="Freeform 211"/>
              <p:cNvSpPr>
                <a:spLocks/>
              </p:cNvSpPr>
              <p:nvPr userDrawn="1"/>
            </p:nvSpPr>
            <p:spPr bwMode="auto">
              <a:xfrm>
                <a:off x="2925" y="-1219"/>
                <a:ext cx="47" cy="49"/>
              </a:xfrm>
              <a:custGeom>
                <a:avLst/>
                <a:gdLst>
                  <a:gd name="T0" fmla="*/ 14 w 47"/>
                  <a:gd name="T1" fmla="*/ 49 h 49"/>
                  <a:gd name="T2" fmla="*/ 14 w 47"/>
                  <a:gd name="T3" fmla="*/ 35 h 49"/>
                  <a:gd name="T4" fmla="*/ 0 w 47"/>
                  <a:gd name="T5" fmla="*/ 33 h 49"/>
                  <a:gd name="T6" fmla="*/ 12 w 47"/>
                  <a:gd name="T7" fmla="*/ 23 h 49"/>
                  <a:gd name="T8" fmla="*/ 5 w 47"/>
                  <a:gd name="T9" fmla="*/ 12 h 49"/>
                  <a:gd name="T10" fmla="*/ 17 w 47"/>
                  <a:gd name="T11" fmla="*/ 14 h 49"/>
                  <a:gd name="T12" fmla="*/ 26 w 47"/>
                  <a:gd name="T13" fmla="*/ 0 h 49"/>
                  <a:gd name="T14" fmla="*/ 33 w 47"/>
                  <a:gd name="T15" fmla="*/ 14 h 49"/>
                  <a:gd name="T16" fmla="*/ 45 w 47"/>
                  <a:gd name="T17" fmla="*/ 12 h 49"/>
                  <a:gd name="T18" fmla="*/ 38 w 47"/>
                  <a:gd name="T19" fmla="*/ 23 h 49"/>
                  <a:gd name="T20" fmla="*/ 47 w 47"/>
                  <a:gd name="T21" fmla="*/ 33 h 49"/>
                  <a:gd name="T22" fmla="*/ 35 w 47"/>
                  <a:gd name="T23" fmla="*/ 35 h 49"/>
                  <a:gd name="T24" fmla="*/ 35 w 47"/>
                  <a:gd name="T25" fmla="*/ 49 h 49"/>
                  <a:gd name="T26" fmla="*/ 26 w 47"/>
                  <a:gd name="T27" fmla="*/ 40 h 49"/>
                  <a:gd name="T28" fmla="*/ 14 w 47"/>
                  <a:gd name="T29" fmla="*/ 49 h 49"/>
                  <a:gd name="T30" fmla="*/ 14 w 47"/>
                  <a:gd name="T3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9">
                    <a:moveTo>
                      <a:pt x="14" y="49"/>
                    </a:moveTo>
                    <a:lnTo>
                      <a:pt x="14" y="35"/>
                    </a:lnTo>
                    <a:lnTo>
                      <a:pt x="0" y="33"/>
                    </a:lnTo>
                    <a:lnTo>
                      <a:pt x="12" y="23"/>
                    </a:lnTo>
                    <a:lnTo>
                      <a:pt x="5" y="12"/>
                    </a:lnTo>
                    <a:lnTo>
                      <a:pt x="17" y="14"/>
                    </a:lnTo>
                    <a:lnTo>
                      <a:pt x="26" y="0"/>
                    </a:lnTo>
                    <a:lnTo>
                      <a:pt x="33" y="14"/>
                    </a:lnTo>
                    <a:lnTo>
                      <a:pt x="45" y="12"/>
                    </a:lnTo>
                    <a:lnTo>
                      <a:pt x="38" y="23"/>
                    </a:lnTo>
                    <a:lnTo>
                      <a:pt x="47" y="33"/>
                    </a:lnTo>
                    <a:lnTo>
                      <a:pt x="35" y="35"/>
                    </a:lnTo>
                    <a:lnTo>
                      <a:pt x="35" y="49"/>
                    </a:lnTo>
                    <a:lnTo>
                      <a:pt x="26" y="40"/>
                    </a:lnTo>
                    <a:lnTo>
                      <a:pt x="14" y="49"/>
                    </a:lnTo>
                    <a:lnTo>
                      <a:pt x="14"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2" name="Freeform 212"/>
              <p:cNvSpPr>
                <a:spLocks/>
              </p:cNvSpPr>
              <p:nvPr userDrawn="1"/>
            </p:nvSpPr>
            <p:spPr bwMode="auto">
              <a:xfrm>
                <a:off x="2743" y="-1207"/>
                <a:ext cx="144" cy="146"/>
              </a:xfrm>
              <a:custGeom>
                <a:avLst/>
                <a:gdLst>
                  <a:gd name="T0" fmla="*/ 38 w 144"/>
                  <a:gd name="T1" fmla="*/ 146 h 146"/>
                  <a:gd name="T2" fmla="*/ 38 w 144"/>
                  <a:gd name="T3" fmla="*/ 106 h 146"/>
                  <a:gd name="T4" fmla="*/ 0 w 144"/>
                  <a:gd name="T5" fmla="*/ 99 h 146"/>
                  <a:gd name="T6" fmla="*/ 31 w 144"/>
                  <a:gd name="T7" fmla="*/ 68 h 146"/>
                  <a:gd name="T8" fmla="*/ 12 w 144"/>
                  <a:gd name="T9" fmla="*/ 35 h 146"/>
                  <a:gd name="T10" fmla="*/ 50 w 144"/>
                  <a:gd name="T11" fmla="*/ 40 h 146"/>
                  <a:gd name="T12" fmla="*/ 73 w 144"/>
                  <a:gd name="T13" fmla="*/ 0 h 146"/>
                  <a:gd name="T14" fmla="*/ 95 w 144"/>
                  <a:gd name="T15" fmla="*/ 40 h 146"/>
                  <a:gd name="T16" fmla="*/ 135 w 144"/>
                  <a:gd name="T17" fmla="*/ 35 h 146"/>
                  <a:gd name="T18" fmla="*/ 116 w 144"/>
                  <a:gd name="T19" fmla="*/ 68 h 146"/>
                  <a:gd name="T20" fmla="*/ 144 w 144"/>
                  <a:gd name="T21" fmla="*/ 99 h 146"/>
                  <a:gd name="T22" fmla="*/ 109 w 144"/>
                  <a:gd name="T23" fmla="*/ 106 h 146"/>
                  <a:gd name="T24" fmla="*/ 109 w 144"/>
                  <a:gd name="T25" fmla="*/ 146 h 146"/>
                  <a:gd name="T26" fmla="*/ 73 w 144"/>
                  <a:gd name="T27" fmla="*/ 120 h 146"/>
                  <a:gd name="T28" fmla="*/ 38 w 144"/>
                  <a:gd name="T29" fmla="*/ 146 h 146"/>
                  <a:gd name="T30" fmla="*/ 38 w 144"/>
                  <a:gd name="T3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4" h="146">
                    <a:moveTo>
                      <a:pt x="38" y="146"/>
                    </a:moveTo>
                    <a:lnTo>
                      <a:pt x="38" y="106"/>
                    </a:lnTo>
                    <a:lnTo>
                      <a:pt x="0" y="99"/>
                    </a:lnTo>
                    <a:lnTo>
                      <a:pt x="31" y="68"/>
                    </a:lnTo>
                    <a:lnTo>
                      <a:pt x="12" y="35"/>
                    </a:lnTo>
                    <a:lnTo>
                      <a:pt x="50" y="40"/>
                    </a:lnTo>
                    <a:lnTo>
                      <a:pt x="73" y="0"/>
                    </a:lnTo>
                    <a:lnTo>
                      <a:pt x="95" y="40"/>
                    </a:lnTo>
                    <a:lnTo>
                      <a:pt x="135" y="35"/>
                    </a:lnTo>
                    <a:lnTo>
                      <a:pt x="116" y="68"/>
                    </a:lnTo>
                    <a:lnTo>
                      <a:pt x="144" y="99"/>
                    </a:lnTo>
                    <a:lnTo>
                      <a:pt x="109" y="106"/>
                    </a:lnTo>
                    <a:lnTo>
                      <a:pt x="109" y="146"/>
                    </a:lnTo>
                    <a:lnTo>
                      <a:pt x="73" y="120"/>
                    </a:lnTo>
                    <a:lnTo>
                      <a:pt x="38" y="146"/>
                    </a:lnTo>
                    <a:lnTo>
                      <a:pt x="38"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3" name="Freeform 213"/>
              <p:cNvSpPr>
                <a:spLocks/>
              </p:cNvSpPr>
              <p:nvPr userDrawn="1"/>
            </p:nvSpPr>
            <p:spPr bwMode="auto">
              <a:xfrm>
                <a:off x="2509" y="-3217"/>
                <a:ext cx="704" cy="693"/>
              </a:xfrm>
              <a:custGeom>
                <a:avLst/>
                <a:gdLst>
                  <a:gd name="T0" fmla="*/ 352 w 704"/>
                  <a:gd name="T1" fmla="*/ 0 h 693"/>
                  <a:gd name="T2" fmla="*/ 433 w 704"/>
                  <a:gd name="T3" fmla="*/ 196 h 693"/>
                  <a:gd name="T4" fmla="*/ 633 w 704"/>
                  <a:gd name="T5" fmla="*/ 137 h 693"/>
                  <a:gd name="T6" fmla="*/ 532 w 704"/>
                  <a:gd name="T7" fmla="*/ 324 h 693"/>
                  <a:gd name="T8" fmla="*/ 704 w 704"/>
                  <a:gd name="T9" fmla="*/ 444 h 693"/>
                  <a:gd name="T10" fmla="*/ 496 w 704"/>
                  <a:gd name="T11" fmla="*/ 480 h 693"/>
                  <a:gd name="T12" fmla="*/ 508 w 704"/>
                  <a:gd name="T13" fmla="*/ 693 h 693"/>
                  <a:gd name="T14" fmla="*/ 352 w 704"/>
                  <a:gd name="T15" fmla="*/ 551 h 693"/>
                  <a:gd name="T16" fmla="*/ 196 w 704"/>
                  <a:gd name="T17" fmla="*/ 693 h 693"/>
                  <a:gd name="T18" fmla="*/ 208 w 704"/>
                  <a:gd name="T19" fmla="*/ 480 h 693"/>
                  <a:gd name="T20" fmla="*/ 0 w 704"/>
                  <a:gd name="T21" fmla="*/ 444 h 693"/>
                  <a:gd name="T22" fmla="*/ 173 w 704"/>
                  <a:gd name="T23" fmla="*/ 324 h 693"/>
                  <a:gd name="T24" fmla="*/ 71 w 704"/>
                  <a:gd name="T25" fmla="*/ 137 h 693"/>
                  <a:gd name="T26" fmla="*/ 272 w 704"/>
                  <a:gd name="T27" fmla="*/ 196 h 693"/>
                  <a:gd name="T28" fmla="*/ 352 w 704"/>
                  <a:gd name="T29" fmla="*/ 0 h 693"/>
                  <a:gd name="T30" fmla="*/ 352 w 704"/>
                  <a:gd name="T31" fmla="*/ 0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4" h="693">
                    <a:moveTo>
                      <a:pt x="352" y="0"/>
                    </a:moveTo>
                    <a:lnTo>
                      <a:pt x="433" y="196"/>
                    </a:lnTo>
                    <a:lnTo>
                      <a:pt x="633" y="137"/>
                    </a:lnTo>
                    <a:lnTo>
                      <a:pt x="532" y="324"/>
                    </a:lnTo>
                    <a:lnTo>
                      <a:pt x="704" y="444"/>
                    </a:lnTo>
                    <a:lnTo>
                      <a:pt x="496" y="480"/>
                    </a:lnTo>
                    <a:lnTo>
                      <a:pt x="508" y="693"/>
                    </a:lnTo>
                    <a:lnTo>
                      <a:pt x="352" y="551"/>
                    </a:lnTo>
                    <a:lnTo>
                      <a:pt x="196" y="693"/>
                    </a:lnTo>
                    <a:lnTo>
                      <a:pt x="208" y="480"/>
                    </a:lnTo>
                    <a:lnTo>
                      <a:pt x="0" y="444"/>
                    </a:lnTo>
                    <a:lnTo>
                      <a:pt x="173" y="324"/>
                    </a:lnTo>
                    <a:lnTo>
                      <a:pt x="71" y="137"/>
                    </a:lnTo>
                    <a:lnTo>
                      <a:pt x="272" y="196"/>
                    </a:lnTo>
                    <a:lnTo>
                      <a:pt x="352" y="0"/>
                    </a:lnTo>
                    <a:lnTo>
                      <a:pt x="3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4" name="Freeform 214"/>
              <p:cNvSpPr>
                <a:spLocks/>
              </p:cNvSpPr>
              <p:nvPr userDrawn="1"/>
            </p:nvSpPr>
            <p:spPr bwMode="auto">
              <a:xfrm>
                <a:off x="1819" y="1183"/>
                <a:ext cx="319" cy="312"/>
              </a:xfrm>
              <a:custGeom>
                <a:avLst/>
                <a:gdLst>
                  <a:gd name="T0" fmla="*/ 131 w 135"/>
                  <a:gd name="T1" fmla="*/ 4 h 132"/>
                  <a:gd name="T2" fmla="*/ 120 w 135"/>
                  <a:gd name="T3" fmla="*/ 21 h 132"/>
                  <a:gd name="T4" fmla="*/ 132 w 135"/>
                  <a:gd name="T5" fmla="*/ 72 h 132"/>
                  <a:gd name="T6" fmla="*/ 128 w 135"/>
                  <a:gd name="T7" fmla="*/ 106 h 132"/>
                  <a:gd name="T8" fmla="*/ 93 w 135"/>
                  <a:gd name="T9" fmla="*/ 126 h 132"/>
                  <a:gd name="T10" fmla="*/ 52 w 135"/>
                  <a:gd name="T11" fmla="*/ 126 h 132"/>
                  <a:gd name="T12" fmla="*/ 32 w 135"/>
                  <a:gd name="T13" fmla="*/ 100 h 132"/>
                  <a:gd name="T14" fmla="*/ 20 w 135"/>
                  <a:gd name="T15" fmla="*/ 46 h 132"/>
                  <a:gd name="T16" fmla="*/ 1 w 135"/>
                  <a:gd name="T17" fmla="*/ 36 h 132"/>
                  <a:gd name="T18" fmla="*/ 0 w 135"/>
                  <a:gd name="T19" fmla="*/ 32 h 132"/>
                  <a:gd name="T20" fmla="*/ 64 w 135"/>
                  <a:gd name="T21" fmla="*/ 16 h 132"/>
                  <a:gd name="T22" fmla="*/ 65 w 135"/>
                  <a:gd name="T23" fmla="*/ 20 h 132"/>
                  <a:gd name="T24" fmla="*/ 50 w 135"/>
                  <a:gd name="T25" fmla="*/ 39 h 132"/>
                  <a:gd name="T26" fmla="*/ 63 w 135"/>
                  <a:gd name="T27" fmla="*/ 93 h 132"/>
                  <a:gd name="T28" fmla="*/ 98 w 135"/>
                  <a:gd name="T29" fmla="*/ 117 h 132"/>
                  <a:gd name="T30" fmla="*/ 123 w 135"/>
                  <a:gd name="T31" fmla="*/ 74 h 132"/>
                  <a:gd name="T32" fmla="*/ 112 w 135"/>
                  <a:gd name="T33" fmla="*/ 26 h 132"/>
                  <a:gd name="T34" fmla="*/ 89 w 135"/>
                  <a:gd name="T35" fmla="*/ 14 h 132"/>
                  <a:gd name="T36" fmla="*/ 88 w 135"/>
                  <a:gd name="T37" fmla="*/ 10 h 132"/>
                  <a:gd name="T38" fmla="*/ 130 w 135"/>
                  <a:gd name="T39" fmla="*/ 0 h 132"/>
                  <a:gd name="T40" fmla="*/ 131 w 135"/>
                  <a:gd name="T41" fmla="*/ 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32">
                    <a:moveTo>
                      <a:pt x="131" y="4"/>
                    </a:moveTo>
                    <a:cubicBezTo>
                      <a:pt x="121" y="8"/>
                      <a:pt x="117" y="11"/>
                      <a:pt x="120" y="21"/>
                    </a:cubicBezTo>
                    <a:cubicBezTo>
                      <a:pt x="132" y="72"/>
                      <a:pt x="132" y="72"/>
                      <a:pt x="132" y="72"/>
                    </a:cubicBezTo>
                    <a:cubicBezTo>
                      <a:pt x="134" y="82"/>
                      <a:pt x="135" y="97"/>
                      <a:pt x="128" y="106"/>
                    </a:cubicBezTo>
                    <a:cubicBezTo>
                      <a:pt x="121" y="117"/>
                      <a:pt x="105" y="124"/>
                      <a:pt x="93" y="126"/>
                    </a:cubicBezTo>
                    <a:cubicBezTo>
                      <a:pt x="85" y="128"/>
                      <a:pt x="67" y="132"/>
                      <a:pt x="52" y="126"/>
                    </a:cubicBezTo>
                    <a:cubicBezTo>
                      <a:pt x="43" y="122"/>
                      <a:pt x="37" y="117"/>
                      <a:pt x="32" y="100"/>
                    </a:cubicBezTo>
                    <a:cubicBezTo>
                      <a:pt x="20" y="46"/>
                      <a:pt x="20" y="46"/>
                      <a:pt x="20" y="46"/>
                    </a:cubicBezTo>
                    <a:cubicBezTo>
                      <a:pt x="17" y="33"/>
                      <a:pt x="12" y="34"/>
                      <a:pt x="1" y="36"/>
                    </a:cubicBezTo>
                    <a:cubicBezTo>
                      <a:pt x="0" y="32"/>
                      <a:pt x="0" y="32"/>
                      <a:pt x="0" y="32"/>
                    </a:cubicBezTo>
                    <a:cubicBezTo>
                      <a:pt x="64" y="16"/>
                      <a:pt x="64" y="16"/>
                      <a:pt x="64" y="16"/>
                    </a:cubicBezTo>
                    <a:cubicBezTo>
                      <a:pt x="65" y="20"/>
                      <a:pt x="65" y="20"/>
                      <a:pt x="65" y="20"/>
                    </a:cubicBezTo>
                    <a:cubicBezTo>
                      <a:pt x="53" y="24"/>
                      <a:pt x="47" y="25"/>
                      <a:pt x="50" y="39"/>
                    </a:cubicBezTo>
                    <a:cubicBezTo>
                      <a:pt x="63" y="93"/>
                      <a:pt x="63" y="93"/>
                      <a:pt x="63" y="93"/>
                    </a:cubicBezTo>
                    <a:cubicBezTo>
                      <a:pt x="65" y="102"/>
                      <a:pt x="70" y="124"/>
                      <a:pt x="98" y="117"/>
                    </a:cubicBezTo>
                    <a:cubicBezTo>
                      <a:pt x="131" y="109"/>
                      <a:pt x="126" y="85"/>
                      <a:pt x="123" y="74"/>
                    </a:cubicBezTo>
                    <a:cubicBezTo>
                      <a:pt x="112" y="26"/>
                      <a:pt x="112" y="26"/>
                      <a:pt x="112" y="26"/>
                    </a:cubicBezTo>
                    <a:cubicBezTo>
                      <a:pt x="109" y="16"/>
                      <a:pt x="106" y="11"/>
                      <a:pt x="89" y="14"/>
                    </a:cubicBezTo>
                    <a:cubicBezTo>
                      <a:pt x="88" y="10"/>
                      <a:pt x="88" y="10"/>
                      <a:pt x="88" y="10"/>
                    </a:cubicBezTo>
                    <a:cubicBezTo>
                      <a:pt x="130" y="0"/>
                      <a:pt x="130" y="0"/>
                      <a:pt x="130" y="0"/>
                    </a:cubicBezTo>
                    <a:cubicBezTo>
                      <a:pt x="131" y="4"/>
                      <a:pt x="131" y="4"/>
                      <a:pt x="13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5" name="Freeform 215"/>
              <p:cNvSpPr>
                <a:spLocks/>
              </p:cNvSpPr>
              <p:nvPr userDrawn="1"/>
            </p:nvSpPr>
            <p:spPr bwMode="auto">
              <a:xfrm>
                <a:off x="2162" y="1133"/>
                <a:ext cx="250" cy="314"/>
              </a:xfrm>
              <a:custGeom>
                <a:avLst/>
                <a:gdLst>
                  <a:gd name="T0" fmla="*/ 82 w 106"/>
                  <a:gd name="T1" fmla="*/ 36 h 133"/>
                  <a:gd name="T2" fmla="*/ 38 w 106"/>
                  <a:gd name="T3" fmla="*/ 15 h 133"/>
                  <a:gd name="T4" fmla="*/ 20 w 106"/>
                  <a:gd name="T5" fmla="*/ 34 h 133"/>
                  <a:gd name="T6" fmla="*/ 44 w 106"/>
                  <a:gd name="T7" fmla="*/ 49 h 133"/>
                  <a:gd name="T8" fmla="*/ 75 w 106"/>
                  <a:gd name="T9" fmla="*/ 54 h 133"/>
                  <a:gd name="T10" fmla="*/ 103 w 106"/>
                  <a:gd name="T11" fmla="*/ 79 h 133"/>
                  <a:gd name="T12" fmla="*/ 63 w 106"/>
                  <a:gd name="T13" fmla="*/ 123 h 133"/>
                  <a:gd name="T14" fmla="*/ 29 w 106"/>
                  <a:gd name="T15" fmla="*/ 125 h 133"/>
                  <a:gd name="T16" fmla="*/ 24 w 106"/>
                  <a:gd name="T17" fmla="*/ 132 h 133"/>
                  <a:gd name="T18" fmla="*/ 19 w 106"/>
                  <a:gd name="T19" fmla="*/ 133 h 133"/>
                  <a:gd name="T20" fmla="*/ 10 w 106"/>
                  <a:gd name="T21" fmla="*/ 93 h 133"/>
                  <a:gd name="T22" fmla="*/ 15 w 106"/>
                  <a:gd name="T23" fmla="*/ 92 h 133"/>
                  <a:gd name="T24" fmla="*/ 62 w 106"/>
                  <a:gd name="T25" fmla="*/ 118 h 133"/>
                  <a:gd name="T26" fmla="*/ 82 w 106"/>
                  <a:gd name="T27" fmla="*/ 95 h 133"/>
                  <a:gd name="T28" fmla="*/ 56 w 106"/>
                  <a:gd name="T29" fmla="*/ 80 h 133"/>
                  <a:gd name="T30" fmla="*/ 42 w 106"/>
                  <a:gd name="T31" fmla="*/ 77 h 133"/>
                  <a:gd name="T32" fmla="*/ 2 w 106"/>
                  <a:gd name="T33" fmla="*/ 50 h 133"/>
                  <a:gd name="T34" fmla="*/ 37 w 106"/>
                  <a:gd name="T35" fmla="*/ 9 h 133"/>
                  <a:gd name="T36" fmla="*/ 68 w 106"/>
                  <a:gd name="T37" fmla="*/ 8 h 133"/>
                  <a:gd name="T38" fmla="*/ 74 w 106"/>
                  <a:gd name="T39" fmla="*/ 1 h 133"/>
                  <a:gd name="T40" fmla="*/ 79 w 106"/>
                  <a:gd name="T41" fmla="*/ 0 h 133"/>
                  <a:gd name="T42" fmla="*/ 87 w 106"/>
                  <a:gd name="T43" fmla="*/ 35 h 133"/>
                  <a:gd name="T44" fmla="*/ 82 w 106"/>
                  <a:gd name="T45" fmla="*/ 3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133">
                    <a:moveTo>
                      <a:pt x="82" y="36"/>
                    </a:moveTo>
                    <a:cubicBezTo>
                      <a:pt x="76" y="25"/>
                      <a:pt x="60" y="10"/>
                      <a:pt x="38" y="15"/>
                    </a:cubicBezTo>
                    <a:cubicBezTo>
                      <a:pt x="28" y="17"/>
                      <a:pt x="18" y="24"/>
                      <a:pt x="20" y="34"/>
                    </a:cubicBezTo>
                    <a:cubicBezTo>
                      <a:pt x="22" y="43"/>
                      <a:pt x="27" y="46"/>
                      <a:pt x="44" y="49"/>
                    </a:cubicBezTo>
                    <a:cubicBezTo>
                      <a:pt x="75" y="54"/>
                      <a:pt x="75" y="54"/>
                      <a:pt x="75" y="54"/>
                    </a:cubicBezTo>
                    <a:cubicBezTo>
                      <a:pt x="82" y="56"/>
                      <a:pt x="99" y="62"/>
                      <a:pt x="103" y="79"/>
                    </a:cubicBezTo>
                    <a:cubicBezTo>
                      <a:pt x="106" y="93"/>
                      <a:pt x="98" y="115"/>
                      <a:pt x="63" y="123"/>
                    </a:cubicBezTo>
                    <a:cubicBezTo>
                      <a:pt x="44" y="127"/>
                      <a:pt x="35" y="124"/>
                      <a:pt x="29" y="125"/>
                    </a:cubicBezTo>
                    <a:cubicBezTo>
                      <a:pt x="25" y="126"/>
                      <a:pt x="24" y="129"/>
                      <a:pt x="24" y="132"/>
                    </a:cubicBezTo>
                    <a:cubicBezTo>
                      <a:pt x="19" y="133"/>
                      <a:pt x="19" y="133"/>
                      <a:pt x="19" y="133"/>
                    </a:cubicBezTo>
                    <a:cubicBezTo>
                      <a:pt x="10" y="93"/>
                      <a:pt x="10" y="93"/>
                      <a:pt x="10" y="93"/>
                    </a:cubicBezTo>
                    <a:cubicBezTo>
                      <a:pt x="15" y="92"/>
                      <a:pt x="15" y="92"/>
                      <a:pt x="15" y="92"/>
                    </a:cubicBezTo>
                    <a:cubicBezTo>
                      <a:pt x="23" y="108"/>
                      <a:pt x="38" y="123"/>
                      <a:pt x="62" y="118"/>
                    </a:cubicBezTo>
                    <a:cubicBezTo>
                      <a:pt x="85" y="113"/>
                      <a:pt x="83" y="97"/>
                      <a:pt x="82" y="95"/>
                    </a:cubicBezTo>
                    <a:cubicBezTo>
                      <a:pt x="80" y="84"/>
                      <a:pt x="70" y="82"/>
                      <a:pt x="56" y="80"/>
                    </a:cubicBezTo>
                    <a:cubicBezTo>
                      <a:pt x="42" y="77"/>
                      <a:pt x="42" y="77"/>
                      <a:pt x="42" y="77"/>
                    </a:cubicBezTo>
                    <a:cubicBezTo>
                      <a:pt x="7" y="72"/>
                      <a:pt x="4" y="58"/>
                      <a:pt x="2" y="50"/>
                    </a:cubicBezTo>
                    <a:cubicBezTo>
                      <a:pt x="0" y="41"/>
                      <a:pt x="1" y="18"/>
                      <a:pt x="37" y="9"/>
                    </a:cubicBezTo>
                    <a:cubicBezTo>
                      <a:pt x="53" y="6"/>
                      <a:pt x="63" y="9"/>
                      <a:pt x="68" y="8"/>
                    </a:cubicBezTo>
                    <a:cubicBezTo>
                      <a:pt x="73" y="7"/>
                      <a:pt x="73" y="4"/>
                      <a:pt x="74" y="1"/>
                    </a:cubicBezTo>
                    <a:cubicBezTo>
                      <a:pt x="79" y="0"/>
                      <a:pt x="79" y="0"/>
                      <a:pt x="79" y="0"/>
                    </a:cubicBezTo>
                    <a:cubicBezTo>
                      <a:pt x="87" y="35"/>
                      <a:pt x="87" y="35"/>
                      <a:pt x="87" y="35"/>
                    </a:cubicBezTo>
                    <a:cubicBezTo>
                      <a:pt x="82" y="36"/>
                      <a:pt x="82" y="36"/>
                      <a:pt x="8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6" name="Freeform 216"/>
              <p:cNvSpPr>
                <a:spLocks/>
              </p:cNvSpPr>
              <p:nvPr userDrawn="1"/>
            </p:nvSpPr>
            <p:spPr bwMode="auto">
              <a:xfrm>
                <a:off x="2407" y="1100"/>
                <a:ext cx="286" cy="284"/>
              </a:xfrm>
              <a:custGeom>
                <a:avLst/>
                <a:gdLst>
                  <a:gd name="T0" fmla="*/ 104 w 121"/>
                  <a:gd name="T1" fmla="*/ 113 h 120"/>
                  <a:gd name="T2" fmla="*/ 35 w 121"/>
                  <a:gd name="T3" fmla="*/ 120 h 120"/>
                  <a:gd name="T4" fmla="*/ 34 w 121"/>
                  <a:gd name="T5" fmla="*/ 116 h 120"/>
                  <a:gd name="T6" fmla="*/ 52 w 121"/>
                  <a:gd name="T7" fmla="*/ 99 h 120"/>
                  <a:gd name="T8" fmla="*/ 44 w 121"/>
                  <a:gd name="T9" fmla="*/ 13 h 120"/>
                  <a:gd name="T10" fmla="*/ 9 w 121"/>
                  <a:gd name="T11" fmla="*/ 44 h 120"/>
                  <a:gd name="T12" fmla="*/ 3 w 121"/>
                  <a:gd name="T13" fmla="*/ 45 h 120"/>
                  <a:gd name="T14" fmla="*/ 0 w 121"/>
                  <a:gd name="T15" fmla="*/ 12 h 120"/>
                  <a:gd name="T16" fmla="*/ 117 w 121"/>
                  <a:gd name="T17" fmla="*/ 0 h 120"/>
                  <a:gd name="T18" fmla="*/ 121 w 121"/>
                  <a:gd name="T19" fmla="*/ 33 h 120"/>
                  <a:gd name="T20" fmla="*/ 115 w 121"/>
                  <a:gd name="T21" fmla="*/ 34 h 120"/>
                  <a:gd name="T22" fmla="*/ 75 w 121"/>
                  <a:gd name="T23" fmla="*/ 10 h 120"/>
                  <a:gd name="T24" fmla="*/ 83 w 121"/>
                  <a:gd name="T25" fmla="*/ 96 h 120"/>
                  <a:gd name="T26" fmla="*/ 104 w 121"/>
                  <a:gd name="T27" fmla="*/ 109 h 120"/>
                  <a:gd name="T28" fmla="*/ 104 w 121"/>
                  <a:gd name="T29" fmla="*/ 1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 h="120">
                    <a:moveTo>
                      <a:pt x="104" y="113"/>
                    </a:moveTo>
                    <a:cubicBezTo>
                      <a:pt x="35" y="120"/>
                      <a:pt x="35" y="120"/>
                      <a:pt x="35" y="120"/>
                    </a:cubicBezTo>
                    <a:cubicBezTo>
                      <a:pt x="34" y="116"/>
                      <a:pt x="34" y="116"/>
                      <a:pt x="34" y="116"/>
                    </a:cubicBezTo>
                    <a:cubicBezTo>
                      <a:pt x="48" y="113"/>
                      <a:pt x="53" y="113"/>
                      <a:pt x="52" y="99"/>
                    </a:cubicBezTo>
                    <a:cubicBezTo>
                      <a:pt x="44" y="13"/>
                      <a:pt x="44" y="13"/>
                      <a:pt x="44" y="13"/>
                    </a:cubicBezTo>
                    <a:cubicBezTo>
                      <a:pt x="30" y="15"/>
                      <a:pt x="10" y="17"/>
                      <a:pt x="9" y="44"/>
                    </a:cubicBezTo>
                    <a:cubicBezTo>
                      <a:pt x="3" y="45"/>
                      <a:pt x="3" y="45"/>
                      <a:pt x="3" y="45"/>
                    </a:cubicBezTo>
                    <a:cubicBezTo>
                      <a:pt x="0" y="12"/>
                      <a:pt x="0" y="12"/>
                      <a:pt x="0" y="12"/>
                    </a:cubicBezTo>
                    <a:cubicBezTo>
                      <a:pt x="117" y="0"/>
                      <a:pt x="117" y="0"/>
                      <a:pt x="117" y="0"/>
                    </a:cubicBezTo>
                    <a:cubicBezTo>
                      <a:pt x="121" y="33"/>
                      <a:pt x="121" y="33"/>
                      <a:pt x="121" y="33"/>
                    </a:cubicBezTo>
                    <a:cubicBezTo>
                      <a:pt x="115" y="34"/>
                      <a:pt x="115" y="34"/>
                      <a:pt x="115" y="34"/>
                    </a:cubicBezTo>
                    <a:cubicBezTo>
                      <a:pt x="109" y="8"/>
                      <a:pt x="89" y="9"/>
                      <a:pt x="75" y="10"/>
                    </a:cubicBezTo>
                    <a:cubicBezTo>
                      <a:pt x="83" y="96"/>
                      <a:pt x="83" y="96"/>
                      <a:pt x="83" y="96"/>
                    </a:cubicBezTo>
                    <a:cubicBezTo>
                      <a:pt x="85" y="110"/>
                      <a:pt x="89" y="110"/>
                      <a:pt x="104" y="109"/>
                    </a:cubicBezTo>
                    <a:cubicBezTo>
                      <a:pt x="104" y="113"/>
                      <a:pt x="104" y="113"/>
                      <a:pt x="104"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7" name="Freeform 217"/>
              <p:cNvSpPr>
                <a:spLocks noEditPoints="1"/>
              </p:cNvSpPr>
              <p:nvPr userDrawn="1"/>
            </p:nvSpPr>
            <p:spPr bwMode="auto">
              <a:xfrm>
                <a:off x="2719" y="1098"/>
                <a:ext cx="319" cy="269"/>
              </a:xfrm>
              <a:custGeom>
                <a:avLst/>
                <a:gdLst>
                  <a:gd name="T0" fmla="*/ 135 w 135"/>
                  <a:gd name="T1" fmla="*/ 114 h 114"/>
                  <a:gd name="T2" fmla="*/ 95 w 135"/>
                  <a:gd name="T3" fmla="*/ 113 h 114"/>
                  <a:gd name="T4" fmla="*/ 56 w 135"/>
                  <a:gd name="T5" fmla="*/ 61 h 114"/>
                  <a:gd name="T6" fmla="*/ 50 w 135"/>
                  <a:gd name="T7" fmla="*/ 61 h 114"/>
                  <a:gd name="T8" fmla="*/ 50 w 135"/>
                  <a:gd name="T9" fmla="*/ 93 h 114"/>
                  <a:gd name="T10" fmla="*/ 67 w 135"/>
                  <a:gd name="T11" fmla="*/ 109 h 114"/>
                  <a:gd name="T12" fmla="*/ 66 w 135"/>
                  <a:gd name="T13" fmla="*/ 113 h 114"/>
                  <a:gd name="T14" fmla="*/ 0 w 135"/>
                  <a:gd name="T15" fmla="*/ 112 h 114"/>
                  <a:gd name="T16" fmla="*/ 0 w 135"/>
                  <a:gd name="T17" fmla="*/ 107 h 114"/>
                  <a:gd name="T18" fmla="*/ 18 w 135"/>
                  <a:gd name="T19" fmla="*/ 93 h 114"/>
                  <a:gd name="T20" fmla="*/ 19 w 135"/>
                  <a:gd name="T21" fmla="*/ 20 h 114"/>
                  <a:gd name="T22" fmla="*/ 2 w 135"/>
                  <a:gd name="T23" fmla="*/ 5 h 114"/>
                  <a:gd name="T24" fmla="*/ 2 w 135"/>
                  <a:gd name="T25" fmla="*/ 0 h 114"/>
                  <a:gd name="T26" fmla="*/ 65 w 135"/>
                  <a:gd name="T27" fmla="*/ 2 h 114"/>
                  <a:gd name="T28" fmla="*/ 120 w 135"/>
                  <a:gd name="T29" fmla="*/ 32 h 114"/>
                  <a:gd name="T30" fmla="*/ 89 w 135"/>
                  <a:gd name="T31" fmla="*/ 59 h 114"/>
                  <a:gd name="T32" fmla="*/ 127 w 135"/>
                  <a:gd name="T33" fmla="*/ 107 h 114"/>
                  <a:gd name="T34" fmla="*/ 135 w 135"/>
                  <a:gd name="T35" fmla="*/ 110 h 114"/>
                  <a:gd name="T36" fmla="*/ 135 w 135"/>
                  <a:gd name="T37" fmla="*/ 114 h 114"/>
                  <a:gd name="T38" fmla="*/ 50 w 135"/>
                  <a:gd name="T39" fmla="*/ 56 h 114"/>
                  <a:gd name="T40" fmla="*/ 87 w 135"/>
                  <a:gd name="T41" fmla="*/ 31 h 114"/>
                  <a:gd name="T42" fmla="*/ 63 w 135"/>
                  <a:gd name="T43" fmla="*/ 7 h 114"/>
                  <a:gd name="T44" fmla="*/ 51 w 135"/>
                  <a:gd name="T45" fmla="*/ 14 h 114"/>
                  <a:gd name="T46" fmla="*/ 50 w 135"/>
                  <a:gd name="T47" fmla="*/ 5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114">
                    <a:moveTo>
                      <a:pt x="135" y="114"/>
                    </a:moveTo>
                    <a:cubicBezTo>
                      <a:pt x="95" y="113"/>
                      <a:pt x="95" y="113"/>
                      <a:pt x="95" y="113"/>
                    </a:cubicBezTo>
                    <a:cubicBezTo>
                      <a:pt x="56" y="61"/>
                      <a:pt x="56" y="61"/>
                      <a:pt x="56" y="61"/>
                    </a:cubicBezTo>
                    <a:cubicBezTo>
                      <a:pt x="50" y="61"/>
                      <a:pt x="50" y="61"/>
                      <a:pt x="50" y="61"/>
                    </a:cubicBezTo>
                    <a:cubicBezTo>
                      <a:pt x="50" y="93"/>
                      <a:pt x="50" y="93"/>
                      <a:pt x="50" y="93"/>
                    </a:cubicBezTo>
                    <a:cubicBezTo>
                      <a:pt x="49" y="106"/>
                      <a:pt x="54" y="107"/>
                      <a:pt x="67" y="109"/>
                    </a:cubicBezTo>
                    <a:cubicBezTo>
                      <a:pt x="66" y="113"/>
                      <a:pt x="66" y="113"/>
                      <a:pt x="66" y="113"/>
                    </a:cubicBezTo>
                    <a:cubicBezTo>
                      <a:pt x="0" y="112"/>
                      <a:pt x="0" y="112"/>
                      <a:pt x="0" y="112"/>
                    </a:cubicBezTo>
                    <a:cubicBezTo>
                      <a:pt x="0" y="107"/>
                      <a:pt x="0" y="107"/>
                      <a:pt x="0" y="107"/>
                    </a:cubicBezTo>
                    <a:cubicBezTo>
                      <a:pt x="14" y="106"/>
                      <a:pt x="18" y="106"/>
                      <a:pt x="18" y="93"/>
                    </a:cubicBezTo>
                    <a:cubicBezTo>
                      <a:pt x="19" y="20"/>
                      <a:pt x="19" y="20"/>
                      <a:pt x="19" y="20"/>
                    </a:cubicBezTo>
                    <a:cubicBezTo>
                      <a:pt x="20" y="6"/>
                      <a:pt x="14" y="5"/>
                      <a:pt x="2" y="5"/>
                    </a:cubicBezTo>
                    <a:cubicBezTo>
                      <a:pt x="2" y="0"/>
                      <a:pt x="2" y="0"/>
                      <a:pt x="2" y="0"/>
                    </a:cubicBezTo>
                    <a:cubicBezTo>
                      <a:pt x="65" y="2"/>
                      <a:pt x="65" y="2"/>
                      <a:pt x="65" y="2"/>
                    </a:cubicBezTo>
                    <a:cubicBezTo>
                      <a:pt x="79" y="2"/>
                      <a:pt x="121" y="4"/>
                      <a:pt x="120" y="32"/>
                    </a:cubicBezTo>
                    <a:cubicBezTo>
                      <a:pt x="120" y="52"/>
                      <a:pt x="99" y="57"/>
                      <a:pt x="89" y="59"/>
                    </a:cubicBezTo>
                    <a:cubicBezTo>
                      <a:pt x="127" y="107"/>
                      <a:pt x="127" y="107"/>
                      <a:pt x="127" y="107"/>
                    </a:cubicBezTo>
                    <a:cubicBezTo>
                      <a:pt x="130" y="110"/>
                      <a:pt x="133" y="110"/>
                      <a:pt x="135" y="110"/>
                    </a:cubicBezTo>
                    <a:cubicBezTo>
                      <a:pt x="135" y="114"/>
                      <a:pt x="135" y="114"/>
                      <a:pt x="135" y="114"/>
                    </a:cubicBezTo>
                    <a:close/>
                    <a:moveTo>
                      <a:pt x="50" y="56"/>
                    </a:moveTo>
                    <a:cubicBezTo>
                      <a:pt x="76" y="56"/>
                      <a:pt x="86" y="53"/>
                      <a:pt x="87" y="31"/>
                    </a:cubicBezTo>
                    <a:cubicBezTo>
                      <a:pt x="87" y="15"/>
                      <a:pt x="79" y="8"/>
                      <a:pt x="63" y="7"/>
                    </a:cubicBezTo>
                    <a:cubicBezTo>
                      <a:pt x="53" y="7"/>
                      <a:pt x="52" y="9"/>
                      <a:pt x="51" y="14"/>
                    </a:cubicBezTo>
                    <a:cubicBezTo>
                      <a:pt x="50" y="56"/>
                      <a:pt x="50" y="56"/>
                      <a:pt x="50"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8" name="Freeform 218"/>
              <p:cNvSpPr>
                <a:spLocks noEditPoints="1"/>
              </p:cNvSpPr>
              <p:nvPr userDrawn="1"/>
            </p:nvSpPr>
            <p:spPr bwMode="auto">
              <a:xfrm>
                <a:off x="3031" y="1119"/>
                <a:ext cx="312" cy="288"/>
              </a:xfrm>
              <a:custGeom>
                <a:avLst/>
                <a:gdLst>
                  <a:gd name="T0" fmla="*/ 132 w 132"/>
                  <a:gd name="T1" fmla="*/ 122 h 122"/>
                  <a:gd name="T2" fmla="*/ 69 w 132"/>
                  <a:gd name="T3" fmla="*/ 114 h 122"/>
                  <a:gd name="T4" fmla="*/ 69 w 132"/>
                  <a:gd name="T5" fmla="*/ 110 h 122"/>
                  <a:gd name="T6" fmla="*/ 86 w 132"/>
                  <a:gd name="T7" fmla="*/ 105 h 122"/>
                  <a:gd name="T8" fmla="*/ 79 w 132"/>
                  <a:gd name="T9" fmla="*/ 83 h 122"/>
                  <a:gd name="T10" fmla="*/ 36 w 132"/>
                  <a:gd name="T11" fmla="*/ 77 h 122"/>
                  <a:gd name="T12" fmla="*/ 24 w 132"/>
                  <a:gd name="T13" fmla="*/ 97 h 122"/>
                  <a:gd name="T14" fmla="*/ 39 w 132"/>
                  <a:gd name="T15" fmla="*/ 106 h 122"/>
                  <a:gd name="T16" fmla="*/ 39 w 132"/>
                  <a:gd name="T17" fmla="*/ 110 h 122"/>
                  <a:gd name="T18" fmla="*/ 0 w 132"/>
                  <a:gd name="T19" fmla="*/ 105 h 122"/>
                  <a:gd name="T20" fmla="*/ 0 w 132"/>
                  <a:gd name="T21" fmla="*/ 101 h 122"/>
                  <a:gd name="T22" fmla="*/ 21 w 132"/>
                  <a:gd name="T23" fmla="*/ 84 h 122"/>
                  <a:gd name="T24" fmla="*/ 76 w 132"/>
                  <a:gd name="T25" fmla="*/ 0 h 122"/>
                  <a:gd name="T26" fmla="*/ 81 w 132"/>
                  <a:gd name="T27" fmla="*/ 1 h 122"/>
                  <a:gd name="T28" fmla="*/ 114 w 132"/>
                  <a:gd name="T29" fmla="*/ 92 h 122"/>
                  <a:gd name="T30" fmla="*/ 132 w 132"/>
                  <a:gd name="T31" fmla="*/ 118 h 122"/>
                  <a:gd name="T32" fmla="*/ 132 w 132"/>
                  <a:gd name="T33" fmla="*/ 122 h 122"/>
                  <a:gd name="T34" fmla="*/ 77 w 132"/>
                  <a:gd name="T35" fmla="*/ 76 h 122"/>
                  <a:gd name="T36" fmla="*/ 62 w 132"/>
                  <a:gd name="T37" fmla="*/ 34 h 122"/>
                  <a:gd name="T38" fmla="*/ 39 w 132"/>
                  <a:gd name="T39" fmla="*/ 71 h 122"/>
                  <a:gd name="T40" fmla="*/ 77 w 132"/>
                  <a:gd name="T41" fmla="*/ 7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2" h="122">
                    <a:moveTo>
                      <a:pt x="132" y="122"/>
                    </a:moveTo>
                    <a:cubicBezTo>
                      <a:pt x="69" y="114"/>
                      <a:pt x="69" y="114"/>
                      <a:pt x="69" y="114"/>
                    </a:cubicBezTo>
                    <a:cubicBezTo>
                      <a:pt x="69" y="110"/>
                      <a:pt x="69" y="110"/>
                      <a:pt x="69" y="110"/>
                    </a:cubicBezTo>
                    <a:cubicBezTo>
                      <a:pt x="81" y="110"/>
                      <a:pt x="85" y="111"/>
                      <a:pt x="86" y="105"/>
                    </a:cubicBezTo>
                    <a:cubicBezTo>
                      <a:pt x="86" y="101"/>
                      <a:pt x="81" y="88"/>
                      <a:pt x="79" y="83"/>
                    </a:cubicBezTo>
                    <a:cubicBezTo>
                      <a:pt x="36" y="77"/>
                      <a:pt x="36" y="77"/>
                      <a:pt x="36" y="77"/>
                    </a:cubicBezTo>
                    <a:cubicBezTo>
                      <a:pt x="29" y="88"/>
                      <a:pt x="25" y="94"/>
                      <a:pt x="24" y="97"/>
                    </a:cubicBezTo>
                    <a:cubicBezTo>
                      <a:pt x="24" y="103"/>
                      <a:pt x="33" y="105"/>
                      <a:pt x="39" y="106"/>
                    </a:cubicBezTo>
                    <a:cubicBezTo>
                      <a:pt x="39" y="110"/>
                      <a:pt x="39" y="110"/>
                      <a:pt x="39" y="110"/>
                    </a:cubicBezTo>
                    <a:cubicBezTo>
                      <a:pt x="0" y="105"/>
                      <a:pt x="0" y="105"/>
                      <a:pt x="0" y="105"/>
                    </a:cubicBezTo>
                    <a:cubicBezTo>
                      <a:pt x="0" y="101"/>
                      <a:pt x="0" y="101"/>
                      <a:pt x="0" y="101"/>
                    </a:cubicBezTo>
                    <a:cubicBezTo>
                      <a:pt x="11" y="101"/>
                      <a:pt x="14" y="96"/>
                      <a:pt x="21" y="84"/>
                    </a:cubicBezTo>
                    <a:cubicBezTo>
                      <a:pt x="76" y="0"/>
                      <a:pt x="76" y="0"/>
                      <a:pt x="76" y="0"/>
                    </a:cubicBezTo>
                    <a:cubicBezTo>
                      <a:pt x="81" y="1"/>
                      <a:pt x="81" y="1"/>
                      <a:pt x="81" y="1"/>
                    </a:cubicBezTo>
                    <a:cubicBezTo>
                      <a:pt x="114" y="92"/>
                      <a:pt x="114" y="92"/>
                      <a:pt x="114" y="92"/>
                    </a:cubicBezTo>
                    <a:cubicBezTo>
                      <a:pt x="120" y="111"/>
                      <a:pt x="123" y="117"/>
                      <a:pt x="132" y="118"/>
                    </a:cubicBezTo>
                    <a:cubicBezTo>
                      <a:pt x="132" y="122"/>
                      <a:pt x="132" y="122"/>
                      <a:pt x="132" y="122"/>
                    </a:cubicBezTo>
                    <a:close/>
                    <a:moveTo>
                      <a:pt x="77" y="76"/>
                    </a:moveTo>
                    <a:cubicBezTo>
                      <a:pt x="62" y="34"/>
                      <a:pt x="62" y="34"/>
                      <a:pt x="62" y="34"/>
                    </a:cubicBezTo>
                    <a:cubicBezTo>
                      <a:pt x="39" y="71"/>
                      <a:pt x="39" y="71"/>
                      <a:pt x="39" y="71"/>
                    </a:cubicBezTo>
                    <a:cubicBezTo>
                      <a:pt x="77" y="76"/>
                      <a:pt x="77" y="76"/>
                      <a:pt x="77"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9" name="Freeform 219"/>
              <p:cNvSpPr>
                <a:spLocks/>
              </p:cNvSpPr>
              <p:nvPr userDrawn="1"/>
            </p:nvSpPr>
            <p:spPr bwMode="auto">
              <a:xfrm>
                <a:off x="3348" y="1154"/>
                <a:ext cx="298" cy="308"/>
              </a:xfrm>
              <a:custGeom>
                <a:avLst/>
                <a:gdLst>
                  <a:gd name="T0" fmla="*/ 112 w 126"/>
                  <a:gd name="T1" fmla="*/ 130 h 130"/>
                  <a:gd name="T2" fmla="*/ 0 w 126"/>
                  <a:gd name="T3" fmla="*/ 110 h 130"/>
                  <a:gd name="T4" fmla="*/ 1 w 126"/>
                  <a:gd name="T5" fmla="*/ 105 h 130"/>
                  <a:gd name="T6" fmla="*/ 20 w 126"/>
                  <a:gd name="T7" fmla="*/ 97 h 130"/>
                  <a:gd name="T8" fmla="*/ 34 w 126"/>
                  <a:gd name="T9" fmla="*/ 19 h 130"/>
                  <a:gd name="T10" fmla="*/ 19 w 126"/>
                  <a:gd name="T11" fmla="*/ 4 h 130"/>
                  <a:gd name="T12" fmla="*/ 20 w 126"/>
                  <a:gd name="T13" fmla="*/ 0 h 130"/>
                  <a:gd name="T14" fmla="*/ 87 w 126"/>
                  <a:gd name="T15" fmla="*/ 13 h 130"/>
                  <a:gd name="T16" fmla="*/ 87 w 126"/>
                  <a:gd name="T17" fmla="*/ 17 h 130"/>
                  <a:gd name="T18" fmla="*/ 64 w 126"/>
                  <a:gd name="T19" fmla="*/ 28 h 130"/>
                  <a:gd name="T20" fmla="*/ 51 w 126"/>
                  <a:gd name="T21" fmla="*/ 104 h 130"/>
                  <a:gd name="T22" fmla="*/ 66 w 126"/>
                  <a:gd name="T23" fmla="*/ 116 h 130"/>
                  <a:gd name="T24" fmla="*/ 121 w 126"/>
                  <a:gd name="T25" fmla="*/ 94 h 130"/>
                  <a:gd name="T26" fmla="*/ 126 w 126"/>
                  <a:gd name="T27" fmla="*/ 95 h 130"/>
                  <a:gd name="T28" fmla="*/ 112 w 126"/>
                  <a:gd name="T29"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6" h="130">
                    <a:moveTo>
                      <a:pt x="112" y="130"/>
                    </a:moveTo>
                    <a:cubicBezTo>
                      <a:pt x="0" y="110"/>
                      <a:pt x="0" y="110"/>
                      <a:pt x="0" y="110"/>
                    </a:cubicBezTo>
                    <a:cubicBezTo>
                      <a:pt x="1" y="105"/>
                      <a:pt x="1" y="105"/>
                      <a:pt x="1" y="105"/>
                    </a:cubicBezTo>
                    <a:cubicBezTo>
                      <a:pt x="12" y="106"/>
                      <a:pt x="18" y="107"/>
                      <a:pt x="20" y="97"/>
                    </a:cubicBezTo>
                    <a:cubicBezTo>
                      <a:pt x="34" y="19"/>
                      <a:pt x="34" y="19"/>
                      <a:pt x="34" y="19"/>
                    </a:cubicBezTo>
                    <a:cubicBezTo>
                      <a:pt x="36" y="8"/>
                      <a:pt x="28" y="6"/>
                      <a:pt x="19" y="4"/>
                    </a:cubicBezTo>
                    <a:cubicBezTo>
                      <a:pt x="20" y="0"/>
                      <a:pt x="20" y="0"/>
                      <a:pt x="20" y="0"/>
                    </a:cubicBezTo>
                    <a:cubicBezTo>
                      <a:pt x="87" y="13"/>
                      <a:pt x="87" y="13"/>
                      <a:pt x="87" y="13"/>
                    </a:cubicBezTo>
                    <a:cubicBezTo>
                      <a:pt x="87" y="17"/>
                      <a:pt x="87" y="17"/>
                      <a:pt x="87" y="17"/>
                    </a:cubicBezTo>
                    <a:cubicBezTo>
                      <a:pt x="73" y="15"/>
                      <a:pt x="67" y="14"/>
                      <a:pt x="64" y="28"/>
                    </a:cubicBezTo>
                    <a:cubicBezTo>
                      <a:pt x="51" y="104"/>
                      <a:pt x="51" y="104"/>
                      <a:pt x="51" y="104"/>
                    </a:cubicBezTo>
                    <a:cubicBezTo>
                      <a:pt x="49" y="112"/>
                      <a:pt x="53" y="114"/>
                      <a:pt x="66" y="116"/>
                    </a:cubicBezTo>
                    <a:cubicBezTo>
                      <a:pt x="95" y="122"/>
                      <a:pt x="108" y="110"/>
                      <a:pt x="121" y="94"/>
                    </a:cubicBezTo>
                    <a:cubicBezTo>
                      <a:pt x="126" y="95"/>
                      <a:pt x="126" y="95"/>
                      <a:pt x="126" y="95"/>
                    </a:cubicBezTo>
                    <a:cubicBezTo>
                      <a:pt x="112" y="130"/>
                      <a:pt x="112" y="130"/>
                      <a:pt x="112"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0" name="Freeform 220"/>
              <p:cNvSpPr>
                <a:spLocks/>
              </p:cNvSpPr>
              <p:nvPr userDrawn="1"/>
            </p:nvSpPr>
            <p:spPr bwMode="auto">
              <a:xfrm>
                <a:off x="3627" y="1211"/>
                <a:ext cx="212" cy="288"/>
              </a:xfrm>
              <a:custGeom>
                <a:avLst/>
                <a:gdLst>
                  <a:gd name="T0" fmla="*/ 68 w 90"/>
                  <a:gd name="T1" fmla="*/ 122 h 122"/>
                  <a:gd name="T2" fmla="*/ 0 w 90"/>
                  <a:gd name="T3" fmla="*/ 108 h 122"/>
                  <a:gd name="T4" fmla="*/ 1 w 90"/>
                  <a:gd name="T5" fmla="*/ 104 h 122"/>
                  <a:gd name="T6" fmla="*/ 22 w 90"/>
                  <a:gd name="T7" fmla="*/ 97 h 122"/>
                  <a:gd name="T8" fmla="*/ 38 w 90"/>
                  <a:gd name="T9" fmla="*/ 19 h 122"/>
                  <a:gd name="T10" fmla="*/ 22 w 90"/>
                  <a:gd name="T11" fmla="*/ 4 h 122"/>
                  <a:gd name="T12" fmla="*/ 23 w 90"/>
                  <a:gd name="T13" fmla="*/ 0 h 122"/>
                  <a:gd name="T14" fmla="*/ 90 w 90"/>
                  <a:gd name="T15" fmla="*/ 14 h 122"/>
                  <a:gd name="T16" fmla="*/ 89 w 90"/>
                  <a:gd name="T17" fmla="*/ 18 h 122"/>
                  <a:gd name="T18" fmla="*/ 69 w 90"/>
                  <a:gd name="T19" fmla="*/ 25 h 122"/>
                  <a:gd name="T20" fmla="*/ 53 w 90"/>
                  <a:gd name="T21" fmla="*/ 103 h 122"/>
                  <a:gd name="T22" fmla="*/ 68 w 90"/>
                  <a:gd name="T23" fmla="*/ 118 h 122"/>
                  <a:gd name="T24" fmla="*/ 68 w 90"/>
                  <a:gd name="T25"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22">
                    <a:moveTo>
                      <a:pt x="68" y="122"/>
                    </a:moveTo>
                    <a:cubicBezTo>
                      <a:pt x="0" y="108"/>
                      <a:pt x="0" y="108"/>
                      <a:pt x="0" y="108"/>
                    </a:cubicBezTo>
                    <a:cubicBezTo>
                      <a:pt x="1" y="104"/>
                      <a:pt x="1" y="104"/>
                      <a:pt x="1" y="104"/>
                    </a:cubicBezTo>
                    <a:cubicBezTo>
                      <a:pt x="12" y="106"/>
                      <a:pt x="19" y="107"/>
                      <a:pt x="22" y="97"/>
                    </a:cubicBezTo>
                    <a:cubicBezTo>
                      <a:pt x="38" y="19"/>
                      <a:pt x="38" y="19"/>
                      <a:pt x="38" y="19"/>
                    </a:cubicBezTo>
                    <a:cubicBezTo>
                      <a:pt x="40" y="8"/>
                      <a:pt x="31" y="6"/>
                      <a:pt x="22" y="4"/>
                    </a:cubicBezTo>
                    <a:cubicBezTo>
                      <a:pt x="23" y="0"/>
                      <a:pt x="23" y="0"/>
                      <a:pt x="23" y="0"/>
                    </a:cubicBezTo>
                    <a:cubicBezTo>
                      <a:pt x="90" y="14"/>
                      <a:pt x="90" y="14"/>
                      <a:pt x="90" y="14"/>
                    </a:cubicBezTo>
                    <a:cubicBezTo>
                      <a:pt x="89" y="18"/>
                      <a:pt x="89" y="18"/>
                      <a:pt x="89" y="18"/>
                    </a:cubicBezTo>
                    <a:cubicBezTo>
                      <a:pt x="80" y="16"/>
                      <a:pt x="71" y="14"/>
                      <a:pt x="69" y="25"/>
                    </a:cubicBezTo>
                    <a:cubicBezTo>
                      <a:pt x="53" y="103"/>
                      <a:pt x="53" y="103"/>
                      <a:pt x="53" y="103"/>
                    </a:cubicBezTo>
                    <a:cubicBezTo>
                      <a:pt x="50" y="114"/>
                      <a:pt x="58" y="116"/>
                      <a:pt x="68" y="118"/>
                    </a:cubicBezTo>
                    <a:cubicBezTo>
                      <a:pt x="68" y="122"/>
                      <a:pt x="68" y="122"/>
                      <a:pt x="68"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1" name="Freeform 221"/>
              <p:cNvSpPr>
                <a:spLocks noEditPoints="1"/>
              </p:cNvSpPr>
              <p:nvPr userDrawn="1"/>
            </p:nvSpPr>
            <p:spPr bwMode="auto">
              <a:xfrm>
                <a:off x="3795" y="1258"/>
                <a:ext cx="314" cy="284"/>
              </a:xfrm>
              <a:custGeom>
                <a:avLst/>
                <a:gdLst>
                  <a:gd name="T0" fmla="*/ 133 w 133"/>
                  <a:gd name="T1" fmla="*/ 120 h 120"/>
                  <a:gd name="T2" fmla="*/ 70 w 133"/>
                  <a:gd name="T3" fmla="*/ 113 h 120"/>
                  <a:gd name="T4" fmla="*/ 70 w 133"/>
                  <a:gd name="T5" fmla="*/ 109 h 120"/>
                  <a:gd name="T6" fmla="*/ 86 w 133"/>
                  <a:gd name="T7" fmla="*/ 105 h 120"/>
                  <a:gd name="T8" fmla="*/ 79 w 133"/>
                  <a:gd name="T9" fmla="*/ 82 h 120"/>
                  <a:gd name="T10" fmla="*/ 36 w 133"/>
                  <a:gd name="T11" fmla="*/ 77 h 120"/>
                  <a:gd name="T12" fmla="*/ 25 w 133"/>
                  <a:gd name="T13" fmla="*/ 98 h 120"/>
                  <a:gd name="T14" fmla="*/ 40 w 133"/>
                  <a:gd name="T15" fmla="*/ 106 h 120"/>
                  <a:gd name="T16" fmla="*/ 40 w 133"/>
                  <a:gd name="T17" fmla="*/ 110 h 120"/>
                  <a:gd name="T18" fmla="*/ 0 w 133"/>
                  <a:gd name="T19" fmla="*/ 106 h 120"/>
                  <a:gd name="T20" fmla="*/ 1 w 133"/>
                  <a:gd name="T21" fmla="*/ 102 h 120"/>
                  <a:gd name="T22" fmla="*/ 22 w 133"/>
                  <a:gd name="T23" fmla="*/ 85 h 120"/>
                  <a:gd name="T24" fmla="*/ 74 w 133"/>
                  <a:gd name="T25" fmla="*/ 0 h 120"/>
                  <a:gd name="T26" fmla="*/ 80 w 133"/>
                  <a:gd name="T27" fmla="*/ 0 h 120"/>
                  <a:gd name="T28" fmla="*/ 114 w 133"/>
                  <a:gd name="T29" fmla="*/ 91 h 120"/>
                  <a:gd name="T30" fmla="*/ 133 w 133"/>
                  <a:gd name="T31" fmla="*/ 116 h 120"/>
                  <a:gd name="T32" fmla="*/ 133 w 133"/>
                  <a:gd name="T33" fmla="*/ 120 h 120"/>
                  <a:gd name="T34" fmla="*/ 77 w 133"/>
                  <a:gd name="T35" fmla="*/ 75 h 120"/>
                  <a:gd name="T36" fmla="*/ 62 w 133"/>
                  <a:gd name="T37" fmla="*/ 33 h 120"/>
                  <a:gd name="T38" fmla="*/ 39 w 133"/>
                  <a:gd name="T39" fmla="*/ 71 h 120"/>
                  <a:gd name="T40" fmla="*/ 77 w 133"/>
                  <a:gd name="T41" fmla="*/ 7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120">
                    <a:moveTo>
                      <a:pt x="133" y="120"/>
                    </a:moveTo>
                    <a:cubicBezTo>
                      <a:pt x="70" y="113"/>
                      <a:pt x="70" y="113"/>
                      <a:pt x="70" y="113"/>
                    </a:cubicBezTo>
                    <a:cubicBezTo>
                      <a:pt x="70" y="109"/>
                      <a:pt x="70" y="109"/>
                      <a:pt x="70" y="109"/>
                    </a:cubicBezTo>
                    <a:cubicBezTo>
                      <a:pt x="82" y="110"/>
                      <a:pt x="86" y="110"/>
                      <a:pt x="86" y="105"/>
                    </a:cubicBezTo>
                    <a:cubicBezTo>
                      <a:pt x="87" y="100"/>
                      <a:pt x="82" y="87"/>
                      <a:pt x="79" y="82"/>
                    </a:cubicBezTo>
                    <a:cubicBezTo>
                      <a:pt x="36" y="77"/>
                      <a:pt x="36" y="77"/>
                      <a:pt x="36" y="77"/>
                    </a:cubicBezTo>
                    <a:cubicBezTo>
                      <a:pt x="29" y="89"/>
                      <a:pt x="25" y="95"/>
                      <a:pt x="25" y="98"/>
                    </a:cubicBezTo>
                    <a:cubicBezTo>
                      <a:pt x="24" y="104"/>
                      <a:pt x="34" y="105"/>
                      <a:pt x="40" y="106"/>
                    </a:cubicBezTo>
                    <a:cubicBezTo>
                      <a:pt x="40" y="110"/>
                      <a:pt x="40" y="110"/>
                      <a:pt x="40" y="110"/>
                    </a:cubicBezTo>
                    <a:cubicBezTo>
                      <a:pt x="0" y="106"/>
                      <a:pt x="0" y="106"/>
                      <a:pt x="0" y="106"/>
                    </a:cubicBezTo>
                    <a:cubicBezTo>
                      <a:pt x="1" y="102"/>
                      <a:pt x="1" y="102"/>
                      <a:pt x="1" y="102"/>
                    </a:cubicBezTo>
                    <a:cubicBezTo>
                      <a:pt x="11" y="102"/>
                      <a:pt x="15" y="97"/>
                      <a:pt x="22" y="85"/>
                    </a:cubicBezTo>
                    <a:cubicBezTo>
                      <a:pt x="74" y="0"/>
                      <a:pt x="74" y="0"/>
                      <a:pt x="74" y="0"/>
                    </a:cubicBezTo>
                    <a:cubicBezTo>
                      <a:pt x="80" y="0"/>
                      <a:pt x="80" y="0"/>
                      <a:pt x="80" y="0"/>
                    </a:cubicBezTo>
                    <a:cubicBezTo>
                      <a:pt x="114" y="91"/>
                      <a:pt x="114" y="91"/>
                      <a:pt x="114" y="91"/>
                    </a:cubicBezTo>
                    <a:cubicBezTo>
                      <a:pt x="121" y="109"/>
                      <a:pt x="124" y="115"/>
                      <a:pt x="133" y="116"/>
                    </a:cubicBezTo>
                    <a:cubicBezTo>
                      <a:pt x="133" y="120"/>
                      <a:pt x="133" y="120"/>
                      <a:pt x="133" y="120"/>
                    </a:cubicBezTo>
                    <a:close/>
                    <a:moveTo>
                      <a:pt x="77" y="75"/>
                    </a:moveTo>
                    <a:cubicBezTo>
                      <a:pt x="62" y="33"/>
                      <a:pt x="62" y="33"/>
                      <a:pt x="62" y="33"/>
                    </a:cubicBezTo>
                    <a:cubicBezTo>
                      <a:pt x="39" y="71"/>
                      <a:pt x="39" y="71"/>
                      <a:pt x="39" y="71"/>
                    </a:cubicBezTo>
                    <a:cubicBezTo>
                      <a:pt x="77" y="75"/>
                      <a:pt x="77" y="75"/>
                      <a:pt x="77"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2" name="Freeform 222"/>
              <p:cNvSpPr>
                <a:spLocks noEditPoints="1"/>
              </p:cNvSpPr>
              <p:nvPr userDrawn="1"/>
            </p:nvSpPr>
            <p:spPr bwMode="auto">
              <a:xfrm>
                <a:off x="2760" y="-1687"/>
                <a:ext cx="165" cy="184"/>
              </a:xfrm>
              <a:custGeom>
                <a:avLst/>
                <a:gdLst>
                  <a:gd name="T0" fmla="*/ 70 w 70"/>
                  <a:gd name="T1" fmla="*/ 40 h 78"/>
                  <a:gd name="T2" fmla="*/ 36 w 70"/>
                  <a:gd name="T3" fmla="*/ 4 h 78"/>
                  <a:gd name="T4" fmla="*/ 0 w 70"/>
                  <a:gd name="T5" fmla="*/ 39 h 78"/>
                  <a:gd name="T6" fmla="*/ 9 w 70"/>
                  <a:gd name="T7" fmla="*/ 61 h 78"/>
                  <a:gd name="T8" fmla="*/ 9 w 70"/>
                  <a:gd name="T9" fmla="*/ 72 h 78"/>
                  <a:gd name="T10" fmla="*/ 14 w 70"/>
                  <a:gd name="T11" fmla="*/ 78 h 78"/>
                  <a:gd name="T12" fmla="*/ 56 w 70"/>
                  <a:gd name="T13" fmla="*/ 78 h 78"/>
                  <a:gd name="T14" fmla="*/ 61 w 70"/>
                  <a:gd name="T15" fmla="*/ 72 h 78"/>
                  <a:gd name="T16" fmla="*/ 61 w 70"/>
                  <a:gd name="T17" fmla="*/ 60 h 78"/>
                  <a:gd name="T18" fmla="*/ 70 w 70"/>
                  <a:gd name="T19" fmla="*/ 40 h 78"/>
                  <a:gd name="T20" fmla="*/ 36 w 70"/>
                  <a:gd name="T21" fmla="*/ 47 h 78"/>
                  <a:gd name="T22" fmla="*/ 9 w 70"/>
                  <a:gd name="T23" fmla="*/ 42 h 78"/>
                  <a:gd name="T24" fmla="*/ 33 w 70"/>
                  <a:gd name="T25" fmla="*/ 26 h 78"/>
                  <a:gd name="T26" fmla="*/ 63 w 70"/>
                  <a:gd name="T27" fmla="*/ 42 h 78"/>
                  <a:gd name="T28" fmla="*/ 36 w 70"/>
                  <a:gd name="T29" fmla="*/ 4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78">
                    <a:moveTo>
                      <a:pt x="70" y="40"/>
                    </a:moveTo>
                    <a:cubicBezTo>
                      <a:pt x="70" y="0"/>
                      <a:pt x="48" y="37"/>
                      <a:pt x="36" y="4"/>
                    </a:cubicBezTo>
                    <a:cubicBezTo>
                      <a:pt x="27" y="32"/>
                      <a:pt x="0" y="8"/>
                      <a:pt x="0" y="39"/>
                    </a:cubicBezTo>
                    <a:cubicBezTo>
                      <a:pt x="0" y="50"/>
                      <a:pt x="3" y="57"/>
                      <a:pt x="9" y="61"/>
                    </a:cubicBezTo>
                    <a:cubicBezTo>
                      <a:pt x="9" y="72"/>
                      <a:pt x="9" y="72"/>
                      <a:pt x="9" y="72"/>
                    </a:cubicBezTo>
                    <a:cubicBezTo>
                      <a:pt x="9" y="75"/>
                      <a:pt x="11" y="78"/>
                      <a:pt x="14" y="78"/>
                    </a:cubicBezTo>
                    <a:cubicBezTo>
                      <a:pt x="56" y="78"/>
                      <a:pt x="56" y="78"/>
                      <a:pt x="56" y="78"/>
                    </a:cubicBezTo>
                    <a:cubicBezTo>
                      <a:pt x="59" y="78"/>
                      <a:pt x="61" y="75"/>
                      <a:pt x="61" y="72"/>
                    </a:cubicBezTo>
                    <a:cubicBezTo>
                      <a:pt x="61" y="60"/>
                      <a:pt x="61" y="60"/>
                      <a:pt x="61" y="60"/>
                    </a:cubicBezTo>
                    <a:cubicBezTo>
                      <a:pt x="67" y="56"/>
                      <a:pt x="70" y="49"/>
                      <a:pt x="70" y="40"/>
                    </a:cubicBezTo>
                    <a:close/>
                    <a:moveTo>
                      <a:pt x="36" y="47"/>
                    </a:moveTo>
                    <a:cubicBezTo>
                      <a:pt x="24" y="47"/>
                      <a:pt x="9" y="55"/>
                      <a:pt x="9" y="42"/>
                    </a:cubicBezTo>
                    <a:cubicBezTo>
                      <a:pt x="9" y="22"/>
                      <a:pt x="22" y="26"/>
                      <a:pt x="33" y="26"/>
                    </a:cubicBezTo>
                    <a:cubicBezTo>
                      <a:pt x="45" y="26"/>
                      <a:pt x="63" y="22"/>
                      <a:pt x="63" y="42"/>
                    </a:cubicBezTo>
                    <a:cubicBezTo>
                      <a:pt x="63" y="55"/>
                      <a:pt x="47" y="47"/>
                      <a:pt x="36"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3" name="Oval 223"/>
              <p:cNvSpPr>
                <a:spLocks noChangeArrowheads="1"/>
              </p:cNvSpPr>
              <p:nvPr userDrawn="1"/>
            </p:nvSpPr>
            <p:spPr bwMode="auto">
              <a:xfrm>
                <a:off x="3693" y="-524"/>
                <a:ext cx="87" cy="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4" name="Freeform 224"/>
              <p:cNvSpPr>
                <a:spLocks/>
              </p:cNvSpPr>
              <p:nvPr userDrawn="1"/>
            </p:nvSpPr>
            <p:spPr bwMode="auto">
              <a:xfrm>
                <a:off x="3516"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5" name="Freeform 225"/>
              <p:cNvSpPr>
                <a:spLocks/>
              </p:cNvSpPr>
              <p:nvPr userDrawn="1"/>
            </p:nvSpPr>
            <p:spPr bwMode="auto">
              <a:xfrm>
                <a:off x="2145"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6" name="Freeform 226"/>
              <p:cNvSpPr>
                <a:spLocks/>
              </p:cNvSpPr>
              <p:nvPr userDrawn="1"/>
            </p:nvSpPr>
            <p:spPr bwMode="auto">
              <a:xfrm>
                <a:off x="2488"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7" name="Freeform 227"/>
              <p:cNvSpPr>
                <a:spLocks/>
              </p:cNvSpPr>
              <p:nvPr userDrawn="1"/>
            </p:nvSpPr>
            <p:spPr bwMode="auto">
              <a:xfrm>
                <a:off x="2830" y="-1832"/>
                <a:ext cx="41"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8" name="Freeform 228"/>
              <p:cNvSpPr>
                <a:spLocks/>
              </p:cNvSpPr>
              <p:nvPr userDrawn="1"/>
            </p:nvSpPr>
            <p:spPr bwMode="auto">
              <a:xfrm>
                <a:off x="3173"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9" name="Freeform 229"/>
              <p:cNvSpPr>
                <a:spLocks/>
              </p:cNvSpPr>
              <p:nvPr userDrawn="1"/>
            </p:nvSpPr>
            <p:spPr bwMode="auto">
              <a:xfrm>
                <a:off x="2145" y="-1361"/>
                <a:ext cx="40" cy="64"/>
              </a:xfrm>
              <a:custGeom>
                <a:avLst/>
                <a:gdLst>
                  <a:gd name="T0" fmla="*/ 9 w 17"/>
                  <a:gd name="T1" fmla="*/ 0 h 27"/>
                  <a:gd name="T2" fmla="*/ 17 w 17"/>
                  <a:gd name="T3" fmla="*/ 17 h 27"/>
                  <a:gd name="T4" fmla="*/ 9 w 17"/>
                  <a:gd name="T5" fmla="*/ 27 h 27"/>
                  <a:gd name="T6" fmla="*/ 0 w 17"/>
                  <a:gd name="T7" fmla="*/ 17 h 27"/>
                  <a:gd name="T8" fmla="*/ 9 w 17"/>
                  <a:gd name="T9" fmla="*/ 0 h 27"/>
                </a:gdLst>
                <a:ahLst/>
                <a:cxnLst>
                  <a:cxn ang="0">
                    <a:pos x="T0" y="T1"/>
                  </a:cxn>
                  <a:cxn ang="0">
                    <a:pos x="T2" y="T3"/>
                  </a:cxn>
                  <a:cxn ang="0">
                    <a:pos x="T4" y="T5"/>
                  </a:cxn>
                  <a:cxn ang="0">
                    <a:pos x="T6" y="T7"/>
                  </a:cxn>
                  <a:cxn ang="0">
                    <a:pos x="T8" y="T9"/>
                  </a:cxn>
                </a:cxnLst>
                <a:rect l="0" t="0" r="r" b="b"/>
                <a:pathLst>
                  <a:path w="17" h="27">
                    <a:moveTo>
                      <a:pt x="9" y="0"/>
                    </a:moveTo>
                    <a:cubicBezTo>
                      <a:pt x="9" y="0"/>
                      <a:pt x="17" y="15"/>
                      <a:pt x="17" y="17"/>
                    </a:cubicBezTo>
                    <a:cubicBezTo>
                      <a:pt x="17" y="23"/>
                      <a:pt x="13" y="27"/>
                      <a:pt x="9" y="27"/>
                    </a:cubicBezTo>
                    <a:cubicBezTo>
                      <a:pt x="4" y="27"/>
                      <a:pt x="0" y="23"/>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0" name="Freeform 230"/>
              <p:cNvSpPr>
                <a:spLocks/>
              </p:cNvSpPr>
              <p:nvPr userDrawn="1"/>
            </p:nvSpPr>
            <p:spPr bwMode="auto">
              <a:xfrm>
                <a:off x="2145" y="-902"/>
                <a:ext cx="40" cy="61"/>
              </a:xfrm>
              <a:custGeom>
                <a:avLst/>
                <a:gdLst>
                  <a:gd name="T0" fmla="*/ 9 w 17"/>
                  <a:gd name="T1" fmla="*/ 0 h 26"/>
                  <a:gd name="T2" fmla="*/ 17 w 17"/>
                  <a:gd name="T3" fmla="*/ 17 h 26"/>
                  <a:gd name="T4" fmla="*/ 9 w 17"/>
                  <a:gd name="T5" fmla="*/ 26 h 26"/>
                  <a:gd name="T6" fmla="*/ 0 w 17"/>
                  <a:gd name="T7" fmla="*/ 17 h 26"/>
                  <a:gd name="T8" fmla="*/ 9 w 17"/>
                  <a:gd name="T9" fmla="*/ 0 h 26"/>
                </a:gdLst>
                <a:ahLst/>
                <a:cxnLst>
                  <a:cxn ang="0">
                    <a:pos x="T0" y="T1"/>
                  </a:cxn>
                  <a:cxn ang="0">
                    <a:pos x="T2" y="T3"/>
                  </a:cxn>
                  <a:cxn ang="0">
                    <a:pos x="T4" y="T5"/>
                  </a:cxn>
                  <a:cxn ang="0">
                    <a:pos x="T6" y="T7"/>
                  </a:cxn>
                  <a:cxn ang="0">
                    <a:pos x="T8" y="T9"/>
                  </a:cxn>
                </a:cxnLst>
                <a:rect l="0" t="0" r="r" b="b"/>
                <a:pathLst>
                  <a:path w="17" h="26">
                    <a:moveTo>
                      <a:pt x="9" y="0"/>
                    </a:moveTo>
                    <a:cubicBezTo>
                      <a:pt x="9" y="0"/>
                      <a:pt x="17" y="14"/>
                      <a:pt x="17" y="17"/>
                    </a:cubicBezTo>
                    <a:cubicBezTo>
                      <a:pt x="17" y="22"/>
                      <a:pt x="13" y="26"/>
                      <a:pt x="9" y="26"/>
                    </a:cubicBezTo>
                    <a:cubicBezTo>
                      <a:pt x="4" y="26"/>
                      <a:pt x="0" y="22"/>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1" name="Freeform 231"/>
              <p:cNvSpPr>
                <a:spLocks/>
              </p:cNvSpPr>
              <p:nvPr userDrawn="1"/>
            </p:nvSpPr>
            <p:spPr bwMode="auto">
              <a:xfrm>
                <a:off x="2200" y="-541"/>
                <a:ext cx="40" cy="62"/>
              </a:xfrm>
              <a:custGeom>
                <a:avLst/>
                <a:gdLst>
                  <a:gd name="T0" fmla="*/ 9 w 17"/>
                  <a:gd name="T1" fmla="*/ 0 h 26"/>
                  <a:gd name="T2" fmla="*/ 17 w 17"/>
                  <a:gd name="T3" fmla="*/ 17 h 26"/>
                  <a:gd name="T4" fmla="*/ 9 w 17"/>
                  <a:gd name="T5" fmla="*/ 26 h 26"/>
                  <a:gd name="T6" fmla="*/ 0 w 17"/>
                  <a:gd name="T7" fmla="*/ 17 h 26"/>
                  <a:gd name="T8" fmla="*/ 9 w 17"/>
                  <a:gd name="T9" fmla="*/ 0 h 26"/>
                </a:gdLst>
                <a:ahLst/>
                <a:cxnLst>
                  <a:cxn ang="0">
                    <a:pos x="T0" y="T1"/>
                  </a:cxn>
                  <a:cxn ang="0">
                    <a:pos x="T2" y="T3"/>
                  </a:cxn>
                  <a:cxn ang="0">
                    <a:pos x="T4" y="T5"/>
                  </a:cxn>
                  <a:cxn ang="0">
                    <a:pos x="T6" y="T7"/>
                  </a:cxn>
                  <a:cxn ang="0">
                    <a:pos x="T8" y="T9"/>
                  </a:cxn>
                </a:cxnLst>
                <a:rect l="0" t="0" r="r" b="b"/>
                <a:pathLst>
                  <a:path w="17" h="26">
                    <a:moveTo>
                      <a:pt x="9" y="0"/>
                    </a:moveTo>
                    <a:cubicBezTo>
                      <a:pt x="9" y="0"/>
                      <a:pt x="17" y="14"/>
                      <a:pt x="17" y="17"/>
                    </a:cubicBezTo>
                    <a:cubicBezTo>
                      <a:pt x="17" y="22"/>
                      <a:pt x="14" y="26"/>
                      <a:pt x="9" y="26"/>
                    </a:cubicBezTo>
                    <a:cubicBezTo>
                      <a:pt x="4" y="26"/>
                      <a:pt x="0" y="22"/>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2" name="Freeform 232"/>
              <p:cNvSpPr>
                <a:spLocks/>
              </p:cNvSpPr>
              <p:nvPr userDrawn="1"/>
            </p:nvSpPr>
            <p:spPr bwMode="auto">
              <a:xfrm>
                <a:off x="2488" y="-349"/>
                <a:ext cx="40" cy="64"/>
              </a:xfrm>
              <a:custGeom>
                <a:avLst/>
                <a:gdLst>
                  <a:gd name="T0" fmla="*/ 9 w 17"/>
                  <a:gd name="T1" fmla="*/ 0 h 27"/>
                  <a:gd name="T2" fmla="*/ 17 w 17"/>
                  <a:gd name="T3" fmla="*/ 17 h 27"/>
                  <a:gd name="T4" fmla="*/ 8 w 17"/>
                  <a:gd name="T5" fmla="*/ 27 h 27"/>
                  <a:gd name="T6" fmla="*/ 0 w 17"/>
                  <a:gd name="T7" fmla="*/ 17 h 27"/>
                  <a:gd name="T8" fmla="*/ 9 w 17"/>
                  <a:gd name="T9" fmla="*/ 0 h 27"/>
                </a:gdLst>
                <a:ahLst/>
                <a:cxnLst>
                  <a:cxn ang="0">
                    <a:pos x="T0" y="T1"/>
                  </a:cxn>
                  <a:cxn ang="0">
                    <a:pos x="T2" y="T3"/>
                  </a:cxn>
                  <a:cxn ang="0">
                    <a:pos x="T4" y="T5"/>
                  </a:cxn>
                  <a:cxn ang="0">
                    <a:pos x="T6" y="T7"/>
                  </a:cxn>
                  <a:cxn ang="0">
                    <a:pos x="T8" y="T9"/>
                  </a:cxn>
                </a:cxnLst>
                <a:rect l="0" t="0" r="r" b="b"/>
                <a:pathLst>
                  <a:path w="17" h="27">
                    <a:moveTo>
                      <a:pt x="9" y="0"/>
                    </a:moveTo>
                    <a:cubicBezTo>
                      <a:pt x="9" y="0"/>
                      <a:pt x="17" y="15"/>
                      <a:pt x="17" y="17"/>
                    </a:cubicBezTo>
                    <a:cubicBezTo>
                      <a:pt x="17" y="23"/>
                      <a:pt x="13" y="27"/>
                      <a:pt x="8" y="27"/>
                    </a:cubicBezTo>
                    <a:cubicBezTo>
                      <a:pt x="4" y="27"/>
                      <a:pt x="0" y="23"/>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3" name="Freeform 233"/>
              <p:cNvSpPr>
                <a:spLocks/>
              </p:cNvSpPr>
              <p:nvPr userDrawn="1"/>
            </p:nvSpPr>
            <p:spPr bwMode="auto">
              <a:xfrm>
                <a:off x="3532" y="-1361"/>
                <a:ext cx="43" cy="64"/>
              </a:xfrm>
              <a:custGeom>
                <a:avLst/>
                <a:gdLst>
                  <a:gd name="T0" fmla="*/ 9 w 18"/>
                  <a:gd name="T1" fmla="*/ 0 h 27"/>
                  <a:gd name="T2" fmla="*/ 0 w 18"/>
                  <a:gd name="T3" fmla="*/ 17 h 27"/>
                  <a:gd name="T4" fmla="*/ 9 w 18"/>
                  <a:gd name="T5" fmla="*/ 27 h 27"/>
                  <a:gd name="T6" fmla="*/ 18 w 18"/>
                  <a:gd name="T7" fmla="*/ 17 h 27"/>
                  <a:gd name="T8" fmla="*/ 9 w 18"/>
                  <a:gd name="T9" fmla="*/ 0 h 27"/>
                </a:gdLst>
                <a:ahLst/>
                <a:cxnLst>
                  <a:cxn ang="0">
                    <a:pos x="T0" y="T1"/>
                  </a:cxn>
                  <a:cxn ang="0">
                    <a:pos x="T2" y="T3"/>
                  </a:cxn>
                  <a:cxn ang="0">
                    <a:pos x="T4" y="T5"/>
                  </a:cxn>
                  <a:cxn ang="0">
                    <a:pos x="T6" y="T7"/>
                  </a:cxn>
                  <a:cxn ang="0">
                    <a:pos x="T8" y="T9"/>
                  </a:cxn>
                </a:cxnLst>
                <a:rect l="0" t="0" r="r" b="b"/>
                <a:pathLst>
                  <a:path w="18" h="27">
                    <a:moveTo>
                      <a:pt x="9" y="0"/>
                    </a:moveTo>
                    <a:cubicBezTo>
                      <a:pt x="9" y="0"/>
                      <a:pt x="0" y="15"/>
                      <a:pt x="0" y="17"/>
                    </a:cubicBezTo>
                    <a:cubicBezTo>
                      <a:pt x="0" y="23"/>
                      <a:pt x="4" y="27"/>
                      <a:pt x="9" y="27"/>
                    </a:cubicBezTo>
                    <a:cubicBezTo>
                      <a:pt x="14" y="27"/>
                      <a:pt x="18" y="23"/>
                      <a:pt x="18" y="17"/>
                    </a:cubicBezTo>
                    <a:cubicBezTo>
                      <a:pt x="18"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4" name="Freeform 234"/>
              <p:cNvSpPr>
                <a:spLocks/>
              </p:cNvSpPr>
              <p:nvPr userDrawn="1"/>
            </p:nvSpPr>
            <p:spPr bwMode="auto">
              <a:xfrm>
                <a:off x="3532" y="-902"/>
                <a:ext cx="43" cy="61"/>
              </a:xfrm>
              <a:custGeom>
                <a:avLst/>
                <a:gdLst>
                  <a:gd name="T0" fmla="*/ 9 w 18"/>
                  <a:gd name="T1" fmla="*/ 0 h 26"/>
                  <a:gd name="T2" fmla="*/ 0 w 18"/>
                  <a:gd name="T3" fmla="*/ 17 h 26"/>
                  <a:gd name="T4" fmla="*/ 9 w 18"/>
                  <a:gd name="T5" fmla="*/ 26 h 26"/>
                  <a:gd name="T6" fmla="*/ 18 w 18"/>
                  <a:gd name="T7" fmla="*/ 17 h 26"/>
                  <a:gd name="T8" fmla="*/ 9 w 18"/>
                  <a:gd name="T9" fmla="*/ 0 h 26"/>
                </a:gdLst>
                <a:ahLst/>
                <a:cxnLst>
                  <a:cxn ang="0">
                    <a:pos x="T0" y="T1"/>
                  </a:cxn>
                  <a:cxn ang="0">
                    <a:pos x="T2" y="T3"/>
                  </a:cxn>
                  <a:cxn ang="0">
                    <a:pos x="T4" y="T5"/>
                  </a:cxn>
                  <a:cxn ang="0">
                    <a:pos x="T6" y="T7"/>
                  </a:cxn>
                  <a:cxn ang="0">
                    <a:pos x="T8" y="T9"/>
                  </a:cxn>
                </a:cxnLst>
                <a:rect l="0" t="0" r="r" b="b"/>
                <a:pathLst>
                  <a:path w="18" h="26">
                    <a:moveTo>
                      <a:pt x="9" y="0"/>
                    </a:moveTo>
                    <a:cubicBezTo>
                      <a:pt x="9" y="0"/>
                      <a:pt x="0" y="14"/>
                      <a:pt x="0" y="17"/>
                    </a:cubicBezTo>
                    <a:cubicBezTo>
                      <a:pt x="0" y="22"/>
                      <a:pt x="4" y="26"/>
                      <a:pt x="9" y="26"/>
                    </a:cubicBezTo>
                    <a:cubicBezTo>
                      <a:pt x="14" y="26"/>
                      <a:pt x="18" y="22"/>
                      <a:pt x="18" y="17"/>
                    </a:cubicBezTo>
                    <a:cubicBezTo>
                      <a:pt x="18"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5" name="Freeform 235"/>
              <p:cNvSpPr>
                <a:spLocks/>
              </p:cNvSpPr>
              <p:nvPr userDrawn="1"/>
            </p:nvSpPr>
            <p:spPr bwMode="auto">
              <a:xfrm>
                <a:off x="3478" y="-541"/>
                <a:ext cx="40" cy="62"/>
              </a:xfrm>
              <a:custGeom>
                <a:avLst/>
                <a:gdLst>
                  <a:gd name="T0" fmla="*/ 9 w 17"/>
                  <a:gd name="T1" fmla="*/ 0 h 26"/>
                  <a:gd name="T2" fmla="*/ 0 w 17"/>
                  <a:gd name="T3" fmla="*/ 17 h 26"/>
                  <a:gd name="T4" fmla="*/ 9 w 17"/>
                  <a:gd name="T5" fmla="*/ 26 h 26"/>
                  <a:gd name="T6" fmla="*/ 17 w 17"/>
                  <a:gd name="T7" fmla="*/ 17 h 26"/>
                  <a:gd name="T8" fmla="*/ 9 w 17"/>
                  <a:gd name="T9" fmla="*/ 0 h 26"/>
                </a:gdLst>
                <a:ahLst/>
                <a:cxnLst>
                  <a:cxn ang="0">
                    <a:pos x="T0" y="T1"/>
                  </a:cxn>
                  <a:cxn ang="0">
                    <a:pos x="T2" y="T3"/>
                  </a:cxn>
                  <a:cxn ang="0">
                    <a:pos x="T4" y="T5"/>
                  </a:cxn>
                  <a:cxn ang="0">
                    <a:pos x="T6" y="T7"/>
                  </a:cxn>
                  <a:cxn ang="0">
                    <a:pos x="T8" y="T9"/>
                  </a:cxn>
                </a:cxnLst>
                <a:rect l="0" t="0" r="r" b="b"/>
                <a:pathLst>
                  <a:path w="17" h="26">
                    <a:moveTo>
                      <a:pt x="9" y="0"/>
                    </a:moveTo>
                    <a:cubicBezTo>
                      <a:pt x="9" y="0"/>
                      <a:pt x="0" y="14"/>
                      <a:pt x="0" y="17"/>
                    </a:cubicBezTo>
                    <a:cubicBezTo>
                      <a:pt x="0" y="22"/>
                      <a:pt x="4" y="26"/>
                      <a:pt x="9" y="26"/>
                    </a:cubicBezTo>
                    <a:cubicBezTo>
                      <a:pt x="13" y="26"/>
                      <a:pt x="17" y="22"/>
                      <a:pt x="17" y="17"/>
                    </a:cubicBezTo>
                    <a:cubicBezTo>
                      <a:pt x="17"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6" name="Freeform 236"/>
              <p:cNvSpPr>
                <a:spLocks/>
              </p:cNvSpPr>
              <p:nvPr userDrawn="1"/>
            </p:nvSpPr>
            <p:spPr bwMode="auto">
              <a:xfrm>
                <a:off x="3192" y="-349"/>
                <a:ext cx="40" cy="64"/>
              </a:xfrm>
              <a:custGeom>
                <a:avLst/>
                <a:gdLst>
                  <a:gd name="T0" fmla="*/ 8 w 17"/>
                  <a:gd name="T1" fmla="*/ 0 h 27"/>
                  <a:gd name="T2" fmla="*/ 0 w 17"/>
                  <a:gd name="T3" fmla="*/ 17 h 27"/>
                  <a:gd name="T4" fmla="*/ 8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3" y="27"/>
                      <a:pt x="8"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7" name="Freeform 237"/>
              <p:cNvSpPr>
                <a:spLocks/>
              </p:cNvSpPr>
              <p:nvPr userDrawn="1"/>
            </p:nvSpPr>
            <p:spPr bwMode="auto">
              <a:xfrm>
                <a:off x="2840" y="-144"/>
                <a:ext cx="42" cy="62"/>
              </a:xfrm>
              <a:custGeom>
                <a:avLst/>
                <a:gdLst>
                  <a:gd name="T0" fmla="*/ 9 w 18"/>
                  <a:gd name="T1" fmla="*/ 0 h 26"/>
                  <a:gd name="T2" fmla="*/ 0 w 18"/>
                  <a:gd name="T3" fmla="*/ 17 h 26"/>
                  <a:gd name="T4" fmla="*/ 9 w 18"/>
                  <a:gd name="T5" fmla="*/ 26 h 26"/>
                  <a:gd name="T6" fmla="*/ 18 w 18"/>
                  <a:gd name="T7" fmla="*/ 17 h 26"/>
                  <a:gd name="T8" fmla="*/ 9 w 18"/>
                  <a:gd name="T9" fmla="*/ 0 h 26"/>
                </a:gdLst>
                <a:ahLst/>
                <a:cxnLst>
                  <a:cxn ang="0">
                    <a:pos x="T0" y="T1"/>
                  </a:cxn>
                  <a:cxn ang="0">
                    <a:pos x="T2" y="T3"/>
                  </a:cxn>
                  <a:cxn ang="0">
                    <a:pos x="T4" y="T5"/>
                  </a:cxn>
                  <a:cxn ang="0">
                    <a:pos x="T6" y="T7"/>
                  </a:cxn>
                  <a:cxn ang="0">
                    <a:pos x="T8" y="T9"/>
                  </a:cxn>
                </a:cxnLst>
                <a:rect l="0" t="0" r="r" b="b"/>
                <a:pathLst>
                  <a:path w="18" h="26">
                    <a:moveTo>
                      <a:pt x="9" y="0"/>
                    </a:moveTo>
                    <a:cubicBezTo>
                      <a:pt x="9" y="0"/>
                      <a:pt x="0" y="14"/>
                      <a:pt x="0" y="17"/>
                    </a:cubicBezTo>
                    <a:cubicBezTo>
                      <a:pt x="0" y="22"/>
                      <a:pt x="4" y="26"/>
                      <a:pt x="9" y="26"/>
                    </a:cubicBezTo>
                    <a:cubicBezTo>
                      <a:pt x="14" y="26"/>
                      <a:pt x="18" y="22"/>
                      <a:pt x="18" y="17"/>
                    </a:cubicBezTo>
                    <a:cubicBezTo>
                      <a:pt x="18" y="16"/>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8" name="Freeform 238"/>
              <p:cNvSpPr>
                <a:spLocks/>
              </p:cNvSpPr>
              <p:nvPr userDrawn="1"/>
            </p:nvSpPr>
            <p:spPr bwMode="auto">
              <a:xfrm>
                <a:off x="3090" y="-910"/>
                <a:ext cx="371" cy="383"/>
              </a:xfrm>
              <a:custGeom>
                <a:avLst/>
                <a:gdLst>
                  <a:gd name="T0" fmla="*/ 139 w 157"/>
                  <a:gd name="T1" fmla="*/ 35 h 162"/>
                  <a:gd name="T2" fmla="*/ 151 w 157"/>
                  <a:gd name="T3" fmla="*/ 37 h 162"/>
                  <a:gd name="T4" fmla="*/ 157 w 157"/>
                  <a:gd name="T5" fmla="*/ 21 h 162"/>
                  <a:gd name="T6" fmla="*/ 146 w 157"/>
                  <a:gd name="T7" fmla="*/ 15 h 162"/>
                  <a:gd name="T8" fmla="*/ 105 w 157"/>
                  <a:gd name="T9" fmla="*/ 35 h 162"/>
                  <a:gd name="T10" fmla="*/ 120 w 157"/>
                  <a:gd name="T11" fmla="*/ 59 h 162"/>
                  <a:gd name="T12" fmla="*/ 130 w 157"/>
                  <a:gd name="T13" fmla="*/ 65 h 162"/>
                  <a:gd name="T14" fmla="*/ 123 w 157"/>
                  <a:gd name="T15" fmla="*/ 74 h 162"/>
                  <a:gd name="T16" fmla="*/ 85 w 157"/>
                  <a:gd name="T17" fmla="*/ 64 h 162"/>
                  <a:gd name="T18" fmla="*/ 84 w 157"/>
                  <a:gd name="T19" fmla="*/ 21 h 162"/>
                  <a:gd name="T20" fmla="*/ 87 w 157"/>
                  <a:gd name="T21" fmla="*/ 13 h 162"/>
                  <a:gd name="T22" fmla="*/ 60 w 157"/>
                  <a:gd name="T23" fmla="*/ 10 h 162"/>
                  <a:gd name="T24" fmla="*/ 28 w 157"/>
                  <a:gd name="T25" fmla="*/ 27 h 162"/>
                  <a:gd name="T26" fmla="*/ 35 w 157"/>
                  <a:gd name="T27" fmla="*/ 41 h 162"/>
                  <a:gd name="T28" fmla="*/ 41 w 157"/>
                  <a:gd name="T29" fmla="*/ 44 h 162"/>
                  <a:gd name="T30" fmla="*/ 32 w 157"/>
                  <a:gd name="T31" fmla="*/ 50 h 162"/>
                  <a:gd name="T32" fmla="*/ 36 w 157"/>
                  <a:gd name="T33" fmla="*/ 60 h 162"/>
                  <a:gd name="T34" fmla="*/ 20 w 157"/>
                  <a:gd name="T35" fmla="*/ 49 h 162"/>
                  <a:gd name="T36" fmla="*/ 11 w 157"/>
                  <a:gd name="T37" fmla="*/ 27 h 162"/>
                  <a:gd name="T38" fmla="*/ 3 w 157"/>
                  <a:gd name="T39" fmla="*/ 30 h 162"/>
                  <a:gd name="T40" fmla="*/ 0 w 157"/>
                  <a:gd name="T41" fmla="*/ 45 h 162"/>
                  <a:gd name="T42" fmla="*/ 3 w 157"/>
                  <a:gd name="T43" fmla="*/ 61 h 162"/>
                  <a:gd name="T44" fmla="*/ 38 w 157"/>
                  <a:gd name="T45" fmla="*/ 95 h 162"/>
                  <a:gd name="T46" fmla="*/ 10 w 157"/>
                  <a:gd name="T47" fmla="*/ 144 h 162"/>
                  <a:gd name="T48" fmla="*/ 5 w 157"/>
                  <a:gd name="T49" fmla="*/ 158 h 162"/>
                  <a:gd name="T50" fmla="*/ 9 w 157"/>
                  <a:gd name="T51" fmla="*/ 162 h 162"/>
                  <a:gd name="T52" fmla="*/ 42 w 157"/>
                  <a:gd name="T53" fmla="*/ 133 h 162"/>
                  <a:gd name="T54" fmla="*/ 59 w 157"/>
                  <a:gd name="T55" fmla="*/ 110 h 162"/>
                  <a:gd name="T56" fmla="*/ 81 w 157"/>
                  <a:gd name="T57" fmla="*/ 120 h 162"/>
                  <a:gd name="T58" fmla="*/ 56 w 157"/>
                  <a:gd name="T59" fmla="*/ 147 h 162"/>
                  <a:gd name="T60" fmla="*/ 55 w 157"/>
                  <a:gd name="T61" fmla="*/ 155 h 162"/>
                  <a:gd name="T62" fmla="*/ 74 w 157"/>
                  <a:gd name="T63" fmla="*/ 157 h 162"/>
                  <a:gd name="T64" fmla="*/ 110 w 157"/>
                  <a:gd name="T65" fmla="*/ 123 h 162"/>
                  <a:gd name="T66" fmla="*/ 104 w 157"/>
                  <a:gd name="T67" fmla="*/ 144 h 162"/>
                  <a:gd name="T68" fmla="*/ 129 w 157"/>
                  <a:gd name="T69" fmla="*/ 134 h 162"/>
                  <a:gd name="T70" fmla="*/ 133 w 157"/>
                  <a:gd name="T71" fmla="*/ 98 h 162"/>
                  <a:gd name="T72" fmla="*/ 147 w 157"/>
                  <a:gd name="T73" fmla="*/ 64 h 162"/>
                  <a:gd name="T74" fmla="*/ 120 w 157"/>
                  <a:gd name="T75" fmla="*/ 35 h 162"/>
                  <a:gd name="T76" fmla="*/ 139 w 157"/>
                  <a:gd name="T77" fmla="*/ 3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7" h="162">
                    <a:moveTo>
                      <a:pt x="139" y="35"/>
                    </a:moveTo>
                    <a:cubicBezTo>
                      <a:pt x="141" y="38"/>
                      <a:pt x="145" y="39"/>
                      <a:pt x="151" y="37"/>
                    </a:cubicBezTo>
                    <a:cubicBezTo>
                      <a:pt x="157" y="21"/>
                      <a:pt x="157" y="21"/>
                      <a:pt x="157" y="21"/>
                    </a:cubicBezTo>
                    <a:cubicBezTo>
                      <a:pt x="157" y="20"/>
                      <a:pt x="150" y="14"/>
                      <a:pt x="146" y="15"/>
                    </a:cubicBezTo>
                    <a:cubicBezTo>
                      <a:pt x="131" y="19"/>
                      <a:pt x="114" y="20"/>
                      <a:pt x="105" y="35"/>
                    </a:cubicBezTo>
                    <a:cubicBezTo>
                      <a:pt x="105" y="45"/>
                      <a:pt x="112" y="54"/>
                      <a:pt x="120" y="59"/>
                    </a:cubicBezTo>
                    <a:cubicBezTo>
                      <a:pt x="125" y="57"/>
                      <a:pt x="126" y="63"/>
                      <a:pt x="130" y="65"/>
                    </a:cubicBezTo>
                    <a:cubicBezTo>
                      <a:pt x="131" y="70"/>
                      <a:pt x="128" y="74"/>
                      <a:pt x="123" y="74"/>
                    </a:cubicBezTo>
                    <a:cubicBezTo>
                      <a:pt x="112" y="63"/>
                      <a:pt x="93" y="77"/>
                      <a:pt x="85" y="64"/>
                    </a:cubicBezTo>
                    <a:cubicBezTo>
                      <a:pt x="89" y="50"/>
                      <a:pt x="96" y="34"/>
                      <a:pt x="84" y="21"/>
                    </a:cubicBezTo>
                    <a:cubicBezTo>
                      <a:pt x="85" y="19"/>
                      <a:pt x="90" y="16"/>
                      <a:pt x="87" y="13"/>
                    </a:cubicBezTo>
                    <a:cubicBezTo>
                      <a:pt x="82" y="0"/>
                      <a:pt x="69" y="10"/>
                      <a:pt x="60" y="10"/>
                    </a:cubicBezTo>
                    <a:cubicBezTo>
                      <a:pt x="47" y="8"/>
                      <a:pt x="36" y="16"/>
                      <a:pt x="28" y="27"/>
                    </a:cubicBezTo>
                    <a:cubicBezTo>
                      <a:pt x="28" y="31"/>
                      <a:pt x="30" y="36"/>
                      <a:pt x="35" y="41"/>
                    </a:cubicBezTo>
                    <a:cubicBezTo>
                      <a:pt x="39" y="40"/>
                      <a:pt x="40" y="41"/>
                      <a:pt x="41" y="44"/>
                    </a:cubicBezTo>
                    <a:cubicBezTo>
                      <a:pt x="32" y="50"/>
                      <a:pt x="32" y="50"/>
                      <a:pt x="32" y="50"/>
                    </a:cubicBezTo>
                    <a:cubicBezTo>
                      <a:pt x="35" y="53"/>
                      <a:pt x="35" y="56"/>
                      <a:pt x="36" y="60"/>
                    </a:cubicBezTo>
                    <a:cubicBezTo>
                      <a:pt x="29" y="63"/>
                      <a:pt x="23" y="53"/>
                      <a:pt x="20" y="49"/>
                    </a:cubicBezTo>
                    <a:cubicBezTo>
                      <a:pt x="20" y="42"/>
                      <a:pt x="21" y="29"/>
                      <a:pt x="11" y="27"/>
                    </a:cubicBezTo>
                    <a:cubicBezTo>
                      <a:pt x="9" y="27"/>
                      <a:pt x="3" y="30"/>
                      <a:pt x="3" y="30"/>
                    </a:cubicBezTo>
                    <a:cubicBezTo>
                      <a:pt x="1" y="32"/>
                      <a:pt x="0" y="38"/>
                      <a:pt x="0" y="45"/>
                    </a:cubicBezTo>
                    <a:cubicBezTo>
                      <a:pt x="0" y="51"/>
                      <a:pt x="3" y="61"/>
                      <a:pt x="3" y="61"/>
                    </a:cubicBezTo>
                    <a:cubicBezTo>
                      <a:pt x="3" y="61"/>
                      <a:pt x="31" y="82"/>
                      <a:pt x="38" y="95"/>
                    </a:cubicBezTo>
                    <a:cubicBezTo>
                      <a:pt x="29" y="111"/>
                      <a:pt x="29" y="134"/>
                      <a:pt x="10" y="144"/>
                    </a:cubicBezTo>
                    <a:cubicBezTo>
                      <a:pt x="5" y="147"/>
                      <a:pt x="5" y="153"/>
                      <a:pt x="5" y="158"/>
                    </a:cubicBezTo>
                    <a:cubicBezTo>
                      <a:pt x="9" y="162"/>
                      <a:pt x="9" y="162"/>
                      <a:pt x="9" y="162"/>
                    </a:cubicBezTo>
                    <a:cubicBezTo>
                      <a:pt x="21" y="155"/>
                      <a:pt x="44" y="154"/>
                      <a:pt x="42" y="133"/>
                    </a:cubicBezTo>
                    <a:cubicBezTo>
                      <a:pt x="47" y="125"/>
                      <a:pt x="51" y="116"/>
                      <a:pt x="59" y="110"/>
                    </a:cubicBezTo>
                    <a:cubicBezTo>
                      <a:pt x="69" y="108"/>
                      <a:pt x="77" y="112"/>
                      <a:pt x="81" y="120"/>
                    </a:cubicBezTo>
                    <a:cubicBezTo>
                      <a:pt x="78" y="133"/>
                      <a:pt x="69" y="143"/>
                      <a:pt x="56" y="147"/>
                    </a:cubicBezTo>
                    <a:cubicBezTo>
                      <a:pt x="54" y="149"/>
                      <a:pt x="55" y="152"/>
                      <a:pt x="55" y="155"/>
                    </a:cubicBezTo>
                    <a:cubicBezTo>
                      <a:pt x="59" y="161"/>
                      <a:pt x="69" y="158"/>
                      <a:pt x="74" y="157"/>
                    </a:cubicBezTo>
                    <a:cubicBezTo>
                      <a:pt x="90" y="147"/>
                      <a:pt x="96" y="129"/>
                      <a:pt x="110" y="123"/>
                    </a:cubicBezTo>
                    <a:cubicBezTo>
                      <a:pt x="112" y="132"/>
                      <a:pt x="91" y="135"/>
                      <a:pt x="104" y="144"/>
                    </a:cubicBezTo>
                    <a:cubicBezTo>
                      <a:pt x="112" y="143"/>
                      <a:pt x="123" y="145"/>
                      <a:pt x="129" y="134"/>
                    </a:cubicBezTo>
                    <a:cubicBezTo>
                      <a:pt x="122" y="119"/>
                      <a:pt x="151" y="111"/>
                      <a:pt x="133" y="98"/>
                    </a:cubicBezTo>
                    <a:cubicBezTo>
                      <a:pt x="133" y="84"/>
                      <a:pt x="148" y="78"/>
                      <a:pt x="147" y="64"/>
                    </a:cubicBezTo>
                    <a:cubicBezTo>
                      <a:pt x="142" y="49"/>
                      <a:pt x="124" y="49"/>
                      <a:pt x="120" y="35"/>
                    </a:cubicBezTo>
                    <a:cubicBezTo>
                      <a:pt x="125" y="31"/>
                      <a:pt x="133" y="32"/>
                      <a:pt x="139"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9" name="Oval 239"/>
              <p:cNvSpPr>
                <a:spLocks noChangeArrowheads="1"/>
              </p:cNvSpPr>
              <p:nvPr userDrawn="1"/>
            </p:nvSpPr>
            <p:spPr bwMode="auto">
              <a:xfrm>
                <a:off x="1803" y="-508"/>
                <a:ext cx="85"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0" name="Oval 240"/>
              <p:cNvSpPr>
                <a:spLocks noChangeArrowheads="1"/>
              </p:cNvSpPr>
              <p:nvPr userDrawn="1"/>
            </p:nvSpPr>
            <p:spPr bwMode="auto">
              <a:xfrm>
                <a:off x="-421" y="786"/>
                <a:ext cx="85" cy="8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sp>
          <p:nvSpPr>
            <p:cNvPr id="49" name="Freeform 242"/>
            <p:cNvSpPr>
              <a:spLocks noEditPoints="1"/>
            </p:cNvSpPr>
            <p:nvPr userDrawn="1"/>
          </p:nvSpPr>
          <p:spPr bwMode="auto">
            <a:xfrm>
              <a:off x="1028" y="1176"/>
              <a:ext cx="9" cy="7"/>
            </a:xfrm>
            <a:custGeom>
              <a:avLst/>
              <a:gdLst>
                <a:gd name="T0" fmla="*/ 4 w 4"/>
                <a:gd name="T1" fmla="*/ 3 h 3"/>
                <a:gd name="T2" fmla="*/ 3 w 4"/>
                <a:gd name="T3" fmla="*/ 3 h 3"/>
                <a:gd name="T4" fmla="*/ 1 w 4"/>
                <a:gd name="T5" fmla="*/ 2 h 3"/>
                <a:gd name="T6" fmla="*/ 1 w 4"/>
                <a:gd name="T7" fmla="*/ 2 h 3"/>
                <a:gd name="T8" fmla="*/ 1 w 4"/>
                <a:gd name="T9" fmla="*/ 2 h 3"/>
                <a:gd name="T10" fmla="*/ 2 w 4"/>
                <a:gd name="T11" fmla="*/ 3 h 3"/>
                <a:gd name="T12" fmla="*/ 2 w 4"/>
                <a:gd name="T13" fmla="*/ 3 h 3"/>
                <a:gd name="T14" fmla="*/ 0 w 4"/>
                <a:gd name="T15" fmla="*/ 3 h 3"/>
                <a:gd name="T16" fmla="*/ 0 w 4"/>
                <a:gd name="T17" fmla="*/ 3 h 3"/>
                <a:gd name="T18" fmla="*/ 0 w 4"/>
                <a:gd name="T19" fmla="*/ 2 h 3"/>
                <a:gd name="T20" fmla="*/ 0 w 4"/>
                <a:gd name="T21" fmla="*/ 0 h 3"/>
                <a:gd name="T22" fmla="*/ 0 w 4"/>
                <a:gd name="T23" fmla="*/ 0 h 3"/>
                <a:gd name="T24" fmla="*/ 0 w 4"/>
                <a:gd name="T25" fmla="*/ 0 h 3"/>
                <a:gd name="T26" fmla="*/ 2 w 4"/>
                <a:gd name="T27" fmla="*/ 0 h 3"/>
                <a:gd name="T28" fmla="*/ 3 w 4"/>
                <a:gd name="T29" fmla="*/ 1 h 3"/>
                <a:gd name="T30" fmla="*/ 2 w 4"/>
                <a:gd name="T31" fmla="*/ 1 h 3"/>
                <a:gd name="T32" fmla="*/ 4 w 4"/>
                <a:gd name="T33" fmla="*/ 3 h 3"/>
                <a:gd name="T34" fmla="*/ 4 w 4"/>
                <a:gd name="T35" fmla="*/ 3 h 3"/>
                <a:gd name="T36" fmla="*/ 4 w 4"/>
                <a:gd name="T37" fmla="*/ 3 h 3"/>
                <a:gd name="T38" fmla="*/ 1 w 4"/>
                <a:gd name="T39" fmla="*/ 1 h 3"/>
                <a:gd name="T40" fmla="*/ 2 w 4"/>
                <a:gd name="T41" fmla="*/ 1 h 3"/>
                <a:gd name="T42" fmla="*/ 2 w 4"/>
                <a:gd name="T43" fmla="*/ 0 h 3"/>
                <a:gd name="T44" fmla="*/ 1 w 4"/>
                <a:gd name="T45" fmla="*/ 0 h 3"/>
                <a:gd name="T46" fmla="*/ 1 w 4"/>
                <a:gd name="T4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 h="3">
                  <a:moveTo>
                    <a:pt x="4" y="3"/>
                  </a:moveTo>
                  <a:cubicBezTo>
                    <a:pt x="3" y="3"/>
                    <a:pt x="3" y="3"/>
                    <a:pt x="3" y="3"/>
                  </a:cubicBezTo>
                  <a:cubicBezTo>
                    <a:pt x="1" y="2"/>
                    <a:pt x="1" y="2"/>
                    <a:pt x="1" y="2"/>
                  </a:cubicBezTo>
                  <a:cubicBezTo>
                    <a:pt x="1" y="2"/>
                    <a:pt x="1" y="2"/>
                    <a:pt x="1" y="2"/>
                  </a:cubicBezTo>
                  <a:cubicBezTo>
                    <a:pt x="1" y="2"/>
                    <a:pt x="1" y="2"/>
                    <a:pt x="1" y="2"/>
                  </a:cubicBezTo>
                  <a:cubicBezTo>
                    <a:pt x="1" y="3"/>
                    <a:pt x="1" y="3"/>
                    <a:pt x="2" y="3"/>
                  </a:cubicBezTo>
                  <a:cubicBezTo>
                    <a:pt x="2" y="3"/>
                    <a:pt x="2" y="3"/>
                    <a:pt x="2" y="3"/>
                  </a:cubicBezTo>
                  <a:cubicBezTo>
                    <a:pt x="0" y="3"/>
                    <a:pt x="0" y="3"/>
                    <a:pt x="0" y="3"/>
                  </a:cubicBezTo>
                  <a:cubicBezTo>
                    <a:pt x="0" y="3"/>
                    <a:pt x="0" y="3"/>
                    <a:pt x="0" y="3"/>
                  </a:cubicBezTo>
                  <a:cubicBezTo>
                    <a:pt x="0" y="3"/>
                    <a:pt x="0" y="3"/>
                    <a:pt x="0" y="2"/>
                  </a:cubicBezTo>
                  <a:cubicBezTo>
                    <a:pt x="0" y="0"/>
                    <a:pt x="0" y="0"/>
                    <a:pt x="0" y="0"/>
                  </a:cubicBezTo>
                  <a:cubicBezTo>
                    <a:pt x="0" y="0"/>
                    <a:pt x="0" y="0"/>
                    <a:pt x="0" y="0"/>
                  </a:cubicBezTo>
                  <a:cubicBezTo>
                    <a:pt x="0" y="0"/>
                    <a:pt x="0" y="0"/>
                    <a:pt x="0" y="0"/>
                  </a:cubicBezTo>
                  <a:cubicBezTo>
                    <a:pt x="2" y="0"/>
                    <a:pt x="2" y="0"/>
                    <a:pt x="2" y="0"/>
                  </a:cubicBezTo>
                  <a:cubicBezTo>
                    <a:pt x="2" y="0"/>
                    <a:pt x="3" y="0"/>
                    <a:pt x="3" y="1"/>
                  </a:cubicBezTo>
                  <a:cubicBezTo>
                    <a:pt x="3" y="1"/>
                    <a:pt x="3" y="1"/>
                    <a:pt x="2" y="1"/>
                  </a:cubicBezTo>
                  <a:cubicBezTo>
                    <a:pt x="4" y="3"/>
                    <a:pt x="4" y="3"/>
                    <a:pt x="4" y="3"/>
                  </a:cubicBezTo>
                  <a:cubicBezTo>
                    <a:pt x="4" y="3"/>
                    <a:pt x="4" y="3"/>
                    <a:pt x="4" y="3"/>
                  </a:cubicBezTo>
                  <a:cubicBezTo>
                    <a:pt x="4" y="3"/>
                    <a:pt x="4" y="3"/>
                    <a:pt x="4" y="3"/>
                  </a:cubicBezTo>
                  <a:close/>
                  <a:moveTo>
                    <a:pt x="1" y="1"/>
                  </a:moveTo>
                  <a:cubicBezTo>
                    <a:pt x="2" y="1"/>
                    <a:pt x="2" y="1"/>
                    <a:pt x="2" y="1"/>
                  </a:cubicBezTo>
                  <a:cubicBezTo>
                    <a:pt x="2" y="0"/>
                    <a:pt x="2" y="0"/>
                    <a:pt x="2" y="0"/>
                  </a:cubicBezTo>
                  <a:cubicBezTo>
                    <a:pt x="1" y="0"/>
                    <a:pt x="1" y="0"/>
                    <a:pt x="1" y="0"/>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0" name="Freeform 243"/>
            <p:cNvSpPr>
              <a:spLocks/>
            </p:cNvSpPr>
            <p:nvPr userDrawn="1"/>
          </p:nvSpPr>
          <p:spPr bwMode="auto">
            <a:xfrm>
              <a:off x="1037" y="1176"/>
              <a:ext cx="7" cy="7"/>
            </a:xfrm>
            <a:custGeom>
              <a:avLst/>
              <a:gdLst>
                <a:gd name="T0" fmla="*/ 2 w 3"/>
                <a:gd name="T1" fmla="*/ 1 h 3"/>
                <a:gd name="T2" fmla="*/ 1 w 3"/>
                <a:gd name="T3" fmla="*/ 0 h 3"/>
                <a:gd name="T4" fmla="*/ 1 w 3"/>
                <a:gd name="T5" fmla="*/ 0 h 3"/>
                <a:gd name="T6" fmla="*/ 1 w 3"/>
                <a:gd name="T7" fmla="*/ 1 h 3"/>
                <a:gd name="T8" fmla="*/ 2 w 3"/>
                <a:gd name="T9" fmla="*/ 1 h 3"/>
                <a:gd name="T10" fmla="*/ 3 w 3"/>
                <a:gd name="T11" fmla="*/ 2 h 3"/>
                <a:gd name="T12" fmla="*/ 1 w 3"/>
                <a:gd name="T13" fmla="*/ 3 h 3"/>
                <a:gd name="T14" fmla="*/ 0 w 3"/>
                <a:gd name="T15" fmla="*/ 3 h 3"/>
                <a:gd name="T16" fmla="*/ 0 w 3"/>
                <a:gd name="T17" fmla="*/ 3 h 3"/>
                <a:gd name="T18" fmla="*/ 0 w 3"/>
                <a:gd name="T19" fmla="*/ 3 h 3"/>
                <a:gd name="T20" fmla="*/ 0 w 3"/>
                <a:gd name="T21" fmla="*/ 2 h 3"/>
                <a:gd name="T22" fmla="*/ 0 w 3"/>
                <a:gd name="T23" fmla="*/ 2 h 3"/>
                <a:gd name="T24" fmla="*/ 1 w 3"/>
                <a:gd name="T25" fmla="*/ 3 h 3"/>
                <a:gd name="T26" fmla="*/ 2 w 3"/>
                <a:gd name="T27" fmla="*/ 2 h 3"/>
                <a:gd name="T28" fmla="*/ 1 w 3"/>
                <a:gd name="T29" fmla="*/ 2 h 3"/>
                <a:gd name="T30" fmla="*/ 1 w 3"/>
                <a:gd name="T31" fmla="*/ 2 h 3"/>
                <a:gd name="T32" fmla="*/ 0 w 3"/>
                <a:gd name="T33" fmla="*/ 1 h 3"/>
                <a:gd name="T34" fmla="*/ 1 w 3"/>
                <a:gd name="T35" fmla="*/ 0 h 3"/>
                <a:gd name="T36" fmla="*/ 2 w 3"/>
                <a:gd name="T37" fmla="*/ 0 h 3"/>
                <a:gd name="T38" fmla="*/ 2 w 3"/>
                <a:gd name="T39" fmla="*/ 0 h 3"/>
                <a:gd name="T40" fmla="*/ 2 w 3"/>
                <a:gd name="T41" fmla="*/ 0 h 3"/>
                <a:gd name="T42" fmla="*/ 2 w 3"/>
                <a:gd name="T43" fmla="*/ 1 h 3"/>
                <a:gd name="T44" fmla="*/ 2 w 3"/>
                <a:gd name="T4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3">
                  <a:moveTo>
                    <a:pt x="2" y="1"/>
                  </a:moveTo>
                  <a:cubicBezTo>
                    <a:pt x="2" y="0"/>
                    <a:pt x="2" y="0"/>
                    <a:pt x="1" y="0"/>
                  </a:cubicBezTo>
                  <a:cubicBezTo>
                    <a:pt x="1" y="0"/>
                    <a:pt x="1" y="0"/>
                    <a:pt x="1" y="0"/>
                  </a:cubicBezTo>
                  <a:cubicBezTo>
                    <a:pt x="1" y="1"/>
                    <a:pt x="1" y="1"/>
                    <a:pt x="1" y="1"/>
                  </a:cubicBezTo>
                  <a:cubicBezTo>
                    <a:pt x="2" y="1"/>
                    <a:pt x="2" y="1"/>
                    <a:pt x="2" y="1"/>
                  </a:cubicBezTo>
                  <a:cubicBezTo>
                    <a:pt x="2" y="1"/>
                    <a:pt x="3" y="2"/>
                    <a:pt x="3" y="2"/>
                  </a:cubicBezTo>
                  <a:cubicBezTo>
                    <a:pt x="3" y="3"/>
                    <a:pt x="2" y="3"/>
                    <a:pt x="1" y="3"/>
                  </a:cubicBezTo>
                  <a:cubicBezTo>
                    <a:pt x="1" y="3"/>
                    <a:pt x="0" y="3"/>
                    <a:pt x="0" y="3"/>
                  </a:cubicBezTo>
                  <a:cubicBezTo>
                    <a:pt x="0" y="3"/>
                    <a:pt x="0" y="3"/>
                    <a:pt x="0" y="3"/>
                  </a:cubicBezTo>
                  <a:cubicBezTo>
                    <a:pt x="0" y="3"/>
                    <a:pt x="0" y="3"/>
                    <a:pt x="0" y="3"/>
                  </a:cubicBezTo>
                  <a:cubicBezTo>
                    <a:pt x="0" y="2"/>
                    <a:pt x="0" y="2"/>
                    <a:pt x="0" y="2"/>
                  </a:cubicBezTo>
                  <a:cubicBezTo>
                    <a:pt x="0" y="2"/>
                    <a:pt x="0" y="2"/>
                    <a:pt x="0" y="2"/>
                  </a:cubicBezTo>
                  <a:cubicBezTo>
                    <a:pt x="0" y="2"/>
                    <a:pt x="0" y="3"/>
                    <a:pt x="1" y="3"/>
                  </a:cubicBezTo>
                  <a:cubicBezTo>
                    <a:pt x="2" y="3"/>
                    <a:pt x="2" y="3"/>
                    <a:pt x="2" y="2"/>
                  </a:cubicBezTo>
                  <a:cubicBezTo>
                    <a:pt x="2" y="2"/>
                    <a:pt x="2" y="2"/>
                    <a:pt x="1" y="2"/>
                  </a:cubicBezTo>
                  <a:cubicBezTo>
                    <a:pt x="1" y="2"/>
                    <a:pt x="1" y="2"/>
                    <a:pt x="1" y="2"/>
                  </a:cubicBezTo>
                  <a:cubicBezTo>
                    <a:pt x="0" y="1"/>
                    <a:pt x="0" y="1"/>
                    <a:pt x="0" y="1"/>
                  </a:cubicBezTo>
                  <a:cubicBezTo>
                    <a:pt x="0" y="0"/>
                    <a:pt x="0" y="0"/>
                    <a:pt x="1" y="0"/>
                  </a:cubicBezTo>
                  <a:cubicBezTo>
                    <a:pt x="2" y="0"/>
                    <a:pt x="2" y="0"/>
                    <a:pt x="2" y="0"/>
                  </a:cubicBezTo>
                  <a:cubicBezTo>
                    <a:pt x="2" y="0"/>
                    <a:pt x="2" y="0"/>
                    <a:pt x="2" y="0"/>
                  </a:cubicBezTo>
                  <a:cubicBezTo>
                    <a:pt x="2" y="0"/>
                    <a:pt x="2" y="0"/>
                    <a:pt x="2" y="0"/>
                  </a:cubicBezTo>
                  <a:cubicBezTo>
                    <a:pt x="2" y="1"/>
                    <a:pt x="2" y="1"/>
                    <a:pt x="2" y="1"/>
                  </a:cubicBezTo>
                  <a:cubicBezTo>
                    <a:pt x="2"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1" name="Freeform 244"/>
            <p:cNvSpPr>
              <a:spLocks/>
            </p:cNvSpPr>
            <p:nvPr userDrawn="1"/>
          </p:nvSpPr>
          <p:spPr bwMode="auto">
            <a:xfrm>
              <a:off x="1044" y="1176"/>
              <a:ext cx="12" cy="7"/>
            </a:xfrm>
            <a:custGeom>
              <a:avLst/>
              <a:gdLst>
                <a:gd name="T0" fmla="*/ 5 w 5"/>
                <a:gd name="T1" fmla="*/ 0 h 3"/>
                <a:gd name="T2" fmla="*/ 5 w 5"/>
                <a:gd name="T3" fmla="*/ 0 h 3"/>
                <a:gd name="T4" fmla="*/ 4 w 5"/>
                <a:gd name="T5" fmla="*/ 3 h 3"/>
                <a:gd name="T6" fmla="*/ 4 w 5"/>
                <a:gd name="T7" fmla="*/ 3 h 3"/>
                <a:gd name="T8" fmla="*/ 3 w 5"/>
                <a:gd name="T9" fmla="*/ 1 h 3"/>
                <a:gd name="T10" fmla="*/ 3 w 5"/>
                <a:gd name="T11" fmla="*/ 1 h 3"/>
                <a:gd name="T12" fmla="*/ 2 w 5"/>
                <a:gd name="T13" fmla="*/ 3 h 3"/>
                <a:gd name="T14" fmla="*/ 1 w 5"/>
                <a:gd name="T15" fmla="*/ 3 h 3"/>
                <a:gd name="T16" fmla="*/ 0 w 5"/>
                <a:gd name="T17" fmla="*/ 0 h 3"/>
                <a:gd name="T18" fmla="*/ 0 w 5"/>
                <a:gd name="T19" fmla="*/ 0 h 3"/>
                <a:gd name="T20" fmla="*/ 0 w 5"/>
                <a:gd name="T21" fmla="*/ 0 h 3"/>
                <a:gd name="T22" fmla="*/ 1 w 5"/>
                <a:gd name="T23" fmla="*/ 0 h 3"/>
                <a:gd name="T24" fmla="*/ 1 w 5"/>
                <a:gd name="T25" fmla="*/ 0 h 3"/>
                <a:gd name="T26" fmla="*/ 1 w 5"/>
                <a:gd name="T27" fmla="*/ 0 h 3"/>
                <a:gd name="T28" fmla="*/ 1 w 5"/>
                <a:gd name="T29" fmla="*/ 0 h 3"/>
                <a:gd name="T30" fmla="*/ 2 w 5"/>
                <a:gd name="T31" fmla="*/ 2 h 3"/>
                <a:gd name="T32" fmla="*/ 2 w 5"/>
                <a:gd name="T33" fmla="*/ 2 h 3"/>
                <a:gd name="T34" fmla="*/ 2 w 5"/>
                <a:gd name="T35" fmla="*/ 1 h 3"/>
                <a:gd name="T36" fmla="*/ 2 w 5"/>
                <a:gd name="T37" fmla="*/ 0 h 3"/>
                <a:gd name="T38" fmla="*/ 2 w 5"/>
                <a:gd name="T39" fmla="*/ 0 h 3"/>
                <a:gd name="T40" fmla="*/ 2 w 5"/>
                <a:gd name="T41" fmla="*/ 0 h 3"/>
                <a:gd name="T42" fmla="*/ 4 w 5"/>
                <a:gd name="T43" fmla="*/ 0 h 3"/>
                <a:gd name="T44" fmla="*/ 4 w 5"/>
                <a:gd name="T45" fmla="*/ 0 h 3"/>
                <a:gd name="T46" fmla="*/ 3 w 5"/>
                <a:gd name="T47" fmla="*/ 0 h 3"/>
                <a:gd name="T48" fmla="*/ 3 w 5"/>
                <a:gd name="T49" fmla="*/ 0 h 3"/>
                <a:gd name="T50" fmla="*/ 4 w 5"/>
                <a:gd name="T51" fmla="*/ 2 h 3"/>
                <a:gd name="T52" fmla="*/ 4 w 5"/>
                <a:gd name="T53" fmla="*/ 2 h 3"/>
                <a:gd name="T54" fmla="*/ 5 w 5"/>
                <a:gd name="T55" fmla="*/ 0 h 3"/>
                <a:gd name="T56" fmla="*/ 5 w 5"/>
                <a:gd name="T57" fmla="*/ 0 h 3"/>
                <a:gd name="T58" fmla="*/ 4 w 5"/>
                <a:gd name="T59" fmla="*/ 0 h 3"/>
                <a:gd name="T60" fmla="*/ 4 w 5"/>
                <a:gd name="T61" fmla="*/ 0 h 3"/>
                <a:gd name="T62" fmla="*/ 5 w 5"/>
                <a:gd name="T63" fmla="*/ 0 h 3"/>
                <a:gd name="T64" fmla="*/ 5 w 5"/>
                <a:gd name="T6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 h="3">
                  <a:moveTo>
                    <a:pt x="5" y="0"/>
                  </a:moveTo>
                  <a:cubicBezTo>
                    <a:pt x="5" y="0"/>
                    <a:pt x="5" y="0"/>
                    <a:pt x="5" y="0"/>
                  </a:cubicBezTo>
                  <a:cubicBezTo>
                    <a:pt x="4" y="3"/>
                    <a:pt x="4" y="3"/>
                    <a:pt x="4" y="3"/>
                  </a:cubicBezTo>
                  <a:cubicBezTo>
                    <a:pt x="4" y="3"/>
                    <a:pt x="4" y="3"/>
                    <a:pt x="4" y="3"/>
                  </a:cubicBezTo>
                  <a:cubicBezTo>
                    <a:pt x="3" y="1"/>
                    <a:pt x="3" y="1"/>
                    <a:pt x="3" y="1"/>
                  </a:cubicBezTo>
                  <a:cubicBezTo>
                    <a:pt x="3" y="1"/>
                    <a:pt x="3" y="1"/>
                    <a:pt x="3" y="1"/>
                  </a:cubicBezTo>
                  <a:cubicBezTo>
                    <a:pt x="2" y="3"/>
                    <a:pt x="2" y="3"/>
                    <a:pt x="2" y="3"/>
                  </a:cubicBezTo>
                  <a:cubicBezTo>
                    <a:pt x="1" y="3"/>
                    <a:pt x="1" y="3"/>
                    <a:pt x="1" y="3"/>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2" y="2"/>
                    <a:pt x="2" y="2"/>
                    <a:pt x="2" y="2"/>
                  </a:cubicBezTo>
                  <a:cubicBezTo>
                    <a:pt x="2" y="2"/>
                    <a:pt x="2" y="2"/>
                    <a:pt x="2" y="2"/>
                  </a:cubicBezTo>
                  <a:cubicBezTo>
                    <a:pt x="2" y="1"/>
                    <a:pt x="2" y="1"/>
                    <a:pt x="2" y="1"/>
                  </a:cubicBezTo>
                  <a:cubicBezTo>
                    <a:pt x="2" y="0"/>
                    <a:pt x="2" y="0"/>
                    <a:pt x="2" y="0"/>
                  </a:cubicBezTo>
                  <a:cubicBezTo>
                    <a:pt x="2" y="0"/>
                    <a:pt x="2" y="0"/>
                    <a:pt x="2" y="0"/>
                  </a:cubicBezTo>
                  <a:cubicBezTo>
                    <a:pt x="2" y="0"/>
                    <a:pt x="2" y="0"/>
                    <a:pt x="2" y="0"/>
                  </a:cubicBezTo>
                  <a:cubicBezTo>
                    <a:pt x="4" y="0"/>
                    <a:pt x="4" y="0"/>
                    <a:pt x="4" y="0"/>
                  </a:cubicBezTo>
                  <a:cubicBezTo>
                    <a:pt x="4" y="0"/>
                    <a:pt x="4" y="0"/>
                    <a:pt x="4" y="0"/>
                  </a:cubicBezTo>
                  <a:cubicBezTo>
                    <a:pt x="3" y="0"/>
                    <a:pt x="3" y="0"/>
                    <a:pt x="3" y="0"/>
                  </a:cubicBezTo>
                  <a:cubicBezTo>
                    <a:pt x="3" y="0"/>
                    <a:pt x="3" y="0"/>
                    <a:pt x="3" y="0"/>
                  </a:cubicBezTo>
                  <a:cubicBezTo>
                    <a:pt x="4" y="2"/>
                    <a:pt x="4" y="2"/>
                    <a:pt x="4" y="2"/>
                  </a:cubicBezTo>
                  <a:cubicBezTo>
                    <a:pt x="4" y="2"/>
                    <a:pt x="4" y="2"/>
                    <a:pt x="4" y="2"/>
                  </a:cubicBezTo>
                  <a:cubicBezTo>
                    <a:pt x="5" y="0"/>
                    <a:pt x="5" y="0"/>
                    <a:pt x="5" y="0"/>
                  </a:cubicBezTo>
                  <a:cubicBezTo>
                    <a:pt x="5" y="0"/>
                    <a:pt x="5" y="0"/>
                    <a:pt x="5" y="0"/>
                  </a:cubicBezTo>
                  <a:cubicBezTo>
                    <a:pt x="5" y="0"/>
                    <a:pt x="4" y="0"/>
                    <a:pt x="4" y="0"/>
                  </a:cubicBezTo>
                  <a:cubicBezTo>
                    <a:pt x="4" y="0"/>
                    <a:pt x="4" y="0"/>
                    <a:pt x="4" y="0"/>
                  </a:cubicBezTo>
                  <a:cubicBezTo>
                    <a:pt x="5" y="0"/>
                    <a:pt x="5" y="0"/>
                    <a:pt x="5" y="0"/>
                  </a:cubicBezTo>
                  <a:cubicBezTo>
                    <a:pt x="5" y="0"/>
                    <a:pt x="5"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2" name="Freeform 245"/>
            <p:cNvSpPr>
              <a:spLocks noEditPoints="1"/>
            </p:cNvSpPr>
            <p:nvPr userDrawn="1"/>
          </p:nvSpPr>
          <p:spPr bwMode="auto">
            <a:xfrm>
              <a:off x="1056" y="1176"/>
              <a:ext cx="7" cy="7"/>
            </a:xfrm>
            <a:custGeom>
              <a:avLst/>
              <a:gdLst>
                <a:gd name="T0" fmla="*/ 0 w 3"/>
                <a:gd name="T1" fmla="*/ 3 h 3"/>
                <a:gd name="T2" fmla="*/ 2 w 3"/>
                <a:gd name="T3" fmla="*/ 2 h 3"/>
                <a:gd name="T4" fmla="*/ 2 w 3"/>
                <a:gd name="T5" fmla="*/ 2 h 3"/>
                <a:gd name="T6" fmla="*/ 1 w 3"/>
                <a:gd name="T7" fmla="*/ 2 h 3"/>
                <a:gd name="T8" fmla="*/ 0 w 3"/>
                <a:gd name="T9" fmla="*/ 1 h 3"/>
                <a:gd name="T10" fmla="*/ 2 w 3"/>
                <a:gd name="T11" fmla="*/ 0 h 3"/>
                <a:gd name="T12" fmla="*/ 3 w 3"/>
                <a:gd name="T13" fmla="*/ 1 h 3"/>
                <a:gd name="T14" fmla="*/ 0 w 3"/>
                <a:gd name="T15" fmla="*/ 3 h 3"/>
                <a:gd name="T16" fmla="*/ 0 w 3"/>
                <a:gd name="T17" fmla="*/ 3 h 3"/>
                <a:gd name="T18" fmla="*/ 2 w 3"/>
                <a:gd name="T19" fmla="*/ 2 h 3"/>
                <a:gd name="T20" fmla="*/ 2 w 3"/>
                <a:gd name="T21" fmla="*/ 2 h 3"/>
                <a:gd name="T22" fmla="*/ 2 w 3"/>
                <a:gd name="T23" fmla="*/ 1 h 3"/>
                <a:gd name="T24" fmla="*/ 2 w 3"/>
                <a:gd name="T25" fmla="*/ 0 h 3"/>
                <a:gd name="T26" fmla="*/ 1 w 3"/>
                <a:gd name="T27" fmla="*/ 1 h 3"/>
                <a:gd name="T28" fmla="*/ 2 w 3"/>
                <a:gd name="T2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0" y="3"/>
                  </a:moveTo>
                  <a:cubicBezTo>
                    <a:pt x="1" y="3"/>
                    <a:pt x="2" y="3"/>
                    <a:pt x="2" y="2"/>
                  </a:cubicBezTo>
                  <a:cubicBezTo>
                    <a:pt x="2" y="2"/>
                    <a:pt x="2" y="2"/>
                    <a:pt x="2" y="2"/>
                  </a:cubicBezTo>
                  <a:cubicBezTo>
                    <a:pt x="2" y="2"/>
                    <a:pt x="2" y="2"/>
                    <a:pt x="1" y="2"/>
                  </a:cubicBezTo>
                  <a:cubicBezTo>
                    <a:pt x="1" y="2"/>
                    <a:pt x="0" y="2"/>
                    <a:pt x="0" y="1"/>
                  </a:cubicBezTo>
                  <a:cubicBezTo>
                    <a:pt x="0" y="1"/>
                    <a:pt x="1" y="0"/>
                    <a:pt x="2" y="0"/>
                  </a:cubicBezTo>
                  <a:cubicBezTo>
                    <a:pt x="2" y="0"/>
                    <a:pt x="3" y="0"/>
                    <a:pt x="3" y="1"/>
                  </a:cubicBezTo>
                  <a:cubicBezTo>
                    <a:pt x="3" y="2"/>
                    <a:pt x="2" y="3"/>
                    <a:pt x="0" y="3"/>
                  </a:cubicBezTo>
                  <a:cubicBezTo>
                    <a:pt x="0" y="3"/>
                    <a:pt x="0" y="3"/>
                    <a:pt x="0" y="3"/>
                  </a:cubicBezTo>
                  <a:close/>
                  <a:moveTo>
                    <a:pt x="2" y="2"/>
                  </a:moveTo>
                  <a:cubicBezTo>
                    <a:pt x="2" y="2"/>
                    <a:pt x="2" y="2"/>
                    <a:pt x="2" y="2"/>
                  </a:cubicBezTo>
                  <a:cubicBezTo>
                    <a:pt x="2" y="1"/>
                    <a:pt x="2" y="1"/>
                    <a:pt x="2" y="1"/>
                  </a:cubicBezTo>
                  <a:cubicBezTo>
                    <a:pt x="2" y="0"/>
                    <a:pt x="2" y="0"/>
                    <a:pt x="2" y="0"/>
                  </a:cubicBezTo>
                  <a:cubicBezTo>
                    <a:pt x="1" y="0"/>
                    <a:pt x="1" y="0"/>
                    <a:pt x="1" y="1"/>
                  </a:cubicBezTo>
                  <a:cubicBezTo>
                    <a:pt x="1" y="1"/>
                    <a:pt x="1"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3" name="Freeform 246"/>
            <p:cNvSpPr>
              <a:spLocks/>
            </p:cNvSpPr>
            <p:nvPr userDrawn="1"/>
          </p:nvSpPr>
          <p:spPr bwMode="auto">
            <a:xfrm>
              <a:off x="1063" y="1176"/>
              <a:ext cx="7" cy="7"/>
            </a:xfrm>
            <a:custGeom>
              <a:avLst/>
              <a:gdLst>
                <a:gd name="T0" fmla="*/ 1 w 3"/>
                <a:gd name="T1" fmla="*/ 1 h 3"/>
                <a:gd name="T2" fmla="*/ 2 w 3"/>
                <a:gd name="T3" fmla="*/ 1 h 3"/>
                <a:gd name="T4" fmla="*/ 3 w 3"/>
                <a:gd name="T5" fmla="*/ 2 h 3"/>
                <a:gd name="T6" fmla="*/ 1 w 3"/>
                <a:gd name="T7" fmla="*/ 3 h 3"/>
                <a:gd name="T8" fmla="*/ 0 w 3"/>
                <a:gd name="T9" fmla="*/ 3 h 3"/>
                <a:gd name="T10" fmla="*/ 0 w 3"/>
                <a:gd name="T11" fmla="*/ 2 h 3"/>
                <a:gd name="T12" fmla="*/ 2 w 3"/>
                <a:gd name="T13" fmla="*/ 3 h 3"/>
                <a:gd name="T14" fmla="*/ 2 w 3"/>
                <a:gd name="T15" fmla="*/ 2 h 3"/>
                <a:gd name="T16" fmla="*/ 1 w 3"/>
                <a:gd name="T17" fmla="*/ 2 h 3"/>
                <a:gd name="T18" fmla="*/ 0 w 3"/>
                <a:gd name="T19" fmla="*/ 1 h 3"/>
                <a:gd name="T20" fmla="*/ 1 w 3"/>
                <a:gd name="T21" fmla="*/ 0 h 3"/>
                <a:gd name="T22" fmla="*/ 3 w 3"/>
                <a:gd name="T23" fmla="*/ 0 h 3"/>
                <a:gd name="T24" fmla="*/ 2 w 3"/>
                <a:gd name="T25" fmla="*/ 0 h 3"/>
                <a:gd name="T26" fmla="*/ 1 w 3"/>
                <a:gd name="T27" fmla="*/ 0 h 3"/>
                <a:gd name="T28" fmla="*/ 1 w 3"/>
                <a:gd name="T2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1" y="1"/>
                  </a:moveTo>
                  <a:cubicBezTo>
                    <a:pt x="1" y="1"/>
                    <a:pt x="2" y="1"/>
                    <a:pt x="2" y="1"/>
                  </a:cubicBezTo>
                  <a:cubicBezTo>
                    <a:pt x="2" y="1"/>
                    <a:pt x="3" y="1"/>
                    <a:pt x="3" y="2"/>
                  </a:cubicBezTo>
                  <a:cubicBezTo>
                    <a:pt x="3" y="3"/>
                    <a:pt x="2" y="3"/>
                    <a:pt x="1" y="3"/>
                  </a:cubicBezTo>
                  <a:cubicBezTo>
                    <a:pt x="0" y="3"/>
                    <a:pt x="0" y="3"/>
                    <a:pt x="0" y="3"/>
                  </a:cubicBezTo>
                  <a:cubicBezTo>
                    <a:pt x="0" y="3"/>
                    <a:pt x="0" y="2"/>
                    <a:pt x="0" y="2"/>
                  </a:cubicBezTo>
                  <a:cubicBezTo>
                    <a:pt x="1" y="2"/>
                    <a:pt x="1" y="3"/>
                    <a:pt x="2" y="3"/>
                  </a:cubicBezTo>
                  <a:cubicBezTo>
                    <a:pt x="2" y="3"/>
                    <a:pt x="2" y="3"/>
                    <a:pt x="2" y="2"/>
                  </a:cubicBezTo>
                  <a:cubicBezTo>
                    <a:pt x="2" y="2"/>
                    <a:pt x="2" y="2"/>
                    <a:pt x="1" y="2"/>
                  </a:cubicBezTo>
                  <a:cubicBezTo>
                    <a:pt x="1" y="2"/>
                    <a:pt x="1" y="1"/>
                    <a:pt x="0" y="1"/>
                  </a:cubicBezTo>
                  <a:cubicBezTo>
                    <a:pt x="1" y="0"/>
                    <a:pt x="1" y="0"/>
                    <a:pt x="1" y="0"/>
                  </a:cubicBezTo>
                  <a:cubicBezTo>
                    <a:pt x="3" y="0"/>
                    <a:pt x="3" y="0"/>
                    <a:pt x="3" y="0"/>
                  </a:cubicBezTo>
                  <a:cubicBezTo>
                    <a:pt x="2" y="0"/>
                    <a:pt x="2" y="0"/>
                    <a:pt x="2" y="0"/>
                  </a:cubicBezTo>
                  <a:cubicBezTo>
                    <a:pt x="1" y="0"/>
                    <a:pt x="1" y="0"/>
                    <a:pt x="1" y="0"/>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4" name="Freeform 247"/>
            <p:cNvSpPr>
              <a:spLocks noEditPoints="1"/>
            </p:cNvSpPr>
            <p:nvPr userDrawn="1"/>
          </p:nvSpPr>
          <p:spPr bwMode="auto">
            <a:xfrm>
              <a:off x="2067" y="-1886"/>
              <a:ext cx="1583" cy="1887"/>
            </a:xfrm>
            <a:custGeom>
              <a:avLst/>
              <a:gdLst>
                <a:gd name="T0" fmla="*/ 670 w 670"/>
                <a:gd name="T1" fmla="*/ 0 h 798"/>
                <a:gd name="T2" fmla="*/ 670 w 670"/>
                <a:gd name="T3" fmla="*/ 0 h 798"/>
                <a:gd name="T4" fmla="*/ 0 w 670"/>
                <a:gd name="T5" fmla="*/ 0 h 798"/>
                <a:gd name="T6" fmla="*/ 0 w 670"/>
                <a:gd name="T7" fmla="*/ 0 h 798"/>
                <a:gd name="T8" fmla="*/ 0 w 670"/>
                <a:gd name="T9" fmla="*/ 0 h 798"/>
                <a:gd name="T10" fmla="*/ 1 w 670"/>
                <a:gd name="T11" fmla="*/ 512 h 798"/>
                <a:gd name="T12" fmla="*/ 53 w 670"/>
                <a:gd name="T13" fmla="*/ 624 h 798"/>
                <a:gd name="T14" fmla="*/ 311 w 670"/>
                <a:gd name="T15" fmla="*/ 787 h 798"/>
                <a:gd name="T16" fmla="*/ 334 w 670"/>
                <a:gd name="T17" fmla="*/ 798 h 798"/>
                <a:gd name="T18" fmla="*/ 355 w 670"/>
                <a:gd name="T19" fmla="*/ 789 h 798"/>
                <a:gd name="T20" fmla="*/ 617 w 670"/>
                <a:gd name="T21" fmla="*/ 624 h 798"/>
                <a:gd name="T22" fmla="*/ 669 w 670"/>
                <a:gd name="T23" fmla="*/ 512 h 798"/>
                <a:gd name="T24" fmla="*/ 670 w 670"/>
                <a:gd name="T25" fmla="*/ 0 h 798"/>
                <a:gd name="T26" fmla="*/ 670 w 670"/>
                <a:gd name="T27" fmla="*/ 0 h 798"/>
                <a:gd name="T28" fmla="*/ 651 w 670"/>
                <a:gd name="T29" fmla="*/ 519 h 798"/>
                <a:gd name="T30" fmla="*/ 607 w 670"/>
                <a:gd name="T31" fmla="*/ 608 h 798"/>
                <a:gd name="T32" fmla="*/ 355 w 670"/>
                <a:gd name="T33" fmla="*/ 768 h 798"/>
                <a:gd name="T34" fmla="*/ 354 w 670"/>
                <a:gd name="T35" fmla="*/ 768 h 798"/>
                <a:gd name="T36" fmla="*/ 334 w 670"/>
                <a:gd name="T37" fmla="*/ 775 h 798"/>
                <a:gd name="T38" fmla="*/ 315 w 670"/>
                <a:gd name="T39" fmla="*/ 768 h 798"/>
                <a:gd name="T40" fmla="*/ 63 w 670"/>
                <a:gd name="T41" fmla="*/ 608 h 798"/>
                <a:gd name="T42" fmla="*/ 19 w 670"/>
                <a:gd name="T43" fmla="*/ 519 h 798"/>
                <a:gd name="T44" fmla="*/ 19 w 670"/>
                <a:gd name="T45" fmla="*/ 18 h 798"/>
                <a:gd name="T46" fmla="*/ 651 w 670"/>
                <a:gd name="T47" fmla="*/ 18 h 798"/>
                <a:gd name="T48" fmla="*/ 651 w 670"/>
                <a:gd name="T49" fmla="*/ 519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0" h="798">
                  <a:moveTo>
                    <a:pt x="670" y="0"/>
                  </a:moveTo>
                  <a:cubicBezTo>
                    <a:pt x="670" y="0"/>
                    <a:pt x="670" y="0"/>
                    <a:pt x="670" y="0"/>
                  </a:cubicBezTo>
                  <a:cubicBezTo>
                    <a:pt x="0" y="0"/>
                    <a:pt x="0" y="0"/>
                    <a:pt x="0" y="0"/>
                  </a:cubicBezTo>
                  <a:cubicBezTo>
                    <a:pt x="0" y="0"/>
                    <a:pt x="0" y="0"/>
                    <a:pt x="0" y="0"/>
                  </a:cubicBezTo>
                  <a:cubicBezTo>
                    <a:pt x="0" y="0"/>
                    <a:pt x="0" y="0"/>
                    <a:pt x="0" y="0"/>
                  </a:cubicBezTo>
                  <a:cubicBezTo>
                    <a:pt x="1" y="512"/>
                    <a:pt x="1" y="512"/>
                    <a:pt x="1" y="512"/>
                  </a:cubicBezTo>
                  <a:cubicBezTo>
                    <a:pt x="1" y="564"/>
                    <a:pt x="23" y="610"/>
                    <a:pt x="53" y="624"/>
                  </a:cubicBezTo>
                  <a:cubicBezTo>
                    <a:pt x="311" y="787"/>
                    <a:pt x="311" y="787"/>
                    <a:pt x="311" y="787"/>
                  </a:cubicBezTo>
                  <a:cubicBezTo>
                    <a:pt x="316" y="793"/>
                    <a:pt x="325" y="798"/>
                    <a:pt x="334" y="798"/>
                  </a:cubicBezTo>
                  <a:cubicBezTo>
                    <a:pt x="342" y="798"/>
                    <a:pt x="350" y="794"/>
                    <a:pt x="355" y="789"/>
                  </a:cubicBezTo>
                  <a:cubicBezTo>
                    <a:pt x="617" y="624"/>
                    <a:pt x="617" y="624"/>
                    <a:pt x="617" y="624"/>
                  </a:cubicBezTo>
                  <a:cubicBezTo>
                    <a:pt x="647" y="610"/>
                    <a:pt x="669" y="564"/>
                    <a:pt x="669" y="512"/>
                  </a:cubicBezTo>
                  <a:cubicBezTo>
                    <a:pt x="670" y="0"/>
                    <a:pt x="670" y="0"/>
                    <a:pt x="670" y="0"/>
                  </a:cubicBezTo>
                  <a:cubicBezTo>
                    <a:pt x="670" y="0"/>
                    <a:pt x="670" y="0"/>
                    <a:pt x="670" y="0"/>
                  </a:cubicBezTo>
                  <a:close/>
                  <a:moveTo>
                    <a:pt x="651" y="519"/>
                  </a:moveTo>
                  <a:cubicBezTo>
                    <a:pt x="647" y="557"/>
                    <a:pt x="634" y="590"/>
                    <a:pt x="607" y="608"/>
                  </a:cubicBezTo>
                  <a:cubicBezTo>
                    <a:pt x="355" y="768"/>
                    <a:pt x="355" y="768"/>
                    <a:pt x="355" y="768"/>
                  </a:cubicBezTo>
                  <a:cubicBezTo>
                    <a:pt x="354" y="768"/>
                    <a:pt x="354" y="768"/>
                    <a:pt x="354" y="768"/>
                  </a:cubicBezTo>
                  <a:cubicBezTo>
                    <a:pt x="348" y="772"/>
                    <a:pt x="342" y="775"/>
                    <a:pt x="334" y="775"/>
                  </a:cubicBezTo>
                  <a:cubicBezTo>
                    <a:pt x="327" y="775"/>
                    <a:pt x="320" y="772"/>
                    <a:pt x="315" y="768"/>
                  </a:cubicBezTo>
                  <a:cubicBezTo>
                    <a:pt x="63" y="608"/>
                    <a:pt x="63" y="608"/>
                    <a:pt x="63" y="608"/>
                  </a:cubicBezTo>
                  <a:cubicBezTo>
                    <a:pt x="36" y="590"/>
                    <a:pt x="23" y="557"/>
                    <a:pt x="19" y="519"/>
                  </a:cubicBezTo>
                  <a:cubicBezTo>
                    <a:pt x="19" y="18"/>
                    <a:pt x="19" y="18"/>
                    <a:pt x="19" y="18"/>
                  </a:cubicBezTo>
                  <a:cubicBezTo>
                    <a:pt x="651" y="18"/>
                    <a:pt x="651" y="18"/>
                    <a:pt x="651" y="18"/>
                  </a:cubicBezTo>
                  <a:cubicBezTo>
                    <a:pt x="651" y="519"/>
                    <a:pt x="651" y="519"/>
                    <a:pt x="651" y="5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5" name="Freeform 248"/>
            <p:cNvSpPr>
              <a:spLocks/>
            </p:cNvSpPr>
            <p:nvPr userDrawn="1"/>
          </p:nvSpPr>
          <p:spPr bwMode="auto">
            <a:xfrm>
              <a:off x="3071" y="-132"/>
              <a:ext cx="19" cy="10"/>
            </a:xfrm>
            <a:custGeom>
              <a:avLst/>
              <a:gdLst>
                <a:gd name="T0" fmla="*/ 0 w 8"/>
                <a:gd name="T1" fmla="*/ 4 h 4"/>
                <a:gd name="T2" fmla="*/ 8 w 8"/>
                <a:gd name="T3" fmla="*/ 0 h 4"/>
                <a:gd name="T4" fmla="*/ 0 w 8"/>
                <a:gd name="T5" fmla="*/ 4 h 4"/>
              </a:gdLst>
              <a:ahLst/>
              <a:cxnLst>
                <a:cxn ang="0">
                  <a:pos x="T0" y="T1"/>
                </a:cxn>
                <a:cxn ang="0">
                  <a:pos x="T2" y="T3"/>
                </a:cxn>
                <a:cxn ang="0">
                  <a:pos x="T4" y="T5"/>
                </a:cxn>
              </a:cxnLst>
              <a:rect l="0" t="0" r="r" b="b"/>
              <a:pathLst>
                <a:path w="8" h="4">
                  <a:moveTo>
                    <a:pt x="0" y="4"/>
                  </a:moveTo>
                  <a:cubicBezTo>
                    <a:pt x="8" y="0"/>
                    <a:pt x="8" y="0"/>
                    <a:pt x="8" y="0"/>
                  </a:cubicBezTo>
                  <a:cubicBezTo>
                    <a:pt x="5" y="1"/>
                    <a:pt x="2" y="2"/>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6" name="Freeform 249"/>
            <p:cNvSpPr>
              <a:spLocks noEditPoints="1"/>
            </p:cNvSpPr>
            <p:nvPr userDrawn="1"/>
          </p:nvSpPr>
          <p:spPr bwMode="auto">
            <a:xfrm>
              <a:off x="1566" y="1282"/>
              <a:ext cx="312" cy="284"/>
            </a:xfrm>
            <a:custGeom>
              <a:avLst/>
              <a:gdLst>
                <a:gd name="T0" fmla="*/ 132 w 132"/>
                <a:gd name="T1" fmla="*/ 105 h 120"/>
                <a:gd name="T2" fmla="*/ 69 w 132"/>
                <a:gd name="T3" fmla="*/ 112 h 120"/>
                <a:gd name="T4" fmla="*/ 69 w 132"/>
                <a:gd name="T5" fmla="*/ 108 h 120"/>
                <a:gd name="T6" fmla="*/ 84 w 132"/>
                <a:gd name="T7" fmla="*/ 100 h 120"/>
                <a:gd name="T8" fmla="*/ 72 w 132"/>
                <a:gd name="T9" fmla="*/ 79 h 120"/>
                <a:gd name="T10" fmla="*/ 28 w 132"/>
                <a:gd name="T11" fmla="*/ 84 h 120"/>
                <a:gd name="T12" fmla="*/ 22 w 132"/>
                <a:gd name="T13" fmla="*/ 106 h 120"/>
                <a:gd name="T14" fmla="*/ 39 w 132"/>
                <a:gd name="T15" fmla="*/ 111 h 120"/>
                <a:gd name="T16" fmla="*/ 40 w 132"/>
                <a:gd name="T17" fmla="*/ 116 h 120"/>
                <a:gd name="T18" fmla="*/ 0 w 132"/>
                <a:gd name="T19" fmla="*/ 120 h 120"/>
                <a:gd name="T20" fmla="*/ 0 w 132"/>
                <a:gd name="T21" fmla="*/ 116 h 120"/>
                <a:gd name="T22" fmla="*/ 16 w 132"/>
                <a:gd name="T23" fmla="*/ 95 h 120"/>
                <a:gd name="T24" fmla="*/ 49 w 132"/>
                <a:gd name="T25" fmla="*/ 0 h 120"/>
                <a:gd name="T26" fmla="*/ 55 w 132"/>
                <a:gd name="T27" fmla="*/ 0 h 120"/>
                <a:gd name="T28" fmla="*/ 108 w 132"/>
                <a:gd name="T29" fmla="*/ 80 h 120"/>
                <a:gd name="T30" fmla="*/ 132 w 132"/>
                <a:gd name="T31" fmla="*/ 101 h 120"/>
                <a:gd name="T32" fmla="*/ 132 w 132"/>
                <a:gd name="T33" fmla="*/ 105 h 120"/>
                <a:gd name="T34" fmla="*/ 69 w 132"/>
                <a:gd name="T35" fmla="*/ 73 h 120"/>
                <a:gd name="T36" fmla="*/ 44 w 132"/>
                <a:gd name="T37" fmla="*/ 36 h 120"/>
                <a:gd name="T38" fmla="*/ 31 w 132"/>
                <a:gd name="T39" fmla="*/ 78 h 120"/>
                <a:gd name="T40" fmla="*/ 69 w 132"/>
                <a:gd name="T41" fmla="*/ 7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2" h="120">
                  <a:moveTo>
                    <a:pt x="132" y="105"/>
                  </a:moveTo>
                  <a:cubicBezTo>
                    <a:pt x="69" y="112"/>
                    <a:pt x="69" y="112"/>
                    <a:pt x="69" y="112"/>
                  </a:cubicBezTo>
                  <a:cubicBezTo>
                    <a:pt x="69" y="108"/>
                    <a:pt x="69" y="108"/>
                    <a:pt x="69" y="108"/>
                  </a:cubicBezTo>
                  <a:cubicBezTo>
                    <a:pt x="81" y="106"/>
                    <a:pt x="84" y="105"/>
                    <a:pt x="84" y="100"/>
                  </a:cubicBezTo>
                  <a:cubicBezTo>
                    <a:pt x="83" y="95"/>
                    <a:pt x="76" y="84"/>
                    <a:pt x="72" y="79"/>
                  </a:cubicBezTo>
                  <a:cubicBezTo>
                    <a:pt x="28" y="84"/>
                    <a:pt x="28" y="84"/>
                    <a:pt x="28" y="84"/>
                  </a:cubicBezTo>
                  <a:cubicBezTo>
                    <a:pt x="24" y="97"/>
                    <a:pt x="22" y="104"/>
                    <a:pt x="22" y="106"/>
                  </a:cubicBezTo>
                  <a:cubicBezTo>
                    <a:pt x="23" y="112"/>
                    <a:pt x="32" y="112"/>
                    <a:pt x="39" y="111"/>
                  </a:cubicBezTo>
                  <a:cubicBezTo>
                    <a:pt x="40" y="116"/>
                    <a:pt x="40" y="116"/>
                    <a:pt x="40" y="116"/>
                  </a:cubicBezTo>
                  <a:cubicBezTo>
                    <a:pt x="0" y="120"/>
                    <a:pt x="0" y="120"/>
                    <a:pt x="0" y="120"/>
                  </a:cubicBezTo>
                  <a:cubicBezTo>
                    <a:pt x="0" y="116"/>
                    <a:pt x="0" y="116"/>
                    <a:pt x="0" y="116"/>
                  </a:cubicBezTo>
                  <a:cubicBezTo>
                    <a:pt x="10" y="113"/>
                    <a:pt x="12" y="108"/>
                    <a:pt x="16" y="95"/>
                  </a:cubicBezTo>
                  <a:cubicBezTo>
                    <a:pt x="49" y="0"/>
                    <a:pt x="49" y="0"/>
                    <a:pt x="49" y="0"/>
                  </a:cubicBezTo>
                  <a:cubicBezTo>
                    <a:pt x="55" y="0"/>
                    <a:pt x="55" y="0"/>
                    <a:pt x="55" y="0"/>
                  </a:cubicBezTo>
                  <a:cubicBezTo>
                    <a:pt x="108" y="80"/>
                    <a:pt x="108" y="80"/>
                    <a:pt x="108" y="80"/>
                  </a:cubicBezTo>
                  <a:cubicBezTo>
                    <a:pt x="119" y="97"/>
                    <a:pt x="123" y="102"/>
                    <a:pt x="132" y="101"/>
                  </a:cubicBezTo>
                  <a:cubicBezTo>
                    <a:pt x="132" y="105"/>
                    <a:pt x="132" y="105"/>
                    <a:pt x="132" y="105"/>
                  </a:cubicBezTo>
                  <a:close/>
                  <a:moveTo>
                    <a:pt x="69" y="73"/>
                  </a:moveTo>
                  <a:cubicBezTo>
                    <a:pt x="44" y="36"/>
                    <a:pt x="44" y="36"/>
                    <a:pt x="44" y="36"/>
                  </a:cubicBezTo>
                  <a:cubicBezTo>
                    <a:pt x="31" y="78"/>
                    <a:pt x="31" y="78"/>
                    <a:pt x="31" y="78"/>
                  </a:cubicBezTo>
                  <a:cubicBezTo>
                    <a:pt x="69" y="73"/>
                    <a:pt x="69" y="73"/>
                    <a:pt x="6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7" name="Freeform 250"/>
            <p:cNvSpPr>
              <a:spLocks noEditPoints="1"/>
            </p:cNvSpPr>
            <p:nvPr userDrawn="1"/>
          </p:nvSpPr>
          <p:spPr bwMode="auto">
            <a:xfrm>
              <a:off x="997" y="804"/>
              <a:ext cx="3511" cy="1393"/>
            </a:xfrm>
            <a:custGeom>
              <a:avLst/>
              <a:gdLst>
                <a:gd name="T0" fmla="*/ 1316 w 1486"/>
                <a:gd name="T1" fmla="*/ 158 h 589"/>
                <a:gd name="T2" fmla="*/ 349 w 1486"/>
                <a:gd name="T3" fmla="*/ 140 h 589"/>
                <a:gd name="T4" fmla="*/ 209 w 1486"/>
                <a:gd name="T5" fmla="*/ 9 h 589"/>
                <a:gd name="T6" fmla="*/ 0 w 1486"/>
                <a:gd name="T7" fmla="*/ 230 h 589"/>
                <a:gd name="T8" fmla="*/ 487 w 1486"/>
                <a:gd name="T9" fmla="*/ 312 h 589"/>
                <a:gd name="T10" fmla="*/ 569 w 1486"/>
                <a:gd name="T11" fmla="*/ 458 h 589"/>
                <a:gd name="T12" fmla="*/ 432 w 1486"/>
                <a:gd name="T13" fmla="*/ 521 h 589"/>
                <a:gd name="T14" fmla="*/ 669 w 1486"/>
                <a:gd name="T15" fmla="*/ 464 h 589"/>
                <a:gd name="T16" fmla="*/ 755 w 1486"/>
                <a:gd name="T17" fmla="*/ 404 h 589"/>
                <a:gd name="T18" fmla="*/ 895 w 1486"/>
                <a:gd name="T19" fmla="*/ 536 h 589"/>
                <a:gd name="T20" fmla="*/ 904 w 1486"/>
                <a:gd name="T21" fmla="*/ 452 h 589"/>
                <a:gd name="T22" fmla="*/ 1163 w 1486"/>
                <a:gd name="T23" fmla="*/ 548 h 589"/>
                <a:gd name="T24" fmla="*/ 1071 w 1486"/>
                <a:gd name="T25" fmla="*/ 489 h 589"/>
                <a:gd name="T26" fmla="*/ 905 w 1486"/>
                <a:gd name="T27" fmla="*/ 289 h 589"/>
                <a:gd name="T28" fmla="*/ 1482 w 1486"/>
                <a:gd name="T29" fmla="*/ 67 h 589"/>
                <a:gd name="T30" fmla="*/ 445 w 1486"/>
                <a:gd name="T31" fmla="*/ 508 h 589"/>
                <a:gd name="T32" fmla="*/ 1044 w 1486"/>
                <a:gd name="T33" fmla="*/ 493 h 589"/>
                <a:gd name="T34" fmla="*/ 243 w 1486"/>
                <a:gd name="T35" fmla="*/ 98 h 589"/>
                <a:gd name="T36" fmla="*/ 165 w 1486"/>
                <a:gd name="T37" fmla="*/ 89 h 589"/>
                <a:gd name="T38" fmla="*/ 240 w 1486"/>
                <a:gd name="T39" fmla="*/ 118 h 589"/>
                <a:gd name="T40" fmla="*/ 196 w 1486"/>
                <a:gd name="T41" fmla="*/ 55 h 589"/>
                <a:gd name="T42" fmla="*/ 666 w 1486"/>
                <a:gd name="T43" fmla="*/ 300 h 589"/>
                <a:gd name="T44" fmla="*/ 687 w 1486"/>
                <a:gd name="T45" fmla="*/ 413 h 589"/>
                <a:gd name="T46" fmla="*/ 692 w 1486"/>
                <a:gd name="T47" fmla="*/ 464 h 589"/>
                <a:gd name="T48" fmla="*/ 692 w 1486"/>
                <a:gd name="T49" fmla="*/ 464 h 589"/>
                <a:gd name="T50" fmla="*/ 714 w 1486"/>
                <a:gd name="T51" fmla="*/ 407 h 589"/>
                <a:gd name="T52" fmla="*/ 662 w 1486"/>
                <a:gd name="T53" fmla="*/ 370 h 589"/>
                <a:gd name="T54" fmla="*/ 744 w 1486"/>
                <a:gd name="T55" fmla="*/ 341 h 589"/>
                <a:gd name="T56" fmla="*/ 739 w 1486"/>
                <a:gd name="T57" fmla="*/ 303 h 589"/>
                <a:gd name="T58" fmla="*/ 751 w 1486"/>
                <a:gd name="T59" fmla="*/ 332 h 589"/>
                <a:gd name="T60" fmla="*/ 766 w 1486"/>
                <a:gd name="T61" fmla="*/ 317 h 589"/>
                <a:gd name="T62" fmla="*/ 766 w 1486"/>
                <a:gd name="T63" fmla="*/ 317 h 589"/>
                <a:gd name="T64" fmla="*/ 884 w 1486"/>
                <a:gd name="T65" fmla="*/ 302 h 589"/>
                <a:gd name="T66" fmla="*/ 843 w 1486"/>
                <a:gd name="T67" fmla="*/ 365 h 589"/>
                <a:gd name="T68" fmla="*/ 822 w 1486"/>
                <a:gd name="T69" fmla="*/ 410 h 589"/>
                <a:gd name="T70" fmla="*/ 807 w 1486"/>
                <a:gd name="T71" fmla="*/ 377 h 589"/>
                <a:gd name="T72" fmla="*/ 781 w 1486"/>
                <a:gd name="T73" fmla="*/ 375 h 589"/>
                <a:gd name="T74" fmla="*/ 854 w 1486"/>
                <a:gd name="T75" fmla="*/ 499 h 589"/>
                <a:gd name="T76" fmla="*/ 765 w 1486"/>
                <a:gd name="T77" fmla="*/ 422 h 589"/>
                <a:gd name="T78" fmla="*/ 733 w 1486"/>
                <a:gd name="T79" fmla="*/ 522 h 589"/>
                <a:gd name="T80" fmla="*/ 858 w 1486"/>
                <a:gd name="T81" fmla="*/ 406 h 589"/>
                <a:gd name="T82" fmla="*/ 864 w 1486"/>
                <a:gd name="T83" fmla="*/ 466 h 589"/>
                <a:gd name="T84" fmla="*/ 884 w 1486"/>
                <a:gd name="T85" fmla="*/ 506 h 589"/>
                <a:gd name="T86" fmla="*/ 875 w 1486"/>
                <a:gd name="T87" fmla="*/ 432 h 589"/>
                <a:gd name="T88" fmla="*/ 904 w 1486"/>
                <a:gd name="T89" fmla="*/ 428 h 589"/>
                <a:gd name="T90" fmla="*/ 893 w 1486"/>
                <a:gd name="T91" fmla="*/ 407 h 589"/>
                <a:gd name="T92" fmla="*/ 891 w 1486"/>
                <a:gd name="T93" fmla="*/ 391 h 589"/>
                <a:gd name="T94" fmla="*/ 1416 w 1486"/>
                <a:gd name="T95" fmla="*/ 256 h 589"/>
                <a:gd name="T96" fmla="*/ 332 w 1486"/>
                <a:gd name="T97" fmla="*/ 333 h 589"/>
                <a:gd name="T98" fmla="*/ 200 w 1486"/>
                <a:gd name="T99" fmla="*/ 165 h 589"/>
                <a:gd name="T100" fmla="*/ 1141 w 1486"/>
                <a:gd name="T101" fmla="*/ 150 h 589"/>
                <a:gd name="T102" fmla="*/ 1368 w 1486"/>
                <a:gd name="T103" fmla="*/ 155 h 589"/>
                <a:gd name="T104" fmla="*/ 1406 w 1486"/>
                <a:gd name="T105" fmla="*/ 82 h 589"/>
                <a:gd name="T106" fmla="*/ 1430 w 1486"/>
                <a:gd name="T107" fmla="*/ 71 h 589"/>
                <a:gd name="T108" fmla="*/ 1361 w 1486"/>
                <a:gd name="T109" fmla="*/ 26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6" h="589">
                  <a:moveTo>
                    <a:pt x="1482" y="67"/>
                  </a:moveTo>
                  <a:cubicBezTo>
                    <a:pt x="1470" y="37"/>
                    <a:pt x="1446" y="17"/>
                    <a:pt x="1416" y="7"/>
                  </a:cubicBezTo>
                  <a:cubicBezTo>
                    <a:pt x="1386" y="0"/>
                    <a:pt x="1353" y="5"/>
                    <a:pt x="1333" y="28"/>
                  </a:cubicBezTo>
                  <a:cubicBezTo>
                    <a:pt x="1298" y="56"/>
                    <a:pt x="1322" y="103"/>
                    <a:pt x="1323" y="141"/>
                  </a:cubicBezTo>
                  <a:cubicBezTo>
                    <a:pt x="1323" y="148"/>
                    <a:pt x="1324" y="154"/>
                    <a:pt x="1316" y="158"/>
                  </a:cubicBezTo>
                  <a:cubicBezTo>
                    <a:pt x="1177" y="145"/>
                    <a:pt x="1048" y="111"/>
                    <a:pt x="909" y="96"/>
                  </a:cubicBezTo>
                  <a:cubicBezTo>
                    <a:pt x="877" y="91"/>
                    <a:pt x="846" y="92"/>
                    <a:pt x="815" y="86"/>
                  </a:cubicBezTo>
                  <a:cubicBezTo>
                    <a:pt x="777" y="82"/>
                    <a:pt x="777" y="82"/>
                    <a:pt x="777" y="82"/>
                  </a:cubicBezTo>
                  <a:cubicBezTo>
                    <a:pt x="657" y="85"/>
                    <a:pt x="537" y="92"/>
                    <a:pt x="424" y="121"/>
                  </a:cubicBezTo>
                  <a:cubicBezTo>
                    <a:pt x="400" y="129"/>
                    <a:pt x="373" y="131"/>
                    <a:pt x="349" y="140"/>
                  </a:cubicBezTo>
                  <a:cubicBezTo>
                    <a:pt x="332" y="137"/>
                    <a:pt x="318" y="149"/>
                    <a:pt x="301" y="144"/>
                  </a:cubicBezTo>
                  <a:cubicBezTo>
                    <a:pt x="270" y="152"/>
                    <a:pt x="270" y="152"/>
                    <a:pt x="270" y="152"/>
                  </a:cubicBezTo>
                  <a:cubicBezTo>
                    <a:pt x="267" y="152"/>
                    <a:pt x="263" y="152"/>
                    <a:pt x="259" y="151"/>
                  </a:cubicBezTo>
                  <a:cubicBezTo>
                    <a:pt x="244" y="112"/>
                    <a:pt x="290" y="87"/>
                    <a:pt x="276" y="49"/>
                  </a:cubicBezTo>
                  <a:cubicBezTo>
                    <a:pt x="263" y="26"/>
                    <a:pt x="238" y="5"/>
                    <a:pt x="209" y="9"/>
                  </a:cubicBezTo>
                  <a:cubicBezTo>
                    <a:pt x="177" y="5"/>
                    <a:pt x="148" y="24"/>
                    <a:pt x="132" y="49"/>
                  </a:cubicBezTo>
                  <a:cubicBezTo>
                    <a:pt x="110" y="97"/>
                    <a:pt x="138" y="147"/>
                    <a:pt x="147" y="195"/>
                  </a:cubicBezTo>
                  <a:cubicBezTo>
                    <a:pt x="145" y="210"/>
                    <a:pt x="162" y="228"/>
                    <a:pt x="147" y="240"/>
                  </a:cubicBezTo>
                  <a:cubicBezTo>
                    <a:pt x="116" y="219"/>
                    <a:pt x="76" y="207"/>
                    <a:pt x="38" y="218"/>
                  </a:cubicBezTo>
                  <a:cubicBezTo>
                    <a:pt x="27" y="224"/>
                    <a:pt x="6" y="216"/>
                    <a:pt x="0" y="230"/>
                  </a:cubicBezTo>
                  <a:cubicBezTo>
                    <a:pt x="41" y="252"/>
                    <a:pt x="94" y="249"/>
                    <a:pt x="140" y="247"/>
                  </a:cubicBezTo>
                  <a:cubicBezTo>
                    <a:pt x="146" y="245"/>
                    <a:pt x="150" y="244"/>
                    <a:pt x="155" y="248"/>
                  </a:cubicBezTo>
                  <a:cubicBezTo>
                    <a:pt x="158" y="273"/>
                    <a:pt x="150" y="307"/>
                    <a:pt x="165" y="329"/>
                  </a:cubicBezTo>
                  <a:cubicBezTo>
                    <a:pt x="182" y="352"/>
                    <a:pt x="211" y="358"/>
                    <a:pt x="239" y="361"/>
                  </a:cubicBezTo>
                  <a:cubicBezTo>
                    <a:pt x="327" y="358"/>
                    <a:pt x="406" y="332"/>
                    <a:pt x="487" y="312"/>
                  </a:cubicBezTo>
                  <a:cubicBezTo>
                    <a:pt x="499" y="311"/>
                    <a:pt x="509" y="304"/>
                    <a:pt x="522" y="304"/>
                  </a:cubicBezTo>
                  <a:cubicBezTo>
                    <a:pt x="565" y="294"/>
                    <a:pt x="613" y="287"/>
                    <a:pt x="659" y="286"/>
                  </a:cubicBezTo>
                  <a:cubicBezTo>
                    <a:pt x="638" y="312"/>
                    <a:pt x="627" y="341"/>
                    <a:pt x="618" y="373"/>
                  </a:cubicBezTo>
                  <a:cubicBezTo>
                    <a:pt x="607" y="399"/>
                    <a:pt x="638" y="403"/>
                    <a:pt x="648" y="417"/>
                  </a:cubicBezTo>
                  <a:cubicBezTo>
                    <a:pt x="618" y="426"/>
                    <a:pt x="597" y="446"/>
                    <a:pt x="569" y="458"/>
                  </a:cubicBezTo>
                  <a:cubicBezTo>
                    <a:pt x="508" y="456"/>
                    <a:pt x="456" y="479"/>
                    <a:pt x="398" y="486"/>
                  </a:cubicBezTo>
                  <a:cubicBezTo>
                    <a:pt x="397" y="498"/>
                    <a:pt x="419" y="495"/>
                    <a:pt x="421" y="507"/>
                  </a:cubicBezTo>
                  <a:cubicBezTo>
                    <a:pt x="418" y="516"/>
                    <a:pt x="409" y="517"/>
                    <a:pt x="402" y="522"/>
                  </a:cubicBezTo>
                  <a:cubicBezTo>
                    <a:pt x="401" y="527"/>
                    <a:pt x="402" y="528"/>
                    <a:pt x="408" y="529"/>
                  </a:cubicBezTo>
                  <a:cubicBezTo>
                    <a:pt x="414" y="523"/>
                    <a:pt x="426" y="527"/>
                    <a:pt x="432" y="521"/>
                  </a:cubicBezTo>
                  <a:cubicBezTo>
                    <a:pt x="451" y="521"/>
                    <a:pt x="468" y="515"/>
                    <a:pt x="486" y="514"/>
                  </a:cubicBezTo>
                  <a:cubicBezTo>
                    <a:pt x="502" y="507"/>
                    <a:pt x="520" y="506"/>
                    <a:pt x="535" y="495"/>
                  </a:cubicBezTo>
                  <a:cubicBezTo>
                    <a:pt x="555" y="489"/>
                    <a:pt x="567" y="475"/>
                    <a:pt x="588" y="469"/>
                  </a:cubicBezTo>
                  <a:cubicBezTo>
                    <a:pt x="616" y="469"/>
                    <a:pt x="642" y="460"/>
                    <a:pt x="669" y="458"/>
                  </a:cubicBezTo>
                  <a:cubicBezTo>
                    <a:pt x="669" y="464"/>
                    <a:pt x="669" y="464"/>
                    <a:pt x="669" y="464"/>
                  </a:cubicBezTo>
                  <a:cubicBezTo>
                    <a:pt x="647" y="499"/>
                    <a:pt x="624" y="536"/>
                    <a:pt x="601" y="570"/>
                  </a:cubicBezTo>
                  <a:cubicBezTo>
                    <a:pt x="597" y="577"/>
                    <a:pt x="602" y="584"/>
                    <a:pt x="608" y="585"/>
                  </a:cubicBezTo>
                  <a:cubicBezTo>
                    <a:pt x="621" y="589"/>
                    <a:pt x="635" y="585"/>
                    <a:pt x="645" y="580"/>
                  </a:cubicBezTo>
                  <a:cubicBezTo>
                    <a:pt x="665" y="545"/>
                    <a:pt x="684" y="512"/>
                    <a:pt x="700" y="476"/>
                  </a:cubicBezTo>
                  <a:cubicBezTo>
                    <a:pt x="707" y="443"/>
                    <a:pt x="731" y="426"/>
                    <a:pt x="755" y="404"/>
                  </a:cubicBezTo>
                  <a:cubicBezTo>
                    <a:pt x="759" y="402"/>
                    <a:pt x="764" y="396"/>
                    <a:pt x="768" y="402"/>
                  </a:cubicBezTo>
                  <a:cubicBezTo>
                    <a:pt x="749" y="424"/>
                    <a:pt x="736" y="445"/>
                    <a:pt x="722" y="469"/>
                  </a:cubicBezTo>
                  <a:cubicBezTo>
                    <a:pt x="714" y="496"/>
                    <a:pt x="712" y="531"/>
                    <a:pt x="736" y="554"/>
                  </a:cubicBezTo>
                  <a:cubicBezTo>
                    <a:pt x="748" y="563"/>
                    <a:pt x="765" y="560"/>
                    <a:pt x="781" y="561"/>
                  </a:cubicBezTo>
                  <a:cubicBezTo>
                    <a:pt x="818" y="542"/>
                    <a:pt x="866" y="573"/>
                    <a:pt x="895" y="536"/>
                  </a:cubicBezTo>
                  <a:cubicBezTo>
                    <a:pt x="912" y="533"/>
                    <a:pt x="915" y="554"/>
                    <a:pt x="925" y="563"/>
                  </a:cubicBezTo>
                  <a:cubicBezTo>
                    <a:pt x="941" y="568"/>
                    <a:pt x="958" y="584"/>
                    <a:pt x="975" y="573"/>
                  </a:cubicBezTo>
                  <a:cubicBezTo>
                    <a:pt x="974" y="562"/>
                    <a:pt x="962" y="553"/>
                    <a:pt x="956" y="543"/>
                  </a:cubicBezTo>
                  <a:cubicBezTo>
                    <a:pt x="945" y="523"/>
                    <a:pt x="930" y="506"/>
                    <a:pt x="920" y="488"/>
                  </a:cubicBezTo>
                  <a:cubicBezTo>
                    <a:pt x="915" y="474"/>
                    <a:pt x="906" y="466"/>
                    <a:pt x="904" y="452"/>
                  </a:cubicBezTo>
                  <a:cubicBezTo>
                    <a:pt x="922" y="458"/>
                    <a:pt x="937" y="469"/>
                    <a:pt x="956" y="472"/>
                  </a:cubicBezTo>
                  <a:cubicBezTo>
                    <a:pt x="973" y="479"/>
                    <a:pt x="993" y="478"/>
                    <a:pt x="1008" y="488"/>
                  </a:cubicBezTo>
                  <a:cubicBezTo>
                    <a:pt x="1021" y="504"/>
                    <a:pt x="1040" y="514"/>
                    <a:pt x="1056" y="525"/>
                  </a:cubicBezTo>
                  <a:cubicBezTo>
                    <a:pt x="1080" y="536"/>
                    <a:pt x="1107" y="538"/>
                    <a:pt x="1132" y="548"/>
                  </a:cubicBezTo>
                  <a:cubicBezTo>
                    <a:pt x="1142" y="549"/>
                    <a:pt x="1156" y="556"/>
                    <a:pt x="1163" y="548"/>
                  </a:cubicBezTo>
                  <a:cubicBezTo>
                    <a:pt x="1159" y="543"/>
                    <a:pt x="1154" y="540"/>
                    <a:pt x="1148" y="537"/>
                  </a:cubicBezTo>
                  <a:cubicBezTo>
                    <a:pt x="1145" y="525"/>
                    <a:pt x="1166" y="531"/>
                    <a:pt x="1172" y="522"/>
                  </a:cubicBezTo>
                  <a:cubicBezTo>
                    <a:pt x="1170" y="517"/>
                    <a:pt x="1166" y="515"/>
                    <a:pt x="1161" y="514"/>
                  </a:cubicBezTo>
                  <a:cubicBezTo>
                    <a:pt x="1147" y="507"/>
                    <a:pt x="1113" y="504"/>
                    <a:pt x="1104" y="499"/>
                  </a:cubicBezTo>
                  <a:cubicBezTo>
                    <a:pt x="1093" y="497"/>
                    <a:pt x="1082" y="493"/>
                    <a:pt x="1071" y="489"/>
                  </a:cubicBezTo>
                  <a:cubicBezTo>
                    <a:pt x="1013" y="489"/>
                    <a:pt x="981" y="437"/>
                    <a:pt x="935" y="417"/>
                  </a:cubicBezTo>
                  <a:cubicBezTo>
                    <a:pt x="946" y="408"/>
                    <a:pt x="962" y="400"/>
                    <a:pt x="969" y="385"/>
                  </a:cubicBezTo>
                  <a:cubicBezTo>
                    <a:pt x="977" y="372"/>
                    <a:pt x="980" y="349"/>
                    <a:pt x="972" y="334"/>
                  </a:cubicBezTo>
                  <a:cubicBezTo>
                    <a:pt x="963" y="304"/>
                    <a:pt x="925" y="308"/>
                    <a:pt x="903" y="291"/>
                  </a:cubicBezTo>
                  <a:cubicBezTo>
                    <a:pt x="905" y="289"/>
                    <a:pt x="905" y="289"/>
                    <a:pt x="905" y="289"/>
                  </a:cubicBezTo>
                  <a:cubicBezTo>
                    <a:pt x="943" y="287"/>
                    <a:pt x="976" y="295"/>
                    <a:pt x="1009" y="302"/>
                  </a:cubicBezTo>
                  <a:cubicBezTo>
                    <a:pt x="1101" y="315"/>
                    <a:pt x="1187" y="349"/>
                    <a:pt x="1283" y="351"/>
                  </a:cubicBezTo>
                  <a:cubicBezTo>
                    <a:pt x="1336" y="351"/>
                    <a:pt x="1402" y="354"/>
                    <a:pt x="1428" y="303"/>
                  </a:cubicBezTo>
                  <a:cubicBezTo>
                    <a:pt x="1433" y="273"/>
                    <a:pt x="1438" y="243"/>
                    <a:pt x="1443" y="213"/>
                  </a:cubicBezTo>
                  <a:cubicBezTo>
                    <a:pt x="1455" y="165"/>
                    <a:pt x="1486" y="120"/>
                    <a:pt x="1482" y="67"/>
                  </a:cubicBezTo>
                  <a:close/>
                  <a:moveTo>
                    <a:pt x="445" y="508"/>
                  </a:moveTo>
                  <a:cubicBezTo>
                    <a:pt x="431" y="496"/>
                    <a:pt x="431" y="496"/>
                    <a:pt x="431" y="496"/>
                  </a:cubicBezTo>
                  <a:cubicBezTo>
                    <a:pt x="438" y="487"/>
                    <a:pt x="452" y="492"/>
                    <a:pt x="463" y="486"/>
                  </a:cubicBezTo>
                  <a:cubicBezTo>
                    <a:pt x="488" y="478"/>
                    <a:pt x="517" y="468"/>
                    <a:pt x="544" y="474"/>
                  </a:cubicBezTo>
                  <a:cubicBezTo>
                    <a:pt x="516" y="497"/>
                    <a:pt x="478" y="500"/>
                    <a:pt x="445" y="508"/>
                  </a:cubicBezTo>
                  <a:close/>
                  <a:moveTo>
                    <a:pt x="1044" y="493"/>
                  </a:moveTo>
                  <a:cubicBezTo>
                    <a:pt x="1067" y="503"/>
                    <a:pt x="1113" y="513"/>
                    <a:pt x="1146" y="517"/>
                  </a:cubicBezTo>
                  <a:cubicBezTo>
                    <a:pt x="1143" y="530"/>
                    <a:pt x="1120" y="518"/>
                    <a:pt x="1123" y="536"/>
                  </a:cubicBezTo>
                  <a:cubicBezTo>
                    <a:pt x="1093" y="525"/>
                    <a:pt x="1058" y="519"/>
                    <a:pt x="1036" y="496"/>
                  </a:cubicBezTo>
                  <a:cubicBezTo>
                    <a:pt x="1038" y="495"/>
                    <a:pt x="1040" y="492"/>
                    <a:pt x="1044" y="493"/>
                  </a:cubicBezTo>
                  <a:close/>
                  <a:moveTo>
                    <a:pt x="143" y="82"/>
                  </a:moveTo>
                  <a:cubicBezTo>
                    <a:pt x="146" y="64"/>
                    <a:pt x="150" y="46"/>
                    <a:pt x="166" y="33"/>
                  </a:cubicBezTo>
                  <a:cubicBezTo>
                    <a:pt x="189" y="21"/>
                    <a:pt x="221" y="24"/>
                    <a:pt x="242" y="36"/>
                  </a:cubicBezTo>
                  <a:cubicBezTo>
                    <a:pt x="249" y="40"/>
                    <a:pt x="253" y="46"/>
                    <a:pt x="257" y="55"/>
                  </a:cubicBezTo>
                  <a:cubicBezTo>
                    <a:pt x="262" y="71"/>
                    <a:pt x="254" y="88"/>
                    <a:pt x="243" y="98"/>
                  </a:cubicBezTo>
                  <a:cubicBezTo>
                    <a:pt x="233" y="98"/>
                    <a:pt x="233" y="98"/>
                    <a:pt x="233" y="98"/>
                  </a:cubicBezTo>
                  <a:cubicBezTo>
                    <a:pt x="233" y="83"/>
                    <a:pt x="233" y="67"/>
                    <a:pt x="239" y="55"/>
                  </a:cubicBezTo>
                  <a:cubicBezTo>
                    <a:pt x="238" y="43"/>
                    <a:pt x="229" y="42"/>
                    <a:pt x="221" y="37"/>
                  </a:cubicBezTo>
                  <a:cubicBezTo>
                    <a:pt x="204" y="32"/>
                    <a:pt x="190" y="40"/>
                    <a:pt x="178" y="47"/>
                  </a:cubicBezTo>
                  <a:cubicBezTo>
                    <a:pt x="168" y="58"/>
                    <a:pt x="159" y="73"/>
                    <a:pt x="165" y="89"/>
                  </a:cubicBezTo>
                  <a:cubicBezTo>
                    <a:pt x="172" y="100"/>
                    <a:pt x="166" y="114"/>
                    <a:pt x="170" y="126"/>
                  </a:cubicBezTo>
                  <a:cubicBezTo>
                    <a:pt x="167" y="130"/>
                    <a:pt x="167" y="130"/>
                    <a:pt x="167" y="130"/>
                  </a:cubicBezTo>
                  <a:cubicBezTo>
                    <a:pt x="156" y="117"/>
                    <a:pt x="140" y="104"/>
                    <a:pt x="143" y="82"/>
                  </a:cubicBezTo>
                  <a:close/>
                  <a:moveTo>
                    <a:pt x="188" y="109"/>
                  </a:moveTo>
                  <a:cubicBezTo>
                    <a:pt x="203" y="120"/>
                    <a:pt x="223" y="115"/>
                    <a:pt x="240" y="118"/>
                  </a:cubicBezTo>
                  <a:cubicBezTo>
                    <a:pt x="243" y="129"/>
                    <a:pt x="243" y="142"/>
                    <a:pt x="235" y="151"/>
                  </a:cubicBezTo>
                  <a:cubicBezTo>
                    <a:pt x="219" y="147"/>
                    <a:pt x="198" y="149"/>
                    <a:pt x="189" y="133"/>
                  </a:cubicBezTo>
                  <a:cubicBezTo>
                    <a:pt x="191" y="127"/>
                    <a:pt x="186" y="117"/>
                    <a:pt x="188" y="109"/>
                  </a:cubicBezTo>
                  <a:close/>
                  <a:moveTo>
                    <a:pt x="185" y="77"/>
                  </a:moveTo>
                  <a:cubicBezTo>
                    <a:pt x="188" y="69"/>
                    <a:pt x="185" y="57"/>
                    <a:pt x="196" y="55"/>
                  </a:cubicBezTo>
                  <a:cubicBezTo>
                    <a:pt x="203" y="54"/>
                    <a:pt x="213" y="54"/>
                    <a:pt x="214" y="61"/>
                  </a:cubicBezTo>
                  <a:cubicBezTo>
                    <a:pt x="213" y="73"/>
                    <a:pt x="212" y="84"/>
                    <a:pt x="209" y="95"/>
                  </a:cubicBezTo>
                  <a:cubicBezTo>
                    <a:pt x="196" y="96"/>
                    <a:pt x="189" y="88"/>
                    <a:pt x="185" y="77"/>
                  </a:cubicBezTo>
                  <a:close/>
                  <a:moveTo>
                    <a:pt x="636" y="387"/>
                  </a:moveTo>
                  <a:cubicBezTo>
                    <a:pt x="631" y="353"/>
                    <a:pt x="644" y="324"/>
                    <a:pt x="666" y="300"/>
                  </a:cubicBezTo>
                  <a:cubicBezTo>
                    <a:pt x="680" y="297"/>
                    <a:pt x="695" y="294"/>
                    <a:pt x="708" y="302"/>
                  </a:cubicBezTo>
                  <a:cubicBezTo>
                    <a:pt x="683" y="309"/>
                    <a:pt x="651" y="315"/>
                    <a:pt x="645" y="347"/>
                  </a:cubicBezTo>
                  <a:cubicBezTo>
                    <a:pt x="646" y="359"/>
                    <a:pt x="642" y="366"/>
                    <a:pt x="648" y="377"/>
                  </a:cubicBezTo>
                  <a:cubicBezTo>
                    <a:pt x="659" y="395"/>
                    <a:pt x="683" y="387"/>
                    <a:pt x="696" y="402"/>
                  </a:cubicBezTo>
                  <a:cubicBezTo>
                    <a:pt x="696" y="407"/>
                    <a:pt x="692" y="412"/>
                    <a:pt x="687" y="413"/>
                  </a:cubicBezTo>
                  <a:cubicBezTo>
                    <a:pt x="671" y="404"/>
                    <a:pt x="651" y="400"/>
                    <a:pt x="636" y="387"/>
                  </a:cubicBezTo>
                  <a:close/>
                  <a:moveTo>
                    <a:pt x="601" y="454"/>
                  </a:moveTo>
                  <a:cubicBezTo>
                    <a:pt x="624" y="444"/>
                    <a:pt x="648" y="424"/>
                    <a:pt x="674" y="433"/>
                  </a:cubicBezTo>
                  <a:cubicBezTo>
                    <a:pt x="656" y="447"/>
                    <a:pt x="626" y="453"/>
                    <a:pt x="601" y="454"/>
                  </a:cubicBezTo>
                  <a:close/>
                  <a:moveTo>
                    <a:pt x="692" y="464"/>
                  </a:moveTo>
                  <a:cubicBezTo>
                    <a:pt x="679" y="495"/>
                    <a:pt x="663" y="525"/>
                    <a:pt x="645" y="555"/>
                  </a:cubicBezTo>
                  <a:cubicBezTo>
                    <a:pt x="643" y="559"/>
                    <a:pt x="636" y="560"/>
                    <a:pt x="630" y="561"/>
                  </a:cubicBezTo>
                  <a:cubicBezTo>
                    <a:pt x="630" y="548"/>
                    <a:pt x="643" y="537"/>
                    <a:pt x="649" y="525"/>
                  </a:cubicBezTo>
                  <a:cubicBezTo>
                    <a:pt x="669" y="499"/>
                    <a:pt x="675" y="471"/>
                    <a:pt x="698" y="446"/>
                  </a:cubicBezTo>
                  <a:cubicBezTo>
                    <a:pt x="704" y="452"/>
                    <a:pt x="692" y="456"/>
                    <a:pt x="692" y="464"/>
                  </a:cubicBezTo>
                  <a:close/>
                  <a:moveTo>
                    <a:pt x="716" y="408"/>
                  </a:moveTo>
                  <a:cubicBezTo>
                    <a:pt x="716" y="411"/>
                    <a:pt x="716" y="411"/>
                    <a:pt x="716" y="411"/>
                  </a:cubicBezTo>
                  <a:cubicBezTo>
                    <a:pt x="714" y="411"/>
                    <a:pt x="714" y="411"/>
                    <a:pt x="714" y="411"/>
                  </a:cubicBezTo>
                  <a:cubicBezTo>
                    <a:pt x="714" y="408"/>
                    <a:pt x="714" y="408"/>
                    <a:pt x="714" y="408"/>
                  </a:cubicBezTo>
                  <a:cubicBezTo>
                    <a:pt x="714" y="407"/>
                    <a:pt x="714" y="407"/>
                    <a:pt x="714" y="407"/>
                  </a:cubicBezTo>
                  <a:cubicBezTo>
                    <a:pt x="718" y="407"/>
                    <a:pt x="718" y="407"/>
                    <a:pt x="718" y="407"/>
                  </a:cubicBezTo>
                  <a:cubicBezTo>
                    <a:pt x="717" y="407"/>
                    <a:pt x="715" y="407"/>
                    <a:pt x="714" y="408"/>
                  </a:cubicBezTo>
                  <a:cubicBezTo>
                    <a:pt x="716" y="408"/>
                    <a:pt x="716" y="408"/>
                    <a:pt x="716" y="408"/>
                  </a:cubicBezTo>
                  <a:close/>
                  <a:moveTo>
                    <a:pt x="708" y="381"/>
                  </a:moveTo>
                  <a:cubicBezTo>
                    <a:pt x="691" y="379"/>
                    <a:pt x="676" y="375"/>
                    <a:pt x="662" y="370"/>
                  </a:cubicBezTo>
                  <a:cubicBezTo>
                    <a:pt x="652" y="360"/>
                    <a:pt x="662" y="349"/>
                    <a:pt x="662" y="339"/>
                  </a:cubicBezTo>
                  <a:cubicBezTo>
                    <a:pt x="675" y="318"/>
                    <a:pt x="713" y="307"/>
                    <a:pt x="732" y="326"/>
                  </a:cubicBezTo>
                  <a:cubicBezTo>
                    <a:pt x="729" y="348"/>
                    <a:pt x="721" y="366"/>
                    <a:pt x="708" y="381"/>
                  </a:cubicBezTo>
                  <a:close/>
                  <a:moveTo>
                    <a:pt x="729" y="381"/>
                  </a:moveTo>
                  <a:cubicBezTo>
                    <a:pt x="732" y="369"/>
                    <a:pt x="737" y="352"/>
                    <a:pt x="744" y="341"/>
                  </a:cubicBezTo>
                  <a:cubicBezTo>
                    <a:pt x="743" y="353"/>
                    <a:pt x="737" y="371"/>
                    <a:pt x="729" y="381"/>
                  </a:cubicBezTo>
                  <a:close/>
                  <a:moveTo>
                    <a:pt x="739" y="303"/>
                  </a:moveTo>
                  <a:cubicBezTo>
                    <a:pt x="727" y="300"/>
                    <a:pt x="720" y="286"/>
                    <a:pt x="707" y="286"/>
                  </a:cubicBezTo>
                  <a:cubicBezTo>
                    <a:pt x="718" y="282"/>
                    <a:pt x="730" y="283"/>
                    <a:pt x="743" y="285"/>
                  </a:cubicBezTo>
                  <a:cubicBezTo>
                    <a:pt x="748" y="291"/>
                    <a:pt x="740" y="297"/>
                    <a:pt x="739" y="303"/>
                  </a:cubicBezTo>
                  <a:close/>
                  <a:moveTo>
                    <a:pt x="751" y="332"/>
                  </a:moveTo>
                  <a:cubicBezTo>
                    <a:pt x="750" y="332"/>
                    <a:pt x="750" y="332"/>
                    <a:pt x="750" y="332"/>
                  </a:cubicBezTo>
                  <a:cubicBezTo>
                    <a:pt x="750" y="321"/>
                    <a:pt x="750" y="321"/>
                    <a:pt x="750" y="321"/>
                  </a:cubicBezTo>
                  <a:cubicBezTo>
                    <a:pt x="751" y="321"/>
                    <a:pt x="751" y="321"/>
                    <a:pt x="751" y="321"/>
                  </a:cubicBezTo>
                  <a:cubicBezTo>
                    <a:pt x="751" y="332"/>
                    <a:pt x="751" y="332"/>
                    <a:pt x="751" y="332"/>
                  </a:cubicBezTo>
                  <a:close/>
                  <a:moveTo>
                    <a:pt x="752" y="377"/>
                  </a:moveTo>
                  <a:cubicBezTo>
                    <a:pt x="751" y="373"/>
                    <a:pt x="754" y="368"/>
                    <a:pt x="755" y="363"/>
                  </a:cubicBezTo>
                  <a:cubicBezTo>
                    <a:pt x="759" y="358"/>
                    <a:pt x="764" y="367"/>
                    <a:pt x="766" y="370"/>
                  </a:cubicBezTo>
                  <a:cubicBezTo>
                    <a:pt x="763" y="375"/>
                    <a:pt x="758" y="378"/>
                    <a:pt x="752" y="377"/>
                  </a:cubicBezTo>
                  <a:close/>
                  <a:moveTo>
                    <a:pt x="766" y="317"/>
                  </a:moveTo>
                  <a:cubicBezTo>
                    <a:pt x="771" y="303"/>
                    <a:pt x="772" y="291"/>
                    <a:pt x="781" y="281"/>
                  </a:cubicBezTo>
                  <a:cubicBezTo>
                    <a:pt x="790" y="281"/>
                    <a:pt x="799" y="281"/>
                    <a:pt x="807" y="285"/>
                  </a:cubicBezTo>
                  <a:cubicBezTo>
                    <a:pt x="808" y="304"/>
                    <a:pt x="832" y="330"/>
                    <a:pt x="807" y="347"/>
                  </a:cubicBezTo>
                  <a:cubicBezTo>
                    <a:pt x="798" y="350"/>
                    <a:pt x="785" y="359"/>
                    <a:pt x="776" y="350"/>
                  </a:cubicBezTo>
                  <a:cubicBezTo>
                    <a:pt x="763" y="340"/>
                    <a:pt x="761" y="330"/>
                    <a:pt x="766" y="317"/>
                  </a:cubicBezTo>
                  <a:close/>
                  <a:moveTo>
                    <a:pt x="836" y="290"/>
                  </a:moveTo>
                  <a:cubicBezTo>
                    <a:pt x="834" y="281"/>
                    <a:pt x="845" y="288"/>
                    <a:pt x="849" y="284"/>
                  </a:cubicBezTo>
                  <a:cubicBezTo>
                    <a:pt x="879" y="286"/>
                    <a:pt x="879" y="286"/>
                    <a:pt x="879" y="286"/>
                  </a:cubicBezTo>
                  <a:cubicBezTo>
                    <a:pt x="863" y="284"/>
                    <a:pt x="844" y="320"/>
                    <a:pt x="836" y="290"/>
                  </a:cubicBezTo>
                  <a:close/>
                  <a:moveTo>
                    <a:pt x="884" y="302"/>
                  </a:moveTo>
                  <a:cubicBezTo>
                    <a:pt x="873" y="306"/>
                    <a:pt x="864" y="320"/>
                    <a:pt x="853" y="322"/>
                  </a:cubicBezTo>
                  <a:cubicBezTo>
                    <a:pt x="858" y="312"/>
                    <a:pt x="873" y="301"/>
                    <a:pt x="884" y="302"/>
                  </a:cubicBezTo>
                  <a:close/>
                  <a:moveTo>
                    <a:pt x="844" y="362"/>
                  </a:moveTo>
                  <a:cubicBezTo>
                    <a:pt x="844" y="365"/>
                    <a:pt x="844" y="365"/>
                    <a:pt x="844" y="365"/>
                  </a:cubicBezTo>
                  <a:cubicBezTo>
                    <a:pt x="843" y="365"/>
                    <a:pt x="843" y="365"/>
                    <a:pt x="843" y="365"/>
                  </a:cubicBezTo>
                  <a:cubicBezTo>
                    <a:pt x="843" y="362"/>
                    <a:pt x="843" y="362"/>
                    <a:pt x="843" y="362"/>
                  </a:cubicBezTo>
                  <a:cubicBezTo>
                    <a:pt x="844" y="362"/>
                    <a:pt x="844" y="362"/>
                    <a:pt x="844" y="362"/>
                  </a:cubicBezTo>
                  <a:close/>
                  <a:moveTo>
                    <a:pt x="846" y="421"/>
                  </a:moveTo>
                  <a:cubicBezTo>
                    <a:pt x="845" y="423"/>
                    <a:pt x="847" y="426"/>
                    <a:pt x="844" y="428"/>
                  </a:cubicBezTo>
                  <a:cubicBezTo>
                    <a:pt x="822" y="410"/>
                    <a:pt x="822" y="410"/>
                    <a:pt x="822" y="410"/>
                  </a:cubicBezTo>
                  <a:cubicBezTo>
                    <a:pt x="832" y="408"/>
                    <a:pt x="840" y="413"/>
                    <a:pt x="846" y="421"/>
                  </a:cubicBezTo>
                  <a:close/>
                  <a:moveTo>
                    <a:pt x="820" y="391"/>
                  </a:moveTo>
                  <a:cubicBezTo>
                    <a:pt x="822" y="389"/>
                    <a:pt x="827" y="389"/>
                    <a:pt x="829" y="391"/>
                  </a:cubicBezTo>
                  <a:cubicBezTo>
                    <a:pt x="820" y="391"/>
                    <a:pt x="820" y="391"/>
                    <a:pt x="820" y="391"/>
                  </a:cubicBezTo>
                  <a:close/>
                  <a:moveTo>
                    <a:pt x="807" y="377"/>
                  </a:moveTo>
                  <a:cubicBezTo>
                    <a:pt x="810" y="371"/>
                    <a:pt x="815" y="362"/>
                    <a:pt x="822" y="362"/>
                  </a:cubicBezTo>
                  <a:cubicBezTo>
                    <a:pt x="822" y="363"/>
                    <a:pt x="823" y="364"/>
                    <a:pt x="824" y="365"/>
                  </a:cubicBezTo>
                  <a:cubicBezTo>
                    <a:pt x="818" y="370"/>
                    <a:pt x="813" y="375"/>
                    <a:pt x="807" y="377"/>
                  </a:cubicBezTo>
                  <a:close/>
                  <a:moveTo>
                    <a:pt x="784" y="375"/>
                  </a:moveTo>
                  <a:cubicBezTo>
                    <a:pt x="781" y="375"/>
                    <a:pt x="781" y="375"/>
                    <a:pt x="781" y="375"/>
                  </a:cubicBezTo>
                  <a:cubicBezTo>
                    <a:pt x="786" y="369"/>
                    <a:pt x="786" y="369"/>
                    <a:pt x="786" y="369"/>
                  </a:cubicBezTo>
                  <a:cubicBezTo>
                    <a:pt x="789" y="371"/>
                    <a:pt x="785" y="373"/>
                    <a:pt x="784" y="375"/>
                  </a:cubicBezTo>
                  <a:close/>
                  <a:moveTo>
                    <a:pt x="787" y="411"/>
                  </a:moveTo>
                  <a:cubicBezTo>
                    <a:pt x="800" y="398"/>
                    <a:pt x="811" y="419"/>
                    <a:pt x="816" y="430"/>
                  </a:cubicBezTo>
                  <a:cubicBezTo>
                    <a:pt x="831" y="451"/>
                    <a:pt x="868" y="470"/>
                    <a:pt x="854" y="499"/>
                  </a:cubicBezTo>
                  <a:cubicBezTo>
                    <a:pt x="835" y="516"/>
                    <a:pt x="807" y="500"/>
                    <a:pt x="786" y="513"/>
                  </a:cubicBezTo>
                  <a:cubicBezTo>
                    <a:pt x="776" y="512"/>
                    <a:pt x="758" y="515"/>
                    <a:pt x="752" y="504"/>
                  </a:cubicBezTo>
                  <a:cubicBezTo>
                    <a:pt x="762" y="473"/>
                    <a:pt x="772" y="438"/>
                    <a:pt x="787" y="411"/>
                  </a:cubicBezTo>
                  <a:close/>
                  <a:moveTo>
                    <a:pt x="760" y="430"/>
                  </a:moveTo>
                  <a:cubicBezTo>
                    <a:pt x="765" y="422"/>
                    <a:pt x="765" y="422"/>
                    <a:pt x="765" y="422"/>
                  </a:cubicBezTo>
                  <a:cubicBezTo>
                    <a:pt x="758" y="445"/>
                    <a:pt x="746" y="469"/>
                    <a:pt x="734" y="492"/>
                  </a:cubicBezTo>
                  <a:cubicBezTo>
                    <a:pt x="728" y="468"/>
                    <a:pt x="752" y="450"/>
                    <a:pt x="760" y="430"/>
                  </a:cubicBezTo>
                  <a:close/>
                  <a:moveTo>
                    <a:pt x="803" y="545"/>
                  </a:moveTo>
                  <a:cubicBezTo>
                    <a:pt x="784" y="546"/>
                    <a:pt x="757" y="556"/>
                    <a:pt x="739" y="541"/>
                  </a:cubicBezTo>
                  <a:cubicBezTo>
                    <a:pt x="740" y="533"/>
                    <a:pt x="732" y="529"/>
                    <a:pt x="733" y="522"/>
                  </a:cubicBezTo>
                  <a:cubicBezTo>
                    <a:pt x="748" y="516"/>
                    <a:pt x="761" y="534"/>
                    <a:pt x="776" y="521"/>
                  </a:cubicBezTo>
                  <a:cubicBezTo>
                    <a:pt x="798" y="522"/>
                    <a:pt x="821" y="518"/>
                    <a:pt x="843" y="523"/>
                  </a:cubicBezTo>
                  <a:cubicBezTo>
                    <a:pt x="854" y="525"/>
                    <a:pt x="870" y="505"/>
                    <a:pt x="872" y="525"/>
                  </a:cubicBezTo>
                  <a:cubicBezTo>
                    <a:pt x="864" y="557"/>
                    <a:pt x="826" y="535"/>
                    <a:pt x="803" y="545"/>
                  </a:cubicBezTo>
                  <a:close/>
                  <a:moveTo>
                    <a:pt x="858" y="406"/>
                  </a:moveTo>
                  <a:cubicBezTo>
                    <a:pt x="858" y="403"/>
                    <a:pt x="858" y="403"/>
                    <a:pt x="858" y="403"/>
                  </a:cubicBezTo>
                  <a:cubicBezTo>
                    <a:pt x="860" y="403"/>
                    <a:pt x="860" y="403"/>
                    <a:pt x="860" y="403"/>
                  </a:cubicBezTo>
                  <a:cubicBezTo>
                    <a:pt x="860" y="406"/>
                    <a:pt x="860" y="406"/>
                    <a:pt x="860" y="406"/>
                  </a:cubicBezTo>
                  <a:cubicBezTo>
                    <a:pt x="858" y="406"/>
                    <a:pt x="858" y="406"/>
                    <a:pt x="858" y="406"/>
                  </a:cubicBezTo>
                  <a:close/>
                  <a:moveTo>
                    <a:pt x="864" y="466"/>
                  </a:moveTo>
                  <a:cubicBezTo>
                    <a:pt x="865" y="476"/>
                    <a:pt x="875" y="480"/>
                    <a:pt x="869" y="489"/>
                  </a:cubicBezTo>
                  <a:cubicBezTo>
                    <a:pt x="867" y="485"/>
                    <a:pt x="861" y="476"/>
                    <a:pt x="864" y="466"/>
                  </a:cubicBezTo>
                  <a:close/>
                  <a:moveTo>
                    <a:pt x="891" y="525"/>
                  </a:moveTo>
                  <a:cubicBezTo>
                    <a:pt x="886" y="526"/>
                    <a:pt x="886" y="526"/>
                    <a:pt x="886" y="526"/>
                  </a:cubicBezTo>
                  <a:cubicBezTo>
                    <a:pt x="881" y="523"/>
                    <a:pt x="883" y="512"/>
                    <a:pt x="884" y="506"/>
                  </a:cubicBezTo>
                  <a:cubicBezTo>
                    <a:pt x="890" y="511"/>
                    <a:pt x="895" y="518"/>
                    <a:pt x="891" y="525"/>
                  </a:cubicBezTo>
                  <a:close/>
                  <a:moveTo>
                    <a:pt x="939" y="548"/>
                  </a:moveTo>
                  <a:cubicBezTo>
                    <a:pt x="938" y="551"/>
                    <a:pt x="933" y="551"/>
                    <a:pt x="931" y="549"/>
                  </a:cubicBezTo>
                  <a:cubicBezTo>
                    <a:pt x="903" y="512"/>
                    <a:pt x="889" y="473"/>
                    <a:pt x="871" y="433"/>
                  </a:cubicBezTo>
                  <a:cubicBezTo>
                    <a:pt x="875" y="432"/>
                    <a:pt x="875" y="432"/>
                    <a:pt x="875" y="432"/>
                  </a:cubicBezTo>
                  <a:cubicBezTo>
                    <a:pt x="898" y="469"/>
                    <a:pt x="916" y="511"/>
                    <a:pt x="939" y="548"/>
                  </a:cubicBezTo>
                  <a:close/>
                  <a:moveTo>
                    <a:pt x="975" y="459"/>
                  </a:moveTo>
                  <a:cubicBezTo>
                    <a:pt x="973" y="460"/>
                    <a:pt x="973" y="462"/>
                    <a:pt x="973" y="463"/>
                  </a:cubicBezTo>
                  <a:cubicBezTo>
                    <a:pt x="945" y="464"/>
                    <a:pt x="927" y="447"/>
                    <a:pt x="905" y="433"/>
                  </a:cubicBezTo>
                  <a:cubicBezTo>
                    <a:pt x="904" y="428"/>
                    <a:pt x="904" y="428"/>
                    <a:pt x="904" y="428"/>
                  </a:cubicBezTo>
                  <a:cubicBezTo>
                    <a:pt x="930" y="430"/>
                    <a:pt x="951" y="446"/>
                    <a:pt x="975" y="459"/>
                  </a:cubicBezTo>
                  <a:close/>
                  <a:moveTo>
                    <a:pt x="950" y="330"/>
                  </a:moveTo>
                  <a:cubicBezTo>
                    <a:pt x="961" y="333"/>
                    <a:pt x="962" y="346"/>
                    <a:pt x="963" y="355"/>
                  </a:cubicBezTo>
                  <a:cubicBezTo>
                    <a:pt x="962" y="377"/>
                    <a:pt x="951" y="395"/>
                    <a:pt x="930" y="403"/>
                  </a:cubicBezTo>
                  <a:cubicBezTo>
                    <a:pt x="920" y="408"/>
                    <a:pt x="904" y="410"/>
                    <a:pt x="893" y="407"/>
                  </a:cubicBezTo>
                  <a:cubicBezTo>
                    <a:pt x="916" y="406"/>
                    <a:pt x="941" y="397"/>
                    <a:pt x="951" y="374"/>
                  </a:cubicBezTo>
                  <a:cubicBezTo>
                    <a:pt x="950" y="330"/>
                    <a:pt x="950" y="330"/>
                    <a:pt x="950" y="330"/>
                  </a:cubicBezTo>
                  <a:close/>
                  <a:moveTo>
                    <a:pt x="928" y="326"/>
                  </a:moveTo>
                  <a:cubicBezTo>
                    <a:pt x="933" y="340"/>
                    <a:pt x="942" y="352"/>
                    <a:pt x="937" y="369"/>
                  </a:cubicBezTo>
                  <a:cubicBezTo>
                    <a:pt x="928" y="387"/>
                    <a:pt x="908" y="387"/>
                    <a:pt x="891" y="391"/>
                  </a:cubicBezTo>
                  <a:cubicBezTo>
                    <a:pt x="882" y="392"/>
                    <a:pt x="876" y="389"/>
                    <a:pt x="869" y="384"/>
                  </a:cubicBezTo>
                  <a:cubicBezTo>
                    <a:pt x="870" y="380"/>
                    <a:pt x="868" y="378"/>
                    <a:pt x="865" y="375"/>
                  </a:cubicBezTo>
                  <a:cubicBezTo>
                    <a:pt x="868" y="362"/>
                    <a:pt x="843" y="349"/>
                    <a:pt x="860" y="339"/>
                  </a:cubicBezTo>
                  <a:cubicBezTo>
                    <a:pt x="876" y="324"/>
                    <a:pt x="912" y="291"/>
                    <a:pt x="928" y="326"/>
                  </a:cubicBezTo>
                  <a:close/>
                  <a:moveTo>
                    <a:pt x="1416" y="256"/>
                  </a:moveTo>
                  <a:cubicBezTo>
                    <a:pt x="1409" y="265"/>
                    <a:pt x="1415" y="281"/>
                    <a:pt x="1406" y="290"/>
                  </a:cubicBezTo>
                  <a:cubicBezTo>
                    <a:pt x="1406" y="307"/>
                    <a:pt x="1391" y="316"/>
                    <a:pt x="1379" y="322"/>
                  </a:cubicBezTo>
                  <a:cubicBezTo>
                    <a:pt x="1265" y="348"/>
                    <a:pt x="1152" y="309"/>
                    <a:pt x="1042" y="290"/>
                  </a:cubicBezTo>
                  <a:cubicBezTo>
                    <a:pt x="887" y="256"/>
                    <a:pt x="707" y="246"/>
                    <a:pt x="549" y="282"/>
                  </a:cubicBezTo>
                  <a:cubicBezTo>
                    <a:pt x="475" y="295"/>
                    <a:pt x="403" y="313"/>
                    <a:pt x="332" y="333"/>
                  </a:cubicBezTo>
                  <a:cubicBezTo>
                    <a:pt x="288" y="339"/>
                    <a:pt x="240" y="346"/>
                    <a:pt x="198" y="332"/>
                  </a:cubicBezTo>
                  <a:cubicBezTo>
                    <a:pt x="163" y="316"/>
                    <a:pt x="178" y="271"/>
                    <a:pt x="167" y="240"/>
                  </a:cubicBezTo>
                  <a:cubicBezTo>
                    <a:pt x="169" y="216"/>
                    <a:pt x="160" y="197"/>
                    <a:pt x="159" y="173"/>
                  </a:cubicBezTo>
                  <a:cubicBezTo>
                    <a:pt x="157" y="166"/>
                    <a:pt x="155" y="156"/>
                    <a:pt x="156" y="148"/>
                  </a:cubicBezTo>
                  <a:cubicBezTo>
                    <a:pt x="170" y="150"/>
                    <a:pt x="184" y="161"/>
                    <a:pt x="200" y="165"/>
                  </a:cubicBezTo>
                  <a:cubicBezTo>
                    <a:pt x="280" y="180"/>
                    <a:pt x="352" y="154"/>
                    <a:pt x="427" y="141"/>
                  </a:cubicBezTo>
                  <a:cubicBezTo>
                    <a:pt x="499" y="125"/>
                    <a:pt x="573" y="113"/>
                    <a:pt x="649" y="107"/>
                  </a:cubicBezTo>
                  <a:cubicBezTo>
                    <a:pt x="735" y="106"/>
                    <a:pt x="824" y="101"/>
                    <a:pt x="906" y="115"/>
                  </a:cubicBezTo>
                  <a:cubicBezTo>
                    <a:pt x="933" y="116"/>
                    <a:pt x="956" y="123"/>
                    <a:pt x="982" y="125"/>
                  </a:cubicBezTo>
                  <a:cubicBezTo>
                    <a:pt x="1036" y="132"/>
                    <a:pt x="1086" y="146"/>
                    <a:pt x="1141" y="150"/>
                  </a:cubicBezTo>
                  <a:cubicBezTo>
                    <a:pt x="1149" y="153"/>
                    <a:pt x="1160" y="153"/>
                    <a:pt x="1169" y="155"/>
                  </a:cubicBezTo>
                  <a:cubicBezTo>
                    <a:pt x="1256" y="169"/>
                    <a:pt x="1353" y="193"/>
                    <a:pt x="1435" y="155"/>
                  </a:cubicBezTo>
                  <a:cubicBezTo>
                    <a:pt x="1435" y="190"/>
                    <a:pt x="1421" y="222"/>
                    <a:pt x="1416" y="256"/>
                  </a:cubicBezTo>
                  <a:close/>
                  <a:moveTo>
                    <a:pt x="1389" y="138"/>
                  </a:moveTo>
                  <a:cubicBezTo>
                    <a:pt x="1390" y="153"/>
                    <a:pt x="1376" y="149"/>
                    <a:pt x="1368" y="155"/>
                  </a:cubicBezTo>
                  <a:cubicBezTo>
                    <a:pt x="1345" y="155"/>
                    <a:pt x="1345" y="155"/>
                    <a:pt x="1345" y="155"/>
                  </a:cubicBezTo>
                  <a:cubicBezTo>
                    <a:pt x="1340" y="147"/>
                    <a:pt x="1342" y="136"/>
                    <a:pt x="1342" y="128"/>
                  </a:cubicBezTo>
                  <a:cubicBezTo>
                    <a:pt x="1358" y="131"/>
                    <a:pt x="1375" y="131"/>
                    <a:pt x="1389" y="138"/>
                  </a:cubicBezTo>
                  <a:close/>
                  <a:moveTo>
                    <a:pt x="1379" y="114"/>
                  </a:moveTo>
                  <a:cubicBezTo>
                    <a:pt x="1389" y="103"/>
                    <a:pt x="1376" y="42"/>
                    <a:pt x="1406" y="82"/>
                  </a:cubicBezTo>
                  <a:cubicBezTo>
                    <a:pt x="1406" y="89"/>
                    <a:pt x="1407" y="101"/>
                    <a:pt x="1399" y="107"/>
                  </a:cubicBezTo>
                  <a:cubicBezTo>
                    <a:pt x="1394" y="111"/>
                    <a:pt x="1386" y="118"/>
                    <a:pt x="1379" y="114"/>
                  </a:cubicBezTo>
                  <a:close/>
                  <a:moveTo>
                    <a:pt x="1457" y="104"/>
                  </a:moveTo>
                  <a:cubicBezTo>
                    <a:pt x="1448" y="121"/>
                    <a:pt x="1435" y="134"/>
                    <a:pt x="1415" y="137"/>
                  </a:cubicBezTo>
                  <a:cubicBezTo>
                    <a:pt x="1416" y="114"/>
                    <a:pt x="1437" y="97"/>
                    <a:pt x="1430" y="71"/>
                  </a:cubicBezTo>
                  <a:cubicBezTo>
                    <a:pt x="1417" y="53"/>
                    <a:pt x="1392" y="47"/>
                    <a:pt x="1369" y="52"/>
                  </a:cubicBezTo>
                  <a:cubicBezTo>
                    <a:pt x="1361" y="57"/>
                    <a:pt x="1364" y="67"/>
                    <a:pt x="1361" y="76"/>
                  </a:cubicBezTo>
                  <a:cubicBezTo>
                    <a:pt x="1358" y="108"/>
                    <a:pt x="1358" y="108"/>
                    <a:pt x="1358" y="108"/>
                  </a:cubicBezTo>
                  <a:cubicBezTo>
                    <a:pt x="1338" y="108"/>
                    <a:pt x="1337" y="90"/>
                    <a:pt x="1332" y="77"/>
                  </a:cubicBezTo>
                  <a:cubicBezTo>
                    <a:pt x="1333" y="56"/>
                    <a:pt x="1341" y="36"/>
                    <a:pt x="1361" y="26"/>
                  </a:cubicBezTo>
                  <a:cubicBezTo>
                    <a:pt x="1377" y="19"/>
                    <a:pt x="1402" y="20"/>
                    <a:pt x="1417" y="28"/>
                  </a:cubicBezTo>
                  <a:cubicBezTo>
                    <a:pt x="1430" y="31"/>
                    <a:pt x="1444" y="37"/>
                    <a:pt x="1449" y="49"/>
                  </a:cubicBezTo>
                  <a:cubicBezTo>
                    <a:pt x="1463" y="62"/>
                    <a:pt x="1459" y="86"/>
                    <a:pt x="1457"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8" name="Line 251"/>
            <p:cNvSpPr>
              <a:spLocks noChangeShapeType="1"/>
            </p:cNvSpPr>
            <p:nvPr userDrawn="1"/>
          </p:nvSpPr>
          <p:spPr bwMode="auto">
            <a:xfrm>
              <a:off x="-7867" y="4630"/>
              <a:ext cx="21503" cy="0"/>
            </a:xfrm>
            <a:prstGeom prst="line">
              <a:avLst/>
            </a:prstGeom>
            <a:grpFill/>
            <a:ln w="3810" cap="sq">
              <a:solidFill>
                <a:srgbClr val="FFFFFF"/>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AU" dirty="0"/>
            </a:p>
          </p:txBody>
        </p:sp>
        <p:sp>
          <p:nvSpPr>
            <p:cNvPr id="59" name="Freeform 252"/>
            <p:cNvSpPr>
              <a:spLocks noEditPoints="1"/>
            </p:cNvSpPr>
            <p:nvPr userDrawn="1"/>
          </p:nvSpPr>
          <p:spPr bwMode="auto">
            <a:xfrm>
              <a:off x="-7876" y="5254"/>
              <a:ext cx="914" cy="907"/>
            </a:xfrm>
            <a:custGeom>
              <a:avLst/>
              <a:gdLst>
                <a:gd name="T0" fmla="*/ 0 w 387"/>
                <a:gd name="T1" fmla="*/ 384 h 384"/>
                <a:gd name="T2" fmla="*/ 0 w 387"/>
                <a:gd name="T3" fmla="*/ 374 h 384"/>
                <a:gd name="T4" fmla="*/ 12 w 387"/>
                <a:gd name="T5" fmla="*/ 374 h 384"/>
                <a:gd name="T6" fmla="*/ 38 w 387"/>
                <a:gd name="T7" fmla="*/ 368 h 384"/>
                <a:gd name="T8" fmla="*/ 51 w 387"/>
                <a:gd name="T9" fmla="*/ 354 h 384"/>
                <a:gd name="T10" fmla="*/ 54 w 387"/>
                <a:gd name="T11" fmla="*/ 318 h 384"/>
                <a:gd name="T12" fmla="*/ 54 w 387"/>
                <a:gd name="T13" fmla="*/ 65 h 384"/>
                <a:gd name="T14" fmla="*/ 51 w 387"/>
                <a:gd name="T15" fmla="*/ 28 h 384"/>
                <a:gd name="T16" fmla="*/ 38 w 387"/>
                <a:gd name="T17" fmla="*/ 16 h 384"/>
                <a:gd name="T18" fmla="*/ 12 w 387"/>
                <a:gd name="T19" fmla="*/ 10 h 384"/>
                <a:gd name="T20" fmla="*/ 0 w 387"/>
                <a:gd name="T21" fmla="*/ 10 h 384"/>
                <a:gd name="T22" fmla="*/ 0 w 387"/>
                <a:gd name="T23" fmla="*/ 0 h 384"/>
                <a:gd name="T24" fmla="*/ 172 w 387"/>
                <a:gd name="T25" fmla="*/ 0 h 384"/>
                <a:gd name="T26" fmla="*/ 283 w 387"/>
                <a:gd name="T27" fmla="*/ 18 h 384"/>
                <a:gd name="T28" fmla="*/ 361 w 387"/>
                <a:gd name="T29" fmla="*/ 88 h 384"/>
                <a:gd name="T30" fmla="*/ 387 w 387"/>
                <a:gd name="T31" fmla="*/ 193 h 384"/>
                <a:gd name="T32" fmla="*/ 374 w 387"/>
                <a:gd name="T33" fmla="*/ 268 h 384"/>
                <a:gd name="T34" fmla="*/ 340 w 387"/>
                <a:gd name="T35" fmla="*/ 324 h 384"/>
                <a:gd name="T36" fmla="*/ 292 w 387"/>
                <a:gd name="T37" fmla="*/ 360 h 384"/>
                <a:gd name="T38" fmla="*/ 226 w 387"/>
                <a:gd name="T39" fmla="*/ 381 h 384"/>
                <a:gd name="T40" fmla="*/ 172 w 387"/>
                <a:gd name="T41" fmla="*/ 384 h 384"/>
                <a:gd name="T42" fmla="*/ 0 w 387"/>
                <a:gd name="T43" fmla="*/ 384 h 384"/>
                <a:gd name="T44" fmla="*/ 146 w 387"/>
                <a:gd name="T45" fmla="*/ 21 h 384"/>
                <a:gd name="T46" fmla="*/ 146 w 387"/>
                <a:gd name="T47" fmla="*/ 322 h 384"/>
                <a:gd name="T48" fmla="*/ 149 w 387"/>
                <a:gd name="T49" fmla="*/ 351 h 384"/>
                <a:gd name="T50" fmla="*/ 156 w 387"/>
                <a:gd name="T51" fmla="*/ 359 h 384"/>
                <a:gd name="T52" fmla="*/ 178 w 387"/>
                <a:gd name="T53" fmla="*/ 363 h 384"/>
                <a:gd name="T54" fmla="*/ 251 w 387"/>
                <a:gd name="T55" fmla="*/ 331 h 384"/>
                <a:gd name="T56" fmla="*/ 285 w 387"/>
                <a:gd name="T57" fmla="*/ 195 h 384"/>
                <a:gd name="T58" fmla="*/ 261 w 387"/>
                <a:gd name="T59" fmla="*/ 77 h 384"/>
                <a:gd name="T60" fmla="*/ 214 w 387"/>
                <a:gd name="T61" fmla="*/ 30 h 384"/>
                <a:gd name="T62" fmla="*/ 146 w 387"/>
                <a:gd name="T63" fmla="*/ 2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7" h="384">
                  <a:moveTo>
                    <a:pt x="0" y="384"/>
                  </a:moveTo>
                  <a:cubicBezTo>
                    <a:pt x="0" y="374"/>
                    <a:pt x="0" y="374"/>
                    <a:pt x="0" y="374"/>
                  </a:cubicBezTo>
                  <a:cubicBezTo>
                    <a:pt x="12" y="374"/>
                    <a:pt x="12" y="374"/>
                    <a:pt x="12" y="374"/>
                  </a:cubicBezTo>
                  <a:cubicBezTo>
                    <a:pt x="23" y="374"/>
                    <a:pt x="32" y="372"/>
                    <a:pt x="38" y="368"/>
                  </a:cubicBezTo>
                  <a:cubicBezTo>
                    <a:pt x="44" y="365"/>
                    <a:pt x="48" y="360"/>
                    <a:pt x="51" y="354"/>
                  </a:cubicBezTo>
                  <a:cubicBezTo>
                    <a:pt x="53" y="350"/>
                    <a:pt x="54" y="338"/>
                    <a:pt x="54" y="318"/>
                  </a:cubicBezTo>
                  <a:cubicBezTo>
                    <a:pt x="54" y="65"/>
                    <a:pt x="54" y="65"/>
                    <a:pt x="54" y="65"/>
                  </a:cubicBezTo>
                  <a:cubicBezTo>
                    <a:pt x="54" y="46"/>
                    <a:pt x="53" y="33"/>
                    <a:pt x="51" y="28"/>
                  </a:cubicBezTo>
                  <a:cubicBezTo>
                    <a:pt x="49" y="24"/>
                    <a:pt x="44" y="19"/>
                    <a:pt x="38" y="16"/>
                  </a:cubicBezTo>
                  <a:cubicBezTo>
                    <a:pt x="32" y="12"/>
                    <a:pt x="23" y="10"/>
                    <a:pt x="12" y="10"/>
                  </a:cubicBezTo>
                  <a:cubicBezTo>
                    <a:pt x="0" y="10"/>
                    <a:pt x="0" y="10"/>
                    <a:pt x="0" y="10"/>
                  </a:cubicBezTo>
                  <a:cubicBezTo>
                    <a:pt x="0" y="0"/>
                    <a:pt x="0" y="0"/>
                    <a:pt x="0" y="0"/>
                  </a:cubicBezTo>
                  <a:cubicBezTo>
                    <a:pt x="172" y="0"/>
                    <a:pt x="172" y="0"/>
                    <a:pt x="172" y="0"/>
                  </a:cubicBezTo>
                  <a:cubicBezTo>
                    <a:pt x="218" y="0"/>
                    <a:pt x="255" y="6"/>
                    <a:pt x="283" y="18"/>
                  </a:cubicBezTo>
                  <a:cubicBezTo>
                    <a:pt x="317" y="34"/>
                    <a:pt x="343" y="57"/>
                    <a:pt x="361" y="88"/>
                  </a:cubicBezTo>
                  <a:cubicBezTo>
                    <a:pt x="378" y="119"/>
                    <a:pt x="387" y="154"/>
                    <a:pt x="387" y="193"/>
                  </a:cubicBezTo>
                  <a:cubicBezTo>
                    <a:pt x="387" y="220"/>
                    <a:pt x="383" y="245"/>
                    <a:pt x="374" y="268"/>
                  </a:cubicBezTo>
                  <a:cubicBezTo>
                    <a:pt x="365" y="291"/>
                    <a:pt x="354" y="309"/>
                    <a:pt x="340" y="324"/>
                  </a:cubicBezTo>
                  <a:cubicBezTo>
                    <a:pt x="326" y="339"/>
                    <a:pt x="311" y="351"/>
                    <a:pt x="292" y="360"/>
                  </a:cubicBezTo>
                  <a:cubicBezTo>
                    <a:pt x="274" y="369"/>
                    <a:pt x="252" y="376"/>
                    <a:pt x="226" y="381"/>
                  </a:cubicBezTo>
                  <a:cubicBezTo>
                    <a:pt x="215" y="383"/>
                    <a:pt x="197" y="384"/>
                    <a:pt x="172" y="384"/>
                  </a:cubicBezTo>
                  <a:lnTo>
                    <a:pt x="0" y="384"/>
                  </a:lnTo>
                  <a:close/>
                  <a:moveTo>
                    <a:pt x="146" y="21"/>
                  </a:moveTo>
                  <a:cubicBezTo>
                    <a:pt x="146" y="322"/>
                    <a:pt x="146" y="322"/>
                    <a:pt x="146" y="322"/>
                  </a:cubicBezTo>
                  <a:cubicBezTo>
                    <a:pt x="146" y="337"/>
                    <a:pt x="147" y="347"/>
                    <a:pt x="149" y="351"/>
                  </a:cubicBezTo>
                  <a:cubicBezTo>
                    <a:pt x="150" y="354"/>
                    <a:pt x="153" y="357"/>
                    <a:pt x="156" y="359"/>
                  </a:cubicBezTo>
                  <a:cubicBezTo>
                    <a:pt x="161" y="362"/>
                    <a:pt x="169" y="363"/>
                    <a:pt x="178" y="363"/>
                  </a:cubicBezTo>
                  <a:cubicBezTo>
                    <a:pt x="210" y="363"/>
                    <a:pt x="234" y="352"/>
                    <a:pt x="251" y="331"/>
                  </a:cubicBezTo>
                  <a:cubicBezTo>
                    <a:pt x="273" y="302"/>
                    <a:pt x="285" y="257"/>
                    <a:pt x="285" y="195"/>
                  </a:cubicBezTo>
                  <a:cubicBezTo>
                    <a:pt x="285" y="146"/>
                    <a:pt x="277" y="106"/>
                    <a:pt x="261" y="77"/>
                  </a:cubicBezTo>
                  <a:cubicBezTo>
                    <a:pt x="249" y="54"/>
                    <a:pt x="233" y="38"/>
                    <a:pt x="214" y="30"/>
                  </a:cubicBezTo>
                  <a:cubicBezTo>
                    <a:pt x="200" y="24"/>
                    <a:pt x="178" y="21"/>
                    <a:pt x="14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0" name="Freeform 253"/>
            <p:cNvSpPr>
              <a:spLocks noEditPoints="1"/>
            </p:cNvSpPr>
            <p:nvPr userDrawn="1"/>
          </p:nvSpPr>
          <p:spPr bwMode="auto">
            <a:xfrm>
              <a:off x="-6893" y="5516"/>
              <a:ext cx="524" cy="664"/>
            </a:xfrm>
            <a:custGeom>
              <a:avLst/>
              <a:gdLst>
                <a:gd name="T0" fmla="*/ 222 w 222"/>
                <a:gd name="T1" fmla="*/ 131 h 281"/>
                <a:gd name="T2" fmla="*/ 77 w 222"/>
                <a:gd name="T3" fmla="*/ 131 h 281"/>
                <a:gd name="T4" fmla="*/ 105 w 222"/>
                <a:gd name="T5" fmla="*/ 214 h 281"/>
                <a:gd name="T6" fmla="*/ 152 w 222"/>
                <a:gd name="T7" fmla="*/ 238 h 281"/>
                <a:gd name="T8" fmla="*/ 183 w 222"/>
                <a:gd name="T9" fmla="*/ 229 h 281"/>
                <a:gd name="T10" fmla="*/ 213 w 222"/>
                <a:gd name="T11" fmla="*/ 194 h 281"/>
                <a:gd name="T12" fmla="*/ 222 w 222"/>
                <a:gd name="T13" fmla="*/ 201 h 281"/>
                <a:gd name="T14" fmla="*/ 175 w 222"/>
                <a:gd name="T15" fmla="*/ 263 h 281"/>
                <a:gd name="T16" fmla="*/ 114 w 222"/>
                <a:gd name="T17" fmla="*/ 281 h 281"/>
                <a:gd name="T18" fmla="*/ 25 w 222"/>
                <a:gd name="T19" fmla="*/ 236 h 281"/>
                <a:gd name="T20" fmla="*/ 0 w 222"/>
                <a:gd name="T21" fmla="*/ 145 h 281"/>
                <a:gd name="T22" fmla="*/ 36 w 222"/>
                <a:gd name="T23" fmla="*/ 39 h 281"/>
                <a:gd name="T24" fmla="*/ 120 w 222"/>
                <a:gd name="T25" fmla="*/ 0 h 281"/>
                <a:gd name="T26" fmla="*/ 190 w 222"/>
                <a:gd name="T27" fmla="*/ 33 h 281"/>
                <a:gd name="T28" fmla="*/ 222 w 222"/>
                <a:gd name="T29" fmla="*/ 131 h 281"/>
                <a:gd name="T30" fmla="*/ 153 w 222"/>
                <a:gd name="T31" fmla="*/ 112 h 281"/>
                <a:gd name="T32" fmla="*/ 148 w 222"/>
                <a:gd name="T33" fmla="*/ 49 h 281"/>
                <a:gd name="T34" fmla="*/ 132 w 222"/>
                <a:gd name="T35" fmla="*/ 24 h 281"/>
                <a:gd name="T36" fmla="*/ 116 w 222"/>
                <a:gd name="T37" fmla="*/ 18 h 281"/>
                <a:gd name="T38" fmla="*/ 92 w 222"/>
                <a:gd name="T39" fmla="*/ 33 h 281"/>
                <a:gd name="T40" fmla="*/ 75 w 222"/>
                <a:gd name="T41" fmla="*/ 102 h 281"/>
                <a:gd name="T42" fmla="*/ 75 w 222"/>
                <a:gd name="T43" fmla="*/ 112 h 281"/>
                <a:gd name="T44" fmla="*/ 153 w 222"/>
                <a:gd name="T45" fmla="*/ 11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2" h="281">
                  <a:moveTo>
                    <a:pt x="222" y="131"/>
                  </a:moveTo>
                  <a:cubicBezTo>
                    <a:pt x="77" y="131"/>
                    <a:pt x="77" y="131"/>
                    <a:pt x="77" y="131"/>
                  </a:cubicBezTo>
                  <a:cubicBezTo>
                    <a:pt x="78" y="166"/>
                    <a:pt x="88" y="194"/>
                    <a:pt x="105" y="214"/>
                  </a:cubicBezTo>
                  <a:cubicBezTo>
                    <a:pt x="118" y="230"/>
                    <a:pt x="134" y="238"/>
                    <a:pt x="152" y="238"/>
                  </a:cubicBezTo>
                  <a:cubicBezTo>
                    <a:pt x="163" y="238"/>
                    <a:pt x="174" y="235"/>
                    <a:pt x="183" y="229"/>
                  </a:cubicBezTo>
                  <a:cubicBezTo>
                    <a:pt x="192" y="222"/>
                    <a:pt x="202" y="211"/>
                    <a:pt x="213" y="194"/>
                  </a:cubicBezTo>
                  <a:cubicBezTo>
                    <a:pt x="222" y="201"/>
                    <a:pt x="222" y="201"/>
                    <a:pt x="222" y="201"/>
                  </a:cubicBezTo>
                  <a:cubicBezTo>
                    <a:pt x="208" y="230"/>
                    <a:pt x="192" y="251"/>
                    <a:pt x="175" y="263"/>
                  </a:cubicBezTo>
                  <a:cubicBezTo>
                    <a:pt x="157" y="275"/>
                    <a:pt x="137" y="281"/>
                    <a:pt x="114" y="281"/>
                  </a:cubicBezTo>
                  <a:cubicBezTo>
                    <a:pt x="75" y="281"/>
                    <a:pt x="45" y="266"/>
                    <a:pt x="25" y="236"/>
                  </a:cubicBezTo>
                  <a:cubicBezTo>
                    <a:pt x="9" y="211"/>
                    <a:pt x="0" y="181"/>
                    <a:pt x="0" y="145"/>
                  </a:cubicBezTo>
                  <a:cubicBezTo>
                    <a:pt x="0" y="101"/>
                    <a:pt x="12" y="65"/>
                    <a:pt x="36" y="39"/>
                  </a:cubicBezTo>
                  <a:cubicBezTo>
                    <a:pt x="60" y="13"/>
                    <a:pt x="88" y="0"/>
                    <a:pt x="120" y="0"/>
                  </a:cubicBezTo>
                  <a:cubicBezTo>
                    <a:pt x="147" y="0"/>
                    <a:pt x="171" y="11"/>
                    <a:pt x="190" y="33"/>
                  </a:cubicBezTo>
                  <a:cubicBezTo>
                    <a:pt x="210" y="55"/>
                    <a:pt x="221" y="88"/>
                    <a:pt x="222" y="131"/>
                  </a:cubicBezTo>
                  <a:close/>
                  <a:moveTo>
                    <a:pt x="153" y="112"/>
                  </a:moveTo>
                  <a:cubicBezTo>
                    <a:pt x="153" y="82"/>
                    <a:pt x="151" y="61"/>
                    <a:pt x="148" y="49"/>
                  </a:cubicBezTo>
                  <a:cubicBezTo>
                    <a:pt x="144" y="38"/>
                    <a:pt x="139" y="29"/>
                    <a:pt x="132" y="24"/>
                  </a:cubicBezTo>
                  <a:cubicBezTo>
                    <a:pt x="128" y="20"/>
                    <a:pt x="123" y="18"/>
                    <a:pt x="116" y="18"/>
                  </a:cubicBezTo>
                  <a:cubicBezTo>
                    <a:pt x="106" y="18"/>
                    <a:pt x="98" y="23"/>
                    <a:pt x="92" y="33"/>
                  </a:cubicBezTo>
                  <a:cubicBezTo>
                    <a:pt x="81" y="50"/>
                    <a:pt x="75" y="73"/>
                    <a:pt x="75" y="102"/>
                  </a:cubicBezTo>
                  <a:cubicBezTo>
                    <a:pt x="75" y="112"/>
                    <a:pt x="75" y="112"/>
                    <a:pt x="75" y="112"/>
                  </a:cubicBezTo>
                  <a:lnTo>
                    <a:pt x="153"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1" name="Freeform 254"/>
            <p:cNvSpPr>
              <a:spLocks noEditPoints="1"/>
            </p:cNvSpPr>
            <p:nvPr userDrawn="1"/>
          </p:nvSpPr>
          <p:spPr bwMode="auto">
            <a:xfrm>
              <a:off x="-6350" y="5516"/>
              <a:ext cx="676" cy="939"/>
            </a:xfrm>
            <a:custGeom>
              <a:avLst/>
              <a:gdLst>
                <a:gd name="T0" fmla="*/ 111 w 286"/>
                <a:gd name="T1" fmla="*/ 246 h 397"/>
                <a:gd name="T2" fmla="*/ 111 w 286"/>
                <a:gd name="T3" fmla="*/ 345 h 397"/>
                <a:gd name="T4" fmla="*/ 114 w 286"/>
                <a:gd name="T5" fmla="*/ 373 h 397"/>
                <a:gd name="T6" fmla="*/ 124 w 286"/>
                <a:gd name="T7" fmla="*/ 384 h 397"/>
                <a:gd name="T8" fmla="*/ 151 w 286"/>
                <a:gd name="T9" fmla="*/ 387 h 397"/>
                <a:gd name="T10" fmla="*/ 151 w 286"/>
                <a:gd name="T11" fmla="*/ 397 h 397"/>
                <a:gd name="T12" fmla="*/ 0 w 286"/>
                <a:gd name="T13" fmla="*/ 397 h 397"/>
                <a:gd name="T14" fmla="*/ 0 w 286"/>
                <a:gd name="T15" fmla="*/ 387 h 397"/>
                <a:gd name="T16" fmla="*/ 26 w 286"/>
                <a:gd name="T17" fmla="*/ 377 h 397"/>
                <a:gd name="T18" fmla="*/ 31 w 286"/>
                <a:gd name="T19" fmla="*/ 343 h 397"/>
                <a:gd name="T20" fmla="*/ 31 w 286"/>
                <a:gd name="T21" fmla="*/ 63 h 397"/>
                <a:gd name="T22" fmla="*/ 25 w 286"/>
                <a:gd name="T23" fmla="*/ 27 h 397"/>
                <a:gd name="T24" fmla="*/ 0 w 286"/>
                <a:gd name="T25" fmla="*/ 18 h 397"/>
                <a:gd name="T26" fmla="*/ 0 w 286"/>
                <a:gd name="T27" fmla="*/ 8 h 397"/>
                <a:gd name="T28" fmla="*/ 111 w 286"/>
                <a:gd name="T29" fmla="*/ 8 h 397"/>
                <a:gd name="T30" fmla="*/ 111 w 286"/>
                <a:gd name="T31" fmla="*/ 43 h 397"/>
                <a:gd name="T32" fmla="*/ 139 w 286"/>
                <a:gd name="T33" fmla="*/ 13 h 397"/>
                <a:gd name="T34" fmla="*/ 184 w 286"/>
                <a:gd name="T35" fmla="*/ 0 h 397"/>
                <a:gd name="T36" fmla="*/ 237 w 286"/>
                <a:gd name="T37" fmla="*/ 18 h 397"/>
                <a:gd name="T38" fmla="*/ 274 w 286"/>
                <a:gd name="T39" fmla="*/ 69 h 397"/>
                <a:gd name="T40" fmla="*/ 286 w 286"/>
                <a:gd name="T41" fmla="*/ 139 h 397"/>
                <a:gd name="T42" fmla="*/ 273 w 286"/>
                <a:gd name="T43" fmla="*/ 213 h 397"/>
                <a:gd name="T44" fmla="*/ 236 w 286"/>
                <a:gd name="T45" fmla="*/ 264 h 397"/>
                <a:gd name="T46" fmla="*/ 181 w 286"/>
                <a:gd name="T47" fmla="*/ 281 h 397"/>
                <a:gd name="T48" fmla="*/ 141 w 286"/>
                <a:gd name="T49" fmla="*/ 271 h 397"/>
                <a:gd name="T50" fmla="*/ 111 w 286"/>
                <a:gd name="T51" fmla="*/ 246 h 397"/>
                <a:gd name="T52" fmla="*/ 111 w 286"/>
                <a:gd name="T53" fmla="*/ 218 h 397"/>
                <a:gd name="T54" fmla="*/ 163 w 286"/>
                <a:gd name="T55" fmla="*/ 252 h 397"/>
                <a:gd name="T56" fmla="*/ 188 w 286"/>
                <a:gd name="T57" fmla="*/ 236 h 397"/>
                <a:gd name="T58" fmla="*/ 203 w 286"/>
                <a:gd name="T59" fmla="*/ 145 h 397"/>
                <a:gd name="T60" fmla="*/ 187 w 286"/>
                <a:gd name="T61" fmla="*/ 51 h 397"/>
                <a:gd name="T62" fmla="*/ 158 w 286"/>
                <a:gd name="T63" fmla="*/ 35 h 397"/>
                <a:gd name="T64" fmla="*/ 111 w 286"/>
                <a:gd name="T65" fmla="*/ 76 h 397"/>
                <a:gd name="T66" fmla="*/ 111 w 286"/>
                <a:gd name="T67" fmla="*/ 21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6" h="397">
                  <a:moveTo>
                    <a:pt x="111" y="246"/>
                  </a:moveTo>
                  <a:cubicBezTo>
                    <a:pt x="111" y="345"/>
                    <a:pt x="111" y="345"/>
                    <a:pt x="111" y="345"/>
                  </a:cubicBezTo>
                  <a:cubicBezTo>
                    <a:pt x="111" y="359"/>
                    <a:pt x="112" y="368"/>
                    <a:pt x="114" y="373"/>
                  </a:cubicBezTo>
                  <a:cubicBezTo>
                    <a:pt x="116" y="378"/>
                    <a:pt x="120" y="381"/>
                    <a:pt x="124" y="384"/>
                  </a:cubicBezTo>
                  <a:cubicBezTo>
                    <a:pt x="129" y="386"/>
                    <a:pt x="137" y="387"/>
                    <a:pt x="151" y="387"/>
                  </a:cubicBezTo>
                  <a:cubicBezTo>
                    <a:pt x="151" y="397"/>
                    <a:pt x="151" y="397"/>
                    <a:pt x="151" y="397"/>
                  </a:cubicBezTo>
                  <a:cubicBezTo>
                    <a:pt x="0" y="397"/>
                    <a:pt x="0" y="397"/>
                    <a:pt x="0" y="397"/>
                  </a:cubicBezTo>
                  <a:cubicBezTo>
                    <a:pt x="0" y="387"/>
                    <a:pt x="0" y="387"/>
                    <a:pt x="0" y="387"/>
                  </a:cubicBezTo>
                  <a:cubicBezTo>
                    <a:pt x="11" y="387"/>
                    <a:pt x="20" y="383"/>
                    <a:pt x="26" y="377"/>
                  </a:cubicBezTo>
                  <a:cubicBezTo>
                    <a:pt x="29" y="373"/>
                    <a:pt x="31" y="361"/>
                    <a:pt x="31" y="343"/>
                  </a:cubicBezTo>
                  <a:cubicBezTo>
                    <a:pt x="31" y="63"/>
                    <a:pt x="31" y="63"/>
                    <a:pt x="31" y="63"/>
                  </a:cubicBezTo>
                  <a:cubicBezTo>
                    <a:pt x="31" y="45"/>
                    <a:pt x="29" y="33"/>
                    <a:pt x="25" y="27"/>
                  </a:cubicBezTo>
                  <a:cubicBezTo>
                    <a:pt x="20" y="22"/>
                    <a:pt x="12" y="19"/>
                    <a:pt x="0" y="18"/>
                  </a:cubicBezTo>
                  <a:cubicBezTo>
                    <a:pt x="0" y="8"/>
                    <a:pt x="0" y="8"/>
                    <a:pt x="0" y="8"/>
                  </a:cubicBezTo>
                  <a:cubicBezTo>
                    <a:pt x="111" y="8"/>
                    <a:pt x="111" y="8"/>
                    <a:pt x="111" y="8"/>
                  </a:cubicBezTo>
                  <a:cubicBezTo>
                    <a:pt x="111" y="43"/>
                    <a:pt x="111" y="43"/>
                    <a:pt x="111" y="43"/>
                  </a:cubicBezTo>
                  <a:cubicBezTo>
                    <a:pt x="120" y="29"/>
                    <a:pt x="129" y="19"/>
                    <a:pt x="139" y="13"/>
                  </a:cubicBezTo>
                  <a:cubicBezTo>
                    <a:pt x="153" y="4"/>
                    <a:pt x="168" y="0"/>
                    <a:pt x="184" y="0"/>
                  </a:cubicBezTo>
                  <a:cubicBezTo>
                    <a:pt x="204" y="0"/>
                    <a:pt x="221" y="6"/>
                    <a:pt x="237" y="18"/>
                  </a:cubicBezTo>
                  <a:cubicBezTo>
                    <a:pt x="253" y="31"/>
                    <a:pt x="266" y="48"/>
                    <a:pt x="274" y="69"/>
                  </a:cubicBezTo>
                  <a:cubicBezTo>
                    <a:pt x="282" y="91"/>
                    <a:pt x="286" y="114"/>
                    <a:pt x="286" y="139"/>
                  </a:cubicBezTo>
                  <a:cubicBezTo>
                    <a:pt x="286" y="166"/>
                    <a:pt x="282" y="191"/>
                    <a:pt x="273" y="213"/>
                  </a:cubicBezTo>
                  <a:cubicBezTo>
                    <a:pt x="265" y="235"/>
                    <a:pt x="252" y="252"/>
                    <a:pt x="236" y="264"/>
                  </a:cubicBezTo>
                  <a:cubicBezTo>
                    <a:pt x="220" y="275"/>
                    <a:pt x="201" y="281"/>
                    <a:pt x="181" y="281"/>
                  </a:cubicBezTo>
                  <a:cubicBezTo>
                    <a:pt x="167" y="281"/>
                    <a:pt x="153" y="278"/>
                    <a:pt x="141" y="271"/>
                  </a:cubicBezTo>
                  <a:cubicBezTo>
                    <a:pt x="131" y="267"/>
                    <a:pt x="121" y="258"/>
                    <a:pt x="111" y="246"/>
                  </a:cubicBezTo>
                  <a:close/>
                  <a:moveTo>
                    <a:pt x="111" y="218"/>
                  </a:moveTo>
                  <a:cubicBezTo>
                    <a:pt x="127" y="241"/>
                    <a:pt x="144" y="252"/>
                    <a:pt x="163" y="252"/>
                  </a:cubicBezTo>
                  <a:cubicBezTo>
                    <a:pt x="173" y="252"/>
                    <a:pt x="182" y="247"/>
                    <a:pt x="188" y="236"/>
                  </a:cubicBezTo>
                  <a:cubicBezTo>
                    <a:pt x="198" y="220"/>
                    <a:pt x="203" y="190"/>
                    <a:pt x="203" y="145"/>
                  </a:cubicBezTo>
                  <a:cubicBezTo>
                    <a:pt x="203" y="99"/>
                    <a:pt x="198" y="68"/>
                    <a:pt x="187" y="51"/>
                  </a:cubicBezTo>
                  <a:cubicBezTo>
                    <a:pt x="180" y="40"/>
                    <a:pt x="170" y="35"/>
                    <a:pt x="158" y="35"/>
                  </a:cubicBezTo>
                  <a:cubicBezTo>
                    <a:pt x="139" y="35"/>
                    <a:pt x="123" y="48"/>
                    <a:pt x="111" y="76"/>
                  </a:cubicBezTo>
                  <a:lnTo>
                    <a:pt x="111" y="2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2" name="Freeform 255"/>
            <p:cNvSpPr>
              <a:spLocks noEditPoints="1"/>
            </p:cNvSpPr>
            <p:nvPr userDrawn="1"/>
          </p:nvSpPr>
          <p:spPr bwMode="auto">
            <a:xfrm>
              <a:off x="-5601" y="5516"/>
              <a:ext cx="603"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5 w 255"/>
                <a:gd name="T17" fmla="*/ 27 h 277"/>
                <a:gd name="T18" fmla="*/ 104 w 255"/>
                <a:gd name="T19" fmla="*/ 22 h 277"/>
                <a:gd name="T20" fmla="*/ 74 w 255"/>
                <a:gd name="T21" fmla="*/ 30 h 277"/>
                <a:gd name="T22" fmla="*/ 66 w 255"/>
                <a:gd name="T23" fmla="*/ 42 h 277"/>
                <a:gd name="T24" fmla="*/ 74 w 255"/>
                <a:gd name="T25" fmla="*/ 56 h 277"/>
                <a:gd name="T26" fmla="*/ 85 w 255"/>
                <a:gd name="T27" fmla="*/ 80 h 277"/>
                <a:gd name="T28" fmla="*/ 75 w 255"/>
                <a:gd name="T29" fmla="*/ 104 h 277"/>
                <a:gd name="T30" fmla="*/ 48 w 255"/>
                <a:gd name="T31" fmla="*/ 113 h 277"/>
                <a:gd name="T32" fmla="*/ 18 w 255"/>
                <a:gd name="T33" fmla="*/ 103 h 277"/>
                <a:gd name="T34" fmla="*/ 6 w 255"/>
                <a:gd name="T35" fmla="*/ 77 h 277"/>
                <a:gd name="T36" fmla="*/ 22 w 255"/>
                <a:gd name="T37" fmla="*/ 38 h 277"/>
                <a:gd name="T38" fmla="*/ 67 w 255"/>
                <a:gd name="T39" fmla="*/ 10 h 277"/>
                <a:gd name="T40" fmla="*/ 127 w 255"/>
                <a:gd name="T41" fmla="*/ 0 h 277"/>
                <a:gd name="T42" fmla="*/ 187 w 255"/>
                <a:gd name="T43" fmla="*/ 16 h 277"/>
                <a:gd name="T44" fmla="*/ 215 w 255"/>
                <a:gd name="T45" fmla="*/ 51 h 277"/>
                <a:gd name="T46" fmla="*/ 219 w 255"/>
                <a:gd name="T47" fmla="*/ 106 h 277"/>
                <a:gd name="T48" fmla="*/ 219 w 255"/>
                <a:gd name="T49" fmla="*/ 209 h 277"/>
                <a:gd name="T50" fmla="*/ 221 w 255"/>
                <a:gd name="T51" fmla="*/ 231 h 277"/>
                <a:gd name="T52" fmla="*/ 225 w 255"/>
                <a:gd name="T53" fmla="*/ 238 h 277"/>
                <a:gd name="T54" fmla="*/ 232 w 255"/>
                <a:gd name="T55" fmla="*/ 241 h 277"/>
                <a:gd name="T56" fmla="*/ 247 w 255"/>
                <a:gd name="T57" fmla="*/ 230 h 277"/>
                <a:gd name="T58" fmla="*/ 255 w 255"/>
                <a:gd name="T59" fmla="*/ 237 h 277"/>
                <a:gd name="T60" fmla="*/ 226 w 255"/>
                <a:gd name="T61" fmla="*/ 267 h 277"/>
                <a:gd name="T62" fmla="*/ 191 w 255"/>
                <a:gd name="T63" fmla="*/ 277 h 277"/>
                <a:gd name="T64" fmla="*/ 156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8" y="263"/>
                    <a:pt x="79" y="277"/>
                    <a:pt x="53" y="277"/>
                  </a:cubicBezTo>
                  <a:cubicBezTo>
                    <a:pt x="38" y="277"/>
                    <a:pt x="25" y="272"/>
                    <a:pt x="15" y="262"/>
                  </a:cubicBezTo>
                  <a:cubicBezTo>
                    <a:pt x="5" y="252"/>
                    <a:pt x="0" y="240"/>
                    <a:pt x="0" y="225"/>
                  </a:cubicBezTo>
                  <a:cubicBezTo>
                    <a:pt x="0" y="204"/>
                    <a:pt x="9" y="186"/>
                    <a:pt x="26" y="170"/>
                  </a:cubicBezTo>
                  <a:cubicBezTo>
                    <a:pt x="44" y="154"/>
                    <a:pt x="82" y="132"/>
                    <a:pt x="140" y="106"/>
                  </a:cubicBezTo>
                  <a:cubicBezTo>
                    <a:pt x="140" y="79"/>
                    <a:pt x="140" y="79"/>
                    <a:pt x="140" y="79"/>
                  </a:cubicBezTo>
                  <a:cubicBezTo>
                    <a:pt x="140" y="59"/>
                    <a:pt x="139" y="46"/>
                    <a:pt x="137" y="41"/>
                  </a:cubicBezTo>
                  <a:cubicBezTo>
                    <a:pt x="135" y="36"/>
                    <a:pt x="131" y="31"/>
                    <a:pt x="125" y="27"/>
                  </a:cubicBezTo>
                  <a:cubicBezTo>
                    <a:pt x="119" y="23"/>
                    <a:pt x="112" y="22"/>
                    <a:pt x="104" y="22"/>
                  </a:cubicBezTo>
                  <a:cubicBezTo>
                    <a:pt x="92" y="22"/>
                    <a:pt x="82" y="24"/>
                    <a:pt x="74" y="30"/>
                  </a:cubicBezTo>
                  <a:cubicBezTo>
                    <a:pt x="69" y="33"/>
                    <a:pt x="66" y="37"/>
                    <a:pt x="66" y="42"/>
                  </a:cubicBezTo>
                  <a:cubicBezTo>
                    <a:pt x="66" y="46"/>
                    <a:pt x="69" y="51"/>
                    <a:pt x="74" y="56"/>
                  </a:cubicBezTo>
                  <a:cubicBezTo>
                    <a:pt x="82" y="65"/>
                    <a:pt x="85" y="72"/>
                    <a:pt x="85" y="80"/>
                  </a:cubicBezTo>
                  <a:cubicBezTo>
                    <a:pt x="85" y="89"/>
                    <a:pt x="82" y="97"/>
                    <a:pt x="75" y="104"/>
                  </a:cubicBezTo>
                  <a:cubicBezTo>
                    <a:pt x="68" y="110"/>
                    <a:pt x="59" y="113"/>
                    <a:pt x="48" y="113"/>
                  </a:cubicBezTo>
                  <a:cubicBezTo>
                    <a:pt x="36" y="113"/>
                    <a:pt x="26" y="110"/>
                    <a:pt x="18" y="103"/>
                  </a:cubicBezTo>
                  <a:cubicBezTo>
                    <a:pt x="10" y="96"/>
                    <a:pt x="6" y="87"/>
                    <a:pt x="6" y="77"/>
                  </a:cubicBezTo>
                  <a:cubicBezTo>
                    <a:pt x="6" y="64"/>
                    <a:pt x="11" y="51"/>
                    <a:pt x="22" y="38"/>
                  </a:cubicBezTo>
                  <a:cubicBezTo>
                    <a:pt x="33" y="26"/>
                    <a:pt x="48" y="17"/>
                    <a:pt x="67" y="10"/>
                  </a:cubicBezTo>
                  <a:cubicBezTo>
                    <a:pt x="86" y="3"/>
                    <a:pt x="106" y="0"/>
                    <a:pt x="127" y="0"/>
                  </a:cubicBezTo>
                  <a:cubicBezTo>
                    <a:pt x="152" y="0"/>
                    <a:pt x="172" y="5"/>
                    <a:pt x="187" y="16"/>
                  </a:cubicBezTo>
                  <a:cubicBezTo>
                    <a:pt x="201" y="27"/>
                    <a:pt x="211" y="38"/>
                    <a:pt x="215" y="51"/>
                  </a:cubicBezTo>
                  <a:cubicBezTo>
                    <a:pt x="218" y="59"/>
                    <a:pt x="219" y="77"/>
                    <a:pt x="219" y="106"/>
                  </a:cubicBezTo>
                  <a:cubicBezTo>
                    <a:pt x="219" y="209"/>
                    <a:pt x="219" y="209"/>
                    <a:pt x="219" y="209"/>
                  </a:cubicBezTo>
                  <a:cubicBezTo>
                    <a:pt x="219" y="221"/>
                    <a:pt x="220" y="228"/>
                    <a:pt x="221" y="231"/>
                  </a:cubicBezTo>
                  <a:cubicBezTo>
                    <a:pt x="222" y="234"/>
                    <a:pt x="223" y="237"/>
                    <a:pt x="225" y="238"/>
                  </a:cubicBezTo>
                  <a:cubicBezTo>
                    <a:pt x="227" y="240"/>
                    <a:pt x="229" y="241"/>
                    <a:pt x="232" y="241"/>
                  </a:cubicBezTo>
                  <a:cubicBezTo>
                    <a:pt x="236" y="241"/>
                    <a:pt x="241" y="237"/>
                    <a:pt x="247" y="230"/>
                  </a:cubicBezTo>
                  <a:cubicBezTo>
                    <a:pt x="255" y="237"/>
                    <a:pt x="255" y="237"/>
                    <a:pt x="255" y="237"/>
                  </a:cubicBezTo>
                  <a:cubicBezTo>
                    <a:pt x="246" y="251"/>
                    <a:pt x="236" y="261"/>
                    <a:pt x="226" y="267"/>
                  </a:cubicBezTo>
                  <a:cubicBezTo>
                    <a:pt x="216" y="274"/>
                    <a:pt x="204" y="277"/>
                    <a:pt x="191" y="277"/>
                  </a:cubicBezTo>
                  <a:cubicBezTo>
                    <a:pt x="176" y="277"/>
                    <a:pt x="164" y="273"/>
                    <a:pt x="156" y="266"/>
                  </a:cubicBezTo>
                  <a:cubicBezTo>
                    <a:pt x="147" y="259"/>
                    <a:pt x="142" y="248"/>
                    <a:pt x="140" y="234"/>
                  </a:cubicBezTo>
                  <a:close/>
                  <a:moveTo>
                    <a:pt x="140" y="213"/>
                  </a:moveTo>
                  <a:cubicBezTo>
                    <a:pt x="140" y="125"/>
                    <a:pt x="140" y="125"/>
                    <a:pt x="140" y="125"/>
                  </a:cubicBezTo>
                  <a:cubicBezTo>
                    <a:pt x="117" y="138"/>
                    <a:pt x="100" y="152"/>
                    <a:pt x="89" y="168"/>
                  </a:cubicBezTo>
                  <a:cubicBezTo>
                    <a:pt x="82" y="178"/>
                    <a:pt x="78" y="188"/>
                    <a:pt x="78" y="199"/>
                  </a:cubicBezTo>
                  <a:cubicBezTo>
                    <a:pt x="78" y="207"/>
                    <a:pt x="81" y="215"/>
                    <a:pt x="87" y="222"/>
                  </a:cubicBezTo>
                  <a:cubicBezTo>
                    <a:pt x="92" y="227"/>
                    <a:pt x="99" y="229"/>
                    <a:pt x="107" y="229"/>
                  </a:cubicBezTo>
                  <a:cubicBezTo>
                    <a:pt x="117" y="229"/>
                    <a:pt x="128"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3" name="Freeform 256"/>
            <p:cNvSpPr>
              <a:spLocks/>
            </p:cNvSpPr>
            <p:nvPr userDrawn="1"/>
          </p:nvSpPr>
          <p:spPr bwMode="auto">
            <a:xfrm>
              <a:off x="-4972" y="5516"/>
              <a:ext cx="536" cy="645"/>
            </a:xfrm>
            <a:custGeom>
              <a:avLst/>
              <a:gdLst>
                <a:gd name="T0" fmla="*/ 108 w 227"/>
                <a:gd name="T1" fmla="*/ 8 h 273"/>
                <a:gd name="T2" fmla="*/ 108 w 227"/>
                <a:gd name="T3" fmla="*/ 68 h 273"/>
                <a:gd name="T4" fmla="*/ 154 w 227"/>
                <a:gd name="T5" fmla="*/ 13 h 273"/>
                <a:gd name="T6" fmla="*/ 193 w 227"/>
                <a:gd name="T7" fmla="*/ 0 h 273"/>
                <a:gd name="T8" fmla="*/ 218 w 227"/>
                <a:gd name="T9" fmla="*/ 10 h 273"/>
                <a:gd name="T10" fmla="*/ 227 w 227"/>
                <a:gd name="T11" fmla="*/ 37 h 273"/>
                <a:gd name="T12" fmla="*/ 218 w 227"/>
                <a:gd name="T13" fmla="*/ 67 h 273"/>
                <a:gd name="T14" fmla="*/ 196 w 227"/>
                <a:gd name="T15" fmla="*/ 77 h 273"/>
                <a:gd name="T16" fmla="*/ 170 w 227"/>
                <a:gd name="T17" fmla="*/ 68 h 273"/>
                <a:gd name="T18" fmla="*/ 157 w 227"/>
                <a:gd name="T19" fmla="*/ 57 h 273"/>
                <a:gd name="T20" fmla="*/ 150 w 227"/>
                <a:gd name="T21" fmla="*/ 55 h 273"/>
                <a:gd name="T22" fmla="*/ 135 w 227"/>
                <a:gd name="T23" fmla="*/ 62 h 273"/>
                <a:gd name="T24" fmla="*/ 117 w 227"/>
                <a:gd name="T25" fmla="*/ 89 h 273"/>
                <a:gd name="T26" fmla="*/ 108 w 227"/>
                <a:gd name="T27" fmla="*/ 150 h 273"/>
                <a:gd name="T28" fmla="*/ 108 w 227"/>
                <a:gd name="T29" fmla="*/ 211 h 273"/>
                <a:gd name="T30" fmla="*/ 108 w 227"/>
                <a:gd name="T31" fmla="*/ 227 h 273"/>
                <a:gd name="T32" fmla="*/ 110 w 227"/>
                <a:gd name="T33" fmla="*/ 247 h 273"/>
                <a:gd name="T34" fmla="*/ 120 w 227"/>
                <a:gd name="T35" fmla="*/ 259 h 273"/>
                <a:gd name="T36" fmla="*/ 143 w 227"/>
                <a:gd name="T37" fmla="*/ 263 h 273"/>
                <a:gd name="T38" fmla="*/ 143 w 227"/>
                <a:gd name="T39" fmla="*/ 273 h 273"/>
                <a:gd name="T40" fmla="*/ 0 w 227"/>
                <a:gd name="T41" fmla="*/ 273 h 273"/>
                <a:gd name="T42" fmla="*/ 0 w 227"/>
                <a:gd name="T43" fmla="*/ 263 h 273"/>
                <a:gd name="T44" fmla="*/ 23 w 227"/>
                <a:gd name="T45" fmla="*/ 253 h 273"/>
                <a:gd name="T46" fmla="*/ 29 w 227"/>
                <a:gd name="T47" fmla="*/ 211 h 273"/>
                <a:gd name="T48" fmla="*/ 29 w 227"/>
                <a:gd name="T49" fmla="*/ 64 h 273"/>
                <a:gd name="T50" fmla="*/ 27 w 227"/>
                <a:gd name="T51" fmla="*/ 35 h 273"/>
                <a:gd name="T52" fmla="*/ 19 w 227"/>
                <a:gd name="T53" fmla="*/ 24 h 273"/>
                <a:gd name="T54" fmla="*/ 0 w 227"/>
                <a:gd name="T55" fmla="*/ 18 h 273"/>
                <a:gd name="T56" fmla="*/ 0 w 227"/>
                <a:gd name="T57" fmla="*/ 8 h 273"/>
                <a:gd name="T58" fmla="*/ 108 w 227"/>
                <a:gd name="T59"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7" h="273">
                  <a:moveTo>
                    <a:pt x="108" y="8"/>
                  </a:moveTo>
                  <a:cubicBezTo>
                    <a:pt x="108" y="68"/>
                    <a:pt x="108" y="68"/>
                    <a:pt x="108" y="68"/>
                  </a:cubicBezTo>
                  <a:cubicBezTo>
                    <a:pt x="126" y="41"/>
                    <a:pt x="141" y="22"/>
                    <a:pt x="154" y="13"/>
                  </a:cubicBezTo>
                  <a:cubicBezTo>
                    <a:pt x="167" y="4"/>
                    <a:pt x="180" y="0"/>
                    <a:pt x="193" y="0"/>
                  </a:cubicBezTo>
                  <a:cubicBezTo>
                    <a:pt x="203" y="0"/>
                    <a:pt x="212" y="3"/>
                    <a:pt x="218" y="10"/>
                  </a:cubicBezTo>
                  <a:cubicBezTo>
                    <a:pt x="224" y="16"/>
                    <a:pt x="227" y="26"/>
                    <a:pt x="227" y="37"/>
                  </a:cubicBezTo>
                  <a:cubicBezTo>
                    <a:pt x="227" y="50"/>
                    <a:pt x="224" y="60"/>
                    <a:pt x="218" y="67"/>
                  </a:cubicBezTo>
                  <a:cubicBezTo>
                    <a:pt x="212" y="74"/>
                    <a:pt x="205" y="77"/>
                    <a:pt x="196" y="77"/>
                  </a:cubicBezTo>
                  <a:cubicBezTo>
                    <a:pt x="186" y="77"/>
                    <a:pt x="177" y="74"/>
                    <a:pt x="170" y="68"/>
                  </a:cubicBezTo>
                  <a:cubicBezTo>
                    <a:pt x="162" y="61"/>
                    <a:pt x="158" y="58"/>
                    <a:pt x="157" y="57"/>
                  </a:cubicBezTo>
                  <a:cubicBezTo>
                    <a:pt x="155" y="56"/>
                    <a:pt x="153" y="55"/>
                    <a:pt x="150" y="55"/>
                  </a:cubicBezTo>
                  <a:cubicBezTo>
                    <a:pt x="145" y="55"/>
                    <a:pt x="140" y="57"/>
                    <a:pt x="135" y="62"/>
                  </a:cubicBezTo>
                  <a:cubicBezTo>
                    <a:pt x="127" y="68"/>
                    <a:pt x="121" y="77"/>
                    <a:pt x="117" y="89"/>
                  </a:cubicBezTo>
                  <a:cubicBezTo>
                    <a:pt x="111" y="107"/>
                    <a:pt x="108" y="128"/>
                    <a:pt x="108" y="150"/>
                  </a:cubicBezTo>
                  <a:cubicBezTo>
                    <a:pt x="108" y="211"/>
                    <a:pt x="108" y="211"/>
                    <a:pt x="108" y="211"/>
                  </a:cubicBezTo>
                  <a:cubicBezTo>
                    <a:pt x="108" y="227"/>
                    <a:pt x="108" y="227"/>
                    <a:pt x="108" y="227"/>
                  </a:cubicBezTo>
                  <a:cubicBezTo>
                    <a:pt x="108" y="237"/>
                    <a:pt x="109" y="244"/>
                    <a:pt x="110" y="247"/>
                  </a:cubicBezTo>
                  <a:cubicBezTo>
                    <a:pt x="113" y="252"/>
                    <a:pt x="116" y="256"/>
                    <a:pt x="120" y="259"/>
                  </a:cubicBezTo>
                  <a:cubicBezTo>
                    <a:pt x="125" y="261"/>
                    <a:pt x="132" y="262"/>
                    <a:pt x="143" y="263"/>
                  </a:cubicBezTo>
                  <a:cubicBezTo>
                    <a:pt x="143" y="273"/>
                    <a:pt x="143" y="273"/>
                    <a:pt x="143" y="273"/>
                  </a:cubicBezTo>
                  <a:cubicBezTo>
                    <a:pt x="0" y="273"/>
                    <a:pt x="0" y="273"/>
                    <a:pt x="0" y="273"/>
                  </a:cubicBezTo>
                  <a:cubicBezTo>
                    <a:pt x="0" y="263"/>
                    <a:pt x="0" y="263"/>
                    <a:pt x="0" y="263"/>
                  </a:cubicBezTo>
                  <a:cubicBezTo>
                    <a:pt x="11" y="262"/>
                    <a:pt x="19" y="259"/>
                    <a:pt x="23" y="253"/>
                  </a:cubicBezTo>
                  <a:cubicBezTo>
                    <a:pt x="27" y="248"/>
                    <a:pt x="29" y="234"/>
                    <a:pt x="29" y="211"/>
                  </a:cubicBezTo>
                  <a:cubicBezTo>
                    <a:pt x="29" y="64"/>
                    <a:pt x="29" y="64"/>
                    <a:pt x="29" y="64"/>
                  </a:cubicBezTo>
                  <a:cubicBezTo>
                    <a:pt x="29" y="49"/>
                    <a:pt x="28" y="39"/>
                    <a:pt x="27" y="35"/>
                  </a:cubicBezTo>
                  <a:cubicBezTo>
                    <a:pt x="25" y="30"/>
                    <a:pt x="22" y="26"/>
                    <a:pt x="19" y="24"/>
                  </a:cubicBezTo>
                  <a:cubicBezTo>
                    <a:pt x="15" y="21"/>
                    <a:pt x="9" y="19"/>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4" name="Freeform 257"/>
            <p:cNvSpPr>
              <a:spLocks/>
            </p:cNvSpPr>
            <p:nvPr userDrawn="1"/>
          </p:nvSpPr>
          <p:spPr bwMode="auto">
            <a:xfrm>
              <a:off x="-4419" y="5306"/>
              <a:ext cx="418" cy="865"/>
            </a:xfrm>
            <a:custGeom>
              <a:avLst/>
              <a:gdLst>
                <a:gd name="T0" fmla="*/ 114 w 177"/>
                <a:gd name="T1" fmla="*/ 0 h 366"/>
                <a:gd name="T2" fmla="*/ 114 w 177"/>
                <a:gd name="T3" fmla="*/ 97 h 366"/>
                <a:gd name="T4" fmla="*/ 177 w 177"/>
                <a:gd name="T5" fmla="*/ 97 h 366"/>
                <a:gd name="T6" fmla="*/ 177 w 177"/>
                <a:gd name="T7" fmla="*/ 125 h 366"/>
                <a:gd name="T8" fmla="*/ 114 w 177"/>
                <a:gd name="T9" fmla="*/ 125 h 366"/>
                <a:gd name="T10" fmla="*/ 114 w 177"/>
                <a:gd name="T11" fmla="*/ 289 h 366"/>
                <a:gd name="T12" fmla="*/ 116 w 177"/>
                <a:gd name="T13" fmla="*/ 318 h 366"/>
                <a:gd name="T14" fmla="*/ 123 w 177"/>
                <a:gd name="T15" fmla="*/ 329 h 366"/>
                <a:gd name="T16" fmla="*/ 133 w 177"/>
                <a:gd name="T17" fmla="*/ 333 h 366"/>
                <a:gd name="T18" fmla="*/ 168 w 177"/>
                <a:gd name="T19" fmla="*/ 305 h 366"/>
                <a:gd name="T20" fmla="*/ 177 w 177"/>
                <a:gd name="T21" fmla="*/ 311 h 366"/>
                <a:gd name="T22" fmla="*/ 102 w 177"/>
                <a:gd name="T23" fmla="*/ 366 h 366"/>
                <a:gd name="T24" fmla="*/ 59 w 177"/>
                <a:gd name="T25" fmla="*/ 352 h 366"/>
                <a:gd name="T26" fmla="*/ 37 w 177"/>
                <a:gd name="T27" fmla="*/ 320 h 366"/>
                <a:gd name="T28" fmla="*/ 34 w 177"/>
                <a:gd name="T29" fmla="*/ 268 h 366"/>
                <a:gd name="T30" fmla="*/ 34 w 177"/>
                <a:gd name="T31" fmla="*/ 125 h 366"/>
                <a:gd name="T32" fmla="*/ 0 w 177"/>
                <a:gd name="T33" fmla="*/ 125 h 366"/>
                <a:gd name="T34" fmla="*/ 0 w 177"/>
                <a:gd name="T35" fmla="*/ 115 h 366"/>
                <a:gd name="T36" fmla="*/ 61 w 177"/>
                <a:gd name="T37" fmla="*/ 62 h 366"/>
                <a:gd name="T38" fmla="*/ 104 w 177"/>
                <a:gd name="T39" fmla="*/ 0 h 366"/>
                <a:gd name="T40" fmla="*/ 114 w 177"/>
                <a:gd name="T41"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 h="366">
                  <a:moveTo>
                    <a:pt x="114" y="0"/>
                  </a:moveTo>
                  <a:cubicBezTo>
                    <a:pt x="114" y="97"/>
                    <a:pt x="114" y="97"/>
                    <a:pt x="114" y="97"/>
                  </a:cubicBezTo>
                  <a:cubicBezTo>
                    <a:pt x="177" y="97"/>
                    <a:pt x="177" y="97"/>
                    <a:pt x="177" y="97"/>
                  </a:cubicBezTo>
                  <a:cubicBezTo>
                    <a:pt x="177" y="125"/>
                    <a:pt x="177" y="125"/>
                    <a:pt x="177" y="125"/>
                  </a:cubicBezTo>
                  <a:cubicBezTo>
                    <a:pt x="114" y="125"/>
                    <a:pt x="114" y="125"/>
                    <a:pt x="114" y="125"/>
                  </a:cubicBezTo>
                  <a:cubicBezTo>
                    <a:pt x="114" y="289"/>
                    <a:pt x="114" y="289"/>
                    <a:pt x="114" y="289"/>
                  </a:cubicBezTo>
                  <a:cubicBezTo>
                    <a:pt x="114" y="304"/>
                    <a:pt x="114" y="314"/>
                    <a:pt x="116" y="318"/>
                  </a:cubicBezTo>
                  <a:cubicBezTo>
                    <a:pt x="117" y="323"/>
                    <a:pt x="120" y="326"/>
                    <a:pt x="123" y="329"/>
                  </a:cubicBezTo>
                  <a:cubicBezTo>
                    <a:pt x="127" y="332"/>
                    <a:pt x="130" y="333"/>
                    <a:pt x="133" y="333"/>
                  </a:cubicBezTo>
                  <a:cubicBezTo>
                    <a:pt x="146" y="333"/>
                    <a:pt x="157" y="324"/>
                    <a:pt x="168" y="305"/>
                  </a:cubicBezTo>
                  <a:cubicBezTo>
                    <a:pt x="177" y="311"/>
                    <a:pt x="177" y="311"/>
                    <a:pt x="177" y="311"/>
                  </a:cubicBezTo>
                  <a:cubicBezTo>
                    <a:pt x="161" y="348"/>
                    <a:pt x="137" y="366"/>
                    <a:pt x="102" y="366"/>
                  </a:cubicBezTo>
                  <a:cubicBezTo>
                    <a:pt x="85" y="366"/>
                    <a:pt x="71" y="361"/>
                    <a:pt x="59" y="352"/>
                  </a:cubicBezTo>
                  <a:cubicBezTo>
                    <a:pt x="48" y="342"/>
                    <a:pt x="40" y="332"/>
                    <a:pt x="37" y="320"/>
                  </a:cubicBezTo>
                  <a:cubicBezTo>
                    <a:pt x="35" y="314"/>
                    <a:pt x="34" y="297"/>
                    <a:pt x="34" y="268"/>
                  </a:cubicBezTo>
                  <a:cubicBezTo>
                    <a:pt x="34" y="125"/>
                    <a:pt x="34" y="125"/>
                    <a:pt x="34" y="125"/>
                  </a:cubicBezTo>
                  <a:cubicBezTo>
                    <a:pt x="0" y="125"/>
                    <a:pt x="0" y="125"/>
                    <a:pt x="0" y="125"/>
                  </a:cubicBezTo>
                  <a:cubicBezTo>
                    <a:pt x="0" y="115"/>
                    <a:pt x="0" y="115"/>
                    <a:pt x="0" y="115"/>
                  </a:cubicBezTo>
                  <a:cubicBezTo>
                    <a:pt x="24" y="98"/>
                    <a:pt x="44" y="81"/>
                    <a:pt x="61" y="62"/>
                  </a:cubicBezTo>
                  <a:cubicBezTo>
                    <a:pt x="77" y="44"/>
                    <a:pt x="92" y="23"/>
                    <a:pt x="104" y="0"/>
                  </a:cubicBezTo>
                  <a:lnTo>
                    <a:pt x="1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5" name="Freeform 258"/>
            <p:cNvSpPr>
              <a:spLocks/>
            </p:cNvSpPr>
            <p:nvPr userDrawn="1"/>
          </p:nvSpPr>
          <p:spPr bwMode="auto">
            <a:xfrm>
              <a:off x="-3968" y="5516"/>
              <a:ext cx="1056" cy="645"/>
            </a:xfrm>
            <a:custGeom>
              <a:avLst/>
              <a:gdLst>
                <a:gd name="T0" fmla="*/ 108 w 447"/>
                <a:gd name="T1" fmla="*/ 8 h 273"/>
                <a:gd name="T2" fmla="*/ 108 w 447"/>
                <a:gd name="T3" fmla="*/ 43 h 273"/>
                <a:gd name="T4" fmla="*/ 148 w 447"/>
                <a:gd name="T5" fmla="*/ 10 h 273"/>
                <a:gd name="T6" fmla="*/ 189 w 447"/>
                <a:gd name="T7" fmla="*/ 0 h 273"/>
                <a:gd name="T8" fmla="*/ 232 w 447"/>
                <a:gd name="T9" fmla="*/ 12 h 273"/>
                <a:gd name="T10" fmla="*/ 258 w 447"/>
                <a:gd name="T11" fmla="*/ 48 h 273"/>
                <a:gd name="T12" fmla="*/ 302 w 447"/>
                <a:gd name="T13" fmla="*/ 11 h 273"/>
                <a:gd name="T14" fmla="*/ 345 w 447"/>
                <a:gd name="T15" fmla="*/ 0 h 273"/>
                <a:gd name="T16" fmla="*/ 389 w 447"/>
                <a:gd name="T17" fmla="*/ 13 h 273"/>
                <a:gd name="T18" fmla="*/ 412 w 447"/>
                <a:gd name="T19" fmla="*/ 45 h 273"/>
                <a:gd name="T20" fmla="*/ 418 w 447"/>
                <a:gd name="T21" fmla="*/ 107 h 273"/>
                <a:gd name="T22" fmla="*/ 418 w 447"/>
                <a:gd name="T23" fmla="*/ 215 h 273"/>
                <a:gd name="T24" fmla="*/ 424 w 447"/>
                <a:gd name="T25" fmla="*/ 253 h 273"/>
                <a:gd name="T26" fmla="*/ 447 w 447"/>
                <a:gd name="T27" fmla="*/ 263 h 273"/>
                <a:gd name="T28" fmla="*/ 447 w 447"/>
                <a:gd name="T29" fmla="*/ 273 h 273"/>
                <a:gd name="T30" fmla="*/ 310 w 447"/>
                <a:gd name="T31" fmla="*/ 273 h 273"/>
                <a:gd name="T32" fmla="*/ 310 w 447"/>
                <a:gd name="T33" fmla="*/ 263 h 273"/>
                <a:gd name="T34" fmla="*/ 334 w 447"/>
                <a:gd name="T35" fmla="*/ 250 h 273"/>
                <a:gd name="T36" fmla="*/ 339 w 447"/>
                <a:gd name="T37" fmla="*/ 215 h 273"/>
                <a:gd name="T38" fmla="*/ 339 w 447"/>
                <a:gd name="T39" fmla="*/ 101 h 273"/>
                <a:gd name="T40" fmla="*/ 336 w 447"/>
                <a:gd name="T41" fmla="*/ 56 h 273"/>
                <a:gd name="T42" fmla="*/ 327 w 447"/>
                <a:gd name="T43" fmla="*/ 42 h 273"/>
                <a:gd name="T44" fmla="*/ 313 w 447"/>
                <a:gd name="T45" fmla="*/ 37 h 273"/>
                <a:gd name="T46" fmla="*/ 288 w 447"/>
                <a:gd name="T47" fmla="*/ 46 h 273"/>
                <a:gd name="T48" fmla="*/ 263 w 447"/>
                <a:gd name="T49" fmla="*/ 73 h 273"/>
                <a:gd name="T50" fmla="*/ 263 w 447"/>
                <a:gd name="T51" fmla="*/ 215 h 273"/>
                <a:gd name="T52" fmla="*/ 268 w 447"/>
                <a:gd name="T53" fmla="*/ 251 h 273"/>
                <a:gd name="T54" fmla="*/ 293 w 447"/>
                <a:gd name="T55" fmla="*/ 263 h 273"/>
                <a:gd name="T56" fmla="*/ 293 w 447"/>
                <a:gd name="T57" fmla="*/ 273 h 273"/>
                <a:gd name="T58" fmla="*/ 155 w 447"/>
                <a:gd name="T59" fmla="*/ 273 h 273"/>
                <a:gd name="T60" fmla="*/ 155 w 447"/>
                <a:gd name="T61" fmla="*/ 263 h 273"/>
                <a:gd name="T62" fmla="*/ 173 w 447"/>
                <a:gd name="T63" fmla="*/ 257 h 273"/>
                <a:gd name="T64" fmla="*/ 181 w 447"/>
                <a:gd name="T65" fmla="*/ 246 h 273"/>
                <a:gd name="T66" fmla="*/ 183 w 447"/>
                <a:gd name="T67" fmla="*/ 215 h 273"/>
                <a:gd name="T68" fmla="*/ 183 w 447"/>
                <a:gd name="T69" fmla="*/ 101 h 273"/>
                <a:gd name="T70" fmla="*/ 181 w 447"/>
                <a:gd name="T71" fmla="*/ 56 h 273"/>
                <a:gd name="T72" fmla="*/ 171 w 447"/>
                <a:gd name="T73" fmla="*/ 42 h 273"/>
                <a:gd name="T74" fmla="*/ 157 w 447"/>
                <a:gd name="T75" fmla="*/ 37 h 273"/>
                <a:gd name="T76" fmla="*/ 136 w 447"/>
                <a:gd name="T77" fmla="*/ 43 h 273"/>
                <a:gd name="T78" fmla="*/ 108 w 447"/>
                <a:gd name="T79" fmla="*/ 73 h 273"/>
                <a:gd name="T80" fmla="*/ 108 w 447"/>
                <a:gd name="T81" fmla="*/ 215 h 273"/>
                <a:gd name="T82" fmla="*/ 113 w 447"/>
                <a:gd name="T83" fmla="*/ 252 h 273"/>
                <a:gd name="T84" fmla="*/ 136 w 447"/>
                <a:gd name="T85" fmla="*/ 263 h 273"/>
                <a:gd name="T86" fmla="*/ 136 w 447"/>
                <a:gd name="T87" fmla="*/ 273 h 273"/>
                <a:gd name="T88" fmla="*/ 0 w 447"/>
                <a:gd name="T89" fmla="*/ 273 h 273"/>
                <a:gd name="T90" fmla="*/ 0 w 447"/>
                <a:gd name="T91" fmla="*/ 263 h 273"/>
                <a:gd name="T92" fmla="*/ 23 w 447"/>
                <a:gd name="T93" fmla="*/ 252 h 273"/>
                <a:gd name="T94" fmla="*/ 28 w 447"/>
                <a:gd name="T95" fmla="*/ 215 h 273"/>
                <a:gd name="T96" fmla="*/ 28 w 447"/>
                <a:gd name="T97" fmla="*/ 66 h 273"/>
                <a:gd name="T98" fmla="*/ 23 w 447"/>
                <a:gd name="T99" fmla="*/ 28 h 273"/>
                <a:gd name="T100" fmla="*/ 0 w 447"/>
                <a:gd name="T101" fmla="*/ 18 h 273"/>
                <a:gd name="T102" fmla="*/ 0 w 447"/>
                <a:gd name="T103" fmla="*/ 8 h 273"/>
                <a:gd name="T104" fmla="*/ 108 w 447"/>
                <a:gd name="T10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7" h="273">
                  <a:moveTo>
                    <a:pt x="108" y="8"/>
                  </a:moveTo>
                  <a:cubicBezTo>
                    <a:pt x="108" y="43"/>
                    <a:pt x="108" y="43"/>
                    <a:pt x="108" y="43"/>
                  </a:cubicBezTo>
                  <a:cubicBezTo>
                    <a:pt x="122" y="27"/>
                    <a:pt x="136" y="16"/>
                    <a:pt x="148" y="10"/>
                  </a:cubicBezTo>
                  <a:cubicBezTo>
                    <a:pt x="160" y="3"/>
                    <a:pt x="174" y="0"/>
                    <a:pt x="189" y="0"/>
                  </a:cubicBezTo>
                  <a:cubicBezTo>
                    <a:pt x="206" y="0"/>
                    <a:pt x="220" y="4"/>
                    <a:pt x="232" y="12"/>
                  </a:cubicBezTo>
                  <a:cubicBezTo>
                    <a:pt x="243" y="20"/>
                    <a:pt x="252" y="32"/>
                    <a:pt x="258" y="48"/>
                  </a:cubicBezTo>
                  <a:cubicBezTo>
                    <a:pt x="273" y="31"/>
                    <a:pt x="288" y="19"/>
                    <a:pt x="302" y="11"/>
                  </a:cubicBezTo>
                  <a:cubicBezTo>
                    <a:pt x="316" y="4"/>
                    <a:pt x="330" y="0"/>
                    <a:pt x="345" y="0"/>
                  </a:cubicBezTo>
                  <a:cubicBezTo>
                    <a:pt x="364" y="0"/>
                    <a:pt x="378" y="4"/>
                    <a:pt x="389" y="13"/>
                  </a:cubicBezTo>
                  <a:cubicBezTo>
                    <a:pt x="400" y="21"/>
                    <a:pt x="408" y="32"/>
                    <a:pt x="412" y="45"/>
                  </a:cubicBezTo>
                  <a:cubicBezTo>
                    <a:pt x="416" y="58"/>
                    <a:pt x="418" y="78"/>
                    <a:pt x="418" y="107"/>
                  </a:cubicBezTo>
                  <a:cubicBezTo>
                    <a:pt x="418" y="215"/>
                    <a:pt x="418" y="215"/>
                    <a:pt x="418" y="215"/>
                  </a:cubicBezTo>
                  <a:cubicBezTo>
                    <a:pt x="418" y="236"/>
                    <a:pt x="420" y="248"/>
                    <a:pt x="424" y="253"/>
                  </a:cubicBezTo>
                  <a:cubicBezTo>
                    <a:pt x="427" y="258"/>
                    <a:pt x="435" y="261"/>
                    <a:pt x="447" y="263"/>
                  </a:cubicBezTo>
                  <a:cubicBezTo>
                    <a:pt x="447" y="273"/>
                    <a:pt x="447" y="273"/>
                    <a:pt x="447" y="273"/>
                  </a:cubicBezTo>
                  <a:cubicBezTo>
                    <a:pt x="310" y="273"/>
                    <a:pt x="310" y="273"/>
                    <a:pt x="310" y="273"/>
                  </a:cubicBezTo>
                  <a:cubicBezTo>
                    <a:pt x="310" y="263"/>
                    <a:pt x="310" y="263"/>
                    <a:pt x="310" y="263"/>
                  </a:cubicBezTo>
                  <a:cubicBezTo>
                    <a:pt x="321" y="262"/>
                    <a:pt x="329" y="258"/>
                    <a:pt x="334" y="250"/>
                  </a:cubicBezTo>
                  <a:cubicBezTo>
                    <a:pt x="337" y="245"/>
                    <a:pt x="339" y="234"/>
                    <a:pt x="339" y="215"/>
                  </a:cubicBezTo>
                  <a:cubicBezTo>
                    <a:pt x="339" y="101"/>
                    <a:pt x="339" y="101"/>
                    <a:pt x="339" y="101"/>
                  </a:cubicBezTo>
                  <a:cubicBezTo>
                    <a:pt x="339" y="78"/>
                    <a:pt x="338" y="63"/>
                    <a:pt x="336" y="56"/>
                  </a:cubicBezTo>
                  <a:cubicBezTo>
                    <a:pt x="334" y="50"/>
                    <a:pt x="331" y="45"/>
                    <a:pt x="327" y="42"/>
                  </a:cubicBezTo>
                  <a:cubicBezTo>
                    <a:pt x="323" y="39"/>
                    <a:pt x="318" y="37"/>
                    <a:pt x="313" y="37"/>
                  </a:cubicBezTo>
                  <a:cubicBezTo>
                    <a:pt x="305" y="37"/>
                    <a:pt x="296" y="40"/>
                    <a:pt x="288" y="46"/>
                  </a:cubicBezTo>
                  <a:cubicBezTo>
                    <a:pt x="280" y="52"/>
                    <a:pt x="271" y="61"/>
                    <a:pt x="263" y="73"/>
                  </a:cubicBezTo>
                  <a:cubicBezTo>
                    <a:pt x="263" y="215"/>
                    <a:pt x="263" y="215"/>
                    <a:pt x="263" y="215"/>
                  </a:cubicBezTo>
                  <a:cubicBezTo>
                    <a:pt x="263" y="234"/>
                    <a:pt x="264" y="246"/>
                    <a:pt x="268" y="251"/>
                  </a:cubicBezTo>
                  <a:cubicBezTo>
                    <a:pt x="272" y="258"/>
                    <a:pt x="280" y="262"/>
                    <a:pt x="293" y="263"/>
                  </a:cubicBezTo>
                  <a:cubicBezTo>
                    <a:pt x="293" y="273"/>
                    <a:pt x="293" y="273"/>
                    <a:pt x="293" y="273"/>
                  </a:cubicBezTo>
                  <a:cubicBezTo>
                    <a:pt x="155" y="273"/>
                    <a:pt x="155" y="273"/>
                    <a:pt x="155" y="273"/>
                  </a:cubicBezTo>
                  <a:cubicBezTo>
                    <a:pt x="155" y="263"/>
                    <a:pt x="155" y="263"/>
                    <a:pt x="155" y="263"/>
                  </a:cubicBezTo>
                  <a:cubicBezTo>
                    <a:pt x="163" y="263"/>
                    <a:pt x="168" y="261"/>
                    <a:pt x="173" y="257"/>
                  </a:cubicBezTo>
                  <a:cubicBezTo>
                    <a:pt x="177" y="254"/>
                    <a:pt x="180" y="250"/>
                    <a:pt x="181" y="246"/>
                  </a:cubicBezTo>
                  <a:cubicBezTo>
                    <a:pt x="183" y="241"/>
                    <a:pt x="183" y="231"/>
                    <a:pt x="183" y="215"/>
                  </a:cubicBezTo>
                  <a:cubicBezTo>
                    <a:pt x="183" y="101"/>
                    <a:pt x="183" y="101"/>
                    <a:pt x="183" y="101"/>
                  </a:cubicBezTo>
                  <a:cubicBezTo>
                    <a:pt x="183" y="77"/>
                    <a:pt x="182" y="62"/>
                    <a:pt x="181" y="56"/>
                  </a:cubicBezTo>
                  <a:cubicBezTo>
                    <a:pt x="179" y="50"/>
                    <a:pt x="175" y="45"/>
                    <a:pt x="171" y="42"/>
                  </a:cubicBezTo>
                  <a:cubicBezTo>
                    <a:pt x="167" y="39"/>
                    <a:pt x="162" y="37"/>
                    <a:pt x="157" y="37"/>
                  </a:cubicBezTo>
                  <a:cubicBezTo>
                    <a:pt x="149" y="37"/>
                    <a:pt x="142" y="39"/>
                    <a:pt x="136" y="43"/>
                  </a:cubicBezTo>
                  <a:cubicBezTo>
                    <a:pt x="127" y="49"/>
                    <a:pt x="118" y="59"/>
                    <a:pt x="108" y="73"/>
                  </a:cubicBezTo>
                  <a:cubicBezTo>
                    <a:pt x="108" y="215"/>
                    <a:pt x="108" y="215"/>
                    <a:pt x="108" y="215"/>
                  </a:cubicBezTo>
                  <a:cubicBezTo>
                    <a:pt x="108" y="234"/>
                    <a:pt x="109" y="246"/>
                    <a:pt x="113" y="252"/>
                  </a:cubicBezTo>
                  <a:cubicBezTo>
                    <a:pt x="117" y="258"/>
                    <a:pt x="125" y="262"/>
                    <a:pt x="136" y="263"/>
                  </a:cubicBezTo>
                  <a:cubicBezTo>
                    <a:pt x="136" y="273"/>
                    <a:pt x="136" y="273"/>
                    <a:pt x="136" y="273"/>
                  </a:cubicBezTo>
                  <a:cubicBezTo>
                    <a:pt x="0" y="273"/>
                    <a:pt x="0" y="273"/>
                    <a:pt x="0" y="273"/>
                  </a:cubicBezTo>
                  <a:cubicBezTo>
                    <a:pt x="0" y="263"/>
                    <a:pt x="0" y="263"/>
                    <a:pt x="0" y="263"/>
                  </a:cubicBezTo>
                  <a:cubicBezTo>
                    <a:pt x="11" y="262"/>
                    <a:pt x="19" y="258"/>
                    <a:pt x="23" y="252"/>
                  </a:cubicBezTo>
                  <a:cubicBezTo>
                    <a:pt x="27" y="248"/>
                    <a:pt x="28" y="236"/>
                    <a:pt x="28" y="215"/>
                  </a:cubicBezTo>
                  <a:cubicBezTo>
                    <a:pt x="28" y="66"/>
                    <a:pt x="28" y="66"/>
                    <a:pt x="28" y="66"/>
                  </a:cubicBezTo>
                  <a:cubicBezTo>
                    <a:pt x="28" y="46"/>
                    <a:pt x="26" y="33"/>
                    <a:pt x="23" y="28"/>
                  </a:cubicBezTo>
                  <a:cubicBezTo>
                    <a:pt x="19" y="23"/>
                    <a:pt x="11"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6" name="Freeform 259"/>
            <p:cNvSpPr>
              <a:spLocks noEditPoints="1"/>
            </p:cNvSpPr>
            <p:nvPr userDrawn="1"/>
          </p:nvSpPr>
          <p:spPr bwMode="auto">
            <a:xfrm>
              <a:off x="-2864" y="5516"/>
              <a:ext cx="524" cy="664"/>
            </a:xfrm>
            <a:custGeom>
              <a:avLst/>
              <a:gdLst>
                <a:gd name="T0" fmla="*/ 222 w 222"/>
                <a:gd name="T1" fmla="*/ 131 h 281"/>
                <a:gd name="T2" fmla="*/ 76 w 222"/>
                <a:gd name="T3" fmla="*/ 131 h 281"/>
                <a:gd name="T4" fmla="*/ 104 w 222"/>
                <a:gd name="T5" fmla="*/ 214 h 281"/>
                <a:gd name="T6" fmla="*/ 151 w 222"/>
                <a:gd name="T7" fmla="*/ 238 h 281"/>
                <a:gd name="T8" fmla="*/ 182 w 222"/>
                <a:gd name="T9" fmla="*/ 229 h 281"/>
                <a:gd name="T10" fmla="*/ 212 w 222"/>
                <a:gd name="T11" fmla="*/ 194 h 281"/>
                <a:gd name="T12" fmla="*/ 222 w 222"/>
                <a:gd name="T13" fmla="*/ 201 h 281"/>
                <a:gd name="T14" fmla="*/ 174 w 222"/>
                <a:gd name="T15" fmla="*/ 263 h 281"/>
                <a:gd name="T16" fmla="*/ 114 w 222"/>
                <a:gd name="T17" fmla="*/ 281 h 281"/>
                <a:gd name="T18" fmla="*/ 24 w 222"/>
                <a:gd name="T19" fmla="*/ 236 h 281"/>
                <a:gd name="T20" fmla="*/ 0 w 222"/>
                <a:gd name="T21" fmla="*/ 145 h 281"/>
                <a:gd name="T22" fmla="*/ 36 w 222"/>
                <a:gd name="T23" fmla="*/ 39 h 281"/>
                <a:gd name="T24" fmla="*/ 120 w 222"/>
                <a:gd name="T25" fmla="*/ 0 h 281"/>
                <a:gd name="T26" fmla="*/ 190 w 222"/>
                <a:gd name="T27" fmla="*/ 33 h 281"/>
                <a:gd name="T28" fmla="*/ 222 w 222"/>
                <a:gd name="T29" fmla="*/ 131 h 281"/>
                <a:gd name="T30" fmla="*/ 152 w 222"/>
                <a:gd name="T31" fmla="*/ 112 h 281"/>
                <a:gd name="T32" fmla="*/ 147 w 222"/>
                <a:gd name="T33" fmla="*/ 49 h 281"/>
                <a:gd name="T34" fmla="*/ 132 w 222"/>
                <a:gd name="T35" fmla="*/ 24 h 281"/>
                <a:gd name="T36" fmla="*/ 116 w 222"/>
                <a:gd name="T37" fmla="*/ 18 h 281"/>
                <a:gd name="T38" fmla="*/ 92 w 222"/>
                <a:gd name="T39" fmla="*/ 33 h 281"/>
                <a:gd name="T40" fmla="*/ 75 w 222"/>
                <a:gd name="T41" fmla="*/ 102 h 281"/>
                <a:gd name="T42" fmla="*/ 75 w 222"/>
                <a:gd name="T43" fmla="*/ 112 h 281"/>
                <a:gd name="T44" fmla="*/ 152 w 222"/>
                <a:gd name="T45" fmla="*/ 11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2" h="281">
                  <a:moveTo>
                    <a:pt x="222" y="131"/>
                  </a:moveTo>
                  <a:cubicBezTo>
                    <a:pt x="76" y="131"/>
                    <a:pt x="76" y="131"/>
                    <a:pt x="76" y="131"/>
                  </a:cubicBezTo>
                  <a:cubicBezTo>
                    <a:pt x="78" y="166"/>
                    <a:pt x="87" y="194"/>
                    <a:pt x="104" y="214"/>
                  </a:cubicBezTo>
                  <a:cubicBezTo>
                    <a:pt x="117" y="230"/>
                    <a:pt x="133" y="238"/>
                    <a:pt x="151" y="238"/>
                  </a:cubicBezTo>
                  <a:cubicBezTo>
                    <a:pt x="163" y="238"/>
                    <a:pt x="173" y="235"/>
                    <a:pt x="182" y="229"/>
                  </a:cubicBezTo>
                  <a:cubicBezTo>
                    <a:pt x="192" y="222"/>
                    <a:pt x="202" y="211"/>
                    <a:pt x="212" y="194"/>
                  </a:cubicBezTo>
                  <a:cubicBezTo>
                    <a:pt x="222" y="201"/>
                    <a:pt x="222" y="201"/>
                    <a:pt x="222" y="201"/>
                  </a:cubicBezTo>
                  <a:cubicBezTo>
                    <a:pt x="207" y="230"/>
                    <a:pt x="191" y="251"/>
                    <a:pt x="174" y="263"/>
                  </a:cubicBezTo>
                  <a:cubicBezTo>
                    <a:pt x="157" y="275"/>
                    <a:pt x="137" y="281"/>
                    <a:pt x="114" y="281"/>
                  </a:cubicBezTo>
                  <a:cubicBezTo>
                    <a:pt x="74" y="281"/>
                    <a:pt x="45" y="266"/>
                    <a:pt x="24" y="236"/>
                  </a:cubicBezTo>
                  <a:cubicBezTo>
                    <a:pt x="8" y="211"/>
                    <a:pt x="0" y="181"/>
                    <a:pt x="0" y="145"/>
                  </a:cubicBezTo>
                  <a:cubicBezTo>
                    <a:pt x="0" y="101"/>
                    <a:pt x="12" y="65"/>
                    <a:pt x="36" y="39"/>
                  </a:cubicBezTo>
                  <a:cubicBezTo>
                    <a:pt x="60" y="13"/>
                    <a:pt x="88" y="0"/>
                    <a:pt x="120" y="0"/>
                  </a:cubicBezTo>
                  <a:cubicBezTo>
                    <a:pt x="147" y="0"/>
                    <a:pt x="170" y="11"/>
                    <a:pt x="190" y="33"/>
                  </a:cubicBezTo>
                  <a:cubicBezTo>
                    <a:pt x="210" y="55"/>
                    <a:pt x="220" y="88"/>
                    <a:pt x="222" y="131"/>
                  </a:cubicBezTo>
                  <a:close/>
                  <a:moveTo>
                    <a:pt x="152" y="112"/>
                  </a:moveTo>
                  <a:cubicBezTo>
                    <a:pt x="152" y="82"/>
                    <a:pt x="150" y="61"/>
                    <a:pt x="147" y="49"/>
                  </a:cubicBezTo>
                  <a:cubicBezTo>
                    <a:pt x="144" y="38"/>
                    <a:pt x="139" y="29"/>
                    <a:pt x="132" y="24"/>
                  </a:cubicBezTo>
                  <a:cubicBezTo>
                    <a:pt x="128" y="20"/>
                    <a:pt x="122" y="18"/>
                    <a:pt x="116" y="18"/>
                  </a:cubicBezTo>
                  <a:cubicBezTo>
                    <a:pt x="106" y="18"/>
                    <a:pt x="98" y="23"/>
                    <a:pt x="92" y="33"/>
                  </a:cubicBezTo>
                  <a:cubicBezTo>
                    <a:pt x="80" y="50"/>
                    <a:pt x="75" y="73"/>
                    <a:pt x="75" y="102"/>
                  </a:cubicBezTo>
                  <a:cubicBezTo>
                    <a:pt x="75" y="112"/>
                    <a:pt x="75" y="112"/>
                    <a:pt x="75" y="112"/>
                  </a:cubicBezTo>
                  <a:lnTo>
                    <a:pt x="152"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7" name="Freeform 260"/>
            <p:cNvSpPr>
              <a:spLocks/>
            </p:cNvSpPr>
            <p:nvPr userDrawn="1"/>
          </p:nvSpPr>
          <p:spPr bwMode="auto">
            <a:xfrm>
              <a:off x="-2302" y="5516"/>
              <a:ext cx="676" cy="645"/>
            </a:xfrm>
            <a:custGeom>
              <a:avLst/>
              <a:gdLst>
                <a:gd name="T0" fmla="*/ 108 w 286"/>
                <a:gd name="T1" fmla="*/ 8 h 273"/>
                <a:gd name="T2" fmla="*/ 108 w 286"/>
                <a:gd name="T3" fmla="*/ 42 h 273"/>
                <a:gd name="T4" fmla="*/ 147 w 286"/>
                <a:gd name="T5" fmla="*/ 10 h 273"/>
                <a:gd name="T6" fmla="*/ 187 w 286"/>
                <a:gd name="T7" fmla="*/ 0 h 273"/>
                <a:gd name="T8" fmla="*/ 230 w 286"/>
                <a:gd name="T9" fmla="*/ 14 h 273"/>
                <a:gd name="T10" fmla="*/ 253 w 286"/>
                <a:gd name="T11" fmla="*/ 50 h 273"/>
                <a:gd name="T12" fmla="*/ 257 w 286"/>
                <a:gd name="T13" fmla="*/ 112 h 273"/>
                <a:gd name="T14" fmla="*/ 257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3 w 286"/>
                <a:gd name="T27" fmla="*/ 250 h 273"/>
                <a:gd name="T28" fmla="*/ 178 w 286"/>
                <a:gd name="T29" fmla="*/ 215 h 273"/>
                <a:gd name="T30" fmla="*/ 178 w 286"/>
                <a:gd name="T31" fmla="*/ 97 h 273"/>
                <a:gd name="T32" fmla="*/ 175 w 286"/>
                <a:gd name="T33" fmla="*/ 56 h 273"/>
                <a:gd name="T34" fmla="*/ 167 w 286"/>
                <a:gd name="T35" fmla="*/ 43 h 273"/>
                <a:gd name="T36" fmla="*/ 153 w 286"/>
                <a:gd name="T37" fmla="*/ 38 h 273"/>
                <a:gd name="T38" fmla="*/ 108 w 286"/>
                <a:gd name="T39" fmla="*/ 73 h 273"/>
                <a:gd name="T40" fmla="*/ 108 w 286"/>
                <a:gd name="T41" fmla="*/ 215 h 273"/>
                <a:gd name="T42" fmla="*/ 113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8 w 286"/>
                <a:gd name="T55" fmla="*/ 215 h 273"/>
                <a:gd name="T56" fmla="*/ 28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1" y="28"/>
                    <a:pt x="135" y="17"/>
                    <a:pt x="147" y="10"/>
                  </a:cubicBezTo>
                  <a:cubicBezTo>
                    <a:pt x="160" y="3"/>
                    <a:pt x="173" y="0"/>
                    <a:pt x="187" y="0"/>
                  </a:cubicBezTo>
                  <a:cubicBezTo>
                    <a:pt x="205" y="0"/>
                    <a:pt x="219" y="5"/>
                    <a:pt x="230" y="14"/>
                  </a:cubicBezTo>
                  <a:cubicBezTo>
                    <a:pt x="242" y="24"/>
                    <a:pt x="249" y="36"/>
                    <a:pt x="253" y="50"/>
                  </a:cubicBezTo>
                  <a:cubicBezTo>
                    <a:pt x="256" y="61"/>
                    <a:pt x="257" y="81"/>
                    <a:pt x="257" y="112"/>
                  </a:cubicBezTo>
                  <a:cubicBezTo>
                    <a:pt x="257" y="215"/>
                    <a:pt x="257" y="215"/>
                    <a:pt x="257" y="215"/>
                  </a:cubicBezTo>
                  <a:cubicBezTo>
                    <a:pt x="257" y="236"/>
                    <a:pt x="259" y="248"/>
                    <a:pt x="263" y="253"/>
                  </a:cubicBezTo>
                  <a:cubicBezTo>
                    <a:pt x="267" y="258"/>
                    <a:pt x="274" y="262"/>
                    <a:pt x="286" y="263"/>
                  </a:cubicBezTo>
                  <a:cubicBezTo>
                    <a:pt x="286" y="273"/>
                    <a:pt x="286" y="273"/>
                    <a:pt x="286" y="273"/>
                  </a:cubicBezTo>
                  <a:cubicBezTo>
                    <a:pt x="152" y="273"/>
                    <a:pt x="152" y="273"/>
                    <a:pt x="152" y="273"/>
                  </a:cubicBezTo>
                  <a:cubicBezTo>
                    <a:pt x="152" y="263"/>
                    <a:pt x="152" y="263"/>
                    <a:pt x="152" y="263"/>
                  </a:cubicBezTo>
                  <a:cubicBezTo>
                    <a:pt x="162" y="262"/>
                    <a:pt x="169" y="257"/>
                    <a:pt x="173" y="250"/>
                  </a:cubicBezTo>
                  <a:cubicBezTo>
                    <a:pt x="176" y="246"/>
                    <a:pt x="178" y="234"/>
                    <a:pt x="178" y="215"/>
                  </a:cubicBezTo>
                  <a:cubicBezTo>
                    <a:pt x="178" y="97"/>
                    <a:pt x="178" y="97"/>
                    <a:pt x="178" y="97"/>
                  </a:cubicBezTo>
                  <a:cubicBezTo>
                    <a:pt x="178" y="76"/>
                    <a:pt x="177" y="62"/>
                    <a:pt x="175" y="56"/>
                  </a:cubicBezTo>
                  <a:cubicBezTo>
                    <a:pt x="174" y="50"/>
                    <a:pt x="171" y="46"/>
                    <a:pt x="167" y="43"/>
                  </a:cubicBezTo>
                  <a:cubicBezTo>
                    <a:pt x="163" y="40"/>
                    <a:pt x="158" y="38"/>
                    <a:pt x="153" y="38"/>
                  </a:cubicBezTo>
                  <a:cubicBezTo>
                    <a:pt x="137" y="38"/>
                    <a:pt x="122" y="50"/>
                    <a:pt x="108" y="73"/>
                  </a:cubicBezTo>
                  <a:cubicBezTo>
                    <a:pt x="108" y="215"/>
                    <a:pt x="108" y="215"/>
                    <a:pt x="108" y="215"/>
                  </a:cubicBezTo>
                  <a:cubicBezTo>
                    <a:pt x="108" y="235"/>
                    <a:pt x="110" y="248"/>
                    <a:pt x="113" y="253"/>
                  </a:cubicBezTo>
                  <a:cubicBezTo>
                    <a:pt x="117"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8" y="236"/>
                    <a:pt x="28" y="215"/>
                  </a:cubicBezTo>
                  <a:cubicBezTo>
                    <a:pt x="28" y="66"/>
                    <a:pt x="28" y="66"/>
                    <a:pt x="28" y="66"/>
                  </a:cubicBezTo>
                  <a:cubicBezTo>
                    <a:pt x="28" y="46"/>
                    <a:pt x="27" y="33"/>
                    <a:pt x="23" y="28"/>
                  </a:cubicBezTo>
                  <a:cubicBezTo>
                    <a:pt x="19" y="23"/>
                    <a:pt x="12"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8" name="Freeform 261"/>
            <p:cNvSpPr>
              <a:spLocks/>
            </p:cNvSpPr>
            <p:nvPr userDrawn="1"/>
          </p:nvSpPr>
          <p:spPr bwMode="auto">
            <a:xfrm>
              <a:off x="-1602" y="5306"/>
              <a:ext cx="418" cy="865"/>
            </a:xfrm>
            <a:custGeom>
              <a:avLst/>
              <a:gdLst>
                <a:gd name="T0" fmla="*/ 114 w 177"/>
                <a:gd name="T1" fmla="*/ 0 h 366"/>
                <a:gd name="T2" fmla="*/ 114 w 177"/>
                <a:gd name="T3" fmla="*/ 97 h 366"/>
                <a:gd name="T4" fmla="*/ 177 w 177"/>
                <a:gd name="T5" fmla="*/ 97 h 366"/>
                <a:gd name="T6" fmla="*/ 177 w 177"/>
                <a:gd name="T7" fmla="*/ 125 h 366"/>
                <a:gd name="T8" fmla="*/ 114 w 177"/>
                <a:gd name="T9" fmla="*/ 125 h 366"/>
                <a:gd name="T10" fmla="*/ 114 w 177"/>
                <a:gd name="T11" fmla="*/ 289 h 366"/>
                <a:gd name="T12" fmla="*/ 117 w 177"/>
                <a:gd name="T13" fmla="*/ 318 h 366"/>
                <a:gd name="T14" fmla="*/ 124 w 177"/>
                <a:gd name="T15" fmla="*/ 329 h 366"/>
                <a:gd name="T16" fmla="*/ 134 w 177"/>
                <a:gd name="T17" fmla="*/ 333 h 366"/>
                <a:gd name="T18" fmla="*/ 169 w 177"/>
                <a:gd name="T19" fmla="*/ 305 h 366"/>
                <a:gd name="T20" fmla="*/ 177 w 177"/>
                <a:gd name="T21" fmla="*/ 311 h 366"/>
                <a:gd name="T22" fmla="*/ 103 w 177"/>
                <a:gd name="T23" fmla="*/ 366 h 366"/>
                <a:gd name="T24" fmla="*/ 60 w 177"/>
                <a:gd name="T25" fmla="*/ 352 h 366"/>
                <a:gd name="T26" fmla="*/ 38 w 177"/>
                <a:gd name="T27" fmla="*/ 320 h 366"/>
                <a:gd name="T28" fmla="*/ 35 w 177"/>
                <a:gd name="T29" fmla="*/ 268 h 366"/>
                <a:gd name="T30" fmla="*/ 35 w 177"/>
                <a:gd name="T31" fmla="*/ 125 h 366"/>
                <a:gd name="T32" fmla="*/ 0 w 177"/>
                <a:gd name="T33" fmla="*/ 125 h 366"/>
                <a:gd name="T34" fmla="*/ 0 w 177"/>
                <a:gd name="T35" fmla="*/ 115 h 366"/>
                <a:gd name="T36" fmla="*/ 61 w 177"/>
                <a:gd name="T37" fmla="*/ 62 h 366"/>
                <a:gd name="T38" fmla="*/ 105 w 177"/>
                <a:gd name="T39" fmla="*/ 0 h 366"/>
                <a:gd name="T40" fmla="*/ 114 w 177"/>
                <a:gd name="T41"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 h="366">
                  <a:moveTo>
                    <a:pt x="114" y="0"/>
                  </a:moveTo>
                  <a:cubicBezTo>
                    <a:pt x="114" y="97"/>
                    <a:pt x="114" y="97"/>
                    <a:pt x="114" y="97"/>
                  </a:cubicBezTo>
                  <a:cubicBezTo>
                    <a:pt x="177" y="97"/>
                    <a:pt x="177" y="97"/>
                    <a:pt x="177" y="97"/>
                  </a:cubicBezTo>
                  <a:cubicBezTo>
                    <a:pt x="177" y="125"/>
                    <a:pt x="177" y="125"/>
                    <a:pt x="177" y="125"/>
                  </a:cubicBezTo>
                  <a:cubicBezTo>
                    <a:pt x="114" y="125"/>
                    <a:pt x="114" y="125"/>
                    <a:pt x="114" y="125"/>
                  </a:cubicBezTo>
                  <a:cubicBezTo>
                    <a:pt x="114" y="289"/>
                    <a:pt x="114" y="289"/>
                    <a:pt x="114" y="289"/>
                  </a:cubicBezTo>
                  <a:cubicBezTo>
                    <a:pt x="114" y="304"/>
                    <a:pt x="115" y="314"/>
                    <a:pt x="117" y="318"/>
                  </a:cubicBezTo>
                  <a:cubicBezTo>
                    <a:pt x="118" y="323"/>
                    <a:pt x="120" y="326"/>
                    <a:pt x="124" y="329"/>
                  </a:cubicBezTo>
                  <a:cubicBezTo>
                    <a:pt x="128" y="332"/>
                    <a:pt x="131" y="333"/>
                    <a:pt x="134" y="333"/>
                  </a:cubicBezTo>
                  <a:cubicBezTo>
                    <a:pt x="146" y="333"/>
                    <a:pt x="158" y="324"/>
                    <a:pt x="169" y="305"/>
                  </a:cubicBezTo>
                  <a:cubicBezTo>
                    <a:pt x="177" y="311"/>
                    <a:pt x="177" y="311"/>
                    <a:pt x="177" y="311"/>
                  </a:cubicBezTo>
                  <a:cubicBezTo>
                    <a:pt x="162" y="348"/>
                    <a:pt x="137" y="366"/>
                    <a:pt x="103" y="366"/>
                  </a:cubicBezTo>
                  <a:cubicBezTo>
                    <a:pt x="86" y="366"/>
                    <a:pt x="72" y="361"/>
                    <a:pt x="60" y="352"/>
                  </a:cubicBezTo>
                  <a:cubicBezTo>
                    <a:pt x="48" y="342"/>
                    <a:pt x="41" y="332"/>
                    <a:pt x="38" y="320"/>
                  </a:cubicBezTo>
                  <a:cubicBezTo>
                    <a:pt x="36" y="314"/>
                    <a:pt x="35" y="297"/>
                    <a:pt x="35" y="268"/>
                  </a:cubicBezTo>
                  <a:cubicBezTo>
                    <a:pt x="35" y="125"/>
                    <a:pt x="35" y="125"/>
                    <a:pt x="35" y="125"/>
                  </a:cubicBezTo>
                  <a:cubicBezTo>
                    <a:pt x="0" y="125"/>
                    <a:pt x="0" y="125"/>
                    <a:pt x="0" y="125"/>
                  </a:cubicBezTo>
                  <a:cubicBezTo>
                    <a:pt x="0" y="115"/>
                    <a:pt x="0" y="115"/>
                    <a:pt x="0" y="115"/>
                  </a:cubicBezTo>
                  <a:cubicBezTo>
                    <a:pt x="24" y="98"/>
                    <a:pt x="45" y="81"/>
                    <a:pt x="61" y="62"/>
                  </a:cubicBezTo>
                  <a:cubicBezTo>
                    <a:pt x="78" y="44"/>
                    <a:pt x="93" y="23"/>
                    <a:pt x="105" y="0"/>
                  </a:cubicBezTo>
                  <a:lnTo>
                    <a:pt x="1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9" name="Freeform 262"/>
            <p:cNvSpPr>
              <a:spLocks noEditPoints="1"/>
            </p:cNvSpPr>
            <p:nvPr userDrawn="1"/>
          </p:nvSpPr>
          <p:spPr bwMode="auto">
            <a:xfrm>
              <a:off x="-860" y="5516"/>
              <a:ext cx="588" cy="664"/>
            </a:xfrm>
            <a:custGeom>
              <a:avLst/>
              <a:gdLst>
                <a:gd name="T0" fmla="*/ 124 w 249"/>
                <a:gd name="T1" fmla="*/ 0 h 281"/>
                <a:gd name="T2" fmla="*/ 189 w 249"/>
                <a:gd name="T3" fmla="*/ 18 h 281"/>
                <a:gd name="T4" fmla="*/ 234 w 249"/>
                <a:gd name="T5" fmla="*/ 69 h 281"/>
                <a:gd name="T6" fmla="*/ 249 w 249"/>
                <a:gd name="T7" fmla="*/ 141 h 281"/>
                <a:gd name="T8" fmla="*/ 221 w 249"/>
                <a:gd name="T9" fmla="*/ 235 h 281"/>
                <a:gd name="T10" fmla="*/ 125 w 249"/>
                <a:gd name="T11" fmla="*/ 281 h 281"/>
                <a:gd name="T12" fmla="*/ 33 w 249"/>
                <a:gd name="T13" fmla="*/ 239 h 281"/>
                <a:gd name="T14" fmla="*/ 0 w 249"/>
                <a:gd name="T15" fmla="*/ 142 h 281"/>
                <a:gd name="T16" fmla="*/ 33 w 249"/>
                <a:gd name="T17" fmla="*/ 42 h 281"/>
                <a:gd name="T18" fmla="*/ 124 w 249"/>
                <a:gd name="T19" fmla="*/ 0 h 281"/>
                <a:gd name="T20" fmla="*/ 125 w 249"/>
                <a:gd name="T21" fmla="*/ 20 h 281"/>
                <a:gd name="T22" fmla="*/ 100 w 249"/>
                <a:gd name="T23" fmla="*/ 31 h 281"/>
                <a:gd name="T24" fmla="*/ 87 w 249"/>
                <a:gd name="T25" fmla="*/ 74 h 281"/>
                <a:gd name="T26" fmla="*/ 84 w 249"/>
                <a:gd name="T27" fmla="*/ 164 h 281"/>
                <a:gd name="T28" fmla="*/ 88 w 249"/>
                <a:gd name="T29" fmla="*/ 220 h 281"/>
                <a:gd name="T30" fmla="*/ 101 w 249"/>
                <a:gd name="T31" fmla="*/ 251 h 281"/>
                <a:gd name="T32" fmla="*/ 124 w 249"/>
                <a:gd name="T33" fmla="*/ 262 h 281"/>
                <a:gd name="T34" fmla="*/ 145 w 249"/>
                <a:gd name="T35" fmla="*/ 254 h 281"/>
                <a:gd name="T36" fmla="*/ 160 w 249"/>
                <a:gd name="T37" fmla="*/ 228 h 281"/>
                <a:gd name="T38" fmla="*/ 166 w 249"/>
                <a:gd name="T39" fmla="*/ 119 h 281"/>
                <a:gd name="T40" fmla="*/ 160 w 249"/>
                <a:gd name="T41" fmla="*/ 52 h 281"/>
                <a:gd name="T42" fmla="*/ 145 w 249"/>
                <a:gd name="T43" fmla="*/ 26 h 281"/>
                <a:gd name="T44" fmla="*/ 125 w 249"/>
                <a:gd name="T45" fmla="*/ 2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9" h="281">
                  <a:moveTo>
                    <a:pt x="124" y="0"/>
                  </a:moveTo>
                  <a:cubicBezTo>
                    <a:pt x="147" y="0"/>
                    <a:pt x="169" y="6"/>
                    <a:pt x="189" y="18"/>
                  </a:cubicBezTo>
                  <a:cubicBezTo>
                    <a:pt x="208" y="30"/>
                    <a:pt x="223" y="47"/>
                    <a:pt x="234" y="69"/>
                  </a:cubicBezTo>
                  <a:cubicBezTo>
                    <a:pt x="244" y="91"/>
                    <a:pt x="249" y="115"/>
                    <a:pt x="249" y="141"/>
                  </a:cubicBezTo>
                  <a:cubicBezTo>
                    <a:pt x="249" y="178"/>
                    <a:pt x="240" y="210"/>
                    <a:pt x="221" y="235"/>
                  </a:cubicBezTo>
                  <a:cubicBezTo>
                    <a:pt x="197" y="266"/>
                    <a:pt x="166" y="281"/>
                    <a:pt x="125" y="281"/>
                  </a:cubicBezTo>
                  <a:cubicBezTo>
                    <a:pt x="85" y="281"/>
                    <a:pt x="54" y="267"/>
                    <a:pt x="33" y="239"/>
                  </a:cubicBezTo>
                  <a:cubicBezTo>
                    <a:pt x="11" y="211"/>
                    <a:pt x="0" y="179"/>
                    <a:pt x="0" y="142"/>
                  </a:cubicBezTo>
                  <a:cubicBezTo>
                    <a:pt x="0" y="104"/>
                    <a:pt x="11" y="71"/>
                    <a:pt x="33" y="42"/>
                  </a:cubicBezTo>
                  <a:cubicBezTo>
                    <a:pt x="56" y="14"/>
                    <a:pt x="86" y="0"/>
                    <a:pt x="124" y="0"/>
                  </a:cubicBezTo>
                  <a:close/>
                  <a:moveTo>
                    <a:pt x="125" y="20"/>
                  </a:moveTo>
                  <a:cubicBezTo>
                    <a:pt x="116" y="20"/>
                    <a:pt x="107" y="24"/>
                    <a:pt x="100" y="31"/>
                  </a:cubicBezTo>
                  <a:cubicBezTo>
                    <a:pt x="94" y="38"/>
                    <a:pt x="89" y="53"/>
                    <a:pt x="87" y="74"/>
                  </a:cubicBezTo>
                  <a:cubicBezTo>
                    <a:pt x="85" y="96"/>
                    <a:pt x="84" y="125"/>
                    <a:pt x="84" y="164"/>
                  </a:cubicBezTo>
                  <a:cubicBezTo>
                    <a:pt x="84" y="184"/>
                    <a:pt x="85" y="203"/>
                    <a:pt x="88" y="220"/>
                  </a:cubicBezTo>
                  <a:cubicBezTo>
                    <a:pt x="90" y="234"/>
                    <a:pt x="94" y="244"/>
                    <a:pt x="101" y="251"/>
                  </a:cubicBezTo>
                  <a:cubicBezTo>
                    <a:pt x="108" y="258"/>
                    <a:pt x="115" y="262"/>
                    <a:pt x="124" y="262"/>
                  </a:cubicBezTo>
                  <a:cubicBezTo>
                    <a:pt x="133" y="262"/>
                    <a:pt x="140" y="259"/>
                    <a:pt x="145" y="254"/>
                  </a:cubicBezTo>
                  <a:cubicBezTo>
                    <a:pt x="153" y="248"/>
                    <a:pt x="158" y="239"/>
                    <a:pt x="160" y="228"/>
                  </a:cubicBezTo>
                  <a:cubicBezTo>
                    <a:pt x="164" y="210"/>
                    <a:pt x="166" y="173"/>
                    <a:pt x="166" y="119"/>
                  </a:cubicBezTo>
                  <a:cubicBezTo>
                    <a:pt x="166" y="86"/>
                    <a:pt x="164" y="64"/>
                    <a:pt x="160" y="52"/>
                  </a:cubicBezTo>
                  <a:cubicBezTo>
                    <a:pt x="157" y="40"/>
                    <a:pt x="152" y="32"/>
                    <a:pt x="145" y="26"/>
                  </a:cubicBezTo>
                  <a:cubicBezTo>
                    <a:pt x="140" y="22"/>
                    <a:pt x="133" y="20"/>
                    <a:pt x="12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0" name="Freeform 263"/>
            <p:cNvSpPr>
              <a:spLocks/>
            </p:cNvSpPr>
            <p:nvPr userDrawn="1"/>
          </p:nvSpPr>
          <p:spPr bwMode="auto">
            <a:xfrm>
              <a:off x="-220" y="5232"/>
              <a:ext cx="515" cy="929"/>
            </a:xfrm>
            <a:custGeom>
              <a:avLst/>
              <a:gdLst>
                <a:gd name="T0" fmla="*/ 117 w 218"/>
                <a:gd name="T1" fmla="*/ 156 h 393"/>
                <a:gd name="T2" fmla="*/ 117 w 218"/>
                <a:gd name="T3" fmla="*/ 340 h 393"/>
                <a:gd name="T4" fmla="*/ 123 w 218"/>
                <a:gd name="T5" fmla="*/ 373 h 393"/>
                <a:gd name="T6" fmla="*/ 157 w 218"/>
                <a:gd name="T7" fmla="*/ 383 h 393"/>
                <a:gd name="T8" fmla="*/ 157 w 218"/>
                <a:gd name="T9" fmla="*/ 393 h 393"/>
                <a:gd name="T10" fmla="*/ 0 w 218"/>
                <a:gd name="T11" fmla="*/ 393 h 393"/>
                <a:gd name="T12" fmla="*/ 0 w 218"/>
                <a:gd name="T13" fmla="*/ 383 h 393"/>
                <a:gd name="T14" fmla="*/ 26 w 218"/>
                <a:gd name="T15" fmla="*/ 379 h 393"/>
                <a:gd name="T16" fmla="*/ 36 w 218"/>
                <a:gd name="T17" fmla="*/ 368 h 393"/>
                <a:gd name="T18" fmla="*/ 39 w 218"/>
                <a:gd name="T19" fmla="*/ 340 h 393"/>
                <a:gd name="T20" fmla="*/ 39 w 218"/>
                <a:gd name="T21" fmla="*/ 156 h 393"/>
                <a:gd name="T22" fmla="*/ 0 w 218"/>
                <a:gd name="T23" fmla="*/ 156 h 393"/>
                <a:gd name="T24" fmla="*/ 0 w 218"/>
                <a:gd name="T25" fmla="*/ 128 h 393"/>
                <a:gd name="T26" fmla="*/ 39 w 218"/>
                <a:gd name="T27" fmla="*/ 128 h 393"/>
                <a:gd name="T28" fmla="*/ 39 w 218"/>
                <a:gd name="T29" fmla="*/ 108 h 393"/>
                <a:gd name="T30" fmla="*/ 39 w 218"/>
                <a:gd name="T31" fmla="*/ 95 h 393"/>
                <a:gd name="T32" fmla="*/ 68 w 218"/>
                <a:gd name="T33" fmla="*/ 27 h 393"/>
                <a:gd name="T34" fmla="*/ 149 w 218"/>
                <a:gd name="T35" fmla="*/ 0 h 393"/>
                <a:gd name="T36" fmla="*/ 201 w 218"/>
                <a:gd name="T37" fmla="*/ 13 h 393"/>
                <a:gd name="T38" fmla="*/ 218 w 218"/>
                <a:gd name="T39" fmla="*/ 42 h 393"/>
                <a:gd name="T40" fmla="*/ 208 w 218"/>
                <a:gd name="T41" fmla="*/ 64 h 393"/>
                <a:gd name="T42" fmla="*/ 180 w 218"/>
                <a:gd name="T43" fmla="*/ 73 h 393"/>
                <a:gd name="T44" fmla="*/ 156 w 218"/>
                <a:gd name="T45" fmla="*/ 66 h 393"/>
                <a:gd name="T46" fmla="*/ 148 w 218"/>
                <a:gd name="T47" fmla="*/ 49 h 393"/>
                <a:gd name="T48" fmla="*/ 149 w 218"/>
                <a:gd name="T49" fmla="*/ 38 h 393"/>
                <a:gd name="T50" fmla="*/ 151 w 218"/>
                <a:gd name="T51" fmla="*/ 29 h 393"/>
                <a:gd name="T52" fmla="*/ 147 w 218"/>
                <a:gd name="T53" fmla="*/ 20 h 393"/>
                <a:gd name="T54" fmla="*/ 136 w 218"/>
                <a:gd name="T55" fmla="*/ 16 h 393"/>
                <a:gd name="T56" fmla="*/ 122 w 218"/>
                <a:gd name="T57" fmla="*/ 23 h 393"/>
                <a:gd name="T58" fmla="*/ 117 w 218"/>
                <a:gd name="T59" fmla="*/ 45 h 393"/>
                <a:gd name="T60" fmla="*/ 117 w 218"/>
                <a:gd name="T61" fmla="*/ 94 h 393"/>
                <a:gd name="T62" fmla="*/ 117 w 218"/>
                <a:gd name="T63" fmla="*/ 128 h 393"/>
                <a:gd name="T64" fmla="*/ 157 w 218"/>
                <a:gd name="T65" fmla="*/ 128 h 393"/>
                <a:gd name="T66" fmla="*/ 157 w 218"/>
                <a:gd name="T67" fmla="*/ 156 h 393"/>
                <a:gd name="T68" fmla="*/ 117 w 218"/>
                <a:gd name="T69" fmla="*/ 15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8" h="393">
                  <a:moveTo>
                    <a:pt x="117" y="156"/>
                  </a:moveTo>
                  <a:cubicBezTo>
                    <a:pt x="117" y="340"/>
                    <a:pt x="117" y="340"/>
                    <a:pt x="117" y="340"/>
                  </a:cubicBezTo>
                  <a:cubicBezTo>
                    <a:pt x="117" y="358"/>
                    <a:pt x="119" y="369"/>
                    <a:pt x="123" y="373"/>
                  </a:cubicBezTo>
                  <a:cubicBezTo>
                    <a:pt x="129" y="380"/>
                    <a:pt x="140" y="384"/>
                    <a:pt x="157" y="383"/>
                  </a:cubicBezTo>
                  <a:cubicBezTo>
                    <a:pt x="157" y="393"/>
                    <a:pt x="157" y="393"/>
                    <a:pt x="157" y="393"/>
                  </a:cubicBezTo>
                  <a:cubicBezTo>
                    <a:pt x="0" y="393"/>
                    <a:pt x="0" y="393"/>
                    <a:pt x="0" y="393"/>
                  </a:cubicBezTo>
                  <a:cubicBezTo>
                    <a:pt x="0" y="383"/>
                    <a:pt x="0" y="383"/>
                    <a:pt x="0" y="383"/>
                  </a:cubicBezTo>
                  <a:cubicBezTo>
                    <a:pt x="12" y="383"/>
                    <a:pt x="21" y="381"/>
                    <a:pt x="26" y="379"/>
                  </a:cubicBezTo>
                  <a:cubicBezTo>
                    <a:pt x="31" y="376"/>
                    <a:pt x="34" y="373"/>
                    <a:pt x="36" y="368"/>
                  </a:cubicBezTo>
                  <a:cubicBezTo>
                    <a:pt x="38" y="364"/>
                    <a:pt x="39" y="354"/>
                    <a:pt x="39" y="340"/>
                  </a:cubicBezTo>
                  <a:cubicBezTo>
                    <a:pt x="39" y="156"/>
                    <a:pt x="39" y="156"/>
                    <a:pt x="39" y="156"/>
                  </a:cubicBezTo>
                  <a:cubicBezTo>
                    <a:pt x="0" y="156"/>
                    <a:pt x="0" y="156"/>
                    <a:pt x="0" y="156"/>
                  </a:cubicBezTo>
                  <a:cubicBezTo>
                    <a:pt x="0" y="128"/>
                    <a:pt x="0" y="128"/>
                    <a:pt x="0" y="128"/>
                  </a:cubicBezTo>
                  <a:cubicBezTo>
                    <a:pt x="39" y="128"/>
                    <a:pt x="39" y="128"/>
                    <a:pt x="39" y="128"/>
                  </a:cubicBezTo>
                  <a:cubicBezTo>
                    <a:pt x="39" y="108"/>
                    <a:pt x="39" y="108"/>
                    <a:pt x="39" y="108"/>
                  </a:cubicBezTo>
                  <a:cubicBezTo>
                    <a:pt x="39" y="95"/>
                    <a:pt x="39" y="95"/>
                    <a:pt x="39" y="95"/>
                  </a:cubicBezTo>
                  <a:cubicBezTo>
                    <a:pt x="39" y="68"/>
                    <a:pt x="49" y="45"/>
                    <a:pt x="68" y="27"/>
                  </a:cubicBezTo>
                  <a:cubicBezTo>
                    <a:pt x="88" y="9"/>
                    <a:pt x="115" y="0"/>
                    <a:pt x="149" y="0"/>
                  </a:cubicBezTo>
                  <a:cubicBezTo>
                    <a:pt x="173" y="0"/>
                    <a:pt x="190" y="4"/>
                    <a:pt x="201" y="13"/>
                  </a:cubicBezTo>
                  <a:cubicBezTo>
                    <a:pt x="212" y="21"/>
                    <a:pt x="218" y="31"/>
                    <a:pt x="218" y="42"/>
                  </a:cubicBezTo>
                  <a:cubicBezTo>
                    <a:pt x="218" y="50"/>
                    <a:pt x="215" y="58"/>
                    <a:pt x="208" y="64"/>
                  </a:cubicBezTo>
                  <a:cubicBezTo>
                    <a:pt x="201" y="70"/>
                    <a:pt x="191" y="73"/>
                    <a:pt x="180" y="73"/>
                  </a:cubicBezTo>
                  <a:cubicBezTo>
                    <a:pt x="170" y="73"/>
                    <a:pt x="162" y="71"/>
                    <a:pt x="156" y="66"/>
                  </a:cubicBezTo>
                  <a:cubicBezTo>
                    <a:pt x="151" y="60"/>
                    <a:pt x="148" y="55"/>
                    <a:pt x="148" y="49"/>
                  </a:cubicBezTo>
                  <a:cubicBezTo>
                    <a:pt x="148" y="47"/>
                    <a:pt x="148" y="43"/>
                    <a:pt x="149" y="38"/>
                  </a:cubicBezTo>
                  <a:cubicBezTo>
                    <a:pt x="150" y="35"/>
                    <a:pt x="151" y="32"/>
                    <a:pt x="151" y="29"/>
                  </a:cubicBezTo>
                  <a:cubicBezTo>
                    <a:pt x="151" y="25"/>
                    <a:pt x="149" y="22"/>
                    <a:pt x="147" y="20"/>
                  </a:cubicBezTo>
                  <a:cubicBezTo>
                    <a:pt x="144" y="17"/>
                    <a:pt x="140" y="16"/>
                    <a:pt x="136" y="16"/>
                  </a:cubicBezTo>
                  <a:cubicBezTo>
                    <a:pt x="131" y="16"/>
                    <a:pt x="126" y="18"/>
                    <a:pt x="122" y="23"/>
                  </a:cubicBezTo>
                  <a:cubicBezTo>
                    <a:pt x="119" y="27"/>
                    <a:pt x="117" y="35"/>
                    <a:pt x="117" y="45"/>
                  </a:cubicBezTo>
                  <a:cubicBezTo>
                    <a:pt x="117" y="94"/>
                    <a:pt x="117" y="94"/>
                    <a:pt x="117" y="94"/>
                  </a:cubicBezTo>
                  <a:cubicBezTo>
                    <a:pt x="117" y="128"/>
                    <a:pt x="117" y="128"/>
                    <a:pt x="117" y="128"/>
                  </a:cubicBezTo>
                  <a:cubicBezTo>
                    <a:pt x="157" y="128"/>
                    <a:pt x="157" y="128"/>
                    <a:pt x="157" y="128"/>
                  </a:cubicBezTo>
                  <a:cubicBezTo>
                    <a:pt x="157" y="156"/>
                    <a:pt x="157" y="156"/>
                    <a:pt x="157" y="156"/>
                  </a:cubicBezTo>
                  <a:lnTo>
                    <a:pt x="117"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1" name="Freeform 264"/>
            <p:cNvSpPr>
              <a:spLocks/>
            </p:cNvSpPr>
            <p:nvPr userDrawn="1"/>
          </p:nvSpPr>
          <p:spPr bwMode="auto">
            <a:xfrm>
              <a:off x="482" y="5254"/>
              <a:ext cx="827" cy="907"/>
            </a:xfrm>
            <a:custGeom>
              <a:avLst/>
              <a:gdLst>
                <a:gd name="T0" fmla="*/ 147 w 350"/>
                <a:gd name="T1" fmla="*/ 22 h 384"/>
                <a:gd name="T2" fmla="*/ 147 w 350"/>
                <a:gd name="T3" fmla="*/ 178 h 384"/>
                <a:gd name="T4" fmla="*/ 154 w 350"/>
                <a:gd name="T5" fmla="*/ 178 h 384"/>
                <a:gd name="T6" fmla="*/ 207 w 350"/>
                <a:gd name="T7" fmla="*/ 155 h 384"/>
                <a:gd name="T8" fmla="*/ 228 w 350"/>
                <a:gd name="T9" fmla="*/ 87 h 384"/>
                <a:gd name="T10" fmla="*/ 239 w 350"/>
                <a:gd name="T11" fmla="*/ 87 h 384"/>
                <a:gd name="T12" fmla="*/ 239 w 350"/>
                <a:gd name="T13" fmla="*/ 289 h 384"/>
                <a:gd name="T14" fmla="*/ 228 w 350"/>
                <a:gd name="T15" fmla="*/ 289 h 384"/>
                <a:gd name="T16" fmla="*/ 214 w 350"/>
                <a:gd name="T17" fmla="*/ 235 h 384"/>
                <a:gd name="T18" fmla="*/ 189 w 350"/>
                <a:gd name="T19" fmla="*/ 207 h 384"/>
                <a:gd name="T20" fmla="*/ 147 w 350"/>
                <a:gd name="T21" fmla="*/ 200 h 384"/>
                <a:gd name="T22" fmla="*/ 147 w 350"/>
                <a:gd name="T23" fmla="*/ 308 h 384"/>
                <a:gd name="T24" fmla="*/ 149 w 350"/>
                <a:gd name="T25" fmla="*/ 347 h 384"/>
                <a:gd name="T26" fmla="*/ 159 w 350"/>
                <a:gd name="T27" fmla="*/ 358 h 384"/>
                <a:gd name="T28" fmla="*/ 183 w 350"/>
                <a:gd name="T29" fmla="*/ 363 h 384"/>
                <a:gd name="T30" fmla="*/ 206 w 350"/>
                <a:gd name="T31" fmla="*/ 363 h 384"/>
                <a:gd name="T32" fmla="*/ 293 w 350"/>
                <a:gd name="T33" fmla="*/ 338 h 384"/>
                <a:gd name="T34" fmla="*/ 339 w 350"/>
                <a:gd name="T35" fmla="*/ 262 h 384"/>
                <a:gd name="T36" fmla="*/ 350 w 350"/>
                <a:gd name="T37" fmla="*/ 262 h 384"/>
                <a:gd name="T38" fmla="*/ 332 w 350"/>
                <a:gd name="T39" fmla="*/ 384 h 384"/>
                <a:gd name="T40" fmla="*/ 0 w 350"/>
                <a:gd name="T41" fmla="*/ 384 h 384"/>
                <a:gd name="T42" fmla="*/ 0 w 350"/>
                <a:gd name="T43" fmla="*/ 374 h 384"/>
                <a:gd name="T44" fmla="*/ 13 w 350"/>
                <a:gd name="T45" fmla="*/ 374 h 384"/>
                <a:gd name="T46" fmla="*/ 40 w 350"/>
                <a:gd name="T47" fmla="*/ 368 h 384"/>
                <a:gd name="T48" fmla="*/ 51 w 350"/>
                <a:gd name="T49" fmla="*/ 354 h 384"/>
                <a:gd name="T50" fmla="*/ 54 w 350"/>
                <a:gd name="T51" fmla="*/ 318 h 384"/>
                <a:gd name="T52" fmla="*/ 54 w 350"/>
                <a:gd name="T53" fmla="*/ 65 h 384"/>
                <a:gd name="T54" fmla="*/ 53 w 350"/>
                <a:gd name="T55" fmla="*/ 33 h 384"/>
                <a:gd name="T56" fmla="*/ 42 w 350"/>
                <a:gd name="T57" fmla="*/ 18 h 384"/>
                <a:gd name="T58" fmla="*/ 13 w 350"/>
                <a:gd name="T59" fmla="*/ 10 h 384"/>
                <a:gd name="T60" fmla="*/ 0 w 350"/>
                <a:gd name="T61" fmla="*/ 10 h 384"/>
                <a:gd name="T62" fmla="*/ 0 w 350"/>
                <a:gd name="T63" fmla="*/ 0 h 384"/>
                <a:gd name="T64" fmla="*/ 322 w 350"/>
                <a:gd name="T65" fmla="*/ 0 h 384"/>
                <a:gd name="T66" fmla="*/ 322 w 350"/>
                <a:gd name="T67" fmla="*/ 113 h 384"/>
                <a:gd name="T68" fmla="*/ 311 w 350"/>
                <a:gd name="T69" fmla="*/ 113 h 384"/>
                <a:gd name="T70" fmla="*/ 288 w 350"/>
                <a:gd name="T71" fmla="*/ 53 h 384"/>
                <a:gd name="T72" fmla="*/ 246 w 350"/>
                <a:gd name="T73" fmla="*/ 27 h 384"/>
                <a:gd name="T74" fmla="*/ 186 w 350"/>
                <a:gd name="T75" fmla="*/ 22 h 384"/>
                <a:gd name="T76" fmla="*/ 147 w 350"/>
                <a:gd name="T77" fmla="*/ 2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0" h="384">
                  <a:moveTo>
                    <a:pt x="147" y="22"/>
                  </a:moveTo>
                  <a:cubicBezTo>
                    <a:pt x="147" y="178"/>
                    <a:pt x="147" y="178"/>
                    <a:pt x="147" y="178"/>
                  </a:cubicBezTo>
                  <a:cubicBezTo>
                    <a:pt x="154" y="178"/>
                    <a:pt x="154" y="178"/>
                    <a:pt x="154" y="178"/>
                  </a:cubicBezTo>
                  <a:cubicBezTo>
                    <a:pt x="179" y="178"/>
                    <a:pt x="196" y="171"/>
                    <a:pt x="207" y="155"/>
                  </a:cubicBezTo>
                  <a:cubicBezTo>
                    <a:pt x="218" y="140"/>
                    <a:pt x="225" y="117"/>
                    <a:pt x="228" y="87"/>
                  </a:cubicBezTo>
                  <a:cubicBezTo>
                    <a:pt x="239" y="87"/>
                    <a:pt x="239" y="87"/>
                    <a:pt x="239" y="87"/>
                  </a:cubicBezTo>
                  <a:cubicBezTo>
                    <a:pt x="239" y="289"/>
                    <a:pt x="239" y="289"/>
                    <a:pt x="239" y="289"/>
                  </a:cubicBezTo>
                  <a:cubicBezTo>
                    <a:pt x="228" y="289"/>
                    <a:pt x="228" y="289"/>
                    <a:pt x="228" y="289"/>
                  </a:cubicBezTo>
                  <a:cubicBezTo>
                    <a:pt x="226" y="267"/>
                    <a:pt x="221" y="249"/>
                    <a:pt x="214" y="235"/>
                  </a:cubicBezTo>
                  <a:cubicBezTo>
                    <a:pt x="207" y="221"/>
                    <a:pt x="198" y="212"/>
                    <a:pt x="189" y="207"/>
                  </a:cubicBezTo>
                  <a:cubicBezTo>
                    <a:pt x="179" y="202"/>
                    <a:pt x="165" y="200"/>
                    <a:pt x="147" y="200"/>
                  </a:cubicBezTo>
                  <a:cubicBezTo>
                    <a:pt x="147" y="308"/>
                    <a:pt x="147" y="308"/>
                    <a:pt x="147" y="308"/>
                  </a:cubicBezTo>
                  <a:cubicBezTo>
                    <a:pt x="147" y="329"/>
                    <a:pt x="148" y="342"/>
                    <a:pt x="149" y="347"/>
                  </a:cubicBezTo>
                  <a:cubicBezTo>
                    <a:pt x="151" y="351"/>
                    <a:pt x="154" y="355"/>
                    <a:pt x="159" y="358"/>
                  </a:cubicBezTo>
                  <a:cubicBezTo>
                    <a:pt x="164" y="361"/>
                    <a:pt x="172" y="363"/>
                    <a:pt x="183" y="363"/>
                  </a:cubicBezTo>
                  <a:cubicBezTo>
                    <a:pt x="206" y="363"/>
                    <a:pt x="206" y="363"/>
                    <a:pt x="206" y="363"/>
                  </a:cubicBezTo>
                  <a:cubicBezTo>
                    <a:pt x="242" y="363"/>
                    <a:pt x="271" y="355"/>
                    <a:pt x="293" y="338"/>
                  </a:cubicBezTo>
                  <a:cubicBezTo>
                    <a:pt x="314" y="321"/>
                    <a:pt x="330" y="296"/>
                    <a:pt x="339" y="262"/>
                  </a:cubicBezTo>
                  <a:cubicBezTo>
                    <a:pt x="350" y="262"/>
                    <a:pt x="350" y="262"/>
                    <a:pt x="350" y="262"/>
                  </a:cubicBezTo>
                  <a:cubicBezTo>
                    <a:pt x="332" y="384"/>
                    <a:pt x="332" y="384"/>
                    <a:pt x="332" y="384"/>
                  </a:cubicBezTo>
                  <a:cubicBezTo>
                    <a:pt x="0" y="384"/>
                    <a:pt x="0" y="384"/>
                    <a:pt x="0" y="384"/>
                  </a:cubicBezTo>
                  <a:cubicBezTo>
                    <a:pt x="0" y="374"/>
                    <a:pt x="0" y="374"/>
                    <a:pt x="0" y="374"/>
                  </a:cubicBezTo>
                  <a:cubicBezTo>
                    <a:pt x="13" y="374"/>
                    <a:pt x="13" y="374"/>
                    <a:pt x="13" y="374"/>
                  </a:cubicBezTo>
                  <a:cubicBezTo>
                    <a:pt x="24" y="374"/>
                    <a:pt x="33" y="372"/>
                    <a:pt x="40" y="368"/>
                  </a:cubicBezTo>
                  <a:cubicBezTo>
                    <a:pt x="45" y="365"/>
                    <a:pt x="48" y="361"/>
                    <a:pt x="51" y="354"/>
                  </a:cubicBezTo>
                  <a:cubicBezTo>
                    <a:pt x="53" y="350"/>
                    <a:pt x="54" y="338"/>
                    <a:pt x="54" y="318"/>
                  </a:cubicBezTo>
                  <a:cubicBezTo>
                    <a:pt x="54" y="65"/>
                    <a:pt x="54" y="65"/>
                    <a:pt x="54" y="65"/>
                  </a:cubicBezTo>
                  <a:cubicBezTo>
                    <a:pt x="54" y="48"/>
                    <a:pt x="54" y="37"/>
                    <a:pt x="53" y="33"/>
                  </a:cubicBezTo>
                  <a:cubicBezTo>
                    <a:pt x="51" y="27"/>
                    <a:pt x="47" y="22"/>
                    <a:pt x="42" y="18"/>
                  </a:cubicBezTo>
                  <a:cubicBezTo>
                    <a:pt x="35" y="13"/>
                    <a:pt x="25" y="10"/>
                    <a:pt x="13" y="10"/>
                  </a:cubicBezTo>
                  <a:cubicBezTo>
                    <a:pt x="0" y="10"/>
                    <a:pt x="0" y="10"/>
                    <a:pt x="0" y="10"/>
                  </a:cubicBezTo>
                  <a:cubicBezTo>
                    <a:pt x="0" y="0"/>
                    <a:pt x="0" y="0"/>
                    <a:pt x="0" y="0"/>
                  </a:cubicBezTo>
                  <a:cubicBezTo>
                    <a:pt x="322" y="0"/>
                    <a:pt x="322" y="0"/>
                    <a:pt x="322" y="0"/>
                  </a:cubicBezTo>
                  <a:cubicBezTo>
                    <a:pt x="322" y="113"/>
                    <a:pt x="322" y="113"/>
                    <a:pt x="322" y="113"/>
                  </a:cubicBezTo>
                  <a:cubicBezTo>
                    <a:pt x="311" y="113"/>
                    <a:pt x="311" y="113"/>
                    <a:pt x="311" y="113"/>
                  </a:cubicBezTo>
                  <a:cubicBezTo>
                    <a:pt x="306" y="85"/>
                    <a:pt x="298" y="66"/>
                    <a:pt x="288" y="53"/>
                  </a:cubicBezTo>
                  <a:cubicBezTo>
                    <a:pt x="278" y="41"/>
                    <a:pt x="264" y="32"/>
                    <a:pt x="246" y="27"/>
                  </a:cubicBezTo>
                  <a:cubicBezTo>
                    <a:pt x="235" y="23"/>
                    <a:pt x="215" y="22"/>
                    <a:pt x="186" y="22"/>
                  </a:cubicBezTo>
                  <a:lnTo>
                    <a:pt x="14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2" name="Freeform 265"/>
            <p:cNvSpPr>
              <a:spLocks noEditPoints="1"/>
            </p:cNvSpPr>
            <p:nvPr userDrawn="1"/>
          </p:nvSpPr>
          <p:spPr bwMode="auto">
            <a:xfrm>
              <a:off x="1382" y="5254"/>
              <a:ext cx="678" cy="926"/>
            </a:xfrm>
            <a:custGeom>
              <a:avLst/>
              <a:gdLst>
                <a:gd name="T0" fmla="*/ 255 w 287"/>
                <a:gd name="T1" fmla="*/ 0 h 392"/>
                <a:gd name="T2" fmla="*/ 255 w 287"/>
                <a:gd name="T3" fmla="*/ 305 h 392"/>
                <a:gd name="T4" fmla="*/ 257 w 287"/>
                <a:gd name="T5" fmla="*/ 341 h 392"/>
                <a:gd name="T6" fmla="*/ 265 w 287"/>
                <a:gd name="T7" fmla="*/ 355 h 392"/>
                <a:gd name="T8" fmla="*/ 287 w 287"/>
                <a:gd name="T9" fmla="*/ 361 h 392"/>
                <a:gd name="T10" fmla="*/ 287 w 287"/>
                <a:gd name="T11" fmla="*/ 370 h 392"/>
                <a:gd name="T12" fmla="*/ 175 w 287"/>
                <a:gd name="T13" fmla="*/ 392 h 392"/>
                <a:gd name="T14" fmla="*/ 175 w 287"/>
                <a:gd name="T15" fmla="*/ 350 h 392"/>
                <a:gd name="T16" fmla="*/ 140 w 287"/>
                <a:gd name="T17" fmla="*/ 383 h 392"/>
                <a:gd name="T18" fmla="*/ 104 w 287"/>
                <a:gd name="T19" fmla="*/ 392 h 392"/>
                <a:gd name="T20" fmla="*/ 24 w 287"/>
                <a:gd name="T21" fmla="*/ 347 h 392"/>
                <a:gd name="T22" fmla="*/ 0 w 287"/>
                <a:gd name="T23" fmla="*/ 256 h 392"/>
                <a:gd name="T24" fmla="*/ 15 w 287"/>
                <a:gd name="T25" fmla="*/ 180 h 392"/>
                <a:gd name="T26" fmla="*/ 55 w 287"/>
                <a:gd name="T27" fmla="*/ 128 h 392"/>
                <a:gd name="T28" fmla="*/ 110 w 287"/>
                <a:gd name="T29" fmla="*/ 111 h 392"/>
                <a:gd name="T30" fmla="*/ 144 w 287"/>
                <a:gd name="T31" fmla="*/ 118 h 392"/>
                <a:gd name="T32" fmla="*/ 175 w 287"/>
                <a:gd name="T33" fmla="*/ 144 h 392"/>
                <a:gd name="T34" fmla="*/ 175 w 287"/>
                <a:gd name="T35" fmla="*/ 64 h 392"/>
                <a:gd name="T36" fmla="*/ 173 w 287"/>
                <a:gd name="T37" fmla="*/ 28 h 392"/>
                <a:gd name="T38" fmla="*/ 163 w 287"/>
                <a:gd name="T39" fmla="*/ 15 h 392"/>
                <a:gd name="T40" fmla="*/ 137 w 287"/>
                <a:gd name="T41" fmla="*/ 11 h 392"/>
                <a:gd name="T42" fmla="*/ 137 w 287"/>
                <a:gd name="T43" fmla="*/ 0 h 392"/>
                <a:gd name="T44" fmla="*/ 255 w 287"/>
                <a:gd name="T45" fmla="*/ 0 h 392"/>
                <a:gd name="T46" fmla="*/ 175 w 287"/>
                <a:gd name="T47" fmla="*/ 179 h 392"/>
                <a:gd name="T48" fmla="*/ 124 w 287"/>
                <a:gd name="T49" fmla="*/ 139 h 392"/>
                <a:gd name="T50" fmla="*/ 107 w 287"/>
                <a:gd name="T51" fmla="*/ 145 h 392"/>
                <a:gd name="T52" fmla="*/ 90 w 287"/>
                <a:gd name="T53" fmla="*/ 176 h 392"/>
                <a:gd name="T54" fmla="*/ 83 w 287"/>
                <a:gd name="T55" fmla="*/ 243 h 392"/>
                <a:gd name="T56" fmla="*/ 90 w 287"/>
                <a:gd name="T57" fmla="*/ 318 h 392"/>
                <a:gd name="T58" fmla="*/ 110 w 287"/>
                <a:gd name="T59" fmla="*/ 353 h 392"/>
                <a:gd name="T60" fmla="*/ 128 w 287"/>
                <a:gd name="T61" fmla="*/ 358 h 392"/>
                <a:gd name="T62" fmla="*/ 175 w 287"/>
                <a:gd name="T63" fmla="*/ 319 h 392"/>
                <a:gd name="T64" fmla="*/ 175 w 287"/>
                <a:gd name="T65" fmla="*/ 17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7" h="392">
                  <a:moveTo>
                    <a:pt x="255" y="0"/>
                  </a:moveTo>
                  <a:cubicBezTo>
                    <a:pt x="255" y="305"/>
                    <a:pt x="255" y="305"/>
                    <a:pt x="255" y="305"/>
                  </a:cubicBezTo>
                  <a:cubicBezTo>
                    <a:pt x="255" y="325"/>
                    <a:pt x="255" y="338"/>
                    <a:pt x="257" y="341"/>
                  </a:cubicBezTo>
                  <a:cubicBezTo>
                    <a:pt x="258" y="348"/>
                    <a:pt x="261" y="352"/>
                    <a:pt x="265" y="355"/>
                  </a:cubicBezTo>
                  <a:cubicBezTo>
                    <a:pt x="269" y="358"/>
                    <a:pt x="277" y="360"/>
                    <a:pt x="287" y="361"/>
                  </a:cubicBezTo>
                  <a:cubicBezTo>
                    <a:pt x="287" y="370"/>
                    <a:pt x="287" y="370"/>
                    <a:pt x="287" y="370"/>
                  </a:cubicBezTo>
                  <a:cubicBezTo>
                    <a:pt x="175" y="392"/>
                    <a:pt x="175" y="392"/>
                    <a:pt x="175" y="392"/>
                  </a:cubicBezTo>
                  <a:cubicBezTo>
                    <a:pt x="175" y="350"/>
                    <a:pt x="175" y="350"/>
                    <a:pt x="175" y="350"/>
                  </a:cubicBezTo>
                  <a:cubicBezTo>
                    <a:pt x="162" y="366"/>
                    <a:pt x="150" y="377"/>
                    <a:pt x="140" y="383"/>
                  </a:cubicBezTo>
                  <a:cubicBezTo>
                    <a:pt x="129" y="389"/>
                    <a:pt x="117" y="392"/>
                    <a:pt x="104" y="392"/>
                  </a:cubicBezTo>
                  <a:cubicBezTo>
                    <a:pt x="70" y="392"/>
                    <a:pt x="43" y="377"/>
                    <a:pt x="24" y="347"/>
                  </a:cubicBezTo>
                  <a:cubicBezTo>
                    <a:pt x="8" y="322"/>
                    <a:pt x="0" y="292"/>
                    <a:pt x="0" y="256"/>
                  </a:cubicBezTo>
                  <a:cubicBezTo>
                    <a:pt x="0" y="228"/>
                    <a:pt x="5" y="202"/>
                    <a:pt x="15" y="180"/>
                  </a:cubicBezTo>
                  <a:cubicBezTo>
                    <a:pt x="24" y="157"/>
                    <a:pt x="38" y="140"/>
                    <a:pt x="55" y="128"/>
                  </a:cubicBezTo>
                  <a:cubicBezTo>
                    <a:pt x="72" y="117"/>
                    <a:pt x="91" y="111"/>
                    <a:pt x="110" y="111"/>
                  </a:cubicBezTo>
                  <a:cubicBezTo>
                    <a:pt x="123" y="111"/>
                    <a:pt x="134" y="113"/>
                    <a:pt x="144" y="118"/>
                  </a:cubicBezTo>
                  <a:cubicBezTo>
                    <a:pt x="154" y="123"/>
                    <a:pt x="164" y="132"/>
                    <a:pt x="175" y="144"/>
                  </a:cubicBezTo>
                  <a:cubicBezTo>
                    <a:pt x="175" y="64"/>
                    <a:pt x="175" y="64"/>
                    <a:pt x="175" y="64"/>
                  </a:cubicBezTo>
                  <a:cubicBezTo>
                    <a:pt x="175" y="44"/>
                    <a:pt x="175" y="32"/>
                    <a:pt x="173" y="28"/>
                  </a:cubicBezTo>
                  <a:cubicBezTo>
                    <a:pt x="171" y="22"/>
                    <a:pt x="167" y="18"/>
                    <a:pt x="163" y="15"/>
                  </a:cubicBezTo>
                  <a:cubicBezTo>
                    <a:pt x="158" y="13"/>
                    <a:pt x="150" y="11"/>
                    <a:pt x="137" y="11"/>
                  </a:cubicBezTo>
                  <a:cubicBezTo>
                    <a:pt x="137" y="0"/>
                    <a:pt x="137" y="0"/>
                    <a:pt x="137" y="0"/>
                  </a:cubicBezTo>
                  <a:lnTo>
                    <a:pt x="255" y="0"/>
                  </a:lnTo>
                  <a:close/>
                  <a:moveTo>
                    <a:pt x="175" y="179"/>
                  </a:moveTo>
                  <a:cubicBezTo>
                    <a:pt x="161" y="153"/>
                    <a:pt x="144" y="139"/>
                    <a:pt x="124" y="139"/>
                  </a:cubicBezTo>
                  <a:cubicBezTo>
                    <a:pt x="117" y="139"/>
                    <a:pt x="111" y="141"/>
                    <a:pt x="107" y="145"/>
                  </a:cubicBezTo>
                  <a:cubicBezTo>
                    <a:pt x="100" y="151"/>
                    <a:pt x="94" y="161"/>
                    <a:pt x="90" y="176"/>
                  </a:cubicBezTo>
                  <a:cubicBezTo>
                    <a:pt x="85" y="190"/>
                    <a:pt x="83" y="213"/>
                    <a:pt x="83" y="243"/>
                  </a:cubicBezTo>
                  <a:cubicBezTo>
                    <a:pt x="83" y="277"/>
                    <a:pt x="85" y="302"/>
                    <a:pt x="90" y="318"/>
                  </a:cubicBezTo>
                  <a:cubicBezTo>
                    <a:pt x="95" y="334"/>
                    <a:pt x="102" y="346"/>
                    <a:pt x="110" y="353"/>
                  </a:cubicBezTo>
                  <a:cubicBezTo>
                    <a:pt x="115" y="356"/>
                    <a:pt x="121" y="358"/>
                    <a:pt x="128" y="358"/>
                  </a:cubicBezTo>
                  <a:cubicBezTo>
                    <a:pt x="145" y="358"/>
                    <a:pt x="161" y="345"/>
                    <a:pt x="175" y="319"/>
                  </a:cubicBezTo>
                  <a:lnTo>
                    <a:pt x="175"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3" name="Freeform 266"/>
            <p:cNvSpPr>
              <a:spLocks/>
            </p:cNvSpPr>
            <p:nvPr userDrawn="1"/>
          </p:nvSpPr>
          <p:spPr bwMode="auto">
            <a:xfrm>
              <a:off x="2093" y="5535"/>
              <a:ext cx="676" cy="645"/>
            </a:xfrm>
            <a:custGeom>
              <a:avLst/>
              <a:gdLst>
                <a:gd name="T0" fmla="*/ 258 w 286"/>
                <a:gd name="T1" fmla="*/ 0 h 273"/>
                <a:gd name="T2" fmla="*/ 258 w 286"/>
                <a:gd name="T3" fmla="*/ 208 h 273"/>
                <a:gd name="T4" fmla="*/ 264 w 286"/>
                <a:gd name="T5" fmla="*/ 245 h 273"/>
                <a:gd name="T6" fmla="*/ 286 w 286"/>
                <a:gd name="T7" fmla="*/ 255 h 273"/>
                <a:gd name="T8" fmla="*/ 286 w 286"/>
                <a:gd name="T9" fmla="*/ 265 h 273"/>
                <a:gd name="T10" fmla="*/ 178 w 286"/>
                <a:gd name="T11" fmla="*/ 265 h 273"/>
                <a:gd name="T12" fmla="*/ 178 w 286"/>
                <a:gd name="T13" fmla="*/ 230 h 273"/>
                <a:gd name="T14" fmla="*/ 140 w 286"/>
                <a:gd name="T15" fmla="*/ 263 h 273"/>
                <a:gd name="T16" fmla="*/ 98 w 286"/>
                <a:gd name="T17" fmla="*/ 273 h 273"/>
                <a:gd name="T18" fmla="*/ 58 w 286"/>
                <a:gd name="T19" fmla="*/ 259 h 273"/>
                <a:gd name="T20" fmla="*/ 35 w 286"/>
                <a:gd name="T21" fmla="*/ 227 h 273"/>
                <a:gd name="T22" fmla="*/ 29 w 286"/>
                <a:gd name="T23" fmla="*/ 163 h 273"/>
                <a:gd name="T24" fmla="*/ 29 w 286"/>
                <a:gd name="T25" fmla="*/ 58 h 273"/>
                <a:gd name="T26" fmla="*/ 23 w 286"/>
                <a:gd name="T27" fmla="*/ 20 h 273"/>
                <a:gd name="T28" fmla="*/ 0 w 286"/>
                <a:gd name="T29" fmla="*/ 10 h 273"/>
                <a:gd name="T30" fmla="*/ 0 w 286"/>
                <a:gd name="T31" fmla="*/ 0 h 273"/>
                <a:gd name="T32" fmla="*/ 108 w 286"/>
                <a:gd name="T33" fmla="*/ 0 h 273"/>
                <a:gd name="T34" fmla="*/ 108 w 286"/>
                <a:gd name="T35" fmla="*/ 181 h 273"/>
                <a:gd name="T36" fmla="*/ 111 w 286"/>
                <a:gd name="T37" fmla="*/ 218 h 273"/>
                <a:gd name="T38" fmla="*/ 119 w 286"/>
                <a:gd name="T39" fmla="*/ 230 h 273"/>
                <a:gd name="T40" fmla="*/ 133 w 286"/>
                <a:gd name="T41" fmla="*/ 235 h 273"/>
                <a:gd name="T42" fmla="*/ 151 w 286"/>
                <a:gd name="T43" fmla="*/ 229 h 273"/>
                <a:gd name="T44" fmla="*/ 178 w 286"/>
                <a:gd name="T45" fmla="*/ 199 h 273"/>
                <a:gd name="T46" fmla="*/ 178 w 286"/>
                <a:gd name="T47" fmla="*/ 58 h 273"/>
                <a:gd name="T48" fmla="*/ 173 w 286"/>
                <a:gd name="T49" fmla="*/ 20 h 273"/>
                <a:gd name="T50" fmla="*/ 150 w 286"/>
                <a:gd name="T51" fmla="*/ 10 h 273"/>
                <a:gd name="T52" fmla="*/ 150 w 286"/>
                <a:gd name="T53" fmla="*/ 0 h 273"/>
                <a:gd name="T54" fmla="*/ 258 w 286"/>
                <a:gd name="T5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6" h="273">
                  <a:moveTo>
                    <a:pt x="258" y="0"/>
                  </a:moveTo>
                  <a:cubicBezTo>
                    <a:pt x="258" y="208"/>
                    <a:pt x="258" y="208"/>
                    <a:pt x="258" y="208"/>
                  </a:cubicBezTo>
                  <a:cubicBezTo>
                    <a:pt x="258" y="228"/>
                    <a:pt x="260" y="240"/>
                    <a:pt x="264" y="245"/>
                  </a:cubicBezTo>
                  <a:cubicBezTo>
                    <a:pt x="267" y="250"/>
                    <a:pt x="275" y="254"/>
                    <a:pt x="286" y="255"/>
                  </a:cubicBezTo>
                  <a:cubicBezTo>
                    <a:pt x="286" y="265"/>
                    <a:pt x="286" y="265"/>
                    <a:pt x="286" y="265"/>
                  </a:cubicBezTo>
                  <a:cubicBezTo>
                    <a:pt x="178" y="265"/>
                    <a:pt x="178" y="265"/>
                    <a:pt x="178" y="265"/>
                  </a:cubicBezTo>
                  <a:cubicBezTo>
                    <a:pt x="178" y="230"/>
                    <a:pt x="178" y="230"/>
                    <a:pt x="178" y="230"/>
                  </a:cubicBezTo>
                  <a:cubicBezTo>
                    <a:pt x="166" y="245"/>
                    <a:pt x="153" y="256"/>
                    <a:pt x="140" y="263"/>
                  </a:cubicBezTo>
                  <a:cubicBezTo>
                    <a:pt x="128" y="270"/>
                    <a:pt x="114" y="273"/>
                    <a:pt x="98" y="273"/>
                  </a:cubicBezTo>
                  <a:cubicBezTo>
                    <a:pt x="83" y="273"/>
                    <a:pt x="70" y="269"/>
                    <a:pt x="58" y="259"/>
                  </a:cubicBezTo>
                  <a:cubicBezTo>
                    <a:pt x="46" y="250"/>
                    <a:pt x="39" y="239"/>
                    <a:pt x="35" y="227"/>
                  </a:cubicBezTo>
                  <a:cubicBezTo>
                    <a:pt x="31" y="215"/>
                    <a:pt x="29" y="193"/>
                    <a:pt x="29" y="163"/>
                  </a:cubicBezTo>
                  <a:cubicBezTo>
                    <a:pt x="29" y="58"/>
                    <a:pt x="29" y="58"/>
                    <a:pt x="29" y="58"/>
                  </a:cubicBezTo>
                  <a:cubicBezTo>
                    <a:pt x="29" y="38"/>
                    <a:pt x="27" y="25"/>
                    <a:pt x="23" y="20"/>
                  </a:cubicBezTo>
                  <a:cubicBezTo>
                    <a:pt x="19" y="15"/>
                    <a:pt x="12" y="12"/>
                    <a:pt x="0" y="10"/>
                  </a:cubicBezTo>
                  <a:cubicBezTo>
                    <a:pt x="0" y="0"/>
                    <a:pt x="0" y="0"/>
                    <a:pt x="0" y="0"/>
                  </a:cubicBezTo>
                  <a:cubicBezTo>
                    <a:pt x="108" y="0"/>
                    <a:pt x="108" y="0"/>
                    <a:pt x="108" y="0"/>
                  </a:cubicBezTo>
                  <a:cubicBezTo>
                    <a:pt x="108" y="181"/>
                    <a:pt x="108" y="181"/>
                    <a:pt x="108" y="181"/>
                  </a:cubicBezTo>
                  <a:cubicBezTo>
                    <a:pt x="108" y="200"/>
                    <a:pt x="109" y="212"/>
                    <a:pt x="111" y="218"/>
                  </a:cubicBezTo>
                  <a:cubicBezTo>
                    <a:pt x="113" y="223"/>
                    <a:pt x="115" y="227"/>
                    <a:pt x="119" y="230"/>
                  </a:cubicBezTo>
                  <a:cubicBezTo>
                    <a:pt x="123" y="233"/>
                    <a:pt x="128" y="235"/>
                    <a:pt x="133" y="235"/>
                  </a:cubicBezTo>
                  <a:cubicBezTo>
                    <a:pt x="140" y="235"/>
                    <a:pt x="146" y="233"/>
                    <a:pt x="151" y="229"/>
                  </a:cubicBezTo>
                  <a:cubicBezTo>
                    <a:pt x="159" y="224"/>
                    <a:pt x="168" y="214"/>
                    <a:pt x="178" y="199"/>
                  </a:cubicBezTo>
                  <a:cubicBezTo>
                    <a:pt x="178" y="58"/>
                    <a:pt x="178" y="58"/>
                    <a:pt x="178" y="58"/>
                  </a:cubicBezTo>
                  <a:cubicBezTo>
                    <a:pt x="178" y="38"/>
                    <a:pt x="177" y="25"/>
                    <a:pt x="173" y="20"/>
                  </a:cubicBezTo>
                  <a:cubicBezTo>
                    <a:pt x="169" y="15"/>
                    <a:pt x="161" y="12"/>
                    <a:pt x="150" y="10"/>
                  </a:cubicBezTo>
                  <a:cubicBezTo>
                    <a:pt x="150" y="0"/>
                    <a:pt x="150" y="0"/>
                    <a:pt x="150" y="0"/>
                  </a:cubicBezTo>
                  <a:lnTo>
                    <a:pt x="2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4" name="Freeform 267"/>
            <p:cNvSpPr>
              <a:spLocks/>
            </p:cNvSpPr>
            <p:nvPr userDrawn="1"/>
          </p:nvSpPr>
          <p:spPr bwMode="auto">
            <a:xfrm>
              <a:off x="2826" y="5516"/>
              <a:ext cx="527" cy="664"/>
            </a:xfrm>
            <a:custGeom>
              <a:avLst/>
              <a:gdLst>
                <a:gd name="T0" fmla="*/ 214 w 223"/>
                <a:gd name="T1" fmla="*/ 205 h 281"/>
                <a:gd name="T2" fmla="*/ 223 w 223"/>
                <a:gd name="T3" fmla="*/ 212 h 281"/>
                <a:gd name="T4" fmla="*/ 176 w 223"/>
                <a:gd name="T5" fmla="*/ 264 h 281"/>
                <a:gd name="T6" fmla="*/ 117 w 223"/>
                <a:gd name="T7" fmla="*/ 281 h 281"/>
                <a:gd name="T8" fmla="*/ 32 w 223"/>
                <a:gd name="T9" fmla="*/ 241 h 281"/>
                <a:gd name="T10" fmla="*/ 0 w 223"/>
                <a:gd name="T11" fmla="*/ 145 h 281"/>
                <a:gd name="T12" fmla="*/ 29 w 223"/>
                <a:gd name="T13" fmla="*/ 50 h 281"/>
                <a:gd name="T14" fmla="*/ 125 w 223"/>
                <a:gd name="T15" fmla="*/ 0 h 281"/>
                <a:gd name="T16" fmla="*/ 190 w 223"/>
                <a:gd name="T17" fmla="*/ 21 h 281"/>
                <a:gd name="T18" fmla="*/ 215 w 223"/>
                <a:gd name="T19" fmla="*/ 67 h 281"/>
                <a:gd name="T20" fmla="*/ 205 w 223"/>
                <a:gd name="T21" fmla="*/ 93 h 281"/>
                <a:gd name="T22" fmla="*/ 179 w 223"/>
                <a:gd name="T23" fmla="*/ 102 h 281"/>
                <a:gd name="T24" fmla="*/ 152 w 223"/>
                <a:gd name="T25" fmla="*/ 91 h 281"/>
                <a:gd name="T26" fmla="*/ 138 w 223"/>
                <a:gd name="T27" fmla="*/ 52 h 281"/>
                <a:gd name="T28" fmla="*/ 130 w 223"/>
                <a:gd name="T29" fmla="*/ 27 h 281"/>
                <a:gd name="T30" fmla="*/ 115 w 223"/>
                <a:gd name="T31" fmla="*/ 20 h 281"/>
                <a:gd name="T32" fmla="*/ 91 w 223"/>
                <a:gd name="T33" fmla="*/ 34 h 281"/>
                <a:gd name="T34" fmla="*/ 77 w 223"/>
                <a:gd name="T35" fmla="*/ 101 h 281"/>
                <a:gd name="T36" fmla="*/ 88 w 223"/>
                <a:gd name="T37" fmla="*/ 173 h 281"/>
                <a:gd name="T38" fmla="*/ 121 w 223"/>
                <a:gd name="T39" fmla="*/ 224 h 281"/>
                <a:gd name="T40" fmla="*/ 158 w 223"/>
                <a:gd name="T41" fmla="*/ 236 h 281"/>
                <a:gd name="T42" fmla="*/ 184 w 223"/>
                <a:gd name="T43" fmla="*/ 229 h 281"/>
                <a:gd name="T44" fmla="*/ 214 w 223"/>
                <a:gd name="T45" fmla="*/ 20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3" h="281">
                  <a:moveTo>
                    <a:pt x="214" y="205"/>
                  </a:moveTo>
                  <a:cubicBezTo>
                    <a:pt x="223" y="212"/>
                    <a:pt x="223" y="212"/>
                    <a:pt x="223" y="212"/>
                  </a:cubicBezTo>
                  <a:cubicBezTo>
                    <a:pt x="210" y="235"/>
                    <a:pt x="195" y="253"/>
                    <a:pt x="176" y="264"/>
                  </a:cubicBezTo>
                  <a:cubicBezTo>
                    <a:pt x="157" y="275"/>
                    <a:pt x="138" y="281"/>
                    <a:pt x="117" y="281"/>
                  </a:cubicBezTo>
                  <a:cubicBezTo>
                    <a:pt x="81" y="281"/>
                    <a:pt x="53" y="268"/>
                    <a:pt x="32" y="241"/>
                  </a:cubicBezTo>
                  <a:cubicBezTo>
                    <a:pt x="11" y="214"/>
                    <a:pt x="0" y="182"/>
                    <a:pt x="0" y="145"/>
                  </a:cubicBezTo>
                  <a:cubicBezTo>
                    <a:pt x="0" y="109"/>
                    <a:pt x="10" y="77"/>
                    <a:pt x="29" y="50"/>
                  </a:cubicBezTo>
                  <a:cubicBezTo>
                    <a:pt x="52" y="17"/>
                    <a:pt x="84" y="0"/>
                    <a:pt x="125" y="0"/>
                  </a:cubicBezTo>
                  <a:cubicBezTo>
                    <a:pt x="152" y="0"/>
                    <a:pt x="174" y="7"/>
                    <a:pt x="190" y="21"/>
                  </a:cubicBezTo>
                  <a:cubicBezTo>
                    <a:pt x="207" y="35"/>
                    <a:pt x="215" y="50"/>
                    <a:pt x="215" y="67"/>
                  </a:cubicBezTo>
                  <a:cubicBezTo>
                    <a:pt x="215" y="78"/>
                    <a:pt x="211" y="86"/>
                    <a:pt x="205" y="93"/>
                  </a:cubicBezTo>
                  <a:cubicBezTo>
                    <a:pt x="198" y="99"/>
                    <a:pt x="190" y="102"/>
                    <a:pt x="179" y="102"/>
                  </a:cubicBezTo>
                  <a:cubicBezTo>
                    <a:pt x="168" y="102"/>
                    <a:pt x="159" y="99"/>
                    <a:pt x="152" y="91"/>
                  </a:cubicBezTo>
                  <a:cubicBezTo>
                    <a:pt x="144" y="84"/>
                    <a:pt x="140" y="71"/>
                    <a:pt x="138" y="52"/>
                  </a:cubicBezTo>
                  <a:cubicBezTo>
                    <a:pt x="137" y="40"/>
                    <a:pt x="134" y="32"/>
                    <a:pt x="130" y="27"/>
                  </a:cubicBezTo>
                  <a:cubicBezTo>
                    <a:pt x="125" y="22"/>
                    <a:pt x="120" y="20"/>
                    <a:pt x="115" y="20"/>
                  </a:cubicBezTo>
                  <a:cubicBezTo>
                    <a:pt x="105" y="20"/>
                    <a:pt x="98" y="25"/>
                    <a:pt x="91" y="34"/>
                  </a:cubicBezTo>
                  <a:cubicBezTo>
                    <a:pt x="81" y="49"/>
                    <a:pt x="77" y="71"/>
                    <a:pt x="77" y="101"/>
                  </a:cubicBezTo>
                  <a:cubicBezTo>
                    <a:pt x="77" y="126"/>
                    <a:pt x="81" y="150"/>
                    <a:pt x="88" y="173"/>
                  </a:cubicBezTo>
                  <a:cubicBezTo>
                    <a:pt x="96" y="196"/>
                    <a:pt x="107" y="213"/>
                    <a:pt x="121" y="224"/>
                  </a:cubicBezTo>
                  <a:cubicBezTo>
                    <a:pt x="131" y="232"/>
                    <a:pt x="144" y="236"/>
                    <a:pt x="158" y="236"/>
                  </a:cubicBezTo>
                  <a:cubicBezTo>
                    <a:pt x="167" y="236"/>
                    <a:pt x="176" y="234"/>
                    <a:pt x="184" y="229"/>
                  </a:cubicBezTo>
                  <a:cubicBezTo>
                    <a:pt x="193" y="225"/>
                    <a:pt x="202" y="217"/>
                    <a:pt x="214" y="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5" name="Freeform 268"/>
            <p:cNvSpPr>
              <a:spLocks noEditPoints="1"/>
            </p:cNvSpPr>
            <p:nvPr userDrawn="1"/>
          </p:nvSpPr>
          <p:spPr bwMode="auto">
            <a:xfrm>
              <a:off x="3402" y="5516"/>
              <a:ext cx="603"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5 w 255"/>
                <a:gd name="T17" fmla="*/ 27 h 277"/>
                <a:gd name="T18" fmla="*/ 104 w 255"/>
                <a:gd name="T19" fmla="*/ 22 h 277"/>
                <a:gd name="T20" fmla="*/ 74 w 255"/>
                <a:gd name="T21" fmla="*/ 30 h 277"/>
                <a:gd name="T22" fmla="*/ 66 w 255"/>
                <a:gd name="T23" fmla="*/ 42 h 277"/>
                <a:gd name="T24" fmla="*/ 74 w 255"/>
                <a:gd name="T25" fmla="*/ 56 h 277"/>
                <a:gd name="T26" fmla="*/ 85 w 255"/>
                <a:gd name="T27" fmla="*/ 80 h 277"/>
                <a:gd name="T28" fmla="*/ 75 w 255"/>
                <a:gd name="T29" fmla="*/ 104 h 277"/>
                <a:gd name="T30" fmla="*/ 48 w 255"/>
                <a:gd name="T31" fmla="*/ 113 h 277"/>
                <a:gd name="T32" fmla="*/ 18 w 255"/>
                <a:gd name="T33" fmla="*/ 103 h 277"/>
                <a:gd name="T34" fmla="*/ 6 w 255"/>
                <a:gd name="T35" fmla="*/ 77 h 277"/>
                <a:gd name="T36" fmla="*/ 22 w 255"/>
                <a:gd name="T37" fmla="*/ 38 h 277"/>
                <a:gd name="T38" fmla="*/ 67 w 255"/>
                <a:gd name="T39" fmla="*/ 10 h 277"/>
                <a:gd name="T40" fmla="*/ 127 w 255"/>
                <a:gd name="T41" fmla="*/ 0 h 277"/>
                <a:gd name="T42" fmla="*/ 187 w 255"/>
                <a:gd name="T43" fmla="*/ 16 h 277"/>
                <a:gd name="T44" fmla="*/ 215 w 255"/>
                <a:gd name="T45" fmla="*/ 51 h 277"/>
                <a:gd name="T46" fmla="*/ 219 w 255"/>
                <a:gd name="T47" fmla="*/ 106 h 277"/>
                <a:gd name="T48" fmla="*/ 219 w 255"/>
                <a:gd name="T49" fmla="*/ 209 h 277"/>
                <a:gd name="T50" fmla="*/ 221 w 255"/>
                <a:gd name="T51" fmla="*/ 231 h 277"/>
                <a:gd name="T52" fmla="*/ 225 w 255"/>
                <a:gd name="T53" fmla="*/ 238 h 277"/>
                <a:gd name="T54" fmla="*/ 232 w 255"/>
                <a:gd name="T55" fmla="*/ 241 h 277"/>
                <a:gd name="T56" fmla="*/ 247 w 255"/>
                <a:gd name="T57" fmla="*/ 230 h 277"/>
                <a:gd name="T58" fmla="*/ 255 w 255"/>
                <a:gd name="T59" fmla="*/ 237 h 277"/>
                <a:gd name="T60" fmla="*/ 226 w 255"/>
                <a:gd name="T61" fmla="*/ 267 h 277"/>
                <a:gd name="T62" fmla="*/ 191 w 255"/>
                <a:gd name="T63" fmla="*/ 277 h 277"/>
                <a:gd name="T64" fmla="*/ 156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8" y="263"/>
                    <a:pt x="79" y="277"/>
                    <a:pt x="53" y="277"/>
                  </a:cubicBezTo>
                  <a:cubicBezTo>
                    <a:pt x="38" y="277"/>
                    <a:pt x="25" y="272"/>
                    <a:pt x="15" y="262"/>
                  </a:cubicBezTo>
                  <a:cubicBezTo>
                    <a:pt x="5" y="252"/>
                    <a:pt x="0" y="240"/>
                    <a:pt x="0" y="225"/>
                  </a:cubicBezTo>
                  <a:cubicBezTo>
                    <a:pt x="0" y="204"/>
                    <a:pt x="9" y="186"/>
                    <a:pt x="26" y="170"/>
                  </a:cubicBezTo>
                  <a:cubicBezTo>
                    <a:pt x="44" y="154"/>
                    <a:pt x="82" y="132"/>
                    <a:pt x="140" y="106"/>
                  </a:cubicBezTo>
                  <a:cubicBezTo>
                    <a:pt x="140" y="79"/>
                    <a:pt x="140" y="79"/>
                    <a:pt x="140" y="79"/>
                  </a:cubicBezTo>
                  <a:cubicBezTo>
                    <a:pt x="140" y="59"/>
                    <a:pt x="139" y="46"/>
                    <a:pt x="137" y="41"/>
                  </a:cubicBezTo>
                  <a:cubicBezTo>
                    <a:pt x="135" y="36"/>
                    <a:pt x="131" y="31"/>
                    <a:pt x="125" y="27"/>
                  </a:cubicBezTo>
                  <a:cubicBezTo>
                    <a:pt x="118" y="23"/>
                    <a:pt x="112" y="22"/>
                    <a:pt x="104" y="22"/>
                  </a:cubicBezTo>
                  <a:cubicBezTo>
                    <a:pt x="92" y="22"/>
                    <a:pt x="82" y="24"/>
                    <a:pt x="74" y="30"/>
                  </a:cubicBezTo>
                  <a:cubicBezTo>
                    <a:pt x="69" y="33"/>
                    <a:pt x="66" y="37"/>
                    <a:pt x="66" y="42"/>
                  </a:cubicBezTo>
                  <a:cubicBezTo>
                    <a:pt x="66" y="46"/>
                    <a:pt x="69" y="51"/>
                    <a:pt x="74" y="56"/>
                  </a:cubicBezTo>
                  <a:cubicBezTo>
                    <a:pt x="82" y="65"/>
                    <a:pt x="85" y="72"/>
                    <a:pt x="85" y="80"/>
                  </a:cubicBezTo>
                  <a:cubicBezTo>
                    <a:pt x="85" y="89"/>
                    <a:pt x="82" y="97"/>
                    <a:pt x="75" y="104"/>
                  </a:cubicBezTo>
                  <a:cubicBezTo>
                    <a:pt x="68" y="110"/>
                    <a:pt x="59" y="113"/>
                    <a:pt x="48" y="113"/>
                  </a:cubicBezTo>
                  <a:cubicBezTo>
                    <a:pt x="36" y="113"/>
                    <a:pt x="26" y="110"/>
                    <a:pt x="18" y="103"/>
                  </a:cubicBezTo>
                  <a:cubicBezTo>
                    <a:pt x="10" y="96"/>
                    <a:pt x="6" y="87"/>
                    <a:pt x="6" y="77"/>
                  </a:cubicBezTo>
                  <a:cubicBezTo>
                    <a:pt x="6" y="64"/>
                    <a:pt x="11" y="51"/>
                    <a:pt x="22" y="38"/>
                  </a:cubicBezTo>
                  <a:cubicBezTo>
                    <a:pt x="33" y="26"/>
                    <a:pt x="48" y="17"/>
                    <a:pt x="67" y="10"/>
                  </a:cubicBezTo>
                  <a:cubicBezTo>
                    <a:pt x="86" y="3"/>
                    <a:pt x="106" y="0"/>
                    <a:pt x="127" y="0"/>
                  </a:cubicBezTo>
                  <a:cubicBezTo>
                    <a:pt x="152" y="0"/>
                    <a:pt x="172" y="5"/>
                    <a:pt x="187" y="16"/>
                  </a:cubicBezTo>
                  <a:cubicBezTo>
                    <a:pt x="201" y="27"/>
                    <a:pt x="211" y="38"/>
                    <a:pt x="215" y="51"/>
                  </a:cubicBezTo>
                  <a:cubicBezTo>
                    <a:pt x="218" y="59"/>
                    <a:pt x="219" y="77"/>
                    <a:pt x="219" y="106"/>
                  </a:cubicBezTo>
                  <a:cubicBezTo>
                    <a:pt x="219" y="209"/>
                    <a:pt x="219" y="209"/>
                    <a:pt x="219" y="209"/>
                  </a:cubicBezTo>
                  <a:cubicBezTo>
                    <a:pt x="219" y="221"/>
                    <a:pt x="220" y="228"/>
                    <a:pt x="221" y="231"/>
                  </a:cubicBezTo>
                  <a:cubicBezTo>
                    <a:pt x="222" y="234"/>
                    <a:pt x="223" y="237"/>
                    <a:pt x="225" y="238"/>
                  </a:cubicBezTo>
                  <a:cubicBezTo>
                    <a:pt x="227" y="240"/>
                    <a:pt x="229" y="241"/>
                    <a:pt x="232" y="241"/>
                  </a:cubicBezTo>
                  <a:cubicBezTo>
                    <a:pt x="236" y="241"/>
                    <a:pt x="241" y="237"/>
                    <a:pt x="247" y="230"/>
                  </a:cubicBezTo>
                  <a:cubicBezTo>
                    <a:pt x="255" y="237"/>
                    <a:pt x="255" y="237"/>
                    <a:pt x="255" y="237"/>
                  </a:cubicBezTo>
                  <a:cubicBezTo>
                    <a:pt x="246" y="251"/>
                    <a:pt x="236" y="261"/>
                    <a:pt x="226" y="267"/>
                  </a:cubicBezTo>
                  <a:cubicBezTo>
                    <a:pt x="216" y="274"/>
                    <a:pt x="204" y="277"/>
                    <a:pt x="191" y="277"/>
                  </a:cubicBezTo>
                  <a:cubicBezTo>
                    <a:pt x="176" y="277"/>
                    <a:pt x="164" y="273"/>
                    <a:pt x="156" y="266"/>
                  </a:cubicBezTo>
                  <a:cubicBezTo>
                    <a:pt x="147" y="259"/>
                    <a:pt x="142" y="248"/>
                    <a:pt x="140" y="234"/>
                  </a:cubicBezTo>
                  <a:close/>
                  <a:moveTo>
                    <a:pt x="140" y="213"/>
                  </a:moveTo>
                  <a:cubicBezTo>
                    <a:pt x="140" y="125"/>
                    <a:pt x="140" y="125"/>
                    <a:pt x="140" y="125"/>
                  </a:cubicBezTo>
                  <a:cubicBezTo>
                    <a:pt x="117" y="138"/>
                    <a:pt x="100" y="152"/>
                    <a:pt x="89" y="168"/>
                  </a:cubicBezTo>
                  <a:cubicBezTo>
                    <a:pt x="82" y="178"/>
                    <a:pt x="78" y="188"/>
                    <a:pt x="78" y="199"/>
                  </a:cubicBezTo>
                  <a:cubicBezTo>
                    <a:pt x="78" y="207"/>
                    <a:pt x="81" y="215"/>
                    <a:pt x="87" y="222"/>
                  </a:cubicBezTo>
                  <a:cubicBezTo>
                    <a:pt x="92" y="227"/>
                    <a:pt x="99" y="229"/>
                    <a:pt x="107" y="229"/>
                  </a:cubicBezTo>
                  <a:cubicBezTo>
                    <a:pt x="117" y="229"/>
                    <a:pt x="128"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6" name="Freeform 269"/>
            <p:cNvSpPr>
              <a:spLocks/>
            </p:cNvSpPr>
            <p:nvPr userDrawn="1"/>
          </p:nvSpPr>
          <p:spPr bwMode="auto">
            <a:xfrm>
              <a:off x="4012" y="5306"/>
              <a:ext cx="418" cy="865"/>
            </a:xfrm>
            <a:custGeom>
              <a:avLst/>
              <a:gdLst>
                <a:gd name="T0" fmla="*/ 114 w 177"/>
                <a:gd name="T1" fmla="*/ 0 h 366"/>
                <a:gd name="T2" fmla="*/ 114 w 177"/>
                <a:gd name="T3" fmla="*/ 97 h 366"/>
                <a:gd name="T4" fmla="*/ 177 w 177"/>
                <a:gd name="T5" fmla="*/ 97 h 366"/>
                <a:gd name="T6" fmla="*/ 177 w 177"/>
                <a:gd name="T7" fmla="*/ 125 h 366"/>
                <a:gd name="T8" fmla="*/ 114 w 177"/>
                <a:gd name="T9" fmla="*/ 125 h 366"/>
                <a:gd name="T10" fmla="*/ 114 w 177"/>
                <a:gd name="T11" fmla="*/ 289 h 366"/>
                <a:gd name="T12" fmla="*/ 116 w 177"/>
                <a:gd name="T13" fmla="*/ 318 h 366"/>
                <a:gd name="T14" fmla="*/ 124 w 177"/>
                <a:gd name="T15" fmla="*/ 329 h 366"/>
                <a:gd name="T16" fmla="*/ 134 w 177"/>
                <a:gd name="T17" fmla="*/ 333 h 366"/>
                <a:gd name="T18" fmla="*/ 169 w 177"/>
                <a:gd name="T19" fmla="*/ 305 h 366"/>
                <a:gd name="T20" fmla="*/ 177 w 177"/>
                <a:gd name="T21" fmla="*/ 311 h 366"/>
                <a:gd name="T22" fmla="*/ 102 w 177"/>
                <a:gd name="T23" fmla="*/ 366 h 366"/>
                <a:gd name="T24" fmla="*/ 60 w 177"/>
                <a:gd name="T25" fmla="*/ 352 h 366"/>
                <a:gd name="T26" fmla="*/ 38 w 177"/>
                <a:gd name="T27" fmla="*/ 320 h 366"/>
                <a:gd name="T28" fmla="*/ 35 w 177"/>
                <a:gd name="T29" fmla="*/ 268 h 366"/>
                <a:gd name="T30" fmla="*/ 35 w 177"/>
                <a:gd name="T31" fmla="*/ 125 h 366"/>
                <a:gd name="T32" fmla="*/ 0 w 177"/>
                <a:gd name="T33" fmla="*/ 125 h 366"/>
                <a:gd name="T34" fmla="*/ 0 w 177"/>
                <a:gd name="T35" fmla="*/ 115 h 366"/>
                <a:gd name="T36" fmla="*/ 61 w 177"/>
                <a:gd name="T37" fmla="*/ 62 h 366"/>
                <a:gd name="T38" fmla="*/ 105 w 177"/>
                <a:gd name="T39" fmla="*/ 0 h 366"/>
                <a:gd name="T40" fmla="*/ 114 w 177"/>
                <a:gd name="T41"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 h="366">
                  <a:moveTo>
                    <a:pt x="114" y="0"/>
                  </a:moveTo>
                  <a:cubicBezTo>
                    <a:pt x="114" y="97"/>
                    <a:pt x="114" y="97"/>
                    <a:pt x="114" y="97"/>
                  </a:cubicBezTo>
                  <a:cubicBezTo>
                    <a:pt x="177" y="97"/>
                    <a:pt x="177" y="97"/>
                    <a:pt x="177" y="97"/>
                  </a:cubicBezTo>
                  <a:cubicBezTo>
                    <a:pt x="177" y="125"/>
                    <a:pt x="177" y="125"/>
                    <a:pt x="177" y="125"/>
                  </a:cubicBezTo>
                  <a:cubicBezTo>
                    <a:pt x="114" y="125"/>
                    <a:pt x="114" y="125"/>
                    <a:pt x="114" y="125"/>
                  </a:cubicBezTo>
                  <a:cubicBezTo>
                    <a:pt x="114" y="289"/>
                    <a:pt x="114" y="289"/>
                    <a:pt x="114" y="289"/>
                  </a:cubicBezTo>
                  <a:cubicBezTo>
                    <a:pt x="114" y="304"/>
                    <a:pt x="115" y="314"/>
                    <a:pt x="116" y="318"/>
                  </a:cubicBezTo>
                  <a:cubicBezTo>
                    <a:pt x="118" y="323"/>
                    <a:pt x="120" y="326"/>
                    <a:pt x="124" y="329"/>
                  </a:cubicBezTo>
                  <a:cubicBezTo>
                    <a:pt x="127" y="332"/>
                    <a:pt x="131" y="333"/>
                    <a:pt x="134" y="333"/>
                  </a:cubicBezTo>
                  <a:cubicBezTo>
                    <a:pt x="146" y="333"/>
                    <a:pt x="158" y="324"/>
                    <a:pt x="169" y="305"/>
                  </a:cubicBezTo>
                  <a:cubicBezTo>
                    <a:pt x="177" y="311"/>
                    <a:pt x="177" y="311"/>
                    <a:pt x="177" y="311"/>
                  </a:cubicBezTo>
                  <a:cubicBezTo>
                    <a:pt x="162" y="348"/>
                    <a:pt x="137" y="366"/>
                    <a:pt x="102" y="366"/>
                  </a:cubicBezTo>
                  <a:cubicBezTo>
                    <a:pt x="86" y="366"/>
                    <a:pt x="71" y="361"/>
                    <a:pt x="60" y="352"/>
                  </a:cubicBezTo>
                  <a:cubicBezTo>
                    <a:pt x="48" y="342"/>
                    <a:pt x="41" y="332"/>
                    <a:pt x="38" y="320"/>
                  </a:cubicBezTo>
                  <a:cubicBezTo>
                    <a:pt x="36" y="314"/>
                    <a:pt x="35" y="297"/>
                    <a:pt x="35" y="268"/>
                  </a:cubicBezTo>
                  <a:cubicBezTo>
                    <a:pt x="35" y="125"/>
                    <a:pt x="35" y="125"/>
                    <a:pt x="35" y="125"/>
                  </a:cubicBezTo>
                  <a:cubicBezTo>
                    <a:pt x="0" y="125"/>
                    <a:pt x="0" y="125"/>
                    <a:pt x="0" y="125"/>
                  </a:cubicBezTo>
                  <a:cubicBezTo>
                    <a:pt x="0" y="115"/>
                    <a:pt x="0" y="115"/>
                    <a:pt x="0" y="115"/>
                  </a:cubicBezTo>
                  <a:cubicBezTo>
                    <a:pt x="24" y="98"/>
                    <a:pt x="44" y="81"/>
                    <a:pt x="61" y="62"/>
                  </a:cubicBezTo>
                  <a:cubicBezTo>
                    <a:pt x="78" y="44"/>
                    <a:pt x="92" y="23"/>
                    <a:pt x="105" y="0"/>
                  </a:cubicBezTo>
                  <a:lnTo>
                    <a:pt x="1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7" name="Freeform 270"/>
            <p:cNvSpPr>
              <a:spLocks noEditPoints="1"/>
            </p:cNvSpPr>
            <p:nvPr userDrawn="1"/>
          </p:nvSpPr>
          <p:spPr bwMode="auto">
            <a:xfrm>
              <a:off x="4430" y="5230"/>
              <a:ext cx="340" cy="931"/>
            </a:xfrm>
            <a:custGeom>
              <a:avLst/>
              <a:gdLst>
                <a:gd name="T0" fmla="*/ 111 w 144"/>
                <a:gd name="T1" fmla="*/ 129 h 394"/>
                <a:gd name="T2" fmla="*/ 111 w 144"/>
                <a:gd name="T3" fmla="*/ 339 h 394"/>
                <a:gd name="T4" fmla="*/ 118 w 144"/>
                <a:gd name="T5" fmla="*/ 375 h 394"/>
                <a:gd name="T6" fmla="*/ 144 w 144"/>
                <a:gd name="T7" fmla="*/ 384 h 394"/>
                <a:gd name="T8" fmla="*/ 144 w 144"/>
                <a:gd name="T9" fmla="*/ 394 h 394"/>
                <a:gd name="T10" fmla="*/ 0 w 144"/>
                <a:gd name="T11" fmla="*/ 394 h 394"/>
                <a:gd name="T12" fmla="*/ 0 w 144"/>
                <a:gd name="T13" fmla="*/ 384 h 394"/>
                <a:gd name="T14" fmla="*/ 26 w 144"/>
                <a:gd name="T15" fmla="*/ 374 h 394"/>
                <a:gd name="T16" fmla="*/ 32 w 144"/>
                <a:gd name="T17" fmla="*/ 339 h 394"/>
                <a:gd name="T18" fmla="*/ 32 w 144"/>
                <a:gd name="T19" fmla="*/ 184 h 394"/>
                <a:gd name="T20" fmla="*/ 25 w 144"/>
                <a:gd name="T21" fmla="*/ 148 h 394"/>
                <a:gd name="T22" fmla="*/ 0 w 144"/>
                <a:gd name="T23" fmla="*/ 139 h 394"/>
                <a:gd name="T24" fmla="*/ 0 w 144"/>
                <a:gd name="T25" fmla="*/ 129 h 394"/>
                <a:gd name="T26" fmla="*/ 111 w 144"/>
                <a:gd name="T27" fmla="*/ 129 h 394"/>
                <a:gd name="T28" fmla="*/ 72 w 144"/>
                <a:gd name="T29" fmla="*/ 0 h 394"/>
                <a:gd name="T30" fmla="*/ 103 w 144"/>
                <a:gd name="T31" fmla="*/ 13 h 394"/>
                <a:gd name="T32" fmla="*/ 116 w 144"/>
                <a:gd name="T33" fmla="*/ 44 h 394"/>
                <a:gd name="T34" fmla="*/ 103 w 144"/>
                <a:gd name="T35" fmla="*/ 75 h 394"/>
                <a:gd name="T36" fmla="*/ 72 w 144"/>
                <a:gd name="T37" fmla="*/ 88 h 394"/>
                <a:gd name="T38" fmla="*/ 41 w 144"/>
                <a:gd name="T39" fmla="*/ 75 h 394"/>
                <a:gd name="T40" fmla="*/ 28 w 144"/>
                <a:gd name="T41" fmla="*/ 44 h 394"/>
                <a:gd name="T42" fmla="*/ 41 w 144"/>
                <a:gd name="T43" fmla="*/ 13 h 394"/>
                <a:gd name="T44" fmla="*/ 72 w 144"/>
                <a:gd name="T4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394">
                  <a:moveTo>
                    <a:pt x="111" y="129"/>
                  </a:moveTo>
                  <a:cubicBezTo>
                    <a:pt x="111" y="339"/>
                    <a:pt x="111" y="339"/>
                    <a:pt x="111" y="339"/>
                  </a:cubicBezTo>
                  <a:cubicBezTo>
                    <a:pt x="111" y="358"/>
                    <a:pt x="114" y="370"/>
                    <a:pt x="118" y="375"/>
                  </a:cubicBezTo>
                  <a:cubicBezTo>
                    <a:pt x="122" y="380"/>
                    <a:pt x="131" y="383"/>
                    <a:pt x="144" y="384"/>
                  </a:cubicBezTo>
                  <a:cubicBezTo>
                    <a:pt x="144" y="394"/>
                    <a:pt x="144" y="394"/>
                    <a:pt x="144" y="394"/>
                  </a:cubicBezTo>
                  <a:cubicBezTo>
                    <a:pt x="0" y="394"/>
                    <a:pt x="0" y="394"/>
                    <a:pt x="0" y="394"/>
                  </a:cubicBezTo>
                  <a:cubicBezTo>
                    <a:pt x="0" y="384"/>
                    <a:pt x="0" y="384"/>
                    <a:pt x="0" y="384"/>
                  </a:cubicBezTo>
                  <a:cubicBezTo>
                    <a:pt x="12" y="384"/>
                    <a:pt x="21" y="380"/>
                    <a:pt x="26" y="374"/>
                  </a:cubicBezTo>
                  <a:cubicBezTo>
                    <a:pt x="30" y="369"/>
                    <a:pt x="32" y="358"/>
                    <a:pt x="32" y="339"/>
                  </a:cubicBezTo>
                  <a:cubicBezTo>
                    <a:pt x="32" y="184"/>
                    <a:pt x="32" y="184"/>
                    <a:pt x="32" y="184"/>
                  </a:cubicBezTo>
                  <a:cubicBezTo>
                    <a:pt x="32" y="166"/>
                    <a:pt x="30" y="154"/>
                    <a:pt x="25" y="148"/>
                  </a:cubicBezTo>
                  <a:cubicBezTo>
                    <a:pt x="21" y="143"/>
                    <a:pt x="13" y="140"/>
                    <a:pt x="0" y="139"/>
                  </a:cubicBezTo>
                  <a:cubicBezTo>
                    <a:pt x="0" y="129"/>
                    <a:pt x="0" y="129"/>
                    <a:pt x="0" y="129"/>
                  </a:cubicBezTo>
                  <a:lnTo>
                    <a:pt x="111" y="129"/>
                  </a:lnTo>
                  <a:close/>
                  <a:moveTo>
                    <a:pt x="72" y="0"/>
                  </a:moveTo>
                  <a:cubicBezTo>
                    <a:pt x="84" y="0"/>
                    <a:pt x="94" y="5"/>
                    <a:pt x="103" y="13"/>
                  </a:cubicBezTo>
                  <a:cubicBezTo>
                    <a:pt x="111" y="22"/>
                    <a:pt x="116" y="32"/>
                    <a:pt x="116" y="44"/>
                  </a:cubicBezTo>
                  <a:cubicBezTo>
                    <a:pt x="116" y="57"/>
                    <a:pt x="111" y="67"/>
                    <a:pt x="103" y="75"/>
                  </a:cubicBezTo>
                  <a:cubicBezTo>
                    <a:pt x="94" y="84"/>
                    <a:pt x="84" y="88"/>
                    <a:pt x="72" y="88"/>
                  </a:cubicBezTo>
                  <a:cubicBezTo>
                    <a:pt x="60" y="88"/>
                    <a:pt x="49" y="84"/>
                    <a:pt x="41" y="75"/>
                  </a:cubicBezTo>
                  <a:cubicBezTo>
                    <a:pt x="32" y="67"/>
                    <a:pt x="28" y="57"/>
                    <a:pt x="28" y="44"/>
                  </a:cubicBezTo>
                  <a:cubicBezTo>
                    <a:pt x="28" y="32"/>
                    <a:pt x="32" y="22"/>
                    <a:pt x="41" y="13"/>
                  </a:cubicBezTo>
                  <a:cubicBezTo>
                    <a:pt x="49" y="5"/>
                    <a:pt x="60" y="0"/>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8" name="Freeform 271"/>
            <p:cNvSpPr>
              <a:spLocks noEditPoints="1"/>
            </p:cNvSpPr>
            <p:nvPr userDrawn="1"/>
          </p:nvSpPr>
          <p:spPr bwMode="auto">
            <a:xfrm>
              <a:off x="4792" y="5516"/>
              <a:ext cx="588" cy="664"/>
            </a:xfrm>
            <a:custGeom>
              <a:avLst/>
              <a:gdLst>
                <a:gd name="T0" fmla="*/ 124 w 249"/>
                <a:gd name="T1" fmla="*/ 0 h 281"/>
                <a:gd name="T2" fmla="*/ 188 w 249"/>
                <a:gd name="T3" fmla="*/ 18 h 281"/>
                <a:gd name="T4" fmla="*/ 234 w 249"/>
                <a:gd name="T5" fmla="*/ 69 h 281"/>
                <a:gd name="T6" fmla="*/ 249 w 249"/>
                <a:gd name="T7" fmla="*/ 141 h 281"/>
                <a:gd name="T8" fmla="*/ 220 w 249"/>
                <a:gd name="T9" fmla="*/ 235 h 281"/>
                <a:gd name="T10" fmla="*/ 125 w 249"/>
                <a:gd name="T11" fmla="*/ 281 h 281"/>
                <a:gd name="T12" fmla="*/ 33 w 249"/>
                <a:gd name="T13" fmla="*/ 239 h 281"/>
                <a:gd name="T14" fmla="*/ 0 w 249"/>
                <a:gd name="T15" fmla="*/ 142 h 281"/>
                <a:gd name="T16" fmla="*/ 33 w 249"/>
                <a:gd name="T17" fmla="*/ 42 h 281"/>
                <a:gd name="T18" fmla="*/ 124 w 249"/>
                <a:gd name="T19" fmla="*/ 0 h 281"/>
                <a:gd name="T20" fmla="*/ 125 w 249"/>
                <a:gd name="T21" fmla="*/ 20 h 281"/>
                <a:gd name="T22" fmla="*/ 100 w 249"/>
                <a:gd name="T23" fmla="*/ 31 h 281"/>
                <a:gd name="T24" fmla="*/ 87 w 249"/>
                <a:gd name="T25" fmla="*/ 74 h 281"/>
                <a:gd name="T26" fmla="*/ 83 w 249"/>
                <a:gd name="T27" fmla="*/ 164 h 281"/>
                <a:gd name="T28" fmla="*/ 87 w 249"/>
                <a:gd name="T29" fmla="*/ 220 h 281"/>
                <a:gd name="T30" fmla="*/ 101 w 249"/>
                <a:gd name="T31" fmla="*/ 251 h 281"/>
                <a:gd name="T32" fmla="*/ 124 w 249"/>
                <a:gd name="T33" fmla="*/ 262 h 281"/>
                <a:gd name="T34" fmla="*/ 145 w 249"/>
                <a:gd name="T35" fmla="*/ 254 h 281"/>
                <a:gd name="T36" fmla="*/ 160 w 249"/>
                <a:gd name="T37" fmla="*/ 228 h 281"/>
                <a:gd name="T38" fmla="*/ 166 w 249"/>
                <a:gd name="T39" fmla="*/ 119 h 281"/>
                <a:gd name="T40" fmla="*/ 160 w 249"/>
                <a:gd name="T41" fmla="*/ 52 h 281"/>
                <a:gd name="T42" fmla="*/ 144 w 249"/>
                <a:gd name="T43" fmla="*/ 26 h 281"/>
                <a:gd name="T44" fmla="*/ 125 w 249"/>
                <a:gd name="T45" fmla="*/ 2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9" h="281">
                  <a:moveTo>
                    <a:pt x="124" y="0"/>
                  </a:moveTo>
                  <a:cubicBezTo>
                    <a:pt x="147" y="0"/>
                    <a:pt x="169" y="6"/>
                    <a:pt x="188" y="18"/>
                  </a:cubicBezTo>
                  <a:cubicBezTo>
                    <a:pt x="208" y="30"/>
                    <a:pt x="223" y="47"/>
                    <a:pt x="234" y="69"/>
                  </a:cubicBezTo>
                  <a:cubicBezTo>
                    <a:pt x="244" y="91"/>
                    <a:pt x="249" y="115"/>
                    <a:pt x="249" y="141"/>
                  </a:cubicBezTo>
                  <a:cubicBezTo>
                    <a:pt x="249" y="178"/>
                    <a:pt x="240" y="210"/>
                    <a:pt x="220" y="235"/>
                  </a:cubicBezTo>
                  <a:cubicBezTo>
                    <a:pt x="197" y="266"/>
                    <a:pt x="165" y="281"/>
                    <a:pt x="125" y="281"/>
                  </a:cubicBezTo>
                  <a:cubicBezTo>
                    <a:pt x="85" y="281"/>
                    <a:pt x="54" y="267"/>
                    <a:pt x="33" y="239"/>
                  </a:cubicBezTo>
                  <a:cubicBezTo>
                    <a:pt x="11" y="211"/>
                    <a:pt x="0" y="179"/>
                    <a:pt x="0" y="142"/>
                  </a:cubicBezTo>
                  <a:cubicBezTo>
                    <a:pt x="0" y="104"/>
                    <a:pt x="11" y="71"/>
                    <a:pt x="33" y="42"/>
                  </a:cubicBezTo>
                  <a:cubicBezTo>
                    <a:pt x="55" y="14"/>
                    <a:pt x="86" y="0"/>
                    <a:pt x="124" y="0"/>
                  </a:cubicBezTo>
                  <a:close/>
                  <a:moveTo>
                    <a:pt x="125" y="20"/>
                  </a:moveTo>
                  <a:cubicBezTo>
                    <a:pt x="115" y="20"/>
                    <a:pt x="107" y="24"/>
                    <a:pt x="100" y="31"/>
                  </a:cubicBezTo>
                  <a:cubicBezTo>
                    <a:pt x="93" y="38"/>
                    <a:pt x="89" y="53"/>
                    <a:pt x="87" y="74"/>
                  </a:cubicBezTo>
                  <a:cubicBezTo>
                    <a:pt x="84" y="96"/>
                    <a:pt x="83" y="125"/>
                    <a:pt x="83" y="164"/>
                  </a:cubicBezTo>
                  <a:cubicBezTo>
                    <a:pt x="83" y="184"/>
                    <a:pt x="85" y="203"/>
                    <a:pt x="87" y="220"/>
                  </a:cubicBezTo>
                  <a:cubicBezTo>
                    <a:pt x="89" y="234"/>
                    <a:pt x="94" y="244"/>
                    <a:pt x="101" y="251"/>
                  </a:cubicBezTo>
                  <a:cubicBezTo>
                    <a:pt x="108" y="258"/>
                    <a:pt x="115" y="262"/>
                    <a:pt x="124" y="262"/>
                  </a:cubicBezTo>
                  <a:cubicBezTo>
                    <a:pt x="132" y="262"/>
                    <a:pt x="140" y="259"/>
                    <a:pt x="145" y="254"/>
                  </a:cubicBezTo>
                  <a:cubicBezTo>
                    <a:pt x="153" y="248"/>
                    <a:pt x="158" y="239"/>
                    <a:pt x="160" y="228"/>
                  </a:cubicBezTo>
                  <a:cubicBezTo>
                    <a:pt x="164" y="210"/>
                    <a:pt x="166" y="173"/>
                    <a:pt x="166" y="119"/>
                  </a:cubicBezTo>
                  <a:cubicBezTo>
                    <a:pt x="166" y="86"/>
                    <a:pt x="164" y="64"/>
                    <a:pt x="160" y="52"/>
                  </a:cubicBezTo>
                  <a:cubicBezTo>
                    <a:pt x="157" y="40"/>
                    <a:pt x="151" y="32"/>
                    <a:pt x="144" y="26"/>
                  </a:cubicBezTo>
                  <a:cubicBezTo>
                    <a:pt x="139" y="22"/>
                    <a:pt x="133" y="20"/>
                    <a:pt x="12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9" name="Freeform 272"/>
            <p:cNvSpPr>
              <a:spLocks/>
            </p:cNvSpPr>
            <p:nvPr userDrawn="1"/>
          </p:nvSpPr>
          <p:spPr bwMode="auto">
            <a:xfrm>
              <a:off x="5434" y="5516"/>
              <a:ext cx="676" cy="645"/>
            </a:xfrm>
            <a:custGeom>
              <a:avLst/>
              <a:gdLst>
                <a:gd name="T0" fmla="*/ 108 w 286"/>
                <a:gd name="T1" fmla="*/ 8 h 273"/>
                <a:gd name="T2" fmla="*/ 108 w 286"/>
                <a:gd name="T3" fmla="*/ 42 h 273"/>
                <a:gd name="T4" fmla="*/ 147 w 286"/>
                <a:gd name="T5" fmla="*/ 10 h 273"/>
                <a:gd name="T6" fmla="*/ 188 w 286"/>
                <a:gd name="T7" fmla="*/ 0 h 273"/>
                <a:gd name="T8" fmla="*/ 231 w 286"/>
                <a:gd name="T9" fmla="*/ 14 h 273"/>
                <a:gd name="T10" fmla="*/ 253 w 286"/>
                <a:gd name="T11" fmla="*/ 50 h 273"/>
                <a:gd name="T12" fmla="*/ 258 w 286"/>
                <a:gd name="T13" fmla="*/ 112 h 273"/>
                <a:gd name="T14" fmla="*/ 258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4 w 286"/>
                <a:gd name="T27" fmla="*/ 250 h 273"/>
                <a:gd name="T28" fmla="*/ 178 w 286"/>
                <a:gd name="T29" fmla="*/ 215 h 273"/>
                <a:gd name="T30" fmla="*/ 178 w 286"/>
                <a:gd name="T31" fmla="*/ 97 h 273"/>
                <a:gd name="T32" fmla="*/ 176 w 286"/>
                <a:gd name="T33" fmla="*/ 56 h 273"/>
                <a:gd name="T34" fmla="*/ 167 w 286"/>
                <a:gd name="T35" fmla="*/ 43 h 273"/>
                <a:gd name="T36" fmla="*/ 154 w 286"/>
                <a:gd name="T37" fmla="*/ 38 h 273"/>
                <a:gd name="T38" fmla="*/ 108 w 286"/>
                <a:gd name="T39" fmla="*/ 73 h 273"/>
                <a:gd name="T40" fmla="*/ 108 w 286"/>
                <a:gd name="T41" fmla="*/ 215 h 273"/>
                <a:gd name="T42" fmla="*/ 114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9 w 286"/>
                <a:gd name="T55" fmla="*/ 215 h 273"/>
                <a:gd name="T56" fmla="*/ 29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2" y="28"/>
                    <a:pt x="135" y="17"/>
                    <a:pt x="147" y="10"/>
                  </a:cubicBezTo>
                  <a:cubicBezTo>
                    <a:pt x="160" y="3"/>
                    <a:pt x="173" y="0"/>
                    <a:pt x="188" y="0"/>
                  </a:cubicBezTo>
                  <a:cubicBezTo>
                    <a:pt x="205" y="0"/>
                    <a:pt x="219" y="5"/>
                    <a:pt x="231" y="14"/>
                  </a:cubicBezTo>
                  <a:cubicBezTo>
                    <a:pt x="242" y="24"/>
                    <a:pt x="249" y="36"/>
                    <a:pt x="253" y="50"/>
                  </a:cubicBezTo>
                  <a:cubicBezTo>
                    <a:pt x="256" y="61"/>
                    <a:pt x="258" y="81"/>
                    <a:pt x="258" y="112"/>
                  </a:cubicBezTo>
                  <a:cubicBezTo>
                    <a:pt x="258" y="215"/>
                    <a:pt x="258" y="215"/>
                    <a:pt x="258" y="215"/>
                  </a:cubicBezTo>
                  <a:cubicBezTo>
                    <a:pt x="258" y="236"/>
                    <a:pt x="260" y="248"/>
                    <a:pt x="263" y="253"/>
                  </a:cubicBezTo>
                  <a:cubicBezTo>
                    <a:pt x="267" y="258"/>
                    <a:pt x="275" y="262"/>
                    <a:pt x="286" y="263"/>
                  </a:cubicBezTo>
                  <a:cubicBezTo>
                    <a:pt x="286" y="273"/>
                    <a:pt x="286" y="273"/>
                    <a:pt x="286" y="273"/>
                  </a:cubicBezTo>
                  <a:cubicBezTo>
                    <a:pt x="152" y="273"/>
                    <a:pt x="152" y="273"/>
                    <a:pt x="152" y="273"/>
                  </a:cubicBezTo>
                  <a:cubicBezTo>
                    <a:pt x="152" y="263"/>
                    <a:pt x="152" y="263"/>
                    <a:pt x="152" y="263"/>
                  </a:cubicBezTo>
                  <a:cubicBezTo>
                    <a:pt x="162" y="262"/>
                    <a:pt x="169" y="257"/>
                    <a:pt x="174" y="250"/>
                  </a:cubicBezTo>
                  <a:cubicBezTo>
                    <a:pt x="177" y="246"/>
                    <a:pt x="178" y="234"/>
                    <a:pt x="178" y="215"/>
                  </a:cubicBezTo>
                  <a:cubicBezTo>
                    <a:pt x="178" y="97"/>
                    <a:pt x="178" y="97"/>
                    <a:pt x="178" y="97"/>
                  </a:cubicBezTo>
                  <a:cubicBezTo>
                    <a:pt x="178" y="76"/>
                    <a:pt x="177" y="62"/>
                    <a:pt x="176" y="56"/>
                  </a:cubicBezTo>
                  <a:cubicBezTo>
                    <a:pt x="174" y="50"/>
                    <a:pt x="171" y="46"/>
                    <a:pt x="167" y="43"/>
                  </a:cubicBezTo>
                  <a:cubicBezTo>
                    <a:pt x="163" y="40"/>
                    <a:pt x="159" y="38"/>
                    <a:pt x="154" y="38"/>
                  </a:cubicBezTo>
                  <a:cubicBezTo>
                    <a:pt x="137" y="38"/>
                    <a:pt x="122" y="50"/>
                    <a:pt x="108" y="73"/>
                  </a:cubicBezTo>
                  <a:cubicBezTo>
                    <a:pt x="108" y="215"/>
                    <a:pt x="108" y="215"/>
                    <a:pt x="108" y="215"/>
                  </a:cubicBezTo>
                  <a:cubicBezTo>
                    <a:pt x="108" y="235"/>
                    <a:pt x="110" y="248"/>
                    <a:pt x="114" y="253"/>
                  </a:cubicBezTo>
                  <a:cubicBezTo>
                    <a:pt x="118"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9" y="236"/>
                    <a:pt x="29" y="215"/>
                  </a:cubicBezTo>
                  <a:cubicBezTo>
                    <a:pt x="29" y="66"/>
                    <a:pt x="29" y="66"/>
                    <a:pt x="29" y="66"/>
                  </a:cubicBezTo>
                  <a:cubicBezTo>
                    <a:pt x="29" y="46"/>
                    <a:pt x="27" y="33"/>
                    <a:pt x="23" y="28"/>
                  </a:cubicBezTo>
                  <a:cubicBezTo>
                    <a:pt x="20" y="23"/>
                    <a:pt x="12"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0" name="Freeform 273"/>
            <p:cNvSpPr>
              <a:spLocks noEditPoints="1"/>
            </p:cNvSpPr>
            <p:nvPr userDrawn="1"/>
          </p:nvSpPr>
          <p:spPr bwMode="auto">
            <a:xfrm>
              <a:off x="6474" y="5516"/>
              <a:ext cx="603"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4 w 255"/>
                <a:gd name="T17" fmla="*/ 27 h 277"/>
                <a:gd name="T18" fmla="*/ 104 w 255"/>
                <a:gd name="T19" fmla="*/ 22 h 277"/>
                <a:gd name="T20" fmla="*/ 73 w 255"/>
                <a:gd name="T21" fmla="*/ 30 h 277"/>
                <a:gd name="T22" fmla="*/ 66 w 255"/>
                <a:gd name="T23" fmla="*/ 42 h 277"/>
                <a:gd name="T24" fmla="*/ 74 w 255"/>
                <a:gd name="T25" fmla="*/ 56 h 277"/>
                <a:gd name="T26" fmla="*/ 85 w 255"/>
                <a:gd name="T27" fmla="*/ 80 h 277"/>
                <a:gd name="T28" fmla="*/ 74 w 255"/>
                <a:gd name="T29" fmla="*/ 104 h 277"/>
                <a:gd name="T30" fmla="*/ 47 w 255"/>
                <a:gd name="T31" fmla="*/ 113 h 277"/>
                <a:gd name="T32" fmla="*/ 17 w 255"/>
                <a:gd name="T33" fmla="*/ 103 h 277"/>
                <a:gd name="T34" fmla="*/ 5 w 255"/>
                <a:gd name="T35" fmla="*/ 77 h 277"/>
                <a:gd name="T36" fmla="*/ 21 w 255"/>
                <a:gd name="T37" fmla="*/ 38 h 277"/>
                <a:gd name="T38" fmla="*/ 67 w 255"/>
                <a:gd name="T39" fmla="*/ 10 h 277"/>
                <a:gd name="T40" fmla="*/ 127 w 255"/>
                <a:gd name="T41" fmla="*/ 0 h 277"/>
                <a:gd name="T42" fmla="*/ 186 w 255"/>
                <a:gd name="T43" fmla="*/ 16 h 277"/>
                <a:gd name="T44" fmla="*/ 215 w 255"/>
                <a:gd name="T45" fmla="*/ 51 h 277"/>
                <a:gd name="T46" fmla="*/ 219 w 255"/>
                <a:gd name="T47" fmla="*/ 106 h 277"/>
                <a:gd name="T48" fmla="*/ 219 w 255"/>
                <a:gd name="T49" fmla="*/ 209 h 277"/>
                <a:gd name="T50" fmla="*/ 220 w 255"/>
                <a:gd name="T51" fmla="*/ 231 h 277"/>
                <a:gd name="T52" fmla="*/ 225 w 255"/>
                <a:gd name="T53" fmla="*/ 238 h 277"/>
                <a:gd name="T54" fmla="*/ 231 w 255"/>
                <a:gd name="T55" fmla="*/ 241 h 277"/>
                <a:gd name="T56" fmla="*/ 246 w 255"/>
                <a:gd name="T57" fmla="*/ 230 h 277"/>
                <a:gd name="T58" fmla="*/ 255 w 255"/>
                <a:gd name="T59" fmla="*/ 237 h 277"/>
                <a:gd name="T60" fmla="*/ 225 w 255"/>
                <a:gd name="T61" fmla="*/ 267 h 277"/>
                <a:gd name="T62" fmla="*/ 191 w 255"/>
                <a:gd name="T63" fmla="*/ 277 h 277"/>
                <a:gd name="T64" fmla="*/ 155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7" y="263"/>
                    <a:pt x="78" y="277"/>
                    <a:pt x="53" y="277"/>
                  </a:cubicBezTo>
                  <a:cubicBezTo>
                    <a:pt x="38" y="277"/>
                    <a:pt x="25" y="272"/>
                    <a:pt x="15" y="262"/>
                  </a:cubicBezTo>
                  <a:cubicBezTo>
                    <a:pt x="5" y="252"/>
                    <a:pt x="0" y="240"/>
                    <a:pt x="0" y="225"/>
                  </a:cubicBezTo>
                  <a:cubicBezTo>
                    <a:pt x="0" y="204"/>
                    <a:pt x="9" y="186"/>
                    <a:pt x="26" y="170"/>
                  </a:cubicBezTo>
                  <a:cubicBezTo>
                    <a:pt x="43" y="154"/>
                    <a:pt x="81" y="132"/>
                    <a:pt x="140" y="106"/>
                  </a:cubicBezTo>
                  <a:cubicBezTo>
                    <a:pt x="140" y="79"/>
                    <a:pt x="140" y="79"/>
                    <a:pt x="140" y="79"/>
                  </a:cubicBezTo>
                  <a:cubicBezTo>
                    <a:pt x="140" y="59"/>
                    <a:pt x="139" y="46"/>
                    <a:pt x="137" y="41"/>
                  </a:cubicBezTo>
                  <a:cubicBezTo>
                    <a:pt x="134" y="36"/>
                    <a:pt x="130" y="31"/>
                    <a:pt x="124" y="27"/>
                  </a:cubicBezTo>
                  <a:cubicBezTo>
                    <a:pt x="118" y="23"/>
                    <a:pt x="111" y="22"/>
                    <a:pt x="104" y="22"/>
                  </a:cubicBezTo>
                  <a:cubicBezTo>
                    <a:pt x="91" y="22"/>
                    <a:pt x="81" y="24"/>
                    <a:pt x="73" y="30"/>
                  </a:cubicBezTo>
                  <a:cubicBezTo>
                    <a:pt x="69" y="33"/>
                    <a:pt x="66" y="37"/>
                    <a:pt x="66" y="42"/>
                  </a:cubicBezTo>
                  <a:cubicBezTo>
                    <a:pt x="66" y="46"/>
                    <a:pt x="69" y="51"/>
                    <a:pt x="74" y="56"/>
                  </a:cubicBezTo>
                  <a:cubicBezTo>
                    <a:pt x="81" y="65"/>
                    <a:pt x="85" y="72"/>
                    <a:pt x="85" y="80"/>
                  </a:cubicBezTo>
                  <a:cubicBezTo>
                    <a:pt x="85" y="89"/>
                    <a:pt x="81" y="97"/>
                    <a:pt x="74" y="104"/>
                  </a:cubicBezTo>
                  <a:cubicBezTo>
                    <a:pt x="68" y="110"/>
                    <a:pt x="58" y="113"/>
                    <a:pt x="47" y="113"/>
                  </a:cubicBezTo>
                  <a:cubicBezTo>
                    <a:pt x="35" y="113"/>
                    <a:pt x="25" y="110"/>
                    <a:pt x="17" y="103"/>
                  </a:cubicBezTo>
                  <a:cubicBezTo>
                    <a:pt x="9" y="96"/>
                    <a:pt x="5" y="87"/>
                    <a:pt x="5" y="77"/>
                  </a:cubicBezTo>
                  <a:cubicBezTo>
                    <a:pt x="5" y="64"/>
                    <a:pt x="11" y="51"/>
                    <a:pt x="21" y="38"/>
                  </a:cubicBezTo>
                  <a:cubicBezTo>
                    <a:pt x="32" y="26"/>
                    <a:pt x="47" y="17"/>
                    <a:pt x="67" y="10"/>
                  </a:cubicBezTo>
                  <a:cubicBezTo>
                    <a:pt x="86" y="3"/>
                    <a:pt x="106" y="0"/>
                    <a:pt x="127" y="0"/>
                  </a:cubicBezTo>
                  <a:cubicBezTo>
                    <a:pt x="152" y="0"/>
                    <a:pt x="172" y="5"/>
                    <a:pt x="186" y="16"/>
                  </a:cubicBezTo>
                  <a:cubicBezTo>
                    <a:pt x="201" y="27"/>
                    <a:pt x="211" y="38"/>
                    <a:pt x="215" y="51"/>
                  </a:cubicBezTo>
                  <a:cubicBezTo>
                    <a:pt x="218" y="59"/>
                    <a:pt x="219" y="77"/>
                    <a:pt x="219" y="106"/>
                  </a:cubicBezTo>
                  <a:cubicBezTo>
                    <a:pt x="219" y="209"/>
                    <a:pt x="219" y="209"/>
                    <a:pt x="219" y="209"/>
                  </a:cubicBezTo>
                  <a:cubicBezTo>
                    <a:pt x="219" y="221"/>
                    <a:pt x="219" y="228"/>
                    <a:pt x="220" y="231"/>
                  </a:cubicBezTo>
                  <a:cubicBezTo>
                    <a:pt x="221" y="234"/>
                    <a:pt x="223" y="237"/>
                    <a:pt x="225" y="238"/>
                  </a:cubicBezTo>
                  <a:cubicBezTo>
                    <a:pt x="227" y="240"/>
                    <a:pt x="229" y="241"/>
                    <a:pt x="231" y="241"/>
                  </a:cubicBezTo>
                  <a:cubicBezTo>
                    <a:pt x="236" y="241"/>
                    <a:pt x="241" y="237"/>
                    <a:pt x="246" y="230"/>
                  </a:cubicBezTo>
                  <a:cubicBezTo>
                    <a:pt x="255" y="237"/>
                    <a:pt x="255" y="237"/>
                    <a:pt x="255" y="237"/>
                  </a:cubicBezTo>
                  <a:cubicBezTo>
                    <a:pt x="245" y="251"/>
                    <a:pt x="235" y="261"/>
                    <a:pt x="225" y="267"/>
                  </a:cubicBezTo>
                  <a:cubicBezTo>
                    <a:pt x="215" y="274"/>
                    <a:pt x="204" y="277"/>
                    <a:pt x="191" y="277"/>
                  </a:cubicBezTo>
                  <a:cubicBezTo>
                    <a:pt x="176" y="277"/>
                    <a:pt x="164" y="273"/>
                    <a:pt x="155" y="266"/>
                  </a:cubicBezTo>
                  <a:cubicBezTo>
                    <a:pt x="147" y="259"/>
                    <a:pt x="142" y="248"/>
                    <a:pt x="140" y="234"/>
                  </a:cubicBezTo>
                  <a:close/>
                  <a:moveTo>
                    <a:pt x="140" y="213"/>
                  </a:moveTo>
                  <a:cubicBezTo>
                    <a:pt x="140" y="125"/>
                    <a:pt x="140" y="125"/>
                    <a:pt x="140" y="125"/>
                  </a:cubicBezTo>
                  <a:cubicBezTo>
                    <a:pt x="117" y="138"/>
                    <a:pt x="100" y="152"/>
                    <a:pt x="89" y="168"/>
                  </a:cubicBezTo>
                  <a:cubicBezTo>
                    <a:pt x="81" y="178"/>
                    <a:pt x="78" y="188"/>
                    <a:pt x="78" y="199"/>
                  </a:cubicBezTo>
                  <a:cubicBezTo>
                    <a:pt x="78" y="207"/>
                    <a:pt x="81" y="215"/>
                    <a:pt x="87" y="222"/>
                  </a:cubicBezTo>
                  <a:cubicBezTo>
                    <a:pt x="92" y="227"/>
                    <a:pt x="98" y="229"/>
                    <a:pt x="107" y="229"/>
                  </a:cubicBezTo>
                  <a:cubicBezTo>
                    <a:pt x="116" y="229"/>
                    <a:pt x="127"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1" name="Freeform 274"/>
            <p:cNvSpPr>
              <a:spLocks/>
            </p:cNvSpPr>
            <p:nvPr userDrawn="1"/>
          </p:nvSpPr>
          <p:spPr bwMode="auto">
            <a:xfrm>
              <a:off x="7105" y="5516"/>
              <a:ext cx="676" cy="645"/>
            </a:xfrm>
            <a:custGeom>
              <a:avLst/>
              <a:gdLst>
                <a:gd name="T0" fmla="*/ 108 w 286"/>
                <a:gd name="T1" fmla="*/ 8 h 273"/>
                <a:gd name="T2" fmla="*/ 108 w 286"/>
                <a:gd name="T3" fmla="*/ 42 h 273"/>
                <a:gd name="T4" fmla="*/ 147 w 286"/>
                <a:gd name="T5" fmla="*/ 10 h 273"/>
                <a:gd name="T6" fmla="*/ 187 w 286"/>
                <a:gd name="T7" fmla="*/ 0 h 273"/>
                <a:gd name="T8" fmla="*/ 230 w 286"/>
                <a:gd name="T9" fmla="*/ 14 h 273"/>
                <a:gd name="T10" fmla="*/ 253 w 286"/>
                <a:gd name="T11" fmla="*/ 50 h 273"/>
                <a:gd name="T12" fmla="*/ 257 w 286"/>
                <a:gd name="T13" fmla="*/ 112 h 273"/>
                <a:gd name="T14" fmla="*/ 257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3 w 286"/>
                <a:gd name="T27" fmla="*/ 250 h 273"/>
                <a:gd name="T28" fmla="*/ 178 w 286"/>
                <a:gd name="T29" fmla="*/ 215 h 273"/>
                <a:gd name="T30" fmla="*/ 178 w 286"/>
                <a:gd name="T31" fmla="*/ 97 h 273"/>
                <a:gd name="T32" fmla="*/ 175 w 286"/>
                <a:gd name="T33" fmla="*/ 56 h 273"/>
                <a:gd name="T34" fmla="*/ 167 w 286"/>
                <a:gd name="T35" fmla="*/ 43 h 273"/>
                <a:gd name="T36" fmla="*/ 153 w 286"/>
                <a:gd name="T37" fmla="*/ 38 h 273"/>
                <a:gd name="T38" fmla="*/ 108 w 286"/>
                <a:gd name="T39" fmla="*/ 73 h 273"/>
                <a:gd name="T40" fmla="*/ 108 w 286"/>
                <a:gd name="T41" fmla="*/ 215 h 273"/>
                <a:gd name="T42" fmla="*/ 113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8 w 286"/>
                <a:gd name="T55" fmla="*/ 215 h 273"/>
                <a:gd name="T56" fmla="*/ 28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1" y="28"/>
                    <a:pt x="135" y="17"/>
                    <a:pt x="147" y="10"/>
                  </a:cubicBezTo>
                  <a:cubicBezTo>
                    <a:pt x="159" y="3"/>
                    <a:pt x="173" y="0"/>
                    <a:pt x="187" y="0"/>
                  </a:cubicBezTo>
                  <a:cubicBezTo>
                    <a:pt x="204" y="0"/>
                    <a:pt x="219" y="5"/>
                    <a:pt x="230" y="14"/>
                  </a:cubicBezTo>
                  <a:cubicBezTo>
                    <a:pt x="241" y="24"/>
                    <a:pt x="249" y="36"/>
                    <a:pt x="253" y="50"/>
                  </a:cubicBezTo>
                  <a:cubicBezTo>
                    <a:pt x="256" y="61"/>
                    <a:pt x="257" y="81"/>
                    <a:pt x="257" y="112"/>
                  </a:cubicBezTo>
                  <a:cubicBezTo>
                    <a:pt x="257" y="215"/>
                    <a:pt x="257" y="215"/>
                    <a:pt x="257" y="215"/>
                  </a:cubicBezTo>
                  <a:cubicBezTo>
                    <a:pt x="257" y="236"/>
                    <a:pt x="259" y="248"/>
                    <a:pt x="263" y="253"/>
                  </a:cubicBezTo>
                  <a:cubicBezTo>
                    <a:pt x="267" y="258"/>
                    <a:pt x="274" y="262"/>
                    <a:pt x="286" y="263"/>
                  </a:cubicBezTo>
                  <a:cubicBezTo>
                    <a:pt x="286" y="273"/>
                    <a:pt x="286" y="273"/>
                    <a:pt x="286" y="273"/>
                  </a:cubicBezTo>
                  <a:cubicBezTo>
                    <a:pt x="152" y="273"/>
                    <a:pt x="152" y="273"/>
                    <a:pt x="152" y="273"/>
                  </a:cubicBezTo>
                  <a:cubicBezTo>
                    <a:pt x="152" y="263"/>
                    <a:pt x="152" y="263"/>
                    <a:pt x="152" y="263"/>
                  </a:cubicBezTo>
                  <a:cubicBezTo>
                    <a:pt x="162" y="262"/>
                    <a:pt x="169" y="257"/>
                    <a:pt x="173" y="250"/>
                  </a:cubicBezTo>
                  <a:cubicBezTo>
                    <a:pt x="176" y="246"/>
                    <a:pt x="178" y="234"/>
                    <a:pt x="178" y="215"/>
                  </a:cubicBezTo>
                  <a:cubicBezTo>
                    <a:pt x="178" y="97"/>
                    <a:pt x="178" y="97"/>
                    <a:pt x="178" y="97"/>
                  </a:cubicBezTo>
                  <a:cubicBezTo>
                    <a:pt x="178" y="76"/>
                    <a:pt x="177" y="62"/>
                    <a:pt x="175" y="56"/>
                  </a:cubicBezTo>
                  <a:cubicBezTo>
                    <a:pt x="174" y="50"/>
                    <a:pt x="171" y="46"/>
                    <a:pt x="167" y="43"/>
                  </a:cubicBezTo>
                  <a:cubicBezTo>
                    <a:pt x="163" y="40"/>
                    <a:pt x="158" y="38"/>
                    <a:pt x="153" y="38"/>
                  </a:cubicBezTo>
                  <a:cubicBezTo>
                    <a:pt x="137" y="38"/>
                    <a:pt x="122" y="50"/>
                    <a:pt x="108" y="73"/>
                  </a:cubicBezTo>
                  <a:cubicBezTo>
                    <a:pt x="108" y="215"/>
                    <a:pt x="108" y="215"/>
                    <a:pt x="108" y="215"/>
                  </a:cubicBezTo>
                  <a:cubicBezTo>
                    <a:pt x="108" y="235"/>
                    <a:pt x="110" y="248"/>
                    <a:pt x="113" y="253"/>
                  </a:cubicBezTo>
                  <a:cubicBezTo>
                    <a:pt x="117"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8" y="236"/>
                    <a:pt x="28" y="215"/>
                  </a:cubicBezTo>
                  <a:cubicBezTo>
                    <a:pt x="28" y="66"/>
                    <a:pt x="28" y="66"/>
                    <a:pt x="28" y="66"/>
                  </a:cubicBezTo>
                  <a:cubicBezTo>
                    <a:pt x="28" y="46"/>
                    <a:pt x="27" y="33"/>
                    <a:pt x="23" y="28"/>
                  </a:cubicBezTo>
                  <a:cubicBezTo>
                    <a:pt x="19" y="23"/>
                    <a:pt x="11"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2" name="Freeform 275"/>
            <p:cNvSpPr>
              <a:spLocks noEditPoints="1"/>
            </p:cNvSpPr>
            <p:nvPr userDrawn="1"/>
          </p:nvSpPr>
          <p:spPr bwMode="auto">
            <a:xfrm>
              <a:off x="7833" y="5254"/>
              <a:ext cx="680" cy="926"/>
            </a:xfrm>
            <a:custGeom>
              <a:avLst/>
              <a:gdLst>
                <a:gd name="T0" fmla="*/ 255 w 288"/>
                <a:gd name="T1" fmla="*/ 0 h 392"/>
                <a:gd name="T2" fmla="*/ 255 w 288"/>
                <a:gd name="T3" fmla="*/ 305 h 392"/>
                <a:gd name="T4" fmla="*/ 257 w 288"/>
                <a:gd name="T5" fmla="*/ 341 h 392"/>
                <a:gd name="T6" fmla="*/ 265 w 288"/>
                <a:gd name="T7" fmla="*/ 355 h 392"/>
                <a:gd name="T8" fmla="*/ 288 w 288"/>
                <a:gd name="T9" fmla="*/ 361 h 392"/>
                <a:gd name="T10" fmla="*/ 288 w 288"/>
                <a:gd name="T11" fmla="*/ 370 h 392"/>
                <a:gd name="T12" fmla="*/ 176 w 288"/>
                <a:gd name="T13" fmla="*/ 392 h 392"/>
                <a:gd name="T14" fmla="*/ 176 w 288"/>
                <a:gd name="T15" fmla="*/ 350 h 392"/>
                <a:gd name="T16" fmla="*/ 140 w 288"/>
                <a:gd name="T17" fmla="*/ 383 h 392"/>
                <a:gd name="T18" fmla="*/ 104 w 288"/>
                <a:gd name="T19" fmla="*/ 392 h 392"/>
                <a:gd name="T20" fmla="*/ 24 w 288"/>
                <a:gd name="T21" fmla="*/ 347 h 392"/>
                <a:gd name="T22" fmla="*/ 0 w 288"/>
                <a:gd name="T23" fmla="*/ 256 h 392"/>
                <a:gd name="T24" fmla="*/ 15 w 288"/>
                <a:gd name="T25" fmla="*/ 180 h 392"/>
                <a:gd name="T26" fmla="*/ 55 w 288"/>
                <a:gd name="T27" fmla="*/ 128 h 392"/>
                <a:gd name="T28" fmla="*/ 110 w 288"/>
                <a:gd name="T29" fmla="*/ 111 h 392"/>
                <a:gd name="T30" fmla="*/ 144 w 288"/>
                <a:gd name="T31" fmla="*/ 118 h 392"/>
                <a:gd name="T32" fmla="*/ 176 w 288"/>
                <a:gd name="T33" fmla="*/ 144 h 392"/>
                <a:gd name="T34" fmla="*/ 176 w 288"/>
                <a:gd name="T35" fmla="*/ 64 h 392"/>
                <a:gd name="T36" fmla="*/ 173 w 288"/>
                <a:gd name="T37" fmla="*/ 28 h 392"/>
                <a:gd name="T38" fmla="*/ 163 w 288"/>
                <a:gd name="T39" fmla="*/ 15 h 392"/>
                <a:gd name="T40" fmla="*/ 137 w 288"/>
                <a:gd name="T41" fmla="*/ 11 h 392"/>
                <a:gd name="T42" fmla="*/ 137 w 288"/>
                <a:gd name="T43" fmla="*/ 0 h 392"/>
                <a:gd name="T44" fmla="*/ 255 w 288"/>
                <a:gd name="T45" fmla="*/ 0 h 392"/>
                <a:gd name="T46" fmla="*/ 176 w 288"/>
                <a:gd name="T47" fmla="*/ 179 h 392"/>
                <a:gd name="T48" fmla="*/ 124 w 288"/>
                <a:gd name="T49" fmla="*/ 139 h 392"/>
                <a:gd name="T50" fmla="*/ 107 w 288"/>
                <a:gd name="T51" fmla="*/ 145 h 392"/>
                <a:gd name="T52" fmla="*/ 90 w 288"/>
                <a:gd name="T53" fmla="*/ 176 h 392"/>
                <a:gd name="T54" fmla="*/ 83 w 288"/>
                <a:gd name="T55" fmla="*/ 243 h 392"/>
                <a:gd name="T56" fmla="*/ 90 w 288"/>
                <a:gd name="T57" fmla="*/ 318 h 392"/>
                <a:gd name="T58" fmla="*/ 111 w 288"/>
                <a:gd name="T59" fmla="*/ 353 h 392"/>
                <a:gd name="T60" fmla="*/ 129 w 288"/>
                <a:gd name="T61" fmla="*/ 358 h 392"/>
                <a:gd name="T62" fmla="*/ 176 w 288"/>
                <a:gd name="T63" fmla="*/ 319 h 392"/>
                <a:gd name="T64" fmla="*/ 176 w 288"/>
                <a:gd name="T65" fmla="*/ 17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8" h="392">
                  <a:moveTo>
                    <a:pt x="255" y="0"/>
                  </a:moveTo>
                  <a:cubicBezTo>
                    <a:pt x="255" y="305"/>
                    <a:pt x="255" y="305"/>
                    <a:pt x="255" y="305"/>
                  </a:cubicBezTo>
                  <a:cubicBezTo>
                    <a:pt x="255" y="325"/>
                    <a:pt x="256" y="338"/>
                    <a:pt x="257" y="341"/>
                  </a:cubicBezTo>
                  <a:cubicBezTo>
                    <a:pt x="258" y="348"/>
                    <a:pt x="261" y="352"/>
                    <a:pt x="265" y="355"/>
                  </a:cubicBezTo>
                  <a:cubicBezTo>
                    <a:pt x="270" y="358"/>
                    <a:pt x="277" y="360"/>
                    <a:pt x="288" y="361"/>
                  </a:cubicBezTo>
                  <a:cubicBezTo>
                    <a:pt x="288" y="370"/>
                    <a:pt x="288" y="370"/>
                    <a:pt x="288" y="370"/>
                  </a:cubicBezTo>
                  <a:cubicBezTo>
                    <a:pt x="176" y="392"/>
                    <a:pt x="176" y="392"/>
                    <a:pt x="176" y="392"/>
                  </a:cubicBezTo>
                  <a:cubicBezTo>
                    <a:pt x="176" y="350"/>
                    <a:pt x="176" y="350"/>
                    <a:pt x="176" y="350"/>
                  </a:cubicBezTo>
                  <a:cubicBezTo>
                    <a:pt x="162" y="366"/>
                    <a:pt x="150" y="377"/>
                    <a:pt x="140" y="383"/>
                  </a:cubicBezTo>
                  <a:cubicBezTo>
                    <a:pt x="129" y="389"/>
                    <a:pt x="117" y="392"/>
                    <a:pt x="104" y="392"/>
                  </a:cubicBezTo>
                  <a:cubicBezTo>
                    <a:pt x="70" y="392"/>
                    <a:pt x="44" y="377"/>
                    <a:pt x="24" y="347"/>
                  </a:cubicBezTo>
                  <a:cubicBezTo>
                    <a:pt x="8" y="322"/>
                    <a:pt x="0" y="292"/>
                    <a:pt x="0" y="256"/>
                  </a:cubicBezTo>
                  <a:cubicBezTo>
                    <a:pt x="0" y="228"/>
                    <a:pt x="5" y="202"/>
                    <a:pt x="15" y="180"/>
                  </a:cubicBezTo>
                  <a:cubicBezTo>
                    <a:pt x="25" y="157"/>
                    <a:pt x="38" y="140"/>
                    <a:pt x="55" y="128"/>
                  </a:cubicBezTo>
                  <a:cubicBezTo>
                    <a:pt x="72" y="117"/>
                    <a:pt x="91" y="111"/>
                    <a:pt x="110" y="111"/>
                  </a:cubicBezTo>
                  <a:cubicBezTo>
                    <a:pt x="123" y="111"/>
                    <a:pt x="134" y="113"/>
                    <a:pt x="144" y="118"/>
                  </a:cubicBezTo>
                  <a:cubicBezTo>
                    <a:pt x="154" y="123"/>
                    <a:pt x="164" y="132"/>
                    <a:pt x="176" y="144"/>
                  </a:cubicBezTo>
                  <a:cubicBezTo>
                    <a:pt x="176" y="64"/>
                    <a:pt x="176" y="64"/>
                    <a:pt x="176" y="64"/>
                  </a:cubicBezTo>
                  <a:cubicBezTo>
                    <a:pt x="176" y="44"/>
                    <a:pt x="175" y="32"/>
                    <a:pt x="173" y="28"/>
                  </a:cubicBezTo>
                  <a:cubicBezTo>
                    <a:pt x="171" y="22"/>
                    <a:pt x="167" y="18"/>
                    <a:pt x="163" y="15"/>
                  </a:cubicBezTo>
                  <a:cubicBezTo>
                    <a:pt x="158" y="13"/>
                    <a:pt x="150" y="11"/>
                    <a:pt x="137" y="11"/>
                  </a:cubicBezTo>
                  <a:cubicBezTo>
                    <a:pt x="137" y="0"/>
                    <a:pt x="137" y="0"/>
                    <a:pt x="137" y="0"/>
                  </a:cubicBezTo>
                  <a:lnTo>
                    <a:pt x="255" y="0"/>
                  </a:lnTo>
                  <a:close/>
                  <a:moveTo>
                    <a:pt x="176" y="179"/>
                  </a:moveTo>
                  <a:cubicBezTo>
                    <a:pt x="162" y="153"/>
                    <a:pt x="144" y="139"/>
                    <a:pt x="124" y="139"/>
                  </a:cubicBezTo>
                  <a:cubicBezTo>
                    <a:pt x="117" y="139"/>
                    <a:pt x="111" y="141"/>
                    <a:pt x="107" y="145"/>
                  </a:cubicBezTo>
                  <a:cubicBezTo>
                    <a:pt x="100" y="151"/>
                    <a:pt x="94" y="161"/>
                    <a:pt x="90" y="176"/>
                  </a:cubicBezTo>
                  <a:cubicBezTo>
                    <a:pt x="85" y="190"/>
                    <a:pt x="83" y="213"/>
                    <a:pt x="83" y="243"/>
                  </a:cubicBezTo>
                  <a:cubicBezTo>
                    <a:pt x="83" y="277"/>
                    <a:pt x="86" y="302"/>
                    <a:pt x="90" y="318"/>
                  </a:cubicBezTo>
                  <a:cubicBezTo>
                    <a:pt x="95" y="334"/>
                    <a:pt x="102" y="346"/>
                    <a:pt x="111" y="353"/>
                  </a:cubicBezTo>
                  <a:cubicBezTo>
                    <a:pt x="115" y="356"/>
                    <a:pt x="121" y="358"/>
                    <a:pt x="129" y="358"/>
                  </a:cubicBezTo>
                  <a:cubicBezTo>
                    <a:pt x="145" y="358"/>
                    <a:pt x="161" y="345"/>
                    <a:pt x="176" y="319"/>
                  </a:cubicBezTo>
                  <a:lnTo>
                    <a:pt x="176"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3" name="Freeform 276"/>
            <p:cNvSpPr>
              <a:spLocks/>
            </p:cNvSpPr>
            <p:nvPr userDrawn="1"/>
          </p:nvSpPr>
          <p:spPr bwMode="auto">
            <a:xfrm>
              <a:off x="8830" y="5254"/>
              <a:ext cx="815" cy="907"/>
            </a:xfrm>
            <a:custGeom>
              <a:avLst/>
              <a:gdLst>
                <a:gd name="T0" fmla="*/ 345 w 345"/>
                <a:gd name="T1" fmla="*/ 0 h 384"/>
                <a:gd name="T2" fmla="*/ 345 w 345"/>
                <a:gd name="T3" fmla="*/ 104 h 384"/>
                <a:gd name="T4" fmla="*/ 335 w 345"/>
                <a:gd name="T5" fmla="*/ 104 h 384"/>
                <a:gd name="T6" fmla="*/ 315 w 345"/>
                <a:gd name="T7" fmla="*/ 52 h 384"/>
                <a:gd name="T8" fmla="*/ 284 w 345"/>
                <a:gd name="T9" fmla="*/ 27 h 384"/>
                <a:gd name="T10" fmla="*/ 247 w 345"/>
                <a:gd name="T11" fmla="*/ 22 h 384"/>
                <a:gd name="T12" fmla="*/ 218 w 345"/>
                <a:gd name="T13" fmla="*/ 22 h 384"/>
                <a:gd name="T14" fmla="*/ 218 w 345"/>
                <a:gd name="T15" fmla="*/ 318 h 384"/>
                <a:gd name="T16" fmla="*/ 221 w 345"/>
                <a:gd name="T17" fmla="*/ 355 h 384"/>
                <a:gd name="T18" fmla="*/ 234 w 345"/>
                <a:gd name="T19" fmla="*/ 368 h 384"/>
                <a:gd name="T20" fmla="*/ 260 w 345"/>
                <a:gd name="T21" fmla="*/ 374 h 384"/>
                <a:gd name="T22" fmla="*/ 273 w 345"/>
                <a:gd name="T23" fmla="*/ 374 h 384"/>
                <a:gd name="T24" fmla="*/ 273 w 345"/>
                <a:gd name="T25" fmla="*/ 384 h 384"/>
                <a:gd name="T26" fmla="*/ 71 w 345"/>
                <a:gd name="T27" fmla="*/ 384 h 384"/>
                <a:gd name="T28" fmla="*/ 71 w 345"/>
                <a:gd name="T29" fmla="*/ 374 h 384"/>
                <a:gd name="T30" fmla="*/ 84 w 345"/>
                <a:gd name="T31" fmla="*/ 374 h 384"/>
                <a:gd name="T32" fmla="*/ 111 w 345"/>
                <a:gd name="T33" fmla="*/ 368 h 384"/>
                <a:gd name="T34" fmla="*/ 123 w 345"/>
                <a:gd name="T35" fmla="*/ 354 h 384"/>
                <a:gd name="T36" fmla="*/ 126 w 345"/>
                <a:gd name="T37" fmla="*/ 318 h 384"/>
                <a:gd name="T38" fmla="*/ 126 w 345"/>
                <a:gd name="T39" fmla="*/ 22 h 384"/>
                <a:gd name="T40" fmla="*/ 98 w 345"/>
                <a:gd name="T41" fmla="*/ 22 h 384"/>
                <a:gd name="T42" fmla="*/ 42 w 345"/>
                <a:gd name="T43" fmla="*/ 38 h 384"/>
                <a:gd name="T44" fmla="*/ 10 w 345"/>
                <a:gd name="T45" fmla="*/ 104 h 384"/>
                <a:gd name="T46" fmla="*/ 0 w 345"/>
                <a:gd name="T47" fmla="*/ 104 h 384"/>
                <a:gd name="T48" fmla="*/ 0 w 345"/>
                <a:gd name="T49" fmla="*/ 0 h 384"/>
                <a:gd name="T50" fmla="*/ 345 w 345"/>
                <a:gd name="T51"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5" h="384">
                  <a:moveTo>
                    <a:pt x="345" y="0"/>
                  </a:moveTo>
                  <a:cubicBezTo>
                    <a:pt x="345" y="104"/>
                    <a:pt x="345" y="104"/>
                    <a:pt x="345" y="104"/>
                  </a:cubicBezTo>
                  <a:cubicBezTo>
                    <a:pt x="335" y="104"/>
                    <a:pt x="335" y="104"/>
                    <a:pt x="335" y="104"/>
                  </a:cubicBezTo>
                  <a:cubicBezTo>
                    <a:pt x="329" y="80"/>
                    <a:pt x="322" y="62"/>
                    <a:pt x="315" y="52"/>
                  </a:cubicBezTo>
                  <a:cubicBezTo>
                    <a:pt x="307" y="41"/>
                    <a:pt x="297" y="33"/>
                    <a:pt x="284" y="27"/>
                  </a:cubicBezTo>
                  <a:cubicBezTo>
                    <a:pt x="277" y="23"/>
                    <a:pt x="265" y="22"/>
                    <a:pt x="247" y="22"/>
                  </a:cubicBezTo>
                  <a:cubicBezTo>
                    <a:pt x="218" y="22"/>
                    <a:pt x="218" y="22"/>
                    <a:pt x="218" y="22"/>
                  </a:cubicBezTo>
                  <a:cubicBezTo>
                    <a:pt x="218" y="318"/>
                    <a:pt x="218" y="318"/>
                    <a:pt x="218" y="318"/>
                  </a:cubicBezTo>
                  <a:cubicBezTo>
                    <a:pt x="218" y="338"/>
                    <a:pt x="219" y="350"/>
                    <a:pt x="221" y="355"/>
                  </a:cubicBezTo>
                  <a:cubicBezTo>
                    <a:pt x="223" y="360"/>
                    <a:pt x="228" y="364"/>
                    <a:pt x="234" y="368"/>
                  </a:cubicBezTo>
                  <a:cubicBezTo>
                    <a:pt x="240" y="372"/>
                    <a:pt x="249" y="374"/>
                    <a:pt x="260" y="374"/>
                  </a:cubicBezTo>
                  <a:cubicBezTo>
                    <a:pt x="273" y="374"/>
                    <a:pt x="273" y="374"/>
                    <a:pt x="273" y="374"/>
                  </a:cubicBezTo>
                  <a:cubicBezTo>
                    <a:pt x="273" y="384"/>
                    <a:pt x="273" y="384"/>
                    <a:pt x="273" y="384"/>
                  </a:cubicBezTo>
                  <a:cubicBezTo>
                    <a:pt x="71" y="384"/>
                    <a:pt x="71" y="384"/>
                    <a:pt x="71" y="384"/>
                  </a:cubicBezTo>
                  <a:cubicBezTo>
                    <a:pt x="71" y="374"/>
                    <a:pt x="71" y="374"/>
                    <a:pt x="71" y="374"/>
                  </a:cubicBezTo>
                  <a:cubicBezTo>
                    <a:pt x="84" y="374"/>
                    <a:pt x="84" y="374"/>
                    <a:pt x="84" y="374"/>
                  </a:cubicBezTo>
                  <a:cubicBezTo>
                    <a:pt x="95" y="374"/>
                    <a:pt x="104" y="372"/>
                    <a:pt x="111" y="368"/>
                  </a:cubicBezTo>
                  <a:cubicBezTo>
                    <a:pt x="116" y="365"/>
                    <a:pt x="120" y="361"/>
                    <a:pt x="123" y="354"/>
                  </a:cubicBezTo>
                  <a:cubicBezTo>
                    <a:pt x="125" y="350"/>
                    <a:pt x="126" y="338"/>
                    <a:pt x="126" y="318"/>
                  </a:cubicBezTo>
                  <a:cubicBezTo>
                    <a:pt x="126" y="22"/>
                    <a:pt x="126" y="22"/>
                    <a:pt x="126" y="22"/>
                  </a:cubicBezTo>
                  <a:cubicBezTo>
                    <a:pt x="98" y="22"/>
                    <a:pt x="98" y="22"/>
                    <a:pt x="98" y="22"/>
                  </a:cubicBezTo>
                  <a:cubicBezTo>
                    <a:pt x="72" y="22"/>
                    <a:pt x="53" y="27"/>
                    <a:pt x="42" y="38"/>
                  </a:cubicBezTo>
                  <a:cubicBezTo>
                    <a:pt x="25" y="53"/>
                    <a:pt x="15" y="75"/>
                    <a:pt x="10" y="104"/>
                  </a:cubicBezTo>
                  <a:cubicBezTo>
                    <a:pt x="0" y="104"/>
                    <a:pt x="0" y="104"/>
                    <a:pt x="0" y="104"/>
                  </a:cubicBezTo>
                  <a:cubicBezTo>
                    <a:pt x="0" y="0"/>
                    <a:pt x="0" y="0"/>
                    <a:pt x="0" y="0"/>
                  </a:cubicBezTo>
                  <a:lnTo>
                    <a:pt x="3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4" name="Freeform 277"/>
            <p:cNvSpPr>
              <a:spLocks/>
            </p:cNvSpPr>
            <p:nvPr userDrawn="1"/>
          </p:nvSpPr>
          <p:spPr bwMode="auto">
            <a:xfrm>
              <a:off x="9603" y="5516"/>
              <a:ext cx="539" cy="645"/>
            </a:xfrm>
            <a:custGeom>
              <a:avLst/>
              <a:gdLst>
                <a:gd name="T0" fmla="*/ 108 w 228"/>
                <a:gd name="T1" fmla="*/ 8 h 273"/>
                <a:gd name="T2" fmla="*/ 108 w 228"/>
                <a:gd name="T3" fmla="*/ 68 h 273"/>
                <a:gd name="T4" fmla="*/ 154 w 228"/>
                <a:gd name="T5" fmla="*/ 13 h 273"/>
                <a:gd name="T6" fmla="*/ 193 w 228"/>
                <a:gd name="T7" fmla="*/ 0 h 273"/>
                <a:gd name="T8" fmla="*/ 218 w 228"/>
                <a:gd name="T9" fmla="*/ 10 h 273"/>
                <a:gd name="T10" fmla="*/ 228 w 228"/>
                <a:gd name="T11" fmla="*/ 37 h 273"/>
                <a:gd name="T12" fmla="*/ 218 w 228"/>
                <a:gd name="T13" fmla="*/ 67 h 273"/>
                <a:gd name="T14" fmla="*/ 196 w 228"/>
                <a:gd name="T15" fmla="*/ 77 h 273"/>
                <a:gd name="T16" fmla="*/ 170 w 228"/>
                <a:gd name="T17" fmla="*/ 68 h 273"/>
                <a:gd name="T18" fmla="*/ 157 w 228"/>
                <a:gd name="T19" fmla="*/ 57 h 273"/>
                <a:gd name="T20" fmla="*/ 150 w 228"/>
                <a:gd name="T21" fmla="*/ 55 h 273"/>
                <a:gd name="T22" fmla="*/ 135 w 228"/>
                <a:gd name="T23" fmla="*/ 62 h 273"/>
                <a:gd name="T24" fmla="*/ 117 w 228"/>
                <a:gd name="T25" fmla="*/ 89 h 273"/>
                <a:gd name="T26" fmla="*/ 108 w 228"/>
                <a:gd name="T27" fmla="*/ 150 h 273"/>
                <a:gd name="T28" fmla="*/ 108 w 228"/>
                <a:gd name="T29" fmla="*/ 211 h 273"/>
                <a:gd name="T30" fmla="*/ 108 w 228"/>
                <a:gd name="T31" fmla="*/ 227 h 273"/>
                <a:gd name="T32" fmla="*/ 110 w 228"/>
                <a:gd name="T33" fmla="*/ 247 h 273"/>
                <a:gd name="T34" fmla="*/ 120 w 228"/>
                <a:gd name="T35" fmla="*/ 259 h 273"/>
                <a:gd name="T36" fmla="*/ 143 w 228"/>
                <a:gd name="T37" fmla="*/ 263 h 273"/>
                <a:gd name="T38" fmla="*/ 143 w 228"/>
                <a:gd name="T39" fmla="*/ 273 h 273"/>
                <a:gd name="T40" fmla="*/ 0 w 228"/>
                <a:gd name="T41" fmla="*/ 273 h 273"/>
                <a:gd name="T42" fmla="*/ 0 w 228"/>
                <a:gd name="T43" fmla="*/ 263 h 273"/>
                <a:gd name="T44" fmla="*/ 23 w 228"/>
                <a:gd name="T45" fmla="*/ 253 h 273"/>
                <a:gd name="T46" fmla="*/ 29 w 228"/>
                <a:gd name="T47" fmla="*/ 211 h 273"/>
                <a:gd name="T48" fmla="*/ 29 w 228"/>
                <a:gd name="T49" fmla="*/ 64 h 273"/>
                <a:gd name="T50" fmla="*/ 27 w 228"/>
                <a:gd name="T51" fmla="*/ 35 h 273"/>
                <a:gd name="T52" fmla="*/ 19 w 228"/>
                <a:gd name="T53" fmla="*/ 24 h 273"/>
                <a:gd name="T54" fmla="*/ 0 w 228"/>
                <a:gd name="T55" fmla="*/ 18 h 273"/>
                <a:gd name="T56" fmla="*/ 0 w 228"/>
                <a:gd name="T57" fmla="*/ 8 h 273"/>
                <a:gd name="T58" fmla="*/ 108 w 228"/>
                <a:gd name="T59"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8" h="273">
                  <a:moveTo>
                    <a:pt x="108" y="8"/>
                  </a:moveTo>
                  <a:cubicBezTo>
                    <a:pt x="108" y="68"/>
                    <a:pt x="108" y="68"/>
                    <a:pt x="108" y="68"/>
                  </a:cubicBezTo>
                  <a:cubicBezTo>
                    <a:pt x="126" y="41"/>
                    <a:pt x="141" y="22"/>
                    <a:pt x="154" y="13"/>
                  </a:cubicBezTo>
                  <a:cubicBezTo>
                    <a:pt x="168" y="4"/>
                    <a:pt x="180" y="0"/>
                    <a:pt x="193" y="0"/>
                  </a:cubicBezTo>
                  <a:cubicBezTo>
                    <a:pt x="203" y="0"/>
                    <a:pt x="212" y="3"/>
                    <a:pt x="218" y="10"/>
                  </a:cubicBezTo>
                  <a:cubicBezTo>
                    <a:pt x="224" y="16"/>
                    <a:pt x="228" y="26"/>
                    <a:pt x="228" y="37"/>
                  </a:cubicBezTo>
                  <a:cubicBezTo>
                    <a:pt x="228" y="50"/>
                    <a:pt x="225" y="60"/>
                    <a:pt x="218" y="67"/>
                  </a:cubicBezTo>
                  <a:cubicBezTo>
                    <a:pt x="212" y="74"/>
                    <a:pt x="205" y="77"/>
                    <a:pt x="196" y="77"/>
                  </a:cubicBezTo>
                  <a:cubicBezTo>
                    <a:pt x="186" y="77"/>
                    <a:pt x="177" y="74"/>
                    <a:pt x="170" y="68"/>
                  </a:cubicBezTo>
                  <a:cubicBezTo>
                    <a:pt x="163" y="61"/>
                    <a:pt x="158" y="58"/>
                    <a:pt x="157" y="57"/>
                  </a:cubicBezTo>
                  <a:cubicBezTo>
                    <a:pt x="155" y="56"/>
                    <a:pt x="153" y="55"/>
                    <a:pt x="150" y="55"/>
                  </a:cubicBezTo>
                  <a:cubicBezTo>
                    <a:pt x="145" y="55"/>
                    <a:pt x="140" y="57"/>
                    <a:pt x="135" y="62"/>
                  </a:cubicBezTo>
                  <a:cubicBezTo>
                    <a:pt x="127" y="68"/>
                    <a:pt x="121" y="77"/>
                    <a:pt x="117" y="89"/>
                  </a:cubicBezTo>
                  <a:cubicBezTo>
                    <a:pt x="111" y="107"/>
                    <a:pt x="108" y="128"/>
                    <a:pt x="108" y="150"/>
                  </a:cubicBezTo>
                  <a:cubicBezTo>
                    <a:pt x="108" y="211"/>
                    <a:pt x="108" y="211"/>
                    <a:pt x="108" y="211"/>
                  </a:cubicBezTo>
                  <a:cubicBezTo>
                    <a:pt x="108" y="227"/>
                    <a:pt x="108" y="227"/>
                    <a:pt x="108" y="227"/>
                  </a:cubicBezTo>
                  <a:cubicBezTo>
                    <a:pt x="108" y="237"/>
                    <a:pt x="109" y="244"/>
                    <a:pt x="110" y="247"/>
                  </a:cubicBezTo>
                  <a:cubicBezTo>
                    <a:pt x="113" y="252"/>
                    <a:pt x="116" y="256"/>
                    <a:pt x="120" y="259"/>
                  </a:cubicBezTo>
                  <a:cubicBezTo>
                    <a:pt x="125" y="261"/>
                    <a:pt x="132" y="262"/>
                    <a:pt x="143" y="263"/>
                  </a:cubicBezTo>
                  <a:cubicBezTo>
                    <a:pt x="143" y="273"/>
                    <a:pt x="143" y="273"/>
                    <a:pt x="143" y="273"/>
                  </a:cubicBezTo>
                  <a:cubicBezTo>
                    <a:pt x="0" y="273"/>
                    <a:pt x="0" y="273"/>
                    <a:pt x="0" y="273"/>
                  </a:cubicBezTo>
                  <a:cubicBezTo>
                    <a:pt x="0" y="263"/>
                    <a:pt x="0" y="263"/>
                    <a:pt x="0" y="263"/>
                  </a:cubicBezTo>
                  <a:cubicBezTo>
                    <a:pt x="11" y="262"/>
                    <a:pt x="19" y="259"/>
                    <a:pt x="23" y="253"/>
                  </a:cubicBezTo>
                  <a:cubicBezTo>
                    <a:pt x="27" y="248"/>
                    <a:pt x="29" y="234"/>
                    <a:pt x="29" y="211"/>
                  </a:cubicBezTo>
                  <a:cubicBezTo>
                    <a:pt x="29" y="64"/>
                    <a:pt x="29" y="64"/>
                    <a:pt x="29" y="64"/>
                  </a:cubicBezTo>
                  <a:cubicBezTo>
                    <a:pt x="29" y="49"/>
                    <a:pt x="28" y="39"/>
                    <a:pt x="27" y="35"/>
                  </a:cubicBezTo>
                  <a:cubicBezTo>
                    <a:pt x="25" y="30"/>
                    <a:pt x="22" y="26"/>
                    <a:pt x="19" y="24"/>
                  </a:cubicBezTo>
                  <a:cubicBezTo>
                    <a:pt x="15" y="21"/>
                    <a:pt x="9" y="19"/>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5" name="Freeform 278"/>
            <p:cNvSpPr>
              <a:spLocks noEditPoints="1"/>
            </p:cNvSpPr>
            <p:nvPr userDrawn="1"/>
          </p:nvSpPr>
          <p:spPr bwMode="auto">
            <a:xfrm>
              <a:off x="10182" y="5516"/>
              <a:ext cx="602"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4 w 255"/>
                <a:gd name="T17" fmla="*/ 27 h 277"/>
                <a:gd name="T18" fmla="*/ 104 w 255"/>
                <a:gd name="T19" fmla="*/ 22 h 277"/>
                <a:gd name="T20" fmla="*/ 73 w 255"/>
                <a:gd name="T21" fmla="*/ 30 h 277"/>
                <a:gd name="T22" fmla="*/ 66 w 255"/>
                <a:gd name="T23" fmla="*/ 42 h 277"/>
                <a:gd name="T24" fmla="*/ 74 w 255"/>
                <a:gd name="T25" fmla="*/ 56 h 277"/>
                <a:gd name="T26" fmla="*/ 85 w 255"/>
                <a:gd name="T27" fmla="*/ 80 h 277"/>
                <a:gd name="T28" fmla="*/ 74 w 255"/>
                <a:gd name="T29" fmla="*/ 104 h 277"/>
                <a:gd name="T30" fmla="*/ 47 w 255"/>
                <a:gd name="T31" fmla="*/ 113 h 277"/>
                <a:gd name="T32" fmla="*/ 17 w 255"/>
                <a:gd name="T33" fmla="*/ 103 h 277"/>
                <a:gd name="T34" fmla="*/ 5 w 255"/>
                <a:gd name="T35" fmla="*/ 77 h 277"/>
                <a:gd name="T36" fmla="*/ 22 w 255"/>
                <a:gd name="T37" fmla="*/ 38 h 277"/>
                <a:gd name="T38" fmla="*/ 67 w 255"/>
                <a:gd name="T39" fmla="*/ 10 h 277"/>
                <a:gd name="T40" fmla="*/ 127 w 255"/>
                <a:gd name="T41" fmla="*/ 0 h 277"/>
                <a:gd name="T42" fmla="*/ 187 w 255"/>
                <a:gd name="T43" fmla="*/ 16 h 277"/>
                <a:gd name="T44" fmla="*/ 215 w 255"/>
                <a:gd name="T45" fmla="*/ 51 h 277"/>
                <a:gd name="T46" fmla="*/ 219 w 255"/>
                <a:gd name="T47" fmla="*/ 106 h 277"/>
                <a:gd name="T48" fmla="*/ 219 w 255"/>
                <a:gd name="T49" fmla="*/ 209 h 277"/>
                <a:gd name="T50" fmla="*/ 220 w 255"/>
                <a:gd name="T51" fmla="*/ 231 h 277"/>
                <a:gd name="T52" fmla="*/ 225 w 255"/>
                <a:gd name="T53" fmla="*/ 238 h 277"/>
                <a:gd name="T54" fmla="*/ 231 w 255"/>
                <a:gd name="T55" fmla="*/ 241 h 277"/>
                <a:gd name="T56" fmla="*/ 246 w 255"/>
                <a:gd name="T57" fmla="*/ 230 h 277"/>
                <a:gd name="T58" fmla="*/ 255 w 255"/>
                <a:gd name="T59" fmla="*/ 237 h 277"/>
                <a:gd name="T60" fmla="*/ 225 w 255"/>
                <a:gd name="T61" fmla="*/ 267 h 277"/>
                <a:gd name="T62" fmla="*/ 191 w 255"/>
                <a:gd name="T63" fmla="*/ 277 h 277"/>
                <a:gd name="T64" fmla="*/ 155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8" y="263"/>
                    <a:pt x="79" y="277"/>
                    <a:pt x="53" y="277"/>
                  </a:cubicBezTo>
                  <a:cubicBezTo>
                    <a:pt x="38" y="277"/>
                    <a:pt x="25" y="272"/>
                    <a:pt x="15" y="262"/>
                  </a:cubicBezTo>
                  <a:cubicBezTo>
                    <a:pt x="5" y="252"/>
                    <a:pt x="0" y="240"/>
                    <a:pt x="0" y="225"/>
                  </a:cubicBezTo>
                  <a:cubicBezTo>
                    <a:pt x="0" y="204"/>
                    <a:pt x="9" y="186"/>
                    <a:pt x="26" y="170"/>
                  </a:cubicBezTo>
                  <a:cubicBezTo>
                    <a:pt x="44" y="154"/>
                    <a:pt x="81" y="132"/>
                    <a:pt x="140" y="106"/>
                  </a:cubicBezTo>
                  <a:cubicBezTo>
                    <a:pt x="140" y="79"/>
                    <a:pt x="140" y="79"/>
                    <a:pt x="140" y="79"/>
                  </a:cubicBezTo>
                  <a:cubicBezTo>
                    <a:pt x="140" y="59"/>
                    <a:pt x="139" y="46"/>
                    <a:pt x="137" y="41"/>
                  </a:cubicBezTo>
                  <a:cubicBezTo>
                    <a:pt x="134" y="36"/>
                    <a:pt x="130" y="31"/>
                    <a:pt x="124" y="27"/>
                  </a:cubicBezTo>
                  <a:cubicBezTo>
                    <a:pt x="118" y="23"/>
                    <a:pt x="111" y="22"/>
                    <a:pt x="104" y="22"/>
                  </a:cubicBezTo>
                  <a:cubicBezTo>
                    <a:pt x="92" y="22"/>
                    <a:pt x="81" y="24"/>
                    <a:pt x="73" y="30"/>
                  </a:cubicBezTo>
                  <a:cubicBezTo>
                    <a:pt x="69" y="33"/>
                    <a:pt x="66" y="37"/>
                    <a:pt x="66" y="42"/>
                  </a:cubicBezTo>
                  <a:cubicBezTo>
                    <a:pt x="66" y="46"/>
                    <a:pt x="69" y="51"/>
                    <a:pt x="74" y="56"/>
                  </a:cubicBezTo>
                  <a:cubicBezTo>
                    <a:pt x="81" y="65"/>
                    <a:pt x="85" y="72"/>
                    <a:pt x="85" y="80"/>
                  </a:cubicBezTo>
                  <a:cubicBezTo>
                    <a:pt x="85" y="89"/>
                    <a:pt x="81" y="97"/>
                    <a:pt x="74" y="104"/>
                  </a:cubicBezTo>
                  <a:cubicBezTo>
                    <a:pt x="68" y="110"/>
                    <a:pt x="59" y="113"/>
                    <a:pt x="47" y="113"/>
                  </a:cubicBezTo>
                  <a:cubicBezTo>
                    <a:pt x="36" y="113"/>
                    <a:pt x="26" y="110"/>
                    <a:pt x="17" y="103"/>
                  </a:cubicBezTo>
                  <a:cubicBezTo>
                    <a:pt x="9" y="96"/>
                    <a:pt x="5" y="87"/>
                    <a:pt x="5" y="77"/>
                  </a:cubicBezTo>
                  <a:cubicBezTo>
                    <a:pt x="5" y="64"/>
                    <a:pt x="11" y="51"/>
                    <a:pt x="22" y="38"/>
                  </a:cubicBezTo>
                  <a:cubicBezTo>
                    <a:pt x="32" y="26"/>
                    <a:pt x="47" y="17"/>
                    <a:pt x="67" y="10"/>
                  </a:cubicBezTo>
                  <a:cubicBezTo>
                    <a:pt x="86" y="3"/>
                    <a:pt x="106" y="0"/>
                    <a:pt x="127" y="0"/>
                  </a:cubicBezTo>
                  <a:cubicBezTo>
                    <a:pt x="152" y="0"/>
                    <a:pt x="172" y="5"/>
                    <a:pt x="187" y="16"/>
                  </a:cubicBezTo>
                  <a:cubicBezTo>
                    <a:pt x="201" y="27"/>
                    <a:pt x="211" y="38"/>
                    <a:pt x="215" y="51"/>
                  </a:cubicBezTo>
                  <a:cubicBezTo>
                    <a:pt x="218" y="59"/>
                    <a:pt x="219" y="77"/>
                    <a:pt x="219" y="106"/>
                  </a:cubicBezTo>
                  <a:cubicBezTo>
                    <a:pt x="219" y="209"/>
                    <a:pt x="219" y="209"/>
                    <a:pt x="219" y="209"/>
                  </a:cubicBezTo>
                  <a:cubicBezTo>
                    <a:pt x="219" y="221"/>
                    <a:pt x="220" y="228"/>
                    <a:pt x="220" y="231"/>
                  </a:cubicBezTo>
                  <a:cubicBezTo>
                    <a:pt x="221" y="234"/>
                    <a:pt x="223" y="237"/>
                    <a:pt x="225" y="238"/>
                  </a:cubicBezTo>
                  <a:cubicBezTo>
                    <a:pt x="227" y="240"/>
                    <a:pt x="229" y="241"/>
                    <a:pt x="231" y="241"/>
                  </a:cubicBezTo>
                  <a:cubicBezTo>
                    <a:pt x="236" y="241"/>
                    <a:pt x="241" y="237"/>
                    <a:pt x="246" y="230"/>
                  </a:cubicBezTo>
                  <a:cubicBezTo>
                    <a:pt x="255" y="237"/>
                    <a:pt x="255" y="237"/>
                    <a:pt x="255" y="237"/>
                  </a:cubicBezTo>
                  <a:cubicBezTo>
                    <a:pt x="245" y="251"/>
                    <a:pt x="236" y="261"/>
                    <a:pt x="225" y="267"/>
                  </a:cubicBezTo>
                  <a:cubicBezTo>
                    <a:pt x="215" y="274"/>
                    <a:pt x="204" y="277"/>
                    <a:pt x="191" y="277"/>
                  </a:cubicBezTo>
                  <a:cubicBezTo>
                    <a:pt x="176" y="277"/>
                    <a:pt x="164" y="273"/>
                    <a:pt x="155" y="266"/>
                  </a:cubicBezTo>
                  <a:cubicBezTo>
                    <a:pt x="147" y="259"/>
                    <a:pt x="142" y="248"/>
                    <a:pt x="140" y="234"/>
                  </a:cubicBezTo>
                  <a:close/>
                  <a:moveTo>
                    <a:pt x="140" y="213"/>
                  </a:moveTo>
                  <a:cubicBezTo>
                    <a:pt x="140" y="125"/>
                    <a:pt x="140" y="125"/>
                    <a:pt x="140" y="125"/>
                  </a:cubicBezTo>
                  <a:cubicBezTo>
                    <a:pt x="117" y="138"/>
                    <a:pt x="100" y="152"/>
                    <a:pt x="89" y="168"/>
                  </a:cubicBezTo>
                  <a:cubicBezTo>
                    <a:pt x="81" y="178"/>
                    <a:pt x="78" y="188"/>
                    <a:pt x="78" y="199"/>
                  </a:cubicBezTo>
                  <a:cubicBezTo>
                    <a:pt x="78" y="207"/>
                    <a:pt x="81" y="215"/>
                    <a:pt x="87" y="222"/>
                  </a:cubicBezTo>
                  <a:cubicBezTo>
                    <a:pt x="92" y="227"/>
                    <a:pt x="98" y="229"/>
                    <a:pt x="107" y="229"/>
                  </a:cubicBezTo>
                  <a:cubicBezTo>
                    <a:pt x="116" y="229"/>
                    <a:pt x="127"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6" name="Freeform 279"/>
            <p:cNvSpPr>
              <a:spLocks noEditPoints="1"/>
            </p:cNvSpPr>
            <p:nvPr userDrawn="1"/>
          </p:nvSpPr>
          <p:spPr bwMode="auto">
            <a:xfrm>
              <a:off x="10794" y="5230"/>
              <a:ext cx="338" cy="931"/>
            </a:xfrm>
            <a:custGeom>
              <a:avLst/>
              <a:gdLst>
                <a:gd name="T0" fmla="*/ 111 w 143"/>
                <a:gd name="T1" fmla="*/ 129 h 394"/>
                <a:gd name="T2" fmla="*/ 111 w 143"/>
                <a:gd name="T3" fmla="*/ 339 h 394"/>
                <a:gd name="T4" fmla="*/ 118 w 143"/>
                <a:gd name="T5" fmla="*/ 375 h 394"/>
                <a:gd name="T6" fmla="*/ 143 w 143"/>
                <a:gd name="T7" fmla="*/ 384 h 394"/>
                <a:gd name="T8" fmla="*/ 143 w 143"/>
                <a:gd name="T9" fmla="*/ 394 h 394"/>
                <a:gd name="T10" fmla="*/ 0 w 143"/>
                <a:gd name="T11" fmla="*/ 394 h 394"/>
                <a:gd name="T12" fmla="*/ 0 w 143"/>
                <a:gd name="T13" fmla="*/ 384 h 394"/>
                <a:gd name="T14" fmla="*/ 26 w 143"/>
                <a:gd name="T15" fmla="*/ 374 h 394"/>
                <a:gd name="T16" fmla="*/ 32 w 143"/>
                <a:gd name="T17" fmla="*/ 339 h 394"/>
                <a:gd name="T18" fmla="*/ 32 w 143"/>
                <a:gd name="T19" fmla="*/ 184 h 394"/>
                <a:gd name="T20" fmla="*/ 25 w 143"/>
                <a:gd name="T21" fmla="*/ 148 h 394"/>
                <a:gd name="T22" fmla="*/ 0 w 143"/>
                <a:gd name="T23" fmla="*/ 139 h 394"/>
                <a:gd name="T24" fmla="*/ 0 w 143"/>
                <a:gd name="T25" fmla="*/ 129 h 394"/>
                <a:gd name="T26" fmla="*/ 111 w 143"/>
                <a:gd name="T27" fmla="*/ 129 h 394"/>
                <a:gd name="T28" fmla="*/ 71 w 143"/>
                <a:gd name="T29" fmla="*/ 0 h 394"/>
                <a:gd name="T30" fmla="*/ 103 w 143"/>
                <a:gd name="T31" fmla="*/ 13 h 394"/>
                <a:gd name="T32" fmla="*/ 115 w 143"/>
                <a:gd name="T33" fmla="*/ 44 h 394"/>
                <a:gd name="T34" fmla="*/ 102 w 143"/>
                <a:gd name="T35" fmla="*/ 75 h 394"/>
                <a:gd name="T36" fmla="*/ 71 w 143"/>
                <a:gd name="T37" fmla="*/ 88 h 394"/>
                <a:gd name="T38" fmla="*/ 40 w 143"/>
                <a:gd name="T39" fmla="*/ 75 h 394"/>
                <a:gd name="T40" fmla="*/ 28 w 143"/>
                <a:gd name="T41" fmla="*/ 44 h 394"/>
                <a:gd name="T42" fmla="*/ 40 w 143"/>
                <a:gd name="T43" fmla="*/ 13 h 394"/>
                <a:gd name="T44" fmla="*/ 71 w 143"/>
                <a:gd name="T4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3" h="394">
                  <a:moveTo>
                    <a:pt x="111" y="129"/>
                  </a:moveTo>
                  <a:cubicBezTo>
                    <a:pt x="111" y="339"/>
                    <a:pt x="111" y="339"/>
                    <a:pt x="111" y="339"/>
                  </a:cubicBezTo>
                  <a:cubicBezTo>
                    <a:pt x="111" y="358"/>
                    <a:pt x="113" y="370"/>
                    <a:pt x="118" y="375"/>
                  </a:cubicBezTo>
                  <a:cubicBezTo>
                    <a:pt x="122" y="380"/>
                    <a:pt x="131" y="383"/>
                    <a:pt x="143" y="384"/>
                  </a:cubicBezTo>
                  <a:cubicBezTo>
                    <a:pt x="143" y="394"/>
                    <a:pt x="143" y="394"/>
                    <a:pt x="143" y="394"/>
                  </a:cubicBezTo>
                  <a:cubicBezTo>
                    <a:pt x="0" y="394"/>
                    <a:pt x="0" y="394"/>
                    <a:pt x="0" y="394"/>
                  </a:cubicBezTo>
                  <a:cubicBezTo>
                    <a:pt x="0" y="384"/>
                    <a:pt x="0" y="384"/>
                    <a:pt x="0" y="384"/>
                  </a:cubicBezTo>
                  <a:cubicBezTo>
                    <a:pt x="12" y="384"/>
                    <a:pt x="20" y="380"/>
                    <a:pt x="26" y="374"/>
                  </a:cubicBezTo>
                  <a:cubicBezTo>
                    <a:pt x="30" y="369"/>
                    <a:pt x="32" y="358"/>
                    <a:pt x="32" y="339"/>
                  </a:cubicBezTo>
                  <a:cubicBezTo>
                    <a:pt x="32" y="184"/>
                    <a:pt x="32" y="184"/>
                    <a:pt x="32" y="184"/>
                  </a:cubicBezTo>
                  <a:cubicBezTo>
                    <a:pt x="32" y="166"/>
                    <a:pt x="29" y="154"/>
                    <a:pt x="25" y="148"/>
                  </a:cubicBezTo>
                  <a:cubicBezTo>
                    <a:pt x="21" y="143"/>
                    <a:pt x="12" y="140"/>
                    <a:pt x="0" y="139"/>
                  </a:cubicBezTo>
                  <a:cubicBezTo>
                    <a:pt x="0" y="129"/>
                    <a:pt x="0" y="129"/>
                    <a:pt x="0" y="129"/>
                  </a:cubicBezTo>
                  <a:lnTo>
                    <a:pt x="111" y="129"/>
                  </a:lnTo>
                  <a:close/>
                  <a:moveTo>
                    <a:pt x="71" y="0"/>
                  </a:moveTo>
                  <a:cubicBezTo>
                    <a:pt x="84" y="0"/>
                    <a:pt x="94" y="5"/>
                    <a:pt x="103" y="13"/>
                  </a:cubicBezTo>
                  <a:cubicBezTo>
                    <a:pt x="111" y="22"/>
                    <a:pt x="115" y="32"/>
                    <a:pt x="115" y="44"/>
                  </a:cubicBezTo>
                  <a:cubicBezTo>
                    <a:pt x="115" y="57"/>
                    <a:pt x="111" y="67"/>
                    <a:pt x="102" y="75"/>
                  </a:cubicBezTo>
                  <a:cubicBezTo>
                    <a:pt x="94" y="84"/>
                    <a:pt x="84" y="88"/>
                    <a:pt x="71" y="88"/>
                  </a:cubicBezTo>
                  <a:cubicBezTo>
                    <a:pt x="59" y="88"/>
                    <a:pt x="49" y="84"/>
                    <a:pt x="40" y="75"/>
                  </a:cubicBezTo>
                  <a:cubicBezTo>
                    <a:pt x="32" y="67"/>
                    <a:pt x="28" y="57"/>
                    <a:pt x="28" y="44"/>
                  </a:cubicBezTo>
                  <a:cubicBezTo>
                    <a:pt x="28" y="32"/>
                    <a:pt x="32" y="22"/>
                    <a:pt x="40" y="13"/>
                  </a:cubicBezTo>
                  <a:cubicBezTo>
                    <a:pt x="49" y="5"/>
                    <a:pt x="59"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7" name="Freeform 280"/>
            <p:cNvSpPr>
              <a:spLocks/>
            </p:cNvSpPr>
            <p:nvPr userDrawn="1"/>
          </p:nvSpPr>
          <p:spPr bwMode="auto">
            <a:xfrm>
              <a:off x="11153" y="5516"/>
              <a:ext cx="676" cy="645"/>
            </a:xfrm>
            <a:custGeom>
              <a:avLst/>
              <a:gdLst>
                <a:gd name="T0" fmla="*/ 108 w 286"/>
                <a:gd name="T1" fmla="*/ 8 h 273"/>
                <a:gd name="T2" fmla="*/ 108 w 286"/>
                <a:gd name="T3" fmla="*/ 42 h 273"/>
                <a:gd name="T4" fmla="*/ 147 w 286"/>
                <a:gd name="T5" fmla="*/ 10 h 273"/>
                <a:gd name="T6" fmla="*/ 187 w 286"/>
                <a:gd name="T7" fmla="*/ 0 h 273"/>
                <a:gd name="T8" fmla="*/ 230 w 286"/>
                <a:gd name="T9" fmla="*/ 14 h 273"/>
                <a:gd name="T10" fmla="*/ 253 w 286"/>
                <a:gd name="T11" fmla="*/ 50 h 273"/>
                <a:gd name="T12" fmla="*/ 257 w 286"/>
                <a:gd name="T13" fmla="*/ 112 h 273"/>
                <a:gd name="T14" fmla="*/ 257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3 w 286"/>
                <a:gd name="T27" fmla="*/ 250 h 273"/>
                <a:gd name="T28" fmla="*/ 178 w 286"/>
                <a:gd name="T29" fmla="*/ 215 h 273"/>
                <a:gd name="T30" fmla="*/ 178 w 286"/>
                <a:gd name="T31" fmla="*/ 97 h 273"/>
                <a:gd name="T32" fmla="*/ 175 w 286"/>
                <a:gd name="T33" fmla="*/ 56 h 273"/>
                <a:gd name="T34" fmla="*/ 167 w 286"/>
                <a:gd name="T35" fmla="*/ 43 h 273"/>
                <a:gd name="T36" fmla="*/ 153 w 286"/>
                <a:gd name="T37" fmla="*/ 38 h 273"/>
                <a:gd name="T38" fmla="*/ 108 w 286"/>
                <a:gd name="T39" fmla="*/ 73 h 273"/>
                <a:gd name="T40" fmla="*/ 108 w 286"/>
                <a:gd name="T41" fmla="*/ 215 h 273"/>
                <a:gd name="T42" fmla="*/ 113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8 w 286"/>
                <a:gd name="T55" fmla="*/ 215 h 273"/>
                <a:gd name="T56" fmla="*/ 28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2" y="28"/>
                    <a:pt x="135" y="17"/>
                    <a:pt x="147" y="10"/>
                  </a:cubicBezTo>
                  <a:cubicBezTo>
                    <a:pt x="160" y="3"/>
                    <a:pt x="173" y="0"/>
                    <a:pt x="187" y="0"/>
                  </a:cubicBezTo>
                  <a:cubicBezTo>
                    <a:pt x="205" y="0"/>
                    <a:pt x="219" y="5"/>
                    <a:pt x="230" y="14"/>
                  </a:cubicBezTo>
                  <a:cubicBezTo>
                    <a:pt x="242" y="24"/>
                    <a:pt x="249" y="36"/>
                    <a:pt x="253" y="50"/>
                  </a:cubicBezTo>
                  <a:cubicBezTo>
                    <a:pt x="256" y="61"/>
                    <a:pt x="257" y="81"/>
                    <a:pt x="257" y="112"/>
                  </a:cubicBezTo>
                  <a:cubicBezTo>
                    <a:pt x="257" y="215"/>
                    <a:pt x="257" y="215"/>
                    <a:pt x="257" y="215"/>
                  </a:cubicBezTo>
                  <a:cubicBezTo>
                    <a:pt x="257" y="236"/>
                    <a:pt x="259" y="248"/>
                    <a:pt x="263" y="253"/>
                  </a:cubicBezTo>
                  <a:cubicBezTo>
                    <a:pt x="267" y="258"/>
                    <a:pt x="274" y="262"/>
                    <a:pt x="286" y="263"/>
                  </a:cubicBezTo>
                  <a:cubicBezTo>
                    <a:pt x="286" y="273"/>
                    <a:pt x="286" y="273"/>
                    <a:pt x="286" y="273"/>
                  </a:cubicBezTo>
                  <a:cubicBezTo>
                    <a:pt x="152" y="273"/>
                    <a:pt x="152" y="273"/>
                    <a:pt x="152" y="273"/>
                  </a:cubicBezTo>
                  <a:cubicBezTo>
                    <a:pt x="152" y="263"/>
                    <a:pt x="152" y="263"/>
                    <a:pt x="152" y="263"/>
                  </a:cubicBezTo>
                  <a:cubicBezTo>
                    <a:pt x="162" y="262"/>
                    <a:pt x="169" y="257"/>
                    <a:pt x="173" y="250"/>
                  </a:cubicBezTo>
                  <a:cubicBezTo>
                    <a:pt x="176" y="246"/>
                    <a:pt x="178" y="234"/>
                    <a:pt x="178" y="215"/>
                  </a:cubicBezTo>
                  <a:cubicBezTo>
                    <a:pt x="178" y="97"/>
                    <a:pt x="178" y="97"/>
                    <a:pt x="178" y="97"/>
                  </a:cubicBezTo>
                  <a:cubicBezTo>
                    <a:pt x="178" y="76"/>
                    <a:pt x="177" y="62"/>
                    <a:pt x="175" y="56"/>
                  </a:cubicBezTo>
                  <a:cubicBezTo>
                    <a:pt x="174" y="50"/>
                    <a:pt x="171" y="46"/>
                    <a:pt x="167" y="43"/>
                  </a:cubicBezTo>
                  <a:cubicBezTo>
                    <a:pt x="163" y="40"/>
                    <a:pt x="158" y="38"/>
                    <a:pt x="153" y="38"/>
                  </a:cubicBezTo>
                  <a:cubicBezTo>
                    <a:pt x="137" y="38"/>
                    <a:pt x="122" y="50"/>
                    <a:pt x="108" y="73"/>
                  </a:cubicBezTo>
                  <a:cubicBezTo>
                    <a:pt x="108" y="215"/>
                    <a:pt x="108" y="215"/>
                    <a:pt x="108" y="215"/>
                  </a:cubicBezTo>
                  <a:cubicBezTo>
                    <a:pt x="108" y="235"/>
                    <a:pt x="110" y="248"/>
                    <a:pt x="113" y="253"/>
                  </a:cubicBezTo>
                  <a:cubicBezTo>
                    <a:pt x="117"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8" y="236"/>
                    <a:pt x="28" y="215"/>
                  </a:cubicBezTo>
                  <a:cubicBezTo>
                    <a:pt x="28" y="66"/>
                    <a:pt x="28" y="66"/>
                    <a:pt x="28" y="66"/>
                  </a:cubicBezTo>
                  <a:cubicBezTo>
                    <a:pt x="28" y="46"/>
                    <a:pt x="27" y="33"/>
                    <a:pt x="23" y="28"/>
                  </a:cubicBezTo>
                  <a:cubicBezTo>
                    <a:pt x="19" y="23"/>
                    <a:pt x="12"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8" name="Freeform 281"/>
            <p:cNvSpPr>
              <a:spLocks noEditPoints="1"/>
            </p:cNvSpPr>
            <p:nvPr userDrawn="1"/>
          </p:nvSpPr>
          <p:spPr bwMode="auto">
            <a:xfrm>
              <a:off x="11857" y="5230"/>
              <a:ext cx="338" cy="931"/>
            </a:xfrm>
            <a:custGeom>
              <a:avLst/>
              <a:gdLst>
                <a:gd name="T0" fmla="*/ 111 w 143"/>
                <a:gd name="T1" fmla="*/ 129 h 394"/>
                <a:gd name="T2" fmla="*/ 111 w 143"/>
                <a:gd name="T3" fmla="*/ 339 h 394"/>
                <a:gd name="T4" fmla="*/ 117 w 143"/>
                <a:gd name="T5" fmla="*/ 375 h 394"/>
                <a:gd name="T6" fmla="*/ 143 w 143"/>
                <a:gd name="T7" fmla="*/ 384 h 394"/>
                <a:gd name="T8" fmla="*/ 143 w 143"/>
                <a:gd name="T9" fmla="*/ 394 h 394"/>
                <a:gd name="T10" fmla="*/ 0 w 143"/>
                <a:gd name="T11" fmla="*/ 394 h 394"/>
                <a:gd name="T12" fmla="*/ 0 w 143"/>
                <a:gd name="T13" fmla="*/ 384 h 394"/>
                <a:gd name="T14" fmla="*/ 26 w 143"/>
                <a:gd name="T15" fmla="*/ 374 h 394"/>
                <a:gd name="T16" fmla="*/ 31 w 143"/>
                <a:gd name="T17" fmla="*/ 339 h 394"/>
                <a:gd name="T18" fmla="*/ 31 w 143"/>
                <a:gd name="T19" fmla="*/ 184 h 394"/>
                <a:gd name="T20" fmla="*/ 25 w 143"/>
                <a:gd name="T21" fmla="*/ 148 h 394"/>
                <a:gd name="T22" fmla="*/ 0 w 143"/>
                <a:gd name="T23" fmla="*/ 139 h 394"/>
                <a:gd name="T24" fmla="*/ 0 w 143"/>
                <a:gd name="T25" fmla="*/ 129 h 394"/>
                <a:gd name="T26" fmla="*/ 111 w 143"/>
                <a:gd name="T27" fmla="*/ 129 h 394"/>
                <a:gd name="T28" fmla="*/ 71 w 143"/>
                <a:gd name="T29" fmla="*/ 0 h 394"/>
                <a:gd name="T30" fmla="*/ 102 w 143"/>
                <a:gd name="T31" fmla="*/ 13 h 394"/>
                <a:gd name="T32" fmla="*/ 115 w 143"/>
                <a:gd name="T33" fmla="*/ 44 h 394"/>
                <a:gd name="T34" fmla="*/ 102 w 143"/>
                <a:gd name="T35" fmla="*/ 75 h 394"/>
                <a:gd name="T36" fmla="*/ 71 w 143"/>
                <a:gd name="T37" fmla="*/ 88 h 394"/>
                <a:gd name="T38" fmla="*/ 40 w 143"/>
                <a:gd name="T39" fmla="*/ 75 h 394"/>
                <a:gd name="T40" fmla="*/ 27 w 143"/>
                <a:gd name="T41" fmla="*/ 44 h 394"/>
                <a:gd name="T42" fmla="*/ 40 w 143"/>
                <a:gd name="T43" fmla="*/ 13 h 394"/>
                <a:gd name="T44" fmla="*/ 71 w 143"/>
                <a:gd name="T4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3" h="394">
                  <a:moveTo>
                    <a:pt x="111" y="129"/>
                  </a:moveTo>
                  <a:cubicBezTo>
                    <a:pt x="111" y="339"/>
                    <a:pt x="111" y="339"/>
                    <a:pt x="111" y="339"/>
                  </a:cubicBezTo>
                  <a:cubicBezTo>
                    <a:pt x="111" y="358"/>
                    <a:pt x="113" y="370"/>
                    <a:pt x="117" y="375"/>
                  </a:cubicBezTo>
                  <a:cubicBezTo>
                    <a:pt x="122" y="380"/>
                    <a:pt x="130" y="383"/>
                    <a:pt x="143" y="384"/>
                  </a:cubicBezTo>
                  <a:cubicBezTo>
                    <a:pt x="143" y="394"/>
                    <a:pt x="143" y="394"/>
                    <a:pt x="143" y="394"/>
                  </a:cubicBezTo>
                  <a:cubicBezTo>
                    <a:pt x="0" y="394"/>
                    <a:pt x="0" y="394"/>
                    <a:pt x="0" y="394"/>
                  </a:cubicBezTo>
                  <a:cubicBezTo>
                    <a:pt x="0" y="384"/>
                    <a:pt x="0" y="384"/>
                    <a:pt x="0" y="384"/>
                  </a:cubicBezTo>
                  <a:cubicBezTo>
                    <a:pt x="11" y="384"/>
                    <a:pt x="20" y="380"/>
                    <a:pt x="26" y="374"/>
                  </a:cubicBezTo>
                  <a:cubicBezTo>
                    <a:pt x="29" y="369"/>
                    <a:pt x="31" y="358"/>
                    <a:pt x="31" y="339"/>
                  </a:cubicBezTo>
                  <a:cubicBezTo>
                    <a:pt x="31" y="184"/>
                    <a:pt x="31" y="184"/>
                    <a:pt x="31" y="184"/>
                  </a:cubicBezTo>
                  <a:cubicBezTo>
                    <a:pt x="31" y="166"/>
                    <a:pt x="29" y="154"/>
                    <a:pt x="25" y="148"/>
                  </a:cubicBezTo>
                  <a:cubicBezTo>
                    <a:pt x="21" y="143"/>
                    <a:pt x="12" y="140"/>
                    <a:pt x="0" y="139"/>
                  </a:cubicBezTo>
                  <a:cubicBezTo>
                    <a:pt x="0" y="129"/>
                    <a:pt x="0" y="129"/>
                    <a:pt x="0" y="129"/>
                  </a:cubicBezTo>
                  <a:lnTo>
                    <a:pt x="111" y="129"/>
                  </a:lnTo>
                  <a:close/>
                  <a:moveTo>
                    <a:pt x="71" y="0"/>
                  </a:moveTo>
                  <a:cubicBezTo>
                    <a:pt x="83" y="0"/>
                    <a:pt x="94" y="5"/>
                    <a:pt x="102" y="13"/>
                  </a:cubicBezTo>
                  <a:cubicBezTo>
                    <a:pt x="111" y="22"/>
                    <a:pt x="115" y="32"/>
                    <a:pt x="115" y="44"/>
                  </a:cubicBezTo>
                  <a:cubicBezTo>
                    <a:pt x="115" y="57"/>
                    <a:pt x="111" y="67"/>
                    <a:pt x="102" y="75"/>
                  </a:cubicBezTo>
                  <a:cubicBezTo>
                    <a:pt x="94" y="84"/>
                    <a:pt x="83" y="88"/>
                    <a:pt x="71" y="88"/>
                  </a:cubicBezTo>
                  <a:cubicBezTo>
                    <a:pt x="59" y="88"/>
                    <a:pt x="49" y="84"/>
                    <a:pt x="40" y="75"/>
                  </a:cubicBezTo>
                  <a:cubicBezTo>
                    <a:pt x="32" y="67"/>
                    <a:pt x="27" y="57"/>
                    <a:pt x="27" y="44"/>
                  </a:cubicBezTo>
                  <a:cubicBezTo>
                    <a:pt x="27" y="32"/>
                    <a:pt x="32" y="22"/>
                    <a:pt x="40" y="13"/>
                  </a:cubicBezTo>
                  <a:cubicBezTo>
                    <a:pt x="49" y="5"/>
                    <a:pt x="59"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9" name="Freeform 282"/>
            <p:cNvSpPr>
              <a:spLocks/>
            </p:cNvSpPr>
            <p:nvPr userDrawn="1"/>
          </p:nvSpPr>
          <p:spPr bwMode="auto">
            <a:xfrm>
              <a:off x="12214" y="5516"/>
              <a:ext cx="678" cy="645"/>
            </a:xfrm>
            <a:custGeom>
              <a:avLst/>
              <a:gdLst>
                <a:gd name="T0" fmla="*/ 109 w 287"/>
                <a:gd name="T1" fmla="*/ 8 h 273"/>
                <a:gd name="T2" fmla="*/ 109 w 287"/>
                <a:gd name="T3" fmla="*/ 42 h 273"/>
                <a:gd name="T4" fmla="*/ 148 w 287"/>
                <a:gd name="T5" fmla="*/ 10 h 273"/>
                <a:gd name="T6" fmla="*/ 188 w 287"/>
                <a:gd name="T7" fmla="*/ 0 h 273"/>
                <a:gd name="T8" fmla="*/ 231 w 287"/>
                <a:gd name="T9" fmla="*/ 14 h 273"/>
                <a:gd name="T10" fmla="*/ 254 w 287"/>
                <a:gd name="T11" fmla="*/ 50 h 273"/>
                <a:gd name="T12" fmla="*/ 258 w 287"/>
                <a:gd name="T13" fmla="*/ 112 h 273"/>
                <a:gd name="T14" fmla="*/ 258 w 287"/>
                <a:gd name="T15" fmla="*/ 215 h 273"/>
                <a:gd name="T16" fmla="*/ 264 w 287"/>
                <a:gd name="T17" fmla="*/ 253 h 273"/>
                <a:gd name="T18" fmla="*/ 287 w 287"/>
                <a:gd name="T19" fmla="*/ 263 h 273"/>
                <a:gd name="T20" fmla="*/ 287 w 287"/>
                <a:gd name="T21" fmla="*/ 273 h 273"/>
                <a:gd name="T22" fmla="*/ 152 w 287"/>
                <a:gd name="T23" fmla="*/ 273 h 273"/>
                <a:gd name="T24" fmla="*/ 152 w 287"/>
                <a:gd name="T25" fmla="*/ 263 h 273"/>
                <a:gd name="T26" fmla="*/ 174 w 287"/>
                <a:gd name="T27" fmla="*/ 250 h 273"/>
                <a:gd name="T28" fmla="*/ 179 w 287"/>
                <a:gd name="T29" fmla="*/ 215 h 273"/>
                <a:gd name="T30" fmla="*/ 179 w 287"/>
                <a:gd name="T31" fmla="*/ 97 h 273"/>
                <a:gd name="T32" fmla="*/ 176 w 287"/>
                <a:gd name="T33" fmla="*/ 56 h 273"/>
                <a:gd name="T34" fmla="*/ 167 w 287"/>
                <a:gd name="T35" fmla="*/ 43 h 273"/>
                <a:gd name="T36" fmla="*/ 154 w 287"/>
                <a:gd name="T37" fmla="*/ 38 h 273"/>
                <a:gd name="T38" fmla="*/ 109 w 287"/>
                <a:gd name="T39" fmla="*/ 73 h 273"/>
                <a:gd name="T40" fmla="*/ 109 w 287"/>
                <a:gd name="T41" fmla="*/ 215 h 273"/>
                <a:gd name="T42" fmla="*/ 114 w 287"/>
                <a:gd name="T43" fmla="*/ 253 h 273"/>
                <a:gd name="T44" fmla="*/ 135 w 287"/>
                <a:gd name="T45" fmla="*/ 263 h 273"/>
                <a:gd name="T46" fmla="*/ 135 w 287"/>
                <a:gd name="T47" fmla="*/ 273 h 273"/>
                <a:gd name="T48" fmla="*/ 0 w 287"/>
                <a:gd name="T49" fmla="*/ 273 h 273"/>
                <a:gd name="T50" fmla="*/ 0 w 287"/>
                <a:gd name="T51" fmla="*/ 263 h 273"/>
                <a:gd name="T52" fmla="*/ 24 w 287"/>
                <a:gd name="T53" fmla="*/ 252 h 273"/>
                <a:gd name="T54" fmla="*/ 29 w 287"/>
                <a:gd name="T55" fmla="*/ 215 h 273"/>
                <a:gd name="T56" fmla="*/ 29 w 287"/>
                <a:gd name="T57" fmla="*/ 66 h 273"/>
                <a:gd name="T58" fmla="*/ 24 w 287"/>
                <a:gd name="T59" fmla="*/ 28 h 273"/>
                <a:gd name="T60" fmla="*/ 0 w 287"/>
                <a:gd name="T61" fmla="*/ 18 h 273"/>
                <a:gd name="T62" fmla="*/ 0 w 287"/>
                <a:gd name="T63" fmla="*/ 8 h 273"/>
                <a:gd name="T64" fmla="*/ 109 w 287"/>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7" h="273">
                  <a:moveTo>
                    <a:pt x="109" y="8"/>
                  </a:moveTo>
                  <a:cubicBezTo>
                    <a:pt x="109" y="42"/>
                    <a:pt x="109" y="42"/>
                    <a:pt x="109" y="42"/>
                  </a:cubicBezTo>
                  <a:cubicBezTo>
                    <a:pt x="122" y="28"/>
                    <a:pt x="135" y="17"/>
                    <a:pt x="148" y="10"/>
                  </a:cubicBezTo>
                  <a:cubicBezTo>
                    <a:pt x="160" y="3"/>
                    <a:pt x="174" y="0"/>
                    <a:pt x="188" y="0"/>
                  </a:cubicBezTo>
                  <a:cubicBezTo>
                    <a:pt x="205" y="0"/>
                    <a:pt x="219" y="5"/>
                    <a:pt x="231" y="14"/>
                  </a:cubicBezTo>
                  <a:cubicBezTo>
                    <a:pt x="242" y="24"/>
                    <a:pt x="250" y="36"/>
                    <a:pt x="254" y="50"/>
                  </a:cubicBezTo>
                  <a:cubicBezTo>
                    <a:pt x="257" y="61"/>
                    <a:pt x="258" y="81"/>
                    <a:pt x="258" y="112"/>
                  </a:cubicBezTo>
                  <a:cubicBezTo>
                    <a:pt x="258" y="215"/>
                    <a:pt x="258" y="215"/>
                    <a:pt x="258" y="215"/>
                  </a:cubicBezTo>
                  <a:cubicBezTo>
                    <a:pt x="258" y="236"/>
                    <a:pt x="260" y="248"/>
                    <a:pt x="264" y="253"/>
                  </a:cubicBezTo>
                  <a:cubicBezTo>
                    <a:pt x="267" y="258"/>
                    <a:pt x="275" y="262"/>
                    <a:pt x="287" y="263"/>
                  </a:cubicBezTo>
                  <a:cubicBezTo>
                    <a:pt x="287" y="273"/>
                    <a:pt x="287" y="273"/>
                    <a:pt x="287" y="273"/>
                  </a:cubicBezTo>
                  <a:cubicBezTo>
                    <a:pt x="152" y="273"/>
                    <a:pt x="152" y="273"/>
                    <a:pt x="152" y="273"/>
                  </a:cubicBezTo>
                  <a:cubicBezTo>
                    <a:pt x="152" y="263"/>
                    <a:pt x="152" y="263"/>
                    <a:pt x="152" y="263"/>
                  </a:cubicBezTo>
                  <a:cubicBezTo>
                    <a:pt x="163" y="262"/>
                    <a:pt x="170" y="257"/>
                    <a:pt x="174" y="250"/>
                  </a:cubicBezTo>
                  <a:cubicBezTo>
                    <a:pt x="177" y="246"/>
                    <a:pt x="179" y="234"/>
                    <a:pt x="179" y="215"/>
                  </a:cubicBezTo>
                  <a:cubicBezTo>
                    <a:pt x="179" y="97"/>
                    <a:pt x="179" y="97"/>
                    <a:pt x="179" y="97"/>
                  </a:cubicBezTo>
                  <a:cubicBezTo>
                    <a:pt x="179" y="76"/>
                    <a:pt x="178" y="62"/>
                    <a:pt x="176" y="56"/>
                  </a:cubicBezTo>
                  <a:cubicBezTo>
                    <a:pt x="174" y="50"/>
                    <a:pt x="171" y="46"/>
                    <a:pt x="167" y="43"/>
                  </a:cubicBezTo>
                  <a:cubicBezTo>
                    <a:pt x="163" y="40"/>
                    <a:pt x="159" y="38"/>
                    <a:pt x="154" y="38"/>
                  </a:cubicBezTo>
                  <a:cubicBezTo>
                    <a:pt x="138" y="38"/>
                    <a:pt x="123" y="50"/>
                    <a:pt x="109" y="73"/>
                  </a:cubicBezTo>
                  <a:cubicBezTo>
                    <a:pt x="109" y="215"/>
                    <a:pt x="109" y="215"/>
                    <a:pt x="109" y="215"/>
                  </a:cubicBezTo>
                  <a:cubicBezTo>
                    <a:pt x="109" y="235"/>
                    <a:pt x="110" y="248"/>
                    <a:pt x="114" y="253"/>
                  </a:cubicBezTo>
                  <a:cubicBezTo>
                    <a:pt x="118" y="258"/>
                    <a:pt x="125" y="262"/>
                    <a:pt x="135" y="263"/>
                  </a:cubicBezTo>
                  <a:cubicBezTo>
                    <a:pt x="135" y="273"/>
                    <a:pt x="135" y="273"/>
                    <a:pt x="135" y="273"/>
                  </a:cubicBezTo>
                  <a:cubicBezTo>
                    <a:pt x="0" y="273"/>
                    <a:pt x="0" y="273"/>
                    <a:pt x="0" y="273"/>
                  </a:cubicBezTo>
                  <a:cubicBezTo>
                    <a:pt x="0" y="263"/>
                    <a:pt x="0" y="263"/>
                    <a:pt x="0" y="263"/>
                  </a:cubicBezTo>
                  <a:cubicBezTo>
                    <a:pt x="12" y="262"/>
                    <a:pt x="20" y="258"/>
                    <a:pt x="24" y="252"/>
                  </a:cubicBezTo>
                  <a:cubicBezTo>
                    <a:pt x="28" y="248"/>
                    <a:pt x="29" y="236"/>
                    <a:pt x="29" y="215"/>
                  </a:cubicBezTo>
                  <a:cubicBezTo>
                    <a:pt x="29" y="66"/>
                    <a:pt x="29" y="66"/>
                    <a:pt x="29" y="66"/>
                  </a:cubicBezTo>
                  <a:cubicBezTo>
                    <a:pt x="29" y="46"/>
                    <a:pt x="27" y="33"/>
                    <a:pt x="24" y="28"/>
                  </a:cubicBezTo>
                  <a:cubicBezTo>
                    <a:pt x="20" y="23"/>
                    <a:pt x="12" y="20"/>
                    <a:pt x="0" y="18"/>
                  </a:cubicBezTo>
                  <a:cubicBezTo>
                    <a:pt x="0" y="8"/>
                    <a:pt x="0" y="8"/>
                    <a:pt x="0" y="8"/>
                  </a:cubicBezTo>
                  <a:lnTo>
                    <a:pt x="10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0" name="Freeform 283"/>
            <p:cNvSpPr>
              <a:spLocks noEditPoints="1"/>
            </p:cNvSpPr>
            <p:nvPr userDrawn="1"/>
          </p:nvSpPr>
          <p:spPr bwMode="auto">
            <a:xfrm>
              <a:off x="12942" y="5516"/>
              <a:ext cx="609" cy="943"/>
            </a:xfrm>
            <a:custGeom>
              <a:avLst/>
              <a:gdLst>
                <a:gd name="T0" fmla="*/ 168 w 258"/>
                <a:gd name="T1" fmla="*/ 11 h 399"/>
                <a:gd name="T2" fmla="*/ 257 w 258"/>
                <a:gd name="T3" fmla="*/ 11 h 399"/>
                <a:gd name="T4" fmla="*/ 257 w 258"/>
                <a:gd name="T5" fmla="*/ 42 h 399"/>
                <a:gd name="T6" fmla="*/ 207 w 258"/>
                <a:gd name="T7" fmla="*/ 42 h 399"/>
                <a:gd name="T8" fmla="*/ 226 w 258"/>
                <a:gd name="T9" fmla="*/ 68 h 399"/>
                <a:gd name="T10" fmla="*/ 233 w 258"/>
                <a:gd name="T11" fmla="*/ 100 h 399"/>
                <a:gd name="T12" fmla="*/ 217 w 258"/>
                <a:gd name="T13" fmla="*/ 149 h 399"/>
                <a:gd name="T14" fmla="*/ 174 w 258"/>
                <a:gd name="T15" fmla="*/ 181 h 399"/>
                <a:gd name="T16" fmla="*/ 126 w 258"/>
                <a:gd name="T17" fmla="*/ 193 h 399"/>
                <a:gd name="T18" fmla="*/ 92 w 258"/>
                <a:gd name="T19" fmla="*/ 192 h 399"/>
                <a:gd name="T20" fmla="*/ 71 w 258"/>
                <a:gd name="T21" fmla="*/ 200 h 399"/>
                <a:gd name="T22" fmla="*/ 62 w 258"/>
                <a:gd name="T23" fmla="*/ 220 h 399"/>
                <a:gd name="T24" fmla="*/ 70 w 258"/>
                <a:gd name="T25" fmla="*/ 237 h 399"/>
                <a:gd name="T26" fmla="*/ 95 w 258"/>
                <a:gd name="T27" fmla="*/ 243 h 399"/>
                <a:gd name="T28" fmla="*/ 144 w 258"/>
                <a:gd name="T29" fmla="*/ 243 h 399"/>
                <a:gd name="T30" fmla="*/ 226 w 258"/>
                <a:gd name="T31" fmla="*/ 256 h 399"/>
                <a:gd name="T32" fmla="*/ 258 w 258"/>
                <a:gd name="T33" fmla="*/ 312 h 399"/>
                <a:gd name="T34" fmla="*/ 244 w 258"/>
                <a:gd name="T35" fmla="*/ 356 h 399"/>
                <a:gd name="T36" fmla="*/ 205 w 258"/>
                <a:gd name="T37" fmla="*/ 385 h 399"/>
                <a:gd name="T38" fmla="*/ 120 w 258"/>
                <a:gd name="T39" fmla="*/ 399 h 399"/>
                <a:gd name="T40" fmla="*/ 55 w 258"/>
                <a:gd name="T41" fmla="*/ 392 h 399"/>
                <a:gd name="T42" fmla="*/ 13 w 258"/>
                <a:gd name="T43" fmla="*/ 372 h 399"/>
                <a:gd name="T44" fmla="*/ 0 w 258"/>
                <a:gd name="T45" fmla="*/ 346 h 399"/>
                <a:gd name="T46" fmla="*/ 10 w 258"/>
                <a:gd name="T47" fmla="*/ 323 h 399"/>
                <a:gd name="T48" fmla="*/ 46 w 258"/>
                <a:gd name="T49" fmla="*/ 306 h 399"/>
                <a:gd name="T50" fmla="*/ 10 w 258"/>
                <a:gd name="T51" fmla="*/ 255 h 399"/>
                <a:gd name="T52" fmla="*/ 25 w 258"/>
                <a:gd name="T53" fmla="*/ 217 h 399"/>
                <a:gd name="T54" fmla="*/ 72 w 258"/>
                <a:gd name="T55" fmla="*/ 185 h 399"/>
                <a:gd name="T56" fmla="*/ 17 w 258"/>
                <a:gd name="T57" fmla="*/ 148 h 399"/>
                <a:gd name="T58" fmla="*/ 0 w 258"/>
                <a:gd name="T59" fmla="*/ 96 h 399"/>
                <a:gd name="T60" fmla="*/ 32 w 258"/>
                <a:gd name="T61" fmla="*/ 28 h 399"/>
                <a:gd name="T62" fmla="*/ 114 w 258"/>
                <a:gd name="T63" fmla="*/ 0 h 399"/>
                <a:gd name="T64" fmla="*/ 168 w 258"/>
                <a:gd name="T65" fmla="*/ 11 h 399"/>
                <a:gd name="T66" fmla="*/ 102 w 258"/>
                <a:gd name="T67" fmla="*/ 312 h 399"/>
                <a:gd name="T68" fmla="*/ 64 w 258"/>
                <a:gd name="T69" fmla="*/ 317 h 399"/>
                <a:gd name="T70" fmla="*/ 48 w 258"/>
                <a:gd name="T71" fmla="*/ 341 h 399"/>
                <a:gd name="T72" fmla="*/ 65 w 258"/>
                <a:gd name="T73" fmla="*/ 367 h 399"/>
                <a:gd name="T74" fmla="*/ 127 w 258"/>
                <a:gd name="T75" fmla="*/ 379 h 399"/>
                <a:gd name="T76" fmla="*/ 189 w 258"/>
                <a:gd name="T77" fmla="*/ 368 h 399"/>
                <a:gd name="T78" fmla="*/ 212 w 258"/>
                <a:gd name="T79" fmla="*/ 339 h 399"/>
                <a:gd name="T80" fmla="*/ 208 w 258"/>
                <a:gd name="T81" fmla="*/ 327 h 399"/>
                <a:gd name="T82" fmla="*/ 185 w 258"/>
                <a:gd name="T83" fmla="*/ 315 h 399"/>
                <a:gd name="T84" fmla="*/ 102 w 258"/>
                <a:gd name="T85" fmla="*/ 312 h 399"/>
                <a:gd name="T86" fmla="*/ 119 w 258"/>
                <a:gd name="T87" fmla="*/ 18 h 399"/>
                <a:gd name="T88" fmla="*/ 91 w 258"/>
                <a:gd name="T89" fmla="*/ 34 h 399"/>
                <a:gd name="T90" fmla="*/ 80 w 258"/>
                <a:gd name="T91" fmla="*/ 103 h 399"/>
                <a:gd name="T92" fmla="*/ 91 w 258"/>
                <a:gd name="T93" fmla="*/ 161 h 399"/>
                <a:gd name="T94" fmla="*/ 118 w 258"/>
                <a:gd name="T95" fmla="*/ 177 h 399"/>
                <a:gd name="T96" fmla="*/ 146 w 258"/>
                <a:gd name="T97" fmla="*/ 161 h 399"/>
                <a:gd name="T98" fmla="*/ 157 w 258"/>
                <a:gd name="T99" fmla="*/ 100 h 399"/>
                <a:gd name="T100" fmla="*/ 145 w 258"/>
                <a:gd name="T101" fmla="*/ 31 h 399"/>
                <a:gd name="T102" fmla="*/ 119 w 258"/>
                <a:gd name="T103" fmla="*/ 1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8" h="399">
                  <a:moveTo>
                    <a:pt x="168" y="11"/>
                  </a:moveTo>
                  <a:cubicBezTo>
                    <a:pt x="257" y="11"/>
                    <a:pt x="257" y="11"/>
                    <a:pt x="257" y="11"/>
                  </a:cubicBezTo>
                  <a:cubicBezTo>
                    <a:pt x="257" y="42"/>
                    <a:pt x="257" y="42"/>
                    <a:pt x="257" y="42"/>
                  </a:cubicBezTo>
                  <a:cubicBezTo>
                    <a:pt x="207" y="42"/>
                    <a:pt x="207" y="42"/>
                    <a:pt x="207" y="42"/>
                  </a:cubicBezTo>
                  <a:cubicBezTo>
                    <a:pt x="216" y="52"/>
                    <a:pt x="222" y="60"/>
                    <a:pt x="226" y="68"/>
                  </a:cubicBezTo>
                  <a:cubicBezTo>
                    <a:pt x="231" y="78"/>
                    <a:pt x="233" y="88"/>
                    <a:pt x="233" y="100"/>
                  </a:cubicBezTo>
                  <a:cubicBezTo>
                    <a:pt x="233" y="118"/>
                    <a:pt x="228" y="135"/>
                    <a:pt x="217" y="149"/>
                  </a:cubicBezTo>
                  <a:cubicBezTo>
                    <a:pt x="207" y="163"/>
                    <a:pt x="192" y="174"/>
                    <a:pt x="174" y="181"/>
                  </a:cubicBezTo>
                  <a:cubicBezTo>
                    <a:pt x="156" y="189"/>
                    <a:pt x="140" y="193"/>
                    <a:pt x="126" y="193"/>
                  </a:cubicBezTo>
                  <a:cubicBezTo>
                    <a:pt x="125" y="193"/>
                    <a:pt x="114" y="193"/>
                    <a:pt x="92" y="192"/>
                  </a:cubicBezTo>
                  <a:cubicBezTo>
                    <a:pt x="84" y="192"/>
                    <a:pt x="76" y="195"/>
                    <a:pt x="71" y="200"/>
                  </a:cubicBezTo>
                  <a:cubicBezTo>
                    <a:pt x="65" y="206"/>
                    <a:pt x="62" y="212"/>
                    <a:pt x="62" y="220"/>
                  </a:cubicBezTo>
                  <a:cubicBezTo>
                    <a:pt x="62" y="227"/>
                    <a:pt x="65" y="233"/>
                    <a:pt x="70" y="237"/>
                  </a:cubicBezTo>
                  <a:cubicBezTo>
                    <a:pt x="75" y="241"/>
                    <a:pt x="83" y="243"/>
                    <a:pt x="95" y="243"/>
                  </a:cubicBezTo>
                  <a:cubicBezTo>
                    <a:pt x="144" y="243"/>
                    <a:pt x="144" y="243"/>
                    <a:pt x="144" y="243"/>
                  </a:cubicBezTo>
                  <a:cubicBezTo>
                    <a:pt x="184" y="243"/>
                    <a:pt x="211" y="247"/>
                    <a:pt x="226" y="256"/>
                  </a:cubicBezTo>
                  <a:cubicBezTo>
                    <a:pt x="248" y="268"/>
                    <a:pt x="258" y="287"/>
                    <a:pt x="258" y="312"/>
                  </a:cubicBezTo>
                  <a:cubicBezTo>
                    <a:pt x="258" y="328"/>
                    <a:pt x="253" y="342"/>
                    <a:pt x="244" y="356"/>
                  </a:cubicBezTo>
                  <a:cubicBezTo>
                    <a:pt x="234" y="369"/>
                    <a:pt x="221" y="378"/>
                    <a:pt x="205" y="385"/>
                  </a:cubicBezTo>
                  <a:cubicBezTo>
                    <a:pt x="180" y="394"/>
                    <a:pt x="152" y="399"/>
                    <a:pt x="120" y="399"/>
                  </a:cubicBezTo>
                  <a:cubicBezTo>
                    <a:pt x="97" y="399"/>
                    <a:pt x="75" y="396"/>
                    <a:pt x="55" y="392"/>
                  </a:cubicBezTo>
                  <a:cubicBezTo>
                    <a:pt x="36" y="387"/>
                    <a:pt x="21" y="381"/>
                    <a:pt x="13" y="372"/>
                  </a:cubicBezTo>
                  <a:cubicBezTo>
                    <a:pt x="4" y="364"/>
                    <a:pt x="0" y="355"/>
                    <a:pt x="0" y="346"/>
                  </a:cubicBezTo>
                  <a:cubicBezTo>
                    <a:pt x="0" y="338"/>
                    <a:pt x="3" y="330"/>
                    <a:pt x="10" y="323"/>
                  </a:cubicBezTo>
                  <a:cubicBezTo>
                    <a:pt x="16" y="316"/>
                    <a:pt x="29" y="310"/>
                    <a:pt x="46" y="306"/>
                  </a:cubicBezTo>
                  <a:cubicBezTo>
                    <a:pt x="22" y="293"/>
                    <a:pt x="10" y="277"/>
                    <a:pt x="10" y="255"/>
                  </a:cubicBezTo>
                  <a:cubicBezTo>
                    <a:pt x="10" y="242"/>
                    <a:pt x="14" y="229"/>
                    <a:pt x="25" y="217"/>
                  </a:cubicBezTo>
                  <a:cubicBezTo>
                    <a:pt x="35" y="205"/>
                    <a:pt x="50" y="194"/>
                    <a:pt x="72" y="185"/>
                  </a:cubicBezTo>
                  <a:cubicBezTo>
                    <a:pt x="47" y="176"/>
                    <a:pt x="29" y="163"/>
                    <a:pt x="17" y="148"/>
                  </a:cubicBezTo>
                  <a:cubicBezTo>
                    <a:pt x="6" y="133"/>
                    <a:pt x="0" y="116"/>
                    <a:pt x="0" y="96"/>
                  </a:cubicBezTo>
                  <a:cubicBezTo>
                    <a:pt x="0" y="70"/>
                    <a:pt x="11" y="48"/>
                    <a:pt x="32" y="28"/>
                  </a:cubicBezTo>
                  <a:cubicBezTo>
                    <a:pt x="53" y="10"/>
                    <a:pt x="80" y="0"/>
                    <a:pt x="114" y="0"/>
                  </a:cubicBezTo>
                  <a:cubicBezTo>
                    <a:pt x="131" y="0"/>
                    <a:pt x="149" y="4"/>
                    <a:pt x="168" y="11"/>
                  </a:cubicBezTo>
                  <a:close/>
                  <a:moveTo>
                    <a:pt x="102" y="312"/>
                  </a:moveTo>
                  <a:cubicBezTo>
                    <a:pt x="83" y="312"/>
                    <a:pt x="70" y="314"/>
                    <a:pt x="64" y="317"/>
                  </a:cubicBezTo>
                  <a:cubicBezTo>
                    <a:pt x="53" y="323"/>
                    <a:pt x="48" y="331"/>
                    <a:pt x="48" y="341"/>
                  </a:cubicBezTo>
                  <a:cubicBezTo>
                    <a:pt x="48" y="351"/>
                    <a:pt x="53" y="359"/>
                    <a:pt x="65" y="367"/>
                  </a:cubicBezTo>
                  <a:cubicBezTo>
                    <a:pt x="76" y="375"/>
                    <a:pt x="97" y="379"/>
                    <a:pt x="127" y="379"/>
                  </a:cubicBezTo>
                  <a:cubicBezTo>
                    <a:pt x="154" y="379"/>
                    <a:pt x="174" y="376"/>
                    <a:pt x="189" y="368"/>
                  </a:cubicBezTo>
                  <a:cubicBezTo>
                    <a:pt x="204" y="361"/>
                    <a:pt x="212" y="352"/>
                    <a:pt x="212" y="339"/>
                  </a:cubicBezTo>
                  <a:cubicBezTo>
                    <a:pt x="212" y="334"/>
                    <a:pt x="211" y="330"/>
                    <a:pt x="208" y="327"/>
                  </a:cubicBezTo>
                  <a:cubicBezTo>
                    <a:pt x="203" y="321"/>
                    <a:pt x="195" y="318"/>
                    <a:pt x="185" y="315"/>
                  </a:cubicBezTo>
                  <a:cubicBezTo>
                    <a:pt x="174" y="313"/>
                    <a:pt x="147" y="312"/>
                    <a:pt x="102" y="312"/>
                  </a:cubicBezTo>
                  <a:close/>
                  <a:moveTo>
                    <a:pt x="119" y="18"/>
                  </a:moveTo>
                  <a:cubicBezTo>
                    <a:pt x="108" y="18"/>
                    <a:pt x="99" y="23"/>
                    <a:pt x="91" y="34"/>
                  </a:cubicBezTo>
                  <a:cubicBezTo>
                    <a:pt x="84" y="45"/>
                    <a:pt x="80" y="68"/>
                    <a:pt x="80" y="103"/>
                  </a:cubicBezTo>
                  <a:cubicBezTo>
                    <a:pt x="80" y="131"/>
                    <a:pt x="84" y="150"/>
                    <a:pt x="91" y="161"/>
                  </a:cubicBezTo>
                  <a:cubicBezTo>
                    <a:pt x="99" y="171"/>
                    <a:pt x="107" y="177"/>
                    <a:pt x="118" y="177"/>
                  </a:cubicBezTo>
                  <a:cubicBezTo>
                    <a:pt x="129" y="177"/>
                    <a:pt x="138" y="172"/>
                    <a:pt x="146" y="161"/>
                  </a:cubicBezTo>
                  <a:cubicBezTo>
                    <a:pt x="153" y="151"/>
                    <a:pt x="157" y="130"/>
                    <a:pt x="157" y="100"/>
                  </a:cubicBezTo>
                  <a:cubicBezTo>
                    <a:pt x="157" y="67"/>
                    <a:pt x="153" y="44"/>
                    <a:pt x="145" y="31"/>
                  </a:cubicBezTo>
                  <a:cubicBezTo>
                    <a:pt x="138" y="22"/>
                    <a:pt x="130" y="18"/>
                    <a:pt x="119"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grpSp>
        <p:nvGrpSpPr>
          <p:cNvPr id="5" name="Group 4"/>
          <p:cNvGrpSpPr>
            <a:grpSpLocks noChangeAspect="1"/>
          </p:cNvGrpSpPr>
          <p:nvPr userDrawn="1"/>
        </p:nvGrpSpPr>
        <p:grpSpPr bwMode="auto">
          <a:xfrm>
            <a:off x="5273040" y="537527"/>
            <a:ext cx="3328517" cy="2830389"/>
            <a:chOff x="851" y="-103"/>
            <a:chExt cx="4056" cy="3449"/>
          </a:xfrm>
          <a:solidFill>
            <a:schemeClr val="bg1"/>
          </a:solidFill>
        </p:grpSpPr>
        <p:sp>
          <p:nvSpPr>
            <p:cNvPr id="7" name="Freeform 5"/>
            <p:cNvSpPr>
              <a:spLocks noEditPoints="1"/>
            </p:cNvSpPr>
            <p:nvPr userDrawn="1"/>
          </p:nvSpPr>
          <p:spPr bwMode="auto">
            <a:xfrm>
              <a:off x="2891" y="-103"/>
              <a:ext cx="2016" cy="2398"/>
            </a:xfrm>
            <a:custGeom>
              <a:avLst/>
              <a:gdLst>
                <a:gd name="T0" fmla="*/ 514 w 852"/>
                <a:gd name="T1" fmla="*/ 368 h 1013"/>
                <a:gd name="T2" fmla="*/ 574 w 852"/>
                <a:gd name="T3" fmla="*/ 393 h 1013"/>
                <a:gd name="T4" fmla="*/ 574 w 852"/>
                <a:gd name="T5" fmla="*/ 536 h 1013"/>
                <a:gd name="T6" fmla="*/ 512 w 852"/>
                <a:gd name="T7" fmla="*/ 567 h 1013"/>
                <a:gd name="T8" fmla="*/ 443 w 852"/>
                <a:gd name="T9" fmla="*/ 466 h 1013"/>
                <a:gd name="T10" fmla="*/ 514 w 852"/>
                <a:gd name="T11" fmla="*/ 368 h 1013"/>
                <a:gd name="T12" fmla="*/ 852 w 852"/>
                <a:gd name="T13" fmla="*/ 126 h 1013"/>
                <a:gd name="T14" fmla="*/ 852 w 852"/>
                <a:gd name="T15" fmla="*/ 668 h 1013"/>
                <a:gd name="T16" fmla="*/ 730 w 852"/>
                <a:gd name="T17" fmla="*/ 790 h 1013"/>
                <a:gd name="T18" fmla="*/ 667 w 852"/>
                <a:gd name="T19" fmla="*/ 790 h 1013"/>
                <a:gd name="T20" fmla="*/ 715 w 852"/>
                <a:gd name="T21" fmla="*/ 982 h 1013"/>
                <a:gd name="T22" fmla="*/ 706 w 852"/>
                <a:gd name="T23" fmla="*/ 1005 h 1013"/>
                <a:gd name="T24" fmla="*/ 682 w 852"/>
                <a:gd name="T25" fmla="*/ 1005 h 1013"/>
                <a:gd name="T26" fmla="*/ 368 w 852"/>
                <a:gd name="T27" fmla="*/ 790 h 1013"/>
                <a:gd name="T28" fmla="*/ 125 w 852"/>
                <a:gd name="T29" fmla="*/ 790 h 1013"/>
                <a:gd name="T30" fmla="*/ 0 w 852"/>
                <a:gd name="T31" fmla="*/ 668 h 1013"/>
                <a:gd name="T32" fmla="*/ 0 w 852"/>
                <a:gd name="T33" fmla="*/ 126 h 1013"/>
                <a:gd name="T34" fmla="*/ 125 w 852"/>
                <a:gd name="T35" fmla="*/ 0 h 1013"/>
                <a:gd name="T36" fmla="*/ 730 w 852"/>
                <a:gd name="T37" fmla="*/ 0 h 1013"/>
                <a:gd name="T38" fmla="*/ 852 w 852"/>
                <a:gd name="T39" fmla="*/ 126 h 1013"/>
                <a:gd name="T40" fmla="*/ 241 w 852"/>
                <a:gd name="T41" fmla="*/ 134 h 1013"/>
                <a:gd name="T42" fmla="*/ 226 w 852"/>
                <a:gd name="T43" fmla="*/ 116 h 1013"/>
                <a:gd name="T44" fmla="*/ 149 w 852"/>
                <a:gd name="T45" fmla="*/ 125 h 1013"/>
                <a:gd name="T46" fmla="*/ 130 w 852"/>
                <a:gd name="T47" fmla="*/ 146 h 1013"/>
                <a:gd name="T48" fmla="*/ 130 w 852"/>
                <a:gd name="T49" fmla="*/ 627 h 1013"/>
                <a:gd name="T50" fmla="*/ 152 w 852"/>
                <a:gd name="T51" fmla="*/ 648 h 1013"/>
                <a:gd name="T52" fmla="*/ 224 w 852"/>
                <a:gd name="T53" fmla="*/ 648 h 1013"/>
                <a:gd name="T54" fmla="*/ 241 w 852"/>
                <a:gd name="T55" fmla="*/ 626 h 1013"/>
                <a:gd name="T56" fmla="*/ 241 w 852"/>
                <a:gd name="T57" fmla="*/ 134 h 1013"/>
                <a:gd name="T58" fmla="*/ 717 w 852"/>
                <a:gd name="T59" fmla="*/ 587 h 1013"/>
                <a:gd name="T60" fmla="*/ 701 w 852"/>
                <a:gd name="T61" fmla="*/ 574 h 1013"/>
                <a:gd name="T62" fmla="*/ 695 w 852"/>
                <a:gd name="T63" fmla="*/ 574 h 1013"/>
                <a:gd name="T64" fmla="*/ 686 w 852"/>
                <a:gd name="T65" fmla="*/ 559 h 1013"/>
                <a:gd name="T66" fmla="*/ 686 w 852"/>
                <a:gd name="T67" fmla="*/ 304 h 1013"/>
                <a:gd name="T68" fmla="*/ 666 w 852"/>
                <a:gd name="T69" fmla="*/ 284 h 1013"/>
                <a:gd name="T70" fmla="*/ 599 w 852"/>
                <a:gd name="T71" fmla="*/ 284 h 1013"/>
                <a:gd name="T72" fmla="*/ 582 w 852"/>
                <a:gd name="T73" fmla="*/ 300 h 1013"/>
                <a:gd name="T74" fmla="*/ 580 w 852"/>
                <a:gd name="T75" fmla="*/ 317 h 1013"/>
                <a:gd name="T76" fmla="*/ 490 w 852"/>
                <a:gd name="T77" fmla="*/ 276 h 1013"/>
                <a:gd name="T78" fmla="*/ 327 w 852"/>
                <a:gd name="T79" fmla="*/ 473 h 1013"/>
                <a:gd name="T80" fmla="*/ 483 w 852"/>
                <a:gd name="T81" fmla="*/ 656 h 1013"/>
                <a:gd name="T82" fmla="*/ 587 w 852"/>
                <a:gd name="T83" fmla="*/ 611 h 1013"/>
                <a:gd name="T84" fmla="*/ 588 w 852"/>
                <a:gd name="T85" fmla="*/ 611 h 1013"/>
                <a:gd name="T86" fmla="*/ 659 w 852"/>
                <a:gd name="T87" fmla="*/ 648 h 1013"/>
                <a:gd name="T88" fmla="*/ 699 w 852"/>
                <a:gd name="T89" fmla="*/ 648 h 1013"/>
                <a:gd name="T90" fmla="*/ 717 w 852"/>
                <a:gd name="T91" fmla="*/ 630 h 1013"/>
                <a:gd name="T92" fmla="*/ 717 w 852"/>
                <a:gd name="T93" fmla="*/ 587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2" h="1013">
                  <a:moveTo>
                    <a:pt x="514" y="368"/>
                  </a:moveTo>
                  <a:cubicBezTo>
                    <a:pt x="536" y="368"/>
                    <a:pt x="562" y="381"/>
                    <a:pt x="574" y="393"/>
                  </a:cubicBezTo>
                  <a:cubicBezTo>
                    <a:pt x="574" y="536"/>
                    <a:pt x="574" y="536"/>
                    <a:pt x="574" y="536"/>
                  </a:cubicBezTo>
                  <a:cubicBezTo>
                    <a:pt x="562" y="547"/>
                    <a:pt x="538" y="567"/>
                    <a:pt x="512" y="567"/>
                  </a:cubicBezTo>
                  <a:cubicBezTo>
                    <a:pt x="455" y="567"/>
                    <a:pt x="443" y="512"/>
                    <a:pt x="443" y="466"/>
                  </a:cubicBezTo>
                  <a:cubicBezTo>
                    <a:pt x="443" y="397"/>
                    <a:pt x="477" y="368"/>
                    <a:pt x="514" y="368"/>
                  </a:cubicBezTo>
                  <a:moveTo>
                    <a:pt x="852" y="126"/>
                  </a:moveTo>
                  <a:cubicBezTo>
                    <a:pt x="852" y="668"/>
                    <a:pt x="852" y="668"/>
                    <a:pt x="852" y="668"/>
                  </a:cubicBezTo>
                  <a:cubicBezTo>
                    <a:pt x="852" y="736"/>
                    <a:pt x="799" y="790"/>
                    <a:pt x="730" y="790"/>
                  </a:cubicBezTo>
                  <a:cubicBezTo>
                    <a:pt x="667" y="790"/>
                    <a:pt x="667" y="790"/>
                    <a:pt x="667" y="790"/>
                  </a:cubicBezTo>
                  <a:cubicBezTo>
                    <a:pt x="715" y="982"/>
                    <a:pt x="715" y="982"/>
                    <a:pt x="715" y="982"/>
                  </a:cubicBezTo>
                  <a:cubicBezTo>
                    <a:pt x="718" y="996"/>
                    <a:pt x="709" y="1003"/>
                    <a:pt x="706" y="1005"/>
                  </a:cubicBezTo>
                  <a:cubicBezTo>
                    <a:pt x="703" y="1007"/>
                    <a:pt x="693" y="1013"/>
                    <a:pt x="682" y="1005"/>
                  </a:cubicBezTo>
                  <a:cubicBezTo>
                    <a:pt x="368" y="790"/>
                    <a:pt x="368" y="790"/>
                    <a:pt x="368" y="790"/>
                  </a:cubicBezTo>
                  <a:cubicBezTo>
                    <a:pt x="125" y="790"/>
                    <a:pt x="125" y="790"/>
                    <a:pt x="125" y="790"/>
                  </a:cubicBezTo>
                  <a:cubicBezTo>
                    <a:pt x="56" y="790"/>
                    <a:pt x="0" y="735"/>
                    <a:pt x="0" y="668"/>
                  </a:cubicBezTo>
                  <a:cubicBezTo>
                    <a:pt x="0" y="126"/>
                    <a:pt x="0" y="126"/>
                    <a:pt x="0" y="126"/>
                  </a:cubicBezTo>
                  <a:cubicBezTo>
                    <a:pt x="0" y="57"/>
                    <a:pt x="57" y="0"/>
                    <a:pt x="125" y="0"/>
                  </a:cubicBezTo>
                  <a:cubicBezTo>
                    <a:pt x="730" y="0"/>
                    <a:pt x="730" y="0"/>
                    <a:pt x="730" y="0"/>
                  </a:cubicBezTo>
                  <a:cubicBezTo>
                    <a:pt x="798" y="0"/>
                    <a:pt x="852" y="56"/>
                    <a:pt x="852" y="126"/>
                  </a:cubicBezTo>
                  <a:moveTo>
                    <a:pt x="241" y="134"/>
                  </a:moveTo>
                  <a:cubicBezTo>
                    <a:pt x="241" y="122"/>
                    <a:pt x="236" y="116"/>
                    <a:pt x="226" y="116"/>
                  </a:cubicBezTo>
                  <a:cubicBezTo>
                    <a:pt x="149" y="125"/>
                    <a:pt x="149" y="125"/>
                    <a:pt x="149" y="125"/>
                  </a:cubicBezTo>
                  <a:cubicBezTo>
                    <a:pt x="138" y="127"/>
                    <a:pt x="130" y="131"/>
                    <a:pt x="130" y="146"/>
                  </a:cubicBezTo>
                  <a:cubicBezTo>
                    <a:pt x="130" y="627"/>
                    <a:pt x="130" y="627"/>
                    <a:pt x="130" y="627"/>
                  </a:cubicBezTo>
                  <a:cubicBezTo>
                    <a:pt x="130" y="641"/>
                    <a:pt x="141" y="648"/>
                    <a:pt x="152" y="648"/>
                  </a:cubicBezTo>
                  <a:cubicBezTo>
                    <a:pt x="224" y="648"/>
                    <a:pt x="224" y="648"/>
                    <a:pt x="224" y="648"/>
                  </a:cubicBezTo>
                  <a:cubicBezTo>
                    <a:pt x="236" y="648"/>
                    <a:pt x="241" y="640"/>
                    <a:pt x="241" y="626"/>
                  </a:cubicBezTo>
                  <a:lnTo>
                    <a:pt x="241" y="134"/>
                  </a:lnTo>
                  <a:close/>
                  <a:moveTo>
                    <a:pt x="717" y="587"/>
                  </a:moveTo>
                  <a:cubicBezTo>
                    <a:pt x="717" y="576"/>
                    <a:pt x="711" y="574"/>
                    <a:pt x="701" y="574"/>
                  </a:cubicBezTo>
                  <a:cubicBezTo>
                    <a:pt x="695" y="574"/>
                    <a:pt x="695" y="574"/>
                    <a:pt x="695" y="574"/>
                  </a:cubicBezTo>
                  <a:cubicBezTo>
                    <a:pt x="687" y="574"/>
                    <a:pt x="686" y="567"/>
                    <a:pt x="686" y="559"/>
                  </a:cubicBezTo>
                  <a:cubicBezTo>
                    <a:pt x="686" y="304"/>
                    <a:pt x="686" y="304"/>
                    <a:pt x="686" y="304"/>
                  </a:cubicBezTo>
                  <a:cubicBezTo>
                    <a:pt x="686" y="292"/>
                    <a:pt x="676" y="284"/>
                    <a:pt x="666" y="284"/>
                  </a:cubicBezTo>
                  <a:cubicBezTo>
                    <a:pt x="599" y="284"/>
                    <a:pt x="599" y="284"/>
                    <a:pt x="599" y="284"/>
                  </a:cubicBezTo>
                  <a:cubicBezTo>
                    <a:pt x="590" y="284"/>
                    <a:pt x="583" y="292"/>
                    <a:pt x="582" y="300"/>
                  </a:cubicBezTo>
                  <a:cubicBezTo>
                    <a:pt x="580" y="317"/>
                    <a:pt x="580" y="317"/>
                    <a:pt x="580" y="317"/>
                  </a:cubicBezTo>
                  <a:cubicBezTo>
                    <a:pt x="565" y="295"/>
                    <a:pt x="531" y="276"/>
                    <a:pt x="490" y="276"/>
                  </a:cubicBezTo>
                  <a:cubicBezTo>
                    <a:pt x="408" y="276"/>
                    <a:pt x="327" y="342"/>
                    <a:pt x="327" y="473"/>
                  </a:cubicBezTo>
                  <a:cubicBezTo>
                    <a:pt x="327" y="572"/>
                    <a:pt x="376" y="656"/>
                    <a:pt x="483" y="656"/>
                  </a:cubicBezTo>
                  <a:cubicBezTo>
                    <a:pt x="519" y="656"/>
                    <a:pt x="567" y="636"/>
                    <a:pt x="587" y="611"/>
                  </a:cubicBezTo>
                  <a:cubicBezTo>
                    <a:pt x="588" y="611"/>
                    <a:pt x="588" y="611"/>
                    <a:pt x="588" y="611"/>
                  </a:cubicBezTo>
                  <a:cubicBezTo>
                    <a:pt x="598" y="636"/>
                    <a:pt x="616" y="648"/>
                    <a:pt x="659" y="648"/>
                  </a:cubicBezTo>
                  <a:cubicBezTo>
                    <a:pt x="699" y="648"/>
                    <a:pt x="699" y="648"/>
                    <a:pt x="699" y="648"/>
                  </a:cubicBezTo>
                  <a:cubicBezTo>
                    <a:pt x="709" y="648"/>
                    <a:pt x="717" y="641"/>
                    <a:pt x="717" y="630"/>
                  </a:cubicBezTo>
                  <a:lnTo>
                    <a:pt x="717" y="5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 name="Freeform 6"/>
            <p:cNvSpPr>
              <a:spLocks/>
            </p:cNvSpPr>
            <p:nvPr userDrawn="1"/>
          </p:nvSpPr>
          <p:spPr bwMode="auto">
            <a:xfrm>
              <a:off x="2292" y="2392"/>
              <a:ext cx="151" cy="234"/>
            </a:xfrm>
            <a:custGeom>
              <a:avLst/>
              <a:gdLst>
                <a:gd name="T0" fmla="*/ 61 w 64"/>
                <a:gd name="T1" fmla="*/ 0 h 99"/>
                <a:gd name="T2" fmla="*/ 64 w 64"/>
                <a:gd name="T3" fmla="*/ 3 h 99"/>
                <a:gd name="T4" fmla="*/ 63 w 64"/>
                <a:gd name="T5" fmla="*/ 15 h 99"/>
                <a:gd name="T6" fmla="*/ 57 w 64"/>
                <a:gd name="T7" fmla="*/ 18 h 99"/>
                <a:gd name="T8" fmla="*/ 23 w 64"/>
                <a:gd name="T9" fmla="*/ 18 h 99"/>
                <a:gd name="T10" fmla="*/ 23 w 64"/>
                <a:gd name="T11" fmla="*/ 40 h 99"/>
                <a:gd name="T12" fmla="*/ 55 w 64"/>
                <a:gd name="T13" fmla="*/ 40 h 99"/>
                <a:gd name="T14" fmla="*/ 60 w 64"/>
                <a:gd name="T15" fmla="*/ 44 h 99"/>
                <a:gd name="T16" fmla="*/ 60 w 64"/>
                <a:gd name="T17" fmla="*/ 54 h 99"/>
                <a:gd name="T18" fmla="*/ 55 w 64"/>
                <a:gd name="T19" fmla="*/ 58 h 99"/>
                <a:gd name="T20" fmla="*/ 23 w 64"/>
                <a:gd name="T21" fmla="*/ 58 h 99"/>
                <a:gd name="T22" fmla="*/ 23 w 64"/>
                <a:gd name="T23" fmla="*/ 81 h 99"/>
                <a:gd name="T24" fmla="*/ 60 w 64"/>
                <a:gd name="T25" fmla="*/ 81 h 99"/>
                <a:gd name="T26" fmla="*/ 64 w 64"/>
                <a:gd name="T27" fmla="*/ 85 h 99"/>
                <a:gd name="T28" fmla="*/ 64 w 64"/>
                <a:gd name="T29" fmla="*/ 95 h 99"/>
                <a:gd name="T30" fmla="*/ 60 w 64"/>
                <a:gd name="T31" fmla="*/ 99 h 99"/>
                <a:gd name="T32" fmla="*/ 4 w 64"/>
                <a:gd name="T33" fmla="*/ 99 h 99"/>
                <a:gd name="T34" fmla="*/ 0 w 64"/>
                <a:gd name="T35" fmla="*/ 95 h 99"/>
                <a:gd name="T36" fmla="*/ 0 w 64"/>
                <a:gd name="T37" fmla="*/ 4 h 99"/>
                <a:gd name="T38" fmla="*/ 3 w 64"/>
                <a:gd name="T39" fmla="*/ 0 h 99"/>
                <a:gd name="T40" fmla="*/ 61 w 64"/>
                <a:gd name="T4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99">
                  <a:moveTo>
                    <a:pt x="61" y="0"/>
                  </a:moveTo>
                  <a:cubicBezTo>
                    <a:pt x="64" y="0"/>
                    <a:pt x="64" y="1"/>
                    <a:pt x="64" y="3"/>
                  </a:cubicBezTo>
                  <a:cubicBezTo>
                    <a:pt x="63" y="15"/>
                    <a:pt x="63" y="15"/>
                    <a:pt x="63" y="15"/>
                  </a:cubicBezTo>
                  <a:cubicBezTo>
                    <a:pt x="63" y="18"/>
                    <a:pt x="61" y="18"/>
                    <a:pt x="57" y="18"/>
                  </a:cubicBezTo>
                  <a:cubicBezTo>
                    <a:pt x="23" y="18"/>
                    <a:pt x="23" y="18"/>
                    <a:pt x="23" y="18"/>
                  </a:cubicBezTo>
                  <a:cubicBezTo>
                    <a:pt x="23" y="40"/>
                    <a:pt x="23" y="40"/>
                    <a:pt x="23" y="40"/>
                  </a:cubicBezTo>
                  <a:cubicBezTo>
                    <a:pt x="55" y="40"/>
                    <a:pt x="55" y="40"/>
                    <a:pt x="55" y="40"/>
                  </a:cubicBezTo>
                  <a:cubicBezTo>
                    <a:pt x="58" y="40"/>
                    <a:pt x="60" y="41"/>
                    <a:pt x="60" y="44"/>
                  </a:cubicBezTo>
                  <a:cubicBezTo>
                    <a:pt x="60" y="54"/>
                    <a:pt x="60" y="54"/>
                    <a:pt x="60" y="54"/>
                  </a:cubicBezTo>
                  <a:cubicBezTo>
                    <a:pt x="60" y="57"/>
                    <a:pt x="58" y="58"/>
                    <a:pt x="55" y="58"/>
                  </a:cubicBezTo>
                  <a:cubicBezTo>
                    <a:pt x="23" y="58"/>
                    <a:pt x="23" y="58"/>
                    <a:pt x="23" y="58"/>
                  </a:cubicBezTo>
                  <a:cubicBezTo>
                    <a:pt x="23" y="81"/>
                    <a:pt x="23" y="81"/>
                    <a:pt x="23" y="81"/>
                  </a:cubicBezTo>
                  <a:cubicBezTo>
                    <a:pt x="60" y="81"/>
                    <a:pt x="60" y="81"/>
                    <a:pt x="60" y="81"/>
                  </a:cubicBezTo>
                  <a:cubicBezTo>
                    <a:pt x="63" y="81"/>
                    <a:pt x="64" y="82"/>
                    <a:pt x="64" y="85"/>
                  </a:cubicBezTo>
                  <a:cubicBezTo>
                    <a:pt x="64" y="95"/>
                    <a:pt x="64" y="95"/>
                    <a:pt x="64" y="95"/>
                  </a:cubicBezTo>
                  <a:cubicBezTo>
                    <a:pt x="64" y="98"/>
                    <a:pt x="63" y="99"/>
                    <a:pt x="60" y="99"/>
                  </a:cubicBezTo>
                  <a:cubicBezTo>
                    <a:pt x="4" y="99"/>
                    <a:pt x="4" y="99"/>
                    <a:pt x="4" y="99"/>
                  </a:cubicBezTo>
                  <a:cubicBezTo>
                    <a:pt x="1" y="99"/>
                    <a:pt x="0" y="99"/>
                    <a:pt x="0" y="95"/>
                  </a:cubicBezTo>
                  <a:cubicBezTo>
                    <a:pt x="0" y="4"/>
                    <a:pt x="0" y="4"/>
                    <a:pt x="0" y="4"/>
                  </a:cubicBezTo>
                  <a:cubicBezTo>
                    <a:pt x="0" y="1"/>
                    <a:pt x="1" y="0"/>
                    <a:pt x="3" y="0"/>
                  </a:cubicBezTo>
                  <a:lnTo>
                    <a:pt x="6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 name="Freeform 7"/>
            <p:cNvSpPr>
              <a:spLocks noEditPoints="1"/>
            </p:cNvSpPr>
            <p:nvPr userDrawn="1"/>
          </p:nvSpPr>
          <p:spPr bwMode="auto">
            <a:xfrm>
              <a:off x="2465" y="2456"/>
              <a:ext cx="179" cy="175"/>
            </a:xfrm>
            <a:custGeom>
              <a:avLst/>
              <a:gdLst>
                <a:gd name="T0" fmla="*/ 76 w 76"/>
                <a:gd name="T1" fmla="*/ 69 h 74"/>
                <a:gd name="T2" fmla="*/ 72 w 76"/>
                <a:gd name="T3" fmla="*/ 72 h 74"/>
                <a:gd name="T4" fmla="*/ 65 w 76"/>
                <a:gd name="T5" fmla="*/ 72 h 74"/>
                <a:gd name="T6" fmla="*/ 51 w 76"/>
                <a:gd name="T7" fmla="*/ 66 h 74"/>
                <a:gd name="T8" fmla="*/ 50 w 76"/>
                <a:gd name="T9" fmla="*/ 66 h 74"/>
                <a:gd name="T10" fmla="*/ 30 w 76"/>
                <a:gd name="T11" fmla="*/ 74 h 74"/>
                <a:gd name="T12" fmla="*/ 0 w 76"/>
                <a:gd name="T13" fmla="*/ 39 h 74"/>
                <a:gd name="T14" fmla="*/ 32 w 76"/>
                <a:gd name="T15" fmla="*/ 0 h 74"/>
                <a:gd name="T16" fmla="*/ 49 w 76"/>
                <a:gd name="T17" fmla="*/ 8 h 74"/>
                <a:gd name="T18" fmla="*/ 50 w 76"/>
                <a:gd name="T19" fmla="*/ 5 h 74"/>
                <a:gd name="T20" fmla="*/ 53 w 76"/>
                <a:gd name="T21" fmla="*/ 2 h 74"/>
                <a:gd name="T22" fmla="*/ 66 w 76"/>
                <a:gd name="T23" fmla="*/ 2 h 74"/>
                <a:gd name="T24" fmla="*/ 69 w 76"/>
                <a:gd name="T25" fmla="*/ 6 h 74"/>
                <a:gd name="T26" fmla="*/ 69 w 76"/>
                <a:gd name="T27" fmla="*/ 55 h 74"/>
                <a:gd name="T28" fmla="*/ 71 w 76"/>
                <a:gd name="T29" fmla="*/ 58 h 74"/>
                <a:gd name="T30" fmla="*/ 73 w 76"/>
                <a:gd name="T31" fmla="*/ 58 h 74"/>
                <a:gd name="T32" fmla="*/ 76 w 76"/>
                <a:gd name="T33" fmla="*/ 61 h 74"/>
                <a:gd name="T34" fmla="*/ 76 w 76"/>
                <a:gd name="T35" fmla="*/ 69 h 74"/>
                <a:gd name="T36" fmla="*/ 48 w 76"/>
                <a:gd name="T37" fmla="*/ 23 h 74"/>
                <a:gd name="T38" fmla="*/ 36 w 76"/>
                <a:gd name="T39" fmla="*/ 18 h 74"/>
                <a:gd name="T40" fmla="*/ 22 w 76"/>
                <a:gd name="T41" fmla="*/ 37 h 74"/>
                <a:gd name="T42" fmla="*/ 36 w 76"/>
                <a:gd name="T43" fmla="*/ 57 h 74"/>
                <a:gd name="T44" fmla="*/ 48 w 76"/>
                <a:gd name="T45" fmla="*/ 51 h 74"/>
                <a:gd name="T46" fmla="*/ 48 w 76"/>
                <a:gd name="T47" fmla="*/ 2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74">
                  <a:moveTo>
                    <a:pt x="76" y="69"/>
                  </a:moveTo>
                  <a:cubicBezTo>
                    <a:pt x="76" y="71"/>
                    <a:pt x="74" y="72"/>
                    <a:pt x="72" y="72"/>
                  </a:cubicBezTo>
                  <a:cubicBezTo>
                    <a:pt x="65" y="72"/>
                    <a:pt x="65" y="72"/>
                    <a:pt x="65" y="72"/>
                  </a:cubicBezTo>
                  <a:cubicBezTo>
                    <a:pt x="56" y="72"/>
                    <a:pt x="53" y="70"/>
                    <a:pt x="51" y="66"/>
                  </a:cubicBezTo>
                  <a:cubicBezTo>
                    <a:pt x="50" y="66"/>
                    <a:pt x="50" y="66"/>
                    <a:pt x="50" y="66"/>
                  </a:cubicBezTo>
                  <a:cubicBezTo>
                    <a:pt x="47" y="70"/>
                    <a:pt x="37" y="74"/>
                    <a:pt x="30" y="74"/>
                  </a:cubicBezTo>
                  <a:cubicBezTo>
                    <a:pt x="10" y="74"/>
                    <a:pt x="0" y="58"/>
                    <a:pt x="0" y="39"/>
                  </a:cubicBezTo>
                  <a:cubicBezTo>
                    <a:pt x="0" y="13"/>
                    <a:pt x="16" y="0"/>
                    <a:pt x="32" y="0"/>
                  </a:cubicBezTo>
                  <a:cubicBezTo>
                    <a:pt x="40" y="0"/>
                    <a:pt x="46" y="4"/>
                    <a:pt x="49" y="8"/>
                  </a:cubicBezTo>
                  <a:cubicBezTo>
                    <a:pt x="50" y="5"/>
                    <a:pt x="50" y="5"/>
                    <a:pt x="50" y="5"/>
                  </a:cubicBezTo>
                  <a:cubicBezTo>
                    <a:pt x="50" y="4"/>
                    <a:pt x="51" y="2"/>
                    <a:pt x="53" y="2"/>
                  </a:cubicBezTo>
                  <a:cubicBezTo>
                    <a:pt x="66" y="2"/>
                    <a:pt x="66" y="2"/>
                    <a:pt x="66" y="2"/>
                  </a:cubicBezTo>
                  <a:cubicBezTo>
                    <a:pt x="68" y="2"/>
                    <a:pt x="69" y="4"/>
                    <a:pt x="69" y="6"/>
                  </a:cubicBezTo>
                  <a:cubicBezTo>
                    <a:pt x="69" y="55"/>
                    <a:pt x="69" y="55"/>
                    <a:pt x="69" y="55"/>
                  </a:cubicBezTo>
                  <a:cubicBezTo>
                    <a:pt x="69" y="57"/>
                    <a:pt x="70" y="58"/>
                    <a:pt x="71" y="58"/>
                  </a:cubicBezTo>
                  <a:cubicBezTo>
                    <a:pt x="73" y="58"/>
                    <a:pt x="73" y="58"/>
                    <a:pt x="73" y="58"/>
                  </a:cubicBezTo>
                  <a:cubicBezTo>
                    <a:pt x="75" y="58"/>
                    <a:pt x="76" y="59"/>
                    <a:pt x="76" y="61"/>
                  </a:cubicBezTo>
                  <a:lnTo>
                    <a:pt x="76" y="69"/>
                  </a:lnTo>
                  <a:close/>
                  <a:moveTo>
                    <a:pt x="48" y="23"/>
                  </a:moveTo>
                  <a:cubicBezTo>
                    <a:pt x="45" y="21"/>
                    <a:pt x="40" y="18"/>
                    <a:pt x="36" y="18"/>
                  </a:cubicBezTo>
                  <a:cubicBezTo>
                    <a:pt x="29" y="18"/>
                    <a:pt x="22" y="24"/>
                    <a:pt x="22" y="37"/>
                  </a:cubicBezTo>
                  <a:cubicBezTo>
                    <a:pt x="22" y="46"/>
                    <a:pt x="25" y="57"/>
                    <a:pt x="36" y="57"/>
                  </a:cubicBezTo>
                  <a:cubicBezTo>
                    <a:pt x="41" y="57"/>
                    <a:pt x="46" y="53"/>
                    <a:pt x="48" y="51"/>
                  </a:cubicBezTo>
                  <a:lnTo>
                    <a:pt x="4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5" name="Freeform 8"/>
            <p:cNvSpPr>
              <a:spLocks/>
            </p:cNvSpPr>
            <p:nvPr userDrawn="1"/>
          </p:nvSpPr>
          <p:spPr bwMode="auto">
            <a:xfrm>
              <a:off x="2670" y="2456"/>
              <a:ext cx="105" cy="170"/>
            </a:xfrm>
            <a:custGeom>
              <a:avLst/>
              <a:gdLst>
                <a:gd name="T0" fmla="*/ 22 w 44"/>
                <a:gd name="T1" fmla="*/ 25 h 72"/>
                <a:gd name="T2" fmla="*/ 22 w 44"/>
                <a:gd name="T3" fmla="*/ 68 h 72"/>
                <a:gd name="T4" fmla="*/ 18 w 44"/>
                <a:gd name="T5" fmla="*/ 72 h 72"/>
                <a:gd name="T6" fmla="*/ 4 w 44"/>
                <a:gd name="T7" fmla="*/ 72 h 72"/>
                <a:gd name="T8" fmla="*/ 0 w 44"/>
                <a:gd name="T9" fmla="*/ 68 h 72"/>
                <a:gd name="T10" fmla="*/ 0 w 44"/>
                <a:gd name="T11" fmla="*/ 7 h 72"/>
                <a:gd name="T12" fmla="*/ 4 w 44"/>
                <a:gd name="T13" fmla="*/ 2 h 72"/>
                <a:gd name="T14" fmla="*/ 16 w 44"/>
                <a:gd name="T15" fmla="*/ 2 h 72"/>
                <a:gd name="T16" fmla="*/ 20 w 44"/>
                <a:gd name="T17" fmla="*/ 5 h 72"/>
                <a:gd name="T18" fmla="*/ 20 w 44"/>
                <a:gd name="T19" fmla="*/ 10 h 72"/>
                <a:gd name="T20" fmla="*/ 38 w 44"/>
                <a:gd name="T21" fmla="*/ 0 h 72"/>
                <a:gd name="T22" fmla="*/ 42 w 44"/>
                <a:gd name="T23" fmla="*/ 1 h 72"/>
                <a:gd name="T24" fmla="*/ 44 w 44"/>
                <a:gd name="T25" fmla="*/ 4 h 72"/>
                <a:gd name="T26" fmla="*/ 42 w 44"/>
                <a:gd name="T27" fmla="*/ 18 h 72"/>
                <a:gd name="T28" fmla="*/ 40 w 44"/>
                <a:gd name="T29" fmla="*/ 20 h 72"/>
                <a:gd name="T30" fmla="*/ 35 w 44"/>
                <a:gd name="T31" fmla="*/ 20 h 72"/>
                <a:gd name="T32" fmla="*/ 22 w 44"/>
                <a:gd name="T33" fmla="*/ 2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72">
                  <a:moveTo>
                    <a:pt x="22" y="25"/>
                  </a:moveTo>
                  <a:cubicBezTo>
                    <a:pt x="22" y="68"/>
                    <a:pt x="22" y="68"/>
                    <a:pt x="22" y="68"/>
                  </a:cubicBezTo>
                  <a:cubicBezTo>
                    <a:pt x="22" y="71"/>
                    <a:pt x="21" y="72"/>
                    <a:pt x="18" y="72"/>
                  </a:cubicBezTo>
                  <a:cubicBezTo>
                    <a:pt x="4" y="72"/>
                    <a:pt x="4" y="72"/>
                    <a:pt x="4" y="72"/>
                  </a:cubicBezTo>
                  <a:cubicBezTo>
                    <a:pt x="2" y="72"/>
                    <a:pt x="0" y="71"/>
                    <a:pt x="0" y="68"/>
                  </a:cubicBezTo>
                  <a:cubicBezTo>
                    <a:pt x="0" y="7"/>
                    <a:pt x="0" y="7"/>
                    <a:pt x="0" y="7"/>
                  </a:cubicBezTo>
                  <a:cubicBezTo>
                    <a:pt x="0" y="3"/>
                    <a:pt x="2" y="2"/>
                    <a:pt x="4" y="2"/>
                  </a:cubicBezTo>
                  <a:cubicBezTo>
                    <a:pt x="16" y="2"/>
                    <a:pt x="16" y="2"/>
                    <a:pt x="16" y="2"/>
                  </a:cubicBezTo>
                  <a:cubicBezTo>
                    <a:pt x="19" y="2"/>
                    <a:pt x="20" y="3"/>
                    <a:pt x="20" y="5"/>
                  </a:cubicBezTo>
                  <a:cubicBezTo>
                    <a:pt x="20" y="10"/>
                    <a:pt x="20" y="10"/>
                    <a:pt x="20" y="10"/>
                  </a:cubicBezTo>
                  <a:cubicBezTo>
                    <a:pt x="26" y="3"/>
                    <a:pt x="30" y="0"/>
                    <a:pt x="38" y="0"/>
                  </a:cubicBezTo>
                  <a:cubicBezTo>
                    <a:pt x="40" y="0"/>
                    <a:pt x="41" y="1"/>
                    <a:pt x="42" y="1"/>
                  </a:cubicBezTo>
                  <a:cubicBezTo>
                    <a:pt x="44" y="1"/>
                    <a:pt x="44" y="3"/>
                    <a:pt x="44" y="4"/>
                  </a:cubicBezTo>
                  <a:cubicBezTo>
                    <a:pt x="42" y="18"/>
                    <a:pt x="42" y="18"/>
                    <a:pt x="42" y="18"/>
                  </a:cubicBezTo>
                  <a:cubicBezTo>
                    <a:pt x="42" y="20"/>
                    <a:pt x="41" y="20"/>
                    <a:pt x="40" y="20"/>
                  </a:cubicBezTo>
                  <a:cubicBezTo>
                    <a:pt x="38" y="20"/>
                    <a:pt x="37" y="20"/>
                    <a:pt x="35" y="20"/>
                  </a:cubicBezTo>
                  <a:cubicBezTo>
                    <a:pt x="30" y="20"/>
                    <a:pt x="25" y="22"/>
                    <a:pt x="22"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7" name="Freeform 9"/>
            <p:cNvSpPr>
              <a:spLocks/>
            </p:cNvSpPr>
            <p:nvPr userDrawn="1"/>
          </p:nvSpPr>
          <p:spPr bwMode="auto">
            <a:xfrm>
              <a:off x="2798" y="2382"/>
              <a:ext cx="52" cy="244"/>
            </a:xfrm>
            <a:custGeom>
              <a:avLst/>
              <a:gdLst>
                <a:gd name="T0" fmla="*/ 22 w 22"/>
                <a:gd name="T1" fmla="*/ 99 h 103"/>
                <a:gd name="T2" fmla="*/ 18 w 22"/>
                <a:gd name="T3" fmla="*/ 103 h 103"/>
                <a:gd name="T4" fmla="*/ 4 w 22"/>
                <a:gd name="T5" fmla="*/ 103 h 103"/>
                <a:gd name="T6" fmla="*/ 0 w 22"/>
                <a:gd name="T7" fmla="*/ 100 h 103"/>
                <a:gd name="T8" fmla="*/ 0 w 22"/>
                <a:gd name="T9" fmla="*/ 6 h 103"/>
                <a:gd name="T10" fmla="*/ 4 w 22"/>
                <a:gd name="T11" fmla="*/ 2 h 103"/>
                <a:gd name="T12" fmla="*/ 19 w 22"/>
                <a:gd name="T13" fmla="*/ 0 h 103"/>
                <a:gd name="T14" fmla="*/ 22 w 22"/>
                <a:gd name="T15" fmla="*/ 4 h 103"/>
                <a:gd name="T16" fmla="*/ 22 w 22"/>
                <a:gd name="T17" fmla="*/ 9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03">
                  <a:moveTo>
                    <a:pt x="22" y="99"/>
                  </a:moveTo>
                  <a:cubicBezTo>
                    <a:pt x="22" y="102"/>
                    <a:pt x="20" y="103"/>
                    <a:pt x="18" y="103"/>
                  </a:cubicBezTo>
                  <a:cubicBezTo>
                    <a:pt x="4" y="103"/>
                    <a:pt x="4" y="103"/>
                    <a:pt x="4" y="103"/>
                  </a:cubicBezTo>
                  <a:cubicBezTo>
                    <a:pt x="2" y="103"/>
                    <a:pt x="0" y="102"/>
                    <a:pt x="0" y="100"/>
                  </a:cubicBezTo>
                  <a:cubicBezTo>
                    <a:pt x="0" y="6"/>
                    <a:pt x="0" y="6"/>
                    <a:pt x="0" y="6"/>
                  </a:cubicBezTo>
                  <a:cubicBezTo>
                    <a:pt x="0" y="3"/>
                    <a:pt x="1" y="2"/>
                    <a:pt x="4" y="2"/>
                  </a:cubicBezTo>
                  <a:cubicBezTo>
                    <a:pt x="19" y="0"/>
                    <a:pt x="19" y="0"/>
                    <a:pt x="19" y="0"/>
                  </a:cubicBezTo>
                  <a:cubicBezTo>
                    <a:pt x="21" y="0"/>
                    <a:pt x="22" y="2"/>
                    <a:pt x="22" y="4"/>
                  </a:cubicBezTo>
                  <a:lnTo>
                    <a:pt x="22"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1" name="Freeform 10"/>
            <p:cNvSpPr>
              <a:spLocks/>
            </p:cNvSpPr>
            <p:nvPr userDrawn="1"/>
          </p:nvSpPr>
          <p:spPr bwMode="auto">
            <a:xfrm>
              <a:off x="2872" y="2461"/>
              <a:ext cx="175" cy="241"/>
            </a:xfrm>
            <a:custGeom>
              <a:avLst/>
              <a:gdLst>
                <a:gd name="T0" fmla="*/ 74 w 74"/>
                <a:gd name="T1" fmla="*/ 4 h 102"/>
                <a:gd name="T2" fmla="*/ 46 w 74"/>
                <a:gd name="T3" fmla="*/ 78 h 102"/>
                <a:gd name="T4" fmla="*/ 12 w 74"/>
                <a:gd name="T5" fmla="*/ 102 h 102"/>
                <a:gd name="T6" fmla="*/ 3 w 74"/>
                <a:gd name="T7" fmla="*/ 101 h 102"/>
                <a:gd name="T8" fmla="*/ 1 w 74"/>
                <a:gd name="T9" fmla="*/ 96 h 102"/>
                <a:gd name="T10" fmla="*/ 2 w 74"/>
                <a:gd name="T11" fmla="*/ 87 h 102"/>
                <a:gd name="T12" fmla="*/ 5 w 74"/>
                <a:gd name="T13" fmla="*/ 84 h 102"/>
                <a:gd name="T14" fmla="*/ 11 w 74"/>
                <a:gd name="T15" fmla="*/ 85 h 102"/>
                <a:gd name="T16" fmla="*/ 26 w 74"/>
                <a:gd name="T17" fmla="*/ 75 h 102"/>
                <a:gd name="T18" fmla="*/ 28 w 74"/>
                <a:gd name="T19" fmla="*/ 71 h 102"/>
                <a:gd name="T20" fmla="*/ 2 w 74"/>
                <a:gd name="T21" fmla="*/ 4 h 102"/>
                <a:gd name="T22" fmla="*/ 1 w 74"/>
                <a:gd name="T23" fmla="*/ 3 h 102"/>
                <a:gd name="T24" fmla="*/ 4 w 74"/>
                <a:gd name="T25" fmla="*/ 0 h 102"/>
                <a:gd name="T26" fmla="*/ 21 w 74"/>
                <a:gd name="T27" fmla="*/ 0 h 102"/>
                <a:gd name="T28" fmla="*/ 26 w 74"/>
                <a:gd name="T29" fmla="*/ 3 h 102"/>
                <a:gd name="T30" fmla="*/ 39 w 74"/>
                <a:gd name="T31" fmla="*/ 46 h 102"/>
                <a:gd name="T32" fmla="*/ 52 w 74"/>
                <a:gd name="T33" fmla="*/ 5 h 102"/>
                <a:gd name="T34" fmla="*/ 57 w 74"/>
                <a:gd name="T35" fmla="*/ 0 h 102"/>
                <a:gd name="T36" fmla="*/ 72 w 74"/>
                <a:gd name="T37" fmla="*/ 0 h 102"/>
                <a:gd name="T38" fmla="*/ 74 w 74"/>
                <a:gd name="T39" fmla="*/ 3 h 102"/>
                <a:gd name="T40" fmla="*/ 74 w 74"/>
                <a:gd name="T41"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4" h="102">
                  <a:moveTo>
                    <a:pt x="74" y="4"/>
                  </a:moveTo>
                  <a:cubicBezTo>
                    <a:pt x="46" y="78"/>
                    <a:pt x="46" y="78"/>
                    <a:pt x="46" y="78"/>
                  </a:cubicBezTo>
                  <a:cubicBezTo>
                    <a:pt x="39" y="95"/>
                    <a:pt x="30" y="102"/>
                    <a:pt x="12" y="102"/>
                  </a:cubicBezTo>
                  <a:cubicBezTo>
                    <a:pt x="8" y="102"/>
                    <a:pt x="6" y="102"/>
                    <a:pt x="3" y="101"/>
                  </a:cubicBezTo>
                  <a:cubicBezTo>
                    <a:pt x="0" y="100"/>
                    <a:pt x="0" y="99"/>
                    <a:pt x="1" y="96"/>
                  </a:cubicBezTo>
                  <a:cubicBezTo>
                    <a:pt x="2" y="87"/>
                    <a:pt x="2" y="87"/>
                    <a:pt x="2" y="87"/>
                  </a:cubicBezTo>
                  <a:cubicBezTo>
                    <a:pt x="2" y="84"/>
                    <a:pt x="3" y="84"/>
                    <a:pt x="5" y="84"/>
                  </a:cubicBezTo>
                  <a:cubicBezTo>
                    <a:pt x="7" y="84"/>
                    <a:pt x="9" y="85"/>
                    <a:pt x="11" y="85"/>
                  </a:cubicBezTo>
                  <a:cubicBezTo>
                    <a:pt x="21" y="85"/>
                    <a:pt x="23" y="82"/>
                    <a:pt x="26" y="75"/>
                  </a:cubicBezTo>
                  <a:cubicBezTo>
                    <a:pt x="28" y="71"/>
                    <a:pt x="28" y="71"/>
                    <a:pt x="28" y="71"/>
                  </a:cubicBezTo>
                  <a:cubicBezTo>
                    <a:pt x="2" y="4"/>
                    <a:pt x="2" y="4"/>
                    <a:pt x="2" y="4"/>
                  </a:cubicBezTo>
                  <a:cubicBezTo>
                    <a:pt x="1" y="4"/>
                    <a:pt x="1" y="3"/>
                    <a:pt x="1" y="3"/>
                  </a:cubicBezTo>
                  <a:cubicBezTo>
                    <a:pt x="1" y="1"/>
                    <a:pt x="2" y="0"/>
                    <a:pt x="4" y="0"/>
                  </a:cubicBezTo>
                  <a:cubicBezTo>
                    <a:pt x="21" y="0"/>
                    <a:pt x="21" y="0"/>
                    <a:pt x="21" y="0"/>
                  </a:cubicBezTo>
                  <a:cubicBezTo>
                    <a:pt x="24" y="0"/>
                    <a:pt x="25" y="2"/>
                    <a:pt x="26" y="3"/>
                  </a:cubicBezTo>
                  <a:cubicBezTo>
                    <a:pt x="39" y="46"/>
                    <a:pt x="39" y="46"/>
                    <a:pt x="39" y="46"/>
                  </a:cubicBezTo>
                  <a:cubicBezTo>
                    <a:pt x="52" y="5"/>
                    <a:pt x="52" y="5"/>
                    <a:pt x="52" y="5"/>
                  </a:cubicBezTo>
                  <a:cubicBezTo>
                    <a:pt x="53" y="2"/>
                    <a:pt x="54" y="0"/>
                    <a:pt x="57" y="0"/>
                  </a:cubicBezTo>
                  <a:cubicBezTo>
                    <a:pt x="72" y="0"/>
                    <a:pt x="72" y="0"/>
                    <a:pt x="72" y="0"/>
                  </a:cubicBezTo>
                  <a:cubicBezTo>
                    <a:pt x="73" y="0"/>
                    <a:pt x="74" y="1"/>
                    <a:pt x="74" y="3"/>
                  </a:cubicBezTo>
                  <a:cubicBezTo>
                    <a:pt x="74" y="3"/>
                    <a:pt x="74" y="4"/>
                    <a:pt x="74"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2" name="Freeform 11"/>
            <p:cNvSpPr>
              <a:spLocks/>
            </p:cNvSpPr>
            <p:nvPr userDrawn="1"/>
          </p:nvSpPr>
          <p:spPr bwMode="auto">
            <a:xfrm>
              <a:off x="3160" y="2392"/>
              <a:ext cx="152" cy="234"/>
            </a:xfrm>
            <a:custGeom>
              <a:avLst/>
              <a:gdLst>
                <a:gd name="T0" fmla="*/ 64 w 64"/>
                <a:gd name="T1" fmla="*/ 95 h 99"/>
                <a:gd name="T2" fmla="*/ 59 w 64"/>
                <a:gd name="T3" fmla="*/ 99 h 99"/>
                <a:gd name="T4" fmla="*/ 5 w 64"/>
                <a:gd name="T5" fmla="*/ 99 h 99"/>
                <a:gd name="T6" fmla="*/ 0 w 64"/>
                <a:gd name="T7" fmla="*/ 95 h 99"/>
                <a:gd name="T8" fmla="*/ 0 w 64"/>
                <a:gd name="T9" fmla="*/ 4 h 99"/>
                <a:gd name="T10" fmla="*/ 4 w 64"/>
                <a:gd name="T11" fmla="*/ 0 h 99"/>
                <a:gd name="T12" fmla="*/ 19 w 64"/>
                <a:gd name="T13" fmla="*/ 0 h 99"/>
                <a:gd name="T14" fmla="*/ 23 w 64"/>
                <a:gd name="T15" fmla="*/ 4 h 99"/>
                <a:gd name="T16" fmla="*/ 23 w 64"/>
                <a:gd name="T17" fmla="*/ 80 h 99"/>
                <a:gd name="T18" fmla="*/ 60 w 64"/>
                <a:gd name="T19" fmla="*/ 80 h 99"/>
                <a:gd name="T20" fmla="*/ 64 w 64"/>
                <a:gd name="T21" fmla="*/ 84 h 99"/>
                <a:gd name="T22" fmla="*/ 64 w 64"/>
                <a:gd name="T23" fmla="*/ 9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99">
                  <a:moveTo>
                    <a:pt x="64" y="95"/>
                  </a:moveTo>
                  <a:cubicBezTo>
                    <a:pt x="64" y="98"/>
                    <a:pt x="62" y="99"/>
                    <a:pt x="59" y="99"/>
                  </a:cubicBezTo>
                  <a:cubicBezTo>
                    <a:pt x="5" y="99"/>
                    <a:pt x="5" y="99"/>
                    <a:pt x="5" y="99"/>
                  </a:cubicBezTo>
                  <a:cubicBezTo>
                    <a:pt x="2" y="99"/>
                    <a:pt x="0" y="99"/>
                    <a:pt x="0" y="95"/>
                  </a:cubicBezTo>
                  <a:cubicBezTo>
                    <a:pt x="0" y="4"/>
                    <a:pt x="0" y="4"/>
                    <a:pt x="0" y="4"/>
                  </a:cubicBezTo>
                  <a:cubicBezTo>
                    <a:pt x="0" y="1"/>
                    <a:pt x="1" y="0"/>
                    <a:pt x="4" y="0"/>
                  </a:cubicBezTo>
                  <a:cubicBezTo>
                    <a:pt x="19" y="0"/>
                    <a:pt x="19" y="0"/>
                    <a:pt x="19" y="0"/>
                  </a:cubicBezTo>
                  <a:cubicBezTo>
                    <a:pt x="22" y="0"/>
                    <a:pt x="23" y="1"/>
                    <a:pt x="23" y="4"/>
                  </a:cubicBezTo>
                  <a:cubicBezTo>
                    <a:pt x="23" y="80"/>
                    <a:pt x="23" y="80"/>
                    <a:pt x="23" y="80"/>
                  </a:cubicBezTo>
                  <a:cubicBezTo>
                    <a:pt x="60" y="80"/>
                    <a:pt x="60" y="80"/>
                    <a:pt x="60" y="80"/>
                  </a:cubicBezTo>
                  <a:cubicBezTo>
                    <a:pt x="62" y="80"/>
                    <a:pt x="64" y="82"/>
                    <a:pt x="64" y="84"/>
                  </a:cubicBezTo>
                  <a:lnTo>
                    <a:pt x="64"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3" name="Freeform 12"/>
            <p:cNvSpPr>
              <a:spLocks noEditPoints="1"/>
            </p:cNvSpPr>
            <p:nvPr userDrawn="1"/>
          </p:nvSpPr>
          <p:spPr bwMode="auto">
            <a:xfrm>
              <a:off x="3324" y="2456"/>
              <a:ext cx="161" cy="175"/>
            </a:xfrm>
            <a:custGeom>
              <a:avLst/>
              <a:gdLst>
                <a:gd name="T0" fmla="*/ 68 w 68"/>
                <a:gd name="T1" fmla="*/ 39 h 74"/>
                <a:gd name="T2" fmla="*/ 63 w 68"/>
                <a:gd name="T3" fmla="*/ 43 h 74"/>
                <a:gd name="T4" fmla="*/ 23 w 68"/>
                <a:gd name="T5" fmla="*/ 43 h 74"/>
                <a:gd name="T6" fmla="*/ 41 w 68"/>
                <a:gd name="T7" fmla="*/ 57 h 74"/>
                <a:gd name="T8" fmla="*/ 59 w 68"/>
                <a:gd name="T9" fmla="*/ 53 h 74"/>
                <a:gd name="T10" fmla="*/ 61 w 68"/>
                <a:gd name="T11" fmla="*/ 53 h 74"/>
                <a:gd name="T12" fmla="*/ 63 w 68"/>
                <a:gd name="T13" fmla="*/ 55 h 74"/>
                <a:gd name="T14" fmla="*/ 66 w 68"/>
                <a:gd name="T15" fmla="*/ 66 h 74"/>
                <a:gd name="T16" fmla="*/ 63 w 68"/>
                <a:gd name="T17" fmla="*/ 69 h 74"/>
                <a:gd name="T18" fmla="*/ 37 w 68"/>
                <a:gd name="T19" fmla="*/ 74 h 74"/>
                <a:gd name="T20" fmla="*/ 0 w 68"/>
                <a:gd name="T21" fmla="*/ 37 h 74"/>
                <a:gd name="T22" fmla="*/ 37 w 68"/>
                <a:gd name="T23" fmla="*/ 0 h 74"/>
                <a:gd name="T24" fmla="*/ 59 w 68"/>
                <a:gd name="T25" fmla="*/ 9 h 74"/>
                <a:gd name="T26" fmla="*/ 68 w 68"/>
                <a:gd name="T27" fmla="*/ 37 h 74"/>
                <a:gd name="T28" fmla="*/ 68 w 68"/>
                <a:gd name="T29" fmla="*/ 39 h 74"/>
                <a:gd name="T30" fmla="*/ 47 w 68"/>
                <a:gd name="T31" fmla="*/ 29 h 74"/>
                <a:gd name="T32" fmla="*/ 36 w 68"/>
                <a:gd name="T33" fmla="*/ 17 h 74"/>
                <a:gd name="T34" fmla="*/ 23 w 68"/>
                <a:gd name="T35" fmla="*/ 29 h 74"/>
                <a:gd name="T36" fmla="*/ 47 w 68"/>
                <a:gd name="T37"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74">
                  <a:moveTo>
                    <a:pt x="68" y="39"/>
                  </a:moveTo>
                  <a:cubicBezTo>
                    <a:pt x="68" y="42"/>
                    <a:pt x="66" y="43"/>
                    <a:pt x="63" y="43"/>
                  </a:cubicBezTo>
                  <a:cubicBezTo>
                    <a:pt x="23" y="43"/>
                    <a:pt x="23" y="43"/>
                    <a:pt x="23" y="43"/>
                  </a:cubicBezTo>
                  <a:cubicBezTo>
                    <a:pt x="24" y="52"/>
                    <a:pt x="32" y="57"/>
                    <a:pt x="41" y="57"/>
                  </a:cubicBezTo>
                  <a:cubicBezTo>
                    <a:pt x="47" y="57"/>
                    <a:pt x="54" y="56"/>
                    <a:pt x="59" y="53"/>
                  </a:cubicBezTo>
                  <a:cubicBezTo>
                    <a:pt x="60" y="53"/>
                    <a:pt x="60" y="53"/>
                    <a:pt x="61" y="53"/>
                  </a:cubicBezTo>
                  <a:cubicBezTo>
                    <a:pt x="62" y="53"/>
                    <a:pt x="63" y="54"/>
                    <a:pt x="63" y="55"/>
                  </a:cubicBezTo>
                  <a:cubicBezTo>
                    <a:pt x="64" y="57"/>
                    <a:pt x="66" y="64"/>
                    <a:pt x="66" y="66"/>
                  </a:cubicBezTo>
                  <a:cubicBezTo>
                    <a:pt x="66" y="68"/>
                    <a:pt x="65" y="69"/>
                    <a:pt x="63" y="69"/>
                  </a:cubicBezTo>
                  <a:cubicBezTo>
                    <a:pt x="56" y="73"/>
                    <a:pt x="46" y="74"/>
                    <a:pt x="37" y="74"/>
                  </a:cubicBezTo>
                  <a:cubicBezTo>
                    <a:pt x="14" y="74"/>
                    <a:pt x="0" y="60"/>
                    <a:pt x="0" y="37"/>
                  </a:cubicBezTo>
                  <a:cubicBezTo>
                    <a:pt x="0" y="15"/>
                    <a:pt x="15" y="0"/>
                    <a:pt x="37" y="0"/>
                  </a:cubicBezTo>
                  <a:cubicBezTo>
                    <a:pt x="46" y="0"/>
                    <a:pt x="54" y="4"/>
                    <a:pt x="59" y="9"/>
                  </a:cubicBezTo>
                  <a:cubicBezTo>
                    <a:pt x="67" y="17"/>
                    <a:pt x="68" y="27"/>
                    <a:pt x="68" y="37"/>
                  </a:cubicBezTo>
                  <a:lnTo>
                    <a:pt x="68" y="39"/>
                  </a:lnTo>
                  <a:close/>
                  <a:moveTo>
                    <a:pt x="47" y="29"/>
                  </a:moveTo>
                  <a:cubicBezTo>
                    <a:pt x="47" y="23"/>
                    <a:pt x="43" y="17"/>
                    <a:pt x="36" y="17"/>
                  </a:cubicBezTo>
                  <a:cubicBezTo>
                    <a:pt x="29" y="17"/>
                    <a:pt x="24" y="23"/>
                    <a:pt x="23" y="29"/>
                  </a:cubicBezTo>
                  <a:lnTo>
                    <a:pt x="47"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4" name="Freeform 13"/>
            <p:cNvSpPr>
              <a:spLocks noEditPoints="1"/>
            </p:cNvSpPr>
            <p:nvPr userDrawn="1"/>
          </p:nvSpPr>
          <p:spPr bwMode="auto">
            <a:xfrm>
              <a:off x="3504" y="2456"/>
              <a:ext cx="177" cy="175"/>
            </a:xfrm>
            <a:custGeom>
              <a:avLst/>
              <a:gdLst>
                <a:gd name="T0" fmla="*/ 75 w 75"/>
                <a:gd name="T1" fmla="*/ 69 h 74"/>
                <a:gd name="T2" fmla="*/ 72 w 75"/>
                <a:gd name="T3" fmla="*/ 72 h 74"/>
                <a:gd name="T4" fmla="*/ 64 w 75"/>
                <a:gd name="T5" fmla="*/ 72 h 74"/>
                <a:gd name="T6" fmla="*/ 50 w 75"/>
                <a:gd name="T7" fmla="*/ 66 h 74"/>
                <a:gd name="T8" fmla="*/ 50 w 75"/>
                <a:gd name="T9" fmla="*/ 66 h 74"/>
                <a:gd name="T10" fmla="*/ 30 w 75"/>
                <a:gd name="T11" fmla="*/ 74 h 74"/>
                <a:gd name="T12" fmla="*/ 0 w 75"/>
                <a:gd name="T13" fmla="*/ 39 h 74"/>
                <a:gd name="T14" fmla="*/ 31 w 75"/>
                <a:gd name="T15" fmla="*/ 0 h 74"/>
                <a:gd name="T16" fmla="*/ 49 w 75"/>
                <a:gd name="T17" fmla="*/ 8 h 74"/>
                <a:gd name="T18" fmla="*/ 49 w 75"/>
                <a:gd name="T19" fmla="*/ 5 h 74"/>
                <a:gd name="T20" fmla="*/ 52 w 75"/>
                <a:gd name="T21" fmla="*/ 2 h 74"/>
                <a:gd name="T22" fmla="*/ 65 w 75"/>
                <a:gd name="T23" fmla="*/ 2 h 74"/>
                <a:gd name="T24" fmla="*/ 69 w 75"/>
                <a:gd name="T25" fmla="*/ 6 h 74"/>
                <a:gd name="T26" fmla="*/ 69 w 75"/>
                <a:gd name="T27" fmla="*/ 55 h 74"/>
                <a:gd name="T28" fmla="*/ 71 w 75"/>
                <a:gd name="T29" fmla="*/ 58 h 74"/>
                <a:gd name="T30" fmla="*/ 72 w 75"/>
                <a:gd name="T31" fmla="*/ 58 h 74"/>
                <a:gd name="T32" fmla="*/ 75 w 75"/>
                <a:gd name="T33" fmla="*/ 61 h 74"/>
                <a:gd name="T34" fmla="*/ 75 w 75"/>
                <a:gd name="T35" fmla="*/ 69 h 74"/>
                <a:gd name="T36" fmla="*/ 47 w 75"/>
                <a:gd name="T37" fmla="*/ 23 h 74"/>
                <a:gd name="T38" fmla="*/ 36 w 75"/>
                <a:gd name="T39" fmla="*/ 18 h 74"/>
                <a:gd name="T40" fmla="*/ 22 w 75"/>
                <a:gd name="T41" fmla="*/ 37 h 74"/>
                <a:gd name="T42" fmla="*/ 35 w 75"/>
                <a:gd name="T43" fmla="*/ 57 h 74"/>
                <a:gd name="T44" fmla="*/ 47 w 75"/>
                <a:gd name="T45" fmla="*/ 51 h 74"/>
                <a:gd name="T46" fmla="*/ 47 w 75"/>
                <a:gd name="T47" fmla="*/ 2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5" h="74">
                  <a:moveTo>
                    <a:pt x="75" y="69"/>
                  </a:moveTo>
                  <a:cubicBezTo>
                    <a:pt x="75" y="71"/>
                    <a:pt x="74" y="72"/>
                    <a:pt x="72" y="72"/>
                  </a:cubicBezTo>
                  <a:cubicBezTo>
                    <a:pt x="64" y="72"/>
                    <a:pt x="64" y="72"/>
                    <a:pt x="64" y="72"/>
                  </a:cubicBezTo>
                  <a:cubicBezTo>
                    <a:pt x="56" y="72"/>
                    <a:pt x="52" y="70"/>
                    <a:pt x="50" y="66"/>
                  </a:cubicBezTo>
                  <a:cubicBezTo>
                    <a:pt x="50" y="66"/>
                    <a:pt x="50" y="66"/>
                    <a:pt x="50" y="66"/>
                  </a:cubicBezTo>
                  <a:cubicBezTo>
                    <a:pt x="46" y="70"/>
                    <a:pt x="37" y="74"/>
                    <a:pt x="30" y="74"/>
                  </a:cubicBezTo>
                  <a:cubicBezTo>
                    <a:pt x="9" y="74"/>
                    <a:pt x="0" y="58"/>
                    <a:pt x="0" y="39"/>
                  </a:cubicBezTo>
                  <a:cubicBezTo>
                    <a:pt x="0" y="13"/>
                    <a:pt x="15" y="0"/>
                    <a:pt x="31" y="0"/>
                  </a:cubicBezTo>
                  <a:cubicBezTo>
                    <a:pt x="39" y="0"/>
                    <a:pt x="46" y="4"/>
                    <a:pt x="49" y="8"/>
                  </a:cubicBezTo>
                  <a:cubicBezTo>
                    <a:pt x="49" y="5"/>
                    <a:pt x="49" y="5"/>
                    <a:pt x="49" y="5"/>
                  </a:cubicBezTo>
                  <a:cubicBezTo>
                    <a:pt x="49" y="4"/>
                    <a:pt x="51" y="2"/>
                    <a:pt x="52" y="2"/>
                  </a:cubicBezTo>
                  <a:cubicBezTo>
                    <a:pt x="65" y="2"/>
                    <a:pt x="65" y="2"/>
                    <a:pt x="65" y="2"/>
                  </a:cubicBezTo>
                  <a:cubicBezTo>
                    <a:pt x="67" y="2"/>
                    <a:pt x="69" y="4"/>
                    <a:pt x="69" y="6"/>
                  </a:cubicBezTo>
                  <a:cubicBezTo>
                    <a:pt x="69" y="55"/>
                    <a:pt x="69" y="55"/>
                    <a:pt x="69" y="55"/>
                  </a:cubicBezTo>
                  <a:cubicBezTo>
                    <a:pt x="69" y="57"/>
                    <a:pt x="69" y="58"/>
                    <a:pt x="71" y="58"/>
                  </a:cubicBezTo>
                  <a:cubicBezTo>
                    <a:pt x="72" y="58"/>
                    <a:pt x="72" y="58"/>
                    <a:pt x="72" y="58"/>
                  </a:cubicBezTo>
                  <a:cubicBezTo>
                    <a:pt x="74" y="58"/>
                    <a:pt x="75" y="59"/>
                    <a:pt x="75" y="61"/>
                  </a:cubicBezTo>
                  <a:lnTo>
                    <a:pt x="75" y="69"/>
                  </a:lnTo>
                  <a:close/>
                  <a:moveTo>
                    <a:pt x="47" y="23"/>
                  </a:moveTo>
                  <a:cubicBezTo>
                    <a:pt x="45" y="21"/>
                    <a:pt x="40" y="18"/>
                    <a:pt x="36" y="18"/>
                  </a:cubicBezTo>
                  <a:cubicBezTo>
                    <a:pt x="29" y="18"/>
                    <a:pt x="22" y="24"/>
                    <a:pt x="22" y="37"/>
                  </a:cubicBezTo>
                  <a:cubicBezTo>
                    <a:pt x="22" y="46"/>
                    <a:pt x="24" y="57"/>
                    <a:pt x="35" y="57"/>
                  </a:cubicBezTo>
                  <a:cubicBezTo>
                    <a:pt x="40" y="57"/>
                    <a:pt x="46" y="53"/>
                    <a:pt x="47" y="51"/>
                  </a:cubicBezTo>
                  <a:lnTo>
                    <a:pt x="4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5" name="Freeform 14"/>
            <p:cNvSpPr>
              <a:spLocks/>
            </p:cNvSpPr>
            <p:nvPr userDrawn="1"/>
          </p:nvSpPr>
          <p:spPr bwMode="auto">
            <a:xfrm>
              <a:off x="3709" y="2456"/>
              <a:ext cx="105" cy="170"/>
            </a:xfrm>
            <a:custGeom>
              <a:avLst/>
              <a:gdLst>
                <a:gd name="T0" fmla="*/ 21 w 44"/>
                <a:gd name="T1" fmla="*/ 25 h 72"/>
                <a:gd name="T2" fmla="*/ 21 w 44"/>
                <a:gd name="T3" fmla="*/ 68 h 72"/>
                <a:gd name="T4" fmla="*/ 17 w 44"/>
                <a:gd name="T5" fmla="*/ 72 h 72"/>
                <a:gd name="T6" fmla="*/ 4 w 44"/>
                <a:gd name="T7" fmla="*/ 72 h 72"/>
                <a:gd name="T8" fmla="*/ 0 w 44"/>
                <a:gd name="T9" fmla="*/ 68 h 72"/>
                <a:gd name="T10" fmla="*/ 0 w 44"/>
                <a:gd name="T11" fmla="*/ 7 h 72"/>
                <a:gd name="T12" fmla="*/ 4 w 44"/>
                <a:gd name="T13" fmla="*/ 2 h 72"/>
                <a:gd name="T14" fmla="*/ 16 w 44"/>
                <a:gd name="T15" fmla="*/ 2 h 72"/>
                <a:gd name="T16" fmla="*/ 20 w 44"/>
                <a:gd name="T17" fmla="*/ 5 h 72"/>
                <a:gd name="T18" fmla="*/ 20 w 44"/>
                <a:gd name="T19" fmla="*/ 10 h 72"/>
                <a:gd name="T20" fmla="*/ 38 w 44"/>
                <a:gd name="T21" fmla="*/ 0 h 72"/>
                <a:gd name="T22" fmla="*/ 42 w 44"/>
                <a:gd name="T23" fmla="*/ 1 h 72"/>
                <a:gd name="T24" fmla="*/ 44 w 44"/>
                <a:gd name="T25" fmla="*/ 4 h 72"/>
                <a:gd name="T26" fmla="*/ 41 w 44"/>
                <a:gd name="T27" fmla="*/ 18 h 72"/>
                <a:gd name="T28" fmla="*/ 39 w 44"/>
                <a:gd name="T29" fmla="*/ 20 h 72"/>
                <a:gd name="T30" fmla="*/ 35 w 44"/>
                <a:gd name="T31" fmla="*/ 20 h 72"/>
                <a:gd name="T32" fmla="*/ 21 w 44"/>
                <a:gd name="T33" fmla="*/ 2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72">
                  <a:moveTo>
                    <a:pt x="21" y="25"/>
                  </a:moveTo>
                  <a:cubicBezTo>
                    <a:pt x="21" y="68"/>
                    <a:pt x="21" y="68"/>
                    <a:pt x="21" y="68"/>
                  </a:cubicBezTo>
                  <a:cubicBezTo>
                    <a:pt x="21" y="71"/>
                    <a:pt x="20" y="72"/>
                    <a:pt x="17" y="72"/>
                  </a:cubicBezTo>
                  <a:cubicBezTo>
                    <a:pt x="4" y="72"/>
                    <a:pt x="4" y="72"/>
                    <a:pt x="4" y="72"/>
                  </a:cubicBezTo>
                  <a:cubicBezTo>
                    <a:pt x="1" y="72"/>
                    <a:pt x="0" y="71"/>
                    <a:pt x="0" y="68"/>
                  </a:cubicBezTo>
                  <a:cubicBezTo>
                    <a:pt x="0" y="7"/>
                    <a:pt x="0" y="7"/>
                    <a:pt x="0" y="7"/>
                  </a:cubicBezTo>
                  <a:cubicBezTo>
                    <a:pt x="0" y="3"/>
                    <a:pt x="1" y="2"/>
                    <a:pt x="4" y="2"/>
                  </a:cubicBezTo>
                  <a:cubicBezTo>
                    <a:pt x="16" y="2"/>
                    <a:pt x="16" y="2"/>
                    <a:pt x="16" y="2"/>
                  </a:cubicBezTo>
                  <a:cubicBezTo>
                    <a:pt x="18" y="2"/>
                    <a:pt x="20" y="3"/>
                    <a:pt x="20" y="5"/>
                  </a:cubicBezTo>
                  <a:cubicBezTo>
                    <a:pt x="20" y="10"/>
                    <a:pt x="20" y="10"/>
                    <a:pt x="20" y="10"/>
                  </a:cubicBezTo>
                  <a:cubicBezTo>
                    <a:pt x="25" y="3"/>
                    <a:pt x="29" y="0"/>
                    <a:pt x="38" y="0"/>
                  </a:cubicBezTo>
                  <a:cubicBezTo>
                    <a:pt x="39" y="0"/>
                    <a:pt x="41" y="1"/>
                    <a:pt x="42" y="1"/>
                  </a:cubicBezTo>
                  <a:cubicBezTo>
                    <a:pt x="44" y="1"/>
                    <a:pt x="44" y="3"/>
                    <a:pt x="44" y="4"/>
                  </a:cubicBezTo>
                  <a:cubicBezTo>
                    <a:pt x="41" y="18"/>
                    <a:pt x="41" y="18"/>
                    <a:pt x="41" y="18"/>
                  </a:cubicBezTo>
                  <a:cubicBezTo>
                    <a:pt x="41" y="20"/>
                    <a:pt x="40" y="20"/>
                    <a:pt x="39" y="20"/>
                  </a:cubicBezTo>
                  <a:cubicBezTo>
                    <a:pt x="38" y="20"/>
                    <a:pt x="37" y="20"/>
                    <a:pt x="35" y="20"/>
                  </a:cubicBezTo>
                  <a:cubicBezTo>
                    <a:pt x="30" y="20"/>
                    <a:pt x="25" y="22"/>
                    <a:pt x="21"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6" name="Freeform 15"/>
            <p:cNvSpPr>
              <a:spLocks/>
            </p:cNvSpPr>
            <p:nvPr userDrawn="1"/>
          </p:nvSpPr>
          <p:spPr bwMode="auto">
            <a:xfrm>
              <a:off x="3835" y="2456"/>
              <a:ext cx="156" cy="170"/>
            </a:xfrm>
            <a:custGeom>
              <a:avLst/>
              <a:gdLst>
                <a:gd name="T0" fmla="*/ 66 w 66"/>
                <a:gd name="T1" fmla="*/ 68 h 72"/>
                <a:gd name="T2" fmla="*/ 62 w 66"/>
                <a:gd name="T3" fmla="*/ 72 h 72"/>
                <a:gd name="T4" fmla="*/ 49 w 66"/>
                <a:gd name="T5" fmla="*/ 72 h 72"/>
                <a:gd name="T6" fmla="*/ 44 w 66"/>
                <a:gd name="T7" fmla="*/ 68 h 72"/>
                <a:gd name="T8" fmla="*/ 44 w 66"/>
                <a:gd name="T9" fmla="*/ 30 h 72"/>
                <a:gd name="T10" fmla="*/ 36 w 66"/>
                <a:gd name="T11" fmla="*/ 20 h 72"/>
                <a:gd name="T12" fmla="*/ 21 w 66"/>
                <a:gd name="T13" fmla="*/ 25 h 72"/>
                <a:gd name="T14" fmla="*/ 21 w 66"/>
                <a:gd name="T15" fmla="*/ 68 h 72"/>
                <a:gd name="T16" fmla="*/ 17 w 66"/>
                <a:gd name="T17" fmla="*/ 72 h 72"/>
                <a:gd name="T18" fmla="*/ 4 w 66"/>
                <a:gd name="T19" fmla="*/ 72 h 72"/>
                <a:gd name="T20" fmla="*/ 0 w 66"/>
                <a:gd name="T21" fmla="*/ 69 h 72"/>
                <a:gd name="T22" fmla="*/ 0 w 66"/>
                <a:gd name="T23" fmla="*/ 7 h 72"/>
                <a:gd name="T24" fmla="*/ 4 w 66"/>
                <a:gd name="T25" fmla="*/ 2 h 72"/>
                <a:gd name="T26" fmla="*/ 16 w 66"/>
                <a:gd name="T27" fmla="*/ 2 h 72"/>
                <a:gd name="T28" fmla="*/ 20 w 66"/>
                <a:gd name="T29" fmla="*/ 5 h 72"/>
                <a:gd name="T30" fmla="*/ 20 w 66"/>
                <a:gd name="T31" fmla="*/ 8 h 72"/>
                <a:gd name="T32" fmla="*/ 43 w 66"/>
                <a:gd name="T33" fmla="*/ 0 h 72"/>
                <a:gd name="T34" fmla="*/ 66 w 66"/>
                <a:gd name="T35" fmla="*/ 26 h 72"/>
                <a:gd name="T36" fmla="*/ 66 w 66"/>
                <a:gd name="T37"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72">
                  <a:moveTo>
                    <a:pt x="66" y="68"/>
                  </a:moveTo>
                  <a:cubicBezTo>
                    <a:pt x="66" y="71"/>
                    <a:pt x="65" y="72"/>
                    <a:pt x="62" y="72"/>
                  </a:cubicBezTo>
                  <a:cubicBezTo>
                    <a:pt x="49" y="72"/>
                    <a:pt x="49" y="72"/>
                    <a:pt x="49" y="72"/>
                  </a:cubicBezTo>
                  <a:cubicBezTo>
                    <a:pt x="46" y="72"/>
                    <a:pt x="44" y="71"/>
                    <a:pt x="44" y="68"/>
                  </a:cubicBezTo>
                  <a:cubicBezTo>
                    <a:pt x="44" y="30"/>
                    <a:pt x="44" y="30"/>
                    <a:pt x="44" y="30"/>
                  </a:cubicBezTo>
                  <a:cubicBezTo>
                    <a:pt x="44" y="24"/>
                    <a:pt x="43" y="20"/>
                    <a:pt x="36" y="20"/>
                  </a:cubicBezTo>
                  <a:cubicBezTo>
                    <a:pt x="31" y="20"/>
                    <a:pt x="26" y="22"/>
                    <a:pt x="21" y="25"/>
                  </a:cubicBezTo>
                  <a:cubicBezTo>
                    <a:pt x="21" y="68"/>
                    <a:pt x="21" y="68"/>
                    <a:pt x="21" y="68"/>
                  </a:cubicBezTo>
                  <a:cubicBezTo>
                    <a:pt x="21" y="71"/>
                    <a:pt x="20" y="72"/>
                    <a:pt x="17" y="72"/>
                  </a:cubicBezTo>
                  <a:cubicBezTo>
                    <a:pt x="4" y="72"/>
                    <a:pt x="4" y="72"/>
                    <a:pt x="4" y="72"/>
                  </a:cubicBezTo>
                  <a:cubicBezTo>
                    <a:pt x="2" y="72"/>
                    <a:pt x="0" y="71"/>
                    <a:pt x="0" y="69"/>
                  </a:cubicBezTo>
                  <a:cubicBezTo>
                    <a:pt x="0" y="7"/>
                    <a:pt x="0" y="7"/>
                    <a:pt x="0" y="7"/>
                  </a:cubicBezTo>
                  <a:cubicBezTo>
                    <a:pt x="0" y="4"/>
                    <a:pt x="1" y="2"/>
                    <a:pt x="4" y="2"/>
                  </a:cubicBezTo>
                  <a:cubicBezTo>
                    <a:pt x="16" y="2"/>
                    <a:pt x="16" y="2"/>
                    <a:pt x="16" y="2"/>
                  </a:cubicBezTo>
                  <a:cubicBezTo>
                    <a:pt x="18" y="2"/>
                    <a:pt x="20" y="3"/>
                    <a:pt x="20" y="5"/>
                  </a:cubicBezTo>
                  <a:cubicBezTo>
                    <a:pt x="20" y="8"/>
                    <a:pt x="20" y="8"/>
                    <a:pt x="20" y="8"/>
                  </a:cubicBezTo>
                  <a:cubicBezTo>
                    <a:pt x="27" y="3"/>
                    <a:pt x="35" y="0"/>
                    <a:pt x="43" y="0"/>
                  </a:cubicBezTo>
                  <a:cubicBezTo>
                    <a:pt x="59" y="0"/>
                    <a:pt x="66" y="10"/>
                    <a:pt x="66" y="26"/>
                  </a:cubicBezTo>
                  <a:lnTo>
                    <a:pt x="66"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7" name="Freeform 16"/>
            <p:cNvSpPr>
              <a:spLocks noEditPoints="1"/>
            </p:cNvSpPr>
            <p:nvPr userDrawn="1"/>
          </p:nvSpPr>
          <p:spPr bwMode="auto">
            <a:xfrm>
              <a:off x="4029" y="2390"/>
              <a:ext cx="54" cy="236"/>
            </a:xfrm>
            <a:custGeom>
              <a:avLst/>
              <a:gdLst>
                <a:gd name="T0" fmla="*/ 11 w 23"/>
                <a:gd name="T1" fmla="*/ 22 h 100"/>
                <a:gd name="T2" fmla="*/ 0 w 23"/>
                <a:gd name="T3" fmla="*/ 11 h 100"/>
                <a:gd name="T4" fmla="*/ 11 w 23"/>
                <a:gd name="T5" fmla="*/ 0 h 100"/>
                <a:gd name="T6" fmla="*/ 23 w 23"/>
                <a:gd name="T7" fmla="*/ 11 h 100"/>
                <a:gd name="T8" fmla="*/ 11 w 23"/>
                <a:gd name="T9" fmla="*/ 22 h 100"/>
                <a:gd name="T10" fmla="*/ 22 w 23"/>
                <a:gd name="T11" fmla="*/ 96 h 100"/>
                <a:gd name="T12" fmla="*/ 18 w 23"/>
                <a:gd name="T13" fmla="*/ 100 h 100"/>
                <a:gd name="T14" fmla="*/ 5 w 23"/>
                <a:gd name="T15" fmla="*/ 100 h 100"/>
                <a:gd name="T16" fmla="*/ 1 w 23"/>
                <a:gd name="T17" fmla="*/ 96 h 100"/>
                <a:gd name="T18" fmla="*/ 1 w 23"/>
                <a:gd name="T19" fmla="*/ 34 h 100"/>
                <a:gd name="T20" fmla="*/ 5 w 23"/>
                <a:gd name="T21" fmla="*/ 30 h 100"/>
                <a:gd name="T22" fmla="*/ 18 w 23"/>
                <a:gd name="T23" fmla="*/ 30 h 100"/>
                <a:gd name="T24" fmla="*/ 22 w 23"/>
                <a:gd name="T25" fmla="*/ 34 h 100"/>
                <a:gd name="T26" fmla="*/ 22 w 23"/>
                <a:gd name="T27"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100">
                  <a:moveTo>
                    <a:pt x="11" y="22"/>
                  </a:moveTo>
                  <a:cubicBezTo>
                    <a:pt x="6" y="22"/>
                    <a:pt x="0" y="18"/>
                    <a:pt x="0" y="11"/>
                  </a:cubicBezTo>
                  <a:cubicBezTo>
                    <a:pt x="0" y="4"/>
                    <a:pt x="6" y="0"/>
                    <a:pt x="11" y="0"/>
                  </a:cubicBezTo>
                  <a:cubicBezTo>
                    <a:pt x="17" y="0"/>
                    <a:pt x="23" y="4"/>
                    <a:pt x="23" y="11"/>
                  </a:cubicBezTo>
                  <a:cubicBezTo>
                    <a:pt x="23" y="18"/>
                    <a:pt x="17" y="22"/>
                    <a:pt x="11" y="22"/>
                  </a:cubicBezTo>
                  <a:moveTo>
                    <a:pt x="22" y="96"/>
                  </a:moveTo>
                  <a:cubicBezTo>
                    <a:pt x="22" y="99"/>
                    <a:pt x="21" y="100"/>
                    <a:pt x="18" y="100"/>
                  </a:cubicBezTo>
                  <a:cubicBezTo>
                    <a:pt x="5" y="100"/>
                    <a:pt x="5" y="100"/>
                    <a:pt x="5" y="100"/>
                  </a:cubicBezTo>
                  <a:cubicBezTo>
                    <a:pt x="2" y="100"/>
                    <a:pt x="1" y="99"/>
                    <a:pt x="1" y="96"/>
                  </a:cubicBezTo>
                  <a:cubicBezTo>
                    <a:pt x="1" y="34"/>
                    <a:pt x="1" y="34"/>
                    <a:pt x="1" y="34"/>
                  </a:cubicBezTo>
                  <a:cubicBezTo>
                    <a:pt x="1" y="31"/>
                    <a:pt x="3" y="30"/>
                    <a:pt x="5" y="30"/>
                  </a:cubicBezTo>
                  <a:cubicBezTo>
                    <a:pt x="18" y="30"/>
                    <a:pt x="18" y="30"/>
                    <a:pt x="18" y="30"/>
                  </a:cubicBezTo>
                  <a:cubicBezTo>
                    <a:pt x="21" y="30"/>
                    <a:pt x="22" y="31"/>
                    <a:pt x="22" y="34"/>
                  </a:cubicBezTo>
                  <a:lnTo>
                    <a:pt x="22"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8" name="Freeform 17"/>
            <p:cNvSpPr>
              <a:spLocks/>
            </p:cNvSpPr>
            <p:nvPr userDrawn="1"/>
          </p:nvSpPr>
          <p:spPr bwMode="auto">
            <a:xfrm>
              <a:off x="4124" y="2456"/>
              <a:ext cx="156" cy="170"/>
            </a:xfrm>
            <a:custGeom>
              <a:avLst/>
              <a:gdLst>
                <a:gd name="T0" fmla="*/ 66 w 66"/>
                <a:gd name="T1" fmla="*/ 68 h 72"/>
                <a:gd name="T2" fmla="*/ 62 w 66"/>
                <a:gd name="T3" fmla="*/ 72 h 72"/>
                <a:gd name="T4" fmla="*/ 49 w 66"/>
                <a:gd name="T5" fmla="*/ 72 h 72"/>
                <a:gd name="T6" fmla="*/ 45 w 66"/>
                <a:gd name="T7" fmla="*/ 68 h 72"/>
                <a:gd name="T8" fmla="*/ 45 w 66"/>
                <a:gd name="T9" fmla="*/ 30 h 72"/>
                <a:gd name="T10" fmla="*/ 36 w 66"/>
                <a:gd name="T11" fmla="*/ 20 h 72"/>
                <a:gd name="T12" fmla="*/ 22 w 66"/>
                <a:gd name="T13" fmla="*/ 25 h 72"/>
                <a:gd name="T14" fmla="*/ 22 w 66"/>
                <a:gd name="T15" fmla="*/ 68 h 72"/>
                <a:gd name="T16" fmla="*/ 18 w 66"/>
                <a:gd name="T17" fmla="*/ 72 h 72"/>
                <a:gd name="T18" fmla="*/ 4 w 66"/>
                <a:gd name="T19" fmla="*/ 72 h 72"/>
                <a:gd name="T20" fmla="*/ 0 w 66"/>
                <a:gd name="T21" fmla="*/ 69 h 72"/>
                <a:gd name="T22" fmla="*/ 0 w 66"/>
                <a:gd name="T23" fmla="*/ 7 h 72"/>
                <a:gd name="T24" fmla="*/ 4 w 66"/>
                <a:gd name="T25" fmla="*/ 2 h 72"/>
                <a:gd name="T26" fmla="*/ 16 w 66"/>
                <a:gd name="T27" fmla="*/ 2 h 72"/>
                <a:gd name="T28" fmla="*/ 20 w 66"/>
                <a:gd name="T29" fmla="*/ 5 h 72"/>
                <a:gd name="T30" fmla="*/ 20 w 66"/>
                <a:gd name="T31" fmla="*/ 8 h 72"/>
                <a:gd name="T32" fmla="*/ 43 w 66"/>
                <a:gd name="T33" fmla="*/ 0 h 72"/>
                <a:gd name="T34" fmla="*/ 66 w 66"/>
                <a:gd name="T35" fmla="*/ 26 h 72"/>
                <a:gd name="T36" fmla="*/ 66 w 66"/>
                <a:gd name="T37"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72">
                  <a:moveTo>
                    <a:pt x="66" y="68"/>
                  </a:moveTo>
                  <a:cubicBezTo>
                    <a:pt x="66" y="71"/>
                    <a:pt x="65" y="72"/>
                    <a:pt x="62" y="72"/>
                  </a:cubicBezTo>
                  <a:cubicBezTo>
                    <a:pt x="49" y="72"/>
                    <a:pt x="49" y="72"/>
                    <a:pt x="49" y="72"/>
                  </a:cubicBezTo>
                  <a:cubicBezTo>
                    <a:pt x="46" y="72"/>
                    <a:pt x="45" y="71"/>
                    <a:pt x="45" y="68"/>
                  </a:cubicBezTo>
                  <a:cubicBezTo>
                    <a:pt x="45" y="30"/>
                    <a:pt x="45" y="30"/>
                    <a:pt x="45" y="30"/>
                  </a:cubicBezTo>
                  <a:cubicBezTo>
                    <a:pt x="45" y="24"/>
                    <a:pt x="43" y="20"/>
                    <a:pt x="36" y="20"/>
                  </a:cubicBezTo>
                  <a:cubicBezTo>
                    <a:pt x="32" y="20"/>
                    <a:pt x="26" y="22"/>
                    <a:pt x="22" y="25"/>
                  </a:cubicBezTo>
                  <a:cubicBezTo>
                    <a:pt x="22" y="68"/>
                    <a:pt x="22" y="68"/>
                    <a:pt x="22" y="68"/>
                  </a:cubicBezTo>
                  <a:cubicBezTo>
                    <a:pt x="22" y="71"/>
                    <a:pt x="21" y="72"/>
                    <a:pt x="18" y="72"/>
                  </a:cubicBezTo>
                  <a:cubicBezTo>
                    <a:pt x="4" y="72"/>
                    <a:pt x="4" y="72"/>
                    <a:pt x="4" y="72"/>
                  </a:cubicBezTo>
                  <a:cubicBezTo>
                    <a:pt x="2" y="72"/>
                    <a:pt x="0" y="71"/>
                    <a:pt x="0" y="69"/>
                  </a:cubicBezTo>
                  <a:cubicBezTo>
                    <a:pt x="0" y="7"/>
                    <a:pt x="0" y="7"/>
                    <a:pt x="0" y="7"/>
                  </a:cubicBezTo>
                  <a:cubicBezTo>
                    <a:pt x="0" y="4"/>
                    <a:pt x="1" y="2"/>
                    <a:pt x="4" y="2"/>
                  </a:cubicBezTo>
                  <a:cubicBezTo>
                    <a:pt x="16" y="2"/>
                    <a:pt x="16" y="2"/>
                    <a:pt x="16" y="2"/>
                  </a:cubicBezTo>
                  <a:cubicBezTo>
                    <a:pt x="18" y="2"/>
                    <a:pt x="20" y="3"/>
                    <a:pt x="20" y="5"/>
                  </a:cubicBezTo>
                  <a:cubicBezTo>
                    <a:pt x="20" y="8"/>
                    <a:pt x="20" y="8"/>
                    <a:pt x="20" y="8"/>
                  </a:cubicBezTo>
                  <a:cubicBezTo>
                    <a:pt x="27" y="3"/>
                    <a:pt x="35" y="0"/>
                    <a:pt x="43" y="0"/>
                  </a:cubicBezTo>
                  <a:cubicBezTo>
                    <a:pt x="59" y="0"/>
                    <a:pt x="66" y="10"/>
                    <a:pt x="66" y="26"/>
                  </a:cubicBezTo>
                  <a:lnTo>
                    <a:pt x="66"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9" name="Freeform 18"/>
            <p:cNvSpPr>
              <a:spLocks noEditPoints="1"/>
            </p:cNvSpPr>
            <p:nvPr userDrawn="1"/>
          </p:nvSpPr>
          <p:spPr bwMode="auto">
            <a:xfrm>
              <a:off x="4308" y="2458"/>
              <a:ext cx="163" cy="244"/>
            </a:xfrm>
            <a:custGeom>
              <a:avLst/>
              <a:gdLst>
                <a:gd name="T0" fmla="*/ 69 w 69"/>
                <a:gd name="T1" fmla="*/ 66 h 103"/>
                <a:gd name="T2" fmla="*/ 34 w 69"/>
                <a:gd name="T3" fmla="*/ 103 h 103"/>
                <a:gd name="T4" fmla="*/ 12 w 69"/>
                <a:gd name="T5" fmla="*/ 99 h 103"/>
                <a:gd name="T6" fmla="*/ 9 w 69"/>
                <a:gd name="T7" fmla="*/ 93 h 103"/>
                <a:gd name="T8" fmla="*/ 12 w 69"/>
                <a:gd name="T9" fmla="*/ 85 h 103"/>
                <a:gd name="T10" fmla="*/ 17 w 69"/>
                <a:gd name="T11" fmla="*/ 83 h 103"/>
                <a:gd name="T12" fmla="*/ 33 w 69"/>
                <a:gd name="T13" fmla="*/ 86 h 103"/>
                <a:gd name="T14" fmla="*/ 47 w 69"/>
                <a:gd name="T15" fmla="*/ 70 h 103"/>
                <a:gd name="T16" fmla="*/ 47 w 69"/>
                <a:gd name="T17" fmla="*/ 65 h 103"/>
                <a:gd name="T18" fmla="*/ 30 w 69"/>
                <a:gd name="T19" fmla="*/ 72 h 103"/>
                <a:gd name="T20" fmla="*/ 9 w 69"/>
                <a:gd name="T21" fmla="*/ 64 h 103"/>
                <a:gd name="T22" fmla="*/ 0 w 69"/>
                <a:gd name="T23" fmla="*/ 38 h 103"/>
                <a:gd name="T24" fmla="*/ 32 w 69"/>
                <a:gd name="T25" fmla="*/ 0 h 103"/>
                <a:gd name="T26" fmla="*/ 42 w 69"/>
                <a:gd name="T27" fmla="*/ 2 h 103"/>
                <a:gd name="T28" fmla="*/ 49 w 69"/>
                <a:gd name="T29" fmla="*/ 7 h 103"/>
                <a:gd name="T30" fmla="*/ 49 w 69"/>
                <a:gd name="T31" fmla="*/ 4 h 103"/>
                <a:gd name="T32" fmla="*/ 53 w 69"/>
                <a:gd name="T33" fmla="*/ 1 h 103"/>
                <a:gd name="T34" fmla="*/ 65 w 69"/>
                <a:gd name="T35" fmla="*/ 1 h 103"/>
                <a:gd name="T36" fmla="*/ 69 w 69"/>
                <a:gd name="T37" fmla="*/ 5 h 103"/>
                <a:gd name="T38" fmla="*/ 69 w 69"/>
                <a:gd name="T39" fmla="*/ 66 h 103"/>
                <a:gd name="T40" fmla="*/ 47 w 69"/>
                <a:gd name="T41" fmla="*/ 22 h 103"/>
                <a:gd name="T42" fmla="*/ 36 w 69"/>
                <a:gd name="T43" fmla="*/ 17 h 103"/>
                <a:gd name="T44" fmla="*/ 27 w 69"/>
                <a:gd name="T45" fmla="*/ 21 h 103"/>
                <a:gd name="T46" fmla="*/ 22 w 69"/>
                <a:gd name="T47" fmla="*/ 37 h 103"/>
                <a:gd name="T48" fmla="*/ 27 w 69"/>
                <a:gd name="T49" fmla="*/ 51 h 103"/>
                <a:gd name="T50" fmla="*/ 36 w 69"/>
                <a:gd name="T51" fmla="*/ 54 h 103"/>
                <a:gd name="T52" fmla="*/ 47 w 69"/>
                <a:gd name="T53" fmla="*/ 49 h 103"/>
                <a:gd name="T54" fmla="*/ 47 w 69"/>
                <a:gd name="T55" fmla="*/ 2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9" h="103">
                  <a:moveTo>
                    <a:pt x="69" y="66"/>
                  </a:moveTo>
                  <a:cubicBezTo>
                    <a:pt x="69" y="90"/>
                    <a:pt x="59" y="103"/>
                    <a:pt x="34" y="103"/>
                  </a:cubicBezTo>
                  <a:cubicBezTo>
                    <a:pt x="26" y="103"/>
                    <a:pt x="19" y="102"/>
                    <a:pt x="12" y="99"/>
                  </a:cubicBezTo>
                  <a:cubicBezTo>
                    <a:pt x="8" y="97"/>
                    <a:pt x="9" y="96"/>
                    <a:pt x="9" y="93"/>
                  </a:cubicBezTo>
                  <a:cubicBezTo>
                    <a:pt x="12" y="85"/>
                    <a:pt x="12" y="85"/>
                    <a:pt x="12" y="85"/>
                  </a:cubicBezTo>
                  <a:cubicBezTo>
                    <a:pt x="13" y="82"/>
                    <a:pt x="14" y="82"/>
                    <a:pt x="17" y="83"/>
                  </a:cubicBezTo>
                  <a:cubicBezTo>
                    <a:pt x="22" y="85"/>
                    <a:pt x="28" y="86"/>
                    <a:pt x="33" y="86"/>
                  </a:cubicBezTo>
                  <a:cubicBezTo>
                    <a:pt x="46" y="86"/>
                    <a:pt x="47" y="79"/>
                    <a:pt x="47" y="70"/>
                  </a:cubicBezTo>
                  <a:cubicBezTo>
                    <a:pt x="47" y="65"/>
                    <a:pt x="47" y="65"/>
                    <a:pt x="47" y="65"/>
                  </a:cubicBezTo>
                  <a:cubicBezTo>
                    <a:pt x="43" y="69"/>
                    <a:pt x="36" y="72"/>
                    <a:pt x="30" y="72"/>
                  </a:cubicBezTo>
                  <a:cubicBezTo>
                    <a:pt x="22" y="72"/>
                    <a:pt x="14" y="69"/>
                    <a:pt x="9" y="64"/>
                  </a:cubicBezTo>
                  <a:cubicBezTo>
                    <a:pt x="3" y="58"/>
                    <a:pt x="0" y="48"/>
                    <a:pt x="0" y="38"/>
                  </a:cubicBezTo>
                  <a:cubicBezTo>
                    <a:pt x="0" y="18"/>
                    <a:pt x="11" y="0"/>
                    <a:pt x="32" y="0"/>
                  </a:cubicBezTo>
                  <a:cubicBezTo>
                    <a:pt x="36" y="0"/>
                    <a:pt x="39" y="0"/>
                    <a:pt x="42" y="2"/>
                  </a:cubicBezTo>
                  <a:cubicBezTo>
                    <a:pt x="44" y="3"/>
                    <a:pt x="47" y="5"/>
                    <a:pt x="49" y="7"/>
                  </a:cubicBezTo>
                  <a:cubicBezTo>
                    <a:pt x="49" y="4"/>
                    <a:pt x="49" y="4"/>
                    <a:pt x="49" y="4"/>
                  </a:cubicBezTo>
                  <a:cubicBezTo>
                    <a:pt x="49" y="2"/>
                    <a:pt x="50" y="1"/>
                    <a:pt x="53" y="1"/>
                  </a:cubicBezTo>
                  <a:cubicBezTo>
                    <a:pt x="65" y="1"/>
                    <a:pt x="65" y="1"/>
                    <a:pt x="65" y="1"/>
                  </a:cubicBezTo>
                  <a:cubicBezTo>
                    <a:pt x="68" y="1"/>
                    <a:pt x="69" y="3"/>
                    <a:pt x="69" y="5"/>
                  </a:cubicBezTo>
                  <a:lnTo>
                    <a:pt x="69" y="66"/>
                  </a:lnTo>
                  <a:close/>
                  <a:moveTo>
                    <a:pt x="47" y="22"/>
                  </a:moveTo>
                  <a:cubicBezTo>
                    <a:pt x="45" y="19"/>
                    <a:pt x="40" y="17"/>
                    <a:pt x="36" y="17"/>
                  </a:cubicBezTo>
                  <a:cubicBezTo>
                    <a:pt x="33" y="17"/>
                    <a:pt x="29" y="19"/>
                    <a:pt x="27" y="21"/>
                  </a:cubicBezTo>
                  <a:cubicBezTo>
                    <a:pt x="23" y="25"/>
                    <a:pt x="22" y="31"/>
                    <a:pt x="22" y="37"/>
                  </a:cubicBezTo>
                  <a:cubicBezTo>
                    <a:pt x="22" y="42"/>
                    <a:pt x="23" y="47"/>
                    <a:pt x="27" y="51"/>
                  </a:cubicBezTo>
                  <a:cubicBezTo>
                    <a:pt x="29" y="53"/>
                    <a:pt x="33" y="54"/>
                    <a:pt x="36" y="54"/>
                  </a:cubicBezTo>
                  <a:cubicBezTo>
                    <a:pt x="40" y="54"/>
                    <a:pt x="45" y="51"/>
                    <a:pt x="47" y="49"/>
                  </a:cubicBezTo>
                  <a:lnTo>
                    <a:pt x="4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0" name="Freeform 19"/>
            <p:cNvSpPr>
              <a:spLocks/>
            </p:cNvSpPr>
            <p:nvPr userDrawn="1"/>
          </p:nvSpPr>
          <p:spPr bwMode="auto">
            <a:xfrm>
              <a:off x="2292" y="2747"/>
              <a:ext cx="149" cy="237"/>
            </a:xfrm>
            <a:custGeom>
              <a:avLst/>
              <a:gdLst>
                <a:gd name="T0" fmla="*/ 63 w 63"/>
                <a:gd name="T1" fmla="*/ 96 h 100"/>
                <a:gd name="T2" fmla="*/ 59 w 63"/>
                <a:gd name="T3" fmla="*/ 100 h 100"/>
                <a:gd name="T4" fmla="*/ 4 w 63"/>
                <a:gd name="T5" fmla="*/ 100 h 100"/>
                <a:gd name="T6" fmla="*/ 0 w 63"/>
                <a:gd name="T7" fmla="*/ 96 h 100"/>
                <a:gd name="T8" fmla="*/ 0 w 63"/>
                <a:gd name="T9" fmla="*/ 4 h 100"/>
                <a:gd name="T10" fmla="*/ 4 w 63"/>
                <a:gd name="T11" fmla="*/ 0 h 100"/>
                <a:gd name="T12" fmla="*/ 18 w 63"/>
                <a:gd name="T13" fmla="*/ 0 h 100"/>
                <a:gd name="T14" fmla="*/ 23 w 63"/>
                <a:gd name="T15" fmla="*/ 5 h 100"/>
                <a:gd name="T16" fmla="*/ 23 w 63"/>
                <a:gd name="T17" fmla="*/ 81 h 100"/>
                <a:gd name="T18" fmla="*/ 59 w 63"/>
                <a:gd name="T19" fmla="*/ 81 h 100"/>
                <a:gd name="T20" fmla="*/ 63 w 63"/>
                <a:gd name="T21" fmla="*/ 85 h 100"/>
                <a:gd name="T22" fmla="*/ 63 w 63"/>
                <a:gd name="T23"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00">
                  <a:moveTo>
                    <a:pt x="63" y="96"/>
                  </a:moveTo>
                  <a:cubicBezTo>
                    <a:pt x="63" y="99"/>
                    <a:pt x="61" y="100"/>
                    <a:pt x="59" y="100"/>
                  </a:cubicBezTo>
                  <a:cubicBezTo>
                    <a:pt x="4" y="100"/>
                    <a:pt x="4" y="100"/>
                    <a:pt x="4" y="100"/>
                  </a:cubicBezTo>
                  <a:cubicBezTo>
                    <a:pt x="1" y="100"/>
                    <a:pt x="0" y="99"/>
                    <a:pt x="0" y="96"/>
                  </a:cubicBezTo>
                  <a:cubicBezTo>
                    <a:pt x="0" y="4"/>
                    <a:pt x="0" y="4"/>
                    <a:pt x="0" y="4"/>
                  </a:cubicBezTo>
                  <a:cubicBezTo>
                    <a:pt x="0" y="2"/>
                    <a:pt x="1" y="0"/>
                    <a:pt x="4" y="0"/>
                  </a:cubicBezTo>
                  <a:cubicBezTo>
                    <a:pt x="18" y="0"/>
                    <a:pt x="18" y="0"/>
                    <a:pt x="18" y="0"/>
                  </a:cubicBezTo>
                  <a:cubicBezTo>
                    <a:pt x="21" y="0"/>
                    <a:pt x="23" y="1"/>
                    <a:pt x="23" y="5"/>
                  </a:cubicBezTo>
                  <a:cubicBezTo>
                    <a:pt x="23" y="81"/>
                    <a:pt x="23" y="81"/>
                    <a:pt x="23" y="81"/>
                  </a:cubicBezTo>
                  <a:cubicBezTo>
                    <a:pt x="59" y="81"/>
                    <a:pt x="59" y="81"/>
                    <a:pt x="59" y="81"/>
                  </a:cubicBezTo>
                  <a:cubicBezTo>
                    <a:pt x="62" y="81"/>
                    <a:pt x="63" y="82"/>
                    <a:pt x="63" y="85"/>
                  </a:cubicBezTo>
                  <a:lnTo>
                    <a:pt x="63"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1" name="Freeform 20"/>
            <p:cNvSpPr>
              <a:spLocks noEditPoints="1"/>
            </p:cNvSpPr>
            <p:nvPr userDrawn="1"/>
          </p:nvSpPr>
          <p:spPr bwMode="auto">
            <a:xfrm>
              <a:off x="2455" y="2813"/>
              <a:ext cx="180" cy="176"/>
            </a:xfrm>
            <a:custGeom>
              <a:avLst/>
              <a:gdLst>
                <a:gd name="T0" fmla="*/ 76 w 76"/>
                <a:gd name="T1" fmla="*/ 69 h 74"/>
                <a:gd name="T2" fmla="*/ 72 w 76"/>
                <a:gd name="T3" fmla="*/ 72 h 74"/>
                <a:gd name="T4" fmla="*/ 65 w 76"/>
                <a:gd name="T5" fmla="*/ 72 h 74"/>
                <a:gd name="T6" fmla="*/ 51 w 76"/>
                <a:gd name="T7" fmla="*/ 66 h 74"/>
                <a:gd name="T8" fmla="*/ 51 w 76"/>
                <a:gd name="T9" fmla="*/ 66 h 74"/>
                <a:gd name="T10" fmla="*/ 30 w 76"/>
                <a:gd name="T11" fmla="*/ 74 h 74"/>
                <a:gd name="T12" fmla="*/ 0 w 76"/>
                <a:gd name="T13" fmla="*/ 38 h 74"/>
                <a:gd name="T14" fmla="*/ 32 w 76"/>
                <a:gd name="T15" fmla="*/ 0 h 74"/>
                <a:gd name="T16" fmla="*/ 49 w 76"/>
                <a:gd name="T17" fmla="*/ 8 h 74"/>
                <a:gd name="T18" fmla="*/ 50 w 76"/>
                <a:gd name="T19" fmla="*/ 5 h 74"/>
                <a:gd name="T20" fmla="*/ 53 w 76"/>
                <a:gd name="T21" fmla="*/ 2 h 74"/>
                <a:gd name="T22" fmla="*/ 66 w 76"/>
                <a:gd name="T23" fmla="*/ 2 h 74"/>
                <a:gd name="T24" fmla="*/ 69 w 76"/>
                <a:gd name="T25" fmla="*/ 6 h 74"/>
                <a:gd name="T26" fmla="*/ 69 w 76"/>
                <a:gd name="T27" fmla="*/ 55 h 74"/>
                <a:gd name="T28" fmla="*/ 72 w 76"/>
                <a:gd name="T29" fmla="*/ 58 h 74"/>
                <a:gd name="T30" fmla="*/ 73 w 76"/>
                <a:gd name="T31" fmla="*/ 58 h 74"/>
                <a:gd name="T32" fmla="*/ 76 w 76"/>
                <a:gd name="T33" fmla="*/ 61 h 74"/>
                <a:gd name="T34" fmla="*/ 76 w 76"/>
                <a:gd name="T35" fmla="*/ 69 h 74"/>
                <a:gd name="T36" fmla="*/ 48 w 76"/>
                <a:gd name="T37" fmla="*/ 23 h 74"/>
                <a:gd name="T38" fmla="*/ 36 w 76"/>
                <a:gd name="T39" fmla="*/ 18 h 74"/>
                <a:gd name="T40" fmla="*/ 22 w 76"/>
                <a:gd name="T41" fmla="*/ 37 h 74"/>
                <a:gd name="T42" fmla="*/ 36 w 76"/>
                <a:gd name="T43" fmla="*/ 57 h 74"/>
                <a:gd name="T44" fmla="*/ 48 w 76"/>
                <a:gd name="T45" fmla="*/ 51 h 74"/>
                <a:gd name="T46" fmla="*/ 48 w 76"/>
                <a:gd name="T47" fmla="*/ 2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74">
                  <a:moveTo>
                    <a:pt x="76" y="69"/>
                  </a:moveTo>
                  <a:cubicBezTo>
                    <a:pt x="76" y="71"/>
                    <a:pt x="74" y="72"/>
                    <a:pt x="72" y="72"/>
                  </a:cubicBezTo>
                  <a:cubicBezTo>
                    <a:pt x="65" y="72"/>
                    <a:pt x="65" y="72"/>
                    <a:pt x="65" y="72"/>
                  </a:cubicBezTo>
                  <a:cubicBezTo>
                    <a:pt x="56" y="72"/>
                    <a:pt x="53" y="70"/>
                    <a:pt x="51" y="66"/>
                  </a:cubicBezTo>
                  <a:cubicBezTo>
                    <a:pt x="51" y="66"/>
                    <a:pt x="51" y="66"/>
                    <a:pt x="51" y="66"/>
                  </a:cubicBezTo>
                  <a:cubicBezTo>
                    <a:pt x="47" y="70"/>
                    <a:pt x="37" y="74"/>
                    <a:pt x="30" y="74"/>
                  </a:cubicBezTo>
                  <a:cubicBezTo>
                    <a:pt x="10" y="74"/>
                    <a:pt x="0" y="58"/>
                    <a:pt x="0" y="38"/>
                  </a:cubicBezTo>
                  <a:cubicBezTo>
                    <a:pt x="0" y="13"/>
                    <a:pt x="16" y="0"/>
                    <a:pt x="32" y="0"/>
                  </a:cubicBezTo>
                  <a:cubicBezTo>
                    <a:pt x="40" y="0"/>
                    <a:pt x="46" y="4"/>
                    <a:pt x="49" y="8"/>
                  </a:cubicBezTo>
                  <a:cubicBezTo>
                    <a:pt x="50" y="5"/>
                    <a:pt x="50" y="5"/>
                    <a:pt x="50" y="5"/>
                  </a:cubicBezTo>
                  <a:cubicBezTo>
                    <a:pt x="50" y="3"/>
                    <a:pt x="51" y="2"/>
                    <a:pt x="53" y="2"/>
                  </a:cubicBezTo>
                  <a:cubicBezTo>
                    <a:pt x="66" y="2"/>
                    <a:pt x="66" y="2"/>
                    <a:pt x="66" y="2"/>
                  </a:cubicBezTo>
                  <a:cubicBezTo>
                    <a:pt x="68" y="2"/>
                    <a:pt x="69" y="3"/>
                    <a:pt x="69" y="6"/>
                  </a:cubicBezTo>
                  <a:cubicBezTo>
                    <a:pt x="69" y="55"/>
                    <a:pt x="69" y="55"/>
                    <a:pt x="69" y="55"/>
                  </a:cubicBezTo>
                  <a:cubicBezTo>
                    <a:pt x="69" y="57"/>
                    <a:pt x="70" y="58"/>
                    <a:pt x="72" y="58"/>
                  </a:cubicBezTo>
                  <a:cubicBezTo>
                    <a:pt x="73" y="58"/>
                    <a:pt x="73" y="58"/>
                    <a:pt x="73" y="58"/>
                  </a:cubicBezTo>
                  <a:cubicBezTo>
                    <a:pt x="75" y="58"/>
                    <a:pt x="76" y="58"/>
                    <a:pt x="76" y="61"/>
                  </a:cubicBezTo>
                  <a:lnTo>
                    <a:pt x="76" y="69"/>
                  </a:lnTo>
                  <a:close/>
                  <a:moveTo>
                    <a:pt x="48" y="23"/>
                  </a:moveTo>
                  <a:cubicBezTo>
                    <a:pt x="45" y="21"/>
                    <a:pt x="40" y="18"/>
                    <a:pt x="36" y="18"/>
                  </a:cubicBezTo>
                  <a:cubicBezTo>
                    <a:pt x="29" y="18"/>
                    <a:pt x="22" y="24"/>
                    <a:pt x="22" y="37"/>
                  </a:cubicBezTo>
                  <a:cubicBezTo>
                    <a:pt x="22" y="46"/>
                    <a:pt x="25" y="57"/>
                    <a:pt x="36" y="57"/>
                  </a:cubicBezTo>
                  <a:cubicBezTo>
                    <a:pt x="41" y="57"/>
                    <a:pt x="46" y="53"/>
                    <a:pt x="48" y="51"/>
                  </a:cubicBezTo>
                  <a:lnTo>
                    <a:pt x="4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2" name="Freeform 21"/>
            <p:cNvSpPr>
              <a:spLocks/>
            </p:cNvSpPr>
            <p:nvPr userDrawn="1"/>
          </p:nvSpPr>
          <p:spPr bwMode="auto">
            <a:xfrm>
              <a:off x="2661" y="2813"/>
              <a:ext cx="156" cy="171"/>
            </a:xfrm>
            <a:custGeom>
              <a:avLst/>
              <a:gdLst>
                <a:gd name="T0" fmla="*/ 66 w 66"/>
                <a:gd name="T1" fmla="*/ 68 h 72"/>
                <a:gd name="T2" fmla="*/ 62 w 66"/>
                <a:gd name="T3" fmla="*/ 72 h 72"/>
                <a:gd name="T4" fmla="*/ 49 w 66"/>
                <a:gd name="T5" fmla="*/ 72 h 72"/>
                <a:gd name="T6" fmla="*/ 45 w 66"/>
                <a:gd name="T7" fmla="*/ 68 h 72"/>
                <a:gd name="T8" fmla="*/ 45 w 66"/>
                <a:gd name="T9" fmla="*/ 30 h 72"/>
                <a:gd name="T10" fmla="*/ 36 w 66"/>
                <a:gd name="T11" fmla="*/ 20 h 72"/>
                <a:gd name="T12" fmla="*/ 22 w 66"/>
                <a:gd name="T13" fmla="*/ 25 h 72"/>
                <a:gd name="T14" fmla="*/ 22 w 66"/>
                <a:gd name="T15" fmla="*/ 68 h 72"/>
                <a:gd name="T16" fmla="*/ 18 w 66"/>
                <a:gd name="T17" fmla="*/ 72 h 72"/>
                <a:gd name="T18" fmla="*/ 4 w 66"/>
                <a:gd name="T19" fmla="*/ 72 h 72"/>
                <a:gd name="T20" fmla="*/ 0 w 66"/>
                <a:gd name="T21" fmla="*/ 68 h 72"/>
                <a:gd name="T22" fmla="*/ 0 w 66"/>
                <a:gd name="T23" fmla="*/ 6 h 72"/>
                <a:gd name="T24" fmla="*/ 4 w 66"/>
                <a:gd name="T25" fmla="*/ 2 h 72"/>
                <a:gd name="T26" fmla="*/ 16 w 66"/>
                <a:gd name="T27" fmla="*/ 2 h 72"/>
                <a:gd name="T28" fmla="*/ 20 w 66"/>
                <a:gd name="T29" fmla="*/ 5 h 72"/>
                <a:gd name="T30" fmla="*/ 21 w 66"/>
                <a:gd name="T31" fmla="*/ 8 h 72"/>
                <a:gd name="T32" fmla="*/ 44 w 66"/>
                <a:gd name="T33" fmla="*/ 0 h 72"/>
                <a:gd name="T34" fmla="*/ 66 w 66"/>
                <a:gd name="T35" fmla="*/ 26 h 72"/>
                <a:gd name="T36" fmla="*/ 66 w 66"/>
                <a:gd name="T37"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72">
                  <a:moveTo>
                    <a:pt x="66" y="68"/>
                  </a:moveTo>
                  <a:cubicBezTo>
                    <a:pt x="66" y="71"/>
                    <a:pt x="65" y="72"/>
                    <a:pt x="62" y="72"/>
                  </a:cubicBezTo>
                  <a:cubicBezTo>
                    <a:pt x="49" y="72"/>
                    <a:pt x="49" y="72"/>
                    <a:pt x="49" y="72"/>
                  </a:cubicBezTo>
                  <a:cubicBezTo>
                    <a:pt x="46" y="72"/>
                    <a:pt x="45" y="71"/>
                    <a:pt x="45" y="68"/>
                  </a:cubicBezTo>
                  <a:cubicBezTo>
                    <a:pt x="45" y="30"/>
                    <a:pt x="45" y="30"/>
                    <a:pt x="45" y="30"/>
                  </a:cubicBezTo>
                  <a:cubicBezTo>
                    <a:pt x="45" y="24"/>
                    <a:pt x="43" y="20"/>
                    <a:pt x="36" y="20"/>
                  </a:cubicBezTo>
                  <a:cubicBezTo>
                    <a:pt x="32" y="20"/>
                    <a:pt x="26" y="22"/>
                    <a:pt x="22" y="25"/>
                  </a:cubicBezTo>
                  <a:cubicBezTo>
                    <a:pt x="22" y="68"/>
                    <a:pt x="22" y="68"/>
                    <a:pt x="22" y="68"/>
                  </a:cubicBezTo>
                  <a:cubicBezTo>
                    <a:pt x="22" y="71"/>
                    <a:pt x="21" y="72"/>
                    <a:pt x="18" y="72"/>
                  </a:cubicBezTo>
                  <a:cubicBezTo>
                    <a:pt x="4" y="72"/>
                    <a:pt x="4" y="72"/>
                    <a:pt x="4" y="72"/>
                  </a:cubicBezTo>
                  <a:cubicBezTo>
                    <a:pt x="2" y="72"/>
                    <a:pt x="0" y="71"/>
                    <a:pt x="0" y="68"/>
                  </a:cubicBezTo>
                  <a:cubicBezTo>
                    <a:pt x="0" y="6"/>
                    <a:pt x="0" y="6"/>
                    <a:pt x="0" y="6"/>
                  </a:cubicBezTo>
                  <a:cubicBezTo>
                    <a:pt x="0" y="4"/>
                    <a:pt x="1" y="2"/>
                    <a:pt x="4" y="2"/>
                  </a:cubicBezTo>
                  <a:cubicBezTo>
                    <a:pt x="16" y="2"/>
                    <a:pt x="16" y="2"/>
                    <a:pt x="16" y="2"/>
                  </a:cubicBezTo>
                  <a:cubicBezTo>
                    <a:pt x="18" y="2"/>
                    <a:pt x="20" y="3"/>
                    <a:pt x="20" y="5"/>
                  </a:cubicBezTo>
                  <a:cubicBezTo>
                    <a:pt x="21" y="8"/>
                    <a:pt x="21" y="8"/>
                    <a:pt x="21" y="8"/>
                  </a:cubicBezTo>
                  <a:cubicBezTo>
                    <a:pt x="27" y="3"/>
                    <a:pt x="35" y="0"/>
                    <a:pt x="44" y="0"/>
                  </a:cubicBezTo>
                  <a:cubicBezTo>
                    <a:pt x="59" y="0"/>
                    <a:pt x="66" y="10"/>
                    <a:pt x="66" y="26"/>
                  </a:cubicBezTo>
                  <a:lnTo>
                    <a:pt x="66"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3" name="Freeform 22"/>
            <p:cNvSpPr>
              <a:spLocks noEditPoints="1"/>
            </p:cNvSpPr>
            <p:nvPr userDrawn="1"/>
          </p:nvSpPr>
          <p:spPr bwMode="auto">
            <a:xfrm>
              <a:off x="2846" y="2813"/>
              <a:ext cx="163" cy="247"/>
            </a:xfrm>
            <a:custGeom>
              <a:avLst/>
              <a:gdLst>
                <a:gd name="T0" fmla="*/ 69 w 69"/>
                <a:gd name="T1" fmla="*/ 67 h 104"/>
                <a:gd name="T2" fmla="*/ 34 w 69"/>
                <a:gd name="T3" fmla="*/ 104 h 104"/>
                <a:gd name="T4" fmla="*/ 12 w 69"/>
                <a:gd name="T5" fmla="*/ 99 h 104"/>
                <a:gd name="T6" fmla="*/ 9 w 69"/>
                <a:gd name="T7" fmla="*/ 94 h 104"/>
                <a:gd name="T8" fmla="*/ 12 w 69"/>
                <a:gd name="T9" fmla="*/ 86 h 104"/>
                <a:gd name="T10" fmla="*/ 17 w 69"/>
                <a:gd name="T11" fmla="*/ 83 h 104"/>
                <a:gd name="T12" fmla="*/ 33 w 69"/>
                <a:gd name="T13" fmla="*/ 87 h 104"/>
                <a:gd name="T14" fmla="*/ 48 w 69"/>
                <a:gd name="T15" fmla="*/ 71 h 104"/>
                <a:gd name="T16" fmla="*/ 48 w 69"/>
                <a:gd name="T17" fmla="*/ 66 h 104"/>
                <a:gd name="T18" fmla="*/ 30 w 69"/>
                <a:gd name="T19" fmla="*/ 72 h 104"/>
                <a:gd name="T20" fmla="*/ 9 w 69"/>
                <a:gd name="T21" fmla="*/ 64 h 104"/>
                <a:gd name="T22" fmla="*/ 0 w 69"/>
                <a:gd name="T23" fmla="*/ 38 h 104"/>
                <a:gd name="T24" fmla="*/ 32 w 69"/>
                <a:gd name="T25" fmla="*/ 0 h 104"/>
                <a:gd name="T26" fmla="*/ 42 w 69"/>
                <a:gd name="T27" fmla="*/ 3 h 104"/>
                <a:gd name="T28" fmla="*/ 49 w 69"/>
                <a:gd name="T29" fmla="*/ 8 h 104"/>
                <a:gd name="T30" fmla="*/ 49 w 69"/>
                <a:gd name="T31" fmla="*/ 5 h 104"/>
                <a:gd name="T32" fmla="*/ 53 w 69"/>
                <a:gd name="T33" fmla="*/ 2 h 104"/>
                <a:gd name="T34" fmla="*/ 65 w 69"/>
                <a:gd name="T35" fmla="*/ 2 h 104"/>
                <a:gd name="T36" fmla="*/ 69 w 69"/>
                <a:gd name="T37" fmla="*/ 6 h 104"/>
                <a:gd name="T38" fmla="*/ 69 w 69"/>
                <a:gd name="T39" fmla="*/ 67 h 104"/>
                <a:gd name="T40" fmla="*/ 48 w 69"/>
                <a:gd name="T41" fmla="*/ 22 h 104"/>
                <a:gd name="T42" fmla="*/ 36 w 69"/>
                <a:gd name="T43" fmla="*/ 18 h 104"/>
                <a:gd name="T44" fmla="*/ 27 w 69"/>
                <a:gd name="T45" fmla="*/ 22 h 104"/>
                <a:gd name="T46" fmla="*/ 22 w 69"/>
                <a:gd name="T47" fmla="*/ 37 h 104"/>
                <a:gd name="T48" fmla="*/ 27 w 69"/>
                <a:gd name="T49" fmla="*/ 52 h 104"/>
                <a:gd name="T50" fmla="*/ 36 w 69"/>
                <a:gd name="T51" fmla="*/ 55 h 104"/>
                <a:gd name="T52" fmla="*/ 48 w 69"/>
                <a:gd name="T53" fmla="*/ 50 h 104"/>
                <a:gd name="T54" fmla="*/ 48 w 69"/>
                <a:gd name="T55" fmla="*/ 2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9" h="104">
                  <a:moveTo>
                    <a:pt x="69" y="67"/>
                  </a:moveTo>
                  <a:cubicBezTo>
                    <a:pt x="69" y="91"/>
                    <a:pt x="59" y="104"/>
                    <a:pt x="34" y="104"/>
                  </a:cubicBezTo>
                  <a:cubicBezTo>
                    <a:pt x="26" y="104"/>
                    <a:pt x="19" y="102"/>
                    <a:pt x="12" y="99"/>
                  </a:cubicBezTo>
                  <a:cubicBezTo>
                    <a:pt x="8" y="98"/>
                    <a:pt x="9" y="96"/>
                    <a:pt x="9" y="94"/>
                  </a:cubicBezTo>
                  <a:cubicBezTo>
                    <a:pt x="12" y="86"/>
                    <a:pt x="12" y="86"/>
                    <a:pt x="12" y="86"/>
                  </a:cubicBezTo>
                  <a:cubicBezTo>
                    <a:pt x="13" y="83"/>
                    <a:pt x="14" y="82"/>
                    <a:pt x="17" y="83"/>
                  </a:cubicBezTo>
                  <a:cubicBezTo>
                    <a:pt x="22" y="86"/>
                    <a:pt x="28" y="87"/>
                    <a:pt x="33" y="87"/>
                  </a:cubicBezTo>
                  <a:cubicBezTo>
                    <a:pt x="46" y="87"/>
                    <a:pt x="48" y="80"/>
                    <a:pt x="48" y="71"/>
                  </a:cubicBezTo>
                  <a:cubicBezTo>
                    <a:pt x="48" y="66"/>
                    <a:pt x="48" y="66"/>
                    <a:pt x="48" y="66"/>
                  </a:cubicBezTo>
                  <a:cubicBezTo>
                    <a:pt x="43" y="69"/>
                    <a:pt x="36" y="72"/>
                    <a:pt x="30" y="72"/>
                  </a:cubicBezTo>
                  <a:cubicBezTo>
                    <a:pt x="22" y="72"/>
                    <a:pt x="14" y="70"/>
                    <a:pt x="9" y="64"/>
                  </a:cubicBezTo>
                  <a:cubicBezTo>
                    <a:pt x="3" y="58"/>
                    <a:pt x="0" y="49"/>
                    <a:pt x="0" y="38"/>
                  </a:cubicBezTo>
                  <a:cubicBezTo>
                    <a:pt x="0" y="19"/>
                    <a:pt x="11" y="0"/>
                    <a:pt x="32" y="0"/>
                  </a:cubicBezTo>
                  <a:cubicBezTo>
                    <a:pt x="36" y="0"/>
                    <a:pt x="39" y="1"/>
                    <a:pt x="42" y="3"/>
                  </a:cubicBezTo>
                  <a:cubicBezTo>
                    <a:pt x="44" y="4"/>
                    <a:pt x="47" y="6"/>
                    <a:pt x="49" y="8"/>
                  </a:cubicBezTo>
                  <a:cubicBezTo>
                    <a:pt x="49" y="5"/>
                    <a:pt x="49" y="5"/>
                    <a:pt x="49" y="5"/>
                  </a:cubicBezTo>
                  <a:cubicBezTo>
                    <a:pt x="49" y="3"/>
                    <a:pt x="50" y="2"/>
                    <a:pt x="53" y="2"/>
                  </a:cubicBezTo>
                  <a:cubicBezTo>
                    <a:pt x="65" y="2"/>
                    <a:pt x="65" y="2"/>
                    <a:pt x="65" y="2"/>
                  </a:cubicBezTo>
                  <a:cubicBezTo>
                    <a:pt x="68" y="2"/>
                    <a:pt x="69" y="3"/>
                    <a:pt x="69" y="6"/>
                  </a:cubicBezTo>
                  <a:lnTo>
                    <a:pt x="69" y="67"/>
                  </a:lnTo>
                  <a:close/>
                  <a:moveTo>
                    <a:pt x="48" y="22"/>
                  </a:moveTo>
                  <a:cubicBezTo>
                    <a:pt x="45" y="20"/>
                    <a:pt x="40" y="18"/>
                    <a:pt x="36" y="18"/>
                  </a:cubicBezTo>
                  <a:cubicBezTo>
                    <a:pt x="33" y="18"/>
                    <a:pt x="29" y="19"/>
                    <a:pt x="27" y="22"/>
                  </a:cubicBezTo>
                  <a:cubicBezTo>
                    <a:pt x="23" y="25"/>
                    <a:pt x="22" y="32"/>
                    <a:pt x="22" y="37"/>
                  </a:cubicBezTo>
                  <a:cubicBezTo>
                    <a:pt x="22" y="42"/>
                    <a:pt x="23" y="48"/>
                    <a:pt x="27" y="52"/>
                  </a:cubicBezTo>
                  <a:cubicBezTo>
                    <a:pt x="29" y="54"/>
                    <a:pt x="33" y="55"/>
                    <a:pt x="36" y="55"/>
                  </a:cubicBezTo>
                  <a:cubicBezTo>
                    <a:pt x="40" y="55"/>
                    <a:pt x="45" y="52"/>
                    <a:pt x="48" y="50"/>
                  </a:cubicBezTo>
                  <a:lnTo>
                    <a:pt x="48"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4" name="Freeform 23"/>
            <p:cNvSpPr>
              <a:spLocks/>
            </p:cNvSpPr>
            <p:nvPr userDrawn="1"/>
          </p:nvSpPr>
          <p:spPr bwMode="auto">
            <a:xfrm>
              <a:off x="3047" y="2818"/>
              <a:ext cx="156" cy="171"/>
            </a:xfrm>
            <a:custGeom>
              <a:avLst/>
              <a:gdLst>
                <a:gd name="T0" fmla="*/ 66 w 66"/>
                <a:gd name="T1" fmla="*/ 65 h 72"/>
                <a:gd name="T2" fmla="*/ 62 w 66"/>
                <a:gd name="T3" fmla="*/ 70 h 72"/>
                <a:gd name="T4" fmla="*/ 50 w 66"/>
                <a:gd name="T5" fmla="*/ 70 h 72"/>
                <a:gd name="T6" fmla="*/ 46 w 66"/>
                <a:gd name="T7" fmla="*/ 67 h 72"/>
                <a:gd name="T8" fmla="*/ 46 w 66"/>
                <a:gd name="T9" fmla="*/ 64 h 72"/>
                <a:gd name="T10" fmla="*/ 23 w 66"/>
                <a:gd name="T11" fmla="*/ 72 h 72"/>
                <a:gd name="T12" fmla="*/ 0 w 66"/>
                <a:gd name="T13" fmla="*/ 47 h 72"/>
                <a:gd name="T14" fmla="*/ 0 w 66"/>
                <a:gd name="T15" fmla="*/ 4 h 72"/>
                <a:gd name="T16" fmla="*/ 5 w 66"/>
                <a:gd name="T17" fmla="*/ 0 h 72"/>
                <a:gd name="T18" fmla="*/ 18 w 66"/>
                <a:gd name="T19" fmla="*/ 0 h 72"/>
                <a:gd name="T20" fmla="*/ 22 w 66"/>
                <a:gd name="T21" fmla="*/ 4 h 72"/>
                <a:gd name="T22" fmla="*/ 22 w 66"/>
                <a:gd name="T23" fmla="*/ 43 h 72"/>
                <a:gd name="T24" fmla="*/ 30 w 66"/>
                <a:gd name="T25" fmla="*/ 53 h 72"/>
                <a:gd name="T26" fmla="*/ 45 w 66"/>
                <a:gd name="T27" fmla="*/ 47 h 72"/>
                <a:gd name="T28" fmla="*/ 45 w 66"/>
                <a:gd name="T29" fmla="*/ 4 h 72"/>
                <a:gd name="T30" fmla="*/ 49 w 66"/>
                <a:gd name="T31" fmla="*/ 0 h 72"/>
                <a:gd name="T32" fmla="*/ 62 w 66"/>
                <a:gd name="T33" fmla="*/ 0 h 72"/>
                <a:gd name="T34" fmla="*/ 66 w 66"/>
                <a:gd name="T35" fmla="*/ 4 h 72"/>
                <a:gd name="T36" fmla="*/ 66 w 66"/>
                <a:gd name="T37"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72">
                  <a:moveTo>
                    <a:pt x="66" y="65"/>
                  </a:moveTo>
                  <a:cubicBezTo>
                    <a:pt x="66" y="69"/>
                    <a:pt x="65" y="70"/>
                    <a:pt x="62" y="70"/>
                  </a:cubicBezTo>
                  <a:cubicBezTo>
                    <a:pt x="50" y="70"/>
                    <a:pt x="50" y="70"/>
                    <a:pt x="50" y="70"/>
                  </a:cubicBezTo>
                  <a:cubicBezTo>
                    <a:pt x="48" y="70"/>
                    <a:pt x="47" y="69"/>
                    <a:pt x="46" y="67"/>
                  </a:cubicBezTo>
                  <a:cubicBezTo>
                    <a:pt x="46" y="64"/>
                    <a:pt x="46" y="64"/>
                    <a:pt x="46" y="64"/>
                  </a:cubicBezTo>
                  <a:cubicBezTo>
                    <a:pt x="39" y="69"/>
                    <a:pt x="32" y="72"/>
                    <a:pt x="23" y="72"/>
                  </a:cubicBezTo>
                  <a:cubicBezTo>
                    <a:pt x="7" y="72"/>
                    <a:pt x="0" y="62"/>
                    <a:pt x="0" y="47"/>
                  </a:cubicBezTo>
                  <a:cubicBezTo>
                    <a:pt x="0" y="4"/>
                    <a:pt x="0" y="4"/>
                    <a:pt x="0" y="4"/>
                  </a:cubicBezTo>
                  <a:cubicBezTo>
                    <a:pt x="0" y="1"/>
                    <a:pt x="2" y="0"/>
                    <a:pt x="5" y="0"/>
                  </a:cubicBezTo>
                  <a:cubicBezTo>
                    <a:pt x="18" y="0"/>
                    <a:pt x="18" y="0"/>
                    <a:pt x="18" y="0"/>
                  </a:cubicBezTo>
                  <a:cubicBezTo>
                    <a:pt x="20" y="0"/>
                    <a:pt x="22" y="1"/>
                    <a:pt x="22" y="4"/>
                  </a:cubicBezTo>
                  <a:cubicBezTo>
                    <a:pt x="22" y="43"/>
                    <a:pt x="22" y="43"/>
                    <a:pt x="22" y="43"/>
                  </a:cubicBezTo>
                  <a:cubicBezTo>
                    <a:pt x="22" y="49"/>
                    <a:pt x="24" y="53"/>
                    <a:pt x="30" y="53"/>
                  </a:cubicBezTo>
                  <a:cubicBezTo>
                    <a:pt x="35" y="53"/>
                    <a:pt x="41" y="51"/>
                    <a:pt x="45" y="47"/>
                  </a:cubicBezTo>
                  <a:cubicBezTo>
                    <a:pt x="45" y="4"/>
                    <a:pt x="45" y="4"/>
                    <a:pt x="45" y="4"/>
                  </a:cubicBezTo>
                  <a:cubicBezTo>
                    <a:pt x="45" y="1"/>
                    <a:pt x="47" y="0"/>
                    <a:pt x="49" y="0"/>
                  </a:cubicBezTo>
                  <a:cubicBezTo>
                    <a:pt x="62" y="0"/>
                    <a:pt x="62" y="0"/>
                    <a:pt x="62" y="0"/>
                  </a:cubicBezTo>
                  <a:cubicBezTo>
                    <a:pt x="65" y="0"/>
                    <a:pt x="66" y="1"/>
                    <a:pt x="66" y="4"/>
                  </a:cubicBezTo>
                  <a:lnTo>
                    <a:pt x="66"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5" name="Freeform 24"/>
            <p:cNvSpPr>
              <a:spLocks noEditPoints="1"/>
            </p:cNvSpPr>
            <p:nvPr userDrawn="1"/>
          </p:nvSpPr>
          <p:spPr bwMode="auto">
            <a:xfrm>
              <a:off x="3231" y="2813"/>
              <a:ext cx="180" cy="176"/>
            </a:xfrm>
            <a:custGeom>
              <a:avLst/>
              <a:gdLst>
                <a:gd name="T0" fmla="*/ 76 w 76"/>
                <a:gd name="T1" fmla="*/ 69 h 74"/>
                <a:gd name="T2" fmla="*/ 73 w 76"/>
                <a:gd name="T3" fmla="*/ 72 h 74"/>
                <a:gd name="T4" fmla="*/ 65 w 76"/>
                <a:gd name="T5" fmla="*/ 72 h 74"/>
                <a:gd name="T6" fmla="*/ 51 w 76"/>
                <a:gd name="T7" fmla="*/ 66 h 74"/>
                <a:gd name="T8" fmla="*/ 51 w 76"/>
                <a:gd name="T9" fmla="*/ 66 h 74"/>
                <a:gd name="T10" fmla="*/ 31 w 76"/>
                <a:gd name="T11" fmla="*/ 74 h 74"/>
                <a:gd name="T12" fmla="*/ 0 w 76"/>
                <a:gd name="T13" fmla="*/ 38 h 74"/>
                <a:gd name="T14" fmla="*/ 32 w 76"/>
                <a:gd name="T15" fmla="*/ 0 h 74"/>
                <a:gd name="T16" fmla="*/ 49 w 76"/>
                <a:gd name="T17" fmla="*/ 8 h 74"/>
                <a:gd name="T18" fmla="*/ 50 w 76"/>
                <a:gd name="T19" fmla="*/ 5 h 74"/>
                <a:gd name="T20" fmla="*/ 53 w 76"/>
                <a:gd name="T21" fmla="*/ 2 h 74"/>
                <a:gd name="T22" fmla="*/ 66 w 76"/>
                <a:gd name="T23" fmla="*/ 2 h 74"/>
                <a:gd name="T24" fmla="*/ 70 w 76"/>
                <a:gd name="T25" fmla="*/ 6 h 74"/>
                <a:gd name="T26" fmla="*/ 70 w 76"/>
                <a:gd name="T27" fmla="*/ 55 h 74"/>
                <a:gd name="T28" fmla="*/ 72 w 76"/>
                <a:gd name="T29" fmla="*/ 58 h 74"/>
                <a:gd name="T30" fmla="*/ 73 w 76"/>
                <a:gd name="T31" fmla="*/ 58 h 74"/>
                <a:gd name="T32" fmla="*/ 76 w 76"/>
                <a:gd name="T33" fmla="*/ 61 h 74"/>
                <a:gd name="T34" fmla="*/ 76 w 76"/>
                <a:gd name="T35" fmla="*/ 69 h 74"/>
                <a:gd name="T36" fmla="*/ 48 w 76"/>
                <a:gd name="T37" fmla="*/ 23 h 74"/>
                <a:gd name="T38" fmla="*/ 36 w 76"/>
                <a:gd name="T39" fmla="*/ 18 h 74"/>
                <a:gd name="T40" fmla="*/ 23 w 76"/>
                <a:gd name="T41" fmla="*/ 37 h 74"/>
                <a:gd name="T42" fmla="*/ 36 w 76"/>
                <a:gd name="T43" fmla="*/ 57 h 74"/>
                <a:gd name="T44" fmla="*/ 48 w 76"/>
                <a:gd name="T45" fmla="*/ 51 h 74"/>
                <a:gd name="T46" fmla="*/ 48 w 76"/>
                <a:gd name="T47" fmla="*/ 2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74">
                  <a:moveTo>
                    <a:pt x="76" y="69"/>
                  </a:moveTo>
                  <a:cubicBezTo>
                    <a:pt x="76" y="71"/>
                    <a:pt x="75" y="72"/>
                    <a:pt x="73" y="72"/>
                  </a:cubicBezTo>
                  <a:cubicBezTo>
                    <a:pt x="65" y="72"/>
                    <a:pt x="65" y="72"/>
                    <a:pt x="65" y="72"/>
                  </a:cubicBezTo>
                  <a:cubicBezTo>
                    <a:pt x="56" y="72"/>
                    <a:pt x="53" y="70"/>
                    <a:pt x="51" y="66"/>
                  </a:cubicBezTo>
                  <a:cubicBezTo>
                    <a:pt x="51" y="66"/>
                    <a:pt x="51" y="66"/>
                    <a:pt x="51" y="66"/>
                  </a:cubicBezTo>
                  <a:cubicBezTo>
                    <a:pt x="47" y="70"/>
                    <a:pt x="38" y="74"/>
                    <a:pt x="31" y="74"/>
                  </a:cubicBezTo>
                  <a:cubicBezTo>
                    <a:pt x="10" y="74"/>
                    <a:pt x="0" y="58"/>
                    <a:pt x="0" y="38"/>
                  </a:cubicBezTo>
                  <a:cubicBezTo>
                    <a:pt x="0" y="13"/>
                    <a:pt x="16" y="0"/>
                    <a:pt x="32" y="0"/>
                  </a:cubicBezTo>
                  <a:cubicBezTo>
                    <a:pt x="40" y="0"/>
                    <a:pt x="46" y="4"/>
                    <a:pt x="49" y="8"/>
                  </a:cubicBezTo>
                  <a:cubicBezTo>
                    <a:pt x="50" y="5"/>
                    <a:pt x="50" y="5"/>
                    <a:pt x="50" y="5"/>
                  </a:cubicBezTo>
                  <a:cubicBezTo>
                    <a:pt x="50" y="3"/>
                    <a:pt x="51" y="2"/>
                    <a:pt x="53" y="2"/>
                  </a:cubicBezTo>
                  <a:cubicBezTo>
                    <a:pt x="66" y="2"/>
                    <a:pt x="66" y="2"/>
                    <a:pt x="66" y="2"/>
                  </a:cubicBezTo>
                  <a:cubicBezTo>
                    <a:pt x="68" y="2"/>
                    <a:pt x="70" y="3"/>
                    <a:pt x="70" y="6"/>
                  </a:cubicBezTo>
                  <a:cubicBezTo>
                    <a:pt x="70" y="55"/>
                    <a:pt x="70" y="55"/>
                    <a:pt x="70" y="55"/>
                  </a:cubicBezTo>
                  <a:cubicBezTo>
                    <a:pt x="70" y="57"/>
                    <a:pt x="70" y="58"/>
                    <a:pt x="72" y="58"/>
                  </a:cubicBezTo>
                  <a:cubicBezTo>
                    <a:pt x="73" y="58"/>
                    <a:pt x="73" y="58"/>
                    <a:pt x="73" y="58"/>
                  </a:cubicBezTo>
                  <a:cubicBezTo>
                    <a:pt x="75" y="58"/>
                    <a:pt x="76" y="58"/>
                    <a:pt x="76" y="61"/>
                  </a:cubicBezTo>
                  <a:lnTo>
                    <a:pt x="76" y="69"/>
                  </a:lnTo>
                  <a:close/>
                  <a:moveTo>
                    <a:pt x="48" y="23"/>
                  </a:moveTo>
                  <a:cubicBezTo>
                    <a:pt x="45" y="21"/>
                    <a:pt x="41" y="18"/>
                    <a:pt x="36" y="18"/>
                  </a:cubicBezTo>
                  <a:cubicBezTo>
                    <a:pt x="29" y="18"/>
                    <a:pt x="23" y="24"/>
                    <a:pt x="23" y="37"/>
                  </a:cubicBezTo>
                  <a:cubicBezTo>
                    <a:pt x="23" y="46"/>
                    <a:pt x="25" y="57"/>
                    <a:pt x="36" y="57"/>
                  </a:cubicBezTo>
                  <a:cubicBezTo>
                    <a:pt x="41" y="57"/>
                    <a:pt x="46" y="53"/>
                    <a:pt x="48" y="51"/>
                  </a:cubicBezTo>
                  <a:lnTo>
                    <a:pt x="4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6" name="Freeform 25"/>
            <p:cNvSpPr>
              <a:spLocks noEditPoints="1"/>
            </p:cNvSpPr>
            <p:nvPr userDrawn="1"/>
          </p:nvSpPr>
          <p:spPr bwMode="auto">
            <a:xfrm>
              <a:off x="3428" y="2813"/>
              <a:ext cx="163" cy="247"/>
            </a:xfrm>
            <a:custGeom>
              <a:avLst/>
              <a:gdLst>
                <a:gd name="T0" fmla="*/ 69 w 69"/>
                <a:gd name="T1" fmla="*/ 67 h 104"/>
                <a:gd name="T2" fmla="*/ 34 w 69"/>
                <a:gd name="T3" fmla="*/ 104 h 104"/>
                <a:gd name="T4" fmla="*/ 12 w 69"/>
                <a:gd name="T5" fmla="*/ 99 h 104"/>
                <a:gd name="T6" fmla="*/ 10 w 69"/>
                <a:gd name="T7" fmla="*/ 94 h 104"/>
                <a:gd name="T8" fmla="*/ 12 w 69"/>
                <a:gd name="T9" fmla="*/ 86 h 104"/>
                <a:gd name="T10" fmla="*/ 17 w 69"/>
                <a:gd name="T11" fmla="*/ 83 h 104"/>
                <a:gd name="T12" fmla="*/ 33 w 69"/>
                <a:gd name="T13" fmla="*/ 87 h 104"/>
                <a:gd name="T14" fmla="*/ 48 w 69"/>
                <a:gd name="T15" fmla="*/ 71 h 104"/>
                <a:gd name="T16" fmla="*/ 48 w 69"/>
                <a:gd name="T17" fmla="*/ 66 h 104"/>
                <a:gd name="T18" fmla="*/ 31 w 69"/>
                <a:gd name="T19" fmla="*/ 72 h 104"/>
                <a:gd name="T20" fmla="*/ 9 w 69"/>
                <a:gd name="T21" fmla="*/ 64 h 104"/>
                <a:gd name="T22" fmla="*/ 0 w 69"/>
                <a:gd name="T23" fmla="*/ 38 h 104"/>
                <a:gd name="T24" fmla="*/ 33 w 69"/>
                <a:gd name="T25" fmla="*/ 0 h 104"/>
                <a:gd name="T26" fmla="*/ 42 w 69"/>
                <a:gd name="T27" fmla="*/ 3 h 104"/>
                <a:gd name="T28" fmla="*/ 49 w 69"/>
                <a:gd name="T29" fmla="*/ 8 h 104"/>
                <a:gd name="T30" fmla="*/ 50 w 69"/>
                <a:gd name="T31" fmla="*/ 5 h 104"/>
                <a:gd name="T32" fmla="*/ 53 w 69"/>
                <a:gd name="T33" fmla="*/ 2 h 104"/>
                <a:gd name="T34" fmla="*/ 65 w 69"/>
                <a:gd name="T35" fmla="*/ 2 h 104"/>
                <a:gd name="T36" fmla="*/ 69 w 69"/>
                <a:gd name="T37" fmla="*/ 6 h 104"/>
                <a:gd name="T38" fmla="*/ 69 w 69"/>
                <a:gd name="T39" fmla="*/ 67 h 104"/>
                <a:gd name="T40" fmla="*/ 48 w 69"/>
                <a:gd name="T41" fmla="*/ 22 h 104"/>
                <a:gd name="T42" fmla="*/ 37 w 69"/>
                <a:gd name="T43" fmla="*/ 18 h 104"/>
                <a:gd name="T44" fmla="*/ 28 w 69"/>
                <a:gd name="T45" fmla="*/ 22 h 104"/>
                <a:gd name="T46" fmla="*/ 23 w 69"/>
                <a:gd name="T47" fmla="*/ 37 h 104"/>
                <a:gd name="T48" fmla="*/ 27 w 69"/>
                <a:gd name="T49" fmla="*/ 52 h 104"/>
                <a:gd name="T50" fmla="*/ 36 w 69"/>
                <a:gd name="T51" fmla="*/ 55 h 104"/>
                <a:gd name="T52" fmla="*/ 48 w 69"/>
                <a:gd name="T53" fmla="*/ 50 h 104"/>
                <a:gd name="T54" fmla="*/ 48 w 69"/>
                <a:gd name="T55" fmla="*/ 2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9" h="104">
                  <a:moveTo>
                    <a:pt x="69" y="67"/>
                  </a:moveTo>
                  <a:cubicBezTo>
                    <a:pt x="69" y="91"/>
                    <a:pt x="59" y="104"/>
                    <a:pt x="34" y="104"/>
                  </a:cubicBezTo>
                  <a:cubicBezTo>
                    <a:pt x="27" y="104"/>
                    <a:pt x="20" y="102"/>
                    <a:pt x="12" y="99"/>
                  </a:cubicBezTo>
                  <a:cubicBezTo>
                    <a:pt x="9" y="98"/>
                    <a:pt x="9" y="96"/>
                    <a:pt x="10" y="94"/>
                  </a:cubicBezTo>
                  <a:cubicBezTo>
                    <a:pt x="12" y="86"/>
                    <a:pt x="12" y="86"/>
                    <a:pt x="12" y="86"/>
                  </a:cubicBezTo>
                  <a:cubicBezTo>
                    <a:pt x="13" y="83"/>
                    <a:pt x="15" y="82"/>
                    <a:pt x="17" y="83"/>
                  </a:cubicBezTo>
                  <a:cubicBezTo>
                    <a:pt x="22" y="86"/>
                    <a:pt x="28" y="87"/>
                    <a:pt x="33" y="87"/>
                  </a:cubicBezTo>
                  <a:cubicBezTo>
                    <a:pt x="46" y="87"/>
                    <a:pt x="48" y="80"/>
                    <a:pt x="48" y="71"/>
                  </a:cubicBezTo>
                  <a:cubicBezTo>
                    <a:pt x="48" y="66"/>
                    <a:pt x="48" y="66"/>
                    <a:pt x="48" y="66"/>
                  </a:cubicBezTo>
                  <a:cubicBezTo>
                    <a:pt x="44" y="69"/>
                    <a:pt x="36" y="72"/>
                    <a:pt x="31" y="72"/>
                  </a:cubicBezTo>
                  <a:cubicBezTo>
                    <a:pt x="22" y="72"/>
                    <a:pt x="15" y="70"/>
                    <a:pt x="9" y="64"/>
                  </a:cubicBezTo>
                  <a:cubicBezTo>
                    <a:pt x="3" y="58"/>
                    <a:pt x="0" y="49"/>
                    <a:pt x="0" y="38"/>
                  </a:cubicBezTo>
                  <a:cubicBezTo>
                    <a:pt x="0" y="19"/>
                    <a:pt x="11" y="0"/>
                    <a:pt x="33" y="0"/>
                  </a:cubicBezTo>
                  <a:cubicBezTo>
                    <a:pt x="36" y="0"/>
                    <a:pt x="39" y="1"/>
                    <a:pt x="42" y="3"/>
                  </a:cubicBezTo>
                  <a:cubicBezTo>
                    <a:pt x="45" y="4"/>
                    <a:pt x="48" y="6"/>
                    <a:pt x="49" y="8"/>
                  </a:cubicBezTo>
                  <a:cubicBezTo>
                    <a:pt x="50" y="5"/>
                    <a:pt x="50" y="5"/>
                    <a:pt x="50" y="5"/>
                  </a:cubicBezTo>
                  <a:cubicBezTo>
                    <a:pt x="50" y="3"/>
                    <a:pt x="51" y="2"/>
                    <a:pt x="53" y="2"/>
                  </a:cubicBezTo>
                  <a:cubicBezTo>
                    <a:pt x="65" y="2"/>
                    <a:pt x="65" y="2"/>
                    <a:pt x="65" y="2"/>
                  </a:cubicBezTo>
                  <a:cubicBezTo>
                    <a:pt x="68" y="2"/>
                    <a:pt x="69" y="3"/>
                    <a:pt x="69" y="6"/>
                  </a:cubicBezTo>
                  <a:lnTo>
                    <a:pt x="69" y="67"/>
                  </a:lnTo>
                  <a:close/>
                  <a:moveTo>
                    <a:pt x="48" y="22"/>
                  </a:moveTo>
                  <a:cubicBezTo>
                    <a:pt x="45" y="20"/>
                    <a:pt x="41" y="18"/>
                    <a:pt x="37" y="18"/>
                  </a:cubicBezTo>
                  <a:cubicBezTo>
                    <a:pt x="33" y="18"/>
                    <a:pt x="30" y="19"/>
                    <a:pt x="28" y="22"/>
                  </a:cubicBezTo>
                  <a:cubicBezTo>
                    <a:pt x="24" y="25"/>
                    <a:pt x="23" y="32"/>
                    <a:pt x="23" y="37"/>
                  </a:cubicBezTo>
                  <a:cubicBezTo>
                    <a:pt x="23" y="42"/>
                    <a:pt x="24" y="48"/>
                    <a:pt x="27" y="52"/>
                  </a:cubicBezTo>
                  <a:cubicBezTo>
                    <a:pt x="30" y="54"/>
                    <a:pt x="33" y="55"/>
                    <a:pt x="36" y="55"/>
                  </a:cubicBezTo>
                  <a:cubicBezTo>
                    <a:pt x="41" y="55"/>
                    <a:pt x="46" y="52"/>
                    <a:pt x="48" y="50"/>
                  </a:cubicBezTo>
                  <a:lnTo>
                    <a:pt x="48"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7" name="Freeform 26"/>
            <p:cNvSpPr>
              <a:spLocks noEditPoints="1"/>
            </p:cNvSpPr>
            <p:nvPr userDrawn="1"/>
          </p:nvSpPr>
          <p:spPr bwMode="auto">
            <a:xfrm>
              <a:off x="3619" y="2813"/>
              <a:ext cx="161" cy="176"/>
            </a:xfrm>
            <a:custGeom>
              <a:avLst/>
              <a:gdLst>
                <a:gd name="T0" fmla="*/ 68 w 68"/>
                <a:gd name="T1" fmla="*/ 39 h 74"/>
                <a:gd name="T2" fmla="*/ 63 w 68"/>
                <a:gd name="T3" fmla="*/ 43 h 74"/>
                <a:gd name="T4" fmla="*/ 23 w 68"/>
                <a:gd name="T5" fmla="*/ 43 h 74"/>
                <a:gd name="T6" fmla="*/ 41 w 68"/>
                <a:gd name="T7" fmla="*/ 57 h 74"/>
                <a:gd name="T8" fmla="*/ 59 w 68"/>
                <a:gd name="T9" fmla="*/ 53 h 74"/>
                <a:gd name="T10" fmla="*/ 61 w 68"/>
                <a:gd name="T11" fmla="*/ 53 h 74"/>
                <a:gd name="T12" fmla="*/ 63 w 68"/>
                <a:gd name="T13" fmla="*/ 55 h 74"/>
                <a:gd name="T14" fmla="*/ 66 w 68"/>
                <a:gd name="T15" fmla="*/ 66 h 74"/>
                <a:gd name="T16" fmla="*/ 63 w 68"/>
                <a:gd name="T17" fmla="*/ 69 h 74"/>
                <a:gd name="T18" fmla="*/ 37 w 68"/>
                <a:gd name="T19" fmla="*/ 74 h 74"/>
                <a:gd name="T20" fmla="*/ 0 w 68"/>
                <a:gd name="T21" fmla="*/ 37 h 74"/>
                <a:gd name="T22" fmla="*/ 37 w 68"/>
                <a:gd name="T23" fmla="*/ 0 h 74"/>
                <a:gd name="T24" fmla="*/ 60 w 68"/>
                <a:gd name="T25" fmla="*/ 9 h 74"/>
                <a:gd name="T26" fmla="*/ 68 w 68"/>
                <a:gd name="T27" fmla="*/ 37 h 74"/>
                <a:gd name="T28" fmla="*/ 68 w 68"/>
                <a:gd name="T29" fmla="*/ 39 h 74"/>
                <a:gd name="T30" fmla="*/ 47 w 68"/>
                <a:gd name="T31" fmla="*/ 29 h 74"/>
                <a:gd name="T32" fmla="*/ 36 w 68"/>
                <a:gd name="T33" fmla="*/ 17 h 74"/>
                <a:gd name="T34" fmla="*/ 23 w 68"/>
                <a:gd name="T35" fmla="*/ 29 h 74"/>
                <a:gd name="T36" fmla="*/ 47 w 68"/>
                <a:gd name="T37"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74">
                  <a:moveTo>
                    <a:pt x="68" y="39"/>
                  </a:moveTo>
                  <a:cubicBezTo>
                    <a:pt x="68" y="42"/>
                    <a:pt x="67" y="43"/>
                    <a:pt x="63" y="43"/>
                  </a:cubicBezTo>
                  <a:cubicBezTo>
                    <a:pt x="23" y="43"/>
                    <a:pt x="23" y="43"/>
                    <a:pt x="23" y="43"/>
                  </a:cubicBezTo>
                  <a:cubicBezTo>
                    <a:pt x="24" y="52"/>
                    <a:pt x="33" y="57"/>
                    <a:pt x="41" y="57"/>
                  </a:cubicBezTo>
                  <a:cubicBezTo>
                    <a:pt x="48" y="57"/>
                    <a:pt x="54" y="55"/>
                    <a:pt x="59" y="53"/>
                  </a:cubicBezTo>
                  <a:cubicBezTo>
                    <a:pt x="60" y="53"/>
                    <a:pt x="61" y="53"/>
                    <a:pt x="61" y="53"/>
                  </a:cubicBezTo>
                  <a:cubicBezTo>
                    <a:pt x="62" y="53"/>
                    <a:pt x="63" y="54"/>
                    <a:pt x="63" y="55"/>
                  </a:cubicBezTo>
                  <a:cubicBezTo>
                    <a:pt x="64" y="57"/>
                    <a:pt x="66" y="64"/>
                    <a:pt x="66" y="66"/>
                  </a:cubicBezTo>
                  <a:cubicBezTo>
                    <a:pt x="66" y="68"/>
                    <a:pt x="65" y="68"/>
                    <a:pt x="63" y="69"/>
                  </a:cubicBezTo>
                  <a:cubicBezTo>
                    <a:pt x="56" y="73"/>
                    <a:pt x="46" y="74"/>
                    <a:pt x="37" y="74"/>
                  </a:cubicBezTo>
                  <a:cubicBezTo>
                    <a:pt x="15" y="74"/>
                    <a:pt x="0" y="60"/>
                    <a:pt x="0" y="37"/>
                  </a:cubicBezTo>
                  <a:cubicBezTo>
                    <a:pt x="0" y="15"/>
                    <a:pt x="15" y="0"/>
                    <a:pt x="37" y="0"/>
                  </a:cubicBezTo>
                  <a:cubicBezTo>
                    <a:pt x="46" y="0"/>
                    <a:pt x="54" y="3"/>
                    <a:pt x="60" y="9"/>
                  </a:cubicBezTo>
                  <a:cubicBezTo>
                    <a:pt x="67" y="17"/>
                    <a:pt x="68" y="27"/>
                    <a:pt x="68" y="37"/>
                  </a:cubicBezTo>
                  <a:lnTo>
                    <a:pt x="68" y="39"/>
                  </a:lnTo>
                  <a:close/>
                  <a:moveTo>
                    <a:pt x="47" y="29"/>
                  </a:moveTo>
                  <a:cubicBezTo>
                    <a:pt x="47" y="23"/>
                    <a:pt x="43" y="17"/>
                    <a:pt x="36" y="17"/>
                  </a:cubicBezTo>
                  <a:cubicBezTo>
                    <a:pt x="29" y="17"/>
                    <a:pt x="24" y="22"/>
                    <a:pt x="23" y="29"/>
                  </a:cubicBezTo>
                  <a:lnTo>
                    <a:pt x="47"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8" name="Freeform 27"/>
            <p:cNvSpPr>
              <a:spLocks/>
            </p:cNvSpPr>
            <p:nvPr userDrawn="1"/>
          </p:nvSpPr>
          <p:spPr bwMode="auto">
            <a:xfrm>
              <a:off x="3799" y="2813"/>
              <a:ext cx="130" cy="176"/>
            </a:xfrm>
            <a:custGeom>
              <a:avLst/>
              <a:gdLst>
                <a:gd name="T0" fmla="*/ 26 w 55"/>
                <a:gd name="T1" fmla="*/ 74 h 74"/>
                <a:gd name="T2" fmla="*/ 2 w 55"/>
                <a:gd name="T3" fmla="*/ 69 h 74"/>
                <a:gd name="T4" fmla="*/ 0 w 55"/>
                <a:gd name="T5" fmla="*/ 66 h 74"/>
                <a:gd name="T6" fmla="*/ 0 w 55"/>
                <a:gd name="T7" fmla="*/ 64 h 74"/>
                <a:gd name="T8" fmla="*/ 3 w 55"/>
                <a:gd name="T9" fmla="*/ 55 h 74"/>
                <a:gd name="T10" fmla="*/ 5 w 55"/>
                <a:gd name="T11" fmla="*/ 53 h 74"/>
                <a:gd name="T12" fmla="*/ 7 w 55"/>
                <a:gd name="T13" fmla="*/ 53 h 74"/>
                <a:gd name="T14" fmla="*/ 26 w 55"/>
                <a:gd name="T15" fmla="*/ 58 h 74"/>
                <a:gd name="T16" fmla="*/ 34 w 55"/>
                <a:gd name="T17" fmla="*/ 53 h 74"/>
                <a:gd name="T18" fmla="*/ 27 w 55"/>
                <a:gd name="T19" fmla="*/ 47 h 74"/>
                <a:gd name="T20" fmla="*/ 14 w 55"/>
                <a:gd name="T21" fmla="*/ 42 h 74"/>
                <a:gd name="T22" fmla="*/ 0 w 55"/>
                <a:gd name="T23" fmla="*/ 22 h 74"/>
                <a:gd name="T24" fmla="*/ 27 w 55"/>
                <a:gd name="T25" fmla="*/ 0 h 74"/>
                <a:gd name="T26" fmla="*/ 50 w 55"/>
                <a:gd name="T27" fmla="*/ 5 h 74"/>
                <a:gd name="T28" fmla="*/ 52 w 55"/>
                <a:gd name="T29" fmla="*/ 7 h 74"/>
                <a:gd name="T30" fmla="*/ 52 w 55"/>
                <a:gd name="T31" fmla="*/ 9 h 74"/>
                <a:gd name="T32" fmla="*/ 49 w 55"/>
                <a:gd name="T33" fmla="*/ 19 h 74"/>
                <a:gd name="T34" fmla="*/ 46 w 55"/>
                <a:gd name="T35" fmla="*/ 21 h 74"/>
                <a:gd name="T36" fmla="*/ 45 w 55"/>
                <a:gd name="T37" fmla="*/ 20 h 74"/>
                <a:gd name="T38" fmla="*/ 29 w 55"/>
                <a:gd name="T39" fmla="*/ 17 h 74"/>
                <a:gd name="T40" fmla="*/ 22 w 55"/>
                <a:gd name="T41" fmla="*/ 21 h 74"/>
                <a:gd name="T42" fmla="*/ 27 w 55"/>
                <a:gd name="T43" fmla="*/ 27 h 74"/>
                <a:gd name="T44" fmla="*/ 42 w 55"/>
                <a:gd name="T45" fmla="*/ 33 h 74"/>
                <a:gd name="T46" fmla="*/ 55 w 55"/>
                <a:gd name="T47" fmla="*/ 51 h 74"/>
                <a:gd name="T48" fmla="*/ 26 w 55"/>
                <a:gd name="T4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74">
                  <a:moveTo>
                    <a:pt x="26" y="74"/>
                  </a:moveTo>
                  <a:cubicBezTo>
                    <a:pt x="18" y="74"/>
                    <a:pt x="10" y="72"/>
                    <a:pt x="2" y="69"/>
                  </a:cubicBezTo>
                  <a:cubicBezTo>
                    <a:pt x="0" y="68"/>
                    <a:pt x="0" y="67"/>
                    <a:pt x="0" y="66"/>
                  </a:cubicBezTo>
                  <a:cubicBezTo>
                    <a:pt x="0" y="66"/>
                    <a:pt x="0" y="65"/>
                    <a:pt x="0" y="64"/>
                  </a:cubicBezTo>
                  <a:cubicBezTo>
                    <a:pt x="3" y="55"/>
                    <a:pt x="3" y="55"/>
                    <a:pt x="3" y="55"/>
                  </a:cubicBezTo>
                  <a:cubicBezTo>
                    <a:pt x="3" y="53"/>
                    <a:pt x="4" y="53"/>
                    <a:pt x="5" y="53"/>
                  </a:cubicBezTo>
                  <a:cubicBezTo>
                    <a:pt x="6" y="53"/>
                    <a:pt x="6" y="53"/>
                    <a:pt x="7" y="53"/>
                  </a:cubicBezTo>
                  <a:cubicBezTo>
                    <a:pt x="14" y="56"/>
                    <a:pt x="21" y="58"/>
                    <a:pt x="26" y="58"/>
                  </a:cubicBezTo>
                  <a:cubicBezTo>
                    <a:pt x="31" y="58"/>
                    <a:pt x="34" y="56"/>
                    <a:pt x="34" y="53"/>
                  </a:cubicBezTo>
                  <a:cubicBezTo>
                    <a:pt x="34" y="50"/>
                    <a:pt x="33" y="49"/>
                    <a:pt x="27" y="47"/>
                  </a:cubicBezTo>
                  <a:cubicBezTo>
                    <a:pt x="14" y="42"/>
                    <a:pt x="14" y="42"/>
                    <a:pt x="14" y="42"/>
                  </a:cubicBezTo>
                  <a:cubicBezTo>
                    <a:pt x="7" y="39"/>
                    <a:pt x="0" y="32"/>
                    <a:pt x="0" y="22"/>
                  </a:cubicBezTo>
                  <a:cubicBezTo>
                    <a:pt x="0" y="6"/>
                    <a:pt x="14" y="0"/>
                    <a:pt x="27" y="0"/>
                  </a:cubicBezTo>
                  <a:cubicBezTo>
                    <a:pt x="35" y="0"/>
                    <a:pt x="42" y="1"/>
                    <a:pt x="50" y="5"/>
                  </a:cubicBezTo>
                  <a:cubicBezTo>
                    <a:pt x="51" y="5"/>
                    <a:pt x="52" y="6"/>
                    <a:pt x="52" y="7"/>
                  </a:cubicBezTo>
                  <a:cubicBezTo>
                    <a:pt x="52" y="8"/>
                    <a:pt x="52" y="8"/>
                    <a:pt x="52" y="9"/>
                  </a:cubicBezTo>
                  <a:cubicBezTo>
                    <a:pt x="49" y="19"/>
                    <a:pt x="49" y="19"/>
                    <a:pt x="49" y="19"/>
                  </a:cubicBezTo>
                  <a:cubicBezTo>
                    <a:pt x="48" y="20"/>
                    <a:pt x="47" y="21"/>
                    <a:pt x="46" y="21"/>
                  </a:cubicBezTo>
                  <a:cubicBezTo>
                    <a:pt x="46" y="21"/>
                    <a:pt x="45" y="20"/>
                    <a:pt x="45" y="20"/>
                  </a:cubicBezTo>
                  <a:cubicBezTo>
                    <a:pt x="39" y="18"/>
                    <a:pt x="33" y="17"/>
                    <a:pt x="29" y="17"/>
                  </a:cubicBezTo>
                  <a:cubicBezTo>
                    <a:pt x="24" y="17"/>
                    <a:pt x="22" y="19"/>
                    <a:pt x="22" y="21"/>
                  </a:cubicBezTo>
                  <a:cubicBezTo>
                    <a:pt x="22" y="23"/>
                    <a:pt x="22" y="25"/>
                    <a:pt x="27" y="27"/>
                  </a:cubicBezTo>
                  <a:cubicBezTo>
                    <a:pt x="42" y="33"/>
                    <a:pt x="42" y="33"/>
                    <a:pt x="42" y="33"/>
                  </a:cubicBezTo>
                  <a:cubicBezTo>
                    <a:pt x="49" y="35"/>
                    <a:pt x="55" y="42"/>
                    <a:pt x="55" y="51"/>
                  </a:cubicBezTo>
                  <a:cubicBezTo>
                    <a:pt x="55" y="68"/>
                    <a:pt x="40" y="74"/>
                    <a:pt x="26" y="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9" name="Freeform 28"/>
            <p:cNvSpPr>
              <a:spLocks noEditPoints="1"/>
            </p:cNvSpPr>
            <p:nvPr userDrawn="1"/>
          </p:nvSpPr>
          <p:spPr bwMode="auto">
            <a:xfrm>
              <a:off x="2271" y="3105"/>
              <a:ext cx="222" cy="236"/>
            </a:xfrm>
            <a:custGeom>
              <a:avLst/>
              <a:gdLst>
                <a:gd name="T0" fmla="*/ 91 w 94"/>
                <a:gd name="T1" fmla="*/ 100 h 100"/>
                <a:gd name="T2" fmla="*/ 75 w 94"/>
                <a:gd name="T3" fmla="*/ 100 h 100"/>
                <a:gd name="T4" fmla="*/ 70 w 94"/>
                <a:gd name="T5" fmla="*/ 96 h 100"/>
                <a:gd name="T6" fmla="*/ 64 w 94"/>
                <a:gd name="T7" fmla="*/ 79 h 100"/>
                <a:gd name="T8" fmla="*/ 28 w 94"/>
                <a:gd name="T9" fmla="*/ 79 h 100"/>
                <a:gd name="T10" fmla="*/ 23 w 94"/>
                <a:gd name="T11" fmla="*/ 96 h 100"/>
                <a:gd name="T12" fmla="*/ 18 w 94"/>
                <a:gd name="T13" fmla="*/ 100 h 100"/>
                <a:gd name="T14" fmla="*/ 2 w 94"/>
                <a:gd name="T15" fmla="*/ 100 h 100"/>
                <a:gd name="T16" fmla="*/ 0 w 94"/>
                <a:gd name="T17" fmla="*/ 98 h 100"/>
                <a:gd name="T18" fmla="*/ 0 w 94"/>
                <a:gd name="T19" fmla="*/ 96 h 100"/>
                <a:gd name="T20" fmla="*/ 34 w 94"/>
                <a:gd name="T21" fmla="*/ 4 h 100"/>
                <a:gd name="T22" fmla="*/ 39 w 94"/>
                <a:gd name="T23" fmla="*/ 0 h 100"/>
                <a:gd name="T24" fmla="*/ 54 w 94"/>
                <a:gd name="T25" fmla="*/ 0 h 100"/>
                <a:gd name="T26" fmla="*/ 59 w 94"/>
                <a:gd name="T27" fmla="*/ 3 h 100"/>
                <a:gd name="T28" fmla="*/ 94 w 94"/>
                <a:gd name="T29" fmla="*/ 95 h 100"/>
                <a:gd name="T30" fmla="*/ 94 w 94"/>
                <a:gd name="T31" fmla="*/ 97 h 100"/>
                <a:gd name="T32" fmla="*/ 91 w 94"/>
                <a:gd name="T33" fmla="*/ 100 h 100"/>
                <a:gd name="T34" fmla="*/ 58 w 94"/>
                <a:gd name="T35" fmla="*/ 62 h 100"/>
                <a:gd name="T36" fmla="*/ 49 w 94"/>
                <a:gd name="T37" fmla="*/ 34 h 100"/>
                <a:gd name="T38" fmla="*/ 46 w 94"/>
                <a:gd name="T39" fmla="*/ 25 h 100"/>
                <a:gd name="T40" fmla="*/ 46 w 94"/>
                <a:gd name="T41" fmla="*/ 25 h 100"/>
                <a:gd name="T42" fmla="*/ 43 w 94"/>
                <a:gd name="T43" fmla="*/ 34 h 100"/>
                <a:gd name="T44" fmla="*/ 34 w 94"/>
                <a:gd name="T45" fmla="*/ 62 h 100"/>
                <a:gd name="T46" fmla="*/ 58 w 94"/>
                <a:gd name="T47" fmla="*/ 6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100">
                  <a:moveTo>
                    <a:pt x="91" y="100"/>
                  </a:moveTo>
                  <a:cubicBezTo>
                    <a:pt x="75" y="100"/>
                    <a:pt x="75" y="100"/>
                    <a:pt x="75" y="100"/>
                  </a:cubicBezTo>
                  <a:cubicBezTo>
                    <a:pt x="72" y="100"/>
                    <a:pt x="70" y="98"/>
                    <a:pt x="70" y="96"/>
                  </a:cubicBezTo>
                  <a:cubicBezTo>
                    <a:pt x="64" y="79"/>
                    <a:pt x="64" y="79"/>
                    <a:pt x="64" y="79"/>
                  </a:cubicBezTo>
                  <a:cubicBezTo>
                    <a:pt x="28" y="79"/>
                    <a:pt x="28" y="79"/>
                    <a:pt x="28" y="79"/>
                  </a:cubicBezTo>
                  <a:cubicBezTo>
                    <a:pt x="23" y="96"/>
                    <a:pt x="23" y="96"/>
                    <a:pt x="23" y="96"/>
                  </a:cubicBezTo>
                  <a:cubicBezTo>
                    <a:pt x="22" y="98"/>
                    <a:pt x="21" y="100"/>
                    <a:pt x="18" y="100"/>
                  </a:cubicBezTo>
                  <a:cubicBezTo>
                    <a:pt x="2" y="100"/>
                    <a:pt x="2" y="100"/>
                    <a:pt x="2" y="100"/>
                  </a:cubicBezTo>
                  <a:cubicBezTo>
                    <a:pt x="0" y="100"/>
                    <a:pt x="0" y="99"/>
                    <a:pt x="0" y="98"/>
                  </a:cubicBezTo>
                  <a:cubicBezTo>
                    <a:pt x="0" y="97"/>
                    <a:pt x="0" y="96"/>
                    <a:pt x="0" y="96"/>
                  </a:cubicBezTo>
                  <a:cubicBezTo>
                    <a:pt x="34" y="4"/>
                    <a:pt x="34" y="4"/>
                    <a:pt x="34" y="4"/>
                  </a:cubicBezTo>
                  <a:cubicBezTo>
                    <a:pt x="35" y="1"/>
                    <a:pt x="36" y="0"/>
                    <a:pt x="39" y="0"/>
                  </a:cubicBezTo>
                  <a:cubicBezTo>
                    <a:pt x="54" y="0"/>
                    <a:pt x="54" y="0"/>
                    <a:pt x="54" y="0"/>
                  </a:cubicBezTo>
                  <a:cubicBezTo>
                    <a:pt x="57" y="0"/>
                    <a:pt x="58" y="1"/>
                    <a:pt x="59" y="3"/>
                  </a:cubicBezTo>
                  <a:cubicBezTo>
                    <a:pt x="94" y="95"/>
                    <a:pt x="94" y="95"/>
                    <a:pt x="94" y="95"/>
                  </a:cubicBezTo>
                  <a:cubicBezTo>
                    <a:pt x="94" y="96"/>
                    <a:pt x="94" y="96"/>
                    <a:pt x="94" y="97"/>
                  </a:cubicBezTo>
                  <a:cubicBezTo>
                    <a:pt x="94" y="99"/>
                    <a:pt x="93" y="100"/>
                    <a:pt x="91" y="100"/>
                  </a:cubicBezTo>
                  <a:moveTo>
                    <a:pt x="58" y="62"/>
                  </a:moveTo>
                  <a:cubicBezTo>
                    <a:pt x="49" y="34"/>
                    <a:pt x="49" y="34"/>
                    <a:pt x="49" y="34"/>
                  </a:cubicBezTo>
                  <a:cubicBezTo>
                    <a:pt x="48" y="30"/>
                    <a:pt x="47" y="28"/>
                    <a:pt x="46" y="25"/>
                  </a:cubicBezTo>
                  <a:cubicBezTo>
                    <a:pt x="46" y="25"/>
                    <a:pt x="46" y="25"/>
                    <a:pt x="46" y="25"/>
                  </a:cubicBezTo>
                  <a:cubicBezTo>
                    <a:pt x="45" y="28"/>
                    <a:pt x="44" y="31"/>
                    <a:pt x="43" y="34"/>
                  </a:cubicBezTo>
                  <a:cubicBezTo>
                    <a:pt x="34" y="62"/>
                    <a:pt x="34" y="62"/>
                    <a:pt x="34" y="62"/>
                  </a:cubicBezTo>
                  <a:lnTo>
                    <a:pt x="58"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0" name="Freeform 29"/>
            <p:cNvSpPr>
              <a:spLocks/>
            </p:cNvSpPr>
            <p:nvPr userDrawn="1"/>
          </p:nvSpPr>
          <p:spPr bwMode="auto">
            <a:xfrm>
              <a:off x="2517" y="3176"/>
              <a:ext cx="156" cy="170"/>
            </a:xfrm>
            <a:custGeom>
              <a:avLst/>
              <a:gdLst>
                <a:gd name="T0" fmla="*/ 66 w 66"/>
                <a:gd name="T1" fmla="*/ 65 h 72"/>
                <a:gd name="T2" fmla="*/ 61 w 66"/>
                <a:gd name="T3" fmla="*/ 70 h 72"/>
                <a:gd name="T4" fmla="*/ 49 w 66"/>
                <a:gd name="T5" fmla="*/ 70 h 72"/>
                <a:gd name="T6" fmla="*/ 46 w 66"/>
                <a:gd name="T7" fmla="*/ 67 h 72"/>
                <a:gd name="T8" fmla="*/ 45 w 66"/>
                <a:gd name="T9" fmla="*/ 64 h 72"/>
                <a:gd name="T10" fmla="*/ 22 w 66"/>
                <a:gd name="T11" fmla="*/ 72 h 72"/>
                <a:gd name="T12" fmla="*/ 0 w 66"/>
                <a:gd name="T13" fmla="*/ 46 h 72"/>
                <a:gd name="T14" fmla="*/ 0 w 66"/>
                <a:gd name="T15" fmla="*/ 4 h 72"/>
                <a:gd name="T16" fmla="*/ 4 w 66"/>
                <a:gd name="T17" fmla="*/ 0 h 72"/>
                <a:gd name="T18" fmla="*/ 17 w 66"/>
                <a:gd name="T19" fmla="*/ 0 h 72"/>
                <a:gd name="T20" fmla="*/ 21 w 66"/>
                <a:gd name="T21" fmla="*/ 4 h 72"/>
                <a:gd name="T22" fmla="*/ 21 w 66"/>
                <a:gd name="T23" fmla="*/ 42 h 72"/>
                <a:gd name="T24" fmla="*/ 29 w 66"/>
                <a:gd name="T25" fmla="*/ 52 h 72"/>
                <a:gd name="T26" fmla="*/ 44 w 66"/>
                <a:gd name="T27" fmla="*/ 47 h 72"/>
                <a:gd name="T28" fmla="*/ 44 w 66"/>
                <a:gd name="T29" fmla="*/ 4 h 72"/>
                <a:gd name="T30" fmla="*/ 48 w 66"/>
                <a:gd name="T31" fmla="*/ 0 h 72"/>
                <a:gd name="T32" fmla="*/ 61 w 66"/>
                <a:gd name="T33" fmla="*/ 0 h 72"/>
                <a:gd name="T34" fmla="*/ 66 w 66"/>
                <a:gd name="T35" fmla="*/ 4 h 72"/>
                <a:gd name="T36" fmla="*/ 66 w 66"/>
                <a:gd name="T37"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72">
                  <a:moveTo>
                    <a:pt x="66" y="65"/>
                  </a:moveTo>
                  <a:cubicBezTo>
                    <a:pt x="66" y="69"/>
                    <a:pt x="65" y="70"/>
                    <a:pt x="61" y="70"/>
                  </a:cubicBezTo>
                  <a:cubicBezTo>
                    <a:pt x="49" y="70"/>
                    <a:pt x="49" y="70"/>
                    <a:pt x="49" y="70"/>
                  </a:cubicBezTo>
                  <a:cubicBezTo>
                    <a:pt x="47" y="70"/>
                    <a:pt x="46" y="69"/>
                    <a:pt x="46" y="67"/>
                  </a:cubicBezTo>
                  <a:cubicBezTo>
                    <a:pt x="45" y="64"/>
                    <a:pt x="45" y="64"/>
                    <a:pt x="45" y="64"/>
                  </a:cubicBezTo>
                  <a:cubicBezTo>
                    <a:pt x="39" y="69"/>
                    <a:pt x="31" y="72"/>
                    <a:pt x="22" y="72"/>
                  </a:cubicBezTo>
                  <a:cubicBezTo>
                    <a:pt x="7" y="72"/>
                    <a:pt x="0" y="62"/>
                    <a:pt x="0" y="46"/>
                  </a:cubicBezTo>
                  <a:cubicBezTo>
                    <a:pt x="0" y="4"/>
                    <a:pt x="0" y="4"/>
                    <a:pt x="0" y="4"/>
                  </a:cubicBezTo>
                  <a:cubicBezTo>
                    <a:pt x="0" y="1"/>
                    <a:pt x="1" y="0"/>
                    <a:pt x="4" y="0"/>
                  </a:cubicBezTo>
                  <a:cubicBezTo>
                    <a:pt x="17" y="0"/>
                    <a:pt x="17" y="0"/>
                    <a:pt x="17" y="0"/>
                  </a:cubicBezTo>
                  <a:cubicBezTo>
                    <a:pt x="20" y="0"/>
                    <a:pt x="21" y="1"/>
                    <a:pt x="21" y="4"/>
                  </a:cubicBezTo>
                  <a:cubicBezTo>
                    <a:pt x="21" y="42"/>
                    <a:pt x="21" y="42"/>
                    <a:pt x="21" y="42"/>
                  </a:cubicBezTo>
                  <a:cubicBezTo>
                    <a:pt x="21" y="48"/>
                    <a:pt x="23" y="52"/>
                    <a:pt x="29" y="52"/>
                  </a:cubicBezTo>
                  <a:cubicBezTo>
                    <a:pt x="34" y="52"/>
                    <a:pt x="40" y="50"/>
                    <a:pt x="44" y="47"/>
                  </a:cubicBezTo>
                  <a:cubicBezTo>
                    <a:pt x="44" y="4"/>
                    <a:pt x="44" y="4"/>
                    <a:pt x="44" y="4"/>
                  </a:cubicBezTo>
                  <a:cubicBezTo>
                    <a:pt x="44" y="1"/>
                    <a:pt x="46" y="0"/>
                    <a:pt x="48" y="0"/>
                  </a:cubicBezTo>
                  <a:cubicBezTo>
                    <a:pt x="61" y="0"/>
                    <a:pt x="61" y="0"/>
                    <a:pt x="61" y="0"/>
                  </a:cubicBezTo>
                  <a:cubicBezTo>
                    <a:pt x="64" y="0"/>
                    <a:pt x="66" y="1"/>
                    <a:pt x="66" y="4"/>
                  </a:cubicBezTo>
                  <a:lnTo>
                    <a:pt x="66"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1" name="Freeform 30"/>
            <p:cNvSpPr>
              <a:spLocks/>
            </p:cNvSpPr>
            <p:nvPr userDrawn="1"/>
          </p:nvSpPr>
          <p:spPr bwMode="auto">
            <a:xfrm>
              <a:off x="2699" y="3171"/>
              <a:ext cx="130" cy="175"/>
            </a:xfrm>
            <a:custGeom>
              <a:avLst/>
              <a:gdLst>
                <a:gd name="T0" fmla="*/ 27 w 55"/>
                <a:gd name="T1" fmla="*/ 74 h 74"/>
                <a:gd name="T2" fmla="*/ 3 w 55"/>
                <a:gd name="T3" fmla="*/ 68 h 74"/>
                <a:gd name="T4" fmla="*/ 0 w 55"/>
                <a:gd name="T5" fmla="*/ 66 h 74"/>
                <a:gd name="T6" fmla="*/ 1 w 55"/>
                <a:gd name="T7" fmla="*/ 64 h 74"/>
                <a:gd name="T8" fmla="*/ 4 w 55"/>
                <a:gd name="T9" fmla="*/ 55 h 74"/>
                <a:gd name="T10" fmla="*/ 6 w 55"/>
                <a:gd name="T11" fmla="*/ 52 h 74"/>
                <a:gd name="T12" fmla="*/ 8 w 55"/>
                <a:gd name="T13" fmla="*/ 53 h 74"/>
                <a:gd name="T14" fmla="*/ 27 w 55"/>
                <a:gd name="T15" fmla="*/ 57 h 74"/>
                <a:gd name="T16" fmla="*/ 35 w 55"/>
                <a:gd name="T17" fmla="*/ 52 h 74"/>
                <a:gd name="T18" fmla="*/ 28 w 55"/>
                <a:gd name="T19" fmla="*/ 46 h 74"/>
                <a:gd name="T20" fmla="*/ 15 w 55"/>
                <a:gd name="T21" fmla="*/ 41 h 74"/>
                <a:gd name="T22" fmla="*/ 1 w 55"/>
                <a:gd name="T23" fmla="*/ 21 h 74"/>
                <a:gd name="T24" fmla="*/ 28 w 55"/>
                <a:gd name="T25" fmla="*/ 0 h 74"/>
                <a:gd name="T26" fmla="*/ 51 w 55"/>
                <a:gd name="T27" fmla="*/ 4 h 74"/>
                <a:gd name="T28" fmla="*/ 53 w 55"/>
                <a:gd name="T29" fmla="*/ 7 h 74"/>
                <a:gd name="T30" fmla="*/ 52 w 55"/>
                <a:gd name="T31" fmla="*/ 8 h 74"/>
                <a:gd name="T32" fmla="*/ 49 w 55"/>
                <a:gd name="T33" fmla="*/ 18 h 74"/>
                <a:gd name="T34" fmla="*/ 47 w 55"/>
                <a:gd name="T35" fmla="*/ 20 h 74"/>
                <a:gd name="T36" fmla="*/ 45 w 55"/>
                <a:gd name="T37" fmla="*/ 20 h 74"/>
                <a:gd name="T38" fmla="*/ 29 w 55"/>
                <a:gd name="T39" fmla="*/ 16 h 74"/>
                <a:gd name="T40" fmla="*/ 23 w 55"/>
                <a:gd name="T41" fmla="*/ 21 h 74"/>
                <a:gd name="T42" fmla="*/ 28 w 55"/>
                <a:gd name="T43" fmla="*/ 27 h 74"/>
                <a:gd name="T44" fmla="*/ 42 w 55"/>
                <a:gd name="T45" fmla="*/ 32 h 74"/>
                <a:gd name="T46" fmla="*/ 55 w 55"/>
                <a:gd name="T47" fmla="*/ 51 h 74"/>
                <a:gd name="T48" fmla="*/ 27 w 55"/>
                <a:gd name="T4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74">
                  <a:moveTo>
                    <a:pt x="27" y="74"/>
                  </a:moveTo>
                  <a:cubicBezTo>
                    <a:pt x="19" y="74"/>
                    <a:pt x="10" y="72"/>
                    <a:pt x="3" y="68"/>
                  </a:cubicBezTo>
                  <a:cubicBezTo>
                    <a:pt x="1" y="68"/>
                    <a:pt x="0" y="67"/>
                    <a:pt x="0" y="66"/>
                  </a:cubicBezTo>
                  <a:cubicBezTo>
                    <a:pt x="0" y="65"/>
                    <a:pt x="1" y="65"/>
                    <a:pt x="1" y="64"/>
                  </a:cubicBezTo>
                  <a:cubicBezTo>
                    <a:pt x="4" y="55"/>
                    <a:pt x="4" y="55"/>
                    <a:pt x="4" y="55"/>
                  </a:cubicBezTo>
                  <a:cubicBezTo>
                    <a:pt x="4" y="53"/>
                    <a:pt x="5" y="52"/>
                    <a:pt x="6" y="52"/>
                  </a:cubicBezTo>
                  <a:cubicBezTo>
                    <a:pt x="6" y="52"/>
                    <a:pt x="7" y="53"/>
                    <a:pt x="8" y="53"/>
                  </a:cubicBezTo>
                  <a:cubicBezTo>
                    <a:pt x="15" y="56"/>
                    <a:pt x="22" y="57"/>
                    <a:pt x="27" y="57"/>
                  </a:cubicBezTo>
                  <a:cubicBezTo>
                    <a:pt x="32" y="57"/>
                    <a:pt x="35" y="56"/>
                    <a:pt x="35" y="52"/>
                  </a:cubicBezTo>
                  <a:cubicBezTo>
                    <a:pt x="35" y="50"/>
                    <a:pt x="33" y="48"/>
                    <a:pt x="28" y="46"/>
                  </a:cubicBezTo>
                  <a:cubicBezTo>
                    <a:pt x="15" y="41"/>
                    <a:pt x="15" y="41"/>
                    <a:pt x="15" y="41"/>
                  </a:cubicBezTo>
                  <a:cubicBezTo>
                    <a:pt x="8" y="39"/>
                    <a:pt x="1" y="32"/>
                    <a:pt x="1" y="21"/>
                  </a:cubicBezTo>
                  <a:cubicBezTo>
                    <a:pt x="1" y="6"/>
                    <a:pt x="15" y="0"/>
                    <a:pt x="28" y="0"/>
                  </a:cubicBezTo>
                  <a:cubicBezTo>
                    <a:pt x="36" y="0"/>
                    <a:pt x="43" y="1"/>
                    <a:pt x="51" y="4"/>
                  </a:cubicBezTo>
                  <a:cubicBezTo>
                    <a:pt x="52" y="5"/>
                    <a:pt x="53" y="6"/>
                    <a:pt x="53" y="7"/>
                  </a:cubicBezTo>
                  <a:cubicBezTo>
                    <a:pt x="53" y="7"/>
                    <a:pt x="53" y="8"/>
                    <a:pt x="52" y="8"/>
                  </a:cubicBezTo>
                  <a:cubicBezTo>
                    <a:pt x="49" y="18"/>
                    <a:pt x="49" y="18"/>
                    <a:pt x="49" y="18"/>
                  </a:cubicBezTo>
                  <a:cubicBezTo>
                    <a:pt x="49" y="20"/>
                    <a:pt x="48" y="20"/>
                    <a:pt x="47" y="20"/>
                  </a:cubicBezTo>
                  <a:cubicBezTo>
                    <a:pt x="47" y="20"/>
                    <a:pt x="46" y="20"/>
                    <a:pt x="45" y="20"/>
                  </a:cubicBezTo>
                  <a:cubicBezTo>
                    <a:pt x="40" y="18"/>
                    <a:pt x="34" y="16"/>
                    <a:pt x="29" y="16"/>
                  </a:cubicBezTo>
                  <a:cubicBezTo>
                    <a:pt x="25" y="16"/>
                    <a:pt x="23" y="19"/>
                    <a:pt x="23" y="21"/>
                  </a:cubicBezTo>
                  <a:cubicBezTo>
                    <a:pt x="23" y="23"/>
                    <a:pt x="23" y="25"/>
                    <a:pt x="28" y="27"/>
                  </a:cubicBezTo>
                  <a:cubicBezTo>
                    <a:pt x="42" y="32"/>
                    <a:pt x="42" y="32"/>
                    <a:pt x="42" y="32"/>
                  </a:cubicBezTo>
                  <a:cubicBezTo>
                    <a:pt x="50" y="35"/>
                    <a:pt x="55" y="41"/>
                    <a:pt x="55" y="51"/>
                  </a:cubicBezTo>
                  <a:cubicBezTo>
                    <a:pt x="55" y="67"/>
                    <a:pt x="41" y="74"/>
                    <a:pt x="27" y="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2" name="Freeform 31"/>
            <p:cNvSpPr>
              <a:spLocks/>
            </p:cNvSpPr>
            <p:nvPr userDrawn="1"/>
          </p:nvSpPr>
          <p:spPr bwMode="auto">
            <a:xfrm>
              <a:off x="2843" y="3126"/>
              <a:ext cx="128" cy="220"/>
            </a:xfrm>
            <a:custGeom>
              <a:avLst/>
              <a:gdLst>
                <a:gd name="T0" fmla="*/ 51 w 54"/>
                <a:gd name="T1" fmla="*/ 89 h 93"/>
                <a:gd name="T2" fmla="*/ 33 w 54"/>
                <a:gd name="T3" fmla="*/ 93 h 93"/>
                <a:gd name="T4" fmla="*/ 15 w 54"/>
                <a:gd name="T5" fmla="*/ 86 h 93"/>
                <a:gd name="T6" fmla="*/ 10 w 54"/>
                <a:gd name="T7" fmla="*/ 63 h 93"/>
                <a:gd name="T8" fmla="*/ 10 w 54"/>
                <a:gd name="T9" fmla="*/ 35 h 93"/>
                <a:gd name="T10" fmla="*/ 4 w 54"/>
                <a:gd name="T11" fmla="*/ 35 h 93"/>
                <a:gd name="T12" fmla="*/ 0 w 54"/>
                <a:gd name="T13" fmla="*/ 31 h 93"/>
                <a:gd name="T14" fmla="*/ 0 w 54"/>
                <a:gd name="T15" fmla="*/ 25 h 93"/>
                <a:gd name="T16" fmla="*/ 3 w 54"/>
                <a:gd name="T17" fmla="*/ 21 h 93"/>
                <a:gd name="T18" fmla="*/ 10 w 54"/>
                <a:gd name="T19" fmla="*/ 21 h 93"/>
                <a:gd name="T20" fmla="*/ 10 w 54"/>
                <a:gd name="T21" fmla="*/ 6 h 93"/>
                <a:gd name="T22" fmla="*/ 14 w 54"/>
                <a:gd name="T23" fmla="*/ 2 h 93"/>
                <a:gd name="T24" fmla="*/ 28 w 54"/>
                <a:gd name="T25" fmla="*/ 0 h 93"/>
                <a:gd name="T26" fmla="*/ 31 w 54"/>
                <a:gd name="T27" fmla="*/ 4 h 93"/>
                <a:gd name="T28" fmla="*/ 31 w 54"/>
                <a:gd name="T29" fmla="*/ 21 h 93"/>
                <a:gd name="T30" fmla="*/ 47 w 54"/>
                <a:gd name="T31" fmla="*/ 21 h 93"/>
                <a:gd name="T32" fmla="*/ 50 w 54"/>
                <a:gd name="T33" fmla="*/ 24 h 93"/>
                <a:gd name="T34" fmla="*/ 50 w 54"/>
                <a:gd name="T35" fmla="*/ 32 h 93"/>
                <a:gd name="T36" fmla="*/ 47 w 54"/>
                <a:gd name="T37" fmla="*/ 35 h 93"/>
                <a:gd name="T38" fmla="*/ 31 w 54"/>
                <a:gd name="T39" fmla="*/ 35 h 93"/>
                <a:gd name="T40" fmla="*/ 31 w 54"/>
                <a:gd name="T41" fmla="*/ 64 h 93"/>
                <a:gd name="T42" fmla="*/ 39 w 54"/>
                <a:gd name="T43" fmla="*/ 76 h 93"/>
                <a:gd name="T44" fmla="*/ 48 w 54"/>
                <a:gd name="T45" fmla="*/ 74 h 93"/>
                <a:gd name="T46" fmla="*/ 50 w 54"/>
                <a:gd name="T47" fmla="*/ 73 h 93"/>
                <a:gd name="T48" fmla="*/ 52 w 54"/>
                <a:gd name="T49" fmla="*/ 75 h 93"/>
                <a:gd name="T50" fmla="*/ 54 w 54"/>
                <a:gd name="T51" fmla="*/ 85 h 93"/>
                <a:gd name="T52" fmla="*/ 54 w 54"/>
                <a:gd name="T53" fmla="*/ 86 h 93"/>
                <a:gd name="T54" fmla="*/ 51 w 54"/>
                <a:gd name="T55" fmla="*/ 8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4" h="93">
                  <a:moveTo>
                    <a:pt x="51" y="89"/>
                  </a:moveTo>
                  <a:cubicBezTo>
                    <a:pt x="46" y="91"/>
                    <a:pt x="40" y="93"/>
                    <a:pt x="33" y="93"/>
                  </a:cubicBezTo>
                  <a:cubicBezTo>
                    <a:pt x="25" y="93"/>
                    <a:pt x="18" y="91"/>
                    <a:pt x="15" y="86"/>
                  </a:cubicBezTo>
                  <a:cubicBezTo>
                    <a:pt x="10" y="81"/>
                    <a:pt x="10" y="75"/>
                    <a:pt x="10" y="63"/>
                  </a:cubicBezTo>
                  <a:cubicBezTo>
                    <a:pt x="10" y="35"/>
                    <a:pt x="10" y="35"/>
                    <a:pt x="10" y="35"/>
                  </a:cubicBezTo>
                  <a:cubicBezTo>
                    <a:pt x="4" y="35"/>
                    <a:pt x="4" y="35"/>
                    <a:pt x="4" y="35"/>
                  </a:cubicBezTo>
                  <a:cubicBezTo>
                    <a:pt x="0" y="35"/>
                    <a:pt x="0" y="35"/>
                    <a:pt x="0" y="31"/>
                  </a:cubicBezTo>
                  <a:cubicBezTo>
                    <a:pt x="0" y="25"/>
                    <a:pt x="0" y="25"/>
                    <a:pt x="0" y="25"/>
                  </a:cubicBezTo>
                  <a:cubicBezTo>
                    <a:pt x="0" y="23"/>
                    <a:pt x="1" y="21"/>
                    <a:pt x="3" y="21"/>
                  </a:cubicBezTo>
                  <a:cubicBezTo>
                    <a:pt x="10" y="21"/>
                    <a:pt x="10" y="21"/>
                    <a:pt x="10" y="21"/>
                  </a:cubicBezTo>
                  <a:cubicBezTo>
                    <a:pt x="10" y="6"/>
                    <a:pt x="10" y="6"/>
                    <a:pt x="10" y="6"/>
                  </a:cubicBezTo>
                  <a:cubicBezTo>
                    <a:pt x="10" y="3"/>
                    <a:pt x="12" y="2"/>
                    <a:pt x="14" y="2"/>
                  </a:cubicBezTo>
                  <a:cubicBezTo>
                    <a:pt x="28" y="0"/>
                    <a:pt x="28" y="0"/>
                    <a:pt x="28" y="0"/>
                  </a:cubicBezTo>
                  <a:cubicBezTo>
                    <a:pt x="30" y="0"/>
                    <a:pt x="31" y="1"/>
                    <a:pt x="31" y="4"/>
                  </a:cubicBezTo>
                  <a:cubicBezTo>
                    <a:pt x="31" y="21"/>
                    <a:pt x="31" y="21"/>
                    <a:pt x="31" y="21"/>
                  </a:cubicBezTo>
                  <a:cubicBezTo>
                    <a:pt x="47" y="21"/>
                    <a:pt x="47" y="21"/>
                    <a:pt x="47" y="21"/>
                  </a:cubicBezTo>
                  <a:cubicBezTo>
                    <a:pt x="49" y="21"/>
                    <a:pt x="50" y="22"/>
                    <a:pt x="50" y="24"/>
                  </a:cubicBezTo>
                  <a:cubicBezTo>
                    <a:pt x="50" y="32"/>
                    <a:pt x="50" y="32"/>
                    <a:pt x="50" y="32"/>
                  </a:cubicBezTo>
                  <a:cubicBezTo>
                    <a:pt x="50" y="34"/>
                    <a:pt x="49" y="35"/>
                    <a:pt x="47" y="35"/>
                  </a:cubicBezTo>
                  <a:cubicBezTo>
                    <a:pt x="31" y="35"/>
                    <a:pt x="31" y="35"/>
                    <a:pt x="31" y="35"/>
                  </a:cubicBezTo>
                  <a:cubicBezTo>
                    <a:pt x="31" y="64"/>
                    <a:pt x="31" y="64"/>
                    <a:pt x="31" y="64"/>
                  </a:cubicBezTo>
                  <a:cubicBezTo>
                    <a:pt x="31" y="71"/>
                    <a:pt x="32" y="76"/>
                    <a:pt x="39" y="76"/>
                  </a:cubicBezTo>
                  <a:cubicBezTo>
                    <a:pt x="42" y="76"/>
                    <a:pt x="45" y="75"/>
                    <a:pt x="48" y="74"/>
                  </a:cubicBezTo>
                  <a:cubicBezTo>
                    <a:pt x="49" y="74"/>
                    <a:pt x="49" y="73"/>
                    <a:pt x="50" y="73"/>
                  </a:cubicBezTo>
                  <a:cubicBezTo>
                    <a:pt x="51" y="73"/>
                    <a:pt x="52" y="74"/>
                    <a:pt x="52" y="75"/>
                  </a:cubicBezTo>
                  <a:cubicBezTo>
                    <a:pt x="54" y="85"/>
                    <a:pt x="54" y="85"/>
                    <a:pt x="54" y="85"/>
                  </a:cubicBezTo>
                  <a:cubicBezTo>
                    <a:pt x="54" y="85"/>
                    <a:pt x="54" y="86"/>
                    <a:pt x="54" y="86"/>
                  </a:cubicBezTo>
                  <a:cubicBezTo>
                    <a:pt x="54" y="88"/>
                    <a:pt x="53" y="88"/>
                    <a:pt x="51" y="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3" name="Freeform 32"/>
            <p:cNvSpPr>
              <a:spLocks/>
            </p:cNvSpPr>
            <p:nvPr userDrawn="1"/>
          </p:nvSpPr>
          <p:spPr bwMode="auto">
            <a:xfrm>
              <a:off x="2995" y="3171"/>
              <a:ext cx="104" cy="170"/>
            </a:xfrm>
            <a:custGeom>
              <a:avLst/>
              <a:gdLst>
                <a:gd name="T0" fmla="*/ 21 w 44"/>
                <a:gd name="T1" fmla="*/ 25 h 72"/>
                <a:gd name="T2" fmla="*/ 21 w 44"/>
                <a:gd name="T3" fmla="*/ 68 h 72"/>
                <a:gd name="T4" fmla="*/ 17 w 44"/>
                <a:gd name="T5" fmla="*/ 72 h 72"/>
                <a:gd name="T6" fmla="*/ 4 w 44"/>
                <a:gd name="T7" fmla="*/ 72 h 72"/>
                <a:gd name="T8" fmla="*/ 0 w 44"/>
                <a:gd name="T9" fmla="*/ 68 h 72"/>
                <a:gd name="T10" fmla="*/ 0 w 44"/>
                <a:gd name="T11" fmla="*/ 6 h 72"/>
                <a:gd name="T12" fmla="*/ 4 w 44"/>
                <a:gd name="T13" fmla="*/ 2 h 72"/>
                <a:gd name="T14" fmla="*/ 16 w 44"/>
                <a:gd name="T15" fmla="*/ 2 h 72"/>
                <a:gd name="T16" fmla="*/ 20 w 44"/>
                <a:gd name="T17" fmla="*/ 5 h 72"/>
                <a:gd name="T18" fmla="*/ 20 w 44"/>
                <a:gd name="T19" fmla="*/ 9 h 72"/>
                <a:gd name="T20" fmla="*/ 38 w 44"/>
                <a:gd name="T21" fmla="*/ 0 h 72"/>
                <a:gd name="T22" fmla="*/ 42 w 44"/>
                <a:gd name="T23" fmla="*/ 0 h 72"/>
                <a:gd name="T24" fmla="*/ 44 w 44"/>
                <a:gd name="T25" fmla="*/ 4 h 72"/>
                <a:gd name="T26" fmla="*/ 41 w 44"/>
                <a:gd name="T27" fmla="*/ 17 h 72"/>
                <a:gd name="T28" fmla="*/ 39 w 44"/>
                <a:gd name="T29" fmla="*/ 20 h 72"/>
                <a:gd name="T30" fmla="*/ 35 w 44"/>
                <a:gd name="T31" fmla="*/ 19 h 72"/>
                <a:gd name="T32" fmla="*/ 21 w 44"/>
                <a:gd name="T33" fmla="*/ 2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72">
                  <a:moveTo>
                    <a:pt x="21" y="25"/>
                  </a:moveTo>
                  <a:cubicBezTo>
                    <a:pt x="21" y="68"/>
                    <a:pt x="21" y="68"/>
                    <a:pt x="21" y="68"/>
                  </a:cubicBezTo>
                  <a:cubicBezTo>
                    <a:pt x="21" y="70"/>
                    <a:pt x="20" y="72"/>
                    <a:pt x="17" y="72"/>
                  </a:cubicBezTo>
                  <a:cubicBezTo>
                    <a:pt x="4" y="72"/>
                    <a:pt x="4" y="72"/>
                    <a:pt x="4" y="72"/>
                  </a:cubicBezTo>
                  <a:cubicBezTo>
                    <a:pt x="1" y="72"/>
                    <a:pt x="0" y="71"/>
                    <a:pt x="0" y="68"/>
                  </a:cubicBezTo>
                  <a:cubicBezTo>
                    <a:pt x="0" y="6"/>
                    <a:pt x="0" y="6"/>
                    <a:pt x="0" y="6"/>
                  </a:cubicBezTo>
                  <a:cubicBezTo>
                    <a:pt x="0" y="3"/>
                    <a:pt x="1" y="2"/>
                    <a:pt x="4" y="2"/>
                  </a:cubicBezTo>
                  <a:cubicBezTo>
                    <a:pt x="16" y="2"/>
                    <a:pt x="16" y="2"/>
                    <a:pt x="16" y="2"/>
                  </a:cubicBezTo>
                  <a:cubicBezTo>
                    <a:pt x="18" y="2"/>
                    <a:pt x="20" y="3"/>
                    <a:pt x="20" y="5"/>
                  </a:cubicBezTo>
                  <a:cubicBezTo>
                    <a:pt x="20" y="9"/>
                    <a:pt x="20" y="9"/>
                    <a:pt x="20" y="9"/>
                  </a:cubicBezTo>
                  <a:cubicBezTo>
                    <a:pt x="25" y="3"/>
                    <a:pt x="30" y="0"/>
                    <a:pt x="38" y="0"/>
                  </a:cubicBezTo>
                  <a:cubicBezTo>
                    <a:pt x="39" y="0"/>
                    <a:pt x="41" y="0"/>
                    <a:pt x="42" y="0"/>
                  </a:cubicBezTo>
                  <a:cubicBezTo>
                    <a:pt x="44" y="1"/>
                    <a:pt x="44" y="2"/>
                    <a:pt x="44" y="4"/>
                  </a:cubicBezTo>
                  <a:cubicBezTo>
                    <a:pt x="41" y="17"/>
                    <a:pt x="41" y="17"/>
                    <a:pt x="41" y="17"/>
                  </a:cubicBezTo>
                  <a:cubicBezTo>
                    <a:pt x="41" y="19"/>
                    <a:pt x="40" y="20"/>
                    <a:pt x="39" y="20"/>
                  </a:cubicBezTo>
                  <a:cubicBezTo>
                    <a:pt x="38" y="20"/>
                    <a:pt x="37" y="19"/>
                    <a:pt x="35" y="19"/>
                  </a:cubicBezTo>
                  <a:cubicBezTo>
                    <a:pt x="30" y="19"/>
                    <a:pt x="25" y="21"/>
                    <a:pt x="21"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4" name="Freeform 33"/>
            <p:cNvSpPr>
              <a:spLocks noEditPoints="1"/>
            </p:cNvSpPr>
            <p:nvPr userDrawn="1"/>
          </p:nvSpPr>
          <p:spPr bwMode="auto">
            <a:xfrm>
              <a:off x="3104" y="3171"/>
              <a:ext cx="179" cy="175"/>
            </a:xfrm>
            <a:custGeom>
              <a:avLst/>
              <a:gdLst>
                <a:gd name="T0" fmla="*/ 76 w 76"/>
                <a:gd name="T1" fmla="*/ 69 h 74"/>
                <a:gd name="T2" fmla="*/ 72 w 76"/>
                <a:gd name="T3" fmla="*/ 72 h 74"/>
                <a:gd name="T4" fmla="*/ 65 w 76"/>
                <a:gd name="T5" fmla="*/ 72 h 74"/>
                <a:gd name="T6" fmla="*/ 51 w 76"/>
                <a:gd name="T7" fmla="*/ 65 h 74"/>
                <a:gd name="T8" fmla="*/ 50 w 76"/>
                <a:gd name="T9" fmla="*/ 65 h 74"/>
                <a:gd name="T10" fmla="*/ 30 w 76"/>
                <a:gd name="T11" fmla="*/ 74 h 74"/>
                <a:gd name="T12" fmla="*/ 0 w 76"/>
                <a:gd name="T13" fmla="*/ 38 h 74"/>
                <a:gd name="T14" fmla="*/ 32 w 76"/>
                <a:gd name="T15" fmla="*/ 0 h 74"/>
                <a:gd name="T16" fmla="*/ 49 w 76"/>
                <a:gd name="T17" fmla="*/ 8 h 74"/>
                <a:gd name="T18" fmla="*/ 50 w 76"/>
                <a:gd name="T19" fmla="*/ 5 h 74"/>
                <a:gd name="T20" fmla="*/ 53 w 76"/>
                <a:gd name="T21" fmla="*/ 2 h 74"/>
                <a:gd name="T22" fmla="*/ 66 w 76"/>
                <a:gd name="T23" fmla="*/ 2 h 74"/>
                <a:gd name="T24" fmla="*/ 69 w 76"/>
                <a:gd name="T25" fmla="*/ 5 h 74"/>
                <a:gd name="T26" fmla="*/ 69 w 76"/>
                <a:gd name="T27" fmla="*/ 55 h 74"/>
                <a:gd name="T28" fmla="*/ 71 w 76"/>
                <a:gd name="T29" fmla="*/ 57 h 74"/>
                <a:gd name="T30" fmla="*/ 73 w 76"/>
                <a:gd name="T31" fmla="*/ 57 h 74"/>
                <a:gd name="T32" fmla="*/ 76 w 76"/>
                <a:gd name="T33" fmla="*/ 60 h 74"/>
                <a:gd name="T34" fmla="*/ 76 w 76"/>
                <a:gd name="T35" fmla="*/ 69 h 74"/>
                <a:gd name="T36" fmla="*/ 48 w 76"/>
                <a:gd name="T37" fmla="*/ 23 h 74"/>
                <a:gd name="T38" fmla="*/ 36 w 76"/>
                <a:gd name="T39" fmla="*/ 18 h 74"/>
                <a:gd name="T40" fmla="*/ 22 w 76"/>
                <a:gd name="T41" fmla="*/ 37 h 74"/>
                <a:gd name="T42" fmla="*/ 36 w 76"/>
                <a:gd name="T43" fmla="*/ 56 h 74"/>
                <a:gd name="T44" fmla="*/ 48 w 76"/>
                <a:gd name="T45" fmla="*/ 50 h 74"/>
                <a:gd name="T46" fmla="*/ 48 w 76"/>
                <a:gd name="T47" fmla="*/ 2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74">
                  <a:moveTo>
                    <a:pt x="76" y="69"/>
                  </a:moveTo>
                  <a:cubicBezTo>
                    <a:pt x="76" y="71"/>
                    <a:pt x="74" y="72"/>
                    <a:pt x="72" y="72"/>
                  </a:cubicBezTo>
                  <a:cubicBezTo>
                    <a:pt x="65" y="72"/>
                    <a:pt x="65" y="72"/>
                    <a:pt x="65" y="72"/>
                  </a:cubicBezTo>
                  <a:cubicBezTo>
                    <a:pt x="56" y="72"/>
                    <a:pt x="53" y="69"/>
                    <a:pt x="51" y="65"/>
                  </a:cubicBezTo>
                  <a:cubicBezTo>
                    <a:pt x="50" y="65"/>
                    <a:pt x="50" y="65"/>
                    <a:pt x="50" y="65"/>
                  </a:cubicBezTo>
                  <a:cubicBezTo>
                    <a:pt x="47" y="70"/>
                    <a:pt x="37" y="74"/>
                    <a:pt x="30" y="74"/>
                  </a:cubicBezTo>
                  <a:cubicBezTo>
                    <a:pt x="10" y="74"/>
                    <a:pt x="0" y="57"/>
                    <a:pt x="0" y="38"/>
                  </a:cubicBezTo>
                  <a:cubicBezTo>
                    <a:pt x="0" y="13"/>
                    <a:pt x="16" y="0"/>
                    <a:pt x="32" y="0"/>
                  </a:cubicBezTo>
                  <a:cubicBezTo>
                    <a:pt x="40" y="0"/>
                    <a:pt x="46" y="4"/>
                    <a:pt x="49" y="8"/>
                  </a:cubicBezTo>
                  <a:cubicBezTo>
                    <a:pt x="50" y="5"/>
                    <a:pt x="50" y="5"/>
                    <a:pt x="50" y="5"/>
                  </a:cubicBezTo>
                  <a:cubicBezTo>
                    <a:pt x="50" y="3"/>
                    <a:pt x="51" y="2"/>
                    <a:pt x="53" y="2"/>
                  </a:cubicBezTo>
                  <a:cubicBezTo>
                    <a:pt x="66" y="2"/>
                    <a:pt x="66" y="2"/>
                    <a:pt x="66" y="2"/>
                  </a:cubicBezTo>
                  <a:cubicBezTo>
                    <a:pt x="68" y="2"/>
                    <a:pt x="69" y="3"/>
                    <a:pt x="69" y="5"/>
                  </a:cubicBezTo>
                  <a:cubicBezTo>
                    <a:pt x="69" y="55"/>
                    <a:pt x="69" y="55"/>
                    <a:pt x="69" y="55"/>
                  </a:cubicBezTo>
                  <a:cubicBezTo>
                    <a:pt x="69" y="56"/>
                    <a:pt x="70" y="57"/>
                    <a:pt x="71" y="57"/>
                  </a:cubicBezTo>
                  <a:cubicBezTo>
                    <a:pt x="73" y="57"/>
                    <a:pt x="73" y="57"/>
                    <a:pt x="73" y="57"/>
                  </a:cubicBezTo>
                  <a:cubicBezTo>
                    <a:pt x="75" y="57"/>
                    <a:pt x="76" y="58"/>
                    <a:pt x="76" y="60"/>
                  </a:cubicBezTo>
                  <a:lnTo>
                    <a:pt x="76" y="69"/>
                  </a:lnTo>
                  <a:close/>
                  <a:moveTo>
                    <a:pt x="48" y="23"/>
                  </a:moveTo>
                  <a:cubicBezTo>
                    <a:pt x="45" y="20"/>
                    <a:pt x="40" y="18"/>
                    <a:pt x="36" y="18"/>
                  </a:cubicBezTo>
                  <a:cubicBezTo>
                    <a:pt x="29" y="18"/>
                    <a:pt x="22" y="23"/>
                    <a:pt x="22" y="37"/>
                  </a:cubicBezTo>
                  <a:cubicBezTo>
                    <a:pt x="22" y="46"/>
                    <a:pt x="25" y="56"/>
                    <a:pt x="36" y="56"/>
                  </a:cubicBezTo>
                  <a:cubicBezTo>
                    <a:pt x="41" y="56"/>
                    <a:pt x="46" y="52"/>
                    <a:pt x="48" y="50"/>
                  </a:cubicBezTo>
                  <a:lnTo>
                    <a:pt x="4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5" name="Freeform 34"/>
            <p:cNvSpPr>
              <a:spLocks/>
            </p:cNvSpPr>
            <p:nvPr userDrawn="1"/>
          </p:nvSpPr>
          <p:spPr bwMode="auto">
            <a:xfrm>
              <a:off x="3309" y="3097"/>
              <a:ext cx="53" cy="244"/>
            </a:xfrm>
            <a:custGeom>
              <a:avLst/>
              <a:gdLst>
                <a:gd name="T0" fmla="*/ 22 w 22"/>
                <a:gd name="T1" fmla="*/ 99 h 103"/>
                <a:gd name="T2" fmla="*/ 18 w 22"/>
                <a:gd name="T3" fmla="*/ 103 h 103"/>
                <a:gd name="T4" fmla="*/ 4 w 22"/>
                <a:gd name="T5" fmla="*/ 103 h 103"/>
                <a:gd name="T6" fmla="*/ 0 w 22"/>
                <a:gd name="T7" fmla="*/ 99 h 103"/>
                <a:gd name="T8" fmla="*/ 0 w 22"/>
                <a:gd name="T9" fmla="*/ 6 h 103"/>
                <a:gd name="T10" fmla="*/ 4 w 22"/>
                <a:gd name="T11" fmla="*/ 2 h 103"/>
                <a:gd name="T12" fmla="*/ 19 w 22"/>
                <a:gd name="T13" fmla="*/ 0 h 103"/>
                <a:gd name="T14" fmla="*/ 22 w 22"/>
                <a:gd name="T15" fmla="*/ 3 h 103"/>
                <a:gd name="T16" fmla="*/ 22 w 22"/>
                <a:gd name="T17" fmla="*/ 9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03">
                  <a:moveTo>
                    <a:pt x="22" y="99"/>
                  </a:moveTo>
                  <a:cubicBezTo>
                    <a:pt x="22" y="102"/>
                    <a:pt x="20" y="103"/>
                    <a:pt x="18" y="103"/>
                  </a:cubicBezTo>
                  <a:cubicBezTo>
                    <a:pt x="4" y="103"/>
                    <a:pt x="4" y="103"/>
                    <a:pt x="4" y="103"/>
                  </a:cubicBezTo>
                  <a:cubicBezTo>
                    <a:pt x="2" y="103"/>
                    <a:pt x="0" y="102"/>
                    <a:pt x="0" y="99"/>
                  </a:cubicBezTo>
                  <a:cubicBezTo>
                    <a:pt x="0" y="6"/>
                    <a:pt x="0" y="6"/>
                    <a:pt x="0" y="6"/>
                  </a:cubicBezTo>
                  <a:cubicBezTo>
                    <a:pt x="0" y="3"/>
                    <a:pt x="1" y="2"/>
                    <a:pt x="4" y="2"/>
                  </a:cubicBezTo>
                  <a:cubicBezTo>
                    <a:pt x="19" y="0"/>
                    <a:pt x="19" y="0"/>
                    <a:pt x="19" y="0"/>
                  </a:cubicBezTo>
                  <a:cubicBezTo>
                    <a:pt x="21" y="0"/>
                    <a:pt x="22" y="1"/>
                    <a:pt x="22" y="3"/>
                  </a:cubicBezTo>
                  <a:lnTo>
                    <a:pt x="22"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6" name="Freeform 35"/>
            <p:cNvSpPr>
              <a:spLocks noEditPoints="1"/>
            </p:cNvSpPr>
            <p:nvPr userDrawn="1"/>
          </p:nvSpPr>
          <p:spPr bwMode="auto">
            <a:xfrm>
              <a:off x="3402" y="3105"/>
              <a:ext cx="54" cy="236"/>
            </a:xfrm>
            <a:custGeom>
              <a:avLst/>
              <a:gdLst>
                <a:gd name="T0" fmla="*/ 12 w 23"/>
                <a:gd name="T1" fmla="*/ 21 h 100"/>
                <a:gd name="T2" fmla="*/ 0 w 23"/>
                <a:gd name="T3" fmla="*/ 11 h 100"/>
                <a:gd name="T4" fmla="*/ 12 w 23"/>
                <a:gd name="T5" fmla="*/ 0 h 100"/>
                <a:gd name="T6" fmla="*/ 23 w 23"/>
                <a:gd name="T7" fmla="*/ 11 h 100"/>
                <a:gd name="T8" fmla="*/ 12 w 23"/>
                <a:gd name="T9" fmla="*/ 21 h 100"/>
                <a:gd name="T10" fmla="*/ 23 w 23"/>
                <a:gd name="T11" fmla="*/ 96 h 100"/>
                <a:gd name="T12" fmla="*/ 18 w 23"/>
                <a:gd name="T13" fmla="*/ 100 h 100"/>
                <a:gd name="T14" fmla="*/ 5 w 23"/>
                <a:gd name="T15" fmla="*/ 100 h 100"/>
                <a:gd name="T16" fmla="*/ 1 w 23"/>
                <a:gd name="T17" fmla="*/ 96 h 100"/>
                <a:gd name="T18" fmla="*/ 1 w 23"/>
                <a:gd name="T19" fmla="*/ 34 h 100"/>
                <a:gd name="T20" fmla="*/ 5 w 23"/>
                <a:gd name="T21" fmla="*/ 30 h 100"/>
                <a:gd name="T22" fmla="*/ 18 w 23"/>
                <a:gd name="T23" fmla="*/ 30 h 100"/>
                <a:gd name="T24" fmla="*/ 23 w 23"/>
                <a:gd name="T25" fmla="*/ 34 h 100"/>
                <a:gd name="T26" fmla="*/ 23 w 23"/>
                <a:gd name="T27"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100">
                  <a:moveTo>
                    <a:pt x="12" y="21"/>
                  </a:moveTo>
                  <a:cubicBezTo>
                    <a:pt x="6" y="21"/>
                    <a:pt x="0" y="18"/>
                    <a:pt x="0" y="11"/>
                  </a:cubicBezTo>
                  <a:cubicBezTo>
                    <a:pt x="0" y="4"/>
                    <a:pt x="6" y="0"/>
                    <a:pt x="12" y="0"/>
                  </a:cubicBezTo>
                  <a:cubicBezTo>
                    <a:pt x="17" y="0"/>
                    <a:pt x="23" y="4"/>
                    <a:pt x="23" y="11"/>
                  </a:cubicBezTo>
                  <a:cubicBezTo>
                    <a:pt x="23" y="17"/>
                    <a:pt x="17" y="21"/>
                    <a:pt x="12" y="21"/>
                  </a:cubicBezTo>
                  <a:moveTo>
                    <a:pt x="23" y="96"/>
                  </a:moveTo>
                  <a:cubicBezTo>
                    <a:pt x="23" y="99"/>
                    <a:pt x="21" y="100"/>
                    <a:pt x="18" y="100"/>
                  </a:cubicBezTo>
                  <a:cubicBezTo>
                    <a:pt x="5" y="100"/>
                    <a:pt x="5" y="100"/>
                    <a:pt x="5" y="100"/>
                  </a:cubicBezTo>
                  <a:cubicBezTo>
                    <a:pt x="2" y="100"/>
                    <a:pt x="1" y="99"/>
                    <a:pt x="1" y="96"/>
                  </a:cubicBezTo>
                  <a:cubicBezTo>
                    <a:pt x="1" y="34"/>
                    <a:pt x="1" y="34"/>
                    <a:pt x="1" y="34"/>
                  </a:cubicBezTo>
                  <a:cubicBezTo>
                    <a:pt x="1" y="31"/>
                    <a:pt x="3" y="30"/>
                    <a:pt x="5" y="30"/>
                  </a:cubicBezTo>
                  <a:cubicBezTo>
                    <a:pt x="18" y="30"/>
                    <a:pt x="18" y="30"/>
                    <a:pt x="18" y="30"/>
                  </a:cubicBezTo>
                  <a:cubicBezTo>
                    <a:pt x="21" y="30"/>
                    <a:pt x="23" y="31"/>
                    <a:pt x="23" y="34"/>
                  </a:cubicBezTo>
                  <a:lnTo>
                    <a:pt x="23"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7" name="Freeform 36"/>
            <p:cNvSpPr>
              <a:spLocks noEditPoints="1"/>
            </p:cNvSpPr>
            <p:nvPr userDrawn="1"/>
          </p:nvSpPr>
          <p:spPr bwMode="auto">
            <a:xfrm>
              <a:off x="3487" y="3171"/>
              <a:ext cx="177" cy="175"/>
            </a:xfrm>
            <a:custGeom>
              <a:avLst/>
              <a:gdLst>
                <a:gd name="T0" fmla="*/ 75 w 75"/>
                <a:gd name="T1" fmla="*/ 69 h 74"/>
                <a:gd name="T2" fmla="*/ 72 w 75"/>
                <a:gd name="T3" fmla="*/ 72 h 74"/>
                <a:gd name="T4" fmla="*/ 64 w 75"/>
                <a:gd name="T5" fmla="*/ 72 h 74"/>
                <a:gd name="T6" fmla="*/ 51 w 75"/>
                <a:gd name="T7" fmla="*/ 65 h 74"/>
                <a:gd name="T8" fmla="*/ 50 w 75"/>
                <a:gd name="T9" fmla="*/ 65 h 74"/>
                <a:gd name="T10" fmla="*/ 30 w 75"/>
                <a:gd name="T11" fmla="*/ 74 h 74"/>
                <a:gd name="T12" fmla="*/ 0 w 75"/>
                <a:gd name="T13" fmla="*/ 38 h 74"/>
                <a:gd name="T14" fmla="*/ 31 w 75"/>
                <a:gd name="T15" fmla="*/ 0 h 74"/>
                <a:gd name="T16" fmla="*/ 49 w 75"/>
                <a:gd name="T17" fmla="*/ 8 h 74"/>
                <a:gd name="T18" fmla="*/ 49 w 75"/>
                <a:gd name="T19" fmla="*/ 5 h 74"/>
                <a:gd name="T20" fmla="*/ 53 w 75"/>
                <a:gd name="T21" fmla="*/ 2 h 74"/>
                <a:gd name="T22" fmla="*/ 66 w 75"/>
                <a:gd name="T23" fmla="*/ 2 h 74"/>
                <a:gd name="T24" fmla="*/ 69 w 75"/>
                <a:gd name="T25" fmla="*/ 5 h 74"/>
                <a:gd name="T26" fmla="*/ 69 w 75"/>
                <a:gd name="T27" fmla="*/ 55 h 74"/>
                <a:gd name="T28" fmla="*/ 71 w 75"/>
                <a:gd name="T29" fmla="*/ 57 h 74"/>
                <a:gd name="T30" fmla="*/ 72 w 75"/>
                <a:gd name="T31" fmla="*/ 57 h 74"/>
                <a:gd name="T32" fmla="*/ 75 w 75"/>
                <a:gd name="T33" fmla="*/ 60 h 74"/>
                <a:gd name="T34" fmla="*/ 75 w 75"/>
                <a:gd name="T35" fmla="*/ 69 h 74"/>
                <a:gd name="T36" fmla="*/ 48 w 75"/>
                <a:gd name="T37" fmla="*/ 23 h 74"/>
                <a:gd name="T38" fmla="*/ 36 w 75"/>
                <a:gd name="T39" fmla="*/ 18 h 74"/>
                <a:gd name="T40" fmla="*/ 22 w 75"/>
                <a:gd name="T41" fmla="*/ 37 h 74"/>
                <a:gd name="T42" fmla="*/ 35 w 75"/>
                <a:gd name="T43" fmla="*/ 56 h 74"/>
                <a:gd name="T44" fmla="*/ 48 w 75"/>
                <a:gd name="T45" fmla="*/ 50 h 74"/>
                <a:gd name="T46" fmla="*/ 48 w 75"/>
                <a:gd name="T47" fmla="*/ 2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5" h="74">
                  <a:moveTo>
                    <a:pt x="75" y="69"/>
                  </a:moveTo>
                  <a:cubicBezTo>
                    <a:pt x="75" y="71"/>
                    <a:pt x="74" y="72"/>
                    <a:pt x="72" y="72"/>
                  </a:cubicBezTo>
                  <a:cubicBezTo>
                    <a:pt x="64" y="72"/>
                    <a:pt x="64" y="72"/>
                    <a:pt x="64" y="72"/>
                  </a:cubicBezTo>
                  <a:cubicBezTo>
                    <a:pt x="56" y="72"/>
                    <a:pt x="52" y="69"/>
                    <a:pt x="51" y="65"/>
                  </a:cubicBezTo>
                  <a:cubicBezTo>
                    <a:pt x="50" y="65"/>
                    <a:pt x="50" y="65"/>
                    <a:pt x="50" y="65"/>
                  </a:cubicBezTo>
                  <a:cubicBezTo>
                    <a:pt x="46" y="70"/>
                    <a:pt x="37" y="74"/>
                    <a:pt x="30" y="74"/>
                  </a:cubicBezTo>
                  <a:cubicBezTo>
                    <a:pt x="9" y="74"/>
                    <a:pt x="0" y="57"/>
                    <a:pt x="0" y="38"/>
                  </a:cubicBezTo>
                  <a:cubicBezTo>
                    <a:pt x="0" y="13"/>
                    <a:pt x="16" y="0"/>
                    <a:pt x="31" y="0"/>
                  </a:cubicBezTo>
                  <a:cubicBezTo>
                    <a:pt x="39" y="0"/>
                    <a:pt x="46" y="4"/>
                    <a:pt x="49" y="8"/>
                  </a:cubicBezTo>
                  <a:cubicBezTo>
                    <a:pt x="49" y="5"/>
                    <a:pt x="49" y="5"/>
                    <a:pt x="49" y="5"/>
                  </a:cubicBezTo>
                  <a:cubicBezTo>
                    <a:pt x="50" y="3"/>
                    <a:pt x="51" y="2"/>
                    <a:pt x="53" y="2"/>
                  </a:cubicBezTo>
                  <a:cubicBezTo>
                    <a:pt x="66" y="2"/>
                    <a:pt x="66" y="2"/>
                    <a:pt x="66" y="2"/>
                  </a:cubicBezTo>
                  <a:cubicBezTo>
                    <a:pt x="68" y="2"/>
                    <a:pt x="69" y="3"/>
                    <a:pt x="69" y="5"/>
                  </a:cubicBezTo>
                  <a:cubicBezTo>
                    <a:pt x="69" y="55"/>
                    <a:pt x="69" y="55"/>
                    <a:pt x="69" y="55"/>
                  </a:cubicBezTo>
                  <a:cubicBezTo>
                    <a:pt x="69" y="56"/>
                    <a:pt x="70" y="57"/>
                    <a:pt x="71" y="57"/>
                  </a:cubicBezTo>
                  <a:cubicBezTo>
                    <a:pt x="72" y="57"/>
                    <a:pt x="72" y="57"/>
                    <a:pt x="72" y="57"/>
                  </a:cubicBezTo>
                  <a:cubicBezTo>
                    <a:pt x="74" y="57"/>
                    <a:pt x="75" y="58"/>
                    <a:pt x="75" y="60"/>
                  </a:cubicBezTo>
                  <a:lnTo>
                    <a:pt x="75" y="69"/>
                  </a:lnTo>
                  <a:close/>
                  <a:moveTo>
                    <a:pt x="48" y="23"/>
                  </a:moveTo>
                  <a:cubicBezTo>
                    <a:pt x="45" y="20"/>
                    <a:pt x="40" y="18"/>
                    <a:pt x="36" y="18"/>
                  </a:cubicBezTo>
                  <a:cubicBezTo>
                    <a:pt x="29" y="18"/>
                    <a:pt x="22" y="23"/>
                    <a:pt x="22" y="37"/>
                  </a:cubicBezTo>
                  <a:cubicBezTo>
                    <a:pt x="22" y="46"/>
                    <a:pt x="25" y="56"/>
                    <a:pt x="35" y="56"/>
                  </a:cubicBezTo>
                  <a:cubicBezTo>
                    <a:pt x="41" y="56"/>
                    <a:pt x="46" y="52"/>
                    <a:pt x="48" y="50"/>
                  </a:cubicBezTo>
                  <a:lnTo>
                    <a:pt x="4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8" name="Freeform 37"/>
            <p:cNvSpPr>
              <a:spLocks noEditPoints="1"/>
            </p:cNvSpPr>
            <p:nvPr userDrawn="1"/>
          </p:nvSpPr>
          <p:spPr bwMode="auto">
            <a:xfrm>
              <a:off x="851" y="126"/>
              <a:ext cx="2354" cy="2363"/>
            </a:xfrm>
            <a:custGeom>
              <a:avLst/>
              <a:gdLst>
                <a:gd name="T0" fmla="*/ 427 w 995"/>
                <a:gd name="T1" fmla="*/ 452 h 998"/>
                <a:gd name="T2" fmla="*/ 297 w 995"/>
                <a:gd name="T3" fmla="*/ 452 h 998"/>
                <a:gd name="T4" fmla="*/ 367 w 995"/>
                <a:gd name="T5" fmla="*/ 384 h 998"/>
                <a:gd name="T6" fmla="*/ 427 w 995"/>
                <a:gd name="T7" fmla="*/ 452 h 998"/>
                <a:gd name="T8" fmla="*/ 995 w 995"/>
                <a:gd name="T9" fmla="*/ 724 h 998"/>
                <a:gd name="T10" fmla="*/ 572 w 995"/>
                <a:gd name="T11" fmla="*/ 866 h 998"/>
                <a:gd name="T12" fmla="*/ 521 w 995"/>
                <a:gd name="T13" fmla="*/ 864 h 998"/>
                <a:gd name="T14" fmla="*/ 517 w 995"/>
                <a:gd name="T15" fmla="*/ 863 h 998"/>
                <a:gd name="T16" fmla="*/ 221 w 995"/>
                <a:gd name="T17" fmla="*/ 995 h 998"/>
                <a:gd name="T18" fmla="*/ 200 w 995"/>
                <a:gd name="T19" fmla="*/ 992 h 998"/>
                <a:gd name="T20" fmla="*/ 194 w 995"/>
                <a:gd name="T21" fmla="*/ 970 h 998"/>
                <a:gd name="T22" fmla="*/ 249 w 995"/>
                <a:gd name="T23" fmla="*/ 790 h 998"/>
                <a:gd name="T24" fmla="*/ 237 w 995"/>
                <a:gd name="T25" fmla="*/ 783 h 998"/>
                <a:gd name="T26" fmla="*/ 0 w 995"/>
                <a:gd name="T27" fmla="*/ 433 h 998"/>
                <a:gd name="T28" fmla="*/ 572 w 995"/>
                <a:gd name="T29" fmla="*/ 0 h 998"/>
                <a:gd name="T30" fmla="*/ 831 w 995"/>
                <a:gd name="T31" fmla="*/ 47 h 998"/>
                <a:gd name="T32" fmla="*/ 831 w 995"/>
                <a:gd name="T33" fmla="*/ 571 h 998"/>
                <a:gd name="T34" fmla="*/ 987 w 995"/>
                <a:gd name="T35" fmla="*/ 724 h 998"/>
                <a:gd name="T36" fmla="*/ 995 w 995"/>
                <a:gd name="T37" fmla="*/ 724 h 998"/>
                <a:gd name="T38" fmla="*/ 541 w 995"/>
                <a:gd name="T39" fmla="*/ 492 h 998"/>
                <a:gd name="T40" fmla="*/ 494 w 995"/>
                <a:gd name="T41" fmla="*/ 342 h 998"/>
                <a:gd name="T42" fmla="*/ 374 w 995"/>
                <a:gd name="T43" fmla="*/ 292 h 998"/>
                <a:gd name="T44" fmla="*/ 172 w 995"/>
                <a:gd name="T45" fmla="*/ 493 h 998"/>
                <a:gd name="T46" fmla="*/ 375 w 995"/>
                <a:gd name="T47" fmla="*/ 694 h 998"/>
                <a:gd name="T48" fmla="*/ 516 w 995"/>
                <a:gd name="T49" fmla="*/ 668 h 998"/>
                <a:gd name="T50" fmla="*/ 531 w 995"/>
                <a:gd name="T51" fmla="*/ 651 h 998"/>
                <a:gd name="T52" fmla="*/ 516 w 995"/>
                <a:gd name="T53" fmla="*/ 590 h 998"/>
                <a:gd name="T54" fmla="*/ 504 w 995"/>
                <a:gd name="T55" fmla="*/ 579 h 998"/>
                <a:gd name="T56" fmla="*/ 494 w 995"/>
                <a:gd name="T57" fmla="*/ 581 h 998"/>
                <a:gd name="T58" fmla="*/ 396 w 995"/>
                <a:gd name="T59" fmla="*/ 602 h 998"/>
                <a:gd name="T60" fmla="*/ 295 w 995"/>
                <a:gd name="T61" fmla="*/ 527 h 998"/>
                <a:gd name="T62" fmla="*/ 514 w 995"/>
                <a:gd name="T63" fmla="*/ 527 h 998"/>
                <a:gd name="T64" fmla="*/ 541 w 995"/>
                <a:gd name="T65" fmla="*/ 502 h 998"/>
                <a:gd name="T66" fmla="*/ 541 w 995"/>
                <a:gd name="T67" fmla="*/ 492 h 998"/>
                <a:gd name="T68" fmla="*/ 720 w 995"/>
                <a:gd name="T69" fmla="*/ 160 h 998"/>
                <a:gd name="T70" fmla="*/ 705 w 995"/>
                <a:gd name="T71" fmla="*/ 141 h 998"/>
                <a:gd name="T72" fmla="*/ 627 w 995"/>
                <a:gd name="T73" fmla="*/ 151 h 998"/>
                <a:gd name="T74" fmla="*/ 609 w 995"/>
                <a:gd name="T75" fmla="*/ 172 h 998"/>
                <a:gd name="T76" fmla="*/ 609 w 995"/>
                <a:gd name="T77" fmla="*/ 653 h 998"/>
                <a:gd name="T78" fmla="*/ 630 w 995"/>
                <a:gd name="T79" fmla="*/ 675 h 998"/>
                <a:gd name="T80" fmla="*/ 702 w 995"/>
                <a:gd name="T81" fmla="*/ 675 h 998"/>
                <a:gd name="T82" fmla="*/ 720 w 995"/>
                <a:gd name="T83" fmla="*/ 653 h 998"/>
                <a:gd name="T84" fmla="*/ 720 w 995"/>
                <a:gd name="T85" fmla="*/ 160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95" h="998">
                  <a:moveTo>
                    <a:pt x="427" y="452"/>
                  </a:moveTo>
                  <a:cubicBezTo>
                    <a:pt x="297" y="452"/>
                    <a:pt x="297" y="452"/>
                    <a:pt x="297" y="452"/>
                  </a:cubicBezTo>
                  <a:cubicBezTo>
                    <a:pt x="302" y="415"/>
                    <a:pt x="328" y="384"/>
                    <a:pt x="367" y="384"/>
                  </a:cubicBezTo>
                  <a:cubicBezTo>
                    <a:pt x="407" y="384"/>
                    <a:pt x="427" y="415"/>
                    <a:pt x="427" y="452"/>
                  </a:cubicBezTo>
                  <a:moveTo>
                    <a:pt x="995" y="724"/>
                  </a:moveTo>
                  <a:cubicBezTo>
                    <a:pt x="890" y="811"/>
                    <a:pt x="739" y="866"/>
                    <a:pt x="572" y="866"/>
                  </a:cubicBezTo>
                  <a:cubicBezTo>
                    <a:pt x="556" y="866"/>
                    <a:pt x="539" y="865"/>
                    <a:pt x="521" y="864"/>
                  </a:cubicBezTo>
                  <a:cubicBezTo>
                    <a:pt x="517" y="863"/>
                    <a:pt x="517" y="863"/>
                    <a:pt x="517" y="863"/>
                  </a:cubicBezTo>
                  <a:cubicBezTo>
                    <a:pt x="221" y="995"/>
                    <a:pt x="221" y="995"/>
                    <a:pt x="221" y="995"/>
                  </a:cubicBezTo>
                  <a:cubicBezTo>
                    <a:pt x="214" y="998"/>
                    <a:pt x="206" y="997"/>
                    <a:pt x="200" y="992"/>
                  </a:cubicBezTo>
                  <a:cubicBezTo>
                    <a:pt x="194" y="986"/>
                    <a:pt x="191" y="978"/>
                    <a:pt x="194" y="970"/>
                  </a:cubicBezTo>
                  <a:cubicBezTo>
                    <a:pt x="249" y="790"/>
                    <a:pt x="249" y="790"/>
                    <a:pt x="249" y="790"/>
                  </a:cubicBezTo>
                  <a:cubicBezTo>
                    <a:pt x="237" y="783"/>
                    <a:pt x="237" y="783"/>
                    <a:pt x="237" y="783"/>
                  </a:cubicBezTo>
                  <a:cubicBezTo>
                    <a:pt x="89" y="702"/>
                    <a:pt x="0" y="571"/>
                    <a:pt x="0" y="433"/>
                  </a:cubicBezTo>
                  <a:cubicBezTo>
                    <a:pt x="0" y="194"/>
                    <a:pt x="257" y="0"/>
                    <a:pt x="572" y="0"/>
                  </a:cubicBezTo>
                  <a:cubicBezTo>
                    <a:pt x="665" y="0"/>
                    <a:pt x="753" y="17"/>
                    <a:pt x="831" y="47"/>
                  </a:cubicBezTo>
                  <a:cubicBezTo>
                    <a:pt x="831" y="571"/>
                    <a:pt x="831" y="571"/>
                    <a:pt x="831" y="571"/>
                  </a:cubicBezTo>
                  <a:cubicBezTo>
                    <a:pt x="831" y="655"/>
                    <a:pt x="901" y="724"/>
                    <a:pt x="987" y="724"/>
                  </a:cubicBezTo>
                  <a:lnTo>
                    <a:pt x="995" y="724"/>
                  </a:lnTo>
                  <a:close/>
                  <a:moveTo>
                    <a:pt x="541" y="492"/>
                  </a:moveTo>
                  <a:cubicBezTo>
                    <a:pt x="541" y="437"/>
                    <a:pt x="534" y="383"/>
                    <a:pt x="494" y="342"/>
                  </a:cubicBezTo>
                  <a:cubicBezTo>
                    <a:pt x="466" y="311"/>
                    <a:pt x="424" y="292"/>
                    <a:pt x="374" y="292"/>
                  </a:cubicBezTo>
                  <a:cubicBezTo>
                    <a:pt x="254" y="292"/>
                    <a:pt x="172" y="372"/>
                    <a:pt x="172" y="493"/>
                  </a:cubicBezTo>
                  <a:cubicBezTo>
                    <a:pt x="172" y="618"/>
                    <a:pt x="250" y="694"/>
                    <a:pt x="375" y="694"/>
                  </a:cubicBezTo>
                  <a:cubicBezTo>
                    <a:pt x="420" y="694"/>
                    <a:pt x="475" y="687"/>
                    <a:pt x="516" y="668"/>
                  </a:cubicBezTo>
                  <a:cubicBezTo>
                    <a:pt x="524" y="664"/>
                    <a:pt x="531" y="661"/>
                    <a:pt x="531" y="651"/>
                  </a:cubicBezTo>
                  <a:cubicBezTo>
                    <a:pt x="531" y="639"/>
                    <a:pt x="519" y="603"/>
                    <a:pt x="516" y="590"/>
                  </a:cubicBezTo>
                  <a:cubicBezTo>
                    <a:pt x="515" y="583"/>
                    <a:pt x="511" y="579"/>
                    <a:pt x="504" y="579"/>
                  </a:cubicBezTo>
                  <a:cubicBezTo>
                    <a:pt x="500" y="579"/>
                    <a:pt x="497" y="580"/>
                    <a:pt x="494" y="581"/>
                  </a:cubicBezTo>
                  <a:cubicBezTo>
                    <a:pt x="463" y="594"/>
                    <a:pt x="430" y="602"/>
                    <a:pt x="396" y="602"/>
                  </a:cubicBezTo>
                  <a:cubicBezTo>
                    <a:pt x="348" y="602"/>
                    <a:pt x="304" y="576"/>
                    <a:pt x="295" y="527"/>
                  </a:cubicBezTo>
                  <a:cubicBezTo>
                    <a:pt x="514" y="527"/>
                    <a:pt x="514" y="527"/>
                    <a:pt x="514" y="527"/>
                  </a:cubicBezTo>
                  <a:cubicBezTo>
                    <a:pt x="533" y="527"/>
                    <a:pt x="541" y="521"/>
                    <a:pt x="541" y="502"/>
                  </a:cubicBezTo>
                  <a:lnTo>
                    <a:pt x="541" y="492"/>
                  </a:lnTo>
                  <a:close/>
                  <a:moveTo>
                    <a:pt x="720" y="160"/>
                  </a:moveTo>
                  <a:cubicBezTo>
                    <a:pt x="720" y="148"/>
                    <a:pt x="715" y="141"/>
                    <a:pt x="705" y="141"/>
                  </a:cubicBezTo>
                  <a:cubicBezTo>
                    <a:pt x="627" y="151"/>
                    <a:pt x="627" y="151"/>
                    <a:pt x="627" y="151"/>
                  </a:cubicBezTo>
                  <a:cubicBezTo>
                    <a:pt x="616" y="152"/>
                    <a:pt x="609" y="157"/>
                    <a:pt x="609" y="172"/>
                  </a:cubicBezTo>
                  <a:cubicBezTo>
                    <a:pt x="609" y="653"/>
                    <a:pt x="609" y="653"/>
                    <a:pt x="609" y="653"/>
                  </a:cubicBezTo>
                  <a:cubicBezTo>
                    <a:pt x="609" y="667"/>
                    <a:pt x="618" y="675"/>
                    <a:pt x="630" y="675"/>
                  </a:cubicBezTo>
                  <a:cubicBezTo>
                    <a:pt x="702" y="675"/>
                    <a:pt x="702" y="675"/>
                    <a:pt x="702" y="675"/>
                  </a:cubicBezTo>
                  <a:cubicBezTo>
                    <a:pt x="713" y="675"/>
                    <a:pt x="720" y="667"/>
                    <a:pt x="720" y="653"/>
                  </a:cubicBezTo>
                  <a:lnTo>
                    <a:pt x="720"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sp>
        <p:nvSpPr>
          <p:cNvPr id="354" name="Subtitle 2"/>
          <p:cNvSpPr>
            <a:spLocks noGrp="1"/>
          </p:cNvSpPr>
          <p:nvPr>
            <p:ph type="subTitle" idx="1" hasCustomPrompt="1"/>
          </p:nvPr>
        </p:nvSpPr>
        <p:spPr>
          <a:xfrm>
            <a:off x="927924" y="2829067"/>
            <a:ext cx="4462780" cy="461165"/>
          </a:xfrm>
        </p:spPr>
        <p:txBody>
          <a:bodyPr/>
          <a:lstStyle>
            <a:lvl1pPr marL="0" indent="0" algn="l">
              <a:buNone/>
              <a:defRPr sz="24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Second line heading light</a:t>
            </a:r>
            <a:endParaRPr lang="en-US" dirty="0"/>
          </a:p>
        </p:txBody>
      </p:sp>
      <p:sp>
        <p:nvSpPr>
          <p:cNvPr id="355" name="Title 1"/>
          <p:cNvSpPr>
            <a:spLocks noGrp="1"/>
          </p:cNvSpPr>
          <p:nvPr>
            <p:ph type="ctrTitle" hasCustomPrompt="1"/>
          </p:nvPr>
        </p:nvSpPr>
        <p:spPr>
          <a:xfrm>
            <a:off x="927924" y="1655309"/>
            <a:ext cx="4480956" cy="1257177"/>
          </a:xfrm>
        </p:spPr>
        <p:txBody>
          <a:bodyPr anchor="b"/>
          <a:lstStyle>
            <a:lvl1pPr algn="l">
              <a:defRPr sz="2400">
                <a:solidFill>
                  <a:schemeClr val="bg1"/>
                </a:solidFill>
              </a:defRPr>
            </a:lvl1pPr>
          </a:lstStyle>
          <a:p>
            <a:r>
              <a:rPr lang="en-US" dirty="0" smtClean="0"/>
              <a:t>Presentation heading</a:t>
            </a:r>
            <a:endParaRPr lang="en-US" dirty="0"/>
          </a:p>
        </p:txBody>
      </p:sp>
      <p:sp>
        <p:nvSpPr>
          <p:cNvPr id="356" name="Text Placeholder 14"/>
          <p:cNvSpPr>
            <a:spLocks noGrp="1"/>
          </p:cNvSpPr>
          <p:nvPr>
            <p:ph type="body" sz="quarter" idx="13" hasCustomPrompt="1"/>
          </p:nvPr>
        </p:nvSpPr>
        <p:spPr>
          <a:xfrm>
            <a:off x="927924" y="3258884"/>
            <a:ext cx="4462780" cy="510009"/>
          </a:xfrm>
        </p:spPr>
        <p:txBody>
          <a:bodyPr/>
          <a:lstStyle>
            <a:lvl1pPr>
              <a:defRPr sz="1100" b="0">
                <a:solidFill>
                  <a:schemeClr val="bg1"/>
                </a:solidFill>
              </a:defRPr>
            </a:lvl1pPr>
          </a:lstStyle>
          <a:p>
            <a:pPr lvl="0"/>
            <a:r>
              <a:rPr lang="en-US" dirty="0" smtClean="0"/>
              <a:t>Subheading line goes here</a:t>
            </a:r>
          </a:p>
        </p:txBody>
      </p:sp>
    </p:spTree>
    <p:extLst>
      <p:ext uri="{BB962C8B-B14F-4D97-AF65-F5344CB8AC3E}">
        <p14:creationId xmlns:p14="http://schemas.microsoft.com/office/powerpoint/2010/main" val="277565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5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gradFill>
          <a:gsLst>
            <a:gs pos="43000">
              <a:srgbClr val="43B47C"/>
            </a:gs>
            <a:gs pos="0">
              <a:schemeClr val="accent4"/>
            </a:gs>
            <a:gs pos="100000">
              <a:schemeClr val="accent1"/>
            </a:gs>
          </a:gsLst>
          <a:lin ang="0" scaled="1"/>
        </a:gradFill>
        <a:effectLst/>
      </p:bgPr>
    </p:bg>
    <p:spTree>
      <p:nvGrpSpPr>
        <p:cNvPr id="1" name=""/>
        <p:cNvGrpSpPr/>
        <p:nvPr/>
      </p:nvGrpSpPr>
      <p:grpSpPr>
        <a:xfrm>
          <a:off x="0" y="0"/>
          <a:ext cx="0" cy="0"/>
          <a:chOff x="0" y="0"/>
          <a:chExt cx="0" cy="0"/>
        </a:xfrm>
      </p:grpSpPr>
      <p:sp>
        <p:nvSpPr>
          <p:cNvPr id="13" name="Freeform 5"/>
          <p:cNvSpPr>
            <a:spLocks/>
          </p:cNvSpPr>
          <p:nvPr userDrawn="1"/>
        </p:nvSpPr>
        <p:spPr bwMode="auto">
          <a:xfrm>
            <a:off x="0" y="0"/>
            <a:ext cx="7130341" cy="4866358"/>
          </a:xfrm>
          <a:custGeom>
            <a:avLst/>
            <a:gdLst>
              <a:gd name="T0" fmla="*/ 0 w 2245"/>
              <a:gd name="T1" fmla="*/ 0 h 1531"/>
              <a:gd name="T2" fmla="*/ 0 w 2245"/>
              <a:gd name="T3" fmla="*/ 829 h 1531"/>
              <a:gd name="T4" fmla="*/ 331 w 2245"/>
              <a:gd name="T5" fmla="*/ 1086 h 1531"/>
              <a:gd name="T6" fmla="*/ 214 w 2245"/>
              <a:gd name="T7" fmla="*/ 1472 h 1531"/>
              <a:gd name="T8" fmla="*/ 226 w 2245"/>
              <a:gd name="T9" fmla="*/ 1517 h 1531"/>
              <a:gd name="T10" fmla="*/ 273 w 2245"/>
              <a:gd name="T11" fmla="*/ 1524 h 1531"/>
              <a:gd name="T12" fmla="*/ 903 w 2245"/>
              <a:gd name="T13" fmla="*/ 1243 h 1531"/>
              <a:gd name="T14" fmla="*/ 1023 w 2245"/>
              <a:gd name="T15" fmla="*/ 1248 h 1531"/>
              <a:gd name="T16" fmla="*/ 2245 w 2245"/>
              <a:gd name="T17" fmla="*/ 323 h 1531"/>
              <a:gd name="T18" fmla="*/ 2169 w 2245"/>
              <a:gd name="T19" fmla="*/ 0 h 1531"/>
              <a:gd name="T20" fmla="*/ 0 w 2245"/>
              <a:gd name="T21" fmla="*/ 0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5" h="1531">
                <a:moveTo>
                  <a:pt x="0" y="0"/>
                </a:moveTo>
                <a:cubicBezTo>
                  <a:pt x="0" y="829"/>
                  <a:pt x="0" y="829"/>
                  <a:pt x="0" y="829"/>
                </a:cubicBezTo>
                <a:cubicBezTo>
                  <a:pt x="87" y="930"/>
                  <a:pt x="200" y="1017"/>
                  <a:pt x="331" y="1086"/>
                </a:cubicBezTo>
                <a:cubicBezTo>
                  <a:pt x="214" y="1472"/>
                  <a:pt x="214" y="1472"/>
                  <a:pt x="214" y="1472"/>
                </a:cubicBezTo>
                <a:cubicBezTo>
                  <a:pt x="209" y="1489"/>
                  <a:pt x="213" y="1506"/>
                  <a:pt x="226" y="1517"/>
                </a:cubicBezTo>
                <a:cubicBezTo>
                  <a:pt x="239" y="1529"/>
                  <a:pt x="257" y="1531"/>
                  <a:pt x="273" y="1524"/>
                </a:cubicBezTo>
                <a:cubicBezTo>
                  <a:pt x="903" y="1243"/>
                  <a:pt x="903" y="1243"/>
                  <a:pt x="903" y="1243"/>
                </a:cubicBezTo>
                <a:cubicBezTo>
                  <a:pt x="943" y="1246"/>
                  <a:pt x="983" y="1248"/>
                  <a:pt x="1023" y="1248"/>
                </a:cubicBezTo>
                <a:cubicBezTo>
                  <a:pt x="1698" y="1248"/>
                  <a:pt x="2245" y="834"/>
                  <a:pt x="2245" y="323"/>
                </a:cubicBezTo>
                <a:cubicBezTo>
                  <a:pt x="2245" y="209"/>
                  <a:pt x="2218" y="101"/>
                  <a:pt x="2169" y="0"/>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3" name="Text Placeholder 2"/>
          <p:cNvSpPr>
            <a:spLocks noGrp="1"/>
          </p:cNvSpPr>
          <p:nvPr>
            <p:ph type="body" idx="1" hasCustomPrompt="1"/>
          </p:nvPr>
        </p:nvSpPr>
        <p:spPr>
          <a:xfrm>
            <a:off x="959168" y="1194198"/>
            <a:ext cx="5270944" cy="500255"/>
          </a:xfrm>
        </p:spPr>
        <p:txBody>
          <a:bodyPr/>
          <a:lstStyle>
            <a:lvl1pPr marL="0" indent="0">
              <a:buNone/>
              <a:defRPr sz="2300" b="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divider slide heading light</a:t>
            </a:r>
          </a:p>
        </p:txBody>
      </p:sp>
      <p:sp>
        <p:nvSpPr>
          <p:cNvPr id="2" name="Title 1"/>
          <p:cNvSpPr>
            <a:spLocks noGrp="1"/>
          </p:cNvSpPr>
          <p:nvPr>
            <p:ph type="title" hasCustomPrompt="1"/>
          </p:nvPr>
        </p:nvSpPr>
        <p:spPr>
          <a:xfrm>
            <a:off x="959168" y="771924"/>
            <a:ext cx="5270944" cy="494888"/>
          </a:xfrm>
        </p:spPr>
        <p:txBody>
          <a:bodyPr anchor="b">
            <a:noAutofit/>
          </a:bodyPr>
          <a:lstStyle>
            <a:lvl1pPr>
              <a:defRPr sz="2300">
                <a:solidFill>
                  <a:schemeClr val="accent1"/>
                </a:solidFill>
              </a:defRPr>
            </a:lvl1pPr>
          </a:lstStyle>
          <a:p>
            <a:r>
              <a:rPr lang="en-US" dirty="0" smtClean="0"/>
              <a:t>Divider slide heading bold</a:t>
            </a:r>
            <a:endParaRPr lang="en-US" dirty="0"/>
          </a:p>
        </p:txBody>
      </p:sp>
      <p:sp>
        <p:nvSpPr>
          <p:cNvPr id="15" name="Text Placeholder 14"/>
          <p:cNvSpPr>
            <a:spLocks noGrp="1"/>
          </p:cNvSpPr>
          <p:nvPr>
            <p:ph type="body" sz="quarter" idx="13" hasCustomPrompt="1"/>
          </p:nvPr>
        </p:nvSpPr>
        <p:spPr>
          <a:xfrm>
            <a:off x="958850" y="1712327"/>
            <a:ext cx="5270500" cy="510009"/>
          </a:xfrm>
        </p:spPr>
        <p:txBody>
          <a:bodyPr/>
          <a:lstStyle>
            <a:lvl1pPr>
              <a:defRPr b="0" baseline="0">
                <a:solidFill>
                  <a:schemeClr val="accent1"/>
                </a:solidFill>
              </a:defRPr>
            </a:lvl1pPr>
          </a:lstStyle>
          <a:p>
            <a:pPr lvl="0"/>
            <a:r>
              <a:rPr lang="en-US" dirty="0" smtClean="0"/>
              <a:t>Subheading line goes here</a:t>
            </a:r>
          </a:p>
        </p:txBody>
      </p:sp>
      <p:grpSp>
        <p:nvGrpSpPr>
          <p:cNvPr id="16" name="Group 40"/>
          <p:cNvGrpSpPr>
            <a:grpSpLocks noChangeAspect="1"/>
          </p:cNvGrpSpPr>
          <p:nvPr userDrawn="1"/>
        </p:nvGrpSpPr>
        <p:grpSpPr bwMode="auto">
          <a:xfrm>
            <a:off x="4703476" y="4387223"/>
            <a:ext cx="939707" cy="422676"/>
            <a:chOff x="-7876" y="-3217"/>
            <a:chExt cx="21512" cy="9676"/>
          </a:xfrm>
          <a:solidFill>
            <a:schemeClr val="bg1"/>
          </a:solidFill>
        </p:grpSpPr>
        <p:grpSp>
          <p:nvGrpSpPr>
            <p:cNvPr id="17" name="Group 241"/>
            <p:cNvGrpSpPr>
              <a:grpSpLocks/>
            </p:cNvGrpSpPr>
            <p:nvPr userDrawn="1"/>
          </p:nvGrpSpPr>
          <p:grpSpPr bwMode="auto">
            <a:xfrm>
              <a:off x="-4263" y="-3217"/>
              <a:ext cx="14241" cy="7144"/>
              <a:chOff x="-4263" y="-3217"/>
              <a:chExt cx="14241" cy="7144"/>
            </a:xfrm>
            <a:grpFill/>
          </p:grpSpPr>
          <p:sp>
            <p:nvSpPr>
              <p:cNvPr id="60" name="Freeform 41"/>
              <p:cNvSpPr>
                <a:spLocks noEditPoints="1"/>
              </p:cNvSpPr>
              <p:nvPr userDrawn="1"/>
            </p:nvSpPr>
            <p:spPr bwMode="auto">
              <a:xfrm>
                <a:off x="-4263" y="2882"/>
                <a:ext cx="1061" cy="1022"/>
              </a:xfrm>
              <a:custGeom>
                <a:avLst/>
                <a:gdLst>
                  <a:gd name="T0" fmla="*/ 261 w 449"/>
                  <a:gd name="T1" fmla="*/ 311 h 432"/>
                  <a:gd name="T2" fmla="*/ 111 w 449"/>
                  <a:gd name="T3" fmla="*/ 311 h 432"/>
                  <a:gd name="T4" fmla="*/ 93 w 449"/>
                  <a:gd name="T5" fmla="*/ 352 h 432"/>
                  <a:gd name="T6" fmla="*/ 85 w 449"/>
                  <a:gd name="T7" fmla="*/ 386 h 432"/>
                  <a:gd name="T8" fmla="*/ 99 w 449"/>
                  <a:gd name="T9" fmla="*/ 413 h 432"/>
                  <a:gd name="T10" fmla="*/ 141 w 449"/>
                  <a:gd name="T11" fmla="*/ 420 h 432"/>
                  <a:gd name="T12" fmla="*/ 141 w 449"/>
                  <a:gd name="T13" fmla="*/ 432 h 432"/>
                  <a:gd name="T14" fmla="*/ 0 w 449"/>
                  <a:gd name="T15" fmla="*/ 432 h 432"/>
                  <a:gd name="T16" fmla="*/ 0 w 449"/>
                  <a:gd name="T17" fmla="*/ 420 h 432"/>
                  <a:gd name="T18" fmla="*/ 37 w 449"/>
                  <a:gd name="T19" fmla="*/ 401 h 432"/>
                  <a:gd name="T20" fmla="*/ 74 w 449"/>
                  <a:gd name="T21" fmla="*/ 337 h 432"/>
                  <a:gd name="T22" fmla="*/ 225 w 449"/>
                  <a:gd name="T23" fmla="*/ 0 h 432"/>
                  <a:gd name="T24" fmla="*/ 231 w 449"/>
                  <a:gd name="T25" fmla="*/ 0 h 432"/>
                  <a:gd name="T26" fmla="*/ 383 w 449"/>
                  <a:gd name="T27" fmla="*/ 347 h 432"/>
                  <a:gd name="T28" fmla="*/ 419 w 449"/>
                  <a:gd name="T29" fmla="*/ 409 h 432"/>
                  <a:gd name="T30" fmla="*/ 449 w 449"/>
                  <a:gd name="T31" fmla="*/ 420 h 432"/>
                  <a:gd name="T32" fmla="*/ 449 w 449"/>
                  <a:gd name="T33" fmla="*/ 432 h 432"/>
                  <a:gd name="T34" fmla="*/ 245 w 449"/>
                  <a:gd name="T35" fmla="*/ 432 h 432"/>
                  <a:gd name="T36" fmla="*/ 245 w 449"/>
                  <a:gd name="T37" fmla="*/ 420 h 432"/>
                  <a:gd name="T38" fmla="*/ 253 w 449"/>
                  <a:gd name="T39" fmla="*/ 420 h 432"/>
                  <a:gd name="T40" fmla="*/ 288 w 449"/>
                  <a:gd name="T41" fmla="*/ 413 h 432"/>
                  <a:gd name="T42" fmla="*/ 294 w 449"/>
                  <a:gd name="T43" fmla="*/ 399 h 432"/>
                  <a:gd name="T44" fmla="*/ 293 w 449"/>
                  <a:gd name="T45" fmla="*/ 387 h 432"/>
                  <a:gd name="T46" fmla="*/ 283 w 449"/>
                  <a:gd name="T47" fmla="*/ 364 h 432"/>
                  <a:gd name="T48" fmla="*/ 261 w 449"/>
                  <a:gd name="T49" fmla="*/ 311 h 432"/>
                  <a:gd name="T50" fmla="*/ 250 w 449"/>
                  <a:gd name="T51" fmla="*/ 288 h 432"/>
                  <a:gd name="T52" fmla="*/ 187 w 449"/>
                  <a:gd name="T53" fmla="*/ 142 h 432"/>
                  <a:gd name="T54" fmla="*/ 122 w 449"/>
                  <a:gd name="T55" fmla="*/ 288 h 432"/>
                  <a:gd name="T56" fmla="*/ 250 w 449"/>
                  <a:gd name="T57" fmla="*/ 288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9" h="432">
                    <a:moveTo>
                      <a:pt x="261" y="311"/>
                    </a:moveTo>
                    <a:cubicBezTo>
                      <a:pt x="111" y="311"/>
                      <a:pt x="111" y="311"/>
                      <a:pt x="111" y="311"/>
                    </a:cubicBezTo>
                    <a:cubicBezTo>
                      <a:pt x="93" y="352"/>
                      <a:pt x="93" y="352"/>
                      <a:pt x="93" y="352"/>
                    </a:cubicBezTo>
                    <a:cubicBezTo>
                      <a:pt x="88" y="366"/>
                      <a:pt x="85" y="377"/>
                      <a:pt x="85" y="386"/>
                    </a:cubicBezTo>
                    <a:cubicBezTo>
                      <a:pt x="85" y="398"/>
                      <a:pt x="90" y="407"/>
                      <a:pt x="99" y="413"/>
                    </a:cubicBezTo>
                    <a:cubicBezTo>
                      <a:pt x="105" y="416"/>
                      <a:pt x="119" y="418"/>
                      <a:pt x="141" y="420"/>
                    </a:cubicBezTo>
                    <a:cubicBezTo>
                      <a:pt x="141" y="432"/>
                      <a:pt x="141" y="432"/>
                      <a:pt x="141" y="432"/>
                    </a:cubicBezTo>
                    <a:cubicBezTo>
                      <a:pt x="0" y="432"/>
                      <a:pt x="0" y="432"/>
                      <a:pt x="0" y="432"/>
                    </a:cubicBezTo>
                    <a:cubicBezTo>
                      <a:pt x="0" y="420"/>
                      <a:pt x="0" y="420"/>
                      <a:pt x="0" y="420"/>
                    </a:cubicBezTo>
                    <a:cubicBezTo>
                      <a:pt x="15" y="418"/>
                      <a:pt x="28" y="412"/>
                      <a:pt x="37" y="401"/>
                    </a:cubicBezTo>
                    <a:cubicBezTo>
                      <a:pt x="47" y="391"/>
                      <a:pt x="59" y="370"/>
                      <a:pt x="74" y="337"/>
                    </a:cubicBezTo>
                    <a:cubicBezTo>
                      <a:pt x="225" y="0"/>
                      <a:pt x="225" y="0"/>
                      <a:pt x="225" y="0"/>
                    </a:cubicBezTo>
                    <a:cubicBezTo>
                      <a:pt x="231" y="0"/>
                      <a:pt x="231" y="0"/>
                      <a:pt x="231" y="0"/>
                    </a:cubicBezTo>
                    <a:cubicBezTo>
                      <a:pt x="383" y="347"/>
                      <a:pt x="383" y="347"/>
                      <a:pt x="383" y="347"/>
                    </a:cubicBezTo>
                    <a:cubicBezTo>
                      <a:pt x="398" y="380"/>
                      <a:pt x="410" y="400"/>
                      <a:pt x="419" y="409"/>
                    </a:cubicBezTo>
                    <a:cubicBezTo>
                      <a:pt x="426" y="415"/>
                      <a:pt x="436" y="419"/>
                      <a:pt x="449" y="420"/>
                    </a:cubicBezTo>
                    <a:cubicBezTo>
                      <a:pt x="449" y="432"/>
                      <a:pt x="449" y="432"/>
                      <a:pt x="449" y="432"/>
                    </a:cubicBezTo>
                    <a:cubicBezTo>
                      <a:pt x="245" y="432"/>
                      <a:pt x="245" y="432"/>
                      <a:pt x="245" y="432"/>
                    </a:cubicBezTo>
                    <a:cubicBezTo>
                      <a:pt x="245" y="420"/>
                      <a:pt x="245" y="420"/>
                      <a:pt x="245" y="420"/>
                    </a:cubicBezTo>
                    <a:cubicBezTo>
                      <a:pt x="253" y="420"/>
                      <a:pt x="253" y="420"/>
                      <a:pt x="253" y="420"/>
                    </a:cubicBezTo>
                    <a:cubicBezTo>
                      <a:pt x="269" y="420"/>
                      <a:pt x="281" y="418"/>
                      <a:pt x="288" y="413"/>
                    </a:cubicBezTo>
                    <a:cubicBezTo>
                      <a:pt x="292" y="410"/>
                      <a:pt x="294" y="405"/>
                      <a:pt x="294" y="399"/>
                    </a:cubicBezTo>
                    <a:cubicBezTo>
                      <a:pt x="294" y="395"/>
                      <a:pt x="294" y="391"/>
                      <a:pt x="293" y="387"/>
                    </a:cubicBezTo>
                    <a:cubicBezTo>
                      <a:pt x="292" y="385"/>
                      <a:pt x="289" y="378"/>
                      <a:pt x="283" y="364"/>
                    </a:cubicBezTo>
                    <a:cubicBezTo>
                      <a:pt x="261" y="311"/>
                      <a:pt x="261" y="311"/>
                      <a:pt x="261" y="311"/>
                    </a:cubicBezTo>
                    <a:close/>
                    <a:moveTo>
                      <a:pt x="250" y="288"/>
                    </a:moveTo>
                    <a:cubicBezTo>
                      <a:pt x="187" y="142"/>
                      <a:pt x="187" y="142"/>
                      <a:pt x="187" y="142"/>
                    </a:cubicBezTo>
                    <a:cubicBezTo>
                      <a:pt x="122" y="288"/>
                      <a:pt x="122" y="288"/>
                      <a:pt x="122" y="288"/>
                    </a:cubicBezTo>
                    <a:cubicBezTo>
                      <a:pt x="250" y="288"/>
                      <a:pt x="250" y="288"/>
                      <a:pt x="250"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1" name="Freeform 42"/>
              <p:cNvSpPr>
                <a:spLocks/>
              </p:cNvSpPr>
              <p:nvPr userDrawn="1"/>
            </p:nvSpPr>
            <p:spPr bwMode="auto">
              <a:xfrm>
                <a:off x="-3259" y="3213"/>
                <a:ext cx="744" cy="710"/>
              </a:xfrm>
              <a:custGeom>
                <a:avLst/>
                <a:gdLst>
                  <a:gd name="T0" fmla="*/ 284 w 315"/>
                  <a:gd name="T1" fmla="*/ 0 h 300"/>
                  <a:gd name="T2" fmla="*/ 284 w 315"/>
                  <a:gd name="T3" fmla="*/ 228 h 300"/>
                  <a:gd name="T4" fmla="*/ 290 w 315"/>
                  <a:gd name="T5" fmla="*/ 270 h 300"/>
                  <a:gd name="T6" fmla="*/ 315 w 315"/>
                  <a:gd name="T7" fmla="*/ 280 h 300"/>
                  <a:gd name="T8" fmla="*/ 315 w 315"/>
                  <a:gd name="T9" fmla="*/ 292 h 300"/>
                  <a:gd name="T10" fmla="*/ 196 w 315"/>
                  <a:gd name="T11" fmla="*/ 292 h 300"/>
                  <a:gd name="T12" fmla="*/ 196 w 315"/>
                  <a:gd name="T13" fmla="*/ 253 h 300"/>
                  <a:gd name="T14" fmla="*/ 154 w 315"/>
                  <a:gd name="T15" fmla="*/ 289 h 300"/>
                  <a:gd name="T16" fmla="*/ 108 w 315"/>
                  <a:gd name="T17" fmla="*/ 300 h 300"/>
                  <a:gd name="T18" fmla="*/ 64 w 315"/>
                  <a:gd name="T19" fmla="*/ 285 h 300"/>
                  <a:gd name="T20" fmla="*/ 38 w 315"/>
                  <a:gd name="T21" fmla="*/ 250 h 300"/>
                  <a:gd name="T22" fmla="*/ 31 w 315"/>
                  <a:gd name="T23" fmla="*/ 179 h 300"/>
                  <a:gd name="T24" fmla="*/ 31 w 315"/>
                  <a:gd name="T25" fmla="*/ 63 h 300"/>
                  <a:gd name="T26" fmla="*/ 25 w 315"/>
                  <a:gd name="T27" fmla="*/ 22 h 300"/>
                  <a:gd name="T28" fmla="*/ 0 w 315"/>
                  <a:gd name="T29" fmla="*/ 11 h 300"/>
                  <a:gd name="T30" fmla="*/ 0 w 315"/>
                  <a:gd name="T31" fmla="*/ 0 h 300"/>
                  <a:gd name="T32" fmla="*/ 119 w 315"/>
                  <a:gd name="T33" fmla="*/ 0 h 300"/>
                  <a:gd name="T34" fmla="*/ 119 w 315"/>
                  <a:gd name="T35" fmla="*/ 199 h 300"/>
                  <a:gd name="T36" fmla="*/ 122 w 315"/>
                  <a:gd name="T37" fmla="*/ 240 h 300"/>
                  <a:gd name="T38" fmla="*/ 131 w 315"/>
                  <a:gd name="T39" fmla="*/ 253 h 300"/>
                  <a:gd name="T40" fmla="*/ 146 w 315"/>
                  <a:gd name="T41" fmla="*/ 258 h 300"/>
                  <a:gd name="T42" fmla="*/ 166 w 315"/>
                  <a:gd name="T43" fmla="*/ 252 h 300"/>
                  <a:gd name="T44" fmla="*/ 196 w 315"/>
                  <a:gd name="T45" fmla="*/ 219 h 300"/>
                  <a:gd name="T46" fmla="*/ 196 w 315"/>
                  <a:gd name="T47" fmla="*/ 63 h 300"/>
                  <a:gd name="T48" fmla="*/ 190 w 315"/>
                  <a:gd name="T49" fmla="*/ 22 h 300"/>
                  <a:gd name="T50" fmla="*/ 165 w 315"/>
                  <a:gd name="T51" fmla="*/ 11 h 300"/>
                  <a:gd name="T52" fmla="*/ 165 w 315"/>
                  <a:gd name="T53" fmla="*/ 0 h 300"/>
                  <a:gd name="T54" fmla="*/ 284 w 315"/>
                  <a:gd name="T55"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5" h="300">
                    <a:moveTo>
                      <a:pt x="284" y="0"/>
                    </a:moveTo>
                    <a:cubicBezTo>
                      <a:pt x="284" y="228"/>
                      <a:pt x="284" y="228"/>
                      <a:pt x="284" y="228"/>
                    </a:cubicBezTo>
                    <a:cubicBezTo>
                      <a:pt x="284" y="251"/>
                      <a:pt x="286" y="265"/>
                      <a:pt x="290" y="270"/>
                    </a:cubicBezTo>
                    <a:cubicBezTo>
                      <a:pt x="294" y="276"/>
                      <a:pt x="302" y="279"/>
                      <a:pt x="315" y="280"/>
                    </a:cubicBezTo>
                    <a:cubicBezTo>
                      <a:pt x="315" y="292"/>
                      <a:pt x="315" y="292"/>
                      <a:pt x="315" y="292"/>
                    </a:cubicBezTo>
                    <a:cubicBezTo>
                      <a:pt x="196" y="292"/>
                      <a:pt x="196" y="292"/>
                      <a:pt x="196" y="292"/>
                    </a:cubicBezTo>
                    <a:cubicBezTo>
                      <a:pt x="196" y="253"/>
                      <a:pt x="196" y="253"/>
                      <a:pt x="196" y="253"/>
                    </a:cubicBezTo>
                    <a:cubicBezTo>
                      <a:pt x="182" y="269"/>
                      <a:pt x="168" y="281"/>
                      <a:pt x="154" y="289"/>
                    </a:cubicBezTo>
                    <a:cubicBezTo>
                      <a:pt x="140" y="297"/>
                      <a:pt x="125" y="300"/>
                      <a:pt x="108" y="300"/>
                    </a:cubicBezTo>
                    <a:cubicBezTo>
                      <a:pt x="91" y="300"/>
                      <a:pt x="76" y="295"/>
                      <a:pt x="64" y="285"/>
                    </a:cubicBezTo>
                    <a:cubicBezTo>
                      <a:pt x="51" y="275"/>
                      <a:pt x="42" y="263"/>
                      <a:pt x="38" y="250"/>
                    </a:cubicBezTo>
                    <a:cubicBezTo>
                      <a:pt x="34" y="236"/>
                      <a:pt x="31" y="213"/>
                      <a:pt x="31" y="179"/>
                    </a:cubicBezTo>
                    <a:cubicBezTo>
                      <a:pt x="31" y="63"/>
                      <a:pt x="31" y="63"/>
                      <a:pt x="31" y="63"/>
                    </a:cubicBezTo>
                    <a:cubicBezTo>
                      <a:pt x="31" y="41"/>
                      <a:pt x="29" y="27"/>
                      <a:pt x="25" y="22"/>
                    </a:cubicBezTo>
                    <a:cubicBezTo>
                      <a:pt x="21" y="17"/>
                      <a:pt x="13" y="13"/>
                      <a:pt x="0" y="11"/>
                    </a:cubicBezTo>
                    <a:cubicBezTo>
                      <a:pt x="0" y="0"/>
                      <a:pt x="0" y="0"/>
                      <a:pt x="0" y="0"/>
                    </a:cubicBezTo>
                    <a:cubicBezTo>
                      <a:pt x="119" y="0"/>
                      <a:pt x="119" y="0"/>
                      <a:pt x="119" y="0"/>
                    </a:cubicBezTo>
                    <a:cubicBezTo>
                      <a:pt x="119" y="199"/>
                      <a:pt x="119" y="199"/>
                      <a:pt x="119" y="199"/>
                    </a:cubicBezTo>
                    <a:cubicBezTo>
                      <a:pt x="119" y="220"/>
                      <a:pt x="120" y="234"/>
                      <a:pt x="122" y="240"/>
                    </a:cubicBezTo>
                    <a:cubicBezTo>
                      <a:pt x="124" y="246"/>
                      <a:pt x="127" y="250"/>
                      <a:pt x="131" y="253"/>
                    </a:cubicBezTo>
                    <a:cubicBezTo>
                      <a:pt x="135" y="256"/>
                      <a:pt x="140" y="258"/>
                      <a:pt x="146" y="258"/>
                    </a:cubicBezTo>
                    <a:cubicBezTo>
                      <a:pt x="153" y="258"/>
                      <a:pt x="160" y="256"/>
                      <a:pt x="166" y="252"/>
                    </a:cubicBezTo>
                    <a:cubicBezTo>
                      <a:pt x="175" y="247"/>
                      <a:pt x="185" y="236"/>
                      <a:pt x="196" y="219"/>
                    </a:cubicBezTo>
                    <a:cubicBezTo>
                      <a:pt x="196" y="63"/>
                      <a:pt x="196" y="63"/>
                      <a:pt x="196" y="63"/>
                    </a:cubicBezTo>
                    <a:cubicBezTo>
                      <a:pt x="196" y="41"/>
                      <a:pt x="194" y="27"/>
                      <a:pt x="190" y="22"/>
                    </a:cubicBezTo>
                    <a:cubicBezTo>
                      <a:pt x="186" y="17"/>
                      <a:pt x="178" y="13"/>
                      <a:pt x="165" y="11"/>
                    </a:cubicBezTo>
                    <a:cubicBezTo>
                      <a:pt x="165" y="0"/>
                      <a:pt x="165" y="0"/>
                      <a:pt x="165" y="0"/>
                    </a:cubicBezTo>
                    <a:cubicBezTo>
                      <a:pt x="284" y="0"/>
                      <a:pt x="284" y="0"/>
                      <a:pt x="28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2" name="Freeform 43"/>
              <p:cNvSpPr>
                <a:spLocks/>
              </p:cNvSpPr>
              <p:nvPr userDrawn="1"/>
            </p:nvSpPr>
            <p:spPr bwMode="auto">
              <a:xfrm>
                <a:off x="-2458" y="3192"/>
                <a:ext cx="473" cy="731"/>
              </a:xfrm>
              <a:custGeom>
                <a:avLst/>
                <a:gdLst>
                  <a:gd name="T0" fmla="*/ 180 w 200"/>
                  <a:gd name="T1" fmla="*/ 1 h 309"/>
                  <a:gd name="T2" fmla="*/ 185 w 200"/>
                  <a:gd name="T3" fmla="*/ 100 h 309"/>
                  <a:gd name="T4" fmla="*/ 174 w 200"/>
                  <a:gd name="T5" fmla="*/ 100 h 309"/>
                  <a:gd name="T6" fmla="*/ 135 w 200"/>
                  <a:gd name="T7" fmla="*/ 40 h 309"/>
                  <a:gd name="T8" fmla="*/ 94 w 200"/>
                  <a:gd name="T9" fmla="*/ 24 h 309"/>
                  <a:gd name="T10" fmla="*/ 72 w 200"/>
                  <a:gd name="T11" fmla="*/ 32 h 309"/>
                  <a:gd name="T12" fmla="*/ 63 w 200"/>
                  <a:gd name="T13" fmla="*/ 52 h 309"/>
                  <a:gd name="T14" fmla="*/ 70 w 200"/>
                  <a:gd name="T15" fmla="*/ 68 h 309"/>
                  <a:gd name="T16" fmla="*/ 125 w 200"/>
                  <a:gd name="T17" fmla="*/ 112 h 309"/>
                  <a:gd name="T18" fmla="*/ 186 w 200"/>
                  <a:gd name="T19" fmla="*/ 165 h 309"/>
                  <a:gd name="T20" fmla="*/ 200 w 200"/>
                  <a:gd name="T21" fmla="*/ 213 h 309"/>
                  <a:gd name="T22" fmla="*/ 188 w 200"/>
                  <a:gd name="T23" fmla="*/ 261 h 309"/>
                  <a:gd name="T24" fmla="*/ 154 w 200"/>
                  <a:gd name="T25" fmla="*/ 297 h 309"/>
                  <a:gd name="T26" fmla="*/ 105 w 200"/>
                  <a:gd name="T27" fmla="*/ 309 h 309"/>
                  <a:gd name="T28" fmla="*/ 49 w 200"/>
                  <a:gd name="T29" fmla="*/ 296 h 309"/>
                  <a:gd name="T30" fmla="*/ 36 w 200"/>
                  <a:gd name="T31" fmla="*/ 293 h 309"/>
                  <a:gd name="T32" fmla="*/ 19 w 200"/>
                  <a:gd name="T33" fmla="*/ 308 h 309"/>
                  <a:gd name="T34" fmla="*/ 9 w 200"/>
                  <a:gd name="T35" fmla="*/ 308 h 309"/>
                  <a:gd name="T36" fmla="*/ 4 w 200"/>
                  <a:gd name="T37" fmla="*/ 204 h 309"/>
                  <a:gd name="T38" fmla="*/ 14 w 200"/>
                  <a:gd name="T39" fmla="*/ 204 h 309"/>
                  <a:gd name="T40" fmla="*/ 53 w 200"/>
                  <a:gd name="T41" fmla="*/ 265 h 309"/>
                  <a:gd name="T42" fmla="*/ 99 w 200"/>
                  <a:gd name="T43" fmla="*/ 286 h 309"/>
                  <a:gd name="T44" fmla="*/ 123 w 200"/>
                  <a:gd name="T45" fmla="*/ 277 h 309"/>
                  <a:gd name="T46" fmla="*/ 133 w 200"/>
                  <a:gd name="T47" fmla="*/ 254 h 309"/>
                  <a:gd name="T48" fmla="*/ 124 w 200"/>
                  <a:gd name="T49" fmla="*/ 229 h 309"/>
                  <a:gd name="T50" fmla="*/ 82 w 200"/>
                  <a:gd name="T51" fmla="*/ 195 h 309"/>
                  <a:gd name="T52" fmla="*/ 20 w 200"/>
                  <a:gd name="T53" fmla="*/ 145 h 309"/>
                  <a:gd name="T54" fmla="*/ 0 w 200"/>
                  <a:gd name="T55" fmla="*/ 88 h 309"/>
                  <a:gd name="T56" fmla="*/ 23 w 200"/>
                  <a:gd name="T57" fmla="*/ 28 h 309"/>
                  <a:gd name="T58" fmla="*/ 90 w 200"/>
                  <a:gd name="T59" fmla="*/ 0 h 309"/>
                  <a:gd name="T60" fmla="*/ 136 w 200"/>
                  <a:gd name="T61" fmla="*/ 12 h 309"/>
                  <a:gd name="T62" fmla="*/ 150 w 200"/>
                  <a:gd name="T63" fmla="*/ 16 h 309"/>
                  <a:gd name="T64" fmla="*/ 159 w 200"/>
                  <a:gd name="T65" fmla="*/ 14 h 309"/>
                  <a:gd name="T66" fmla="*/ 170 w 200"/>
                  <a:gd name="T67" fmla="*/ 1 h 309"/>
                  <a:gd name="T68" fmla="*/ 180 w 200"/>
                  <a:gd name="T69" fmla="*/ 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309">
                    <a:moveTo>
                      <a:pt x="180" y="1"/>
                    </a:moveTo>
                    <a:cubicBezTo>
                      <a:pt x="185" y="100"/>
                      <a:pt x="185" y="100"/>
                      <a:pt x="185" y="100"/>
                    </a:cubicBezTo>
                    <a:cubicBezTo>
                      <a:pt x="174" y="100"/>
                      <a:pt x="174" y="100"/>
                      <a:pt x="174" y="100"/>
                    </a:cubicBezTo>
                    <a:cubicBezTo>
                      <a:pt x="162" y="71"/>
                      <a:pt x="148" y="51"/>
                      <a:pt x="135" y="40"/>
                    </a:cubicBezTo>
                    <a:cubicBezTo>
                      <a:pt x="121" y="29"/>
                      <a:pt x="108" y="24"/>
                      <a:pt x="94" y="24"/>
                    </a:cubicBezTo>
                    <a:cubicBezTo>
                      <a:pt x="86" y="24"/>
                      <a:pt x="78" y="26"/>
                      <a:pt x="72" y="32"/>
                    </a:cubicBezTo>
                    <a:cubicBezTo>
                      <a:pt x="66" y="38"/>
                      <a:pt x="63" y="44"/>
                      <a:pt x="63" y="52"/>
                    </a:cubicBezTo>
                    <a:cubicBezTo>
                      <a:pt x="63" y="58"/>
                      <a:pt x="65" y="63"/>
                      <a:pt x="70" y="68"/>
                    </a:cubicBezTo>
                    <a:cubicBezTo>
                      <a:pt x="76" y="77"/>
                      <a:pt x="95" y="91"/>
                      <a:pt x="125" y="112"/>
                    </a:cubicBezTo>
                    <a:cubicBezTo>
                      <a:pt x="156" y="133"/>
                      <a:pt x="176" y="150"/>
                      <a:pt x="186" y="165"/>
                    </a:cubicBezTo>
                    <a:cubicBezTo>
                      <a:pt x="195" y="179"/>
                      <a:pt x="200" y="195"/>
                      <a:pt x="200" y="213"/>
                    </a:cubicBezTo>
                    <a:cubicBezTo>
                      <a:pt x="200" y="230"/>
                      <a:pt x="196" y="245"/>
                      <a:pt x="188" y="261"/>
                    </a:cubicBezTo>
                    <a:cubicBezTo>
                      <a:pt x="180" y="277"/>
                      <a:pt x="169" y="289"/>
                      <a:pt x="154" y="297"/>
                    </a:cubicBezTo>
                    <a:cubicBezTo>
                      <a:pt x="139" y="305"/>
                      <a:pt x="123" y="309"/>
                      <a:pt x="105" y="309"/>
                    </a:cubicBezTo>
                    <a:cubicBezTo>
                      <a:pt x="91" y="309"/>
                      <a:pt x="72" y="305"/>
                      <a:pt x="49" y="296"/>
                    </a:cubicBezTo>
                    <a:cubicBezTo>
                      <a:pt x="43" y="294"/>
                      <a:pt x="38" y="293"/>
                      <a:pt x="36" y="293"/>
                    </a:cubicBezTo>
                    <a:cubicBezTo>
                      <a:pt x="29" y="293"/>
                      <a:pt x="24" y="298"/>
                      <a:pt x="19" y="308"/>
                    </a:cubicBezTo>
                    <a:cubicBezTo>
                      <a:pt x="9" y="308"/>
                      <a:pt x="9" y="308"/>
                      <a:pt x="9" y="308"/>
                    </a:cubicBezTo>
                    <a:cubicBezTo>
                      <a:pt x="4" y="204"/>
                      <a:pt x="4" y="204"/>
                      <a:pt x="4" y="204"/>
                    </a:cubicBezTo>
                    <a:cubicBezTo>
                      <a:pt x="14" y="204"/>
                      <a:pt x="14" y="204"/>
                      <a:pt x="14" y="204"/>
                    </a:cubicBezTo>
                    <a:cubicBezTo>
                      <a:pt x="24" y="231"/>
                      <a:pt x="36" y="252"/>
                      <a:pt x="53" y="265"/>
                    </a:cubicBezTo>
                    <a:cubicBezTo>
                      <a:pt x="69" y="279"/>
                      <a:pt x="85" y="286"/>
                      <a:pt x="99" y="286"/>
                    </a:cubicBezTo>
                    <a:cubicBezTo>
                      <a:pt x="109" y="286"/>
                      <a:pt x="117" y="283"/>
                      <a:pt x="123" y="277"/>
                    </a:cubicBezTo>
                    <a:cubicBezTo>
                      <a:pt x="130" y="271"/>
                      <a:pt x="133" y="263"/>
                      <a:pt x="133" y="254"/>
                    </a:cubicBezTo>
                    <a:cubicBezTo>
                      <a:pt x="133" y="244"/>
                      <a:pt x="130" y="236"/>
                      <a:pt x="124" y="229"/>
                    </a:cubicBezTo>
                    <a:cubicBezTo>
                      <a:pt x="118" y="221"/>
                      <a:pt x="104" y="210"/>
                      <a:pt x="82" y="195"/>
                    </a:cubicBezTo>
                    <a:cubicBezTo>
                      <a:pt x="50" y="173"/>
                      <a:pt x="30" y="157"/>
                      <a:pt x="20" y="145"/>
                    </a:cubicBezTo>
                    <a:cubicBezTo>
                      <a:pt x="6" y="128"/>
                      <a:pt x="0" y="109"/>
                      <a:pt x="0" y="88"/>
                    </a:cubicBezTo>
                    <a:cubicBezTo>
                      <a:pt x="0" y="66"/>
                      <a:pt x="7" y="46"/>
                      <a:pt x="23" y="28"/>
                    </a:cubicBezTo>
                    <a:cubicBezTo>
                      <a:pt x="38" y="9"/>
                      <a:pt x="61" y="0"/>
                      <a:pt x="90" y="0"/>
                    </a:cubicBezTo>
                    <a:cubicBezTo>
                      <a:pt x="106" y="0"/>
                      <a:pt x="121" y="4"/>
                      <a:pt x="136" y="12"/>
                    </a:cubicBezTo>
                    <a:cubicBezTo>
                      <a:pt x="142" y="15"/>
                      <a:pt x="146" y="16"/>
                      <a:pt x="150" y="16"/>
                    </a:cubicBezTo>
                    <a:cubicBezTo>
                      <a:pt x="153" y="16"/>
                      <a:pt x="156" y="16"/>
                      <a:pt x="159" y="14"/>
                    </a:cubicBezTo>
                    <a:cubicBezTo>
                      <a:pt x="161" y="13"/>
                      <a:pt x="165" y="8"/>
                      <a:pt x="170" y="1"/>
                    </a:cubicBezTo>
                    <a:cubicBezTo>
                      <a:pt x="180" y="1"/>
                      <a:pt x="180" y="1"/>
                      <a:pt x="18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3" name="Freeform 44"/>
              <p:cNvSpPr>
                <a:spLocks/>
              </p:cNvSpPr>
              <p:nvPr userDrawn="1"/>
            </p:nvSpPr>
            <p:spPr bwMode="auto">
              <a:xfrm>
                <a:off x="-1964" y="2960"/>
                <a:ext cx="461" cy="953"/>
              </a:xfrm>
              <a:custGeom>
                <a:avLst/>
                <a:gdLst>
                  <a:gd name="T0" fmla="*/ 126 w 195"/>
                  <a:gd name="T1" fmla="*/ 0 h 403"/>
                  <a:gd name="T2" fmla="*/ 126 w 195"/>
                  <a:gd name="T3" fmla="*/ 107 h 403"/>
                  <a:gd name="T4" fmla="*/ 195 w 195"/>
                  <a:gd name="T5" fmla="*/ 107 h 403"/>
                  <a:gd name="T6" fmla="*/ 195 w 195"/>
                  <a:gd name="T7" fmla="*/ 138 h 403"/>
                  <a:gd name="T8" fmla="*/ 126 w 195"/>
                  <a:gd name="T9" fmla="*/ 138 h 403"/>
                  <a:gd name="T10" fmla="*/ 126 w 195"/>
                  <a:gd name="T11" fmla="*/ 318 h 403"/>
                  <a:gd name="T12" fmla="*/ 128 w 195"/>
                  <a:gd name="T13" fmla="*/ 351 h 403"/>
                  <a:gd name="T14" fmla="*/ 136 w 195"/>
                  <a:gd name="T15" fmla="*/ 362 h 403"/>
                  <a:gd name="T16" fmla="*/ 147 w 195"/>
                  <a:gd name="T17" fmla="*/ 367 h 403"/>
                  <a:gd name="T18" fmla="*/ 186 w 195"/>
                  <a:gd name="T19" fmla="*/ 336 h 403"/>
                  <a:gd name="T20" fmla="*/ 195 w 195"/>
                  <a:gd name="T21" fmla="*/ 343 h 403"/>
                  <a:gd name="T22" fmla="*/ 113 w 195"/>
                  <a:gd name="T23" fmla="*/ 403 h 403"/>
                  <a:gd name="T24" fmla="*/ 66 w 195"/>
                  <a:gd name="T25" fmla="*/ 387 h 403"/>
                  <a:gd name="T26" fmla="*/ 42 w 195"/>
                  <a:gd name="T27" fmla="*/ 353 h 403"/>
                  <a:gd name="T28" fmla="*/ 38 w 195"/>
                  <a:gd name="T29" fmla="*/ 295 h 403"/>
                  <a:gd name="T30" fmla="*/ 38 w 195"/>
                  <a:gd name="T31" fmla="*/ 138 h 403"/>
                  <a:gd name="T32" fmla="*/ 0 w 195"/>
                  <a:gd name="T33" fmla="*/ 138 h 403"/>
                  <a:gd name="T34" fmla="*/ 0 w 195"/>
                  <a:gd name="T35" fmla="*/ 127 h 403"/>
                  <a:gd name="T36" fmla="*/ 67 w 195"/>
                  <a:gd name="T37" fmla="*/ 69 h 403"/>
                  <a:gd name="T38" fmla="*/ 115 w 195"/>
                  <a:gd name="T39" fmla="*/ 0 h 403"/>
                  <a:gd name="T40" fmla="*/ 126 w 195"/>
                  <a:gd name="T4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5" h="403">
                    <a:moveTo>
                      <a:pt x="126" y="0"/>
                    </a:moveTo>
                    <a:cubicBezTo>
                      <a:pt x="126" y="107"/>
                      <a:pt x="126" y="107"/>
                      <a:pt x="126" y="107"/>
                    </a:cubicBezTo>
                    <a:cubicBezTo>
                      <a:pt x="195" y="107"/>
                      <a:pt x="195" y="107"/>
                      <a:pt x="195" y="107"/>
                    </a:cubicBezTo>
                    <a:cubicBezTo>
                      <a:pt x="195" y="138"/>
                      <a:pt x="195" y="138"/>
                      <a:pt x="195" y="138"/>
                    </a:cubicBezTo>
                    <a:cubicBezTo>
                      <a:pt x="126" y="138"/>
                      <a:pt x="126" y="138"/>
                      <a:pt x="126" y="138"/>
                    </a:cubicBezTo>
                    <a:cubicBezTo>
                      <a:pt x="126" y="318"/>
                      <a:pt x="126" y="318"/>
                      <a:pt x="126" y="318"/>
                    </a:cubicBezTo>
                    <a:cubicBezTo>
                      <a:pt x="126" y="335"/>
                      <a:pt x="126" y="346"/>
                      <a:pt x="128" y="351"/>
                    </a:cubicBezTo>
                    <a:cubicBezTo>
                      <a:pt x="130" y="355"/>
                      <a:pt x="132" y="359"/>
                      <a:pt x="136" y="362"/>
                    </a:cubicBezTo>
                    <a:cubicBezTo>
                      <a:pt x="140" y="365"/>
                      <a:pt x="144" y="367"/>
                      <a:pt x="147" y="367"/>
                    </a:cubicBezTo>
                    <a:cubicBezTo>
                      <a:pt x="161" y="367"/>
                      <a:pt x="174" y="357"/>
                      <a:pt x="186" y="336"/>
                    </a:cubicBezTo>
                    <a:cubicBezTo>
                      <a:pt x="195" y="343"/>
                      <a:pt x="195" y="343"/>
                      <a:pt x="195" y="343"/>
                    </a:cubicBezTo>
                    <a:cubicBezTo>
                      <a:pt x="178" y="383"/>
                      <a:pt x="151" y="403"/>
                      <a:pt x="113" y="403"/>
                    </a:cubicBezTo>
                    <a:cubicBezTo>
                      <a:pt x="94" y="403"/>
                      <a:pt x="79" y="398"/>
                      <a:pt x="66" y="387"/>
                    </a:cubicBezTo>
                    <a:cubicBezTo>
                      <a:pt x="53" y="377"/>
                      <a:pt x="45" y="365"/>
                      <a:pt x="42" y="353"/>
                    </a:cubicBezTo>
                    <a:cubicBezTo>
                      <a:pt x="39" y="346"/>
                      <a:pt x="38" y="327"/>
                      <a:pt x="38" y="295"/>
                    </a:cubicBezTo>
                    <a:cubicBezTo>
                      <a:pt x="38" y="138"/>
                      <a:pt x="38" y="138"/>
                      <a:pt x="38" y="138"/>
                    </a:cubicBezTo>
                    <a:cubicBezTo>
                      <a:pt x="0" y="138"/>
                      <a:pt x="0" y="138"/>
                      <a:pt x="0" y="138"/>
                    </a:cubicBezTo>
                    <a:cubicBezTo>
                      <a:pt x="0" y="127"/>
                      <a:pt x="0" y="127"/>
                      <a:pt x="0" y="127"/>
                    </a:cubicBezTo>
                    <a:cubicBezTo>
                      <a:pt x="27" y="108"/>
                      <a:pt x="49" y="89"/>
                      <a:pt x="67" y="69"/>
                    </a:cubicBezTo>
                    <a:cubicBezTo>
                      <a:pt x="86" y="48"/>
                      <a:pt x="102" y="25"/>
                      <a:pt x="115" y="0"/>
                    </a:cubicBezTo>
                    <a:cubicBezTo>
                      <a:pt x="126" y="0"/>
                      <a:pt x="126" y="0"/>
                      <a:pt x="1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4" name="Freeform 45"/>
              <p:cNvSpPr>
                <a:spLocks/>
              </p:cNvSpPr>
              <p:nvPr userDrawn="1"/>
            </p:nvSpPr>
            <p:spPr bwMode="auto">
              <a:xfrm>
                <a:off x="-1449" y="3192"/>
                <a:ext cx="593" cy="712"/>
              </a:xfrm>
              <a:custGeom>
                <a:avLst/>
                <a:gdLst>
                  <a:gd name="T0" fmla="*/ 120 w 251"/>
                  <a:gd name="T1" fmla="*/ 9 h 301"/>
                  <a:gd name="T2" fmla="*/ 120 w 251"/>
                  <a:gd name="T3" fmla="*/ 75 h 301"/>
                  <a:gd name="T4" fmla="*/ 170 w 251"/>
                  <a:gd name="T5" fmla="*/ 15 h 301"/>
                  <a:gd name="T6" fmla="*/ 212 w 251"/>
                  <a:gd name="T7" fmla="*/ 0 h 301"/>
                  <a:gd name="T8" fmla="*/ 240 w 251"/>
                  <a:gd name="T9" fmla="*/ 11 h 301"/>
                  <a:gd name="T10" fmla="*/ 251 w 251"/>
                  <a:gd name="T11" fmla="*/ 41 h 301"/>
                  <a:gd name="T12" fmla="*/ 241 w 251"/>
                  <a:gd name="T13" fmla="*/ 74 h 301"/>
                  <a:gd name="T14" fmla="*/ 216 w 251"/>
                  <a:gd name="T15" fmla="*/ 85 h 301"/>
                  <a:gd name="T16" fmla="*/ 188 w 251"/>
                  <a:gd name="T17" fmla="*/ 75 h 301"/>
                  <a:gd name="T18" fmla="*/ 173 w 251"/>
                  <a:gd name="T19" fmla="*/ 63 h 301"/>
                  <a:gd name="T20" fmla="*/ 166 w 251"/>
                  <a:gd name="T21" fmla="*/ 61 h 301"/>
                  <a:gd name="T22" fmla="*/ 149 w 251"/>
                  <a:gd name="T23" fmla="*/ 68 h 301"/>
                  <a:gd name="T24" fmla="*/ 129 w 251"/>
                  <a:gd name="T25" fmla="*/ 98 h 301"/>
                  <a:gd name="T26" fmla="*/ 120 w 251"/>
                  <a:gd name="T27" fmla="*/ 165 h 301"/>
                  <a:gd name="T28" fmla="*/ 120 w 251"/>
                  <a:gd name="T29" fmla="*/ 232 h 301"/>
                  <a:gd name="T30" fmla="*/ 120 w 251"/>
                  <a:gd name="T31" fmla="*/ 250 h 301"/>
                  <a:gd name="T32" fmla="*/ 122 w 251"/>
                  <a:gd name="T33" fmla="*/ 272 h 301"/>
                  <a:gd name="T34" fmla="*/ 133 w 251"/>
                  <a:gd name="T35" fmla="*/ 285 h 301"/>
                  <a:gd name="T36" fmla="*/ 158 w 251"/>
                  <a:gd name="T37" fmla="*/ 289 h 301"/>
                  <a:gd name="T38" fmla="*/ 158 w 251"/>
                  <a:gd name="T39" fmla="*/ 301 h 301"/>
                  <a:gd name="T40" fmla="*/ 0 w 251"/>
                  <a:gd name="T41" fmla="*/ 301 h 301"/>
                  <a:gd name="T42" fmla="*/ 0 w 251"/>
                  <a:gd name="T43" fmla="*/ 289 h 301"/>
                  <a:gd name="T44" fmla="*/ 26 w 251"/>
                  <a:gd name="T45" fmla="*/ 279 h 301"/>
                  <a:gd name="T46" fmla="*/ 33 w 251"/>
                  <a:gd name="T47" fmla="*/ 232 h 301"/>
                  <a:gd name="T48" fmla="*/ 33 w 251"/>
                  <a:gd name="T49" fmla="*/ 71 h 301"/>
                  <a:gd name="T50" fmla="*/ 30 w 251"/>
                  <a:gd name="T51" fmla="*/ 39 h 301"/>
                  <a:gd name="T52" fmla="*/ 21 w 251"/>
                  <a:gd name="T53" fmla="*/ 26 h 301"/>
                  <a:gd name="T54" fmla="*/ 0 w 251"/>
                  <a:gd name="T55" fmla="*/ 20 h 301"/>
                  <a:gd name="T56" fmla="*/ 0 w 251"/>
                  <a:gd name="T57" fmla="*/ 9 h 301"/>
                  <a:gd name="T58" fmla="*/ 120 w 251"/>
                  <a:gd name="T59"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1" h="301">
                    <a:moveTo>
                      <a:pt x="120" y="9"/>
                    </a:moveTo>
                    <a:cubicBezTo>
                      <a:pt x="120" y="75"/>
                      <a:pt x="120" y="75"/>
                      <a:pt x="120" y="75"/>
                    </a:cubicBezTo>
                    <a:cubicBezTo>
                      <a:pt x="139" y="45"/>
                      <a:pt x="156" y="25"/>
                      <a:pt x="170" y="15"/>
                    </a:cubicBezTo>
                    <a:cubicBezTo>
                      <a:pt x="185" y="5"/>
                      <a:pt x="199" y="0"/>
                      <a:pt x="212" y="0"/>
                    </a:cubicBezTo>
                    <a:cubicBezTo>
                      <a:pt x="224" y="0"/>
                      <a:pt x="233" y="4"/>
                      <a:pt x="240" y="11"/>
                    </a:cubicBezTo>
                    <a:cubicBezTo>
                      <a:pt x="247" y="18"/>
                      <a:pt x="251" y="28"/>
                      <a:pt x="251" y="41"/>
                    </a:cubicBezTo>
                    <a:cubicBezTo>
                      <a:pt x="251" y="55"/>
                      <a:pt x="247" y="66"/>
                      <a:pt x="241" y="74"/>
                    </a:cubicBezTo>
                    <a:cubicBezTo>
                      <a:pt x="234" y="82"/>
                      <a:pt x="226" y="85"/>
                      <a:pt x="216" y="85"/>
                    </a:cubicBezTo>
                    <a:cubicBezTo>
                      <a:pt x="205" y="85"/>
                      <a:pt x="196" y="82"/>
                      <a:pt x="188" y="75"/>
                    </a:cubicBezTo>
                    <a:cubicBezTo>
                      <a:pt x="179" y="68"/>
                      <a:pt x="175" y="64"/>
                      <a:pt x="173" y="63"/>
                    </a:cubicBezTo>
                    <a:cubicBezTo>
                      <a:pt x="171" y="62"/>
                      <a:pt x="169" y="61"/>
                      <a:pt x="166" y="61"/>
                    </a:cubicBezTo>
                    <a:cubicBezTo>
                      <a:pt x="160" y="61"/>
                      <a:pt x="154" y="63"/>
                      <a:pt x="149" y="68"/>
                    </a:cubicBezTo>
                    <a:cubicBezTo>
                      <a:pt x="140" y="75"/>
                      <a:pt x="134" y="85"/>
                      <a:pt x="129" y="98"/>
                    </a:cubicBezTo>
                    <a:cubicBezTo>
                      <a:pt x="123" y="118"/>
                      <a:pt x="120" y="141"/>
                      <a:pt x="120" y="165"/>
                    </a:cubicBezTo>
                    <a:cubicBezTo>
                      <a:pt x="120" y="232"/>
                      <a:pt x="120" y="232"/>
                      <a:pt x="120" y="232"/>
                    </a:cubicBezTo>
                    <a:cubicBezTo>
                      <a:pt x="120" y="250"/>
                      <a:pt x="120" y="250"/>
                      <a:pt x="120" y="250"/>
                    </a:cubicBezTo>
                    <a:cubicBezTo>
                      <a:pt x="120" y="261"/>
                      <a:pt x="121" y="269"/>
                      <a:pt x="122" y="272"/>
                    </a:cubicBezTo>
                    <a:cubicBezTo>
                      <a:pt x="124" y="278"/>
                      <a:pt x="128" y="282"/>
                      <a:pt x="133" y="285"/>
                    </a:cubicBezTo>
                    <a:cubicBezTo>
                      <a:pt x="138" y="287"/>
                      <a:pt x="146" y="289"/>
                      <a:pt x="158" y="289"/>
                    </a:cubicBezTo>
                    <a:cubicBezTo>
                      <a:pt x="158" y="301"/>
                      <a:pt x="158" y="301"/>
                      <a:pt x="158" y="301"/>
                    </a:cubicBezTo>
                    <a:cubicBezTo>
                      <a:pt x="0" y="301"/>
                      <a:pt x="0" y="301"/>
                      <a:pt x="0" y="301"/>
                    </a:cubicBezTo>
                    <a:cubicBezTo>
                      <a:pt x="0" y="289"/>
                      <a:pt x="0" y="289"/>
                      <a:pt x="0" y="289"/>
                    </a:cubicBezTo>
                    <a:cubicBezTo>
                      <a:pt x="13" y="288"/>
                      <a:pt x="22" y="285"/>
                      <a:pt x="26" y="279"/>
                    </a:cubicBezTo>
                    <a:cubicBezTo>
                      <a:pt x="30" y="273"/>
                      <a:pt x="33" y="257"/>
                      <a:pt x="33" y="232"/>
                    </a:cubicBezTo>
                    <a:cubicBezTo>
                      <a:pt x="33" y="71"/>
                      <a:pt x="33" y="71"/>
                      <a:pt x="33" y="71"/>
                    </a:cubicBezTo>
                    <a:cubicBezTo>
                      <a:pt x="33" y="54"/>
                      <a:pt x="32" y="43"/>
                      <a:pt x="30" y="39"/>
                    </a:cubicBezTo>
                    <a:cubicBezTo>
                      <a:pt x="28" y="33"/>
                      <a:pt x="25" y="29"/>
                      <a:pt x="21" y="26"/>
                    </a:cubicBezTo>
                    <a:cubicBezTo>
                      <a:pt x="17" y="23"/>
                      <a:pt x="10" y="22"/>
                      <a:pt x="0" y="20"/>
                    </a:cubicBezTo>
                    <a:cubicBezTo>
                      <a:pt x="0" y="9"/>
                      <a:pt x="0" y="9"/>
                      <a:pt x="0" y="9"/>
                    </a:cubicBezTo>
                    <a:cubicBezTo>
                      <a:pt x="120" y="9"/>
                      <a:pt x="120" y="9"/>
                      <a:pt x="12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5" name="Freeform 46"/>
              <p:cNvSpPr>
                <a:spLocks noEditPoints="1"/>
              </p:cNvSpPr>
              <p:nvPr userDrawn="1"/>
            </p:nvSpPr>
            <p:spPr bwMode="auto">
              <a:xfrm>
                <a:off x="-842" y="3192"/>
                <a:ext cx="664" cy="721"/>
              </a:xfrm>
              <a:custGeom>
                <a:avLst/>
                <a:gdLst>
                  <a:gd name="T0" fmla="*/ 154 w 281"/>
                  <a:gd name="T1" fmla="*/ 258 h 305"/>
                  <a:gd name="T2" fmla="*/ 58 w 281"/>
                  <a:gd name="T3" fmla="*/ 305 h 305"/>
                  <a:gd name="T4" fmla="*/ 17 w 281"/>
                  <a:gd name="T5" fmla="*/ 288 h 305"/>
                  <a:gd name="T6" fmla="*/ 0 w 281"/>
                  <a:gd name="T7" fmla="*/ 247 h 305"/>
                  <a:gd name="T8" fmla="*/ 29 w 281"/>
                  <a:gd name="T9" fmla="*/ 187 h 305"/>
                  <a:gd name="T10" fmla="*/ 154 w 281"/>
                  <a:gd name="T11" fmla="*/ 116 h 305"/>
                  <a:gd name="T12" fmla="*/ 154 w 281"/>
                  <a:gd name="T13" fmla="*/ 87 h 305"/>
                  <a:gd name="T14" fmla="*/ 150 w 281"/>
                  <a:gd name="T15" fmla="*/ 45 h 305"/>
                  <a:gd name="T16" fmla="*/ 137 w 281"/>
                  <a:gd name="T17" fmla="*/ 30 h 305"/>
                  <a:gd name="T18" fmla="*/ 114 w 281"/>
                  <a:gd name="T19" fmla="*/ 24 h 305"/>
                  <a:gd name="T20" fmla="*/ 81 w 281"/>
                  <a:gd name="T21" fmla="*/ 33 h 305"/>
                  <a:gd name="T22" fmla="*/ 73 w 281"/>
                  <a:gd name="T23" fmla="*/ 46 h 305"/>
                  <a:gd name="T24" fmla="*/ 82 w 281"/>
                  <a:gd name="T25" fmla="*/ 62 h 305"/>
                  <a:gd name="T26" fmla="*/ 94 w 281"/>
                  <a:gd name="T27" fmla="*/ 88 h 305"/>
                  <a:gd name="T28" fmla="*/ 82 w 281"/>
                  <a:gd name="T29" fmla="*/ 114 h 305"/>
                  <a:gd name="T30" fmla="*/ 52 w 281"/>
                  <a:gd name="T31" fmla="*/ 125 h 305"/>
                  <a:gd name="T32" fmla="*/ 19 w 281"/>
                  <a:gd name="T33" fmla="*/ 113 h 305"/>
                  <a:gd name="T34" fmla="*/ 6 w 281"/>
                  <a:gd name="T35" fmla="*/ 85 h 305"/>
                  <a:gd name="T36" fmla="*/ 24 w 281"/>
                  <a:gd name="T37" fmla="*/ 43 h 305"/>
                  <a:gd name="T38" fmla="*/ 74 w 281"/>
                  <a:gd name="T39" fmla="*/ 11 h 305"/>
                  <a:gd name="T40" fmla="*/ 140 w 281"/>
                  <a:gd name="T41" fmla="*/ 0 h 305"/>
                  <a:gd name="T42" fmla="*/ 205 w 281"/>
                  <a:gd name="T43" fmla="*/ 18 h 305"/>
                  <a:gd name="T44" fmla="*/ 237 w 281"/>
                  <a:gd name="T45" fmla="*/ 56 h 305"/>
                  <a:gd name="T46" fmla="*/ 241 w 281"/>
                  <a:gd name="T47" fmla="*/ 116 h 305"/>
                  <a:gd name="T48" fmla="*/ 241 w 281"/>
                  <a:gd name="T49" fmla="*/ 230 h 305"/>
                  <a:gd name="T50" fmla="*/ 243 w 281"/>
                  <a:gd name="T51" fmla="*/ 255 h 305"/>
                  <a:gd name="T52" fmla="*/ 247 w 281"/>
                  <a:gd name="T53" fmla="*/ 262 h 305"/>
                  <a:gd name="T54" fmla="*/ 255 w 281"/>
                  <a:gd name="T55" fmla="*/ 265 h 305"/>
                  <a:gd name="T56" fmla="*/ 271 w 281"/>
                  <a:gd name="T57" fmla="*/ 253 h 305"/>
                  <a:gd name="T58" fmla="*/ 281 w 281"/>
                  <a:gd name="T59" fmla="*/ 261 h 305"/>
                  <a:gd name="T60" fmla="*/ 248 w 281"/>
                  <a:gd name="T61" fmla="*/ 294 h 305"/>
                  <a:gd name="T62" fmla="*/ 210 w 281"/>
                  <a:gd name="T63" fmla="*/ 305 h 305"/>
                  <a:gd name="T64" fmla="*/ 171 w 281"/>
                  <a:gd name="T65" fmla="*/ 293 h 305"/>
                  <a:gd name="T66" fmla="*/ 154 w 281"/>
                  <a:gd name="T67" fmla="*/ 258 h 305"/>
                  <a:gd name="T68" fmla="*/ 154 w 281"/>
                  <a:gd name="T69" fmla="*/ 235 h 305"/>
                  <a:gd name="T70" fmla="*/ 154 w 281"/>
                  <a:gd name="T71" fmla="*/ 137 h 305"/>
                  <a:gd name="T72" fmla="*/ 98 w 281"/>
                  <a:gd name="T73" fmla="*/ 185 h 305"/>
                  <a:gd name="T74" fmla="*/ 86 w 281"/>
                  <a:gd name="T75" fmla="*/ 219 h 305"/>
                  <a:gd name="T76" fmla="*/ 96 w 281"/>
                  <a:gd name="T77" fmla="*/ 244 h 305"/>
                  <a:gd name="T78" fmla="*/ 118 w 281"/>
                  <a:gd name="T79" fmla="*/ 252 h 305"/>
                  <a:gd name="T80" fmla="*/ 154 w 281"/>
                  <a:gd name="T81" fmla="*/ 23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1" h="305">
                    <a:moveTo>
                      <a:pt x="154" y="258"/>
                    </a:moveTo>
                    <a:cubicBezTo>
                      <a:pt x="119" y="289"/>
                      <a:pt x="87" y="305"/>
                      <a:pt x="58" y="305"/>
                    </a:cubicBezTo>
                    <a:cubicBezTo>
                      <a:pt x="42" y="305"/>
                      <a:pt x="28" y="299"/>
                      <a:pt x="17" y="288"/>
                    </a:cubicBezTo>
                    <a:cubicBezTo>
                      <a:pt x="6" y="278"/>
                      <a:pt x="0" y="264"/>
                      <a:pt x="0" y="247"/>
                    </a:cubicBezTo>
                    <a:cubicBezTo>
                      <a:pt x="0" y="225"/>
                      <a:pt x="10" y="205"/>
                      <a:pt x="29" y="187"/>
                    </a:cubicBezTo>
                    <a:cubicBezTo>
                      <a:pt x="48" y="169"/>
                      <a:pt x="90" y="146"/>
                      <a:pt x="154" y="116"/>
                    </a:cubicBezTo>
                    <a:cubicBezTo>
                      <a:pt x="154" y="87"/>
                      <a:pt x="154" y="87"/>
                      <a:pt x="154" y="87"/>
                    </a:cubicBezTo>
                    <a:cubicBezTo>
                      <a:pt x="154" y="65"/>
                      <a:pt x="153" y="51"/>
                      <a:pt x="150" y="45"/>
                    </a:cubicBezTo>
                    <a:cubicBezTo>
                      <a:pt x="148" y="40"/>
                      <a:pt x="144" y="35"/>
                      <a:pt x="137" y="30"/>
                    </a:cubicBezTo>
                    <a:cubicBezTo>
                      <a:pt x="130" y="26"/>
                      <a:pt x="123" y="24"/>
                      <a:pt x="114" y="24"/>
                    </a:cubicBezTo>
                    <a:cubicBezTo>
                      <a:pt x="101" y="24"/>
                      <a:pt x="90" y="27"/>
                      <a:pt x="81" y="33"/>
                    </a:cubicBezTo>
                    <a:cubicBezTo>
                      <a:pt x="76" y="37"/>
                      <a:pt x="73" y="41"/>
                      <a:pt x="73" y="46"/>
                    </a:cubicBezTo>
                    <a:cubicBezTo>
                      <a:pt x="73" y="50"/>
                      <a:pt x="76" y="56"/>
                      <a:pt x="82" y="62"/>
                    </a:cubicBezTo>
                    <a:cubicBezTo>
                      <a:pt x="90" y="71"/>
                      <a:pt x="94" y="80"/>
                      <a:pt x="94" y="88"/>
                    </a:cubicBezTo>
                    <a:cubicBezTo>
                      <a:pt x="94" y="98"/>
                      <a:pt x="90" y="107"/>
                      <a:pt x="82" y="114"/>
                    </a:cubicBezTo>
                    <a:cubicBezTo>
                      <a:pt x="75" y="121"/>
                      <a:pt x="65" y="125"/>
                      <a:pt x="52" y="125"/>
                    </a:cubicBezTo>
                    <a:cubicBezTo>
                      <a:pt x="39" y="125"/>
                      <a:pt x="28" y="121"/>
                      <a:pt x="19" y="113"/>
                    </a:cubicBezTo>
                    <a:cubicBezTo>
                      <a:pt x="11" y="105"/>
                      <a:pt x="6" y="96"/>
                      <a:pt x="6" y="85"/>
                    </a:cubicBezTo>
                    <a:cubicBezTo>
                      <a:pt x="6" y="70"/>
                      <a:pt x="12" y="56"/>
                      <a:pt x="24" y="43"/>
                    </a:cubicBezTo>
                    <a:cubicBezTo>
                      <a:pt x="36" y="29"/>
                      <a:pt x="52" y="18"/>
                      <a:pt x="74" y="11"/>
                    </a:cubicBezTo>
                    <a:cubicBezTo>
                      <a:pt x="95" y="4"/>
                      <a:pt x="117" y="0"/>
                      <a:pt x="140" y="0"/>
                    </a:cubicBezTo>
                    <a:cubicBezTo>
                      <a:pt x="167" y="0"/>
                      <a:pt x="189" y="6"/>
                      <a:pt x="205" y="18"/>
                    </a:cubicBezTo>
                    <a:cubicBezTo>
                      <a:pt x="222" y="30"/>
                      <a:pt x="232" y="42"/>
                      <a:pt x="237" y="56"/>
                    </a:cubicBezTo>
                    <a:cubicBezTo>
                      <a:pt x="240" y="65"/>
                      <a:pt x="241" y="85"/>
                      <a:pt x="241" y="116"/>
                    </a:cubicBezTo>
                    <a:cubicBezTo>
                      <a:pt x="241" y="230"/>
                      <a:pt x="241" y="230"/>
                      <a:pt x="241" y="230"/>
                    </a:cubicBezTo>
                    <a:cubicBezTo>
                      <a:pt x="241" y="243"/>
                      <a:pt x="242" y="251"/>
                      <a:pt x="243" y="255"/>
                    </a:cubicBezTo>
                    <a:cubicBezTo>
                      <a:pt x="244" y="258"/>
                      <a:pt x="245" y="261"/>
                      <a:pt x="247" y="262"/>
                    </a:cubicBezTo>
                    <a:cubicBezTo>
                      <a:pt x="250" y="264"/>
                      <a:pt x="252" y="265"/>
                      <a:pt x="255" y="265"/>
                    </a:cubicBezTo>
                    <a:cubicBezTo>
                      <a:pt x="260" y="265"/>
                      <a:pt x="266" y="261"/>
                      <a:pt x="271" y="253"/>
                    </a:cubicBezTo>
                    <a:cubicBezTo>
                      <a:pt x="281" y="261"/>
                      <a:pt x="281" y="261"/>
                      <a:pt x="281" y="261"/>
                    </a:cubicBezTo>
                    <a:cubicBezTo>
                      <a:pt x="270" y="276"/>
                      <a:pt x="259" y="287"/>
                      <a:pt x="248" y="294"/>
                    </a:cubicBezTo>
                    <a:cubicBezTo>
                      <a:pt x="237" y="301"/>
                      <a:pt x="224" y="305"/>
                      <a:pt x="210" y="305"/>
                    </a:cubicBezTo>
                    <a:cubicBezTo>
                      <a:pt x="194" y="305"/>
                      <a:pt x="181" y="301"/>
                      <a:pt x="171" y="293"/>
                    </a:cubicBezTo>
                    <a:cubicBezTo>
                      <a:pt x="162" y="285"/>
                      <a:pt x="156" y="273"/>
                      <a:pt x="154" y="258"/>
                    </a:cubicBezTo>
                    <a:close/>
                    <a:moveTo>
                      <a:pt x="154" y="235"/>
                    </a:moveTo>
                    <a:cubicBezTo>
                      <a:pt x="154" y="137"/>
                      <a:pt x="154" y="137"/>
                      <a:pt x="154" y="137"/>
                    </a:cubicBezTo>
                    <a:cubicBezTo>
                      <a:pt x="129" y="152"/>
                      <a:pt x="110" y="168"/>
                      <a:pt x="98" y="185"/>
                    </a:cubicBezTo>
                    <a:cubicBezTo>
                      <a:pt x="90" y="196"/>
                      <a:pt x="86" y="207"/>
                      <a:pt x="86" y="219"/>
                    </a:cubicBezTo>
                    <a:cubicBezTo>
                      <a:pt x="86" y="228"/>
                      <a:pt x="89" y="237"/>
                      <a:pt x="96" y="244"/>
                    </a:cubicBezTo>
                    <a:cubicBezTo>
                      <a:pt x="101" y="250"/>
                      <a:pt x="109" y="252"/>
                      <a:pt x="118" y="252"/>
                    </a:cubicBezTo>
                    <a:cubicBezTo>
                      <a:pt x="128" y="252"/>
                      <a:pt x="140" y="246"/>
                      <a:pt x="154" y="2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6" name="Freeform 47"/>
              <p:cNvSpPr>
                <a:spLocks/>
              </p:cNvSpPr>
              <p:nvPr userDrawn="1"/>
            </p:nvSpPr>
            <p:spPr bwMode="auto">
              <a:xfrm>
                <a:off x="-168" y="2904"/>
                <a:ext cx="373" cy="1000"/>
              </a:xfrm>
              <a:custGeom>
                <a:avLst/>
                <a:gdLst>
                  <a:gd name="T0" fmla="*/ 123 w 158"/>
                  <a:gd name="T1" fmla="*/ 0 h 423"/>
                  <a:gd name="T2" fmla="*/ 123 w 158"/>
                  <a:gd name="T3" fmla="*/ 362 h 423"/>
                  <a:gd name="T4" fmla="*/ 130 w 158"/>
                  <a:gd name="T5" fmla="*/ 402 h 423"/>
                  <a:gd name="T6" fmla="*/ 158 w 158"/>
                  <a:gd name="T7" fmla="*/ 411 h 423"/>
                  <a:gd name="T8" fmla="*/ 158 w 158"/>
                  <a:gd name="T9" fmla="*/ 423 h 423"/>
                  <a:gd name="T10" fmla="*/ 0 w 158"/>
                  <a:gd name="T11" fmla="*/ 423 h 423"/>
                  <a:gd name="T12" fmla="*/ 0 w 158"/>
                  <a:gd name="T13" fmla="*/ 411 h 423"/>
                  <a:gd name="T14" fmla="*/ 29 w 158"/>
                  <a:gd name="T15" fmla="*/ 400 h 423"/>
                  <a:gd name="T16" fmla="*/ 35 w 158"/>
                  <a:gd name="T17" fmla="*/ 362 h 423"/>
                  <a:gd name="T18" fmla="*/ 35 w 158"/>
                  <a:gd name="T19" fmla="*/ 60 h 423"/>
                  <a:gd name="T20" fmla="*/ 28 w 158"/>
                  <a:gd name="T21" fmla="*/ 21 h 423"/>
                  <a:gd name="T22" fmla="*/ 0 w 158"/>
                  <a:gd name="T23" fmla="*/ 11 h 423"/>
                  <a:gd name="T24" fmla="*/ 0 w 158"/>
                  <a:gd name="T25" fmla="*/ 0 h 423"/>
                  <a:gd name="T26" fmla="*/ 123 w 158"/>
                  <a:gd name="T27"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423">
                    <a:moveTo>
                      <a:pt x="123" y="0"/>
                    </a:moveTo>
                    <a:cubicBezTo>
                      <a:pt x="123" y="362"/>
                      <a:pt x="123" y="362"/>
                      <a:pt x="123" y="362"/>
                    </a:cubicBezTo>
                    <a:cubicBezTo>
                      <a:pt x="123" y="383"/>
                      <a:pt x="125" y="396"/>
                      <a:pt x="130" y="402"/>
                    </a:cubicBezTo>
                    <a:cubicBezTo>
                      <a:pt x="135" y="407"/>
                      <a:pt x="144" y="411"/>
                      <a:pt x="158" y="411"/>
                    </a:cubicBezTo>
                    <a:cubicBezTo>
                      <a:pt x="158" y="423"/>
                      <a:pt x="158" y="423"/>
                      <a:pt x="158" y="423"/>
                    </a:cubicBezTo>
                    <a:cubicBezTo>
                      <a:pt x="0" y="423"/>
                      <a:pt x="0" y="423"/>
                      <a:pt x="0" y="423"/>
                    </a:cubicBezTo>
                    <a:cubicBezTo>
                      <a:pt x="0" y="411"/>
                      <a:pt x="0" y="411"/>
                      <a:pt x="0" y="411"/>
                    </a:cubicBezTo>
                    <a:cubicBezTo>
                      <a:pt x="13" y="411"/>
                      <a:pt x="23" y="407"/>
                      <a:pt x="29" y="400"/>
                    </a:cubicBezTo>
                    <a:cubicBezTo>
                      <a:pt x="33" y="395"/>
                      <a:pt x="35" y="383"/>
                      <a:pt x="35" y="362"/>
                    </a:cubicBezTo>
                    <a:cubicBezTo>
                      <a:pt x="35" y="60"/>
                      <a:pt x="35" y="60"/>
                      <a:pt x="35" y="60"/>
                    </a:cubicBezTo>
                    <a:cubicBezTo>
                      <a:pt x="35" y="40"/>
                      <a:pt x="33" y="27"/>
                      <a:pt x="28" y="21"/>
                    </a:cubicBezTo>
                    <a:cubicBezTo>
                      <a:pt x="23" y="15"/>
                      <a:pt x="14" y="12"/>
                      <a:pt x="0" y="11"/>
                    </a:cubicBezTo>
                    <a:cubicBezTo>
                      <a:pt x="0" y="0"/>
                      <a:pt x="0" y="0"/>
                      <a:pt x="0" y="0"/>
                    </a:cubicBezTo>
                    <a:cubicBezTo>
                      <a:pt x="123" y="0"/>
                      <a:pt x="123" y="0"/>
                      <a:pt x="1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7" name="Freeform 48"/>
              <p:cNvSpPr>
                <a:spLocks noEditPoints="1"/>
              </p:cNvSpPr>
              <p:nvPr userDrawn="1"/>
            </p:nvSpPr>
            <p:spPr bwMode="auto">
              <a:xfrm>
                <a:off x="253" y="2880"/>
                <a:ext cx="370" cy="1024"/>
              </a:xfrm>
              <a:custGeom>
                <a:avLst/>
                <a:gdLst>
                  <a:gd name="T0" fmla="*/ 78 w 157"/>
                  <a:gd name="T1" fmla="*/ 0 h 433"/>
                  <a:gd name="T2" fmla="*/ 113 w 157"/>
                  <a:gd name="T3" fmla="*/ 14 h 433"/>
                  <a:gd name="T4" fmla="*/ 127 w 157"/>
                  <a:gd name="T5" fmla="*/ 48 h 433"/>
                  <a:gd name="T6" fmla="*/ 112 w 157"/>
                  <a:gd name="T7" fmla="*/ 82 h 433"/>
                  <a:gd name="T8" fmla="*/ 78 w 157"/>
                  <a:gd name="T9" fmla="*/ 96 h 433"/>
                  <a:gd name="T10" fmla="*/ 44 w 157"/>
                  <a:gd name="T11" fmla="*/ 82 h 433"/>
                  <a:gd name="T12" fmla="*/ 30 w 157"/>
                  <a:gd name="T13" fmla="*/ 48 h 433"/>
                  <a:gd name="T14" fmla="*/ 44 w 157"/>
                  <a:gd name="T15" fmla="*/ 14 h 433"/>
                  <a:gd name="T16" fmla="*/ 78 w 157"/>
                  <a:gd name="T17" fmla="*/ 0 h 433"/>
                  <a:gd name="T18" fmla="*/ 122 w 157"/>
                  <a:gd name="T19" fmla="*/ 141 h 433"/>
                  <a:gd name="T20" fmla="*/ 122 w 157"/>
                  <a:gd name="T21" fmla="*/ 372 h 433"/>
                  <a:gd name="T22" fmla="*/ 129 w 157"/>
                  <a:gd name="T23" fmla="*/ 412 h 433"/>
                  <a:gd name="T24" fmla="*/ 157 w 157"/>
                  <a:gd name="T25" fmla="*/ 421 h 433"/>
                  <a:gd name="T26" fmla="*/ 157 w 157"/>
                  <a:gd name="T27" fmla="*/ 433 h 433"/>
                  <a:gd name="T28" fmla="*/ 0 w 157"/>
                  <a:gd name="T29" fmla="*/ 433 h 433"/>
                  <a:gd name="T30" fmla="*/ 0 w 157"/>
                  <a:gd name="T31" fmla="*/ 421 h 433"/>
                  <a:gd name="T32" fmla="*/ 28 w 157"/>
                  <a:gd name="T33" fmla="*/ 410 h 433"/>
                  <a:gd name="T34" fmla="*/ 35 w 157"/>
                  <a:gd name="T35" fmla="*/ 372 h 433"/>
                  <a:gd name="T36" fmla="*/ 35 w 157"/>
                  <a:gd name="T37" fmla="*/ 202 h 433"/>
                  <a:gd name="T38" fmla="*/ 27 w 157"/>
                  <a:gd name="T39" fmla="*/ 162 h 433"/>
                  <a:gd name="T40" fmla="*/ 0 w 157"/>
                  <a:gd name="T41" fmla="*/ 152 h 433"/>
                  <a:gd name="T42" fmla="*/ 0 w 157"/>
                  <a:gd name="T43" fmla="*/ 141 h 433"/>
                  <a:gd name="T44" fmla="*/ 122 w 157"/>
                  <a:gd name="T45" fmla="*/ 14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433">
                    <a:moveTo>
                      <a:pt x="78" y="0"/>
                    </a:moveTo>
                    <a:cubicBezTo>
                      <a:pt x="92" y="0"/>
                      <a:pt x="103" y="4"/>
                      <a:pt x="113" y="14"/>
                    </a:cubicBezTo>
                    <a:cubicBezTo>
                      <a:pt x="122" y="23"/>
                      <a:pt x="127" y="35"/>
                      <a:pt x="127" y="48"/>
                    </a:cubicBezTo>
                    <a:cubicBezTo>
                      <a:pt x="127" y="61"/>
                      <a:pt x="122" y="73"/>
                      <a:pt x="112" y="82"/>
                    </a:cubicBezTo>
                    <a:cubicBezTo>
                      <a:pt x="103" y="91"/>
                      <a:pt x="92" y="96"/>
                      <a:pt x="78" y="96"/>
                    </a:cubicBezTo>
                    <a:cubicBezTo>
                      <a:pt x="65" y="96"/>
                      <a:pt x="54" y="91"/>
                      <a:pt x="44" y="82"/>
                    </a:cubicBezTo>
                    <a:cubicBezTo>
                      <a:pt x="35" y="73"/>
                      <a:pt x="30" y="61"/>
                      <a:pt x="30" y="48"/>
                    </a:cubicBezTo>
                    <a:cubicBezTo>
                      <a:pt x="30" y="35"/>
                      <a:pt x="35" y="23"/>
                      <a:pt x="44" y="14"/>
                    </a:cubicBezTo>
                    <a:cubicBezTo>
                      <a:pt x="54" y="4"/>
                      <a:pt x="65" y="0"/>
                      <a:pt x="78" y="0"/>
                    </a:cubicBezTo>
                    <a:close/>
                    <a:moveTo>
                      <a:pt x="122" y="141"/>
                    </a:moveTo>
                    <a:cubicBezTo>
                      <a:pt x="122" y="372"/>
                      <a:pt x="122" y="372"/>
                      <a:pt x="122" y="372"/>
                    </a:cubicBezTo>
                    <a:cubicBezTo>
                      <a:pt x="122" y="393"/>
                      <a:pt x="124" y="406"/>
                      <a:pt x="129" y="412"/>
                    </a:cubicBezTo>
                    <a:cubicBezTo>
                      <a:pt x="134" y="417"/>
                      <a:pt x="143" y="421"/>
                      <a:pt x="157" y="421"/>
                    </a:cubicBezTo>
                    <a:cubicBezTo>
                      <a:pt x="157" y="433"/>
                      <a:pt x="157" y="433"/>
                      <a:pt x="157" y="433"/>
                    </a:cubicBezTo>
                    <a:cubicBezTo>
                      <a:pt x="0" y="433"/>
                      <a:pt x="0" y="433"/>
                      <a:pt x="0" y="433"/>
                    </a:cubicBezTo>
                    <a:cubicBezTo>
                      <a:pt x="0" y="421"/>
                      <a:pt x="0" y="421"/>
                      <a:pt x="0" y="421"/>
                    </a:cubicBezTo>
                    <a:cubicBezTo>
                      <a:pt x="13" y="421"/>
                      <a:pt x="22" y="417"/>
                      <a:pt x="28" y="410"/>
                    </a:cubicBezTo>
                    <a:cubicBezTo>
                      <a:pt x="32" y="405"/>
                      <a:pt x="35" y="393"/>
                      <a:pt x="35" y="372"/>
                    </a:cubicBezTo>
                    <a:cubicBezTo>
                      <a:pt x="35" y="202"/>
                      <a:pt x="35" y="202"/>
                      <a:pt x="35" y="202"/>
                    </a:cubicBezTo>
                    <a:cubicBezTo>
                      <a:pt x="35" y="181"/>
                      <a:pt x="32" y="168"/>
                      <a:pt x="27" y="162"/>
                    </a:cubicBezTo>
                    <a:cubicBezTo>
                      <a:pt x="23" y="157"/>
                      <a:pt x="13" y="153"/>
                      <a:pt x="0" y="152"/>
                    </a:cubicBezTo>
                    <a:cubicBezTo>
                      <a:pt x="0" y="141"/>
                      <a:pt x="0" y="141"/>
                      <a:pt x="0" y="141"/>
                    </a:cubicBezTo>
                    <a:cubicBezTo>
                      <a:pt x="122" y="141"/>
                      <a:pt x="122" y="141"/>
                      <a:pt x="122"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8" name="Freeform 49"/>
              <p:cNvSpPr>
                <a:spLocks noEditPoints="1"/>
              </p:cNvSpPr>
              <p:nvPr userDrawn="1"/>
            </p:nvSpPr>
            <p:spPr bwMode="auto">
              <a:xfrm>
                <a:off x="664" y="3192"/>
                <a:ext cx="661" cy="721"/>
              </a:xfrm>
              <a:custGeom>
                <a:avLst/>
                <a:gdLst>
                  <a:gd name="T0" fmla="*/ 153 w 280"/>
                  <a:gd name="T1" fmla="*/ 258 h 305"/>
                  <a:gd name="T2" fmla="*/ 58 w 280"/>
                  <a:gd name="T3" fmla="*/ 305 h 305"/>
                  <a:gd name="T4" fmla="*/ 16 w 280"/>
                  <a:gd name="T5" fmla="*/ 288 h 305"/>
                  <a:gd name="T6" fmla="*/ 0 w 280"/>
                  <a:gd name="T7" fmla="*/ 247 h 305"/>
                  <a:gd name="T8" fmla="*/ 28 w 280"/>
                  <a:gd name="T9" fmla="*/ 187 h 305"/>
                  <a:gd name="T10" fmla="*/ 153 w 280"/>
                  <a:gd name="T11" fmla="*/ 116 h 305"/>
                  <a:gd name="T12" fmla="*/ 153 w 280"/>
                  <a:gd name="T13" fmla="*/ 87 h 305"/>
                  <a:gd name="T14" fmla="*/ 150 w 280"/>
                  <a:gd name="T15" fmla="*/ 45 h 305"/>
                  <a:gd name="T16" fmla="*/ 136 w 280"/>
                  <a:gd name="T17" fmla="*/ 30 h 305"/>
                  <a:gd name="T18" fmla="*/ 114 w 280"/>
                  <a:gd name="T19" fmla="*/ 24 h 305"/>
                  <a:gd name="T20" fmla="*/ 80 w 280"/>
                  <a:gd name="T21" fmla="*/ 33 h 305"/>
                  <a:gd name="T22" fmla="*/ 72 w 280"/>
                  <a:gd name="T23" fmla="*/ 46 h 305"/>
                  <a:gd name="T24" fmla="*/ 81 w 280"/>
                  <a:gd name="T25" fmla="*/ 62 h 305"/>
                  <a:gd name="T26" fmla="*/ 93 w 280"/>
                  <a:gd name="T27" fmla="*/ 88 h 305"/>
                  <a:gd name="T28" fmla="*/ 81 w 280"/>
                  <a:gd name="T29" fmla="*/ 114 h 305"/>
                  <a:gd name="T30" fmla="*/ 52 w 280"/>
                  <a:gd name="T31" fmla="*/ 125 h 305"/>
                  <a:gd name="T32" fmla="*/ 19 w 280"/>
                  <a:gd name="T33" fmla="*/ 113 h 305"/>
                  <a:gd name="T34" fmla="*/ 6 w 280"/>
                  <a:gd name="T35" fmla="*/ 85 h 305"/>
                  <a:gd name="T36" fmla="*/ 23 w 280"/>
                  <a:gd name="T37" fmla="*/ 43 h 305"/>
                  <a:gd name="T38" fmla="*/ 73 w 280"/>
                  <a:gd name="T39" fmla="*/ 11 h 305"/>
                  <a:gd name="T40" fmla="*/ 139 w 280"/>
                  <a:gd name="T41" fmla="*/ 0 h 305"/>
                  <a:gd name="T42" fmla="*/ 205 w 280"/>
                  <a:gd name="T43" fmla="*/ 18 h 305"/>
                  <a:gd name="T44" fmla="*/ 236 w 280"/>
                  <a:gd name="T45" fmla="*/ 56 h 305"/>
                  <a:gd name="T46" fmla="*/ 240 w 280"/>
                  <a:gd name="T47" fmla="*/ 116 h 305"/>
                  <a:gd name="T48" fmla="*/ 240 w 280"/>
                  <a:gd name="T49" fmla="*/ 230 h 305"/>
                  <a:gd name="T50" fmla="*/ 242 w 280"/>
                  <a:gd name="T51" fmla="*/ 255 h 305"/>
                  <a:gd name="T52" fmla="*/ 247 w 280"/>
                  <a:gd name="T53" fmla="*/ 262 h 305"/>
                  <a:gd name="T54" fmla="*/ 254 w 280"/>
                  <a:gd name="T55" fmla="*/ 265 h 305"/>
                  <a:gd name="T56" fmla="*/ 270 w 280"/>
                  <a:gd name="T57" fmla="*/ 253 h 305"/>
                  <a:gd name="T58" fmla="*/ 280 w 280"/>
                  <a:gd name="T59" fmla="*/ 261 h 305"/>
                  <a:gd name="T60" fmla="*/ 247 w 280"/>
                  <a:gd name="T61" fmla="*/ 294 h 305"/>
                  <a:gd name="T62" fmla="*/ 210 w 280"/>
                  <a:gd name="T63" fmla="*/ 305 h 305"/>
                  <a:gd name="T64" fmla="*/ 171 w 280"/>
                  <a:gd name="T65" fmla="*/ 293 h 305"/>
                  <a:gd name="T66" fmla="*/ 153 w 280"/>
                  <a:gd name="T67" fmla="*/ 258 h 305"/>
                  <a:gd name="T68" fmla="*/ 153 w 280"/>
                  <a:gd name="T69" fmla="*/ 235 h 305"/>
                  <a:gd name="T70" fmla="*/ 153 w 280"/>
                  <a:gd name="T71" fmla="*/ 137 h 305"/>
                  <a:gd name="T72" fmla="*/ 97 w 280"/>
                  <a:gd name="T73" fmla="*/ 185 h 305"/>
                  <a:gd name="T74" fmla="*/ 85 w 280"/>
                  <a:gd name="T75" fmla="*/ 219 h 305"/>
                  <a:gd name="T76" fmla="*/ 95 w 280"/>
                  <a:gd name="T77" fmla="*/ 244 h 305"/>
                  <a:gd name="T78" fmla="*/ 117 w 280"/>
                  <a:gd name="T79" fmla="*/ 252 h 305"/>
                  <a:gd name="T80" fmla="*/ 153 w 280"/>
                  <a:gd name="T81" fmla="*/ 23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305">
                    <a:moveTo>
                      <a:pt x="153" y="258"/>
                    </a:moveTo>
                    <a:cubicBezTo>
                      <a:pt x="118" y="289"/>
                      <a:pt x="86" y="305"/>
                      <a:pt x="58" y="305"/>
                    </a:cubicBezTo>
                    <a:cubicBezTo>
                      <a:pt x="41" y="305"/>
                      <a:pt x="27" y="299"/>
                      <a:pt x="16" y="288"/>
                    </a:cubicBezTo>
                    <a:cubicBezTo>
                      <a:pt x="5" y="278"/>
                      <a:pt x="0" y="264"/>
                      <a:pt x="0" y="247"/>
                    </a:cubicBezTo>
                    <a:cubicBezTo>
                      <a:pt x="0" y="225"/>
                      <a:pt x="9" y="205"/>
                      <a:pt x="28" y="187"/>
                    </a:cubicBezTo>
                    <a:cubicBezTo>
                      <a:pt x="47" y="169"/>
                      <a:pt x="89" y="146"/>
                      <a:pt x="153" y="116"/>
                    </a:cubicBezTo>
                    <a:cubicBezTo>
                      <a:pt x="153" y="87"/>
                      <a:pt x="153" y="87"/>
                      <a:pt x="153" y="87"/>
                    </a:cubicBezTo>
                    <a:cubicBezTo>
                      <a:pt x="153" y="65"/>
                      <a:pt x="152" y="51"/>
                      <a:pt x="150" y="45"/>
                    </a:cubicBezTo>
                    <a:cubicBezTo>
                      <a:pt x="147" y="40"/>
                      <a:pt x="143" y="35"/>
                      <a:pt x="136" y="30"/>
                    </a:cubicBezTo>
                    <a:cubicBezTo>
                      <a:pt x="130" y="26"/>
                      <a:pt x="122" y="24"/>
                      <a:pt x="114" y="24"/>
                    </a:cubicBezTo>
                    <a:cubicBezTo>
                      <a:pt x="100" y="24"/>
                      <a:pt x="89" y="27"/>
                      <a:pt x="80" y="33"/>
                    </a:cubicBezTo>
                    <a:cubicBezTo>
                      <a:pt x="75" y="37"/>
                      <a:pt x="72" y="41"/>
                      <a:pt x="72" y="46"/>
                    </a:cubicBezTo>
                    <a:cubicBezTo>
                      <a:pt x="72" y="50"/>
                      <a:pt x="75" y="56"/>
                      <a:pt x="81" y="62"/>
                    </a:cubicBezTo>
                    <a:cubicBezTo>
                      <a:pt x="89" y="71"/>
                      <a:pt x="93" y="80"/>
                      <a:pt x="93" y="88"/>
                    </a:cubicBezTo>
                    <a:cubicBezTo>
                      <a:pt x="93" y="98"/>
                      <a:pt x="89" y="107"/>
                      <a:pt x="81" y="114"/>
                    </a:cubicBezTo>
                    <a:cubicBezTo>
                      <a:pt x="74" y="121"/>
                      <a:pt x="64" y="125"/>
                      <a:pt x="52" y="125"/>
                    </a:cubicBezTo>
                    <a:cubicBezTo>
                      <a:pt x="39" y="125"/>
                      <a:pt x="28" y="121"/>
                      <a:pt x="19" y="113"/>
                    </a:cubicBezTo>
                    <a:cubicBezTo>
                      <a:pt x="10" y="105"/>
                      <a:pt x="6" y="96"/>
                      <a:pt x="6" y="85"/>
                    </a:cubicBezTo>
                    <a:cubicBezTo>
                      <a:pt x="6" y="70"/>
                      <a:pt x="11" y="56"/>
                      <a:pt x="23" y="43"/>
                    </a:cubicBezTo>
                    <a:cubicBezTo>
                      <a:pt x="35" y="29"/>
                      <a:pt x="52" y="18"/>
                      <a:pt x="73" y="11"/>
                    </a:cubicBezTo>
                    <a:cubicBezTo>
                      <a:pt x="94" y="4"/>
                      <a:pt x="116" y="0"/>
                      <a:pt x="139" y="0"/>
                    </a:cubicBezTo>
                    <a:cubicBezTo>
                      <a:pt x="167" y="0"/>
                      <a:pt x="189" y="6"/>
                      <a:pt x="205" y="18"/>
                    </a:cubicBezTo>
                    <a:cubicBezTo>
                      <a:pt x="221" y="30"/>
                      <a:pt x="231" y="42"/>
                      <a:pt x="236" y="56"/>
                    </a:cubicBezTo>
                    <a:cubicBezTo>
                      <a:pt x="239" y="65"/>
                      <a:pt x="240" y="85"/>
                      <a:pt x="240" y="116"/>
                    </a:cubicBezTo>
                    <a:cubicBezTo>
                      <a:pt x="240" y="230"/>
                      <a:pt x="240" y="230"/>
                      <a:pt x="240" y="230"/>
                    </a:cubicBezTo>
                    <a:cubicBezTo>
                      <a:pt x="240" y="243"/>
                      <a:pt x="241" y="251"/>
                      <a:pt x="242" y="255"/>
                    </a:cubicBezTo>
                    <a:cubicBezTo>
                      <a:pt x="243" y="258"/>
                      <a:pt x="245" y="261"/>
                      <a:pt x="247" y="262"/>
                    </a:cubicBezTo>
                    <a:cubicBezTo>
                      <a:pt x="249" y="264"/>
                      <a:pt x="251" y="265"/>
                      <a:pt x="254" y="265"/>
                    </a:cubicBezTo>
                    <a:cubicBezTo>
                      <a:pt x="259" y="265"/>
                      <a:pt x="265" y="261"/>
                      <a:pt x="270" y="253"/>
                    </a:cubicBezTo>
                    <a:cubicBezTo>
                      <a:pt x="280" y="261"/>
                      <a:pt x="280" y="261"/>
                      <a:pt x="280" y="261"/>
                    </a:cubicBezTo>
                    <a:cubicBezTo>
                      <a:pt x="269" y="276"/>
                      <a:pt x="259" y="287"/>
                      <a:pt x="247" y="294"/>
                    </a:cubicBezTo>
                    <a:cubicBezTo>
                      <a:pt x="236" y="301"/>
                      <a:pt x="224" y="305"/>
                      <a:pt x="210" y="305"/>
                    </a:cubicBezTo>
                    <a:cubicBezTo>
                      <a:pt x="193" y="305"/>
                      <a:pt x="180" y="301"/>
                      <a:pt x="171" y="293"/>
                    </a:cubicBezTo>
                    <a:cubicBezTo>
                      <a:pt x="161" y="285"/>
                      <a:pt x="156" y="273"/>
                      <a:pt x="153" y="258"/>
                    </a:cubicBezTo>
                    <a:close/>
                    <a:moveTo>
                      <a:pt x="153" y="235"/>
                    </a:moveTo>
                    <a:cubicBezTo>
                      <a:pt x="153" y="137"/>
                      <a:pt x="153" y="137"/>
                      <a:pt x="153" y="137"/>
                    </a:cubicBezTo>
                    <a:cubicBezTo>
                      <a:pt x="128" y="152"/>
                      <a:pt x="110" y="168"/>
                      <a:pt x="97" y="185"/>
                    </a:cubicBezTo>
                    <a:cubicBezTo>
                      <a:pt x="89" y="196"/>
                      <a:pt x="85" y="207"/>
                      <a:pt x="85" y="219"/>
                    </a:cubicBezTo>
                    <a:cubicBezTo>
                      <a:pt x="85" y="228"/>
                      <a:pt x="89" y="237"/>
                      <a:pt x="95" y="244"/>
                    </a:cubicBezTo>
                    <a:cubicBezTo>
                      <a:pt x="101" y="250"/>
                      <a:pt x="108" y="252"/>
                      <a:pt x="117" y="252"/>
                    </a:cubicBezTo>
                    <a:cubicBezTo>
                      <a:pt x="128" y="252"/>
                      <a:pt x="140" y="246"/>
                      <a:pt x="153" y="2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9" name="Freeform 50"/>
              <p:cNvSpPr>
                <a:spLocks/>
              </p:cNvSpPr>
              <p:nvPr userDrawn="1"/>
            </p:nvSpPr>
            <p:spPr bwMode="auto">
              <a:xfrm>
                <a:off x="1342" y="3192"/>
                <a:ext cx="744" cy="712"/>
              </a:xfrm>
              <a:custGeom>
                <a:avLst/>
                <a:gdLst>
                  <a:gd name="T0" fmla="*/ 119 w 315"/>
                  <a:gd name="T1" fmla="*/ 9 h 301"/>
                  <a:gd name="T2" fmla="*/ 119 w 315"/>
                  <a:gd name="T3" fmla="*/ 47 h 301"/>
                  <a:gd name="T4" fmla="*/ 162 w 315"/>
                  <a:gd name="T5" fmla="*/ 11 h 301"/>
                  <a:gd name="T6" fmla="*/ 206 w 315"/>
                  <a:gd name="T7" fmla="*/ 0 h 301"/>
                  <a:gd name="T8" fmla="*/ 253 w 315"/>
                  <a:gd name="T9" fmla="*/ 16 h 301"/>
                  <a:gd name="T10" fmla="*/ 278 w 315"/>
                  <a:gd name="T11" fmla="*/ 55 h 301"/>
                  <a:gd name="T12" fmla="*/ 283 w 315"/>
                  <a:gd name="T13" fmla="*/ 123 h 301"/>
                  <a:gd name="T14" fmla="*/ 283 w 315"/>
                  <a:gd name="T15" fmla="*/ 237 h 301"/>
                  <a:gd name="T16" fmla="*/ 289 w 315"/>
                  <a:gd name="T17" fmla="*/ 279 h 301"/>
                  <a:gd name="T18" fmla="*/ 315 w 315"/>
                  <a:gd name="T19" fmla="*/ 289 h 301"/>
                  <a:gd name="T20" fmla="*/ 315 w 315"/>
                  <a:gd name="T21" fmla="*/ 301 h 301"/>
                  <a:gd name="T22" fmla="*/ 167 w 315"/>
                  <a:gd name="T23" fmla="*/ 301 h 301"/>
                  <a:gd name="T24" fmla="*/ 167 w 315"/>
                  <a:gd name="T25" fmla="*/ 289 h 301"/>
                  <a:gd name="T26" fmla="*/ 191 w 315"/>
                  <a:gd name="T27" fmla="*/ 276 h 301"/>
                  <a:gd name="T28" fmla="*/ 196 w 315"/>
                  <a:gd name="T29" fmla="*/ 237 h 301"/>
                  <a:gd name="T30" fmla="*/ 196 w 315"/>
                  <a:gd name="T31" fmla="*/ 107 h 301"/>
                  <a:gd name="T32" fmla="*/ 193 w 315"/>
                  <a:gd name="T33" fmla="*/ 62 h 301"/>
                  <a:gd name="T34" fmla="*/ 183 w 315"/>
                  <a:gd name="T35" fmla="*/ 48 h 301"/>
                  <a:gd name="T36" fmla="*/ 169 w 315"/>
                  <a:gd name="T37" fmla="*/ 42 h 301"/>
                  <a:gd name="T38" fmla="*/ 119 w 315"/>
                  <a:gd name="T39" fmla="*/ 81 h 301"/>
                  <a:gd name="T40" fmla="*/ 119 w 315"/>
                  <a:gd name="T41" fmla="*/ 237 h 301"/>
                  <a:gd name="T42" fmla="*/ 125 w 315"/>
                  <a:gd name="T43" fmla="*/ 278 h 301"/>
                  <a:gd name="T44" fmla="*/ 147 w 315"/>
                  <a:gd name="T45" fmla="*/ 289 h 301"/>
                  <a:gd name="T46" fmla="*/ 147 w 315"/>
                  <a:gd name="T47" fmla="*/ 301 h 301"/>
                  <a:gd name="T48" fmla="*/ 0 w 315"/>
                  <a:gd name="T49" fmla="*/ 301 h 301"/>
                  <a:gd name="T50" fmla="*/ 0 w 315"/>
                  <a:gd name="T51" fmla="*/ 289 h 301"/>
                  <a:gd name="T52" fmla="*/ 26 w 315"/>
                  <a:gd name="T53" fmla="*/ 278 h 301"/>
                  <a:gd name="T54" fmla="*/ 31 w 315"/>
                  <a:gd name="T55" fmla="*/ 237 h 301"/>
                  <a:gd name="T56" fmla="*/ 31 w 315"/>
                  <a:gd name="T57" fmla="*/ 72 h 301"/>
                  <a:gd name="T58" fmla="*/ 25 w 315"/>
                  <a:gd name="T59" fmla="*/ 31 h 301"/>
                  <a:gd name="T60" fmla="*/ 0 w 315"/>
                  <a:gd name="T61" fmla="*/ 20 h 301"/>
                  <a:gd name="T62" fmla="*/ 0 w 315"/>
                  <a:gd name="T63" fmla="*/ 9 h 301"/>
                  <a:gd name="T64" fmla="*/ 119 w 315"/>
                  <a:gd name="T6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301">
                    <a:moveTo>
                      <a:pt x="119" y="9"/>
                    </a:moveTo>
                    <a:cubicBezTo>
                      <a:pt x="119" y="47"/>
                      <a:pt x="119" y="47"/>
                      <a:pt x="119" y="47"/>
                    </a:cubicBezTo>
                    <a:cubicBezTo>
                      <a:pt x="134" y="30"/>
                      <a:pt x="148" y="19"/>
                      <a:pt x="162" y="11"/>
                    </a:cubicBezTo>
                    <a:cubicBezTo>
                      <a:pt x="175" y="4"/>
                      <a:pt x="190" y="0"/>
                      <a:pt x="206" y="0"/>
                    </a:cubicBezTo>
                    <a:cubicBezTo>
                      <a:pt x="225" y="0"/>
                      <a:pt x="241" y="5"/>
                      <a:pt x="253" y="16"/>
                    </a:cubicBezTo>
                    <a:cubicBezTo>
                      <a:pt x="266" y="26"/>
                      <a:pt x="274" y="39"/>
                      <a:pt x="278" y="55"/>
                    </a:cubicBezTo>
                    <a:cubicBezTo>
                      <a:pt x="281" y="67"/>
                      <a:pt x="283" y="90"/>
                      <a:pt x="283" y="123"/>
                    </a:cubicBezTo>
                    <a:cubicBezTo>
                      <a:pt x="283" y="237"/>
                      <a:pt x="283" y="237"/>
                      <a:pt x="283" y="237"/>
                    </a:cubicBezTo>
                    <a:cubicBezTo>
                      <a:pt x="283" y="259"/>
                      <a:pt x="285" y="274"/>
                      <a:pt x="289" y="279"/>
                    </a:cubicBezTo>
                    <a:cubicBezTo>
                      <a:pt x="293" y="285"/>
                      <a:pt x="302" y="288"/>
                      <a:pt x="315" y="289"/>
                    </a:cubicBezTo>
                    <a:cubicBezTo>
                      <a:pt x="315" y="301"/>
                      <a:pt x="315" y="301"/>
                      <a:pt x="315" y="301"/>
                    </a:cubicBezTo>
                    <a:cubicBezTo>
                      <a:pt x="167" y="301"/>
                      <a:pt x="167" y="301"/>
                      <a:pt x="167" y="301"/>
                    </a:cubicBezTo>
                    <a:cubicBezTo>
                      <a:pt x="167" y="289"/>
                      <a:pt x="167" y="289"/>
                      <a:pt x="167" y="289"/>
                    </a:cubicBezTo>
                    <a:cubicBezTo>
                      <a:pt x="178" y="288"/>
                      <a:pt x="186" y="283"/>
                      <a:pt x="191" y="276"/>
                    </a:cubicBezTo>
                    <a:cubicBezTo>
                      <a:pt x="194" y="271"/>
                      <a:pt x="196" y="258"/>
                      <a:pt x="196" y="237"/>
                    </a:cubicBezTo>
                    <a:cubicBezTo>
                      <a:pt x="196" y="107"/>
                      <a:pt x="196" y="107"/>
                      <a:pt x="196" y="107"/>
                    </a:cubicBezTo>
                    <a:cubicBezTo>
                      <a:pt x="196" y="83"/>
                      <a:pt x="195" y="68"/>
                      <a:pt x="193" y="62"/>
                    </a:cubicBezTo>
                    <a:cubicBezTo>
                      <a:pt x="191" y="56"/>
                      <a:pt x="188" y="51"/>
                      <a:pt x="183" y="48"/>
                    </a:cubicBezTo>
                    <a:cubicBezTo>
                      <a:pt x="179" y="44"/>
                      <a:pt x="174" y="42"/>
                      <a:pt x="169" y="42"/>
                    </a:cubicBezTo>
                    <a:cubicBezTo>
                      <a:pt x="151" y="42"/>
                      <a:pt x="134" y="55"/>
                      <a:pt x="119" y="81"/>
                    </a:cubicBezTo>
                    <a:cubicBezTo>
                      <a:pt x="119" y="237"/>
                      <a:pt x="119" y="237"/>
                      <a:pt x="119" y="237"/>
                    </a:cubicBezTo>
                    <a:cubicBezTo>
                      <a:pt x="119" y="259"/>
                      <a:pt x="121" y="273"/>
                      <a:pt x="125" y="278"/>
                    </a:cubicBezTo>
                    <a:cubicBezTo>
                      <a:pt x="129" y="284"/>
                      <a:pt x="136" y="288"/>
                      <a:pt x="147" y="289"/>
                    </a:cubicBezTo>
                    <a:cubicBezTo>
                      <a:pt x="147" y="301"/>
                      <a:pt x="147" y="301"/>
                      <a:pt x="147" y="301"/>
                    </a:cubicBezTo>
                    <a:cubicBezTo>
                      <a:pt x="0" y="301"/>
                      <a:pt x="0" y="301"/>
                      <a:pt x="0" y="301"/>
                    </a:cubicBezTo>
                    <a:cubicBezTo>
                      <a:pt x="0" y="289"/>
                      <a:pt x="0" y="289"/>
                      <a:pt x="0" y="289"/>
                    </a:cubicBezTo>
                    <a:cubicBezTo>
                      <a:pt x="12" y="288"/>
                      <a:pt x="21" y="284"/>
                      <a:pt x="26" y="278"/>
                    </a:cubicBezTo>
                    <a:cubicBezTo>
                      <a:pt x="29"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0" name="Freeform 51"/>
              <p:cNvSpPr>
                <a:spLocks/>
              </p:cNvSpPr>
              <p:nvPr userDrawn="1"/>
            </p:nvSpPr>
            <p:spPr bwMode="auto">
              <a:xfrm>
                <a:off x="2462" y="2880"/>
                <a:ext cx="1099" cy="1047"/>
              </a:xfrm>
              <a:custGeom>
                <a:avLst/>
                <a:gdLst>
                  <a:gd name="T0" fmla="*/ 415 w 465"/>
                  <a:gd name="T1" fmla="*/ 0 h 443"/>
                  <a:gd name="T2" fmla="*/ 415 w 465"/>
                  <a:gd name="T3" fmla="*/ 149 h 443"/>
                  <a:gd name="T4" fmla="*/ 404 w 465"/>
                  <a:gd name="T5" fmla="*/ 149 h 443"/>
                  <a:gd name="T6" fmla="*/ 341 w 465"/>
                  <a:gd name="T7" fmla="*/ 56 h 443"/>
                  <a:gd name="T8" fmla="*/ 250 w 465"/>
                  <a:gd name="T9" fmla="*/ 24 h 443"/>
                  <a:gd name="T10" fmla="*/ 171 w 465"/>
                  <a:gd name="T11" fmla="*/ 51 h 443"/>
                  <a:gd name="T12" fmla="*/ 126 w 465"/>
                  <a:gd name="T13" fmla="*/ 125 h 443"/>
                  <a:gd name="T14" fmla="*/ 113 w 465"/>
                  <a:gd name="T15" fmla="*/ 223 h 443"/>
                  <a:gd name="T16" fmla="*/ 127 w 465"/>
                  <a:gd name="T17" fmla="*/ 330 h 443"/>
                  <a:gd name="T18" fmla="*/ 173 w 465"/>
                  <a:gd name="T19" fmla="*/ 397 h 443"/>
                  <a:gd name="T20" fmla="*/ 250 w 465"/>
                  <a:gd name="T21" fmla="*/ 419 h 443"/>
                  <a:gd name="T22" fmla="*/ 281 w 465"/>
                  <a:gd name="T23" fmla="*/ 416 h 443"/>
                  <a:gd name="T24" fmla="*/ 314 w 465"/>
                  <a:gd name="T25" fmla="*/ 406 h 443"/>
                  <a:gd name="T26" fmla="*/ 314 w 465"/>
                  <a:gd name="T27" fmla="*/ 318 h 443"/>
                  <a:gd name="T28" fmla="*/ 310 w 465"/>
                  <a:gd name="T29" fmla="*/ 286 h 443"/>
                  <a:gd name="T30" fmla="*/ 296 w 465"/>
                  <a:gd name="T31" fmla="*/ 273 h 443"/>
                  <a:gd name="T32" fmla="*/ 270 w 465"/>
                  <a:gd name="T33" fmla="*/ 267 h 443"/>
                  <a:gd name="T34" fmla="*/ 259 w 465"/>
                  <a:gd name="T35" fmla="*/ 267 h 443"/>
                  <a:gd name="T36" fmla="*/ 259 w 465"/>
                  <a:gd name="T37" fmla="*/ 255 h 443"/>
                  <a:gd name="T38" fmla="*/ 465 w 465"/>
                  <a:gd name="T39" fmla="*/ 255 h 443"/>
                  <a:gd name="T40" fmla="*/ 465 w 465"/>
                  <a:gd name="T41" fmla="*/ 267 h 443"/>
                  <a:gd name="T42" fmla="*/ 432 w 465"/>
                  <a:gd name="T43" fmla="*/ 273 h 443"/>
                  <a:gd name="T44" fmla="*/ 418 w 465"/>
                  <a:gd name="T45" fmla="*/ 289 h 443"/>
                  <a:gd name="T46" fmla="*/ 415 w 465"/>
                  <a:gd name="T47" fmla="*/ 318 h 443"/>
                  <a:gd name="T48" fmla="*/ 415 w 465"/>
                  <a:gd name="T49" fmla="*/ 406 h 443"/>
                  <a:gd name="T50" fmla="*/ 331 w 465"/>
                  <a:gd name="T51" fmla="*/ 433 h 443"/>
                  <a:gd name="T52" fmla="*/ 240 w 465"/>
                  <a:gd name="T53" fmla="*/ 443 h 443"/>
                  <a:gd name="T54" fmla="*/ 140 w 465"/>
                  <a:gd name="T55" fmla="*/ 426 h 443"/>
                  <a:gd name="T56" fmla="*/ 69 w 465"/>
                  <a:gd name="T57" fmla="*/ 383 h 443"/>
                  <a:gd name="T58" fmla="*/ 22 w 465"/>
                  <a:gd name="T59" fmla="*/ 323 h 443"/>
                  <a:gd name="T60" fmla="*/ 0 w 465"/>
                  <a:gd name="T61" fmla="*/ 227 h 443"/>
                  <a:gd name="T62" fmla="*/ 67 w 465"/>
                  <a:gd name="T63" fmla="*/ 65 h 443"/>
                  <a:gd name="T64" fmla="*/ 236 w 465"/>
                  <a:gd name="T65" fmla="*/ 0 h 443"/>
                  <a:gd name="T66" fmla="*/ 293 w 465"/>
                  <a:gd name="T67" fmla="*/ 5 h 443"/>
                  <a:gd name="T68" fmla="*/ 337 w 465"/>
                  <a:gd name="T69" fmla="*/ 19 h 443"/>
                  <a:gd name="T70" fmla="*/ 374 w 465"/>
                  <a:gd name="T71" fmla="*/ 30 h 443"/>
                  <a:gd name="T72" fmla="*/ 390 w 465"/>
                  <a:gd name="T73" fmla="*/ 24 h 443"/>
                  <a:gd name="T74" fmla="*/ 404 w 465"/>
                  <a:gd name="T75" fmla="*/ 0 h 443"/>
                  <a:gd name="T76" fmla="*/ 415 w 465"/>
                  <a:gd name="T77"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5" h="443">
                    <a:moveTo>
                      <a:pt x="415" y="0"/>
                    </a:moveTo>
                    <a:cubicBezTo>
                      <a:pt x="415" y="149"/>
                      <a:pt x="415" y="149"/>
                      <a:pt x="415" y="149"/>
                    </a:cubicBezTo>
                    <a:cubicBezTo>
                      <a:pt x="404" y="149"/>
                      <a:pt x="404" y="149"/>
                      <a:pt x="404" y="149"/>
                    </a:cubicBezTo>
                    <a:cubicBezTo>
                      <a:pt x="390" y="108"/>
                      <a:pt x="369" y="77"/>
                      <a:pt x="341" y="56"/>
                    </a:cubicBezTo>
                    <a:cubicBezTo>
                      <a:pt x="313" y="35"/>
                      <a:pt x="283" y="24"/>
                      <a:pt x="250" y="24"/>
                    </a:cubicBezTo>
                    <a:cubicBezTo>
                      <a:pt x="218" y="24"/>
                      <a:pt x="192" y="33"/>
                      <a:pt x="171" y="51"/>
                    </a:cubicBezTo>
                    <a:cubicBezTo>
                      <a:pt x="150" y="69"/>
                      <a:pt x="135" y="93"/>
                      <a:pt x="126" y="125"/>
                    </a:cubicBezTo>
                    <a:cubicBezTo>
                      <a:pt x="117" y="157"/>
                      <a:pt x="113" y="190"/>
                      <a:pt x="113" y="223"/>
                    </a:cubicBezTo>
                    <a:cubicBezTo>
                      <a:pt x="113" y="264"/>
                      <a:pt x="118" y="299"/>
                      <a:pt x="127" y="330"/>
                    </a:cubicBezTo>
                    <a:cubicBezTo>
                      <a:pt x="137" y="361"/>
                      <a:pt x="152" y="383"/>
                      <a:pt x="173" y="397"/>
                    </a:cubicBezTo>
                    <a:cubicBezTo>
                      <a:pt x="195" y="412"/>
                      <a:pt x="220" y="419"/>
                      <a:pt x="250" y="419"/>
                    </a:cubicBezTo>
                    <a:cubicBezTo>
                      <a:pt x="260" y="419"/>
                      <a:pt x="270" y="418"/>
                      <a:pt x="281" y="416"/>
                    </a:cubicBezTo>
                    <a:cubicBezTo>
                      <a:pt x="292" y="414"/>
                      <a:pt x="303" y="410"/>
                      <a:pt x="314" y="406"/>
                    </a:cubicBezTo>
                    <a:cubicBezTo>
                      <a:pt x="314" y="318"/>
                      <a:pt x="314" y="318"/>
                      <a:pt x="314" y="318"/>
                    </a:cubicBezTo>
                    <a:cubicBezTo>
                      <a:pt x="314" y="301"/>
                      <a:pt x="313" y="291"/>
                      <a:pt x="310" y="286"/>
                    </a:cubicBezTo>
                    <a:cubicBezTo>
                      <a:pt x="308" y="281"/>
                      <a:pt x="303" y="277"/>
                      <a:pt x="296" y="273"/>
                    </a:cubicBezTo>
                    <a:cubicBezTo>
                      <a:pt x="289" y="269"/>
                      <a:pt x="280" y="267"/>
                      <a:pt x="270" y="267"/>
                    </a:cubicBezTo>
                    <a:cubicBezTo>
                      <a:pt x="259" y="267"/>
                      <a:pt x="259" y="267"/>
                      <a:pt x="259" y="267"/>
                    </a:cubicBezTo>
                    <a:cubicBezTo>
                      <a:pt x="259" y="255"/>
                      <a:pt x="259" y="255"/>
                      <a:pt x="259" y="255"/>
                    </a:cubicBezTo>
                    <a:cubicBezTo>
                      <a:pt x="465" y="255"/>
                      <a:pt x="465" y="255"/>
                      <a:pt x="465" y="255"/>
                    </a:cubicBezTo>
                    <a:cubicBezTo>
                      <a:pt x="465" y="267"/>
                      <a:pt x="465" y="267"/>
                      <a:pt x="465" y="267"/>
                    </a:cubicBezTo>
                    <a:cubicBezTo>
                      <a:pt x="449" y="268"/>
                      <a:pt x="438" y="270"/>
                      <a:pt x="432" y="273"/>
                    </a:cubicBezTo>
                    <a:cubicBezTo>
                      <a:pt x="426" y="276"/>
                      <a:pt x="421" y="282"/>
                      <a:pt x="418" y="289"/>
                    </a:cubicBezTo>
                    <a:cubicBezTo>
                      <a:pt x="416" y="293"/>
                      <a:pt x="415" y="303"/>
                      <a:pt x="415" y="318"/>
                    </a:cubicBezTo>
                    <a:cubicBezTo>
                      <a:pt x="415" y="406"/>
                      <a:pt x="415" y="406"/>
                      <a:pt x="415" y="406"/>
                    </a:cubicBezTo>
                    <a:cubicBezTo>
                      <a:pt x="388" y="418"/>
                      <a:pt x="360" y="427"/>
                      <a:pt x="331" y="433"/>
                    </a:cubicBezTo>
                    <a:cubicBezTo>
                      <a:pt x="302" y="440"/>
                      <a:pt x="271" y="443"/>
                      <a:pt x="240" y="443"/>
                    </a:cubicBezTo>
                    <a:cubicBezTo>
                      <a:pt x="200" y="443"/>
                      <a:pt x="166" y="437"/>
                      <a:pt x="140" y="426"/>
                    </a:cubicBezTo>
                    <a:cubicBezTo>
                      <a:pt x="113" y="415"/>
                      <a:pt x="90" y="401"/>
                      <a:pt x="69" y="383"/>
                    </a:cubicBezTo>
                    <a:cubicBezTo>
                      <a:pt x="49" y="365"/>
                      <a:pt x="33" y="345"/>
                      <a:pt x="22" y="323"/>
                    </a:cubicBezTo>
                    <a:cubicBezTo>
                      <a:pt x="7" y="294"/>
                      <a:pt x="0" y="262"/>
                      <a:pt x="0" y="227"/>
                    </a:cubicBezTo>
                    <a:cubicBezTo>
                      <a:pt x="0" y="163"/>
                      <a:pt x="23" y="109"/>
                      <a:pt x="67" y="65"/>
                    </a:cubicBezTo>
                    <a:cubicBezTo>
                      <a:pt x="112" y="21"/>
                      <a:pt x="168" y="0"/>
                      <a:pt x="236" y="0"/>
                    </a:cubicBezTo>
                    <a:cubicBezTo>
                      <a:pt x="257" y="0"/>
                      <a:pt x="276" y="1"/>
                      <a:pt x="293" y="5"/>
                    </a:cubicBezTo>
                    <a:cubicBezTo>
                      <a:pt x="302" y="6"/>
                      <a:pt x="317" y="11"/>
                      <a:pt x="337" y="19"/>
                    </a:cubicBezTo>
                    <a:cubicBezTo>
                      <a:pt x="358" y="27"/>
                      <a:pt x="370" y="30"/>
                      <a:pt x="374" y="30"/>
                    </a:cubicBezTo>
                    <a:cubicBezTo>
                      <a:pt x="380" y="30"/>
                      <a:pt x="385" y="28"/>
                      <a:pt x="390" y="24"/>
                    </a:cubicBezTo>
                    <a:cubicBezTo>
                      <a:pt x="395" y="20"/>
                      <a:pt x="400" y="12"/>
                      <a:pt x="404" y="0"/>
                    </a:cubicBezTo>
                    <a:cubicBezTo>
                      <a:pt x="415" y="0"/>
                      <a:pt x="415" y="0"/>
                      <a:pt x="4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1" name="Freeform 52"/>
              <p:cNvSpPr>
                <a:spLocks noEditPoints="1"/>
              </p:cNvSpPr>
              <p:nvPr userDrawn="1"/>
            </p:nvSpPr>
            <p:spPr bwMode="auto">
              <a:xfrm>
                <a:off x="3601" y="3192"/>
                <a:ext cx="645" cy="731"/>
              </a:xfrm>
              <a:custGeom>
                <a:avLst/>
                <a:gdLst>
                  <a:gd name="T0" fmla="*/ 136 w 273"/>
                  <a:gd name="T1" fmla="*/ 0 h 309"/>
                  <a:gd name="T2" fmla="*/ 207 w 273"/>
                  <a:gd name="T3" fmla="*/ 20 h 309"/>
                  <a:gd name="T4" fmla="*/ 256 w 273"/>
                  <a:gd name="T5" fmla="*/ 76 h 309"/>
                  <a:gd name="T6" fmla="*/ 273 w 273"/>
                  <a:gd name="T7" fmla="*/ 155 h 309"/>
                  <a:gd name="T8" fmla="*/ 242 w 273"/>
                  <a:gd name="T9" fmla="*/ 259 h 309"/>
                  <a:gd name="T10" fmla="*/ 137 w 273"/>
                  <a:gd name="T11" fmla="*/ 309 h 309"/>
                  <a:gd name="T12" fmla="*/ 35 w 273"/>
                  <a:gd name="T13" fmla="*/ 263 h 309"/>
                  <a:gd name="T14" fmla="*/ 0 w 273"/>
                  <a:gd name="T15" fmla="*/ 156 h 309"/>
                  <a:gd name="T16" fmla="*/ 36 w 273"/>
                  <a:gd name="T17" fmla="*/ 47 h 309"/>
                  <a:gd name="T18" fmla="*/ 136 w 273"/>
                  <a:gd name="T19" fmla="*/ 0 h 309"/>
                  <a:gd name="T20" fmla="*/ 137 w 273"/>
                  <a:gd name="T21" fmla="*/ 22 h 309"/>
                  <a:gd name="T22" fmla="*/ 110 w 273"/>
                  <a:gd name="T23" fmla="*/ 34 h 309"/>
                  <a:gd name="T24" fmla="*/ 95 w 273"/>
                  <a:gd name="T25" fmla="*/ 82 h 309"/>
                  <a:gd name="T26" fmla="*/ 91 w 273"/>
                  <a:gd name="T27" fmla="*/ 180 h 309"/>
                  <a:gd name="T28" fmla="*/ 95 w 273"/>
                  <a:gd name="T29" fmla="*/ 243 h 309"/>
                  <a:gd name="T30" fmla="*/ 110 w 273"/>
                  <a:gd name="T31" fmla="*/ 276 h 309"/>
                  <a:gd name="T32" fmla="*/ 136 w 273"/>
                  <a:gd name="T33" fmla="*/ 288 h 309"/>
                  <a:gd name="T34" fmla="*/ 159 w 273"/>
                  <a:gd name="T35" fmla="*/ 280 h 309"/>
                  <a:gd name="T36" fmla="*/ 175 w 273"/>
                  <a:gd name="T37" fmla="*/ 250 h 309"/>
                  <a:gd name="T38" fmla="*/ 182 w 273"/>
                  <a:gd name="T39" fmla="*/ 131 h 309"/>
                  <a:gd name="T40" fmla="*/ 176 w 273"/>
                  <a:gd name="T41" fmla="*/ 58 h 309"/>
                  <a:gd name="T42" fmla="*/ 158 w 273"/>
                  <a:gd name="T43" fmla="*/ 29 h 309"/>
                  <a:gd name="T44" fmla="*/ 137 w 273"/>
                  <a:gd name="T45" fmla="*/ 2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09">
                    <a:moveTo>
                      <a:pt x="136" y="0"/>
                    </a:moveTo>
                    <a:cubicBezTo>
                      <a:pt x="161" y="0"/>
                      <a:pt x="185" y="7"/>
                      <a:pt x="207" y="20"/>
                    </a:cubicBezTo>
                    <a:cubicBezTo>
                      <a:pt x="228" y="33"/>
                      <a:pt x="245" y="52"/>
                      <a:pt x="256" y="76"/>
                    </a:cubicBezTo>
                    <a:cubicBezTo>
                      <a:pt x="268" y="100"/>
                      <a:pt x="273" y="126"/>
                      <a:pt x="273" y="155"/>
                    </a:cubicBezTo>
                    <a:cubicBezTo>
                      <a:pt x="273" y="196"/>
                      <a:pt x="263" y="231"/>
                      <a:pt x="242" y="259"/>
                    </a:cubicBezTo>
                    <a:cubicBezTo>
                      <a:pt x="216" y="293"/>
                      <a:pt x="181" y="309"/>
                      <a:pt x="137" y="309"/>
                    </a:cubicBezTo>
                    <a:cubicBezTo>
                      <a:pt x="93" y="309"/>
                      <a:pt x="59" y="294"/>
                      <a:pt x="35" y="263"/>
                    </a:cubicBezTo>
                    <a:cubicBezTo>
                      <a:pt x="12" y="232"/>
                      <a:pt x="0" y="197"/>
                      <a:pt x="0" y="156"/>
                    </a:cubicBezTo>
                    <a:cubicBezTo>
                      <a:pt x="0" y="114"/>
                      <a:pt x="12" y="78"/>
                      <a:pt x="36" y="47"/>
                    </a:cubicBezTo>
                    <a:cubicBezTo>
                      <a:pt x="60" y="16"/>
                      <a:pt x="93" y="0"/>
                      <a:pt x="136" y="0"/>
                    </a:cubicBezTo>
                    <a:close/>
                    <a:moveTo>
                      <a:pt x="137" y="22"/>
                    </a:moveTo>
                    <a:cubicBezTo>
                      <a:pt x="126" y="22"/>
                      <a:pt x="117" y="26"/>
                      <a:pt x="110" y="34"/>
                    </a:cubicBezTo>
                    <a:cubicBezTo>
                      <a:pt x="102" y="42"/>
                      <a:pt x="97" y="58"/>
                      <a:pt x="95" y="82"/>
                    </a:cubicBezTo>
                    <a:cubicBezTo>
                      <a:pt x="92" y="105"/>
                      <a:pt x="91" y="138"/>
                      <a:pt x="91" y="180"/>
                    </a:cubicBezTo>
                    <a:cubicBezTo>
                      <a:pt x="91" y="202"/>
                      <a:pt x="93" y="223"/>
                      <a:pt x="95" y="243"/>
                    </a:cubicBezTo>
                    <a:cubicBezTo>
                      <a:pt x="98" y="257"/>
                      <a:pt x="103" y="269"/>
                      <a:pt x="110" y="276"/>
                    </a:cubicBezTo>
                    <a:cubicBezTo>
                      <a:pt x="118" y="284"/>
                      <a:pt x="126" y="288"/>
                      <a:pt x="136" y="288"/>
                    </a:cubicBezTo>
                    <a:cubicBezTo>
                      <a:pt x="145" y="288"/>
                      <a:pt x="153" y="285"/>
                      <a:pt x="159" y="280"/>
                    </a:cubicBezTo>
                    <a:cubicBezTo>
                      <a:pt x="167" y="273"/>
                      <a:pt x="173" y="263"/>
                      <a:pt x="175" y="250"/>
                    </a:cubicBezTo>
                    <a:cubicBezTo>
                      <a:pt x="180" y="231"/>
                      <a:pt x="182" y="191"/>
                      <a:pt x="182" y="131"/>
                    </a:cubicBezTo>
                    <a:cubicBezTo>
                      <a:pt x="182" y="95"/>
                      <a:pt x="180" y="71"/>
                      <a:pt x="176" y="58"/>
                    </a:cubicBezTo>
                    <a:cubicBezTo>
                      <a:pt x="172" y="45"/>
                      <a:pt x="166" y="35"/>
                      <a:pt x="158" y="29"/>
                    </a:cubicBezTo>
                    <a:cubicBezTo>
                      <a:pt x="153" y="25"/>
                      <a:pt x="146" y="22"/>
                      <a:pt x="137"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2" name="Freeform 53"/>
              <p:cNvSpPr>
                <a:spLocks/>
              </p:cNvSpPr>
              <p:nvPr userDrawn="1"/>
            </p:nvSpPr>
            <p:spPr bwMode="auto">
              <a:xfrm>
                <a:off x="4225" y="3213"/>
                <a:ext cx="727" cy="710"/>
              </a:xfrm>
              <a:custGeom>
                <a:avLst/>
                <a:gdLst>
                  <a:gd name="T0" fmla="*/ 147 w 308"/>
                  <a:gd name="T1" fmla="*/ 300 h 300"/>
                  <a:gd name="T2" fmla="*/ 49 w 308"/>
                  <a:gd name="T3" fmla="*/ 74 h 300"/>
                  <a:gd name="T4" fmla="*/ 21 w 308"/>
                  <a:gd name="T5" fmla="*/ 22 h 300"/>
                  <a:gd name="T6" fmla="*/ 0 w 308"/>
                  <a:gd name="T7" fmla="*/ 11 h 300"/>
                  <a:gd name="T8" fmla="*/ 0 w 308"/>
                  <a:gd name="T9" fmla="*/ 0 h 300"/>
                  <a:gd name="T10" fmla="*/ 155 w 308"/>
                  <a:gd name="T11" fmla="*/ 0 h 300"/>
                  <a:gd name="T12" fmla="*/ 155 w 308"/>
                  <a:gd name="T13" fmla="*/ 11 h 300"/>
                  <a:gd name="T14" fmla="*/ 135 w 308"/>
                  <a:gd name="T15" fmla="*/ 17 h 300"/>
                  <a:gd name="T16" fmla="*/ 127 w 308"/>
                  <a:gd name="T17" fmla="*/ 33 h 300"/>
                  <a:gd name="T18" fmla="*/ 141 w 308"/>
                  <a:gd name="T19" fmla="*/ 76 h 300"/>
                  <a:gd name="T20" fmla="*/ 189 w 308"/>
                  <a:gd name="T21" fmla="*/ 186 h 300"/>
                  <a:gd name="T22" fmla="*/ 227 w 308"/>
                  <a:gd name="T23" fmla="*/ 91 h 300"/>
                  <a:gd name="T24" fmla="*/ 244 w 308"/>
                  <a:gd name="T25" fmla="*/ 34 h 300"/>
                  <a:gd name="T26" fmla="*/ 237 w 308"/>
                  <a:gd name="T27" fmla="*/ 18 h 300"/>
                  <a:gd name="T28" fmla="*/ 212 w 308"/>
                  <a:gd name="T29" fmla="*/ 11 h 300"/>
                  <a:gd name="T30" fmla="*/ 212 w 308"/>
                  <a:gd name="T31" fmla="*/ 0 h 300"/>
                  <a:gd name="T32" fmla="*/ 308 w 308"/>
                  <a:gd name="T33" fmla="*/ 0 h 300"/>
                  <a:gd name="T34" fmla="*/ 308 w 308"/>
                  <a:gd name="T35" fmla="*/ 11 h 300"/>
                  <a:gd name="T36" fmla="*/ 285 w 308"/>
                  <a:gd name="T37" fmla="*/ 22 h 300"/>
                  <a:gd name="T38" fmla="*/ 259 w 308"/>
                  <a:gd name="T39" fmla="*/ 71 h 300"/>
                  <a:gd name="T40" fmla="*/ 162 w 308"/>
                  <a:gd name="T41" fmla="*/ 300 h 300"/>
                  <a:gd name="T42" fmla="*/ 147 w 308"/>
                  <a:gd name="T43"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300">
                    <a:moveTo>
                      <a:pt x="147" y="300"/>
                    </a:moveTo>
                    <a:cubicBezTo>
                      <a:pt x="49" y="74"/>
                      <a:pt x="49" y="74"/>
                      <a:pt x="49" y="74"/>
                    </a:cubicBezTo>
                    <a:cubicBezTo>
                      <a:pt x="37" y="47"/>
                      <a:pt x="28" y="30"/>
                      <a:pt x="21" y="22"/>
                    </a:cubicBezTo>
                    <a:cubicBezTo>
                      <a:pt x="16" y="17"/>
                      <a:pt x="9" y="13"/>
                      <a:pt x="0" y="11"/>
                    </a:cubicBezTo>
                    <a:cubicBezTo>
                      <a:pt x="0" y="0"/>
                      <a:pt x="0" y="0"/>
                      <a:pt x="0" y="0"/>
                    </a:cubicBezTo>
                    <a:cubicBezTo>
                      <a:pt x="155" y="0"/>
                      <a:pt x="155" y="0"/>
                      <a:pt x="155" y="0"/>
                    </a:cubicBezTo>
                    <a:cubicBezTo>
                      <a:pt x="155" y="11"/>
                      <a:pt x="155" y="11"/>
                      <a:pt x="155" y="11"/>
                    </a:cubicBezTo>
                    <a:cubicBezTo>
                      <a:pt x="145" y="11"/>
                      <a:pt x="138" y="13"/>
                      <a:pt x="135" y="17"/>
                    </a:cubicBezTo>
                    <a:cubicBezTo>
                      <a:pt x="130" y="21"/>
                      <a:pt x="127" y="27"/>
                      <a:pt x="127" y="33"/>
                    </a:cubicBezTo>
                    <a:cubicBezTo>
                      <a:pt x="127" y="41"/>
                      <a:pt x="132" y="55"/>
                      <a:pt x="141" y="76"/>
                    </a:cubicBezTo>
                    <a:cubicBezTo>
                      <a:pt x="189" y="186"/>
                      <a:pt x="189" y="186"/>
                      <a:pt x="189" y="186"/>
                    </a:cubicBezTo>
                    <a:cubicBezTo>
                      <a:pt x="227" y="91"/>
                      <a:pt x="227" y="91"/>
                      <a:pt x="227" y="91"/>
                    </a:cubicBezTo>
                    <a:cubicBezTo>
                      <a:pt x="239" y="64"/>
                      <a:pt x="244" y="45"/>
                      <a:pt x="244" y="34"/>
                    </a:cubicBezTo>
                    <a:cubicBezTo>
                      <a:pt x="244" y="27"/>
                      <a:pt x="242" y="22"/>
                      <a:pt x="237" y="18"/>
                    </a:cubicBezTo>
                    <a:cubicBezTo>
                      <a:pt x="232" y="14"/>
                      <a:pt x="224" y="12"/>
                      <a:pt x="212" y="11"/>
                    </a:cubicBezTo>
                    <a:cubicBezTo>
                      <a:pt x="212" y="0"/>
                      <a:pt x="212" y="0"/>
                      <a:pt x="212" y="0"/>
                    </a:cubicBezTo>
                    <a:cubicBezTo>
                      <a:pt x="308" y="0"/>
                      <a:pt x="308" y="0"/>
                      <a:pt x="308" y="0"/>
                    </a:cubicBezTo>
                    <a:cubicBezTo>
                      <a:pt x="308" y="11"/>
                      <a:pt x="308" y="11"/>
                      <a:pt x="308" y="11"/>
                    </a:cubicBezTo>
                    <a:cubicBezTo>
                      <a:pt x="299" y="13"/>
                      <a:pt x="291" y="16"/>
                      <a:pt x="285" y="22"/>
                    </a:cubicBezTo>
                    <a:cubicBezTo>
                      <a:pt x="279" y="27"/>
                      <a:pt x="271" y="44"/>
                      <a:pt x="259" y="71"/>
                    </a:cubicBezTo>
                    <a:cubicBezTo>
                      <a:pt x="162" y="300"/>
                      <a:pt x="162" y="300"/>
                      <a:pt x="162" y="300"/>
                    </a:cubicBezTo>
                    <a:cubicBezTo>
                      <a:pt x="147" y="300"/>
                      <a:pt x="147" y="300"/>
                      <a:pt x="147" y="3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3" name="Freeform 54"/>
              <p:cNvSpPr>
                <a:spLocks noEditPoints="1"/>
              </p:cNvSpPr>
              <p:nvPr userDrawn="1"/>
            </p:nvSpPr>
            <p:spPr bwMode="auto">
              <a:xfrm>
                <a:off x="4917" y="3192"/>
                <a:ext cx="577" cy="731"/>
              </a:xfrm>
              <a:custGeom>
                <a:avLst/>
                <a:gdLst>
                  <a:gd name="T0" fmla="*/ 244 w 244"/>
                  <a:gd name="T1" fmla="*/ 144 h 309"/>
                  <a:gd name="T2" fmla="*/ 84 w 244"/>
                  <a:gd name="T3" fmla="*/ 144 h 309"/>
                  <a:gd name="T4" fmla="*/ 115 w 244"/>
                  <a:gd name="T5" fmla="*/ 236 h 309"/>
                  <a:gd name="T6" fmla="*/ 167 w 244"/>
                  <a:gd name="T7" fmla="*/ 262 h 309"/>
                  <a:gd name="T8" fmla="*/ 201 w 244"/>
                  <a:gd name="T9" fmla="*/ 252 h 309"/>
                  <a:gd name="T10" fmla="*/ 234 w 244"/>
                  <a:gd name="T11" fmla="*/ 214 h 309"/>
                  <a:gd name="T12" fmla="*/ 244 w 244"/>
                  <a:gd name="T13" fmla="*/ 221 h 309"/>
                  <a:gd name="T14" fmla="*/ 192 w 244"/>
                  <a:gd name="T15" fmla="*/ 289 h 309"/>
                  <a:gd name="T16" fmla="*/ 125 w 244"/>
                  <a:gd name="T17" fmla="*/ 309 h 309"/>
                  <a:gd name="T18" fmla="*/ 27 w 244"/>
                  <a:gd name="T19" fmla="*/ 259 h 309"/>
                  <a:gd name="T20" fmla="*/ 0 w 244"/>
                  <a:gd name="T21" fmla="*/ 160 h 309"/>
                  <a:gd name="T22" fmla="*/ 40 w 244"/>
                  <a:gd name="T23" fmla="*/ 44 h 309"/>
                  <a:gd name="T24" fmla="*/ 132 w 244"/>
                  <a:gd name="T25" fmla="*/ 0 h 309"/>
                  <a:gd name="T26" fmla="*/ 209 w 244"/>
                  <a:gd name="T27" fmla="*/ 37 h 309"/>
                  <a:gd name="T28" fmla="*/ 244 w 244"/>
                  <a:gd name="T29" fmla="*/ 144 h 309"/>
                  <a:gd name="T30" fmla="*/ 168 w 244"/>
                  <a:gd name="T31" fmla="*/ 123 h 309"/>
                  <a:gd name="T32" fmla="*/ 162 w 244"/>
                  <a:gd name="T33" fmla="*/ 54 h 309"/>
                  <a:gd name="T34" fmla="*/ 145 w 244"/>
                  <a:gd name="T35" fmla="*/ 26 h 309"/>
                  <a:gd name="T36" fmla="*/ 128 w 244"/>
                  <a:gd name="T37" fmla="*/ 20 h 309"/>
                  <a:gd name="T38" fmla="*/ 101 w 244"/>
                  <a:gd name="T39" fmla="*/ 36 h 309"/>
                  <a:gd name="T40" fmla="*/ 83 w 244"/>
                  <a:gd name="T41" fmla="*/ 112 h 309"/>
                  <a:gd name="T42" fmla="*/ 83 w 244"/>
                  <a:gd name="T43" fmla="*/ 123 h 309"/>
                  <a:gd name="T44" fmla="*/ 168 w 244"/>
                  <a:gd name="T45" fmla="*/ 12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4" h="309">
                    <a:moveTo>
                      <a:pt x="244" y="144"/>
                    </a:moveTo>
                    <a:cubicBezTo>
                      <a:pt x="84" y="144"/>
                      <a:pt x="84" y="144"/>
                      <a:pt x="84" y="144"/>
                    </a:cubicBezTo>
                    <a:cubicBezTo>
                      <a:pt x="86" y="183"/>
                      <a:pt x="96" y="214"/>
                      <a:pt x="115" y="236"/>
                    </a:cubicBezTo>
                    <a:cubicBezTo>
                      <a:pt x="129" y="253"/>
                      <a:pt x="147" y="262"/>
                      <a:pt x="167" y="262"/>
                    </a:cubicBezTo>
                    <a:cubicBezTo>
                      <a:pt x="179" y="262"/>
                      <a:pt x="191" y="259"/>
                      <a:pt x="201" y="252"/>
                    </a:cubicBezTo>
                    <a:cubicBezTo>
                      <a:pt x="211" y="245"/>
                      <a:pt x="222" y="232"/>
                      <a:pt x="234" y="214"/>
                    </a:cubicBezTo>
                    <a:cubicBezTo>
                      <a:pt x="244" y="221"/>
                      <a:pt x="244" y="221"/>
                      <a:pt x="244" y="221"/>
                    </a:cubicBezTo>
                    <a:cubicBezTo>
                      <a:pt x="228" y="253"/>
                      <a:pt x="211" y="276"/>
                      <a:pt x="192" y="289"/>
                    </a:cubicBezTo>
                    <a:cubicBezTo>
                      <a:pt x="173" y="303"/>
                      <a:pt x="151" y="309"/>
                      <a:pt x="125" y="309"/>
                    </a:cubicBezTo>
                    <a:cubicBezTo>
                      <a:pt x="82" y="309"/>
                      <a:pt x="49" y="293"/>
                      <a:pt x="27" y="259"/>
                    </a:cubicBezTo>
                    <a:cubicBezTo>
                      <a:pt x="9" y="233"/>
                      <a:pt x="0" y="199"/>
                      <a:pt x="0" y="160"/>
                    </a:cubicBezTo>
                    <a:cubicBezTo>
                      <a:pt x="0" y="111"/>
                      <a:pt x="13" y="72"/>
                      <a:pt x="40" y="44"/>
                    </a:cubicBezTo>
                    <a:cubicBezTo>
                      <a:pt x="66" y="15"/>
                      <a:pt x="97" y="0"/>
                      <a:pt x="132" y="0"/>
                    </a:cubicBezTo>
                    <a:cubicBezTo>
                      <a:pt x="162" y="0"/>
                      <a:pt x="187" y="12"/>
                      <a:pt x="209" y="37"/>
                    </a:cubicBezTo>
                    <a:cubicBezTo>
                      <a:pt x="231" y="61"/>
                      <a:pt x="243" y="97"/>
                      <a:pt x="244" y="144"/>
                    </a:cubicBezTo>
                    <a:close/>
                    <a:moveTo>
                      <a:pt x="168" y="123"/>
                    </a:moveTo>
                    <a:cubicBezTo>
                      <a:pt x="168" y="90"/>
                      <a:pt x="166" y="67"/>
                      <a:pt x="162" y="54"/>
                    </a:cubicBezTo>
                    <a:cubicBezTo>
                      <a:pt x="158" y="42"/>
                      <a:pt x="153" y="33"/>
                      <a:pt x="145" y="26"/>
                    </a:cubicBezTo>
                    <a:cubicBezTo>
                      <a:pt x="141" y="22"/>
                      <a:pt x="135" y="20"/>
                      <a:pt x="128" y="20"/>
                    </a:cubicBezTo>
                    <a:cubicBezTo>
                      <a:pt x="117" y="20"/>
                      <a:pt x="108" y="26"/>
                      <a:pt x="101" y="36"/>
                    </a:cubicBezTo>
                    <a:cubicBezTo>
                      <a:pt x="89" y="55"/>
                      <a:pt x="83" y="80"/>
                      <a:pt x="83" y="112"/>
                    </a:cubicBezTo>
                    <a:cubicBezTo>
                      <a:pt x="83" y="123"/>
                      <a:pt x="83" y="123"/>
                      <a:pt x="83" y="123"/>
                    </a:cubicBezTo>
                    <a:cubicBezTo>
                      <a:pt x="168" y="123"/>
                      <a:pt x="168" y="123"/>
                      <a:pt x="168"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4" name="Freeform 55"/>
              <p:cNvSpPr>
                <a:spLocks/>
              </p:cNvSpPr>
              <p:nvPr userDrawn="1"/>
            </p:nvSpPr>
            <p:spPr bwMode="auto">
              <a:xfrm>
                <a:off x="5538" y="3192"/>
                <a:ext cx="594" cy="712"/>
              </a:xfrm>
              <a:custGeom>
                <a:avLst/>
                <a:gdLst>
                  <a:gd name="T0" fmla="*/ 120 w 251"/>
                  <a:gd name="T1" fmla="*/ 9 h 301"/>
                  <a:gd name="T2" fmla="*/ 120 w 251"/>
                  <a:gd name="T3" fmla="*/ 75 h 301"/>
                  <a:gd name="T4" fmla="*/ 171 w 251"/>
                  <a:gd name="T5" fmla="*/ 15 h 301"/>
                  <a:gd name="T6" fmla="*/ 213 w 251"/>
                  <a:gd name="T7" fmla="*/ 0 h 301"/>
                  <a:gd name="T8" fmla="*/ 240 w 251"/>
                  <a:gd name="T9" fmla="*/ 11 h 301"/>
                  <a:gd name="T10" fmla="*/ 251 w 251"/>
                  <a:gd name="T11" fmla="*/ 41 h 301"/>
                  <a:gd name="T12" fmla="*/ 241 w 251"/>
                  <a:gd name="T13" fmla="*/ 74 h 301"/>
                  <a:gd name="T14" fmla="*/ 216 w 251"/>
                  <a:gd name="T15" fmla="*/ 85 h 301"/>
                  <a:gd name="T16" fmla="*/ 188 w 251"/>
                  <a:gd name="T17" fmla="*/ 75 h 301"/>
                  <a:gd name="T18" fmla="*/ 173 w 251"/>
                  <a:gd name="T19" fmla="*/ 63 h 301"/>
                  <a:gd name="T20" fmla="*/ 166 w 251"/>
                  <a:gd name="T21" fmla="*/ 61 h 301"/>
                  <a:gd name="T22" fmla="*/ 149 w 251"/>
                  <a:gd name="T23" fmla="*/ 68 h 301"/>
                  <a:gd name="T24" fmla="*/ 130 w 251"/>
                  <a:gd name="T25" fmla="*/ 98 h 301"/>
                  <a:gd name="T26" fmla="*/ 120 w 251"/>
                  <a:gd name="T27" fmla="*/ 165 h 301"/>
                  <a:gd name="T28" fmla="*/ 120 w 251"/>
                  <a:gd name="T29" fmla="*/ 232 h 301"/>
                  <a:gd name="T30" fmla="*/ 120 w 251"/>
                  <a:gd name="T31" fmla="*/ 250 h 301"/>
                  <a:gd name="T32" fmla="*/ 122 w 251"/>
                  <a:gd name="T33" fmla="*/ 272 h 301"/>
                  <a:gd name="T34" fmla="*/ 133 w 251"/>
                  <a:gd name="T35" fmla="*/ 285 h 301"/>
                  <a:gd name="T36" fmla="*/ 158 w 251"/>
                  <a:gd name="T37" fmla="*/ 289 h 301"/>
                  <a:gd name="T38" fmla="*/ 158 w 251"/>
                  <a:gd name="T39" fmla="*/ 301 h 301"/>
                  <a:gd name="T40" fmla="*/ 0 w 251"/>
                  <a:gd name="T41" fmla="*/ 301 h 301"/>
                  <a:gd name="T42" fmla="*/ 0 w 251"/>
                  <a:gd name="T43" fmla="*/ 289 h 301"/>
                  <a:gd name="T44" fmla="*/ 26 w 251"/>
                  <a:gd name="T45" fmla="*/ 279 h 301"/>
                  <a:gd name="T46" fmla="*/ 33 w 251"/>
                  <a:gd name="T47" fmla="*/ 232 h 301"/>
                  <a:gd name="T48" fmla="*/ 33 w 251"/>
                  <a:gd name="T49" fmla="*/ 71 h 301"/>
                  <a:gd name="T50" fmla="*/ 30 w 251"/>
                  <a:gd name="T51" fmla="*/ 39 h 301"/>
                  <a:gd name="T52" fmla="*/ 21 w 251"/>
                  <a:gd name="T53" fmla="*/ 26 h 301"/>
                  <a:gd name="T54" fmla="*/ 0 w 251"/>
                  <a:gd name="T55" fmla="*/ 20 h 301"/>
                  <a:gd name="T56" fmla="*/ 0 w 251"/>
                  <a:gd name="T57" fmla="*/ 9 h 301"/>
                  <a:gd name="T58" fmla="*/ 120 w 251"/>
                  <a:gd name="T59"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1" h="301">
                    <a:moveTo>
                      <a:pt x="120" y="9"/>
                    </a:moveTo>
                    <a:cubicBezTo>
                      <a:pt x="120" y="75"/>
                      <a:pt x="120" y="75"/>
                      <a:pt x="120" y="75"/>
                    </a:cubicBezTo>
                    <a:cubicBezTo>
                      <a:pt x="139" y="45"/>
                      <a:pt x="156" y="25"/>
                      <a:pt x="171" y="15"/>
                    </a:cubicBezTo>
                    <a:cubicBezTo>
                      <a:pt x="185" y="5"/>
                      <a:pt x="199" y="0"/>
                      <a:pt x="213" y="0"/>
                    </a:cubicBezTo>
                    <a:cubicBezTo>
                      <a:pt x="224" y="0"/>
                      <a:pt x="234" y="4"/>
                      <a:pt x="240" y="11"/>
                    </a:cubicBezTo>
                    <a:cubicBezTo>
                      <a:pt x="247" y="18"/>
                      <a:pt x="251" y="28"/>
                      <a:pt x="251" y="41"/>
                    </a:cubicBezTo>
                    <a:cubicBezTo>
                      <a:pt x="251" y="55"/>
                      <a:pt x="248" y="66"/>
                      <a:pt x="241" y="74"/>
                    </a:cubicBezTo>
                    <a:cubicBezTo>
                      <a:pt x="234" y="82"/>
                      <a:pt x="226" y="85"/>
                      <a:pt x="216" y="85"/>
                    </a:cubicBezTo>
                    <a:cubicBezTo>
                      <a:pt x="205" y="85"/>
                      <a:pt x="196" y="82"/>
                      <a:pt x="188" y="75"/>
                    </a:cubicBezTo>
                    <a:cubicBezTo>
                      <a:pt x="180" y="68"/>
                      <a:pt x="175" y="64"/>
                      <a:pt x="173" y="63"/>
                    </a:cubicBezTo>
                    <a:cubicBezTo>
                      <a:pt x="171" y="62"/>
                      <a:pt x="169" y="61"/>
                      <a:pt x="166" y="61"/>
                    </a:cubicBezTo>
                    <a:cubicBezTo>
                      <a:pt x="160" y="61"/>
                      <a:pt x="154" y="63"/>
                      <a:pt x="149" y="68"/>
                    </a:cubicBezTo>
                    <a:cubicBezTo>
                      <a:pt x="140" y="75"/>
                      <a:pt x="134" y="85"/>
                      <a:pt x="130" y="98"/>
                    </a:cubicBezTo>
                    <a:cubicBezTo>
                      <a:pt x="123" y="118"/>
                      <a:pt x="120" y="141"/>
                      <a:pt x="120" y="165"/>
                    </a:cubicBezTo>
                    <a:cubicBezTo>
                      <a:pt x="120" y="232"/>
                      <a:pt x="120" y="232"/>
                      <a:pt x="120" y="232"/>
                    </a:cubicBezTo>
                    <a:cubicBezTo>
                      <a:pt x="120" y="250"/>
                      <a:pt x="120" y="250"/>
                      <a:pt x="120" y="250"/>
                    </a:cubicBezTo>
                    <a:cubicBezTo>
                      <a:pt x="120" y="261"/>
                      <a:pt x="121" y="269"/>
                      <a:pt x="122" y="272"/>
                    </a:cubicBezTo>
                    <a:cubicBezTo>
                      <a:pt x="125" y="278"/>
                      <a:pt x="128" y="282"/>
                      <a:pt x="133" y="285"/>
                    </a:cubicBezTo>
                    <a:cubicBezTo>
                      <a:pt x="138" y="287"/>
                      <a:pt x="146" y="289"/>
                      <a:pt x="158" y="289"/>
                    </a:cubicBezTo>
                    <a:cubicBezTo>
                      <a:pt x="158" y="301"/>
                      <a:pt x="158" y="301"/>
                      <a:pt x="158" y="301"/>
                    </a:cubicBezTo>
                    <a:cubicBezTo>
                      <a:pt x="0" y="301"/>
                      <a:pt x="0" y="301"/>
                      <a:pt x="0" y="301"/>
                    </a:cubicBezTo>
                    <a:cubicBezTo>
                      <a:pt x="0" y="289"/>
                      <a:pt x="0" y="289"/>
                      <a:pt x="0" y="289"/>
                    </a:cubicBezTo>
                    <a:cubicBezTo>
                      <a:pt x="13" y="288"/>
                      <a:pt x="22" y="285"/>
                      <a:pt x="26" y="279"/>
                    </a:cubicBezTo>
                    <a:cubicBezTo>
                      <a:pt x="31" y="273"/>
                      <a:pt x="33" y="257"/>
                      <a:pt x="33" y="232"/>
                    </a:cubicBezTo>
                    <a:cubicBezTo>
                      <a:pt x="33" y="71"/>
                      <a:pt x="33" y="71"/>
                      <a:pt x="33" y="71"/>
                    </a:cubicBezTo>
                    <a:cubicBezTo>
                      <a:pt x="33" y="54"/>
                      <a:pt x="32" y="43"/>
                      <a:pt x="30" y="39"/>
                    </a:cubicBezTo>
                    <a:cubicBezTo>
                      <a:pt x="28" y="33"/>
                      <a:pt x="25" y="29"/>
                      <a:pt x="21" y="26"/>
                    </a:cubicBezTo>
                    <a:cubicBezTo>
                      <a:pt x="17" y="23"/>
                      <a:pt x="10" y="22"/>
                      <a:pt x="0" y="20"/>
                    </a:cubicBezTo>
                    <a:cubicBezTo>
                      <a:pt x="0" y="9"/>
                      <a:pt x="0" y="9"/>
                      <a:pt x="0" y="9"/>
                    </a:cubicBezTo>
                    <a:cubicBezTo>
                      <a:pt x="120" y="9"/>
                      <a:pt x="120" y="9"/>
                      <a:pt x="12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5" name="Freeform 56"/>
              <p:cNvSpPr>
                <a:spLocks/>
              </p:cNvSpPr>
              <p:nvPr userDrawn="1"/>
            </p:nvSpPr>
            <p:spPr bwMode="auto">
              <a:xfrm>
                <a:off x="6176" y="3192"/>
                <a:ext cx="745" cy="712"/>
              </a:xfrm>
              <a:custGeom>
                <a:avLst/>
                <a:gdLst>
                  <a:gd name="T0" fmla="*/ 119 w 315"/>
                  <a:gd name="T1" fmla="*/ 9 h 301"/>
                  <a:gd name="T2" fmla="*/ 119 w 315"/>
                  <a:gd name="T3" fmla="*/ 47 h 301"/>
                  <a:gd name="T4" fmla="*/ 162 w 315"/>
                  <a:gd name="T5" fmla="*/ 11 h 301"/>
                  <a:gd name="T6" fmla="*/ 206 w 315"/>
                  <a:gd name="T7" fmla="*/ 0 h 301"/>
                  <a:gd name="T8" fmla="*/ 253 w 315"/>
                  <a:gd name="T9" fmla="*/ 16 h 301"/>
                  <a:gd name="T10" fmla="*/ 278 w 315"/>
                  <a:gd name="T11" fmla="*/ 55 h 301"/>
                  <a:gd name="T12" fmla="*/ 283 w 315"/>
                  <a:gd name="T13" fmla="*/ 123 h 301"/>
                  <a:gd name="T14" fmla="*/ 283 w 315"/>
                  <a:gd name="T15" fmla="*/ 237 h 301"/>
                  <a:gd name="T16" fmla="*/ 289 w 315"/>
                  <a:gd name="T17" fmla="*/ 279 h 301"/>
                  <a:gd name="T18" fmla="*/ 315 w 315"/>
                  <a:gd name="T19" fmla="*/ 289 h 301"/>
                  <a:gd name="T20" fmla="*/ 315 w 315"/>
                  <a:gd name="T21" fmla="*/ 301 h 301"/>
                  <a:gd name="T22" fmla="*/ 167 w 315"/>
                  <a:gd name="T23" fmla="*/ 301 h 301"/>
                  <a:gd name="T24" fmla="*/ 167 w 315"/>
                  <a:gd name="T25" fmla="*/ 289 h 301"/>
                  <a:gd name="T26" fmla="*/ 191 w 315"/>
                  <a:gd name="T27" fmla="*/ 276 h 301"/>
                  <a:gd name="T28" fmla="*/ 196 w 315"/>
                  <a:gd name="T29" fmla="*/ 237 h 301"/>
                  <a:gd name="T30" fmla="*/ 196 w 315"/>
                  <a:gd name="T31" fmla="*/ 107 h 301"/>
                  <a:gd name="T32" fmla="*/ 193 w 315"/>
                  <a:gd name="T33" fmla="*/ 62 h 301"/>
                  <a:gd name="T34" fmla="*/ 183 w 315"/>
                  <a:gd name="T35" fmla="*/ 48 h 301"/>
                  <a:gd name="T36" fmla="*/ 169 w 315"/>
                  <a:gd name="T37" fmla="*/ 42 h 301"/>
                  <a:gd name="T38" fmla="*/ 119 w 315"/>
                  <a:gd name="T39" fmla="*/ 81 h 301"/>
                  <a:gd name="T40" fmla="*/ 119 w 315"/>
                  <a:gd name="T41" fmla="*/ 237 h 301"/>
                  <a:gd name="T42" fmla="*/ 125 w 315"/>
                  <a:gd name="T43" fmla="*/ 278 h 301"/>
                  <a:gd name="T44" fmla="*/ 147 w 315"/>
                  <a:gd name="T45" fmla="*/ 289 h 301"/>
                  <a:gd name="T46" fmla="*/ 147 w 315"/>
                  <a:gd name="T47" fmla="*/ 301 h 301"/>
                  <a:gd name="T48" fmla="*/ 0 w 315"/>
                  <a:gd name="T49" fmla="*/ 301 h 301"/>
                  <a:gd name="T50" fmla="*/ 0 w 315"/>
                  <a:gd name="T51" fmla="*/ 289 h 301"/>
                  <a:gd name="T52" fmla="*/ 26 w 315"/>
                  <a:gd name="T53" fmla="*/ 278 h 301"/>
                  <a:gd name="T54" fmla="*/ 31 w 315"/>
                  <a:gd name="T55" fmla="*/ 237 h 301"/>
                  <a:gd name="T56" fmla="*/ 31 w 315"/>
                  <a:gd name="T57" fmla="*/ 72 h 301"/>
                  <a:gd name="T58" fmla="*/ 25 w 315"/>
                  <a:gd name="T59" fmla="*/ 31 h 301"/>
                  <a:gd name="T60" fmla="*/ 0 w 315"/>
                  <a:gd name="T61" fmla="*/ 20 h 301"/>
                  <a:gd name="T62" fmla="*/ 0 w 315"/>
                  <a:gd name="T63" fmla="*/ 9 h 301"/>
                  <a:gd name="T64" fmla="*/ 119 w 315"/>
                  <a:gd name="T6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301">
                    <a:moveTo>
                      <a:pt x="119" y="9"/>
                    </a:moveTo>
                    <a:cubicBezTo>
                      <a:pt x="119" y="47"/>
                      <a:pt x="119" y="47"/>
                      <a:pt x="119" y="47"/>
                    </a:cubicBezTo>
                    <a:cubicBezTo>
                      <a:pt x="134" y="30"/>
                      <a:pt x="148" y="19"/>
                      <a:pt x="162" y="11"/>
                    </a:cubicBezTo>
                    <a:cubicBezTo>
                      <a:pt x="175" y="4"/>
                      <a:pt x="190" y="0"/>
                      <a:pt x="206" y="0"/>
                    </a:cubicBezTo>
                    <a:cubicBezTo>
                      <a:pt x="225" y="0"/>
                      <a:pt x="241" y="5"/>
                      <a:pt x="253" y="16"/>
                    </a:cubicBezTo>
                    <a:cubicBezTo>
                      <a:pt x="266" y="26"/>
                      <a:pt x="274" y="39"/>
                      <a:pt x="278" y="55"/>
                    </a:cubicBezTo>
                    <a:cubicBezTo>
                      <a:pt x="281" y="67"/>
                      <a:pt x="283" y="90"/>
                      <a:pt x="283" y="123"/>
                    </a:cubicBezTo>
                    <a:cubicBezTo>
                      <a:pt x="283" y="237"/>
                      <a:pt x="283" y="237"/>
                      <a:pt x="283" y="237"/>
                    </a:cubicBezTo>
                    <a:cubicBezTo>
                      <a:pt x="283" y="259"/>
                      <a:pt x="285" y="274"/>
                      <a:pt x="289" y="279"/>
                    </a:cubicBezTo>
                    <a:cubicBezTo>
                      <a:pt x="293" y="285"/>
                      <a:pt x="302" y="288"/>
                      <a:pt x="315" y="289"/>
                    </a:cubicBezTo>
                    <a:cubicBezTo>
                      <a:pt x="315" y="301"/>
                      <a:pt x="315" y="301"/>
                      <a:pt x="315" y="301"/>
                    </a:cubicBezTo>
                    <a:cubicBezTo>
                      <a:pt x="167" y="301"/>
                      <a:pt x="167" y="301"/>
                      <a:pt x="167" y="301"/>
                    </a:cubicBezTo>
                    <a:cubicBezTo>
                      <a:pt x="167" y="289"/>
                      <a:pt x="167" y="289"/>
                      <a:pt x="167" y="289"/>
                    </a:cubicBezTo>
                    <a:cubicBezTo>
                      <a:pt x="178" y="288"/>
                      <a:pt x="186" y="283"/>
                      <a:pt x="191" y="276"/>
                    </a:cubicBezTo>
                    <a:cubicBezTo>
                      <a:pt x="194" y="271"/>
                      <a:pt x="196" y="258"/>
                      <a:pt x="196" y="237"/>
                    </a:cubicBezTo>
                    <a:cubicBezTo>
                      <a:pt x="196" y="107"/>
                      <a:pt x="196" y="107"/>
                      <a:pt x="196" y="107"/>
                    </a:cubicBezTo>
                    <a:cubicBezTo>
                      <a:pt x="196" y="83"/>
                      <a:pt x="195" y="68"/>
                      <a:pt x="193" y="62"/>
                    </a:cubicBezTo>
                    <a:cubicBezTo>
                      <a:pt x="191" y="56"/>
                      <a:pt x="188" y="51"/>
                      <a:pt x="183" y="48"/>
                    </a:cubicBezTo>
                    <a:cubicBezTo>
                      <a:pt x="179" y="44"/>
                      <a:pt x="174" y="42"/>
                      <a:pt x="169" y="42"/>
                    </a:cubicBezTo>
                    <a:cubicBezTo>
                      <a:pt x="151" y="42"/>
                      <a:pt x="134" y="55"/>
                      <a:pt x="119" y="81"/>
                    </a:cubicBezTo>
                    <a:cubicBezTo>
                      <a:pt x="119" y="237"/>
                      <a:pt x="119" y="237"/>
                      <a:pt x="119" y="237"/>
                    </a:cubicBezTo>
                    <a:cubicBezTo>
                      <a:pt x="119" y="259"/>
                      <a:pt x="121" y="273"/>
                      <a:pt x="125" y="278"/>
                    </a:cubicBezTo>
                    <a:cubicBezTo>
                      <a:pt x="129" y="284"/>
                      <a:pt x="136" y="288"/>
                      <a:pt x="147" y="289"/>
                    </a:cubicBezTo>
                    <a:cubicBezTo>
                      <a:pt x="147" y="301"/>
                      <a:pt x="147" y="301"/>
                      <a:pt x="147" y="301"/>
                    </a:cubicBezTo>
                    <a:cubicBezTo>
                      <a:pt x="0" y="301"/>
                      <a:pt x="0" y="301"/>
                      <a:pt x="0" y="301"/>
                    </a:cubicBezTo>
                    <a:cubicBezTo>
                      <a:pt x="0" y="289"/>
                      <a:pt x="0" y="289"/>
                      <a:pt x="0" y="289"/>
                    </a:cubicBezTo>
                    <a:cubicBezTo>
                      <a:pt x="12" y="288"/>
                      <a:pt x="21" y="284"/>
                      <a:pt x="26" y="278"/>
                    </a:cubicBezTo>
                    <a:cubicBezTo>
                      <a:pt x="30"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6" name="Freeform 57"/>
              <p:cNvSpPr>
                <a:spLocks/>
              </p:cNvSpPr>
              <p:nvPr userDrawn="1"/>
            </p:nvSpPr>
            <p:spPr bwMode="auto">
              <a:xfrm>
                <a:off x="6975" y="3192"/>
                <a:ext cx="1163" cy="712"/>
              </a:xfrm>
              <a:custGeom>
                <a:avLst/>
                <a:gdLst>
                  <a:gd name="T0" fmla="*/ 119 w 492"/>
                  <a:gd name="T1" fmla="*/ 9 h 301"/>
                  <a:gd name="T2" fmla="*/ 119 w 492"/>
                  <a:gd name="T3" fmla="*/ 47 h 301"/>
                  <a:gd name="T4" fmla="*/ 163 w 492"/>
                  <a:gd name="T5" fmla="*/ 11 h 301"/>
                  <a:gd name="T6" fmla="*/ 208 w 492"/>
                  <a:gd name="T7" fmla="*/ 0 h 301"/>
                  <a:gd name="T8" fmla="*/ 255 w 492"/>
                  <a:gd name="T9" fmla="*/ 13 h 301"/>
                  <a:gd name="T10" fmla="*/ 284 w 492"/>
                  <a:gd name="T11" fmla="*/ 53 h 301"/>
                  <a:gd name="T12" fmla="*/ 332 w 492"/>
                  <a:gd name="T13" fmla="*/ 13 h 301"/>
                  <a:gd name="T14" fmla="*/ 380 w 492"/>
                  <a:gd name="T15" fmla="*/ 0 h 301"/>
                  <a:gd name="T16" fmla="*/ 428 w 492"/>
                  <a:gd name="T17" fmla="*/ 14 h 301"/>
                  <a:gd name="T18" fmla="*/ 453 w 492"/>
                  <a:gd name="T19" fmla="*/ 49 h 301"/>
                  <a:gd name="T20" fmla="*/ 461 w 492"/>
                  <a:gd name="T21" fmla="*/ 117 h 301"/>
                  <a:gd name="T22" fmla="*/ 461 w 492"/>
                  <a:gd name="T23" fmla="*/ 237 h 301"/>
                  <a:gd name="T24" fmla="*/ 466 w 492"/>
                  <a:gd name="T25" fmla="*/ 279 h 301"/>
                  <a:gd name="T26" fmla="*/ 492 w 492"/>
                  <a:gd name="T27" fmla="*/ 289 h 301"/>
                  <a:gd name="T28" fmla="*/ 492 w 492"/>
                  <a:gd name="T29" fmla="*/ 301 h 301"/>
                  <a:gd name="T30" fmla="*/ 341 w 492"/>
                  <a:gd name="T31" fmla="*/ 301 h 301"/>
                  <a:gd name="T32" fmla="*/ 341 w 492"/>
                  <a:gd name="T33" fmla="*/ 289 h 301"/>
                  <a:gd name="T34" fmla="*/ 367 w 492"/>
                  <a:gd name="T35" fmla="*/ 276 h 301"/>
                  <a:gd name="T36" fmla="*/ 373 w 492"/>
                  <a:gd name="T37" fmla="*/ 237 h 301"/>
                  <a:gd name="T38" fmla="*/ 373 w 492"/>
                  <a:gd name="T39" fmla="*/ 112 h 301"/>
                  <a:gd name="T40" fmla="*/ 370 w 492"/>
                  <a:gd name="T41" fmla="*/ 62 h 301"/>
                  <a:gd name="T42" fmla="*/ 360 w 492"/>
                  <a:gd name="T43" fmla="*/ 46 h 301"/>
                  <a:gd name="T44" fmla="*/ 344 w 492"/>
                  <a:gd name="T45" fmla="*/ 41 h 301"/>
                  <a:gd name="T46" fmla="*/ 317 w 492"/>
                  <a:gd name="T47" fmla="*/ 51 h 301"/>
                  <a:gd name="T48" fmla="*/ 289 w 492"/>
                  <a:gd name="T49" fmla="*/ 80 h 301"/>
                  <a:gd name="T50" fmla="*/ 289 w 492"/>
                  <a:gd name="T51" fmla="*/ 237 h 301"/>
                  <a:gd name="T52" fmla="*/ 295 w 492"/>
                  <a:gd name="T53" fmla="*/ 277 h 301"/>
                  <a:gd name="T54" fmla="*/ 322 w 492"/>
                  <a:gd name="T55" fmla="*/ 289 h 301"/>
                  <a:gd name="T56" fmla="*/ 322 w 492"/>
                  <a:gd name="T57" fmla="*/ 301 h 301"/>
                  <a:gd name="T58" fmla="*/ 171 w 492"/>
                  <a:gd name="T59" fmla="*/ 301 h 301"/>
                  <a:gd name="T60" fmla="*/ 171 w 492"/>
                  <a:gd name="T61" fmla="*/ 289 h 301"/>
                  <a:gd name="T62" fmla="*/ 190 w 492"/>
                  <a:gd name="T63" fmla="*/ 283 h 301"/>
                  <a:gd name="T64" fmla="*/ 200 w 492"/>
                  <a:gd name="T65" fmla="*/ 270 h 301"/>
                  <a:gd name="T66" fmla="*/ 202 w 492"/>
                  <a:gd name="T67" fmla="*/ 237 h 301"/>
                  <a:gd name="T68" fmla="*/ 202 w 492"/>
                  <a:gd name="T69" fmla="*/ 112 h 301"/>
                  <a:gd name="T70" fmla="*/ 199 w 492"/>
                  <a:gd name="T71" fmla="*/ 62 h 301"/>
                  <a:gd name="T72" fmla="*/ 188 w 492"/>
                  <a:gd name="T73" fmla="*/ 46 h 301"/>
                  <a:gd name="T74" fmla="*/ 173 w 492"/>
                  <a:gd name="T75" fmla="*/ 41 h 301"/>
                  <a:gd name="T76" fmla="*/ 150 w 492"/>
                  <a:gd name="T77" fmla="*/ 47 h 301"/>
                  <a:gd name="T78" fmla="*/ 119 w 492"/>
                  <a:gd name="T79" fmla="*/ 80 h 301"/>
                  <a:gd name="T80" fmla="*/ 119 w 492"/>
                  <a:gd name="T81" fmla="*/ 237 h 301"/>
                  <a:gd name="T82" fmla="*/ 125 w 492"/>
                  <a:gd name="T83" fmla="*/ 278 h 301"/>
                  <a:gd name="T84" fmla="*/ 150 w 492"/>
                  <a:gd name="T85" fmla="*/ 289 h 301"/>
                  <a:gd name="T86" fmla="*/ 150 w 492"/>
                  <a:gd name="T87" fmla="*/ 301 h 301"/>
                  <a:gd name="T88" fmla="*/ 0 w 492"/>
                  <a:gd name="T89" fmla="*/ 301 h 301"/>
                  <a:gd name="T90" fmla="*/ 0 w 492"/>
                  <a:gd name="T91" fmla="*/ 289 h 301"/>
                  <a:gd name="T92" fmla="*/ 26 w 492"/>
                  <a:gd name="T93" fmla="*/ 278 h 301"/>
                  <a:gd name="T94" fmla="*/ 31 w 492"/>
                  <a:gd name="T95" fmla="*/ 237 h 301"/>
                  <a:gd name="T96" fmla="*/ 31 w 492"/>
                  <a:gd name="T97" fmla="*/ 72 h 301"/>
                  <a:gd name="T98" fmla="*/ 25 w 492"/>
                  <a:gd name="T99" fmla="*/ 31 h 301"/>
                  <a:gd name="T100" fmla="*/ 0 w 492"/>
                  <a:gd name="T101" fmla="*/ 20 h 301"/>
                  <a:gd name="T102" fmla="*/ 0 w 492"/>
                  <a:gd name="T103" fmla="*/ 9 h 301"/>
                  <a:gd name="T104" fmla="*/ 119 w 492"/>
                  <a:gd name="T10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2" h="301">
                    <a:moveTo>
                      <a:pt x="119" y="9"/>
                    </a:moveTo>
                    <a:cubicBezTo>
                      <a:pt x="119" y="47"/>
                      <a:pt x="119" y="47"/>
                      <a:pt x="119" y="47"/>
                    </a:cubicBezTo>
                    <a:cubicBezTo>
                      <a:pt x="135" y="30"/>
                      <a:pt x="150" y="18"/>
                      <a:pt x="163" y="11"/>
                    </a:cubicBezTo>
                    <a:cubicBezTo>
                      <a:pt x="177" y="4"/>
                      <a:pt x="192" y="0"/>
                      <a:pt x="208" y="0"/>
                    </a:cubicBezTo>
                    <a:cubicBezTo>
                      <a:pt x="227" y="0"/>
                      <a:pt x="242" y="5"/>
                      <a:pt x="255" y="13"/>
                    </a:cubicBezTo>
                    <a:cubicBezTo>
                      <a:pt x="268" y="22"/>
                      <a:pt x="278" y="35"/>
                      <a:pt x="284" y="53"/>
                    </a:cubicBezTo>
                    <a:cubicBezTo>
                      <a:pt x="301" y="34"/>
                      <a:pt x="317" y="21"/>
                      <a:pt x="332" y="13"/>
                    </a:cubicBezTo>
                    <a:cubicBezTo>
                      <a:pt x="348" y="4"/>
                      <a:pt x="364" y="0"/>
                      <a:pt x="380" y="0"/>
                    </a:cubicBezTo>
                    <a:cubicBezTo>
                      <a:pt x="400" y="0"/>
                      <a:pt x="417" y="5"/>
                      <a:pt x="428" y="14"/>
                    </a:cubicBezTo>
                    <a:cubicBezTo>
                      <a:pt x="440" y="23"/>
                      <a:pt x="449" y="35"/>
                      <a:pt x="453" y="49"/>
                    </a:cubicBezTo>
                    <a:cubicBezTo>
                      <a:pt x="458" y="64"/>
                      <a:pt x="460" y="86"/>
                      <a:pt x="461" y="117"/>
                    </a:cubicBezTo>
                    <a:cubicBezTo>
                      <a:pt x="461" y="237"/>
                      <a:pt x="461" y="237"/>
                      <a:pt x="461" y="237"/>
                    </a:cubicBezTo>
                    <a:cubicBezTo>
                      <a:pt x="461" y="259"/>
                      <a:pt x="462" y="273"/>
                      <a:pt x="466" y="279"/>
                    </a:cubicBezTo>
                    <a:cubicBezTo>
                      <a:pt x="471" y="284"/>
                      <a:pt x="479" y="288"/>
                      <a:pt x="492" y="289"/>
                    </a:cubicBezTo>
                    <a:cubicBezTo>
                      <a:pt x="492" y="301"/>
                      <a:pt x="492" y="301"/>
                      <a:pt x="492" y="301"/>
                    </a:cubicBezTo>
                    <a:cubicBezTo>
                      <a:pt x="341" y="301"/>
                      <a:pt x="341" y="301"/>
                      <a:pt x="341" y="301"/>
                    </a:cubicBezTo>
                    <a:cubicBezTo>
                      <a:pt x="341" y="289"/>
                      <a:pt x="341" y="289"/>
                      <a:pt x="341" y="289"/>
                    </a:cubicBezTo>
                    <a:cubicBezTo>
                      <a:pt x="353" y="288"/>
                      <a:pt x="362" y="284"/>
                      <a:pt x="367" y="276"/>
                    </a:cubicBezTo>
                    <a:cubicBezTo>
                      <a:pt x="371" y="270"/>
                      <a:pt x="373" y="257"/>
                      <a:pt x="373" y="237"/>
                    </a:cubicBezTo>
                    <a:cubicBezTo>
                      <a:pt x="373" y="112"/>
                      <a:pt x="373" y="112"/>
                      <a:pt x="373" y="112"/>
                    </a:cubicBezTo>
                    <a:cubicBezTo>
                      <a:pt x="373" y="86"/>
                      <a:pt x="372" y="69"/>
                      <a:pt x="370" y="62"/>
                    </a:cubicBezTo>
                    <a:cubicBezTo>
                      <a:pt x="368" y="55"/>
                      <a:pt x="365" y="50"/>
                      <a:pt x="360" y="46"/>
                    </a:cubicBezTo>
                    <a:cubicBezTo>
                      <a:pt x="356" y="43"/>
                      <a:pt x="350" y="41"/>
                      <a:pt x="344" y="41"/>
                    </a:cubicBezTo>
                    <a:cubicBezTo>
                      <a:pt x="335" y="41"/>
                      <a:pt x="326" y="44"/>
                      <a:pt x="317" y="51"/>
                    </a:cubicBezTo>
                    <a:cubicBezTo>
                      <a:pt x="308" y="57"/>
                      <a:pt x="299" y="67"/>
                      <a:pt x="289" y="80"/>
                    </a:cubicBezTo>
                    <a:cubicBezTo>
                      <a:pt x="289" y="237"/>
                      <a:pt x="289" y="237"/>
                      <a:pt x="289" y="237"/>
                    </a:cubicBezTo>
                    <a:cubicBezTo>
                      <a:pt x="289" y="258"/>
                      <a:pt x="291" y="271"/>
                      <a:pt x="295" y="277"/>
                    </a:cubicBezTo>
                    <a:cubicBezTo>
                      <a:pt x="300" y="284"/>
                      <a:pt x="309" y="289"/>
                      <a:pt x="322" y="289"/>
                    </a:cubicBezTo>
                    <a:cubicBezTo>
                      <a:pt x="322" y="301"/>
                      <a:pt x="322" y="301"/>
                      <a:pt x="322" y="301"/>
                    </a:cubicBezTo>
                    <a:cubicBezTo>
                      <a:pt x="171" y="301"/>
                      <a:pt x="171" y="301"/>
                      <a:pt x="171" y="301"/>
                    </a:cubicBezTo>
                    <a:cubicBezTo>
                      <a:pt x="171" y="289"/>
                      <a:pt x="171" y="289"/>
                      <a:pt x="171" y="289"/>
                    </a:cubicBezTo>
                    <a:cubicBezTo>
                      <a:pt x="179" y="289"/>
                      <a:pt x="186" y="287"/>
                      <a:pt x="190" y="283"/>
                    </a:cubicBezTo>
                    <a:cubicBezTo>
                      <a:pt x="195" y="280"/>
                      <a:pt x="198" y="275"/>
                      <a:pt x="200" y="270"/>
                    </a:cubicBezTo>
                    <a:cubicBezTo>
                      <a:pt x="201" y="265"/>
                      <a:pt x="202" y="254"/>
                      <a:pt x="202" y="237"/>
                    </a:cubicBezTo>
                    <a:cubicBezTo>
                      <a:pt x="202" y="112"/>
                      <a:pt x="202" y="112"/>
                      <a:pt x="202" y="112"/>
                    </a:cubicBezTo>
                    <a:cubicBezTo>
                      <a:pt x="202" y="85"/>
                      <a:pt x="201" y="69"/>
                      <a:pt x="199" y="62"/>
                    </a:cubicBezTo>
                    <a:cubicBezTo>
                      <a:pt x="197" y="55"/>
                      <a:pt x="193" y="50"/>
                      <a:pt x="188" y="46"/>
                    </a:cubicBezTo>
                    <a:cubicBezTo>
                      <a:pt x="184" y="43"/>
                      <a:pt x="178" y="41"/>
                      <a:pt x="173" y="41"/>
                    </a:cubicBezTo>
                    <a:cubicBezTo>
                      <a:pt x="164" y="41"/>
                      <a:pt x="157" y="43"/>
                      <a:pt x="150" y="47"/>
                    </a:cubicBezTo>
                    <a:cubicBezTo>
                      <a:pt x="140" y="54"/>
                      <a:pt x="130" y="65"/>
                      <a:pt x="119" y="80"/>
                    </a:cubicBezTo>
                    <a:cubicBezTo>
                      <a:pt x="119" y="237"/>
                      <a:pt x="119" y="237"/>
                      <a:pt x="119" y="237"/>
                    </a:cubicBezTo>
                    <a:cubicBezTo>
                      <a:pt x="119" y="258"/>
                      <a:pt x="121" y="271"/>
                      <a:pt x="125" y="278"/>
                    </a:cubicBezTo>
                    <a:cubicBezTo>
                      <a:pt x="129" y="284"/>
                      <a:pt x="137" y="288"/>
                      <a:pt x="150" y="289"/>
                    </a:cubicBezTo>
                    <a:cubicBezTo>
                      <a:pt x="150" y="301"/>
                      <a:pt x="150" y="301"/>
                      <a:pt x="150" y="301"/>
                    </a:cubicBezTo>
                    <a:cubicBezTo>
                      <a:pt x="0" y="301"/>
                      <a:pt x="0" y="301"/>
                      <a:pt x="0" y="301"/>
                    </a:cubicBezTo>
                    <a:cubicBezTo>
                      <a:pt x="0" y="289"/>
                      <a:pt x="0" y="289"/>
                      <a:pt x="0" y="289"/>
                    </a:cubicBezTo>
                    <a:cubicBezTo>
                      <a:pt x="12" y="288"/>
                      <a:pt x="21" y="284"/>
                      <a:pt x="26" y="278"/>
                    </a:cubicBezTo>
                    <a:cubicBezTo>
                      <a:pt x="30"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7" name="Freeform 58"/>
              <p:cNvSpPr>
                <a:spLocks noEditPoints="1"/>
              </p:cNvSpPr>
              <p:nvPr userDrawn="1"/>
            </p:nvSpPr>
            <p:spPr bwMode="auto">
              <a:xfrm>
                <a:off x="8176" y="3192"/>
                <a:ext cx="576" cy="731"/>
              </a:xfrm>
              <a:custGeom>
                <a:avLst/>
                <a:gdLst>
                  <a:gd name="T0" fmla="*/ 244 w 244"/>
                  <a:gd name="T1" fmla="*/ 144 h 309"/>
                  <a:gd name="T2" fmla="*/ 84 w 244"/>
                  <a:gd name="T3" fmla="*/ 144 h 309"/>
                  <a:gd name="T4" fmla="*/ 114 w 244"/>
                  <a:gd name="T5" fmla="*/ 236 h 309"/>
                  <a:gd name="T6" fmla="*/ 166 w 244"/>
                  <a:gd name="T7" fmla="*/ 262 h 309"/>
                  <a:gd name="T8" fmla="*/ 200 w 244"/>
                  <a:gd name="T9" fmla="*/ 252 h 309"/>
                  <a:gd name="T10" fmla="*/ 233 w 244"/>
                  <a:gd name="T11" fmla="*/ 214 h 309"/>
                  <a:gd name="T12" fmla="*/ 244 w 244"/>
                  <a:gd name="T13" fmla="*/ 221 h 309"/>
                  <a:gd name="T14" fmla="*/ 191 w 244"/>
                  <a:gd name="T15" fmla="*/ 289 h 309"/>
                  <a:gd name="T16" fmla="*/ 125 w 244"/>
                  <a:gd name="T17" fmla="*/ 309 h 309"/>
                  <a:gd name="T18" fmla="*/ 26 w 244"/>
                  <a:gd name="T19" fmla="*/ 259 h 309"/>
                  <a:gd name="T20" fmla="*/ 0 w 244"/>
                  <a:gd name="T21" fmla="*/ 160 h 309"/>
                  <a:gd name="T22" fmla="*/ 39 w 244"/>
                  <a:gd name="T23" fmla="*/ 44 h 309"/>
                  <a:gd name="T24" fmla="*/ 132 w 244"/>
                  <a:gd name="T25" fmla="*/ 0 h 309"/>
                  <a:gd name="T26" fmla="*/ 208 w 244"/>
                  <a:gd name="T27" fmla="*/ 37 h 309"/>
                  <a:gd name="T28" fmla="*/ 244 w 244"/>
                  <a:gd name="T29" fmla="*/ 144 h 309"/>
                  <a:gd name="T30" fmla="*/ 167 w 244"/>
                  <a:gd name="T31" fmla="*/ 123 h 309"/>
                  <a:gd name="T32" fmla="*/ 161 w 244"/>
                  <a:gd name="T33" fmla="*/ 54 h 309"/>
                  <a:gd name="T34" fmla="*/ 144 w 244"/>
                  <a:gd name="T35" fmla="*/ 26 h 309"/>
                  <a:gd name="T36" fmla="*/ 127 w 244"/>
                  <a:gd name="T37" fmla="*/ 20 h 309"/>
                  <a:gd name="T38" fmla="*/ 100 w 244"/>
                  <a:gd name="T39" fmla="*/ 36 h 309"/>
                  <a:gd name="T40" fmla="*/ 82 w 244"/>
                  <a:gd name="T41" fmla="*/ 112 h 309"/>
                  <a:gd name="T42" fmla="*/ 82 w 244"/>
                  <a:gd name="T43" fmla="*/ 123 h 309"/>
                  <a:gd name="T44" fmla="*/ 167 w 244"/>
                  <a:gd name="T45" fmla="*/ 12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4" h="309">
                    <a:moveTo>
                      <a:pt x="244" y="144"/>
                    </a:moveTo>
                    <a:cubicBezTo>
                      <a:pt x="84" y="144"/>
                      <a:pt x="84" y="144"/>
                      <a:pt x="84" y="144"/>
                    </a:cubicBezTo>
                    <a:cubicBezTo>
                      <a:pt x="85" y="183"/>
                      <a:pt x="96" y="214"/>
                      <a:pt x="114" y="236"/>
                    </a:cubicBezTo>
                    <a:cubicBezTo>
                      <a:pt x="129" y="253"/>
                      <a:pt x="146" y="262"/>
                      <a:pt x="166" y="262"/>
                    </a:cubicBezTo>
                    <a:cubicBezTo>
                      <a:pt x="179" y="262"/>
                      <a:pt x="190" y="259"/>
                      <a:pt x="200" y="252"/>
                    </a:cubicBezTo>
                    <a:cubicBezTo>
                      <a:pt x="210" y="245"/>
                      <a:pt x="221" y="232"/>
                      <a:pt x="233" y="214"/>
                    </a:cubicBezTo>
                    <a:cubicBezTo>
                      <a:pt x="244" y="221"/>
                      <a:pt x="244" y="221"/>
                      <a:pt x="244" y="221"/>
                    </a:cubicBezTo>
                    <a:cubicBezTo>
                      <a:pt x="228" y="253"/>
                      <a:pt x="210" y="276"/>
                      <a:pt x="191" y="289"/>
                    </a:cubicBezTo>
                    <a:cubicBezTo>
                      <a:pt x="172" y="303"/>
                      <a:pt x="150" y="309"/>
                      <a:pt x="125" y="309"/>
                    </a:cubicBezTo>
                    <a:cubicBezTo>
                      <a:pt x="81" y="309"/>
                      <a:pt x="49" y="293"/>
                      <a:pt x="26" y="259"/>
                    </a:cubicBezTo>
                    <a:cubicBezTo>
                      <a:pt x="9" y="233"/>
                      <a:pt x="0" y="199"/>
                      <a:pt x="0" y="160"/>
                    </a:cubicBezTo>
                    <a:cubicBezTo>
                      <a:pt x="0" y="111"/>
                      <a:pt x="13" y="72"/>
                      <a:pt x="39" y="44"/>
                    </a:cubicBezTo>
                    <a:cubicBezTo>
                      <a:pt x="65" y="15"/>
                      <a:pt x="96" y="0"/>
                      <a:pt x="132" y="0"/>
                    </a:cubicBezTo>
                    <a:cubicBezTo>
                      <a:pt x="161" y="0"/>
                      <a:pt x="187" y="12"/>
                      <a:pt x="208" y="37"/>
                    </a:cubicBezTo>
                    <a:cubicBezTo>
                      <a:pt x="230" y="61"/>
                      <a:pt x="242" y="97"/>
                      <a:pt x="244" y="144"/>
                    </a:cubicBezTo>
                    <a:close/>
                    <a:moveTo>
                      <a:pt x="167" y="123"/>
                    </a:moveTo>
                    <a:cubicBezTo>
                      <a:pt x="167" y="90"/>
                      <a:pt x="165" y="67"/>
                      <a:pt x="161" y="54"/>
                    </a:cubicBezTo>
                    <a:cubicBezTo>
                      <a:pt x="158" y="42"/>
                      <a:pt x="152" y="33"/>
                      <a:pt x="144" y="26"/>
                    </a:cubicBezTo>
                    <a:cubicBezTo>
                      <a:pt x="140" y="22"/>
                      <a:pt x="134" y="20"/>
                      <a:pt x="127" y="20"/>
                    </a:cubicBezTo>
                    <a:cubicBezTo>
                      <a:pt x="116" y="20"/>
                      <a:pt x="107" y="26"/>
                      <a:pt x="100" y="36"/>
                    </a:cubicBezTo>
                    <a:cubicBezTo>
                      <a:pt x="88" y="55"/>
                      <a:pt x="82" y="80"/>
                      <a:pt x="82" y="112"/>
                    </a:cubicBezTo>
                    <a:cubicBezTo>
                      <a:pt x="82" y="123"/>
                      <a:pt x="82" y="123"/>
                      <a:pt x="82" y="123"/>
                    </a:cubicBezTo>
                    <a:cubicBezTo>
                      <a:pt x="167" y="123"/>
                      <a:pt x="167" y="123"/>
                      <a:pt x="167"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8" name="Freeform 59"/>
              <p:cNvSpPr>
                <a:spLocks/>
              </p:cNvSpPr>
              <p:nvPr userDrawn="1"/>
            </p:nvSpPr>
            <p:spPr bwMode="auto">
              <a:xfrm>
                <a:off x="8778" y="3192"/>
                <a:ext cx="744" cy="712"/>
              </a:xfrm>
              <a:custGeom>
                <a:avLst/>
                <a:gdLst>
                  <a:gd name="T0" fmla="*/ 119 w 315"/>
                  <a:gd name="T1" fmla="*/ 9 h 301"/>
                  <a:gd name="T2" fmla="*/ 119 w 315"/>
                  <a:gd name="T3" fmla="*/ 47 h 301"/>
                  <a:gd name="T4" fmla="*/ 162 w 315"/>
                  <a:gd name="T5" fmla="*/ 11 h 301"/>
                  <a:gd name="T6" fmla="*/ 206 w 315"/>
                  <a:gd name="T7" fmla="*/ 0 h 301"/>
                  <a:gd name="T8" fmla="*/ 253 w 315"/>
                  <a:gd name="T9" fmla="*/ 16 h 301"/>
                  <a:gd name="T10" fmla="*/ 278 w 315"/>
                  <a:gd name="T11" fmla="*/ 55 h 301"/>
                  <a:gd name="T12" fmla="*/ 283 w 315"/>
                  <a:gd name="T13" fmla="*/ 123 h 301"/>
                  <a:gd name="T14" fmla="*/ 283 w 315"/>
                  <a:gd name="T15" fmla="*/ 237 h 301"/>
                  <a:gd name="T16" fmla="*/ 289 w 315"/>
                  <a:gd name="T17" fmla="*/ 279 h 301"/>
                  <a:gd name="T18" fmla="*/ 315 w 315"/>
                  <a:gd name="T19" fmla="*/ 289 h 301"/>
                  <a:gd name="T20" fmla="*/ 315 w 315"/>
                  <a:gd name="T21" fmla="*/ 301 h 301"/>
                  <a:gd name="T22" fmla="*/ 167 w 315"/>
                  <a:gd name="T23" fmla="*/ 301 h 301"/>
                  <a:gd name="T24" fmla="*/ 167 w 315"/>
                  <a:gd name="T25" fmla="*/ 289 h 301"/>
                  <a:gd name="T26" fmla="*/ 191 w 315"/>
                  <a:gd name="T27" fmla="*/ 276 h 301"/>
                  <a:gd name="T28" fmla="*/ 196 w 315"/>
                  <a:gd name="T29" fmla="*/ 237 h 301"/>
                  <a:gd name="T30" fmla="*/ 196 w 315"/>
                  <a:gd name="T31" fmla="*/ 107 h 301"/>
                  <a:gd name="T32" fmla="*/ 193 w 315"/>
                  <a:gd name="T33" fmla="*/ 62 h 301"/>
                  <a:gd name="T34" fmla="*/ 183 w 315"/>
                  <a:gd name="T35" fmla="*/ 48 h 301"/>
                  <a:gd name="T36" fmla="*/ 169 w 315"/>
                  <a:gd name="T37" fmla="*/ 42 h 301"/>
                  <a:gd name="T38" fmla="*/ 119 w 315"/>
                  <a:gd name="T39" fmla="*/ 81 h 301"/>
                  <a:gd name="T40" fmla="*/ 119 w 315"/>
                  <a:gd name="T41" fmla="*/ 237 h 301"/>
                  <a:gd name="T42" fmla="*/ 125 w 315"/>
                  <a:gd name="T43" fmla="*/ 278 h 301"/>
                  <a:gd name="T44" fmla="*/ 148 w 315"/>
                  <a:gd name="T45" fmla="*/ 289 h 301"/>
                  <a:gd name="T46" fmla="*/ 148 w 315"/>
                  <a:gd name="T47" fmla="*/ 301 h 301"/>
                  <a:gd name="T48" fmla="*/ 0 w 315"/>
                  <a:gd name="T49" fmla="*/ 301 h 301"/>
                  <a:gd name="T50" fmla="*/ 0 w 315"/>
                  <a:gd name="T51" fmla="*/ 289 h 301"/>
                  <a:gd name="T52" fmla="*/ 26 w 315"/>
                  <a:gd name="T53" fmla="*/ 278 h 301"/>
                  <a:gd name="T54" fmla="*/ 31 w 315"/>
                  <a:gd name="T55" fmla="*/ 237 h 301"/>
                  <a:gd name="T56" fmla="*/ 31 w 315"/>
                  <a:gd name="T57" fmla="*/ 72 h 301"/>
                  <a:gd name="T58" fmla="*/ 25 w 315"/>
                  <a:gd name="T59" fmla="*/ 31 h 301"/>
                  <a:gd name="T60" fmla="*/ 0 w 315"/>
                  <a:gd name="T61" fmla="*/ 20 h 301"/>
                  <a:gd name="T62" fmla="*/ 0 w 315"/>
                  <a:gd name="T63" fmla="*/ 9 h 301"/>
                  <a:gd name="T64" fmla="*/ 119 w 315"/>
                  <a:gd name="T6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301">
                    <a:moveTo>
                      <a:pt x="119" y="9"/>
                    </a:moveTo>
                    <a:cubicBezTo>
                      <a:pt x="119" y="47"/>
                      <a:pt x="119" y="47"/>
                      <a:pt x="119" y="47"/>
                    </a:cubicBezTo>
                    <a:cubicBezTo>
                      <a:pt x="134" y="30"/>
                      <a:pt x="148" y="19"/>
                      <a:pt x="162" y="11"/>
                    </a:cubicBezTo>
                    <a:cubicBezTo>
                      <a:pt x="176" y="4"/>
                      <a:pt x="190" y="0"/>
                      <a:pt x="206" y="0"/>
                    </a:cubicBezTo>
                    <a:cubicBezTo>
                      <a:pt x="225" y="0"/>
                      <a:pt x="241" y="5"/>
                      <a:pt x="253" y="16"/>
                    </a:cubicBezTo>
                    <a:cubicBezTo>
                      <a:pt x="266" y="26"/>
                      <a:pt x="274" y="39"/>
                      <a:pt x="278" y="55"/>
                    </a:cubicBezTo>
                    <a:cubicBezTo>
                      <a:pt x="282" y="67"/>
                      <a:pt x="283" y="90"/>
                      <a:pt x="283" y="123"/>
                    </a:cubicBezTo>
                    <a:cubicBezTo>
                      <a:pt x="283" y="237"/>
                      <a:pt x="283" y="237"/>
                      <a:pt x="283" y="237"/>
                    </a:cubicBezTo>
                    <a:cubicBezTo>
                      <a:pt x="283" y="259"/>
                      <a:pt x="285" y="274"/>
                      <a:pt x="289" y="279"/>
                    </a:cubicBezTo>
                    <a:cubicBezTo>
                      <a:pt x="293" y="285"/>
                      <a:pt x="302" y="288"/>
                      <a:pt x="315" y="289"/>
                    </a:cubicBezTo>
                    <a:cubicBezTo>
                      <a:pt x="315" y="301"/>
                      <a:pt x="315" y="301"/>
                      <a:pt x="315" y="301"/>
                    </a:cubicBezTo>
                    <a:cubicBezTo>
                      <a:pt x="167" y="301"/>
                      <a:pt x="167" y="301"/>
                      <a:pt x="167" y="301"/>
                    </a:cubicBezTo>
                    <a:cubicBezTo>
                      <a:pt x="167" y="289"/>
                      <a:pt x="167" y="289"/>
                      <a:pt x="167" y="289"/>
                    </a:cubicBezTo>
                    <a:cubicBezTo>
                      <a:pt x="178" y="288"/>
                      <a:pt x="186" y="283"/>
                      <a:pt x="191" y="276"/>
                    </a:cubicBezTo>
                    <a:cubicBezTo>
                      <a:pt x="194" y="271"/>
                      <a:pt x="196" y="258"/>
                      <a:pt x="196" y="237"/>
                    </a:cubicBezTo>
                    <a:cubicBezTo>
                      <a:pt x="196" y="107"/>
                      <a:pt x="196" y="107"/>
                      <a:pt x="196" y="107"/>
                    </a:cubicBezTo>
                    <a:cubicBezTo>
                      <a:pt x="196" y="83"/>
                      <a:pt x="195" y="68"/>
                      <a:pt x="193" y="62"/>
                    </a:cubicBezTo>
                    <a:cubicBezTo>
                      <a:pt x="191" y="56"/>
                      <a:pt x="188" y="51"/>
                      <a:pt x="183" y="48"/>
                    </a:cubicBezTo>
                    <a:cubicBezTo>
                      <a:pt x="179" y="44"/>
                      <a:pt x="174" y="42"/>
                      <a:pt x="169" y="42"/>
                    </a:cubicBezTo>
                    <a:cubicBezTo>
                      <a:pt x="151" y="42"/>
                      <a:pt x="134" y="55"/>
                      <a:pt x="119" y="81"/>
                    </a:cubicBezTo>
                    <a:cubicBezTo>
                      <a:pt x="119" y="237"/>
                      <a:pt x="119" y="237"/>
                      <a:pt x="119" y="237"/>
                    </a:cubicBezTo>
                    <a:cubicBezTo>
                      <a:pt x="119" y="259"/>
                      <a:pt x="121" y="273"/>
                      <a:pt x="125" y="278"/>
                    </a:cubicBezTo>
                    <a:cubicBezTo>
                      <a:pt x="129" y="284"/>
                      <a:pt x="136" y="288"/>
                      <a:pt x="148" y="289"/>
                    </a:cubicBezTo>
                    <a:cubicBezTo>
                      <a:pt x="148" y="301"/>
                      <a:pt x="148" y="301"/>
                      <a:pt x="148" y="301"/>
                    </a:cubicBezTo>
                    <a:cubicBezTo>
                      <a:pt x="0" y="301"/>
                      <a:pt x="0" y="301"/>
                      <a:pt x="0" y="301"/>
                    </a:cubicBezTo>
                    <a:cubicBezTo>
                      <a:pt x="0" y="289"/>
                      <a:pt x="0" y="289"/>
                      <a:pt x="0" y="289"/>
                    </a:cubicBezTo>
                    <a:cubicBezTo>
                      <a:pt x="12" y="288"/>
                      <a:pt x="21" y="284"/>
                      <a:pt x="26" y="278"/>
                    </a:cubicBezTo>
                    <a:cubicBezTo>
                      <a:pt x="30"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9" name="Freeform 60"/>
              <p:cNvSpPr>
                <a:spLocks/>
              </p:cNvSpPr>
              <p:nvPr userDrawn="1"/>
            </p:nvSpPr>
            <p:spPr bwMode="auto">
              <a:xfrm>
                <a:off x="9518" y="2960"/>
                <a:ext cx="460" cy="953"/>
              </a:xfrm>
              <a:custGeom>
                <a:avLst/>
                <a:gdLst>
                  <a:gd name="T0" fmla="*/ 126 w 195"/>
                  <a:gd name="T1" fmla="*/ 0 h 403"/>
                  <a:gd name="T2" fmla="*/ 126 w 195"/>
                  <a:gd name="T3" fmla="*/ 107 h 403"/>
                  <a:gd name="T4" fmla="*/ 195 w 195"/>
                  <a:gd name="T5" fmla="*/ 107 h 403"/>
                  <a:gd name="T6" fmla="*/ 195 w 195"/>
                  <a:gd name="T7" fmla="*/ 138 h 403"/>
                  <a:gd name="T8" fmla="*/ 126 w 195"/>
                  <a:gd name="T9" fmla="*/ 138 h 403"/>
                  <a:gd name="T10" fmla="*/ 126 w 195"/>
                  <a:gd name="T11" fmla="*/ 318 h 403"/>
                  <a:gd name="T12" fmla="*/ 128 w 195"/>
                  <a:gd name="T13" fmla="*/ 351 h 403"/>
                  <a:gd name="T14" fmla="*/ 136 w 195"/>
                  <a:gd name="T15" fmla="*/ 362 h 403"/>
                  <a:gd name="T16" fmla="*/ 147 w 195"/>
                  <a:gd name="T17" fmla="*/ 367 h 403"/>
                  <a:gd name="T18" fmla="*/ 186 w 195"/>
                  <a:gd name="T19" fmla="*/ 336 h 403"/>
                  <a:gd name="T20" fmla="*/ 195 w 195"/>
                  <a:gd name="T21" fmla="*/ 343 h 403"/>
                  <a:gd name="T22" fmla="*/ 113 w 195"/>
                  <a:gd name="T23" fmla="*/ 403 h 403"/>
                  <a:gd name="T24" fmla="*/ 66 w 195"/>
                  <a:gd name="T25" fmla="*/ 387 h 403"/>
                  <a:gd name="T26" fmla="*/ 42 w 195"/>
                  <a:gd name="T27" fmla="*/ 353 h 403"/>
                  <a:gd name="T28" fmla="*/ 38 w 195"/>
                  <a:gd name="T29" fmla="*/ 295 h 403"/>
                  <a:gd name="T30" fmla="*/ 38 w 195"/>
                  <a:gd name="T31" fmla="*/ 138 h 403"/>
                  <a:gd name="T32" fmla="*/ 0 w 195"/>
                  <a:gd name="T33" fmla="*/ 138 h 403"/>
                  <a:gd name="T34" fmla="*/ 0 w 195"/>
                  <a:gd name="T35" fmla="*/ 127 h 403"/>
                  <a:gd name="T36" fmla="*/ 67 w 195"/>
                  <a:gd name="T37" fmla="*/ 69 h 403"/>
                  <a:gd name="T38" fmla="*/ 116 w 195"/>
                  <a:gd name="T39" fmla="*/ 0 h 403"/>
                  <a:gd name="T40" fmla="*/ 126 w 195"/>
                  <a:gd name="T4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5" h="403">
                    <a:moveTo>
                      <a:pt x="126" y="0"/>
                    </a:moveTo>
                    <a:cubicBezTo>
                      <a:pt x="126" y="107"/>
                      <a:pt x="126" y="107"/>
                      <a:pt x="126" y="107"/>
                    </a:cubicBezTo>
                    <a:cubicBezTo>
                      <a:pt x="195" y="107"/>
                      <a:pt x="195" y="107"/>
                      <a:pt x="195" y="107"/>
                    </a:cubicBezTo>
                    <a:cubicBezTo>
                      <a:pt x="195" y="138"/>
                      <a:pt x="195" y="138"/>
                      <a:pt x="195" y="138"/>
                    </a:cubicBezTo>
                    <a:cubicBezTo>
                      <a:pt x="126" y="138"/>
                      <a:pt x="126" y="138"/>
                      <a:pt x="126" y="138"/>
                    </a:cubicBezTo>
                    <a:cubicBezTo>
                      <a:pt x="126" y="318"/>
                      <a:pt x="126" y="318"/>
                      <a:pt x="126" y="318"/>
                    </a:cubicBezTo>
                    <a:cubicBezTo>
                      <a:pt x="126" y="335"/>
                      <a:pt x="127" y="346"/>
                      <a:pt x="128" y="351"/>
                    </a:cubicBezTo>
                    <a:cubicBezTo>
                      <a:pt x="130" y="355"/>
                      <a:pt x="132" y="359"/>
                      <a:pt x="136" y="362"/>
                    </a:cubicBezTo>
                    <a:cubicBezTo>
                      <a:pt x="140" y="365"/>
                      <a:pt x="144" y="367"/>
                      <a:pt x="147" y="367"/>
                    </a:cubicBezTo>
                    <a:cubicBezTo>
                      <a:pt x="161" y="367"/>
                      <a:pt x="174" y="357"/>
                      <a:pt x="186" y="336"/>
                    </a:cubicBezTo>
                    <a:cubicBezTo>
                      <a:pt x="195" y="343"/>
                      <a:pt x="195" y="343"/>
                      <a:pt x="195" y="343"/>
                    </a:cubicBezTo>
                    <a:cubicBezTo>
                      <a:pt x="178" y="383"/>
                      <a:pt x="151" y="403"/>
                      <a:pt x="113" y="403"/>
                    </a:cubicBezTo>
                    <a:cubicBezTo>
                      <a:pt x="95" y="403"/>
                      <a:pt x="79" y="398"/>
                      <a:pt x="66" y="387"/>
                    </a:cubicBezTo>
                    <a:cubicBezTo>
                      <a:pt x="53" y="377"/>
                      <a:pt x="45" y="365"/>
                      <a:pt x="42" y="353"/>
                    </a:cubicBezTo>
                    <a:cubicBezTo>
                      <a:pt x="40" y="346"/>
                      <a:pt x="38" y="327"/>
                      <a:pt x="38" y="295"/>
                    </a:cubicBezTo>
                    <a:cubicBezTo>
                      <a:pt x="38" y="138"/>
                      <a:pt x="38" y="138"/>
                      <a:pt x="38" y="138"/>
                    </a:cubicBezTo>
                    <a:cubicBezTo>
                      <a:pt x="0" y="138"/>
                      <a:pt x="0" y="138"/>
                      <a:pt x="0" y="138"/>
                    </a:cubicBezTo>
                    <a:cubicBezTo>
                      <a:pt x="0" y="127"/>
                      <a:pt x="0" y="127"/>
                      <a:pt x="0" y="127"/>
                    </a:cubicBezTo>
                    <a:cubicBezTo>
                      <a:pt x="27" y="108"/>
                      <a:pt x="49" y="89"/>
                      <a:pt x="67" y="69"/>
                    </a:cubicBezTo>
                    <a:cubicBezTo>
                      <a:pt x="86" y="48"/>
                      <a:pt x="102" y="25"/>
                      <a:pt x="116" y="0"/>
                    </a:cubicBezTo>
                    <a:cubicBezTo>
                      <a:pt x="126" y="0"/>
                      <a:pt x="126" y="0"/>
                      <a:pt x="1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0" name="Freeform 61"/>
              <p:cNvSpPr>
                <a:spLocks/>
              </p:cNvSpPr>
              <p:nvPr userDrawn="1"/>
            </p:nvSpPr>
            <p:spPr bwMode="auto">
              <a:xfrm>
                <a:off x="1644" y="1119"/>
                <a:ext cx="22" cy="19"/>
              </a:xfrm>
              <a:custGeom>
                <a:avLst/>
                <a:gdLst>
                  <a:gd name="T0" fmla="*/ 9 w 9"/>
                  <a:gd name="T1" fmla="*/ 0 h 8"/>
                  <a:gd name="T2" fmla="*/ 0 w 9"/>
                  <a:gd name="T3" fmla="*/ 8 h 8"/>
                </a:gdLst>
                <a:ahLst/>
                <a:cxnLst>
                  <a:cxn ang="0">
                    <a:pos x="T0" y="T1"/>
                  </a:cxn>
                  <a:cxn ang="0">
                    <a:pos x="T2" y="T3"/>
                  </a:cxn>
                </a:cxnLst>
                <a:rect l="0" t="0" r="r" b="b"/>
                <a:pathLst>
                  <a:path w="9" h="8">
                    <a:moveTo>
                      <a:pt x="9" y="0"/>
                    </a:moveTo>
                    <a:cubicBezTo>
                      <a:pt x="7" y="3"/>
                      <a:pt x="4" y="6"/>
                      <a:pt x="0"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1" name="Oval 62"/>
              <p:cNvSpPr>
                <a:spLocks noChangeArrowheads="1"/>
              </p:cNvSpPr>
              <p:nvPr userDrawn="1"/>
            </p:nvSpPr>
            <p:spPr bwMode="auto">
              <a:xfrm>
                <a:off x="1800" y="-304"/>
                <a:ext cx="73" cy="7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2" name="Freeform 63"/>
              <p:cNvSpPr>
                <a:spLocks noEditPoints="1"/>
              </p:cNvSpPr>
              <p:nvPr userDrawn="1"/>
            </p:nvSpPr>
            <p:spPr bwMode="auto">
              <a:xfrm>
                <a:off x="2209" y="-1758"/>
                <a:ext cx="1302" cy="1588"/>
              </a:xfrm>
              <a:custGeom>
                <a:avLst/>
                <a:gdLst>
                  <a:gd name="T0" fmla="*/ 0 w 551"/>
                  <a:gd name="T1" fmla="*/ 0 h 672"/>
                  <a:gd name="T2" fmla="*/ 0 w 551"/>
                  <a:gd name="T3" fmla="*/ 445 h 672"/>
                  <a:gd name="T4" fmla="*/ 275 w 551"/>
                  <a:gd name="T5" fmla="*/ 672 h 672"/>
                  <a:gd name="T6" fmla="*/ 550 w 551"/>
                  <a:gd name="T7" fmla="*/ 445 h 672"/>
                  <a:gd name="T8" fmla="*/ 183 w 551"/>
                  <a:gd name="T9" fmla="*/ 129 h 672"/>
                  <a:gd name="T10" fmla="*/ 183 w 551"/>
                  <a:gd name="T11" fmla="*/ 15 h 672"/>
                  <a:gd name="T12" fmla="*/ 155 w 551"/>
                  <a:gd name="T13" fmla="*/ 161 h 672"/>
                  <a:gd name="T14" fmla="*/ 165 w 551"/>
                  <a:gd name="T15" fmla="*/ 145 h 672"/>
                  <a:gd name="T16" fmla="*/ 175 w 551"/>
                  <a:gd name="T17" fmla="*/ 161 h 672"/>
                  <a:gd name="T18" fmla="*/ 173 w 551"/>
                  <a:gd name="T19" fmla="*/ 180 h 672"/>
                  <a:gd name="T20" fmla="*/ 157 w 551"/>
                  <a:gd name="T21" fmla="*/ 170 h 672"/>
                  <a:gd name="T22" fmla="*/ 16 w 551"/>
                  <a:gd name="T23" fmla="*/ 202 h 672"/>
                  <a:gd name="T24" fmla="*/ 16 w 551"/>
                  <a:gd name="T25" fmla="*/ 310 h 672"/>
                  <a:gd name="T26" fmla="*/ 39 w 551"/>
                  <a:gd name="T27" fmla="*/ 145 h 672"/>
                  <a:gd name="T28" fmla="*/ 49 w 551"/>
                  <a:gd name="T29" fmla="*/ 161 h 672"/>
                  <a:gd name="T30" fmla="*/ 48 w 551"/>
                  <a:gd name="T31" fmla="*/ 180 h 672"/>
                  <a:gd name="T32" fmla="*/ 31 w 551"/>
                  <a:gd name="T33" fmla="*/ 170 h 672"/>
                  <a:gd name="T34" fmla="*/ 25 w 551"/>
                  <a:gd name="T35" fmla="*/ 153 h 672"/>
                  <a:gd name="T36" fmla="*/ 105 w 551"/>
                  <a:gd name="T37" fmla="*/ 255 h 672"/>
                  <a:gd name="T38" fmla="*/ 115 w 551"/>
                  <a:gd name="T39" fmla="*/ 271 h 672"/>
                  <a:gd name="T40" fmla="*/ 113 w 551"/>
                  <a:gd name="T41" fmla="*/ 289 h 672"/>
                  <a:gd name="T42" fmla="*/ 96 w 551"/>
                  <a:gd name="T43" fmla="*/ 280 h 672"/>
                  <a:gd name="T44" fmla="*/ 90 w 551"/>
                  <a:gd name="T45" fmla="*/ 263 h 672"/>
                  <a:gd name="T46" fmla="*/ 111 w 551"/>
                  <a:gd name="T47" fmla="*/ 182 h 672"/>
                  <a:gd name="T48" fmla="*/ 73 w 551"/>
                  <a:gd name="T49" fmla="*/ 187 h 672"/>
                  <a:gd name="T50" fmla="*/ 77 w 551"/>
                  <a:gd name="T51" fmla="*/ 151 h 672"/>
                  <a:gd name="T52" fmla="*/ 113 w 551"/>
                  <a:gd name="T53" fmla="*/ 143 h 672"/>
                  <a:gd name="T54" fmla="*/ 88 w 551"/>
                  <a:gd name="T55" fmla="*/ 58 h 672"/>
                  <a:gd name="T56" fmla="*/ 99 w 551"/>
                  <a:gd name="T57" fmla="*/ 44 h 672"/>
                  <a:gd name="T58" fmla="*/ 119 w 551"/>
                  <a:gd name="T59" fmla="*/ 43 h 672"/>
                  <a:gd name="T60" fmla="*/ 113 w 551"/>
                  <a:gd name="T61" fmla="*/ 59 h 672"/>
                  <a:gd name="T62" fmla="*/ 96 w 551"/>
                  <a:gd name="T63" fmla="*/ 69 h 672"/>
                  <a:gd name="T64" fmla="*/ 73 w 551"/>
                  <a:gd name="T65" fmla="*/ 15 h 672"/>
                  <a:gd name="T66" fmla="*/ 16 w 551"/>
                  <a:gd name="T67" fmla="*/ 15 h 672"/>
                  <a:gd name="T68" fmla="*/ 51 w 551"/>
                  <a:gd name="T69" fmla="*/ 523 h 672"/>
                  <a:gd name="T70" fmla="*/ 183 w 551"/>
                  <a:gd name="T71" fmla="*/ 325 h 672"/>
                  <a:gd name="T72" fmla="*/ 135 w 551"/>
                  <a:gd name="T73" fmla="*/ 202 h 672"/>
                  <a:gd name="T74" fmla="*/ 135 w 551"/>
                  <a:gd name="T75" fmla="*/ 310 h 672"/>
                  <a:gd name="T76" fmla="*/ 291 w 551"/>
                  <a:gd name="T77" fmla="*/ 648 h 672"/>
                  <a:gd name="T78" fmla="*/ 198 w 551"/>
                  <a:gd name="T79" fmla="*/ 611 h 672"/>
                  <a:gd name="T80" fmla="*/ 353 w 551"/>
                  <a:gd name="T81" fmla="*/ 611 h 672"/>
                  <a:gd name="T82" fmla="*/ 198 w 551"/>
                  <a:gd name="T83" fmla="*/ 15 h 672"/>
                  <a:gd name="T84" fmla="*/ 535 w 551"/>
                  <a:gd name="T85" fmla="*/ 450 h 672"/>
                  <a:gd name="T86" fmla="*/ 368 w 551"/>
                  <a:gd name="T87" fmla="*/ 325 h 672"/>
                  <a:gd name="T88" fmla="*/ 535 w 551"/>
                  <a:gd name="T89" fmla="*/ 310 h 672"/>
                  <a:gd name="T90" fmla="*/ 535 w 551"/>
                  <a:gd name="T91" fmla="*/ 1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1" h="672">
                    <a:moveTo>
                      <a:pt x="551" y="0"/>
                    </a:moveTo>
                    <a:cubicBezTo>
                      <a:pt x="551" y="0"/>
                      <a:pt x="551" y="0"/>
                      <a:pt x="551" y="0"/>
                    </a:cubicBezTo>
                    <a:cubicBezTo>
                      <a:pt x="0" y="0"/>
                      <a:pt x="0" y="0"/>
                      <a:pt x="0" y="0"/>
                    </a:cubicBezTo>
                    <a:cubicBezTo>
                      <a:pt x="0" y="0"/>
                      <a:pt x="0" y="0"/>
                      <a:pt x="0" y="0"/>
                    </a:cubicBezTo>
                    <a:cubicBezTo>
                      <a:pt x="0" y="0"/>
                      <a:pt x="0" y="0"/>
                      <a:pt x="0" y="0"/>
                    </a:cubicBezTo>
                    <a:cubicBezTo>
                      <a:pt x="0" y="445"/>
                      <a:pt x="0" y="445"/>
                      <a:pt x="0" y="445"/>
                    </a:cubicBezTo>
                    <a:cubicBezTo>
                      <a:pt x="0" y="487"/>
                      <a:pt x="19" y="525"/>
                      <a:pt x="44" y="536"/>
                    </a:cubicBezTo>
                    <a:cubicBezTo>
                      <a:pt x="255" y="663"/>
                      <a:pt x="255" y="663"/>
                      <a:pt x="255" y="663"/>
                    </a:cubicBezTo>
                    <a:cubicBezTo>
                      <a:pt x="260" y="668"/>
                      <a:pt x="267" y="672"/>
                      <a:pt x="275" y="672"/>
                    </a:cubicBezTo>
                    <a:cubicBezTo>
                      <a:pt x="281" y="672"/>
                      <a:pt x="287" y="669"/>
                      <a:pt x="292" y="665"/>
                    </a:cubicBezTo>
                    <a:cubicBezTo>
                      <a:pt x="507" y="536"/>
                      <a:pt x="507" y="536"/>
                      <a:pt x="507" y="536"/>
                    </a:cubicBezTo>
                    <a:cubicBezTo>
                      <a:pt x="532" y="525"/>
                      <a:pt x="550" y="487"/>
                      <a:pt x="550" y="445"/>
                    </a:cubicBezTo>
                    <a:cubicBezTo>
                      <a:pt x="551" y="0"/>
                      <a:pt x="551" y="0"/>
                      <a:pt x="551" y="0"/>
                    </a:cubicBezTo>
                    <a:cubicBezTo>
                      <a:pt x="551" y="0"/>
                      <a:pt x="551" y="0"/>
                      <a:pt x="551" y="0"/>
                    </a:cubicBezTo>
                    <a:close/>
                    <a:moveTo>
                      <a:pt x="183" y="129"/>
                    </a:moveTo>
                    <a:cubicBezTo>
                      <a:pt x="135" y="129"/>
                      <a:pt x="135" y="129"/>
                      <a:pt x="135" y="129"/>
                    </a:cubicBezTo>
                    <a:cubicBezTo>
                      <a:pt x="135" y="15"/>
                      <a:pt x="135" y="15"/>
                      <a:pt x="135" y="15"/>
                    </a:cubicBezTo>
                    <a:cubicBezTo>
                      <a:pt x="183" y="15"/>
                      <a:pt x="183" y="15"/>
                      <a:pt x="183" y="15"/>
                    </a:cubicBezTo>
                    <a:cubicBezTo>
                      <a:pt x="183" y="129"/>
                      <a:pt x="183" y="129"/>
                      <a:pt x="183" y="129"/>
                    </a:cubicBezTo>
                    <a:close/>
                    <a:moveTo>
                      <a:pt x="148" y="168"/>
                    </a:moveTo>
                    <a:cubicBezTo>
                      <a:pt x="155" y="161"/>
                      <a:pt x="155" y="161"/>
                      <a:pt x="155" y="161"/>
                    </a:cubicBezTo>
                    <a:cubicBezTo>
                      <a:pt x="151" y="153"/>
                      <a:pt x="151" y="153"/>
                      <a:pt x="151" y="153"/>
                    </a:cubicBezTo>
                    <a:cubicBezTo>
                      <a:pt x="160" y="154"/>
                      <a:pt x="160" y="154"/>
                      <a:pt x="160" y="154"/>
                    </a:cubicBezTo>
                    <a:cubicBezTo>
                      <a:pt x="165" y="145"/>
                      <a:pt x="165" y="145"/>
                      <a:pt x="165" y="145"/>
                    </a:cubicBezTo>
                    <a:cubicBezTo>
                      <a:pt x="170" y="154"/>
                      <a:pt x="170" y="154"/>
                      <a:pt x="170" y="154"/>
                    </a:cubicBezTo>
                    <a:cubicBezTo>
                      <a:pt x="179" y="153"/>
                      <a:pt x="179" y="153"/>
                      <a:pt x="179" y="153"/>
                    </a:cubicBezTo>
                    <a:cubicBezTo>
                      <a:pt x="175" y="161"/>
                      <a:pt x="175" y="161"/>
                      <a:pt x="175" y="161"/>
                    </a:cubicBezTo>
                    <a:cubicBezTo>
                      <a:pt x="182" y="168"/>
                      <a:pt x="182" y="168"/>
                      <a:pt x="182" y="168"/>
                    </a:cubicBezTo>
                    <a:cubicBezTo>
                      <a:pt x="173" y="170"/>
                      <a:pt x="173" y="170"/>
                      <a:pt x="173" y="170"/>
                    </a:cubicBezTo>
                    <a:cubicBezTo>
                      <a:pt x="173" y="180"/>
                      <a:pt x="173" y="180"/>
                      <a:pt x="173" y="180"/>
                    </a:cubicBezTo>
                    <a:cubicBezTo>
                      <a:pt x="165" y="173"/>
                      <a:pt x="165" y="173"/>
                      <a:pt x="165" y="173"/>
                    </a:cubicBezTo>
                    <a:cubicBezTo>
                      <a:pt x="157" y="180"/>
                      <a:pt x="157" y="180"/>
                      <a:pt x="157" y="180"/>
                    </a:cubicBezTo>
                    <a:cubicBezTo>
                      <a:pt x="157" y="170"/>
                      <a:pt x="157" y="170"/>
                      <a:pt x="157" y="170"/>
                    </a:cubicBezTo>
                    <a:cubicBezTo>
                      <a:pt x="148" y="168"/>
                      <a:pt x="148" y="168"/>
                      <a:pt x="148" y="168"/>
                    </a:cubicBezTo>
                    <a:close/>
                    <a:moveTo>
                      <a:pt x="16" y="310"/>
                    </a:moveTo>
                    <a:cubicBezTo>
                      <a:pt x="16" y="202"/>
                      <a:pt x="16" y="202"/>
                      <a:pt x="16" y="202"/>
                    </a:cubicBezTo>
                    <a:cubicBezTo>
                      <a:pt x="73" y="202"/>
                      <a:pt x="73" y="202"/>
                      <a:pt x="73" y="202"/>
                    </a:cubicBezTo>
                    <a:cubicBezTo>
                      <a:pt x="73" y="310"/>
                      <a:pt x="73" y="310"/>
                      <a:pt x="73" y="310"/>
                    </a:cubicBezTo>
                    <a:cubicBezTo>
                      <a:pt x="16" y="310"/>
                      <a:pt x="16" y="310"/>
                      <a:pt x="16" y="310"/>
                    </a:cubicBezTo>
                    <a:close/>
                    <a:moveTo>
                      <a:pt x="25" y="153"/>
                    </a:moveTo>
                    <a:cubicBezTo>
                      <a:pt x="34" y="154"/>
                      <a:pt x="34" y="154"/>
                      <a:pt x="34" y="154"/>
                    </a:cubicBezTo>
                    <a:cubicBezTo>
                      <a:pt x="39" y="145"/>
                      <a:pt x="39" y="145"/>
                      <a:pt x="39" y="145"/>
                    </a:cubicBezTo>
                    <a:cubicBezTo>
                      <a:pt x="45" y="154"/>
                      <a:pt x="45" y="154"/>
                      <a:pt x="45" y="154"/>
                    </a:cubicBezTo>
                    <a:cubicBezTo>
                      <a:pt x="54" y="153"/>
                      <a:pt x="54" y="153"/>
                      <a:pt x="54" y="153"/>
                    </a:cubicBezTo>
                    <a:cubicBezTo>
                      <a:pt x="49" y="161"/>
                      <a:pt x="49" y="161"/>
                      <a:pt x="49" y="161"/>
                    </a:cubicBezTo>
                    <a:cubicBezTo>
                      <a:pt x="56" y="168"/>
                      <a:pt x="56" y="168"/>
                      <a:pt x="56" y="168"/>
                    </a:cubicBezTo>
                    <a:cubicBezTo>
                      <a:pt x="48" y="170"/>
                      <a:pt x="48" y="170"/>
                      <a:pt x="48" y="170"/>
                    </a:cubicBezTo>
                    <a:cubicBezTo>
                      <a:pt x="48" y="180"/>
                      <a:pt x="48" y="180"/>
                      <a:pt x="48" y="180"/>
                    </a:cubicBezTo>
                    <a:cubicBezTo>
                      <a:pt x="39" y="173"/>
                      <a:pt x="39" y="173"/>
                      <a:pt x="39" y="173"/>
                    </a:cubicBezTo>
                    <a:cubicBezTo>
                      <a:pt x="31" y="180"/>
                      <a:pt x="31" y="180"/>
                      <a:pt x="31" y="180"/>
                    </a:cubicBezTo>
                    <a:cubicBezTo>
                      <a:pt x="31" y="170"/>
                      <a:pt x="31" y="170"/>
                      <a:pt x="31" y="170"/>
                    </a:cubicBezTo>
                    <a:cubicBezTo>
                      <a:pt x="23" y="168"/>
                      <a:pt x="23" y="168"/>
                      <a:pt x="23" y="168"/>
                    </a:cubicBezTo>
                    <a:cubicBezTo>
                      <a:pt x="29" y="161"/>
                      <a:pt x="29" y="161"/>
                      <a:pt x="29" y="161"/>
                    </a:cubicBezTo>
                    <a:cubicBezTo>
                      <a:pt x="25" y="153"/>
                      <a:pt x="25" y="153"/>
                      <a:pt x="25" y="153"/>
                    </a:cubicBezTo>
                    <a:close/>
                    <a:moveTo>
                      <a:pt x="90" y="263"/>
                    </a:moveTo>
                    <a:cubicBezTo>
                      <a:pt x="99" y="264"/>
                      <a:pt x="99" y="264"/>
                      <a:pt x="99" y="264"/>
                    </a:cubicBezTo>
                    <a:cubicBezTo>
                      <a:pt x="105" y="255"/>
                      <a:pt x="105" y="255"/>
                      <a:pt x="105" y="255"/>
                    </a:cubicBezTo>
                    <a:cubicBezTo>
                      <a:pt x="110" y="264"/>
                      <a:pt x="110" y="264"/>
                      <a:pt x="110" y="264"/>
                    </a:cubicBezTo>
                    <a:cubicBezTo>
                      <a:pt x="119" y="263"/>
                      <a:pt x="119" y="263"/>
                      <a:pt x="119" y="263"/>
                    </a:cubicBezTo>
                    <a:cubicBezTo>
                      <a:pt x="115" y="271"/>
                      <a:pt x="115" y="271"/>
                      <a:pt x="115" y="271"/>
                    </a:cubicBezTo>
                    <a:cubicBezTo>
                      <a:pt x="121" y="278"/>
                      <a:pt x="121" y="278"/>
                      <a:pt x="121" y="278"/>
                    </a:cubicBezTo>
                    <a:cubicBezTo>
                      <a:pt x="113" y="280"/>
                      <a:pt x="113" y="280"/>
                      <a:pt x="113" y="280"/>
                    </a:cubicBezTo>
                    <a:cubicBezTo>
                      <a:pt x="113" y="289"/>
                      <a:pt x="113" y="289"/>
                      <a:pt x="113" y="289"/>
                    </a:cubicBezTo>
                    <a:cubicBezTo>
                      <a:pt x="105" y="283"/>
                      <a:pt x="105" y="283"/>
                      <a:pt x="105" y="283"/>
                    </a:cubicBezTo>
                    <a:cubicBezTo>
                      <a:pt x="96" y="289"/>
                      <a:pt x="96" y="289"/>
                      <a:pt x="96" y="289"/>
                    </a:cubicBezTo>
                    <a:cubicBezTo>
                      <a:pt x="96" y="280"/>
                      <a:pt x="96" y="280"/>
                      <a:pt x="96" y="280"/>
                    </a:cubicBezTo>
                    <a:cubicBezTo>
                      <a:pt x="88" y="278"/>
                      <a:pt x="88" y="278"/>
                      <a:pt x="88" y="278"/>
                    </a:cubicBezTo>
                    <a:cubicBezTo>
                      <a:pt x="95" y="271"/>
                      <a:pt x="95" y="271"/>
                      <a:pt x="95" y="271"/>
                    </a:cubicBezTo>
                    <a:cubicBezTo>
                      <a:pt x="90" y="263"/>
                      <a:pt x="90" y="263"/>
                      <a:pt x="90" y="263"/>
                    </a:cubicBezTo>
                    <a:close/>
                    <a:moveTo>
                      <a:pt x="129" y="176"/>
                    </a:moveTo>
                    <a:cubicBezTo>
                      <a:pt x="128" y="174"/>
                      <a:pt x="125" y="173"/>
                      <a:pt x="123" y="173"/>
                    </a:cubicBezTo>
                    <a:cubicBezTo>
                      <a:pt x="118" y="173"/>
                      <a:pt x="116" y="181"/>
                      <a:pt x="111" y="182"/>
                    </a:cubicBezTo>
                    <a:cubicBezTo>
                      <a:pt x="108" y="182"/>
                      <a:pt x="106" y="182"/>
                      <a:pt x="106" y="178"/>
                    </a:cubicBezTo>
                    <a:cubicBezTo>
                      <a:pt x="106" y="175"/>
                      <a:pt x="112" y="173"/>
                      <a:pt x="115" y="171"/>
                    </a:cubicBezTo>
                    <a:cubicBezTo>
                      <a:pt x="79" y="171"/>
                      <a:pt x="79" y="187"/>
                      <a:pt x="73" y="187"/>
                    </a:cubicBezTo>
                    <a:cubicBezTo>
                      <a:pt x="64" y="187"/>
                      <a:pt x="81" y="170"/>
                      <a:pt x="86" y="165"/>
                    </a:cubicBezTo>
                    <a:cubicBezTo>
                      <a:pt x="79" y="164"/>
                      <a:pt x="74" y="155"/>
                      <a:pt x="66" y="150"/>
                    </a:cubicBezTo>
                    <a:cubicBezTo>
                      <a:pt x="70" y="145"/>
                      <a:pt x="72" y="147"/>
                      <a:pt x="77" y="151"/>
                    </a:cubicBezTo>
                    <a:cubicBezTo>
                      <a:pt x="77" y="147"/>
                      <a:pt x="80" y="143"/>
                      <a:pt x="88" y="143"/>
                    </a:cubicBezTo>
                    <a:cubicBezTo>
                      <a:pt x="104" y="143"/>
                      <a:pt x="100" y="158"/>
                      <a:pt x="102" y="158"/>
                    </a:cubicBezTo>
                    <a:cubicBezTo>
                      <a:pt x="105" y="158"/>
                      <a:pt x="102" y="143"/>
                      <a:pt x="113" y="143"/>
                    </a:cubicBezTo>
                    <a:cubicBezTo>
                      <a:pt x="128" y="143"/>
                      <a:pt x="148" y="183"/>
                      <a:pt x="130" y="183"/>
                    </a:cubicBezTo>
                    <a:cubicBezTo>
                      <a:pt x="123" y="183"/>
                      <a:pt x="129" y="178"/>
                      <a:pt x="129" y="176"/>
                    </a:cubicBezTo>
                    <a:close/>
                    <a:moveTo>
                      <a:pt x="88" y="58"/>
                    </a:moveTo>
                    <a:cubicBezTo>
                      <a:pt x="95" y="50"/>
                      <a:pt x="95" y="50"/>
                      <a:pt x="95" y="50"/>
                    </a:cubicBezTo>
                    <a:cubicBezTo>
                      <a:pt x="90" y="43"/>
                      <a:pt x="90" y="43"/>
                      <a:pt x="90" y="43"/>
                    </a:cubicBezTo>
                    <a:cubicBezTo>
                      <a:pt x="99" y="44"/>
                      <a:pt x="99" y="44"/>
                      <a:pt x="99" y="44"/>
                    </a:cubicBezTo>
                    <a:cubicBezTo>
                      <a:pt x="105" y="34"/>
                      <a:pt x="105" y="34"/>
                      <a:pt x="105" y="34"/>
                    </a:cubicBezTo>
                    <a:cubicBezTo>
                      <a:pt x="110" y="43"/>
                      <a:pt x="110" y="43"/>
                      <a:pt x="110" y="43"/>
                    </a:cubicBezTo>
                    <a:cubicBezTo>
                      <a:pt x="119" y="43"/>
                      <a:pt x="119" y="43"/>
                      <a:pt x="119" y="43"/>
                    </a:cubicBezTo>
                    <a:cubicBezTo>
                      <a:pt x="115" y="50"/>
                      <a:pt x="115" y="50"/>
                      <a:pt x="115" y="50"/>
                    </a:cubicBezTo>
                    <a:cubicBezTo>
                      <a:pt x="121" y="58"/>
                      <a:pt x="121" y="58"/>
                      <a:pt x="121" y="58"/>
                    </a:cubicBezTo>
                    <a:cubicBezTo>
                      <a:pt x="113" y="59"/>
                      <a:pt x="113" y="59"/>
                      <a:pt x="113" y="59"/>
                    </a:cubicBezTo>
                    <a:cubicBezTo>
                      <a:pt x="113" y="69"/>
                      <a:pt x="113" y="69"/>
                      <a:pt x="113" y="69"/>
                    </a:cubicBezTo>
                    <a:cubicBezTo>
                      <a:pt x="105" y="63"/>
                      <a:pt x="105" y="63"/>
                      <a:pt x="105" y="63"/>
                    </a:cubicBezTo>
                    <a:cubicBezTo>
                      <a:pt x="96" y="69"/>
                      <a:pt x="96" y="69"/>
                      <a:pt x="96" y="69"/>
                    </a:cubicBezTo>
                    <a:cubicBezTo>
                      <a:pt x="96" y="59"/>
                      <a:pt x="96" y="59"/>
                      <a:pt x="96" y="59"/>
                    </a:cubicBezTo>
                    <a:cubicBezTo>
                      <a:pt x="88" y="58"/>
                      <a:pt x="88" y="58"/>
                      <a:pt x="88" y="58"/>
                    </a:cubicBezTo>
                    <a:close/>
                    <a:moveTo>
                      <a:pt x="73" y="15"/>
                    </a:moveTo>
                    <a:cubicBezTo>
                      <a:pt x="73" y="129"/>
                      <a:pt x="73" y="129"/>
                      <a:pt x="73" y="129"/>
                    </a:cubicBezTo>
                    <a:cubicBezTo>
                      <a:pt x="16" y="129"/>
                      <a:pt x="16" y="129"/>
                      <a:pt x="16" y="129"/>
                    </a:cubicBezTo>
                    <a:cubicBezTo>
                      <a:pt x="16" y="15"/>
                      <a:pt x="16" y="15"/>
                      <a:pt x="16" y="15"/>
                    </a:cubicBezTo>
                    <a:cubicBezTo>
                      <a:pt x="73" y="15"/>
                      <a:pt x="73" y="15"/>
                      <a:pt x="73" y="15"/>
                    </a:cubicBezTo>
                    <a:close/>
                    <a:moveTo>
                      <a:pt x="183" y="602"/>
                    </a:moveTo>
                    <a:cubicBezTo>
                      <a:pt x="51" y="523"/>
                      <a:pt x="51" y="523"/>
                      <a:pt x="51" y="523"/>
                    </a:cubicBezTo>
                    <a:cubicBezTo>
                      <a:pt x="29" y="509"/>
                      <a:pt x="18" y="482"/>
                      <a:pt x="16" y="450"/>
                    </a:cubicBezTo>
                    <a:cubicBezTo>
                      <a:pt x="16" y="325"/>
                      <a:pt x="16" y="325"/>
                      <a:pt x="16" y="325"/>
                    </a:cubicBezTo>
                    <a:cubicBezTo>
                      <a:pt x="183" y="325"/>
                      <a:pt x="183" y="325"/>
                      <a:pt x="183" y="325"/>
                    </a:cubicBezTo>
                    <a:cubicBezTo>
                      <a:pt x="183" y="602"/>
                      <a:pt x="183" y="602"/>
                      <a:pt x="183" y="602"/>
                    </a:cubicBezTo>
                    <a:close/>
                    <a:moveTo>
                      <a:pt x="135" y="310"/>
                    </a:moveTo>
                    <a:cubicBezTo>
                      <a:pt x="135" y="202"/>
                      <a:pt x="135" y="202"/>
                      <a:pt x="135" y="202"/>
                    </a:cubicBezTo>
                    <a:cubicBezTo>
                      <a:pt x="183" y="202"/>
                      <a:pt x="183" y="202"/>
                      <a:pt x="183" y="202"/>
                    </a:cubicBezTo>
                    <a:cubicBezTo>
                      <a:pt x="183" y="310"/>
                      <a:pt x="183" y="310"/>
                      <a:pt x="183" y="310"/>
                    </a:cubicBezTo>
                    <a:cubicBezTo>
                      <a:pt x="135" y="310"/>
                      <a:pt x="135" y="310"/>
                      <a:pt x="135" y="310"/>
                    </a:cubicBezTo>
                    <a:close/>
                    <a:moveTo>
                      <a:pt x="353" y="611"/>
                    </a:moveTo>
                    <a:cubicBezTo>
                      <a:pt x="292" y="648"/>
                      <a:pt x="292" y="648"/>
                      <a:pt x="292" y="648"/>
                    </a:cubicBezTo>
                    <a:cubicBezTo>
                      <a:pt x="291" y="648"/>
                      <a:pt x="291" y="648"/>
                      <a:pt x="291" y="648"/>
                    </a:cubicBezTo>
                    <a:cubicBezTo>
                      <a:pt x="286" y="651"/>
                      <a:pt x="281" y="653"/>
                      <a:pt x="275" y="653"/>
                    </a:cubicBezTo>
                    <a:cubicBezTo>
                      <a:pt x="268" y="653"/>
                      <a:pt x="263" y="651"/>
                      <a:pt x="258" y="647"/>
                    </a:cubicBezTo>
                    <a:cubicBezTo>
                      <a:pt x="198" y="611"/>
                      <a:pt x="198" y="611"/>
                      <a:pt x="198" y="611"/>
                    </a:cubicBezTo>
                    <a:cubicBezTo>
                      <a:pt x="198" y="325"/>
                      <a:pt x="198" y="325"/>
                      <a:pt x="198" y="325"/>
                    </a:cubicBezTo>
                    <a:cubicBezTo>
                      <a:pt x="353" y="325"/>
                      <a:pt x="353" y="325"/>
                      <a:pt x="353" y="325"/>
                    </a:cubicBezTo>
                    <a:cubicBezTo>
                      <a:pt x="353" y="611"/>
                      <a:pt x="353" y="611"/>
                      <a:pt x="353" y="611"/>
                    </a:cubicBezTo>
                    <a:close/>
                    <a:moveTo>
                      <a:pt x="353" y="310"/>
                    </a:moveTo>
                    <a:cubicBezTo>
                      <a:pt x="198" y="310"/>
                      <a:pt x="198" y="310"/>
                      <a:pt x="198" y="310"/>
                    </a:cubicBezTo>
                    <a:cubicBezTo>
                      <a:pt x="198" y="15"/>
                      <a:pt x="198" y="15"/>
                      <a:pt x="198" y="15"/>
                    </a:cubicBezTo>
                    <a:cubicBezTo>
                      <a:pt x="353" y="15"/>
                      <a:pt x="353" y="15"/>
                      <a:pt x="353" y="15"/>
                    </a:cubicBezTo>
                    <a:cubicBezTo>
                      <a:pt x="353" y="310"/>
                      <a:pt x="353" y="310"/>
                      <a:pt x="353" y="310"/>
                    </a:cubicBezTo>
                    <a:close/>
                    <a:moveTo>
                      <a:pt x="535" y="450"/>
                    </a:moveTo>
                    <a:cubicBezTo>
                      <a:pt x="532" y="482"/>
                      <a:pt x="521" y="509"/>
                      <a:pt x="499" y="523"/>
                    </a:cubicBezTo>
                    <a:cubicBezTo>
                      <a:pt x="368" y="602"/>
                      <a:pt x="368" y="602"/>
                      <a:pt x="368" y="602"/>
                    </a:cubicBezTo>
                    <a:cubicBezTo>
                      <a:pt x="368" y="325"/>
                      <a:pt x="368" y="325"/>
                      <a:pt x="368" y="325"/>
                    </a:cubicBezTo>
                    <a:cubicBezTo>
                      <a:pt x="535" y="325"/>
                      <a:pt x="535" y="325"/>
                      <a:pt x="535" y="325"/>
                    </a:cubicBezTo>
                    <a:cubicBezTo>
                      <a:pt x="535" y="450"/>
                      <a:pt x="535" y="450"/>
                      <a:pt x="535" y="450"/>
                    </a:cubicBezTo>
                    <a:close/>
                    <a:moveTo>
                      <a:pt x="535" y="310"/>
                    </a:moveTo>
                    <a:cubicBezTo>
                      <a:pt x="368" y="310"/>
                      <a:pt x="368" y="310"/>
                      <a:pt x="368" y="310"/>
                    </a:cubicBezTo>
                    <a:cubicBezTo>
                      <a:pt x="368" y="15"/>
                      <a:pt x="368" y="15"/>
                      <a:pt x="368" y="15"/>
                    </a:cubicBezTo>
                    <a:cubicBezTo>
                      <a:pt x="535" y="15"/>
                      <a:pt x="535" y="15"/>
                      <a:pt x="535" y="15"/>
                    </a:cubicBezTo>
                    <a:cubicBezTo>
                      <a:pt x="535" y="310"/>
                      <a:pt x="535" y="310"/>
                      <a:pt x="535" y="3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3" name="Freeform 64"/>
              <p:cNvSpPr>
                <a:spLocks/>
              </p:cNvSpPr>
              <p:nvPr userDrawn="1"/>
            </p:nvSpPr>
            <p:spPr bwMode="auto">
              <a:xfrm>
                <a:off x="2261" y="-957"/>
                <a:ext cx="392" cy="447"/>
              </a:xfrm>
              <a:custGeom>
                <a:avLst/>
                <a:gdLst>
                  <a:gd name="T0" fmla="*/ 152 w 166"/>
                  <a:gd name="T1" fmla="*/ 88 h 189"/>
                  <a:gd name="T2" fmla="*/ 137 w 166"/>
                  <a:gd name="T3" fmla="*/ 94 h 189"/>
                  <a:gd name="T4" fmla="*/ 154 w 166"/>
                  <a:gd name="T5" fmla="*/ 71 h 189"/>
                  <a:gd name="T6" fmla="*/ 134 w 166"/>
                  <a:gd name="T7" fmla="*/ 76 h 189"/>
                  <a:gd name="T8" fmla="*/ 128 w 166"/>
                  <a:gd name="T9" fmla="*/ 52 h 189"/>
                  <a:gd name="T10" fmla="*/ 128 w 166"/>
                  <a:gd name="T11" fmla="*/ 32 h 189"/>
                  <a:gd name="T12" fmla="*/ 145 w 166"/>
                  <a:gd name="T13" fmla="*/ 0 h 189"/>
                  <a:gd name="T14" fmla="*/ 116 w 166"/>
                  <a:gd name="T15" fmla="*/ 35 h 189"/>
                  <a:gd name="T16" fmla="*/ 105 w 166"/>
                  <a:gd name="T17" fmla="*/ 75 h 189"/>
                  <a:gd name="T18" fmla="*/ 82 w 166"/>
                  <a:gd name="T19" fmla="*/ 42 h 189"/>
                  <a:gd name="T20" fmla="*/ 54 w 166"/>
                  <a:gd name="T21" fmla="*/ 50 h 189"/>
                  <a:gd name="T22" fmla="*/ 65 w 166"/>
                  <a:gd name="T23" fmla="*/ 65 h 189"/>
                  <a:gd name="T24" fmla="*/ 61 w 166"/>
                  <a:gd name="T25" fmla="*/ 82 h 189"/>
                  <a:gd name="T26" fmla="*/ 46 w 166"/>
                  <a:gd name="T27" fmla="*/ 59 h 189"/>
                  <a:gd name="T28" fmla="*/ 45 w 166"/>
                  <a:gd name="T29" fmla="*/ 43 h 189"/>
                  <a:gd name="T30" fmla="*/ 4 w 166"/>
                  <a:gd name="T31" fmla="*/ 0 h 189"/>
                  <a:gd name="T32" fmla="*/ 20 w 166"/>
                  <a:gd name="T33" fmla="*/ 31 h 189"/>
                  <a:gd name="T34" fmla="*/ 4 w 166"/>
                  <a:gd name="T35" fmla="*/ 26 h 189"/>
                  <a:gd name="T36" fmla="*/ 14 w 166"/>
                  <a:gd name="T37" fmla="*/ 43 h 189"/>
                  <a:gd name="T38" fmla="*/ 2 w 166"/>
                  <a:gd name="T39" fmla="*/ 47 h 189"/>
                  <a:gd name="T40" fmla="*/ 10 w 166"/>
                  <a:gd name="T41" fmla="*/ 59 h 189"/>
                  <a:gd name="T42" fmla="*/ 0 w 166"/>
                  <a:gd name="T43" fmla="*/ 61 h 189"/>
                  <a:gd name="T44" fmla="*/ 5 w 166"/>
                  <a:gd name="T45" fmla="*/ 68 h 189"/>
                  <a:gd name="T46" fmla="*/ 2 w 166"/>
                  <a:gd name="T47" fmla="*/ 84 h 189"/>
                  <a:gd name="T48" fmla="*/ 41 w 166"/>
                  <a:gd name="T49" fmla="*/ 135 h 189"/>
                  <a:gd name="T50" fmla="*/ 52 w 166"/>
                  <a:gd name="T51" fmla="*/ 123 h 189"/>
                  <a:gd name="T52" fmla="*/ 58 w 166"/>
                  <a:gd name="T53" fmla="*/ 131 h 189"/>
                  <a:gd name="T54" fmla="*/ 47 w 166"/>
                  <a:gd name="T55" fmla="*/ 146 h 189"/>
                  <a:gd name="T56" fmla="*/ 64 w 166"/>
                  <a:gd name="T57" fmla="*/ 159 h 189"/>
                  <a:gd name="T58" fmla="*/ 62 w 166"/>
                  <a:gd name="T59" fmla="*/ 182 h 189"/>
                  <a:gd name="T60" fmla="*/ 79 w 166"/>
                  <a:gd name="T61" fmla="*/ 174 h 189"/>
                  <a:gd name="T62" fmla="*/ 92 w 166"/>
                  <a:gd name="T63" fmla="*/ 189 h 189"/>
                  <a:gd name="T64" fmla="*/ 103 w 166"/>
                  <a:gd name="T65" fmla="*/ 174 h 189"/>
                  <a:gd name="T66" fmla="*/ 119 w 166"/>
                  <a:gd name="T67" fmla="*/ 181 h 189"/>
                  <a:gd name="T68" fmla="*/ 113 w 166"/>
                  <a:gd name="T69" fmla="*/ 160 h 189"/>
                  <a:gd name="T70" fmla="*/ 132 w 166"/>
                  <a:gd name="T71" fmla="*/ 146 h 189"/>
                  <a:gd name="T72" fmla="*/ 124 w 166"/>
                  <a:gd name="T73" fmla="*/ 137 h 189"/>
                  <a:gd name="T74" fmla="*/ 128 w 166"/>
                  <a:gd name="T75" fmla="*/ 125 h 189"/>
                  <a:gd name="T76" fmla="*/ 152 w 166"/>
                  <a:gd name="T77" fmla="*/ 8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6" h="189">
                    <a:moveTo>
                      <a:pt x="152" y="88"/>
                    </a:moveTo>
                    <a:cubicBezTo>
                      <a:pt x="151" y="86"/>
                      <a:pt x="131" y="95"/>
                      <a:pt x="137" y="94"/>
                    </a:cubicBezTo>
                    <a:cubicBezTo>
                      <a:pt x="137" y="88"/>
                      <a:pt x="149" y="76"/>
                      <a:pt x="154" y="71"/>
                    </a:cubicBezTo>
                    <a:cubicBezTo>
                      <a:pt x="153" y="64"/>
                      <a:pt x="144" y="71"/>
                      <a:pt x="134" y="76"/>
                    </a:cubicBezTo>
                    <a:cubicBezTo>
                      <a:pt x="166" y="31"/>
                      <a:pt x="145" y="49"/>
                      <a:pt x="128" y="52"/>
                    </a:cubicBezTo>
                    <a:cubicBezTo>
                      <a:pt x="156" y="22"/>
                      <a:pt x="149" y="23"/>
                      <a:pt x="128" y="32"/>
                    </a:cubicBezTo>
                    <a:cubicBezTo>
                      <a:pt x="144" y="19"/>
                      <a:pt x="148" y="4"/>
                      <a:pt x="145" y="0"/>
                    </a:cubicBezTo>
                    <a:cubicBezTo>
                      <a:pt x="130" y="20"/>
                      <a:pt x="116" y="17"/>
                      <a:pt x="116" y="35"/>
                    </a:cubicBezTo>
                    <a:cubicBezTo>
                      <a:pt x="116" y="48"/>
                      <a:pt x="111" y="68"/>
                      <a:pt x="105" y="75"/>
                    </a:cubicBezTo>
                    <a:cubicBezTo>
                      <a:pt x="97" y="84"/>
                      <a:pt x="103" y="42"/>
                      <a:pt x="82" y="42"/>
                    </a:cubicBezTo>
                    <a:cubicBezTo>
                      <a:pt x="75" y="42"/>
                      <a:pt x="59" y="41"/>
                      <a:pt x="54" y="50"/>
                    </a:cubicBezTo>
                    <a:cubicBezTo>
                      <a:pt x="58" y="50"/>
                      <a:pt x="65" y="61"/>
                      <a:pt x="65" y="65"/>
                    </a:cubicBezTo>
                    <a:cubicBezTo>
                      <a:pt x="65" y="70"/>
                      <a:pt x="69" y="82"/>
                      <a:pt x="61" y="82"/>
                    </a:cubicBezTo>
                    <a:cubicBezTo>
                      <a:pt x="54" y="82"/>
                      <a:pt x="46" y="66"/>
                      <a:pt x="46" y="59"/>
                    </a:cubicBezTo>
                    <a:cubicBezTo>
                      <a:pt x="46" y="52"/>
                      <a:pt x="45" y="53"/>
                      <a:pt x="45" y="43"/>
                    </a:cubicBezTo>
                    <a:cubicBezTo>
                      <a:pt x="45" y="25"/>
                      <a:pt x="16" y="0"/>
                      <a:pt x="4" y="0"/>
                    </a:cubicBezTo>
                    <a:cubicBezTo>
                      <a:pt x="4" y="12"/>
                      <a:pt x="20" y="15"/>
                      <a:pt x="20" y="31"/>
                    </a:cubicBezTo>
                    <a:cubicBezTo>
                      <a:pt x="14" y="31"/>
                      <a:pt x="4" y="18"/>
                      <a:pt x="4" y="26"/>
                    </a:cubicBezTo>
                    <a:cubicBezTo>
                      <a:pt x="4" y="34"/>
                      <a:pt x="14" y="36"/>
                      <a:pt x="14" y="43"/>
                    </a:cubicBezTo>
                    <a:cubicBezTo>
                      <a:pt x="14" y="49"/>
                      <a:pt x="2" y="40"/>
                      <a:pt x="2" y="47"/>
                    </a:cubicBezTo>
                    <a:cubicBezTo>
                      <a:pt x="2" y="54"/>
                      <a:pt x="9" y="53"/>
                      <a:pt x="10" y="59"/>
                    </a:cubicBezTo>
                    <a:cubicBezTo>
                      <a:pt x="6" y="58"/>
                      <a:pt x="1" y="59"/>
                      <a:pt x="0" y="61"/>
                    </a:cubicBezTo>
                    <a:cubicBezTo>
                      <a:pt x="0" y="63"/>
                      <a:pt x="2" y="66"/>
                      <a:pt x="5" y="68"/>
                    </a:cubicBezTo>
                    <a:cubicBezTo>
                      <a:pt x="4" y="69"/>
                      <a:pt x="2" y="73"/>
                      <a:pt x="2" y="84"/>
                    </a:cubicBezTo>
                    <a:cubicBezTo>
                      <a:pt x="2" y="119"/>
                      <a:pt x="24" y="135"/>
                      <a:pt x="41" y="135"/>
                    </a:cubicBezTo>
                    <a:cubicBezTo>
                      <a:pt x="52" y="135"/>
                      <a:pt x="50" y="127"/>
                      <a:pt x="52" y="123"/>
                    </a:cubicBezTo>
                    <a:cubicBezTo>
                      <a:pt x="52" y="129"/>
                      <a:pt x="58" y="120"/>
                      <a:pt x="58" y="131"/>
                    </a:cubicBezTo>
                    <a:cubicBezTo>
                      <a:pt x="58" y="141"/>
                      <a:pt x="47" y="137"/>
                      <a:pt x="47" y="146"/>
                    </a:cubicBezTo>
                    <a:cubicBezTo>
                      <a:pt x="47" y="159"/>
                      <a:pt x="64" y="146"/>
                      <a:pt x="64" y="159"/>
                    </a:cubicBezTo>
                    <a:cubicBezTo>
                      <a:pt x="64" y="176"/>
                      <a:pt x="62" y="176"/>
                      <a:pt x="62" y="182"/>
                    </a:cubicBezTo>
                    <a:cubicBezTo>
                      <a:pt x="62" y="187"/>
                      <a:pt x="81" y="176"/>
                      <a:pt x="79" y="174"/>
                    </a:cubicBezTo>
                    <a:cubicBezTo>
                      <a:pt x="84" y="176"/>
                      <a:pt x="84" y="189"/>
                      <a:pt x="92" y="189"/>
                    </a:cubicBezTo>
                    <a:cubicBezTo>
                      <a:pt x="97" y="188"/>
                      <a:pt x="98" y="175"/>
                      <a:pt x="103" y="174"/>
                    </a:cubicBezTo>
                    <a:cubicBezTo>
                      <a:pt x="100" y="175"/>
                      <a:pt x="119" y="187"/>
                      <a:pt x="119" y="181"/>
                    </a:cubicBezTo>
                    <a:cubicBezTo>
                      <a:pt x="119" y="164"/>
                      <a:pt x="113" y="171"/>
                      <a:pt x="113" y="160"/>
                    </a:cubicBezTo>
                    <a:cubicBezTo>
                      <a:pt x="113" y="150"/>
                      <a:pt x="135" y="152"/>
                      <a:pt x="132" y="146"/>
                    </a:cubicBezTo>
                    <a:cubicBezTo>
                      <a:pt x="129" y="142"/>
                      <a:pt x="127" y="145"/>
                      <a:pt x="124" y="137"/>
                    </a:cubicBezTo>
                    <a:cubicBezTo>
                      <a:pt x="125" y="138"/>
                      <a:pt x="106" y="111"/>
                      <a:pt x="128" y="125"/>
                    </a:cubicBezTo>
                    <a:cubicBezTo>
                      <a:pt x="151" y="140"/>
                      <a:pt x="153" y="90"/>
                      <a:pt x="152"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4" name="Oval 65"/>
              <p:cNvSpPr>
                <a:spLocks noChangeArrowheads="1"/>
              </p:cNvSpPr>
              <p:nvPr userDrawn="1"/>
            </p:nvSpPr>
            <p:spPr bwMode="auto">
              <a:xfrm>
                <a:off x="3965" y="-550"/>
                <a:ext cx="85" cy="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5" name="Oval 66"/>
              <p:cNvSpPr>
                <a:spLocks noChangeArrowheads="1"/>
              </p:cNvSpPr>
              <p:nvPr userDrawn="1"/>
            </p:nvSpPr>
            <p:spPr bwMode="auto">
              <a:xfrm>
                <a:off x="3792" y="-446"/>
                <a:ext cx="85" cy="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6" name="Oval 67"/>
              <p:cNvSpPr>
                <a:spLocks noChangeArrowheads="1"/>
              </p:cNvSpPr>
              <p:nvPr userDrawn="1"/>
            </p:nvSpPr>
            <p:spPr bwMode="auto">
              <a:xfrm>
                <a:off x="1736" y="-210"/>
                <a:ext cx="85"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7" name="Oval 68"/>
              <p:cNvSpPr>
                <a:spLocks noChangeArrowheads="1"/>
              </p:cNvSpPr>
              <p:nvPr userDrawn="1"/>
            </p:nvSpPr>
            <p:spPr bwMode="auto">
              <a:xfrm>
                <a:off x="1869" y="-198"/>
                <a:ext cx="87"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8" name="Freeform 69"/>
              <p:cNvSpPr>
                <a:spLocks/>
              </p:cNvSpPr>
              <p:nvPr userDrawn="1"/>
            </p:nvSpPr>
            <p:spPr bwMode="auto">
              <a:xfrm>
                <a:off x="5538" y="-1976"/>
                <a:ext cx="154" cy="343"/>
              </a:xfrm>
              <a:custGeom>
                <a:avLst/>
                <a:gdLst>
                  <a:gd name="T0" fmla="*/ 32 w 65"/>
                  <a:gd name="T1" fmla="*/ 25 h 145"/>
                  <a:gd name="T2" fmla="*/ 45 w 65"/>
                  <a:gd name="T3" fmla="*/ 145 h 145"/>
                  <a:gd name="T4" fmla="*/ 35 w 65"/>
                  <a:gd name="T5" fmla="*/ 122 h 145"/>
                  <a:gd name="T6" fmla="*/ 18 w 65"/>
                  <a:gd name="T7" fmla="*/ 0 h 145"/>
                  <a:gd name="T8" fmla="*/ 32 w 65"/>
                  <a:gd name="T9" fmla="*/ 25 h 145"/>
                </a:gdLst>
                <a:ahLst/>
                <a:cxnLst>
                  <a:cxn ang="0">
                    <a:pos x="T0" y="T1"/>
                  </a:cxn>
                  <a:cxn ang="0">
                    <a:pos x="T2" y="T3"/>
                  </a:cxn>
                  <a:cxn ang="0">
                    <a:pos x="T4" y="T5"/>
                  </a:cxn>
                  <a:cxn ang="0">
                    <a:pos x="T6" y="T7"/>
                  </a:cxn>
                  <a:cxn ang="0">
                    <a:pos x="T8" y="T9"/>
                  </a:cxn>
                </a:cxnLst>
                <a:rect l="0" t="0" r="r" b="b"/>
                <a:pathLst>
                  <a:path w="65" h="145">
                    <a:moveTo>
                      <a:pt x="32" y="25"/>
                    </a:moveTo>
                    <a:cubicBezTo>
                      <a:pt x="59" y="56"/>
                      <a:pt x="65" y="108"/>
                      <a:pt x="45" y="145"/>
                    </a:cubicBezTo>
                    <a:cubicBezTo>
                      <a:pt x="35" y="144"/>
                      <a:pt x="37" y="130"/>
                      <a:pt x="35" y="122"/>
                    </a:cubicBezTo>
                    <a:cubicBezTo>
                      <a:pt x="16" y="86"/>
                      <a:pt x="0" y="41"/>
                      <a:pt x="18" y="0"/>
                    </a:cubicBezTo>
                    <a:cubicBezTo>
                      <a:pt x="30" y="2"/>
                      <a:pt x="25" y="18"/>
                      <a:pt x="3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9" name="Freeform 70"/>
              <p:cNvSpPr>
                <a:spLocks/>
              </p:cNvSpPr>
              <p:nvPr userDrawn="1"/>
            </p:nvSpPr>
            <p:spPr bwMode="auto">
              <a:xfrm>
                <a:off x="73" y="-1931"/>
                <a:ext cx="109" cy="307"/>
              </a:xfrm>
              <a:custGeom>
                <a:avLst/>
                <a:gdLst>
                  <a:gd name="T0" fmla="*/ 46 w 46"/>
                  <a:gd name="T1" fmla="*/ 49 h 130"/>
                  <a:gd name="T2" fmla="*/ 46 w 46"/>
                  <a:gd name="T3" fmla="*/ 126 h 130"/>
                  <a:gd name="T4" fmla="*/ 38 w 46"/>
                  <a:gd name="T5" fmla="*/ 122 h 130"/>
                  <a:gd name="T6" fmla="*/ 8 w 46"/>
                  <a:gd name="T7" fmla="*/ 4 h 130"/>
                  <a:gd name="T8" fmla="*/ 17 w 46"/>
                  <a:gd name="T9" fmla="*/ 2 h 130"/>
                  <a:gd name="T10" fmla="*/ 46 w 46"/>
                  <a:gd name="T11" fmla="*/ 49 h 130"/>
                </a:gdLst>
                <a:ahLst/>
                <a:cxnLst>
                  <a:cxn ang="0">
                    <a:pos x="T0" y="T1"/>
                  </a:cxn>
                  <a:cxn ang="0">
                    <a:pos x="T2" y="T3"/>
                  </a:cxn>
                  <a:cxn ang="0">
                    <a:pos x="T4" y="T5"/>
                  </a:cxn>
                  <a:cxn ang="0">
                    <a:pos x="T6" y="T7"/>
                  </a:cxn>
                  <a:cxn ang="0">
                    <a:pos x="T8" y="T9"/>
                  </a:cxn>
                  <a:cxn ang="0">
                    <a:pos x="T10" y="T11"/>
                  </a:cxn>
                </a:cxnLst>
                <a:rect l="0" t="0" r="r" b="b"/>
                <a:pathLst>
                  <a:path w="46" h="130">
                    <a:moveTo>
                      <a:pt x="46" y="49"/>
                    </a:moveTo>
                    <a:cubicBezTo>
                      <a:pt x="41" y="72"/>
                      <a:pt x="41" y="104"/>
                      <a:pt x="46" y="126"/>
                    </a:cubicBezTo>
                    <a:cubicBezTo>
                      <a:pt x="41" y="130"/>
                      <a:pt x="42" y="121"/>
                      <a:pt x="38" y="122"/>
                    </a:cubicBezTo>
                    <a:cubicBezTo>
                      <a:pt x="0" y="95"/>
                      <a:pt x="17" y="41"/>
                      <a:pt x="8" y="4"/>
                    </a:cubicBezTo>
                    <a:cubicBezTo>
                      <a:pt x="10" y="1"/>
                      <a:pt x="15" y="0"/>
                      <a:pt x="17" y="2"/>
                    </a:cubicBezTo>
                    <a:cubicBezTo>
                      <a:pt x="35" y="13"/>
                      <a:pt x="42" y="30"/>
                      <a:pt x="46"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0" name="Freeform 71"/>
              <p:cNvSpPr>
                <a:spLocks/>
              </p:cNvSpPr>
              <p:nvPr userDrawn="1"/>
            </p:nvSpPr>
            <p:spPr bwMode="auto">
              <a:xfrm>
                <a:off x="5716" y="-1834"/>
                <a:ext cx="106" cy="92"/>
              </a:xfrm>
              <a:custGeom>
                <a:avLst/>
                <a:gdLst>
                  <a:gd name="T0" fmla="*/ 40 w 45"/>
                  <a:gd name="T1" fmla="*/ 11 h 39"/>
                  <a:gd name="T2" fmla="*/ 27 w 45"/>
                  <a:gd name="T3" fmla="*/ 37 h 39"/>
                  <a:gd name="T4" fmla="*/ 3 w 45"/>
                  <a:gd name="T5" fmla="*/ 26 h 39"/>
                  <a:gd name="T6" fmla="*/ 15 w 45"/>
                  <a:gd name="T7" fmla="*/ 1 h 39"/>
                  <a:gd name="T8" fmla="*/ 40 w 45"/>
                  <a:gd name="T9" fmla="*/ 11 h 39"/>
                </a:gdLst>
                <a:ahLst/>
                <a:cxnLst>
                  <a:cxn ang="0">
                    <a:pos x="T0" y="T1"/>
                  </a:cxn>
                  <a:cxn ang="0">
                    <a:pos x="T2" y="T3"/>
                  </a:cxn>
                  <a:cxn ang="0">
                    <a:pos x="T4" y="T5"/>
                  </a:cxn>
                  <a:cxn ang="0">
                    <a:pos x="T6" y="T7"/>
                  </a:cxn>
                  <a:cxn ang="0">
                    <a:pos x="T8" y="T9"/>
                  </a:cxn>
                </a:cxnLst>
                <a:rect l="0" t="0" r="r" b="b"/>
                <a:pathLst>
                  <a:path w="45" h="39">
                    <a:moveTo>
                      <a:pt x="40" y="11"/>
                    </a:moveTo>
                    <a:cubicBezTo>
                      <a:pt x="45" y="22"/>
                      <a:pt x="35" y="32"/>
                      <a:pt x="27" y="37"/>
                    </a:cubicBezTo>
                    <a:cubicBezTo>
                      <a:pt x="18" y="39"/>
                      <a:pt x="9" y="34"/>
                      <a:pt x="3" y="26"/>
                    </a:cubicBezTo>
                    <a:cubicBezTo>
                      <a:pt x="0" y="16"/>
                      <a:pt x="6" y="6"/>
                      <a:pt x="15" y="1"/>
                    </a:cubicBezTo>
                    <a:cubicBezTo>
                      <a:pt x="24" y="0"/>
                      <a:pt x="34" y="2"/>
                      <a:pt x="4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1" name="Freeform 72"/>
              <p:cNvSpPr>
                <a:spLocks/>
              </p:cNvSpPr>
              <p:nvPr userDrawn="1"/>
            </p:nvSpPr>
            <p:spPr bwMode="auto">
              <a:xfrm>
                <a:off x="-45" y="-1737"/>
                <a:ext cx="90" cy="80"/>
              </a:xfrm>
              <a:custGeom>
                <a:avLst/>
                <a:gdLst>
                  <a:gd name="T0" fmla="*/ 38 w 38"/>
                  <a:gd name="T1" fmla="*/ 13 h 34"/>
                  <a:gd name="T2" fmla="*/ 25 w 38"/>
                  <a:gd name="T3" fmla="*/ 34 h 34"/>
                  <a:gd name="T4" fmla="*/ 7 w 38"/>
                  <a:gd name="T5" fmla="*/ 29 h 34"/>
                  <a:gd name="T6" fmla="*/ 3 w 38"/>
                  <a:gd name="T7" fmla="*/ 9 h 34"/>
                  <a:gd name="T8" fmla="*/ 21 w 38"/>
                  <a:gd name="T9" fmla="*/ 0 h 34"/>
                  <a:gd name="T10" fmla="*/ 38 w 38"/>
                  <a:gd name="T11" fmla="*/ 13 h 34"/>
                </a:gdLst>
                <a:ahLst/>
                <a:cxnLst>
                  <a:cxn ang="0">
                    <a:pos x="T0" y="T1"/>
                  </a:cxn>
                  <a:cxn ang="0">
                    <a:pos x="T2" y="T3"/>
                  </a:cxn>
                  <a:cxn ang="0">
                    <a:pos x="T4" y="T5"/>
                  </a:cxn>
                  <a:cxn ang="0">
                    <a:pos x="T6" y="T7"/>
                  </a:cxn>
                  <a:cxn ang="0">
                    <a:pos x="T8" y="T9"/>
                  </a:cxn>
                  <a:cxn ang="0">
                    <a:pos x="T10" y="T11"/>
                  </a:cxn>
                </a:cxnLst>
                <a:rect l="0" t="0" r="r" b="b"/>
                <a:pathLst>
                  <a:path w="38" h="34">
                    <a:moveTo>
                      <a:pt x="38" y="13"/>
                    </a:moveTo>
                    <a:cubicBezTo>
                      <a:pt x="36" y="21"/>
                      <a:pt x="33" y="30"/>
                      <a:pt x="25" y="34"/>
                    </a:cubicBezTo>
                    <a:cubicBezTo>
                      <a:pt x="19" y="34"/>
                      <a:pt x="11" y="34"/>
                      <a:pt x="7" y="29"/>
                    </a:cubicBezTo>
                    <a:cubicBezTo>
                      <a:pt x="1" y="24"/>
                      <a:pt x="0" y="15"/>
                      <a:pt x="3" y="9"/>
                    </a:cubicBezTo>
                    <a:cubicBezTo>
                      <a:pt x="7" y="2"/>
                      <a:pt x="15" y="1"/>
                      <a:pt x="21" y="0"/>
                    </a:cubicBezTo>
                    <a:cubicBezTo>
                      <a:pt x="28" y="3"/>
                      <a:pt x="35" y="5"/>
                      <a:pt x="3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2" name="Freeform 73"/>
              <p:cNvSpPr>
                <a:spLocks/>
              </p:cNvSpPr>
              <p:nvPr userDrawn="1"/>
            </p:nvSpPr>
            <p:spPr bwMode="auto">
              <a:xfrm>
                <a:off x="5810" y="-1692"/>
                <a:ext cx="92" cy="90"/>
              </a:xfrm>
              <a:custGeom>
                <a:avLst/>
                <a:gdLst>
                  <a:gd name="T0" fmla="*/ 37 w 39"/>
                  <a:gd name="T1" fmla="*/ 10 h 38"/>
                  <a:gd name="T2" fmla="*/ 37 w 39"/>
                  <a:gd name="T3" fmla="*/ 25 h 38"/>
                  <a:gd name="T4" fmla="*/ 11 w 39"/>
                  <a:gd name="T5" fmla="*/ 34 h 38"/>
                  <a:gd name="T6" fmla="*/ 0 w 39"/>
                  <a:gd name="T7" fmla="*/ 18 h 38"/>
                  <a:gd name="T8" fmla="*/ 17 w 39"/>
                  <a:gd name="T9" fmla="*/ 0 h 38"/>
                  <a:gd name="T10" fmla="*/ 37 w 39"/>
                  <a:gd name="T11" fmla="*/ 10 h 38"/>
                </a:gdLst>
                <a:ahLst/>
                <a:cxnLst>
                  <a:cxn ang="0">
                    <a:pos x="T0" y="T1"/>
                  </a:cxn>
                  <a:cxn ang="0">
                    <a:pos x="T2" y="T3"/>
                  </a:cxn>
                  <a:cxn ang="0">
                    <a:pos x="T4" y="T5"/>
                  </a:cxn>
                  <a:cxn ang="0">
                    <a:pos x="T6" y="T7"/>
                  </a:cxn>
                  <a:cxn ang="0">
                    <a:pos x="T8" y="T9"/>
                  </a:cxn>
                  <a:cxn ang="0">
                    <a:pos x="T10" y="T11"/>
                  </a:cxn>
                </a:cxnLst>
                <a:rect l="0" t="0" r="r" b="b"/>
                <a:pathLst>
                  <a:path w="39" h="38">
                    <a:moveTo>
                      <a:pt x="37" y="10"/>
                    </a:moveTo>
                    <a:cubicBezTo>
                      <a:pt x="39" y="16"/>
                      <a:pt x="39" y="20"/>
                      <a:pt x="37" y="25"/>
                    </a:cubicBezTo>
                    <a:cubicBezTo>
                      <a:pt x="30" y="34"/>
                      <a:pt x="21" y="38"/>
                      <a:pt x="11" y="34"/>
                    </a:cubicBezTo>
                    <a:cubicBezTo>
                      <a:pt x="4" y="30"/>
                      <a:pt x="2" y="24"/>
                      <a:pt x="0" y="18"/>
                    </a:cubicBezTo>
                    <a:cubicBezTo>
                      <a:pt x="2" y="10"/>
                      <a:pt x="10" y="3"/>
                      <a:pt x="17" y="0"/>
                    </a:cubicBezTo>
                    <a:cubicBezTo>
                      <a:pt x="25" y="0"/>
                      <a:pt x="31" y="5"/>
                      <a:pt x="3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3" name="Freeform 74"/>
              <p:cNvSpPr>
                <a:spLocks/>
              </p:cNvSpPr>
              <p:nvPr userDrawn="1"/>
            </p:nvSpPr>
            <p:spPr bwMode="auto">
              <a:xfrm>
                <a:off x="5694" y="-1683"/>
                <a:ext cx="93" cy="93"/>
              </a:xfrm>
              <a:custGeom>
                <a:avLst/>
                <a:gdLst>
                  <a:gd name="T0" fmla="*/ 31 w 39"/>
                  <a:gd name="T1" fmla="*/ 7 h 39"/>
                  <a:gd name="T2" fmla="*/ 32 w 39"/>
                  <a:gd name="T3" fmla="*/ 26 h 39"/>
                  <a:gd name="T4" fmla="*/ 12 w 39"/>
                  <a:gd name="T5" fmla="*/ 36 h 39"/>
                  <a:gd name="T6" fmla="*/ 0 w 39"/>
                  <a:gd name="T7" fmla="*/ 24 h 39"/>
                  <a:gd name="T8" fmla="*/ 13 w 39"/>
                  <a:gd name="T9" fmla="*/ 2 h 39"/>
                  <a:gd name="T10" fmla="*/ 31 w 39"/>
                  <a:gd name="T11" fmla="*/ 7 h 39"/>
                </a:gdLst>
                <a:ahLst/>
                <a:cxnLst>
                  <a:cxn ang="0">
                    <a:pos x="T0" y="T1"/>
                  </a:cxn>
                  <a:cxn ang="0">
                    <a:pos x="T2" y="T3"/>
                  </a:cxn>
                  <a:cxn ang="0">
                    <a:pos x="T4" y="T5"/>
                  </a:cxn>
                  <a:cxn ang="0">
                    <a:pos x="T6" y="T7"/>
                  </a:cxn>
                  <a:cxn ang="0">
                    <a:pos x="T8" y="T9"/>
                  </a:cxn>
                  <a:cxn ang="0">
                    <a:pos x="T10" y="T11"/>
                  </a:cxn>
                </a:cxnLst>
                <a:rect l="0" t="0" r="r" b="b"/>
                <a:pathLst>
                  <a:path w="39" h="39">
                    <a:moveTo>
                      <a:pt x="31" y="7"/>
                    </a:moveTo>
                    <a:cubicBezTo>
                      <a:pt x="39" y="11"/>
                      <a:pt x="33" y="21"/>
                      <a:pt x="32" y="26"/>
                    </a:cubicBezTo>
                    <a:cubicBezTo>
                      <a:pt x="27" y="31"/>
                      <a:pt x="21" y="39"/>
                      <a:pt x="12" y="36"/>
                    </a:cubicBezTo>
                    <a:cubicBezTo>
                      <a:pt x="7" y="31"/>
                      <a:pt x="2" y="31"/>
                      <a:pt x="0" y="24"/>
                    </a:cubicBezTo>
                    <a:cubicBezTo>
                      <a:pt x="0" y="15"/>
                      <a:pt x="3" y="5"/>
                      <a:pt x="13" y="2"/>
                    </a:cubicBezTo>
                    <a:cubicBezTo>
                      <a:pt x="21" y="0"/>
                      <a:pt x="25" y="4"/>
                      <a:pt x="3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4" name="Freeform 75"/>
              <p:cNvSpPr>
                <a:spLocks/>
              </p:cNvSpPr>
              <p:nvPr userDrawn="1"/>
            </p:nvSpPr>
            <p:spPr bwMode="auto">
              <a:xfrm>
                <a:off x="5522" y="-1657"/>
                <a:ext cx="83" cy="95"/>
              </a:xfrm>
              <a:custGeom>
                <a:avLst/>
                <a:gdLst>
                  <a:gd name="T0" fmla="*/ 34 w 35"/>
                  <a:gd name="T1" fmla="*/ 10 h 40"/>
                  <a:gd name="T2" fmla="*/ 23 w 35"/>
                  <a:gd name="T3" fmla="*/ 37 h 40"/>
                  <a:gd name="T4" fmla="*/ 1 w 35"/>
                  <a:gd name="T5" fmla="*/ 23 h 40"/>
                  <a:gd name="T6" fmla="*/ 15 w 35"/>
                  <a:gd name="T7" fmla="*/ 0 h 40"/>
                  <a:gd name="T8" fmla="*/ 34 w 35"/>
                  <a:gd name="T9" fmla="*/ 10 h 40"/>
                </a:gdLst>
                <a:ahLst/>
                <a:cxnLst>
                  <a:cxn ang="0">
                    <a:pos x="T0" y="T1"/>
                  </a:cxn>
                  <a:cxn ang="0">
                    <a:pos x="T2" y="T3"/>
                  </a:cxn>
                  <a:cxn ang="0">
                    <a:pos x="T4" y="T5"/>
                  </a:cxn>
                  <a:cxn ang="0">
                    <a:pos x="T6" y="T7"/>
                  </a:cxn>
                  <a:cxn ang="0">
                    <a:pos x="T8" y="T9"/>
                  </a:cxn>
                </a:cxnLst>
                <a:rect l="0" t="0" r="r" b="b"/>
                <a:pathLst>
                  <a:path w="35" h="40">
                    <a:moveTo>
                      <a:pt x="34" y="10"/>
                    </a:moveTo>
                    <a:cubicBezTo>
                      <a:pt x="34" y="21"/>
                      <a:pt x="35" y="35"/>
                      <a:pt x="23" y="37"/>
                    </a:cubicBezTo>
                    <a:cubicBezTo>
                      <a:pt x="11" y="40"/>
                      <a:pt x="3" y="31"/>
                      <a:pt x="1" y="23"/>
                    </a:cubicBezTo>
                    <a:cubicBezTo>
                      <a:pt x="0" y="13"/>
                      <a:pt x="5" y="4"/>
                      <a:pt x="15" y="0"/>
                    </a:cubicBezTo>
                    <a:cubicBezTo>
                      <a:pt x="23" y="0"/>
                      <a:pt x="29" y="5"/>
                      <a:pt x="3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5" name="Freeform 76"/>
              <p:cNvSpPr>
                <a:spLocks/>
              </p:cNvSpPr>
              <p:nvPr userDrawn="1"/>
            </p:nvSpPr>
            <p:spPr bwMode="auto">
              <a:xfrm>
                <a:off x="201" y="-1661"/>
                <a:ext cx="96" cy="94"/>
              </a:xfrm>
              <a:custGeom>
                <a:avLst/>
                <a:gdLst>
                  <a:gd name="T0" fmla="*/ 38 w 41"/>
                  <a:gd name="T1" fmla="*/ 17 h 40"/>
                  <a:gd name="T2" fmla="*/ 26 w 41"/>
                  <a:gd name="T3" fmla="*/ 38 h 40"/>
                  <a:gd name="T4" fmla="*/ 7 w 41"/>
                  <a:gd name="T5" fmla="*/ 27 h 40"/>
                  <a:gd name="T6" fmla="*/ 11 w 41"/>
                  <a:gd name="T7" fmla="*/ 9 h 40"/>
                  <a:gd name="T8" fmla="*/ 38 w 41"/>
                  <a:gd name="T9" fmla="*/ 17 h 40"/>
                </a:gdLst>
                <a:ahLst/>
                <a:cxnLst>
                  <a:cxn ang="0">
                    <a:pos x="T0" y="T1"/>
                  </a:cxn>
                  <a:cxn ang="0">
                    <a:pos x="T2" y="T3"/>
                  </a:cxn>
                  <a:cxn ang="0">
                    <a:pos x="T4" y="T5"/>
                  </a:cxn>
                  <a:cxn ang="0">
                    <a:pos x="T6" y="T7"/>
                  </a:cxn>
                  <a:cxn ang="0">
                    <a:pos x="T8" y="T9"/>
                  </a:cxn>
                </a:cxnLst>
                <a:rect l="0" t="0" r="r" b="b"/>
                <a:pathLst>
                  <a:path w="41" h="40">
                    <a:moveTo>
                      <a:pt x="38" y="17"/>
                    </a:moveTo>
                    <a:cubicBezTo>
                      <a:pt x="41" y="27"/>
                      <a:pt x="32" y="33"/>
                      <a:pt x="26" y="38"/>
                    </a:cubicBezTo>
                    <a:cubicBezTo>
                      <a:pt x="19" y="40"/>
                      <a:pt x="11" y="34"/>
                      <a:pt x="7" y="27"/>
                    </a:cubicBezTo>
                    <a:cubicBezTo>
                      <a:pt x="0" y="20"/>
                      <a:pt x="9" y="14"/>
                      <a:pt x="11" y="9"/>
                    </a:cubicBezTo>
                    <a:cubicBezTo>
                      <a:pt x="20" y="0"/>
                      <a:pt x="35" y="7"/>
                      <a:pt x="38"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6" name="Freeform 77"/>
              <p:cNvSpPr>
                <a:spLocks/>
              </p:cNvSpPr>
              <p:nvPr userDrawn="1"/>
            </p:nvSpPr>
            <p:spPr bwMode="auto">
              <a:xfrm>
                <a:off x="73" y="-1652"/>
                <a:ext cx="83" cy="88"/>
              </a:xfrm>
              <a:custGeom>
                <a:avLst/>
                <a:gdLst>
                  <a:gd name="T0" fmla="*/ 35 w 35"/>
                  <a:gd name="T1" fmla="*/ 16 h 37"/>
                  <a:gd name="T2" fmla="*/ 24 w 35"/>
                  <a:gd name="T3" fmla="*/ 35 h 37"/>
                  <a:gd name="T4" fmla="*/ 5 w 35"/>
                  <a:gd name="T5" fmla="*/ 26 h 37"/>
                  <a:gd name="T6" fmla="*/ 14 w 35"/>
                  <a:gd name="T7" fmla="*/ 4 h 37"/>
                  <a:gd name="T8" fmla="*/ 35 w 35"/>
                  <a:gd name="T9" fmla="*/ 16 h 37"/>
                </a:gdLst>
                <a:ahLst/>
                <a:cxnLst>
                  <a:cxn ang="0">
                    <a:pos x="T0" y="T1"/>
                  </a:cxn>
                  <a:cxn ang="0">
                    <a:pos x="T2" y="T3"/>
                  </a:cxn>
                  <a:cxn ang="0">
                    <a:pos x="T4" y="T5"/>
                  </a:cxn>
                  <a:cxn ang="0">
                    <a:pos x="T6" y="T7"/>
                  </a:cxn>
                  <a:cxn ang="0">
                    <a:pos x="T8" y="T9"/>
                  </a:cxn>
                </a:cxnLst>
                <a:rect l="0" t="0" r="r" b="b"/>
                <a:pathLst>
                  <a:path w="35" h="37">
                    <a:moveTo>
                      <a:pt x="35" y="16"/>
                    </a:moveTo>
                    <a:cubicBezTo>
                      <a:pt x="35" y="24"/>
                      <a:pt x="31" y="32"/>
                      <a:pt x="24" y="35"/>
                    </a:cubicBezTo>
                    <a:cubicBezTo>
                      <a:pt x="17" y="37"/>
                      <a:pt x="9" y="32"/>
                      <a:pt x="5" y="26"/>
                    </a:cubicBezTo>
                    <a:cubicBezTo>
                      <a:pt x="0" y="16"/>
                      <a:pt x="6" y="8"/>
                      <a:pt x="14" y="4"/>
                    </a:cubicBezTo>
                    <a:cubicBezTo>
                      <a:pt x="24" y="0"/>
                      <a:pt x="31" y="9"/>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7" name="Freeform 78"/>
              <p:cNvSpPr>
                <a:spLocks/>
              </p:cNvSpPr>
              <p:nvPr userDrawn="1"/>
            </p:nvSpPr>
            <p:spPr bwMode="auto">
              <a:xfrm>
                <a:off x="4978" y="-1638"/>
                <a:ext cx="128" cy="329"/>
              </a:xfrm>
              <a:custGeom>
                <a:avLst/>
                <a:gdLst>
                  <a:gd name="T0" fmla="*/ 32 w 54"/>
                  <a:gd name="T1" fmla="*/ 14 h 139"/>
                  <a:gd name="T2" fmla="*/ 51 w 54"/>
                  <a:gd name="T3" fmla="*/ 84 h 139"/>
                  <a:gd name="T4" fmla="*/ 40 w 54"/>
                  <a:gd name="T5" fmla="*/ 139 h 139"/>
                  <a:gd name="T6" fmla="*/ 17 w 54"/>
                  <a:gd name="T7" fmla="*/ 109 h 139"/>
                  <a:gd name="T8" fmla="*/ 21 w 54"/>
                  <a:gd name="T9" fmla="*/ 2 h 139"/>
                  <a:gd name="T10" fmla="*/ 32 w 54"/>
                  <a:gd name="T11" fmla="*/ 14 h 139"/>
                </a:gdLst>
                <a:ahLst/>
                <a:cxnLst>
                  <a:cxn ang="0">
                    <a:pos x="T0" y="T1"/>
                  </a:cxn>
                  <a:cxn ang="0">
                    <a:pos x="T2" y="T3"/>
                  </a:cxn>
                  <a:cxn ang="0">
                    <a:pos x="T4" y="T5"/>
                  </a:cxn>
                  <a:cxn ang="0">
                    <a:pos x="T6" y="T7"/>
                  </a:cxn>
                  <a:cxn ang="0">
                    <a:pos x="T8" y="T9"/>
                  </a:cxn>
                  <a:cxn ang="0">
                    <a:pos x="T10" y="T11"/>
                  </a:cxn>
                </a:cxnLst>
                <a:rect l="0" t="0" r="r" b="b"/>
                <a:pathLst>
                  <a:path w="54" h="139">
                    <a:moveTo>
                      <a:pt x="32" y="14"/>
                    </a:moveTo>
                    <a:cubicBezTo>
                      <a:pt x="41" y="34"/>
                      <a:pt x="49" y="59"/>
                      <a:pt x="51" y="84"/>
                    </a:cubicBezTo>
                    <a:cubicBezTo>
                      <a:pt x="47" y="102"/>
                      <a:pt x="54" y="126"/>
                      <a:pt x="40" y="139"/>
                    </a:cubicBezTo>
                    <a:cubicBezTo>
                      <a:pt x="27" y="134"/>
                      <a:pt x="26" y="118"/>
                      <a:pt x="17" y="109"/>
                    </a:cubicBezTo>
                    <a:cubicBezTo>
                      <a:pt x="0" y="75"/>
                      <a:pt x="15" y="35"/>
                      <a:pt x="21" y="2"/>
                    </a:cubicBezTo>
                    <a:cubicBezTo>
                      <a:pt x="29" y="0"/>
                      <a:pt x="29" y="9"/>
                      <a:pt x="3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8" name="Freeform 79"/>
              <p:cNvSpPr>
                <a:spLocks/>
              </p:cNvSpPr>
              <p:nvPr userDrawn="1"/>
            </p:nvSpPr>
            <p:spPr bwMode="auto">
              <a:xfrm>
                <a:off x="-41" y="-1609"/>
                <a:ext cx="95" cy="97"/>
              </a:xfrm>
              <a:custGeom>
                <a:avLst/>
                <a:gdLst>
                  <a:gd name="T0" fmla="*/ 38 w 40"/>
                  <a:gd name="T1" fmla="*/ 14 h 41"/>
                  <a:gd name="T2" fmla="*/ 25 w 40"/>
                  <a:gd name="T3" fmla="*/ 38 h 41"/>
                  <a:gd name="T4" fmla="*/ 1 w 40"/>
                  <a:gd name="T5" fmla="*/ 24 h 41"/>
                  <a:gd name="T6" fmla="*/ 14 w 40"/>
                  <a:gd name="T7" fmla="*/ 1 h 41"/>
                  <a:gd name="T8" fmla="*/ 38 w 40"/>
                  <a:gd name="T9" fmla="*/ 14 h 41"/>
                </a:gdLst>
                <a:ahLst/>
                <a:cxnLst>
                  <a:cxn ang="0">
                    <a:pos x="T0" y="T1"/>
                  </a:cxn>
                  <a:cxn ang="0">
                    <a:pos x="T2" y="T3"/>
                  </a:cxn>
                  <a:cxn ang="0">
                    <a:pos x="T4" y="T5"/>
                  </a:cxn>
                  <a:cxn ang="0">
                    <a:pos x="T6" y="T7"/>
                  </a:cxn>
                  <a:cxn ang="0">
                    <a:pos x="T8" y="T9"/>
                  </a:cxn>
                </a:cxnLst>
                <a:rect l="0" t="0" r="r" b="b"/>
                <a:pathLst>
                  <a:path w="40" h="41">
                    <a:moveTo>
                      <a:pt x="38" y="14"/>
                    </a:moveTo>
                    <a:cubicBezTo>
                      <a:pt x="40" y="25"/>
                      <a:pt x="32" y="31"/>
                      <a:pt x="25" y="38"/>
                    </a:cubicBezTo>
                    <a:cubicBezTo>
                      <a:pt x="14" y="41"/>
                      <a:pt x="6" y="32"/>
                      <a:pt x="1" y="24"/>
                    </a:cubicBezTo>
                    <a:cubicBezTo>
                      <a:pt x="0" y="15"/>
                      <a:pt x="6" y="5"/>
                      <a:pt x="14" y="1"/>
                    </a:cubicBezTo>
                    <a:cubicBezTo>
                      <a:pt x="23" y="0"/>
                      <a:pt x="33" y="5"/>
                      <a:pt x="3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9" name="Freeform 80"/>
              <p:cNvSpPr>
                <a:spLocks/>
              </p:cNvSpPr>
              <p:nvPr userDrawn="1"/>
            </p:nvSpPr>
            <p:spPr bwMode="auto">
              <a:xfrm>
                <a:off x="5316" y="-1607"/>
                <a:ext cx="128" cy="326"/>
              </a:xfrm>
              <a:custGeom>
                <a:avLst/>
                <a:gdLst>
                  <a:gd name="T0" fmla="*/ 40 w 54"/>
                  <a:gd name="T1" fmla="*/ 41 h 138"/>
                  <a:gd name="T2" fmla="*/ 45 w 54"/>
                  <a:gd name="T3" fmla="*/ 134 h 138"/>
                  <a:gd name="T4" fmla="*/ 40 w 54"/>
                  <a:gd name="T5" fmla="*/ 138 h 138"/>
                  <a:gd name="T6" fmla="*/ 0 w 54"/>
                  <a:gd name="T7" fmla="*/ 60 h 138"/>
                  <a:gd name="T8" fmla="*/ 12 w 54"/>
                  <a:gd name="T9" fmla="*/ 5 h 138"/>
                  <a:gd name="T10" fmla="*/ 25 w 54"/>
                  <a:gd name="T11" fmla="*/ 12 h 138"/>
                  <a:gd name="T12" fmla="*/ 40 w 54"/>
                  <a:gd name="T13" fmla="*/ 41 h 138"/>
                </a:gdLst>
                <a:ahLst/>
                <a:cxnLst>
                  <a:cxn ang="0">
                    <a:pos x="T0" y="T1"/>
                  </a:cxn>
                  <a:cxn ang="0">
                    <a:pos x="T2" y="T3"/>
                  </a:cxn>
                  <a:cxn ang="0">
                    <a:pos x="T4" y="T5"/>
                  </a:cxn>
                  <a:cxn ang="0">
                    <a:pos x="T6" y="T7"/>
                  </a:cxn>
                  <a:cxn ang="0">
                    <a:pos x="T8" y="T9"/>
                  </a:cxn>
                  <a:cxn ang="0">
                    <a:pos x="T10" y="T11"/>
                  </a:cxn>
                  <a:cxn ang="0">
                    <a:pos x="T12" y="T13"/>
                  </a:cxn>
                </a:cxnLst>
                <a:rect l="0" t="0" r="r" b="b"/>
                <a:pathLst>
                  <a:path w="54" h="138">
                    <a:moveTo>
                      <a:pt x="40" y="41"/>
                    </a:moveTo>
                    <a:cubicBezTo>
                      <a:pt x="53" y="69"/>
                      <a:pt x="54" y="103"/>
                      <a:pt x="45" y="134"/>
                    </a:cubicBezTo>
                    <a:cubicBezTo>
                      <a:pt x="40" y="138"/>
                      <a:pt x="40" y="138"/>
                      <a:pt x="40" y="138"/>
                    </a:cubicBezTo>
                    <a:cubicBezTo>
                      <a:pt x="26" y="112"/>
                      <a:pt x="7" y="88"/>
                      <a:pt x="0" y="60"/>
                    </a:cubicBezTo>
                    <a:cubicBezTo>
                      <a:pt x="0" y="40"/>
                      <a:pt x="4" y="21"/>
                      <a:pt x="12" y="5"/>
                    </a:cubicBezTo>
                    <a:cubicBezTo>
                      <a:pt x="18" y="0"/>
                      <a:pt x="22" y="6"/>
                      <a:pt x="25" y="12"/>
                    </a:cubicBezTo>
                    <a:cubicBezTo>
                      <a:pt x="26" y="22"/>
                      <a:pt x="31" y="35"/>
                      <a:pt x="4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0" name="Freeform 81"/>
              <p:cNvSpPr>
                <a:spLocks/>
              </p:cNvSpPr>
              <p:nvPr userDrawn="1"/>
            </p:nvSpPr>
            <p:spPr bwMode="auto">
              <a:xfrm>
                <a:off x="5605" y="-1593"/>
                <a:ext cx="94" cy="99"/>
              </a:xfrm>
              <a:custGeom>
                <a:avLst/>
                <a:gdLst>
                  <a:gd name="T0" fmla="*/ 40 w 40"/>
                  <a:gd name="T1" fmla="*/ 17 h 42"/>
                  <a:gd name="T2" fmla="*/ 25 w 40"/>
                  <a:gd name="T3" fmla="*/ 41 h 42"/>
                  <a:gd name="T4" fmla="*/ 3 w 40"/>
                  <a:gd name="T5" fmla="*/ 29 h 42"/>
                  <a:gd name="T6" fmla="*/ 14 w 40"/>
                  <a:gd name="T7" fmla="*/ 6 h 42"/>
                  <a:gd name="T8" fmla="*/ 40 w 40"/>
                  <a:gd name="T9" fmla="*/ 17 h 42"/>
                </a:gdLst>
                <a:ahLst/>
                <a:cxnLst>
                  <a:cxn ang="0">
                    <a:pos x="T0" y="T1"/>
                  </a:cxn>
                  <a:cxn ang="0">
                    <a:pos x="T2" y="T3"/>
                  </a:cxn>
                  <a:cxn ang="0">
                    <a:pos x="T4" y="T5"/>
                  </a:cxn>
                  <a:cxn ang="0">
                    <a:pos x="T6" y="T7"/>
                  </a:cxn>
                  <a:cxn ang="0">
                    <a:pos x="T8" y="T9"/>
                  </a:cxn>
                </a:cxnLst>
                <a:rect l="0" t="0" r="r" b="b"/>
                <a:pathLst>
                  <a:path w="40" h="42">
                    <a:moveTo>
                      <a:pt x="40" y="17"/>
                    </a:moveTo>
                    <a:cubicBezTo>
                      <a:pt x="39" y="27"/>
                      <a:pt x="35" y="38"/>
                      <a:pt x="25" y="41"/>
                    </a:cubicBezTo>
                    <a:cubicBezTo>
                      <a:pt x="15" y="42"/>
                      <a:pt x="6" y="40"/>
                      <a:pt x="3" y="29"/>
                    </a:cubicBezTo>
                    <a:cubicBezTo>
                      <a:pt x="0" y="19"/>
                      <a:pt x="6" y="11"/>
                      <a:pt x="14" y="6"/>
                    </a:cubicBezTo>
                    <a:cubicBezTo>
                      <a:pt x="24" y="0"/>
                      <a:pt x="35" y="10"/>
                      <a:pt x="4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1" name="Freeform 82"/>
              <p:cNvSpPr>
                <a:spLocks/>
              </p:cNvSpPr>
              <p:nvPr userDrawn="1"/>
            </p:nvSpPr>
            <p:spPr bwMode="auto">
              <a:xfrm>
                <a:off x="63" y="-1524"/>
                <a:ext cx="95" cy="99"/>
              </a:xfrm>
              <a:custGeom>
                <a:avLst/>
                <a:gdLst>
                  <a:gd name="T0" fmla="*/ 40 w 40"/>
                  <a:gd name="T1" fmla="*/ 18 h 42"/>
                  <a:gd name="T2" fmla="*/ 25 w 40"/>
                  <a:gd name="T3" fmla="*/ 37 h 42"/>
                  <a:gd name="T4" fmla="*/ 5 w 40"/>
                  <a:gd name="T5" fmla="*/ 30 h 42"/>
                  <a:gd name="T6" fmla="*/ 5 w 40"/>
                  <a:gd name="T7" fmla="*/ 8 h 42"/>
                  <a:gd name="T8" fmla="*/ 21 w 40"/>
                  <a:gd name="T9" fmla="*/ 0 h 42"/>
                  <a:gd name="T10" fmla="*/ 40 w 40"/>
                  <a:gd name="T11" fmla="*/ 18 h 42"/>
                </a:gdLst>
                <a:ahLst/>
                <a:cxnLst>
                  <a:cxn ang="0">
                    <a:pos x="T0" y="T1"/>
                  </a:cxn>
                  <a:cxn ang="0">
                    <a:pos x="T2" y="T3"/>
                  </a:cxn>
                  <a:cxn ang="0">
                    <a:pos x="T4" y="T5"/>
                  </a:cxn>
                  <a:cxn ang="0">
                    <a:pos x="T6" y="T7"/>
                  </a:cxn>
                  <a:cxn ang="0">
                    <a:pos x="T8" y="T9"/>
                  </a:cxn>
                  <a:cxn ang="0">
                    <a:pos x="T10" y="T11"/>
                  </a:cxn>
                </a:cxnLst>
                <a:rect l="0" t="0" r="r" b="b"/>
                <a:pathLst>
                  <a:path w="40" h="42">
                    <a:moveTo>
                      <a:pt x="40" y="18"/>
                    </a:moveTo>
                    <a:cubicBezTo>
                      <a:pt x="40" y="26"/>
                      <a:pt x="33" y="35"/>
                      <a:pt x="25" y="37"/>
                    </a:cubicBezTo>
                    <a:cubicBezTo>
                      <a:pt x="18" y="42"/>
                      <a:pt x="12" y="33"/>
                      <a:pt x="5" y="30"/>
                    </a:cubicBezTo>
                    <a:cubicBezTo>
                      <a:pt x="2" y="22"/>
                      <a:pt x="0" y="15"/>
                      <a:pt x="5" y="8"/>
                    </a:cubicBezTo>
                    <a:cubicBezTo>
                      <a:pt x="8" y="2"/>
                      <a:pt x="15" y="2"/>
                      <a:pt x="21" y="0"/>
                    </a:cubicBezTo>
                    <a:cubicBezTo>
                      <a:pt x="29" y="5"/>
                      <a:pt x="38" y="9"/>
                      <a:pt x="4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2" name="Freeform 83"/>
              <p:cNvSpPr>
                <a:spLocks/>
              </p:cNvSpPr>
              <p:nvPr userDrawn="1"/>
            </p:nvSpPr>
            <p:spPr bwMode="auto">
              <a:xfrm>
                <a:off x="175" y="-1531"/>
                <a:ext cx="92" cy="94"/>
              </a:xfrm>
              <a:custGeom>
                <a:avLst/>
                <a:gdLst>
                  <a:gd name="T0" fmla="*/ 35 w 39"/>
                  <a:gd name="T1" fmla="*/ 16 h 40"/>
                  <a:gd name="T2" fmla="*/ 24 w 39"/>
                  <a:gd name="T3" fmla="*/ 36 h 40"/>
                  <a:gd name="T4" fmla="*/ 2 w 39"/>
                  <a:gd name="T5" fmla="*/ 24 h 40"/>
                  <a:gd name="T6" fmla="*/ 13 w 39"/>
                  <a:gd name="T7" fmla="*/ 3 h 40"/>
                  <a:gd name="T8" fmla="*/ 35 w 39"/>
                  <a:gd name="T9" fmla="*/ 16 h 40"/>
                </a:gdLst>
                <a:ahLst/>
                <a:cxnLst>
                  <a:cxn ang="0">
                    <a:pos x="T0" y="T1"/>
                  </a:cxn>
                  <a:cxn ang="0">
                    <a:pos x="T2" y="T3"/>
                  </a:cxn>
                  <a:cxn ang="0">
                    <a:pos x="T4" y="T5"/>
                  </a:cxn>
                  <a:cxn ang="0">
                    <a:pos x="T6" y="T7"/>
                  </a:cxn>
                  <a:cxn ang="0">
                    <a:pos x="T8" y="T9"/>
                  </a:cxn>
                </a:cxnLst>
                <a:rect l="0" t="0" r="r" b="b"/>
                <a:pathLst>
                  <a:path w="39" h="40">
                    <a:moveTo>
                      <a:pt x="35" y="16"/>
                    </a:moveTo>
                    <a:cubicBezTo>
                      <a:pt x="39" y="26"/>
                      <a:pt x="28" y="31"/>
                      <a:pt x="24" y="36"/>
                    </a:cubicBezTo>
                    <a:cubicBezTo>
                      <a:pt x="13" y="40"/>
                      <a:pt x="7" y="31"/>
                      <a:pt x="2" y="24"/>
                    </a:cubicBezTo>
                    <a:cubicBezTo>
                      <a:pt x="0" y="15"/>
                      <a:pt x="6" y="9"/>
                      <a:pt x="13" y="3"/>
                    </a:cubicBezTo>
                    <a:cubicBezTo>
                      <a:pt x="24" y="0"/>
                      <a:pt x="30" y="8"/>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3" name="Freeform 84"/>
              <p:cNvSpPr>
                <a:spLocks/>
              </p:cNvSpPr>
              <p:nvPr userDrawn="1"/>
            </p:nvSpPr>
            <p:spPr bwMode="auto">
              <a:xfrm>
                <a:off x="5512" y="-1498"/>
                <a:ext cx="249" cy="246"/>
              </a:xfrm>
              <a:custGeom>
                <a:avLst/>
                <a:gdLst>
                  <a:gd name="T0" fmla="*/ 105 w 105"/>
                  <a:gd name="T1" fmla="*/ 0 h 104"/>
                  <a:gd name="T2" fmla="*/ 83 w 105"/>
                  <a:gd name="T3" fmla="*/ 37 h 104"/>
                  <a:gd name="T4" fmla="*/ 24 w 105"/>
                  <a:gd name="T5" fmla="*/ 91 h 104"/>
                  <a:gd name="T6" fmla="*/ 2 w 105"/>
                  <a:gd name="T7" fmla="*/ 104 h 104"/>
                  <a:gd name="T8" fmla="*/ 28 w 105"/>
                  <a:gd name="T9" fmla="*/ 50 h 104"/>
                  <a:gd name="T10" fmla="*/ 105 w 105"/>
                  <a:gd name="T11" fmla="*/ 0 h 104"/>
                </a:gdLst>
                <a:ahLst/>
                <a:cxnLst>
                  <a:cxn ang="0">
                    <a:pos x="T0" y="T1"/>
                  </a:cxn>
                  <a:cxn ang="0">
                    <a:pos x="T2" y="T3"/>
                  </a:cxn>
                  <a:cxn ang="0">
                    <a:pos x="T4" y="T5"/>
                  </a:cxn>
                  <a:cxn ang="0">
                    <a:pos x="T6" y="T7"/>
                  </a:cxn>
                  <a:cxn ang="0">
                    <a:pos x="T8" y="T9"/>
                  </a:cxn>
                  <a:cxn ang="0">
                    <a:pos x="T10" y="T11"/>
                  </a:cxn>
                </a:cxnLst>
                <a:rect l="0" t="0" r="r" b="b"/>
                <a:pathLst>
                  <a:path w="105" h="104">
                    <a:moveTo>
                      <a:pt x="105" y="0"/>
                    </a:moveTo>
                    <a:cubicBezTo>
                      <a:pt x="104" y="12"/>
                      <a:pt x="85" y="25"/>
                      <a:pt x="83" y="37"/>
                    </a:cubicBezTo>
                    <a:cubicBezTo>
                      <a:pt x="73" y="63"/>
                      <a:pt x="50" y="83"/>
                      <a:pt x="24" y="91"/>
                    </a:cubicBezTo>
                    <a:cubicBezTo>
                      <a:pt x="18" y="96"/>
                      <a:pt x="10" y="103"/>
                      <a:pt x="2" y="104"/>
                    </a:cubicBezTo>
                    <a:cubicBezTo>
                      <a:pt x="0" y="85"/>
                      <a:pt x="17" y="67"/>
                      <a:pt x="28" y="50"/>
                    </a:cubicBezTo>
                    <a:cubicBezTo>
                      <a:pt x="48" y="24"/>
                      <a:pt x="76"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4" name="Freeform 85"/>
              <p:cNvSpPr>
                <a:spLocks/>
              </p:cNvSpPr>
              <p:nvPr userDrawn="1"/>
            </p:nvSpPr>
            <p:spPr bwMode="auto">
              <a:xfrm>
                <a:off x="-52" y="-1498"/>
                <a:ext cx="260" cy="224"/>
              </a:xfrm>
              <a:custGeom>
                <a:avLst/>
                <a:gdLst>
                  <a:gd name="T0" fmla="*/ 70 w 110"/>
                  <a:gd name="T1" fmla="*/ 40 h 95"/>
                  <a:gd name="T2" fmla="*/ 109 w 110"/>
                  <a:gd name="T3" fmla="*/ 86 h 95"/>
                  <a:gd name="T4" fmla="*/ 102 w 110"/>
                  <a:gd name="T5" fmla="*/ 95 h 95"/>
                  <a:gd name="T6" fmla="*/ 0 w 110"/>
                  <a:gd name="T7" fmla="*/ 10 h 95"/>
                  <a:gd name="T8" fmla="*/ 22 w 110"/>
                  <a:gd name="T9" fmla="*/ 7 h 95"/>
                  <a:gd name="T10" fmla="*/ 70 w 110"/>
                  <a:gd name="T11" fmla="*/ 40 h 95"/>
                </a:gdLst>
                <a:ahLst/>
                <a:cxnLst>
                  <a:cxn ang="0">
                    <a:pos x="T0" y="T1"/>
                  </a:cxn>
                  <a:cxn ang="0">
                    <a:pos x="T2" y="T3"/>
                  </a:cxn>
                  <a:cxn ang="0">
                    <a:pos x="T4" y="T5"/>
                  </a:cxn>
                  <a:cxn ang="0">
                    <a:pos x="T6" y="T7"/>
                  </a:cxn>
                  <a:cxn ang="0">
                    <a:pos x="T8" y="T9"/>
                  </a:cxn>
                  <a:cxn ang="0">
                    <a:pos x="T10" y="T11"/>
                  </a:cxn>
                </a:cxnLst>
                <a:rect l="0" t="0" r="r" b="b"/>
                <a:pathLst>
                  <a:path w="110" h="95">
                    <a:moveTo>
                      <a:pt x="70" y="40"/>
                    </a:moveTo>
                    <a:cubicBezTo>
                      <a:pt x="84" y="57"/>
                      <a:pt x="92" y="71"/>
                      <a:pt x="109" y="86"/>
                    </a:cubicBezTo>
                    <a:cubicBezTo>
                      <a:pt x="110" y="89"/>
                      <a:pt x="107" y="95"/>
                      <a:pt x="102" y="95"/>
                    </a:cubicBezTo>
                    <a:cubicBezTo>
                      <a:pt x="55" y="92"/>
                      <a:pt x="23" y="44"/>
                      <a:pt x="0" y="10"/>
                    </a:cubicBezTo>
                    <a:cubicBezTo>
                      <a:pt x="3" y="0"/>
                      <a:pt x="16" y="8"/>
                      <a:pt x="22" y="7"/>
                    </a:cubicBezTo>
                    <a:cubicBezTo>
                      <a:pt x="39" y="20"/>
                      <a:pt x="57" y="24"/>
                      <a:pt x="7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5" name="Freeform 86"/>
              <p:cNvSpPr>
                <a:spLocks/>
              </p:cNvSpPr>
              <p:nvPr userDrawn="1"/>
            </p:nvSpPr>
            <p:spPr bwMode="auto">
              <a:xfrm>
                <a:off x="5576" y="-1371"/>
                <a:ext cx="218" cy="282"/>
              </a:xfrm>
              <a:custGeom>
                <a:avLst/>
                <a:gdLst>
                  <a:gd name="T0" fmla="*/ 92 w 92"/>
                  <a:gd name="T1" fmla="*/ 0 h 119"/>
                  <a:gd name="T2" fmla="*/ 32 w 92"/>
                  <a:gd name="T3" fmla="*/ 104 h 119"/>
                  <a:gd name="T4" fmla="*/ 0 w 92"/>
                  <a:gd name="T5" fmla="*/ 112 h 119"/>
                  <a:gd name="T6" fmla="*/ 84 w 92"/>
                  <a:gd name="T7" fmla="*/ 0 h 119"/>
                  <a:gd name="T8" fmla="*/ 92 w 92"/>
                  <a:gd name="T9" fmla="*/ 0 h 119"/>
                </a:gdLst>
                <a:ahLst/>
                <a:cxnLst>
                  <a:cxn ang="0">
                    <a:pos x="T0" y="T1"/>
                  </a:cxn>
                  <a:cxn ang="0">
                    <a:pos x="T2" y="T3"/>
                  </a:cxn>
                  <a:cxn ang="0">
                    <a:pos x="T4" y="T5"/>
                  </a:cxn>
                  <a:cxn ang="0">
                    <a:pos x="T6" y="T7"/>
                  </a:cxn>
                  <a:cxn ang="0">
                    <a:pos x="T8" y="T9"/>
                  </a:cxn>
                </a:cxnLst>
                <a:rect l="0" t="0" r="r" b="b"/>
                <a:pathLst>
                  <a:path w="92" h="119">
                    <a:moveTo>
                      <a:pt x="92" y="0"/>
                    </a:moveTo>
                    <a:cubicBezTo>
                      <a:pt x="90" y="41"/>
                      <a:pt x="70" y="84"/>
                      <a:pt x="32" y="104"/>
                    </a:cubicBezTo>
                    <a:cubicBezTo>
                      <a:pt x="22" y="108"/>
                      <a:pt x="10" y="119"/>
                      <a:pt x="0" y="112"/>
                    </a:cubicBezTo>
                    <a:cubicBezTo>
                      <a:pt x="20" y="70"/>
                      <a:pt x="51" y="36"/>
                      <a:pt x="84" y="0"/>
                    </a:cubicBezTo>
                    <a:cubicBezTo>
                      <a:pt x="92" y="0"/>
                      <a:pt x="92" y="0"/>
                      <a:pt x="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6" name="Freeform 87"/>
              <p:cNvSpPr>
                <a:spLocks/>
              </p:cNvSpPr>
              <p:nvPr userDrawn="1"/>
            </p:nvSpPr>
            <p:spPr bwMode="auto">
              <a:xfrm>
                <a:off x="5264" y="-1333"/>
                <a:ext cx="100" cy="97"/>
              </a:xfrm>
              <a:custGeom>
                <a:avLst/>
                <a:gdLst>
                  <a:gd name="T0" fmla="*/ 39 w 42"/>
                  <a:gd name="T1" fmla="*/ 12 h 41"/>
                  <a:gd name="T2" fmla="*/ 23 w 42"/>
                  <a:gd name="T3" fmla="*/ 40 h 41"/>
                  <a:gd name="T4" fmla="*/ 1 w 42"/>
                  <a:gd name="T5" fmla="*/ 24 h 41"/>
                  <a:gd name="T6" fmla="*/ 14 w 42"/>
                  <a:gd name="T7" fmla="*/ 3 h 41"/>
                  <a:gd name="T8" fmla="*/ 26 w 42"/>
                  <a:gd name="T9" fmla="*/ 0 h 41"/>
                  <a:gd name="T10" fmla="*/ 39 w 42"/>
                  <a:gd name="T11" fmla="*/ 12 h 41"/>
                </a:gdLst>
                <a:ahLst/>
                <a:cxnLst>
                  <a:cxn ang="0">
                    <a:pos x="T0" y="T1"/>
                  </a:cxn>
                  <a:cxn ang="0">
                    <a:pos x="T2" y="T3"/>
                  </a:cxn>
                  <a:cxn ang="0">
                    <a:pos x="T4" y="T5"/>
                  </a:cxn>
                  <a:cxn ang="0">
                    <a:pos x="T6" y="T7"/>
                  </a:cxn>
                  <a:cxn ang="0">
                    <a:pos x="T8" y="T9"/>
                  </a:cxn>
                  <a:cxn ang="0">
                    <a:pos x="T10" y="T11"/>
                  </a:cxn>
                </a:cxnLst>
                <a:rect l="0" t="0" r="r" b="b"/>
                <a:pathLst>
                  <a:path w="42" h="41">
                    <a:moveTo>
                      <a:pt x="39" y="12"/>
                    </a:moveTo>
                    <a:cubicBezTo>
                      <a:pt x="42" y="26"/>
                      <a:pt x="35" y="35"/>
                      <a:pt x="23" y="40"/>
                    </a:cubicBezTo>
                    <a:cubicBezTo>
                      <a:pt x="13" y="41"/>
                      <a:pt x="6" y="32"/>
                      <a:pt x="1" y="24"/>
                    </a:cubicBezTo>
                    <a:cubicBezTo>
                      <a:pt x="0" y="15"/>
                      <a:pt x="6" y="6"/>
                      <a:pt x="14" y="3"/>
                    </a:cubicBezTo>
                    <a:cubicBezTo>
                      <a:pt x="17" y="0"/>
                      <a:pt x="22" y="0"/>
                      <a:pt x="26" y="0"/>
                    </a:cubicBezTo>
                    <a:cubicBezTo>
                      <a:pt x="32" y="2"/>
                      <a:pt x="35" y="7"/>
                      <a:pt x="3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7" name="Freeform 88"/>
              <p:cNvSpPr>
                <a:spLocks/>
              </p:cNvSpPr>
              <p:nvPr userDrawn="1"/>
            </p:nvSpPr>
            <p:spPr bwMode="auto">
              <a:xfrm>
                <a:off x="-199" y="-1319"/>
                <a:ext cx="310" cy="164"/>
              </a:xfrm>
              <a:custGeom>
                <a:avLst/>
                <a:gdLst>
                  <a:gd name="T0" fmla="*/ 79 w 131"/>
                  <a:gd name="T1" fmla="*/ 14 h 69"/>
                  <a:gd name="T2" fmla="*/ 131 w 131"/>
                  <a:gd name="T3" fmla="*/ 60 h 69"/>
                  <a:gd name="T4" fmla="*/ 88 w 131"/>
                  <a:gd name="T5" fmla="*/ 61 h 69"/>
                  <a:gd name="T6" fmla="*/ 0 w 131"/>
                  <a:gd name="T7" fmla="*/ 12 h 69"/>
                  <a:gd name="T8" fmla="*/ 20 w 131"/>
                  <a:gd name="T9" fmla="*/ 2 h 69"/>
                  <a:gd name="T10" fmla="*/ 79 w 131"/>
                  <a:gd name="T11" fmla="*/ 14 h 69"/>
                </a:gdLst>
                <a:ahLst/>
                <a:cxnLst>
                  <a:cxn ang="0">
                    <a:pos x="T0" y="T1"/>
                  </a:cxn>
                  <a:cxn ang="0">
                    <a:pos x="T2" y="T3"/>
                  </a:cxn>
                  <a:cxn ang="0">
                    <a:pos x="T4" y="T5"/>
                  </a:cxn>
                  <a:cxn ang="0">
                    <a:pos x="T6" y="T7"/>
                  </a:cxn>
                  <a:cxn ang="0">
                    <a:pos x="T8" y="T9"/>
                  </a:cxn>
                  <a:cxn ang="0">
                    <a:pos x="T10" y="T11"/>
                  </a:cxn>
                </a:cxnLst>
                <a:rect l="0" t="0" r="r" b="b"/>
                <a:pathLst>
                  <a:path w="131" h="69">
                    <a:moveTo>
                      <a:pt x="79" y="14"/>
                    </a:moveTo>
                    <a:cubicBezTo>
                      <a:pt x="97" y="27"/>
                      <a:pt x="113" y="44"/>
                      <a:pt x="131" y="60"/>
                    </a:cubicBezTo>
                    <a:cubicBezTo>
                      <a:pt x="118" y="69"/>
                      <a:pt x="103" y="61"/>
                      <a:pt x="88" y="61"/>
                    </a:cubicBezTo>
                    <a:cubicBezTo>
                      <a:pt x="56" y="49"/>
                      <a:pt x="34" y="21"/>
                      <a:pt x="0" y="12"/>
                    </a:cubicBezTo>
                    <a:cubicBezTo>
                      <a:pt x="1" y="1"/>
                      <a:pt x="13" y="5"/>
                      <a:pt x="20" y="2"/>
                    </a:cubicBezTo>
                    <a:cubicBezTo>
                      <a:pt x="41" y="0"/>
                      <a:pt x="59" y="10"/>
                      <a:pt x="7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8" name="Freeform 89"/>
              <p:cNvSpPr>
                <a:spLocks/>
              </p:cNvSpPr>
              <p:nvPr userDrawn="1"/>
            </p:nvSpPr>
            <p:spPr bwMode="auto">
              <a:xfrm>
                <a:off x="-513" y="-2777"/>
                <a:ext cx="3131" cy="2957"/>
              </a:xfrm>
              <a:custGeom>
                <a:avLst/>
                <a:gdLst>
                  <a:gd name="T0" fmla="*/ 1096 w 1325"/>
                  <a:gd name="T1" fmla="*/ 373 h 1251"/>
                  <a:gd name="T2" fmla="*/ 1077 w 1325"/>
                  <a:gd name="T3" fmla="*/ 388 h 1251"/>
                  <a:gd name="T4" fmla="*/ 1056 w 1325"/>
                  <a:gd name="T5" fmla="*/ 288 h 1251"/>
                  <a:gd name="T6" fmla="*/ 1100 w 1325"/>
                  <a:gd name="T7" fmla="*/ 141 h 1251"/>
                  <a:gd name="T8" fmla="*/ 1059 w 1325"/>
                  <a:gd name="T9" fmla="*/ 88 h 1251"/>
                  <a:gd name="T10" fmla="*/ 1048 w 1325"/>
                  <a:gd name="T11" fmla="*/ 3 h 1251"/>
                  <a:gd name="T12" fmla="*/ 942 w 1325"/>
                  <a:gd name="T13" fmla="*/ 30 h 1251"/>
                  <a:gd name="T14" fmla="*/ 901 w 1325"/>
                  <a:gd name="T15" fmla="*/ 34 h 1251"/>
                  <a:gd name="T16" fmla="*/ 951 w 1325"/>
                  <a:gd name="T17" fmla="*/ 143 h 1251"/>
                  <a:gd name="T18" fmla="*/ 725 w 1325"/>
                  <a:gd name="T19" fmla="*/ 564 h 1251"/>
                  <a:gd name="T20" fmla="*/ 588 w 1325"/>
                  <a:gd name="T21" fmla="*/ 810 h 1251"/>
                  <a:gd name="T22" fmla="*/ 362 w 1325"/>
                  <a:gd name="T23" fmla="*/ 680 h 1251"/>
                  <a:gd name="T24" fmla="*/ 386 w 1325"/>
                  <a:gd name="T25" fmla="*/ 495 h 1251"/>
                  <a:gd name="T26" fmla="*/ 348 w 1325"/>
                  <a:gd name="T27" fmla="*/ 660 h 1251"/>
                  <a:gd name="T28" fmla="*/ 344 w 1325"/>
                  <a:gd name="T29" fmla="*/ 702 h 1251"/>
                  <a:gd name="T30" fmla="*/ 140 w 1325"/>
                  <a:gd name="T31" fmla="*/ 729 h 1251"/>
                  <a:gd name="T32" fmla="*/ 191 w 1325"/>
                  <a:gd name="T33" fmla="*/ 745 h 1251"/>
                  <a:gd name="T34" fmla="*/ 275 w 1325"/>
                  <a:gd name="T35" fmla="*/ 710 h 1251"/>
                  <a:gd name="T36" fmla="*/ 471 w 1325"/>
                  <a:gd name="T37" fmla="*/ 770 h 1251"/>
                  <a:gd name="T38" fmla="*/ 410 w 1325"/>
                  <a:gd name="T39" fmla="*/ 799 h 1251"/>
                  <a:gd name="T40" fmla="*/ 371 w 1325"/>
                  <a:gd name="T41" fmla="*/ 929 h 1251"/>
                  <a:gd name="T42" fmla="*/ 388 w 1325"/>
                  <a:gd name="T43" fmla="*/ 843 h 1251"/>
                  <a:gd name="T44" fmla="*/ 589 w 1325"/>
                  <a:gd name="T45" fmla="*/ 839 h 1251"/>
                  <a:gd name="T46" fmla="*/ 539 w 1325"/>
                  <a:gd name="T47" fmla="*/ 977 h 1251"/>
                  <a:gd name="T48" fmla="*/ 238 w 1325"/>
                  <a:gd name="T49" fmla="*/ 1069 h 1251"/>
                  <a:gd name="T50" fmla="*/ 579 w 1325"/>
                  <a:gd name="T51" fmla="*/ 992 h 1251"/>
                  <a:gd name="T52" fmla="*/ 536 w 1325"/>
                  <a:gd name="T53" fmla="*/ 1058 h 1251"/>
                  <a:gd name="T54" fmla="*/ 501 w 1325"/>
                  <a:gd name="T55" fmla="*/ 1041 h 1251"/>
                  <a:gd name="T56" fmla="*/ 522 w 1325"/>
                  <a:gd name="T57" fmla="*/ 1069 h 1251"/>
                  <a:gd name="T58" fmla="*/ 390 w 1325"/>
                  <a:gd name="T59" fmla="*/ 1148 h 1251"/>
                  <a:gd name="T60" fmla="*/ 475 w 1325"/>
                  <a:gd name="T61" fmla="*/ 1144 h 1251"/>
                  <a:gd name="T62" fmla="*/ 562 w 1325"/>
                  <a:gd name="T63" fmla="*/ 1117 h 1251"/>
                  <a:gd name="T64" fmla="*/ 519 w 1325"/>
                  <a:gd name="T65" fmla="*/ 1122 h 1251"/>
                  <a:gd name="T66" fmla="*/ 422 w 1325"/>
                  <a:gd name="T67" fmla="*/ 1177 h 1251"/>
                  <a:gd name="T68" fmla="*/ 109 w 1325"/>
                  <a:gd name="T69" fmla="*/ 1192 h 1251"/>
                  <a:gd name="T70" fmla="*/ 4 w 1325"/>
                  <a:gd name="T71" fmla="*/ 1222 h 1251"/>
                  <a:gd name="T72" fmla="*/ 537 w 1325"/>
                  <a:gd name="T73" fmla="*/ 1237 h 1251"/>
                  <a:gd name="T74" fmla="*/ 716 w 1325"/>
                  <a:gd name="T75" fmla="*/ 1095 h 1251"/>
                  <a:gd name="T76" fmla="*/ 808 w 1325"/>
                  <a:gd name="T77" fmla="*/ 978 h 1251"/>
                  <a:gd name="T78" fmla="*/ 778 w 1325"/>
                  <a:gd name="T79" fmla="*/ 1218 h 1251"/>
                  <a:gd name="T80" fmla="*/ 1165 w 1325"/>
                  <a:gd name="T81" fmla="*/ 1238 h 1251"/>
                  <a:gd name="T82" fmla="*/ 1236 w 1325"/>
                  <a:gd name="T83" fmla="*/ 1238 h 1251"/>
                  <a:gd name="T84" fmla="*/ 1200 w 1325"/>
                  <a:gd name="T85" fmla="*/ 1203 h 1251"/>
                  <a:gd name="T86" fmla="*/ 886 w 1325"/>
                  <a:gd name="T87" fmla="*/ 1177 h 1251"/>
                  <a:gd name="T88" fmla="*/ 941 w 1325"/>
                  <a:gd name="T89" fmla="*/ 918 h 1251"/>
                  <a:gd name="T90" fmla="*/ 953 w 1325"/>
                  <a:gd name="T91" fmla="*/ 807 h 1251"/>
                  <a:gd name="T92" fmla="*/ 999 w 1325"/>
                  <a:gd name="T93" fmla="*/ 673 h 1251"/>
                  <a:gd name="T94" fmla="*/ 1095 w 1325"/>
                  <a:gd name="T95" fmla="*/ 678 h 1251"/>
                  <a:gd name="T96" fmla="*/ 1119 w 1325"/>
                  <a:gd name="T97" fmla="*/ 767 h 1251"/>
                  <a:gd name="T98" fmla="*/ 1112 w 1325"/>
                  <a:gd name="T99" fmla="*/ 618 h 1251"/>
                  <a:gd name="T100" fmla="*/ 1055 w 1325"/>
                  <a:gd name="T101" fmla="*/ 528 h 1251"/>
                  <a:gd name="T102" fmla="*/ 1092 w 1325"/>
                  <a:gd name="T103" fmla="*/ 480 h 1251"/>
                  <a:gd name="T104" fmla="*/ 1105 w 1325"/>
                  <a:gd name="T105" fmla="*/ 391 h 1251"/>
                  <a:gd name="T106" fmla="*/ 1239 w 1325"/>
                  <a:gd name="T107" fmla="*/ 405 h 1251"/>
                  <a:gd name="T108" fmla="*/ 1325 w 1325"/>
                  <a:gd name="T109" fmla="*/ 379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5" h="1251">
                    <a:moveTo>
                      <a:pt x="1240" y="345"/>
                    </a:moveTo>
                    <a:cubicBezTo>
                      <a:pt x="1186" y="324"/>
                      <a:pt x="1151" y="380"/>
                      <a:pt x="1096" y="373"/>
                    </a:cubicBezTo>
                    <a:cubicBezTo>
                      <a:pt x="1089" y="377"/>
                      <a:pt x="1091" y="384"/>
                      <a:pt x="1087" y="389"/>
                    </a:cubicBezTo>
                    <a:cubicBezTo>
                      <a:pt x="1085" y="392"/>
                      <a:pt x="1080" y="390"/>
                      <a:pt x="1077" y="388"/>
                    </a:cubicBezTo>
                    <a:cubicBezTo>
                      <a:pt x="1074" y="365"/>
                      <a:pt x="1066" y="343"/>
                      <a:pt x="1063" y="321"/>
                    </a:cubicBezTo>
                    <a:cubicBezTo>
                      <a:pt x="1058" y="311"/>
                      <a:pt x="1061" y="298"/>
                      <a:pt x="1056" y="288"/>
                    </a:cubicBezTo>
                    <a:cubicBezTo>
                      <a:pt x="1025" y="204"/>
                      <a:pt x="1131" y="268"/>
                      <a:pt x="1152" y="219"/>
                    </a:cubicBezTo>
                    <a:cubicBezTo>
                      <a:pt x="1170" y="176"/>
                      <a:pt x="1116" y="171"/>
                      <a:pt x="1100" y="141"/>
                    </a:cubicBezTo>
                    <a:cubicBezTo>
                      <a:pt x="1100" y="129"/>
                      <a:pt x="1100" y="129"/>
                      <a:pt x="1100" y="129"/>
                    </a:cubicBezTo>
                    <a:cubicBezTo>
                      <a:pt x="1085" y="113"/>
                      <a:pt x="1068" y="108"/>
                      <a:pt x="1059" y="88"/>
                    </a:cubicBezTo>
                    <a:cubicBezTo>
                      <a:pt x="1065" y="64"/>
                      <a:pt x="1068" y="38"/>
                      <a:pt x="1061" y="13"/>
                    </a:cubicBezTo>
                    <a:cubicBezTo>
                      <a:pt x="1061" y="8"/>
                      <a:pt x="1057" y="0"/>
                      <a:pt x="1048" y="3"/>
                    </a:cubicBezTo>
                    <a:cubicBezTo>
                      <a:pt x="1030" y="28"/>
                      <a:pt x="1016" y="48"/>
                      <a:pt x="999" y="72"/>
                    </a:cubicBezTo>
                    <a:cubicBezTo>
                      <a:pt x="981" y="59"/>
                      <a:pt x="964" y="42"/>
                      <a:pt x="942" y="30"/>
                    </a:cubicBezTo>
                    <a:cubicBezTo>
                      <a:pt x="928" y="28"/>
                      <a:pt x="915" y="13"/>
                      <a:pt x="898" y="19"/>
                    </a:cubicBezTo>
                    <a:cubicBezTo>
                      <a:pt x="895" y="25"/>
                      <a:pt x="898" y="30"/>
                      <a:pt x="901" y="34"/>
                    </a:cubicBezTo>
                    <a:cubicBezTo>
                      <a:pt x="902" y="72"/>
                      <a:pt x="921" y="102"/>
                      <a:pt x="948" y="129"/>
                    </a:cubicBezTo>
                    <a:cubicBezTo>
                      <a:pt x="951" y="143"/>
                      <a:pt x="951" y="143"/>
                      <a:pt x="951" y="143"/>
                    </a:cubicBezTo>
                    <a:cubicBezTo>
                      <a:pt x="934" y="183"/>
                      <a:pt x="939" y="228"/>
                      <a:pt x="934" y="271"/>
                    </a:cubicBezTo>
                    <a:cubicBezTo>
                      <a:pt x="891" y="381"/>
                      <a:pt x="820" y="487"/>
                      <a:pt x="725" y="564"/>
                    </a:cubicBezTo>
                    <a:cubicBezTo>
                      <a:pt x="671" y="626"/>
                      <a:pt x="605" y="686"/>
                      <a:pt x="597" y="771"/>
                    </a:cubicBezTo>
                    <a:cubicBezTo>
                      <a:pt x="594" y="784"/>
                      <a:pt x="599" y="801"/>
                      <a:pt x="588" y="810"/>
                    </a:cubicBezTo>
                    <a:cubicBezTo>
                      <a:pt x="556" y="799"/>
                      <a:pt x="525" y="783"/>
                      <a:pt x="499" y="763"/>
                    </a:cubicBezTo>
                    <a:cubicBezTo>
                      <a:pt x="455" y="732"/>
                      <a:pt x="391" y="736"/>
                      <a:pt x="362" y="680"/>
                    </a:cubicBezTo>
                    <a:cubicBezTo>
                      <a:pt x="351" y="658"/>
                      <a:pt x="365" y="635"/>
                      <a:pt x="376" y="619"/>
                    </a:cubicBezTo>
                    <a:cubicBezTo>
                      <a:pt x="409" y="588"/>
                      <a:pt x="404" y="533"/>
                      <a:pt x="386" y="495"/>
                    </a:cubicBezTo>
                    <a:cubicBezTo>
                      <a:pt x="383" y="494"/>
                      <a:pt x="382" y="499"/>
                      <a:pt x="379" y="500"/>
                    </a:cubicBezTo>
                    <a:cubicBezTo>
                      <a:pt x="376" y="557"/>
                      <a:pt x="331" y="597"/>
                      <a:pt x="348" y="660"/>
                    </a:cubicBezTo>
                    <a:cubicBezTo>
                      <a:pt x="352" y="678"/>
                      <a:pt x="362" y="689"/>
                      <a:pt x="366" y="707"/>
                    </a:cubicBezTo>
                    <a:cubicBezTo>
                      <a:pt x="360" y="705"/>
                      <a:pt x="350" y="705"/>
                      <a:pt x="344" y="702"/>
                    </a:cubicBezTo>
                    <a:cubicBezTo>
                      <a:pt x="323" y="699"/>
                      <a:pt x="302" y="690"/>
                      <a:pt x="280" y="693"/>
                    </a:cubicBezTo>
                    <a:cubicBezTo>
                      <a:pt x="236" y="714"/>
                      <a:pt x="175" y="689"/>
                      <a:pt x="140" y="729"/>
                    </a:cubicBezTo>
                    <a:cubicBezTo>
                      <a:pt x="134" y="730"/>
                      <a:pt x="126" y="731"/>
                      <a:pt x="128" y="740"/>
                    </a:cubicBezTo>
                    <a:cubicBezTo>
                      <a:pt x="149" y="740"/>
                      <a:pt x="169" y="746"/>
                      <a:pt x="191" y="745"/>
                    </a:cubicBezTo>
                    <a:cubicBezTo>
                      <a:pt x="224" y="750"/>
                      <a:pt x="246" y="722"/>
                      <a:pt x="269" y="710"/>
                    </a:cubicBezTo>
                    <a:cubicBezTo>
                      <a:pt x="275" y="710"/>
                      <a:pt x="275" y="710"/>
                      <a:pt x="275" y="710"/>
                    </a:cubicBezTo>
                    <a:cubicBezTo>
                      <a:pt x="285" y="700"/>
                      <a:pt x="301" y="706"/>
                      <a:pt x="313" y="704"/>
                    </a:cubicBezTo>
                    <a:cubicBezTo>
                      <a:pt x="374" y="711"/>
                      <a:pt x="421" y="740"/>
                      <a:pt x="471" y="770"/>
                    </a:cubicBezTo>
                    <a:cubicBezTo>
                      <a:pt x="471" y="774"/>
                      <a:pt x="471" y="774"/>
                      <a:pt x="471" y="774"/>
                    </a:cubicBezTo>
                    <a:cubicBezTo>
                      <a:pt x="452" y="782"/>
                      <a:pt x="430" y="788"/>
                      <a:pt x="410" y="799"/>
                    </a:cubicBezTo>
                    <a:cubicBezTo>
                      <a:pt x="388" y="815"/>
                      <a:pt x="363" y="836"/>
                      <a:pt x="357" y="864"/>
                    </a:cubicBezTo>
                    <a:cubicBezTo>
                      <a:pt x="341" y="888"/>
                      <a:pt x="362" y="909"/>
                      <a:pt x="371" y="929"/>
                    </a:cubicBezTo>
                    <a:cubicBezTo>
                      <a:pt x="372" y="939"/>
                      <a:pt x="373" y="951"/>
                      <a:pt x="382" y="954"/>
                    </a:cubicBezTo>
                    <a:cubicBezTo>
                      <a:pt x="412" y="922"/>
                      <a:pt x="384" y="881"/>
                      <a:pt x="388" y="843"/>
                    </a:cubicBezTo>
                    <a:cubicBezTo>
                      <a:pt x="396" y="814"/>
                      <a:pt x="423" y="801"/>
                      <a:pt x="451" y="793"/>
                    </a:cubicBezTo>
                    <a:cubicBezTo>
                      <a:pt x="505" y="770"/>
                      <a:pt x="545" y="814"/>
                      <a:pt x="589" y="839"/>
                    </a:cubicBezTo>
                    <a:cubicBezTo>
                      <a:pt x="588" y="884"/>
                      <a:pt x="594" y="926"/>
                      <a:pt x="584" y="970"/>
                    </a:cubicBezTo>
                    <a:cubicBezTo>
                      <a:pt x="571" y="975"/>
                      <a:pt x="554" y="978"/>
                      <a:pt x="539" y="977"/>
                    </a:cubicBezTo>
                    <a:cubicBezTo>
                      <a:pt x="463" y="983"/>
                      <a:pt x="404" y="1024"/>
                      <a:pt x="336" y="1047"/>
                    </a:cubicBezTo>
                    <a:cubicBezTo>
                      <a:pt x="305" y="1058"/>
                      <a:pt x="268" y="1057"/>
                      <a:pt x="238" y="1069"/>
                    </a:cubicBezTo>
                    <a:cubicBezTo>
                      <a:pt x="262" y="1075"/>
                      <a:pt x="287" y="1067"/>
                      <a:pt x="312" y="1066"/>
                    </a:cubicBezTo>
                    <a:cubicBezTo>
                      <a:pt x="406" y="1052"/>
                      <a:pt x="478" y="980"/>
                      <a:pt x="579" y="992"/>
                    </a:cubicBezTo>
                    <a:cubicBezTo>
                      <a:pt x="581" y="995"/>
                      <a:pt x="581" y="995"/>
                      <a:pt x="581" y="995"/>
                    </a:cubicBezTo>
                    <a:cubicBezTo>
                      <a:pt x="570" y="1019"/>
                      <a:pt x="554" y="1040"/>
                      <a:pt x="536" y="1058"/>
                    </a:cubicBezTo>
                    <a:cubicBezTo>
                      <a:pt x="533" y="1047"/>
                      <a:pt x="532" y="1039"/>
                      <a:pt x="523" y="1033"/>
                    </a:cubicBezTo>
                    <a:cubicBezTo>
                      <a:pt x="515" y="1029"/>
                      <a:pt x="506" y="1033"/>
                      <a:pt x="501" y="1041"/>
                    </a:cubicBezTo>
                    <a:cubicBezTo>
                      <a:pt x="498" y="1045"/>
                      <a:pt x="498" y="1051"/>
                      <a:pt x="501" y="1055"/>
                    </a:cubicBezTo>
                    <a:cubicBezTo>
                      <a:pt x="505" y="1064"/>
                      <a:pt x="513" y="1066"/>
                      <a:pt x="522" y="1069"/>
                    </a:cubicBezTo>
                    <a:cubicBezTo>
                      <a:pt x="520" y="1077"/>
                      <a:pt x="509" y="1081"/>
                      <a:pt x="504" y="1089"/>
                    </a:cubicBezTo>
                    <a:cubicBezTo>
                      <a:pt x="477" y="1134"/>
                      <a:pt x="422" y="1116"/>
                      <a:pt x="390" y="1148"/>
                    </a:cubicBezTo>
                    <a:cubicBezTo>
                      <a:pt x="385" y="1155"/>
                      <a:pt x="368" y="1159"/>
                      <a:pt x="376" y="1169"/>
                    </a:cubicBezTo>
                    <a:cubicBezTo>
                      <a:pt x="412" y="1173"/>
                      <a:pt x="448" y="1163"/>
                      <a:pt x="475" y="1144"/>
                    </a:cubicBezTo>
                    <a:cubicBezTo>
                      <a:pt x="510" y="1104"/>
                      <a:pt x="548" y="1067"/>
                      <a:pt x="583" y="1029"/>
                    </a:cubicBezTo>
                    <a:cubicBezTo>
                      <a:pt x="589" y="1060"/>
                      <a:pt x="580" y="1092"/>
                      <a:pt x="562" y="1117"/>
                    </a:cubicBezTo>
                    <a:cubicBezTo>
                      <a:pt x="554" y="1112"/>
                      <a:pt x="547" y="1105"/>
                      <a:pt x="536" y="1102"/>
                    </a:cubicBezTo>
                    <a:cubicBezTo>
                      <a:pt x="527" y="1104"/>
                      <a:pt x="520" y="1114"/>
                      <a:pt x="519" y="1122"/>
                    </a:cubicBezTo>
                    <a:cubicBezTo>
                      <a:pt x="523" y="1129"/>
                      <a:pt x="527" y="1136"/>
                      <a:pt x="533" y="1141"/>
                    </a:cubicBezTo>
                    <a:cubicBezTo>
                      <a:pt x="501" y="1164"/>
                      <a:pt x="459" y="1166"/>
                      <a:pt x="422" y="1177"/>
                    </a:cubicBezTo>
                    <a:cubicBezTo>
                      <a:pt x="352" y="1186"/>
                      <a:pt x="284" y="1191"/>
                      <a:pt x="213" y="1192"/>
                    </a:cubicBezTo>
                    <a:cubicBezTo>
                      <a:pt x="179" y="1190"/>
                      <a:pt x="141" y="1202"/>
                      <a:pt x="109" y="1192"/>
                    </a:cubicBezTo>
                    <a:cubicBezTo>
                      <a:pt x="72" y="1199"/>
                      <a:pt x="33" y="1188"/>
                      <a:pt x="3" y="1208"/>
                    </a:cubicBezTo>
                    <a:cubicBezTo>
                      <a:pt x="0" y="1213"/>
                      <a:pt x="4" y="1218"/>
                      <a:pt x="4" y="1222"/>
                    </a:cubicBezTo>
                    <a:cubicBezTo>
                      <a:pt x="48" y="1251"/>
                      <a:pt x="109" y="1228"/>
                      <a:pt x="159" y="1237"/>
                    </a:cubicBezTo>
                    <a:cubicBezTo>
                      <a:pt x="537" y="1237"/>
                      <a:pt x="537" y="1237"/>
                      <a:pt x="537" y="1237"/>
                    </a:cubicBezTo>
                    <a:cubicBezTo>
                      <a:pt x="565" y="1236"/>
                      <a:pt x="593" y="1235"/>
                      <a:pt x="615" y="1222"/>
                    </a:cubicBezTo>
                    <a:cubicBezTo>
                      <a:pt x="664" y="1194"/>
                      <a:pt x="691" y="1144"/>
                      <a:pt x="716" y="1095"/>
                    </a:cubicBezTo>
                    <a:cubicBezTo>
                      <a:pt x="725" y="1077"/>
                      <a:pt x="732" y="1057"/>
                      <a:pt x="736" y="1037"/>
                    </a:cubicBezTo>
                    <a:cubicBezTo>
                      <a:pt x="746" y="1004"/>
                      <a:pt x="775" y="981"/>
                      <a:pt x="808" y="978"/>
                    </a:cubicBezTo>
                    <a:cubicBezTo>
                      <a:pt x="813" y="1028"/>
                      <a:pt x="803" y="1078"/>
                      <a:pt x="792" y="1125"/>
                    </a:cubicBezTo>
                    <a:cubicBezTo>
                      <a:pt x="786" y="1156"/>
                      <a:pt x="766" y="1186"/>
                      <a:pt x="778" y="1218"/>
                    </a:cubicBezTo>
                    <a:cubicBezTo>
                      <a:pt x="781" y="1234"/>
                      <a:pt x="797" y="1234"/>
                      <a:pt x="810" y="1236"/>
                    </a:cubicBezTo>
                    <a:cubicBezTo>
                      <a:pt x="926" y="1234"/>
                      <a:pt x="1042" y="1229"/>
                      <a:pt x="1165" y="1238"/>
                    </a:cubicBezTo>
                    <a:cubicBezTo>
                      <a:pt x="1187" y="1242"/>
                      <a:pt x="1206" y="1248"/>
                      <a:pt x="1230" y="1247"/>
                    </a:cubicBezTo>
                    <a:cubicBezTo>
                      <a:pt x="1232" y="1245"/>
                      <a:pt x="1239" y="1244"/>
                      <a:pt x="1236" y="1238"/>
                    </a:cubicBezTo>
                    <a:cubicBezTo>
                      <a:pt x="1233" y="1227"/>
                      <a:pt x="1226" y="1214"/>
                      <a:pt x="1213" y="1211"/>
                    </a:cubicBezTo>
                    <a:cubicBezTo>
                      <a:pt x="1211" y="1205"/>
                      <a:pt x="1203" y="1207"/>
                      <a:pt x="1200" y="1203"/>
                    </a:cubicBezTo>
                    <a:cubicBezTo>
                      <a:pt x="1138" y="1168"/>
                      <a:pt x="1064" y="1187"/>
                      <a:pt x="992" y="1188"/>
                    </a:cubicBezTo>
                    <a:cubicBezTo>
                      <a:pt x="955" y="1191"/>
                      <a:pt x="917" y="1198"/>
                      <a:pt x="886" y="1177"/>
                    </a:cubicBezTo>
                    <a:cubicBezTo>
                      <a:pt x="871" y="1159"/>
                      <a:pt x="882" y="1104"/>
                      <a:pt x="882" y="1104"/>
                    </a:cubicBezTo>
                    <a:cubicBezTo>
                      <a:pt x="882" y="1083"/>
                      <a:pt x="935" y="930"/>
                      <a:pt x="941" y="918"/>
                    </a:cubicBezTo>
                    <a:cubicBezTo>
                      <a:pt x="943" y="903"/>
                      <a:pt x="949" y="890"/>
                      <a:pt x="947" y="873"/>
                    </a:cubicBezTo>
                    <a:cubicBezTo>
                      <a:pt x="955" y="854"/>
                      <a:pt x="953" y="829"/>
                      <a:pt x="953" y="807"/>
                    </a:cubicBezTo>
                    <a:cubicBezTo>
                      <a:pt x="957" y="777"/>
                      <a:pt x="972" y="748"/>
                      <a:pt x="983" y="718"/>
                    </a:cubicBezTo>
                    <a:cubicBezTo>
                      <a:pt x="988" y="703"/>
                      <a:pt x="993" y="688"/>
                      <a:pt x="999" y="673"/>
                    </a:cubicBezTo>
                    <a:cubicBezTo>
                      <a:pt x="1005" y="655"/>
                      <a:pt x="1007" y="637"/>
                      <a:pt x="1018" y="623"/>
                    </a:cubicBezTo>
                    <a:cubicBezTo>
                      <a:pt x="1050" y="643"/>
                      <a:pt x="1080" y="642"/>
                      <a:pt x="1095" y="678"/>
                    </a:cubicBezTo>
                    <a:cubicBezTo>
                      <a:pt x="1109" y="758"/>
                      <a:pt x="1109" y="758"/>
                      <a:pt x="1109" y="758"/>
                    </a:cubicBezTo>
                    <a:cubicBezTo>
                      <a:pt x="1109" y="763"/>
                      <a:pt x="1112" y="773"/>
                      <a:pt x="1119" y="767"/>
                    </a:cubicBezTo>
                    <a:cubicBezTo>
                      <a:pt x="1144" y="750"/>
                      <a:pt x="1136" y="714"/>
                      <a:pt x="1136" y="689"/>
                    </a:cubicBezTo>
                    <a:cubicBezTo>
                      <a:pt x="1142" y="659"/>
                      <a:pt x="1121" y="644"/>
                      <a:pt x="1112" y="618"/>
                    </a:cubicBezTo>
                    <a:cubicBezTo>
                      <a:pt x="1106" y="613"/>
                      <a:pt x="1095" y="590"/>
                      <a:pt x="1095" y="590"/>
                    </a:cubicBezTo>
                    <a:cubicBezTo>
                      <a:pt x="1091" y="569"/>
                      <a:pt x="1044" y="554"/>
                      <a:pt x="1055" y="528"/>
                    </a:cubicBezTo>
                    <a:cubicBezTo>
                      <a:pt x="1061" y="506"/>
                      <a:pt x="1066" y="485"/>
                      <a:pt x="1087" y="473"/>
                    </a:cubicBezTo>
                    <a:cubicBezTo>
                      <a:pt x="1090" y="475"/>
                      <a:pt x="1092" y="477"/>
                      <a:pt x="1092" y="480"/>
                    </a:cubicBezTo>
                    <a:cubicBezTo>
                      <a:pt x="1104" y="472"/>
                      <a:pt x="1104" y="472"/>
                      <a:pt x="1104" y="472"/>
                    </a:cubicBezTo>
                    <a:cubicBezTo>
                      <a:pt x="1105" y="391"/>
                      <a:pt x="1105" y="391"/>
                      <a:pt x="1105" y="391"/>
                    </a:cubicBezTo>
                    <a:cubicBezTo>
                      <a:pt x="1136" y="391"/>
                      <a:pt x="1182" y="395"/>
                      <a:pt x="1214" y="395"/>
                    </a:cubicBezTo>
                    <a:cubicBezTo>
                      <a:pt x="1223" y="398"/>
                      <a:pt x="1230" y="404"/>
                      <a:pt x="1239" y="405"/>
                    </a:cubicBezTo>
                    <a:cubicBezTo>
                      <a:pt x="1247" y="395"/>
                      <a:pt x="1247" y="395"/>
                      <a:pt x="1247" y="395"/>
                    </a:cubicBezTo>
                    <a:cubicBezTo>
                      <a:pt x="1325" y="379"/>
                      <a:pt x="1325" y="379"/>
                      <a:pt x="1325" y="379"/>
                    </a:cubicBezTo>
                    <a:cubicBezTo>
                      <a:pt x="1292" y="383"/>
                      <a:pt x="1271" y="345"/>
                      <a:pt x="1240" y="3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9" name="Freeform 90"/>
              <p:cNvSpPr>
                <a:spLocks/>
              </p:cNvSpPr>
              <p:nvPr userDrawn="1"/>
            </p:nvSpPr>
            <p:spPr bwMode="auto">
              <a:xfrm>
                <a:off x="555" y="-1271"/>
                <a:ext cx="87" cy="80"/>
              </a:xfrm>
              <a:custGeom>
                <a:avLst/>
                <a:gdLst>
                  <a:gd name="T0" fmla="*/ 36 w 37"/>
                  <a:gd name="T1" fmla="*/ 12 h 34"/>
                  <a:gd name="T2" fmla="*/ 22 w 37"/>
                  <a:gd name="T3" fmla="*/ 34 h 34"/>
                  <a:gd name="T4" fmla="*/ 4 w 37"/>
                  <a:gd name="T5" fmla="*/ 23 h 34"/>
                  <a:gd name="T6" fmla="*/ 17 w 37"/>
                  <a:gd name="T7" fmla="*/ 0 h 34"/>
                  <a:gd name="T8" fmla="*/ 36 w 37"/>
                  <a:gd name="T9" fmla="*/ 12 h 34"/>
                </a:gdLst>
                <a:ahLst/>
                <a:cxnLst>
                  <a:cxn ang="0">
                    <a:pos x="T0" y="T1"/>
                  </a:cxn>
                  <a:cxn ang="0">
                    <a:pos x="T2" y="T3"/>
                  </a:cxn>
                  <a:cxn ang="0">
                    <a:pos x="T4" y="T5"/>
                  </a:cxn>
                  <a:cxn ang="0">
                    <a:pos x="T6" y="T7"/>
                  </a:cxn>
                  <a:cxn ang="0">
                    <a:pos x="T8" y="T9"/>
                  </a:cxn>
                </a:cxnLst>
                <a:rect l="0" t="0" r="r" b="b"/>
                <a:pathLst>
                  <a:path w="37" h="34">
                    <a:moveTo>
                      <a:pt x="36" y="12"/>
                    </a:moveTo>
                    <a:cubicBezTo>
                      <a:pt x="37" y="23"/>
                      <a:pt x="30" y="30"/>
                      <a:pt x="22" y="34"/>
                    </a:cubicBezTo>
                    <a:cubicBezTo>
                      <a:pt x="14" y="31"/>
                      <a:pt x="8" y="30"/>
                      <a:pt x="4" y="23"/>
                    </a:cubicBezTo>
                    <a:cubicBezTo>
                      <a:pt x="0" y="12"/>
                      <a:pt x="9" y="4"/>
                      <a:pt x="17" y="0"/>
                    </a:cubicBezTo>
                    <a:cubicBezTo>
                      <a:pt x="25" y="2"/>
                      <a:pt x="34" y="3"/>
                      <a:pt x="3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0" name="Freeform 91"/>
              <p:cNvSpPr>
                <a:spLocks/>
              </p:cNvSpPr>
              <p:nvPr userDrawn="1"/>
            </p:nvSpPr>
            <p:spPr bwMode="auto">
              <a:xfrm>
                <a:off x="420" y="-1262"/>
                <a:ext cx="90" cy="97"/>
              </a:xfrm>
              <a:custGeom>
                <a:avLst/>
                <a:gdLst>
                  <a:gd name="T0" fmla="*/ 31 w 38"/>
                  <a:gd name="T1" fmla="*/ 8 h 41"/>
                  <a:gd name="T2" fmla="*/ 35 w 38"/>
                  <a:gd name="T3" fmla="*/ 30 h 41"/>
                  <a:gd name="T4" fmla="*/ 12 w 38"/>
                  <a:gd name="T5" fmla="*/ 33 h 41"/>
                  <a:gd name="T6" fmla="*/ 5 w 38"/>
                  <a:gd name="T7" fmla="*/ 13 h 41"/>
                  <a:gd name="T8" fmla="*/ 31 w 38"/>
                  <a:gd name="T9" fmla="*/ 8 h 41"/>
                </a:gdLst>
                <a:ahLst/>
                <a:cxnLst>
                  <a:cxn ang="0">
                    <a:pos x="T0" y="T1"/>
                  </a:cxn>
                  <a:cxn ang="0">
                    <a:pos x="T2" y="T3"/>
                  </a:cxn>
                  <a:cxn ang="0">
                    <a:pos x="T4" y="T5"/>
                  </a:cxn>
                  <a:cxn ang="0">
                    <a:pos x="T6" y="T7"/>
                  </a:cxn>
                  <a:cxn ang="0">
                    <a:pos x="T8" y="T9"/>
                  </a:cxn>
                </a:cxnLst>
                <a:rect l="0" t="0" r="r" b="b"/>
                <a:pathLst>
                  <a:path w="38" h="41">
                    <a:moveTo>
                      <a:pt x="31" y="8"/>
                    </a:moveTo>
                    <a:cubicBezTo>
                      <a:pt x="37" y="14"/>
                      <a:pt x="38" y="23"/>
                      <a:pt x="35" y="30"/>
                    </a:cubicBezTo>
                    <a:cubicBezTo>
                      <a:pt x="28" y="36"/>
                      <a:pt x="17" y="41"/>
                      <a:pt x="12" y="33"/>
                    </a:cubicBezTo>
                    <a:cubicBezTo>
                      <a:pt x="6" y="27"/>
                      <a:pt x="0" y="20"/>
                      <a:pt x="5" y="13"/>
                    </a:cubicBezTo>
                    <a:cubicBezTo>
                      <a:pt x="12" y="6"/>
                      <a:pt x="23" y="0"/>
                      <a:pt x="3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1" name="Freeform 92"/>
              <p:cNvSpPr>
                <a:spLocks/>
              </p:cNvSpPr>
              <p:nvPr userDrawn="1"/>
            </p:nvSpPr>
            <p:spPr bwMode="auto">
              <a:xfrm>
                <a:off x="5297" y="-1210"/>
                <a:ext cx="93" cy="83"/>
              </a:xfrm>
              <a:custGeom>
                <a:avLst/>
                <a:gdLst>
                  <a:gd name="T0" fmla="*/ 35 w 39"/>
                  <a:gd name="T1" fmla="*/ 13 h 35"/>
                  <a:gd name="T2" fmla="*/ 23 w 39"/>
                  <a:gd name="T3" fmla="*/ 35 h 35"/>
                  <a:gd name="T4" fmla="*/ 0 w 39"/>
                  <a:gd name="T5" fmla="*/ 18 h 35"/>
                  <a:gd name="T6" fmla="*/ 15 w 39"/>
                  <a:gd name="T7" fmla="*/ 3 h 35"/>
                  <a:gd name="T8" fmla="*/ 35 w 39"/>
                  <a:gd name="T9" fmla="*/ 13 h 35"/>
                </a:gdLst>
                <a:ahLst/>
                <a:cxnLst>
                  <a:cxn ang="0">
                    <a:pos x="T0" y="T1"/>
                  </a:cxn>
                  <a:cxn ang="0">
                    <a:pos x="T2" y="T3"/>
                  </a:cxn>
                  <a:cxn ang="0">
                    <a:pos x="T4" y="T5"/>
                  </a:cxn>
                  <a:cxn ang="0">
                    <a:pos x="T6" y="T7"/>
                  </a:cxn>
                  <a:cxn ang="0">
                    <a:pos x="T8" y="T9"/>
                  </a:cxn>
                </a:cxnLst>
                <a:rect l="0" t="0" r="r" b="b"/>
                <a:pathLst>
                  <a:path w="39" h="35">
                    <a:moveTo>
                      <a:pt x="35" y="13"/>
                    </a:moveTo>
                    <a:cubicBezTo>
                      <a:pt x="39" y="24"/>
                      <a:pt x="30" y="31"/>
                      <a:pt x="23" y="35"/>
                    </a:cubicBezTo>
                    <a:cubicBezTo>
                      <a:pt x="13" y="32"/>
                      <a:pt x="0" y="30"/>
                      <a:pt x="0" y="18"/>
                    </a:cubicBezTo>
                    <a:cubicBezTo>
                      <a:pt x="1" y="10"/>
                      <a:pt x="8" y="5"/>
                      <a:pt x="15" y="3"/>
                    </a:cubicBezTo>
                    <a:cubicBezTo>
                      <a:pt x="24" y="0"/>
                      <a:pt x="31" y="7"/>
                      <a:pt x="3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2" name="Freeform 93"/>
              <p:cNvSpPr>
                <a:spLocks/>
              </p:cNvSpPr>
              <p:nvPr userDrawn="1"/>
            </p:nvSpPr>
            <p:spPr bwMode="auto">
              <a:xfrm>
                <a:off x="5423" y="-1205"/>
                <a:ext cx="101" cy="85"/>
              </a:xfrm>
              <a:custGeom>
                <a:avLst/>
                <a:gdLst>
                  <a:gd name="T0" fmla="*/ 33 w 43"/>
                  <a:gd name="T1" fmla="*/ 9 h 36"/>
                  <a:gd name="T2" fmla="*/ 35 w 43"/>
                  <a:gd name="T3" fmla="*/ 26 h 36"/>
                  <a:gd name="T4" fmla="*/ 25 w 43"/>
                  <a:gd name="T5" fmla="*/ 34 h 36"/>
                  <a:gd name="T6" fmla="*/ 2 w 43"/>
                  <a:gd name="T7" fmla="*/ 23 h 36"/>
                  <a:gd name="T8" fmla="*/ 17 w 43"/>
                  <a:gd name="T9" fmla="*/ 2 h 36"/>
                  <a:gd name="T10" fmla="*/ 33 w 43"/>
                  <a:gd name="T11" fmla="*/ 9 h 36"/>
                </a:gdLst>
                <a:ahLst/>
                <a:cxnLst>
                  <a:cxn ang="0">
                    <a:pos x="T0" y="T1"/>
                  </a:cxn>
                  <a:cxn ang="0">
                    <a:pos x="T2" y="T3"/>
                  </a:cxn>
                  <a:cxn ang="0">
                    <a:pos x="T4" y="T5"/>
                  </a:cxn>
                  <a:cxn ang="0">
                    <a:pos x="T6" y="T7"/>
                  </a:cxn>
                  <a:cxn ang="0">
                    <a:pos x="T8" y="T9"/>
                  </a:cxn>
                  <a:cxn ang="0">
                    <a:pos x="T10" y="T11"/>
                  </a:cxn>
                </a:cxnLst>
                <a:rect l="0" t="0" r="r" b="b"/>
                <a:pathLst>
                  <a:path w="43" h="36">
                    <a:moveTo>
                      <a:pt x="33" y="9"/>
                    </a:moveTo>
                    <a:cubicBezTo>
                      <a:pt x="36" y="14"/>
                      <a:pt x="43" y="22"/>
                      <a:pt x="35" y="26"/>
                    </a:cubicBezTo>
                    <a:cubicBezTo>
                      <a:pt x="31" y="29"/>
                      <a:pt x="28" y="30"/>
                      <a:pt x="25" y="34"/>
                    </a:cubicBezTo>
                    <a:cubicBezTo>
                      <a:pt x="15" y="36"/>
                      <a:pt x="5" y="32"/>
                      <a:pt x="2" y="23"/>
                    </a:cubicBezTo>
                    <a:cubicBezTo>
                      <a:pt x="0" y="12"/>
                      <a:pt x="9" y="7"/>
                      <a:pt x="17" y="2"/>
                    </a:cubicBezTo>
                    <a:cubicBezTo>
                      <a:pt x="23" y="0"/>
                      <a:pt x="28" y="5"/>
                      <a:pt x="3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3" name="Freeform 94"/>
              <p:cNvSpPr>
                <a:spLocks/>
              </p:cNvSpPr>
              <p:nvPr userDrawn="1"/>
            </p:nvSpPr>
            <p:spPr bwMode="auto">
              <a:xfrm>
                <a:off x="-156" y="-1196"/>
                <a:ext cx="80" cy="78"/>
              </a:xfrm>
              <a:custGeom>
                <a:avLst/>
                <a:gdLst>
                  <a:gd name="T0" fmla="*/ 34 w 34"/>
                  <a:gd name="T1" fmla="*/ 17 h 33"/>
                  <a:gd name="T2" fmla="*/ 8 w 34"/>
                  <a:gd name="T3" fmla="*/ 29 h 33"/>
                  <a:gd name="T4" fmla="*/ 0 w 34"/>
                  <a:gd name="T5" fmla="*/ 17 h 33"/>
                  <a:gd name="T6" fmla="*/ 11 w 34"/>
                  <a:gd name="T7" fmla="*/ 0 h 33"/>
                  <a:gd name="T8" fmla="*/ 34 w 34"/>
                  <a:gd name="T9" fmla="*/ 17 h 33"/>
                </a:gdLst>
                <a:ahLst/>
                <a:cxnLst>
                  <a:cxn ang="0">
                    <a:pos x="T0" y="T1"/>
                  </a:cxn>
                  <a:cxn ang="0">
                    <a:pos x="T2" y="T3"/>
                  </a:cxn>
                  <a:cxn ang="0">
                    <a:pos x="T4" y="T5"/>
                  </a:cxn>
                  <a:cxn ang="0">
                    <a:pos x="T6" y="T7"/>
                  </a:cxn>
                  <a:cxn ang="0">
                    <a:pos x="T8" y="T9"/>
                  </a:cxn>
                </a:cxnLst>
                <a:rect l="0" t="0" r="r" b="b"/>
                <a:pathLst>
                  <a:path w="34" h="33">
                    <a:moveTo>
                      <a:pt x="34" y="17"/>
                    </a:moveTo>
                    <a:cubicBezTo>
                      <a:pt x="30" y="28"/>
                      <a:pt x="20" y="33"/>
                      <a:pt x="8" y="29"/>
                    </a:cubicBezTo>
                    <a:cubicBezTo>
                      <a:pt x="5" y="26"/>
                      <a:pt x="2" y="21"/>
                      <a:pt x="0" y="17"/>
                    </a:cubicBezTo>
                    <a:cubicBezTo>
                      <a:pt x="1" y="10"/>
                      <a:pt x="3" y="3"/>
                      <a:pt x="11" y="0"/>
                    </a:cubicBezTo>
                    <a:cubicBezTo>
                      <a:pt x="22" y="1"/>
                      <a:pt x="31" y="6"/>
                      <a:pt x="3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4" name="Freeform 95"/>
              <p:cNvSpPr>
                <a:spLocks/>
              </p:cNvSpPr>
              <p:nvPr userDrawn="1"/>
            </p:nvSpPr>
            <p:spPr bwMode="auto">
              <a:xfrm>
                <a:off x="600" y="-1160"/>
                <a:ext cx="87" cy="87"/>
              </a:xfrm>
              <a:custGeom>
                <a:avLst/>
                <a:gdLst>
                  <a:gd name="T0" fmla="*/ 37 w 37"/>
                  <a:gd name="T1" fmla="*/ 18 h 37"/>
                  <a:gd name="T2" fmla="*/ 21 w 37"/>
                  <a:gd name="T3" fmla="*/ 36 h 37"/>
                  <a:gd name="T4" fmla="*/ 0 w 37"/>
                  <a:gd name="T5" fmla="*/ 23 h 37"/>
                  <a:gd name="T6" fmla="*/ 11 w 37"/>
                  <a:gd name="T7" fmla="*/ 4 h 37"/>
                  <a:gd name="T8" fmla="*/ 37 w 37"/>
                  <a:gd name="T9" fmla="*/ 18 h 37"/>
                </a:gdLst>
                <a:ahLst/>
                <a:cxnLst>
                  <a:cxn ang="0">
                    <a:pos x="T0" y="T1"/>
                  </a:cxn>
                  <a:cxn ang="0">
                    <a:pos x="T2" y="T3"/>
                  </a:cxn>
                  <a:cxn ang="0">
                    <a:pos x="T4" y="T5"/>
                  </a:cxn>
                  <a:cxn ang="0">
                    <a:pos x="T6" y="T7"/>
                  </a:cxn>
                  <a:cxn ang="0">
                    <a:pos x="T8" y="T9"/>
                  </a:cxn>
                </a:cxnLst>
                <a:rect l="0" t="0" r="r" b="b"/>
                <a:pathLst>
                  <a:path w="37" h="37">
                    <a:moveTo>
                      <a:pt x="37" y="18"/>
                    </a:moveTo>
                    <a:cubicBezTo>
                      <a:pt x="36" y="26"/>
                      <a:pt x="28" y="33"/>
                      <a:pt x="21" y="36"/>
                    </a:cubicBezTo>
                    <a:cubicBezTo>
                      <a:pt x="11" y="37"/>
                      <a:pt x="5" y="30"/>
                      <a:pt x="0" y="23"/>
                    </a:cubicBezTo>
                    <a:cubicBezTo>
                      <a:pt x="0" y="15"/>
                      <a:pt x="4" y="5"/>
                      <a:pt x="11" y="4"/>
                    </a:cubicBezTo>
                    <a:cubicBezTo>
                      <a:pt x="22" y="0"/>
                      <a:pt x="34" y="7"/>
                      <a:pt x="3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5" name="Freeform 96"/>
              <p:cNvSpPr>
                <a:spLocks/>
              </p:cNvSpPr>
              <p:nvPr userDrawn="1"/>
            </p:nvSpPr>
            <p:spPr bwMode="auto">
              <a:xfrm>
                <a:off x="475" y="-1153"/>
                <a:ext cx="92" cy="87"/>
              </a:xfrm>
              <a:custGeom>
                <a:avLst/>
                <a:gdLst>
                  <a:gd name="T0" fmla="*/ 34 w 39"/>
                  <a:gd name="T1" fmla="*/ 8 h 37"/>
                  <a:gd name="T2" fmla="*/ 37 w 39"/>
                  <a:gd name="T3" fmla="*/ 24 h 37"/>
                  <a:gd name="T4" fmla="*/ 13 w 39"/>
                  <a:gd name="T5" fmla="*/ 32 h 37"/>
                  <a:gd name="T6" fmla="*/ 2 w 39"/>
                  <a:gd name="T7" fmla="*/ 13 h 37"/>
                  <a:gd name="T8" fmla="*/ 16 w 39"/>
                  <a:gd name="T9" fmla="*/ 2 h 37"/>
                  <a:gd name="T10" fmla="*/ 34 w 39"/>
                  <a:gd name="T11" fmla="*/ 8 h 37"/>
                </a:gdLst>
                <a:ahLst/>
                <a:cxnLst>
                  <a:cxn ang="0">
                    <a:pos x="T0" y="T1"/>
                  </a:cxn>
                  <a:cxn ang="0">
                    <a:pos x="T2" y="T3"/>
                  </a:cxn>
                  <a:cxn ang="0">
                    <a:pos x="T4" y="T5"/>
                  </a:cxn>
                  <a:cxn ang="0">
                    <a:pos x="T6" y="T7"/>
                  </a:cxn>
                  <a:cxn ang="0">
                    <a:pos x="T8" y="T9"/>
                  </a:cxn>
                  <a:cxn ang="0">
                    <a:pos x="T10" y="T11"/>
                  </a:cxn>
                </a:cxnLst>
                <a:rect l="0" t="0" r="r" b="b"/>
                <a:pathLst>
                  <a:path w="39" h="37">
                    <a:moveTo>
                      <a:pt x="34" y="8"/>
                    </a:moveTo>
                    <a:cubicBezTo>
                      <a:pt x="37" y="11"/>
                      <a:pt x="39" y="19"/>
                      <a:pt x="37" y="24"/>
                    </a:cubicBezTo>
                    <a:cubicBezTo>
                      <a:pt x="31" y="29"/>
                      <a:pt x="22" y="37"/>
                      <a:pt x="13" y="32"/>
                    </a:cubicBezTo>
                    <a:cubicBezTo>
                      <a:pt x="7" y="27"/>
                      <a:pt x="0" y="23"/>
                      <a:pt x="2" y="13"/>
                    </a:cubicBezTo>
                    <a:cubicBezTo>
                      <a:pt x="6" y="9"/>
                      <a:pt x="11" y="3"/>
                      <a:pt x="16" y="2"/>
                    </a:cubicBezTo>
                    <a:cubicBezTo>
                      <a:pt x="24" y="0"/>
                      <a:pt x="28" y="4"/>
                      <a:pt x="3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6" name="Freeform 97"/>
              <p:cNvSpPr>
                <a:spLocks/>
              </p:cNvSpPr>
              <p:nvPr userDrawn="1"/>
            </p:nvSpPr>
            <p:spPr bwMode="auto">
              <a:xfrm>
                <a:off x="5753" y="-1139"/>
                <a:ext cx="95" cy="83"/>
              </a:xfrm>
              <a:custGeom>
                <a:avLst/>
                <a:gdLst>
                  <a:gd name="T0" fmla="*/ 40 w 40"/>
                  <a:gd name="T1" fmla="*/ 14 h 35"/>
                  <a:gd name="T2" fmla="*/ 27 w 40"/>
                  <a:gd name="T3" fmla="*/ 32 h 35"/>
                  <a:gd name="T4" fmla="*/ 6 w 40"/>
                  <a:gd name="T5" fmla="*/ 27 h 35"/>
                  <a:gd name="T6" fmla="*/ 2 w 40"/>
                  <a:gd name="T7" fmla="*/ 13 h 35"/>
                  <a:gd name="T8" fmla="*/ 21 w 40"/>
                  <a:gd name="T9" fmla="*/ 0 h 35"/>
                  <a:gd name="T10" fmla="*/ 40 w 40"/>
                  <a:gd name="T11" fmla="*/ 14 h 35"/>
                </a:gdLst>
                <a:ahLst/>
                <a:cxnLst>
                  <a:cxn ang="0">
                    <a:pos x="T0" y="T1"/>
                  </a:cxn>
                  <a:cxn ang="0">
                    <a:pos x="T2" y="T3"/>
                  </a:cxn>
                  <a:cxn ang="0">
                    <a:pos x="T4" y="T5"/>
                  </a:cxn>
                  <a:cxn ang="0">
                    <a:pos x="T6" y="T7"/>
                  </a:cxn>
                  <a:cxn ang="0">
                    <a:pos x="T8" y="T9"/>
                  </a:cxn>
                  <a:cxn ang="0">
                    <a:pos x="T10" y="T11"/>
                  </a:cxn>
                </a:cxnLst>
                <a:rect l="0" t="0" r="r" b="b"/>
                <a:pathLst>
                  <a:path w="40" h="35">
                    <a:moveTo>
                      <a:pt x="40" y="14"/>
                    </a:moveTo>
                    <a:cubicBezTo>
                      <a:pt x="40" y="22"/>
                      <a:pt x="32" y="29"/>
                      <a:pt x="27" y="32"/>
                    </a:cubicBezTo>
                    <a:cubicBezTo>
                      <a:pt x="20" y="35"/>
                      <a:pt x="11" y="33"/>
                      <a:pt x="6" y="27"/>
                    </a:cubicBezTo>
                    <a:cubicBezTo>
                      <a:pt x="0" y="26"/>
                      <a:pt x="2" y="18"/>
                      <a:pt x="2" y="13"/>
                    </a:cubicBezTo>
                    <a:cubicBezTo>
                      <a:pt x="7" y="6"/>
                      <a:pt x="14" y="2"/>
                      <a:pt x="21" y="0"/>
                    </a:cubicBezTo>
                    <a:cubicBezTo>
                      <a:pt x="29" y="2"/>
                      <a:pt x="35" y="8"/>
                      <a:pt x="4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7" name="Freeform 98"/>
              <p:cNvSpPr>
                <a:spLocks/>
              </p:cNvSpPr>
              <p:nvPr userDrawn="1"/>
            </p:nvSpPr>
            <p:spPr bwMode="auto">
              <a:xfrm>
                <a:off x="5912" y="-1120"/>
                <a:ext cx="80" cy="76"/>
              </a:xfrm>
              <a:custGeom>
                <a:avLst/>
                <a:gdLst>
                  <a:gd name="T0" fmla="*/ 34 w 34"/>
                  <a:gd name="T1" fmla="*/ 15 h 32"/>
                  <a:gd name="T2" fmla="*/ 16 w 34"/>
                  <a:gd name="T3" fmla="*/ 32 h 32"/>
                  <a:gd name="T4" fmla="*/ 2 w 34"/>
                  <a:gd name="T5" fmla="*/ 20 h 32"/>
                  <a:gd name="T6" fmla="*/ 10 w 34"/>
                  <a:gd name="T7" fmla="*/ 5 h 32"/>
                  <a:gd name="T8" fmla="*/ 34 w 34"/>
                  <a:gd name="T9" fmla="*/ 15 h 32"/>
                </a:gdLst>
                <a:ahLst/>
                <a:cxnLst>
                  <a:cxn ang="0">
                    <a:pos x="T0" y="T1"/>
                  </a:cxn>
                  <a:cxn ang="0">
                    <a:pos x="T2" y="T3"/>
                  </a:cxn>
                  <a:cxn ang="0">
                    <a:pos x="T4" y="T5"/>
                  </a:cxn>
                  <a:cxn ang="0">
                    <a:pos x="T6" y="T7"/>
                  </a:cxn>
                  <a:cxn ang="0">
                    <a:pos x="T8" y="T9"/>
                  </a:cxn>
                </a:cxnLst>
                <a:rect l="0" t="0" r="r" b="b"/>
                <a:pathLst>
                  <a:path w="34" h="32">
                    <a:moveTo>
                      <a:pt x="34" y="15"/>
                    </a:moveTo>
                    <a:cubicBezTo>
                      <a:pt x="31" y="23"/>
                      <a:pt x="25" y="31"/>
                      <a:pt x="16" y="32"/>
                    </a:cubicBezTo>
                    <a:cubicBezTo>
                      <a:pt x="10" y="31"/>
                      <a:pt x="0" y="29"/>
                      <a:pt x="2" y="20"/>
                    </a:cubicBezTo>
                    <a:cubicBezTo>
                      <a:pt x="2" y="14"/>
                      <a:pt x="6" y="7"/>
                      <a:pt x="10" y="5"/>
                    </a:cubicBezTo>
                    <a:cubicBezTo>
                      <a:pt x="20" y="0"/>
                      <a:pt x="31" y="5"/>
                      <a:pt x="3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8" name="Freeform 99"/>
              <p:cNvSpPr>
                <a:spLocks/>
              </p:cNvSpPr>
              <p:nvPr userDrawn="1"/>
            </p:nvSpPr>
            <p:spPr bwMode="auto">
              <a:xfrm>
                <a:off x="92" y="-1080"/>
                <a:ext cx="94" cy="90"/>
              </a:xfrm>
              <a:custGeom>
                <a:avLst/>
                <a:gdLst>
                  <a:gd name="T0" fmla="*/ 38 w 40"/>
                  <a:gd name="T1" fmla="*/ 11 h 38"/>
                  <a:gd name="T2" fmla="*/ 27 w 40"/>
                  <a:gd name="T3" fmla="*/ 34 h 38"/>
                  <a:gd name="T4" fmla="*/ 9 w 40"/>
                  <a:gd name="T5" fmla="*/ 30 h 38"/>
                  <a:gd name="T6" fmla="*/ 4 w 40"/>
                  <a:gd name="T7" fmla="*/ 10 h 38"/>
                  <a:gd name="T8" fmla="*/ 20 w 40"/>
                  <a:gd name="T9" fmla="*/ 0 h 38"/>
                  <a:gd name="T10" fmla="*/ 38 w 40"/>
                  <a:gd name="T11" fmla="*/ 11 h 38"/>
                </a:gdLst>
                <a:ahLst/>
                <a:cxnLst>
                  <a:cxn ang="0">
                    <a:pos x="T0" y="T1"/>
                  </a:cxn>
                  <a:cxn ang="0">
                    <a:pos x="T2" y="T3"/>
                  </a:cxn>
                  <a:cxn ang="0">
                    <a:pos x="T4" y="T5"/>
                  </a:cxn>
                  <a:cxn ang="0">
                    <a:pos x="T6" y="T7"/>
                  </a:cxn>
                  <a:cxn ang="0">
                    <a:pos x="T8" y="T9"/>
                  </a:cxn>
                  <a:cxn ang="0">
                    <a:pos x="T10" y="T11"/>
                  </a:cxn>
                </a:cxnLst>
                <a:rect l="0" t="0" r="r" b="b"/>
                <a:pathLst>
                  <a:path w="40" h="38">
                    <a:moveTo>
                      <a:pt x="38" y="11"/>
                    </a:moveTo>
                    <a:cubicBezTo>
                      <a:pt x="40" y="23"/>
                      <a:pt x="36" y="30"/>
                      <a:pt x="27" y="34"/>
                    </a:cubicBezTo>
                    <a:cubicBezTo>
                      <a:pt x="20" y="38"/>
                      <a:pt x="13" y="33"/>
                      <a:pt x="9" y="30"/>
                    </a:cubicBezTo>
                    <a:cubicBezTo>
                      <a:pt x="4" y="25"/>
                      <a:pt x="0" y="17"/>
                      <a:pt x="4" y="10"/>
                    </a:cubicBezTo>
                    <a:cubicBezTo>
                      <a:pt x="6" y="1"/>
                      <a:pt x="14" y="3"/>
                      <a:pt x="20" y="0"/>
                    </a:cubicBezTo>
                    <a:cubicBezTo>
                      <a:pt x="29" y="1"/>
                      <a:pt x="33" y="4"/>
                      <a:pt x="3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9" name="Freeform 100"/>
              <p:cNvSpPr>
                <a:spLocks/>
              </p:cNvSpPr>
              <p:nvPr userDrawn="1"/>
            </p:nvSpPr>
            <p:spPr bwMode="auto">
              <a:xfrm>
                <a:off x="201" y="-1077"/>
                <a:ext cx="99" cy="97"/>
              </a:xfrm>
              <a:custGeom>
                <a:avLst/>
                <a:gdLst>
                  <a:gd name="T0" fmla="*/ 39 w 42"/>
                  <a:gd name="T1" fmla="*/ 19 h 41"/>
                  <a:gd name="T2" fmla="*/ 32 w 42"/>
                  <a:gd name="T3" fmla="*/ 35 h 41"/>
                  <a:gd name="T4" fmla="*/ 14 w 42"/>
                  <a:gd name="T5" fmla="*/ 37 h 41"/>
                  <a:gd name="T6" fmla="*/ 7 w 42"/>
                  <a:gd name="T7" fmla="*/ 14 h 41"/>
                  <a:gd name="T8" fmla="*/ 39 w 42"/>
                  <a:gd name="T9" fmla="*/ 19 h 41"/>
                </a:gdLst>
                <a:ahLst/>
                <a:cxnLst>
                  <a:cxn ang="0">
                    <a:pos x="T0" y="T1"/>
                  </a:cxn>
                  <a:cxn ang="0">
                    <a:pos x="T2" y="T3"/>
                  </a:cxn>
                  <a:cxn ang="0">
                    <a:pos x="T4" y="T5"/>
                  </a:cxn>
                  <a:cxn ang="0">
                    <a:pos x="T6" y="T7"/>
                  </a:cxn>
                  <a:cxn ang="0">
                    <a:pos x="T8" y="T9"/>
                  </a:cxn>
                </a:cxnLst>
                <a:rect l="0" t="0" r="r" b="b"/>
                <a:pathLst>
                  <a:path w="42" h="41">
                    <a:moveTo>
                      <a:pt x="39" y="19"/>
                    </a:moveTo>
                    <a:cubicBezTo>
                      <a:pt x="42" y="27"/>
                      <a:pt x="34" y="29"/>
                      <a:pt x="32" y="35"/>
                    </a:cubicBezTo>
                    <a:cubicBezTo>
                      <a:pt x="27" y="38"/>
                      <a:pt x="20" y="41"/>
                      <a:pt x="14" y="37"/>
                    </a:cubicBezTo>
                    <a:cubicBezTo>
                      <a:pt x="8" y="31"/>
                      <a:pt x="0" y="23"/>
                      <a:pt x="7" y="14"/>
                    </a:cubicBezTo>
                    <a:cubicBezTo>
                      <a:pt x="14" y="0"/>
                      <a:pt x="35" y="7"/>
                      <a:pt x="39"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0" name="Freeform 101"/>
              <p:cNvSpPr>
                <a:spLocks/>
              </p:cNvSpPr>
              <p:nvPr userDrawn="1"/>
            </p:nvSpPr>
            <p:spPr bwMode="auto">
              <a:xfrm>
                <a:off x="5635" y="-1066"/>
                <a:ext cx="81" cy="78"/>
              </a:xfrm>
              <a:custGeom>
                <a:avLst/>
                <a:gdLst>
                  <a:gd name="T0" fmla="*/ 33 w 34"/>
                  <a:gd name="T1" fmla="*/ 9 h 33"/>
                  <a:gd name="T2" fmla="*/ 20 w 34"/>
                  <a:gd name="T3" fmla="*/ 31 h 33"/>
                  <a:gd name="T4" fmla="*/ 1 w 34"/>
                  <a:gd name="T5" fmla="*/ 20 h 33"/>
                  <a:gd name="T6" fmla="*/ 11 w 34"/>
                  <a:gd name="T7" fmla="*/ 1 h 33"/>
                  <a:gd name="T8" fmla="*/ 33 w 34"/>
                  <a:gd name="T9" fmla="*/ 9 h 33"/>
                </a:gdLst>
                <a:ahLst/>
                <a:cxnLst>
                  <a:cxn ang="0">
                    <a:pos x="T0" y="T1"/>
                  </a:cxn>
                  <a:cxn ang="0">
                    <a:pos x="T2" y="T3"/>
                  </a:cxn>
                  <a:cxn ang="0">
                    <a:pos x="T4" y="T5"/>
                  </a:cxn>
                  <a:cxn ang="0">
                    <a:pos x="T6" y="T7"/>
                  </a:cxn>
                  <a:cxn ang="0">
                    <a:pos x="T8" y="T9"/>
                  </a:cxn>
                </a:cxnLst>
                <a:rect l="0" t="0" r="r" b="b"/>
                <a:pathLst>
                  <a:path w="34" h="33">
                    <a:moveTo>
                      <a:pt x="33" y="9"/>
                    </a:moveTo>
                    <a:cubicBezTo>
                      <a:pt x="34" y="19"/>
                      <a:pt x="26" y="25"/>
                      <a:pt x="20" y="31"/>
                    </a:cubicBezTo>
                    <a:cubicBezTo>
                      <a:pt x="11" y="33"/>
                      <a:pt x="2" y="27"/>
                      <a:pt x="1" y="20"/>
                    </a:cubicBezTo>
                    <a:cubicBezTo>
                      <a:pt x="0" y="12"/>
                      <a:pt x="4" y="6"/>
                      <a:pt x="11" y="1"/>
                    </a:cubicBezTo>
                    <a:cubicBezTo>
                      <a:pt x="20" y="0"/>
                      <a:pt x="28" y="1"/>
                      <a:pt x="3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1" name="Freeform 102"/>
              <p:cNvSpPr>
                <a:spLocks/>
              </p:cNvSpPr>
              <p:nvPr userDrawn="1"/>
            </p:nvSpPr>
            <p:spPr bwMode="auto">
              <a:xfrm>
                <a:off x="5805" y="-1040"/>
                <a:ext cx="95" cy="95"/>
              </a:xfrm>
              <a:custGeom>
                <a:avLst/>
                <a:gdLst>
                  <a:gd name="T0" fmla="*/ 40 w 40"/>
                  <a:gd name="T1" fmla="*/ 13 h 40"/>
                  <a:gd name="T2" fmla="*/ 29 w 40"/>
                  <a:gd name="T3" fmla="*/ 38 h 40"/>
                  <a:gd name="T4" fmla="*/ 6 w 40"/>
                  <a:gd name="T5" fmla="*/ 34 h 40"/>
                  <a:gd name="T6" fmla="*/ 2 w 40"/>
                  <a:gd name="T7" fmla="*/ 13 h 40"/>
                  <a:gd name="T8" fmla="*/ 26 w 40"/>
                  <a:gd name="T9" fmla="*/ 2 h 40"/>
                  <a:gd name="T10" fmla="*/ 40 w 40"/>
                  <a:gd name="T11" fmla="*/ 13 h 40"/>
                </a:gdLst>
                <a:ahLst/>
                <a:cxnLst>
                  <a:cxn ang="0">
                    <a:pos x="T0" y="T1"/>
                  </a:cxn>
                  <a:cxn ang="0">
                    <a:pos x="T2" y="T3"/>
                  </a:cxn>
                  <a:cxn ang="0">
                    <a:pos x="T4" y="T5"/>
                  </a:cxn>
                  <a:cxn ang="0">
                    <a:pos x="T6" y="T7"/>
                  </a:cxn>
                  <a:cxn ang="0">
                    <a:pos x="T8" y="T9"/>
                  </a:cxn>
                  <a:cxn ang="0">
                    <a:pos x="T10" y="T11"/>
                  </a:cxn>
                </a:cxnLst>
                <a:rect l="0" t="0" r="r" b="b"/>
                <a:pathLst>
                  <a:path w="40" h="40">
                    <a:moveTo>
                      <a:pt x="40" y="13"/>
                    </a:moveTo>
                    <a:cubicBezTo>
                      <a:pt x="38" y="22"/>
                      <a:pt x="39" y="32"/>
                      <a:pt x="29" y="38"/>
                    </a:cubicBezTo>
                    <a:cubicBezTo>
                      <a:pt x="22" y="40"/>
                      <a:pt x="12" y="39"/>
                      <a:pt x="6" y="34"/>
                    </a:cubicBezTo>
                    <a:cubicBezTo>
                      <a:pt x="1" y="29"/>
                      <a:pt x="0" y="20"/>
                      <a:pt x="2" y="13"/>
                    </a:cubicBezTo>
                    <a:cubicBezTo>
                      <a:pt x="7" y="6"/>
                      <a:pt x="16" y="0"/>
                      <a:pt x="26" y="2"/>
                    </a:cubicBezTo>
                    <a:cubicBezTo>
                      <a:pt x="32" y="6"/>
                      <a:pt x="34" y="11"/>
                      <a:pt x="4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2" name="Freeform 103"/>
              <p:cNvSpPr>
                <a:spLocks/>
              </p:cNvSpPr>
              <p:nvPr userDrawn="1"/>
            </p:nvSpPr>
            <p:spPr bwMode="auto">
              <a:xfrm>
                <a:off x="16" y="-1014"/>
                <a:ext cx="90" cy="95"/>
              </a:xfrm>
              <a:custGeom>
                <a:avLst/>
                <a:gdLst>
                  <a:gd name="T0" fmla="*/ 34 w 38"/>
                  <a:gd name="T1" fmla="*/ 23 h 40"/>
                  <a:gd name="T2" fmla="*/ 26 w 38"/>
                  <a:gd name="T3" fmla="*/ 36 h 40"/>
                  <a:gd name="T4" fmla="*/ 7 w 38"/>
                  <a:gd name="T5" fmla="*/ 34 h 40"/>
                  <a:gd name="T6" fmla="*/ 4 w 38"/>
                  <a:gd name="T7" fmla="*/ 16 h 40"/>
                  <a:gd name="T8" fmla="*/ 34 w 38"/>
                  <a:gd name="T9" fmla="*/ 23 h 40"/>
                </a:gdLst>
                <a:ahLst/>
                <a:cxnLst>
                  <a:cxn ang="0">
                    <a:pos x="T0" y="T1"/>
                  </a:cxn>
                  <a:cxn ang="0">
                    <a:pos x="T2" y="T3"/>
                  </a:cxn>
                  <a:cxn ang="0">
                    <a:pos x="T4" y="T5"/>
                  </a:cxn>
                  <a:cxn ang="0">
                    <a:pos x="T6" y="T7"/>
                  </a:cxn>
                  <a:cxn ang="0">
                    <a:pos x="T8" y="T9"/>
                  </a:cxn>
                </a:cxnLst>
                <a:rect l="0" t="0" r="r" b="b"/>
                <a:pathLst>
                  <a:path w="38" h="40">
                    <a:moveTo>
                      <a:pt x="34" y="23"/>
                    </a:moveTo>
                    <a:cubicBezTo>
                      <a:pt x="38" y="31"/>
                      <a:pt x="29" y="32"/>
                      <a:pt x="26" y="36"/>
                    </a:cubicBezTo>
                    <a:cubicBezTo>
                      <a:pt x="19" y="40"/>
                      <a:pt x="13" y="37"/>
                      <a:pt x="7" y="34"/>
                    </a:cubicBezTo>
                    <a:cubicBezTo>
                      <a:pt x="0" y="31"/>
                      <a:pt x="3" y="21"/>
                      <a:pt x="4" y="16"/>
                    </a:cubicBezTo>
                    <a:cubicBezTo>
                      <a:pt x="13" y="0"/>
                      <a:pt x="30" y="11"/>
                      <a:pt x="3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3" name="Freeform 104"/>
              <p:cNvSpPr>
                <a:spLocks/>
              </p:cNvSpPr>
              <p:nvPr userDrawn="1"/>
            </p:nvSpPr>
            <p:spPr bwMode="auto">
              <a:xfrm>
                <a:off x="5484" y="-990"/>
                <a:ext cx="281" cy="128"/>
              </a:xfrm>
              <a:custGeom>
                <a:avLst/>
                <a:gdLst>
                  <a:gd name="T0" fmla="*/ 115 w 119"/>
                  <a:gd name="T1" fmla="*/ 31 h 54"/>
                  <a:gd name="T2" fmla="*/ 116 w 119"/>
                  <a:gd name="T3" fmla="*/ 40 h 54"/>
                  <a:gd name="T4" fmla="*/ 39 w 119"/>
                  <a:gd name="T5" fmla="*/ 36 h 54"/>
                  <a:gd name="T6" fmla="*/ 0 w 119"/>
                  <a:gd name="T7" fmla="*/ 15 h 54"/>
                  <a:gd name="T8" fmla="*/ 35 w 119"/>
                  <a:gd name="T9" fmla="*/ 0 h 54"/>
                  <a:gd name="T10" fmla="*/ 115 w 119"/>
                  <a:gd name="T11" fmla="*/ 31 h 54"/>
                </a:gdLst>
                <a:ahLst/>
                <a:cxnLst>
                  <a:cxn ang="0">
                    <a:pos x="T0" y="T1"/>
                  </a:cxn>
                  <a:cxn ang="0">
                    <a:pos x="T2" y="T3"/>
                  </a:cxn>
                  <a:cxn ang="0">
                    <a:pos x="T4" y="T5"/>
                  </a:cxn>
                  <a:cxn ang="0">
                    <a:pos x="T6" y="T7"/>
                  </a:cxn>
                  <a:cxn ang="0">
                    <a:pos x="T8" y="T9"/>
                  </a:cxn>
                  <a:cxn ang="0">
                    <a:pos x="T10" y="T11"/>
                  </a:cxn>
                </a:cxnLst>
                <a:rect l="0" t="0" r="r" b="b"/>
                <a:pathLst>
                  <a:path w="119" h="54">
                    <a:moveTo>
                      <a:pt x="115" y="31"/>
                    </a:moveTo>
                    <a:cubicBezTo>
                      <a:pt x="119" y="32"/>
                      <a:pt x="117" y="38"/>
                      <a:pt x="116" y="40"/>
                    </a:cubicBezTo>
                    <a:cubicBezTo>
                      <a:pt x="93" y="51"/>
                      <a:pt x="59" y="54"/>
                      <a:pt x="39" y="36"/>
                    </a:cubicBezTo>
                    <a:cubicBezTo>
                      <a:pt x="27" y="26"/>
                      <a:pt x="13" y="22"/>
                      <a:pt x="0" y="15"/>
                    </a:cubicBezTo>
                    <a:cubicBezTo>
                      <a:pt x="5" y="2"/>
                      <a:pt x="22" y="3"/>
                      <a:pt x="35" y="0"/>
                    </a:cubicBezTo>
                    <a:cubicBezTo>
                      <a:pt x="63" y="4"/>
                      <a:pt x="85" y="30"/>
                      <a:pt x="115"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4" name="Freeform 105"/>
              <p:cNvSpPr>
                <a:spLocks/>
              </p:cNvSpPr>
              <p:nvPr userDrawn="1"/>
            </p:nvSpPr>
            <p:spPr bwMode="auto">
              <a:xfrm>
                <a:off x="123" y="-976"/>
                <a:ext cx="87" cy="92"/>
              </a:xfrm>
              <a:custGeom>
                <a:avLst/>
                <a:gdLst>
                  <a:gd name="T0" fmla="*/ 35 w 37"/>
                  <a:gd name="T1" fmla="*/ 16 h 39"/>
                  <a:gd name="T2" fmla="*/ 29 w 37"/>
                  <a:gd name="T3" fmla="*/ 33 h 39"/>
                  <a:gd name="T4" fmla="*/ 13 w 37"/>
                  <a:gd name="T5" fmla="*/ 35 h 39"/>
                  <a:gd name="T6" fmla="*/ 6 w 37"/>
                  <a:gd name="T7" fmla="*/ 11 h 39"/>
                  <a:gd name="T8" fmla="*/ 35 w 37"/>
                  <a:gd name="T9" fmla="*/ 16 h 39"/>
                </a:gdLst>
                <a:ahLst/>
                <a:cxnLst>
                  <a:cxn ang="0">
                    <a:pos x="T0" y="T1"/>
                  </a:cxn>
                  <a:cxn ang="0">
                    <a:pos x="T2" y="T3"/>
                  </a:cxn>
                  <a:cxn ang="0">
                    <a:pos x="T4" y="T5"/>
                  </a:cxn>
                  <a:cxn ang="0">
                    <a:pos x="T6" y="T7"/>
                  </a:cxn>
                  <a:cxn ang="0">
                    <a:pos x="T8" y="T9"/>
                  </a:cxn>
                </a:cxnLst>
                <a:rect l="0" t="0" r="r" b="b"/>
                <a:pathLst>
                  <a:path w="37" h="39">
                    <a:moveTo>
                      <a:pt x="35" y="16"/>
                    </a:moveTo>
                    <a:cubicBezTo>
                      <a:pt x="37" y="24"/>
                      <a:pt x="31" y="27"/>
                      <a:pt x="29" y="33"/>
                    </a:cubicBezTo>
                    <a:cubicBezTo>
                      <a:pt x="25" y="39"/>
                      <a:pt x="18" y="37"/>
                      <a:pt x="13" y="35"/>
                    </a:cubicBezTo>
                    <a:cubicBezTo>
                      <a:pt x="4" y="29"/>
                      <a:pt x="0" y="18"/>
                      <a:pt x="6" y="11"/>
                    </a:cubicBezTo>
                    <a:cubicBezTo>
                      <a:pt x="17" y="0"/>
                      <a:pt x="29" y="6"/>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5" name="Freeform 106"/>
              <p:cNvSpPr>
                <a:spLocks/>
              </p:cNvSpPr>
              <p:nvPr userDrawn="1"/>
            </p:nvSpPr>
            <p:spPr bwMode="auto">
              <a:xfrm>
                <a:off x="307" y="-966"/>
                <a:ext cx="106" cy="101"/>
              </a:xfrm>
              <a:custGeom>
                <a:avLst/>
                <a:gdLst>
                  <a:gd name="T0" fmla="*/ 41 w 45"/>
                  <a:gd name="T1" fmla="*/ 18 h 43"/>
                  <a:gd name="T2" fmla="*/ 32 w 45"/>
                  <a:gd name="T3" fmla="*/ 40 h 43"/>
                  <a:gd name="T4" fmla="*/ 14 w 45"/>
                  <a:gd name="T5" fmla="*/ 37 h 43"/>
                  <a:gd name="T6" fmla="*/ 9 w 45"/>
                  <a:gd name="T7" fmla="*/ 14 h 43"/>
                  <a:gd name="T8" fmla="*/ 41 w 45"/>
                  <a:gd name="T9" fmla="*/ 18 h 43"/>
                </a:gdLst>
                <a:ahLst/>
                <a:cxnLst>
                  <a:cxn ang="0">
                    <a:pos x="T0" y="T1"/>
                  </a:cxn>
                  <a:cxn ang="0">
                    <a:pos x="T2" y="T3"/>
                  </a:cxn>
                  <a:cxn ang="0">
                    <a:pos x="T4" y="T5"/>
                  </a:cxn>
                  <a:cxn ang="0">
                    <a:pos x="T6" y="T7"/>
                  </a:cxn>
                  <a:cxn ang="0">
                    <a:pos x="T8" y="T9"/>
                  </a:cxn>
                </a:cxnLst>
                <a:rect l="0" t="0" r="r" b="b"/>
                <a:pathLst>
                  <a:path w="45" h="43">
                    <a:moveTo>
                      <a:pt x="41" y="18"/>
                    </a:moveTo>
                    <a:cubicBezTo>
                      <a:pt x="45" y="27"/>
                      <a:pt x="39" y="35"/>
                      <a:pt x="32" y="40"/>
                    </a:cubicBezTo>
                    <a:cubicBezTo>
                      <a:pt x="25" y="43"/>
                      <a:pt x="19" y="38"/>
                      <a:pt x="14" y="37"/>
                    </a:cubicBezTo>
                    <a:cubicBezTo>
                      <a:pt x="9" y="30"/>
                      <a:pt x="0" y="22"/>
                      <a:pt x="9" y="14"/>
                    </a:cubicBezTo>
                    <a:cubicBezTo>
                      <a:pt x="17" y="0"/>
                      <a:pt x="35" y="8"/>
                      <a:pt x="4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6" name="Freeform 107"/>
              <p:cNvSpPr>
                <a:spLocks/>
              </p:cNvSpPr>
              <p:nvPr userDrawn="1"/>
            </p:nvSpPr>
            <p:spPr bwMode="auto">
              <a:xfrm>
                <a:off x="2677" y="-893"/>
                <a:ext cx="350" cy="470"/>
              </a:xfrm>
              <a:custGeom>
                <a:avLst/>
                <a:gdLst>
                  <a:gd name="T0" fmla="*/ 148 w 148"/>
                  <a:gd name="T1" fmla="*/ 28 h 199"/>
                  <a:gd name="T2" fmla="*/ 119 w 148"/>
                  <a:gd name="T3" fmla="*/ 51 h 199"/>
                  <a:gd name="T4" fmla="*/ 138 w 148"/>
                  <a:gd name="T5" fmla="*/ 105 h 199"/>
                  <a:gd name="T6" fmla="*/ 142 w 148"/>
                  <a:gd name="T7" fmla="*/ 154 h 199"/>
                  <a:gd name="T8" fmla="*/ 106 w 148"/>
                  <a:gd name="T9" fmla="*/ 185 h 199"/>
                  <a:gd name="T10" fmla="*/ 25 w 148"/>
                  <a:gd name="T11" fmla="*/ 165 h 199"/>
                  <a:gd name="T12" fmla="*/ 10 w 148"/>
                  <a:gd name="T13" fmla="*/ 119 h 199"/>
                  <a:gd name="T14" fmla="*/ 19 w 148"/>
                  <a:gd name="T15" fmla="*/ 115 h 199"/>
                  <a:gd name="T16" fmla="*/ 13 w 148"/>
                  <a:gd name="T17" fmla="*/ 98 h 199"/>
                  <a:gd name="T18" fmla="*/ 26 w 148"/>
                  <a:gd name="T19" fmla="*/ 63 h 199"/>
                  <a:gd name="T20" fmla="*/ 103 w 148"/>
                  <a:gd name="T21" fmla="*/ 103 h 199"/>
                  <a:gd name="T22" fmla="*/ 117 w 148"/>
                  <a:gd name="T23" fmla="*/ 115 h 199"/>
                  <a:gd name="T24" fmla="*/ 98 w 148"/>
                  <a:gd name="T25" fmla="*/ 45 h 199"/>
                  <a:gd name="T26" fmla="*/ 109 w 148"/>
                  <a:gd name="T27" fmla="*/ 13 h 199"/>
                  <a:gd name="T28" fmla="*/ 148 w 148"/>
                  <a:gd name="T29" fmla="*/ 2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99">
                    <a:moveTo>
                      <a:pt x="148" y="28"/>
                    </a:moveTo>
                    <a:cubicBezTo>
                      <a:pt x="147" y="47"/>
                      <a:pt x="115" y="25"/>
                      <a:pt x="119" y="51"/>
                    </a:cubicBezTo>
                    <a:cubicBezTo>
                      <a:pt x="124" y="70"/>
                      <a:pt x="128" y="92"/>
                      <a:pt x="138" y="105"/>
                    </a:cubicBezTo>
                    <a:cubicBezTo>
                      <a:pt x="148" y="118"/>
                      <a:pt x="143" y="138"/>
                      <a:pt x="142" y="154"/>
                    </a:cubicBezTo>
                    <a:cubicBezTo>
                      <a:pt x="134" y="168"/>
                      <a:pt x="120" y="178"/>
                      <a:pt x="106" y="185"/>
                    </a:cubicBezTo>
                    <a:cubicBezTo>
                      <a:pt x="78" y="183"/>
                      <a:pt x="38" y="199"/>
                      <a:pt x="25" y="165"/>
                    </a:cubicBezTo>
                    <a:cubicBezTo>
                      <a:pt x="20" y="150"/>
                      <a:pt x="10" y="136"/>
                      <a:pt x="10" y="119"/>
                    </a:cubicBezTo>
                    <a:cubicBezTo>
                      <a:pt x="13" y="117"/>
                      <a:pt x="16" y="117"/>
                      <a:pt x="19" y="115"/>
                    </a:cubicBezTo>
                    <a:cubicBezTo>
                      <a:pt x="19" y="108"/>
                      <a:pt x="12" y="104"/>
                      <a:pt x="13" y="98"/>
                    </a:cubicBezTo>
                    <a:cubicBezTo>
                      <a:pt x="44" y="92"/>
                      <a:pt x="0" y="65"/>
                      <a:pt x="26" y="63"/>
                    </a:cubicBezTo>
                    <a:cubicBezTo>
                      <a:pt x="48" y="86"/>
                      <a:pt x="84" y="79"/>
                      <a:pt x="103" y="103"/>
                    </a:cubicBezTo>
                    <a:cubicBezTo>
                      <a:pt x="107" y="107"/>
                      <a:pt x="111" y="113"/>
                      <a:pt x="117" y="115"/>
                    </a:cubicBezTo>
                    <a:cubicBezTo>
                      <a:pt x="113" y="92"/>
                      <a:pt x="102" y="70"/>
                      <a:pt x="98" y="45"/>
                    </a:cubicBezTo>
                    <a:cubicBezTo>
                      <a:pt x="96" y="32"/>
                      <a:pt x="100" y="20"/>
                      <a:pt x="109" y="13"/>
                    </a:cubicBezTo>
                    <a:cubicBezTo>
                      <a:pt x="126" y="0"/>
                      <a:pt x="139" y="18"/>
                      <a:pt x="14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7" name="Freeform 108"/>
              <p:cNvSpPr>
                <a:spLocks/>
              </p:cNvSpPr>
              <p:nvPr userDrawn="1"/>
            </p:nvSpPr>
            <p:spPr bwMode="auto">
              <a:xfrm>
                <a:off x="531" y="-865"/>
                <a:ext cx="81" cy="81"/>
              </a:xfrm>
              <a:custGeom>
                <a:avLst/>
                <a:gdLst>
                  <a:gd name="T0" fmla="*/ 31 w 34"/>
                  <a:gd name="T1" fmla="*/ 10 h 34"/>
                  <a:gd name="T2" fmla="*/ 20 w 34"/>
                  <a:gd name="T3" fmla="*/ 30 h 34"/>
                  <a:gd name="T4" fmla="*/ 3 w 34"/>
                  <a:gd name="T5" fmla="*/ 20 h 34"/>
                  <a:gd name="T6" fmla="*/ 13 w 34"/>
                  <a:gd name="T7" fmla="*/ 0 h 34"/>
                  <a:gd name="T8" fmla="*/ 31 w 34"/>
                  <a:gd name="T9" fmla="*/ 10 h 34"/>
                </a:gdLst>
                <a:ahLst/>
                <a:cxnLst>
                  <a:cxn ang="0">
                    <a:pos x="T0" y="T1"/>
                  </a:cxn>
                  <a:cxn ang="0">
                    <a:pos x="T2" y="T3"/>
                  </a:cxn>
                  <a:cxn ang="0">
                    <a:pos x="T4" y="T5"/>
                  </a:cxn>
                  <a:cxn ang="0">
                    <a:pos x="T6" y="T7"/>
                  </a:cxn>
                  <a:cxn ang="0">
                    <a:pos x="T8" y="T9"/>
                  </a:cxn>
                </a:cxnLst>
                <a:rect l="0" t="0" r="r" b="b"/>
                <a:pathLst>
                  <a:path w="34" h="34">
                    <a:moveTo>
                      <a:pt x="31" y="10"/>
                    </a:moveTo>
                    <a:cubicBezTo>
                      <a:pt x="34" y="20"/>
                      <a:pt x="26" y="26"/>
                      <a:pt x="20" y="30"/>
                    </a:cubicBezTo>
                    <a:cubicBezTo>
                      <a:pt x="12" y="34"/>
                      <a:pt x="7" y="25"/>
                      <a:pt x="3" y="20"/>
                    </a:cubicBezTo>
                    <a:cubicBezTo>
                      <a:pt x="0" y="10"/>
                      <a:pt x="7" y="5"/>
                      <a:pt x="13" y="0"/>
                    </a:cubicBezTo>
                    <a:cubicBezTo>
                      <a:pt x="19" y="0"/>
                      <a:pt x="27" y="3"/>
                      <a:pt x="3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8" name="Freeform 109"/>
              <p:cNvSpPr>
                <a:spLocks/>
              </p:cNvSpPr>
              <p:nvPr userDrawn="1"/>
            </p:nvSpPr>
            <p:spPr bwMode="auto">
              <a:xfrm>
                <a:off x="1895" y="-841"/>
                <a:ext cx="137" cy="326"/>
              </a:xfrm>
              <a:custGeom>
                <a:avLst/>
                <a:gdLst>
                  <a:gd name="T0" fmla="*/ 46 w 58"/>
                  <a:gd name="T1" fmla="*/ 10 h 138"/>
                  <a:gd name="T2" fmla="*/ 35 w 58"/>
                  <a:gd name="T3" fmla="*/ 118 h 138"/>
                  <a:gd name="T4" fmla="*/ 26 w 58"/>
                  <a:gd name="T5" fmla="*/ 137 h 138"/>
                  <a:gd name="T6" fmla="*/ 30 w 58"/>
                  <a:gd name="T7" fmla="*/ 14 h 138"/>
                  <a:gd name="T8" fmla="*/ 46 w 58"/>
                  <a:gd name="T9" fmla="*/ 10 h 138"/>
                </a:gdLst>
                <a:ahLst/>
                <a:cxnLst>
                  <a:cxn ang="0">
                    <a:pos x="T0" y="T1"/>
                  </a:cxn>
                  <a:cxn ang="0">
                    <a:pos x="T2" y="T3"/>
                  </a:cxn>
                  <a:cxn ang="0">
                    <a:pos x="T4" y="T5"/>
                  </a:cxn>
                  <a:cxn ang="0">
                    <a:pos x="T6" y="T7"/>
                  </a:cxn>
                  <a:cxn ang="0">
                    <a:pos x="T8" y="T9"/>
                  </a:cxn>
                </a:cxnLst>
                <a:rect l="0" t="0" r="r" b="b"/>
                <a:pathLst>
                  <a:path w="58" h="138">
                    <a:moveTo>
                      <a:pt x="46" y="10"/>
                    </a:moveTo>
                    <a:cubicBezTo>
                      <a:pt x="58" y="47"/>
                      <a:pt x="54" y="86"/>
                      <a:pt x="35" y="118"/>
                    </a:cubicBezTo>
                    <a:cubicBezTo>
                      <a:pt x="34" y="126"/>
                      <a:pt x="37" y="138"/>
                      <a:pt x="26" y="137"/>
                    </a:cubicBezTo>
                    <a:cubicBezTo>
                      <a:pt x="0" y="102"/>
                      <a:pt x="19" y="51"/>
                      <a:pt x="30" y="14"/>
                    </a:cubicBezTo>
                    <a:cubicBezTo>
                      <a:pt x="32" y="4"/>
                      <a:pt x="43" y="0"/>
                      <a:pt x="4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9" name="Freeform 110"/>
              <p:cNvSpPr>
                <a:spLocks/>
              </p:cNvSpPr>
              <p:nvPr userDrawn="1"/>
            </p:nvSpPr>
            <p:spPr bwMode="auto">
              <a:xfrm>
                <a:off x="3880" y="-834"/>
                <a:ext cx="101" cy="291"/>
              </a:xfrm>
              <a:custGeom>
                <a:avLst/>
                <a:gdLst>
                  <a:gd name="T0" fmla="*/ 28 w 43"/>
                  <a:gd name="T1" fmla="*/ 25 h 123"/>
                  <a:gd name="T2" fmla="*/ 30 w 43"/>
                  <a:gd name="T3" fmla="*/ 115 h 123"/>
                  <a:gd name="T4" fmla="*/ 22 w 43"/>
                  <a:gd name="T5" fmla="*/ 123 h 123"/>
                  <a:gd name="T6" fmla="*/ 0 w 43"/>
                  <a:gd name="T7" fmla="*/ 54 h 123"/>
                  <a:gd name="T8" fmla="*/ 12 w 43"/>
                  <a:gd name="T9" fmla="*/ 3 h 123"/>
                  <a:gd name="T10" fmla="*/ 28 w 43"/>
                  <a:gd name="T11" fmla="*/ 25 h 123"/>
                </a:gdLst>
                <a:ahLst/>
                <a:cxnLst>
                  <a:cxn ang="0">
                    <a:pos x="T0" y="T1"/>
                  </a:cxn>
                  <a:cxn ang="0">
                    <a:pos x="T2" y="T3"/>
                  </a:cxn>
                  <a:cxn ang="0">
                    <a:pos x="T4" y="T5"/>
                  </a:cxn>
                  <a:cxn ang="0">
                    <a:pos x="T6" y="T7"/>
                  </a:cxn>
                  <a:cxn ang="0">
                    <a:pos x="T8" y="T9"/>
                  </a:cxn>
                  <a:cxn ang="0">
                    <a:pos x="T10" y="T11"/>
                  </a:cxn>
                </a:cxnLst>
                <a:rect l="0" t="0" r="r" b="b"/>
                <a:pathLst>
                  <a:path w="43" h="123">
                    <a:moveTo>
                      <a:pt x="28" y="25"/>
                    </a:moveTo>
                    <a:cubicBezTo>
                      <a:pt x="42" y="52"/>
                      <a:pt x="43" y="88"/>
                      <a:pt x="30" y="115"/>
                    </a:cubicBezTo>
                    <a:cubicBezTo>
                      <a:pt x="22" y="123"/>
                      <a:pt x="22" y="123"/>
                      <a:pt x="22" y="123"/>
                    </a:cubicBezTo>
                    <a:cubicBezTo>
                      <a:pt x="12" y="101"/>
                      <a:pt x="3" y="78"/>
                      <a:pt x="0" y="54"/>
                    </a:cubicBezTo>
                    <a:cubicBezTo>
                      <a:pt x="5" y="37"/>
                      <a:pt x="11" y="21"/>
                      <a:pt x="12" y="3"/>
                    </a:cubicBezTo>
                    <a:cubicBezTo>
                      <a:pt x="25" y="0"/>
                      <a:pt x="24" y="17"/>
                      <a:pt x="2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0" name="Freeform 111"/>
              <p:cNvSpPr>
                <a:spLocks/>
              </p:cNvSpPr>
              <p:nvPr userDrawn="1"/>
            </p:nvSpPr>
            <p:spPr bwMode="auto">
              <a:xfrm>
                <a:off x="503" y="-789"/>
                <a:ext cx="279" cy="142"/>
              </a:xfrm>
              <a:custGeom>
                <a:avLst/>
                <a:gdLst>
                  <a:gd name="T0" fmla="*/ 118 w 118"/>
                  <a:gd name="T1" fmla="*/ 17 h 60"/>
                  <a:gd name="T2" fmla="*/ 85 w 118"/>
                  <a:gd name="T3" fmla="*/ 39 h 60"/>
                  <a:gd name="T4" fmla="*/ 0 w 118"/>
                  <a:gd name="T5" fmla="*/ 55 h 60"/>
                  <a:gd name="T6" fmla="*/ 109 w 118"/>
                  <a:gd name="T7" fmla="*/ 10 h 60"/>
                  <a:gd name="T8" fmla="*/ 118 w 118"/>
                  <a:gd name="T9" fmla="*/ 17 h 60"/>
                </a:gdLst>
                <a:ahLst/>
                <a:cxnLst>
                  <a:cxn ang="0">
                    <a:pos x="T0" y="T1"/>
                  </a:cxn>
                  <a:cxn ang="0">
                    <a:pos x="T2" y="T3"/>
                  </a:cxn>
                  <a:cxn ang="0">
                    <a:pos x="T4" y="T5"/>
                  </a:cxn>
                  <a:cxn ang="0">
                    <a:pos x="T6" y="T7"/>
                  </a:cxn>
                  <a:cxn ang="0">
                    <a:pos x="T8" y="T9"/>
                  </a:cxn>
                </a:cxnLst>
                <a:rect l="0" t="0" r="r" b="b"/>
                <a:pathLst>
                  <a:path w="118" h="60">
                    <a:moveTo>
                      <a:pt x="118" y="17"/>
                    </a:moveTo>
                    <a:cubicBezTo>
                      <a:pt x="112" y="28"/>
                      <a:pt x="96" y="31"/>
                      <a:pt x="85" y="39"/>
                    </a:cubicBezTo>
                    <a:cubicBezTo>
                      <a:pt x="62" y="56"/>
                      <a:pt x="28" y="60"/>
                      <a:pt x="0" y="55"/>
                    </a:cubicBezTo>
                    <a:cubicBezTo>
                      <a:pt x="25" y="21"/>
                      <a:pt x="63" y="0"/>
                      <a:pt x="109" y="10"/>
                    </a:cubicBezTo>
                    <a:cubicBezTo>
                      <a:pt x="111" y="14"/>
                      <a:pt x="116" y="12"/>
                      <a:pt x="118"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1" name="Freeform 112"/>
              <p:cNvSpPr>
                <a:spLocks/>
              </p:cNvSpPr>
              <p:nvPr userDrawn="1"/>
            </p:nvSpPr>
            <p:spPr bwMode="auto">
              <a:xfrm>
                <a:off x="-175" y="-666"/>
                <a:ext cx="210" cy="267"/>
              </a:xfrm>
              <a:custGeom>
                <a:avLst/>
                <a:gdLst>
                  <a:gd name="T0" fmla="*/ 10 w 89"/>
                  <a:gd name="T1" fmla="*/ 0 h 113"/>
                  <a:gd name="T2" fmla="*/ 76 w 89"/>
                  <a:gd name="T3" fmla="*/ 94 h 113"/>
                  <a:gd name="T4" fmla="*/ 85 w 89"/>
                  <a:gd name="T5" fmla="*/ 107 h 113"/>
                  <a:gd name="T6" fmla="*/ 59 w 89"/>
                  <a:gd name="T7" fmla="*/ 103 h 113"/>
                  <a:gd name="T8" fmla="*/ 1 w 89"/>
                  <a:gd name="T9" fmla="*/ 3 h 113"/>
                  <a:gd name="T10" fmla="*/ 10 w 89"/>
                  <a:gd name="T11" fmla="*/ 0 h 113"/>
                </a:gdLst>
                <a:ahLst/>
                <a:cxnLst>
                  <a:cxn ang="0">
                    <a:pos x="T0" y="T1"/>
                  </a:cxn>
                  <a:cxn ang="0">
                    <a:pos x="T2" y="T3"/>
                  </a:cxn>
                  <a:cxn ang="0">
                    <a:pos x="T4" y="T5"/>
                  </a:cxn>
                  <a:cxn ang="0">
                    <a:pos x="T6" y="T7"/>
                  </a:cxn>
                  <a:cxn ang="0">
                    <a:pos x="T8" y="T9"/>
                  </a:cxn>
                  <a:cxn ang="0">
                    <a:pos x="T10" y="T11"/>
                  </a:cxn>
                </a:cxnLst>
                <a:rect l="0" t="0" r="r" b="b"/>
                <a:pathLst>
                  <a:path w="89" h="113">
                    <a:moveTo>
                      <a:pt x="10" y="0"/>
                    </a:moveTo>
                    <a:cubicBezTo>
                      <a:pt x="46" y="25"/>
                      <a:pt x="55" y="60"/>
                      <a:pt x="76" y="94"/>
                    </a:cubicBezTo>
                    <a:cubicBezTo>
                      <a:pt x="79" y="98"/>
                      <a:pt x="89" y="99"/>
                      <a:pt x="85" y="107"/>
                    </a:cubicBezTo>
                    <a:cubicBezTo>
                      <a:pt x="77" y="113"/>
                      <a:pt x="70" y="101"/>
                      <a:pt x="59" y="103"/>
                    </a:cubicBezTo>
                    <a:cubicBezTo>
                      <a:pt x="23" y="87"/>
                      <a:pt x="0" y="46"/>
                      <a:pt x="1" y="3"/>
                    </a:cubicBezTo>
                    <a:cubicBezTo>
                      <a:pt x="1" y="0"/>
                      <a:pt x="6"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2" name="Freeform 113"/>
              <p:cNvSpPr>
                <a:spLocks/>
              </p:cNvSpPr>
              <p:nvPr userDrawn="1"/>
            </p:nvSpPr>
            <p:spPr bwMode="auto">
              <a:xfrm>
                <a:off x="3778" y="-626"/>
                <a:ext cx="83" cy="90"/>
              </a:xfrm>
              <a:custGeom>
                <a:avLst/>
                <a:gdLst>
                  <a:gd name="T0" fmla="*/ 34 w 35"/>
                  <a:gd name="T1" fmla="*/ 13 h 38"/>
                  <a:gd name="T2" fmla="*/ 25 w 35"/>
                  <a:gd name="T3" fmla="*/ 35 h 38"/>
                  <a:gd name="T4" fmla="*/ 3 w 35"/>
                  <a:gd name="T5" fmla="*/ 23 h 38"/>
                  <a:gd name="T6" fmla="*/ 8 w 35"/>
                  <a:gd name="T7" fmla="*/ 8 h 38"/>
                  <a:gd name="T8" fmla="*/ 34 w 35"/>
                  <a:gd name="T9" fmla="*/ 13 h 38"/>
                </a:gdLst>
                <a:ahLst/>
                <a:cxnLst>
                  <a:cxn ang="0">
                    <a:pos x="T0" y="T1"/>
                  </a:cxn>
                  <a:cxn ang="0">
                    <a:pos x="T2" y="T3"/>
                  </a:cxn>
                  <a:cxn ang="0">
                    <a:pos x="T4" y="T5"/>
                  </a:cxn>
                  <a:cxn ang="0">
                    <a:pos x="T6" y="T7"/>
                  </a:cxn>
                  <a:cxn ang="0">
                    <a:pos x="T8" y="T9"/>
                  </a:cxn>
                </a:cxnLst>
                <a:rect l="0" t="0" r="r" b="b"/>
                <a:pathLst>
                  <a:path w="35" h="38">
                    <a:moveTo>
                      <a:pt x="34" y="13"/>
                    </a:moveTo>
                    <a:cubicBezTo>
                      <a:pt x="35" y="22"/>
                      <a:pt x="33" y="32"/>
                      <a:pt x="25" y="35"/>
                    </a:cubicBezTo>
                    <a:cubicBezTo>
                      <a:pt x="15" y="38"/>
                      <a:pt x="6" y="32"/>
                      <a:pt x="3" y="23"/>
                    </a:cubicBezTo>
                    <a:cubicBezTo>
                      <a:pt x="0" y="16"/>
                      <a:pt x="6" y="13"/>
                      <a:pt x="8" y="8"/>
                    </a:cubicBezTo>
                    <a:cubicBezTo>
                      <a:pt x="15" y="0"/>
                      <a:pt x="29" y="4"/>
                      <a:pt x="3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3" name="Freeform 114"/>
              <p:cNvSpPr>
                <a:spLocks/>
              </p:cNvSpPr>
              <p:nvPr userDrawn="1"/>
            </p:nvSpPr>
            <p:spPr bwMode="auto">
              <a:xfrm>
                <a:off x="3580" y="-2579"/>
                <a:ext cx="1755" cy="2726"/>
              </a:xfrm>
              <a:custGeom>
                <a:avLst/>
                <a:gdLst>
                  <a:gd name="T0" fmla="*/ 523 w 743"/>
                  <a:gd name="T1" fmla="*/ 890 h 1153"/>
                  <a:gd name="T2" fmla="*/ 530 w 743"/>
                  <a:gd name="T3" fmla="*/ 837 h 1153"/>
                  <a:gd name="T4" fmla="*/ 534 w 743"/>
                  <a:gd name="T5" fmla="*/ 816 h 1153"/>
                  <a:gd name="T6" fmla="*/ 640 w 743"/>
                  <a:gd name="T7" fmla="*/ 798 h 1153"/>
                  <a:gd name="T8" fmla="*/ 688 w 743"/>
                  <a:gd name="T9" fmla="*/ 809 h 1153"/>
                  <a:gd name="T10" fmla="*/ 712 w 743"/>
                  <a:gd name="T11" fmla="*/ 804 h 1153"/>
                  <a:gd name="T12" fmla="*/ 725 w 743"/>
                  <a:gd name="T13" fmla="*/ 723 h 1153"/>
                  <a:gd name="T14" fmla="*/ 713 w 743"/>
                  <a:gd name="T15" fmla="*/ 694 h 1153"/>
                  <a:gd name="T16" fmla="*/ 705 w 743"/>
                  <a:gd name="T17" fmla="*/ 675 h 1153"/>
                  <a:gd name="T18" fmla="*/ 690 w 743"/>
                  <a:gd name="T19" fmla="*/ 649 h 1153"/>
                  <a:gd name="T20" fmla="*/ 615 w 743"/>
                  <a:gd name="T21" fmla="*/ 548 h 1153"/>
                  <a:gd name="T22" fmla="*/ 413 w 743"/>
                  <a:gd name="T23" fmla="*/ 424 h 1153"/>
                  <a:gd name="T24" fmla="*/ 192 w 743"/>
                  <a:gd name="T25" fmla="*/ 456 h 1153"/>
                  <a:gd name="T26" fmla="*/ 154 w 743"/>
                  <a:gd name="T27" fmla="*/ 415 h 1153"/>
                  <a:gd name="T28" fmla="*/ 173 w 743"/>
                  <a:gd name="T29" fmla="*/ 312 h 1153"/>
                  <a:gd name="T30" fmla="*/ 198 w 743"/>
                  <a:gd name="T31" fmla="*/ 248 h 1153"/>
                  <a:gd name="T32" fmla="*/ 238 w 743"/>
                  <a:gd name="T33" fmla="*/ 81 h 1153"/>
                  <a:gd name="T34" fmla="*/ 186 w 743"/>
                  <a:gd name="T35" fmla="*/ 5 h 1153"/>
                  <a:gd name="T36" fmla="*/ 133 w 743"/>
                  <a:gd name="T37" fmla="*/ 16 h 1153"/>
                  <a:gd name="T38" fmla="*/ 71 w 743"/>
                  <a:gd name="T39" fmla="*/ 72 h 1153"/>
                  <a:gd name="T40" fmla="*/ 96 w 743"/>
                  <a:gd name="T41" fmla="*/ 83 h 1153"/>
                  <a:gd name="T42" fmla="*/ 158 w 743"/>
                  <a:gd name="T43" fmla="*/ 94 h 1153"/>
                  <a:gd name="T44" fmla="*/ 118 w 743"/>
                  <a:gd name="T45" fmla="*/ 194 h 1153"/>
                  <a:gd name="T46" fmla="*/ 30 w 743"/>
                  <a:gd name="T47" fmla="*/ 344 h 1153"/>
                  <a:gd name="T48" fmla="*/ 27 w 743"/>
                  <a:gd name="T49" fmla="*/ 341 h 1153"/>
                  <a:gd name="T50" fmla="*/ 31 w 743"/>
                  <a:gd name="T51" fmla="*/ 577 h 1153"/>
                  <a:gd name="T52" fmla="*/ 157 w 743"/>
                  <a:gd name="T53" fmla="*/ 705 h 1153"/>
                  <a:gd name="T54" fmla="*/ 268 w 743"/>
                  <a:gd name="T55" fmla="*/ 738 h 1153"/>
                  <a:gd name="T56" fmla="*/ 302 w 743"/>
                  <a:gd name="T57" fmla="*/ 775 h 1153"/>
                  <a:gd name="T58" fmla="*/ 286 w 743"/>
                  <a:gd name="T59" fmla="*/ 869 h 1153"/>
                  <a:gd name="T60" fmla="*/ 261 w 743"/>
                  <a:gd name="T61" fmla="*/ 922 h 1153"/>
                  <a:gd name="T62" fmla="*/ 162 w 743"/>
                  <a:gd name="T63" fmla="*/ 1085 h 1153"/>
                  <a:gd name="T64" fmla="*/ 125 w 743"/>
                  <a:gd name="T65" fmla="*/ 1102 h 1153"/>
                  <a:gd name="T66" fmla="*/ 92 w 743"/>
                  <a:gd name="T67" fmla="*/ 1108 h 1153"/>
                  <a:gd name="T68" fmla="*/ 0 w 743"/>
                  <a:gd name="T69" fmla="*/ 1141 h 1153"/>
                  <a:gd name="T70" fmla="*/ 7 w 743"/>
                  <a:gd name="T71" fmla="*/ 1146 h 1153"/>
                  <a:gd name="T72" fmla="*/ 194 w 743"/>
                  <a:gd name="T73" fmla="*/ 1148 h 1153"/>
                  <a:gd name="T74" fmla="*/ 209 w 743"/>
                  <a:gd name="T75" fmla="*/ 1130 h 1153"/>
                  <a:gd name="T76" fmla="*/ 220 w 743"/>
                  <a:gd name="T77" fmla="*/ 1086 h 1153"/>
                  <a:gd name="T78" fmla="*/ 246 w 743"/>
                  <a:gd name="T79" fmla="*/ 1026 h 1153"/>
                  <a:gd name="T80" fmla="*/ 312 w 743"/>
                  <a:gd name="T81" fmla="*/ 908 h 1153"/>
                  <a:gd name="T82" fmla="*/ 342 w 743"/>
                  <a:gd name="T83" fmla="*/ 860 h 1153"/>
                  <a:gd name="T84" fmla="*/ 371 w 743"/>
                  <a:gd name="T85" fmla="*/ 806 h 1153"/>
                  <a:gd name="T86" fmla="*/ 389 w 743"/>
                  <a:gd name="T87" fmla="*/ 780 h 1153"/>
                  <a:gd name="T88" fmla="*/ 379 w 743"/>
                  <a:gd name="T89" fmla="*/ 759 h 1153"/>
                  <a:gd name="T90" fmla="*/ 405 w 743"/>
                  <a:gd name="T91" fmla="*/ 752 h 1153"/>
                  <a:gd name="T92" fmla="*/ 459 w 743"/>
                  <a:gd name="T93" fmla="*/ 816 h 1153"/>
                  <a:gd name="T94" fmla="*/ 467 w 743"/>
                  <a:gd name="T95" fmla="*/ 841 h 1153"/>
                  <a:gd name="T96" fmla="*/ 471 w 743"/>
                  <a:gd name="T97" fmla="*/ 853 h 1153"/>
                  <a:gd name="T98" fmla="*/ 469 w 743"/>
                  <a:gd name="T99" fmla="*/ 885 h 1153"/>
                  <a:gd name="T100" fmla="*/ 473 w 743"/>
                  <a:gd name="T101" fmla="*/ 915 h 1153"/>
                  <a:gd name="T102" fmla="*/ 464 w 743"/>
                  <a:gd name="T103" fmla="*/ 1055 h 1153"/>
                  <a:gd name="T104" fmla="*/ 338 w 743"/>
                  <a:gd name="T105" fmla="*/ 1118 h 1153"/>
                  <a:gd name="T106" fmla="*/ 304 w 743"/>
                  <a:gd name="T107" fmla="*/ 1141 h 1153"/>
                  <a:gd name="T108" fmla="*/ 485 w 743"/>
                  <a:gd name="T109" fmla="*/ 1145 h 1153"/>
                  <a:gd name="T110" fmla="*/ 501 w 743"/>
                  <a:gd name="T111" fmla="*/ 1124 h 1153"/>
                  <a:gd name="T112" fmla="*/ 511 w 743"/>
                  <a:gd name="T113" fmla="*/ 1087 h 1153"/>
                  <a:gd name="T114" fmla="*/ 508 w 743"/>
                  <a:gd name="T115" fmla="*/ 1034 h 1153"/>
                  <a:gd name="T116" fmla="*/ 508 w 743"/>
                  <a:gd name="T117" fmla="*/ 1016 h 1153"/>
                  <a:gd name="T118" fmla="*/ 519 w 743"/>
                  <a:gd name="T119" fmla="*/ 927 h 1153"/>
                  <a:gd name="T120" fmla="*/ 523 w 743"/>
                  <a:gd name="T121" fmla="*/ 890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3" h="1153">
                    <a:moveTo>
                      <a:pt x="523" y="890"/>
                    </a:moveTo>
                    <a:cubicBezTo>
                      <a:pt x="523" y="871"/>
                      <a:pt x="528" y="854"/>
                      <a:pt x="530" y="837"/>
                    </a:cubicBezTo>
                    <a:cubicBezTo>
                      <a:pt x="533" y="831"/>
                      <a:pt x="534" y="824"/>
                      <a:pt x="534" y="816"/>
                    </a:cubicBezTo>
                    <a:cubicBezTo>
                      <a:pt x="557" y="785"/>
                      <a:pt x="604" y="795"/>
                      <a:pt x="640" y="798"/>
                    </a:cubicBezTo>
                    <a:cubicBezTo>
                      <a:pt x="655" y="806"/>
                      <a:pt x="673" y="805"/>
                      <a:pt x="688" y="809"/>
                    </a:cubicBezTo>
                    <a:cubicBezTo>
                      <a:pt x="695" y="804"/>
                      <a:pt x="704" y="803"/>
                      <a:pt x="712" y="804"/>
                    </a:cubicBezTo>
                    <a:cubicBezTo>
                      <a:pt x="743" y="787"/>
                      <a:pt x="723" y="752"/>
                      <a:pt x="725" y="723"/>
                    </a:cubicBezTo>
                    <a:cubicBezTo>
                      <a:pt x="713" y="694"/>
                      <a:pt x="713" y="694"/>
                      <a:pt x="713" y="694"/>
                    </a:cubicBezTo>
                    <a:cubicBezTo>
                      <a:pt x="710" y="689"/>
                      <a:pt x="707" y="682"/>
                      <a:pt x="705" y="675"/>
                    </a:cubicBezTo>
                    <a:cubicBezTo>
                      <a:pt x="700" y="668"/>
                      <a:pt x="696" y="656"/>
                      <a:pt x="690" y="649"/>
                    </a:cubicBezTo>
                    <a:cubicBezTo>
                      <a:pt x="674" y="606"/>
                      <a:pt x="642" y="582"/>
                      <a:pt x="615" y="548"/>
                    </a:cubicBezTo>
                    <a:cubicBezTo>
                      <a:pt x="566" y="485"/>
                      <a:pt x="489" y="449"/>
                      <a:pt x="413" y="424"/>
                    </a:cubicBezTo>
                    <a:cubicBezTo>
                      <a:pt x="337" y="398"/>
                      <a:pt x="260" y="431"/>
                      <a:pt x="192" y="456"/>
                    </a:cubicBezTo>
                    <a:cubicBezTo>
                      <a:pt x="171" y="450"/>
                      <a:pt x="160" y="433"/>
                      <a:pt x="154" y="415"/>
                    </a:cubicBezTo>
                    <a:cubicBezTo>
                      <a:pt x="150" y="378"/>
                      <a:pt x="158" y="342"/>
                      <a:pt x="173" y="312"/>
                    </a:cubicBezTo>
                    <a:cubicBezTo>
                      <a:pt x="175" y="288"/>
                      <a:pt x="192" y="270"/>
                      <a:pt x="198" y="248"/>
                    </a:cubicBezTo>
                    <a:cubicBezTo>
                      <a:pt x="216" y="194"/>
                      <a:pt x="234" y="140"/>
                      <a:pt x="238" y="81"/>
                    </a:cubicBezTo>
                    <a:cubicBezTo>
                      <a:pt x="240" y="46"/>
                      <a:pt x="213" y="20"/>
                      <a:pt x="186" y="5"/>
                    </a:cubicBezTo>
                    <a:cubicBezTo>
                      <a:pt x="168" y="0"/>
                      <a:pt x="147" y="1"/>
                      <a:pt x="133" y="16"/>
                    </a:cubicBezTo>
                    <a:cubicBezTo>
                      <a:pt x="121" y="42"/>
                      <a:pt x="94" y="59"/>
                      <a:pt x="71" y="72"/>
                    </a:cubicBezTo>
                    <a:cubicBezTo>
                      <a:pt x="69" y="88"/>
                      <a:pt x="89" y="77"/>
                      <a:pt x="96" y="83"/>
                    </a:cubicBezTo>
                    <a:cubicBezTo>
                      <a:pt x="117" y="87"/>
                      <a:pt x="141" y="80"/>
                      <a:pt x="158" y="94"/>
                    </a:cubicBezTo>
                    <a:cubicBezTo>
                      <a:pt x="160" y="133"/>
                      <a:pt x="138" y="165"/>
                      <a:pt x="118" y="194"/>
                    </a:cubicBezTo>
                    <a:cubicBezTo>
                      <a:pt x="85" y="242"/>
                      <a:pt x="51" y="291"/>
                      <a:pt x="30" y="344"/>
                    </a:cubicBezTo>
                    <a:cubicBezTo>
                      <a:pt x="27" y="341"/>
                      <a:pt x="27" y="341"/>
                      <a:pt x="27" y="341"/>
                    </a:cubicBezTo>
                    <a:cubicBezTo>
                      <a:pt x="31" y="577"/>
                      <a:pt x="31" y="577"/>
                      <a:pt x="31" y="577"/>
                    </a:cubicBezTo>
                    <a:cubicBezTo>
                      <a:pt x="62" y="628"/>
                      <a:pt x="100" y="686"/>
                      <a:pt x="157" y="705"/>
                    </a:cubicBezTo>
                    <a:cubicBezTo>
                      <a:pt x="188" y="730"/>
                      <a:pt x="226" y="760"/>
                      <a:pt x="268" y="738"/>
                    </a:cubicBezTo>
                    <a:cubicBezTo>
                      <a:pt x="290" y="731"/>
                      <a:pt x="292" y="762"/>
                      <a:pt x="302" y="775"/>
                    </a:cubicBezTo>
                    <a:cubicBezTo>
                      <a:pt x="314" y="811"/>
                      <a:pt x="288" y="836"/>
                      <a:pt x="286" y="869"/>
                    </a:cubicBezTo>
                    <a:cubicBezTo>
                      <a:pt x="261" y="922"/>
                      <a:pt x="261" y="922"/>
                      <a:pt x="261" y="922"/>
                    </a:cubicBezTo>
                    <a:cubicBezTo>
                      <a:pt x="232" y="978"/>
                      <a:pt x="206" y="1038"/>
                      <a:pt x="162" y="1085"/>
                    </a:cubicBezTo>
                    <a:cubicBezTo>
                      <a:pt x="148" y="1085"/>
                      <a:pt x="139" y="1101"/>
                      <a:pt x="125" y="1102"/>
                    </a:cubicBezTo>
                    <a:cubicBezTo>
                      <a:pt x="117" y="1112"/>
                      <a:pt x="101" y="1104"/>
                      <a:pt x="92" y="1108"/>
                    </a:cubicBezTo>
                    <a:cubicBezTo>
                      <a:pt x="62" y="1121"/>
                      <a:pt x="20" y="1113"/>
                      <a:pt x="0" y="1141"/>
                    </a:cubicBezTo>
                    <a:cubicBezTo>
                      <a:pt x="2" y="1144"/>
                      <a:pt x="4" y="1145"/>
                      <a:pt x="7" y="1146"/>
                    </a:cubicBezTo>
                    <a:cubicBezTo>
                      <a:pt x="66" y="1147"/>
                      <a:pt x="131" y="1151"/>
                      <a:pt x="194" y="1148"/>
                    </a:cubicBezTo>
                    <a:cubicBezTo>
                      <a:pt x="201" y="1145"/>
                      <a:pt x="208" y="1138"/>
                      <a:pt x="209" y="1130"/>
                    </a:cubicBezTo>
                    <a:cubicBezTo>
                      <a:pt x="200" y="1113"/>
                      <a:pt x="212" y="1099"/>
                      <a:pt x="220" y="1086"/>
                    </a:cubicBezTo>
                    <a:cubicBezTo>
                      <a:pt x="224" y="1063"/>
                      <a:pt x="240" y="1048"/>
                      <a:pt x="246" y="1026"/>
                    </a:cubicBezTo>
                    <a:cubicBezTo>
                      <a:pt x="267" y="987"/>
                      <a:pt x="290" y="948"/>
                      <a:pt x="312" y="908"/>
                    </a:cubicBezTo>
                    <a:cubicBezTo>
                      <a:pt x="342" y="860"/>
                      <a:pt x="342" y="860"/>
                      <a:pt x="342" y="860"/>
                    </a:cubicBezTo>
                    <a:cubicBezTo>
                      <a:pt x="348" y="843"/>
                      <a:pt x="360" y="823"/>
                      <a:pt x="371" y="806"/>
                    </a:cubicBezTo>
                    <a:cubicBezTo>
                      <a:pt x="379" y="798"/>
                      <a:pt x="383" y="789"/>
                      <a:pt x="389" y="780"/>
                    </a:cubicBezTo>
                    <a:cubicBezTo>
                      <a:pt x="389" y="770"/>
                      <a:pt x="385" y="766"/>
                      <a:pt x="379" y="759"/>
                    </a:cubicBezTo>
                    <a:cubicBezTo>
                      <a:pt x="386" y="752"/>
                      <a:pt x="396" y="754"/>
                      <a:pt x="405" y="752"/>
                    </a:cubicBezTo>
                    <a:cubicBezTo>
                      <a:pt x="429" y="767"/>
                      <a:pt x="454" y="790"/>
                      <a:pt x="459" y="816"/>
                    </a:cubicBezTo>
                    <a:cubicBezTo>
                      <a:pt x="467" y="841"/>
                      <a:pt x="467" y="841"/>
                      <a:pt x="467" y="841"/>
                    </a:cubicBezTo>
                    <a:cubicBezTo>
                      <a:pt x="471" y="853"/>
                      <a:pt x="471" y="853"/>
                      <a:pt x="471" y="853"/>
                    </a:cubicBezTo>
                    <a:cubicBezTo>
                      <a:pt x="469" y="885"/>
                      <a:pt x="469" y="885"/>
                      <a:pt x="469" y="885"/>
                    </a:cubicBezTo>
                    <a:cubicBezTo>
                      <a:pt x="473" y="915"/>
                      <a:pt x="473" y="915"/>
                      <a:pt x="473" y="915"/>
                    </a:cubicBezTo>
                    <a:cubicBezTo>
                      <a:pt x="478" y="961"/>
                      <a:pt x="469" y="1009"/>
                      <a:pt x="464" y="1055"/>
                    </a:cubicBezTo>
                    <a:cubicBezTo>
                      <a:pt x="448" y="1111"/>
                      <a:pt x="384" y="1105"/>
                      <a:pt x="338" y="1118"/>
                    </a:cubicBezTo>
                    <a:cubicBezTo>
                      <a:pt x="326" y="1126"/>
                      <a:pt x="304" y="1122"/>
                      <a:pt x="304" y="1141"/>
                    </a:cubicBezTo>
                    <a:cubicBezTo>
                      <a:pt x="360" y="1153"/>
                      <a:pt x="425" y="1146"/>
                      <a:pt x="485" y="1145"/>
                    </a:cubicBezTo>
                    <a:cubicBezTo>
                      <a:pt x="494" y="1141"/>
                      <a:pt x="496" y="1133"/>
                      <a:pt x="501" y="1124"/>
                    </a:cubicBezTo>
                    <a:cubicBezTo>
                      <a:pt x="503" y="1111"/>
                      <a:pt x="515" y="1101"/>
                      <a:pt x="511" y="1087"/>
                    </a:cubicBezTo>
                    <a:cubicBezTo>
                      <a:pt x="501" y="1074"/>
                      <a:pt x="510" y="1052"/>
                      <a:pt x="508" y="1034"/>
                    </a:cubicBezTo>
                    <a:cubicBezTo>
                      <a:pt x="510" y="1029"/>
                      <a:pt x="510" y="1022"/>
                      <a:pt x="508" y="1016"/>
                    </a:cubicBezTo>
                    <a:cubicBezTo>
                      <a:pt x="515" y="987"/>
                      <a:pt x="513" y="954"/>
                      <a:pt x="519" y="927"/>
                    </a:cubicBezTo>
                    <a:cubicBezTo>
                      <a:pt x="523" y="890"/>
                      <a:pt x="523" y="890"/>
                      <a:pt x="523" y="8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4" name="Freeform 115"/>
              <p:cNvSpPr>
                <a:spLocks/>
              </p:cNvSpPr>
              <p:nvPr userDrawn="1"/>
            </p:nvSpPr>
            <p:spPr bwMode="auto">
              <a:xfrm>
                <a:off x="5633" y="-574"/>
                <a:ext cx="298" cy="270"/>
              </a:xfrm>
              <a:custGeom>
                <a:avLst/>
                <a:gdLst>
                  <a:gd name="T0" fmla="*/ 126 w 126"/>
                  <a:gd name="T1" fmla="*/ 4 h 114"/>
                  <a:gd name="T2" fmla="*/ 9 w 126"/>
                  <a:gd name="T3" fmla="*/ 112 h 114"/>
                  <a:gd name="T4" fmla="*/ 0 w 126"/>
                  <a:gd name="T5" fmla="*/ 110 h 114"/>
                  <a:gd name="T6" fmla="*/ 100 w 126"/>
                  <a:gd name="T7" fmla="*/ 8 h 114"/>
                  <a:gd name="T8" fmla="*/ 126 w 126"/>
                  <a:gd name="T9" fmla="*/ 4 h 114"/>
                </a:gdLst>
                <a:ahLst/>
                <a:cxnLst>
                  <a:cxn ang="0">
                    <a:pos x="T0" y="T1"/>
                  </a:cxn>
                  <a:cxn ang="0">
                    <a:pos x="T2" y="T3"/>
                  </a:cxn>
                  <a:cxn ang="0">
                    <a:pos x="T4" y="T5"/>
                  </a:cxn>
                  <a:cxn ang="0">
                    <a:pos x="T6" y="T7"/>
                  </a:cxn>
                  <a:cxn ang="0">
                    <a:pos x="T8" y="T9"/>
                  </a:cxn>
                </a:cxnLst>
                <a:rect l="0" t="0" r="r" b="b"/>
                <a:pathLst>
                  <a:path w="126" h="114">
                    <a:moveTo>
                      <a:pt x="126" y="4"/>
                    </a:moveTo>
                    <a:cubicBezTo>
                      <a:pt x="96" y="48"/>
                      <a:pt x="63" y="97"/>
                      <a:pt x="9" y="112"/>
                    </a:cubicBezTo>
                    <a:cubicBezTo>
                      <a:pt x="5" y="112"/>
                      <a:pt x="2" y="114"/>
                      <a:pt x="0" y="110"/>
                    </a:cubicBezTo>
                    <a:cubicBezTo>
                      <a:pt x="32" y="75"/>
                      <a:pt x="50" y="21"/>
                      <a:pt x="100" y="8"/>
                    </a:cubicBezTo>
                    <a:cubicBezTo>
                      <a:pt x="108" y="4"/>
                      <a:pt x="119" y="0"/>
                      <a:pt x="1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5" name="Freeform 116"/>
              <p:cNvSpPr>
                <a:spLocks/>
              </p:cNvSpPr>
              <p:nvPr userDrawn="1"/>
            </p:nvSpPr>
            <p:spPr bwMode="auto">
              <a:xfrm>
                <a:off x="-343" y="-491"/>
                <a:ext cx="80" cy="80"/>
              </a:xfrm>
              <a:custGeom>
                <a:avLst/>
                <a:gdLst>
                  <a:gd name="T0" fmla="*/ 34 w 34"/>
                  <a:gd name="T1" fmla="*/ 16 h 34"/>
                  <a:gd name="T2" fmla="*/ 24 w 34"/>
                  <a:gd name="T3" fmla="*/ 30 h 34"/>
                  <a:gd name="T4" fmla="*/ 4 w 34"/>
                  <a:gd name="T5" fmla="*/ 21 h 34"/>
                  <a:gd name="T6" fmla="*/ 17 w 34"/>
                  <a:gd name="T7" fmla="*/ 0 h 34"/>
                  <a:gd name="T8" fmla="*/ 34 w 34"/>
                  <a:gd name="T9" fmla="*/ 16 h 34"/>
                </a:gdLst>
                <a:ahLst/>
                <a:cxnLst>
                  <a:cxn ang="0">
                    <a:pos x="T0" y="T1"/>
                  </a:cxn>
                  <a:cxn ang="0">
                    <a:pos x="T2" y="T3"/>
                  </a:cxn>
                  <a:cxn ang="0">
                    <a:pos x="T4" y="T5"/>
                  </a:cxn>
                  <a:cxn ang="0">
                    <a:pos x="T6" y="T7"/>
                  </a:cxn>
                  <a:cxn ang="0">
                    <a:pos x="T8" y="T9"/>
                  </a:cxn>
                </a:cxnLst>
                <a:rect l="0" t="0" r="r" b="b"/>
                <a:pathLst>
                  <a:path w="34" h="34">
                    <a:moveTo>
                      <a:pt x="34" y="16"/>
                    </a:moveTo>
                    <a:cubicBezTo>
                      <a:pt x="29" y="20"/>
                      <a:pt x="33" y="29"/>
                      <a:pt x="24" y="30"/>
                    </a:cubicBezTo>
                    <a:cubicBezTo>
                      <a:pt x="17" y="34"/>
                      <a:pt x="8" y="29"/>
                      <a:pt x="4" y="21"/>
                    </a:cubicBezTo>
                    <a:cubicBezTo>
                      <a:pt x="0" y="12"/>
                      <a:pt x="9" y="2"/>
                      <a:pt x="17" y="0"/>
                    </a:cubicBezTo>
                    <a:cubicBezTo>
                      <a:pt x="24" y="4"/>
                      <a:pt x="32" y="7"/>
                      <a:pt x="3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6" name="Freeform 117"/>
              <p:cNvSpPr>
                <a:spLocks/>
              </p:cNvSpPr>
              <p:nvPr userDrawn="1"/>
            </p:nvSpPr>
            <p:spPr bwMode="auto">
              <a:xfrm>
                <a:off x="104" y="-482"/>
                <a:ext cx="293" cy="121"/>
              </a:xfrm>
              <a:custGeom>
                <a:avLst/>
                <a:gdLst>
                  <a:gd name="T0" fmla="*/ 122 w 124"/>
                  <a:gd name="T1" fmla="*/ 26 h 51"/>
                  <a:gd name="T2" fmla="*/ 110 w 124"/>
                  <a:gd name="T3" fmla="*/ 37 h 51"/>
                  <a:gd name="T4" fmla="*/ 0 w 124"/>
                  <a:gd name="T5" fmla="*/ 9 h 51"/>
                  <a:gd name="T6" fmla="*/ 4 w 124"/>
                  <a:gd name="T7" fmla="*/ 0 h 51"/>
                  <a:gd name="T8" fmla="*/ 122 w 124"/>
                  <a:gd name="T9" fmla="*/ 26 h 51"/>
                </a:gdLst>
                <a:ahLst/>
                <a:cxnLst>
                  <a:cxn ang="0">
                    <a:pos x="T0" y="T1"/>
                  </a:cxn>
                  <a:cxn ang="0">
                    <a:pos x="T2" y="T3"/>
                  </a:cxn>
                  <a:cxn ang="0">
                    <a:pos x="T4" y="T5"/>
                  </a:cxn>
                  <a:cxn ang="0">
                    <a:pos x="T6" y="T7"/>
                  </a:cxn>
                  <a:cxn ang="0">
                    <a:pos x="T8" y="T9"/>
                  </a:cxn>
                </a:cxnLst>
                <a:rect l="0" t="0" r="r" b="b"/>
                <a:pathLst>
                  <a:path w="124" h="51">
                    <a:moveTo>
                      <a:pt x="122" y="26"/>
                    </a:moveTo>
                    <a:cubicBezTo>
                      <a:pt x="124" y="35"/>
                      <a:pt x="115" y="35"/>
                      <a:pt x="110" y="37"/>
                    </a:cubicBezTo>
                    <a:cubicBezTo>
                      <a:pt x="70" y="51"/>
                      <a:pt x="28" y="38"/>
                      <a:pt x="0" y="9"/>
                    </a:cubicBezTo>
                    <a:cubicBezTo>
                      <a:pt x="0" y="5"/>
                      <a:pt x="0" y="1"/>
                      <a:pt x="4" y="0"/>
                    </a:cubicBezTo>
                    <a:cubicBezTo>
                      <a:pt x="43" y="10"/>
                      <a:pt x="89" y="2"/>
                      <a:pt x="12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7" name="Freeform 118"/>
              <p:cNvSpPr>
                <a:spLocks/>
              </p:cNvSpPr>
              <p:nvPr userDrawn="1"/>
            </p:nvSpPr>
            <p:spPr bwMode="auto">
              <a:xfrm>
                <a:off x="-220" y="-467"/>
                <a:ext cx="90" cy="78"/>
              </a:xfrm>
              <a:custGeom>
                <a:avLst/>
                <a:gdLst>
                  <a:gd name="T0" fmla="*/ 35 w 38"/>
                  <a:gd name="T1" fmla="*/ 7 h 33"/>
                  <a:gd name="T2" fmla="*/ 37 w 38"/>
                  <a:gd name="T3" fmla="*/ 22 h 33"/>
                  <a:gd name="T4" fmla="*/ 13 w 38"/>
                  <a:gd name="T5" fmla="*/ 31 h 33"/>
                  <a:gd name="T6" fmla="*/ 0 w 38"/>
                  <a:gd name="T7" fmla="*/ 18 h 33"/>
                  <a:gd name="T8" fmla="*/ 17 w 38"/>
                  <a:gd name="T9" fmla="*/ 0 h 33"/>
                  <a:gd name="T10" fmla="*/ 35 w 38"/>
                  <a:gd name="T11" fmla="*/ 7 h 33"/>
                </a:gdLst>
                <a:ahLst/>
                <a:cxnLst>
                  <a:cxn ang="0">
                    <a:pos x="T0" y="T1"/>
                  </a:cxn>
                  <a:cxn ang="0">
                    <a:pos x="T2" y="T3"/>
                  </a:cxn>
                  <a:cxn ang="0">
                    <a:pos x="T4" y="T5"/>
                  </a:cxn>
                  <a:cxn ang="0">
                    <a:pos x="T6" y="T7"/>
                  </a:cxn>
                  <a:cxn ang="0">
                    <a:pos x="T8" y="T9"/>
                  </a:cxn>
                  <a:cxn ang="0">
                    <a:pos x="T10" y="T11"/>
                  </a:cxn>
                </a:cxnLst>
                <a:rect l="0" t="0" r="r" b="b"/>
                <a:pathLst>
                  <a:path w="38" h="33">
                    <a:moveTo>
                      <a:pt x="35" y="7"/>
                    </a:moveTo>
                    <a:cubicBezTo>
                      <a:pt x="37" y="11"/>
                      <a:pt x="38" y="18"/>
                      <a:pt x="37" y="22"/>
                    </a:cubicBezTo>
                    <a:cubicBezTo>
                      <a:pt x="31" y="31"/>
                      <a:pt x="22" y="33"/>
                      <a:pt x="13" y="31"/>
                    </a:cubicBezTo>
                    <a:cubicBezTo>
                      <a:pt x="7" y="28"/>
                      <a:pt x="4" y="24"/>
                      <a:pt x="0" y="18"/>
                    </a:cubicBezTo>
                    <a:cubicBezTo>
                      <a:pt x="1" y="8"/>
                      <a:pt x="9" y="3"/>
                      <a:pt x="17" y="0"/>
                    </a:cubicBezTo>
                    <a:cubicBezTo>
                      <a:pt x="24" y="1"/>
                      <a:pt x="30" y="3"/>
                      <a:pt x="3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8" name="Freeform 119"/>
              <p:cNvSpPr>
                <a:spLocks/>
              </p:cNvSpPr>
              <p:nvPr userDrawn="1"/>
            </p:nvSpPr>
            <p:spPr bwMode="auto">
              <a:xfrm>
                <a:off x="1907" y="-460"/>
                <a:ext cx="87" cy="71"/>
              </a:xfrm>
              <a:custGeom>
                <a:avLst/>
                <a:gdLst>
                  <a:gd name="T0" fmla="*/ 35 w 37"/>
                  <a:gd name="T1" fmla="*/ 9 h 30"/>
                  <a:gd name="T2" fmla="*/ 23 w 37"/>
                  <a:gd name="T3" fmla="*/ 28 h 30"/>
                  <a:gd name="T4" fmla="*/ 3 w 37"/>
                  <a:gd name="T5" fmla="*/ 20 h 30"/>
                  <a:gd name="T6" fmla="*/ 10 w 37"/>
                  <a:gd name="T7" fmla="*/ 2 h 30"/>
                  <a:gd name="T8" fmla="*/ 35 w 37"/>
                  <a:gd name="T9" fmla="*/ 9 h 30"/>
                </a:gdLst>
                <a:ahLst/>
                <a:cxnLst>
                  <a:cxn ang="0">
                    <a:pos x="T0" y="T1"/>
                  </a:cxn>
                  <a:cxn ang="0">
                    <a:pos x="T2" y="T3"/>
                  </a:cxn>
                  <a:cxn ang="0">
                    <a:pos x="T4" y="T5"/>
                  </a:cxn>
                  <a:cxn ang="0">
                    <a:pos x="T6" y="T7"/>
                  </a:cxn>
                  <a:cxn ang="0">
                    <a:pos x="T8" y="T9"/>
                  </a:cxn>
                </a:cxnLst>
                <a:rect l="0" t="0" r="r" b="b"/>
                <a:pathLst>
                  <a:path w="37" h="30">
                    <a:moveTo>
                      <a:pt x="35" y="9"/>
                    </a:moveTo>
                    <a:cubicBezTo>
                      <a:pt x="37" y="18"/>
                      <a:pt x="29" y="24"/>
                      <a:pt x="23" y="28"/>
                    </a:cubicBezTo>
                    <a:cubicBezTo>
                      <a:pt x="14" y="30"/>
                      <a:pt x="7" y="26"/>
                      <a:pt x="3" y="20"/>
                    </a:cubicBezTo>
                    <a:cubicBezTo>
                      <a:pt x="0" y="13"/>
                      <a:pt x="3" y="3"/>
                      <a:pt x="10" y="2"/>
                    </a:cubicBezTo>
                    <a:cubicBezTo>
                      <a:pt x="18" y="0"/>
                      <a:pt x="32" y="1"/>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9" name="Freeform 120"/>
              <p:cNvSpPr>
                <a:spLocks/>
              </p:cNvSpPr>
              <p:nvPr userDrawn="1"/>
            </p:nvSpPr>
            <p:spPr bwMode="auto">
              <a:xfrm>
                <a:off x="5928" y="-453"/>
                <a:ext cx="97" cy="78"/>
              </a:xfrm>
              <a:custGeom>
                <a:avLst/>
                <a:gdLst>
                  <a:gd name="T0" fmla="*/ 38 w 41"/>
                  <a:gd name="T1" fmla="*/ 10 h 33"/>
                  <a:gd name="T2" fmla="*/ 25 w 41"/>
                  <a:gd name="T3" fmla="*/ 30 h 33"/>
                  <a:gd name="T4" fmla="*/ 7 w 41"/>
                  <a:gd name="T5" fmla="*/ 28 h 33"/>
                  <a:gd name="T6" fmla="*/ 2 w 41"/>
                  <a:gd name="T7" fmla="*/ 12 h 33"/>
                  <a:gd name="T8" fmla="*/ 24 w 41"/>
                  <a:gd name="T9" fmla="*/ 0 h 33"/>
                  <a:gd name="T10" fmla="*/ 38 w 41"/>
                  <a:gd name="T11" fmla="*/ 10 h 33"/>
                </a:gdLst>
                <a:ahLst/>
                <a:cxnLst>
                  <a:cxn ang="0">
                    <a:pos x="T0" y="T1"/>
                  </a:cxn>
                  <a:cxn ang="0">
                    <a:pos x="T2" y="T3"/>
                  </a:cxn>
                  <a:cxn ang="0">
                    <a:pos x="T4" y="T5"/>
                  </a:cxn>
                  <a:cxn ang="0">
                    <a:pos x="T6" y="T7"/>
                  </a:cxn>
                  <a:cxn ang="0">
                    <a:pos x="T8" y="T9"/>
                  </a:cxn>
                  <a:cxn ang="0">
                    <a:pos x="T10" y="T11"/>
                  </a:cxn>
                </a:cxnLst>
                <a:rect l="0" t="0" r="r" b="b"/>
                <a:pathLst>
                  <a:path w="41" h="33">
                    <a:moveTo>
                      <a:pt x="38" y="10"/>
                    </a:moveTo>
                    <a:cubicBezTo>
                      <a:pt x="41" y="20"/>
                      <a:pt x="32" y="25"/>
                      <a:pt x="25" y="30"/>
                    </a:cubicBezTo>
                    <a:cubicBezTo>
                      <a:pt x="20" y="33"/>
                      <a:pt x="13" y="30"/>
                      <a:pt x="7" y="28"/>
                    </a:cubicBezTo>
                    <a:cubicBezTo>
                      <a:pt x="6" y="23"/>
                      <a:pt x="0" y="19"/>
                      <a:pt x="2" y="12"/>
                    </a:cubicBezTo>
                    <a:cubicBezTo>
                      <a:pt x="6" y="3"/>
                      <a:pt x="15" y="0"/>
                      <a:pt x="24" y="0"/>
                    </a:cubicBezTo>
                    <a:cubicBezTo>
                      <a:pt x="29" y="4"/>
                      <a:pt x="33" y="5"/>
                      <a:pt x="38"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0" name="Freeform 121"/>
              <p:cNvSpPr>
                <a:spLocks/>
              </p:cNvSpPr>
              <p:nvPr userDrawn="1"/>
            </p:nvSpPr>
            <p:spPr bwMode="auto">
              <a:xfrm>
                <a:off x="6084" y="-460"/>
                <a:ext cx="97" cy="94"/>
              </a:xfrm>
              <a:custGeom>
                <a:avLst/>
                <a:gdLst>
                  <a:gd name="T0" fmla="*/ 35 w 41"/>
                  <a:gd name="T1" fmla="*/ 9 h 40"/>
                  <a:gd name="T2" fmla="*/ 31 w 41"/>
                  <a:gd name="T3" fmla="*/ 32 h 40"/>
                  <a:gd name="T4" fmla="*/ 14 w 41"/>
                  <a:gd name="T5" fmla="*/ 37 h 40"/>
                  <a:gd name="T6" fmla="*/ 0 w 41"/>
                  <a:gd name="T7" fmla="*/ 20 h 40"/>
                  <a:gd name="T8" fmla="*/ 14 w 41"/>
                  <a:gd name="T9" fmla="*/ 3 h 40"/>
                  <a:gd name="T10" fmla="*/ 35 w 41"/>
                  <a:gd name="T11" fmla="*/ 9 h 40"/>
                </a:gdLst>
                <a:ahLst/>
                <a:cxnLst>
                  <a:cxn ang="0">
                    <a:pos x="T0" y="T1"/>
                  </a:cxn>
                  <a:cxn ang="0">
                    <a:pos x="T2" y="T3"/>
                  </a:cxn>
                  <a:cxn ang="0">
                    <a:pos x="T4" y="T5"/>
                  </a:cxn>
                  <a:cxn ang="0">
                    <a:pos x="T6" y="T7"/>
                  </a:cxn>
                  <a:cxn ang="0">
                    <a:pos x="T8" y="T9"/>
                  </a:cxn>
                  <a:cxn ang="0">
                    <a:pos x="T10" y="T11"/>
                  </a:cxn>
                </a:cxnLst>
                <a:rect l="0" t="0" r="r" b="b"/>
                <a:pathLst>
                  <a:path w="41" h="40">
                    <a:moveTo>
                      <a:pt x="35" y="9"/>
                    </a:moveTo>
                    <a:cubicBezTo>
                      <a:pt x="41" y="18"/>
                      <a:pt x="36" y="25"/>
                      <a:pt x="31" y="32"/>
                    </a:cubicBezTo>
                    <a:cubicBezTo>
                      <a:pt x="28" y="38"/>
                      <a:pt x="20" y="40"/>
                      <a:pt x="14" y="37"/>
                    </a:cubicBezTo>
                    <a:cubicBezTo>
                      <a:pt x="8" y="32"/>
                      <a:pt x="1" y="29"/>
                      <a:pt x="0" y="20"/>
                    </a:cubicBezTo>
                    <a:cubicBezTo>
                      <a:pt x="0" y="12"/>
                      <a:pt x="8" y="6"/>
                      <a:pt x="14" y="3"/>
                    </a:cubicBezTo>
                    <a:cubicBezTo>
                      <a:pt x="24" y="0"/>
                      <a:pt x="28" y="9"/>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1" name="Freeform 122"/>
              <p:cNvSpPr>
                <a:spLocks/>
              </p:cNvSpPr>
              <p:nvPr userDrawn="1"/>
            </p:nvSpPr>
            <p:spPr bwMode="auto">
              <a:xfrm>
                <a:off x="-445" y="-406"/>
                <a:ext cx="90" cy="87"/>
              </a:xfrm>
              <a:custGeom>
                <a:avLst/>
                <a:gdLst>
                  <a:gd name="T0" fmla="*/ 37 w 38"/>
                  <a:gd name="T1" fmla="*/ 14 h 37"/>
                  <a:gd name="T2" fmla="*/ 30 w 38"/>
                  <a:gd name="T3" fmla="*/ 31 h 37"/>
                  <a:gd name="T4" fmla="*/ 15 w 38"/>
                  <a:gd name="T5" fmla="*/ 35 h 37"/>
                  <a:gd name="T6" fmla="*/ 0 w 38"/>
                  <a:gd name="T7" fmla="*/ 19 h 37"/>
                  <a:gd name="T8" fmla="*/ 18 w 38"/>
                  <a:gd name="T9" fmla="*/ 0 h 37"/>
                  <a:gd name="T10" fmla="*/ 37 w 38"/>
                  <a:gd name="T11" fmla="*/ 14 h 37"/>
                </a:gdLst>
                <a:ahLst/>
                <a:cxnLst>
                  <a:cxn ang="0">
                    <a:pos x="T0" y="T1"/>
                  </a:cxn>
                  <a:cxn ang="0">
                    <a:pos x="T2" y="T3"/>
                  </a:cxn>
                  <a:cxn ang="0">
                    <a:pos x="T4" y="T5"/>
                  </a:cxn>
                  <a:cxn ang="0">
                    <a:pos x="T6" y="T7"/>
                  </a:cxn>
                  <a:cxn ang="0">
                    <a:pos x="T8" y="T9"/>
                  </a:cxn>
                  <a:cxn ang="0">
                    <a:pos x="T10" y="T11"/>
                  </a:cxn>
                </a:cxnLst>
                <a:rect l="0" t="0" r="r" b="b"/>
                <a:pathLst>
                  <a:path w="38" h="37">
                    <a:moveTo>
                      <a:pt x="37" y="14"/>
                    </a:moveTo>
                    <a:cubicBezTo>
                      <a:pt x="38" y="21"/>
                      <a:pt x="32" y="25"/>
                      <a:pt x="30" y="31"/>
                    </a:cubicBezTo>
                    <a:cubicBezTo>
                      <a:pt x="25" y="33"/>
                      <a:pt x="20" y="37"/>
                      <a:pt x="15" y="35"/>
                    </a:cubicBezTo>
                    <a:cubicBezTo>
                      <a:pt x="8" y="32"/>
                      <a:pt x="3" y="26"/>
                      <a:pt x="0" y="19"/>
                    </a:cubicBezTo>
                    <a:cubicBezTo>
                      <a:pt x="2" y="10"/>
                      <a:pt x="8" y="3"/>
                      <a:pt x="18" y="0"/>
                    </a:cubicBezTo>
                    <a:cubicBezTo>
                      <a:pt x="25" y="2"/>
                      <a:pt x="34" y="6"/>
                      <a:pt x="3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2" name="Freeform 123"/>
              <p:cNvSpPr>
                <a:spLocks/>
              </p:cNvSpPr>
              <p:nvPr userDrawn="1"/>
            </p:nvSpPr>
            <p:spPr bwMode="auto">
              <a:xfrm>
                <a:off x="4338" y="-401"/>
                <a:ext cx="87" cy="92"/>
              </a:xfrm>
              <a:custGeom>
                <a:avLst/>
                <a:gdLst>
                  <a:gd name="T0" fmla="*/ 35 w 37"/>
                  <a:gd name="T1" fmla="*/ 12 h 39"/>
                  <a:gd name="T2" fmla="*/ 36 w 37"/>
                  <a:gd name="T3" fmla="*/ 25 h 39"/>
                  <a:gd name="T4" fmla="*/ 13 w 37"/>
                  <a:gd name="T5" fmla="*/ 35 h 39"/>
                  <a:gd name="T6" fmla="*/ 3 w 37"/>
                  <a:gd name="T7" fmla="*/ 14 h 39"/>
                  <a:gd name="T8" fmla="*/ 35 w 37"/>
                  <a:gd name="T9" fmla="*/ 12 h 39"/>
                </a:gdLst>
                <a:ahLst/>
                <a:cxnLst>
                  <a:cxn ang="0">
                    <a:pos x="T0" y="T1"/>
                  </a:cxn>
                  <a:cxn ang="0">
                    <a:pos x="T2" y="T3"/>
                  </a:cxn>
                  <a:cxn ang="0">
                    <a:pos x="T4" y="T5"/>
                  </a:cxn>
                  <a:cxn ang="0">
                    <a:pos x="T6" y="T7"/>
                  </a:cxn>
                  <a:cxn ang="0">
                    <a:pos x="T8" y="T9"/>
                  </a:cxn>
                </a:cxnLst>
                <a:rect l="0" t="0" r="r" b="b"/>
                <a:pathLst>
                  <a:path w="37" h="39">
                    <a:moveTo>
                      <a:pt x="35" y="12"/>
                    </a:moveTo>
                    <a:cubicBezTo>
                      <a:pt x="37" y="16"/>
                      <a:pt x="36" y="21"/>
                      <a:pt x="36" y="25"/>
                    </a:cubicBezTo>
                    <a:cubicBezTo>
                      <a:pt x="30" y="33"/>
                      <a:pt x="22" y="39"/>
                      <a:pt x="13" y="35"/>
                    </a:cubicBezTo>
                    <a:cubicBezTo>
                      <a:pt x="7" y="29"/>
                      <a:pt x="0" y="23"/>
                      <a:pt x="3" y="14"/>
                    </a:cubicBezTo>
                    <a:cubicBezTo>
                      <a:pt x="11" y="4"/>
                      <a:pt x="27" y="0"/>
                      <a:pt x="3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3" name="Freeform 124"/>
              <p:cNvSpPr>
                <a:spLocks/>
              </p:cNvSpPr>
              <p:nvPr userDrawn="1"/>
            </p:nvSpPr>
            <p:spPr bwMode="auto">
              <a:xfrm>
                <a:off x="-64" y="-389"/>
                <a:ext cx="71" cy="87"/>
              </a:xfrm>
              <a:custGeom>
                <a:avLst/>
                <a:gdLst>
                  <a:gd name="T0" fmla="*/ 30 w 30"/>
                  <a:gd name="T1" fmla="*/ 22 h 37"/>
                  <a:gd name="T2" fmla="*/ 17 w 30"/>
                  <a:gd name="T3" fmla="*/ 36 h 37"/>
                  <a:gd name="T4" fmla="*/ 1 w 30"/>
                  <a:gd name="T5" fmla="*/ 26 h 37"/>
                  <a:gd name="T6" fmla="*/ 8 w 30"/>
                  <a:gd name="T7" fmla="*/ 3 h 37"/>
                  <a:gd name="T8" fmla="*/ 30 w 30"/>
                  <a:gd name="T9" fmla="*/ 22 h 37"/>
                </a:gdLst>
                <a:ahLst/>
                <a:cxnLst>
                  <a:cxn ang="0">
                    <a:pos x="T0" y="T1"/>
                  </a:cxn>
                  <a:cxn ang="0">
                    <a:pos x="T2" y="T3"/>
                  </a:cxn>
                  <a:cxn ang="0">
                    <a:pos x="T4" y="T5"/>
                  </a:cxn>
                  <a:cxn ang="0">
                    <a:pos x="T6" y="T7"/>
                  </a:cxn>
                  <a:cxn ang="0">
                    <a:pos x="T8" y="T9"/>
                  </a:cxn>
                </a:cxnLst>
                <a:rect l="0" t="0" r="r" b="b"/>
                <a:pathLst>
                  <a:path w="30" h="37">
                    <a:moveTo>
                      <a:pt x="30" y="22"/>
                    </a:moveTo>
                    <a:cubicBezTo>
                      <a:pt x="28" y="29"/>
                      <a:pt x="26" y="35"/>
                      <a:pt x="17" y="36"/>
                    </a:cubicBezTo>
                    <a:cubicBezTo>
                      <a:pt x="8" y="37"/>
                      <a:pt x="5" y="30"/>
                      <a:pt x="1" y="26"/>
                    </a:cubicBezTo>
                    <a:cubicBezTo>
                      <a:pt x="1" y="17"/>
                      <a:pt x="0" y="8"/>
                      <a:pt x="8" y="3"/>
                    </a:cubicBezTo>
                    <a:cubicBezTo>
                      <a:pt x="20" y="0"/>
                      <a:pt x="30" y="9"/>
                      <a:pt x="3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4" name="Freeform 125"/>
              <p:cNvSpPr>
                <a:spLocks/>
              </p:cNvSpPr>
              <p:nvPr userDrawn="1"/>
            </p:nvSpPr>
            <p:spPr bwMode="auto">
              <a:xfrm>
                <a:off x="-293" y="-368"/>
                <a:ext cx="89" cy="94"/>
              </a:xfrm>
              <a:custGeom>
                <a:avLst/>
                <a:gdLst>
                  <a:gd name="T0" fmla="*/ 35 w 38"/>
                  <a:gd name="T1" fmla="*/ 15 h 40"/>
                  <a:gd name="T2" fmla="*/ 26 w 38"/>
                  <a:gd name="T3" fmla="*/ 36 h 40"/>
                  <a:gd name="T4" fmla="*/ 0 w 38"/>
                  <a:gd name="T5" fmla="*/ 23 h 40"/>
                  <a:gd name="T6" fmla="*/ 17 w 38"/>
                  <a:gd name="T7" fmla="*/ 0 h 40"/>
                  <a:gd name="T8" fmla="*/ 35 w 38"/>
                  <a:gd name="T9" fmla="*/ 15 h 40"/>
                </a:gdLst>
                <a:ahLst/>
                <a:cxnLst>
                  <a:cxn ang="0">
                    <a:pos x="T0" y="T1"/>
                  </a:cxn>
                  <a:cxn ang="0">
                    <a:pos x="T2" y="T3"/>
                  </a:cxn>
                  <a:cxn ang="0">
                    <a:pos x="T4" y="T5"/>
                  </a:cxn>
                  <a:cxn ang="0">
                    <a:pos x="T6" y="T7"/>
                  </a:cxn>
                  <a:cxn ang="0">
                    <a:pos x="T8" y="T9"/>
                  </a:cxn>
                </a:cxnLst>
                <a:rect l="0" t="0" r="r" b="b"/>
                <a:pathLst>
                  <a:path w="38" h="40">
                    <a:moveTo>
                      <a:pt x="35" y="15"/>
                    </a:moveTo>
                    <a:cubicBezTo>
                      <a:pt x="38" y="24"/>
                      <a:pt x="31" y="31"/>
                      <a:pt x="26" y="36"/>
                    </a:cubicBezTo>
                    <a:cubicBezTo>
                      <a:pt x="14" y="40"/>
                      <a:pt x="4" y="31"/>
                      <a:pt x="0" y="23"/>
                    </a:cubicBezTo>
                    <a:cubicBezTo>
                      <a:pt x="1" y="14"/>
                      <a:pt x="7" y="3"/>
                      <a:pt x="17" y="0"/>
                    </a:cubicBezTo>
                    <a:cubicBezTo>
                      <a:pt x="26" y="0"/>
                      <a:pt x="30" y="10"/>
                      <a:pt x="3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5" name="Freeform 126"/>
              <p:cNvSpPr>
                <a:spLocks/>
              </p:cNvSpPr>
              <p:nvPr userDrawn="1"/>
            </p:nvSpPr>
            <p:spPr bwMode="auto">
              <a:xfrm>
                <a:off x="4485" y="-363"/>
                <a:ext cx="89" cy="89"/>
              </a:xfrm>
              <a:custGeom>
                <a:avLst/>
                <a:gdLst>
                  <a:gd name="T0" fmla="*/ 36 w 38"/>
                  <a:gd name="T1" fmla="*/ 11 h 38"/>
                  <a:gd name="T2" fmla="*/ 26 w 38"/>
                  <a:gd name="T3" fmla="*/ 34 h 38"/>
                  <a:gd name="T4" fmla="*/ 0 w 38"/>
                  <a:gd name="T5" fmla="*/ 21 h 38"/>
                  <a:gd name="T6" fmla="*/ 17 w 38"/>
                  <a:gd name="T7" fmla="*/ 0 h 38"/>
                  <a:gd name="T8" fmla="*/ 36 w 38"/>
                  <a:gd name="T9" fmla="*/ 11 h 38"/>
                </a:gdLst>
                <a:ahLst/>
                <a:cxnLst>
                  <a:cxn ang="0">
                    <a:pos x="T0" y="T1"/>
                  </a:cxn>
                  <a:cxn ang="0">
                    <a:pos x="T2" y="T3"/>
                  </a:cxn>
                  <a:cxn ang="0">
                    <a:pos x="T4" y="T5"/>
                  </a:cxn>
                  <a:cxn ang="0">
                    <a:pos x="T6" y="T7"/>
                  </a:cxn>
                  <a:cxn ang="0">
                    <a:pos x="T8" y="T9"/>
                  </a:cxn>
                </a:cxnLst>
                <a:rect l="0" t="0" r="r" b="b"/>
                <a:pathLst>
                  <a:path w="38" h="38">
                    <a:moveTo>
                      <a:pt x="36" y="11"/>
                    </a:moveTo>
                    <a:cubicBezTo>
                      <a:pt x="38" y="21"/>
                      <a:pt x="35" y="30"/>
                      <a:pt x="26" y="34"/>
                    </a:cubicBezTo>
                    <a:cubicBezTo>
                      <a:pt x="14" y="38"/>
                      <a:pt x="5" y="28"/>
                      <a:pt x="0" y="21"/>
                    </a:cubicBezTo>
                    <a:cubicBezTo>
                      <a:pt x="5" y="13"/>
                      <a:pt x="6" y="2"/>
                      <a:pt x="17" y="0"/>
                    </a:cubicBezTo>
                    <a:cubicBezTo>
                      <a:pt x="26" y="0"/>
                      <a:pt x="31" y="4"/>
                      <a:pt x="36"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6" name="Freeform 127"/>
              <p:cNvSpPr>
                <a:spLocks/>
              </p:cNvSpPr>
              <p:nvPr userDrawn="1"/>
            </p:nvSpPr>
            <p:spPr bwMode="auto">
              <a:xfrm>
                <a:off x="-178" y="-363"/>
                <a:ext cx="81" cy="82"/>
              </a:xfrm>
              <a:custGeom>
                <a:avLst/>
                <a:gdLst>
                  <a:gd name="T0" fmla="*/ 31 w 34"/>
                  <a:gd name="T1" fmla="*/ 15 h 35"/>
                  <a:gd name="T2" fmla="*/ 26 w 34"/>
                  <a:gd name="T3" fmla="*/ 29 h 35"/>
                  <a:gd name="T4" fmla="*/ 13 w 34"/>
                  <a:gd name="T5" fmla="*/ 33 h 35"/>
                  <a:gd name="T6" fmla="*/ 1 w 34"/>
                  <a:gd name="T7" fmla="*/ 20 h 35"/>
                  <a:gd name="T8" fmla="*/ 13 w 34"/>
                  <a:gd name="T9" fmla="*/ 1 h 35"/>
                  <a:gd name="T10" fmla="*/ 31 w 34"/>
                  <a:gd name="T11" fmla="*/ 15 h 35"/>
                </a:gdLst>
                <a:ahLst/>
                <a:cxnLst>
                  <a:cxn ang="0">
                    <a:pos x="T0" y="T1"/>
                  </a:cxn>
                  <a:cxn ang="0">
                    <a:pos x="T2" y="T3"/>
                  </a:cxn>
                  <a:cxn ang="0">
                    <a:pos x="T4" y="T5"/>
                  </a:cxn>
                  <a:cxn ang="0">
                    <a:pos x="T6" y="T7"/>
                  </a:cxn>
                  <a:cxn ang="0">
                    <a:pos x="T8" y="T9"/>
                  </a:cxn>
                  <a:cxn ang="0">
                    <a:pos x="T10" y="T11"/>
                  </a:cxn>
                </a:cxnLst>
                <a:rect l="0" t="0" r="r" b="b"/>
                <a:pathLst>
                  <a:path w="34" h="35">
                    <a:moveTo>
                      <a:pt x="31" y="15"/>
                    </a:moveTo>
                    <a:cubicBezTo>
                      <a:pt x="34" y="21"/>
                      <a:pt x="28" y="24"/>
                      <a:pt x="26" y="29"/>
                    </a:cubicBezTo>
                    <a:cubicBezTo>
                      <a:pt x="22" y="29"/>
                      <a:pt x="19" y="35"/>
                      <a:pt x="13" y="33"/>
                    </a:cubicBezTo>
                    <a:cubicBezTo>
                      <a:pt x="9" y="28"/>
                      <a:pt x="2" y="26"/>
                      <a:pt x="1" y="20"/>
                    </a:cubicBezTo>
                    <a:cubicBezTo>
                      <a:pt x="0" y="10"/>
                      <a:pt x="6" y="5"/>
                      <a:pt x="13" y="1"/>
                    </a:cubicBezTo>
                    <a:cubicBezTo>
                      <a:pt x="23" y="0"/>
                      <a:pt x="28" y="7"/>
                      <a:pt x="3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7" name="Freeform 128"/>
              <p:cNvSpPr>
                <a:spLocks/>
              </p:cNvSpPr>
              <p:nvPr userDrawn="1"/>
            </p:nvSpPr>
            <p:spPr bwMode="auto">
              <a:xfrm>
                <a:off x="5801" y="-373"/>
                <a:ext cx="92" cy="104"/>
              </a:xfrm>
              <a:custGeom>
                <a:avLst/>
                <a:gdLst>
                  <a:gd name="T0" fmla="*/ 39 w 39"/>
                  <a:gd name="T1" fmla="*/ 26 h 44"/>
                  <a:gd name="T2" fmla="*/ 23 w 39"/>
                  <a:gd name="T3" fmla="*/ 42 h 44"/>
                  <a:gd name="T4" fmla="*/ 4 w 39"/>
                  <a:gd name="T5" fmla="*/ 34 h 44"/>
                  <a:gd name="T6" fmla="*/ 4 w 39"/>
                  <a:gd name="T7" fmla="*/ 17 h 44"/>
                  <a:gd name="T8" fmla="*/ 39 w 39"/>
                  <a:gd name="T9" fmla="*/ 26 h 44"/>
                </a:gdLst>
                <a:ahLst/>
                <a:cxnLst>
                  <a:cxn ang="0">
                    <a:pos x="T0" y="T1"/>
                  </a:cxn>
                  <a:cxn ang="0">
                    <a:pos x="T2" y="T3"/>
                  </a:cxn>
                  <a:cxn ang="0">
                    <a:pos x="T4" y="T5"/>
                  </a:cxn>
                  <a:cxn ang="0">
                    <a:pos x="T6" y="T7"/>
                  </a:cxn>
                  <a:cxn ang="0">
                    <a:pos x="T8" y="T9"/>
                  </a:cxn>
                </a:cxnLst>
                <a:rect l="0" t="0" r="r" b="b"/>
                <a:pathLst>
                  <a:path w="39" h="44">
                    <a:moveTo>
                      <a:pt x="39" y="26"/>
                    </a:moveTo>
                    <a:cubicBezTo>
                      <a:pt x="36" y="34"/>
                      <a:pt x="30" y="38"/>
                      <a:pt x="23" y="42"/>
                    </a:cubicBezTo>
                    <a:cubicBezTo>
                      <a:pt x="15" y="44"/>
                      <a:pt x="10" y="37"/>
                      <a:pt x="4" y="34"/>
                    </a:cubicBezTo>
                    <a:cubicBezTo>
                      <a:pt x="0" y="30"/>
                      <a:pt x="2" y="22"/>
                      <a:pt x="4" y="17"/>
                    </a:cubicBezTo>
                    <a:cubicBezTo>
                      <a:pt x="13" y="0"/>
                      <a:pt x="39" y="8"/>
                      <a:pt x="39"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8" name="Freeform 129"/>
              <p:cNvSpPr>
                <a:spLocks/>
              </p:cNvSpPr>
              <p:nvPr userDrawn="1"/>
            </p:nvSpPr>
            <p:spPr bwMode="auto">
              <a:xfrm>
                <a:off x="5968" y="-345"/>
                <a:ext cx="97" cy="83"/>
              </a:xfrm>
              <a:custGeom>
                <a:avLst/>
                <a:gdLst>
                  <a:gd name="T0" fmla="*/ 41 w 41"/>
                  <a:gd name="T1" fmla="*/ 18 h 35"/>
                  <a:gd name="T2" fmla="*/ 18 w 41"/>
                  <a:gd name="T3" fmla="*/ 35 h 35"/>
                  <a:gd name="T4" fmla="*/ 6 w 41"/>
                  <a:gd name="T5" fmla="*/ 13 h 35"/>
                  <a:gd name="T6" fmla="*/ 18 w 41"/>
                  <a:gd name="T7" fmla="*/ 4 h 35"/>
                  <a:gd name="T8" fmla="*/ 41 w 41"/>
                  <a:gd name="T9" fmla="*/ 18 h 35"/>
                </a:gdLst>
                <a:ahLst/>
                <a:cxnLst>
                  <a:cxn ang="0">
                    <a:pos x="T0" y="T1"/>
                  </a:cxn>
                  <a:cxn ang="0">
                    <a:pos x="T2" y="T3"/>
                  </a:cxn>
                  <a:cxn ang="0">
                    <a:pos x="T4" y="T5"/>
                  </a:cxn>
                  <a:cxn ang="0">
                    <a:pos x="T6" y="T7"/>
                  </a:cxn>
                  <a:cxn ang="0">
                    <a:pos x="T8" y="T9"/>
                  </a:cxn>
                </a:cxnLst>
                <a:rect l="0" t="0" r="r" b="b"/>
                <a:pathLst>
                  <a:path w="41" h="35">
                    <a:moveTo>
                      <a:pt x="41" y="18"/>
                    </a:moveTo>
                    <a:cubicBezTo>
                      <a:pt x="38" y="29"/>
                      <a:pt x="28" y="34"/>
                      <a:pt x="18" y="35"/>
                    </a:cubicBezTo>
                    <a:cubicBezTo>
                      <a:pt x="9" y="31"/>
                      <a:pt x="0" y="24"/>
                      <a:pt x="6" y="13"/>
                    </a:cubicBezTo>
                    <a:cubicBezTo>
                      <a:pt x="10" y="9"/>
                      <a:pt x="12" y="5"/>
                      <a:pt x="18" y="4"/>
                    </a:cubicBezTo>
                    <a:cubicBezTo>
                      <a:pt x="30" y="0"/>
                      <a:pt x="38" y="9"/>
                      <a:pt x="4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9" name="Freeform 130"/>
              <p:cNvSpPr>
                <a:spLocks/>
              </p:cNvSpPr>
              <p:nvPr userDrawn="1"/>
            </p:nvSpPr>
            <p:spPr bwMode="auto">
              <a:xfrm>
                <a:off x="4905" y="-311"/>
                <a:ext cx="95" cy="78"/>
              </a:xfrm>
              <a:custGeom>
                <a:avLst/>
                <a:gdLst>
                  <a:gd name="T0" fmla="*/ 35 w 40"/>
                  <a:gd name="T1" fmla="*/ 11 h 33"/>
                  <a:gd name="T2" fmla="*/ 21 w 40"/>
                  <a:gd name="T3" fmla="*/ 33 h 33"/>
                  <a:gd name="T4" fmla="*/ 2 w 40"/>
                  <a:gd name="T5" fmla="*/ 26 h 33"/>
                  <a:gd name="T6" fmla="*/ 16 w 40"/>
                  <a:gd name="T7" fmla="*/ 0 h 33"/>
                  <a:gd name="T8" fmla="*/ 35 w 40"/>
                  <a:gd name="T9" fmla="*/ 11 h 33"/>
                </a:gdLst>
                <a:ahLst/>
                <a:cxnLst>
                  <a:cxn ang="0">
                    <a:pos x="T0" y="T1"/>
                  </a:cxn>
                  <a:cxn ang="0">
                    <a:pos x="T2" y="T3"/>
                  </a:cxn>
                  <a:cxn ang="0">
                    <a:pos x="T4" y="T5"/>
                  </a:cxn>
                  <a:cxn ang="0">
                    <a:pos x="T6" y="T7"/>
                  </a:cxn>
                  <a:cxn ang="0">
                    <a:pos x="T8" y="T9"/>
                  </a:cxn>
                </a:cxnLst>
                <a:rect l="0" t="0" r="r" b="b"/>
                <a:pathLst>
                  <a:path w="40" h="33">
                    <a:moveTo>
                      <a:pt x="35" y="11"/>
                    </a:moveTo>
                    <a:cubicBezTo>
                      <a:pt x="40" y="24"/>
                      <a:pt x="28" y="28"/>
                      <a:pt x="21" y="33"/>
                    </a:cubicBezTo>
                    <a:cubicBezTo>
                      <a:pt x="14" y="32"/>
                      <a:pt x="8" y="29"/>
                      <a:pt x="2" y="26"/>
                    </a:cubicBezTo>
                    <a:cubicBezTo>
                      <a:pt x="0" y="15"/>
                      <a:pt x="5" y="5"/>
                      <a:pt x="16" y="0"/>
                    </a:cubicBezTo>
                    <a:cubicBezTo>
                      <a:pt x="24" y="0"/>
                      <a:pt x="29" y="4"/>
                      <a:pt x="3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0" name="Freeform 131"/>
              <p:cNvSpPr>
                <a:spLocks/>
              </p:cNvSpPr>
              <p:nvPr userDrawn="1"/>
            </p:nvSpPr>
            <p:spPr bwMode="auto">
              <a:xfrm>
                <a:off x="4288" y="-283"/>
                <a:ext cx="88" cy="85"/>
              </a:xfrm>
              <a:custGeom>
                <a:avLst/>
                <a:gdLst>
                  <a:gd name="T0" fmla="*/ 32 w 37"/>
                  <a:gd name="T1" fmla="*/ 11 h 36"/>
                  <a:gd name="T2" fmla="*/ 34 w 37"/>
                  <a:gd name="T3" fmla="*/ 22 h 36"/>
                  <a:gd name="T4" fmla="*/ 12 w 37"/>
                  <a:gd name="T5" fmla="*/ 30 h 36"/>
                  <a:gd name="T6" fmla="*/ 2 w 37"/>
                  <a:gd name="T7" fmla="*/ 12 h 36"/>
                  <a:gd name="T8" fmla="*/ 32 w 37"/>
                  <a:gd name="T9" fmla="*/ 11 h 36"/>
                </a:gdLst>
                <a:ahLst/>
                <a:cxnLst>
                  <a:cxn ang="0">
                    <a:pos x="T0" y="T1"/>
                  </a:cxn>
                  <a:cxn ang="0">
                    <a:pos x="T2" y="T3"/>
                  </a:cxn>
                  <a:cxn ang="0">
                    <a:pos x="T4" y="T5"/>
                  </a:cxn>
                  <a:cxn ang="0">
                    <a:pos x="T6" y="T7"/>
                  </a:cxn>
                  <a:cxn ang="0">
                    <a:pos x="T8" y="T9"/>
                  </a:cxn>
                </a:cxnLst>
                <a:rect l="0" t="0" r="r" b="b"/>
                <a:pathLst>
                  <a:path w="37" h="36">
                    <a:moveTo>
                      <a:pt x="32" y="11"/>
                    </a:moveTo>
                    <a:cubicBezTo>
                      <a:pt x="37" y="13"/>
                      <a:pt x="35" y="19"/>
                      <a:pt x="34" y="22"/>
                    </a:cubicBezTo>
                    <a:cubicBezTo>
                      <a:pt x="28" y="26"/>
                      <a:pt x="20" y="36"/>
                      <a:pt x="12" y="30"/>
                    </a:cubicBezTo>
                    <a:cubicBezTo>
                      <a:pt x="5" y="26"/>
                      <a:pt x="0" y="20"/>
                      <a:pt x="2" y="12"/>
                    </a:cubicBezTo>
                    <a:cubicBezTo>
                      <a:pt x="7" y="1"/>
                      <a:pt x="27" y="0"/>
                      <a:pt x="3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1" name="Freeform 132"/>
              <p:cNvSpPr>
                <a:spLocks/>
              </p:cNvSpPr>
              <p:nvPr userDrawn="1"/>
            </p:nvSpPr>
            <p:spPr bwMode="auto">
              <a:xfrm>
                <a:off x="4414" y="-264"/>
                <a:ext cx="80" cy="75"/>
              </a:xfrm>
              <a:custGeom>
                <a:avLst/>
                <a:gdLst>
                  <a:gd name="T0" fmla="*/ 33 w 34"/>
                  <a:gd name="T1" fmla="*/ 9 h 32"/>
                  <a:gd name="T2" fmla="*/ 25 w 34"/>
                  <a:gd name="T3" fmla="*/ 25 h 32"/>
                  <a:gd name="T4" fmla="*/ 4 w 34"/>
                  <a:gd name="T5" fmla="*/ 22 h 32"/>
                  <a:gd name="T6" fmla="*/ 3 w 34"/>
                  <a:gd name="T7" fmla="*/ 8 h 32"/>
                  <a:gd name="T8" fmla="*/ 15 w 34"/>
                  <a:gd name="T9" fmla="*/ 0 h 32"/>
                  <a:gd name="T10" fmla="*/ 33 w 34"/>
                  <a:gd name="T11" fmla="*/ 9 h 32"/>
                </a:gdLst>
                <a:ahLst/>
                <a:cxnLst>
                  <a:cxn ang="0">
                    <a:pos x="T0" y="T1"/>
                  </a:cxn>
                  <a:cxn ang="0">
                    <a:pos x="T2" y="T3"/>
                  </a:cxn>
                  <a:cxn ang="0">
                    <a:pos x="T4" y="T5"/>
                  </a:cxn>
                  <a:cxn ang="0">
                    <a:pos x="T6" y="T7"/>
                  </a:cxn>
                  <a:cxn ang="0">
                    <a:pos x="T8" y="T9"/>
                  </a:cxn>
                  <a:cxn ang="0">
                    <a:pos x="T10" y="T11"/>
                  </a:cxn>
                </a:cxnLst>
                <a:rect l="0" t="0" r="r" b="b"/>
                <a:pathLst>
                  <a:path w="34" h="32">
                    <a:moveTo>
                      <a:pt x="33" y="9"/>
                    </a:moveTo>
                    <a:cubicBezTo>
                      <a:pt x="34" y="17"/>
                      <a:pt x="32" y="21"/>
                      <a:pt x="25" y="25"/>
                    </a:cubicBezTo>
                    <a:cubicBezTo>
                      <a:pt x="18" y="32"/>
                      <a:pt x="11" y="24"/>
                      <a:pt x="4" y="22"/>
                    </a:cubicBezTo>
                    <a:cubicBezTo>
                      <a:pt x="2" y="18"/>
                      <a:pt x="0" y="12"/>
                      <a:pt x="3" y="8"/>
                    </a:cubicBezTo>
                    <a:cubicBezTo>
                      <a:pt x="6" y="4"/>
                      <a:pt x="11" y="1"/>
                      <a:pt x="15" y="0"/>
                    </a:cubicBezTo>
                    <a:cubicBezTo>
                      <a:pt x="22" y="2"/>
                      <a:pt x="30" y="2"/>
                      <a:pt x="3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2" name="Freeform 133"/>
              <p:cNvSpPr>
                <a:spLocks/>
              </p:cNvSpPr>
              <p:nvPr userDrawn="1"/>
            </p:nvSpPr>
            <p:spPr bwMode="auto">
              <a:xfrm>
                <a:off x="557" y="-262"/>
                <a:ext cx="97" cy="90"/>
              </a:xfrm>
              <a:custGeom>
                <a:avLst/>
                <a:gdLst>
                  <a:gd name="T0" fmla="*/ 35 w 41"/>
                  <a:gd name="T1" fmla="*/ 9 h 38"/>
                  <a:gd name="T2" fmla="*/ 33 w 41"/>
                  <a:gd name="T3" fmla="*/ 28 h 38"/>
                  <a:gd name="T4" fmla="*/ 9 w 41"/>
                  <a:gd name="T5" fmla="*/ 33 h 38"/>
                  <a:gd name="T6" fmla="*/ 3 w 41"/>
                  <a:gd name="T7" fmla="*/ 8 h 38"/>
                  <a:gd name="T8" fmla="*/ 16 w 41"/>
                  <a:gd name="T9" fmla="*/ 0 h 38"/>
                  <a:gd name="T10" fmla="*/ 35 w 41"/>
                  <a:gd name="T11" fmla="*/ 9 h 38"/>
                </a:gdLst>
                <a:ahLst/>
                <a:cxnLst>
                  <a:cxn ang="0">
                    <a:pos x="T0" y="T1"/>
                  </a:cxn>
                  <a:cxn ang="0">
                    <a:pos x="T2" y="T3"/>
                  </a:cxn>
                  <a:cxn ang="0">
                    <a:pos x="T4" y="T5"/>
                  </a:cxn>
                  <a:cxn ang="0">
                    <a:pos x="T6" y="T7"/>
                  </a:cxn>
                  <a:cxn ang="0">
                    <a:pos x="T8" y="T9"/>
                  </a:cxn>
                  <a:cxn ang="0">
                    <a:pos x="T10" y="T11"/>
                  </a:cxn>
                </a:cxnLst>
                <a:rect l="0" t="0" r="r" b="b"/>
                <a:pathLst>
                  <a:path w="41" h="38">
                    <a:moveTo>
                      <a:pt x="35" y="9"/>
                    </a:moveTo>
                    <a:cubicBezTo>
                      <a:pt x="41" y="15"/>
                      <a:pt x="34" y="22"/>
                      <a:pt x="33" y="28"/>
                    </a:cubicBezTo>
                    <a:cubicBezTo>
                      <a:pt x="28" y="34"/>
                      <a:pt x="18" y="38"/>
                      <a:pt x="9" y="33"/>
                    </a:cubicBezTo>
                    <a:cubicBezTo>
                      <a:pt x="0" y="29"/>
                      <a:pt x="1" y="16"/>
                      <a:pt x="3" y="8"/>
                    </a:cubicBezTo>
                    <a:cubicBezTo>
                      <a:pt x="8" y="7"/>
                      <a:pt x="8" y="0"/>
                      <a:pt x="16" y="0"/>
                    </a:cubicBezTo>
                    <a:cubicBezTo>
                      <a:pt x="25" y="1"/>
                      <a:pt x="29" y="5"/>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3" name="Freeform 134"/>
              <p:cNvSpPr>
                <a:spLocks/>
              </p:cNvSpPr>
              <p:nvPr userDrawn="1"/>
            </p:nvSpPr>
            <p:spPr bwMode="auto">
              <a:xfrm>
                <a:off x="5144" y="-271"/>
                <a:ext cx="92" cy="87"/>
              </a:xfrm>
              <a:custGeom>
                <a:avLst/>
                <a:gdLst>
                  <a:gd name="T0" fmla="*/ 37 w 39"/>
                  <a:gd name="T1" fmla="*/ 17 h 37"/>
                  <a:gd name="T2" fmla="*/ 22 w 39"/>
                  <a:gd name="T3" fmla="*/ 33 h 37"/>
                  <a:gd name="T4" fmla="*/ 0 w 39"/>
                  <a:gd name="T5" fmla="*/ 20 h 37"/>
                  <a:gd name="T6" fmla="*/ 8 w 39"/>
                  <a:gd name="T7" fmla="*/ 6 h 37"/>
                  <a:gd name="T8" fmla="*/ 37 w 39"/>
                  <a:gd name="T9" fmla="*/ 17 h 37"/>
                </a:gdLst>
                <a:ahLst/>
                <a:cxnLst>
                  <a:cxn ang="0">
                    <a:pos x="T0" y="T1"/>
                  </a:cxn>
                  <a:cxn ang="0">
                    <a:pos x="T2" y="T3"/>
                  </a:cxn>
                  <a:cxn ang="0">
                    <a:pos x="T4" y="T5"/>
                  </a:cxn>
                  <a:cxn ang="0">
                    <a:pos x="T6" y="T7"/>
                  </a:cxn>
                  <a:cxn ang="0">
                    <a:pos x="T8" y="T9"/>
                  </a:cxn>
                </a:cxnLst>
                <a:rect l="0" t="0" r="r" b="b"/>
                <a:pathLst>
                  <a:path w="39" h="37">
                    <a:moveTo>
                      <a:pt x="37" y="17"/>
                    </a:moveTo>
                    <a:cubicBezTo>
                      <a:pt x="39" y="27"/>
                      <a:pt x="29" y="31"/>
                      <a:pt x="22" y="33"/>
                    </a:cubicBezTo>
                    <a:cubicBezTo>
                      <a:pt x="11" y="37"/>
                      <a:pt x="5" y="28"/>
                      <a:pt x="0" y="20"/>
                    </a:cubicBezTo>
                    <a:cubicBezTo>
                      <a:pt x="0" y="14"/>
                      <a:pt x="6" y="11"/>
                      <a:pt x="8" y="6"/>
                    </a:cubicBezTo>
                    <a:cubicBezTo>
                      <a:pt x="21" y="0"/>
                      <a:pt x="30" y="10"/>
                      <a:pt x="37"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4" name="Freeform 135"/>
              <p:cNvSpPr>
                <a:spLocks/>
              </p:cNvSpPr>
              <p:nvPr userDrawn="1"/>
            </p:nvSpPr>
            <p:spPr bwMode="auto">
              <a:xfrm>
                <a:off x="5021" y="-257"/>
                <a:ext cx="97" cy="80"/>
              </a:xfrm>
              <a:custGeom>
                <a:avLst/>
                <a:gdLst>
                  <a:gd name="T0" fmla="*/ 37 w 41"/>
                  <a:gd name="T1" fmla="*/ 11 h 34"/>
                  <a:gd name="T2" fmla="*/ 26 w 41"/>
                  <a:gd name="T3" fmla="*/ 31 h 34"/>
                  <a:gd name="T4" fmla="*/ 5 w 41"/>
                  <a:gd name="T5" fmla="*/ 27 h 34"/>
                  <a:gd name="T6" fmla="*/ 0 w 41"/>
                  <a:gd name="T7" fmla="*/ 12 h 34"/>
                  <a:gd name="T8" fmla="*/ 16 w 41"/>
                  <a:gd name="T9" fmla="*/ 0 h 34"/>
                  <a:gd name="T10" fmla="*/ 37 w 41"/>
                  <a:gd name="T11" fmla="*/ 11 h 34"/>
                </a:gdLst>
                <a:ahLst/>
                <a:cxnLst>
                  <a:cxn ang="0">
                    <a:pos x="T0" y="T1"/>
                  </a:cxn>
                  <a:cxn ang="0">
                    <a:pos x="T2" y="T3"/>
                  </a:cxn>
                  <a:cxn ang="0">
                    <a:pos x="T4" y="T5"/>
                  </a:cxn>
                  <a:cxn ang="0">
                    <a:pos x="T6" y="T7"/>
                  </a:cxn>
                  <a:cxn ang="0">
                    <a:pos x="T8" y="T9"/>
                  </a:cxn>
                  <a:cxn ang="0">
                    <a:pos x="T10" y="T11"/>
                  </a:cxn>
                </a:cxnLst>
                <a:rect l="0" t="0" r="r" b="b"/>
                <a:pathLst>
                  <a:path w="41" h="34">
                    <a:moveTo>
                      <a:pt x="37" y="11"/>
                    </a:moveTo>
                    <a:cubicBezTo>
                      <a:pt x="41" y="21"/>
                      <a:pt x="30" y="26"/>
                      <a:pt x="26" y="31"/>
                    </a:cubicBezTo>
                    <a:cubicBezTo>
                      <a:pt x="19" y="34"/>
                      <a:pt x="11" y="33"/>
                      <a:pt x="5" y="27"/>
                    </a:cubicBezTo>
                    <a:cubicBezTo>
                      <a:pt x="0" y="24"/>
                      <a:pt x="0" y="18"/>
                      <a:pt x="0" y="12"/>
                    </a:cubicBezTo>
                    <a:cubicBezTo>
                      <a:pt x="6" y="7"/>
                      <a:pt x="9" y="2"/>
                      <a:pt x="16" y="0"/>
                    </a:cubicBezTo>
                    <a:cubicBezTo>
                      <a:pt x="24" y="0"/>
                      <a:pt x="33" y="5"/>
                      <a:pt x="3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5" name="Freeform 136"/>
              <p:cNvSpPr>
                <a:spLocks/>
              </p:cNvSpPr>
              <p:nvPr userDrawn="1"/>
            </p:nvSpPr>
            <p:spPr bwMode="auto">
              <a:xfrm>
                <a:off x="5770" y="-290"/>
                <a:ext cx="366" cy="170"/>
              </a:xfrm>
              <a:custGeom>
                <a:avLst/>
                <a:gdLst>
                  <a:gd name="T0" fmla="*/ 153 w 155"/>
                  <a:gd name="T1" fmla="*/ 37 h 72"/>
                  <a:gd name="T2" fmla="*/ 131 w 155"/>
                  <a:gd name="T3" fmla="*/ 48 h 72"/>
                  <a:gd name="T4" fmla="*/ 0 w 155"/>
                  <a:gd name="T5" fmla="*/ 39 h 72"/>
                  <a:gd name="T6" fmla="*/ 25 w 155"/>
                  <a:gd name="T7" fmla="*/ 26 h 72"/>
                  <a:gd name="T8" fmla="*/ 150 w 155"/>
                  <a:gd name="T9" fmla="*/ 34 h 72"/>
                  <a:gd name="T10" fmla="*/ 153 w 155"/>
                  <a:gd name="T11" fmla="*/ 37 h 72"/>
                </a:gdLst>
                <a:ahLst/>
                <a:cxnLst>
                  <a:cxn ang="0">
                    <a:pos x="T0" y="T1"/>
                  </a:cxn>
                  <a:cxn ang="0">
                    <a:pos x="T2" y="T3"/>
                  </a:cxn>
                  <a:cxn ang="0">
                    <a:pos x="T4" y="T5"/>
                  </a:cxn>
                  <a:cxn ang="0">
                    <a:pos x="T6" y="T7"/>
                  </a:cxn>
                  <a:cxn ang="0">
                    <a:pos x="T8" y="T9"/>
                  </a:cxn>
                  <a:cxn ang="0">
                    <a:pos x="T10" y="T11"/>
                  </a:cxn>
                </a:cxnLst>
                <a:rect l="0" t="0" r="r" b="b"/>
                <a:pathLst>
                  <a:path w="155" h="72">
                    <a:moveTo>
                      <a:pt x="153" y="37"/>
                    </a:moveTo>
                    <a:cubicBezTo>
                      <a:pt x="155" y="50"/>
                      <a:pt x="138" y="44"/>
                      <a:pt x="131" y="48"/>
                    </a:cubicBezTo>
                    <a:cubicBezTo>
                      <a:pt x="90" y="72"/>
                      <a:pt x="39" y="53"/>
                      <a:pt x="0" y="39"/>
                    </a:cubicBezTo>
                    <a:cubicBezTo>
                      <a:pt x="3" y="26"/>
                      <a:pt x="17" y="31"/>
                      <a:pt x="25" y="26"/>
                    </a:cubicBezTo>
                    <a:cubicBezTo>
                      <a:pt x="66" y="0"/>
                      <a:pt x="109" y="32"/>
                      <a:pt x="150" y="34"/>
                    </a:cubicBezTo>
                    <a:cubicBezTo>
                      <a:pt x="153" y="37"/>
                      <a:pt x="153" y="37"/>
                      <a:pt x="153"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6" name="Freeform 137"/>
              <p:cNvSpPr>
                <a:spLocks/>
              </p:cNvSpPr>
              <p:nvPr userDrawn="1"/>
            </p:nvSpPr>
            <p:spPr bwMode="auto">
              <a:xfrm>
                <a:off x="-390" y="-252"/>
                <a:ext cx="312" cy="123"/>
              </a:xfrm>
              <a:custGeom>
                <a:avLst/>
                <a:gdLst>
                  <a:gd name="T0" fmla="*/ 132 w 132"/>
                  <a:gd name="T1" fmla="*/ 9 h 52"/>
                  <a:gd name="T2" fmla="*/ 128 w 132"/>
                  <a:gd name="T3" fmla="*/ 16 h 52"/>
                  <a:gd name="T4" fmla="*/ 4 w 132"/>
                  <a:gd name="T5" fmla="*/ 38 h 52"/>
                  <a:gd name="T6" fmla="*/ 0 w 132"/>
                  <a:gd name="T7" fmla="*/ 33 h 52"/>
                  <a:gd name="T8" fmla="*/ 129 w 132"/>
                  <a:gd name="T9" fmla="*/ 6 h 52"/>
                  <a:gd name="T10" fmla="*/ 132 w 132"/>
                  <a:gd name="T11" fmla="*/ 9 h 52"/>
                </a:gdLst>
                <a:ahLst/>
                <a:cxnLst>
                  <a:cxn ang="0">
                    <a:pos x="T0" y="T1"/>
                  </a:cxn>
                  <a:cxn ang="0">
                    <a:pos x="T2" y="T3"/>
                  </a:cxn>
                  <a:cxn ang="0">
                    <a:pos x="T4" y="T5"/>
                  </a:cxn>
                  <a:cxn ang="0">
                    <a:pos x="T6" y="T7"/>
                  </a:cxn>
                  <a:cxn ang="0">
                    <a:pos x="T8" y="T9"/>
                  </a:cxn>
                  <a:cxn ang="0">
                    <a:pos x="T10" y="T11"/>
                  </a:cxn>
                </a:cxnLst>
                <a:rect l="0" t="0" r="r" b="b"/>
                <a:pathLst>
                  <a:path w="132" h="52">
                    <a:moveTo>
                      <a:pt x="132" y="9"/>
                    </a:moveTo>
                    <a:cubicBezTo>
                      <a:pt x="128" y="16"/>
                      <a:pt x="128" y="16"/>
                      <a:pt x="128" y="16"/>
                    </a:cubicBezTo>
                    <a:cubicBezTo>
                      <a:pt x="92" y="37"/>
                      <a:pt x="46" y="52"/>
                      <a:pt x="4" y="38"/>
                    </a:cubicBezTo>
                    <a:cubicBezTo>
                      <a:pt x="0" y="33"/>
                      <a:pt x="0" y="33"/>
                      <a:pt x="0" y="33"/>
                    </a:cubicBezTo>
                    <a:cubicBezTo>
                      <a:pt x="36" y="6"/>
                      <a:pt x="83" y="0"/>
                      <a:pt x="129" y="6"/>
                    </a:cubicBezTo>
                    <a:cubicBezTo>
                      <a:pt x="132" y="9"/>
                      <a:pt x="132" y="9"/>
                      <a:pt x="13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7" name="Freeform 138"/>
              <p:cNvSpPr>
                <a:spLocks/>
              </p:cNvSpPr>
              <p:nvPr userDrawn="1"/>
            </p:nvSpPr>
            <p:spPr bwMode="auto">
              <a:xfrm>
                <a:off x="5373" y="-241"/>
                <a:ext cx="90" cy="76"/>
              </a:xfrm>
              <a:custGeom>
                <a:avLst/>
                <a:gdLst>
                  <a:gd name="T0" fmla="*/ 38 w 38"/>
                  <a:gd name="T1" fmla="*/ 11 h 32"/>
                  <a:gd name="T2" fmla="*/ 28 w 38"/>
                  <a:gd name="T3" fmla="*/ 29 h 32"/>
                  <a:gd name="T4" fmla="*/ 3 w 38"/>
                  <a:gd name="T5" fmla="*/ 19 h 32"/>
                  <a:gd name="T6" fmla="*/ 16 w 38"/>
                  <a:gd name="T7" fmla="*/ 0 h 32"/>
                  <a:gd name="T8" fmla="*/ 38 w 38"/>
                  <a:gd name="T9" fmla="*/ 11 h 32"/>
                </a:gdLst>
                <a:ahLst/>
                <a:cxnLst>
                  <a:cxn ang="0">
                    <a:pos x="T0" y="T1"/>
                  </a:cxn>
                  <a:cxn ang="0">
                    <a:pos x="T2" y="T3"/>
                  </a:cxn>
                  <a:cxn ang="0">
                    <a:pos x="T4" y="T5"/>
                  </a:cxn>
                  <a:cxn ang="0">
                    <a:pos x="T6" y="T7"/>
                  </a:cxn>
                  <a:cxn ang="0">
                    <a:pos x="T8" y="T9"/>
                  </a:cxn>
                </a:cxnLst>
                <a:rect l="0" t="0" r="r" b="b"/>
                <a:pathLst>
                  <a:path w="38" h="32">
                    <a:moveTo>
                      <a:pt x="38" y="11"/>
                    </a:moveTo>
                    <a:cubicBezTo>
                      <a:pt x="38" y="19"/>
                      <a:pt x="34" y="26"/>
                      <a:pt x="28" y="29"/>
                    </a:cubicBezTo>
                    <a:cubicBezTo>
                      <a:pt x="18" y="32"/>
                      <a:pt x="6" y="29"/>
                      <a:pt x="3" y="19"/>
                    </a:cubicBezTo>
                    <a:cubicBezTo>
                      <a:pt x="0" y="11"/>
                      <a:pt x="8" y="3"/>
                      <a:pt x="16" y="0"/>
                    </a:cubicBezTo>
                    <a:cubicBezTo>
                      <a:pt x="22" y="0"/>
                      <a:pt x="34" y="1"/>
                      <a:pt x="3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8" name="Freeform 139"/>
              <p:cNvSpPr>
                <a:spLocks/>
              </p:cNvSpPr>
              <p:nvPr userDrawn="1"/>
            </p:nvSpPr>
            <p:spPr bwMode="auto">
              <a:xfrm>
                <a:off x="236" y="-245"/>
                <a:ext cx="92" cy="94"/>
              </a:xfrm>
              <a:custGeom>
                <a:avLst/>
                <a:gdLst>
                  <a:gd name="T0" fmla="*/ 39 w 39"/>
                  <a:gd name="T1" fmla="*/ 17 h 40"/>
                  <a:gd name="T2" fmla="*/ 27 w 39"/>
                  <a:gd name="T3" fmla="*/ 36 h 40"/>
                  <a:gd name="T4" fmla="*/ 3 w 39"/>
                  <a:gd name="T5" fmla="*/ 24 h 40"/>
                  <a:gd name="T6" fmla="*/ 13 w 39"/>
                  <a:gd name="T7" fmla="*/ 5 h 40"/>
                  <a:gd name="T8" fmla="*/ 39 w 39"/>
                  <a:gd name="T9" fmla="*/ 17 h 40"/>
                </a:gdLst>
                <a:ahLst/>
                <a:cxnLst>
                  <a:cxn ang="0">
                    <a:pos x="T0" y="T1"/>
                  </a:cxn>
                  <a:cxn ang="0">
                    <a:pos x="T2" y="T3"/>
                  </a:cxn>
                  <a:cxn ang="0">
                    <a:pos x="T4" y="T5"/>
                  </a:cxn>
                  <a:cxn ang="0">
                    <a:pos x="T6" y="T7"/>
                  </a:cxn>
                  <a:cxn ang="0">
                    <a:pos x="T8" y="T9"/>
                  </a:cxn>
                </a:cxnLst>
                <a:rect l="0" t="0" r="r" b="b"/>
                <a:pathLst>
                  <a:path w="39" h="40">
                    <a:moveTo>
                      <a:pt x="39" y="17"/>
                    </a:moveTo>
                    <a:cubicBezTo>
                      <a:pt x="35" y="25"/>
                      <a:pt x="37" y="32"/>
                      <a:pt x="27" y="36"/>
                    </a:cubicBezTo>
                    <a:cubicBezTo>
                      <a:pt x="18" y="40"/>
                      <a:pt x="6" y="31"/>
                      <a:pt x="3" y="24"/>
                    </a:cubicBezTo>
                    <a:cubicBezTo>
                      <a:pt x="0" y="13"/>
                      <a:pt x="8" y="10"/>
                      <a:pt x="13" y="5"/>
                    </a:cubicBezTo>
                    <a:cubicBezTo>
                      <a:pt x="24" y="0"/>
                      <a:pt x="33" y="8"/>
                      <a:pt x="3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9" name="Freeform 140"/>
              <p:cNvSpPr>
                <a:spLocks/>
              </p:cNvSpPr>
              <p:nvPr userDrawn="1"/>
            </p:nvSpPr>
            <p:spPr bwMode="auto">
              <a:xfrm>
                <a:off x="78" y="-231"/>
                <a:ext cx="94" cy="87"/>
              </a:xfrm>
              <a:custGeom>
                <a:avLst/>
                <a:gdLst>
                  <a:gd name="T0" fmla="*/ 38 w 40"/>
                  <a:gd name="T1" fmla="*/ 16 h 37"/>
                  <a:gd name="T2" fmla="*/ 33 w 40"/>
                  <a:gd name="T3" fmla="*/ 31 h 37"/>
                  <a:gd name="T4" fmla="*/ 14 w 40"/>
                  <a:gd name="T5" fmla="*/ 34 h 37"/>
                  <a:gd name="T6" fmla="*/ 3 w 40"/>
                  <a:gd name="T7" fmla="*/ 11 h 37"/>
                  <a:gd name="T8" fmla="*/ 18 w 40"/>
                  <a:gd name="T9" fmla="*/ 0 h 37"/>
                  <a:gd name="T10" fmla="*/ 38 w 40"/>
                  <a:gd name="T11" fmla="*/ 16 h 37"/>
                </a:gdLst>
                <a:ahLst/>
                <a:cxnLst>
                  <a:cxn ang="0">
                    <a:pos x="T0" y="T1"/>
                  </a:cxn>
                  <a:cxn ang="0">
                    <a:pos x="T2" y="T3"/>
                  </a:cxn>
                  <a:cxn ang="0">
                    <a:pos x="T4" y="T5"/>
                  </a:cxn>
                  <a:cxn ang="0">
                    <a:pos x="T6" y="T7"/>
                  </a:cxn>
                  <a:cxn ang="0">
                    <a:pos x="T8" y="T9"/>
                  </a:cxn>
                  <a:cxn ang="0">
                    <a:pos x="T10" y="T11"/>
                  </a:cxn>
                </a:cxnLst>
                <a:rect l="0" t="0" r="r" b="b"/>
                <a:pathLst>
                  <a:path w="40" h="37">
                    <a:moveTo>
                      <a:pt x="38" y="16"/>
                    </a:moveTo>
                    <a:cubicBezTo>
                      <a:pt x="40" y="23"/>
                      <a:pt x="35" y="26"/>
                      <a:pt x="33" y="31"/>
                    </a:cubicBezTo>
                    <a:cubicBezTo>
                      <a:pt x="28" y="37"/>
                      <a:pt x="19" y="36"/>
                      <a:pt x="14" y="34"/>
                    </a:cubicBezTo>
                    <a:cubicBezTo>
                      <a:pt x="7" y="28"/>
                      <a:pt x="0" y="22"/>
                      <a:pt x="3" y="11"/>
                    </a:cubicBezTo>
                    <a:cubicBezTo>
                      <a:pt x="9" y="6"/>
                      <a:pt x="12" y="3"/>
                      <a:pt x="18" y="0"/>
                    </a:cubicBezTo>
                    <a:cubicBezTo>
                      <a:pt x="27" y="2"/>
                      <a:pt x="36" y="6"/>
                      <a:pt x="3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0" name="Freeform 141"/>
              <p:cNvSpPr>
                <a:spLocks/>
              </p:cNvSpPr>
              <p:nvPr userDrawn="1"/>
            </p:nvSpPr>
            <p:spPr bwMode="auto">
              <a:xfrm>
                <a:off x="5534" y="-177"/>
                <a:ext cx="87" cy="78"/>
              </a:xfrm>
              <a:custGeom>
                <a:avLst/>
                <a:gdLst>
                  <a:gd name="T0" fmla="*/ 37 w 37"/>
                  <a:gd name="T1" fmla="*/ 15 h 33"/>
                  <a:gd name="T2" fmla="*/ 21 w 37"/>
                  <a:gd name="T3" fmla="*/ 32 h 33"/>
                  <a:gd name="T4" fmla="*/ 3 w 37"/>
                  <a:gd name="T5" fmla="*/ 23 h 33"/>
                  <a:gd name="T6" fmla="*/ 7 w 37"/>
                  <a:gd name="T7" fmla="*/ 4 h 33"/>
                  <a:gd name="T8" fmla="*/ 20 w 37"/>
                  <a:gd name="T9" fmla="*/ 0 h 33"/>
                  <a:gd name="T10" fmla="*/ 37 w 37"/>
                  <a:gd name="T11" fmla="*/ 15 h 33"/>
                </a:gdLst>
                <a:ahLst/>
                <a:cxnLst>
                  <a:cxn ang="0">
                    <a:pos x="T0" y="T1"/>
                  </a:cxn>
                  <a:cxn ang="0">
                    <a:pos x="T2" y="T3"/>
                  </a:cxn>
                  <a:cxn ang="0">
                    <a:pos x="T4" y="T5"/>
                  </a:cxn>
                  <a:cxn ang="0">
                    <a:pos x="T6" y="T7"/>
                  </a:cxn>
                  <a:cxn ang="0">
                    <a:pos x="T8" y="T9"/>
                  </a:cxn>
                  <a:cxn ang="0">
                    <a:pos x="T10" y="T11"/>
                  </a:cxn>
                </a:cxnLst>
                <a:rect l="0" t="0" r="r" b="b"/>
                <a:pathLst>
                  <a:path w="37" h="33">
                    <a:moveTo>
                      <a:pt x="37" y="15"/>
                    </a:moveTo>
                    <a:cubicBezTo>
                      <a:pt x="36" y="24"/>
                      <a:pt x="29" y="30"/>
                      <a:pt x="21" y="32"/>
                    </a:cubicBezTo>
                    <a:cubicBezTo>
                      <a:pt x="14" y="33"/>
                      <a:pt x="7" y="28"/>
                      <a:pt x="3" y="23"/>
                    </a:cubicBezTo>
                    <a:cubicBezTo>
                      <a:pt x="0" y="17"/>
                      <a:pt x="1" y="9"/>
                      <a:pt x="7" y="4"/>
                    </a:cubicBezTo>
                    <a:cubicBezTo>
                      <a:pt x="9" y="1"/>
                      <a:pt x="16" y="1"/>
                      <a:pt x="20" y="0"/>
                    </a:cubicBezTo>
                    <a:cubicBezTo>
                      <a:pt x="28" y="1"/>
                      <a:pt x="35" y="7"/>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1" name="Freeform 142"/>
              <p:cNvSpPr>
                <a:spLocks/>
              </p:cNvSpPr>
              <p:nvPr userDrawn="1"/>
            </p:nvSpPr>
            <p:spPr bwMode="auto">
              <a:xfrm>
                <a:off x="-237" y="-172"/>
                <a:ext cx="241" cy="210"/>
              </a:xfrm>
              <a:custGeom>
                <a:avLst/>
                <a:gdLst>
                  <a:gd name="T0" fmla="*/ 99 w 102"/>
                  <a:gd name="T1" fmla="*/ 2 h 89"/>
                  <a:gd name="T2" fmla="*/ 95 w 102"/>
                  <a:gd name="T3" fmla="*/ 19 h 89"/>
                  <a:gd name="T4" fmla="*/ 74 w 102"/>
                  <a:gd name="T5" fmla="*/ 60 h 89"/>
                  <a:gd name="T6" fmla="*/ 3 w 102"/>
                  <a:gd name="T7" fmla="*/ 89 h 89"/>
                  <a:gd name="T8" fmla="*/ 0 w 102"/>
                  <a:gd name="T9" fmla="*/ 82 h 89"/>
                  <a:gd name="T10" fmla="*/ 97 w 102"/>
                  <a:gd name="T11" fmla="*/ 0 h 89"/>
                  <a:gd name="T12" fmla="*/ 99 w 102"/>
                  <a:gd name="T13" fmla="*/ 2 h 89"/>
                </a:gdLst>
                <a:ahLst/>
                <a:cxnLst>
                  <a:cxn ang="0">
                    <a:pos x="T0" y="T1"/>
                  </a:cxn>
                  <a:cxn ang="0">
                    <a:pos x="T2" y="T3"/>
                  </a:cxn>
                  <a:cxn ang="0">
                    <a:pos x="T4" y="T5"/>
                  </a:cxn>
                  <a:cxn ang="0">
                    <a:pos x="T6" y="T7"/>
                  </a:cxn>
                  <a:cxn ang="0">
                    <a:pos x="T8" y="T9"/>
                  </a:cxn>
                  <a:cxn ang="0">
                    <a:pos x="T10" y="T11"/>
                  </a:cxn>
                  <a:cxn ang="0">
                    <a:pos x="T12" y="T13"/>
                  </a:cxn>
                </a:cxnLst>
                <a:rect l="0" t="0" r="r" b="b"/>
                <a:pathLst>
                  <a:path w="102" h="89">
                    <a:moveTo>
                      <a:pt x="99" y="2"/>
                    </a:moveTo>
                    <a:cubicBezTo>
                      <a:pt x="102" y="10"/>
                      <a:pt x="96" y="13"/>
                      <a:pt x="95" y="19"/>
                    </a:cubicBezTo>
                    <a:cubicBezTo>
                      <a:pt x="92" y="35"/>
                      <a:pt x="81" y="46"/>
                      <a:pt x="74" y="60"/>
                    </a:cubicBezTo>
                    <a:cubicBezTo>
                      <a:pt x="55" y="83"/>
                      <a:pt x="29" y="83"/>
                      <a:pt x="3" y="89"/>
                    </a:cubicBezTo>
                    <a:cubicBezTo>
                      <a:pt x="0" y="82"/>
                      <a:pt x="0" y="82"/>
                      <a:pt x="0" y="82"/>
                    </a:cubicBezTo>
                    <a:cubicBezTo>
                      <a:pt x="27" y="46"/>
                      <a:pt x="57" y="18"/>
                      <a:pt x="97" y="0"/>
                    </a:cubicBezTo>
                    <a:cubicBezTo>
                      <a:pt x="99" y="2"/>
                      <a:pt x="99" y="2"/>
                      <a:pt x="9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2" name="Freeform 143"/>
              <p:cNvSpPr>
                <a:spLocks/>
              </p:cNvSpPr>
              <p:nvPr userDrawn="1"/>
            </p:nvSpPr>
            <p:spPr bwMode="auto">
              <a:xfrm>
                <a:off x="5420" y="-151"/>
                <a:ext cx="92" cy="78"/>
              </a:xfrm>
              <a:custGeom>
                <a:avLst/>
                <a:gdLst>
                  <a:gd name="T0" fmla="*/ 37 w 39"/>
                  <a:gd name="T1" fmla="*/ 15 h 33"/>
                  <a:gd name="T2" fmla="*/ 22 w 39"/>
                  <a:gd name="T3" fmla="*/ 33 h 33"/>
                  <a:gd name="T4" fmla="*/ 3 w 39"/>
                  <a:gd name="T5" fmla="*/ 21 h 33"/>
                  <a:gd name="T6" fmla="*/ 16 w 39"/>
                  <a:gd name="T7" fmla="*/ 2 h 33"/>
                  <a:gd name="T8" fmla="*/ 37 w 39"/>
                  <a:gd name="T9" fmla="*/ 15 h 33"/>
                </a:gdLst>
                <a:ahLst/>
                <a:cxnLst>
                  <a:cxn ang="0">
                    <a:pos x="T0" y="T1"/>
                  </a:cxn>
                  <a:cxn ang="0">
                    <a:pos x="T2" y="T3"/>
                  </a:cxn>
                  <a:cxn ang="0">
                    <a:pos x="T4" y="T5"/>
                  </a:cxn>
                  <a:cxn ang="0">
                    <a:pos x="T6" y="T7"/>
                  </a:cxn>
                  <a:cxn ang="0">
                    <a:pos x="T8" y="T9"/>
                  </a:cxn>
                </a:cxnLst>
                <a:rect l="0" t="0" r="r" b="b"/>
                <a:pathLst>
                  <a:path w="39" h="33">
                    <a:moveTo>
                      <a:pt x="37" y="15"/>
                    </a:moveTo>
                    <a:cubicBezTo>
                      <a:pt x="39" y="26"/>
                      <a:pt x="29" y="28"/>
                      <a:pt x="22" y="33"/>
                    </a:cubicBezTo>
                    <a:cubicBezTo>
                      <a:pt x="14" y="33"/>
                      <a:pt x="7" y="28"/>
                      <a:pt x="3" y="21"/>
                    </a:cubicBezTo>
                    <a:cubicBezTo>
                      <a:pt x="0" y="11"/>
                      <a:pt x="10" y="7"/>
                      <a:pt x="16" y="2"/>
                    </a:cubicBezTo>
                    <a:cubicBezTo>
                      <a:pt x="25" y="0"/>
                      <a:pt x="34" y="7"/>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3" name="Freeform 144"/>
              <p:cNvSpPr>
                <a:spLocks/>
              </p:cNvSpPr>
              <p:nvPr userDrawn="1"/>
            </p:nvSpPr>
            <p:spPr bwMode="auto">
              <a:xfrm>
                <a:off x="172" y="-139"/>
                <a:ext cx="95" cy="78"/>
              </a:xfrm>
              <a:custGeom>
                <a:avLst/>
                <a:gdLst>
                  <a:gd name="T0" fmla="*/ 37 w 40"/>
                  <a:gd name="T1" fmla="*/ 10 h 33"/>
                  <a:gd name="T2" fmla="*/ 40 w 40"/>
                  <a:gd name="T3" fmla="*/ 14 h 33"/>
                  <a:gd name="T4" fmla="*/ 25 w 40"/>
                  <a:gd name="T5" fmla="*/ 33 h 33"/>
                  <a:gd name="T6" fmla="*/ 4 w 40"/>
                  <a:gd name="T7" fmla="*/ 23 h 33"/>
                  <a:gd name="T8" fmla="*/ 14 w 40"/>
                  <a:gd name="T9" fmla="*/ 1 h 33"/>
                  <a:gd name="T10" fmla="*/ 37 w 40"/>
                  <a:gd name="T11" fmla="*/ 10 h 33"/>
                </a:gdLst>
                <a:ahLst/>
                <a:cxnLst>
                  <a:cxn ang="0">
                    <a:pos x="T0" y="T1"/>
                  </a:cxn>
                  <a:cxn ang="0">
                    <a:pos x="T2" y="T3"/>
                  </a:cxn>
                  <a:cxn ang="0">
                    <a:pos x="T4" y="T5"/>
                  </a:cxn>
                  <a:cxn ang="0">
                    <a:pos x="T6" y="T7"/>
                  </a:cxn>
                  <a:cxn ang="0">
                    <a:pos x="T8" y="T9"/>
                  </a:cxn>
                  <a:cxn ang="0">
                    <a:pos x="T10" y="T11"/>
                  </a:cxn>
                </a:cxnLst>
                <a:rect l="0" t="0" r="r" b="b"/>
                <a:pathLst>
                  <a:path w="40" h="33">
                    <a:moveTo>
                      <a:pt x="37" y="10"/>
                    </a:moveTo>
                    <a:cubicBezTo>
                      <a:pt x="36" y="12"/>
                      <a:pt x="38" y="13"/>
                      <a:pt x="40" y="14"/>
                    </a:cubicBezTo>
                    <a:cubicBezTo>
                      <a:pt x="39" y="25"/>
                      <a:pt x="31" y="28"/>
                      <a:pt x="25" y="33"/>
                    </a:cubicBezTo>
                    <a:cubicBezTo>
                      <a:pt x="17" y="33"/>
                      <a:pt x="10" y="30"/>
                      <a:pt x="4" y="23"/>
                    </a:cubicBezTo>
                    <a:cubicBezTo>
                      <a:pt x="0" y="14"/>
                      <a:pt x="4" y="4"/>
                      <a:pt x="14" y="1"/>
                    </a:cubicBezTo>
                    <a:cubicBezTo>
                      <a:pt x="23" y="0"/>
                      <a:pt x="34" y="1"/>
                      <a:pt x="3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4" name="Freeform 145"/>
              <p:cNvSpPr>
                <a:spLocks/>
              </p:cNvSpPr>
              <p:nvPr userDrawn="1"/>
            </p:nvSpPr>
            <p:spPr bwMode="auto">
              <a:xfrm>
                <a:off x="5744" y="-141"/>
                <a:ext cx="295" cy="208"/>
              </a:xfrm>
              <a:custGeom>
                <a:avLst/>
                <a:gdLst>
                  <a:gd name="T0" fmla="*/ 77 w 125"/>
                  <a:gd name="T1" fmla="*/ 40 h 88"/>
                  <a:gd name="T2" fmla="*/ 99 w 125"/>
                  <a:gd name="T3" fmla="*/ 25 h 88"/>
                  <a:gd name="T4" fmla="*/ 122 w 125"/>
                  <a:gd name="T5" fmla="*/ 36 h 88"/>
                  <a:gd name="T6" fmla="*/ 109 w 125"/>
                  <a:gd name="T7" fmla="*/ 58 h 88"/>
                  <a:gd name="T8" fmla="*/ 89 w 125"/>
                  <a:gd name="T9" fmla="*/ 65 h 88"/>
                  <a:gd name="T10" fmla="*/ 102 w 125"/>
                  <a:gd name="T11" fmla="*/ 84 h 88"/>
                  <a:gd name="T12" fmla="*/ 91 w 125"/>
                  <a:gd name="T13" fmla="*/ 85 h 88"/>
                  <a:gd name="T14" fmla="*/ 22 w 125"/>
                  <a:gd name="T15" fmla="*/ 25 h 88"/>
                  <a:gd name="T16" fmla="*/ 10 w 125"/>
                  <a:gd name="T17" fmla="*/ 2 h 88"/>
                  <a:gd name="T18" fmla="*/ 77 w 125"/>
                  <a:gd name="T19" fmla="*/ 4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88">
                    <a:moveTo>
                      <a:pt x="77" y="40"/>
                    </a:moveTo>
                    <a:cubicBezTo>
                      <a:pt x="86" y="39"/>
                      <a:pt x="88" y="27"/>
                      <a:pt x="99" y="25"/>
                    </a:cubicBezTo>
                    <a:cubicBezTo>
                      <a:pt x="108" y="23"/>
                      <a:pt x="117" y="29"/>
                      <a:pt x="122" y="36"/>
                    </a:cubicBezTo>
                    <a:cubicBezTo>
                      <a:pt x="125" y="47"/>
                      <a:pt x="117" y="53"/>
                      <a:pt x="109" y="58"/>
                    </a:cubicBezTo>
                    <a:cubicBezTo>
                      <a:pt x="102" y="63"/>
                      <a:pt x="88" y="52"/>
                      <a:pt x="89" y="65"/>
                    </a:cubicBezTo>
                    <a:cubicBezTo>
                      <a:pt x="96" y="70"/>
                      <a:pt x="101" y="76"/>
                      <a:pt x="102" y="84"/>
                    </a:cubicBezTo>
                    <a:cubicBezTo>
                      <a:pt x="101" y="88"/>
                      <a:pt x="94" y="87"/>
                      <a:pt x="91" y="85"/>
                    </a:cubicBezTo>
                    <a:cubicBezTo>
                      <a:pt x="63" y="73"/>
                      <a:pt x="33" y="54"/>
                      <a:pt x="22" y="25"/>
                    </a:cubicBezTo>
                    <a:cubicBezTo>
                      <a:pt x="18" y="16"/>
                      <a:pt x="0" y="10"/>
                      <a:pt x="10" y="2"/>
                    </a:cubicBezTo>
                    <a:cubicBezTo>
                      <a:pt x="38" y="0"/>
                      <a:pt x="61" y="22"/>
                      <a:pt x="77"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5" name="Freeform 146"/>
              <p:cNvSpPr>
                <a:spLocks/>
              </p:cNvSpPr>
              <p:nvPr userDrawn="1"/>
            </p:nvSpPr>
            <p:spPr bwMode="auto">
              <a:xfrm>
                <a:off x="6051" y="-139"/>
                <a:ext cx="102" cy="88"/>
              </a:xfrm>
              <a:custGeom>
                <a:avLst/>
                <a:gdLst>
                  <a:gd name="T0" fmla="*/ 39 w 43"/>
                  <a:gd name="T1" fmla="*/ 9 h 37"/>
                  <a:gd name="T2" fmla="*/ 38 w 43"/>
                  <a:gd name="T3" fmla="*/ 27 h 37"/>
                  <a:gd name="T4" fmla="*/ 10 w 43"/>
                  <a:gd name="T5" fmla="*/ 32 h 37"/>
                  <a:gd name="T6" fmla="*/ 2 w 43"/>
                  <a:gd name="T7" fmla="*/ 14 h 37"/>
                  <a:gd name="T8" fmla="*/ 17 w 43"/>
                  <a:gd name="T9" fmla="*/ 2 h 37"/>
                  <a:gd name="T10" fmla="*/ 39 w 43"/>
                  <a:gd name="T11" fmla="*/ 9 h 37"/>
                </a:gdLst>
                <a:ahLst/>
                <a:cxnLst>
                  <a:cxn ang="0">
                    <a:pos x="T0" y="T1"/>
                  </a:cxn>
                  <a:cxn ang="0">
                    <a:pos x="T2" y="T3"/>
                  </a:cxn>
                  <a:cxn ang="0">
                    <a:pos x="T4" y="T5"/>
                  </a:cxn>
                  <a:cxn ang="0">
                    <a:pos x="T6" y="T7"/>
                  </a:cxn>
                  <a:cxn ang="0">
                    <a:pos x="T8" y="T9"/>
                  </a:cxn>
                  <a:cxn ang="0">
                    <a:pos x="T10" y="T11"/>
                  </a:cxn>
                </a:cxnLst>
                <a:rect l="0" t="0" r="r" b="b"/>
                <a:pathLst>
                  <a:path w="43" h="37">
                    <a:moveTo>
                      <a:pt x="39" y="9"/>
                    </a:moveTo>
                    <a:cubicBezTo>
                      <a:pt x="43" y="13"/>
                      <a:pt x="42" y="22"/>
                      <a:pt x="38" y="27"/>
                    </a:cubicBezTo>
                    <a:cubicBezTo>
                      <a:pt x="33" y="37"/>
                      <a:pt x="19" y="33"/>
                      <a:pt x="10" y="32"/>
                    </a:cubicBezTo>
                    <a:cubicBezTo>
                      <a:pt x="5" y="27"/>
                      <a:pt x="0" y="22"/>
                      <a:pt x="2" y="14"/>
                    </a:cubicBezTo>
                    <a:cubicBezTo>
                      <a:pt x="6" y="9"/>
                      <a:pt x="10" y="5"/>
                      <a:pt x="17" y="2"/>
                    </a:cubicBezTo>
                    <a:cubicBezTo>
                      <a:pt x="25" y="0"/>
                      <a:pt x="32" y="4"/>
                      <a:pt x="3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6" name="Freeform 147"/>
              <p:cNvSpPr>
                <a:spLocks/>
              </p:cNvSpPr>
              <p:nvPr userDrawn="1"/>
            </p:nvSpPr>
            <p:spPr bwMode="auto">
              <a:xfrm>
                <a:off x="5118" y="-129"/>
                <a:ext cx="250" cy="231"/>
              </a:xfrm>
              <a:custGeom>
                <a:avLst/>
                <a:gdLst>
                  <a:gd name="T0" fmla="*/ 85 w 106"/>
                  <a:gd name="T1" fmla="*/ 57 h 98"/>
                  <a:gd name="T2" fmla="*/ 106 w 106"/>
                  <a:gd name="T3" fmla="*/ 96 h 98"/>
                  <a:gd name="T4" fmla="*/ 98 w 106"/>
                  <a:gd name="T5" fmla="*/ 98 h 98"/>
                  <a:gd name="T6" fmla="*/ 10 w 106"/>
                  <a:gd name="T7" fmla="*/ 20 h 98"/>
                  <a:gd name="T8" fmla="*/ 1 w 106"/>
                  <a:gd name="T9" fmla="*/ 5 h 98"/>
                  <a:gd name="T10" fmla="*/ 67 w 106"/>
                  <a:gd name="T11" fmla="*/ 32 h 98"/>
                  <a:gd name="T12" fmla="*/ 85 w 106"/>
                  <a:gd name="T13" fmla="*/ 57 h 98"/>
                </a:gdLst>
                <a:ahLst/>
                <a:cxnLst>
                  <a:cxn ang="0">
                    <a:pos x="T0" y="T1"/>
                  </a:cxn>
                  <a:cxn ang="0">
                    <a:pos x="T2" y="T3"/>
                  </a:cxn>
                  <a:cxn ang="0">
                    <a:pos x="T4" y="T5"/>
                  </a:cxn>
                  <a:cxn ang="0">
                    <a:pos x="T6" y="T7"/>
                  </a:cxn>
                  <a:cxn ang="0">
                    <a:pos x="T8" y="T9"/>
                  </a:cxn>
                  <a:cxn ang="0">
                    <a:pos x="T10" y="T11"/>
                  </a:cxn>
                  <a:cxn ang="0">
                    <a:pos x="T12" y="T13"/>
                  </a:cxn>
                </a:cxnLst>
                <a:rect l="0" t="0" r="r" b="b"/>
                <a:pathLst>
                  <a:path w="106" h="98">
                    <a:moveTo>
                      <a:pt x="85" y="57"/>
                    </a:moveTo>
                    <a:cubicBezTo>
                      <a:pt x="94" y="68"/>
                      <a:pt x="102" y="84"/>
                      <a:pt x="106" y="96"/>
                    </a:cubicBezTo>
                    <a:cubicBezTo>
                      <a:pt x="104" y="98"/>
                      <a:pt x="100" y="98"/>
                      <a:pt x="98" y="98"/>
                    </a:cubicBezTo>
                    <a:cubicBezTo>
                      <a:pt x="65" y="79"/>
                      <a:pt x="23" y="59"/>
                      <a:pt x="10" y="20"/>
                    </a:cubicBezTo>
                    <a:cubicBezTo>
                      <a:pt x="7" y="16"/>
                      <a:pt x="0" y="11"/>
                      <a:pt x="1" y="5"/>
                    </a:cubicBezTo>
                    <a:cubicBezTo>
                      <a:pt x="26" y="0"/>
                      <a:pt x="50" y="18"/>
                      <a:pt x="67" y="32"/>
                    </a:cubicBezTo>
                    <a:cubicBezTo>
                      <a:pt x="74" y="41"/>
                      <a:pt x="81" y="46"/>
                      <a:pt x="8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7" name="Freeform 148"/>
              <p:cNvSpPr>
                <a:spLocks/>
              </p:cNvSpPr>
              <p:nvPr userDrawn="1"/>
            </p:nvSpPr>
            <p:spPr bwMode="auto">
              <a:xfrm>
                <a:off x="45" y="-110"/>
                <a:ext cx="96" cy="78"/>
              </a:xfrm>
              <a:custGeom>
                <a:avLst/>
                <a:gdLst>
                  <a:gd name="T0" fmla="*/ 37 w 41"/>
                  <a:gd name="T1" fmla="*/ 12 h 33"/>
                  <a:gd name="T2" fmla="*/ 29 w 41"/>
                  <a:gd name="T3" fmla="*/ 31 h 33"/>
                  <a:gd name="T4" fmla="*/ 6 w 41"/>
                  <a:gd name="T5" fmla="*/ 24 h 33"/>
                  <a:gd name="T6" fmla="*/ 20 w 41"/>
                  <a:gd name="T7" fmla="*/ 1 h 33"/>
                  <a:gd name="T8" fmla="*/ 37 w 41"/>
                  <a:gd name="T9" fmla="*/ 12 h 33"/>
                </a:gdLst>
                <a:ahLst/>
                <a:cxnLst>
                  <a:cxn ang="0">
                    <a:pos x="T0" y="T1"/>
                  </a:cxn>
                  <a:cxn ang="0">
                    <a:pos x="T2" y="T3"/>
                  </a:cxn>
                  <a:cxn ang="0">
                    <a:pos x="T4" y="T5"/>
                  </a:cxn>
                  <a:cxn ang="0">
                    <a:pos x="T6" y="T7"/>
                  </a:cxn>
                  <a:cxn ang="0">
                    <a:pos x="T8" y="T9"/>
                  </a:cxn>
                </a:cxnLst>
                <a:rect l="0" t="0" r="r" b="b"/>
                <a:pathLst>
                  <a:path w="41" h="33">
                    <a:moveTo>
                      <a:pt x="37" y="12"/>
                    </a:moveTo>
                    <a:cubicBezTo>
                      <a:pt x="41" y="21"/>
                      <a:pt x="33" y="28"/>
                      <a:pt x="29" y="31"/>
                    </a:cubicBezTo>
                    <a:cubicBezTo>
                      <a:pt x="18" y="33"/>
                      <a:pt x="12" y="30"/>
                      <a:pt x="6" y="24"/>
                    </a:cubicBezTo>
                    <a:cubicBezTo>
                      <a:pt x="0" y="13"/>
                      <a:pt x="12" y="4"/>
                      <a:pt x="20" y="1"/>
                    </a:cubicBezTo>
                    <a:cubicBezTo>
                      <a:pt x="28" y="0"/>
                      <a:pt x="32" y="7"/>
                      <a:pt x="3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8" name="Freeform 149"/>
              <p:cNvSpPr>
                <a:spLocks/>
              </p:cNvSpPr>
              <p:nvPr userDrawn="1"/>
            </p:nvSpPr>
            <p:spPr bwMode="auto">
              <a:xfrm>
                <a:off x="5512" y="-77"/>
                <a:ext cx="93" cy="89"/>
              </a:xfrm>
              <a:custGeom>
                <a:avLst/>
                <a:gdLst>
                  <a:gd name="T0" fmla="*/ 38 w 39"/>
                  <a:gd name="T1" fmla="*/ 20 h 38"/>
                  <a:gd name="T2" fmla="*/ 29 w 39"/>
                  <a:gd name="T3" fmla="*/ 34 h 38"/>
                  <a:gd name="T4" fmla="*/ 6 w 39"/>
                  <a:gd name="T5" fmla="*/ 31 h 38"/>
                  <a:gd name="T6" fmla="*/ 5 w 39"/>
                  <a:gd name="T7" fmla="*/ 14 h 38"/>
                  <a:gd name="T8" fmla="*/ 38 w 39"/>
                  <a:gd name="T9" fmla="*/ 20 h 38"/>
                </a:gdLst>
                <a:ahLst/>
                <a:cxnLst>
                  <a:cxn ang="0">
                    <a:pos x="T0" y="T1"/>
                  </a:cxn>
                  <a:cxn ang="0">
                    <a:pos x="T2" y="T3"/>
                  </a:cxn>
                  <a:cxn ang="0">
                    <a:pos x="T4" y="T5"/>
                  </a:cxn>
                  <a:cxn ang="0">
                    <a:pos x="T6" y="T7"/>
                  </a:cxn>
                  <a:cxn ang="0">
                    <a:pos x="T8" y="T9"/>
                  </a:cxn>
                </a:cxnLst>
                <a:rect l="0" t="0" r="r" b="b"/>
                <a:pathLst>
                  <a:path w="39" h="38">
                    <a:moveTo>
                      <a:pt x="38" y="20"/>
                    </a:moveTo>
                    <a:cubicBezTo>
                      <a:pt x="39" y="26"/>
                      <a:pt x="31" y="30"/>
                      <a:pt x="29" y="34"/>
                    </a:cubicBezTo>
                    <a:cubicBezTo>
                      <a:pt x="21" y="35"/>
                      <a:pt x="13" y="38"/>
                      <a:pt x="6" y="31"/>
                    </a:cubicBezTo>
                    <a:cubicBezTo>
                      <a:pt x="5" y="26"/>
                      <a:pt x="0" y="18"/>
                      <a:pt x="5" y="14"/>
                    </a:cubicBezTo>
                    <a:cubicBezTo>
                      <a:pt x="16" y="0"/>
                      <a:pt x="31" y="11"/>
                      <a:pt x="38"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9" name="Freeform 150"/>
              <p:cNvSpPr>
                <a:spLocks/>
              </p:cNvSpPr>
              <p:nvPr userDrawn="1"/>
            </p:nvSpPr>
            <p:spPr bwMode="auto">
              <a:xfrm>
                <a:off x="6070" y="-30"/>
                <a:ext cx="104" cy="97"/>
              </a:xfrm>
              <a:custGeom>
                <a:avLst/>
                <a:gdLst>
                  <a:gd name="T0" fmla="*/ 41 w 44"/>
                  <a:gd name="T1" fmla="*/ 14 h 41"/>
                  <a:gd name="T2" fmla="*/ 28 w 44"/>
                  <a:gd name="T3" fmla="*/ 38 h 41"/>
                  <a:gd name="T4" fmla="*/ 5 w 44"/>
                  <a:gd name="T5" fmla="*/ 29 h 41"/>
                  <a:gd name="T6" fmla="*/ 5 w 44"/>
                  <a:gd name="T7" fmla="*/ 11 h 41"/>
                  <a:gd name="T8" fmla="*/ 30 w 44"/>
                  <a:gd name="T9" fmla="*/ 4 h 41"/>
                  <a:gd name="T10" fmla="*/ 41 w 44"/>
                  <a:gd name="T11" fmla="*/ 14 h 41"/>
                </a:gdLst>
                <a:ahLst/>
                <a:cxnLst>
                  <a:cxn ang="0">
                    <a:pos x="T0" y="T1"/>
                  </a:cxn>
                  <a:cxn ang="0">
                    <a:pos x="T2" y="T3"/>
                  </a:cxn>
                  <a:cxn ang="0">
                    <a:pos x="T4" y="T5"/>
                  </a:cxn>
                  <a:cxn ang="0">
                    <a:pos x="T6" y="T7"/>
                  </a:cxn>
                  <a:cxn ang="0">
                    <a:pos x="T8" y="T9"/>
                  </a:cxn>
                  <a:cxn ang="0">
                    <a:pos x="T10" y="T11"/>
                  </a:cxn>
                </a:cxnLst>
                <a:rect l="0" t="0" r="r" b="b"/>
                <a:pathLst>
                  <a:path w="44" h="41">
                    <a:moveTo>
                      <a:pt x="41" y="14"/>
                    </a:moveTo>
                    <a:cubicBezTo>
                      <a:pt x="44" y="26"/>
                      <a:pt x="35" y="33"/>
                      <a:pt x="28" y="38"/>
                    </a:cubicBezTo>
                    <a:cubicBezTo>
                      <a:pt x="18" y="41"/>
                      <a:pt x="11" y="34"/>
                      <a:pt x="5" y="29"/>
                    </a:cubicBezTo>
                    <a:cubicBezTo>
                      <a:pt x="0" y="24"/>
                      <a:pt x="4" y="18"/>
                      <a:pt x="5" y="11"/>
                    </a:cubicBezTo>
                    <a:cubicBezTo>
                      <a:pt x="11" y="5"/>
                      <a:pt x="20" y="0"/>
                      <a:pt x="30" y="4"/>
                    </a:cubicBezTo>
                    <a:cubicBezTo>
                      <a:pt x="34" y="7"/>
                      <a:pt x="37" y="9"/>
                      <a:pt x="4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0" name="Freeform 151"/>
              <p:cNvSpPr>
                <a:spLocks/>
              </p:cNvSpPr>
              <p:nvPr userDrawn="1"/>
            </p:nvSpPr>
            <p:spPr bwMode="auto">
              <a:xfrm>
                <a:off x="4288" y="287"/>
                <a:ext cx="310" cy="108"/>
              </a:xfrm>
              <a:custGeom>
                <a:avLst/>
                <a:gdLst>
                  <a:gd name="T0" fmla="*/ 131 w 131"/>
                  <a:gd name="T1" fmla="*/ 13 h 46"/>
                  <a:gd name="T2" fmla="*/ 101 w 131"/>
                  <a:gd name="T3" fmla="*/ 31 h 46"/>
                  <a:gd name="T4" fmla="*/ 0 w 131"/>
                  <a:gd name="T5" fmla="*/ 45 h 46"/>
                  <a:gd name="T6" fmla="*/ 0 w 131"/>
                  <a:gd name="T7" fmla="*/ 40 h 46"/>
                  <a:gd name="T8" fmla="*/ 131 w 131"/>
                  <a:gd name="T9" fmla="*/ 13 h 46"/>
                </a:gdLst>
                <a:ahLst/>
                <a:cxnLst>
                  <a:cxn ang="0">
                    <a:pos x="T0" y="T1"/>
                  </a:cxn>
                  <a:cxn ang="0">
                    <a:pos x="T2" y="T3"/>
                  </a:cxn>
                  <a:cxn ang="0">
                    <a:pos x="T4" y="T5"/>
                  </a:cxn>
                  <a:cxn ang="0">
                    <a:pos x="T6" y="T7"/>
                  </a:cxn>
                  <a:cxn ang="0">
                    <a:pos x="T8" y="T9"/>
                  </a:cxn>
                </a:cxnLst>
                <a:rect l="0" t="0" r="r" b="b"/>
                <a:pathLst>
                  <a:path w="131" h="46">
                    <a:moveTo>
                      <a:pt x="131" y="13"/>
                    </a:moveTo>
                    <a:cubicBezTo>
                      <a:pt x="131" y="25"/>
                      <a:pt x="110" y="22"/>
                      <a:pt x="101" y="31"/>
                    </a:cubicBezTo>
                    <a:cubicBezTo>
                      <a:pt x="71" y="46"/>
                      <a:pt x="36" y="46"/>
                      <a:pt x="0" y="45"/>
                    </a:cubicBezTo>
                    <a:cubicBezTo>
                      <a:pt x="0" y="40"/>
                      <a:pt x="0" y="40"/>
                      <a:pt x="0" y="40"/>
                    </a:cubicBezTo>
                    <a:cubicBezTo>
                      <a:pt x="35" y="10"/>
                      <a:pt x="85" y="0"/>
                      <a:pt x="13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1" name="Freeform 152"/>
              <p:cNvSpPr>
                <a:spLocks/>
              </p:cNvSpPr>
              <p:nvPr userDrawn="1"/>
            </p:nvSpPr>
            <p:spPr bwMode="auto">
              <a:xfrm>
                <a:off x="1205" y="381"/>
                <a:ext cx="82" cy="74"/>
              </a:xfrm>
              <a:custGeom>
                <a:avLst/>
                <a:gdLst>
                  <a:gd name="T0" fmla="*/ 35 w 35"/>
                  <a:gd name="T1" fmla="*/ 15 h 31"/>
                  <a:gd name="T2" fmla="*/ 20 w 35"/>
                  <a:gd name="T3" fmla="*/ 31 h 31"/>
                  <a:gd name="T4" fmla="*/ 4 w 35"/>
                  <a:gd name="T5" fmla="*/ 22 h 31"/>
                  <a:gd name="T6" fmla="*/ 17 w 35"/>
                  <a:gd name="T7" fmla="*/ 0 h 31"/>
                  <a:gd name="T8" fmla="*/ 35 w 35"/>
                  <a:gd name="T9" fmla="*/ 15 h 31"/>
                </a:gdLst>
                <a:ahLst/>
                <a:cxnLst>
                  <a:cxn ang="0">
                    <a:pos x="T0" y="T1"/>
                  </a:cxn>
                  <a:cxn ang="0">
                    <a:pos x="T2" y="T3"/>
                  </a:cxn>
                  <a:cxn ang="0">
                    <a:pos x="T4" y="T5"/>
                  </a:cxn>
                  <a:cxn ang="0">
                    <a:pos x="T6" y="T7"/>
                  </a:cxn>
                  <a:cxn ang="0">
                    <a:pos x="T8" y="T9"/>
                  </a:cxn>
                </a:cxnLst>
                <a:rect l="0" t="0" r="r" b="b"/>
                <a:pathLst>
                  <a:path w="35" h="31">
                    <a:moveTo>
                      <a:pt x="35" y="15"/>
                    </a:moveTo>
                    <a:cubicBezTo>
                      <a:pt x="34" y="24"/>
                      <a:pt x="29" y="29"/>
                      <a:pt x="20" y="31"/>
                    </a:cubicBezTo>
                    <a:cubicBezTo>
                      <a:pt x="14" y="31"/>
                      <a:pt x="7" y="28"/>
                      <a:pt x="4" y="22"/>
                    </a:cubicBezTo>
                    <a:cubicBezTo>
                      <a:pt x="0" y="10"/>
                      <a:pt x="10" y="5"/>
                      <a:pt x="17" y="0"/>
                    </a:cubicBezTo>
                    <a:cubicBezTo>
                      <a:pt x="25" y="1"/>
                      <a:pt x="33" y="8"/>
                      <a:pt x="3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2" name="Freeform 153"/>
              <p:cNvSpPr>
                <a:spLocks/>
              </p:cNvSpPr>
              <p:nvPr userDrawn="1"/>
            </p:nvSpPr>
            <p:spPr bwMode="auto">
              <a:xfrm>
                <a:off x="4463" y="400"/>
                <a:ext cx="95" cy="99"/>
              </a:xfrm>
              <a:custGeom>
                <a:avLst/>
                <a:gdLst>
                  <a:gd name="T0" fmla="*/ 40 w 40"/>
                  <a:gd name="T1" fmla="*/ 18 h 42"/>
                  <a:gd name="T2" fmla="*/ 26 w 40"/>
                  <a:gd name="T3" fmla="*/ 40 h 42"/>
                  <a:gd name="T4" fmla="*/ 5 w 40"/>
                  <a:gd name="T5" fmla="*/ 33 h 42"/>
                  <a:gd name="T6" fmla="*/ 2 w 40"/>
                  <a:gd name="T7" fmla="*/ 18 h 42"/>
                  <a:gd name="T8" fmla="*/ 40 w 40"/>
                  <a:gd name="T9" fmla="*/ 18 h 42"/>
                </a:gdLst>
                <a:ahLst/>
                <a:cxnLst>
                  <a:cxn ang="0">
                    <a:pos x="T0" y="T1"/>
                  </a:cxn>
                  <a:cxn ang="0">
                    <a:pos x="T2" y="T3"/>
                  </a:cxn>
                  <a:cxn ang="0">
                    <a:pos x="T4" y="T5"/>
                  </a:cxn>
                  <a:cxn ang="0">
                    <a:pos x="T6" y="T7"/>
                  </a:cxn>
                  <a:cxn ang="0">
                    <a:pos x="T8" y="T9"/>
                  </a:cxn>
                </a:cxnLst>
                <a:rect l="0" t="0" r="r" b="b"/>
                <a:pathLst>
                  <a:path w="40" h="42">
                    <a:moveTo>
                      <a:pt x="40" y="18"/>
                    </a:moveTo>
                    <a:cubicBezTo>
                      <a:pt x="39" y="26"/>
                      <a:pt x="36" y="36"/>
                      <a:pt x="26" y="40"/>
                    </a:cubicBezTo>
                    <a:cubicBezTo>
                      <a:pt x="17" y="42"/>
                      <a:pt x="12" y="37"/>
                      <a:pt x="5" y="33"/>
                    </a:cubicBezTo>
                    <a:cubicBezTo>
                      <a:pt x="0" y="29"/>
                      <a:pt x="3" y="22"/>
                      <a:pt x="2" y="18"/>
                    </a:cubicBezTo>
                    <a:cubicBezTo>
                      <a:pt x="9" y="0"/>
                      <a:pt x="34" y="0"/>
                      <a:pt x="4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3" name="Freeform 154"/>
              <p:cNvSpPr>
                <a:spLocks/>
              </p:cNvSpPr>
              <p:nvPr userDrawn="1"/>
            </p:nvSpPr>
            <p:spPr bwMode="auto">
              <a:xfrm>
                <a:off x="4681" y="429"/>
                <a:ext cx="330" cy="101"/>
              </a:xfrm>
              <a:custGeom>
                <a:avLst/>
                <a:gdLst>
                  <a:gd name="T0" fmla="*/ 140 w 140"/>
                  <a:gd name="T1" fmla="*/ 9 h 43"/>
                  <a:gd name="T2" fmla="*/ 57 w 140"/>
                  <a:gd name="T3" fmla="*/ 43 h 43"/>
                  <a:gd name="T4" fmla="*/ 5 w 140"/>
                  <a:gd name="T5" fmla="*/ 42 h 43"/>
                  <a:gd name="T6" fmla="*/ 0 w 140"/>
                  <a:gd name="T7" fmla="*/ 38 h 43"/>
                  <a:gd name="T8" fmla="*/ 140 w 140"/>
                  <a:gd name="T9" fmla="*/ 4 h 43"/>
                  <a:gd name="T10" fmla="*/ 140 w 140"/>
                  <a:gd name="T11" fmla="*/ 9 h 43"/>
                </a:gdLst>
                <a:ahLst/>
                <a:cxnLst>
                  <a:cxn ang="0">
                    <a:pos x="T0" y="T1"/>
                  </a:cxn>
                  <a:cxn ang="0">
                    <a:pos x="T2" y="T3"/>
                  </a:cxn>
                  <a:cxn ang="0">
                    <a:pos x="T4" y="T5"/>
                  </a:cxn>
                  <a:cxn ang="0">
                    <a:pos x="T6" y="T7"/>
                  </a:cxn>
                  <a:cxn ang="0">
                    <a:pos x="T8" y="T9"/>
                  </a:cxn>
                  <a:cxn ang="0">
                    <a:pos x="T10" y="T11"/>
                  </a:cxn>
                </a:cxnLst>
                <a:rect l="0" t="0" r="r" b="b"/>
                <a:pathLst>
                  <a:path w="140" h="43">
                    <a:moveTo>
                      <a:pt x="140" y="9"/>
                    </a:moveTo>
                    <a:cubicBezTo>
                      <a:pt x="116" y="25"/>
                      <a:pt x="89" y="43"/>
                      <a:pt x="57" y="43"/>
                    </a:cubicBezTo>
                    <a:cubicBezTo>
                      <a:pt x="5" y="42"/>
                      <a:pt x="5" y="42"/>
                      <a:pt x="5" y="42"/>
                    </a:cubicBezTo>
                    <a:cubicBezTo>
                      <a:pt x="0" y="38"/>
                      <a:pt x="0" y="38"/>
                      <a:pt x="0" y="38"/>
                    </a:cubicBezTo>
                    <a:cubicBezTo>
                      <a:pt x="32" y="0"/>
                      <a:pt x="90" y="0"/>
                      <a:pt x="140" y="4"/>
                    </a:cubicBezTo>
                    <a:cubicBezTo>
                      <a:pt x="140" y="9"/>
                      <a:pt x="140" y="9"/>
                      <a:pt x="14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4" name="Freeform 155"/>
              <p:cNvSpPr>
                <a:spLocks/>
              </p:cNvSpPr>
              <p:nvPr userDrawn="1"/>
            </p:nvSpPr>
            <p:spPr bwMode="auto">
              <a:xfrm>
                <a:off x="579" y="459"/>
                <a:ext cx="87" cy="95"/>
              </a:xfrm>
              <a:custGeom>
                <a:avLst/>
                <a:gdLst>
                  <a:gd name="T0" fmla="*/ 37 w 37"/>
                  <a:gd name="T1" fmla="*/ 20 h 40"/>
                  <a:gd name="T2" fmla="*/ 24 w 37"/>
                  <a:gd name="T3" fmla="*/ 38 h 40"/>
                  <a:gd name="T4" fmla="*/ 4 w 37"/>
                  <a:gd name="T5" fmla="*/ 29 h 40"/>
                  <a:gd name="T6" fmla="*/ 12 w 37"/>
                  <a:gd name="T7" fmla="*/ 7 h 40"/>
                  <a:gd name="T8" fmla="*/ 37 w 37"/>
                  <a:gd name="T9" fmla="*/ 20 h 40"/>
                </a:gdLst>
                <a:ahLst/>
                <a:cxnLst>
                  <a:cxn ang="0">
                    <a:pos x="T0" y="T1"/>
                  </a:cxn>
                  <a:cxn ang="0">
                    <a:pos x="T2" y="T3"/>
                  </a:cxn>
                  <a:cxn ang="0">
                    <a:pos x="T4" y="T5"/>
                  </a:cxn>
                  <a:cxn ang="0">
                    <a:pos x="T6" y="T7"/>
                  </a:cxn>
                  <a:cxn ang="0">
                    <a:pos x="T8" y="T9"/>
                  </a:cxn>
                </a:cxnLst>
                <a:rect l="0" t="0" r="r" b="b"/>
                <a:pathLst>
                  <a:path w="37" h="40">
                    <a:moveTo>
                      <a:pt x="37" y="20"/>
                    </a:moveTo>
                    <a:cubicBezTo>
                      <a:pt x="37" y="28"/>
                      <a:pt x="33" y="35"/>
                      <a:pt x="24" y="38"/>
                    </a:cubicBezTo>
                    <a:cubicBezTo>
                      <a:pt x="15" y="40"/>
                      <a:pt x="8" y="36"/>
                      <a:pt x="4" y="29"/>
                    </a:cubicBezTo>
                    <a:cubicBezTo>
                      <a:pt x="0" y="21"/>
                      <a:pt x="4" y="12"/>
                      <a:pt x="12" y="7"/>
                    </a:cubicBezTo>
                    <a:cubicBezTo>
                      <a:pt x="22" y="0"/>
                      <a:pt x="33" y="12"/>
                      <a:pt x="3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5" name="Freeform 156"/>
              <p:cNvSpPr>
                <a:spLocks/>
              </p:cNvSpPr>
              <p:nvPr userDrawn="1"/>
            </p:nvSpPr>
            <p:spPr bwMode="auto">
              <a:xfrm>
                <a:off x="706" y="499"/>
                <a:ext cx="81" cy="71"/>
              </a:xfrm>
              <a:custGeom>
                <a:avLst/>
                <a:gdLst>
                  <a:gd name="T0" fmla="*/ 31 w 34"/>
                  <a:gd name="T1" fmla="*/ 12 h 30"/>
                  <a:gd name="T2" fmla="*/ 27 w 34"/>
                  <a:gd name="T3" fmla="*/ 25 h 30"/>
                  <a:gd name="T4" fmla="*/ 9 w 34"/>
                  <a:gd name="T5" fmla="*/ 25 h 30"/>
                  <a:gd name="T6" fmla="*/ 3 w 34"/>
                  <a:gd name="T7" fmla="*/ 8 h 30"/>
                  <a:gd name="T8" fmla="*/ 15 w 34"/>
                  <a:gd name="T9" fmla="*/ 0 h 30"/>
                  <a:gd name="T10" fmla="*/ 31 w 34"/>
                  <a:gd name="T11" fmla="*/ 12 h 30"/>
                </a:gdLst>
                <a:ahLst/>
                <a:cxnLst>
                  <a:cxn ang="0">
                    <a:pos x="T0" y="T1"/>
                  </a:cxn>
                  <a:cxn ang="0">
                    <a:pos x="T2" y="T3"/>
                  </a:cxn>
                  <a:cxn ang="0">
                    <a:pos x="T4" y="T5"/>
                  </a:cxn>
                  <a:cxn ang="0">
                    <a:pos x="T6" y="T7"/>
                  </a:cxn>
                  <a:cxn ang="0">
                    <a:pos x="T8" y="T9"/>
                  </a:cxn>
                  <a:cxn ang="0">
                    <a:pos x="T10" y="T11"/>
                  </a:cxn>
                </a:cxnLst>
                <a:rect l="0" t="0" r="r" b="b"/>
                <a:pathLst>
                  <a:path w="34" h="30">
                    <a:moveTo>
                      <a:pt x="31" y="12"/>
                    </a:moveTo>
                    <a:cubicBezTo>
                      <a:pt x="34" y="17"/>
                      <a:pt x="29" y="20"/>
                      <a:pt x="27" y="25"/>
                    </a:cubicBezTo>
                    <a:cubicBezTo>
                      <a:pt x="21" y="28"/>
                      <a:pt x="14" y="30"/>
                      <a:pt x="9" y="25"/>
                    </a:cubicBezTo>
                    <a:cubicBezTo>
                      <a:pt x="2" y="21"/>
                      <a:pt x="0" y="14"/>
                      <a:pt x="3" y="8"/>
                    </a:cubicBezTo>
                    <a:cubicBezTo>
                      <a:pt x="6" y="3"/>
                      <a:pt x="12" y="4"/>
                      <a:pt x="15" y="0"/>
                    </a:cubicBezTo>
                    <a:cubicBezTo>
                      <a:pt x="21" y="3"/>
                      <a:pt x="28" y="6"/>
                      <a:pt x="3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6" name="Freeform 157"/>
              <p:cNvSpPr>
                <a:spLocks/>
              </p:cNvSpPr>
              <p:nvPr userDrawn="1"/>
            </p:nvSpPr>
            <p:spPr bwMode="auto">
              <a:xfrm>
                <a:off x="-331" y="523"/>
                <a:ext cx="241" cy="265"/>
              </a:xfrm>
              <a:custGeom>
                <a:avLst/>
                <a:gdLst>
                  <a:gd name="T0" fmla="*/ 102 w 102"/>
                  <a:gd name="T1" fmla="*/ 100 h 112"/>
                  <a:gd name="T2" fmla="*/ 67 w 102"/>
                  <a:gd name="T3" fmla="*/ 91 h 112"/>
                  <a:gd name="T4" fmla="*/ 0 w 102"/>
                  <a:gd name="T5" fmla="*/ 12 h 112"/>
                  <a:gd name="T6" fmla="*/ 19 w 102"/>
                  <a:gd name="T7" fmla="*/ 11 h 112"/>
                  <a:gd name="T8" fmla="*/ 40 w 102"/>
                  <a:gd name="T9" fmla="*/ 22 h 112"/>
                  <a:gd name="T10" fmla="*/ 102 w 102"/>
                  <a:gd name="T11" fmla="*/ 100 h 112"/>
                </a:gdLst>
                <a:ahLst/>
                <a:cxnLst>
                  <a:cxn ang="0">
                    <a:pos x="T0" y="T1"/>
                  </a:cxn>
                  <a:cxn ang="0">
                    <a:pos x="T2" y="T3"/>
                  </a:cxn>
                  <a:cxn ang="0">
                    <a:pos x="T4" y="T5"/>
                  </a:cxn>
                  <a:cxn ang="0">
                    <a:pos x="T6" y="T7"/>
                  </a:cxn>
                  <a:cxn ang="0">
                    <a:pos x="T8" y="T9"/>
                  </a:cxn>
                  <a:cxn ang="0">
                    <a:pos x="T10" y="T11"/>
                  </a:cxn>
                </a:cxnLst>
                <a:rect l="0" t="0" r="r" b="b"/>
                <a:pathLst>
                  <a:path w="102" h="112">
                    <a:moveTo>
                      <a:pt x="102" y="100"/>
                    </a:moveTo>
                    <a:cubicBezTo>
                      <a:pt x="92" y="112"/>
                      <a:pt x="77" y="97"/>
                      <a:pt x="67" y="91"/>
                    </a:cubicBezTo>
                    <a:cubicBezTo>
                      <a:pt x="33" y="72"/>
                      <a:pt x="34" y="34"/>
                      <a:pt x="0" y="12"/>
                    </a:cubicBezTo>
                    <a:cubicBezTo>
                      <a:pt x="4" y="0"/>
                      <a:pt x="13" y="13"/>
                      <a:pt x="19" y="11"/>
                    </a:cubicBezTo>
                    <a:cubicBezTo>
                      <a:pt x="25" y="15"/>
                      <a:pt x="33" y="19"/>
                      <a:pt x="40" y="22"/>
                    </a:cubicBezTo>
                    <a:cubicBezTo>
                      <a:pt x="72" y="40"/>
                      <a:pt x="80" y="71"/>
                      <a:pt x="102"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7" name="Freeform 158"/>
              <p:cNvSpPr>
                <a:spLocks noEditPoints="1"/>
              </p:cNvSpPr>
              <p:nvPr userDrawn="1"/>
            </p:nvSpPr>
            <p:spPr bwMode="auto">
              <a:xfrm>
                <a:off x="-830" y="-1106"/>
                <a:ext cx="7382" cy="2575"/>
              </a:xfrm>
              <a:custGeom>
                <a:avLst/>
                <a:gdLst>
                  <a:gd name="T0" fmla="*/ 3013 w 3124"/>
                  <a:gd name="T1" fmla="*/ 440 h 1089"/>
                  <a:gd name="T2" fmla="*/ 2076 w 3124"/>
                  <a:gd name="T3" fmla="*/ 537 h 1089"/>
                  <a:gd name="T4" fmla="*/ 1664 w 3124"/>
                  <a:gd name="T5" fmla="*/ 615 h 1089"/>
                  <a:gd name="T6" fmla="*/ 1865 w 3124"/>
                  <a:gd name="T7" fmla="*/ 414 h 1089"/>
                  <a:gd name="T8" fmla="*/ 2185 w 3124"/>
                  <a:gd name="T9" fmla="*/ 288 h 1089"/>
                  <a:gd name="T10" fmla="*/ 2477 w 3124"/>
                  <a:gd name="T11" fmla="*/ 308 h 1089"/>
                  <a:gd name="T12" fmla="*/ 2759 w 3124"/>
                  <a:gd name="T13" fmla="*/ 388 h 1089"/>
                  <a:gd name="T14" fmla="*/ 2707 w 3124"/>
                  <a:gd name="T15" fmla="*/ 254 h 1089"/>
                  <a:gd name="T16" fmla="*/ 2234 w 3124"/>
                  <a:gd name="T17" fmla="*/ 256 h 1089"/>
                  <a:gd name="T18" fmla="*/ 2634 w 3124"/>
                  <a:gd name="T19" fmla="*/ 37 h 1089"/>
                  <a:gd name="T20" fmla="*/ 2084 w 3124"/>
                  <a:gd name="T21" fmla="*/ 280 h 1089"/>
                  <a:gd name="T22" fmla="*/ 1701 w 3124"/>
                  <a:gd name="T23" fmla="*/ 460 h 1089"/>
                  <a:gd name="T24" fmla="*/ 1657 w 3124"/>
                  <a:gd name="T25" fmla="*/ 470 h 1089"/>
                  <a:gd name="T26" fmla="*/ 1524 w 3124"/>
                  <a:gd name="T27" fmla="*/ 607 h 1089"/>
                  <a:gd name="T28" fmla="*/ 1550 w 3124"/>
                  <a:gd name="T29" fmla="*/ 675 h 1089"/>
                  <a:gd name="T30" fmla="*/ 1398 w 3124"/>
                  <a:gd name="T31" fmla="*/ 370 h 1089"/>
                  <a:gd name="T32" fmla="*/ 1147 w 3124"/>
                  <a:gd name="T33" fmla="*/ 344 h 1089"/>
                  <a:gd name="T34" fmla="*/ 1308 w 3124"/>
                  <a:gd name="T35" fmla="*/ 543 h 1089"/>
                  <a:gd name="T36" fmla="*/ 115 w 3124"/>
                  <a:gd name="T37" fmla="*/ 434 h 1089"/>
                  <a:gd name="T38" fmla="*/ 23 w 3124"/>
                  <a:gd name="T39" fmla="*/ 408 h 1089"/>
                  <a:gd name="T40" fmla="*/ 1403 w 3124"/>
                  <a:gd name="T41" fmla="*/ 653 h 1089"/>
                  <a:gd name="T42" fmla="*/ 954 w 3124"/>
                  <a:gd name="T43" fmla="*/ 634 h 1089"/>
                  <a:gd name="T44" fmla="*/ 756 w 3124"/>
                  <a:gd name="T45" fmla="*/ 687 h 1089"/>
                  <a:gd name="T46" fmla="*/ 432 w 3124"/>
                  <a:gd name="T47" fmla="*/ 674 h 1089"/>
                  <a:gd name="T48" fmla="*/ 362 w 3124"/>
                  <a:gd name="T49" fmla="*/ 817 h 1089"/>
                  <a:gd name="T50" fmla="*/ 141 w 3124"/>
                  <a:gd name="T51" fmla="*/ 893 h 1089"/>
                  <a:gd name="T52" fmla="*/ 406 w 3124"/>
                  <a:gd name="T53" fmla="*/ 866 h 1089"/>
                  <a:gd name="T54" fmla="*/ 578 w 3124"/>
                  <a:gd name="T55" fmla="*/ 841 h 1089"/>
                  <a:gd name="T56" fmla="*/ 736 w 3124"/>
                  <a:gd name="T57" fmla="*/ 778 h 1089"/>
                  <a:gd name="T58" fmla="*/ 891 w 3124"/>
                  <a:gd name="T59" fmla="*/ 699 h 1089"/>
                  <a:gd name="T60" fmla="*/ 1170 w 3124"/>
                  <a:gd name="T61" fmla="*/ 614 h 1089"/>
                  <a:gd name="T62" fmla="*/ 1107 w 3124"/>
                  <a:gd name="T63" fmla="*/ 889 h 1089"/>
                  <a:gd name="T64" fmla="*/ 1119 w 3124"/>
                  <a:gd name="T65" fmla="*/ 860 h 1089"/>
                  <a:gd name="T66" fmla="*/ 1212 w 3124"/>
                  <a:gd name="T67" fmla="*/ 623 h 1089"/>
                  <a:gd name="T68" fmla="*/ 1243 w 3124"/>
                  <a:gd name="T69" fmla="*/ 627 h 1089"/>
                  <a:gd name="T70" fmla="*/ 1320 w 3124"/>
                  <a:gd name="T71" fmla="*/ 685 h 1089"/>
                  <a:gd name="T72" fmla="*/ 1311 w 3124"/>
                  <a:gd name="T73" fmla="*/ 796 h 1089"/>
                  <a:gd name="T74" fmla="*/ 1586 w 3124"/>
                  <a:gd name="T75" fmla="*/ 869 h 1089"/>
                  <a:gd name="T76" fmla="*/ 1843 w 3124"/>
                  <a:gd name="T77" fmla="*/ 663 h 1089"/>
                  <a:gd name="T78" fmla="*/ 1880 w 3124"/>
                  <a:gd name="T79" fmla="*/ 729 h 1089"/>
                  <a:gd name="T80" fmla="*/ 1917 w 3124"/>
                  <a:gd name="T81" fmla="*/ 662 h 1089"/>
                  <a:gd name="T82" fmla="*/ 1976 w 3124"/>
                  <a:gd name="T83" fmla="*/ 681 h 1089"/>
                  <a:gd name="T84" fmla="*/ 2008 w 3124"/>
                  <a:gd name="T85" fmla="*/ 884 h 1089"/>
                  <a:gd name="T86" fmla="*/ 2046 w 3124"/>
                  <a:gd name="T87" fmla="*/ 875 h 1089"/>
                  <a:gd name="T88" fmla="*/ 2293 w 3124"/>
                  <a:gd name="T89" fmla="*/ 845 h 1089"/>
                  <a:gd name="T90" fmla="*/ 2439 w 3124"/>
                  <a:gd name="T91" fmla="*/ 900 h 1089"/>
                  <a:gd name="T92" fmla="*/ 2453 w 3124"/>
                  <a:gd name="T93" fmla="*/ 839 h 1089"/>
                  <a:gd name="T94" fmla="*/ 2400 w 3124"/>
                  <a:gd name="T95" fmla="*/ 772 h 1089"/>
                  <a:gd name="T96" fmla="*/ 2759 w 3124"/>
                  <a:gd name="T97" fmla="*/ 863 h 1089"/>
                  <a:gd name="T98" fmla="*/ 2510 w 3124"/>
                  <a:gd name="T99" fmla="*/ 784 h 1089"/>
                  <a:gd name="T100" fmla="*/ 2137 w 3124"/>
                  <a:gd name="T101" fmla="*/ 649 h 1089"/>
                  <a:gd name="T102" fmla="*/ 2995 w 3124"/>
                  <a:gd name="T103" fmla="*/ 558 h 1089"/>
                  <a:gd name="T104" fmla="*/ 1563 w 3124"/>
                  <a:gd name="T105" fmla="*/ 768 h 1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24" h="1089">
                    <a:moveTo>
                      <a:pt x="3112" y="414"/>
                    </a:moveTo>
                    <a:cubicBezTo>
                      <a:pt x="3097" y="386"/>
                      <a:pt x="3071" y="374"/>
                      <a:pt x="3040" y="374"/>
                    </a:cubicBezTo>
                    <a:cubicBezTo>
                      <a:pt x="3015" y="376"/>
                      <a:pt x="2997" y="393"/>
                      <a:pt x="2986" y="414"/>
                    </a:cubicBezTo>
                    <a:cubicBezTo>
                      <a:pt x="2980" y="435"/>
                      <a:pt x="2988" y="454"/>
                      <a:pt x="3004" y="467"/>
                    </a:cubicBezTo>
                    <a:cubicBezTo>
                      <a:pt x="3011" y="470"/>
                      <a:pt x="3020" y="469"/>
                      <a:pt x="3024" y="462"/>
                    </a:cubicBezTo>
                    <a:cubicBezTo>
                      <a:pt x="3028" y="450"/>
                      <a:pt x="3015" y="450"/>
                      <a:pt x="3013" y="440"/>
                    </a:cubicBezTo>
                    <a:cubicBezTo>
                      <a:pt x="3009" y="426"/>
                      <a:pt x="3014" y="415"/>
                      <a:pt x="3024" y="406"/>
                    </a:cubicBezTo>
                    <a:cubicBezTo>
                      <a:pt x="3033" y="396"/>
                      <a:pt x="3050" y="401"/>
                      <a:pt x="3061" y="401"/>
                    </a:cubicBezTo>
                    <a:cubicBezTo>
                      <a:pt x="3073" y="409"/>
                      <a:pt x="3084" y="416"/>
                      <a:pt x="3090" y="429"/>
                    </a:cubicBezTo>
                    <a:cubicBezTo>
                      <a:pt x="3096" y="446"/>
                      <a:pt x="3096" y="464"/>
                      <a:pt x="3090" y="481"/>
                    </a:cubicBezTo>
                    <a:cubicBezTo>
                      <a:pt x="3079" y="505"/>
                      <a:pt x="3055" y="524"/>
                      <a:pt x="3030" y="529"/>
                    </a:cubicBezTo>
                    <a:cubicBezTo>
                      <a:pt x="2951" y="540"/>
                      <a:pt x="2076" y="537"/>
                      <a:pt x="2076" y="537"/>
                    </a:cubicBezTo>
                    <a:cubicBezTo>
                      <a:pt x="1973" y="546"/>
                      <a:pt x="1856" y="517"/>
                      <a:pt x="1768" y="571"/>
                    </a:cubicBezTo>
                    <a:cubicBezTo>
                      <a:pt x="1727" y="591"/>
                      <a:pt x="1707" y="635"/>
                      <a:pt x="1697" y="675"/>
                    </a:cubicBezTo>
                    <a:cubicBezTo>
                      <a:pt x="1671" y="698"/>
                      <a:pt x="1643" y="725"/>
                      <a:pt x="1622" y="751"/>
                    </a:cubicBezTo>
                    <a:cubicBezTo>
                      <a:pt x="1619" y="748"/>
                      <a:pt x="1619" y="748"/>
                      <a:pt x="1619" y="748"/>
                    </a:cubicBezTo>
                    <a:cubicBezTo>
                      <a:pt x="1624" y="725"/>
                      <a:pt x="1634" y="705"/>
                      <a:pt x="1639" y="682"/>
                    </a:cubicBezTo>
                    <a:cubicBezTo>
                      <a:pt x="1653" y="662"/>
                      <a:pt x="1653" y="636"/>
                      <a:pt x="1664" y="615"/>
                    </a:cubicBezTo>
                    <a:cubicBezTo>
                      <a:pt x="1701" y="556"/>
                      <a:pt x="1735" y="496"/>
                      <a:pt x="1792" y="454"/>
                    </a:cubicBezTo>
                    <a:cubicBezTo>
                      <a:pt x="1816" y="422"/>
                      <a:pt x="1858" y="428"/>
                      <a:pt x="1894" y="428"/>
                    </a:cubicBezTo>
                    <a:cubicBezTo>
                      <a:pt x="1934" y="447"/>
                      <a:pt x="1980" y="452"/>
                      <a:pt x="2028" y="448"/>
                    </a:cubicBezTo>
                    <a:cubicBezTo>
                      <a:pt x="2030" y="446"/>
                      <a:pt x="2031" y="444"/>
                      <a:pt x="2031" y="441"/>
                    </a:cubicBezTo>
                    <a:cubicBezTo>
                      <a:pt x="2017" y="428"/>
                      <a:pt x="1995" y="423"/>
                      <a:pt x="1980" y="411"/>
                    </a:cubicBezTo>
                    <a:cubicBezTo>
                      <a:pt x="1942" y="393"/>
                      <a:pt x="1905" y="417"/>
                      <a:pt x="1865" y="414"/>
                    </a:cubicBezTo>
                    <a:cubicBezTo>
                      <a:pt x="1863" y="412"/>
                      <a:pt x="1861" y="411"/>
                      <a:pt x="1862" y="408"/>
                    </a:cubicBezTo>
                    <a:cubicBezTo>
                      <a:pt x="1898" y="381"/>
                      <a:pt x="1940" y="362"/>
                      <a:pt x="1981" y="344"/>
                    </a:cubicBezTo>
                    <a:cubicBezTo>
                      <a:pt x="2015" y="326"/>
                      <a:pt x="2050" y="316"/>
                      <a:pt x="2086" y="303"/>
                    </a:cubicBezTo>
                    <a:cubicBezTo>
                      <a:pt x="2100" y="303"/>
                      <a:pt x="2113" y="290"/>
                      <a:pt x="2127" y="299"/>
                    </a:cubicBezTo>
                    <a:cubicBezTo>
                      <a:pt x="2178" y="285"/>
                      <a:pt x="2178" y="285"/>
                      <a:pt x="2178" y="285"/>
                    </a:cubicBezTo>
                    <a:cubicBezTo>
                      <a:pt x="2180" y="286"/>
                      <a:pt x="2182" y="289"/>
                      <a:pt x="2185" y="288"/>
                    </a:cubicBezTo>
                    <a:cubicBezTo>
                      <a:pt x="2229" y="274"/>
                      <a:pt x="2283" y="287"/>
                      <a:pt x="2332" y="286"/>
                    </a:cubicBezTo>
                    <a:cubicBezTo>
                      <a:pt x="2339" y="292"/>
                      <a:pt x="2339" y="292"/>
                      <a:pt x="2339" y="292"/>
                    </a:cubicBezTo>
                    <a:cubicBezTo>
                      <a:pt x="2385" y="304"/>
                      <a:pt x="2385" y="304"/>
                      <a:pt x="2385" y="304"/>
                    </a:cubicBezTo>
                    <a:cubicBezTo>
                      <a:pt x="2402" y="305"/>
                      <a:pt x="2410" y="326"/>
                      <a:pt x="2428" y="327"/>
                    </a:cubicBezTo>
                    <a:cubicBezTo>
                      <a:pt x="2438" y="313"/>
                      <a:pt x="2418" y="307"/>
                      <a:pt x="2413" y="299"/>
                    </a:cubicBezTo>
                    <a:cubicBezTo>
                      <a:pt x="2434" y="294"/>
                      <a:pt x="2458" y="300"/>
                      <a:pt x="2477" y="308"/>
                    </a:cubicBezTo>
                    <a:cubicBezTo>
                      <a:pt x="2468" y="319"/>
                      <a:pt x="2468" y="319"/>
                      <a:pt x="2468" y="319"/>
                    </a:cubicBezTo>
                    <a:cubicBezTo>
                      <a:pt x="2462" y="330"/>
                      <a:pt x="2471" y="337"/>
                      <a:pt x="2479" y="341"/>
                    </a:cubicBezTo>
                    <a:cubicBezTo>
                      <a:pt x="2486" y="343"/>
                      <a:pt x="2491" y="338"/>
                      <a:pt x="2495" y="336"/>
                    </a:cubicBezTo>
                    <a:cubicBezTo>
                      <a:pt x="2508" y="328"/>
                      <a:pt x="2495" y="319"/>
                      <a:pt x="2498" y="311"/>
                    </a:cubicBezTo>
                    <a:cubicBezTo>
                      <a:pt x="2569" y="324"/>
                      <a:pt x="2638" y="341"/>
                      <a:pt x="2703" y="369"/>
                    </a:cubicBezTo>
                    <a:cubicBezTo>
                      <a:pt x="2721" y="375"/>
                      <a:pt x="2738" y="389"/>
                      <a:pt x="2759" y="388"/>
                    </a:cubicBezTo>
                    <a:cubicBezTo>
                      <a:pt x="2738" y="369"/>
                      <a:pt x="2711" y="360"/>
                      <a:pt x="2686" y="349"/>
                    </a:cubicBezTo>
                    <a:cubicBezTo>
                      <a:pt x="2669" y="339"/>
                      <a:pt x="2646" y="338"/>
                      <a:pt x="2634" y="325"/>
                    </a:cubicBezTo>
                    <a:cubicBezTo>
                      <a:pt x="2637" y="320"/>
                      <a:pt x="2643" y="322"/>
                      <a:pt x="2646" y="318"/>
                    </a:cubicBezTo>
                    <a:cubicBezTo>
                      <a:pt x="2679" y="314"/>
                      <a:pt x="2707" y="290"/>
                      <a:pt x="2730" y="264"/>
                    </a:cubicBezTo>
                    <a:cubicBezTo>
                      <a:pt x="2732" y="258"/>
                      <a:pt x="2742" y="260"/>
                      <a:pt x="2741" y="252"/>
                    </a:cubicBezTo>
                    <a:cubicBezTo>
                      <a:pt x="2733" y="243"/>
                      <a:pt x="2718" y="255"/>
                      <a:pt x="2707" y="254"/>
                    </a:cubicBezTo>
                    <a:cubicBezTo>
                      <a:pt x="2666" y="262"/>
                      <a:pt x="2649" y="309"/>
                      <a:pt x="2609" y="318"/>
                    </a:cubicBezTo>
                    <a:cubicBezTo>
                      <a:pt x="2560" y="306"/>
                      <a:pt x="2510" y="295"/>
                      <a:pt x="2461" y="282"/>
                    </a:cubicBezTo>
                    <a:cubicBezTo>
                      <a:pt x="2437" y="278"/>
                      <a:pt x="2411" y="276"/>
                      <a:pt x="2389" y="267"/>
                    </a:cubicBezTo>
                    <a:cubicBezTo>
                      <a:pt x="2335" y="262"/>
                      <a:pt x="2335" y="262"/>
                      <a:pt x="2335" y="262"/>
                    </a:cubicBezTo>
                    <a:cubicBezTo>
                      <a:pt x="2237" y="262"/>
                      <a:pt x="2237" y="262"/>
                      <a:pt x="2237" y="262"/>
                    </a:cubicBezTo>
                    <a:cubicBezTo>
                      <a:pt x="2236" y="260"/>
                      <a:pt x="2233" y="259"/>
                      <a:pt x="2234" y="256"/>
                    </a:cubicBezTo>
                    <a:cubicBezTo>
                      <a:pt x="2269" y="247"/>
                      <a:pt x="2299" y="227"/>
                      <a:pt x="2333" y="218"/>
                    </a:cubicBezTo>
                    <a:cubicBezTo>
                      <a:pt x="2591" y="100"/>
                      <a:pt x="2591" y="100"/>
                      <a:pt x="2591" y="100"/>
                    </a:cubicBezTo>
                    <a:cubicBezTo>
                      <a:pt x="2617" y="76"/>
                      <a:pt x="2641" y="49"/>
                      <a:pt x="2664" y="21"/>
                    </a:cubicBezTo>
                    <a:cubicBezTo>
                      <a:pt x="2664" y="13"/>
                      <a:pt x="2660" y="6"/>
                      <a:pt x="2653" y="3"/>
                    </a:cubicBezTo>
                    <a:cubicBezTo>
                      <a:pt x="2646" y="0"/>
                      <a:pt x="2639" y="1"/>
                      <a:pt x="2634" y="7"/>
                    </a:cubicBezTo>
                    <a:cubicBezTo>
                      <a:pt x="2622" y="15"/>
                      <a:pt x="2634" y="26"/>
                      <a:pt x="2634" y="37"/>
                    </a:cubicBezTo>
                    <a:cubicBezTo>
                      <a:pt x="2622" y="52"/>
                      <a:pt x="2604" y="66"/>
                      <a:pt x="2590" y="74"/>
                    </a:cubicBezTo>
                    <a:cubicBezTo>
                      <a:pt x="2586" y="73"/>
                      <a:pt x="2325" y="193"/>
                      <a:pt x="2325" y="193"/>
                    </a:cubicBezTo>
                    <a:cubicBezTo>
                      <a:pt x="2286" y="210"/>
                      <a:pt x="2248" y="228"/>
                      <a:pt x="2208" y="237"/>
                    </a:cubicBezTo>
                    <a:cubicBezTo>
                      <a:pt x="2152" y="246"/>
                      <a:pt x="2152" y="246"/>
                      <a:pt x="2152" y="246"/>
                    </a:cubicBezTo>
                    <a:cubicBezTo>
                      <a:pt x="2148" y="257"/>
                      <a:pt x="2138" y="264"/>
                      <a:pt x="2128" y="268"/>
                    </a:cubicBezTo>
                    <a:cubicBezTo>
                      <a:pt x="2112" y="271"/>
                      <a:pt x="2100" y="280"/>
                      <a:pt x="2084" y="280"/>
                    </a:cubicBezTo>
                    <a:cubicBezTo>
                      <a:pt x="1959" y="329"/>
                      <a:pt x="1829" y="380"/>
                      <a:pt x="1730" y="479"/>
                    </a:cubicBezTo>
                    <a:cubicBezTo>
                      <a:pt x="1736" y="467"/>
                      <a:pt x="1739" y="452"/>
                      <a:pt x="1740" y="438"/>
                    </a:cubicBezTo>
                    <a:cubicBezTo>
                      <a:pt x="1738" y="423"/>
                      <a:pt x="1739" y="407"/>
                      <a:pt x="1729" y="395"/>
                    </a:cubicBezTo>
                    <a:cubicBezTo>
                      <a:pt x="1727" y="390"/>
                      <a:pt x="1720" y="375"/>
                      <a:pt x="1722" y="369"/>
                    </a:cubicBezTo>
                    <a:cubicBezTo>
                      <a:pt x="1708" y="378"/>
                      <a:pt x="1708" y="378"/>
                      <a:pt x="1708" y="378"/>
                    </a:cubicBezTo>
                    <a:cubicBezTo>
                      <a:pt x="1700" y="399"/>
                      <a:pt x="1692" y="438"/>
                      <a:pt x="1701" y="460"/>
                    </a:cubicBezTo>
                    <a:cubicBezTo>
                      <a:pt x="1703" y="478"/>
                      <a:pt x="1718" y="498"/>
                      <a:pt x="1704" y="513"/>
                    </a:cubicBezTo>
                    <a:cubicBezTo>
                      <a:pt x="1658" y="570"/>
                      <a:pt x="1632" y="637"/>
                      <a:pt x="1602" y="701"/>
                    </a:cubicBezTo>
                    <a:cubicBezTo>
                      <a:pt x="1590" y="699"/>
                      <a:pt x="1584" y="688"/>
                      <a:pt x="1580" y="678"/>
                    </a:cubicBezTo>
                    <a:cubicBezTo>
                      <a:pt x="1612" y="636"/>
                      <a:pt x="1638" y="590"/>
                      <a:pt x="1648" y="537"/>
                    </a:cubicBezTo>
                    <a:cubicBezTo>
                      <a:pt x="1654" y="532"/>
                      <a:pt x="1650" y="519"/>
                      <a:pt x="1656" y="513"/>
                    </a:cubicBezTo>
                    <a:cubicBezTo>
                      <a:pt x="1654" y="498"/>
                      <a:pt x="1665" y="482"/>
                      <a:pt x="1657" y="470"/>
                    </a:cubicBezTo>
                    <a:cubicBezTo>
                      <a:pt x="1663" y="449"/>
                      <a:pt x="1629" y="429"/>
                      <a:pt x="1651" y="416"/>
                    </a:cubicBezTo>
                    <a:cubicBezTo>
                      <a:pt x="1633" y="424"/>
                      <a:pt x="1633" y="424"/>
                      <a:pt x="1633" y="424"/>
                    </a:cubicBezTo>
                    <a:cubicBezTo>
                      <a:pt x="1592" y="479"/>
                      <a:pt x="1654" y="560"/>
                      <a:pt x="1607" y="612"/>
                    </a:cubicBezTo>
                    <a:cubicBezTo>
                      <a:pt x="1607" y="616"/>
                      <a:pt x="1607" y="616"/>
                      <a:pt x="1607" y="616"/>
                    </a:cubicBezTo>
                    <a:cubicBezTo>
                      <a:pt x="1594" y="633"/>
                      <a:pt x="1587" y="651"/>
                      <a:pt x="1569" y="662"/>
                    </a:cubicBezTo>
                    <a:cubicBezTo>
                      <a:pt x="1546" y="653"/>
                      <a:pt x="1537" y="627"/>
                      <a:pt x="1524" y="607"/>
                    </a:cubicBezTo>
                    <a:cubicBezTo>
                      <a:pt x="1503" y="587"/>
                      <a:pt x="1503" y="545"/>
                      <a:pt x="1515" y="517"/>
                    </a:cubicBezTo>
                    <a:cubicBezTo>
                      <a:pt x="1524" y="489"/>
                      <a:pt x="1509" y="465"/>
                      <a:pt x="1507" y="440"/>
                    </a:cubicBezTo>
                    <a:cubicBezTo>
                      <a:pt x="1497" y="434"/>
                      <a:pt x="1497" y="434"/>
                      <a:pt x="1497" y="434"/>
                    </a:cubicBezTo>
                    <a:cubicBezTo>
                      <a:pt x="1474" y="464"/>
                      <a:pt x="1465" y="511"/>
                      <a:pt x="1484" y="547"/>
                    </a:cubicBezTo>
                    <a:cubicBezTo>
                      <a:pt x="1493" y="565"/>
                      <a:pt x="1494" y="589"/>
                      <a:pt x="1508" y="603"/>
                    </a:cubicBezTo>
                    <a:cubicBezTo>
                      <a:pt x="1517" y="631"/>
                      <a:pt x="1534" y="650"/>
                      <a:pt x="1550" y="675"/>
                    </a:cubicBezTo>
                    <a:cubicBezTo>
                      <a:pt x="1554" y="685"/>
                      <a:pt x="1544" y="687"/>
                      <a:pt x="1539" y="691"/>
                    </a:cubicBezTo>
                    <a:cubicBezTo>
                      <a:pt x="1529" y="685"/>
                      <a:pt x="1531" y="669"/>
                      <a:pt x="1521" y="662"/>
                    </a:cubicBezTo>
                    <a:cubicBezTo>
                      <a:pt x="1489" y="595"/>
                      <a:pt x="1448" y="540"/>
                      <a:pt x="1398" y="485"/>
                    </a:cubicBezTo>
                    <a:cubicBezTo>
                      <a:pt x="1396" y="477"/>
                      <a:pt x="1387" y="469"/>
                      <a:pt x="1392" y="459"/>
                    </a:cubicBezTo>
                    <a:cubicBezTo>
                      <a:pt x="1411" y="442"/>
                      <a:pt x="1414" y="408"/>
                      <a:pt x="1405" y="386"/>
                    </a:cubicBezTo>
                    <a:cubicBezTo>
                      <a:pt x="1403" y="381"/>
                      <a:pt x="1397" y="375"/>
                      <a:pt x="1398" y="370"/>
                    </a:cubicBezTo>
                    <a:cubicBezTo>
                      <a:pt x="1384" y="359"/>
                      <a:pt x="1384" y="359"/>
                      <a:pt x="1384" y="359"/>
                    </a:cubicBezTo>
                    <a:cubicBezTo>
                      <a:pt x="1386" y="393"/>
                      <a:pt x="1364" y="422"/>
                      <a:pt x="1373" y="458"/>
                    </a:cubicBezTo>
                    <a:cubicBezTo>
                      <a:pt x="1373" y="460"/>
                      <a:pt x="1373" y="460"/>
                      <a:pt x="1373" y="460"/>
                    </a:cubicBezTo>
                    <a:cubicBezTo>
                      <a:pt x="1274" y="386"/>
                      <a:pt x="1165" y="319"/>
                      <a:pt x="1053" y="267"/>
                    </a:cubicBezTo>
                    <a:cubicBezTo>
                      <a:pt x="1045" y="292"/>
                      <a:pt x="1045" y="292"/>
                      <a:pt x="1045" y="292"/>
                    </a:cubicBezTo>
                    <a:cubicBezTo>
                      <a:pt x="1073" y="299"/>
                      <a:pt x="1147" y="344"/>
                      <a:pt x="1147" y="344"/>
                    </a:cubicBezTo>
                    <a:cubicBezTo>
                      <a:pt x="1181" y="357"/>
                      <a:pt x="1212" y="377"/>
                      <a:pt x="1243" y="395"/>
                    </a:cubicBezTo>
                    <a:cubicBezTo>
                      <a:pt x="1374" y="468"/>
                      <a:pt x="1460" y="588"/>
                      <a:pt x="1519" y="721"/>
                    </a:cubicBezTo>
                    <a:cubicBezTo>
                      <a:pt x="1520" y="732"/>
                      <a:pt x="1530" y="744"/>
                      <a:pt x="1523" y="754"/>
                    </a:cubicBezTo>
                    <a:cubicBezTo>
                      <a:pt x="1503" y="723"/>
                      <a:pt x="1474" y="706"/>
                      <a:pt x="1450" y="681"/>
                    </a:cubicBezTo>
                    <a:cubicBezTo>
                      <a:pt x="1443" y="635"/>
                      <a:pt x="1416" y="592"/>
                      <a:pt x="1377" y="573"/>
                    </a:cubicBezTo>
                    <a:cubicBezTo>
                      <a:pt x="1363" y="552"/>
                      <a:pt x="1332" y="550"/>
                      <a:pt x="1308" y="543"/>
                    </a:cubicBezTo>
                    <a:cubicBezTo>
                      <a:pt x="958" y="541"/>
                      <a:pt x="958" y="541"/>
                      <a:pt x="958" y="541"/>
                    </a:cubicBezTo>
                    <a:cubicBezTo>
                      <a:pt x="674" y="538"/>
                      <a:pt x="415" y="550"/>
                      <a:pt x="133" y="545"/>
                    </a:cubicBezTo>
                    <a:cubicBezTo>
                      <a:pt x="93" y="541"/>
                      <a:pt x="45" y="528"/>
                      <a:pt x="34" y="486"/>
                    </a:cubicBezTo>
                    <a:cubicBezTo>
                      <a:pt x="26" y="472"/>
                      <a:pt x="26" y="447"/>
                      <a:pt x="34" y="433"/>
                    </a:cubicBezTo>
                    <a:cubicBezTo>
                      <a:pt x="44" y="415"/>
                      <a:pt x="63" y="409"/>
                      <a:pt x="83" y="407"/>
                    </a:cubicBezTo>
                    <a:cubicBezTo>
                      <a:pt x="98" y="409"/>
                      <a:pt x="109" y="423"/>
                      <a:pt x="115" y="434"/>
                    </a:cubicBezTo>
                    <a:cubicBezTo>
                      <a:pt x="115" y="447"/>
                      <a:pt x="105" y="458"/>
                      <a:pt x="100" y="469"/>
                    </a:cubicBezTo>
                    <a:cubicBezTo>
                      <a:pt x="101" y="473"/>
                      <a:pt x="105" y="481"/>
                      <a:pt x="111" y="478"/>
                    </a:cubicBezTo>
                    <a:cubicBezTo>
                      <a:pt x="124" y="473"/>
                      <a:pt x="134" y="459"/>
                      <a:pt x="136" y="447"/>
                    </a:cubicBezTo>
                    <a:cubicBezTo>
                      <a:pt x="137" y="440"/>
                      <a:pt x="140" y="430"/>
                      <a:pt x="134" y="425"/>
                    </a:cubicBezTo>
                    <a:cubicBezTo>
                      <a:pt x="128" y="405"/>
                      <a:pt x="107" y="391"/>
                      <a:pt x="88" y="386"/>
                    </a:cubicBezTo>
                    <a:cubicBezTo>
                      <a:pt x="64" y="384"/>
                      <a:pt x="39" y="391"/>
                      <a:pt x="23" y="408"/>
                    </a:cubicBezTo>
                    <a:cubicBezTo>
                      <a:pt x="0" y="427"/>
                      <a:pt x="1" y="462"/>
                      <a:pt x="8" y="489"/>
                    </a:cubicBezTo>
                    <a:cubicBezTo>
                      <a:pt x="23" y="532"/>
                      <a:pt x="68" y="561"/>
                      <a:pt x="111" y="567"/>
                    </a:cubicBezTo>
                    <a:cubicBezTo>
                      <a:pt x="1046" y="570"/>
                      <a:pt x="1046" y="570"/>
                      <a:pt x="1046" y="570"/>
                    </a:cubicBezTo>
                    <a:cubicBezTo>
                      <a:pt x="1137" y="575"/>
                      <a:pt x="1240" y="560"/>
                      <a:pt x="1332" y="578"/>
                    </a:cubicBezTo>
                    <a:cubicBezTo>
                      <a:pt x="1365" y="589"/>
                      <a:pt x="1401" y="614"/>
                      <a:pt x="1410" y="652"/>
                    </a:cubicBezTo>
                    <a:cubicBezTo>
                      <a:pt x="1409" y="654"/>
                      <a:pt x="1406" y="653"/>
                      <a:pt x="1403" y="653"/>
                    </a:cubicBezTo>
                    <a:cubicBezTo>
                      <a:pt x="1327" y="603"/>
                      <a:pt x="1227" y="585"/>
                      <a:pt x="1130" y="597"/>
                    </a:cubicBezTo>
                    <a:cubicBezTo>
                      <a:pt x="1092" y="595"/>
                      <a:pt x="1057" y="609"/>
                      <a:pt x="1023" y="619"/>
                    </a:cubicBezTo>
                    <a:cubicBezTo>
                      <a:pt x="1004" y="623"/>
                      <a:pt x="987" y="614"/>
                      <a:pt x="976" y="603"/>
                    </a:cubicBezTo>
                    <a:cubicBezTo>
                      <a:pt x="941" y="572"/>
                      <a:pt x="881" y="574"/>
                      <a:pt x="836" y="586"/>
                    </a:cubicBezTo>
                    <a:cubicBezTo>
                      <a:pt x="836" y="589"/>
                      <a:pt x="835" y="592"/>
                      <a:pt x="837" y="593"/>
                    </a:cubicBezTo>
                    <a:cubicBezTo>
                      <a:pt x="884" y="589"/>
                      <a:pt x="912" y="629"/>
                      <a:pt x="954" y="634"/>
                    </a:cubicBezTo>
                    <a:cubicBezTo>
                      <a:pt x="964" y="636"/>
                      <a:pt x="972" y="626"/>
                      <a:pt x="980" y="633"/>
                    </a:cubicBezTo>
                    <a:cubicBezTo>
                      <a:pt x="936" y="655"/>
                      <a:pt x="894" y="680"/>
                      <a:pt x="847" y="693"/>
                    </a:cubicBezTo>
                    <a:cubicBezTo>
                      <a:pt x="833" y="690"/>
                      <a:pt x="825" y="677"/>
                      <a:pt x="813" y="669"/>
                    </a:cubicBezTo>
                    <a:cubicBezTo>
                      <a:pt x="795" y="649"/>
                      <a:pt x="761" y="658"/>
                      <a:pt x="737" y="656"/>
                    </a:cubicBezTo>
                    <a:cubicBezTo>
                      <a:pt x="728" y="658"/>
                      <a:pt x="720" y="652"/>
                      <a:pt x="714" y="656"/>
                    </a:cubicBezTo>
                    <a:cubicBezTo>
                      <a:pt x="722" y="671"/>
                      <a:pt x="739" y="680"/>
                      <a:pt x="756" y="687"/>
                    </a:cubicBezTo>
                    <a:cubicBezTo>
                      <a:pt x="780" y="698"/>
                      <a:pt x="808" y="687"/>
                      <a:pt x="830" y="701"/>
                    </a:cubicBezTo>
                    <a:cubicBezTo>
                      <a:pt x="824" y="708"/>
                      <a:pt x="816" y="710"/>
                      <a:pt x="809" y="715"/>
                    </a:cubicBezTo>
                    <a:cubicBezTo>
                      <a:pt x="764" y="732"/>
                      <a:pt x="727" y="773"/>
                      <a:pt x="677" y="770"/>
                    </a:cubicBezTo>
                    <a:cubicBezTo>
                      <a:pt x="624" y="775"/>
                      <a:pt x="570" y="760"/>
                      <a:pt x="535" y="723"/>
                    </a:cubicBezTo>
                    <a:cubicBezTo>
                      <a:pt x="519" y="686"/>
                      <a:pt x="480" y="665"/>
                      <a:pt x="438" y="667"/>
                    </a:cubicBezTo>
                    <a:cubicBezTo>
                      <a:pt x="435" y="669"/>
                      <a:pt x="431" y="669"/>
                      <a:pt x="432" y="674"/>
                    </a:cubicBezTo>
                    <a:cubicBezTo>
                      <a:pt x="453" y="687"/>
                      <a:pt x="470" y="712"/>
                      <a:pt x="491" y="726"/>
                    </a:cubicBezTo>
                    <a:cubicBezTo>
                      <a:pt x="504" y="743"/>
                      <a:pt x="530" y="726"/>
                      <a:pt x="543" y="745"/>
                    </a:cubicBezTo>
                    <a:cubicBezTo>
                      <a:pt x="561" y="757"/>
                      <a:pt x="584" y="768"/>
                      <a:pt x="605" y="772"/>
                    </a:cubicBezTo>
                    <a:cubicBezTo>
                      <a:pt x="620" y="778"/>
                      <a:pt x="638" y="781"/>
                      <a:pt x="655" y="785"/>
                    </a:cubicBezTo>
                    <a:cubicBezTo>
                      <a:pt x="648" y="789"/>
                      <a:pt x="648" y="789"/>
                      <a:pt x="648" y="789"/>
                    </a:cubicBezTo>
                    <a:cubicBezTo>
                      <a:pt x="561" y="818"/>
                      <a:pt x="460" y="821"/>
                      <a:pt x="362" y="817"/>
                    </a:cubicBezTo>
                    <a:cubicBezTo>
                      <a:pt x="333" y="816"/>
                      <a:pt x="305" y="807"/>
                      <a:pt x="277" y="808"/>
                    </a:cubicBezTo>
                    <a:cubicBezTo>
                      <a:pt x="281" y="814"/>
                      <a:pt x="291" y="819"/>
                      <a:pt x="300" y="822"/>
                    </a:cubicBezTo>
                    <a:cubicBezTo>
                      <a:pt x="292" y="827"/>
                      <a:pt x="283" y="829"/>
                      <a:pt x="274" y="830"/>
                    </a:cubicBezTo>
                    <a:cubicBezTo>
                      <a:pt x="262" y="833"/>
                      <a:pt x="249" y="834"/>
                      <a:pt x="237" y="839"/>
                    </a:cubicBezTo>
                    <a:cubicBezTo>
                      <a:pt x="222" y="838"/>
                      <a:pt x="208" y="844"/>
                      <a:pt x="196" y="849"/>
                    </a:cubicBezTo>
                    <a:cubicBezTo>
                      <a:pt x="180" y="866"/>
                      <a:pt x="160" y="885"/>
                      <a:pt x="141" y="893"/>
                    </a:cubicBezTo>
                    <a:cubicBezTo>
                      <a:pt x="141" y="897"/>
                      <a:pt x="140" y="903"/>
                      <a:pt x="145" y="903"/>
                    </a:cubicBezTo>
                    <a:cubicBezTo>
                      <a:pt x="163" y="895"/>
                      <a:pt x="186" y="901"/>
                      <a:pt x="205" y="893"/>
                    </a:cubicBezTo>
                    <a:cubicBezTo>
                      <a:pt x="236" y="891"/>
                      <a:pt x="254" y="856"/>
                      <a:pt x="279" y="841"/>
                    </a:cubicBezTo>
                    <a:cubicBezTo>
                      <a:pt x="306" y="820"/>
                      <a:pt x="345" y="825"/>
                      <a:pt x="377" y="830"/>
                    </a:cubicBezTo>
                    <a:cubicBezTo>
                      <a:pt x="397" y="834"/>
                      <a:pt x="375" y="842"/>
                      <a:pt x="381" y="855"/>
                    </a:cubicBezTo>
                    <a:cubicBezTo>
                      <a:pt x="389" y="862"/>
                      <a:pt x="396" y="869"/>
                      <a:pt x="406" y="866"/>
                    </a:cubicBezTo>
                    <a:cubicBezTo>
                      <a:pt x="408" y="864"/>
                      <a:pt x="410" y="863"/>
                      <a:pt x="413" y="862"/>
                    </a:cubicBezTo>
                    <a:cubicBezTo>
                      <a:pt x="419" y="854"/>
                      <a:pt x="418" y="845"/>
                      <a:pt x="414" y="837"/>
                    </a:cubicBezTo>
                    <a:cubicBezTo>
                      <a:pt x="427" y="829"/>
                      <a:pt x="446" y="838"/>
                      <a:pt x="460" y="833"/>
                    </a:cubicBezTo>
                    <a:cubicBezTo>
                      <a:pt x="496" y="832"/>
                      <a:pt x="533" y="824"/>
                      <a:pt x="568" y="823"/>
                    </a:cubicBezTo>
                    <a:cubicBezTo>
                      <a:pt x="574" y="822"/>
                      <a:pt x="581" y="816"/>
                      <a:pt x="587" y="822"/>
                    </a:cubicBezTo>
                    <a:cubicBezTo>
                      <a:pt x="584" y="830"/>
                      <a:pt x="574" y="831"/>
                      <a:pt x="578" y="841"/>
                    </a:cubicBezTo>
                    <a:cubicBezTo>
                      <a:pt x="580" y="850"/>
                      <a:pt x="590" y="854"/>
                      <a:pt x="597" y="856"/>
                    </a:cubicBezTo>
                    <a:cubicBezTo>
                      <a:pt x="607" y="852"/>
                      <a:pt x="615" y="845"/>
                      <a:pt x="612" y="833"/>
                    </a:cubicBezTo>
                    <a:cubicBezTo>
                      <a:pt x="610" y="826"/>
                      <a:pt x="602" y="825"/>
                      <a:pt x="597" y="822"/>
                    </a:cubicBezTo>
                    <a:cubicBezTo>
                      <a:pt x="617" y="812"/>
                      <a:pt x="640" y="809"/>
                      <a:pt x="661" y="800"/>
                    </a:cubicBezTo>
                    <a:cubicBezTo>
                      <a:pt x="675" y="797"/>
                      <a:pt x="688" y="792"/>
                      <a:pt x="701" y="786"/>
                    </a:cubicBezTo>
                    <a:cubicBezTo>
                      <a:pt x="713" y="785"/>
                      <a:pt x="724" y="774"/>
                      <a:pt x="736" y="778"/>
                    </a:cubicBezTo>
                    <a:cubicBezTo>
                      <a:pt x="731" y="795"/>
                      <a:pt x="724" y="810"/>
                      <a:pt x="715" y="825"/>
                    </a:cubicBezTo>
                    <a:cubicBezTo>
                      <a:pt x="700" y="876"/>
                      <a:pt x="688" y="944"/>
                      <a:pt x="715" y="993"/>
                    </a:cubicBezTo>
                    <a:cubicBezTo>
                      <a:pt x="718" y="994"/>
                      <a:pt x="719" y="992"/>
                      <a:pt x="721" y="991"/>
                    </a:cubicBezTo>
                    <a:cubicBezTo>
                      <a:pt x="701" y="940"/>
                      <a:pt x="712" y="881"/>
                      <a:pt x="730" y="833"/>
                    </a:cubicBezTo>
                    <a:cubicBezTo>
                      <a:pt x="743" y="750"/>
                      <a:pt x="828" y="726"/>
                      <a:pt x="888" y="695"/>
                    </a:cubicBezTo>
                    <a:cubicBezTo>
                      <a:pt x="891" y="699"/>
                      <a:pt x="891" y="699"/>
                      <a:pt x="891" y="699"/>
                    </a:cubicBezTo>
                    <a:cubicBezTo>
                      <a:pt x="875" y="742"/>
                      <a:pt x="851" y="782"/>
                      <a:pt x="855" y="834"/>
                    </a:cubicBezTo>
                    <a:cubicBezTo>
                      <a:pt x="857" y="842"/>
                      <a:pt x="851" y="851"/>
                      <a:pt x="855" y="857"/>
                    </a:cubicBezTo>
                    <a:cubicBezTo>
                      <a:pt x="871" y="848"/>
                      <a:pt x="881" y="829"/>
                      <a:pt x="890" y="812"/>
                    </a:cubicBezTo>
                    <a:cubicBezTo>
                      <a:pt x="897" y="769"/>
                      <a:pt x="872" y="715"/>
                      <a:pt x="916" y="683"/>
                    </a:cubicBezTo>
                    <a:cubicBezTo>
                      <a:pt x="995" y="652"/>
                      <a:pt x="1069" y="611"/>
                      <a:pt x="1160" y="610"/>
                    </a:cubicBezTo>
                    <a:cubicBezTo>
                      <a:pt x="1163" y="613"/>
                      <a:pt x="1170" y="608"/>
                      <a:pt x="1170" y="614"/>
                    </a:cubicBezTo>
                    <a:cubicBezTo>
                      <a:pt x="1151" y="635"/>
                      <a:pt x="1123" y="656"/>
                      <a:pt x="1115" y="682"/>
                    </a:cubicBezTo>
                    <a:cubicBezTo>
                      <a:pt x="1084" y="724"/>
                      <a:pt x="1085" y="797"/>
                      <a:pt x="1098" y="849"/>
                    </a:cubicBezTo>
                    <a:cubicBezTo>
                      <a:pt x="1107" y="879"/>
                      <a:pt x="1081" y="895"/>
                      <a:pt x="1069" y="919"/>
                    </a:cubicBezTo>
                    <a:cubicBezTo>
                      <a:pt x="1063" y="927"/>
                      <a:pt x="1061" y="941"/>
                      <a:pt x="1056" y="950"/>
                    </a:cubicBezTo>
                    <a:cubicBezTo>
                      <a:pt x="1074" y="952"/>
                      <a:pt x="1074" y="952"/>
                      <a:pt x="1074" y="952"/>
                    </a:cubicBezTo>
                    <a:cubicBezTo>
                      <a:pt x="1091" y="935"/>
                      <a:pt x="1106" y="914"/>
                      <a:pt x="1107" y="889"/>
                    </a:cubicBezTo>
                    <a:cubicBezTo>
                      <a:pt x="1109" y="898"/>
                      <a:pt x="1118" y="906"/>
                      <a:pt x="1125" y="908"/>
                    </a:cubicBezTo>
                    <a:cubicBezTo>
                      <a:pt x="1132" y="897"/>
                      <a:pt x="1120" y="890"/>
                      <a:pt x="1119" y="879"/>
                    </a:cubicBezTo>
                    <a:cubicBezTo>
                      <a:pt x="1134" y="870"/>
                      <a:pt x="1141" y="890"/>
                      <a:pt x="1153" y="893"/>
                    </a:cubicBezTo>
                    <a:cubicBezTo>
                      <a:pt x="1173" y="898"/>
                      <a:pt x="1191" y="907"/>
                      <a:pt x="1212" y="907"/>
                    </a:cubicBezTo>
                    <a:cubicBezTo>
                      <a:pt x="1219" y="900"/>
                      <a:pt x="1219" y="900"/>
                      <a:pt x="1219" y="900"/>
                    </a:cubicBezTo>
                    <a:cubicBezTo>
                      <a:pt x="1197" y="867"/>
                      <a:pt x="1155" y="862"/>
                      <a:pt x="1119" y="860"/>
                    </a:cubicBezTo>
                    <a:cubicBezTo>
                      <a:pt x="1099" y="828"/>
                      <a:pt x="1099" y="788"/>
                      <a:pt x="1101" y="749"/>
                    </a:cubicBezTo>
                    <a:cubicBezTo>
                      <a:pt x="1105" y="729"/>
                      <a:pt x="1109" y="708"/>
                      <a:pt x="1121" y="689"/>
                    </a:cubicBezTo>
                    <a:cubicBezTo>
                      <a:pt x="1125" y="676"/>
                      <a:pt x="1139" y="663"/>
                      <a:pt x="1147" y="653"/>
                    </a:cubicBezTo>
                    <a:cubicBezTo>
                      <a:pt x="1165" y="636"/>
                      <a:pt x="1187" y="625"/>
                      <a:pt x="1208" y="620"/>
                    </a:cubicBezTo>
                    <a:cubicBezTo>
                      <a:pt x="1211" y="620"/>
                      <a:pt x="1211" y="620"/>
                      <a:pt x="1211" y="620"/>
                    </a:cubicBezTo>
                    <a:cubicBezTo>
                      <a:pt x="1211" y="622"/>
                      <a:pt x="1212" y="623"/>
                      <a:pt x="1212" y="623"/>
                    </a:cubicBezTo>
                    <a:cubicBezTo>
                      <a:pt x="1186" y="643"/>
                      <a:pt x="1183" y="671"/>
                      <a:pt x="1168" y="696"/>
                    </a:cubicBezTo>
                    <a:cubicBezTo>
                      <a:pt x="1151" y="720"/>
                      <a:pt x="1144" y="753"/>
                      <a:pt x="1159" y="780"/>
                    </a:cubicBezTo>
                    <a:cubicBezTo>
                      <a:pt x="1165" y="793"/>
                      <a:pt x="1162" y="812"/>
                      <a:pt x="1175" y="821"/>
                    </a:cubicBezTo>
                    <a:cubicBezTo>
                      <a:pt x="1188" y="804"/>
                      <a:pt x="1189" y="781"/>
                      <a:pt x="1195" y="762"/>
                    </a:cubicBezTo>
                    <a:cubicBezTo>
                      <a:pt x="1193" y="730"/>
                      <a:pt x="1173" y="700"/>
                      <a:pt x="1192" y="669"/>
                    </a:cubicBezTo>
                    <a:cubicBezTo>
                      <a:pt x="1201" y="645"/>
                      <a:pt x="1221" y="635"/>
                      <a:pt x="1243" y="627"/>
                    </a:cubicBezTo>
                    <a:cubicBezTo>
                      <a:pt x="1296" y="622"/>
                      <a:pt x="1342" y="649"/>
                      <a:pt x="1388" y="669"/>
                    </a:cubicBezTo>
                    <a:cubicBezTo>
                      <a:pt x="1398" y="676"/>
                      <a:pt x="1414" y="682"/>
                      <a:pt x="1416" y="695"/>
                    </a:cubicBezTo>
                    <a:cubicBezTo>
                      <a:pt x="1415" y="721"/>
                      <a:pt x="1401" y="747"/>
                      <a:pt x="1381" y="760"/>
                    </a:cubicBezTo>
                    <a:cubicBezTo>
                      <a:pt x="1355" y="775"/>
                      <a:pt x="1317" y="777"/>
                      <a:pt x="1293" y="759"/>
                    </a:cubicBezTo>
                    <a:cubicBezTo>
                      <a:pt x="1279" y="745"/>
                      <a:pt x="1273" y="719"/>
                      <a:pt x="1278" y="700"/>
                    </a:cubicBezTo>
                    <a:cubicBezTo>
                      <a:pt x="1289" y="688"/>
                      <a:pt x="1303" y="679"/>
                      <a:pt x="1320" y="685"/>
                    </a:cubicBezTo>
                    <a:cubicBezTo>
                      <a:pt x="1330" y="689"/>
                      <a:pt x="1338" y="699"/>
                      <a:pt x="1351" y="693"/>
                    </a:cubicBezTo>
                    <a:cubicBezTo>
                      <a:pt x="1356" y="690"/>
                      <a:pt x="1358" y="683"/>
                      <a:pt x="1355" y="678"/>
                    </a:cubicBezTo>
                    <a:cubicBezTo>
                      <a:pt x="1344" y="672"/>
                      <a:pt x="1340" y="658"/>
                      <a:pt x="1326" y="656"/>
                    </a:cubicBezTo>
                    <a:cubicBezTo>
                      <a:pt x="1308" y="653"/>
                      <a:pt x="1286" y="654"/>
                      <a:pt x="1273" y="666"/>
                    </a:cubicBezTo>
                    <a:cubicBezTo>
                      <a:pt x="1253" y="684"/>
                      <a:pt x="1245" y="710"/>
                      <a:pt x="1251" y="734"/>
                    </a:cubicBezTo>
                    <a:cubicBezTo>
                      <a:pt x="1258" y="765"/>
                      <a:pt x="1281" y="787"/>
                      <a:pt x="1311" y="796"/>
                    </a:cubicBezTo>
                    <a:cubicBezTo>
                      <a:pt x="1355" y="806"/>
                      <a:pt x="1401" y="793"/>
                      <a:pt x="1429" y="755"/>
                    </a:cubicBezTo>
                    <a:cubicBezTo>
                      <a:pt x="1440" y="743"/>
                      <a:pt x="1443" y="729"/>
                      <a:pt x="1450" y="714"/>
                    </a:cubicBezTo>
                    <a:cubicBezTo>
                      <a:pt x="1496" y="742"/>
                      <a:pt x="1531" y="791"/>
                      <a:pt x="1549" y="841"/>
                    </a:cubicBezTo>
                    <a:cubicBezTo>
                      <a:pt x="1549" y="858"/>
                      <a:pt x="1554" y="875"/>
                      <a:pt x="1550" y="890"/>
                    </a:cubicBezTo>
                    <a:cubicBezTo>
                      <a:pt x="1583" y="892"/>
                      <a:pt x="1583" y="892"/>
                      <a:pt x="1583" y="892"/>
                    </a:cubicBezTo>
                    <a:cubicBezTo>
                      <a:pt x="1580" y="885"/>
                      <a:pt x="1583" y="876"/>
                      <a:pt x="1586" y="869"/>
                    </a:cubicBezTo>
                    <a:cubicBezTo>
                      <a:pt x="1599" y="805"/>
                      <a:pt x="1638" y="752"/>
                      <a:pt x="1685" y="711"/>
                    </a:cubicBezTo>
                    <a:cubicBezTo>
                      <a:pt x="1701" y="701"/>
                      <a:pt x="1698" y="723"/>
                      <a:pt x="1701" y="730"/>
                    </a:cubicBezTo>
                    <a:cubicBezTo>
                      <a:pt x="1716" y="767"/>
                      <a:pt x="1749" y="793"/>
                      <a:pt x="1785" y="804"/>
                    </a:cubicBezTo>
                    <a:cubicBezTo>
                      <a:pt x="1825" y="810"/>
                      <a:pt x="1864" y="801"/>
                      <a:pt x="1889" y="770"/>
                    </a:cubicBezTo>
                    <a:cubicBezTo>
                      <a:pt x="1901" y="746"/>
                      <a:pt x="1917" y="713"/>
                      <a:pt x="1895" y="688"/>
                    </a:cubicBezTo>
                    <a:cubicBezTo>
                      <a:pt x="1882" y="672"/>
                      <a:pt x="1864" y="663"/>
                      <a:pt x="1843" y="663"/>
                    </a:cubicBezTo>
                    <a:cubicBezTo>
                      <a:pt x="1818" y="663"/>
                      <a:pt x="1802" y="681"/>
                      <a:pt x="1790" y="699"/>
                    </a:cubicBezTo>
                    <a:cubicBezTo>
                      <a:pt x="1790" y="707"/>
                      <a:pt x="1789" y="716"/>
                      <a:pt x="1796" y="719"/>
                    </a:cubicBezTo>
                    <a:cubicBezTo>
                      <a:pt x="1799" y="719"/>
                      <a:pt x="1807" y="720"/>
                      <a:pt x="1810" y="715"/>
                    </a:cubicBezTo>
                    <a:cubicBezTo>
                      <a:pt x="1812" y="700"/>
                      <a:pt x="1824" y="693"/>
                      <a:pt x="1836" y="686"/>
                    </a:cubicBezTo>
                    <a:cubicBezTo>
                      <a:pt x="1846" y="680"/>
                      <a:pt x="1858" y="686"/>
                      <a:pt x="1867" y="691"/>
                    </a:cubicBezTo>
                    <a:cubicBezTo>
                      <a:pt x="1877" y="700"/>
                      <a:pt x="1879" y="715"/>
                      <a:pt x="1880" y="729"/>
                    </a:cubicBezTo>
                    <a:cubicBezTo>
                      <a:pt x="1878" y="747"/>
                      <a:pt x="1866" y="767"/>
                      <a:pt x="1848" y="775"/>
                    </a:cubicBezTo>
                    <a:cubicBezTo>
                      <a:pt x="1821" y="789"/>
                      <a:pt x="1780" y="782"/>
                      <a:pt x="1756" y="766"/>
                    </a:cubicBezTo>
                    <a:cubicBezTo>
                      <a:pt x="1745" y="753"/>
                      <a:pt x="1738" y="739"/>
                      <a:pt x="1729" y="723"/>
                    </a:cubicBezTo>
                    <a:cubicBezTo>
                      <a:pt x="1727" y="708"/>
                      <a:pt x="1722" y="694"/>
                      <a:pt x="1729" y="679"/>
                    </a:cubicBezTo>
                    <a:cubicBezTo>
                      <a:pt x="1772" y="654"/>
                      <a:pt x="1816" y="635"/>
                      <a:pt x="1867" y="630"/>
                    </a:cubicBezTo>
                    <a:cubicBezTo>
                      <a:pt x="1887" y="634"/>
                      <a:pt x="1904" y="648"/>
                      <a:pt x="1917" y="662"/>
                    </a:cubicBezTo>
                    <a:cubicBezTo>
                      <a:pt x="1962" y="708"/>
                      <a:pt x="1908" y="773"/>
                      <a:pt x="1939" y="823"/>
                    </a:cubicBezTo>
                    <a:cubicBezTo>
                      <a:pt x="1950" y="821"/>
                      <a:pt x="1950" y="805"/>
                      <a:pt x="1955" y="796"/>
                    </a:cubicBezTo>
                    <a:cubicBezTo>
                      <a:pt x="1969" y="761"/>
                      <a:pt x="1951" y="723"/>
                      <a:pt x="1942" y="689"/>
                    </a:cubicBezTo>
                    <a:cubicBezTo>
                      <a:pt x="1931" y="668"/>
                      <a:pt x="1924" y="650"/>
                      <a:pt x="1906" y="632"/>
                    </a:cubicBezTo>
                    <a:cubicBezTo>
                      <a:pt x="1911" y="630"/>
                      <a:pt x="1913" y="630"/>
                      <a:pt x="1917" y="630"/>
                    </a:cubicBezTo>
                    <a:cubicBezTo>
                      <a:pt x="1938" y="644"/>
                      <a:pt x="1960" y="659"/>
                      <a:pt x="1976" y="681"/>
                    </a:cubicBezTo>
                    <a:cubicBezTo>
                      <a:pt x="2004" y="726"/>
                      <a:pt x="2018" y="780"/>
                      <a:pt x="2014" y="839"/>
                    </a:cubicBezTo>
                    <a:cubicBezTo>
                      <a:pt x="2006" y="868"/>
                      <a:pt x="1975" y="882"/>
                      <a:pt x="1951" y="892"/>
                    </a:cubicBezTo>
                    <a:cubicBezTo>
                      <a:pt x="1942" y="900"/>
                      <a:pt x="1930" y="912"/>
                      <a:pt x="1925" y="923"/>
                    </a:cubicBezTo>
                    <a:cubicBezTo>
                      <a:pt x="1937" y="930"/>
                      <a:pt x="1953" y="923"/>
                      <a:pt x="1965" y="919"/>
                    </a:cubicBezTo>
                    <a:cubicBezTo>
                      <a:pt x="1983" y="912"/>
                      <a:pt x="1993" y="889"/>
                      <a:pt x="2006" y="878"/>
                    </a:cubicBezTo>
                    <a:cubicBezTo>
                      <a:pt x="2008" y="879"/>
                      <a:pt x="2007" y="882"/>
                      <a:pt x="2008" y="884"/>
                    </a:cubicBezTo>
                    <a:cubicBezTo>
                      <a:pt x="2009" y="894"/>
                      <a:pt x="2003" y="909"/>
                      <a:pt x="2013" y="912"/>
                    </a:cubicBezTo>
                    <a:cubicBezTo>
                      <a:pt x="2017" y="898"/>
                      <a:pt x="2018" y="879"/>
                      <a:pt x="2021" y="863"/>
                    </a:cubicBezTo>
                    <a:cubicBezTo>
                      <a:pt x="2034" y="876"/>
                      <a:pt x="2036" y="893"/>
                      <a:pt x="2039" y="911"/>
                    </a:cubicBezTo>
                    <a:cubicBezTo>
                      <a:pt x="2048" y="928"/>
                      <a:pt x="2063" y="951"/>
                      <a:pt x="2086" y="954"/>
                    </a:cubicBezTo>
                    <a:cubicBezTo>
                      <a:pt x="2091" y="946"/>
                      <a:pt x="2085" y="937"/>
                      <a:pt x="2083" y="929"/>
                    </a:cubicBezTo>
                    <a:cubicBezTo>
                      <a:pt x="2080" y="905"/>
                      <a:pt x="2060" y="892"/>
                      <a:pt x="2046" y="875"/>
                    </a:cubicBezTo>
                    <a:cubicBezTo>
                      <a:pt x="2013" y="829"/>
                      <a:pt x="2028" y="756"/>
                      <a:pt x="2002" y="704"/>
                    </a:cubicBezTo>
                    <a:cubicBezTo>
                      <a:pt x="1992" y="676"/>
                      <a:pt x="1972" y="656"/>
                      <a:pt x="1950" y="632"/>
                    </a:cubicBezTo>
                    <a:cubicBezTo>
                      <a:pt x="1954" y="629"/>
                      <a:pt x="1954" y="629"/>
                      <a:pt x="1954" y="629"/>
                    </a:cubicBezTo>
                    <a:cubicBezTo>
                      <a:pt x="2001" y="628"/>
                      <a:pt x="2040" y="643"/>
                      <a:pt x="2084" y="652"/>
                    </a:cubicBezTo>
                    <a:cubicBezTo>
                      <a:pt x="2136" y="678"/>
                      <a:pt x="2213" y="672"/>
                      <a:pt x="2238" y="741"/>
                    </a:cubicBezTo>
                    <a:cubicBezTo>
                      <a:pt x="2249" y="779"/>
                      <a:pt x="2266" y="815"/>
                      <a:pt x="2293" y="845"/>
                    </a:cubicBezTo>
                    <a:cubicBezTo>
                      <a:pt x="2296" y="843"/>
                      <a:pt x="2296" y="843"/>
                      <a:pt x="2296" y="843"/>
                    </a:cubicBezTo>
                    <a:cubicBezTo>
                      <a:pt x="2302" y="834"/>
                      <a:pt x="2302" y="817"/>
                      <a:pt x="2296" y="807"/>
                    </a:cubicBezTo>
                    <a:cubicBezTo>
                      <a:pt x="2290" y="759"/>
                      <a:pt x="2248" y="747"/>
                      <a:pt x="2226" y="707"/>
                    </a:cubicBezTo>
                    <a:cubicBezTo>
                      <a:pt x="2229" y="703"/>
                      <a:pt x="2229" y="703"/>
                      <a:pt x="2229" y="703"/>
                    </a:cubicBezTo>
                    <a:cubicBezTo>
                      <a:pt x="2252" y="710"/>
                      <a:pt x="2276" y="716"/>
                      <a:pt x="2299" y="725"/>
                    </a:cubicBezTo>
                    <a:cubicBezTo>
                      <a:pt x="2376" y="746"/>
                      <a:pt x="2429" y="822"/>
                      <a:pt x="2439" y="900"/>
                    </a:cubicBezTo>
                    <a:cubicBezTo>
                      <a:pt x="2439" y="962"/>
                      <a:pt x="2427" y="1013"/>
                      <a:pt x="2403" y="1066"/>
                    </a:cubicBezTo>
                    <a:cubicBezTo>
                      <a:pt x="2400" y="1073"/>
                      <a:pt x="2387" y="1082"/>
                      <a:pt x="2396" y="1089"/>
                    </a:cubicBezTo>
                    <a:cubicBezTo>
                      <a:pt x="2406" y="1081"/>
                      <a:pt x="2408" y="1069"/>
                      <a:pt x="2414" y="1060"/>
                    </a:cubicBezTo>
                    <a:cubicBezTo>
                      <a:pt x="2446" y="1007"/>
                      <a:pt x="2462" y="933"/>
                      <a:pt x="2446" y="865"/>
                    </a:cubicBezTo>
                    <a:cubicBezTo>
                      <a:pt x="2445" y="853"/>
                      <a:pt x="2430" y="843"/>
                      <a:pt x="2437" y="831"/>
                    </a:cubicBezTo>
                    <a:cubicBezTo>
                      <a:pt x="2442" y="836"/>
                      <a:pt x="2448" y="837"/>
                      <a:pt x="2453" y="839"/>
                    </a:cubicBezTo>
                    <a:cubicBezTo>
                      <a:pt x="2459" y="835"/>
                      <a:pt x="2468" y="835"/>
                      <a:pt x="2472" y="829"/>
                    </a:cubicBezTo>
                    <a:cubicBezTo>
                      <a:pt x="2472" y="823"/>
                      <a:pt x="2476" y="816"/>
                      <a:pt x="2472" y="811"/>
                    </a:cubicBezTo>
                    <a:cubicBezTo>
                      <a:pt x="2466" y="803"/>
                      <a:pt x="2453" y="803"/>
                      <a:pt x="2444" y="805"/>
                    </a:cubicBezTo>
                    <a:cubicBezTo>
                      <a:pt x="2439" y="810"/>
                      <a:pt x="2433" y="818"/>
                      <a:pt x="2432" y="826"/>
                    </a:cubicBezTo>
                    <a:cubicBezTo>
                      <a:pt x="2423" y="809"/>
                      <a:pt x="2413" y="788"/>
                      <a:pt x="2398" y="775"/>
                    </a:cubicBezTo>
                    <a:cubicBezTo>
                      <a:pt x="2400" y="772"/>
                      <a:pt x="2400" y="772"/>
                      <a:pt x="2400" y="772"/>
                    </a:cubicBezTo>
                    <a:cubicBezTo>
                      <a:pt x="2443" y="786"/>
                      <a:pt x="2482" y="807"/>
                      <a:pt x="2526" y="819"/>
                    </a:cubicBezTo>
                    <a:cubicBezTo>
                      <a:pt x="2536" y="825"/>
                      <a:pt x="2546" y="830"/>
                      <a:pt x="2560" y="830"/>
                    </a:cubicBezTo>
                    <a:cubicBezTo>
                      <a:pt x="2597" y="844"/>
                      <a:pt x="2639" y="850"/>
                      <a:pt x="2678" y="860"/>
                    </a:cubicBezTo>
                    <a:cubicBezTo>
                      <a:pt x="2707" y="857"/>
                      <a:pt x="2731" y="870"/>
                      <a:pt x="2760" y="863"/>
                    </a:cubicBezTo>
                    <a:cubicBezTo>
                      <a:pt x="2760" y="862"/>
                      <a:pt x="2760" y="862"/>
                      <a:pt x="2760" y="862"/>
                    </a:cubicBezTo>
                    <a:cubicBezTo>
                      <a:pt x="2759" y="863"/>
                      <a:pt x="2759" y="863"/>
                      <a:pt x="2759" y="863"/>
                    </a:cubicBezTo>
                    <a:cubicBezTo>
                      <a:pt x="2748" y="849"/>
                      <a:pt x="2725" y="862"/>
                      <a:pt x="2713" y="852"/>
                    </a:cubicBezTo>
                    <a:cubicBezTo>
                      <a:pt x="2646" y="845"/>
                      <a:pt x="2583" y="828"/>
                      <a:pt x="2523" y="805"/>
                    </a:cubicBezTo>
                    <a:cubicBezTo>
                      <a:pt x="2524" y="802"/>
                      <a:pt x="2528" y="803"/>
                      <a:pt x="2531" y="803"/>
                    </a:cubicBezTo>
                    <a:cubicBezTo>
                      <a:pt x="2541" y="798"/>
                      <a:pt x="2547" y="789"/>
                      <a:pt x="2546" y="778"/>
                    </a:cubicBezTo>
                    <a:cubicBezTo>
                      <a:pt x="2542" y="772"/>
                      <a:pt x="2534" y="768"/>
                      <a:pt x="2524" y="768"/>
                    </a:cubicBezTo>
                    <a:cubicBezTo>
                      <a:pt x="2519" y="771"/>
                      <a:pt x="2511" y="777"/>
                      <a:pt x="2510" y="784"/>
                    </a:cubicBezTo>
                    <a:cubicBezTo>
                      <a:pt x="2511" y="792"/>
                      <a:pt x="2518" y="801"/>
                      <a:pt x="2524" y="803"/>
                    </a:cubicBezTo>
                    <a:cubicBezTo>
                      <a:pt x="2522" y="805"/>
                      <a:pt x="2519" y="804"/>
                      <a:pt x="2516" y="804"/>
                    </a:cubicBezTo>
                    <a:cubicBezTo>
                      <a:pt x="2486" y="790"/>
                      <a:pt x="2457" y="777"/>
                      <a:pt x="2428" y="764"/>
                    </a:cubicBezTo>
                    <a:cubicBezTo>
                      <a:pt x="2418" y="762"/>
                      <a:pt x="2409" y="753"/>
                      <a:pt x="2399" y="751"/>
                    </a:cubicBezTo>
                    <a:cubicBezTo>
                      <a:pt x="2376" y="741"/>
                      <a:pt x="2354" y="730"/>
                      <a:pt x="2332" y="721"/>
                    </a:cubicBezTo>
                    <a:cubicBezTo>
                      <a:pt x="2271" y="689"/>
                      <a:pt x="2203" y="672"/>
                      <a:pt x="2137" y="649"/>
                    </a:cubicBezTo>
                    <a:cubicBezTo>
                      <a:pt x="2123" y="645"/>
                      <a:pt x="2110" y="641"/>
                      <a:pt x="2096" y="637"/>
                    </a:cubicBezTo>
                    <a:cubicBezTo>
                      <a:pt x="2072" y="630"/>
                      <a:pt x="2048" y="625"/>
                      <a:pt x="2024" y="618"/>
                    </a:cubicBezTo>
                    <a:cubicBezTo>
                      <a:pt x="1942" y="598"/>
                      <a:pt x="1833" y="596"/>
                      <a:pt x="1762" y="640"/>
                    </a:cubicBezTo>
                    <a:cubicBezTo>
                      <a:pt x="1750" y="636"/>
                      <a:pt x="1744" y="655"/>
                      <a:pt x="1738" y="643"/>
                    </a:cubicBezTo>
                    <a:cubicBezTo>
                      <a:pt x="1758" y="590"/>
                      <a:pt x="1817" y="572"/>
                      <a:pt x="1870" y="570"/>
                    </a:cubicBezTo>
                    <a:cubicBezTo>
                      <a:pt x="2255" y="567"/>
                      <a:pt x="2616" y="564"/>
                      <a:pt x="2995" y="558"/>
                    </a:cubicBezTo>
                    <a:cubicBezTo>
                      <a:pt x="3039" y="558"/>
                      <a:pt x="3082" y="542"/>
                      <a:pt x="3105" y="503"/>
                    </a:cubicBezTo>
                    <a:cubicBezTo>
                      <a:pt x="3122" y="480"/>
                      <a:pt x="3124" y="440"/>
                      <a:pt x="3112" y="414"/>
                    </a:cubicBezTo>
                    <a:close/>
                    <a:moveTo>
                      <a:pt x="1585" y="771"/>
                    </a:moveTo>
                    <a:cubicBezTo>
                      <a:pt x="1581" y="782"/>
                      <a:pt x="1574" y="792"/>
                      <a:pt x="1575" y="805"/>
                    </a:cubicBezTo>
                    <a:cubicBezTo>
                      <a:pt x="1571" y="806"/>
                      <a:pt x="1571" y="806"/>
                      <a:pt x="1571" y="806"/>
                    </a:cubicBezTo>
                    <a:cubicBezTo>
                      <a:pt x="1574" y="792"/>
                      <a:pt x="1559" y="783"/>
                      <a:pt x="1563" y="768"/>
                    </a:cubicBezTo>
                    <a:cubicBezTo>
                      <a:pt x="1556" y="756"/>
                      <a:pt x="1556" y="742"/>
                      <a:pt x="1549" y="729"/>
                    </a:cubicBezTo>
                    <a:cubicBezTo>
                      <a:pt x="1540" y="714"/>
                      <a:pt x="1556" y="707"/>
                      <a:pt x="1563" y="696"/>
                    </a:cubicBezTo>
                    <a:cubicBezTo>
                      <a:pt x="1577" y="702"/>
                      <a:pt x="1581" y="715"/>
                      <a:pt x="1591" y="726"/>
                    </a:cubicBezTo>
                    <a:cubicBezTo>
                      <a:pt x="1597" y="743"/>
                      <a:pt x="1584" y="755"/>
                      <a:pt x="1585" y="7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8" name="Freeform 159"/>
              <p:cNvSpPr>
                <a:spLocks/>
              </p:cNvSpPr>
              <p:nvPr userDrawn="1"/>
            </p:nvSpPr>
            <p:spPr bwMode="auto">
              <a:xfrm>
                <a:off x="5045" y="544"/>
                <a:ext cx="347" cy="154"/>
              </a:xfrm>
              <a:custGeom>
                <a:avLst/>
                <a:gdLst>
                  <a:gd name="T0" fmla="*/ 141 w 147"/>
                  <a:gd name="T1" fmla="*/ 12 h 65"/>
                  <a:gd name="T2" fmla="*/ 145 w 147"/>
                  <a:gd name="T3" fmla="*/ 20 h 65"/>
                  <a:gd name="T4" fmla="*/ 16 w 147"/>
                  <a:gd name="T5" fmla="*/ 61 h 65"/>
                  <a:gd name="T6" fmla="*/ 4 w 147"/>
                  <a:gd name="T7" fmla="*/ 64 h 65"/>
                  <a:gd name="T8" fmla="*/ 2 w 147"/>
                  <a:gd name="T9" fmla="*/ 57 h 65"/>
                  <a:gd name="T10" fmla="*/ 141 w 147"/>
                  <a:gd name="T11" fmla="*/ 12 h 65"/>
                </a:gdLst>
                <a:ahLst/>
                <a:cxnLst>
                  <a:cxn ang="0">
                    <a:pos x="T0" y="T1"/>
                  </a:cxn>
                  <a:cxn ang="0">
                    <a:pos x="T2" y="T3"/>
                  </a:cxn>
                  <a:cxn ang="0">
                    <a:pos x="T4" y="T5"/>
                  </a:cxn>
                  <a:cxn ang="0">
                    <a:pos x="T6" y="T7"/>
                  </a:cxn>
                  <a:cxn ang="0">
                    <a:pos x="T8" y="T9"/>
                  </a:cxn>
                  <a:cxn ang="0">
                    <a:pos x="T10" y="T11"/>
                  </a:cxn>
                </a:cxnLst>
                <a:rect l="0" t="0" r="r" b="b"/>
                <a:pathLst>
                  <a:path w="147" h="65">
                    <a:moveTo>
                      <a:pt x="141" y="12"/>
                    </a:moveTo>
                    <a:cubicBezTo>
                      <a:pt x="141" y="15"/>
                      <a:pt x="147" y="16"/>
                      <a:pt x="145" y="20"/>
                    </a:cubicBezTo>
                    <a:cubicBezTo>
                      <a:pt x="111" y="50"/>
                      <a:pt x="64" y="59"/>
                      <a:pt x="16" y="61"/>
                    </a:cubicBezTo>
                    <a:cubicBezTo>
                      <a:pt x="12" y="62"/>
                      <a:pt x="9" y="65"/>
                      <a:pt x="4" y="64"/>
                    </a:cubicBezTo>
                    <a:cubicBezTo>
                      <a:pt x="1" y="62"/>
                      <a:pt x="0" y="59"/>
                      <a:pt x="2" y="57"/>
                    </a:cubicBezTo>
                    <a:cubicBezTo>
                      <a:pt x="36" y="19"/>
                      <a:pt x="89" y="0"/>
                      <a:pt x="14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9" name="Freeform 160"/>
              <p:cNvSpPr>
                <a:spLocks/>
              </p:cNvSpPr>
              <p:nvPr userDrawn="1"/>
            </p:nvSpPr>
            <p:spPr bwMode="auto">
              <a:xfrm>
                <a:off x="4919" y="577"/>
                <a:ext cx="102" cy="93"/>
              </a:xfrm>
              <a:custGeom>
                <a:avLst/>
                <a:gdLst>
                  <a:gd name="T0" fmla="*/ 39 w 43"/>
                  <a:gd name="T1" fmla="*/ 13 h 39"/>
                  <a:gd name="T2" fmla="*/ 24 w 43"/>
                  <a:gd name="T3" fmla="*/ 39 h 39"/>
                  <a:gd name="T4" fmla="*/ 3 w 43"/>
                  <a:gd name="T5" fmla="*/ 24 h 39"/>
                  <a:gd name="T6" fmla="*/ 10 w 43"/>
                  <a:gd name="T7" fmla="*/ 7 h 39"/>
                  <a:gd name="T8" fmla="*/ 39 w 43"/>
                  <a:gd name="T9" fmla="*/ 13 h 39"/>
                </a:gdLst>
                <a:ahLst/>
                <a:cxnLst>
                  <a:cxn ang="0">
                    <a:pos x="T0" y="T1"/>
                  </a:cxn>
                  <a:cxn ang="0">
                    <a:pos x="T2" y="T3"/>
                  </a:cxn>
                  <a:cxn ang="0">
                    <a:pos x="T4" y="T5"/>
                  </a:cxn>
                  <a:cxn ang="0">
                    <a:pos x="T6" y="T7"/>
                  </a:cxn>
                  <a:cxn ang="0">
                    <a:pos x="T8" y="T9"/>
                  </a:cxn>
                </a:cxnLst>
                <a:rect l="0" t="0" r="r" b="b"/>
                <a:pathLst>
                  <a:path w="43" h="39">
                    <a:moveTo>
                      <a:pt x="39" y="13"/>
                    </a:moveTo>
                    <a:cubicBezTo>
                      <a:pt x="43" y="27"/>
                      <a:pt x="35" y="34"/>
                      <a:pt x="24" y="39"/>
                    </a:cubicBezTo>
                    <a:cubicBezTo>
                      <a:pt x="14" y="38"/>
                      <a:pt x="8" y="32"/>
                      <a:pt x="3" y="24"/>
                    </a:cubicBezTo>
                    <a:cubicBezTo>
                      <a:pt x="0" y="16"/>
                      <a:pt x="7" y="12"/>
                      <a:pt x="10" y="7"/>
                    </a:cubicBezTo>
                    <a:cubicBezTo>
                      <a:pt x="17" y="0"/>
                      <a:pt x="36" y="0"/>
                      <a:pt x="3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0" name="Freeform 161"/>
              <p:cNvSpPr>
                <a:spLocks/>
              </p:cNvSpPr>
              <p:nvPr userDrawn="1"/>
            </p:nvSpPr>
            <p:spPr bwMode="auto">
              <a:xfrm>
                <a:off x="619" y="592"/>
                <a:ext cx="85" cy="82"/>
              </a:xfrm>
              <a:custGeom>
                <a:avLst/>
                <a:gdLst>
                  <a:gd name="T0" fmla="*/ 34 w 36"/>
                  <a:gd name="T1" fmla="*/ 9 h 35"/>
                  <a:gd name="T2" fmla="*/ 29 w 36"/>
                  <a:gd name="T3" fmla="*/ 29 h 35"/>
                  <a:gd name="T4" fmla="*/ 12 w 36"/>
                  <a:gd name="T5" fmla="*/ 34 h 35"/>
                  <a:gd name="T6" fmla="*/ 0 w 36"/>
                  <a:gd name="T7" fmla="*/ 20 h 35"/>
                  <a:gd name="T8" fmla="*/ 12 w 36"/>
                  <a:gd name="T9" fmla="*/ 1 h 35"/>
                  <a:gd name="T10" fmla="*/ 34 w 36"/>
                  <a:gd name="T11" fmla="*/ 9 h 35"/>
                </a:gdLst>
                <a:ahLst/>
                <a:cxnLst>
                  <a:cxn ang="0">
                    <a:pos x="T0" y="T1"/>
                  </a:cxn>
                  <a:cxn ang="0">
                    <a:pos x="T2" y="T3"/>
                  </a:cxn>
                  <a:cxn ang="0">
                    <a:pos x="T4" y="T5"/>
                  </a:cxn>
                  <a:cxn ang="0">
                    <a:pos x="T6" y="T7"/>
                  </a:cxn>
                  <a:cxn ang="0">
                    <a:pos x="T8" y="T9"/>
                  </a:cxn>
                  <a:cxn ang="0">
                    <a:pos x="T10" y="T11"/>
                  </a:cxn>
                </a:cxnLst>
                <a:rect l="0" t="0" r="r" b="b"/>
                <a:pathLst>
                  <a:path w="36" h="35">
                    <a:moveTo>
                      <a:pt x="34" y="9"/>
                    </a:moveTo>
                    <a:cubicBezTo>
                      <a:pt x="36" y="16"/>
                      <a:pt x="35" y="25"/>
                      <a:pt x="29" y="29"/>
                    </a:cubicBezTo>
                    <a:cubicBezTo>
                      <a:pt x="26" y="34"/>
                      <a:pt x="17" y="35"/>
                      <a:pt x="12" y="34"/>
                    </a:cubicBezTo>
                    <a:cubicBezTo>
                      <a:pt x="5" y="33"/>
                      <a:pt x="2" y="26"/>
                      <a:pt x="0" y="20"/>
                    </a:cubicBezTo>
                    <a:cubicBezTo>
                      <a:pt x="0" y="11"/>
                      <a:pt x="4" y="6"/>
                      <a:pt x="12" y="1"/>
                    </a:cubicBezTo>
                    <a:cubicBezTo>
                      <a:pt x="20" y="1"/>
                      <a:pt x="28" y="0"/>
                      <a:pt x="3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1" name="Freeform 162"/>
              <p:cNvSpPr>
                <a:spLocks/>
              </p:cNvSpPr>
              <p:nvPr userDrawn="1"/>
            </p:nvSpPr>
            <p:spPr bwMode="auto">
              <a:xfrm>
                <a:off x="11" y="608"/>
                <a:ext cx="282" cy="182"/>
              </a:xfrm>
              <a:custGeom>
                <a:avLst/>
                <a:gdLst>
                  <a:gd name="T0" fmla="*/ 119 w 119"/>
                  <a:gd name="T1" fmla="*/ 65 h 77"/>
                  <a:gd name="T2" fmla="*/ 119 w 119"/>
                  <a:gd name="T3" fmla="*/ 72 h 77"/>
                  <a:gd name="T4" fmla="*/ 57 w 119"/>
                  <a:gd name="T5" fmla="*/ 57 h 77"/>
                  <a:gd name="T6" fmla="*/ 6 w 119"/>
                  <a:gd name="T7" fmla="*/ 9 h 77"/>
                  <a:gd name="T8" fmla="*/ 6 w 119"/>
                  <a:gd name="T9" fmla="*/ 0 h 77"/>
                  <a:gd name="T10" fmla="*/ 119 w 119"/>
                  <a:gd name="T11" fmla="*/ 65 h 77"/>
                </a:gdLst>
                <a:ahLst/>
                <a:cxnLst>
                  <a:cxn ang="0">
                    <a:pos x="T0" y="T1"/>
                  </a:cxn>
                  <a:cxn ang="0">
                    <a:pos x="T2" y="T3"/>
                  </a:cxn>
                  <a:cxn ang="0">
                    <a:pos x="T4" y="T5"/>
                  </a:cxn>
                  <a:cxn ang="0">
                    <a:pos x="T6" y="T7"/>
                  </a:cxn>
                  <a:cxn ang="0">
                    <a:pos x="T8" y="T9"/>
                  </a:cxn>
                  <a:cxn ang="0">
                    <a:pos x="T10" y="T11"/>
                  </a:cxn>
                </a:cxnLst>
                <a:rect l="0" t="0" r="r" b="b"/>
                <a:pathLst>
                  <a:path w="119" h="77">
                    <a:moveTo>
                      <a:pt x="119" y="65"/>
                    </a:moveTo>
                    <a:cubicBezTo>
                      <a:pt x="119" y="72"/>
                      <a:pt x="119" y="72"/>
                      <a:pt x="119" y="72"/>
                    </a:cubicBezTo>
                    <a:cubicBezTo>
                      <a:pt x="96" y="77"/>
                      <a:pt x="74" y="71"/>
                      <a:pt x="57" y="57"/>
                    </a:cubicBezTo>
                    <a:cubicBezTo>
                      <a:pt x="43" y="38"/>
                      <a:pt x="28" y="19"/>
                      <a:pt x="6" y="9"/>
                    </a:cubicBezTo>
                    <a:cubicBezTo>
                      <a:pt x="6" y="6"/>
                      <a:pt x="0" y="2"/>
                      <a:pt x="6" y="0"/>
                    </a:cubicBezTo>
                    <a:cubicBezTo>
                      <a:pt x="54" y="0"/>
                      <a:pt x="83" y="39"/>
                      <a:pt x="119"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2" name="Freeform 163"/>
              <p:cNvSpPr>
                <a:spLocks/>
              </p:cNvSpPr>
              <p:nvPr userDrawn="1"/>
            </p:nvSpPr>
            <p:spPr bwMode="auto">
              <a:xfrm>
                <a:off x="5489" y="606"/>
                <a:ext cx="234" cy="236"/>
              </a:xfrm>
              <a:custGeom>
                <a:avLst/>
                <a:gdLst>
                  <a:gd name="T0" fmla="*/ 99 w 99"/>
                  <a:gd name="T1" fmla="*/ 2 h 100"/>
                  <a:gd name="T2" fmla="*/ 18 w 99"/>
                  <a:gd name="T3" fmla="*/ 90 h 100"/>
                  <a:gd name="T4" fmla="*/ 0 w 99"/>
                  <a:gd name="T5" fmla="*/ 93 h 100"/>
                  <a:gd name="T6" fmla="*/ 86 w 99"/>
                  <a:gd name="T7" fmla="*/ 1 h 100"/>
                  <a:gd name="T8" fmla="*/ 99 w 99"/>
                  <a:gd name="T9" fmla="*/ 2 h 100"/>
                </a:gdLst>
                <a:ahLst/>
                <a:cxnLst>
                  <a:cxn ang="0">
                    <a:pos x="T0" y="T1"/>
                  </a:cxn>
                  <a:cxn ang="0">
                    <a:pos x="T2" y="T3"/>
                  </a:cxn>
                  <a:cxn ang="0">
                    <a:pos x="T4" y="T5"/>
                  </a:cxn>
                  <a:cxn ang="0">
                    <a:pos x="T6" y="T7"/>
                  </a:cxn>
                  <a:cxn ang="0">
                    <a:pos x="T8" y="T9"/>
                  </a:cxn>
                </a:cxnLst>
                <a:rect l="0" t="0" r="r" b="b"/>
                <a:pathLst>
                  <a:path w="99" h="100">
                    <a:moveTo>
                      <a:pt x="99" y="2"/>
                    </a:moveTo>
                    <a:cubicBezTo>
                      <a:pt x="77" y="35"/>
                      <a:pt x="58" y="76"/>
                      <a:pt x="18" y="90"/>
                    </a:cubicBezTo>
                    <a:cubicBezTo>
                      <a:pt x="12" y="90"/>
                      <a:pt x="6" y="100"/>
                      <a:pt x="0" y="93"/>
                    </a:cubicBezTo>
                    <a:cubicBezTo>
                      <a:pt x="15" y="56"/>
                      <a:pt x="48" y="17"/>
                      <a:pt x="86" y="1"/>
                    </a:cubicBezTo>
                    <a:cubicBezTo>
                      <a:pt x="89" y="1"/>
                      <a:pt x="95" y="0"/>
                      <a:pt x="9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3" name="Freeform 164"/>
              <p:cNvSpPr>
                <a:spLocks/>
              </p:cNvSpPr>
              <p:nvPr userDrawn="1"/>
            </p:nvSpPr>
            <p:spPr bwMode="auto">
              <a:xfrm>
                <a:off x="751" y="608"/>
                <a:ext cx="83" cy="76"/>
              </a:xfrm>
              <a:custGeom>
                <a:avLst/>
                <a:gdLst>
                  <a:gd name="T0" fmla="*/ 34 w 35"/>
                  <a:gd name="T1" fmla="*/ 13 h 32"/>
                  <a:gd name="T2" fmla="*/ 20 w 35"/>
                  <a:gd name="T3" fmla="*/ 31 h 32"/>
                  <a:gd name="T4" fmla="*/ 4 w 35"/>
                  <a:gd name="T5" fmla="*/ 21 h 32"/>
                  <a:gd name="T6" fmla="*/ 14 w 35"/>
                  <a:gd name="T7" fmla="*/ 2 h 32"/>
                  <a:gd name="T8" fmla="*/ 34 w 35"/>
                  <a:gd name="T9" fmla="*/ 13 h 32"/>
                </a:gdLst>
                <a:ahLst/>
                <a:cxnLst>
                  <a:cxn ang="0">
                    <a:pos x="T0" y="T1"/>
                  </a:cxn>
                  <a:cxn ang="0">
                    <a:pos x="T2" y="T3"/>
                  </a:cxn>
                  <a:cxn ang="0">
                    <a:pos x="T4" y="T5"/>
                  </a:cxn>
                  <a:cxn ang="0">
                    <a:pos x="T6" y="T7"/>
                  </a:cxn>
                  <a:cxn ang="0">
                    <a:pos x="T8" y="T9"/>
                  </a:cxn>
                </a:cxnLst>
                <a:rect l="0" t="0" r="r" b="b"/>
                <a:pathLst>
                  <a:path w="35" h="32">
                    <a:moveTo>
                      <a:pt x="34" y="13"/>
                    </a:moveTo>
                    <a:cubicBezTo>
                      <a:pt x="35" y="23"/>
                      <a:pt x="27" y="25"/>
                      <a:pt x="20" y="31"/>
                    </a:cubicBezTo>
                    <a:cubicBezTo>
                      <a:pt x="13" y="32"/>
                      <a:pt x="9" y="26"/>
                      <a:pt x="4" y="21"/>
                    </a:cubicBezTo>
                    <a:cubicBezTo>
                      <a:pt x="0" y="11"/>
                      <a:pt x="9" y="7"/>
                      <a:pt x="14" y="2"/>
                    </a:cubicBezTo>
                    <a:cubicBezTo>
                      <a:pt x="21" y="0"/>
                      <a:pt x="30" y="6"/>
                      <a:pt x="3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4" name="Freeform 165"/>
              <p:cNvSpPr>
                <a:spLocks/>
              </p:cNvSpPr>
              <p:nvPr userDrawn="1"/>
            </p:nvSpPr>
            <p:spPr bwMode="auto">
              <a:xfrm>
                <a:off x="5810" y="639"/>
                <a:ext cx="199" cy="241"/>
              </a:xfrm>
              <a:custGeom>
                <a:avLst/>
                <a:gdLst>
                  <a:gd name="T0" fmla="*/ 84 w 84"/>
                  <a:gd name="T1" fmla="*/ 6 h 102"/>
                  <a:gd name="T2" fmla="*/ 71 w 84"/>
                  <a:gd name="T3" fmla="*/ 50 h 102"/>
                  <a:gd name="T4" fmla="*/ 4 w 84"/>
                  <a:gd name="T5" fmla="*/ 102 h 102"/>
                  <a:gd name="T6" fmla="*/ 16 w 84"/>
                  <a:gd name="T7" fmla="*/ 74 h 102"/>
                  <a:gd name="T8" fmla="*/ 79 w 84"/>
                  <a:gd name="T9" fmla="*/ 0 h 102"/>
                  <a:gd name="T10" fmla="*/ 84 w 84"/>
                  <a:gd name="T11" fmla="*/ 6 h 102"/>
                </a:gdLst>
                <a:ahLst/>
                <a:cxnLst>
                  <a:cxn ang="0">
                    <a:pos x="T0" y="T1"/>
                  </a:cxn>
                  <a:cxn ang="0">
                    <a:pos x="T2" y="T3"/>
                  </a:cxn>
                  <a:cxn ang="0">
                    <a:pos x="T4" y="T5"/>
                  </a:cxn>
                  <a:cxn ang="0">
                    <a:pos x="T6" y="T7"/>
                  </a:cxn>
                  <a:cxn ang="0">
                    <a:pos x="T8" y="T9"/>
                  </a:cxn>
                  <a:cxn ang="0">
                    <a:pos x="T10" y="T11"/>
                  </a:cxn>
                </a:cxnLst>
                <a:rect l="0" t="0" r="r" b="b"/>
                <a:pathLst>
                  <a:path w="84" h="102">
                    <a:moveTo>
                      <a:pt x="84" y="6"/>
                    </a:moveTo>
                    <a:cubicBezTo>
                      <a:pt x="75" y="18"/>
                      <a:pt x="79" y="37"/>
                      <a:pt x="71" y="50"/>
                    </a:cubicBezTo>
                    <a:cubicBezTo>
                      <a:pt x="51" y="72"/>
                      <a:pt x="35" y="97"/>
                      <a:pt x="4" y="102"/>
                    </a:cubicBezTo>
                    <a:cubicBezTo>
                      <a:pt x="0" y="93"/>
                      <a:pt x="11" y="83"/>
                      <a:pt x="16" y="74"/>
                    </a:cubicBezTo>
                    <a:cubicBezTo>
                      <a:pt x="29" y="45"/>
                      <a:pt x="49" y="12"/>
                      <a:pt x="79" y="0"/>
                    </a:cubicBezTo>
                    <a:cubicBezTo>
                      <a:pt x="84" y="6"/>
                      <a:pt x="84" y="6"/>
                      <a:pt x="8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5" name="Freeform 166"/>
              <p:cNvSpPr>
                <a:spLocks/>
              </p:cNvSpPr>
              <p:nvPr userDrawn="1"/>
            </p:nvSpPr>
            <p:spPr bwMode="auto">
              <a:xfrm>
                <a:off x="-489" y="646"/>
                <a:ext cx="92" cy="92"/>
              </a:xfrm>
              <a:custGeom>
                <a:avLst/>
                <a:gdLst>
                  <a:gd name="T0" fmla="*/ 34 w 39"/>
                  <a:gd name="T1" fmla="*/ 11 h 39"/>
                  <a:gd name="T2" fmla="*/ 34 w 39"/>
                  <a:gd name="T3" fmla="*/ 33 h 39"/>
                  <a:gd name="T4" fmla="*/ 12 w 39"/>
                  <a:gd name="T5" fmla="*/ 36 h 39"/>
                  <a:gd name="T6" fmla="*/ 4 w 39"/>
                  <a:gd name="T7" fmla="*/ 13 h 39"/>
                  <a:gd name="T8" fmla="*/ 34 w 39"/>
                  <a:gd name="T9" fmla="*/ 11 h 39"/>
                </a:gdLst>
                <a:ahLst/>
                <a:cxnLst>
                  <a:cxn ang="0">
                    <a:pos x="T0" y="T1"/>
                  </a:cxn>
                  <a:cxn ang="0">
                    <a:pos x="T2" y="T3"/>
                  </a:cxn>
                  <a:cxn ang="0">
                    <a:pos x="T4" y="T5"/>
                  </a:cxn>
                  <a:cxn ang="0">
                    <a:pos x="T6" y="T7"/>
                  </a:cxn>
                  <a:cxn ang="0">
                    <a:pos x="T8" y="T9"/>
                  </a:cxn>
                </a:cxnLst>
                <a:rect l="0" t="0" r="r" b="b"/>
                <a:pathLst>
                  <a:path w="39" h="39">
                    <a:moveTo>
                      <a:pt x="34" y="11"/>
                    </a:moveTo>
                    <a:cubicBezTo>
                      <a:pt x="37" y="18"/>
                      <a:pt x="39" y="25"/>
                      <a:pt x="34" y="33"/>
                    </a:cubicBezTo>
                    <a:cubicBezTo>
                      <a:pt x="28" y="37"/>
                      <a:pt x="19" y="39"/>
                      <a:pt x="12" y="36"/>
                    </a:cubicBezTo>
                    <a:cubicBezTo>
                      <a:pt x="3" y="32"/>
                      <a:pt x="0" y="21"/>
                      <a:pt x="4" y="13"/>
                    </a:cubicBezTo>
                    <a:cubicBezTo>
                      <a:pt x="10" y="5"/>
                      <a:pt x="27" y="0"/>
                      <a:pt x="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6" name="Freeform 167"/>
              <p:cNvSpPr>
                <a:spLocks/>
              </p:cNvSpPr>
              <p:nvPr userDrawn="1"/>
            </p:nvSpPr>
            <p:spPr bwMode="auto">
              <a:xfrm>
                <a:off x="-619" y="672"/>
                <a:ext cx="89" cy="92"/>
              </a:xfrm>
              <a:custGeom>
                <a:avLst/>
                <a:gdLst>
                  <a:gd name="T0" fmla="*/ 34 w 38"/>
                  <a:gd name="T1" fmla="*/ 12 h 39"/>
                  <a:gd name="T2" fmla="*/ 37 w 38"/>
                  <a:gd name="T3" fmla="*/ 25 h 39"/>
                  <a:gd name="T4" fmla="*/ 23 w 38"/>
                  <a:gd name="T5" fmla="*/ 37 h 39"/>
                  <a:gd name="T6" fmla="*/ 1 w 38"/>
                  <a:gd name="T7" fmla="*/ 24 h 39"/>
                  <a:gd name="T8" fmla="*/ 11 w 38"/>
                  <a:gd name="T9" fmla="*/ 4 h 39"/>
                  <a:gd name="T10" fmla="*/ 34 w 38"/>
                  <a:gd name="T11" fmla="*/ 12 h 39"/>
                </a:gdLst>
                <a:ahLst/>
                <a:cxnLst>
                  <a:cxn ang="0">
                    <a:pos x="T0" y="T1"/>
                  </a:cxn>
                  <a:cxn ang="0">
                    <a:pos x="T2" y="T3"/>
                  </a:cxn>
                  <a:cxn ang="0">
                    <a:pos x="T4" y="T5"/>
                  </a:cxn>
                  <a:cxn ang="0">
                    <a:pos x="T6" y="T7"/>
                  </a:cxn>
                  <a:cxn ang="0">
                    <a:pos x="T8" y="T9"/>
                  </a:cxn>
                  <a:cxn ang="0">
                    <a:pos x="T10" y="T11"/>
                  </a:cxn>
                </a:cxnLst>
                <a:rect l="0" t="0" r="r" b="b"/>
                <a:pathLst>
                  <a:path w="38" h="39">
                    <a:moveTo>
                      <a:pt x="34" y="12"/>
                    </a:moveTo>
                    <a:cubicBezTo>
                      <a:pt x="35" y="17"/>
                      <a:pt x="38" y="21"/>
                      <a:pt x="37" y="25"/>
                    </a:cubicBezTo>
                    <a:cubicBezTo>
                      <a:pt x="34" y="30"/>
                      <a:pt x="29" y="36"/>
                      <a:pt x="23" y="37"/>
                    </a:cubicBezTo>
                    <a:cubicBezTo>
                      <a:pt x="13" y="39"/>
                      <a:pt x="6" y="33"/>
                      <a:pt x="1" y="24"/>
                    </a:cubicBezTo>
                    <a:cubicBezTo>
                      <a:pt x="0" y="16"/>
                      <a:pt x="3" y="8"/>
                      <a:pt x="11" y="4"/>
                    </a:cubicBezTo>
                    <a:cubicBezTo>
                      <a:pt x="20" y="0"/>
                      <a:pt x="29" y="5"/>
                      <a:pt x="3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7" name="Freeform 168"/>
              <p:cNvSpPr>
                <a:spLocks/>
              </p:cNvSpPr>
              <p:nvPr userDrawn="1"/>
            </p:nvSpPr>
            <p:spPr bwMode="auto">
              <a:xfrm>
                <a:off x="-357" y="693"/>
                <a:ext cx="94" cy="90"/>
              </a:xfrm>
              <a:custGeom>
                <a:avLst/>
                <a:gdLst>
                  <a:gd name="T0" fmla="*/ 36 w 40"/>
                  <a:gd name="T1" fmla="*/ 9 h 38"/>
                  <a:gd name="T2" fmla="*/ 29 w 40"/>
                  <a:gd name="T3" fmla="*/ 32 h 38"/>
                  <a:gd name="T4" fmla="*/ 0 w 40"/>
                  <a:gd name="T5" fmla="*/ 20 h 38"/>
                  <a:gd name="T6" fmla="*/ 11 w 40"/>
                  <a:gd name="T7" fmla="*/ 1 h 38"/>
                  <a:gd name="T8" fmla="*/ 36 w 40"/>
                  <a:gd name="T9" fmla="*/ 9 h 38"/>
                </a:gdLst>
                <a:ahLst/>
                <a:cxnLst>
                  <a:cxn ang="0">
                    <a:pos x="T0" y="T1"/>
                  </a:cxn>
                  <a:cxn ang="0">
                    <a:pos x="T2" y="T3"/>
                  </a:cxn>
                  <a:cxn ang="0">
                    <a:pos x="T4" y="T5"/>
                  </a:cxn>
                  <a:cxn ang="0">
                    <a:pos x="T6" y="T7"/>
                  </a:cxn>
                  <a:cxn ang="0">
                    <a:pos x="T8" y="T9"/>
                  </a:cxn>
                </a:cxnLst>
                <a:rect l="0" t="0" r="r" b="b"/>
                <a:pathLst>
                  <a:path w="40" h="38">
                    <a:moveTo>
                      <a:pt x="36" y="9"/>
                    </a:moveTo>
                    <a:cubicBezTo>
                      <a:pt x="38" y="16"/>
                      <a:pt x="40" y="30"/>
                      <a:pt x="29" y="32"/>
                    </a:cubicBezTo>
                    <a:cubicBezTo>
                      <a:pt x="15" y="38"/>
                      <a:pt x="7" y="28"/>
                      <a:pt x="0" y="20"/>
                    </a:cubicBezTo>
                    <a:cubicBezTo>
                      <a:pt x="0" y="12"/>
                      <a:pt x="5" y="5"/>
                      <a:pt x="11" y="1"/>
                    </a:cubicBezTo>
                    <a:cubicBezTo>
                      <a:pt x="21" y="0"/>
                      <a:pt x="30" y="1"/>
                      <a:pt x="3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8" name="Freeform 169"/>
              <p:cNvSpPr>
                <a:spLocks/>
              </p:cNvSpPr>
              <p:nvPr userDrawn="1"/>
            </p:nvSpPr>
            <p:spPr bwMode="auto">
              <a:xfrm>
                <a:off x="11" y="726"/>
                <a:ext cx="93" cy="71"/>
              </a:xfrm>
              <a:custGeom>
                <a:avLst/>
                <a:gdLst>
                  <a:gd name="T0" fmla="*/ 38 w 39"/>
                  <a:gd name="T1" fmla="*/ 7 h 30"/>
                  <a:gd name="T2" fmla="*/ 31 w 39"/>
                  <a:gd name="T3" fmla="*/ 26 h 30"/>
                  <a:gd name="T4" fmla="*/ 13 w 39"/>
                  <a:gd name="T5" fmla="*/ 28 h 30"/>
                  <a:gd name="T6" fmla="*/ 6 w 39"/>
                  <a:gd name="T7" fmla="*/ 10 h 30"/>
                  <a:gd name="T8" fmla="*/ 19 w 39"/>
                  <a:gd name="T9" fmla="*/ 0 h 30"/>
                  <a:gd name="T10" fmla="*/ 38 w 39"/>
                  <a:gd name="T11" fmla="*/ 7 h 30"/>
                </a:gdLst>
                <a:ahLst/>
                <a:cxnLst>
                  <a:cxn ang="0">
                    <a:pos x="T0" y="T1"/>
                  </a:cxn>
                  <a:cxn ang="0">
                    <a:pos x="T2" y="T3"/>
                  </a:cxn>
                  <a:cxn ang="0">
                    <a:pos x="T4" y="T5"/>
                  </a:cxn>
                  <a:cxn ang="0">
                    <a:pos x="T6" y="T7"/>
                  </a:cxn>
                  <a:cxn ang="0">
                    <a:pos x="T8" y="T9"/>
                  </a:cxn>
                  <a:cxn ang="0">
                    <a:pos x="T10" y="T11"/>
                  </a:cxn>
                </a:cxnLst>
                <a:rect l="0" t="0" r="r" b="b"/>
                <a:pathLst>
                  <a:path w="39" h="30">
                    <a:moveTo>
                      <a:pt x="38" y="7"/>
                    </a:moveTo>
                    <a:cubicBezTo>
                      <a:pt x="37" y="14"/>
                      <a:pt x="39" y="24"/>
                      <a:pt x="31" y="26"/>
                    </a:cubicBezTo>
                    <a:cubicBezTo>
                      <a:pt x="26" y="30"/>
                      <a:pt x="18" y="29"/>
                      <a:pt x="13" y="28"/>
                    </a:cubicBezTo>
                    <a:cubicBezTo>
                      <a:pt x="11" y="22"/>
                      <a:pt x="0" y="17"/>
                      <a:pt x="6" y="10"/>
                    </a:cubicBezTo>
                    <a:cubicBezTo>
                      <a:pt x="10" y="5"/>
                      <a:pt x="14" y="2"/>
                      <a:pt x="19" y="0"/>
                    </a:cubicBezTo>
                    <a:cubicBezTo>
                      <a:pt x="25" y="2"/>
                      <a:pt x="34" y="0"/>
                      <a:pt x="3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9" name="Freeform 170"/>
              <p:cNvSpPr>
                <a:spLocks/>
              </p:cNvSpPr>
              <p:nvPr userDrawn="1"/>
            </p:nvSpPr>
            <p:spPr bwMode="auto">
              <a:xfrm>
                <a:off x="6132" y="726"/>
                <a:ext cx="94" cy="71"/>
              </a:xfrm>
              <a:custGeom>
                <a:avLst/>
                <a:gdLst>
                  <a:gd name="T0" fmla="*/ 40 w 40"/>
                  <a:gd name="T1" fmla="*/ 14 h 30"/>
                  <a:gd name="T2" fmla="*/ 26 w 40"/>
                  <a:gd name="T3" fmla="*/ 30 h 30"/>
                  <a:gd name="T4" fmla="*/ 4 w 40"/>
                  <a:gd name="T5" fmla="*/ 19 h 30"/>
                  <a:gd name="T6" fmla="*/ 16 w 40"/>
                  <a:gd name="T7" fmla="*/ 0 h 30"/>
                  <a:gd name="T8" fmla="*/ 40 w 40"/>
                  <a:gd name="T9" fmla="*/ 14 h 30"/>
                </a:gdLst>
                <a:ahLst/>
                <a:cxnLst>
                  <a:cxn ang="0">
                    <a:pos x="T0" y="T1"/>
                  </a:cxn>
                  <a:cxn ang="0">
                    <a:pos x="T2" y="T3"/>
                  </a:cxn>
                  <a:cxn ang="0">
                    <a:pos x="T4" y="T5"/>
                  </a:cxn>
                  <a:cxn ang="0">
                    <a:pos x="T6" y="T7"/>
                  </a:cxn>
                  <a:cxn ang="0">
                    <a:pos x="T8" y="T9"/>
                  </a:cxn>
                </a:cxnLst>
                <a:rect l="0" t="0" r="r" b="b"/>
                <a:pathLst>
                  <a:path w="40" h="30">
                    <a:moveTo>
                      <a:pt x="40" y="14"/>
                    </a:moveTo>
                    <a:cubicBezTo>
                      <a:pt x="37" y="21"/>
                      <a:pt x="33" y="30"/>
                      <a:pt x="26" y="30"/>
                    </a:cubicBezTo>
                    <a:cubicBezTo>
                      <a:pt x="17" y="29"/>
                      <a:pt x="9" y="28"/>
                      <a:pt x="4" y="19"/>
                    </a:cubicBezTo>
                    <a:cubicBezTo>
                      <a:pt x="0" y="8"/>
                      <a:pt x="9" y="2"/>
                      <a:pt x="16" y="0"/>
                    </a:cubicBezTo>
                    <a:cubicBezTo>
                      <a:pt x="26" y="0"/>
                      <a:pt x="38" y="3"/>
                      <a:pt x="4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0" name="Freeform 171"/>
              <p:cNvSpPr>
                <a:spLocks/>
              </p:cNvSpPr>
              <p:nvPr userDrawn="1"/>
            </p:nvSpPr>
            <p:spPr bwMode="auto">
              <a:xfrm>
                <a:off x="5713" y="731"/>
                <a:ext cx="100" cy="92"/>
              </a:xfrm>
              <a:custGeom>
                <a:avLst/>
                <a:gdLst>
                  <a:gd name="T0" fmla="*/ 41 w 42"/>
                  <a:gd name="T1" fmla="*/ 17 h 39"/>
                  <a:gd name="T2" fmla="*/ 30 w 42"/>
                  <a:gd name="T3" fmla="*/ 33 h 39"/>
                  <a:gd name="T4" fmla="*/ 0 w 42"/>
                  <a:gd name="T5" fmla="*/ 19 h 39"/>
                  <a:gd name="T6" fmla="*/ 17 w 42"/>
                  <a:gd name="T7" fmla="*/ 1 h 39"/>
                  <a:gd name="T8" fmla="*/ 41 w 42"/>
                  <a:gd name="T9" fmla="*/ 17 h 39"/>
                </a:gdLst>
                <a:ahLst/>
                <a:cxnLst>
                  <a:cxn ang="0">
                    <a:pos x="T0" y="T1"/>
                  </a:cxn>
                  <a:cxn ang="0">
                    <a:pos x="T2" y="T3"/>
                  </a:cxn>
                  <a:cxn ang="0">
                    <a:pos x="T4" y="T5"/>
                  </a:cxn>
                  <a:cxn ang="0">
                    <a:pos x="T6" y="T7"/>
                  </a:cxn>
                  <a:cxn ang="0">
                    <a:pos x="T8" y="T9"/>
                  </a:cxn>
                </a:cxnLst>
                <a:rect l="0" t="0" r="r" b="b"/>
                <a:pathLst>
                  <a:path w="42" h="39">
                    <a:moveTo>
                      <a:pt x="41" y="17"/>
                    </a:moveTo>
                    <a:cubicBezTo>
                      <a:pt x="42" y="25"/>
                      <a:pt x="34" y="30"/>
                      <a:pt x="30" y="33"/>
                    </a:cubicBezTo>
                    <a:cubicBezTo>
                      <a:pt x="17" y="39"/>
                      <a:pt x="5" y="29"/>
                      <a:pt x="0" y="19"/>
                    </a:cubicBezTo>
                    <a:cubicBezTo>
                      <a:pt x="2" y="10"/>
                      <a:pt x="9" y="4"/>
                      <a:pt x="17" y="1"/>
                    </a:cubicBezTo>
                    <a:cubicBezTo>
                      <a:pt x="29" y="0"/>
                      <a:pt x="36" y="7"/>
                      <a:pt x="4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1" name="Freeform 172"/>
              <p:cNvSpPr>
                <a:spLocks/>
              </p:cNvSpPr>
              <p:nvPr userDrawn="1"/>
            </p:nvSpPr>
            <p:spPr bwMode="auto">
              <a:xfrm>
                <a:off x="5997" y="736"/>
                <a:ext cx="97" cy="76"/>
              </a:xfrm>
              <a:custGeom>
                <a:avLst/>
                <a:gdLst>
                  <a:gd name="T0" fmla="*/ 41 w 41"/>
                  <a:gd name="T1" fmla="*/ 13 h 32"/>
                  <a:gd name="T2" fmla="*/ 32 w 41"/>
                  <a:gd name="T3" fmla="*/ 29 h 32"/>
                  <a:gd name="T4" fmla="*/ 9 w 41"/>
                  <a:gd name="T5" fmla="*/ 26 h 32"/>
                  <a:gd name="T6" fmla="*/ 13 w 41"/>
                  <a:gd name="T7" fmla="*/ 5 h 32"/>
                  <a:gd name="T8" fmla="*/ 41 w 41"/>
                  <a:gd name="T9" fmla="*/ 13 h 32"/>
                </a:gdLst>
                <a:ahLst/>
                <a:cxnLst>
                  <a:cxn ang="0">
                    <a:pos x="T0" y="T1"/>
                  </a:cxn>
                  <a:cxn ang="0">
                    <a:pos x="T2" y="T3"/>
                  </a:cxn>
                  <a:cxn ang="0">
                    <a:pos x="T4" y="T5"/>
                  </a:cxn>
                  <a:cxn ang="0">
                    <a:pos x="T6" y="T7"/>
                  </a:cxn>
                  <a:cxn ang="0">
                    <a:pos x="T8" y="T9"/>
                  </a:cxn>
                </a:cxnLst>
                <a:rect l="0" t="0" r="r" b="b"/>
                <a:pathLst>
                  <a:path w="41" h="32">
                    <a:moveTo>
                      <a:pt x="41" y="13"/>
                    </a:moveTo>
                    <a:cubicBezTo>
                      <a:pt x="41" y="20"/>
                      <a:pt x="37" y="26"/>
                      <a:pt x="32" y="29"/>
                    </a:cubicBezTo>
                    <a:cubicBezTo>
                      <a:pt x="24" y="32"/>
                      <a:pt x="15" y="31"/>
                      <a:pt x="9" y="26"/>
                    </a:cubicBezTo>
                    <a:cubicBezTo>
                      <a:pt x="0" y="18"/>
                      <a:pt x="7" y="11"/>
                      <a:pt x="13" y="5"/>
                    </a:cubicBezTo>
                    <a:cubicBezTo>
                      <a:pt x="21" y="0"/>
                      <a:pt x="38" y="1"/>
                      <a:pt x="4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2" name="Freeform 173"/>
              <p:cNvSpPr>
                <a:spLocks/>
              </p:cNvSpPr>
              <p:nvPr userDrawn="1"/>
            </p:nvSpPr>
            <p:spPr bwMode="auto">
              <a:xfrm>
                <a:off x="-549" y="776"/>
                <a:ext cx="86" cy="88"/>
              </a:xfrm>
              <a:custGeom>
                <a:avLst/>
                <a:gdLst>
                  <a:gd name="T0" fmla="*/ 34 w 36"/>
                  <a:gd name="T1" fmla="*/ 12 h 37"/>
                  <a:gd name="T2" fmla="*/ 22 w 36"/>
                  <a:gd name="T3" fmla="*/ 37 h 37"/>
                  <a:gd name="T4" fmla="*/ 1 w 36"/>
                  <a:gd name="T5" fmla="*/ 23 h 37"/>
                  <a:gd name="T6" fmla="*/ 11 w 36"/>
                  <a:gd name="T7" fmla="*/ 3 h 37"/>
                  <a:gd name="T8" fmla="*/ 34 w 36"/>
                  <a:gd name="T9" fmla="*/ 12 h 37"/>
                </a:gdLst>
                <a:ahLst/>
                <a:cxnLst>
                  <a:cxn ang="0">
                    <a:pos x="T0" y="T1"/>
                  </a:cxn>
                  <a:cxn ang="0">
                    <a:pos x="T2" y="T3"/>
                  </a:cxn>
                  <a:cxn ang="0">
                    <a:pos x="T4" y="T5"/>
                  </a:cxn>
                  <a:cxn ang="0">
                    <a:pos x="T6" y="T7"/>
                  </a:cxn>
                  <a:cxn ang="0">
                    <a:pos x="T8" y="T9"/>
                  </a:cxn>
                </a:cxnLst>
                <a:rect l="0" t="0" r="r" b="b"/>
                <a:pathLst>
                  <a:path w="36" h="37">
                    <a:moveTo>
                      <a:pt x="34" y="12"/>
                    </a:moveTo>
                    <a:cubicBezTo>
                      <a:pt x="36" y="23"/>
                      <a:pt x="32" y="33"/>
                      <a:pt x="22" y="37"/>
                    </a:cubicBezTo>
                    <a:cubicBezTo>
                      <a:pt x="14" y="37"/>
                      <a:pt x="4" y="32"/>
                      <a:pt x="1" y="23"/>
                    </a:cubicBezTo>
                    <a:cubicBezTo>
                      <a:pt x="0" y="14"/>
                      <a:pt x="3" y="6"/>
                      <a:pt x="11" y="3"/>
                    </a:cubicBezTo>
                    <a:cubicBezTo>
                      <a:pt x="20" y="0"/>
                      <a:pt x="28" y="6"/>
                      <a:pt x="3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3" name="Freeform 174"/>
              <p:cNvSpPr>
                <a:spLocks/>
              </p:cNvSpPr>
              <p:nvPr userDrawn="1"/>
            </p:nvSpPr>
            <p:spPr bwMode="auto">
              <a:xfrm>
                <a:off x="5602" y="793"/>
                <a:ext cx="102" cy="101"/>
              </a:xfrm>
              <a:custGeom>
                <a:avLst/>
                <a:gdLst>
                  <a:gd name="T0" fmla="*/ 41 w 43"/>
                  <a:gd name="T1" fmla="*/ 16 h 43"/>
                  <a:gd name="T2" fmla="*/ 27 w 43"/>
                  <a:gd name="T3" fmla="*/ 41 h 43"/>
                  <a:gd name="T4" fmla="*/ 9 w 43"/>
                  <a:gd name="T5" fmla="*/ 34 h 43"/>
                  <a:gd name="T6" fmla="*/ 8 w 43"/>
                  <a:gd name="T7" fmla="*/ 14 h 43"/>
                  <a:gd name="T8" fmla="*/ 41 w 43"/>
                  <a:gd name="T9" fmla="*/ 16 h 43"/>
                </a:gdLst>
                <a:ahLst/>
                <a:cxnLst>
                  <a:cxn ang="0">
                    <a:pos x="T0" y="T1"/>
                  </a:cxn>
                  <a:cxn ang="0">
                    <a:pos x="T2" y="T3"/>
                  </a:cxn>
                  <a:cxn ang="0">
                    <a:pos x="T4" y="T5"/>
                  </a:cxn>
                  <a:cxn ang="0">
                    <a:pos x="T6" y="T7"/>
                  </a:cxn>
                  <a:cxn ang="0">
                    <a:pos x="T8" y="T9"/>
                  </a:cxn>
                </a:cxnLst>
                <a:rect l="0" t="0" r="r" b="b"/>
                <a:pathLst>
                  <a:path w="43" h="43">
                    <a:moveTo>
                      <a:pt x="41" y="16"/>
                    </a:moveTo>
                    <a:cubicBezTo>
                      <a:pt x="43" y="27"/>
                      <a:pt x="38" y="36"/>
                      <a:pt x="27" y="41"/>
                    </a:cubicBezTo>
                    <a:cubicBezTo>
                      <a:pt x="19" y="43"/>
                      <a:pt x="15" y="39"/>
                      <a:pt x="9" y="34"/>
                    </a:cubicBezTo>
                    <a:cubicBezTo>
                      <a:pt x="5" y="30"/>
                      <a:pt x="0" y="19"/>
                      <a:pt x="8" y="14"/>
                    </a:cubicBezTo>
                    <a:cubicBezTo>
                      <a:pt x="16" y="0"/>
                      <a:pt x="35" y="5"/>
                      <a:pt x="4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4" name="Freeform 175"/>
              <p:cNvSpPr>
                <a:spLocks/>
              </p:cNvSpPr>
              <p:nvPr userDrawn="1"/>
            </p:nvSpPr>
            <p:spPr bwMode="auto">
              <a:xfrm>
                <a:off x="668" y="819"/>
                <a:ext cx="93" cy="87"/>
              </a:xfrm>
              <a:custGeom>
                <a:avLst/>
                <a:gdLst>
                  <a:gd name="T0" fmla="*/ 35 w 39"/>
                  <a:gd name="T1" fmla="*/ 16 h 37"/>
                  <a:gd name="T2" fmla="*/ 25 w 39"/>
                  <a:gd name="T3" fmla="*/ 34 h 37"/>
                  <a:gd name="T4" fmla="*/ 10 w 39"/>
                  <a:gd name="T5" fmla="*/ 33 h 37"/>
                  <a:gd name="T6" fmla="*/ 3 w 39"/>
                  <a:gd name="T7" fmla="*/ 13 h 37"/>
                  <a:gd name="T8" fmla="*/ 15 w 39"/>
                  <a:gd name="T9" fmla="*/ 3 h 37"/>
                  <a:gd name="T10" fmla="*/ 35 w 39"/>
                  <a:gd name="T11" fmla="*/ 16 h 37"/>
                </a:gdLst>
                <a:ahLst/>
                <a:cxnLst>
                  <a:cxn ang="0">
                    <a:pos x="T0" y="T1"/>
                  </a:cxn>
                  <a:cxn ang="0">
                    <a:pos x="T2" y="T3"/>
                  </a:cxn>
                  <a:cxn ang="0">
                    <a:pos x="T4" y="T5"/>
                  </a:cxn>
                  <a:cxn ang="0">
                    <a:pos x="T6" y="T7"/>
                  </a:cxn>
                  <a:cxn ang="0">
                    <a:pos x="T8" y="T9"/>
                  </a:cxn>
                  <a:cxn ang="0">
                    <a:pos x="T10" y="T11"/>
                  </a:cxn>
                </a:cxnLst>
                <a:rect l="0" t="0" r="r" b="b"/>
                <a:pathLst>
                  <a:path w="39" h="37">
                    <a:moveTo>
                      <a:pt x="35" y="16"/>
                    </a:moveTo>
                    <a:cubicBezTo>
                      <a:pt x="39" y="26"/>
                      <a:pt x="28" y="28"/>
                      <a:pt x="25" y="34"/>
                    </a:cubicBezTo>
                    <a:cubicBezTo>
                      <a:pt x="21" y="36"/>
                      <a:pt x="13" y="37"/>
                      <a:pt x="10" y="33"/>
                    </a:cubicBezTo>
                    <a:cubicBezTo>
                      <a:pt x="5" y="27"/>
                      <a:pt x="0" y="21"/>
                      <a:pt x="3" y="13"/>
                    </a:cubicBezTo>
                    <a:cubicBezTo>
                      <a:pt x="7" y="9"/>
                      <a:pt x="9" y="5"/>
                      <a:pt x="15" y="3"/>
                    </a:cubicBezTo>
                    <a:cubicBezTo>
                      <a:pt x="26" y="0"/>
                      <a:pt x="30" y="10"/>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5" name="Freeform 176"/>
              <p:cNvSpPr>
                <a:spLocks/>
              </p:cNvSpPr>
              <p:nvPr userDrawn="1"/>
            </p:nvSpPr>
            <p:spPr bwMode="auto">
              <a:xfrm>
                <a:off x="6101" y="840"/>
                <a:ext cx="90" cy="80"/>
              </a:xfrm>
              <a:custGeom>
                <a:avLst/>
                <a:gdLst>
                  <a:gd name="T0" fmla="*/ 36 w 38"/>
                  <a:gd name="T1" fmla="*/ 13 h 34"/>
                  <a:gd name="T2" fmla="*/ 31 w 38"/>
                  <a:gd name="T3" fmla="*/ 28 h 34"/>
                  <a:gd name="T4" fmla="*/ 9 w 38"/>
                  <a:gd name="T5" fmla="*/ 32 h 34"/>
                  <a:gd name="T6" fmla="*/ 0 w 38"/>
                  <a:gd name="T7" fmla="*/ 11 h 34"/>
                  <a:gd name="T8" fmla="*/ 14 w 38"/>
                  <a:gd name="T9" fmla="*/ 0 h 34"/>
                  <a:gd name="T10" fmla="*/ 36 w 38"/>
                  <a:gd name="T11" fmla="*/ 13 h 34"/>
                </a:gdLst>
                <a:ahLst/>
                <a:cxnLst>
                  <a:cxn ang="0">
                    <a:pos x="T0" y="T1"/>
                  </a:cxn>
                  <a:cxn ang="0">
                    <a:pos x="T2" y="T3"/>
                  </a:cxn>
                  <a:cxn ang="0">
                    <a:pos x="T4" y="T5"/>
                  </a:cxn>
                  <a:cxn ang="0">
                    <a:pos x="T6" y="T7"/>
                  </a:cxn>
                  <a:cxn ang="0">
                    <a:pos x="T8" y="T9"/>
                  </a:cxn>
                  <a:cxn ang="0">
                    <a:pos x="T10" y="T11"/>
                  </a:cxn>
                </a:cxnLst>
                <a:rect l="0" t="0" r="r" b="b"/>
                <a:pathLst>
                  <a:path w="38" h="34">
                    <a:moveTo>
                      <a:pt x="36" y="13"/>
                    </a:moveTo>
                    <a:cubicBezTo>
                      <a:pt x="38" y="20"/>
                      <a:pt x="32" y="23"/>
                      <a:pt x="31" y="28"/>
                    </a:cubicBezTo>
                    <a:cubicBezTo>
                      <a:pt x="25" y="33"/>
                      <a:pt x="16" y="34"/>
                      <a:pt x="9" y="32"/>
                    </a:cubicBezTo>
                    <a:cubicBezTo>
                      <a:pt x="0" y="27"/>
                      <a:pt x="0" y="19"/>
                      <a:pt x="0" y="11"/>
                    </a:cubicBezTo>
                    <a:cubicBezTo>
                      <a:pt x="6" y="7"/>
                      <a:pt x="7" y="2"/>
                      <a:pt x="14" y="0"/>
                    </a:cubicBezTo>
                    <a:cubicBezTo>
                      <a:pt x="22" y="0"/>
                      <a:pt x="33" y="4"/>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6" name="Freeform 177"/>
              <p:cNvSpPr>
                <a:spLocks/>
              </p:cNvSpPr>
              <p:nvPr userDrawn="1"/>
            </p:nvSpPr>
            <p:spPr bwMode="auto">
              <a:xfrm>
                <a:off x="5841" y="842"/>
                <a:ext cx="286" cy="232"/>
              </a:xfrm>
              <a:custGeom>
                <a:avLst/>
                <a:gdLst>
                  <a:gd name="T0" fmla="*/ 86 w 121"/>
                  <a:gd name="T1" fmla="*/ 15 h 98"/>
                  <a:gd name="T2" fmla="*/ 72 w 121"/>
                  <a:gd name="T3" fmla="*/ 36 h 98"/>
                  <a:gd name="T4" fmla="*/ 61 w 121"/>
                  <a:gd name="T5" fmla="*/ 39 h 98"/>
                  <a:gd name="T6" fmla="*/ 121 w 121"/>
                  <a:gd name="T7" fmla="*/ 91 h 98"/>
                  <a:gd name="T8" fmla="*/ 121 w 121"/>
                  <a:gd name="T9" fmla="*/ 98 h 98"/>
                  <a:gd name="T10" fmla="*/ 26 w 121"/>
                  <a:gd name="T11" fmla="*/ 62 h 98"/>
                  <a:gd name="T12" fmla="*/ 0 w 121"/>
                  <a:gd name="T13" fmla="*/ 50 h 98"/>
                  <a:gd name="T14" fmla="*/ 53 w 121"/>
                  <a:gd name="T15" fmla="*/ 41 h 98"/>
                  <a:gd name="T16" fmla="*/ 55 w 121"/>
                  <a:gd name="T17" fmla="*/ 7 h 98"/>
                  <a:gd name="T18" fmla="*/ 72 w 121"/>
                  <a:gd name="T19" fmla="*/ 2 h 98"/>
                  <a:gd name="T20" fmla="*/ 86 w 121"/>
                  <a:gd name="T21" fmla="*/ 1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98">
                    <a:moveTo>
                      <a:pt x="86" y="15"/>
                    </a:moveTo>
                    <a:cubicBezTo>
                      <a:pt x="90" y="27"/>
                      <a:pt x="80" y="33"/>
                      <a:pt x="72" y="36"/>
                    </a:cubicBezTo>
                    <a:cubicBezTo>
                      <a:pt x="68" y="37"/>
                      <a:pt x="62" y="34"/>
                      <a:pt x="61" y="39"/>
                    </a:cubicBezTo>
                    <a:cubicBezTo>
                      <a:pt x="86" y="52"/>
                      <a:pt x="102" y="72"/>
                      <a:pt x="121" y="91"/>
                    </a:cubicBezTo>
                    <a:cubicBezTo>
                      <a:pt x="121" y="98"/>
                      <a:pt x="121" y="98"/>
                      <a:pt x="121" y="98"/>
                    </a:cubicBezTo>
                    <a:cubicBezTo>
                      <a:pt x="86" y="98"/>
                      <a:pt x="51" y="89"/>
                      <a:pt x="26" y="62"/>
                    </a:cubicBezTo>
                    <a:cubicBezTo>
                      <a:pt x="19" y="57"/>
                      <a:pt x="8" y="57"/>
                      <a:pt x="0" y="50"/>
                    </a:cubicBezTo>
                    <a:cubicBezTo>
                      <a:pt x="12" y="38"/>
                      <a:pt x="36" y="42"/>
                      <a:pt x="53" y="41"/>
                    </a:cubicBezTo>
                    <a:cubicBezTo>
                      <a:pt x="65" y="28"/>
                      <a:pt x="38" y="18"/>
                      <a:pt x="55" y="7"/>
                    </a:cubicBezTo>
                    <a:cubicBezTo>
                      <a:pt x="60" y="6"/>
                      <a:pt x="64" y="0"/>
                      <a:pt x="72" y="2"/>
                    </a:cubicBezTo>
                    <a:cubicBezTo>
                      <a:pt x="79" y="5"/>
                      <a:pt x="83" y="10"/>
                      <a:pt x="8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7" name="Freeform 178"/>
              <p:cNvSpPr>
                <a:spLocks/>
              </p:cNvSpPr>
              <p:nvPr userDrawn="1"/>
            </p:nvSpPr>
            <p:spPr bwMode="auto">
              <a:xfrm>
                <a:off x="5026" y="840"/>
                <a:ext cx="97" cy="94"/>
              </a:xfrm>
              <a:custGeom>
                <a:avLst/>
                <a:gdLst>
                  <a:gd name="T0" fmla="*/ 39 w 41"/>
                  <a:gd name="T1" fmla="*/ 17 h 40"/>
                  <a:gd name="T2" fmla="*/ 34 w 41"/>
                  <a:gd name="T3" fmla="*/ 33 h 40"/>
                  <a:gd name="T4" fmla="*/ 13 w 41"/>
                  <a:gd name="T5" fmla="*/ 37 h 40"/>
                  <a:gd name="T6" fmla="*/ 3 w 41"/>
                  <a:gd name="T7" fmla="*/ 14 h 40"/>
                  <a:gd name="T8" fmla="*/ 39 w 41"/>
                  <a:gd name="T9" fmla="*/ 17 h 40"/>
                </a:gdLst>
                <a:ahLst/>
                <a:cxnLst>
                  <a:cxn ang="0">
                    <a:pos x="T0" y="T1"/>
                  </a:cxn>
                  <a:cxn ang="0">
                    <a:pos x="T2" y="T3"/>
                  </a:cxn>
                  <a:cxn ang="0">
                    <a:pos x="T4" y="T5"/>
                  </a:cxn>
                  <a:cxn ang="0">
                    <a:pos x="T6" y="T7"/>
                  </a:cxn>
                  <a:cxn ang="0">
                    <a:pos x="T8" y="T9"/>
                  </a:cxn>
                </a:cxnLst>
                <a:rect l="0" t="0" r="r" b="b"/>
                <a:pathLst>
                  <a:path w="41" h="40">
                    <a:moveTo>
                      <a:pt x="39" y="17"/>
                    </a:moveTo>
                    <a:cubicBezTo>
                      <a:pt x="41" y="22"/>
                      <a:pt x="35" y="28"/>
                      <a:pt x="34" y="33"/>
                    </a:cubicBezTo>
                    <a:cubicBezTo>
                      <a:pt x="28" y="39"/>
                      <a:pt x="19" y="40"/>
                      <a:pt x="13" y="37"/>
                    </a:cubicBezTo>
                    <a:cubicBezTo>
                      <a:pt x="8" y="30"/>
                      <a:pt x="0" y="24"/>
                      <a:pt x="3" y="14"/>
                    </a:cubicBezTo>
                    <a:cubicBezTo>
                      <a:pt x="11" y="0"/>
                      <a:pt x="36" y="3"/>
                      <a:pt x="3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8" name="Freeform 179"/>
              <p:cNvSpPr>
                <a:spLocks/>
              </p:cNvSpPr>
              <p:nvPr userDrawn="1"/>
            </p:nvSpPr>
            <p:spPr bwMode="auto">
              <a:xfrm>
                <a:off x="-38" y="913"/>
                <a:ext cx="85" cy="85"/>
              </a:xfrm>
              <a:custGeom>
                <a:avLst/>
                <a:gdLst>
                  <a:gd name="T0" fmla="*/ 35 w 36"/>
                  <a:gd name="T1" fmla="*/ 20 h 36"/>
                  <a:gd name="T2" fmla="*/ 18 w 36"/>
                  <a:gd name="T3" fmla="*/ 36 h 36"/>
                  <a:gd name="T4" fmla="*/ 1 w 36"/>
                  <a:gd name="T5" fmla="*/ 24 h 36"/>
                  <a:gd name="T6" fmla="*/ 6 w 36"/>
                  <a:gd name="T7" fmla="*/ 9 h 36"/>
                  <a:gd name="T8" fmla="*/ 35 w 36"/>
                  <a:gd name="T9" fmla="*/ 20 h 36"/>
                </a:gdLst>
                <a:ahLst/>
                <a:cxnLst>
                  <a:cxn ang="0">
                    <a:pos x="T0" y="T1"/>
                  </a:cxn>
                  <a:cxn ang="0">
                    <a:pos x="T2" y="T3"/>
                  </a:cxn>
                  <a:cxn ang="0">
                    <a:pos x="T4" y="T5"/>
                  </a:cxn>
                  <a:cxn ang="0">
                    <a:pos x="T6" y="T7"/>
                  </a:cxn>
                  <a:cxn ang="0">
                    <a:pos x="T8" y="T9"/>
                  </a:cxn>
                </a:cxnLst>
                <a:rect l="0" t="0" r="r" b="b"/>
                <a:pathLst>
                  <a:path w="36" h="36">
                    <a:moveTo>
                      <a:pt x="35" y="20"/>
                    </a:moveTo>
                    <a:cubicBezTo>
                      <a:pt x="32" y="29"/>
                      <a:pt x="28" y="35"/>
                      <a:pt x="18" y="36"/>
                    </a:cubicBezTo>
                    <a:cubicBezTo>
                      <a:pt x="11" y="35"/>
                      <a:pt x="4" y="32"/>
                      <a:pt x="1" y="24"/>
                    </a:cubicBezTo>
                    <a:cubicBezTo>
                      <a:pt x="0" y="17"/>
                      <a:pt x="5" y="13"/>
                      <a:pt x="6" y="9"/>
                    </a:cubicBezTo>
                    <a:cubicBezTo>
                      <a:pt x="16" y="0"/>
                      <a:pt x="36" y="6"/>
                      <a:pt x="3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9" name="Freeform 180"/>
              <p:cNvSpPr>
                <a:spLocks/>
              </p:cNvSpPr>
              <p:nvPr userDrawn="1"/>
            </p:nvSpPr>
            <p:spPr bwMode="auto">
              <a:xfrm>
                <a:off x="-7" y="932"/>
                <a:ext cx="234" cy="232"/>
              </a:xfrm>
              <a:custGeom>
                <a:avLst/>
                <a:gdLst>
                  <a:gd name="T0" fmla="*/ 99 w 99"/>
                  <a:gd name="T1" fmla="*/ 0 h 98"/>
                  <a:gd name="T2" fmla="*/ 80 w 99"/>
                  <a:gd name="T3" fmla="*/ 34 h 98"/>
                  <a:gd name="T4" fmla="*/ 3 w 99"/>
                  <a:gd name="T5" fmla="*/ 98 h 98"/>
                  <a:gd name="T6" fmla="*/ 20 w 99"/>
                  <a:gd name="T7" fmla="*/ 70 h 98"/>
                  <a:gd name="T8" fmla="*/ 94 w 99"/>
                  <a:gd name="T9" fmla="*/ 0 h 98"/>
                  <a:gd name="T10" fmla="*/ 99 w 99"/>
                  <a:gd name="T11" fmla="*/ 0 h 98"/>
                </a:gdLst>
                <a:ahLst/>
                <a:cxnLst>
                  <a:cxn ang="0">
                    <a:pos x="T0" y="T1"/>
                  </a:cxn>
                  <a:cxn ang="0">
                    <a:pos x="T2" y="T3"/>
                  </a:cxn>
                  <a:cxn ang="0">
                    <a:pos x="T4" y="T5"/>
                  </a:cxn>
                  <a:cxn ang="0">
                    <a:pos x="T6" y="T7"/>
                  </a:cxn>
                  <a:cxn ang="0">
                    <a:pos x="T8" y="T9"/>
                  </a:cxn>
                  <a:cxn ang="0">
                    <a:pos x="T10" y="T11"/>
                  </a:cxn>
                </a:cxnLst>
                <a:rect l="0" t="0" r="r" b="b"/>
                <a:pathLst>
                  <a:path w="99" h="98">
                    <a:moveTo>
                      <a:pt x="99" y="0"/>
                    </a:moveTo>
                    <a:cubicBezTo>
                      <a:pt x="99" y="13"/>
                      <a:pt x="85" y="21"/>
                      <a:pt x="80" y="34"/>
                    </a:cubicBezTo>
                    <a:cubicBezTo>
                      <a:pt x="66" y="66"/>
                      <a:pt x="40" y="95"/>
                      <a:pt x="3" y="98"/>
                    </a:cubicBezTo>
                    <a:cubicBezTo>
                      <a:pt x="0" y="89"/>
                      <a:pt x="16" y="79"/>
                      <a:pt x="20" y="70"/>
                    </a:cubicBezTo>
                    <a:cubicBezTo>
                      <a:pt x="35" y="37"/>
                      <a:pt x="66" y="20"/>
                      <a:pt x="94" y="0"/>
                    </a:cubicBezTo>
                    <a:cubicBezTo>
                      <a:pt x="99" y="0"/>
                      <a:pt x="99" y="0"/>
                      <a:pt x="9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0" name="Freeform 181"/>
              <p:cNvSpPr>
                <a:spLocks/>
              </p:cNvSpPr>
              <p:nvPr userDrawn="1"/>
            </p:nvSpPr>
            <p:spPr bwMode="auto">
              <a:xfrm>
                <a:off x="4957" y="916"/>
                <a:ext cx="109" cy="106"/>
              </a:xfrm>
              <a:custGeom>
                <a:avLst/>
                <a:gdLst>
                  <a:gd name="T0" fmla="*/ 45 w 46"/>
                  <a:gd name="T1" fmla="*/ 20 h 45"/>
                  <a:gd name="T2" fmla="*/ 28 w 46"/>
                  <a:gd name="T3" fmla="*/ 42 h 45"/>
                  <a:gd name="T4" fmla="*/ 8 w 46"/>
                  <a:gd name="T5" fmla="*/ 35 h 45"/>
                  <a:gd name="T6" fmla="*/ 9 w 46"/>
                  <a:gd name="T7" fmla="*/ 11 h 45"/>
                  <a:gd name="T8" fmla="*/ 45 w 46"/>
                  <a:gd name="T9" fmla="*/ 20 h 45"/>
                </a:gdLst>
                <a:ahLst/>
                <a:cxnLst>
                  <a:cxn ang="0">
                    <a:pos x="T0" y="T1"/>
                  </a:cxn>
                  <a:cxn ang="0">
                    <a:pos x="T2" y="T3"/>
                  </a:cxn>
                  <a:cxn ang="0">
                    <a:pos x="T4" y="T5"/>
                  </a:cxn>
                  <a:cxn ang="0">
                    <a:pos x="T6" y="T7"/>
                  </a:cxn>
                  <a:cxn ang="0">
                    <a:pos x="T8" y="T9"/>
                  </a:cxn>
                </a:cxnLst>
                <a:rect l="0" t="0" r="r" b="b"/>
                <a:pathLst>
                  <a:path w="46" h="45">
                    <a:moveTo>
                      <a:pt x="45" y="20"/>
                    </a:moveTo>
                    <a:cubicBezTo>
                      <a:pt x="46" y="31"/>
                      <a:pt x="36" y="38"/>
                      <a:pt x="28" y="42"/>
                    </a:cubicBezTo>
                    <a:cubicBezTo>
                      <a:pt x="20" y="45"/>
                      <a:pt x="13" y="38"/>
                      <a:pt x="8" y="35"/>
                    </a:cubicBezTo>
                    <a:cubicBezTo>
                      <a:pt x="0" y="27"/>
                      <a:pt x="5" y="19"/>
                      <a:pt x="9" y="11"/>
                    </a:cubicBezTo>
                    <a:cubicBezTo>
                      <a:pt x="21" y="0"/>
                      <a:pt x="37" y="9"/>
                      <a:pt x="4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1" name="Freeform 182"/>
              <p:cNvSpPr>
                <a:spLocks/>
              </p:cNvSpPr>
              <p:nvPr userDrawn="1"/>
            </p:nvSpPr>
            <p:spPr bwMode="auto">
              <a:xfrm>
                <a:off x="5111" y="949"/>
                <a:ext cx="92" cy="80"/>
              </a:xfrm>
              <a:custGeom>
                <a:avLst/>
                <a:gdLst>
                  <a:gd name="T0" fmla="*/ 39 w 39"/>
                  <a:gd name="T1" fmla="*/ 13 h 34"/>
                  <a:gd name="T2" fmla="*/ 22 w 39"/>
                  <a:gd name="T3" fmla="*/ 34 h 34"/>
                  <a:gd name="T4" fmla="*/ 12 w 39"/>
                  <a:gd name="T5" fmla="*/ 32 h 34"/>
                  <a:gd name="T6" fmla="*/ 0 w 39"/>
                  <a:gd name="T7" fmla="*/ 15 h 34"/>
                  <a:gd name="T8" fmla="*/ 13 w 39"/>
                  <a:gd name="T9" fmla="*/ 1 h 34"/>
                  <a:gd name="T10" fmla="*/ 39 w 39"/>
                  <a:gd name="T11" fmla="*/ 13 h 34"/>
                </a:gdLst>
                <a:ahLst/>
                <a:cxnLst>
                  <a:cxn ang="0">
                    <a:pos x="T0" y="T1"/>
                  </a:cxn>
                  <a:cxn ang="0">
                    <a:pos x="T2" y="T3"/>
                  </a:cxn>
                  <a:cxn ang="0">
                    <a:pos x="T4" y="T5"/>
                  </a:cxn>
                  <a:cxn ang="0">
                    <a:pos x="T6" y="T7"/>
                  </a:cxn>
                  <a:cxn ang="0">
                    <a:pos x="T8" y="T9"/>
                  </a:cxn>
                  <a:cxn ang="0">
                    <a:pos x="T10" y="T11"/>
                  </a:cxn>
                </a:cxnLst>
                <a:rect l="0" t="0" r="r" b="b"/>
                <a:pathLst>
                  <a:path w="39" h="34">
                    <a:moveTo>
                      <a:pt x="39" y="13"/>
                    </a:moveTo>
                    <a:cubicBezTo>
                      <a:pt x="38" y="23"/>
                      <a:pt x="31" y="31"/>
                      <a:pt x="22" y="34"/>
                    </a:cubicBezTo>
                    <a:cubicBezTo>
                      <a:pt x="20" y="31"/>
                      <a:pt x="15" y="33"/>
                      <a:pt x="12" y="32"/>
                    </a:cubicBezTo>
                    <a:cubicBezTo>
                      <a:pt x="6" y="28"/>
                      <a:pt x="0" y="23"/>
                      <a:pt x="0" y="15"/>
                    </a:cubicBezTo>
                    <a:cubicBezTo>
                      <a:pt x="5" y="10"/>
                      <a:pt x="7" y="2"/>
                      <a:pt x="13" y="1"/>
                    </a:cubicBezTo>
                    <a:cubicBezTo>
                      <a:pt x="22" y="0"/>
                      <a:pt x="36" y="1"/>
                      <a:pt x="3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2" name="Freeform 183"/>
              <p:cNvSpPr>
                <a:spLocks/>
              </p:cNvSpPr>
              <p:nvPr userDrawn="1"/>
            </p:nvSpPr>
            <p:spPr bwMode="auto">
              <a:xfrm>
                <a:off x="498" y="942"/>
                <a:ext cx="83" cy="85"/>
              </a:xfrm>
              <a:custGeom>
                <a:avLst/>
                <a:gdLst>
                  <a:gd name="T0" fmla="*/ 34 w 35"/>
                  <a:gd name="T1" fmla="*/ 15 h 36"/>
                  <a:gd name="T2" fmla="*/ 20 w 35"/>
                  <a:gd name="T3" fmla="*/ 35 h 36"/>
                  <a:gd name="T4" fmla="*/ 2 w 35"/>
                  <a:gd name="T5" fmla="*/ 24 h 36"/>
                  <a:gd name="T6" fmla="*/ 13 w 35"/>
                  <a:gd name="T7" fmla="*/ 4 h 36"/>
                  <a:gd name="T8" fmla="*/ 34 w 35"/>
                  <a:gd name="T9" fmla="*/ 15 h 36"/>
                </a:gdLst>
                <a:ahLst/>
                <a:cxnLst>
                  <a:cxn ang="0">
                    <a:pos x="T0" y="T1"/>
                  </a:cxn>
                  <a:cxn ang="0">
                    <a:pos x="T2" y="T3"/>
                  </a:cxn>
                  <a:cxn ang="0">
                    <a:pos x="T4" y="T5"/>
                  </a:cxn>
                  <a:cxn ang="0">
                    <a:pos x="T6" y="T7"/>
                  </a:cxn>
                  <a:cxn ang="0">
                    <a:pos x="T8" y="T9"/>
                  </a:cxn>
                </a:cxnLst>
                <a:rect l="0" t="0" r="r" b="b"/>
                <a:pathLst>
                  <a:path w="35" h="36">
                    <a:moveTo>
                      <a:pt x="34" y="15"/>
                    </a:moveTo>
                    <a:cubicBezTo>
                      <a:pt x="35" y="26"/>
                      <a:pt x="28" y="31"/>
                      <a:pt x="20" y="35"/>
                    </a:cubicBezTo>
                    <a:cubicBezTo>
                      <a:pt x="11" y="36"/>
                      <a:pt x="6" y="30"/>
                      <a:pt x="2" y="24"/>
                    </a:cubicBezTo>
                    <a:cubicBezTo>
                      <a:pt x="0" y="15"/>
                      <a:pt x="8" y="9"/>
                      <a:pt x="13" y="4"/>
                    </a:cubicBezTo>
                    <a:cubicBezTo>
                      <a:pt x="25" y="0"/>
                      <a:pt x="28" y="9"/>
                      <a:pt x="3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3" name="Freeform 184"/>
              <p:cNvSpPr>
                <a:spLocks/>
              </p:cNvSpPr>
              <p:nvPr userDrawn="1"/>
            </p:nvSpPr>
            <p:spPr bwMode="auto">
              <a:xfrm>
                <a:off x="649" y="951"/>
                <a:ext cx="88" cy="73"/>
              </a:xfrm>
              <a:custGeom>
                <a:avLst/>
                <a:gdLst>
                  <a:gd name="T0" fmla="*/ 37 w 37"/>
                  <a:gd name="T1" fmla="*/ 15 h 31"/>
                  <a:gd name="T2" fmla="*/ 18 w 37"/>
                  <a:gd name="T3" fmla="*/ 31 h 31"/>
                  <a:gd name="T4" fmla="*/ 1 w 37"/>
                  <a:gd name="T5" fmla="*/ 20 h 31"/>
                  <a:gd name="T6" fmla="*/ 14 w 37"/>
                  <a:gd name="T7" fmla="*/ 0 h 31"/>
                  <a:gd name="T8" fmla="*/ 37 w 37"/>
                  <a:gd name="T9" fmla="*/ 15 h 31"/>
                </a:gdLst>
                <a:ahLst/>
                <a:cxnLst>
                  <a:cxn ang="0">
                    <a:pos x="T0" y="T1"/>
                  </a:cxn>
                  <a:cxn ang="0">
                    <a:pos x="T2" y="T3"/>
                  </a:cxn>
                  <a:cxn ang="0">
                    <a:pos x="T4" y="T5"/>
                  </a:cxn>
                  <a:cxn ang="0">
                    <a:pos x="T6" y="T7"/>
                  </a:cxn>
                  <a:cxn ang="0">
                    <a:pos x="T8" y="T9"/>
                  </a:cxn>
                </a:cxnLst>
                <a:rect l="0" t="0" r="r" b="b"/>
                <a:pathLst>
                  <a:path w="37" h="31">
                    <a:moveTo>
                      <a:pt x="37" y="15"/>
                    </a:moveTo>
                    <a:cubicBezTo>
                      <a:pt x="34" y="23"/>
                      <a:pt x="28" y="29"/>
                      <a:pt x="18" y="31"/>
                    </a:cubicBezTo>
                    <a:cubicBezTo>
                      <a:pt x="12" y="29"/>
                      <a:pt x="4" y="27"/>
                      <a:pt x="1" y="20"/>
                    </a:cubicBezTo>
                    <a:cubicBezTo>
                      <a:pt x="0" y="10"/>
                      <a:pt x="8" y="5"/>
                      <a:pt x="14" y="0"/>
                    </a:cubicBezTo>
                    <a:cubicBezTo>
                      <a:pt x="24" y="0"/>
                      <a:pt x="35" y="4"/>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4" name="Freeform 185"/>
              <p:cNvSpPr>
                <a:spLocks/>
              </p:cNvSpPr>
              <p:nvPr userDrawn="1"/>
            </p:nvSpPr>
            <p:spPr bwMode="auto">
              <a:xfrm>
                <a:off x="5501" y="946"/>
                <a:ext cx="222" cy="253"/>
              </a:xfrm>
              <a:custGeom>
                <a:avLst/>
                <a:gdLst>
                  <a:gd name="T0" fmla="*/ 81 w 94"/>
                  <a:gd name="T1" fmla="*/ 84 h 107"/>
                  <a:gd name="T2" fmla="*/ 92 w 94"/>
                  <a:gd name="T3" fmla="*/ 100 h 107"/>
                  <a:gd name="T4" fmla="*/ 50 w 94"/>
                  <a:gd name="T5" fmla="*/ 86 h 107"/>
                  <a:gd name="T6" fmla="*/ 0 w 94"/>
                  <a:gd name="T7" fmla="*/ 9 h 107"/>
                  <a:gd name="T8" fmla="*/ 26 w 94"/>
                  <a:gd name="T9" fmla="*/ 14 h 107"/>
                  <a:gd name="T10" fmla="*/ 81 w 94"/>
                  <a:gd name="T11" fmla="*/ 84 h 107"/>
                </a:gdLst>
                <a:ahLst/>
                <a:cxnLst>
                  <a:cxn ang="0">
                    <a:pos x="T0" y="T1"/>
                  </a:cxn>
                  <a:cxn ang="0">
                    <a:pos x="T2" y="T3"/>
                  </a:cxn>
                  <a:cxn ang="0">
                    <a:pos x="T4" y="T5"/>
                  </a:cxn>
                  <a:cxn ang="0">
                    <a:pos x="T6" y="T7"/>
                  </a:cxn>
                  <a:cxn ang="0">
                    <a:pos x="T8" y="T9"/>
                  </a:cxn>
                  <a:cxn ang="0">
                    <a:pos x="T10" y="T11"/>
                  </a:cxn>
                </a:cxnLst>
                <a:rect l="0" t="0" r="r" b="b"/>
                <a:pathLst>
                  <a:path w="94" h="107">
                    <a:moveTo>
                      <a:pt x="81" y="84"/>
                    </a:moveTo>
                    <a:cubicBezTo>
                      <a:pt x="85" y="88"/>
                      <a:pt x="94" y="93"/>
                      <a:pt x="92" y="100"/>
                    </a:cubicBezTo>
                    <a:cubicBezTo>
                      <a:pt x="77" y="107"/>
                      <a:pt x="64" y="89"/>
                      <a:pt x="50" y="86"/>
                    </a:cubicBezTo>
                    <a:cubicBezTo>
                      <a:pt x="27" y="63"/>
                      <a:pt x="10" y="38"/>
                      <a:pt x="0" y="9"/>
                    </a:cubicBezTo>
                    <a:cubicBezTo>
                      <a:pt x="9" y="0"/>
                      <a:pt x="18" y="11"/>
                      <a:pt x="26" y="14"/>
                    </a:cubicBezTo>
                    <a:cubicBezTo>
                      <a:pt x="48" y="32"/>
                      <a:pt x="69" y="56"/>
                      <a:pt x="81"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5" name="Freeform 186"/>
              <p:cNvSpPr>
                <a:spLocks/>
              </p:cNvSpPr>
              <p:nvPr userDrawn="1"/>
            </p:nvSpPr>
            <p:spPr bwMode="auto">
              <a:xfrm>
                <a:off x="5675" y="965"/>
                <a:ext cx="107" cy="95"/>
              </a:xfrm>
              <a:custGeom>
                <a:avLst/>
                <a:gdLst>
                  <a:gd name="T0" fmla="*/ 42 w 45"/>
                  <a:gd name="T1" fmla="*/ 9 h 40"/>
                  <a:gd name="T2" fmla="*/ 40 w 45"/>
                  <a:gd name="T3" fmla="*/ 30 h 40"/>
                  <a:gd name="T4" fmla="*/ 13 w 45"/>
                  <a:gd name="T5" fmla="*/ 36 h 40"/>
                  <a:gd name="T6" fmla="*/ 6 w 45"/>
                  <a:gd name="T7" fmla="*/ 14 h 40"/>
                  <a:gd name="T8" fmla="*/ 24 w 45"/>
                  <a:gd name="T9" fmla="*/ 1 h 40"/>
                  <a:gd name="T10" fmla="*/ 42 w 45"/>
                  <a:gd name="T11" fmla="*/ 9 h 40"/>
                </a:gdLst>
                <a:ahLst/>
                <a:cxnLst>
                  <a:cxn ang="0">
                    <a:pos x="T0" y="T1"/>
                  </a:cxn>
                  <a:cxn ang="0">
                    <a:pos x="T2" y="T3"/>
                  </a:cxn>
                  <a:cxn ang="0">
                    <a:pos x="T4" y="T5"/>
                  </a:cxn>
                  <a:cxn ang="0">
                    <a:pos x="T6" y="T7"/>
                  </a:cxn>
                  <a:cxn ang="0">
                    <a:pos x="T8" y="T9"/>
                  </a:cxn>
                  <a:cxn ang="0">
                    <a:pos x="T10" y="T11"/>
                  </a:cxn>
                </a:cxnLst>
                <a:rect l="0" t="0" r="r" b="b"/>
                <a:pathLst>
                  <a:path w="45" h="40">
                    <a:moveTo>
                      <a:pt x="42" y="9"/>
                    </a:moveTo>
                    <a:cubicBezTo>
                      <a:pt x="45" y="16"/>
                      <a:pt x="44" y="23"/>
                      <a:pt x="40" y="30"/>
                    </a:cubicBezTo>
                    <a:cubicBezTo>
                      <a:pt x="34" y="40"/>
                      <a:pt x="22" y="38"/>
                      <a:pt x="13" y="36"/>
                    </a:cubicBezTo>
                    <a:cubicBezTo>
                      <a:pt x="9" y="30"/>
                      <a:pt x="0" y="22"/>
                      <a:pt x="6" y="14"/>
                    </a:cubicBezTo>
                    <a:cubicBezTo>
                      <a:pt x="9" y="6"/>
                      <a:pt x="17" y="4"/>
                      <a:pt x="24" y="1"/>
                    </a:cubicBezTo>
                    <a:cubicBezTo>
                      <a:pt x="31" y="0"/>
                      <a:pt x="35" y="6"/>
                      <a:pt x="4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6" name="Freeform 187"/>
              <p:cNvSpPr>
                <a:spLocks/>
              </p:cNvSpPr>
              <p:nvPr userDrawn="1"/>
            </p:nvSpPr>
            <p:spPr bwMode="auto">
              <a:xfrm>
                <a:off x="862" y="1024"/>
                <a:ext cx="90" cy="83"/>
              </a:xfrm>
              <a:custGeom>
                <a:avLst/>
                <a:gdLst>
                  <a:gd name="T0" fmla="*/ 35 w 38"/>
                  <a:gd name="T1" fmla="*/ 9 h 35"/>
                  <a:gd name="T2" fmla="*/ 28 w 38"/>
                  <a:gd name="T3" fmla="*/ 33 h 35"/>
                  <a:gd name="T4" fmla="*/ 5 w 38"/>
                  <a:gd name="T5" fmla="*/ 21 h 35"/>
                  <a:gd name="T6" fmla="*/ 17 w 38"/>
                  <a:gd name="T7" fmla="*/ 2 h 35"/>
                  <a:gd name="T8" fmla="*/ 35 w 38"/>
                  <a:gd name="T9" fmla="*/ 9 h 35"/>
                </a:gdLst>
                <a:ahLst/>
                <a:cxnLst>
                  <a:cxn ang="0">
                    <a:pos x="T0" y="T1"/>
                  </a:cxn>
                  <a:cxn ang="0">
                    <a:pos x="T2" y="T3"/>
                  </a:cxn>
                  <a:cxn ang="0">
                    <a:pos x="T4" y="T5"/>
                  </a:cxn>
                  <a:cxn ang="0">
                    <a:pos x="T6" y="T7"/>
                  </a:cxn>
                  <a:cxn ang="0">
                    <a:pos x="T8" y="T9"/>
                  </a:cxn>
                </a:cxnLst>
                <a:rect l="0" t="0" r="r" b="b"/>
                <a:pathLst>
                  <a:path w="38" h="35">
                    <a:moveTo>
                      <a:pt x="35" y="9"/>
                    </a:moveTo>
                    <a:cubicBezTo>
                      <a:pt x="36" y="17"/>
                      <a:pt x="38" y="28"/>
                      <a:pt x="28" y="33"/>
                    </a:cubicBezTo>
                    <a:cubicBezTo>
                      <a:pt x="20" y="35"/>
                      <a:pt x="8" y="32"/>
                      <a:pt x="5" y="21"/>
                    </a:cubicBezTo>
                    <a:cubicBezTo>
                      <a:pt x="0" y="10"/>
                      <a:pt x="11" y="8"/>
                      <a:pt x="17" y="2"/>
                    </a:cubicBezTo>
                    <a:cubicBezTo>
                      <a:pt x="24" y="0"/>
                      <a:pt x="29" y="4"/>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7" name="Freeform 188"/>
              <p:cNvSpPr>
                <a:spLocks/>
              </p:cNvSpPr>
              <p:nvPr userDrawn="1"/>
            </p:nvSpPr>
            <p:spPr bwMode="auto">
              <a:xfrm>
                <a:off x="5068" y="1076"/>
                <a:ext cx="199" cy="324"/>
              </a:xfrm>
              <a:custGeom>
                <a:avLst/>
                <a:gdLst>
                  <a:gd name="T0" fmla="*/ 54 w 84"/>
                  <a:gd name="T1" fmla="*/ 50 h 137"/>
                  <a:gd name="T2" fmla="*/ 79 w 84"/>
                  <a:gd name="T3" fmla="*/ 118 h 137"/>
                  <a:gd name="T4" fmla="*/ 78 w 84"/>
                  <a:gd name="T5" fmla="*/ 137 h 137"/>
                  <a:gd name="T6" fmla="*/ 74 w 84"/>
                  <a:gd name="T7" fmla="*/ 137 h 137"/>
                  <a:gd name="T8" fmla="*/ 5 w 84"/>
                  <a:gd name="T9" fmla="*/ 19 h 137"/>
                  <a:gd name="T10" fmla="*/ 1 w 84"/>
                  <a:gd name="T11" fmla="*/ 9 h 137"/>
                  <a:gd name="T12" fmla="*/ 27 w 84"/>
                  <a:gd name="T13" fmla="*/ 21 h 137"/>
                  <a:gd name="T14" fmla="*/ 54 w 84"/>
                  <a:gd name="T15" fmla="*/ 5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37">
                    <a:moveTo>
                      <a:pt x="54" y="50"/>
                    </a:moveTo>
                    <a:cubicBezTo>
                      <a:pt x="68" y="69"/>
                      <a:pt x="77" y="93"/>
                      <a:pt x="79" y="118"/>
                    </a:cubicBezTo>
                    <a:cubicBezTo>
                      <a:pt x="76" y="125"/>
                      <a:pt x="84" y="132"/>
                      <a:pt x="78" y="137"/>
                    </a:cubicBezTo>
                    <a:cubicBezTo>
                      <a:pt x="74" y="137"/>
                      <a:pt x="74" y="137"/>
                      <a:pt x="74" y="137"/>
                    </a:cubicBezTo>
                    <a:cubicBezTo>
                      <a:pt x="31" y="106"/>
                      <a:pt x="22" y="62"/>
                      <a:pt x="5" y="19"/>
                    </a:cubicBezTo>
                    <a:cubicBezTo>
                      <a:pt x="1" y="17"/>
                      <a:pt x="0" y="13"/>
                      <a:pt x="1" y="9"/>
                    </a:cubicBezTo>
                    <a:cubicBezTo>
                      <a:pt x="11" y="0"/>
                      <a:pt x="18" y="18"/>
                      <a:pt x="27" y="21"/>
                    </a:cubicBezTo>
                    <a:cubicBezTo>
                      <a:pt x="54" y="50"/>
                      <a:pt x="54" y="50"/>
                      <a:pt x="54"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8" name="Freeform 189"/>
              <p:cNvSpPr>
                <a:spLocks/>
              </p:cNvSpPr>
              <p:nvPr userDrawn="1"/>
            </p:nvSpPr>
            <p:spPr bwMode="auto">
              <a:xfrm>
                <a:off x="916" y="1088"/>
                <a:ext cx="327" cy="135"/>
              </a:xfrm>
              <a:custGeom>
                <a:avLst/>
                <a:gdLst>
                  <a:gd name="T0" fmla="*/ 137 w 138"/>
                  <a:gd name="T1" fmla="*/ 12 h 57"/>
                  <a:gd name="T2" fmla="*/ 138 w 138"/>
                  <a:gd name="T3" fmla="*/ 14 h 57"/>
                  <a:gd name="T4" fmla="*/ 1 w 138"/>
                  <a:gd name="T5" fmla="*/ 31 h 57"/>
                  <a:gd name="T6" fmla="*/ 6 w 138"/>
                  <a:gd name="T7" fmla="*/ 23 h 57"/>
                  <a:gd name="T8" fmla="*/ 91 w 138"/>
                  <a:gd name="T9" fmla="*/ 4 h 57"/>
                  <a:gd name="T10" fmla="*/ 137 w 138"/>
                  <a:gd name="T11" fmla="*/ 12 h 57"/>
                </a:gdLst>
                <a:ahLst/>
                <a:cxnLst>
                  <a:cxn ang="0">
                    <a:pos x="T0" y="T1"/>
                  </a:cxn>
                  <a:cxn ang="0">
                    <a:pos x="T2" y="T3"/>
                  </a:cxn>
                  <a:cxn ang="0">
                    <a:pos x="T4" y="T5"/>
                  </a:cxn>
                  <a:cxn ang="0">
                    <a:pos x="T6" y="T7"/>
                  </a:cxn>
                  <a:cxn ang="0">
                    <a:pos x="T8" y="T9"/>
                  </a:cxn>
                  <a:cxn ang="0">
                    <a:pos x="T10" y="T11"/>
                  </a:cxn>
                </a:cxnLst>
                <a:rect l="0" t="0" r="r" b="b"/>
                <a:pathLst>
                  <a:path w="138" h="57">
                    <a:moveTo>
                      <a:pt x="137" y="12"/>
                    </a:moveTo>
                    <a:cubicBezTo>
                      <a:pt x="136" y="13"/>
                      <a:pt x="137" y="14"/>
                      <a:pt x="138" y="14"/>
                    </a:cubicBezTo>
                    <a:cubicBezTo>
                      <a:pt x="99" y="41"/>
                      <a:pt x="45" y="57"/>
                      <a:pt x="1" y="31"/>
                    </a:cubicBezTo>
                    <a:cubicBezTo>
                      <a:pt x="0" y="28"/>
                      <a:pt x="2" y="23"/>
                      <a:pt x="6" y="23"/>
                    </a:cubicBezTo>
                    <a:cubicBezTo>
                      <a:pt x="34" y="14"/>
                      <a:pt x="61" y="0"/>
                      <a:pt x="91" y="4"/>
                    </a:cubicBezTo>
                    <a:cubicBezTo>
                      <a:pt x="137" y="12"/>
                      <a:pt x="137" y="12"/>
                      <a:pt x="13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9" name="Freeform 190"/>
              <p:cNvSpPr>
                <a:spLocks/>
              </p:cNvSpPr>
              <p:nvPr userDrawn="1"/>
            </p:nvSpPr>
            <p:spPr bwMode="auto">
              <a:xfrm>
                <a:off x="427" y="1109"/>
                <a:ext cx="296" cy="215"/>
              </a:xfrm>
              <a:custGeom>
                <a:avLst/>
                <a:gdLst>
                  <a:gd name="T0" fmla="*/ 125 w 125"/>
                  <a:gd name="T1" fmla="*/ 8 h 91"/>
                  <a:gd name="T2" fmla="*/ 22 w 125"/>
                  <a:gd name="T3" fmla="*/ 77 h 91"/>
                  <a:gd name="T4" fmla="*/ 0 w 125"/>
                  <a:gd name="T5" fmla="*/ 85 h 91"/>
                  <a:gd name="T6" fmla="*/ 125 w 125"/>
                  <a:gd name="T7" fmla="*/ 0 h 91"/>
                  <a:gd name="T8" fmla="*/ 125 w 125"/>
                  <a:gd name="T9" fmla="*/ 8 h 91"/>
                </a:gdLst>
                <a:ahLst/>
                <a:cxnLst>
                  <a:cxn ang="0">
                    <a:pos x="T0" y="T1"/>
                  </a:cxn>
                  <a:cxn ang="0">
                    <a:pos x="T2" y="T3"/>
                  </a:cxn>
                  <a:cxn ang="0">
                    <a:pos x="T4" y="T5"/>
                  </a:cxn>
                  <a:cxn ang="0">
                    <a:pos x="T6" y="T7"/>
                  </a:cxn>
                  <a:cxn ang="0">
                    <a:pos x="T8" y="T9"/>
                  </a:cxn>
                </a:cxnLst>
                <a:rect l="0" t="0" r="r" b="b"/>
                <a:pathLst>
                  <a:path w="125" h="91">
                    <a:moveTo>
                      <a:pt x="125" y="8"/>
                    </a:moveTo>
                    <a:cubicBezTo>
                      <a:pt x="92" y="28"/>
                      <a:pt x="62" y="68"/>
                      <a:pt x="22" y="77"/>
                    </a:cubicBezTo>
                    <a:cubicBezTo>
                      <a:pt x="14" y="80"/>
                      <a:pt x="10" y="91"/>
                      <a:pt x="0" y="85"/>
                    </a:cubicBezTo>
                    <a:cubicBezTo>
                      <a:pt x="17" y="33"/>
                      <a:pt x="74" y="5"/>
                      <a:pt x="125" y="0"/>
                    </a:cubicBezTo>
                    <a:cubicBezTo>
                      <a:pt x="125" y="8"/>
                      <a:pt x="125" y="8"/>
                      <a:pt x="12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0" name="Freeform 191"/>
              <p:cNvSpPr>
                <a:spLocks/>
              </p:cNvSpPr>
              <p:nvPr userDrawn="1"/>
            </p:nvSpPr>
            <p:spPr bwMode="auto">
              <a:xfrm>
                <a:off x="4981" y="1209"/>
                <a:ext cx="87" cy="80"/>
              </a:xfrm>
              <a:custGeom>
                <a:avLst/>
                <a:gdLst>
                  <a:gd name="T0" fmla="*/ 35 w 37"/>
                  <a:gd name="T1" fmla="*/ 9 h 34"/>
                  <a:gd name="T2" fmla="*/ 27 w 37"/>
                  <a:gd name="T3" fmla="*/ 30 h 34"/>
                  <a:gd name="T4" fmla="*/ 9 w 37"/>
                  <a:gd name="T5" fmla="*/ 30 h 34"/>
                  <a:gd name="T6" fmla="*/ 0 w 37"/>
                  <a:gd name="T7" fmla="*/ 10 h 34"/>
                  <a:gd name="T8" fmla="*/ 14 w 37"/>
                  <a:gd name="T9" fmla="*/ 0 h 34"/>
                  <a:gd name="T10" fmla="*/ 35 w 37"/>
                  <a:gd name="T11" fmla="*/ 9 h 34"/>
                </a:gdLst>
                <a:ahLst/>
                <a:cxnLst>
                  <a:cxn ang="0">
                    <a:pos x="T0" y="T1"/>
                  </a:cxn>
                  <a:cxn ang="0">
                    <a:pos x="T2" y="T3"/>
                  </a:cxn>
                  <a:cxn ang="0">
                    <a:pos x="T4" y="T5"/>
                  </a:cxn>
                  <a:cxn ang="0">
                    <a:pos x="T6" y="T7"/>
                  </a:cxn>
                  <a:cxn ang="0">
                    <a:pos x="T8" y="T9"/>
                  </a:cxn>
                  <a:cxn ang="0">
                    <a:pos x="T10" y="T11"/>
                  </a:cxn>
                </a:cxnLst>
                <a:rect l="0" t="0" r="r" b="b"/>
                <a:pathLst>
                  <a:path w="37" h="34">
                    <a:moveTo>
                      <a:pt x="35" y="9"/>
                    </a:moveTo>
                    <a:cubicBezTo>
                      <a:pt x="37" y="17"/>
                      <a:pt x="35" y="28"/>
                      <a:pt x="27" y="30"/>
                    </a:cubicBezTo>
                    <a:cubicBezTo>
                      <a:pt x="22" y="34"/>
                      <a:pt x="13" y="34"/>
                      <a:pt x="9" y="30"/>
                    </a:cubicBezTo>
                    <a:cubicBezTo>
                      <a:pt x="0" y="26"/>
                      <a:pt x="0" y="17"/>
                      <a:pt x="0" y="10"/>
                    </a:cubicBezTo>
                    <a:cubicBezTo>
                      <a:pt x="3" y="3"/>
                      <a:pt x="10" y="2"/>
                      <a:pt x="14" y="0"/>
                    </a:cubicBezTo>
                    <a:cubicBezTo>
                      <a:pt x="23" y="2"/>
                      <a:pt x="30" y="2"/>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1" name="Freeform 192"/>
              <p:cNvSpPr>
                <a:spLocks/>
              </p:cNvSpPr>
              <p:nvPr userDrawn="1"/>
            </p:nvSpPr>
            <p:spPr bwMode="auto">
              <a:xfrm>
                <a:off x="4577" y="1218"/>
                <a:ext cx="297" cy="111"/>
              </a:xfrm>
              <a:custGeom>
                <a:avLst/>
                <a:gdLst>
                  <a:gd name="T0" fmla="*/ 126 w 126"/>
                  <a:gd name="T1" fmla="*/ 10 h 47"/>
                  <a:gd name="T2" fmla="*/ 91 w 126"/>
                  <a:gd name="T3" fmla="*/ 35 h 47"/>
                  <a:gd name="T4" fmla="*/ 0 w 126"/>
                  <a:gd name="T5" fmla="*/ 24 h 47"/>
                  <a:gd name="T6" fmla="*/ 16 w 126"/>
                  <a:gd name="T7" fmla="*/ 14 h 47"/>
                  <a:gd name="T8" fmla="*/ 113 w 126"/>
                  <a:gd name="T9" fmla="*/ 9 h 47"/>
                  <a:gd name="T10" fmla="*/ 126 w 126"/>
                  <a:gd name="T11" fmla="*/ 10 h 47"/>
                </a:gdLst>
                <a:ahLst/>
                <a:cxnLst>
                  <a:cxn ang="0">
                    <a:pos x="T0" y="T1"/>
                  </a:cxn>
                  <a:cxn ang="0">
                    <a:pos x="T2" y="T3"/>
                  </a:cxn>
                  <a:cxn ang="0">
                    <a:pos x="T4" y="T5"/>
                  </a:cxn>
                  <a:cxn ang="0">
                    <a:pos x="T6" y="T7"/>
                  </a:cxn>
                  <a:cxn ang="0">
                    <a:pos x="T8" y="T9"/>
                  </a:cxn>
                  <a:cxn ang="0">
                    <a:pos x="T10" y="T11"/>
                  </a:cxn>
                </a:cxnLst>
                <a:rect l="0" t="0" r="r" b="b"/>
                <a:pathLst>
                  <a:path w="126" h="47">
                    <a:moveTo>
                      <a:pt x="126" y="10"/>
                    </a:moveTo>
                    <a:cubicBezTo>
                      <a:pt x="120" y="24"/>
                      <a:pt x="104" y="31"/>
                      <a:pt x="91" y="35"/>
                    </a:cubicBezTo>
                    <a:cubicBezTo>
                      <a:pt x="59" y="47"/>
                      <a:pt x="29" y="31"/>
                      <a:pt x="0" y="24"/>
                    </a:cubicBezTo>
                    <a:cubicBezTo>
                      <a:pt x="1" y="16"/>
                      <a:pt x="11" y="19"/>
                      <a:pt x="16" y="14"/>
                    </a:cubicBezTo>
                    <a:cubicBezTo>
                      <a:pt x="47" y="7"/>
                      <a:pt x="80" y="0"/>
                      <a:pt x="113" y="9"/>
                    </a:cubicBezTo>
                    <a:cubicBezTo>
                      <a:pt x="116" y="7"/>
                      <a:pt x="123" y="6"/>
                      <a:pt x="12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2" name="Freeform 193"/>
              <p:cNvSpPr>
                <a:spLocks/>
              </p:cNvSpPr>
              <p:nvPr userDrawn="1"/>
            </p:nvSpPr>
            <p:spPr bwMode="auto">
              <a:xfrm>
                <a:off x="628" y="1270"/>
                <a:ext cx="95" cy="80"/>
              </a:xfrm>
              <a:custGeom>
                <a:avLst/>
                <a:gdLst>
                  <a:gd name="T0" fmla="*/ 40 w 40"/>
                  <a:gd name="T1" fmla="*/ 16 h 34"/>
                  <a:gd name="T2" fmla="*/ 28 w 40"/>
                  <a:gd name="T3" fmla="*/ 32 h 34"/>
                  <a:gd name="T4" fmla="*/ 9 w 40"/>
                  <a:gd name="T5" fmla="*/ 28 h 34"/>
                  <a:gd name="T6" fmla="*/ 5 w 40"/>
                  <a:gd name="T7" fmla="*/ 10 h 34"/>
                  <a:gd name="T8" fmla="*/ 21 w 40"/>
                  <a:gd name="T9" fmla="*/ 0 h 34"/>
                  <a:gd name="T10" fmla="*/ 40 w 40"/>
                  <a:gd name="T11" fmla="*/ 16 h 34"/>
                </a:gdLst>
                <a:ahLst/>
                <a:cxnLst>
                  <a:cxn ang="0">
                    <a:pos x="T0" y="T1"/>
                  </a:cxn>
                  <a:cxn ang="0">
                    <a:pos x="T2" y="T3"/>
                  </a:cxn>
                  <a:cxn ang="0">
                    <a:pos x="T4" y="T5"/>
                  </a:cxn>
                  <a:cxn ang="0">
                    <a:pos x="T6" y="T7"/>
                  </a:cxn>
                  <a:cxn ang="0">
                    <a:pos x="T8" y="T9"/>
                  </a:cxn>
                  <a:cxn ang="0">
                    <a:pos x="T10" y="T11"/>
                  </a:cxn>
                </a:cxnLst>
                <a:rect l="0" t="0" r="r" b="b"/>
                <a:pathLst>
                  <a:path w="40" h="34">
                    <a:moveTo>
                      <a:pt x="40" y="16"/>
                    </a:moveTo>
                    <a:cubicBezTo>
                      <a:pt x="37" y="20"/>
                      <a:pt x="36" y="29"/>
                      <a:pt x="28" y="32"/>
                    </a:cubicBezTo>
                    <a:cubicBezTo>
                      <a:pt x="22" y="34"/>
                      <a:pt x="15" y="32"/>
                      <a:pt x="9" y="28"/>
                    </a:cubicBezTo>
                    <a:cubicBezTo>
                      <a:pt x="7" y="22"/>
                      <a:pt x="0" y="17"/>
                      <a:pt x="5" y="10"/>
                    </a:cubicBezTo>
                    <a:cubicBezTo>
                      <a:pt x="7" y="4"/>
                      <a:pt x="15" y="2"/>
                      <a:pt x="21" y="0"/>
                    </a:cubicBezTo>
                    <a:cubicBezTo>
                      <a:pt x="30" y="1"/>
                      <a:pt x="38" y="6"/>
                      <a:pt x="4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3" name="Freeform 194"/>
              <p:cNvSpPr>
                <a:spLocks/>
              </p:cNvSpPr>
              <p:nvPr userDrawn="1"/>
            </p:nvSpPr>
            <p:spPr bwMode="auto">
              <a:xfrm>
                <a:off x="765" y="1287"/>
                <a:ext cx="90" cy="89"/>
              </a:xfrm>
              <a:custGeom>
                <a:avLst/>
                <a:gdLst>
                  <a:gd name="T0" fmla="*/ 38 w 38"/>
                  <a:gd name="T1" fmla="*/ 18 h 38"/>
                  <a:gd name="T2" fmla="*/ 25 w 38"/>
                  <a:gd name="T3" fmla="*/ 36 h 38"/>
                  <a:gd name="T4" fmla="*/ 6 w 38"/>
                  <a:gd name="T5" fmla="*/ 29 h 38"/>
                  <a:gd name="T6" fmla="*/ 3 w 38"/>
                  <a:gd name="T7" fmla="*/ 10 h 38"/>
                  <a:gd name="T8" fmla="*/ 16 w 38"/>
                  <a:gd name="T9" fmla="*/ 1 h 38"/>
                  <a:gd name="T10" fmla="*/ 38 w 38"/>
                  <a:gd name="T11" fmla="*/ 18 h 38"/>
                </a:gdLst>
                <a:ahLst/>
                <a:cxnLst>
                  <a:cxn ang="0">
                    <a:pos x="T0" y="T1"/>
                  </a:cxn>
                  <a:cxn ang="0">
                    <a:pos x="T2" y="T3"/>
                  </a:cxn>
                  <a:cxn ang="0">
                    <a:pos x="T4" y="T5"/>
                  </a:cxn>
                  <a:cxn ang="0">
                    <a:pos x="T6" y="T7"/>
                  </a:cxn>
                  <a:cxn ang="0">
                    <a:pos x="T8" y="T9"/>
                  </a:cxn>
                  <a:cxn ang="0">
                    <a:pos x="T10" y="T11"/>
                  </a:cxn>
                </a:cxnLst>
                <a:rect l="0" t="0" r="r" b="b"/>
                <a:pathLst>
                  <a:path w="38" h="38">
                    <a:moveTo>
                      <a:pt x="38" y="18"/>
                    </a:moveTo>
                    <a:cubicBezTo>
                      <a:pt x="36" y="24"/>
                      <a:pt x="33" y="32"/>
                      <a:pt x="25" y="36"/>
                    </a:cubicBezTo>
                    <a:cubicBezTo>
                      <a:pt x="17" y="38"/>
                      <a:pt x="12" y="34"/>
                      <a:pt x="6" y="29"/>
                    </a:cubicBezTo>
                    <a:cubicBezTo>
                      <a:pt x="3" y="24"/>
                      <a:pt x="0" y="17"/>
                      <a:pt x="3" y="10"/>
                    </a:cubicBezTo>
                    <a:cubicBezTo>
                      <a:pt x="5" y="5"/>
                      <a:pt x="12" y="4"/>
                      <a:pt x="16" y="1"/>
                    </a:cubicBezTo>
                    <a:cubicBezTo>
                      <a:pt x="26" y="0"/>
                      <a:pt x="35" y="10"/>
                      <a:pt x="38"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4" name="Freeform 195"/>
              <p:cNvSpPr>
                <a:spLocks/>
              </p:cNvSpPr>
              <p:nvPr userDrawn="1"/>
            </p:nvSpPr>
            <p:spPr bwMode="auto">
              <a:xfrm>
                <a:off x="4912" y="1306"/>
                <a:ext cx="109" cy="108"/>
              </a:xfrm>
              <a:custGeom>
                <a:avLst/>
                <a:gdLst>
                  <a:gd name="T0" fmla="*/ 45 w 46"/>
                  <a:gd name="T1" fmla="*/ 19 h 46"/>
                  <a:gd name="T2" fmla="*/ 39 w 46"/>
                  <a:gd name="T3" fmla="*/ 38 h 46"/>
                  <a:gd name="T4" fmla="*/ 18 w 46"/>
                  <a:gd name="T5" fmla="*/ 42 h 46"/>
                  <a:gd name="T6" fmla="*/ 6 w 46"/>
                  <a:gd name="T7" fmla="*/ 28 h 46"/>
                  <a:gd name="T8" fmla="*/ 13 w 46"/>
                  <a:gd name="T9" fmla="*/ 9 h 46"/>
                  <a:gd name="T10" fmla="*/ 45 w 46"/>
                  <a:gd name="T11" fmla="*/ 19 h 46"/>
                </a:gdLst>
                <a:ahLst/>
                <a:cxnLst>
                  <a:cxn ang="0">
                    <a:pos x="T0" y="T1"/>
                  </a:cxn>
                  <a:cxn ang="0">
                    <a:pos x="T2" y="T3"/>
                  </a:cxn>
                  <a:cxn ang="0">
                    <a:pos x="T4" y="T5"/>
                  </a:cxn>
                  <a:cxn ang="0">
                    <a:pos x="T6" y="T7"/>
                  </a:cxn>
                  <a:cxn ang="0">
                    <a:pos x="T8" y="T9"/>
                  </a:cxn>
                  <a:cxn ang="0">
                    <a:pos x="T10" y="T11"/>
                  </a:cxn>
                </a:cxnLst>
                <a:rect l="0" t="0" r="r" b="b"/>
                <a:pathLst>
                  <a:path w="46" h="46">
                    <a:moveTo>
                      <a:pt x="45" y="19"/>
                    </a:moveTo>
                    <a:cubicBezTo>
                      <a:pt x="46" y="27"/>
                      <a:pt x="42" y="32"/>
                      <a:pt x="39" y="38"/>
                    </a:cubicBezTo>
                    <a:cubicBezTo>
                      <a:pt x="34" y="45"/>
                      <a:pt x="24" y="46"/>
                      <a:pt x="18" y="42"/>
                    </a:cubicBezTo>
                    <a:cubicBezTo>
                      <a:pt x="11" y="41"/>
                      <a:pt x="9" y="33"/>
                      <a:pt x="6" y="28"/>
                    </a:cubicBezTo>
                    <a:cubicBezTo>
                      <a:pt x="0" y="20"/>
                      <a:pt x="10" y="16"/>
                      <a:pt x="13" y="9"/>
                    </a:cubicBezTo>
                    <a:cubicBezTo>
                      <a:pt x="23" y="0"/>
                      <a:pt x="41" y="5"/>
                      <a:pt x="4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5" name="Freeform 196"/>
              <p:cNvSpPr>
                <a:spLocks/>
              </p:cNvSpPr>
              <p:nvPr userDrawn="1"/>
            </p:nvSpPr>
            <p:spPr bwMode="auto">
              <a:xfrm>
                <a:off x="5037" y="1322"/>
                <a:ext cx="90" cy="99"/>
              </a:xfrm>
              <a:custGeom>
                <a:avLst/>
                <a:gdLst>
                  <a:gd name="T0" fmla="*/ 35 w 38"/>
                  <a:gd name="T1" fmla="*/ 11 h 42"/>
                  <a:gd name="T2" fmla="*/ 37 w 38"/>
                  <a:gd name="T3" fmla="*/ 24 h 42"/>
                  <a:gd name="T4" fmla="*/ 15 w 38"/>
                  <a:gd name="T5" fmla="*/ 37 h 42"/>
                  <a:gd name="T6" fmla="*/ 4 w 38"/>
                  <a:gd name="T7" fmla="*/ 29 h 42"/>
                  <a:gd name="T8" fmla="*/ 15 w 38"/>
                  <a:gd name="T9" fmla="*/ 3 h 42"/>
                  <a:gd name="T10" fmla="*/ 35 w 38"/>
                  <a:gd name="T11" fmla="*/ 11 h 42"/>
                </a:gdLst>
                <a:ahLst/>
                <a:cxnLst>
                  <a:cxn ang="0">
                    <a:pos x="T0" y="T1"/>
                  </a:cxn>
                  <a:cxn ang="0">
                    <a:pos x="T2" y="T3"/>
                  </a:cxn>
                  <a:cxn ang="0">
                    <a:pos x="T4" y="T5"/>
                  </a:cxn>
                  <a:cxn ang="0">
                    <a:pos x="T6" y="T7"/>
                  </a:cxn>
                  <a:cxn ang="0">
                    <a:pos x="T8" y="T9"/>
                  </a:cxn>
                  <a:cxn ang="0">
                    <a:pos x="T10" y="T11"/>
                  </a:cxn>
                </a:cxnLst>
                <a:rect l="0" t="0" r="r" b="b"/>
                <a:pathLst>
                  <a:path w="38" h="42">
                    <a:moveTo>
                      <a:pt x="35" y="11"/>
                    </a:moveTo>
                    <a:cubicBezTo>
                      <a:pt x="36" y="15"/>
                      <a:pt x="38" y="20"/>
                      <a:pt x="37" y="24"/>
                    </a:cubicBezTo>
                    <a:cubicBezTo>
                      <a:pt x="31" y="29"/>
                      <a:pt x="27" y="42"/>
                      <a:pt x="15" y="37"/>
                    </a:cubicBezTo>
                    <a:cubicBezTo>
                      <a:pt x="10" y="39"/>
                      <a:pt x="7" y="31"/>
                      <a:pt x="4" y="29"/>
                    </a:cubicBezTo>
                    <a:cubicBezTo>
                      <a:pt x="0" y="19"/>
                      <a:pt x="3" y="5"/>
                      <a:pt x="15" y="3"/>
                    </a:cubicBezTo>
                    <a:cubicBezTo>
                      <a:pt x="24" y="0"/>
                      <a:pt x="30" y="8"/>
                      <a:pt x="3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6" name="Freeform 197"/>
              <p:cNvSpPr>
                <a:spLocks/>
              </p:cNvSpPr>
              <p:nvPr userDrawn="1"/>
            </p:nvSpPr>
            <p:spPr bwMode="auto">
              <a:xfrm>
                <a:off x="683" y="1381"/>
                <a:ext cx="96" cy="99"/>
              </a:xfrm>
              <a:custGeom>
                <a:avLst/>
                <a:gdLst>
                  <a:gd name="T0" fmla="*/ 39 w 41"/>
                  <a:gd name="T1" fmla="*/ 14 h 42"/>
                  <a:gd name="T2" fmla="*/ 29 w 41"/>
                  <a:gd name="T3" fmla="*/ 40 h 42"/>
                  <a:gd name="T4" fmla="*/ 1 w 41"/>
                  <a:gd name="T5" fmla="*/ 29 h 42"/>
                  <a:gd name="T6" fmla="*/ 13 w 41"/>
                  <a:gd name="T7" fmla="*/ 1 h 42"/>
                  <a:gd name="T8" fmla="*/ 39 w 41"/>
                  <a:gd name="T9" fmla="*/ 14 h 42"/>
                </a:gdLst>
                <a:ahLst/>
                <a:cxnLst>
                  <a:cxn ang="0">
                    <a:pos x="T0" y="T1"/>
                  </a:cxn>
                  <a:cxn ang="0">
                    <a:pos x="T2" y="T3"/>
                  </a:cxn>
                  <a:cxn ang="0">
                    <a:pos x="T4" y="T5"/>
                  </a:cxn>
                  <a:cxn ang="0">
                    <a:pos x="T6" y="T7"/>
                  </a:cxn>
                  <a:cxn ang="0">
                    <a:pos x="T8" y="T9"/>
                  </a:cxn>
                </a:cxnLst>
                <a:rect l="0" t="0" r="r" b="b"/>
                <a:pathLst>
                  <a:path w="41" h="42">
                    <a:moveTo>
                      <a:pt x="39" y="14"/>
                    </a:moveTo>
                    <a:cubicBezTo>
                      <a:pt x="41" y="24"/>
                      <a:pt x="37" y="34"/>
                      <a:pt x="29" y="40"/>
                    </a:cubicBezTo>
                    <a:cubicBezTo>
                      <a:pt x="19" y="42"/>
                      <a:pt x="5" y="42"/>
                      <a:pt x="1" y="29"/>
                    </a:cubicBezTo>
                    <a:cubicBezTo>
                      <a:pt x="0" y="19"/>
                      <a:pt x="1" y="7"/>
                      <a:pt x="13" y="1"/>
                    </a:cubicBezTo>
                    <a:cubicBezTo>
                      <a:pt x="23" y="0"/>
                      <a:pt x="34" y="2"/>
                      <a:pt x="3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7" name="Freeform 198"/>
              <p:cNvSpPr>
                <a:spLocks/>
              </p:cNvSpPr>
              <p:nvPr userDrawn="1"/>
            </p:nvSpPr>
            <p:spPr bwMode="auto">
              <a:xfrm>
                <a:off x="713" y="1405"/>
                <a:ext cx="192" cy="220"/>
              </a:xfrm>
              <a:custGeom>
                <a:avLst/>
                <a:gdLst>
                  <a:gd name="T0" fmla="*/ 81 w 81"/>
                  <a:gd name="T1" fmla="*/ 0 h 93"/>
                  <a:gd name="T2" fmla="*/ 46 w 81"/>
                  <a:gd name="T3" fmla="*/ 75 h 93"/>
                  <a:gd name="T4" fmla="*/ 0 w 81"/>
                  <a:gd name="T5" fmla="*/ 83 h 93"/>
                  <a:gd name="T6" fmla="*/ 0 w 81"/>
                  <a:gd name="T7" fmla="*/ 78 h 93"/>
                  <a:gd name="T8" fmla="*/ 81 w 81"/>
                  <a:gd name="T9" fmla="*/ 0 h 93"/>
                </a:gdLst>
                <a:ahLst/>
                <a:cxnLst>
                  <a:cxn ang="0">
                    <a:pos x="T0" y="T1"/>
                  </a:cxn>
                  <a:cxn ang="0">
                    <a:pos x="T2" y="T3"/>
                  </a:cxn>
                  <a:cxn ang="0">
                    <a:pos x="T4" y="T5"/>
                  </a:cxn>
                  <a:cxn ang="0">
                    <a:pos x="T6" y="T7"/>
                  </a:cxn>
                  <a:cxn ang="0">
                    <a:pos x="T8" y="T9"/>
                  </a:cxn>
                </a:cxnLst>
                <a:rect l="0" t="0" r="r" b="b"/>
                <a:pathLst>
                  <a:path w="81" h="93">
                    <a:moveTo>
                      <a:pt x="81" y="0"/>
                    </a:moveTo>
                    <a:cubicBezTo>
                      <a:pt x="79" y="27"/>
                      <a:pt x="73" y="60"/>
                      <a:pt x="46" y="75"/>
                    </a:cubicBezTo>
                    <a:cubicBezTo>
                      <a:pt x="31" y="78"/>
                      <a:pt x="15" y="93"/>
                      <a:pt x="0" y="83"/>
                    </a:cubicBezTo>
                    <a:cubicBezTo>
                      <a:pt x="0" y="78"/>
                      <a:pt x="0" y="78"/>
                      <a:pt x="0" y="78"/>
                    </a:cubicBezTo>
                    <a:cubicBezTo>
                      <a:pt x="20" y="49"/>
                      <a:pt x="57" y="27"/>
                      <a:pt x="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8" name="Freeform 199"/>
              <p:cNvSpPr>
                <a:spLocks/>
              </p:cNvSpPr>
              <p:nvPr userDrawn="1"/>
            </p:nvSpPr>
            <p:spPr bwMode="auto">
              <a:xfrm>
                <a:off x="4577" y="1421"/>
                <a:ext cx="94" cy="88"/>
              </a:xfrm>
              <a:custGeom>
                <a:avLst/>
                <a:gdLst>
                  <a:gd name="T0" fmla="*/ 37 w 40"/>
                  <a:gd name="T1" fmla="*/ 15 h 37"/>
                  <a:gd name="T2" fmla="*/ 31 w 40"/>
                  <a:gd name="T3" fmla="*/ 30 h 37"/>
                  <a:gd name="T4" fmla="*/ 8 w 40"/>
                  <a:gd name="T5" fmla="*/ 31 h 37"/>
                  <a:gd name="T6" fmla="*/ 3 w 40"/>
                  <a:gd name="T7" fmla="*/ 12 h 37"/>
                  <a:gd name="T8" fmla="*/ 16 w 40"/>
                  <a:gd name="T9" fmla="*/ 1 h 37"/>
                  <a:gd name="T10" fmla="*/ 37 w 40"/>
                  <a:gd name="T11" fmla="*/ 15 h 37"/>
                </a:gdLst>
                <a:ahLst/>
                <a:cxnLst>
                  <a:cxn ang="0">
                    <a:pos x="T0" y="T1"/>
                  </a:cxn>
                  <a:cxn ang="0">
                    <a:pos x="T2" y="T3"/>
                  </a:cxn>
                  <a:cxn ang="0">
                    <a:pos x="T4" y="T5"/>
                  </a:cxn>
                  <a:cxn ang="0">
                    <a:pos x="T6" y="T7"/>
                  </a:cxn>
                  <a:cxn ang="0">
                    <a:pos x="T8" y="T9"/>
                  </a:cxn>
                  <a:cxn ang="0">
                    <a:pos x="T10" y="T11"/>
                  </a:cxn>
                </a:cxnLst>
                <a:rect l="0" t="0" r="r" b="b"/>
                <a:pathLst>
                  <a:path w="40" h="37">
                    <a:moveTo>
                      <a:pt x="37" y="15"/>
                    </a:moveTo>
                    <a:cubicBezTo>
                      <a:pt x="40" y="21"/>
                      <a:pt x="34" y="26"/>
                      <a:pt x="31" y="30"/>
                    </a:cubicBezTo>
                    <a:cubicBezTo>
                      <a:pt x="25" y="37"/>
                      <a:pt x="15" y="34"/>
                      <a:pt x="8" y="31"/>
                    </a:cubicBezTo>
                    <a:cubicBezTo>
                      <a:pt x="1" y="29"/>
                      <a:pt x="0" y="19"/>
                      <a:pt x="3" y="12"/>
                    </a:cubicBezTo>
                    <a:cubicBezTo>
                      <a:pt x="5" y="6"/>
                      <a:pt x="11" y="3"/>
                      <a:pt x="16" y="1"/>
                    </a:cubicBezTo>
                    <a:cubicBezTo>
                      <a:pt x="24" y="0"/>
                      <a:pt x="32" y="8"/>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9" name="Freeform 200"/>
              <p:cNvSpPr>
                <a:spLocks/>
              </p:cNvSpPr>
              <p:nvPr userDrawn="1"/>
            </p:nvSpPr>
            <p:spPr bwMode="auto">
              <a:xfrm>
                <a:off x="1018" y="1433"/>
                <a:ext cx="144" cy="315"/>
              </a:xfrm>
              <a:custGeom>
                <a:avLst/>
                <a:gdLst>
                  <a:gd name="T0" fmla="*/ 48 w 61"/>
                  <a:gd name="T1" fmla="*/ 54 h 133"/>
                  <a:gd name="T2" fmla="*/ 61 w 61"/>
                  <a:gd name="T3" fmla="*/ 131 h 133"/>
                  <a:gd name="T4" fmla="*/ 27 w 61"/>
                  <a:gd name="T5" fmla="*/ 105 h 133"/>
                  <a:gd name="T6" fmla="*/ 0 w 61"/>
                  <a:gd name="T7" fmla="*/ 3 h 133"/>
                  <a:gd name="T8" fmla="*/ 6 w 61"/>
                  <a:gd name="T9" fmla="*/ 1 h 133"/>
                  <a:gd name="T10" fmla="*/ 43 w 61"/>
                  <a:gd name="T11" fmla="*/ 42 h 133"/>
                  <a:gd name="T12" fmla="*/ 48 w 61"/>
                  <a:gd name="T13" fmla="*/ 54 h 133"/>
                </a:gdLst>
                <a:ahLst/>
                <a:cxnLst>
                  <a:cxn ang="0">
                    <a:pos x="T0" y="T1"/>
                  </a:cxn>
                  <a:cxn ang="0">
                    <a:pos x="T2" y="T3"/>
                  </a:cxn>
                  <a:cxn ang="0">
                    <a:pos x="T4" y="T5"/>
                  </a:cxn>
                  <a:cxn ang="0">
                    <a:pos x="T6" y="T7"/>
                  </a:cxn>
                  <a:cxn ang="0">
                    <a:pos x="T8" y="T9"/>
                  </a:cxn>
                  <a:cxn ang="0">
                    <a:pos x="T10" y="T11"/>
                  </a:cxn>
                  <a:cxn ang="0">
                    <a:pos x="T12" y="T13"/>
                  </a:cxn>
                </a:cxnLst>
                <a:rect l="0" t="0" r="r" b="b"/>
                <a:pathLst>
                  <a:path w="61" h="133">
                    <a:moveTo>
                      <a:pt x="48" y="54"/>
                    </a:moveTo>
                    <a:cubicBezTo>
                      <a:pt x="61" y="77"/>
                      <a:pt x="53" y="107"/>
                      <a:pt x="61" y="131"/>
                    </a:cubicBezTo>
                    <a:cubicBezTo>
                      <a:pt x="45" y="133"/>
                      <a:pt x="38" y="114"/>
                      <a:pt x="27" y="105"/>
                    </a:cubicBezTo>
                    <a:cubicBezTo>
                      <a:pt x="6" y="76"/>
                      <a:pt x="9" y="37"/>
                      <a:pt x="0" y="3"/>
                    </a:cubicBezTo>
                    <a:cubicBezTo>
                      <a:pt x="2" y="0"/>
                      <a:pt x="4" y="0"/>
                      <a:pt x="6" y="1"/>
                    </a:cubicBezTo>
                    <a:cubicBezTo>
                      <a:pt x="21" y="11"/>
                      <a:pt x="31" y="29"/>
                      <a:pt x="43" y="42"/>
                    </a:cubicBezTo>
                    <a:cubicBezTo>
                      <a:pt x="41" y="49"/>
                      <a:pt x="49" y="49"/>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0" name="Freeform 201"/>
              <p:cNvSpPr>
                <a:spLocks/>
              </p:cNvSpPr>
              <p:nvPr userDrawn="1"/>
            </p:nvSpPr>
            <p:spPr bwMode="auto">
              <a:xfrm>
                <a:off x="4695" y="1438"/>
                <a:ext cx="83" cy="71"/>
              </a:xfrm>
              <a:custGeom>
                <a:avLst/>
                <a:gdLst>
                  <a:gd name="T0" fmla="*/ 35 w 35"/>
                  <a:gd name="T1" fmla="*/ 16 h 30"/>
                  <a:gd name="T2" fmla="*/ 21 w 35"/>
                  <a:gd name="T3" fmla="*/ 30 h 30"/>
                  <a:gd name="T4" fmla="*/ 3 w 35"/>
                  <a:gd name="T5" fmla="*/ 22 h 30"/>
                  <a:gd name="T6" fmla="*/ 13 w 35"/>
                  <a:gd name="T7" fmla="*/ 4 h 30"/>
                  <a:gd name="T8" fmla="*/ 35 w 35"/>
                  <a:gd name="T9" fmla="*/ 16 h 30"/>
                </a:gdLst>
                <a:ahLst/>
                <a:cxnLst>
                  <a:cxn ang="0">
                    <a:pos x="T0" y="T1"/>
                  </a:cxn>
                  <a:cxn ang="0">
                    <a:pos x="T2" y="T3"/>
                  </a:cxn>
                  <a:cxn ang="0">
                    <a:pos x="T4" y="T5"/>
                  </a:cxn>
                  <a:cxn ang="0">
                    <a:pos x="T6" y="T7"/>
                  </a:cxn>
                  <a:cxn ang="0">
                    <a:pos x="T8" y="T9"/>
                  </a:cxn>
                </a:cxnLst>
                <a:rect l="0" t="0" r="r" b="b"/>
                <a:pathLst>
                  <a:path w="35" h="30">
                    <a:moveTo>
                      <a:pt x="35" y="16"/>
                    </a:moveTo>
                    <a:cubicBezTo>
                      <a:pt x="35" y="23"/>
                      <a:pt x="26" y="25"/>
                      <a:pt x="21" y="30"/>
                    </a:cubicBezTo>
                    <a:cubicBezTo>
                      <a:pt x="14" y="29"/>
                      <a:pt x="9" y="26"/>
                      <a:pt x="3" y="22"/>
                    </a:cubicBezTo>
                    <a:cubicBezTo>
                      <a:pt x="0" y="12"/>
                      <a:pt x="8" y="9"/>
                      <a:pt x="13" y="4"/>
                    </a:cubicBezTo>
                    <a:cubicBezTo>
                      <a:pt x="22" y="0"/>
                      <a:pt x="32" y="5"/>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1" name="Freeform 202"/>
              <p:cNvSpPr>
                <a:spLocks/>
              </p:cNvSpPr>
              <p:nvPr userDrawn="1"/>
            </p:nvSpPr>
            <p:spPr bwMode="auto">
              <a:xfrm>
                <a:off x="4893" y="1476"/>
                <a:ext cx="154" cy="222"/>
              </a:xfrm>
              <a:custGeom>
                <a:avLst/>
                <a:gdLst>
                  <a:gd name="T0" fmla="*/ 65 w 65"/>
                  <a:gd name="T1" fmla="*/ 86 h 94"/>
                  <a:gd name="T2" fmla="*/ 59 w 65"/>
                  <a:gd name="T3" fmla="*/ 93 h 94"/>
                  <a:gd name="T4" fmla="*/ 55 w 65"/>
                  <a:gd name="T5" fmla="*/ 93 h 94"/>
                  <a:gd name="T6" fmla="*/ 3 w 65"/>
                  <a:gd name="T7" fmla="*/ 1 h 94"/>
                  <a:gd name="T8" fmla="*/ 9 w 65"/>
                  <a:gd name="T9" fmla="*/ 0 h 94"/>
                  <a:gd name="T10" fmla="*/ 65 w 65"/>
                  <a:gd name="T11" fmla="*/ 86 h 94"/>
                </a:gdLst>
                <a:ahLst/>
                <a:cxnLst>
                  <a:cxn ang="0">
                    <a:pos x="T0" y="T1"/>
                  </a:cxn>
                  <a:cxn ang="0">
                    <a:pos x="T2" y="T3"/>
                  </a:cxn>
                  <a:cxn ang="0">
                    <a:pos x="T4" y="T5"/>
                  </a:cxn>
                  <a:cxn ang="0">
                    <a:pos x="T6" y="T7"/>
                  </a:cxn>
                  <a:cxn ang="0">
                    <a:pos x="T8" y="T9"/>
                  </a:cxn>
                  <a:cxn ang="0">
                    <a:pos x="T10" y="T11"/>
                  </a:cxn>
                </a:cxnLst>
                <a:rect l="0" t="0" r="r" b="b"/>
                <a:pathLst>
                  <a:path w="65" h="94">
                    <a:moveTo>
                      <a:pt x="65" y="86"/>
                    </a:moveTo>
                    <a:cubicBezTo>
                      <a:pt x="65" y="89"/>
                      <a:pt x="64" y="94"/>
                      <a:pt x="59" y="93"/>
                    </a:cubicBezTo>
                    <a:cubicBezTo>
                      <a:pt x="55" y="93"/>
                      <a:pt x="55" y="93"/>
                      <a:pt x="55" y="93"/>
                    </a:cubicBezTo>
                    <a:cubicBezTo>
                      <a:pt x="27" y="67"/>
                      <a:pt x="0" y="39"/>
                      <a:pt x="3" y="1"/>
                    </a:cubicBezTo>
                    <a:cubicBezTo>
                      <a:pt x="9" y="0"/>
                      <a:pt x="9" y="0"/>
                      <a:pt x="9" y="0"/>
                    </a:cubicBezTo>
                    <a:cubicBezTo>
                      <a:pt x="35" y="22"/>
                      <a:pt x="64" y="46"/>
                      <a:pt x="65"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2" name="Freeform 203"/>
              <p:cNvSpPr>
                <a:spLocks/>
              </p:cNvSpPr>
              <p:nvPr userDrawn="1"/>
            </p:nvSpPr>
            <p:spPr bwMode="auto">
              <a:xfrm>
                <a:off x="4785" y="1566"/>
                <a:ext cx="94" cy="89"/>
              </a:xfrm>
              <a:custGeom>
                <a:avLst/>
                <a:gdLst>
                  <a:gd name="T0" fmla="*/ 39 w 40"/>
                  <a:gd name="T1" fmla="*/ 17 h 38"/>
                  <a:gd name="T2" fmla="*/ 30 w 40"/>
                  <a:gd name="T3" fmla="*/ 35 h 38"/>
                  <a:gd name="T4" fmla="*/ 1 w 40"/>
                  <a:gd name="T5" fmla="*/ 23 h 38"/>
                  <a:gd name="T6" fmla="*/ 16 w 40"/>
                  <a:gd name="T7" fmla="*/ 3 h 38"/>
                  <a:gd name="T8" fmla="*/ 39 w 40"/>
                  <a:gd name="T9" fmla="*/ 17 h 38"/>
                </a:gdLst>
                <a:ahLst/>
                <a:cxnLst>
                  <a:cxn ang="0">
                    <a:pos x="T0" y="T1"/>
                  </a:cxn>
                  <a:cxn ang="0">
                    <a:pos x="T2" y="T3"/>
                  </a:cxn>
                  <a:cxn ang="0">
                    <a:pos x="T4" y="T5"/>
                  </a:cxn>
                  <a:cxn ang="0">
                    <a:pos x="T6" y="T7"/>
                  </a:cxn>
                  <a:cxn ang="0">
                    <a:pos x="T8" y="T9"/>
                  </a:cxn>
                </a:cxnLst>
                <a:rect l="0" t="0" r="r" b="b"/>
                <a:pathLst>
                  <a:path w="40" h="38">
                    <a:moveTo>
                      <a:pt x="39" y="17"/>
                    </a:moveTo>
                    <a:cubicBezTo>
                      <a:pt x="40" y="25"/>
                      <a:pt x="35" y="30"/>
                      <a:pt x="30" y="35"/>
                    </a:cubicBezTo>
                    <a:cubicBezTo>
                      <a:pt x="20" y="38"/>
                      <a:pt x="3" y="37"/>
                      <a:pt x="1" y="23"/>
                    </a:cubicBezTo>
                    <a:cubicBezTo>
                      <a:pt x="0" y="13"/>
                      <a:pt x="11" y="8"/>
                      <a:pt x="16" y="3"/>
                    </a:cubicBezTo>
                    <a:cubicBezTo>
                      <a:pt x="27" y="0"/>
                      <a:pt x="35" y="8"/>
                      <a:pt x="3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3" name="Freeform 204"/>
              <p:cNvSpPr>
                <a:spLocks/>
              </p:cNvSpPr>
              <p:nvPr userDrawn="1"/>
            </p:nvSpPr>
            <p:spPr bwMode="auto">
              <a:xfrm>
                <a:off x="4539" y="1606"/>
                <a:ext cx="217" cy="239"/>
              </a:xfrm>
              <a:custGeom>
                <a:avLst/>
                <a:gdLst>
                  <a:gd name="T0" fmla="*/ 80 w 92"/>
                  <a:gd name="T1" fmla="*/ 20 h 101"/>
                  <a:gd name="T2" fmla="*/ 5 w 92"/>
                  <a:gd name="T3" fmla="*/ 101 h 101"/>
                  <a:gd name="T4" fmla="*/ 3 w 92"/>
                  <a:gd name="T5" fmla="*/ 87 h 101"/>
                  <a:gd name="T6" fmla="*/ 77 w 92"/>
                  <a:gd name="T7" fmla="*/ 0 h 101"/>
                  <a:gd name="T8" fmla="*/ 80 w 92"/>
                  <a:gd name="T9" fmla="*/ 20 h 101"/>
                </a:gdLst>
                <a:ahLst/>
                <a:cxnLst>
                  <a:cxn ang="0">
                    <a:pos x="T0" y="T1"/>
                  </a:cxn>
                  <a:cxn ang="0">
                    <a:pos x="T2" y="T3"/>
                  </a:cxn>
                  <a:cxn ang="0">
                    <a:pos x="T4" y="T5"/>
                  </a:cxn>
                  <a:cxn ang="0">
                    <a:pos x="T6" y="T7"/>
                  </a:cxn>
                  <a:cxn ang="0">
                    <a:pos x="T8" y="T9"/>
                  </a:cxn>
                </a:cxnLst>
                <a:rect l="0" t="0" r="r" b="b"/>
                <a:pathLst>
                  <a:path w="92" h="101">
                    <a:moveTo>
                      <a:pt x="80" y="20"/>
                    </a:moveTo>
                    <a:cubicBezTo>
                      <a:pt x="66" y="56"/>
                      <a:pt x="30" y="74"/>
                      <a:pt x="5" y="101"/>
                    </a:cubicBezTo>
                    <a:cubicBezTo>
                      <a:pt x="0" y="98"/>
                      <a:pt x="2" y="91"/>
                      <a:pt x="3" y="87"/>
                    </a:cubicBezTo>
                    <a:cubicBezTo>
                      <a:pt x="12" y="50"/>
                      <a:pt x="41" y="14"/>
                      <a:pt x="77" y="0"/>
                    </a:cubicBezTo>
                    <a:cubicBezTo>
                      <a:pt x="92" y="2"/>
                      <a:pt x="77" y="12"/>
                      <a:pt x="8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4" name="Freeform 205"/>
              <p:cNvSpPr>
                <a:spLocks/>
              </p:cNvSpPr>
              <p:nvPr userDrawn="1"/>
            </p:nvSpPr>
            <p:spPr bwMode="auto">
              <a:xfrm>
                <a:off x="4813" y="1693"/>
                <a:ext cx="85" cy="71"/>
              </a:xfrm>
              <a:custGeom>
                <a:avLst/>
                <a:gdLst>
                  <a:gd name="T0" fmla="*/ 36 w 36"/>
                  <a:gd name="T1" fmla="*/ 12 h 30"/>
                  <a:gd name="T2" fmla="*/ 22 w 36"/>
                  <a:gd name="T3" fmla="*/ 30 h 30"/>
                  <a:gd name="T4" fmla="*/ 1 w 36"/>
                  <a:gd name="T5" fmla="*/ 19 h 30"/>
                  <a:gd name="T6" fmla="*/ 13 w 36"/>
                  <a:gd name="T7" fmla="*/ 2 h 30"/>
                  <a:gd name="T8" fmla="*/ 36 w 36"/>
                  <a:gd name="T9" fmla="*/ 12 h 30"/>
                </a:gdLst>
                <a:ahLst/>
                <a:cxnLst>
                  <a:cxn ang="0">
                    <a:pos x="T0" y="T1"/>
                  </a:cxn>
                  <a:cxn ang="0">
                    <a:pos x="T2" y="T3"/>
                  </a:cxn>
                  <a:cxn ang="0">
                    <a:pos x="T4" y="T5"/>
                  </a:cxn>
                  <a:cxn ang="0">
                    <a:pos x="T6" y="T7"/>
                  </a:cxn>
                  <a:cxn ang="0">
                    <a:pos x="T8" y="T9"/>
                  </a:cxn>
                </a:cxnLst>
                <a:rect l="0" t="0" r="r" b="b"/>
                <a:pathLst>
                  <a:path w="36" h="30">
                    <a:moveTo>
                      <a:pt x="36" y="12"/>
                    </a:moveTo>
                    <a:cubicBezTo>
                      <a:pt x="36" y="21"/>
                      <a:pt x="27" y="25"/>
                      <a:pt x="22" y="30"/>
                    </a:cubicBezTo>
                    <a:cubicBezTo>
                      <a:pt x="14" y="29"/>
                      <a:pt x="7" y="27"/>
                      <a:pt x="1" y="19"/>
                    </a:cubicBezTo>
                    <a:cubicBezTo>
                      <a:pt x="0" y="9"/>
                      <a:pt x="8" y="6"/>
                      <a:pt x="13" y="2"/>
                    </a:cubicBezTo>
                    <a:cubicBezTo>
                      <a:pt x="23" y="0"/>
                      <a:pt x="32" y="4"/>
                      <a:pt x="3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5" name="Freeform 206"/>
              <p:cNvSpPr>
                <a:spLocks noEditPoints="1"/>
              </p:cNvSpPr>
              <p:nvPr userDrawn="1"/>
            </p:nvSpPr>
            <p:spPr bwMode="auto">
              <a:xfrm>
                <a:off x="2481" y="-2430"/>
                <a:ext cx="784" cy="114"/>
              </a:xfrm>
              <a:custGeom>
                <a:avLst/>
                <a:gdLst>
                  <a:gd name="T0" fmla="*/ 308 w 332"/>
                  <a:gd name="T1" fmla="*/ 0 h 48"/>
                  <a:gd name="T2" fmla="*/ 332 w 332"/>
                  <a:gd name="T3" fmla="*/ 24 h 48"/>
                  <a:gd name="T4" fmla="*/ 308 w 332"/>
                  <a:gd name="T5" fmla="*/ 48 h 48"/>
                  <a:gd name="T6" fmla="*/ 23 w 332"/>
                  <a:gd name="T7" fmla="*/ 48 h 48"/>
                  <a:gd name="T8" fmla="*/ 0 w 332"/>
                  <a:gd name="T9" fmla="*/ 24 h 48"/>
                  <a:gd name="T10" fmla="*/ 23 w 332"/>
                  <a:gd name="T11" fmla="*/ 0 h 48"/>
                  <a:gd name="T12" fmla="*/ 308 w 332"/>
                  <a:gd name="T13" fmla="*/ 0 h 48"/>
                  <a:gd name="T14" fmla="*/ 107 w 332"/>
                  <a:gd name="T15" fmla="*/ 42 h 48"/>
                  <a:gd name="T16" fmla="*/ 93 w 332"/>
                  <a:gd name="T17" fmla="*/ 8 h 48"/>
                  <a:gd name="T18" fmla="*/ 65 w 332"/>
                  <a:gd name="T19" fmla="*/ 8 h 48"/>
                  <a:gd name="T20" fmla="*/ 79 w 332"/>
                  <a:gd name="T21" fmla="*/ 42 h 48"/>
                  <a:gd name="T22" fmla="*/ 107 w 332"/>
                  <a:gd name="T23" fmla="*/ 42 h 48"/>
                  <a:gd name="T24" fmla="*/ 223 w 332"/>
                  <a:gd name="T25" fmla="*/ 42 h 48"/>
                  <a:gd name="T26" fmla="*/ 210 w 332"/>
                  <a:gd name="T27" fmla="*/ 8 h 48"/>
                  <a:gd name="T28" fmla="*/ 182 w 332"/>
                  <a:gd name="T29" fmla="*/ 8 h 48"/>
                  <a:gd name="T30" fmla="*/ 196 w 332"/>
                  <a:gd name="T31" fmla="*/ 42 h 48"/>
                  <a:gd name="T32" fmla="*/ 223 w 332"/>
                  <a:gd name="T33" fmla="*/ 42 h 48"/>
                  <a:gd name="T34" fmla="*/ 309 w 332"/>
                  <a:gd name="T35" fmla="*/ 8 h 48"/>
                  <a:gd name="T36" fmla="*/ 299 w 332"/>
                  <a:gd name="T37" fmla="*/ 8 h 48"/>
                  <a:gd name="T38" fmla="*/ 310 w 332"/>
                  <a:gd name="T39" fmla="*/ 42 h 48"/>
                  <a:gd name="T40" fmla="*/ 309 w 332"/>
                  <a:gd name="T41"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2" h="48">
                    <a:moveTo>
                      <a:pt x="308" y="0"/>
                    </a:moveTo>
                    <a:cubicBezTo>
                      <a:pt x="321" y="0"/>
                      <a:pt x="332" y="11"/>
                      <a:pt x="332" y="24"/>
                    </a:cubicBezTo>
                    <a:cubicBezTo>
                      <a:pt x="332" y="38"/>
                      <a:pt x="321" y="48"/>
                      <a:pt x="308" y="48"/>
                    </a:cubicBezTo>
                    <a:cubicBezTo>
                      <a:pt x="23" y="48"/>
                      <a:pt x="23" y="48"/>
                      <a:pt x="23" y="48"/>
                    </a:cubicBezTo>
                    <a:cubicBezTo>
                      <a:pt x="10" y="48"/>
                      <a:pt x="0" y="38"/>
                      <a:pt x="0" y="24"/>
                    </a:cubicBezTo>
                    <a:cubicBezTo>
                      <a:pt x="0" y="11"/>
                      <a:pt x="10" y="0"/>
                      <a:pt x="23" y="0"/>
                    </a:cubicBezTo>
                    <a:cubicBezTo>
                      <a:pt x="308" y="0"/>
                      <a:pt x="308" y="0"/>
                      <a:pt x="308" y="0"/>
                    </a:cubicBezTo>
                    <a:close/>
                    <a:moveTo>
                      <a:pt x="107" y="42"/>
                    </a:moveTo>
                    <a:cubicBezTo>
                      <a:pt x="135" y="42"/>
                      <a:pt x="108" y="8"/>
                      <a:pt x="93" y="8"/>
                    </a:cubicBezTo>
                    <a:cubicBezTo>
                      <a:pt x="65" y="8"/>
                      <a:pt x="65" y="8"/>
                      <a:pt x="65" y="8"/>
                    </a:cubicBezTo>
                    <a:cubicBezTo>
                      <a:pt x="38" y="8"/>
                      <a:pt x="64" y="42"/>
                      <a:pt x="79" y="42"/>
                    </a:cubicBezTo>
                    <a:cubicBezTo>
                      <a:pt x="107" y="42"/>
                      <a:pt x="107" y="42"/>
                      <a:pt x="107" y="42"/>
                    </a:cubicBezTo>
                    <a:close/>
                    <a:moveTo>
                      <a:pt x="223" y="42"/>
                    </a:moveTo>
                    <a:cubicBezTo>
                      <a:pt x="251" y="42"/>
                      <a:pt x="225" y="8"/>
                      <a:pt x="210" y="8"/>
                    </a:cubicBezTo>
                    <a:cubicBezTo>
                      <a:pt x="182" y="8"/>
                      <a:pt x="182" y="8"/>
                      <a:pt x="182" y="8"/>
                    </a:cubicBezTo>
                    <a:cubicBezTo>
                      <a:pt x="154" y="8"/>
                      <a:pt x="181" y="42"/>
                      <a:pt x="196" y="42"/>
                    </a:cubicBezTo>
                    <a:cubicBezTo>
                      <a:pt x="223" y="42"/>
                      <a:pt x="223" y="42"/>
                      <a:pt x="223" y="42"/>
                    </a:cubicBezTo>
                    <a:close/>
                    <a:moveTo>
                      <a:pt x="309" y="8"/>
                    </a:moveTo>
                    <a:cubicBezTo>
                      <a:pt x="299" y="8"/>
                      <a:pt x="299" y="8"/>
                      <a:pt x="299" y="8"/>
                    </a:cubicBezTo>
                    <a:cubicBezTo>
                      <a:pt x="271" y="8"/>
                      <a:pt x="295" y="42"/>
                      <a:pt x="310" y="42"/>
                    </a:cubicBezTo>
                    <a:cubicBezTo>
                      <a:pt x="328" y="42"/>
                      <a:pt x="329" y="8"/>
                      <a:pt x="30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6" name="Freeform 207"/>
              <p:cNvSpPr>
                <a:spLocks noEditPoints="1"/>
              </p:cNvSpPr>
              <p:nvPr userDrawn="1"/>
            </p:nvSpPr>
            <p:spPr bwMode="auto">
              <a:xfrm>
                <a:off x="3100" y="-1657"/>
                <a:ext cx="354" cy="575"/>
              </a:xfrm>
              <a:custGeom>
                <a:avLst/>
                <a:gdLst>
                  <a:gd name="T0" fmla="*/ 21 w 150"/>
                  <a:gd name="T1" fmla="*/ 0 h 243"/>
                  <a:gd name="T2" fmla="*/ 76 w 150"/>
                  <a:gd name="T3" fmla="*/ 21 h 243"/>
                  <a:gd name="T4" fmla="*/ 129 w 150"/>
                  <a:gd name="T5" fmla="*/ 0 h 243"/>
                  <a:gd name="T6" fmla="*/ 108 w 150"/>
                  <a:gd name="T7" fmla="*/ 80 h 243"/>
                  <a:gd name="T8" fmla="*/ 150 w 150"/>
                  <a:gd name="T9" fmla="*/ 71 h 243"/>
                  <a:gd name="T10" fmla="*/ 136 w 150"/>
                  <a:gd name="T11" fmla="*/ 120 h 243"/>
                  <a:gd name="T12" fmla="*/ 150 w 150"/>
                  <a:gd name="T13" fmla="*/ 167 h 243"/>
                  <a:gd name="T14" fmla="*/ 113 w 150"/>
                  <a:gd name="T15" fmla="*/ 156 h 243"/>
                  <a:gd name="T16" fmla="*/ 129 w 150"/>
                  <a:gd name="T17" fmla="*/ 243 h 243"/>
                  <a:gd name="T18" fmla="*/ 76 w 150"/>
                  <a:gd name="T19" fmla="*/ 222 h 243"/>
                  <a:gd name="T20" fmla="*/ 21 w 150"/>
                  <a:gd name="T21" fmla="*/ 243 h 243"/>
                  <a:gd name="T22" fmla="*/ 43 w 150"/>
                  <a:gd name="T23" fmla="*/ 156 h 243"/>
                  <a:gd name="T24" fmla="*/ 0 w 150"/>
                  <a:gd name="T25" fmla="*/ 169 h 243"/>
                  <a:gd name="T26" fmla="*/ 11 w 150"/>
                  <a:gd name="T27" fmla="*/ 120 h 243"/>
                  <a:gd name="T28" fmla="*/ 0 w 150"/>
                  <a:gd name="T29" fmla="*/ 73 h 243"/>
                  <a:gd name="T30" fmla="*/ 41 w 150"/>
                  <a:gd name="T31" fmla="*/ 80 h 243"/>
                  <a:gd name="T32" fmla="*/ 21 w 150"/>
                  <a:gd name="T33" fmla="*/ 0 h 243"/>
                  <a:gd name="T34" fmla="*/ 101 w 150"/>
                  <a:gd name="T35" fmla="*/ 145 h 243"/>
                  <a:gd name="T36" fmla="*/ 115 w 150"/>
                  <a:gd name="T37" fmla="*/ 113 h 243"/>
                  <a:gd name="T38" fmla="*/ 75 w 150"/>
                  <a:gd name="T39" fmla="*/ 82 h 243"/>
                  <a:gd name="T40" fmla="*/ 39 w 150"/>
                  <a:gd name="T41" fmla="*/ 112 h 243"/>
                  <a:gd name="T42" fmla="*/ 58 w 150"/>
                  <a:gd name="T43" fmla="*/ 145 h 243"/>
                  <a:gd name="T44" fmla="*/ 101 w 150"/>
                  <a:gd name="T45" fmla="*/ 145 h 243"/>
                  <a:gd name="T46" fmla="*/ 48 w 150"/>
                  <a:gd name="T47" fmla="*/ 115 h 243"/>
                  <a:gd name="T48" fmla="*/ 77 w 150"/>
                  <a:gd name="T49" fmla="*/ 119 h 243"/>
                  <a:gd name="T50" fmla="*/ 107 w 150"/>
                  <a:gd name="T51" fmla="*/ 115 h 243"/>
                  <a:gd name="T52" fmla="*/ 77 w 150"/>
                  <a:gd name="T53" fmla="*/ 103 h 243"/>
                  <a:gd name="T54" fmla="*/ 48 w 150"/>
                  <a:gd name="T55" fmla="*/ 11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0" h="243">
                    <a:moveTo>
                      <a:pt x="21" y="0"/>
                    </a:moveTo>
                    <a:cubicBezTo>
                      <a:pt x="76" y="21"/>
                      <a:pt x="76" y="21"/>
                      <a:pt x="76" y="21"/>
                    </a:cubicBezTo>
                    <a:cubicBezTo>
                      <a:pt x="129" y="0"/>
                      <a:pt x="129" y="0"/>
                      <a:pt x="129" y="0"/>
                    </a:cubicBezTo>
                    <a:cubicBezTo>
                      <a:pt x="108" y="80"/>
                      <a:pt x="108" y="80"/>
                      <a:pt x="108" y="80"/>
                    </a:cubicBezTo>
                    <a:cubicBezTo>
                      <a:pt x="150" y="71"/>
                      <a:pt x="150" y="71"/>
                      <a:pt x="150" y="71"/>
                    </a:cubicBezTo>
                    <a:cubicBezTo>
                      <a:pt x="136" y="120"/>
                      <a:pt x="136" y="120"/>
                      <a:pt x="136" y="120"/>
                    </a:cubicBezTo>
                    <a:cubicBezTo>
                      <a:pt x="150" y="167"/>
                      <a:pt x="150" y="167"/>
                      <a:pt x="150" y="167"/>
                    </a:cubicBezTo>
                    <a:cubicBezTo>
                      <a:pt x="113" y="156"/>
                      <a:pt x="113" y="156"/>
                      <a:pt x="113" y="156"/>
                    </a:cubicBezTo>
                    <a:cubicBezTo>
                      <a:pt x="129" y="243"/>
                      <a:pt x="129" y="243"/>
                      <a:pt x="129" y="243"/>
                    </a:cubicBezTo>
                    <a:cubicBezTo>
                      <a:pt x="76" y="222"/>
                      <a:pt x="76" y="222"/>
                      <a:pt x="76" y="222"/>
                    </a:cubicBezTo>
                    <a:cubicBezTo>
                      <a:pt x="21" y="243"/>
                      <a:pt x="21" y="243"/>
                      <a:pt x="21" y="243"/>
                    </a:cubicBezTo>
                    <a:cubicBezTo>
                      <a:pt x="43" y="156"/>
                      <a:pt x="43" y="156"/>
                      <a:pt x="43" y="156"/>
                    </a:cubicBezTo>
                    <a:cubicBezTo>
                      <a:pt x="0" y="169"/>
                      <a:pt x="0" y="169"/>
                      <a:pt x="0" y="169"/>
                    </a:cubicBezTo>
                    <a:cubicBezTo>
                      <a:pt x="11" y="120"/>
                      <a:pt x="11" y="120"/>
                      <a:pt x="11" y="120"/>
                    </a:cubicBezTo>
                    <a:cubicBezTo>
                      <a:pt x="0" y="73"/>
                      <a:pt x="0" y="73"/>
                      <a:pt x="0" y="73"/>
                    </a:cubicBezTo>
                    <a:cubicBezTo>
                      <a:pt x="41" y="80"/>
                      <a:pt x="41" y="80"/>
                      <a:pt x="41" y="80"/>
                    </a:cubicBezTo>
                    <a:cubicBezTo>
                      <a:pt x="21" y="0"/>
                      <a:pt x="21" y="0"/>
                      <a:pt x="21" y="0"/>
                    </a:cubicBezTo>
                    <a:close/>
                    <a:moveTo>
                      <a:pt x="101" y="145"/>
                    </a:moveTo>
                    <a:cubicBezTo>
                      <a:pt x="114" y="145"/>
                      <a:pt x="115" y="128"/>
                      <a:pt x="115" y="113"/>
                    </a:cubicBezTo>
                    <a:cubicBezTo>
                      <a:pt x="115" y="80"/>
                      <a:pt x="89" y="113"/>
                      <a:pt x="75" y="82"/>
                    </a:cubicBezTo>
                    <a:cubicBezTo>
                      <a:pt x="65" y="108"/>
                      <a:pt x="39" y="84"/>
                      <a:pt x="39" y="112"/>
                    </a:cubicBezTo>
                    <a:cubicBezTo>
                      <a:pt x="39" y="132"/>
                      <a:pt x="38" y="145"/>
                      <a:pt x="58" y="145"/>
                    </a:cubicBezTo>
                    <a:cubicBezTo>
                      <a:pt x="101" y="145"/>
                      <a:pt x="101" y="145"/>
                      <a:pt x="101" y="145"/>
                    </a:cubicBezTo>
                    <a:close/>
                    <a:moveTo>
                      <a:pt x="48" y="115"/>
                    </a:moveTo>
                    <a:cubicBezTo>
                      <a:pt x="48" y="127"/>
                      <a:pt x="65" y="119"/>
                      <a:pt x="77" y="119"/>
                    </a:cubicBezTo>
                    <a:cubicBezTo>
                      <a:pt x="90" y="119"/>
                      <a:pt x="107" y="127"/>
                      <a:pt x="107" y="115"/>
                    </a:cubicBezTo>
                    <a:cubicBezTo>
                      <a:pt x="107" y="97"/>
                      <a:pt x="90" y="103"/>
                      <a:pt x="77" y="103"/>
                    </a:cubicBezTo>
                    <a:cubicBezTo>
                      <a:pt x="65" y="103"/>
                      <a:pt x="48" y="97"/>
                      <a:pt x="48"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7" name="Freeform 208"/>
              <p:cNvSpPr>
                <a:spLocks/>
              </p:cNvSpPr>
              <p:nvPr userDrawn="1"/>
            </p:nvSpPr>
            <p:spPr bwMode="auto">
              <a:xfrm>
                <a:off x="2828" y="-1463"/>
                <a:ext cx="83" cy="85"/>
              </a:xfrm>
              <a:custGeom>
                <a:avLst/>
                <a:gdLst>
                  <a:gd name="T0" fmla="*/ 21 w 83"/>
                  <a:gd name="T1" fmla="*/ 85 h 85"/>
                  <a:gd name="T2" fmla="*/ 21 w 83"/>
                  <a:gd name="T3" fmla="*/ 62 h 85"/>
                  <a:gd name="T4" fmla="*/ 0 w 83"/>
                  <a:gd name="T5" fmla="*/ 57 h 85"/>
                  <a:gd name="T6" fmla="*/ 17 w 83"/>
                  <a:gd name="T7" fmla="*/ 40 h 85"/>
                  <a:gd name="T8" fmla="*/ 5 w 83"/>
                  <a:gd name="T9" fmla="*/ 19 h 85"/>
                  <a:gd name="T10" fmla="*/ 28 w 83"/>
                  <a:gd name="T11" fmla="*/ 21 h 85"/>
                  <a:gd name="T12" fmla="*/ 40 w 83"/>
                  <a:gd name="T13" fmla="*/ 0 h 85"/>
                  <a:gd name="T14" fmla="*/ 54 w 83"/>
                  <a:gd name="T15" fmla="*/ 21 h 85"/>
                  <a:gd name="T16" fmla="*/ 76 w 83"/>
                  <a:gd name="T17" fmla="*/ 19 h 85"/>
                  <a:gd name="T18" fmla="*/ 66 w 83"/>
                  <a:gd name="T19" fmla="*/ 40 h 85"/>
                  <a:gd name="T20" fmla="*/ 83 w 83"/>
                  <a:gd name="T21" fmla="*/ 57 h 85"/>
                  <a:gd name="T22" fmla="*/ 62 w 83"/>
                  <a:gd name="T23" fmla="*/ 62 h 85"/>
                  <a:gd name="T24" fmla="*/ 62 w 83"/>
                  <a:gd name="T25" fmla="*/ 85 h 85"/>
                  <a:gd name="T26" fmla="*/ 40 w 83"/>
                  <a:gd name="T27" fmla="*/ 69 h 85"/>
                  <a:gd name="T28" fmla="*/ 21 w 83"/>
                  <a:gd name="T29" fmla="*/ 85 h 85"/>
                  <a:gd name="T30" fmla="*/ 21 w 83"/>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85">
                    <a:moveTo>
                      <a:pt x="21" y="85"/>
                    </a:moveTo>
                    <a:lnTo>
                      <a:pt x="21" y="62"/>
                    </a:lnTo>
                    <a:lnTo>
                      <a:pt x="0" y="57"/>
                    </a:lnTo>
                    <a:lnTo>
                      <a:pt x="17" y="40"/>
                    </a:lnTo>
                    <a:lnTo>
                      <a:pt x="5" y="19"/>
                    </a:lnTo>
                    <a:lnTo>
                      <a:pt x="28" y="21"/>
                    </a:lnTo>
                    <a:lnTo>
                      <a:pt x="40" y="0"/>
                    </a:lnTo>
                    <a:lnTo>
                      <a:pt x="54" y="21"/>
                    </a:lnTo>
                    <a:lnTo>
                      <a:pt x="76" y="19"/>
                    </a:lnTo>
                    <a:lnTo>
                      <a:pt x="66" y="40"/>
                    </a:lnTo>
                    <a:lnTo>
                      <a:pt x="83" y="57"/>
                    </a:lnTo>
                    <a:lnTo>
                      <a:pt x="62" y="62"/>
                    </a:lnTo>
                    <a:lnTo>
                      <a:pt x="62" y="85"/>
                    </a:lnTo>
                    <a:lnTo>
                      <a:pt x="40" y="69"/>
                    </a:lnTo>
                    <a:lnTo>
                      <a:pt x="21" y="85"/>
                    </a:lnTo>
                    <a:lnTo>
                      <a:pt x="21"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8" name="Freeform 209"/>
              <p:cNvSpPr>
                <a:spLocks/>
              </p:cNvSpPr>
              <p:nvPr userDrawn="1"/>
            </p:nvSpPr>
            <p:spPr bwMode="auto">
              <a:xfrm>
                <a:off x="2726" y="-1335"/>
                <a:ext cx="86" cy="85"/>
              </a:xfrm>
              <a:custGeom>
                <a:avLst/>
                <a:gdLst>
                  <a:gd name="T0" fmla="*/ 24 w 86"/>
                  <a:gd name="T1" fmla="*/ 85 h 85"/>
                  <a:gd name="T2" fmla="*/ 24 w 86"/>
                  <a:gd name="T3" fmla="*/ 61 h 85"/>
                  <a:gd name="T4" fmla="*/ 0 w 86"/>
                  <a:gd name="T5" fmla="*/ 57 h 85"/>
                  <a:gd name="T6" fmla="*/ 19 w 86"/>
                  <a:gd name="T7" fmla="*/ 40 h 85"/>
                  <a:gd name="T8" fmla="*/ 8 w 86"/>
                  <a:gd name="T9" fmla="*/ 21 h 85"/>
                  <a:gd name="T10" fmla="*/ 29 w 86"/>
                  <a:gd name="T11" fmla="*/ 24 h 85"/>
                  <a:gd name="T12" fmla="*/ 43 w 86"/>
                  <a:gd name="T13" fmla="*/ 0 h 85"/>
                  <a:gd name="T14" fmla="*/ 57 w 86"/>
                  <a:gd name="T15" fmla="*/ 24 h 85"/>
                  <a:gd name="T16" fmla="*/ 78 w 86"/>
                  <a:gd name="T17" fmla="*/ 21 h 85"/>
                  <a:gd name="T18" fmla="*/ 69 w 86"/>
                  <a:gd name="T19" fmla="*/ 40 h 85"/>
                  <a:gd name="T20" fmla="*/ 86 w 86"/>
                  <a:gd name="T21" fmla="*/ 57 h 85"/>
                  <a:gd name="T22" fmla="*/ 64 w 86"/>
                  <a:gd name="T23" fmla="*/ 61 h 85"/>
                  <a:gd name="T24" fmla="*/ 64 w 86"/>
                  <a:gd name="T25" fmla="*/ 85 h 85"/>
                  <a:gd name="T26" fmla="*/ 43 w 86"/>
                  <a:gd name="T27" fmla="*/ 71 h 85"/>
                  <a:gd name="T28" fmla="*/ 24 w 86"/>
                  <a:gd name="T29" fmla="*/ 85 h 85"/>
                  <a:gd name="T30" fmla="*/ 24 w 86"/>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85">
                    <a:moveTo>
                      <a:pt x="24" y="85"/>
                    </a:moveTo>
                    <a:lnTo>
                      <a:pt x="24" y="61"/>
                    </a:lnTo>
                    <a:lnTo>
                      <a:pt x="0" y="57"/>
                    </a:lnTo>
                    <a:lnTo>
                      <a:pt x="19" y="40"/>
                    </a:lnTo>
                    <a:lnTo>
                      <a:pt x="8" y="21"/>
                    </a:lnTo>
                    <a:lnTo>
                      <a:pt x="29" y="24"/>
                    </a:lnTo>
                    <a:lnTo>
                      <a:pt x="43" y="0"/>
                    </a:lnTo>
                    <a:lnTo>
                      <a:pt x="57" y="24"/>
                    </a:lnTo>
                    <a:lnTo>
                      <a:pt x="78" y="21"/>
                    </a:lnTo>
                    <a:lnTo>
                      <a:pt x="69" y="40"/>
                    </a:lnTo>
                    <a:lnTo>
                      <a:pt x="86" y="57"/>
                    </a:lnTo>
                    <a:lnTo>
                      <a:pt x="64" y="61"/>
                    </a:lnTo>
                    <a:lnTo>
                      <a:pt x="64" y="85"/>
                    </a:lnTo>
                    <a:lnTo>
                      <a:pt x="43" y="71"/>
                    </a:lnTo>
                    <a:lnTo>
                      <a:pt x="24" y="85"/>
                    </a:lnTo>
                    <a:lnTo>
                      <a:pt x="2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9" name="Freeform 210"/>
              <p:cNvSpPr>
                <a:spLocks/>
              </p:cNvSpPr>
              <p:nvPr userDrawn="1"/>
            </p:nvSpPr>
            <p:spPr bwMode="auto">
              <a:xfrm>
                <a:off x="2897" y="-1352"/>
                <a:ext cx="82" cy="85"/>
              </a:xfrm>
              <a:custGeom>
                <a:avLst/>
                <a:gdLst>
                  <a:gd name="T0" fmla="*/ 21 w 82"/>
                  <a:gd name="T1" fmla="*/ 85 h 85"/>
                  <a:gd name="T2" fmla="*/ 21 w 82"/>
                  <a:gd name="T3" fmla="*/ 62 h 85"/>
                  <a:gd name="T4" fmla="*/ 0 w 82"/>
                  <a:gd name="T5" fmla="*/ 59 h 85"/>
                  <a:gd name="T6" fmla="*/ 16 w 82"/>
                  <a:gd name="T7" fmla="*/ 41 h 85"/>
                  <a:gd name="T8" fmla="*/ 7 w 82"/>
                  <a:gd name="T9" fmla="*/ 22 h 85"/>
                  <a:gd name="T10" fmla="*/ 28 w 82"/>
                  <a:gd name="T11" fmla="*/ 24 h 85"/>
                  <a:gd name="T12" fmla="*/ 42 w 82"/>
                  <a:gd name="T13" fmla="*/ 0 h 85"/>
                  <a:gd name="T14" fmla="*/ 54 w 82"/>
                  <a:gd name="T15" fmla="*/ 24 h 85"/>
                  <a:gd name="T16" fmla="*/ 78 w 82"/>
                  <a:gd name="T17" fmla="*/ 22 h 85"/>
                  <a:gd name="T18" fmla="*/ 66 w 82"/>
                  <a:gd name="T19" fmla="*/ 41 h 85"/>
                  <a:gd name="T20" fmla="*/ 82 w 82"/>
                  <a:gd name="T21" fmla="*/ 59 h 85"/>
                  <a:gd name="T22" fmla="*/ 61 w 82"/>
                  <a:gd name="T23" fmla="*/ 62 h 85"/>
                  <a:gd name="T24" fmla="*/ 61 w 82"/>
                  <a:gd name="T25" fmla="*/ 85 h 85"/>
                  <a:gd name="T26" fmla="*/ 42 w 82"/>
                  <a:gd name="T27" fmla="*/ 71 h 85"/>
                  <a:gd name="T28" fmla="*/ 21 w 82"/>
                  <a:gd name="T29" fmla="*/ 85 h 85"/>
                  <a:gd name="T30" fmla="*/ 21 w 82"/>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85">
                    <a:moveTo>
                      <a:pt x="21" y="85"/>
                    </a:moveTo>
                    <a:lnTo>
                      <a:pt x="21" y="62"/>
                    </a:lnTo>
                    <a:lnTo>
                      <a:pt x="0" y="59"/>
                    </a:lnTo>
                    <a:lnTo>
                      <a:pt x="16" y="41"/>
                    </a:lnTo>
                    <a:lnTo>
                      <a:pt x="7" y="22"/>
                    </a:lnTo>
                    <a:lnTo>
                      <a:pt x="28" y="24"/>
                    </a:lnTo>
                    <a:lnTo>
                      <a:pt x="42" y="0"/>
                    </a:lnTo>
                    <a:lnTo>
                      <a:pt x="54" y="24"/>
                    </a:lnTo>
                    <a:lnTo>
                      <a:pt x="78" y="22"/>
                    </a:lnTo>
                    <a:lnTo>
                      <a:pt x="66" y="41"/>
                    </a:lnTo>
                    <a:lnTo>
                      <a:pt x="82" y="59"/>
                    </a:lnTo>
                    <a:lnTo>
                      <a:pt x="61" y="62"/>
                    </a:lnTo>
                    <a:lnTo>
                      <a:pt x="61" y="85"/>
                    </a:lnTo>
                    <a:lnTo>
                      <a:pt x="42" y="71"/>
                    </a:lnTo>
                    <a:lnTo>
                      <a:pt x="21" y="85"/>
                    </a:lnTo>
                    <a:lnTo>
                      <a:pt x="21"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0" name="Freeform 211"/>
              <p:cNvSpPr>
                <a:spLocks/>
              </p:cNvSpPr>
              <p:nvPr userDrawn="1"/>
            </p:nvSpPr>
            <p:spPr bwMode="auto">
              <a:xfrm>
                <a:off x="2925" y="-1219"/>
                <a:ext cx="47" cy="49"/>
              </a:xfrm>
              <a:custGeom>
                <a:avLst/>
                <a:gdLst>
                  <a:gd name="T0" fmla="*/ 14 w 47"/>
                  <a:gd name="T1" fmla="*/ 49 h 49"/>
                  <a:gd name="T2" fmla="*/ 14 w 47"/>
                  <a:gd name="T3" fmla="*/ 35 h 49"/>
                  <a:gd name="T4" fmla="*/ 0 w 47"/>
                  <a:gd name="T5" fmla="*/ 33 h 49"/>
                  <a:gd name="T6" fmla="*/ 12 w 47"/>
                  <a:gd name="T7" fmla="*/ 23 h 49"/>
                  <a:gd name="T8" fmla="*/ 5 w 47"/>
                  <a:gd name="T9" fmla="*/ 12 h 49"/>
                  <a:gd name="T10" fmla="*/ 17 w 47"/>
                  <a:gd name="T11" fmla="*/ 14 h 49"/>
                  <a:gd name="T12" fmla="*/ 26 w 47"/>
                  <a:gd name="T13" fmla="*/ 0 h 49"/>
                  <a:gd name="T14" fmla="*/ 33 w 47"/>
                  <a:gd name="T15" fmla="*/ 14 h 49"/>
                  <a:gd name="T16" fmla="*/ 45 w 47"/>
                  <a:gd name="T17" fmla="*/ 12 h 49"/>
                  <a:gd name="T18" fmla="*/ 38 w 47"/>
                  <a:gd name="T19" fmla="*/ 23 h 49"/>
                  <a:gd name="T20" fmla="*/ 47 w 47"/>
                  <a:gd name="T21" fmla="*/ 33 h 49"/>
                  <a:gd name="T22" fmla="*/ 35 w 47"/>
                  <a:gd name="T23" fmla="*/ 35 h 49"/>
                  <a:gd name="T24" fmla="*/ 35 w 47"/>
                  <a:gd name="T25" fmla="*/ 49 h 49"/>
                  <a:gd name="T26" fmla="*/ 26 w 47"/>
                  <a:gd name="T27" fmla="*/ 40 h 49"/>
                  <a:gd name="T28" fmla="*/ 14 w 47"/>
                  <a:gd name="T29" fmla="*/ 49 h 49"/>
                  <a:gd name="T30" fmla="*/ 14 w 47"/>
                  <a:gd name="T3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9">
                    <a:moveTo>
                      <a:pt x="14" y="49"/>
                    </a:moveTo>
                    <a:lnTo>
                      <a:pt x="14" y="35"/>
                    </a:lnTo>
                    <a:lnTo>
                      <a:pt x="0" y="33"/>
                    </a:lnTo>
                    <a:lnTo>
                      <a:pt x="12" y="23"/>
                    </a:lnTo>
                    <a:lnTo>
                      <a:pt x="5" y="12"/>
                    </a:lnTo>
                    <a:lnTo>
                      <a:pt x="17" y="14"/>
                    </a:lnTo>
                    <a:lnTo>
                      <a:pt x="26" y="0"/>
                    </a:lnTo>
                    <a:lnTo>
                      <a:pt x="33" y="14"/>
                    </a:lnTo>
                    <a:lnTo>
                      <a:pt x="45" y="12"/>
                    </a:lnTo>
                    <a:lnTo>
                      <a:pt x="38" y="23"/>
                    </a:lnTo>
                    <a:lnTo>
                      <a:pt x="47" y="33"/>
                    </a:lnTo>
                    <a:lnTo>
                      <a:pt x="35" y="35"/>
                    </a:lnTo>
                    <a:lnTo>
                      <a:pt x="35" y="49"/>
                    </a:lnTo>
                    <a:lnTo>
                      <a:pt x="26" y="40"/>
                    </a:lnTo>
                    <a:lnTo>
                      <a:pt x="14" y="49"/>
                    </a:lnTo>
                    <a:lnTo>
                      <a:pt x="14"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1" name="Freeform 212"/>
              <p:cNvSpPr>
                <a:spLocks/>
              </p:cNvSpPr>
              <p:nvPr userDrawn="1"/>
            </p:nvSpPr>
            <p:spPr bwMode="auto">
              <a:xfrm>
                <a:off x="2743" y="-1207"/>
                <a:ext cx="144" cy="146"/>
              </a:xfrm>
              <a:custGeom>
                <a:avLst/>
                <a:gdLst>
                  <a:gd name="T0" fmla="*/ 38 w 144"/>
                  <a:gd name="T1" fmla="*/ 146 h 146"/>
                  <a:gd name="T2" fmla="*/ 38 w 144"/>
                  <a:gd name="T3" fmla="*/ 106 h 146"/>
                  <a:gd name="T4" fmla="*/ 0 w 144"/>
                  <a:gd name="T5" fmla="*/ 99 h 146"/>
                  <a:gd name="T6" fmla="*/ 31 w 144"/>
                  <a:gd name="T7" fmla="*/ 68 h 146"/>
                  <a:gd name="T8" fmla="*/ 12 w 144"/>
                  <a:gd name="T9" fmla="*/ 35 h 146"/>
                  <a:gd name="T10" fmla="*/ 50 w 144"/>
                  <a:gd name="T11" fmla="*/ 40 h 146"/>
                  <a:gd name="T12" fmla="*/ 73 w 144"/>
                  <a:gd name="T13" fmla="*/ 0 h 146"/>
                  <a:gd name="T14" fmla="*/ 95 w 144"/>
                  <a:gd name="T15" fmla="*/ 40 h 146"/>
                  <a:gd name="T16" fmla="*/ 135 w 144"/>
                  <a:gd name="T17" fmla="*/ 35 h 146"/>
                  <a:gd name="T18" fmla="*/ 116 w 144"/>
                  <a:gd name="T19" fmla="*/ 68 h 146"/>
                  <a:gd name="T20" fmla="*/ 144 w 144"/>
                  <a:gd name="T21" fmla="*/ 99 h 146"/>
                  <a:gd name="T22" fmla="*/ 109 w 144"/>
                  <a:gd name="T23" fmla="*/ 106 h 146"/>
                  <a:gd name="T24" fmla="*/ 109 w 144"/>
                  <a:gd name="T25" fmla="*/ 146 h 146"/>
                  <a:gd name="T26" fmla="*/ 73 w 144"/>
                  <a:gd name="T27" fmla="*/ 120 h 146"/>
                  <a:gd name="T28" fmla="*/ 38 w 144"/>
                  <a:gd name="T29" fmla="*/ 146 h 146"/>
                  <a:gd name="T30" fmla="*/ 38 w 144"/>
                  <a:gd name="T3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4" h="146">
                    <a:moveTo>
                      <a:pt x="38" y="146"/>
                    </a:moveTo>
                    <a:lnTo>
                      <a:pt x="38" y="106"/>
                    </a:lnTo>
                    <a:lnTo>
                      <a:pt x="0" y="99"/>
                    </a:lnTo>
                    <a:lnTo>
                      <a:pt x="31" y="68"/>
                    </a:lnTo>
                    <a:lnTo>
                      <a:pt x="12" y="35"/>
                    </a:lnTo>
                    <a:lnTo>
                      <a:pt x="50" y="40"/>
                    </a:lnTo>
                    <a:lnTo>
                      <a:pt x="73" y="0"/>
                    </a:lnTo>
                    <a:lnTo>
                      <a:pt x="95" y="40"/>
                    </a:lnTo>
                    <a:lnTo>
                      <a:pt x="135" y="35"/>
                    </a:lnTo>
                    <a:lnTo>
                      <a:pt x="116" y="68"/>
                    </a:lnTo>
                    <a:lnTo>
                      <a:pt x="144" y="99"/>
                    </a:lnTo>
                    <a:lnTo>
                      <a:pt x="109" y="106"/>
                    </a:lnTo>
                    <a:lnTo>
                      <a:pt x="109" y="146"/>
                    </a:lnTo>
                    <a:lnTo>
                      <a:pt x="73" y="120"/>
                    </a:lnTo>
                    <a:lnTo>
                      <a:pt x="38" y="146"/>
                    </a:lnTo>
                    <a:lnTo>
                      <a:pt x="38"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2" name="Freeform 213"/>
              <p:cNvSpPr>
                <a:spLocks/>
              </p:cNvSpPr>
              <p:nvPr userDrawn="1"/>
            </p:nvSpPr>
            <p:spPr bwMode="auto">
              <a:xfrm>
                <a:off x="2509" y="-3217"/>
                <a:ext cx="704" cy="693"/>
              </a:xfrm>
              <a:custGeom>
                <a:avLst/>
                <a:gdLst>
                  <a:gd name="T0" fmla="*/ 352 w 704"/>
                  <a:gd name="T1" fmla="*/ 0 h 693"/>
                  <a:gd name="T2" fmla="*/ 433 w 704"/>
                  <a:gd name="T3" fmla="*/ 196 h 693"/>
                  <a:gd name="T4" fmla="*/ 633 w 704"/>
                  <a:gd name="T5" fmla="*/ 137 h 693"/>
                  <a:gd name="T6" fmla="*/ 532 w 704"/>
                  <a:gd name="T7" fmla="*/ 324 h 693"/>
                  <a:gd name="T8" fmla="*/ 704 w 704"/>
                  <a:gd name="T9" fmla="*/ 444 h 693"/>
                  <a:gd name="T10" fmla="*/ 496 w 704"/>
                  <a:gd name="T11" fmla="*/ 480 h 693"/>
                  <a:gd name="T12" fmla="*/ 508 w 704"/>
                  <a:gd name="T13" fmla="*/ 693 h 693"/>
                  <a:gd name="T14" fmla="*/ 352 w 704"/>
                  <a:gd name="T15" fmla="*/ 551 h 693"/>
                  <a:gd name="T16" fmla="*/ 196 w 704"/>
                  <a:gd name="T17" fmla="*/ 693 h 693"/>
                  <a:gd name="T18" fmla="*/ 208 w 704"/>
                  <a:gd name="T19" fmla="*/ 480 h 693"/>
                  <a:gd name="T20" fmla="*/ 0 w 704"/>
                  <a:gd name="T21" fmla="*/ 444 h 693"/>
                  <a:gd name="T22" fmla="*/ 173 w 704"/>
                  <a:gd name="T23" fmla="*/ 324 h 693"/>
                  <a:gd name="T24" fmla="*/ 71 w 704"/>
                  <a:gd name="T25" fmla="*/ 137 h 693"/>
                  <a:gd name="T26" fmla="*/ 272 w 704"/>
                  <a:gd name="T27" fmla="*/ 196 h 693"/>
                  <a:gd name="T28" fmla="*/ 352 w 704"/>
                  <a:gd name="T29" fmla="*/ 0 h 693"/>
                  <a:gd name="T30" fmla="*/ 352 w 704"/>
                  <a:gd name="T31" fmla="*/ 0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4" h="693">
                    <a:moveTo>
                      <a:pt x="352" y="0"/>
                    </a:moveTo>
                    <a:lnTo>
                      <a:pt x="433" y="196"/>
                    </a:lnTo>
                    <a:lnTo>
                      <a:pt x="633" y="137"/>
                    </a:lnTo>
                    <a:lnTo>
                      <a:pt x="532" y="324"/>
                    </a:lnTo>
                    <a:lnTo>
                      <a:pt x="704" y="444"/>
                    </a:lnTo>
                    <a:lnTo>
                      <a:pt x="496" y="480"/>
                    </a:lnTo>
                    <a:lnTo>
                      <a:pt x="508" y="693"/>
                    </a:lnTo>
                    <a:lnTo>
                      <a:pt x="352" y="551"/>
                    </a:lnTo>
                    <a:lnTo>
                      <a:pt x="196" y="693"/>
                    </a:lnTo>
                    <a:lnTo>
                      <a:pt x="208" y="480"/>
                    </a:lnTo>
                    <a:lnTo>
                      <a:pt x="0" y="444"/>
                    </a:lnTo>
                    <a:lnTo>
                      <a:pt x="173" y="324"/>
                    </a:lnTo>
                    <a:lnTo>
                      <a:pt x="71" y="137"/>
                    </a:lnTo>
                    <a:lnTo>
                      <a:pt x="272" y="196"/>
                    </a:lnTo>
                    <a:lnTo>
                      <a:pt x="352" y="0"/>
                    </a:lnTo>
                    <a:lnTo>
                      <a:pt x="3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3" name="Freeform 214"/>
              <p:cNvSpPr>
                <a:spLocks/>
              </p:cNvSpPr>
              <p:nvPr userDrawn="1"/>
            </p:nvSpPr>
            <p:spPr bwMode="auto">
              <a:xfrm>
                <a:off x="1819" y="1183"/>
                <a:ext cx="319" cy="312"/>
              </a:xfrm>
              <a:custGeom>
                <a:avLst/>
                <a:gdLst>
                  <a:gd name="T0" fmla="*/ 131 w 135"/>
                  <a:gd name="T1" fmla="*/ 4 h 132"/>
                  <a:gd name="T2" fmla="*/ 120 w 135"/>
                  <a:gd name="T3" fmla="*/ 21 h 132"/>
                  <a:gd name="T4" fmla="*/ 132 w 135"/>
                  <a:gd name="T5" fmla="*/ 72 h 132"/>
                  <a:gd name="T6" fmla="*/ 128 w 135"/>
                  <a:gd name="T7" fmla="*/ 106 h 132"/>
                  <a:gd name="T8" fmla="*/ 93 w 135"/>
                  <a:gd name="T9" fmla="*/ 126 h 132"/>
                  <a:gd name="T10" fmla="*/ 52 w 135"/>
                  <a:gd name="T11" fmla="*/ 126 h 132"/>
                  <a:gd name="T12" fmla="*/ 32 w 135"/>
                  <a:gd name="T13" fmla="*/ 100 h 132"/>
                  <a:gd name="T14" fmla="*/ 20 w 135"/>
                  <a:gd name="T15" fmla="*/ 46 h 132"/>
                  <a:gd name="T16" fmla="*/ 1 w 135"/>
                  <a:gd name="T17" fmla="*/ 36 h 132"/>
                  <a:gd name="T18" fmla="*/ 0 w 135"/>
                  <a:gd name="T19" fmla="*/ 32 h 132"/>
                  <a:gd name="T20" fmla="*/ 64 w 135"/>
                  <a:gd name="T21" fmla="*/ 16 h 132"/>
                  <a:gd name="T22" fmla="*/ 65 w 135"/>
                  <a:gd name="T23" fmla="*/ 20 h 132"/>
                  <a:gd name="T24" fmla="*/ 50 w 135"/>
                  <a:gd name="T25" fmla="*/ 39 h 132"/>
                  <a:gd name="T26" fmla="*/ 63 w 135"/>
                  <a:gd name="T27" fmla="*/ 93 h 132"/>
                  <a:gd name="T28" fmla="*/ 98 w 135"/>
                  <a:gd name="T29" fmla="*/ 117 h 132"/>
                  <a:gd name="T30" fmla="*/ 123 w 135"/>
                  <a:gd name="T31" fmla="*/ 74 h 132"/>
                  <a:gd name="T32" fmla="*/ 112 w 135"/>
                  <a:gd name="T33" fmla="*/ 26 h 132"/>
                  <a:gd name="T34" fmla="*/ 89 w 135"/>
                  <a:gd name="T35" fmla="*/ 14 h 132"/>
                  <a:gd name="T36" fmla="*/ 88 w 135"/>
                  <a:gd name="T37" fmla="*/ 10 h 132"/>
                  <a:gd name="T38" fmla="*/ 130 w 135"/>
                  <a:gd name="T39" fmla="*/ 0 h 132"/>
                  <a:gd name="T40" fmla="*/ 131 w 135"/>
                  <a:gd name="T41" fmla="*/ 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32">
                    <a:moveTo>
                      <a:pt x="131" y="4"/>
                    </a:moveTo>
                    <a:cubicBezTo>
                      <a:pt x="121" y="8"/>
                      <a:pt x="117" y="11"/>
                      <a:pt x="120" y="21"/>
                    </a:cubicBezTo>
                    <a:cubicBezTo>
                      <a:pt x="132" y="72"/>
                      <a:pt x="132" y="72"/>
                      <a:pt x="132" y="72"/>
                    </a:cubicBezTo>
                    <a:cubicBezTo>
                      <a:pt x="134" y="82"/>
                      <a:pt x="135" y="97"/>
                      <a:pt x="128" y="106"/>
                    </a:cubicBezTo>
                    <a:cubicBezTo>
                      <a:pt x="121" y="117"/>
                      <a:pt x="105" y="124"/>
                      <a:pt x="93" y="126"/>
                    </a:cubicBezTo>
                    <a:cubicBezTo>
                      <a:pt x="85" y="128"/>
                      <a:pt x="67" y="132"/>
                      <a:pt x="52" y="126"/>
                    </a:cubicBezTo>
                    <a:cubicBezTo>
                      <a:pt x="43" y="122"/>
                      <a:pt x="37" y="117"/>
                      <a:pt x="32" y="100"/>
                    </a:cubicBezTo>
                    <a:cubicBezTo>
                      <a:pt x="20" y="46"/>
                      <a:pt x="20" y="46"/>
                      <a:pt x="20" y="46"/>
                    </a:cubicBezTo>
                    <a:cubicBezTo>
                      <a:pt x="17" y="33"/>
                      <a:pt x="12" y="34"/>
                      <a:pt x="1" y="36"/>
                    </a:cubicBezTo>
                    <a:cubicBezTo>
                      <a:pt x="0" y="32"/>
                      <a:pt x="0" y="32"/>
                      <a:pt x="0" y="32"/>
                    </a:cubicBezTo>
                    <a:cubicBezTo>
                      <a:pt x="64" y="16"/>
                      <a:pt x="64" y="16"/>
                      <a:pt x="64" y="16"/>
                    </a:cubicBezTo>
                    <a:cubicBezTo>
                      <a:pt x="65" y="20"/>
                      <a:pt x="65" y="20"/>
                      <a:pt x="65" y="20"/>
                    </a:cubicBezTo>
                    <a:cubicBezTo>
                      <a:pt x="53" y="24"/>
                      <a:pt x="47" y="25"/>
                      <a:pt x="50" y="39"/>
                    </a:cubicBezTo>
                    <a:cubicBezTo>
                      <a:pt x="63" y="93"/>
                      <a:pt x="63" y="93"/>
                      <a:pt x="63" y="93"/>
                    </a:cubicBezTo>
                    <a:cubicBezTo>
                      <a:pt x="65" y="102"/>
                      <a:pt x="70" y="124"/>
                      <a:pt x="98" y="117"/>
                    </a:cubicBezTo>
                    <a:cubicBezTo>
                      <a:pt x="131" y="109"/>
                      <a:pt x="126" y="85"/>
                      <a:pt x="123" y="74"/>
                    </a:cubicBezTo>
                    <a:cubicBezTo>
                      <a:pt x="112" y="26"/>
                      <a:pt x="112" y="26"/>
                      <a:pt x="112" y="26"/>
                    </a:cubicBezTo>
                    <a:cubicBezTo>
                      <a:pt x="109" y="16"/>
                      <a:pt x="106" y="11"/>
                      <a:pt x="89" y="14"/>
                    </a:cubicBezTo>
                    <a:cubicBezTo>
                      <a:pt x="88" y="10"/>
                      <a:pt x="88" y="10"/>
                      <a:pt x="88" y="10"/>
                    </a:cubicBezTo>
                    <a:cubicBezTo>
                      <a:pt x="130" y="0"/>
                      <a:pt x="130" y="0"/>
                      <a:pt x="130" y="0"/>
                    </a:cubicBezTo>
                    <a:cubicBezTo>
                      <a:pt x="131" y="4"/>
                      <a:pt x="131" y="4"/>
                      <a:pt x="13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4" name="Freeform 215"/>
              <p:cNvSpPr>
                <a:spLocks/>
              </p:cNvSpPr>
              <p:nvPr userDrawn="1"/>
            </p:nvSpPr>
            <p:spPr bwMode="auto">
              <a:xfrm>
                <a:off x="2162" y="1133"/>
                <a:ext cx="250" cy="314"/>
              </a:xfrm>
              <a:custGeom>
                <a:avLst/>
                <a:gdLst>
                  <a:gd name="T0" fmla="*/ 82 w 106"/>
                  <a:gd name="T1" fmla="*/ 36 h 133"/>
                  <a:gd name="T2" fmla="*/ 38 w 106"/>
                  <a:gd name="T3" fmla="*/ 15 h 133"/>
                  <a:gd name="T4" fmla="*/ 20 w 106"/>
                  <a:gd name="T5" fmla="*/ 34 h 133"/>
                  <a:gd name="T6" fmla="*/ 44 w 106"/>
                  <a:gd name="T7" fmla="*/ 49 h 133"/>
                  <a:gd name="T8" fmla="*/ 75 w 106"/>
                  <a:gd name="T9" fmla="*/ 54 h 133"/>
                  <a:gd name="T10" fmla="*/ 103 w 106"/>
                  <a:gd name="T11" fmla="*/ 79 h 133"/>
                  <a:gd name="T12" fmla="*/ 63 w 106"/>
                  <a:gd name="T13" fmla="*/ 123 h 133"/>
                  <a:gd name="T14" fmla="*/ 29 w 106"/>
                  <a:gd name="T15" fmla="*/ 125 h 133"/>
                  <a:gd name="T16" fmla="*/ 24 w 106"/>
                  <a:gd name="T17" fmla="*/ 132 h 133"/>
                  <a:gd name="T18" fmla="*/ 19 w 106"/>
                  <a:gd name="T19" fmla="*/ 133 h 133"/>
                  <a:gd name="T20" fmla="*/ 10 w 106"/>
                  <a:gd name="T21" fmla="*/ 93 h 133"/>
                  <a:gd name="T22" fmla="*/ 15 w 106"/>
                  <a:gd name="T23" fmla="*/ 92 h 133"/>
                  <a:gd name="T24" fmla="*/ 62 w 106"/>
                  <a:gd name="T25" fmla="*/ 118 h 133"/>
                  <a:gd name="T26" fmla="*/ 82 w 106"/>
                  <a:gd name="T27" fmla="*/ 95 h 133"/>
                  <a:gd name="T28" fmla="*/ 56 w 106"/>
                  <a:gd name="T29" fmla="*/ 80 h 133"/>
                  <a:gd name="T30" fmla="*/ 42 w 106"/>
                  <a:gd name="T31" fmla="*/ 77 h 133"/>
                  <a:gd name="T32" fmla="*/ 2 w 106"/>
                  <a:gd name="T33" fmla="*/ 50 h 133"/>
                  <a:gd name="T34" fmla="*/ 37 w 106"/>
                  <a:gd name="T35" fmla="*/ 9 h 133"/>
                  <a:gd name="T36" fmla="*/ 68 w 106"/>
                  <a:gd name="T37" fmla="*/ 8 h 133"/>
                  <a:gd name="T38" fmla="*/ 74 w 106"/>
                  <a:gd name="T39" fmla="*/ 1 h 133"/>
                  <a:gd name="T40" fmla="*/ 79 w 106"/>
                  <a:gd name="T41" fmla="*/ 0 h 133"/>
                  <a:gd name="T42" fmla="*/ 87 w 106"/>
                  <a:gd name="T43" fmla="*/ 35 h 133"/>
                  <a:gd name="T44" fmla="*/ 82 w 106"/>
                  <a:gd name="T45" fmla="*/ 3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133">
                    <a:moveTo>
                      <a:pt x="82" y="36"/>
                    </a:moveTo>
                    <a:cubicBezTo>
                      <a:pt x="76" y="25"/>
                      <a:pt x="60" y="10"/>
                      <a:pt x="38" y="15"/>
                    </a:cubicBezTo>
                    <a:cubicBezTo>
                      <a:pt x="28" y="17"/>
                      <a:pt x="18" y="24"/>
                      <a:pt x="20" y="34"/>
                    </a:cubicBezTo>
                    <a:cubicBezTo>
                      <a:pt x="22" y="43"/>
                      <a:pt x="27" y="46"/>
                      <a:pt x="44" y="49"/>
                    </a:cubicBezTo>
                    <a:cubicBezTo>
                      <a:pt x="75" y="54"/>
                      <a:pt x="75" y="54"/>
                      <a:pt x="75" y="54"/>
                    </a:cubicBezTo>
                    <a:cubicBezTo>
                      <a:pt x="82" y="56"/>
                      <a:pt x="99" y="62"/>
                      <a:pt x="103" y="79"/>
                    </a:cubicBezTo>
                    <a:cubicBezTo>
                      <a:pt x="106" y="93"/>
                      <a:pt x="98" y="115"/>
                      <a:pt x="63" y="123"/>
                    </a:cubicBezTo>
                    <a:cubicBezTo>
                      <a:pt x="44" y="127"/>
                      <a:pt x="35" y="124"/>
                      <a:pt x="29" y="125"/>
                    </a:cubicBezTo>
                    <a:cubicBezTo>
                      <a:pt x="25" y="126"/>
                      <a:pt x="24" y="129"/>
                      <a:pt x="24" y="132"/>
                    </a:cubicBezTo>
                    <a:cubicBezTo>
                      <a:pt x="19" y="133"/>
                      <a:pt x="19" y="133"/>
                      <a:pt x="19" y="133"/>
                    </a:cubicBezTo>
                    <a:cubicBezTo>
                      <a:pt x="10" y="93"/>
                      <a:pt x="10" y="93"/>
                      <a:pt x="10" y="93"/>
                    </a:cubicBezTo>
                    <a:cubicBezTo>
                      <a:pt x="15" y="92"/>
                      <a:pt x="15" y="92"/>
                      <a:pt x="15" y="92"/>
                    </a:cubicBezTo>
                    <a:cubicBezTo>
                      <a:pt x="23" y="108"/>
                      <a:pt x="38" y="123"/>
                      <a:pt x="62" y="118"/>
                    </a:cubicBezTo>
                    <a:cubicBezTo>
                      <a:pt x="85" y="113"/>
                      <a:pt x="83" y="97"/>
                      <a:pt x="82" y="95"/>
                    </a:cubicBezTo>
                    <a:cubicBezTo>
                      <a:pt x="80" y="84"/>
                      <a:pt x="70" y="82"/>
                      <a:pt x="56" y="80"/>
                    </a:cubicBezTo>
                    <a:cubicBezTo>
                      <a:pt x="42" y="77"/>
                      <a:pt x="42" y="77"/>
                      <a:pt x="42" y="77"/>
                    </a:cubicBezTo>
                    <a:cubicBezTo>
                      <a:pt x="7" y="72"/>
                      <a:pt x="4" y="58"/>
                      <a:pt x="2" y="50"/>
                    </a:cubicBezTo>
                    <a:cubicBezTo>
                      <a:pt x="0" y="41"/>
                      <a:pt x="1" y="18"/>
                      <a:pt x="37" y="9"/>
                    </a:cubicBezTo>
                    <a:cubicBezTo>
                      <a:pt x="53" y="6"/>
                      <a:pt x="63" y="9"/>
                      <a:pt x="68" y="8"/>
                    </a:cubicBezTo>
                    <a:cubicBezTo>
                      <a:pt x="73" y="7"/>
                      <a:pt x="73" y="4"/>
                      <a:pt x="74" y="1"/>
                    </a:cubicBezTo>
                    <a:cubicBezTo>
                      <a:pt x="79" y="0"/>
                      <a:pt x="79" y="0"/>
                      <a:pt x="79" y="0"/>
                    </a:cubicBezTo>
                    <a:cubicBezTo>
                      <a:pt x="87" y="35"/>
                      <a:pt x="87" y="35"/>
                      <a:pt x="87" y="35"/>
                    </a:cubicBezTo>
                    <a:cubicBezTo>
                      <a:pt x="82" y="36"/>
                      <a:pt x="82" y="36"/>
                      <a:pt x="8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5" name="Freeform 216"/>
              <p:cNvSpPr>
                <a:spLocks/>
              </p:cNvSpPr>
              <p:nvPr userDrawn="1"/>
            </p:nvSpPr>
            <p:spPr bwMode="auto">
              <a:xfrm>
                <a:off x="2407" y="1100"/>
                <a:ext cx="286" cy="284"/>
              </a:xfrm>
              <a:custGeom>
                <a:avLst/>
                <a:gdLst>
                  <a:gd name="T0" fmla="*/ 104 w 121"/>
                  <a:gd name="T1" fmla="*/ 113 h 120"/>
                  <a:gd name="T2" fmla="*/ 35 w 121"/>
                  <a:gd name="T3" fmla="*/ 120 h 120"/>
                  <a:gd name="T4" fmla="*/ 34 w 121"/>
                  <a:gd name="T5" fmla="*/ 116 h 120"/>
                  <a:gd name="T6" fmla="*/ 52 w 121"/>
                  <a:gd name="T7" fmla="*/ 99 h 120"/>
                  <a:gd name="T8" fmla="*/ 44 w 121"/>
                  <a:gd name="T9" fmla="*/ 13 h 120"/>
                  <a:gd name="T10" fmla="*/ 9 w 121"/>
                  <a:gd name="T11" fmla="*/ 44 h 120"/>
                  <a:gd name="T12" fmla="*/ 3 w 121"/>
                  <a:gd name="T13" fmla="*/ 45 h 120"/>
                  <a:gd name="T14" fmla="*/ 0 w 121"/>
                  <a:gd name="T15" fmla="*/ 12 h 120"/>
                  <a:gd name="T16" fmla="*/ 117 w 121"/>
                  <a:gd name="T17" fmla="*/ 0 h 120"/>
                  <a:gd name="T18" fmla="*/ 121 w 121"/>
                  <a:gd name="T19" fmla="*/ 33 h 120"/>
                  <a:gd name="T20" fmla="*/ 115 w 121"/>
                  <a:gd name="T21" fmla="*/ 34 h 120"/>
                  <a:gd name="T22" fmla="*/ 75 w 121"/>
                  <a:gd name="T23" fmla="*/ 10 h 120"/>
                  <a:gd name="T24" fmla="*/ 83 w 121"/>
                  <a:gd name="T25" fmla="*/ 96 h 120"/>
                  <a:gd name="T26" fmla="*/ 104 w 121"/>
                  <a:gd name="T27" fmla="*/ 109 h 120"/>
                  <a:gd name="T28" fmla="*/ 104 w 121"/>
                  <a:gd name="T29" fmla="*/ 1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 h="120">
                    <a:moveTo>
                      <a:pt x="104" y="113"/>
                    </a:moveTo>
                    <a:cubicBezTo>
                      <a:pt x="35" y="120"/>
                      <a:pt x="35" y="120"/>
                      <a:pt x="35" y="120"/>
                    </a:cubicBezTo>
                    <a:cubicBezTo>
                      <a:pt x="34" y="116"/>
                      <a:pt x="34" y="116"/>
                      <a:pt x="34" y="116"/>
                    </a:cubicBezTo>
                    <a:cubicBezTo>
                      <a:pt x="48" y="113"/>
                      <a:pt x="53" y="113"/>
                      <a:pt x="52" y="99"/>
                    </a:cubicBezTo>
                    <a:cubicBezTo>
                      <a:pt x="44" y="13"/>
                      <a:pt x="44" y="13"/>
                      <a:pt x="44" y="13"/>
                    </a:cubicBezTo>
                    <a:cubicBezTo>
                      <a:pt x="30" y="15"/>
                      <a:pt x="10" y="17"/>
                      <a:pt x="9" y="44"/>
                    </a:cubicBezTo>
                    <a:cubicBezTo>
                      <a:pt x="3" y="45"/>
                      <a:pt x="3" y="45"/>
                      <a:pt x="3" y="45"/>
                    </a:cubicBezTo>
                    <a:cubicBezTo>
                      <a:pt x="0" y="12"/>
                      <a:pt x="0" y="12"/>
                      <a:pt x="0" y="12"/>
                    </a:cubicBezTo>
                    <a:cubicBezTo>
                      <a:pt x="117" y="0"/>
                      <a:pt x="117" y="0"/>
                      <a:pt x="117" y="0"/>
                    </a:cubicBezTo>
                    <a:cubicBezTo>
                      <a:pt x="121" y="33"/>
                      <a:pt x="121" y="33"/>
                      <a:pt x="121" y="33"/>
                    </a:cubicBezTo>
                    <a:cubicBezTo>
                      <a:pt x="115" y="34"/>
                      <a:pt x="115" y="34"/>
                      <a:pt x="115" y="34"/>
                    </a:cubicBezTo>
                    <a:cubicBezTo>
                      <a:pt x="109" y="8"/>
                      <a:pt x="89" y="9"/>
                      <a:pt x="75" y="10"/>
                    </a:cubicBezTo>
                    <a:cubicBezTo>
                      <a:pt x="83" y="96"/>
                      <a:pt x="83" y="96"/>
                      <a:pt x="83" y="96"/>
                    </a:cubicBezTo>
                    <a:cubicBezTo>
                      <a:pt x="85" y="110"/>
                      <a:pt x="89" y="110"/>
                      <a:pt x="104" y="109"/>
                    </a:cubicBezTo>
                    <a:cubicBezTo>
                      <a:pt x="104" y="113"/>
                      <a:pt x="104" y="113"/>
                      <a:pt x="104"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6" name="Freeform 217"/>
              <p:cNvSpPr>
                <a:spLocks noEditPoints="1"/>
              </p:cNvSpPr>
              <p:nvPr userDrawn="1"/>
            </p:nvSpPr>
            <p:spPr bwMode="auto">
              <a:xfrm>
                <a:off x="2719" y="1098"/>
                <a:ext cx="319" cy="269"/>
              </a:xfrm>
              <a:custGeom>
                <a:avLst/>
                <a:gdLst>
                  <a:gd name="T0" fmla="*/ 135 w 135"/>
                  <a:gd name="T1" fmla="*/ 114 h 114"/>
                  <a:gd name="T2" fmla="*/ 95 w 135"/>
                  <a:gd name="T3" fmla="*/ 113 h 114"/>
                  <a:gd name="T4" fmla="*/ 56 w 135"/>
                  <a:gd name="T5" fmla="*/ 61 h 114"/>
                  <a:gd name="T6" fmla="*/ 50 w 135"/>
                  <a:gd name="T7" fmla="*/ 61 h 114"/>
                  <a:gd name="T8" fmla="*/ 50 w 135"/>
                  <a:gd name="T9" fmla="*/ 93 h 114"/>
                  <a:gd name="T10" fmla="*/ 67 w 135"/>
                  <a:gd name="T11" fmla="*/ 109 h 114"/>
                  <a:gd name="T12" fmla="*/ 66 w 135"/>
                  <a:gd name="T13" fmla="*/ 113 h 114"/>
                  <a:gd name="T14" fmla="*/ 0 w 135"/>
                  <a:gd name="T15" fmla="*/ 112 h 114"/>
                  <a:gd name="T16" fmla="*/ 0 w 135"/>
                  <a:gd name="T17" fmla="*/ 107 h 114"/>
                  <a:gd name="T18" fmla="*/ 18 w 135"/>
                  <a:gd name="T19" fmla="*/ 93 h 114"/>
                  <a:gd name="T20" fmla="*/ 19 w 135"/>
                  <a:gd name="T21" fmla="*/ 20 h 114"/>
                  <a:gd name="T22" fmla="*/ 2 w 135"/>
                  <a:gd name="T23" fmla="*/ 5 h 114"/>
                  <a:gd name="T24" fmla="*/ 2 w 135"/>
                  <a:gd name="T25" fmla="*/ 0 h 114"/>
                  <a:gd name="T26" fmla="*/ 65 w 135"/>
                  <a:gd name="T27" fmla="*/ 2 h 114"/>
                  <a:gd name="T28" fmla="*/ 120 w 135"/>
                  <a:gd name="T29" fmla="*/ 32 h 114"/>
                  <a:gd name="T30" fmla="*/ 89 w 135"/>
                  <a:gd name="T31" fmla="*/ 59 h 114"/>
                  <a:gd name="T32" fmla="*/ 127 w 135"/>
                  <a:gd name="T33" fmla="*/ 107 h 114"/>
                  <a:gd name="T34" fmla="*/ 135 w 135"/>
                  <a:gd name="T35" fmla="*/ 110 h 114"/>
                  <a:gd name="T36" fmla="*/ 135 w 135"/>
                  <a:gd name="T37" fmla="*/ 114 h 114"/>
                  <a:gd name="T38" fmla="*/ 50 w 135"/>
                  <a:gd name="T39" fmla="*/ 56 h 114"/>
                  <a:gd name="T40" fmla="*/ 87 w 135"/>
                  <a:gd name="T41" fmla="*/ 31 h 114"/>
                  <a:gd name="T42" fmla="*/ 63 w 135"/>
                  <a:gd name="T43" fmla="*/ 7 h 114"/>
                  <a:gd name="T44" fmla="*/ 51 w 135"/>
                  <a:gd name="T45" fmla="*/ 14 h 114"/>
                  <a:gd name="T46" fmla="*/ 50 w 135"/>
                  <a:gd name="T47" fmla="*/ 5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114">
                    <a:moveTo>
                      <a:pt x="135" y="114"/>
                    </a:moveTo>
                    <a:cubicBezTo>
                      <a:pt x="95" y="113"/>
                      <a:pt x="95" y="113"/>
                      <a:pt x="95" y="113"/>
                    </a:cubicBezTo>
                    <a:cubicBezTo>
                      <a:pt x="56" y="61"/>
                      <a:pt x="56" y="61"/>
                      <a:pt x="56" y="61"/>
                    </a:cubicBezTo>
                    <a:cubicBezTo>
                      <a:pt x="50" y="61"/>
                      <a:pt x="50" y="61"/>
                      <a:pt x="50" y="61"/>
                    </a:cubicBezTo>
                    <a:cubicBezTo>
                      <a:pt x="50" y="93"/>
                      <a:pt x="50" y="93"/>
                      <a:pt x="50" y="93"/>
                    </a:cubicBezTo>
                    <a:cubicBezTo>
                      <a:pt x="49" y="106"/>
                      <a:pt x="54" y="107"/>
                      <a:pt x="67" y="109"/>
                    </a:cubicBezTo>
                    <a:cubicBezTo>
                      <a:pt x="66" y="113"/>
                      <a:pt x="66" y="113"/>
                      <a:pt x="66" y="113"/>
                    </a:cubicBezTo>
                    <a:cubicBezTo>
                      <a:pt x="0" y="112"/>
                      <a:pt x="0" y="112"/>
                      <a:pt x="0" y="112"/>
                    </a:cubicBezTo>
                    <a:cubicBezTo>
                      <a:pt x="0" y="107"/>
                      <a:pt x="0" y="107"/>
                      <a:pt x="0" y="107"/>
                    </a:cubicBezTo>
                    <a:cubicBezTo>
                      <a:pt x="14" y="106"/>
                      <a:pt x="18" y="106"/>
                      <a:pt x="18" y="93"/>
                    </a:cubicBezTo>
                    <a:cubicBezTo>
                      <a:pt x="19" y="20"/>
                      <a:pt x="19" y="20"/>
                      <a:pt x="19" y="20"/>
                    </a:cubicBezTo>
                    <a:cubicBezTo>
                      <a:pt x="20" y="6"/>
                      <a:pt x="14" y="5"/>
                      <a:pt x="2" y="5"/>
                    </a:cubicBezTo>
                    <a:cubicBezTo>
                      <a:pt x="2" y="0"/>
                      <a:pt x="2" y="0"/>
                      <a:pt x="2" y="0"/>
                    </a:cubicBezTo>
                    <a:cubicBezTo>
                      <a:pt x="65" y="2"/>
                      <a:pt x="65" y="2"/>
                      <a:pt x="65" y="2"/>
                    </a:cubicBezTo>
                    <a:cubicBezTo>
                      <a:pt x="79" y="2"/>
                      <a:pt x="121" y="4"/>
                      <a:pt x="120" y="32"/>
                    </a:cubicBezTo>
                    <a:cubicBezTo>
                      <a:pt x="120" y="52"/>
                      <a:pt x="99" y="57"/>
                      <a:pt x="89" y="59"/>
                    </a:cubicBezTo>
                    <a:cubicBezTo>
                      <a:pt x="127" y="107"/>
                      <a:pt x="127" y="107"/>
                      <a:pt x="127" y="107"/>
                    </a:cubicBezTo>
                    <a:cubicBezTo>
                      <a:pt x="130" y="110"/>
                      <a:pt x="133" y="110"/>
                      <a:pt x="135" y="110"/>
                    </a:cubicBezTo>
                    <a:cubicBezTo>
                      <a:pt x="135" y="114"/>
                      <a:pt x="135" y="114"/>
                      <a:pt x="135" y="114"/>
                    </a:cubicBezTo>
                    <a:close/>
                    <a:moveTo>
                      <a:pt x="50" y="56"/>
                    </a:moveTo>
                    <a:cubicBezTo>
                      <a:pt x="76" y="56"/>
                      <a:pt x="86" y="53"/>
                      <a:pt x="87" y="31"/>
                    </a:cubicBezTo>
                    <a:cubicBezTo>
                      <a:pt x="87" y="15"/>
                      <a:pt x="79" y="8"/>
                      <a:pt x="63" y="7"/>
                    </a:cubicBezTo>
                    <a:cubicBezTo>
                      <a:pt x="53" y="7"/>
                      <a:pt x="52" y="9"/>
                      <a:pt x="51" y="14"/>
                    </a:cubicBezTo>
                    <a:cubicBezTo>
                      <a:pt x="50" y="56"/>
                      <a:pt x="50" y="56"/>
                      <a:pt x="50"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7" name="Freeform 218"/>
              <p:cNvSpPr>
                <a:spLocks noEditPoints="1"/>
              </p:cNvSpPr>
              <p:nvPr userDrawn="1"/>
            </p:nvSpPr>
            <p:spPr bwMode="auto">
              <a:xfrm>
                <a:off x="3031" y="1119"/>
                <a:ext cx="312" cy="288"/>
              </a:xfrm>
              <a:custGeom>
                <a:avLst/>
                <a:gdLst>
                  <a:gd name="T0" fmla="*/ 132 w 132"/>
                  <a:gd name="T1" fmla="*/ 122 h 122"/>
                  <a:gd name="T2" fmla="*/ 69 w 132"/>
                  <a:gd name="T3" fmla="*/ 114 h 122"/>
                  <a:gd name="T4" fmla="*/ 69 w 132"/>
                  <a:gd name="T5" fmla="*/ 110 h 122"/>
                  <a:gd name="T6" fmla="*/ 86 w 132"/>
                  <a:gd name="T7" fmla="*/ 105 h 122"/>
                  <a:gd name="T8" fmla="*/ 79 w 132"/>
                  <a:gd name="T9" fmla="*/ 83 h 122"/>
                  <a:gd name="T10" fmla="*/ 36 w 132"/>
                  <a:gd name="T11" fmla="*/ 77 h 122"/>
                  <a:gd name="T12" fmla="*/ 24 w 132"/>
                  <a:gd name="T13" fmla="*/ 97 h 122"/>
                  <a:gd name="T14" fmla="*/ 39 w 132"/>
                  <a:gd name="T15" fmla="*/ 106 h 122"/>
                  <a:gd name="T16" fmla="*/ 39 w 132"/>
                  <a:gd name="T17" fmla="*/ 110 h 122"/>
                  <a:gd name="T18" fmla="*/ 0 w 132"/>
                  <a:gd name="T19" fmla="*/ 105 h 122"/>
                  <a:gd name="T20" fmla="*/ 0 w 132"/>
                  <a:gd name="T21" fmla="*/ 101 h 122"/>
                  <a:gd name="T22" fmla="*/ 21 w 132"/>
                  <a:gd name="T23" fmla="*/ 84 h 122"/>
                  <a:gd name="T24" fmla="*/ 76 w 132"/>
                  <a:gd name="T25" fmla="*/ 0 h 122"/>
                  <a:gd name="T26" fmla="*/ 81 w 132"/>
                  <a:gd name="T27" fmla="*/ 1 h 122"/>
                  <a:gd name="T28" fmla="*/ 114 w 132"/>
                  <a:gd name="T29" fmla="*/ 92 h 122"/>
                  <a:gd name="T30" fmla="*/ 132 w 132"/>
                  <a:gd name="T31" fmla="*/ 118 h 122"/>
                  <a:gd name="T32" fmla="*/ 132 w 132"/>
                  <a:gd name="T33" fmla="*/ 122 h 122"/>
                  <a:gd name="T34" fmla="*/ 77 w 132"/>
                  <a:gd name="T35" fmla="*/ 76 h 122"/>
                  <a:gd name="T36" fmla="*/ 62 w 132"/>
                  <a:gd name="T37" fmla="*/ 34 h 122"/>
                  <a:gd name="T38" fmla="*/ 39 w 132"/>
                  <a:gd name="T39" fmla="*/ 71 h 122"/>
                  <a:gd name="T40" fmla="*/ 77 w 132"/>
                  <a:gd name="T41" fmla="*/ 7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2" h="122">
                    <a:moveTo>
                      <a:pt x="132" y="122"/>
                    </a:moveTo>
                    <a:cubicBezTo>
                      <a:pt x="69" y="114"/>
                      <a:pt x="69" y="114"/>
                      <a:pt x="69" y="114"/>
                    </a:cubicBezTo>
                    <a:cubicBezTo>
                      <a:pt x="69" y="110"/>
                      <a:pt x="69" y="110"/>
                      <a:pt x="69" y="110"/>
                    </a:cubicBezTo>
                    <a:cubicBezTo>
                      <a:pt x="81" y="110"/>
                      <a:pt x="85" y="111"/>
                      <a:pt x="86" y="105"/>
                    </a:cubicBezTo>
                    <a:cubicBezTo>
                      <a:pt x="86" y="101"/>
                      <a:pt x="81" y="88"/>
                      <a:pt x="79" y="83"/>
                    </a:cubicBezTo>
                    <a:cubicBezTo>
                      <a:pt x="36" y="77"/>
                      <a:pt x="36" y="77"/>
                      <a:pt x="36" y="77"/>
                    </a:cubicBezTo>
                    <a:cubicBezTo>
                      <a:pt x="29" y="88"/>
                      <a:pt x="25" y="94"/>
                      <a:pt x="24" y="97"/>
                    </a:cubicBezTo>
                    <a:cubicBezTo>
                      <a:pt x="24" y="103"/>
                      <a:pt x="33" y="105"/>
                      <a:pt x="39" y="106"/>
                    </a:cubicBezTo>
                    <a:cubicBezTo>
                      <a:pt x="39" y="110"/>
                      <a:pt x="39" y="110"/>
                      <a:pt x="39" y="110"/>
                    </a:cubicBezTo>
                    <a:cubicBezTo>
                      <a:pt x="0" y="105"/>
                      <a:pt x="0" y="105"/>
                      <a:pt x="0" y="105"/>
                    </a:cubicBezTo>
                    <a:cubicBezTo>
                      <a:pt x="0" y="101"/>
                      <a:pt x="0" y="101"/>
                      <a:pt x="0" y="101"/>
                    </a:cubicBezTo>
                    <a:cubicBezTo>
                      <a:pt x="11" y="101"/>
                      <a:pt x="14" y="96"/>
                      <a:pt x="21" y="84"/>
                    </a:cubicBezTo>
                    <a:cubicBezTo>
                      <a:pt x="76" y="0"/>
                      <a:pt x="76" y="0"/>
                      <a:pt x="76" y="0"/>
                    </a:cubicBezTo>
                    <a:cubicBezTo>
                      <a:pt x="81" y="1"/>
                      <a:pt x="81" y="1"/>
                      <a:pt x="81" y="1"/>
                    </a:cubicBezTo>
                    <a:cubicBezTo>
                      <a:pt x="114" y="92"/>
                      <a:pt x="114" y="92"/>
                      <a:pt x="114" y="92"/>
                    </a:cubicBezTo>
                    <a:cubicBezTo>
                      <a:pt x="120" y="111"/>
                      <a:pt x="123" y="117"/>
                      <a:pt x="132" y="118"/>
                    </a:cubicBezTo>
                    <a:cubicBezTo>
                      <a:pt x="132" y="122"/>
                      <a:pt x="132" y="122"/>
                      <a:pt x="132" y="122"/>
                    </a:cubicBezTo>
                    <a:close/>
                    <a:moveTo>
                      <a:pt x="77" y="76"/>
                    </a:moveTo>
                    <a:cubicBezTo>
                      <a:pt x="62" y="34"/>
                      <a:pt x="62" y="34"/>
                      <a:pt x="62" y="34"/>
                    </a:cubicBezTo>
                    <a:cubicBezTo>
                      <a:pt x="39" y="71"/>
                      <a:pt x="39" y="71"/>
                      <a:pt x="39" y="71"/>
                    </a:cubicBezTo>
                    <a:cubicBezTo>
                      <a:pt x="77" y="76"/>
                      <a:pt x="77" y="76"/>
                      <a:pt x="77"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8" name="Freeform 219"/>
              <p:cNvSpPr>
                <a:spLocks/>
              </p:cNvSpPr>
              <p:nvPr userDrawn="1"/>
            </p:nvSpPr>
            <p:spPr bwMode="auto">
              <a:xfrm>
                <a:off x="3348" y="1154"/>
                <a:ext cx="298" cy="308"/>
              </a:xfrm>
              <a:custGeom>
                <a:avLst/>
                <a:gdLst>
                  <a:gd name="T0" fmla="*/ 112 w 126"/>
                  <a:gd name="T1" fmla="*/ 130 h 130"/>
                  <a:gd name="T2" fmla="*/ 0 w 126"/>
                  <a:gd name="T3" fmla="*/ 110 h 130"/>
                  <a:gd name="T4" fmla="*/ 1 w 126"/>
                  <a:gd name="T5" fmla="*/ 105 h 130"/>
                  <a:gd name="T6" fmla="*/ 20 w 126"/>
                  <a:gd name="T7" fmla="*/ 97 h 130"/>
                  <a:gd name="T8" fmla="*/ 34 w 126"/>
                  <a:gd name="T9" fmla="*/ 19 h 130"/>
                  <a:gd name="T10" fmla="*/ 19 w 126"/>
                  <a:gd name="T11" fmla="*/ 4 h 130"/>
                  <a:gd name="T12" fmla="*/ 20 w 126"/>
                  <a:gd name="T13" fmla="*/ 0 h 130"/>
                  <a:gd name="T14" fmla="*/ 87 w 126"/>
                  <a:gd name="T15" fmla="*/ 13 h 130"/>
                  <a:gd name="T16" fmla="*/ 87 w 126"/>
                  <a:gd name="T17" fmla="*/ 17 h 130"/>
                  <a:gd name="T18" fmla="*/ 64 w 126"/>
                  <a:gd name="T19" fmla="*/ 28 h 130"/>
                  <a:gd name="T20" fmla="*/ 51 w 126"/>
                  <a:gd name="T21" fmla="*/ 104 h 130"/>
                  <a:gd name="T22" fmla="*/ 66 w 126"/>
                  <a:gd name="T23" fmla="*/ 116 h 130"/>
                  <a:gd name="T24" fmla="*/ 121 w 126"/>
                  <a:gd name="T25" fmla="*/ 94 h 130"/>
                  <a:gd name="T26" fmla="*/ 126 w 126"/>
                  <a:gd name="T27" fmla="*/ 95 h 130"/>
                  <a:gd name="T28" fmla="*/ 112 w 126"/>
                  <a:gd name="T29"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6" h="130">
                    <a:moveTo>
                      <a:pt x="112" y="130"/>
                    </a:moveTo>
                    <a:cubicBezTo>
                      <a:pt x="0" y="110"/>
                      <a:pt x="0" y="110"/>
                      <a:pt x="0" y="110"/>
                    </a:cubicBezTo>
                    <a:cubicBezTo>
                      <a:pt x="1" y="105"/>
                      <a:pt x="1" y="105"/>
                      <a:pt x="1" y="105"/>
                    </a:cubicBezTo>
                    <a:cubicBezTo>
                      <a:pt x="12" y="106"/>
                      <a:pt x="18" y="107"/>
                      <a:pt x="20" y="97"/>
                    </a:cubicBezTo>
                    <a:cubicBezTo>
                      <a:pt x="34" y="19"/>
                      <a:pt x="34" y="19"/>
                      <a:pt x="34" y="19"/>
                    </a:cubicBezTo>
                    <a:cubicBezTo>
                      <a:pt x="36" y="8"/>
                      <a:pt x="28" y="6"/>
                      <a:pt x="19" y="4"/>
                    </a:cubicBezTo>
                    <a:cubicBezTo>
                      <a:pt x="20" y="0"/>
                      <a:pt x="20" y="0"/>
                      <a:pt x="20" y="0"/>
                    </a:cubicBezTo>
                    <a:cubicBezTo>
                      <a:pt x="87" y="13"/>
                      <a:pt x="87" y="13"/>
                      <a:pt x="87" y="13"/>
                    </a:cubicBezTo>
                    <a:cubicBezTo>
                      <a:pt x="87" y="17"/>
                      <a:pt x="87" y="17"/>
                      <a:pt x="87" y="17"/>
                    </a:cubicBezTo>
                    <a:cubicBezTo>
                      <a:pt x="73" y="15"/>
                      <a:pt x="67" y="14"/>
                      <a:pt x="64" y="28"/>
                    </a:cubicBezTo>
                    <a:cubicBezTo>
                      <a:pt x="51" y="104"/>
                      <a:pt x="51" y="104"/>
                      <a:pt x="51" y="104"/>
                    </a:cubicBezTo>
                    <a:cubicBezTo>
                      <a:pt x="49" y="112"/>
                      <a:pt x="53" y="114"/>
                      <a:pt x="66" y="116"/>
                    </a:cubicBezTo>
                    <a:cubicBezTo>
                      <a:pt x="95" y="122"/>
                      <a:pt x="108" y="110"/>
                      <a:pt x="121" y="94"/>
                    </a:cubicBezTo>
                    <a:cubicBezTo>
                      <a:pt x="126" y="95"/>
                      <a:pt x="126" y="95"/>
                      <a:pt x="126" y="95"/>
                    </a:cubicBezTo>
                    <a:cubicBezTo>
                      <a:pt x="112" y="130"/>
                      <a:pt x="112" y="130"/>
                      <a:pt x="112"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9" name="Freeform 220"/>
              <p:cNvSpPr>
                <a:spLocks/>
              </p:cNvSpPr>
              <p:nvPr userDrawn="1"/>
            </p:nvSpPr>
            <p:spPr bwMode="auto">
              <a:xfrm>
                <a:off x="3627" y="1211"/>
                <a:ext cx="212" cy="288"/>
              </a:xfrm>
              <a:custGeom>
                <a:avLst/>
                <a:gdLst>
                  <a:gd name="T0" fmla="*/ 68 w 90"/>
                  <a:gd name="T1" fmla="*/ 122 h 122"/>
                  <a:gd name="T2" fmla="*/ 0 w 90"/>
                  <a:gd name="T3" fmla="*/ 108 h 122"/>
                  <a:gd name="T4" fmla="*/ 1 w 90"/>
                  <a:gd name="T5" fmla="*/ 104 h 122"/>
                  <a:gd name="T6" fmla="*/ 22 w 90"/>
                  <a:gd name="T7" fmla="*/ 97 h 122"/>
                  <a:gd name="T8" fmla="*/ 38 w 90"/>
                  <a:gd name="T9" fmla="*/ 19 h 122"/>
                  <a:gd name="T10" fmla="*/ 22 w 90"/>
                  <a:gd name="T11" fmla="*/ 4 h 122"/>
                  <a:gd name="T12" fmla="*/ 23 w 90"/>
                  <a:gd name="T13" fmla="*/ 0 h 122"/>
                  <a:gd name="T14" fmla="*/ 90 w 90"/>
                  <a:gd name="T15" fmla="*/ 14 h 122"/>
                  <a:gd name="T16" fmla="*/ 89 w 90"/>
                  <a:gd name="T17" fmla="*/ 18 h 122"/>
                  <a:gd name="T18" fmla="*/ 69 w 90"/>
                  <a:gd name="T19" fmla="*/ 25 h 122"/>
                  <a:gd name="T20" fmla="*/ 53 w 90"/>
                  <a:gd name="T21" fmla="*/ 103 h 122"/>
                  <a:gd name="T22" fmla="*/ 68 w 90"/>
                  <a:gd name="T23" fmla="*/ 118 h 122"/>
                  <a:gd name="T24" fmla="*/ 68 w 90"/>
                  <a:gd name="T25"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22">
                    <a:moveTo>
                      <a:pt x="68" y="122"/>
                    </a:moveTo>
                    <a:cubicBezTo>
                      <a:pt x="0" y="108"/>
                      <a:pt x="0" y="108"/>
                      <a:pt x="0" y="108"/>
                    </a:cubicBezTo>
                    <a:cubicBezTo>
                      <a:pt x="1" y="104"/>
                      <a:pt x="1" y="104"/>
                      <a:pt x="1" y="104"/>
                    </a:cubicBezTo>
                    <a:cubicBezTo>
                      <a:pt x="12" y="106"/>
                      <a:pt x="19" y="107"/>
                      <a:pt x="22" y="97"/>
                    </a:cubicBezTo>
                    <a:cubicBezTo>
                      <a:pt x="38" y="19"/>
                      <a:pt x="38" y="19"/>
                      <a:pt x="38" y="19"/>
                    </a:cubicBezTo>
                    <a:cubicBezTo>
                      <a:pt x="40" y="8"/>
                      <a:pt x="31" y="6"/>
                      <a:pt x="22" y="4"/>
                    </a:cubicBezTo>
                    <a:cubicBezTo>
                      <a:pt x="23" y="0"/>
                      <a:pt x="23" y="0"/>
                      <a:pt x="23" y="0"/>
                    </a:cubicBezTo>
                    <a:cubicBezTo>
                      <a:pt x="90" y="14"/>
                      <a:pt x="90" y="14"/>
                      <a:pt x="90" y="14"/>
                    </a:cubicBezTo>
                    <a:cubicBezTo>
                      <a:pt x="89" y="18"/>
                      <a:pt x="89" y="18"/>
                      <a:pt x="89" y="18"/>
                    </a:cubicBezTo>
                    <a:cubicBezTo>
                      <a:pt x="80" y="16"/>
                      <a:pt x="71" y="14"/>
                      <a:pt x="69" y="25"/>
                    </a:cubicBezTo>
                    <a:cubicBezTo>
                      <a:pt x="53" y="103"/>
                      <a:pt x="53" y="103"/>
                      <a:pt x="53" y="103"/>
                    </a:cubicBezTo>
                    <a:cubicBezTo>
                      <a:pt x="50" y="114"/>
                      <a:pt x="58" y="116"/>
                      <a:pt x="68" y="118"/>
                    </a:cubicBezTo>
                    <a:cubicBezTo>
                      <a:pt x="68" y="122"/>
                      <a:pt x="68" y="122"/>
                      <a:pt x="68"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0" name="Freeform 221"/>
              <p:cNvSpPr>
                <a:spLocks noEditPoints="1"/>
              </p:cNvSpPr>
              <p:nvPr userDrawn="1"/>
            </p:nvSpPr>
            <p:spPr bwMode="auto">
              <a:xfrm>
                <a:off x="3795" y="1258"/>
                <a:ext cx="314" cy="284"/>
              </a:xfrm>
              <a:custGeom>
                <a:avLst/>
                <a:gdLst>
                  <a:gd name="T0" fmla="*/ 133 w 133"/>
                  <a:gd name="T1" fmla="*/ 120 h 120"/>
                  <a:gd name="T2" fmla="*/ 70 w 133"/>
                  <a:gd name="T3" fmla="*/ 113 h 120"/>
                  <a:gd name="T4" fmla="*/ 70 w 133"/>
                  <a:gd name="T5" fmla="*/ 109 h 120"/>
                  <a:gd name="T6" fmla="*/ 86 w 133"/>
                  <a:gd name="T7" fmla="*/ 105 h 120"/>
                  <a:gd name="T8" fmla="*/ 79 w 133"/>
                  <a:gd name="T9" fmla="*/ 82 h 120"/>
                  <a:gd name="T10" fmla="*/ 36 w 133"/>
                  <a:gd name="T11" fmla="*/ 77 h 120"/>
                  <a:gd name="T12" fmla="*/ 25 w 133"/>
                  <a:gd name="T13" fmla="*/ 98 h 120"/>
                  <a:gd name="T14" fmla="*/ 40 w 133"/>
                  <a:gd name="T15" fmla="*/ 106 h 120"/>
                  <a:gd name="T16" fmla="*/ 40 w 133"/>
                  <a:gd name="T17" fmla="*/ 110 h 120"/>
                  <a:gd name="T18" fmla="*/ 0 w 133"/>
                  <a:gd name="T19" fmla="*/ 106 h 120"/>
                  <a:gd name="T20" fmla="*/ 1 w 133"/>
                  <a:gd name="T21" fmla="*/ 102 h 120"/>
                  <a:gd name="T22" fmla="*/ 22 w 133"/>
                  <a:gd name="T23" fmla="*/ 85 h 120"/>
                  <a:gd name="T24" fmla="*/ 74 w 133"/>
                  <a:gd name="T25" fmla="*/ 0 h 120"/>
                  <a:gd name="T26" fmla="*/ 80 w 133"/>
                  <a:gd name="T27" fmla="*/ 0 h 120"/>
                  <a:gd name="T28" fmla="*/ 114 w 133"/>
                  <a:gd name="T29" fmla="*/ 91 h 120"/>
                  <a:gd name="T30" fmla="*/ 133 w 133"/>
                  <a:gd name="T31" fmla="*/ 116 h 120"/>
                  <a:gd name="T32" fmla="*/ 133 w 133"/>
                  <a:gd name="T33" fmla="*/ 120 h 120"/>
                  <a:gd name="T34" fmla="*/ 77 w 133"/>
                  <a:gd name="T35" fmla="*/ 75 h 120"/>
                  <a:gd name="T36" fmla="*/ 62 w 133"/>
                  <a:gd name="T37" fmla="*/ 33 h 120"/>
                  <a:gd name="T38" fmla="*/ 39 w 133"/>
                  <a:gd name="T39" fmla="*/ 71 h 120"/>
                  <a:gd name="T40" fmla="*/ 77 w 133"/>
                  <a:gd name="T41" fmla="*/ 7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120">
                    <a:moveTo>
                      <a:pt x="133" y="120"/>
                    </a:moveTo>
                    <a:cubicBezTo>
                      <a:pt x="70" y="113"/>
                      <a:pt x="70" y="113"/>
                      <a:pt x="70" y="113"/>
                    </a:cubicBezTo>
                    <a:cubicBezTo>
                      <a:pt x="70" y="109"/>
                      <a:pt x="70" y="109"/>
                      <a:pt x="70" y="109"/>
                    </a:cubicBezTo>
                    <a:cubicBezTo>
                      <a:pt x="82" y="110"/>
                      <a:pt x="86" y="110"/>
                      <a:pt x="86" y="105"/>
                    </a:cubicBezTo>
                    <a:cubicBezTo>
                      <a:pt x="87" y="100"/>
                      <a:pt x="82" y="87"/>
                      <a:pt x="79" y="82"/>
                    </a:cubicBezTo>
                    <a:cubicBezTo>
                      <a:pt x="36" y="77"/>
                      <a:pt x="36" y="77"/>
                      <a:pt x="36" y="77"/>
                    </a:cubicBezTo>
                    <a:cubicBezTo>
                      <a:pt x="29" y="89"/>
                      <a:pt x="25" y="95"/>
                      <a:pt x="25" y="98"/>
                    </a:cubicBezTo>
                    <a:cubicBezTo>
                      <a:pt x="24" y="104"/>
                      <a:pt x="34" y="105"/>
                      <a:pt x="40" y="106"/>
                    </a:cubicBezTo>
                    <a:cubicBezTo>
                      <a:pt x="40" y="110"/>
                      <a:pt x="40" y="110"/>
                      <a:pt x="40" y="110"/>
                    </a:cubicBezTo>
                    <a:cubicBezTo>
                      <a:pt x="0" y="106"/>
                      <a:pt x="0" y="106"/>
                      <a:pt x="0" y="106"/>
                    </a:cubicBezTo>
                    <a:cubicBezTo>
                      <a:pt x="1" y="102"/>
                      <a:pt x="1" y="102"/>
                      <a:pt x="1" y="102"/>
                    </a:cubicBezTo>
                    <a:cubicBezTo>
                      <a:pt x="11" y="102"/>
                      <a:pt x="15" y="97"/>
                      <a:pt x="22" y="85"/>
                    </a:cubicBezTo>
                    <a:cubicBezTo>
                      <a:pt x="74" y="0"/>
                      <a:pt x="74" y="0"/>
                      <a:pt x="74" y="0"/>
                    </a:cubicBezTo>
                    <a:cubicBezTo>
                      <a:pt x="80" y="0"/>
                      <a:pt x="80" y="0"/>
                      <a:pt x="80" y="0"/>
                    </a:cubicBezTo>
                    <a:cubicBezTo>
                      <a:pt x="114" y="91"/>
                      <a:pt x="114" y="91"/>
                      <a:pt x="114" y="91"/>
                    </a:cubicBezTo>
                    <a:cubicBezTo>
                      <a:pt x="121" y="109"/>
                      <a:pt x="124" y="115"/>
                      <a:pt x="133" y="116"/>
                    </a:cubicBezTo>
                    <a:cubicBezTo>
                      <a:pt x="133" y="120"/>
                      <a:pt x="133" y="120"/>
                      <a:pt x="133" y="120"/>
                    </a:cubicBezTo>
                    <a:close/>
                    <a:moveTo>
                      <a:pt x="77" y="75"/>
                    </a:moveTo>
                    <a:cubicBezTo>
                      <a:pt x="62" y="33"/>
                      <a:pt x="62" y="33"/>
                      <a:pt x="62" y="33"/>
                    </a:cubicBezTo>
                    <a:cubicBezTo>
                      <a:pt x="39" y="71"/>
                      <a:pt x="39" y="71"/>
                      <a:pt x="39" y="71"/>
                    </a:cubicBezTo>
                    <a:cubicBezTo>
                      <a:pt x="77" y="75"/>
                      <a:pt x="77" y="75"/>
                      <a:pt x="77"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1" name="Freeform 222"/>
              <p:cNvSpPr>
                <a:spLocks noEditPoints="1"/>
              </p:cNvSpPr>
              <p:nvPr userDrawn="1"/>
            </p:nvSpPr>
            <p:spPr bwMode="auto">
              <a:xfrm>
                <a:off x="2760" y="-1687"/>
                <a:ext cx="165" cy="184"/>
              </a:xfrm>
              <a:custGeom>
                <a:avLst/>
                <a:gdLst>
                  <a:gd name="T0" fmla="*/ 70 w 70"/>
                  <a:gd name="T1" fmla="*/ 40 h 78"/>
                  <a:gd name="T2" fmla="*/ 36 w 70"/>
                  <a:gd name="T3" fmla="*/ 4 h 78"/>
                  <a:gd name="T4" fmla="*/ 0 w 70"/>
                  <a:gd name="T5" fmla="*/ 39 h 78"/>
                  <a:gd name="T6" fmla="*/ 9 w 70"/>
                  <a:gd name="T7" fmla="*/ 61 h 78"/>
                  <a:gd name="T8" fmla="*/ 9 w 70"/>
                  <a:gd name="T9" fmla="*/ 72 h 78"/>
                  <a:gd name="T10" fmla="*/ 14 w 70"/>
                  <a:gd name="T11" fmla="*/ 78 h 78"/>
                  <a:gd name="T12" fmla="*/ 56 w 70"/>
                  <a:gd name="T13" fmla="*/ 78 h 78"/>
                  <a:gd name="T14" fmla="*/ 61 w 70"/>
                  <a:gd name="T15" fmla="*/ 72 h 78"/>
                  <a:gd name="T16" fmla="*/ 61 w 70"/>
                  <a:gd name="T17" fmla="*/ 60 h 78"/>
                  <a:gd name="T18" fmla="*/ 70 w 70"/>
                  <a:gd name="T19" fmla="*/ 40 h 78"/>
                  <a:gd name="T20" fmla="*/ 36 w 70"/>
                  <a:gd name="T21" fmla="*/ 47 h 78"/>
                  <a:gd name="T22" fmla="*/ 9 w 70"/>
                  <a:gd name="T23" fmla="*/ 42 h 78"/>
                  <a:gd name="T24" fmla="*/ 33 w 70"/>
                  <a:gd name="T25" fmla="*/ 26 h 78"/>
                  <a:gd name="T26" fmla="*/ 63 w 70"/>
                  <a:gd name="T27" fmla="*/ 42 h 78"/>
                  <a:gd name="T28" fmla="*/ 36 w 70"/>
                  <a:gd name="T29" fmla="*/ 4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78">
                    <a:moveTo>
                      <a:pt x="70" y="40"/>
                    </a:moveTo>
                    <a:cubicBezTo>
                      <a:pt x="70" y="0"/>
                      <a:pt x="48" y="37"/>
                      <a:pt x="36" y="4"/>
                    </a:cubicBezTo>
                    <a:cubicBezTo>
                      <a:pt x="27" y="32"/>
                      <a:pt x="0" y="8"/>
                      <a:pt x="0" y="39"/>
                    </a:cubicBezTo>
                    <a:cubicBezTo>
                      <a:pt x="0" y="50"/>
                      <a:pt x="3" y="57"/>
                      <a:pt x="9" y="61"/>
                    </a:cubicBezTo>
                    <a:cubicBezTo>
                      <a:pt x="9" y="72"/>
                      <a:pt x="9" y="72"/>
                      <a:pt x="9" y="72"/>
                    </a:cubicBezTo>
                    <a:cubicBezTo>
                      <a:pt x="9" y="75"/>
                      <a:pt x="11" y="78"/>
                      <a:pt x="14" y="78"/>
                    </a:cubicBezTo>
                    <a:cubicBezTo>
                      <a:pt x="56" y="78"/>
                      <a:pt x="56" y="78"/>
                      <a:pt x="56" y="78"/>
                    </a:cubicBezTo>
                    <a:cubicBezTo>
                      <a:pt x="59" y="78"/>
                      <a:pt x="61" y="75"/>
                      <a:pt x="61" y="72"/>
                    </a:cubicBezTo>
                    <a:cubicBezTo>
                      <a:pt x="61" y="60"/>
                      <a:pt x="61" y="60"/>
                      <a:pt x="61" y="60"/>
                    </a:cubicBezTo>
                    <a:cubicBezTo>
                      <a:pt x="67" y="56"/>
                      <a:pt x="70" y="49"/>
                      <a:pt x="70" y="40"/>
                    </a:cubicBezTo>
                    <a:close/>
                    <a:moveTo>
                      <a:pt x="36" y="47"/>
                    </a:moveTo>
                    <a:cubicBezTo>
                      <a:pt x="24" y="47"/>
                      <a:pt x="9" y="55"/>
                      <a:pt x="9" y="42"/>
                    </a:cubicBezTo>
                    <a:cubicBezTo>
                      <a:pt x="9" y="22"/>
                      <a:pt x="22" y="26"/>
                      <a:pt x="33" y="26"/>
                    </a:cubicBezTo>
                    <a:cubicBezTo>
                      <a:pt x="45" y="26"/>
                      <a:pt x="63" y="22"/>
                      <a:pt x="63" y="42"/>
                    </a:cubicBezTo>
                    <a:cubicBezTo>
                      <a:pt x="63" y="55"/>
                      <a:pt x="47" y="47"/>
                      <a:pt x="36"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2" name="Oval 223"/>
              <p:cNvSpPr>
                <a:spLocks noChangeArrowheads="1"/>
              </p:cNvSpPr>
              <p:nvPr userDrawn="1"/>
            </p:nvSpPr>
            <p:spPr bwMode="auto">
              <a:xfrm>
                <a:off x="3693" y="-524"/>
                <a:ext cx="87" cy="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3" name="Freeform 224"/>
              <p:cNvSpPr>
                <a:spLocks/>
              </p:cNvSpPr>
              <p:nvPr userDrawn="1"/>
            </p:nvSpPr>
            <p:spPr bwMode="auto">
              <a:xfrm>
                <a:off x="3516"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4" name="Freeform 225"/>
              <p:cNvSpPr>
                <a:spLocks/>
              </p:cNvSpPr>
              <p:nvPr userDrawn="1"/>
            </p:nvSpPr>
            <p:spPr bwMode="auto">
              <a:xfrm>
                <a:off x="2145"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5" name="Freeform 226"/>
              <p:cNvSpPr>
                <a:spLocks/>
              </p:cNvSpPr>
              <p:nvPr userDrawn="1"/>
            </p:nvSpPr>
            <p:spPr bwMode="auto">
              <a:xfrm>
                <a:off x="2488"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6" name="Freeform 227"/>
              <p:cNvSpPr>
                <a:spLocks/>
              </p:cNvSpPr>
              <p:nvPr userDrawn="1"/>
            </p:nvSpPr>
            <p:spPr bwMode="auto">
              <a:xfrm>
                <a:off x="2830" y="-1832"/>
                <a:ext cx="41"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7" name="Freeform 228"/>
              <p:cNvSpPr>
                <a:spLocks/>
              </p:cNvSpPr>
              <p:nvPr userDrawn="1"/>
            </p:nvSpPr>
            <p:spPr bwMode="auto">
              <a:xfrm>
                <a:off x="3173"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8" name="Freeform 229"/>
              <p:cNvSpPr>
                <a:spLocks/>
              </p:cNvSpPr>
              <p:nvPr userDrawn="1"/>
            </p:nvSpPr>
            <p:spPr bwMode="auto">
              <a:xfrm>
                <a:off x="2145" y="-1361"/>
                <a:ext cx="40" cy="64"/>
              </a:xfrm>
              <a:custGeom>
                <a:avLst/>
                <a:gdLst>
                  <a:gd name="T0" fmla="*/ 9 w 17"/>
                  <a:gd name="T1" fmla="*/ 0 h 27"/>
                  <a:gd name="T2" fmla="*/ 17 w 17"/>
                  <a:gd name="T3" fmla="*/ 17 h 27"/>
                  <a:gd name="T4" fmla="*/ 9 w 17"/>
                  <a:gd name="T5" fmla="*/ 27 h 27"/>
                  <a:gd name="T6" fmla="*/ 0 w 17"/>
                  <a:gd name="T7" fmla="*/ 17 h 27"/>
                  <a:gd name="T8" fmla="*/ 9 w 17"/>
                  <a:gd name="T9" fmla="*/ 0 h 27"/>
                </a:gdLst>
                <a:ahLst/>
                <a:cxnLst>
                  <a:cxn ang="0">
                    <a:pos x="T0" y="T1"/>
                  </a:cxn>
                  <a:cxn ang="0">
                    <a:pos x="T2" y="T3"/>
                  </a:cxn>
                  <a:cxn ang="0">
                    <a:pos x="T4" y="T5"/>
                  </a:cxn>
                  <a:cxn ang="0">
                    <a:pos x="T6" y="T7"/>
                  </a:cxn>
                  <a:cxn ang="0">
                    <a:pos x="T8" y="T9"/>
                  </a:cxn>
                </a:cxnLst>
                <a:rect l="0" t="0" r="r" b="b"/>
                <a:pathLst>
                  <a:path w="17" h="27">
                    <a:moveTo>
                      <a:pt x="9" y="0"/>
                    </a:moveTo>
                    <a:cubicBezTo>
                      <a:pt x="9" y="0"/>
                      <a:pt x="17" y="15"/>
                      <a:pt x="17" y="17"/>
                    </a:cubicBezTo>
                    <a:cubicBezTo>
                      <a:pt x="17" y="23"/>
                      <a:pt x="13" y="27"/>
                      <a:pt x="9" y="27"/>
                    </a:cubicBezTo>
                    <a:cubicBezTo>
                      <a:pt x="4" y="27"/>
                      <a:pt x="0" y="23"/>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9" name="Freeform 230"/>
              <p:cNvSpPr>
                <a:spLocks/>
              </p:cNvSpPr>
              <p:nvPr userDrawn="1"/>
            </p:nvSpPr>
            <p:spPr bwMode="auto">
              <a:xfrm>
                <a:off x="2145" y="-902"/>
                <a:ext cx="40" cy="61"/>
              </a:xfrm>
              <a:custGeom>
                <a:avLst/>
                <a:gdLst>
                  <a:gd name="T0" fmla="*/ 9 w 17"/>
                  <a:gd name="T1" fmla="*/ 0 h 26"/>
                  <a:gd name="T2" fmla="*/ 17 w 17"/>
                  <a:gd name="T3" fmla="*/ 17 h 26"/>
                  <a:gd name="T4" fmla="*/ 9 w 17"/>
                  <a:gd name="T5" fmla="*/ 26 h 26"/>
                  <a:gd name="T6" fmla="*/ 0 w 17"/>
                  <a:gd name="T7" fmla="*/ 17 h 26"/>
                  <a:gd name="T8" fmla="*/ 9 w 17"/>
                  <a:gd name="T9" fmla="*/ 0 h 26"/>
                </a:gdLst>
                <a:ahLst/>
                <a:cxnLst>
                  <a:cxn ang="0">
                    <a:pos x="T0" y="T1"/>
                  </a:cxn>
                  <a:cxn ang="0">
                    <a:pos x="T2" y="T3"/>
                  </a:cxn>
                  <a:cxn ang="0">
                    <a:pos x="T4" y="T5"/>
                  </a:cxn>
                  <a:cxn ang="0">
                    <a:pos x="T6" y="T7"/>
                  </a:cxn>
                  <a:cxn ang="0">
                    <a:pos x="T8" y="T9"/>
                  </a:cxn>
                </a:cxnLst>
                <a:rect l="0" t="0" r="r" b="b"/>
                <a:pathLst>
                  <a:path w="17" h="26">
                    <a:moveTo>
                      <a:pt x="9" y="0"/>
                    </a:moveTo>
                    <a:cubicBezTo>
                      <a:pt x="9" y="0"/>
                      <a:pt x="17" y="14"/>
                      <a:pt x="17" y="17"/>
                    </a:cubicBezTo>
                    <a:cubicBezTo>
                      <a:pt x="17" y="22"/>
                      <a:pt x="13" y="26"/>
                      <a:pt x="9" y="26"/>
                    </a:cubicBezTo>
                    <a:cubicBezTo>
                      <a:pt x="4" y="26"/>
                      <a:pt x="0" y="22"/>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0" name="Freeform 231"/>
              <p:cNvSpPr>
                <a:spLocks/>
              </p:cNvSpPr>
              <p:nvPr userDrawn="1"/>
            </p:nvSpPr>
            <p:spPr bwMode="auto">
              <a:xfrm>
                <a:off x="2200" y="-541"/>
                <a:ext cx="40" cy="62"/>
              </a:xfrm>
              <a:custGeom>
                <a:avLst/>
                <a:gdLst>
                  <a:gd name="T0" fmla="*/ 9 w 17"/>
                  <a:gd name="T1" fmla="*/ 0 h 26"/>
                  <a:gd name="T2" fmla="*/ 17 w 17"/>
                  <a:gd name="T3" fmla="*/ 17 h 26"/>
                  <a:gd name="T4" fmla="*/ 9 w 17"/>
                  <a:gd name="T5" fmla="*/ 26 h 26"/>
                  <a:gd name="T6" fmla="*/ 0 w 17"/>
                  <a:gd name="T7" fmla="*/ 17 h 26"/>
                  <a:gd name="T8" fmla="*/ 9 w 17"/>
                  <a:gd name="T9" fmla="*/ 0 h 26"/>
                </a:gdLst>
                <a:ahLst/>
                <a:cxnLst>
                  <a:cxn ang="0">
                    <a:pos x="T0" y="T1"/>
                  </a:cxn>
                  <a:cxn ang="0">
                    <a:pos x="T2" y="T3"/>
                  </a:cxn>
                  <a:cxn ang="0">
                    <a:pos x="T4" y="T5"/>
                  </a:cxn>
                  <a:cxn ang="0">
                    <a:pos x="T6" y="T7"/>
                  </a:cxn>
                  <a:cxn ang="0">
                    <a:pos x="T8" y="T9"/>
                  </a:cxn>
                </a:cxnLst>
                <a:rect l="0" t="0" r="r" b="b"/>
                <a:pathLst>
                  <a:path w="17" h="26">
                    <a:moveTo>
                      <a:pt x="9" y="0"/>
                    </a:moveTo>
                    <a:cubicBezTo>
                      <a:pt x="9" y="0"/>
                      <a:pt x="17" y="14"/>
                      <a:pt x="17" y="17"/>
                    </a:cubicBezTo>
                    <a:cubicBezTo>
                      <a:pt x="17" y="22"/>
                      <a:pt x="14" y="26"/>
                      <a:pt x="9" y="26"/>
                    </a:cubicBezTo>
                    <a:cubicBezTo>
                      <a:pt x="4" y="26"/>
                      <a:pt x="0" y="22"/>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1" name="Freeform 232"/>
              <p:cNvSpPr>
                <a:spLocks/>
              </p:cNvSpPr>
              <p:nvPr userDrawn="1"/>
            </p:nvSpPr>
            <p:spPr bwMode="auto">
              <a:xfrm>
                <a:off x="2488" y="-349"/>
                <a:ext cx="40" cy="64"/>
              </a:xfrm>
              <a:custGeom>
                <a:avLst/>
                <a:gdLst>
                  <a:gd name="T0" fmla="*/ 9 w 17"/>
                  <a:gd name="T1" fmla="*/ 0 h 27"/>
                  <a:gd name="T2" fmla="*/ 17 w 17"/>
                  <a:gd name="T3" fmla="*/ 17 h 27"/>
                  <a:gd name="T4" fmla="*/ 8 w 17"/>
                  <a:gd name="T5" fmla="*/ 27 h 27"/>
                  <a:gd name="T6" fmla="*/ 0 w 17"/>
                  <a:gd name="T7" fmla="*/ 17 h 27"/>
                  <a:gd name="T8" fmla="*/ 9 w 17"/>
                  <a:gd name="T9" fmla="*/ 0 h 27"/>
                </a:gdLst>
                <a:ahLst/>
                <a:cxnLst>
                  <a:cxn ang="0">
                    <a:pos x="T0" y="T1"/>
                  </a:cxn>
                  <a:cxn ang="0">
                    <a:pos x="T2" y="T3"/>
                  </a:cxn>
                  <a:cxn ang="0">
                    <a:pos x="T4" y="T5"/>
                  </a:cxn>
                  <a:cxn ang="0">
                    <a:pos x="T6" y="T7"/>
                  </a:cxn>
                  <a:cxn ang="0">
                    <a:pos x="T8" y="T9"/>
                  </a:cxn>
                </a:cxnLst>
                <a:rect l="0" t="0" r="r" b="b"/>
                <a:pathLst>
                  <a:path w="17" h="27">
                    <a:moveTo>
                      <a:pt x="9" y="0"/>
                    </a:moveTo>
                    <a:cubicBezTo>
                      <a:pt x="9" y="0"/>
                      <a:pt x="17" y="15"/>
                      <a:pt x="17" y="17"/>
                    </a:cubicBezTo>
                    <a:cubicBezTo>
                      <a:pt x="17" y="23"/>
                      <a:pt x="13" y="27"/>
                      <a:pt x="8" y="27"/>
                    </a:cubicBezTo>
                    <a:cubicBezTo>
                      <a:pt x="4" y="27"/>
                      <a:pt x="0" y="23"/>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2" name="Freeform 233"/>
              <p:cNvSpPr>
                <a:spLocks/>
              </p:cNvSpPr>
              <p:nvPr userDrawn="1"/>
            </p:nvSpPr>
            <p:spPr bwMode="auto">
              <a:xfrm>
                <a:off x="3532" y="-1361"/>
                <a:ext cx="43" cy="64"/>
              </a:xfrm>
              <a:custGeom>
                <a:avLst/>
                <a:gdLst>
                  <a:gd name="T0" fmla="*/ 9 w 18"/>
                  <a:gd name="T1" fmla="*/ 0 h 27"/>
                  <a:gd name="T2" fmla="*/ 0 w 18"/>
                  <a:gd name="T3" fmla="*/ 17 h 27"/>
                  <a:gd name="T4" fmla="*/ 9 w 18"/>
                  <a:gd name="T5" fmla="*/ 27 h 27"/>
                  <a:gd name="T6" fmla="*/ 18 w 18"/>
                  <a:gd name="T7" fmla="*/ 17 h 27"/>
                  <a:gd name="T8" fmla="*/ 9 w 18"/>
                  <a:gd name="T9" fmla="*/ 0 h 27"/>
                </a:gdLst>
                <a:ahLst/>
                <a:cxnLst>
                  <a:cxn ang="0">
                    <a:pos x="T0" y="T1"/>
                  </a:cxn>
                  <a:cxn ang="0">
                    <a:pos x="T2" y="T3"/>
                  </a:cxn>
                  <a:cxn ang="0">
                    <a:pos x="T4" y="T5"/>
                  </a:cxn>
                  <a:cxn ang="0">
                    <a:pos x="T6" y="T7"/>
                  </a:cxn>
                  <a:cxn ang="0">
                    <a:pos x="T8" y="T9"/>
                  </a:cxn>
                </a:cxnLst>
                <a:rect l="0" t="0" r="r" b="b"/>
                <a:pathLst>
                  <a:path w="18" h="27">
                    <a:moveTo>
                      <a:pt x="9" y="0"/>
                    </a:moveTo>
                    <a:cubicBezTo>
                      <a:pt x="9" y="0"/>
                      <a:pt x="0" y="15"/>
                      <a:pt x="0" y="17"/>
                    </a:cubicBezTo>
                    <a:cubicBezTo>
                      <a:pt x="0" y="23"/>
                      <a:pt x="4" y="27"/>
                      <a:pt x="9" y="27"/>
                    </a:cubicBezTo>
                    <a:cubicBezTo>
                      <a:pt x="14" y="27"/>
                      <a:pt x="18" y="23"/>
                      <a:pt x="18" y="17"/>
                    </a:cubicBezTo>
                    <a:cubicBezTo>
                      <a:pt x="18"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3" name="Freeform 234"/>
              <p:cNvSpPr>
                <a:spLocks/>
              </p:cNvSpPr>
              <p:nvPr userDrawn="1"/>
            </p:nvSpPr>
            <p:spPr bwMode="auto">
              <a:xfrm>
                <a:off x="3532" y="-902"/>
                <a:ext cx="43" cy="61"/>
              </a:xfrm>
              <a:custGeom>
                <a:avLst/>
                <a:gdLst>
                  <a:gd name="T0" fmla="*/ 9 w 18"/>
                  <a:gd name="T1" fmla="*/ 0 h 26"/>
                  <a:gd name="T2" fmla="*/ 0 w 18"/>
                  <a:gd name="T3" fmla="*/ 17 h 26"/>
                  <a:gd name="T4" fmla="*/ 9 w 18"/>
                  <a:gd name="T5" fmla="*/ 26 h 26"/>
                  <a:gd name="T6" fmla="*/ 18 w 18"/>
                  <a:gd name="T7" fmla="*/ 17 h 26"/>
                  <a:gd name="T8" fmla="*/ 9 w 18"/>
                  <a:gd name="T9" fmla="*/ 0 h 26"/>
                </a:gdLst>
                <a:ahLst/>
                <a:cxnLst>
                  <a:cxn ang="0">
                    <a:pos x="T0" y="T1"/>
                  </a:cxn>
                  <a:cxn ang="0">
                    <a:pos x="T2" y="T3"/>
                  </a:cxn>
                  <a:cxn ang="0">
                    <a:pos x="T4" y="T5"/>
                  </a:cxn>
                  <a:cxn ang="0">
                    <a:pos x="T6" y="T7"/>
                  </a:cxn>
                  <a:cxn ang="0">
                    <a:pos x="T8" y="T9"/>
                  </a:cxn>
                </a:cxnLst>
                <a:rect l="0" t="0" r="r" b="b"/>
                <a:pathLst>
                  <a:path w="18" h="26">
                    <a:moveTo>
                      <a:pt x="9" y="0"/>
                    </a:moveTo>
                    <a:cubicBezTo>
                      <a:pt x="9" y="0"/>
                      <a:pt x="0" y="14"/>
                      <a:pt x="0" y="17"/>
                    </a:cubicBezTo>
                    <a:cubicBezTo>
                      <a:pt x="0" y="22"/>
                      <a:pt x="4" y="26"/>
                      <a:pt x="9" y="26"/>
                    </a:cubicBezTo>
                    <a:cubicBezTo>
                      <a:pt x="14" y="26"/>
                      <a:pt x="18" y="22"/>
                      <a:pt x="18" y="17"/>
                    </a:cubicBezTo>
                    <a:cubicBezTo>
                      <a:pt x="18"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4" name="Freeform 235"/>
              <p:cNvSpPr>
                <a:spLocks/>
              </p:cNvSpPr>
              <p:nvPr userDrawn="1"/>
            </p:nvSpPr>
            <p:spPr bwMode="auto">
              <a:xfrm>
                <a:off x="3478" y="-541"/>
                <a:ext cx="40" cy="62"/>
              </a:xfrm>
              <a:custGeom>
                <a:avLst/>
                <a:gdLst>
                  <a:gd name="T0" fmla="*/ 9 w 17"/>
                  <a:gd name="T1" fmla="*/ 0 h 26"/>
                  <a:gd name="T2" fmla="*/ 0 w 17"/>
                  <a:gd name="T3" fmla="*/ 17 h 26"/>
                  <a:gd name="T4" fmla="*/ 9 w 17"/>
                  <a:gd name="T5" fmla="*/ 26 h 26"/>
                  <a:gd name="T6" fmla="*/ 17 w 17"/>
                  <a:gd name="T7" fmla="*/ 17 h 26"/>
                  <a:gd name="T8" fmla="*/ 9 w 17"/>
                  <a:gd name="T9" fmla="*/ 0 h 26"/>
                </a:gdLst>
                <a:ahLst/>
                <a:cxnLst>
                  <a:cxn ang="0">
                    <a:pos x="T0" y="T1"/>
                  </a:cxn>
                  <a:cxn ang="0">
                    <a:pos x="T2" y="T3"/>
                  </a:cxn>
                  <a:cxn ang="0">
                    <a:pos x="T4" y="T5"/>
                  </a:cxn>
                  <a:cxn ang="0">
                    <a:pos x="T6" y="T7"/>
                  </a:cxn>
                  <a:cxn ang="0">
                    <a:pos x="T8" y="T9"/>
                  </a:cxn>
                </a:cxnLst>
                <a:rect l="0" t="0" r="r" b="b"/>
                <a:pathLst>
                  <a:path w="17" h="26">
                    <a:moveTo>
                      <a:pt x="9" y="0"/>
                    </a:moveTo>
                    <a:cubicBezTo>
                      <a:pt x="9" y="0"/>
                      <a:pt x="0" y="14"/>
                      <a:pt x="0" y="17"/>
                    </a:cubicBezTo>
                    <a:cubicBezTo>
                      <a:pt x="0" y="22"/>
                      <a:pt x="4" y="26"/>
                      <a:pt x="9" y="26"/>
                    </a:cubicBezTo>
                    <a:cubicBezTo>
                      <a:pt x="13" y="26"/>
                      <a:pt x="17" y="22"/>
                      <a:pt x="17" y="17"/>
                    </a:cubicBezTo>
                    <a:cubicBezTo>
                      <a:pt x="17"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5" name="Freeform 236"/>
              <p:cNvSpPr>
                <a:spLocks/>
              </p:cNvSpPr>
              <p:nvPr userDrawn="1"/>
            </p:nvSpPr>
            <p:spPr bwMode="auto">
              <a:xfrm>
                <a:off x="3192" y="-349"/>
                <a:ext cx="40" cy="64"/>
              </a:xfrm>
              <a:custGeom>
                <a:avLst/>
                <a:gdLst>
                  <a:gd name="T0" fmla="*/ 8 w 17"/>
                  <a:gd name="T1" fmla="*/ 0 h 27"/>
                  <a:gd name="T2" fmla="*/ 0 w 17"/>
                  <a:gd name="T3" fmla="*/ 17 h 27"/>
                  <a:gd name="T4" fmla="*/ 8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3" y="27"/>
                      <a:pt x="8"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6" name="Freeform 237"/>
              <p:cNvSpPr>
                <a:spLocks/>
              </p:cNvSpPr>
              <p:nvPr userDrawn="1"/>
            </p:nvSpPr>
            <p:spPr bwMode="auto">
              <a:xfrm>
                <a:off x="2840" y="-144"/>
                <a:ext cx="42" cy="62"/>
              </a:xfrm>
              <a:custGeom>
                <a:avLst/>
                <a:gdLst>
                  <a:gd name="T0" fmla="*/ 9 w 18"/>
                  <a:gd name="T1" fmla="*/ 0 h 26"/>
                  <a:gd name="T2" fmla="*/ 0 w 18"/>
                  <a:gd name="T3" fmla="*/ 17 h 26"/>
                  <a:gd name="T4" fmla="*/ 9 w 18"/>
                  <a:gd name="T5" fmla="*/ 26 h 26"/>
                  <a:gd name="T6" fmla="*/ 18 w 18"/>
                  <a:gd name="T7" fmla="*/ 17 h 26"/>
                  <a:gd name="T8" fmla="*/ 9 w 18"/>
                  <a:gd name="T9" fmla="*/ 0 h 26"/>
                </a:gdLst>
                <a:ahLst/>
                <a:cxnLst>
                  <a:cxn ang="0">
                    <a:pos x="T0" y="T1"/>
                  </a:cxn>
                  <a:cxn ang="0">
                    <a:pos x="T2" y="T3"/>
                  </a:cxn>
                  <a:cxn ang="0">
                    <a:pos x="T4" y="T5"/>
                  </a:cxn>
                  <a:cxn ang="0">
                    <a:pos x="T6" y="T7"/>
                  </a:cxn>
                  <a:cxn ang="0">
                    <a:pos x="T8" y="T9"/>
                  </a:cxn>
                </a:cxnLst>
                <a:rect l="0" t="0" r="r" b="b"/>
                <a:pathLst>
                  <a:path w="18" h="26">
                    <a:moveTo>
                      <a:pt x="9" y="0"/>
                    </a:moveTo>
                    <a:cubicBezTo>
                      <a:pt x="9" y="0"/>
                      <a:pt x="0" y="14"/>
                      <a:pt x="0" y="17"/>
                    </a:cubicBezTo>
                    <a:cubicBezTo>
                      <a:pt x="0" y="22"/>
                      <a:pt x="4" y="26"/>
                      <a:pt x="9" y="26"/>
                    </a:cubicBezTo>
                    <a:cubicBezTo>
                      <a:pt x="14" y="26"/>
                      <a:pt x="18" y="22"/>
                      <a:pt x="18" y="17"/>
                    </a:cubicBezTo>
                    <a:cubicBezTo>
                      <a:pt x="18" y="16"/>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7" name="Freeform 238"/>
              <p:cNvSpPr>
                <a:spLocks/>
              </p:cNvSpPr>
              <p:nvPr userDrawn="1"/>
            </p:nvSpPr>
            <p:spPr bwMode="auto">
              <a:xfrm>
                <a:off x="3090" y="-910"/>
                <a:ext cx="371" cy="383"/>
              </a:xfrm>
              <a:custGeom>
                <a:avLst/>
                <a:gdLst>
                  <a:gd name="T0" fmla="*/ 139 w 157"/>
                  <a:gd name="T1" fmla="*/ 35 h 162"/>
                  <a:gd name="T2" fmla="*/ 151 w 157"/>
                  <a:gd name="T3" fmla="*/ 37 h 162"/>
                  <a:gd name="T4" fmla="*/ 157 w 157"/>
                  <a:gd name="T5" fmla="*/ 21 h 162"/>
                  <a:gd name="T6" fmla="*/ 146 w 157"/>
                  <a:gd name="T7" fmla="*/ 15 h 162"/>
                  <a:gd name="T8" fmla="*/ 105 w 157"/>
                  <a:gd name="T9" fmla="*/ 35 h 162"/>
                  <a:gd name="T10" fmla="*/ 120 w 157"/>
                  <a:gd name="T11" fmla="*/ 59 h 162"/>
                  <a:gd name="T12" fmla="*/ 130 w 157"/>
                  <a:gd name="T13" fmla="*/ 65 h 162"/>
                  <a:gd name="T14" fmla="*/ 123 w 157"/>
                  <a:gd name="T15" fmla="*/ 74 h 162"/>
                  <a:gd name="T16" fmla="*/ 85 w 157"/>
                  <a:gd name="T17" fmla="*/ 64 h 162"/>
                  <a:gd name="T18" fmla="*/ 84 w 157"/>
                  <a:gd name="T19" fmla="*/ 21 h 162"/>
                  <a:gd name="T20" fmla="*/ 87 w 157"/>
                  <a:gd name="T21" fmla="*/ 13 h 162"/>
                  <a:gd name="T22" fmla="*/ 60 w 157"/>
                  <a:gd name="T23" fmla="*/ 10 h 162"/>
                  <a:gd name="T24" fmla="*/ 28 w 157"/>
                  <a:gd name="T25" fmla="*/ 27 h 162"/>
                  <a:gd name="T26" fmla="*/ 35 w 157"/>
                  <a:gd name="T27" fmla="*/ 41 h 162"/>
                  <a:gd name="T28" fmla="*/ 41 w 157"/>
                  <a:gd name="T29" fmla="*/ 44 h 162"/>
                  <a:gd name="T30" fmla="*/ 32 w 157"/>
                  <a:gd name="T31" fmla="*/ 50 h 162"/>
                  <a:gd name="T32" fmla="*/ 36 w 157"/>
                  <a:gd name="T33" fmla="*/ 60 h 162"/>
                  <a:gd name="T34" fmla="*/ 20 w 157"/>
                  <a:gd name="T35" fmla="*/ 49 h 162"/>
                  <a:gd name="T36" fmla="*/ 11 w 157"/>
                  <a:gd name="T37" fmla="*/ 27 h 162"/>
                  <a:gd name="T38" fmla="*/ 3 w 157"/>
                  <a:gd name="T39" fmla="*/ 30 h 162"/>
                  <a:gd name="T40" fmla="*/ 0 w 157"/>
                  <a:gd name="T41" fmla="*/ 45 h 162"/>
                  <a:gd name="T42" fmla="*/ 3 w 157"/>
                  <a:gd name="T43" fmla="*/ 61 h 162"/>
                  <a:gd name="T44" fmla="*/ 38 w 157"/>
                  <a:gd name="T45" fmla="*/ 95 h 162"/>
                  <a:gd name="T46" fmla="*/ 10 w 157"/>
                  <a:gd name="T47" fmla="*/ 144 h 162"/>
                  <a:gd name="T48" fmla="*/ 5 w 157"/>
                  <a:gd name="T49" fmla="*/ 158 h 162"/>
                  <a:gd name="T50" fmla="*/ 9 w 157"/>
                  <a:gd name="T51" fmla="*/ 162 h 162"/>
                  <a:gd name="T52" fmla="*/ 42 w 157"/>
                  <a:gd name="T53" fmla="*/ 133 h 162"/>
                  <a:gd name="T54" fmla="*/ 59 w 157"/>
                  <a:gd name="T55" fmla="*/ 110 h 162"/>
                  <a:gd name="T56" fmla="*/ 81 w 157"/>
                  <a:gd name="T57" fmla="*/ 120 h 162"/>
                  <a:gd name="T58" fmla="*/ 56 w 157"/>
                  <a:gd name="T59" fmla="*/ 147 h 162"/>
                  <a:gd name="T60" fmla="*/ 55 w 157"/>
                  <a:gd name="T61" fmla="*/ 155 h 162"/>
                  <a:gd name="T62" fmla="*/ 74 w 157"/>
                  <a:gd name="T63" fmla="*/ 157 h 162"/>
                  <a:gd name="T64" fmla="*/ 110 w 157"/>
                  <a:gd name="T65" fmla="*/ 123 h 162"/>
                  <a:gd name="T66" fmla="*/ 104 w 157"/>
                  <a:gd name="T67" fmla="*/ 144 h 162"/>
                  <a:gd name="T68" fmla="*/ 129 w 157"/>
                  <a:gd name="T69" fmla="*/ 134 h 162"/>
                  <a:gd name="T70" fmla="*/ 133 w 157"/>
                  <a:gd name="T71" fmla="*/ 98 h 162"/>
                  <a:gd name="T72" fmla="*/ 147 w 157"/>
                  <a:gd name="T73" fmla="*/ 64 h 162"/>
                  <a:gd name="T74" fmla="*/ 120 w 157"/>
                  <a:gd name="T75" fmla="*/ 35 h 162"/>
                  <a:gd name="T76" fmla="*/ 139 w 157"/>
                  <a:gd name="T77" fmla="*/ 3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7" h="162">
                    <a:moveTo>
                      <a:pt x="139" y="35"/>
                    </a:moveTo>
                    <a:cubicBezTo>
                      <a:pt x="141" y="38"/>
                      <a:pt x="145" y="39"/>
                      <a:pt x="151" y="37"/>
                    </a:cubicBezTo>
                    <a:cubicBezTo>
                      <a:pt x="157" y="21"/>
                      <a:pt x="157" y="21"/>
                      <a:pt x="157" y="21"/>
                    </a:cubicBezTo>
                    <a:cubicBezTo>
                      <a:pt x="157" y="20"/>
                      <a:pt x="150" y="14"/>
                      <a:pt x="146" y="15"/>
                    </a:cubicBezTo>
                    <a:cubicBezTo>
                      <a:pt x="131" y="19"/>
                      <a:pt x="114" y="20"/>
                      <a:pt x="105" y="35"/>
                    </a:cubicBezTo>
                    <a:cubicBezTo>
                      <a:pt x="105" y="45"/>
                      <a:pt x="112" y="54"/>
                      <a:pt x="120" y="59"/>
                    </a:cubicBezTo>
                    <a:cubicBezTo>
                      <a:pt x="125" y="57"/>
                      <a:pt x="126" y="63"/>
                      <a:pt x="130" y="65"/>
                    </a:cubicBezTo>
                    <a:cubicBezTo>
                      <a:pt x="131" y="70"/>
                      <a:pt x="128" y="74"/>
                      <a:pt x="123" y="74"/>
                    </a:cubicBezTo>
                    <a:cubicBezTo>
                      <a:pt x="112" y="63"/>
                      <a:pt x="93" y="77"/>
                      <a:pt x="85" y="64"/>
                    </a:cubicBezTo>
                    <a:cubicBezTo>
                      <a:pt x="89" y="50"/>
                      <a:pt x="96" y="34"/>
                      <a:pt x="84" y="21"/>
                    </a:cubicBezTo>
                    <a:cubicBezTo>
                      <a:pt x="85" y="19"/>
                      <a:pt x="90" y="16"/>
                      <a:pt x="87" y="13"/>
                    </a:cubicBezTo>
                    <a:cubicBezTo>
                      <a:pt x="82" y="0"/>
                      <a:pt x="69" y="10"/>
                      <a:pt x="60" y="10"/>
                    </a:cubicBezTo>
                    <a:cubicBezTo>
                      <a:pt x="47" y="8"/>
                      <a:pt x="36" y="16"/>
                      <a:pt x="28" y="27"/>
                    </a:cubicBezTo>
                    <a:cubicBezTo>
                      <a:pt x="28" y="31"/>
                      <a:pt x="30" y="36"/>
                      <a:pt x="35" y="41"/>
                    </a:cubicBezTo>
                    <a:cubicBezTo>
                      <a:pt x="39" y="40"/>
                      <a:pt x="40" y="41"/>
                      <a:pt x="41" y="44"/>
                    </a:cubicBezTo>
                    <a:cubicBezTo>
                      <a:pt x="32" y="50"/>
                      <a:pt x="32" y="50"/>
                      <a:pt x="32" y="50"/>
                    </a:cubicBezTo>
                    <a:cubicBezTo>
                      <a:pt x="35" y="53"/>
                      <a:pt x="35" y="56"/>
                      <a:pt x="36" y="60"/>
                    </a:cubicBezTo>
                    <a:cubicBezTo>
                      <a:pt x="29" y="63"/>
                      <a:pt x="23" y="53"/>
                      <a:pt x="20" y="49"/>
                    </a:cubicBezTo>
                    <a:cubicBezTo>
                      <a:pt x="20" y="42"/>
                      <a:pt x="21" y="29"/>
                      <a:pt x="11" y="27"/>
                    </a:cubicBezTo>
                    <a:cubicBezTo>
                      <a:pt x="9" y="27"/>
                      <a:pt x="3" y="30"/>
                      <a:pt x="3" y="30"/>
                    </a:cubicBezTo>
                    <a:cubicBezTo>
                      <a:pt x="1" y="32"/>
                      <a:pt x="0" y="38"/>
                      <a:pt x="0" y="45"/>
                    </a:cubicBezTo>
                    <a:cubicBezTo>
                      <a:pt x="0" y="51"/>
                      <a:pt x="3" y="61"/>
                      <a:pt x="3" y="61"/>
                    </a:cubicBezTo>
                    <a:cubicBezTo>
                      <a:pt x="3" y="61"/>
                      <a:pt x="31" y="82"/>
                      <a:pt x="38" y="95"/>
                    </a:cubicBezTo>
                    <a:cubicBezTo>
                      <a:pt x="29" y="111"/>
                      <a:pt x="29" y="134"/>
                      <a:pt x="10" y="144"/>
                    </a:cubicBezTo>
                    <a:cubicBezTo>
                      <a:pt x="5" y="147"/>
                      <a:pt x="5" y="153"/>
                      <a:pt x="5" y="158"/>
                    </a:cubicBezTo>
                    <a:cubicBezTo>
                      <a:pt x="9" y="162"/>
                      <a:pt x="9" y="162"/>
                      <a:pt x="9" y="162"/>
                    </a:cubicBezTo>
                    <a:cubicBezTo>
                      <a:pt x="21" y="155"/>
                      <a:pt x="44" y="154"/>
                      <a:pt x="42" y="133"/>
                    </a:cubicBezTo>
                    <a:cubicBezTo>
                      <a:pt x="47" y="125"/>
                      <a:pt x="51" y="116"/>
                      <a:pt x="59" y="110"/>
                    </a:cubicBezTo>
                    <a:cubicBezTo>
                      <a:pt x="69" y="108"/>
                      <a:pt x="77" y="112"/>
                      <a:pt x="81" y="120"/>
                    </a:cubicBezTo>
                    <a:cubicBezTo>
                      <a:pt x="78" y="133"/>
                      <a:pt x="69" y="143"/>
                      <a:pt x="56" y="147"/>
                    </a:cubicBezTo>
                    <a:cubicBezTo>
                      <a:pt x="54" y="149"/>
                      <a:pt x="55" y="152"/>
                      <a:pt x="55" y="155"/>
                    </a:cubicBezTo>
                    <a:cubicBezTo>
                      <a:pt x="59" y="161"/>
                      <a:pt x="69" y="158"/>
                      <a:pt x="74" y="157"/>
                    </a:cubicBezTo>
                    <a:cubicBezTo>
                      <a:pt x="90" y="147"/>
                      <a:pt x="96" y="129"/>
                      <a:pt x="110" y="123"/>
                    </a:cubicBezTo>
                    <a:cubicBezTo>
                      <a:pt x="112" y="132"/>
                      <a:pt x="91" y="135"/>
                      <a:pt x="104" y="144"/>
                    </a:cubicBezTo>
                    <a:cubicBezTo>
                      <a:pt x="112" y="143"/>
                      <a:pt x="123" y="145"/>
                      <a:pt x="129" y="134"/>
                    </a:cubicBezTo>
                    <a:cubicBezTo>
                      <a:pt x="122" y="119"/>
                      <a:pt x="151" y="111"/>
                      <a:pt x="133" y="98"/>
                    </a:cubicBezTo>
                    <a:cubicBezTo>
                      <a:pt x="133" y="84"/>
                      <a:pt x="148" y="78"/>
                      <a:pt x="147" y="64"/>
                    </a:cubicBezTo>
                    <a:cubicBezTo>
                      <a:pt x="142" y="49"/>
                      <a:pt x="124" y="49"/>
                      <a:pt x="120" y="35"/>
                    </a:cubicBezTo>
                    <a:cubicBezTo>
                      <a:pt x="125" y="31"/>
                      <a:pt x="133" y="32"/>
                      <a:pt x="139"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8" name="Oval 239"/>
              <p:cNvSpPr>
                <a:spLocks noChangeArrowheads="1"/>
              </p:cNvSpPr>
              <p:nvPr userDrawn="1"/>
            </p:nvSpPr>
            <p:spPr bwMode="auto">
              <a:xfrm>
                <a:off x="1803" y="-508"/>
                <a:ext cx="85"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9" name="Oval 240"/>
              <p:cNvSpPr>
                <a:spLocks noChangeArrowheads="1"/>
              </p:cNvSpPr>
              <p:nvPr userDrawn="1"/>
            </p:nvSpPr>
            <p:spPr bwMode="auto">
              <a:xfrm>
                <a:off x="-421" y="786"/>
                <a:ext cx="85" cy="8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sp>
          <p:nvSpPr>
            <p:cNvPr id="18" name="Freeform 242"/>
            <p:cNvSpPr>
              <a:spLocks noEditPoints="1"/>
            </p:cNvSpPr>
            <p:nvPr userDrawn="1"/>
          </p:nvSpPr>
          <p:spPr bwMode="auto">
            <a:xfrm>
              <a:off x="1028" y="1176"/>
              <a:ext cx="9" cy="7"/>
            </a:xfrm>
            <a:custGeom>
              <a:avLst/>
              <a:gdLst>
                <a:gd name="T0" fmla="*/ 4 w 4"/>
                <a:gd name="T1" fmla="*/ 3 h 3"/>
                <a:gd name="T2" fmla="*/ 3 w 4"/>
                <a:gd name="T3" fmla="*/ 3 h 3"/>
                <a:gd name="T4" fmla="*/ 1 w 4"/>
                <a:gd name="T5" fmla="*/ 2 h 3"/>
                <a:gd name="T6" fmla="*/ 1 w 4"/>
                <a:gd name="T7" fmla="*/ 2 h 3"/>
                <a:gd name="T8" fmla="*/ 1 w 4"/>
                <a:gd name="T9" fmla="*/ 2 h 3"/>
                <a:gd name="T10" fmla="*/ 2 w 4"/>
                <a:gd name="T11" fmla="*/ 3 h 3"/>
                <a:gd name="T12" fmla="*/ 2 w 4"/>
                <a:gd name="T13" fmla="*/ 3 h 3"/>
                <a:gd name="T14" fmla="*/ 0 w 4"/>
                <a:gd name="T15" fmla="*/ 3 h 3"/>
                <a:gd name="T16" fmla="*/ 0 w 4"/>
                <a:gd name="T17" fmla="*/ 3 h 3"/>
                <a:gd name="T18" fmla="*/ 0 w 4"/>
                <a:gd name="T19" fmla="*/ 2 h 3"/>
                <a:gd name="T20" fmla="*/ 0 w 4"/>
                <a:gd name="T21" fmla="*/ 0 h 3"/>
                <a:gd name="T22" fmla="*/ 0 w 4"/>
                <a:gd name="T23" fmla="*/ 0 h 3"/>
                <a:gd name="T24" fmla="*/ 0 w 4"/>
                <a:gd name="T25" fmla="*/ 0 h 3"/>
                <a:gd name="T26" fmla="*/ 2 w 4"/>
                <a:gd name="T27" fmla="*/ 0 h 3"/>
                <a:gd name="T28" fmla="*/ 3 w 4"/>
                <a:gd name="T29" fmla="*/ 1 h 3"/>
                <a:gd name="T30" fmla="*/ 2 w 4"/>
                <a:gd name="T31" fmla="*/ 1 h 3"/>
                <a:gd name="T32" fmla="*/ 4 w 4"/>
                <a:gd name="T33" fmla="*/ 3 h 3"/>
                <a:gd name="T34" fmla="*/ 4 w 4"/>
                <a:gd name="T35" fmla="*/ 3 h 3"/>
                <a:gd name="T36" fmla="*/ 4 w 4"/>
                <a:gd name="T37" fmla="*/ 3 h 3"/>
                <a:gd name="T38" fmla="*/ 1 w 4"/>
                <a:gd name="T39" fmla="*/ 1 h 3"/>
                <a:gd name="T40" fmla="*/ 2 w 4"/>
                <a:gd name="T41" fmla="*/ 1 h 3"/>
                <a:gd name="T42" fmla="*/ 2 w 4"/>
                <a:gd name="T43" fmla="*/ 0 h 3"/>
                <a:gd name="T44" fmla="*/ 1 w 4"/>
                <a:gd name="T45" fmla="*/ 0 h 3"/>
                <a:gd name="T46" fmla="*/ 1 w 4"/>
                <a:gd name="T4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 h="3">
                  <a:moveTo>
                    <a:pt x="4" y="3"/>
                  </a:moveTo>
                  <a:cubicBezTo>
                    <a:pt x="3" y="3"/>
                    <a:pt x="3" y="3"/>
                    <a:pt x="3" y="3"/>
                  </a:cubicBezTo>
                  <a:cubicBezTo>
                    <a:pt x="1" y="2"/>
                    <a:pt x="1" y="2"/>
                    <a:pt x="1" y="2"/>
                  </a:cubicBezTo>
                  <a:cubicBezTo>
                    <a:pt x="1" y="2"/>
                    <a:pt x="1" y="2"/>
                    <a:pt x="1" y="2"/>
                  </a:cubicBezTo>
                  <a:cubicBezTo>
                    <a:pt x="1" y="2"/>
                    <a:pt x="1" y="2"/>
                    <a:pt x="1" y="2"/>
                  </a:cubicBezTo>
                  <a:cubicBezTo>
                    <a:pt x="1" y="3"/>
                    <a:pt x="1" y="3"/>
                    <a:pt x="2" y="3"/>
                  </a:cubicBezTo>
                  <a:cubicBezTo>
                    <a:pt x="2" y="3"/>
                    <a:pt x="2" y="3"/>
                    <a:pt x="2" y="3"/>
                  </a:cubicBezTo>
                  <a:cubicBezTo>
                    <a:pt x="0" y="3"/>
                    <a:pt x="0" y="3"/>
                    <a:pt x="0" y="3"/>
                  </a:cubicBezTo>
                  <a:cubicBezTo>
                    <a:pt x="0" y="3"/>
                    <a:pt x="0" y="3"/>
                    <a:pt x="0" y="3"/>
                  </a:cubicBezTo>
                  <a:cubicBezTo>
                    <a:pt x="0" y="3"/>
                    <a:pt x="0" y="3"/>
                    <a:pt x="0" y="2"/>
                  </a:cubicBezTo>
                  <a:cubicBezTo>
                    <a:pt x="0" y="0"/>
                    <a:pt x="0" y="0"/>
                    <a:pt x="0" y="0"/>
                  </a:cubicBezTo>
                  <a:cubicBezTo>
                    <a:pt x="0" y="0"/>
                    <a:pt x="0" y="0"/>
                    <a:pt x="0" y="0"/>
                  </a:cubicBezTo>
                  <a:cubicBezTo>
                    <a:pt x="0" y="0"/>
                    <a:pt x="0" y="0"/>
                    <a:pt x="0" y="0"/>
                  </a:cubicBezTo>
                  <a:cubicBezTo>
                    <a:pt x="2" y="0"/>
                    <a:pt x="2" y="0"/>
                    <a:pt x="2" y="0"/>
                  </a:cubicBezTo>
                  <a:cubicBezTo>
                    <a:pt x="2" y="0"/>
                    <a:pt x="3" y="0"/>
                    <a:pt x="3" y="1"/>
                  </a:cubicBezTo>
                  <a:cubicBezTo>
                    <a:pt x="3" y="1"/>
                    <a:pt x="3" y="1"/>
                    <a:pt x="2" y="1"/>
                  </a:cubicBezTo>
                  <a:cubicBezTo>
                    <a:pt x="4" y="3"/>
                    <a:pt x="4" y="3"/>
                    <a:pt x="4" y="3"/>
                  </a:cubicBezTo>
                  <a:cubicBezTo>
                    <a:pt x="4" y="3"/>
                    <a:pt x="4" y="3"/>
                    <a:pt x="4" y="3"/>
                  </a:cubicBezTo>
                  <a:cubicBezTo>
                    <a:pt x="4" y="3"/>
                    <a:pt x="4" y="3"/>
                    <a:pt x="4" y="3"/>
                  </a:cubicBezTo>
                  <a:close/>
                  <a:moveTo>
                    <a:pt x="1" y="1"/>
                  </a:moveTo>
                  <a:cubicBezTo>
                    <a:pt x="2" y="1"/>
                    <a:pt x="2" y="1"/>
                    <a:pt x="2" y="1"/>
                  </a:cubicBezTo>
                  <a:cubicBezTo>
                    <a:pt x="2" y="0"/>
                    <a:pt x="2" y="0"/>
                    <a:pt x="2" y="0"/>
                  </a:cubicBezTo>
                  <a:cubicBezTo>
                    <a:pt x="1" y="0"/>
                    <a:pt x="1" y="0"/>
                    <a:pt x="1" y="0"/>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 name="Freeform 243"/>
            <p:cNvSpPr>
              <a:spLocks/>
            </p:cNvSpPr>
            <p:nvPr userDrawn="1"/>
          </p:nvSpPr>
          <p:spPr bwMode="auto">
            <a:xfrm>
              <a:off x="1037" y="1176"/>
              <a:ext cx="7" cy="7"/>
            </a:xfrm>
            <a:custGeom>
              <a:avLst/>
              <a:gdLst>
                <a:gd name="T0" fmla="*/ 2 w 3"/>
                <a:gd name="T1" fmla="*/ 1 h 3"/>
                <a:gd name="T2" fmla="*/ 1 w 3"/>
                <a:gd name="T3" fmla="*/ 0 h 3"/>
                <a:gd name="T4" fmla="*/ 1 w 3"/>
                <a:gd name="T5" fmla="*/ 0 h 3"/>
                <a:gd name="T6" fmla="*/ 1 w 3"/>
                <a:gd name="T7" fmla="*/ 1 h 3"/>
                <a:gd name="T8" fmla="*/ 2 w 3"/>
                <a:gd name="T9" fmla="*/ 1 h 3"/>
                <a:gd name="T10" fmla="*/ 3 w 3"/>
                <a:gd name="T11" fmla="*/ 2 h 3"/>
                <a:gd name="T12" fmla="*/ 1 w 3"/>
                <a:gd name="T13" fmla="*/ 3 h 3"/>
                <a:gd name="T14" fmla="*/ 0 w 3"/>
                <a:gd name="T15" fmla="*/ 3 h 3"/>
                <a:gd name="T16" fmla="*/ 0 w 3"/>
                <a:gd name="T17" fmla="*/ 3 h 3"/>
                <a:gd name="T18" fmla="*/ 0 w 3"/>
                <a:gd name="T19" fmla="*/ 3 h 3"/>
                <a:gd name="T20" fmla="*/ 0 w 3"/>
                <a:gd name="T21" fmla="*/ 2 h 3"/>
                <a:gd name="T22" fmla="*/ 0 w 3"/>
                <a:gd name="T23" fmla="*/ 2 h 3"/>
                <a:gd name="T24" fmla="*/ 1 w 3"/>
                <a:gd name="T25" fmla="*/ 3 h 3"/>
                <a:gd name="T26" fmla="*/ 2 w 3"/>
                <a:gd name="T27" fmla="*/ 2 h 3"/>
                <a:gd name="T28" fmla="*/ 1 w 3"/>
                <a:gd name="T29" fmla="*/ 2 h 3"/>
                <a:gd name="T30" fmla="*/ 1 w 3"/>
                <a:gd name="T31" fmla="*/ 2 h 3"/>
                <a:gd name="T32" fmla="*/ 0 w 3"/>
                <a:gd name="T33" fmla="*/ 1 h 3"/>
                <a:gd name="T34" fmla="*/ 1 w 3"/>
                <a:gd name="T35" fmla="*/ 0 h 3"/>
                <a:gd name="T36" fmla="*/ 2 w 3"/>
                <a:gd name="T37" fmla="*/ 0 h 3"/>
                <a:gd name="T38" fmla="*/ 2 w 3"/>
                <a:gd name="T39" fmla="*/ 0 h 3"/>
                <a:gd name="T40" fmla="*/ 2 w 3"/>
                <a:gd name="T41" fmla="*/ 0 h 3"/>
                <a:gd name="T42" fmla="*/ 2 w 3"/>
                <a:gd name="T43" fmla="*/ 1 h 3"/>
                <a:gd name="T44" fmla="*/ 2 w 3"/>
                <a:gd name="T4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3">
                  <a:moveTo>
                    <a:pt x="2" y="1"/>
                  </a:moveTo>
                  <a:cubicBezTo>
                    <a:pt x="2" y="0"/>
                    <a:pt x="2" y="0"/>
                    <a:pt x="1" y="0"/>
                  </a:cubicBezTo>
                  <a:cubicBezTo>
                    <a:pt x="1" y="0"/>
                    <a:pt x="1" y="0"/>
                    <a:pt x="1" y="0"/>
                  </a:cubicBezTo>
                  <a:cubicBezTo>
                    <a:pt x="1" y="1"/>
                    <a:pt x="1" y="1"/>
                    <a:pt x="1" y="1"/>
                  </a:cubicBezTo>
                  <a:cubicBezTo>
                    <a:pt x="2" y="1"/>
                    <a:pt x="2" y="1"/>
                    <a:pt x="2" y="1"/>
                  </a:cubicBezTo>
                  <a:cubicBezTo>
                    <a:pt x="2" y="1"/>
                    <a:pt x="3" y="2"/>
                    <a:pt x="3" y="2"/>
                  </a:cubicBezTo>
                  <a:cubicBezTo>
                    <a:pt x="3" y="3"/>
                    <a:pt x="2" y="3"/>
                    <a:pt x="1" y="3"/>
                  </a:cubicBezTo>
                  <a:cubicBezTo>
                    <a:pt x="1" y="3"/>
                    <a:pt x="0" y="3"/>
                    <a:pt x="0" y="3"/>
                  </a:cubicBezTo>
                  <a:cubicBezTo>
                    <a:pt x="0" y="3"/>
                    <a:pt x="0" y="3"/>
                    <a:pt x="0" y="3"/>
                  </a:cubicBezTo>
                  <a:cubicBezTo>
                    <a:pt x="0" y="3"/>
                    <a:pt x="0" y="3"/>
                    <a:pt x="0" y="3"/>
                  </a:cubicBezTo>
                  <a:cubicBezTo>
                    <a:pt x="0" y="2"/>
                    <a:pt x="0" y="2"/>
                    <a:pt x="0" y="2"/>
                  </a:cubicBezTo>
                  <a:cubicBezTo>
                    <a:pt x="0" y="2"/>
                    <a:pt x="0" y="2"/>
                    <a:pt x="0" y="2"/>
                  </a:cubicBezTo>
                  <a:cubicBezTo>
                    <a:pt x="0" y="2"/>
                    <a:pt x="0" y="3"/>
                    <a:pt x="1" y="3"/>
                  </a:cubicBezTo>
                  <a:cubicBezTo>
                    <a:pt x="2" y="3"/>
                    <a:pt x="2" y="3"/>
                    <a:pt x="2" y="2"/>
                  </a:cubicBezTo>
                  <a:cubicBezTo>
                    <a:pt x="2" y="2"/>
                    <a:pt x="2" y="2"/>
                    <a:pt x="1" y="2"/>
                  </a:cubicBezTo>
                  <a:cubicBezTo>
                    <a:pt x="1" y="2"/>
                    <a:pt x="1" y="2"/>
                    <a:pt x="1" y="2"/>
                  </a:cubicBezTo>
                  <a:cubicBezTo>
                    <a:pt x="0" y="1"/>
                    <a:pt x="0" y="1"/>
                    <a:pt x="0" y="1"/>
                  </a:cubicBezTo>
                  <a:cubicBezTo>
                    <a:pt x="0" y="0"/>
                    <a:pt x="0" y="0"/>
                    <a:pt x="1" y="0"/>
                  </a:cubicBezTo>
                  <a:cubicBezTo>
                    <a:pt x="2" y="0"/>
                    <a:pt x="2" y="0"/>
                    <a:pt x="2" y="0"/>
                  </a:cubicBezTo>
                  <a:cubicBezTo>
                    <a:pt x="2" y="0"/>
                    <a:pt x="2" y="0"/>
                    <a:pt x="2" y="0"/>
                  </a:cubicBezTo>
                  <a:cubicBezTo>
                    <a:pt x="2" y="0"/>
                    <a:pt x="2" y="0"/>
                    <a:pt x="2" y="0"/>
                  </a:cubicBezTo>
                  <a:cubicBezTo>
                    <a:pt x="2" y="1"/>
                    <a:pt x="2" y="1"/>
                    <a:pt x="2" y="1"/>
                  </a:cubicBezTo>
                  <a:cubicBezTo>
                    <a:pt x="2"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 name="Freeform 244"/>
            <p:cNvSpPr>
              <a:spLocks/>
            </p:cNvSpPr>
            <p:nvPr userDrawn="1"/>
          </p:nvSpPr>
          <p:spPr bwMode="auto">
            <a:xfrm>
              <a:off x="1044" y="1176"/>
              <a:ext cx="12" cy="7"/>
            </a:xfrm>
            <a:custGeom>
              <a:avLst/>
              <a:gdLst>
                <a:gd name="T0" fmla="*/ 5 w 5"/>
                <a:gd name="T1" fmla="*/ 0 h 3"/>
                <a:gd name="T2" fmla="*/ 5 w 5"/>
                <a:gd name="T3" fmla="*/ 0 h 3"/>
                <a:gd name="T4" fmla="*/ 4 w 5"/>
                <a:gd name="T5" fmla="*/ 3 h 3"/>
                <a:gd name="T6" fmla="*/ 4 w 5"/>
                <a:gd name="T7" fmla="*/ 3 h 3"/>
                <a:gd name="T8" fmla="*/ 3 w 5"/>
                <a:gd name="T9" fmla="*/ 1 h 3"/>
                <a:gd name="T10" fmla="*/ 3 w 5"/>
                <a:gd name="T11" fmla="*/ 1 h 3"/>
                <a:gd name="T12" fmla="*/ 2 w 5"/>
                <a:gd name="T13" fmla="*/ 3 h 3"/>
                <a:gd name="T14" fmla="*/ 1 w 5"/>
                <a:gd name="T15" fmla="*/ 3 h 3"/>
                <a:gd name="T16" fmla="*/ 0 w 5"/>
                <a:gd name="T17" fmla="*/ 0 h 3"/>
                <a:gd name="T18" fmla="*/ 0 w 5"/>
                <a:gd name="T19" fmla="*/ 0 h 3"/>
                <a:gd name="T20" fmla="*/ 0 w 5"/>
                <a:gd name="T21" fmla="*/ 0 h 3"/>
                <a:gd name="T22" fmla="*/ 1 w 5"/>
                <a:gd name="T23" fmla="*/ 0 h 3"/>
                <a:gd name="T24" fmla="*/ 1 w 5"/>
                <a:gd name="T25" fmla="*/ 0 h 3"/>
                <a:gd name="T26" fmla="*/ 1 w 5"/>
                <a:gd name="T27" fmla="*/ 0 h 3"/>
                <a:gd name="T28" fmla="*/ 1 w 5"/>
                <a:gd name="T29" fmla="*/ 0 h 3"/>
                <a:gd name="T30" fmla="*/ 2 w 5"/>
                <a:gd name="T31" fmla="*/ 2 h 3"/>
                <a:gd name="T32" fmla="*/ 2 w 5"/>
                <a:gd name="T33" fmla="*/ 2 h 3"/>
                <a:gd name="T34" fmla="*/ 2 w 5"/>
                <a:gd name="T35" fmla="*/ 1 h 3"/>
                <a:gd name="T36" fmla="*/ 2 w 5"/>
                <a:gd name="T37" fmla="*/ 0 h 3"/>
                <a:gd name="T38" fmla="*/ 2 w 5"/>
                <a:gd name="T39" fmla="*/ 0 h 3"/>
                <a:gd name="T40" fmla="*/ 2 w 5"/>
                <a:gd name="T41" fmla="*/ 0 h 3"/>
                <a:gd name="T42" fmla="*/ 4 w 5"/>
                <a:gd name="T43" fmla="*/ 0 h 3"/>
                <a:gd name="T44" fmla="*/ 4 w 5"/>
                <a:gd name="T45" fmla="*/ 0 h 3"/>
                <a:gd name="T46" fmla="*/ 3 w 5"/>
                <a:gd name="T47" fmla="*/ 0 h 3"/>
                <a:gd name="T48" fmla="*/ 3 w 5"/>
                <a:gd name="T49" fmla="*/ 0 h 3"/>
                <a:gd name="T50" fmla="*/ 4 w 5"/>
                <a:gd name="T51" fmla="*/ 2 h 3"/>
                <a:gd name="T52" fmla="*/ 4 w 5"/>
                <a:gd name="T53" fmla="*/ 2 h 3"/>
                <a:gd name="T54" fmla="*/ 5 w 5"/>
                <a:gd name="T55" fmla="*/ 0 h 3"/>
                <a:gd name="T56" fmla="*/ 5 w 5"/>
                <a:gd name="T57" fmla="*/ 0 h 3"/>
                <a:gd name="T58" fmla="*/ 4 w 5"/>
                <a:gd name="T59" fmla="*/ 0 h 3"/>
                <a:gd name="T60" fmla="*/ 4 w 5"/>
                <a:gd name="T61" fmla="*/ 0 h 3"/>
                <a:gd name="T62" fmla="*/ 5 w 5"/>
                <a:gd name="T63" fmla="*/ 0 h 3"/>
                <a:gd name="T64" fmla="*/ 5 w 5"/>
                <a:gd name="T6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 h="3">
                  <a:moveTo>
                    <a:pt x="5" y="0"/>
                  </a:moveTo>
                  <a:cubicBezTo>
                    <a:pt x="5" y="0"/>
                    <a:pt x="5" y="0"/>
                    <a:pt x="5" y="0"/>
                  </a:cubicBezTo>
                  <a:cubicBezTo>
                    <a:pt x="4" y="3"/>
                    <a:pt x="4" y="3"/>
                    <a:pt x="4" y="3"/>
                  </a:cubicBezTo>
                  <a:cubicBezTo>
                    <a:pt x="4" y="3"/>
                    <a:pt x="4" y="3"/>
                    <a:pt x="4" y="3"/>
                  </a:cubicBezTo>
                  <a:cubicBezTo>
                    <a:pt x="3" y="1"/>
                    <a:pt x="3" y="1"/>
                    <a:pt x="3" y="1"/>
                  </a:cubicBezTo>
                  <a:cubicBezTo>
                    <a:pt x="3" y="1"/>
                    <a:pt x="3" y="1"/>
                    <a:pt x="3" y="1"/>
                  </a:cubicBezTo>
                  <a:cubicBezTo>
                    <a:pt x="2" y="3"/>
                    <a:pt x="2" y="3"/>
                    <a:pt x="2" y="3"/>
                  </a:cubicBezTo>
                  <a:cubicBezTo>
                    <a:pt x="1" y="3"/>
                    <a:pt x="1" y="3"/>
                    <a:pt x="1" y="3"/>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2" y="2"/>
                    <a:pt x="2" y="2"/>
                    <a:pt x="2" y="2"/>
                  </a:cubicBezTo>
                  <a:cubicBezTo>
                    <a:pt x="2" y="2"/>
                    <a:pt x="2" y="2"/>
                    <a:pt x="2" y="2"/>
                  </a:cubicBezTo>
                  <a:cubicBezTo>
                    <a:pt x="2" y="1"/>
                    <a:pt x="2" y="1"/>
                    <a:pt x="2" y="1"/>
                  </a:cubicBezTo>
                  <a:cubicBezTo>
                    <a:pt x="2" y="0"/>
                    <a:pt x="2" y="0"/>
                    <a:pt x="2" y="0"/>
                  </a:cubicBezTo>
                  <a:cubicBezTo>
                    <a:pt x="2" y="0"/>
                    <a:pt x="2" y="0"/>
                    <a:pt x="2" y="0"/>
                  </a:cubicBezTo>
                  <a:cubicBezTo>
                    <a:pt x="2" y="0"/>
                    <a:pt x="2" y="0"/>
                    <a:pt x="2" y="0"/>
                  </a:cubicBezTo>
                  <a:cubicBezTo>
                    <a:pt x="4" y="0"/>
                    <a:pt x="4" y="0"/>
                    <a:pt x="4" y="0"/>
                  </a:cubicBezTo>
                  <a:cubicBezTo>
                    <a:pt x="4" y="0"/>
                    <a:pt x="4" y="0"/>
                    <a:pt x="4" y="0"/>
                  </a:cubicBezTo>
                  <a:cubicBezTo>
                    <a:pt x="3" y="0"/>
                    <a:pt x="3" y="0"/>
                    <a:pt x="3" y="0"/>
                  </a:cubicBezTo>
                  <a:cubicBezTo>
                    <a:pt x="3" y="0"/>
                    <a:pt x="3" y="0"/>
                    <a:pt x="3" y="0"/>
                  </a:cubicBezTo>
                  <a:cubicBezTo>
                    <a:pt x="4" y="2"/>
                    <a:pt x="4" y="2"/>
                    <a:pt x="4" y="2"/>
                  </a:cubicBezTo>
                  <a:cubicBezTo>
                    <a:pt x="4" y="2"/>
                    <a:pt x="4" y="2"/>
                    <a:pt x="4" y="2"/>
                  </a:cubicBezTo>
                  <a:cubicBezTo>
                    <a:pt x="5" y="0"/>
                    <a:pt x="5" y="0"/>
                    <a:pt x="5" y="0"/>
                  </a:cubicBezTo>
                  <a:cubicBezTo>
                    <a:pt x="5" y="0"/>
                    <a:pt x="5" y="0"/>
                    <a:pt x="5" y="0"/>
                  </a:cubicBezTo>
                  <a:cubicBezTo>
                    <a:pt x="5" y="0"/>
                    <a:pt x="4" y="0"/>
                    <a:pt x="4" y="0"/>
                  </a:cubicBezTo>
                  <a:cubicBezTo>
                    <a:pt x="4" y="0"/>
                    <a:pt x="4" y="0"/>
                    <a:pt x="4" y="0"/>
                  </a:cubicBezTo>
                  <a:cubicBezTo>
                    <a:pt x="5" y="0"/>
                    <a:pt x="5" y="0"/>
                    <a:pt x="5" y="0"/>
                  </a:cubicBezTo>
                  <a:cubicBezTo>
                    <a:pt x="5" y="0"/>
                    <a:pt x="5"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 name="Freeform 245"/>
            <p:cNvSpPr>
              <a:spLocks noEditPoints="1"/>
            </p:cNvSpPr>
            <p:nvPr userDrawn="1"/>
          </p:nvSpPr>
          <p:spPr bwMode="auto">
            <a:xfrm>
              <a:off x="1056" y="1176"/>
              <a:ext cx="7" cy="7"/>
            </a:xfrm>
            <a:custGeom>
              <a:avLst/>
              <a:gdLst>
                <a:gd name="T0" fmla="*/ 0 w 3"/>
                <a:gd name="T1" fmla="*/ 3 h 3"/>
                <a:gd name="T2" fmla="*/ 2 w 3"/>
                <a:gd name="T3" fmla="*/ 2 h 3"/>
                <a:gd name="T4" fmla="*/ 2 w 3"/>
                <a:gd name="T5" fmla="*/ 2 h 3"/>
                <a:gd name="T6" fmla="*/ 1 w 3"/>
                <a:gd name="T7" fmla="*/ 2 h 3"/>
                <a:gd name="T8" fmla="*/ 0 w 3"/>
                <a:gd name="T9" fmla="*/ 1 h 3"/>
                <a:gd name="T10" fmla="*/ 2 w 3"/>
                <a:gd name="T11" fmla="*/ 0 h 3"/>
                <a:gd name="T12" fmla="*/ 3 w 3"/>
                <a:gd name="T13" fmla="*/ 1 h 3"/>
                <a:gd name="T14" fmla="*/ 0 w 3"/>
                <a:gd name="T15" fmla="*/ 3 h 3"/>
                <a:gd name="T16" fmla="*/ 0 w 3"/>
                <a:gd name="T17" fmla="*/ 3 h 3"/>
                <a:gd name="T18" fmla="*/ 2 w 3"/>
                <a:gd name="T19" fmla="*/ 2 h 3"/>
                <a:gd name="T20" fmla="*/ 2 w 3"/>
                <a:gd name="T21" fmla="*/ 2 h 3"/>
                <a:gd name="T22" fmla="*/ 2 w 3"/>
                <a:gd name="T23" fmla="*/ 1 h 3"/>
                <a:gd name="T24" fmla="*/ 2 w 3"/>
                <a:gd name="T25" fmla="*/ 0 h 3"/>
                <a:gd name="T26" fmla="*/ 1 w 3"/>
                <a:gd name="T27" fmla="*/ 1 h 3"/>
                <a:gd name="T28" fmla="*/ 2 w 3"/>
                <a:gd name="T2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0" y="3"/>
                  </a:moveTo>
                  <a:cubicBezTo>
                    <a:pt x="1" y="3"/>
                    <a:pt x="2" y="3"/>
                    <a:pt x="2" y="2"/>
                  </a:cubicBezTo>
                  <a:cubicBezTo>
                    <a:pt x="2" y="2"/>
                    <a:pt x="2" y="2"/>
                    <a:pt x="2" y="2"/>
                  </a:cubicBezTo>
                  <a:cubicBezTo>
                    <a:pt x="2" y="2"/>
                    <a:pt x="2" y="2"/>
                    <a:pt x="1" y="2"/>
                  </a:cubicBezTo>
                  <a:cubicBezTo>
                    <a:pt x="1" y="2"/>
                    <a:pt x="0" y="2"/>
                    <a:pt x="0" y="1"/>
                  </a:cubicBezTo>
                  <a:cubicBezTo>
                    <a:pt x="0" y="1"/>
                    <a:pt x="1" y="0"/>
                    <a:pt x="2" y="0"/>
                  </a:cubicBezTo>
                  <a:cubicBezTo>
                    <a:pt x="2" y="0"/>
                    <a:pt x="3" y="0"/>
                    <a:pt x="3" y="1"/>
                  </a:cubicBezTo>
                  <a:cubicBezTo>
                    <a:pt x="3" y="2"/>
                    <a:pt x="2" y="3"/>
                    <a:pt x="0" y="3"/>
                  </a:cubicBezTo>
                  <a:cubicBezTo>
                    <a:pt x="0" y="3"/>
                    <a:pt x="0" y="3"/>
                    <a:pt x="0" y="3"/>
                  </a:cubicBezTo>
                  <a:close/>
                  <a:moveTo>
                    <a:pt x="2" y="2"/>
                  </a:moveTo>
                  <a:cubicBezTo>
                    <a:pt x="2" y="2"/>
                    <a:pt x="2" y="2"/>
                    <a:pt x="2" y="2"/>
                  </a:cubicBezTo>
                  <a:cubicBezTo>
                    <a:pt x="2" y="1"/>
                    <a:pt x="2" y="1"/>
                    <a:pt x="2" y="1"/>
                  </a:cubicBezTo>
                  <a:cubicBezTo>
                    <a:pt x="2" y="0"/>
                    <a:pt x="2" y="0"/>
                    <a:pt x="2" y="0"/>
                  </a:cubicBezTo>
                  <a:cubicBezTo>
                    <a:pt x="1" y="0"/>
                    <a:pt x="1" y="0"/>
                    <a:pt x="1" y="1"/>
                  </a:cubicBezTo>
                  <a:cubicBezTo>
                    <a:pt x="1" y="1"/>
                    <a:pt x="1"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 name="Freeform 246"/>
            <p:cNvSpPr>
              <a:spLocks/>
            </p:cNvSpPr>
            <p:nvPr userDrawn="1"/>
          </p:nvSpPr>
          <p:spPr bwMode="auto">
            <a:xfrm>
              <a:off x="1063" y="1176"/>
              <a:ext cx="7" cy="7"/>
            </a:xfrm>
            <a:custGeom>
              <a:avLst/>
              <a:gdLst>
                <a:gd name="T0" fmla="*/ 1 w 3"/>
                <a:gd name="T1" fmla="*/ 1 h 3"/>
                <a:gd name="T2" fmla="*/ 2 w 3"/>
                <a:gd name="T3" fmla="*/ 1 h 3"/>
                <a:gd name="T4" fmla="*/ 3 w 3"/>
                <a:gd name="T5" fmla="*/ 2 h 3"/>
                <a:gd name="T6" fmla="*/ 1 w 3"/>
                <a:gd name="T7" fmla="*/ 3 h 3"/>
                <a:gd name="T8" fmla="*/ 0 w 3"/>
                <a:gd name="T9" fmla="*/ 3 h 3"/>
                <a:gd name="T10" fmla="*/ 0 w 3"/>
                <a:gd name="T11" fmla="*/ 2 h 3"/>
                <a:gd name="T12" fmla="*/ 2 w 3"/>
                <a:gd name="T13" fmla="*/ 3 h 3"/>
                <a:gd name="T14" fmla="*/ 2 w 3"/>
                <a:gd name="T15" fmla="*/ 2 h 3"/>
                <a:gd name="T16" fmla="*/ 1 w 3"/>
                <a:gd name="T17" fmla="*/ 2 h 3"/>
                <a:gd name="T18" fmla="*/ 0 w 3"/>
                <a:gd name="T19" fmla="*/ 1 h 3"/>
                <a:gd name="T20" fmla="*/ 1 w 3"/>
                <a:gd name="T21" fmla="*/ 0 h 3"/>
                <a:gd name="T22" fmla="*/ 3 w 3"/>
                <a:gd name="T23" fmla="*/ 0 h 3"/>
                <a:gd name="T24" fmla="*/ 2 w 3"/>
                <a:gd name="T25" fmla="*/ 0 h 3"/>
                <a:gd name="T26" fmla="*/ 1 w 3"/>
                <a:gd name="T27" fmla="*/ 0 h 3"/>
                <a:gd name="T28" fmla="*/ 1 w 3"/>
                <a:gd name="T2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1" y="1"/>
                  </a:moveTo>
                  <a:cubicBezTo>
                    <a:pt x="1" y="1"/>
                    <a:pt x="2" y="1"/>
                    <a:pt x="2" y="1"/>
                  </a:cubicBezTo>
                  <a:cubicBezTo>
                    <a:pt x="2" y="1"/>
                    <a:pt x="3" y="1"/>
                    <a:pt x="3" y="2"/>
                  </a:cubicBezTo>
                  <a:cubicBezTo>
                    <a:pt x="3" y="3"/>
                    <a:pt x="2" y="3"/>
                    <a:pt x="1" y="3"/>
                  </a:cubicBezTo>
                  <a:cubicBezTo>
                    <a:pt x="0" y="3"/>
                    <a:pt x="0" y="3"/>
                    <a:pt x="0" y="3"/>
                  </a:cubicBezTo>
                  <a:cubicBezTo>
                    <a:pt x="0" y="3"/>
                    <a:pt x="0" y="2"/>
                    <a:pt x="0" y="2"/>
                  </a:cubicBezTo>
                  <a:cubicBezTo>
                    <a:pt x="1" y="2"/>
                    <a:pt x="1" y="3"/>
                    <a:pt x="2" y="3"/>
                  </a:cubicBezTo>
                  <a:cubicBezTo>
                    <a:pt x="2" y="3"/>
                    <a:pt x="2" y="3"/>
                    <a:pt x="2" y="2"/>
                  </a:cubicBezTo>
                  <a:cubicBezTo>
                    <a:pt x="2" y="2"/>
                    <a:pt x="2" y="2"/>
                    <a:pt x="1" y="2"/>
                  </a:cubicBezTo>
                  <a:cubicBezTo>
                    <a:pt x="1" y="2"/>
                    <a:pt x="1" y="1"/>
                    <a:pt x="0" y="1"/>
                  </a:cubicBezTo>
                  <a:cubicBezTo>
                    <a:pt x="1" y="0"/>
                    <a:pt x="1" y="0"/>
                    <a:pt x="1" y="0"/>
                  </a:cubicBezTo>
                  <a:cubicBezTo>
                    <a:pt x="3" y="0"/>
                    <a:pt x="3" y="0"/>
                    <a:pt x="3" y="0"/>
                  </a:cubicBezTo>
                  <a:cubicBezTo>
                    <a:pt x="2" y="0"/>
                    <a:pt x="2" y="0"/>
                    <a:pt x="2" y="0"/>
                  </a:cubicBezTo>
                  <a:cubicBezTo>
                    <a:pt x="1" y="0"/>
                    <a:pt x="1" y="0"/>
                    <a:pt x="1" y="0"/>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 name="Freeform 247"/>
            <p:cNvSpPr>
              <a:spLocks noEditPoints="1"/>
            </p:cNvSpPr>
            <p:nvPr userDrawn="1"/>
          </p:nvSpPr>
          <p:spPr bwMode="auto">
            <a:xfrm>
              <a:off x="2067" y="-1886"/>
              <a:ext cx="1583" cy="1887"/>
            </a:xfrm>
            <a:custGeom>
              <a:avLst/>
              <a:gdLst>
                <a:gd name="T0" fmla="*/ 670 w 670"/>
                <a:gd name="T1" fmla="*/ 0 h 798"/>
                <a:gd name="T2" fmla="*/ 670 w 670"/>
                <a:gd name="T3" fmla="*/ 0 h 798"/>
                <a:gd name="T4" fmla="*/ 0 w 670"/>
                <a:gd name="T5" fmla="*/ 0 h 798"/>
                <a:gd name="T6" fmla="*/ 0 w 670"/>
                <a:gd name="T7" fmla="*/ 0 h 798"/>
                <a:gd name="T8" fmla="*/ 0 w 670"/>
                <a:gd name="T9" fmla="*/ 0 h 798"/>
                <a:gd name="T10" fmla="*/ 1 w 670"/>
                <a:gd name="T11" fmla="*/ 512 h 798"/>
                <a:gd name="T12" fmla="*/ 53 w 670"/>
                <a:gd name="T13" fmla="*/ 624 h 798"/>
                <a:gd name="T14" fmla="*/ 311 w 670"/>
                <a:gd name="T15" fmla="*/ 787 h 798"/>
                <a:gd name="T16" fmla="*/ 334 w 670"/>
                <a:gd name="T17" fmla="*/ 798 h 798"/>
                <a:gd name="T18" fmla="*/ 355 w 670"/>
                <a:gd name="T19" fmla="*/ 789 h 798"/>
                <a:gd name="T20" fmla="*/ 617 w 670"/>
                <a:gd name="T21" fmla="*/ 624 h 798"/>
                <a:gd name="T22" fmla="*/ 669 w 670"/>
                <a:gd name="T23" fmla="*/ 512 h 798"/>
                <a:gd name="T24" fmla="*/ 670 w 670"/>
                <a:gd name="T25" fmla="*/ 0 h 798"/>
                <a:gd name="T26" fmla="*/ 670 w 670"/>
                <a:gd name="T27" fmla="*/ 0 h 798"/>
                <a:gd name="T28" fmla="*/ 651 w 670"/>
                <a:gd name="T29" fmla="*/ 519 h 798"/>
                <a:gd name="T30" fmla="*/ 607 w 670"/>
                <a:gd name="T31" fmla="*/ 608 h 798"/>
                <a:gd name="T32" fmla="*/ 355 w 670"/>
                <a:gd name="T33" fmla="*/ 768 h 798"/>
                <a:gd name="T34" fmla="*/ 354 w 670"/>
                <a:gd name="T35" fmla="*/ 768 h 798"/>
                <a:gd name="T36" fmla="*/ 334 w 670"/>
                <a:gd name="T37" fmla="*/ 775 h 798"/>
                <a:gd name="T38" fmla="*/ 315 w 670"/>
                <a:gd name="T39" fmla="*/ 768 h 798"/>
                <a:gd name="T40" fmla="*/ 63 w 670"/>
                <a:gd name="T41" fmla="*/ 608 h 798"/>
                <a:gd name="T42" fmla="*/ 19 w 670"/>
                <a:gd name="T43" fmla="*/ 519 h 798"/>
                <a:gd name="T44" fmla="*/ 19 w 670"/>
                <a:gd name="T45" fmla="*/ 18 h 798"/>
                <a:gd name="T46" fmla="*/ 651 w 670"/>
                <a:gd name="T47" fmla="*/ 18 h 798"/>
                <a:gd name="T48" fmla="*/ 651 w 670"/>
                <a:gd name="T49" fmla="*/ 519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0" h="798">
                  <a:moveTo>
                    <a:pt x="670" y="0"/>
                  </a:moveTo>
                  <a:cubicBezTo>
                    <a:pt x="670" y="0"/>
                    <a:pt x="670" y="0"/>
                    <a:pt x="670" y="0"/>
                  </a:cubicBezTo>
                  <a:cubicBezTo>
                    <a:pt x="0" y="0"/>
                    <a:pt x="0" y="0"/>
                    <a:pt x="0" y="0"/>
                  </a:cubicBezTo>
                  <a:cubicBezTo>
                    <a:pt x="0" y="0"/>
                    <a:pt x="0" y="0"/>
                    <a:pt x="0" y="0"/>
                  </a:cubicBezTo>
                  <a:cubicBezTo>
                    <a:pt x="0" y="0"/>
                    <a:pt x="0" y="0"/>
                    <a:pt x="0" y="0"/>
                  </a:cubicBezTo>
                  <a:cubicBezTo>
                    <a:pt x="1" y="512"/>
                    <a:pt x="1" y="512"/>
                    <a:pt x="1" y="512"/>
                  </a:cubicBezTo>
                  <a:cubicBezTo>
                    <a:pt x="1" y="564"/>
                    <a:pt x="23" y="610"/>
                    <a:pt x="53" y="624"/>
                  </a:cubicBezTo>
                  <a:cubicBezTo>
                    <a:pt x="311" y="787"/>
                    <a:pt x="311" y="787"/>
                    <a:pt x="311" y="787"/>
                  </a:cubicBezTo>
                  <a:cubicBezTo>
                    <a:pt x="316" y="793"/>
                    <a:pt x="325" y="798"/>
                    <a:pt x="334" y="798"/>
                  </a:cubicBezTo>
                  <a:cubicBezTo>
                    <a:pt x="342" y="798"/>
                    <a:pt x="350" y="794"/>
                    <a:pt x="355" y="789"/>
                  </a:cubicBezTo>
                  <a:cubicBezTo>
                    <a:pt x="617" y="624"/>
                    <a:pt x="617" y="624"/>
                    <a:pt x="617" y="624"/>
                  </a:cubicBezTo>
                  <a:cubicBezTo>
                    <a:pt x="647" y="610"/>
                    <a:pt x="669" y="564"/>
                    <a:pt x="669" y="512"/>
                  </a:cubicBezTo>
                  <a:cubicBezTo>
                    <a:pt x="670" y="0"/>
                    <a:pt x="670" y="0"/>
                    <a:pt x="670" y="0"/>
                  </a:cubicBezTo>
                  <a:cubicBezTo>
                    <a:pt x="670" y="0"/>
                    <a:pt x="670" y="0"/>
                    <a:pt x="670" y="0"/>
                  </a:cubicBezTo>
                  <a:close/>
                  <a:moveTo>
                    <a:pt x="651" y="519"/>
                  </a:moveTo>
                  <a:cubicBezTo>
                    <a:pt x="647" y="557"/>
                    <a:pt x="634" y="590"/>
                    <a:pt x="607" y="608"/>
                  </a:cubicBezTo>
                  <a:cubicBezTo>
                    <a:pt x="355" y="768"/>
                    <a:pt x="355" y="768"/>
                    <a:pt x="355" y="768"/>
                  </a:cubicBezTo>
                  <a:cubicBezTo>
                    <a:pt x="354" y="768"/>
                    <a:pt x="354" y="768"/>
                    <a:pt x="354" y="768"/>
                  </a:cubicBezTo>
                  <a:cubicBezTo>
                    <a:pt x="348" y="772"/>
                    <a:pt x="342" y="775"/>
                    <a:pt x="334" y="775"/>
                  </a:cubicBezTo>
                  <a:cubicBezTo>
                    <a:pt x="327" y="775"/>
                    <a:pt x="320" y="772"/>
                    <a:pt x="315" y="768"/>
                  </a:cubicBezTo>
                  <a:cubicBezTo>
                    <a:pt x="63" y="608"/>
                    <a:pt x="63" y="608"/>
                    <a:pt x="63" y="608"/>
                  </a:cubicBezTo>
                  <a:cubicBezTo>
                    <a:pt x="36" y="590"/>
                    <a:pt x="23" y="557"/>
                    <a:pt x="19" y="519"/>
                  </a:cubicBezTo>
                  <a:cubicBezTo>
                    <a:pt x="19" y="18"/>
                    <a:pt x="19" y="18"/>
                    <a:pt x="19" y="18"/>
                  </a:cubicBezTo>
                  <a:cubicBezTo>
                    <a:pt x="651" y="18"/>
                    <a:pt x="651" y="18"/>
                    <a:pt x="651" y="18"/>
                  </a:cubicBezTo>
                  <a:cubicBezTo>
                    <a:pt x="651" y="519"/>
                    <a:pt x="651" y="519"/>
                    <a:pt x="651" y="5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 name="Freeform 248"/>
            <p:cNvSpPr>
              <a:spLocks/>
            </p:cNvSpPr>
            <p:nvPr userDrawn="1"/>
          </p:nvSpPr>
          <p:spPr bwMode="auto">
            <a:xfrm>
              <a:off x="3071" y="-132"/>
              <a:ext cx="19" cy="10"/>
            </a:xfrm>
            <a:custGeom>
              <a:avLst/>
              <a:gdLst>
                <a:gd name="T0" fmla="*/ 0 w 8"/>
                <a:gd name="T1" fmla="*/ 4 h 4"/>
                <a:gd name="T2" fmla="*/ 8 w 8"/>
                <a:gd name="T3" fmla="*/ 0 h 4"/>
                <a:gd name="T4" fmla="*/ 0 w 8"/>
                <a:gd name="T5" fmla="*/ 4 h 4"/>
              </a:gdLst>
              <a:ahLst/>
              <a:cxnLst>
                <a:cxn ang="0">
                  <a:pos x="T0" y="T1"/>
                </a:cxn>
                <a:cxn ang="0">
                  <a:pos x="T2" y="T3"/>
                </a:cxn>
                <a:cxn ang="0">
                  <a:pos x="T4" y="T5"/>
                </a:cxn>
              </a:cxnLst>
              <a:rect l="0" t="0" r="r" b="b"/>
              <a:pathLst>
                <a:path w="8" h="4">
                  <a:moveTo>
                    <a:pt x="0" y="4"/>
                  </a:moveTo>
                  <a:cubicBezTo>
                    <a:pt x="8" y="0"/>
                    <a:pt x="8" y="0"/>
                    <a:pt x="8" y="0"/>
                  </a:cubicBezTo>
                  <a:cubicBezTo>
                    <a:pt x="5" y="1"/>
                    <a:pt x="2" y="2"/>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 name="Freeform 249"/>
            <p:cNvSpPr>
              <a:spLocks noEditPoints="1"/>
            </p:cNvSpPr>
            <p:nvPr userDrawn="1"/>
          </p:nvSpPr>
          <p:spPr bwMode="auto">
            <a:xfrm>
              <a:off x="1566" y="1282"/>
              <a:ext cx="312" cy="284"/>
            </a:xfrm>
            <a:custGeom>
              <a:avLst/>
              <a:gdLst>
                <a:gd name="T0" fmla="*/ 132 w 132"/>
                <a:gd name="T1" fmla="*/ 105 h 120"/>
                <a:gd name="T2" fmla="*/ 69 w 132"/>
                <a:gd name="T3" fmla="*/ 112 h 120"/>
                <a:gd name="T4" fmla="*/ 69 w 132"/>
                <a:gd name="T5" fmla="*/ 108 h 120"/>
                <a:gd name="T6" fmla="*/ 84 w 132"/>
                <a:gd name="T7" fmla="*/ 100 h 120"/>
                <a:gd name="T8" fmla="*/ 72 w 132"/>
                <a:gd name="T9" fmla="*/ 79 h 120"/>
                <a:gd name="T10" fmla="*/ 28 w 132"/>
                <a:gd name="T11" fmla="*/ 84 h 120"/>
                <a:gd name="T12" fmla="*/ 22 w 132"/>
                <a:gd name="T13" fmla="*/ 106 h 120"/>
                <a:gd name="T14" fmla="*/ 39 w 132"/>
                <a:gd name="T15" fmla="*/ 111 h 120"/>
                <a:gd name="T16" fmla="*/ 40 w 132"/>
                <a:gd name="T17" fmla="*/ 116 h 120"/>
                <a:gd name="T18" fmla="*/ 0 w 132"/>
                <a:gd name="T19" fmla="*/ 120 h 120"/>
                <a:gd name="T20" fmla="*/ 0 w 132"/>
                <a:gd name="T21" fmla="*/ 116 h 120"/>
                <a:gd name="T22" fmla="*/ 16 w 132"/>
                <a:gd name="T23" fmla="*/ 95 h 120"/>
                <a:gd name="T24" fmla="*/ 49 w 132"/>
                <a:gd name="T25" fmla="*/ 0 h 120"/>
                <a:gd name="T26" fmla="*/ 55 w 132"/>
                <a:gd name="T27" fmla="*/ 0 h 120"/>
                <a:gd name="T28" fmla="*/ 108 w 132"/>
                <a:gd name="T29" fmla="*/ 80 h 120"/>
                <a:gd name="T30" fmla="*/ 132 w 132"/>
                <a:gd name="T31" fmla="*/ 101 h 120"/>
                <a:gd name="T32" fmla="*/ 132 w 132"/>
                <a:gd name="T33" fmla="*/ 105 h 120"/>
                <a:gd name="T34" fmla="*/ 69 w 132"/>
                <a:gd name="T35" fmla="*/ 73 h 120"/>
                <a:gd name="T36" fmla="*/ 44 w 132"/>
                <a:gd name="T37" fmla="*/ 36 h 120"/>
                <a:gd name="T38" fmla="*/ 31 w 132"/>
                <a:gd name="T39" fmla="*/ 78 h 120"/>
                <a:gd name="T40" fmla="*/ 69 w 132"/>
                <a:gd name="T41" fmla="*/ 7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2" h="120">
                  <a:moveTo>
                    <a:pt x="132" y="105"/>
                  </a:moveTo>
                  <a:cubicBezTo>
                    <a:pt x="69" y="112"/>
                    <a:pt x="69" y="112"/>
                    <a:pt x="69" y="112"/>
                  </a:cubicBezTo>
                  <a:cubicBezTo>
                    <a:pt x="69" y="108"/>
                    <a:pt x="69" y="108"/>
                    <a:pt x="69" y="108"/>
                  </a:cubicBezTo>
                  <a:cubicBezTo>
                    <a:pt x="81" y="106"/>
                    <a:pt x="84" y="105"/>
                    <a:pt x="84" y="100"/>
                  </a:cubicBezTo>
                  <a:cubicBezTo>
                    <a:pt x="83" y="95"/>
                    <a:pt x="76" y="84"/>
                    <a:pt x="72" y="79"/>
                  </a:cubicBezTo>
                  <a:cubicBezTo>
                    <a:pt x="28" y="84"/>
                    <a:pt x="28" y="84"/>
                    <a:pt x="28" y="84"/>
                  </a:cubicBezTo>
                  <a:cubicBezTo>
                    <a:pt x="24" y="97"/>
                    <a:pt x="22" y="104"/>
                    <a:pt x="22" y="106"/>
                  </a:cubicBezTo>
                  <a:cubicBezTo>
                    <a:pt x="23" y="112"/>
                    <a:pt x="32" y="112"/>
                    <a:pt x="39" y="111"/>
                  </a:cubicBezTo>
                  <a:cubicBezTo>
                    <a:pt x="40" y="116"/>
                    <a:pt x="40" y="116"/>
                    <a:pt x="40" y="116"/>
                  </a:cubicBezTo>
                  <a:cubicBezTo>
                    <a:pt x="0" y="120"/>
                    <a:pt x="0" y="120"/>
                    <a:pt x="0" y="120"/>
                  </a:cubicBezTo>
                  <a:cubicBezTo>
                    <a:pt x="0" y="116"/>
                    <a:pt x="0" y="116"/>
                    <a:pt x="0" y="116"/>
                  </a:cubicBezTo>
                  <a:cubicBezTo>
                    <a:pt x="10" y="113"/>
                    <a:pt x="12" y="108"/>
                    <a:pt x="16" y="95"/>
                  </a:cubicBezTo>
                  <a:cubicBezTo>
                    <a:pt x="49" y="0"/>
                    <a:pt x="49" y="0"/>
                    <a:pt x="49" y="0"/>
                  </a:cubicBezTo>
                  <a:cubicBezTo>
                    <a:pt x="55" y="0"/>
                    <a:pt x="55" y="0"/>
                    <a:pt x="55" y="0"/>
                  </a:cubicBezTo>
                  <a:cubicBezTo>
                    <a:pt x="108" y="80"/>
                    <a:pt x="108" y="80"/>
                    <a:pt x="108" y="80"/>
                  </a:cubicBezTo>
                  <a:cubicBezTo>
                    <a:pt x="119" y="97"/>
                    <a:pt x="123" y="102"/>
                    <a:pt x="132" y="101"/>
                  </a:cubicBezTo>
                  <a:cubicBezTo>
                    <a:pt x="132" y="105"/>
                    <a:pt x="132" y="105"/>
                    <a:pt x="132" y="105"/>
                  </a:cubicBezTo>
                  <a:close/>
                  <a:moveTo>
                    <a:pt x="69" y="73"/>
                  </a:moveTo>
                  <a:cubicBezTo>
                    <a:pt x="44" y="36"/>
                    <a:pt x="44" y="36"/>
                    <a:pt x="44" y="36"/>
                  </a:cubicBezTo>
                  <a:cubicBezTo>
                    <a:pt x="31" y="78"/>
                    <a:pt x="31" y="78"/>
                    <a:pt x="31" y="78"/>
                  </a:cubicBezTo>
                  <a:cubicBezTo>
                    <a:pt x="69" y="73"/>
                    <a:pt x="69" y="73"/>
                    <a:pt x="6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 name="Freeform 250"/>
            <p:cNvSpPr>
              <a:spLocks noEditPoints="1"/>
            </p:cNvSpPr>
            <p:nvPr userDrawn="1"/>
          </p:nvSpPr>
          <p:spPr bwMode="auto">
            <a:xfrm>
              <a:off x="997" y="804"/>
              <a:ext cx="3511" cy="1393"/>
            </a:xfrm>
            <a:custGeom>
              <a:avLst/>
              <a:gdLst>
                <a:gd name="T0" fmla="*/ 1316 w 1486"/>
                <a:gd name="T1" fmla="*/ 158 h 589"/>
                <a:gd name="T2" fmla="*/ 349 w 1486"/>
                <a:gd name="T3" fmla="*/ 140 h 589"/>
                <a:gd name="T4" fmla="*/ 209 w 1486"/>
                <a:gd name="T5" fmla="*/ 9 h 589"/>
                <a:gd name="T6" fmla="*/ 0 w 1486"/>
                <a:gd name="T7" fmla="*/ 230 h 589"/>
                <a:gd name="T8" fmla="*/ 487 w 1486"/>
                <a:gd name="T9" fmla="*/ 312 h 589"/>
                <a:gd name="T10" fmla="*/ 569 w 1486"/>
                <a:gd name="T11" fmla="*/ 458 h 589"/>
                <a:gd name="T12" fmla="*/ 432 w 1486"/>
                <a:gd name="T13" fmla="*/ 521 h 589"/>
                <a:gd name="T14" fmla="*/ 669 w 1486"/>
                <a:gd name="T15" fmla="*/ 464 h 589"/>
                <a:gd name="T16" fmla="*/ 755 w 1486"/>
                <a:gd name="T17" fmla="*/ 404 h 589"/>
                <a:gd name="T18" fmla="*/ 895 w 1486"/>
                <a:gd name="T19" fmla="*/ 536 h 589"/>
                <a:gd name="T20" fmla="*/ 904 w 1486"/>
                <a:gd name="T21" fmla="*/ 452 h 589"/>
                <a:gd name="T22" fmla="*/ 1163 w 1486"/>
                <a:gd name="T23" fmla="*/ 548 h 589"/>
                <a:gd name="T24" fmla="*/ 1071 w 1486"/>
                <a:gd name="T25" fmla="*/ 489 h 589"/>
                <a:gd name="T26" fmla="*/ 905 w 1486"/>
                <a:gd name="T27" fmla="*/ 289 h 589"/>
                <a:gd name="T28" fmla="*/ 1482 w 1486"/>
                <a:gd name="T29" fmla="*/ 67 h 589"/>
                <a:gd name="T30" fmla="*/ 445 w 1486"/>
                <a:gd name="T31" fmla="*/ 508 h 589"/>
                <a:gd name="T32" fmla="*/ 1044 w 1486"/>
                <a:gd name="T33" fmla="*/ 493 h 589"/>
                <a:gd name="T34" fmla="*/ 243 w 1486"/>
                <a:gd name="T35" fmla="*/ 98 h 589"/>
                <a:gd name="T36" fmla="*/ 165 w 1486"/>
                <a:gd name="T37" fmla="*/ 89 h 589"/>
                <a:gd name="T38" fmla="*/ 240 w 1486"/>
                <a:gd name="T39" fmla="*/ 118 h 589"/>
                <a:gd name="T40" fmla="*/ 196 w 1486"/>
                <a:gd name="T41" fmla="*/ 55 h 589"/>
                <a:gd name="T42" fmla="*/ 666 w 1486"/>
                <a:gd name="T43" fmla="*/ 300 h 589"/>
                <a:gd name="T44" fmla="*/ 687 w 1486"/>
                <a:gd name="T45" fmla="*/ 413 h 589"/>
                <a:gd name="T46" fmla="*/ 692 w 1486"/>
                <a:gd name="T47" fmla="*/ 464 h 589"/>
                <a:gd name="T48" fmla="*/ 692 w 1486"/>
                <a:gd name="T49" fmla="*/ 464 h 589"/>
                <a:gd name="T50" fmla="*/ 714 w 1486"/>
                <a:gd name="T51" fmla="*/ 407 h 589"/>
                <a:gd name="T52" fmla="*/ 662 w 1486"/>
                <a:gd name="T53" fmla="*/ 370 h 589"/>
                <a:gd name="T54" fmla="*/ 744 w 1486"/>
                <a:gd name="T55" fmla="*/ 341 h 589"/>
                <a:gd name="T56" fmla="*/ 739 w 1486"/>
                <a:gd name="T57" fmla="*/ 303 h 589"/>
                <a:gd name="T58" fmla="*/ 751 w 1486"/>
                <a:gd name="T59" fmla="*/ 332 h 589"/>
                <a:gd name="T60" fmla="*/ 766 w 1486"/>
                <a:gd name="T61" fmla="*/ 317 h 589"/>
                <a:gd name="T62" fmla="*/ 766 w 1486"/>
                <a:gd name="T63" fmla="*/ 317 h 589"/>
                <a:gd name="T64" fmla="*/ 884 w 1486"/>
                <a:gd name="T65" fmla="*/ 302 h 589"/>
                <a:gd name="T66" fmla="*/ 843 w 1486"/>
                <a:gd name="T67" fmla="*/ 365 h 589"/>
                <a:gd name="T68" fmla="*/ 822 w 1486"/>
                <a:gd name="T69" fmla="*/ 410 h 589"/>
                <a:gd name="T70" fmla="*/ 807 w 1486"/>
                <a:gd name="T71" fmla="*/ 377 h 589"/>
                <a:gd name="T72" fmla="*/ 781 w 1486"/>
                <a:gd name="T73" fmla="*/ 375 h 589"/>
                <a:gd name="T74" fmla="*/ 854 w 1486"/>
                <a:gd name="T75" fmla="*/ 499 h 589"/>
                <a:gd name="T76" fmla="*/ 765 w 1486"/>
                <a:gd name="T77" fmla="*/ 422 h 589"/>
                <a:gd name="T78" fmla="*/ 733 w 1486"/>
                <a:gd name="T79" fmla="*/ 522 h 589"/>
                <a:gd name="T80" fmla="*/ 858 w 1486"/>
                <a:gd name="T81" fmla="*/ 406 h 589"/>
                <a:gd name="T82" fmla="*/ 864 w 1486"/>
                <a:gd name="T83" fmla="*/ 466 h 589"/>
                <a:gd name="T84" fmla="*/ 884 w 1486"/>
                <a:gd name="T85" fmla="*/ 506 h 589"/>
                <a:gd name="T86" fmla="*/ 875 w 1486"/>
                <a:gd name="T87" fmla="*/ 432 h 589"/>
                <a:gd name="T88" fmla="*/ 904 w 1486"/>
                <a:gd name="T89" fmla="*/ 428 h 589"/>
                <a:gd name="T90" fmla="*/ 893 w 1486"/>
                <a:gd name="T91" fmla="*/ 407 h 589"/>
                <a:gd name="T92" fmla="*/ 891 w 1486"/>
                <a:gd name="T93" fmla="*/ 391 h 589"/>
                <a:gd name="T94" fmla="*/ 1416 w 1486"/>
                <a:gd name="T95" fmla="*/ 256 h 589"/>
                <a:gd name="T96" fmla="*/ 332 w 1486"/>
                <a:gd name="T97" fmla="*/ 333 h 589"/>
                <a:gd name="T98" fmla="*/ 200 w 1486"/>
                <a:gd name="T99" fmla="*/ 165 h 589"/>
                <a:gd name="T100" fmla="*/ 1141 w 1486"/>
                <a:gd name="T101" fmla="*/ 150 h 589"/>
                <a:gd name="T102" fmla="*/ 1368 w 1486"/>
                <a:gd name="T103" fmla="*/ 155 h 589"/>
                <a:gd name="T104" fmla="*/ 1406 w 1486"/>
                <a:gd name="T105" fmla="*/ 82 h 589"/>
                <a:gd name="T106" fmla="*/ 1430 w 1486"/>
                <a:gd name="T107" fmla="*/ 71 h 589"/>
                <a:gd name="T108" fmla="*/ 1361 w 1486"/>
                <a:gd name="T109" fmla="*/ 26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6" h="589">
                  <a:moveTo>
                    <a:pt x="1482" y="67"/>
                  </a:moveTo>
                  <a:cubicBezTo>
                    <a:pt x="1470" y="37"/>
                    <a:pt x="1446" y="17"/>
                    <a:pt x="1416" y="7"/>
                  </a:cubicBezTo>
                  <a:cubicBezTo>
                    <a:pt x="1386" y="0"/>
                    <a:pt x="1353" y="5"/>
                    <a:pt x="1333" y="28"/>
                  </a:cubicBezTo>
                  <a:cubicBezTo>
                    <a:pt x="1298" y="56"/>
                    <a:pt x="1322" y="103"/>
                    <a:pt x="1323" y="141"/>
                  </a:cubicBezTo>
                  <a:cubicBezTo>
                    <a:pt x="1323" y="148"/>
                    <a:pt x="1324" y="154"/>
                    <a:pt x="1316" y="158"/>
                  </a:cubicBezTo>
                  <a:cubicBezTo>
                    <a:pt x="1177" y="145"/>
                    <a:pt x="1048" y="111"/>
                    <a:pt x="909" y="96"/>
                  </a:cubicBezTo>
                  <a:cubicBezTo>
                    <a:pt x="877" y="91"/>
                    <a:pt x="846" y="92"/>
                    <a:pt x="815" y="86"/>
                  </a:cubicBezTo>
                  <a:cubicBezTo>
                    <a:pt x="777" y="82"/>
                    <a:pt x="777" y="82"/>
                    <a:pt x="777" y="82"/>
                  </a:cubicBezTo>
                  <a:cubicBezTo>
                    <a:pt x="657" y="85"/>
                    <a:pt x="537" y="92"/>
                    <a:pt x="424" y="121"/>
                  </a:cubicBezTo>
                  <a:cubicBezTo>
                    <a:pt x="400" y="129"/>
                    <a:pt x="373" y="131"/>
                    <a:pt x="349" y="140"/>
                  </a:cubicBezTo>
                  <a:cubicBezTo>
                    <a:pt x="332" y="137"/>
                    <a:pt x="318" y="149"/>
                    <a:pt x="301" y="144"/>
                  </a:cubicBezTo>
                  <a:cubicBezTo>
                    <a:pt x="270" y="152"/>
                    <a:pt x="270" y="152"/>
                    <a:pt x="270" y="152"/>
                  </a:cubicBezTo>
                  <a:cubicBezTo>
                    <a:pt x="267" y="152"/>
                    <a:pt x="263" y="152"/>
                    <a:pt x="259" y="151"/>
                  </a:cubicBezTo>
                  <a:cubicBezTo>
                    <a:pt x="244" y="112"/>
                    <a:pt x="290" y="87"/>
                    <a:pt x="276" y="49"/>
                  </a:cubicBezTo>
                  <a:cubicBezTo>
                    <a:pt x="263" y="26"/>
                    <a:pt x="238" y="5"/>
                    <a:pt x="209" y="9"/>
                  </a:cubicBezTo>
                  <a:cubicBezTo>
                    <a:pt x="177" y="5"/>
                    <a:pt x="148" y="24"/>
                    <a:pt x="132" y="49"/>
                  </a:cubicBezTo>
                  <a:cubicBezTo>
                    <a:pt x="110" y="97"/>
                    <a:pt x="138" y="147"/>
                    <a:pt x="147" y="195"/>
                  </a:cubicBezTo>
                  <a:cubicBezTo>
                    <a:pt x="145" y="210"/>
                    <a:pt x="162" y="228"/>
                    <a:pt x="147" y="240"/>
                  </a:cubicBezTo>
                  <a:cubicBezTo>
                    <a:pt x="116" y="219"/>
                    <a:pt x="76" y="207"/>
                    <a:pt x="38" y="218"/>
                  </a:cubicBezTo>
                  <a:cubicBezTo>
                    <a:pt x="27" y="224"/>
                    <a:pt x="6" y="216"/>
                    <a:pt x="0" y="230"/>
                  </a:cubicBezTo>
                  <a:cubicBezTo>
                    <a:pt x="41" y="252"/>
                    <a:pt x="94" y="249"/>
                    <a:pt x="140" y="247"/>
                  </a:cubicBezTo>
                  <a:cubicBezTo>
                    <a:pt x="146" y="245"/>
                    <a:pt x="150" y="244"/>
                    <a:pt x="155" y="248"/>
                  </a:cubicBezTo>
                  <a:cubicBezTo>
                    <a:pt x="158" y="273"/>
                    <a:pt x="150" y="307"/>
                    <a:pt x="165" y="329"/>
                  </a:cubicBezTo>
                  <a:cubicBezTo>
                    <a:pt x="182" y="352"/>
                    <a:pt x="211" y="358"/>
                    <a:pt x="239" y="361"/>
                  </a:cubicBezTo>
                  <a:cubicBezTo>
                    <a:pt x="327" y="358"/>
                    <a:pt x="406" y="332"/>
                    <a:pt x="487" y="312"/>
                  </a:cubicBezTo>
                  <a:cubicBezTo>
                    <a:pt x="499" y="311"/>
                    <a:pt x="509" y="304"/>
                    <a:pt x="522" y="304"/>
                  </a:cubicBezTo>
                  <a:cubicBezTo>
                    <a:pt x="565" y="294"/>
                    <a:pt x="613" y="287"/>
                    <a:pt x="659" y="286"/>
                  </a:cubicBezTo>
                  <a:cubicBezTo>
                    <a:pt x="638" y="312"/>
                    <a:pt x="627" y="341"/>
                    <a:pt x="618" y="373"/>
                  </a:cubicBezTo>
                  <a:cubicBezTo>
                    <a:pt x="607" y="399"/>
                    <a:pt x="638" y="403"/>
                    <a:pt x="648" y="417"/>
                  </a:cubicBezTo>
                  <a:cubicBezTo>
                    <a:pt x="618" y="426"/>
                    <a:pt x="597" y="446"/>
                    <a:pt x="569" y="458"/>
                  </a:cubicBezTo>
                  <a:cubicBezTo>
                    <a:pt x="508" y="456"/>
                    <a:pt x="456" y="479"/>
                    <a:pt x="398" y="486"/>
                  </a:cubicBezTo>
                  <a:cubicBezTo>
                    <a:pt x="397" y="498"/>
                    <a:pt x="419" y="495"/>
                    <a:pt x="421" y="507"/>
                  </a:cubicBezTo>
                  <a:cubicBezTo>
                    <a:pt x="418" y="516"/>
                    <a:pt x="409" y="517"/>
                    <a:pt x="402" y="522"/>
                  </a:cubicBezTo>
                  <a:cubicBezTo>
                    <a:pt x="401" y="527"/>
                    <a:pt x="402" y="528"/>
                    <a:pt x="408" y="529"/>
                  </a:cubicBezTo>
                  <a:cubicBezTo>
                    <a:pt x="414" y="523"/>
                    <a:pt x="426" y="527"/>
                    <a:pt x="432" y="521"/>
                  </a:cubicBezTo>
                  <a:cubicBezTo>
                    <a:pt x="451" y="521"/>
                    <a:pt x="468" y="515"/>
                    <a:pt x="486" y="514"/>
                  </a:cubicBezTo>
                  <a:cubicBezTo>
                    <a:pt x="502" y="507"/>
                    <a:pt x="520" y="506"/>
                    <a:pt x="535" y="495"/>
                  </a:cubicBezTo>
                  <a:cubicBezTo>
                    <a:pt x="555" y="489"/>
                    <a:pt x="567" y="475"/>
                    <a:pt x="588" y="469"/>
                  </a:cubicBezTo>
                  <a:cubicBezTo>
                    <a:pt x="616" y="469"/>
                    <a:pt x="642" y="460"/>
                    <a:pt x="669" y="458"/>
                  </a:cubicBezTo>
                  <a:cubicBezTo>
                    <a:pt x="669" y="464"/>
                    <a:pt x="669" y="464"/>
                    <a:pt x="669" y="464"/>
                  </a:cubicBezTo>
                  <a:cubicBezTo>
                    <a:pt x="647" y="499"/>
                    <a:pt x="624" y="536"/>
                    <a:pt x="601" y="570"/>
                  </a:cubicBezTo>
                  <a:cubicBezTo>
                    <a:pt x="597" y="577"/>
                    <a:pt x="602" y="584"/>
                    <a:pt x="608" y="585"/>
                  </a:cubicBezTo>
                  <a:cubicBezTo>
                    <a:pt x="621" y="589"/>
                    <a:pt x="635" y="585"/>
                    <a:pt x="645" y="580"/>
                  </a:cubicBezTo>
                  <a:cubicBezTo>
                    <a:pt x="665" y="545"/>
                    <a:pt x="684" y="512"/>
                    <a:pt x="700" y="476"/>
                  </a:cubicBezTo>
                  <a:cubicBezTo>
                    <a:pt x="707" y="443"/>
                    <a:pt x="731" y="426"/>
                    <a:pt x="755" y="404"/>
                  </a:cubicBezTo>
                  <a:cubicBezTo>
                    <a:pt x="759" y="402"/>
                    <a:pt x="764" y="396"/>
                    <a:pt x="768" y="402"/>
                  </a:cubicBezTo>
                  <a:cubicBezTo>
                    <a:pt x="749" y="424"/>
                    <a:pt x="736" y="445"/>
                    <a:pt x="722" y="469"/>
                  </a:cubicBezTo>
                  <a:cubicBezTo>
                    <a:pt x="714" y="496"/>
                    <a:pt x="712" y="531"/>
                    <a:pt x="736" y="554"/>
                  </a:cubicBezTo>
                  <a:cubicBezTo>
                    <a:pt x="748" y="563"/>
                    <a:pt x="765" y="560"/>
                    <a:pt x="781" y="561"/>
                  </a:cubicBezTo>
                  <a:cubicBezTo>
                    <a:pt x="818" y="542"/>
                    <a:pt x="866" y="573"/>
                    <a:pt x="895" y="536"/>
                  </a:cubicBezTo>
                  <a:cubicBezTo>
                    <a:pt x="912" y="533"/>
                    <a:pt x="915" y="554"/>
                    <a:pt x="925" y="563"/>
                  </a:cubicBezTo>
                  <a:cubicBezTo>
                    <a:pt x="941" y="568"/>
                    <a:pt x="958" y="584"/>
                    <a:pt x="975" y="573"/>
                  </a:cubicBezTo>
                  <a:cubicBezTo>
                    <a:pt x="974" y="562"/>
                    <a:pt x="962" y="553"/>
                    <a:pt x="956" y="543"/>
                  </a:cubicBezTo>
                  <a:cubicBezTo>
                    <a:pt x="945" y="523"/>
                    <a:pt x="930" y="506"/>
                    <a:pt x="920" y="488"/>
                  </a:cubicBezTo>
                  <a:cubicBezTo>
                    <a:pt x="915" y="474"/>
                    <a:pt x="906" y="466"/>
                    <a:pt x="904" y="452"/>
                  </a:cubicBezTo>
                  <a:cubicBezTo>
                    <a:pt x="922" y="458"/>
                    <a:pt x="937" y="469"/>
                    <a:pt x="956" y="472"/>
                  </a:cubicBezTo>
                  <a:cubicBezTo>
                    <a:pt x="973" y="479"/>
                    <a:pt x="993" y="478"/>
                    <a:pt x="1008" y="488"/>
                  </a:cubicBezTo>
                  <a:cubicBezTo>
                    <a:pt x="1021" y="504"/>
                    <a:pt x="1040" y="514"/>
                    <a:pt x="1056" y="525"/>
                  </a:cubicBezTo>
                  <a:cubicBezTo>
                    <a:pt x="1080" y="536"/>
                    <a:pt x="1107" y="538"/>
                    <a:pt x="1132" y="548"/>
                  </a:cubicBezTo>
                  <a:cubicBezTo>
                    <a:pt x="1142" y="549"/>
                    <a:pt x="1156" y="556"/>
                    <a:pt x="1163" y="548"/>
                  </a:cubicBezTo>
                  <a:cubicBezTo>
                    <a:pt x="1159" y="543"/>
                    <a:pt x="1154" y="540"/>
                    <a:pt x="1148" y="537"/>
                  </a:cubicBezTo>
                  <a:cubicBezTo>
                    <a:pt x="1145" y="525"/>
                    <a:pt x="1166" y="531"/>
                    <a:pt x="1172" y="522"/>
                  </a:cubicBezTo>
                  <a:cubicBezTo>
                    <a:pt x="1170" y="517"/>
                    <a:pt x="1166" y="515"/>
                    <a:pt x="1161" y="514"/>
                  </a:cubicBezTo>
                  <a:cubicBezTo>
                    <a:pt x="1147" y="507"/>
                    <a:pt x="1113" y="504"/>
                    <a:pt x="1104" y="499"/>
                  </a:cubicBezTo>
                  <a:cubicBezTo>
                    <a:pt x="1093" y="497"/>
                    <a:pt x="1082" y="493"/>
                    <a:pt x="1071" y="489"/>
                  </a:cubicBezTo>
                  <a:cubicBezTo>
                    <a:pt x="1013" y="489"/>
                    <a:pt x="981" y="437"/>
                    <a:pt x="935" y="417"/>
                  </a:cubicBezTo>
                  <a:cubicBezTo>
                    <a:pt x="946" y="408"/>
                    <a:pt x="962" y="400"/>
                    <a:pt x="969" y="385"/>
                  </a:cubicBezTo>
                  <a:cubicBezTo>
                    <a:pt x="977" y="372"/>
                    <a:pt x="980" y="349"/>
                    <a:pt x="972" y="334"/>
                  </a:cubicBezTo>
                  <a:cubicBezTo>
                    <a:pt x="963" y="304"/>
                    <a:pt x="925" y="308"/>
                    <a:pt x="903" y="291"/>
                  </a:cubicBezTo>
                  <a:cubicBezTo>
                    <a:pt x="905" y="289"/>
                    <a:pt x="905" y="289"/>
                    <a:pt x="905" y="289"/>
                  </a:cubicBezTo>
                  <a:cubicBezTo>
                    <a:pt x="943" y="287"/>
                    <a:pt x="976" y="295"/>
                    <a:pt x="1009" y="302"/>
                  </a:cubicBezTo>
                  <a:cubicBezTo>
                    <a:pt x="1101" y="315"/>
                    <a:pt x="1187" y="349"/>
                    <a:pt x="1283" y="351"/>
                  </a:cubicBezTo>
                  <a:cubicBezTo>
                    <a:pt x="1336" y="351"/>
                    <a:pt x="1402" y="354"/>
                    <a:pt x="1428" y="303"/>
                  </a:cubicBezTo>
                  <a:cubicBezTo>
                    <a:pt x="1433" y="273"/>
                    <a:pt x="1438" y="243"/>
                    <a:pt x="1443" y="213"/>
                  </a:cubicBezTo>
                  <a:cubicBezTo>
                    <a:pt x="1455" y="165"/>
                    <a:pt x="1486" y="120"/>
                    <a:pt x="1482" y="67"/>
                  </a:cubicBezTo>
                  <a:close/>
                  <a:moveTo>
                    <a:pt x="445" y="508"/>
                  </a:moveTo>
                  <a:cubicBezTo>
                    <a:pt x="431" y="496"/>
                    <a:pt x="431" y="496"/>
                    <a:pt x="431" y="496"/>
                  </a:cubicBezTo>
                  <a:cubicBezTo>
                    <a:pt x="438" y="487"/>
                    <a:pt x="452" y="492"/>
                    <a:pt x="463" y="486"/>
                  </a:cubicBezTo>
                  <a:cubicBezTo>
                    <a:pt x="488" y="478"/>
                    <a:pt x="517" y="468"/>
                    <a:pt x="544" y="474"/>
                  </a:cubicBezTo>
                  <a:cubicBezTo>
                    <a:pt x="516" y="497"/>
                    <a:pt x="478" y="500"/>
                    <a:pt x="445" y="508"/>
                  </a:cubicBezTo>
                  <a:close/>
                  <a:moveTo>
                    <a:pt x="1044" y="493"/>
                  </a:moveTo>
                  <a:cubicBezTo>
                    <a:pt x="1067" y="503"/>
                    <a:pt x="1113" y="513"/>
                    <a:pt x="1146" y="517"/>
                  </a:cubicBezTo>
                  <a:cubicBezTo>
                    <a:pt x="1143" y="530"/>
                    <a:pt x="1120" y="518"/>
                    <a:pt x="1123" y="536"/>
                  </a:cubicBezTo>
                  <a:cubicBezTo>
                    <a:pt x="1093" y="525"/>
                    <a:pt x="1058" y="519"/>
                    <a:pt x="1036" y="496"/>
                  </a:cubicBezTo>
                  <a:cubicBezTo>
                    <a:pt x="1038" y="495"/>
                    <a:pt x="1040" y="492"/>
                    <a:pt x="1044" y="493"/>
                  </a:cubicBezTo>
                  <a:close/>
                  <a:moveTo>
                    <a:pt x="143" y="82"/>
                  </a:moveTo>
                  <a:cubicBezTo>
                    <a:pt x="146" y="64"/>
                    <a:pt x="150" y="46"/>
                    <a:pt x="166" y="33"/>
                  </a:cubicBezTo>
                  <a:cubicBezTo>
                    <a:pt x="189" y="21"/>
                    <a:pt x="221" y="24"/>
                    <a:pt x="242" y="36"/>
                  </a:cubicBezTo>
                  <a:cubicBezTo>
                    <a:pt x="249" y="40"/>
                    <a:pt x="253" y="46"/>
                    <a:pt x="257" y="55"/>
                  </a:cubicBezTo>
                  <a:cubicBezTo>
                    <a:pt x="262" y="71"/>
                    <a:pt x="254" y="88"/>
                    <a:pt x="243" y="98"/>
                  </a:cubicBezTo>
                  <a:cubicBezTo>
                    <a:pt x="233" y="98"/>
                    <a:pt x="233" y="98"/>
                    <a:pt x="233" y="98"/>
                  </a:cubicBezTo>
                  <a:cubicBezTo>
                    <a:pt x="233" y="83"/>
                    <a:pt x="233" y="67"/>
                    <a:pt x="239" y="55"/>
                  </a:cubicBezTo>
                  <a:cubicBezTo>
                    <a:pt x="238" y="43"/>
                    <a:pt x="229" y="42"/>
                    <a:pt x="221" y="37"/>
                  </a:cubicBezTo>
                  <a:cubicBezTo>
                    <a:pt x="204" y="32"/>
                    <a:pt x="190" y="40"/>
                    <a:pt x="178" y="47"/>
                  </a:cubicBezTo>
                  <a:cubicBezTo>
                    <a:pt x="168" y="58"/>
                    <a:pt x="159" y="73"/>
                    <a:pt x="165" y="89"/>
                  </a:cubicBezTo>
                  <a:cubicBezTo>
                    <a:pt x="172" y="100"/>
                    <a:pt x="166" y="114"/>
                    <a:pt x="170" y="126"/>
                  </a:cubicBezTo>
                  <a:cubicBezTo>
                    <a:pt x="167" y="130"/>
                    <a:pt x="167" y="130"/>
                    <a:pt x="167" y="130"/>
                  </a:cubicBezTo>
                  <a:cubicBezTo>
                    <a:pt x="156" y="117"/>
                    <a:pt x="140" y="104"/>
                    <a:pt x="143" y="82"/>
                  </a:cubicBezTo>
                  <a:close/>
                  <a:moveTo>
                    <a:pt x="188" y="109"/>
                  </a:moveTo>
                  <a:cubicBezTo>
                    <a:pt x="203" y="120"/>
                    <a:pt x="223" y="115"/>
                    <a:pt x="240" y="118"/>
                  </a:cubicBezTo>
                  <a:cubicBezTo>
                    <a:pt x="243" y="129"/>
                    <a:pt x="243" y="142"/>
                    <a:pt x="235" y="151"/>
                  </a:cubicBezTo>
                  <a:cubicBezTo>
                    <a:pt x="219" y="147"/>
                    <a:pt x="198" y="149"/>
                    <a:pt x="189" y="133"/>
                  </a:cubicBezTo>
                  <a:cubicBezTo>
                    <a:pt x="191" y="127"/>
                    <a:pt x="186" y="117"/>
                    <a:pt x="188" y="109"/>
                  </a:cubicBezTo>
                  <a:close/>
                  <a:moveTo>
                    <a:pt x="185" y="77"/>
                  </a:moveTo>
                  <a:cubicBezTo>
                    <a:pt x="188" y="69"/>
                    <a:pt x="185" y="57"/>
                    <a:pt x="196" y="55"/>
                  </a:cubicBezTo>
                  <a:cubicBezTo>
                    <a:pt x="203" y="54"/>
                    <a:pt x="213" y="54"/>
                    <a:pt x="214" y="61"/>
                  </a:cubicBezTo>
                  <a:cubicBezTo>
                    <a:pt x="213" y="73"/>
                    <a:pt x="212" y="84"/>
                    <a:pt x="209" y="95"/>
                  </a:cubicBezTo>
                  <a:cubicBezTo>
                    <a:pt x="196" y="96"/>
                    <a:pt x="189" y="88"/>
                    <a:pt x="185" y="77"/>
                  </a:cubicBezTo>
                  <a:close/>
                  <a:moveTo>
                    <a:pt x="636" y="387"/>
                  </a:moveTo>
                  <a:cubicBezTo>
                    <a:pt x="631" y="353"/>
                    <a:pt x="644" y="324"/>
                    <a:pt x="666" y="300"/>
                  </a:cubicBezTo>
                  <a:cubicBezTo>
                    <a:pt x="680" y="297"/>
                    <a:pt x="695" y="294"/>
                    <a:pt x="708" y="302"/>
                  </a:cubicBezTo>
                  <a:cubicBezTo>
                    <a:pt x="683" y="309"/>
                    <a:pt x="651" y="315"/>
                    <a:pt x="645" y="347"/>
                  </a:cubicBezTo>
                  <a:cubicBezTo>
                    <a:pt x="646" y="359"/>
                    <a:pt x="642" y="366"/>
                    <a:pt x="648" y="377"/>
                  </a:cubicBezTo>
                  <a:cubicBezTo>
                    <a:pt x="659" y="395"/>
                    <a:pt x="683" y="387"/>
                    <a:pt x="696" y="402"/>
                  </a:cubicBezTo>
                  <a:cubicBezTo>
                    <a:pt x="696" y="407"/>
                    <a:pt x="692" y="412"/>
                    <a:pt x="687" y="413"/>
                  </a:cubicBezTo>
                  <a:cubicBezTo>
                    <a:pt x="671" y="404"/>
                    <a:pt x="651" y="400"/>
                    <a:pt x="636" y="387"/>
                  </a:cubicBezTo>
                  <a:close/>
                  <a:moveTo>
                    <a:pt x="601" y="454"/>
                  </a:moveTo>
                  <a:cubicBezTo>
                    <a:pt x="624" y="444"/>
                    <a:pt x="648" y="424"/>
                    <a:pt x="674" y="433"/>
                  </a:cubicBezTo>
                  <a:cubicBezTo>
                    <a:pt x="656" y="447"/>
                    <a:pt x="626" y="453"/>
                    <a:pt x="601" y="454"/>
                  </a:cubicBezTo>
                  <a:close/>
                  <a:moveTo>
                    <a:pt x="692" y="464"/>
                  </a:moveTo>
                  <a:cubicBezTo>
                    <a:pt x="679" y="495"/>
                    <a:pt x="663" y="525"/>
                    <a:pt x="645" y="555"/>
                  </a:cubicBezTo>
                  <a:cubicBezTo>
                    <a:pt x="643" y="559"/>
                    <a:pt x="636" y="560"/>
                    <a:pt x="630" y="561"/>
                  </a:cubicBezTo>
                  <a:cubicBezTo>
                    <a:pt x="630" y="548"/>
                    <a:pt x="643" y="537"/>
                    <a:pt x="649" y="525"/>
                  </a:cubicBezTo>
                  <a:cubicBezTo>
                    <a:pt x="669" y="499"/>
                    <a:pt x="675" y="471"/>
                    <a:pt x="698" y="446"/>
                  </a:cubicBezTo>
                  <a:cubicBezTo>
                    <a:pt x="704" y="452"/>
                    <a:pt x="692" y="456"/>
                    <a:pt x="692" y="464"/>
                  </a:cubicBezTo>
                  <a:close/>
                  <a:moveTo>
                    <a:pt x="716" y="408"/>
                  </a:moveTo>
                  <a:cubicBezTo>
                    <a:pt x="716" y="411"/>
                    <a:pt x="716" y="411"/>
                    <a:pt x="716" y="411"/>
                  </a:cubicBezTo>
                  <a:cubicBezTo>
                    <a:pt x="714" y="411"/>
                    <a:pt x="714" y="411"/>
                    <a:pt x="714" y="411"/>
                  </a:cubicBezTo>
                  <a:cubicBezTo>
                    <a:pt x="714" y="408"/>
                    <a:pt x="714" y="408"/>
                    <a:pt x="714" y="408"/>
                  </a:cubicBezTo>
                  <a:cubicBezTo>
                    <a:pt x="714" y="407"/>
                    <a:pt x="714" y="407"/>
                    <a:pt x="714" y="407"/>
                  </a:cubicBezTo>
                  <a:cubicBezTo>
                    <a:pt x="718" y="407"/>
                    <a:pt x="718" y="407"/>
                    <a:pt x="718" y="407"/>
                  </a:cubicBezTo>
                  <a:cubicBezTo>
                    <a:pt x="717" y="407"/>
                    <a:pt x="715" y="407"/>
                    <a:pt x="714" y="408"/>
                  </a:cubicBezTo>
                  <a:cubicBezTo>
                    <a:pt x="716" y="408"/>
                    <a:pt x="716" y="408"/>
                    <a:pt x="716" y="408"/>
                  </a:cubicBezTo>
                  <a:close/>
                  <a:moveTo>
                    <a:pt x="708" y="381"/>
                  </a:moveTo>
                  <a:cubicBezTo>
                    <a:pt x="691" y="379"/>
                    <a:pt x="676" y="375"/>
                    <a:pt x="662" y="370"/>
                  </a:cubicBezTo>
                  <a:cubicBezTo>
                    <a:pt x="652" y="360"/>
                    <a:pt x="662" y="349"/>
                    <a:pt x="662" y="339"/>
                  </a:cubicBezTo>
                  <a:cubicBezTo>
                    <a:pt x="675" y="318"/>
                    <a:pt x="713" y="307"/>
                    <a:pt x="732" y="326"/>
                  </a:cubicBezTo>
                  <a:cubicBezTo>
                    <a:pt x="729" y="348"/>
                    <a:pt x="721" y="366"/>
                    <a:pt x="708" y="381"/>
                  </a:cubicBezTo>
                  <a:close/>
                  <a:moveTo>
                    <a:pt x="729" y="381"/>
                  </a:moveTo>
                  <a:cubicBezTo>
                    <a:pt x="732" y="369"/>
                    <a:pt x="737" y="352"/>
                    <a:pt x="744" y="341"/>
                  </a:cubicBezTo>
                  <a:cubicBezTo>
                    <a:pt x="743" y="353"/>
                    <a:pt x="737" y="371"/>
                    <a:pt x="729" y="381"/>
                  </a:cubicBezTo>
                  <a:close/>
                  <a:moveTo>
                    <a:pt x="739" y="303"/>
                  </a:moveTo>
                  <a:cubicBezTo>
                    <a:pt x="727" y="300"/>
                    <a:pt x="720" y="286"/>
                    <a:pt x="707" y="286"/>
                  </a:cubicBezTo>
                  <a:cubicBezTo>
                    <a:pt x="718" y="282"/>
                    <a:pt x="730" y="283"/>
                    <a:pt x="743" y="285"/>
                  </a:cubicBezTo>
                  <a:cubicBezTo>
                    <a:pt x="748" y="291"/>
                    <a:pt x="740" y="297"/>
                    <a:pt x="739" y="303"/>
                  </a:cubicBezTo>
                  <a:close/>
                  <a:moveTo>
                    <a:pt x="751" y="332"/>
                  </a:moveTo>
                  <a:cubicBezTo>
                    <a:pt x="750" y="332"/>
                    <a:pt x="750" y="332"/>
                    <a:pt x="750" y="332"/>
                  </a:cubicBezTo>
                  <a:cubicBezTo>
                    <a:pt x="750" y="321"/>
                    <a:pt x="750" y="321"/>
                    <a:pt x="750" y="321"/>
                  </a:cubicBezTo>
                  <a:cubicBezTo>
                    <a:pt x="751" y="321"/>
                    <a:pt x="751" y="321"/>
                    <a:pt x="751" y="321"/>
                  </a:cubicBezTo>
                  <a:cubicBezTo>
                    <a:pt x="751" y="332"/>
                    <a:pt x="751" y="332"/>
                    <a:pt x="751" y="332"/>
                  </a:cubicBezTo>
                  <a:close/>
                  <a:moveTo>
                    <a:pt x="752" y="377"/>
                  </a:moveTo>
                  <a:cubicBezTo>
                    <a:pt x="751" y="373"/>
                    <a:pt x="754" y="368"/>
                    <a:pt x="755" y="363"/>
                  </a:cubicBezTo>
                  <a:cubicBezTo>
                    <a:pt x="759" y="358"/>
                    <a:pt x="764" y="367"/>
                    <a:pt x="766" y="370"/>
                  </a:cubicBezTo>
                  <a:cubicBezTo>
                    <a:pt x="763" y="375"/>
                    <a:pt x="758" y="378"/>
                    <a:pt x="752" y="377"/>
                  </a:cubicBezTo>
                  <a:close/>
                  <a:moveTo>
                    <a:pt x="766" y="317"/>
                  </a:moveTo>
                  <a:cubicBezTo>
                    <a:pt x="771" y="303"/>
                    <a:pt x="772" y="291"/>
                    <a:pt x="781" y="281"/>
                  </a:cubicBezTo>
                  <a:cubicBezTo>
                    <a:pt x="790" y="281"/>
                    <a:pt x="799" y="281"/>
                    <a:pt x="807" y="285"/>
                  </a:cubicBezTo>
                  <a:cubicBezTo>
                    <a:pt x="808" y="304"/>
                    <a:pt x="832" y="330"/>
                    <a:pt x="807" y="347"/>
                  </a:cubicBezTo>
                  <a:cubicBezTo>
                    <a:pt x="798" y="350"/>
                    <a:pt x="785" y="359"/>
                    <a:pt x="776" y="350"/>
                  </a:cubicBezTo>
                  <a:cubicBezTo>
                    <a:pt x="763" y="340"/>
                    <a:pt x="761" y="330"/>
                    <a:pt x="766" y="317"/>
                  </a:cubicBezTo>
                  <a:close/>
                  <a:moveTo>
                    <a:pt x="836" y="290"/>
                  </a:moveTo>
                  <a:cubicBezTo>
                    <a:pt x="834" y="281"/>
                    <a:pt x="845" y="288"/>
                    <a:pt x="849" y="284"/>
                  </a:cubicBezTo>
                  <a:cubicBezTo>
                    <a:pt x="879" y="286"/>
                    <a:pt x="879" y="286"/>
                    <a:pt x="879" y="286"/>
                  </a:cubicBezTo>
                  <a:cubicBezTo>
                    <a:pt x="863" y="284"/>
                    <a:pt x="844" y="320"/>
                    <a:pt x="836" y="290"/>
                  </a:cubicBezTo>
                  <a:close/>
                  <a:moveTo>
                    <a:pt x="884" y="302"/>
                  </a:moveTo>
                  <a:cubicBezTo>
                    <a:pt x="873" y="306"/>
                    <a:pt x="864" y="320"/>
                    <a:pt x="853" y="322"/>
                  </a:cubicBezTo>
                  <a:cubicBezTo>
                    <a:pt x="858" y="312"/>
                    <a:pt x="873" y="301"/>
                    <a:pt x="884" y="302"/>
                  </a:cubicBezTo>
                  <a:close/>
                  <a:moveTo>
                    <a:pt x="844" y="362"/>
                  </a:moveTo>
                  <a:cubicBezTo>
                    <a:pt x="844" y="365"/>
                    <a:pt x="844" y="365"/>
                    <a:pt x="844" y="365"/>
                  </a:cubicBezTo>
                  <a:cubicBezTo>
                    <a:pt x="843" y="365"/>
                    <a:pt x="843" y="365"/>
                    <a:pt x="843" y="365"/>
                  </a:cubicBezTo>
                  <a:cubicBezTo>
                    <a:pt x="843" y="362"/>
                    <a:pt x="843" y="362"/>
                    <a:pt x="843" y="362"/>
                  </a:cubicBezTo>
                  <a:cubicBezTo>
                    <a:pt x="844" y="362"/>
                    <a:pt x="844" y="362"/>
                    <a:pt x="844" y="362"/>
                  </a:cubicBezTo>
                  <a:close/>
                  <a:moveTo>
                    <a:pt x="846" y="421"/>
                  </a:moveTo>
                  <a:cubicBezTo>
                    <a:pt x="845" y="423"/>
                    <a:pt x="847" y="426"/>
                    <a:pt x="844" y="428"/>
                  </a:cubicBezTo>
                  <a:cubicBezTo>
                    <a:pt x="822" y="410"/>
                    <a:pt x="822" y="410"/>
                    <a:pt x="822" y="410"/>
                  </a:cubicBezTo>
                  <a:cubicBezTo>
                    <a:pt x="832" y="408"/>
                    <a:pt x="840" y="413"/>
                    <a:pt x="846" y="421"/>
                  </a:cubicBezTo>
                  <a:close/>
                  <a:moveTo>
                    <a:pt x="820" y="391"/>
                  </a:moveTo>
                  <a:cubicBezTo>
                    <a:pt x="822" y="389"/>
                    <a:pt x="827" y="389"/>
                    <a:pt x="829" y="391"/>
                  </a:cubicBezTo>
                  <a:cubicBezTo>
                    <a:pt x="820" y="391"/>
                    <a:pt x="820" y="391"/>
                    <a:pt x="820" y="391"/>
                  </a:cubicBezTo>
                  <a:close/>
                  <a:moveTo>
                    <a:pt x="807" y="377"/>
                  </a:moveTo>
                  <a:cubicBezTo>
                    <a:pt x="810" y="371"/>
                    <a:pt x="815" y="362"/>
                    <a:pt x="822" y="362"/>
                  </a:cubicBezTo>
                  <a:cubicBezTo>
                    <a:pt x="822" y="363"/>
                    <a:pt x="823" y="364"/>
                    <a:pt x="824" y="365"/>
                  </a:cubicBezTo>
                  <a:cubicBezTo>
                    <a:pt x="818" y="370"/>
                    <a:pt x="813" y="375"/>
                    <a:pt x="807" y="377"/>
                  </a:cubicBezTo>
                  <a:close/>
                  <a:moveTo>
                    <a:pt x="784" y="375"/>
                  </a:moveTo>
                  <a:cubicBezTo>
                    <a:pt x="781" y="375"/>
                    <a:pt x="781" y="375"/>
                    <a:pt x="781" y="375"/>
                  </a:cubicBezTo>
                  <a:cubicBezTo>
                    <a:pt x="786" y="369"/>
                    <a:pt x="786" y="369"/>
                    <a:pt x="786" y="369"/>
                  </a:cubicBezTo>
                  <a:cubicBezTo>
                    <a:pt x="789" y="371"/>
                    <a:pt x="785" y="373"/>
                    <a:pt x="784" y="375"/>
                  </a:cubicBezTo>
                  <a:close/>
                  <a:moveTo>
                    <a:pt x="787" y="411"/>
                  </a:moveTo>
                  <a:cubicBezTo>
                    <a:pt x="800" y="398"/>
                    <a:pt x="811" y="419"/>
                    <a:pt x="816" y="430"/>
                  </a:cubicBezTo>
                  <a:cubicBezTo>
                    <a:pt x="831" y="451"/>
                    <a:pt x="868" y="470"/>
                    <a:pt x="854" y="499"/>
                  </a:cubicBezTo>
                  <a:cubicBezTo>
                    <a:pt x="835" y="516"/>
                    <a:pt x="807" y="500"/>
                    <a:pt x="786" y="513"/>
                  </a:cubicBezTo>
                  <a:cubicBezTo>
                    <a:pt x="776" y="512"/>
                    <a:pt x="758" y="515"/>
                    <a:pt x="752" y="504"/>
                  </a:cubicBezTo>
                  <a:cubicBezTo>
                    <a:pt x="762" y="473"/>
                    <a:pt x="772" y="438"/>
                    <a:pt x="787" y="411"/>
                  </a:cubicBezTo>
                  <a:close/>
                  <a:moveTo>
                    <a:pt x="760" y="430"/>
                  </a:moveTo>
                  <a:cubicBezTo>
                    <a:pt x="765" y="422"/>
                    <a:pt x="765" y="422"/>
                    <a:pt x="765" y="422"/>
                  </a:cubicBezTo>
                  <a:cubicBezTo>
                    <a:pt x="758" y="445"/>
                    <a:pt x="746" y="469"/>
                    <a:pt x="734" y="492"/>
                  </a:cubicBezTo>
                  <a:cubicBezTo>
                    <a:pt x="728" y="468"/>
                    <a:pt x="752" y="450"/>
                    <a:pt x="760" y="430"/>
                  </a:cubicBezTo>
                  <a:close/>
                  <a:moveTo>
                    <a:pt x="803" y="545"/>
                  </a:moveTo>
                  <a:cubicBezTo>
                    <a:pt x="784" y="546"/>
                    <a:pt x="757" y="556"/>
                    <a:pt x="739" y="541"/>
                  </a:cubicBezTo>
                  <a:cubicBezTo>
                    <a:pt x="740" y="533"/>
                    <a:pt x="732" y="529"/>
                    <a:pt x="733" y="522"/>
                  </a:cubicBezTo>
                  <a:cubicBezTo>
                    <a:pt x="748" y="516"/>
                    <a:pt x="761" y="534"/>
                    <a:pt x="776" y="521"/>
                  </a:cubicBezTo>
                  <a:cubicBezTo>
                    <a:pt x="798" y="522"/>
                    <a:pt x="821" y="518"/>
                    <a:pt x="843" y="523"/>
                  </a:cubicBezTo>
                  <a:cubicBezTo>
                    <a:pt x="854" y="525"/>
                    <a:pt x="870" y="505"/>
                    <a:pt x="872" y="525"/>
                  </a:cubicBezTo>
                  <a:cubicBezTo>
                    <a:pt x="864" y="557"/>
                    <a:pt x="826" y="535"/>
                    <a:pt x="803" y="545"/>
                  </a:cubicBezTo>
                  <a:close/>
                  <a:moveTo>
                    <a:pt x="858" y="406"/>
                  </a:moveTo>
                  <a:cubicBezTo>
                    <a:pt x="858" y="403"/>
                    <a:pt x="858" y="403"/>
                    <a:pt x="858" y="403"/>
                  </a:cubicBezTo>
                  <a:cubicBezTo>
                    <a:pt x="860" y="403"/>
                    <a:pt x="860" y="403"/>
                    <a:pt x="860" y="403"/>
                  </a:cubicBezTo>
                  <a:cubicBezTo>
                    <a:pt x="860" y="406"/>
                    <a:pt x="860" y="406"/>
                    <a:pt x="860" y="406"/>
                  </a:cubicBezTo>
                  <a:cubicBezTo>
                    <a:pt x="858" y="406"/>
                    <a:pt x="858" y="406"/>
                    <a:pt x="858" y="406"/>
                  </a:cubicBezTo>
                  <a:close/>
                  <a:moveTo>
                    <a:pt x="864" y="466"/>
                  </a:moveTo>
                  <a:cubicBezTo>
                    <a:pt x="865" y="476"/>
                    <a:pt x="875" y="480"/>
                    <a:pt x="869" y="489"/>
                  </a:cubicBezTo>
                  <a:cubicBezTo>
                    <a:pt x="867" y="485"/>
                    <a:pt x="861" y="476"/>
                    <a:pt x="864" y="466"/>
                  </a:cubicBezTo>
                  <a:close/>
                  <a:moveTo>
                    <a:pt x="891" y="525"/>
                  </a:moveTo>
                  <a:cubicBezTo>
                    <a:pt x="886" y="526"/>
                    <a:pt x="886" y="526"/>
                    <a:pt x="886" y="526"/>
                  </a:cubicBezTo>
                  <a:cubicBezTo>
                    <a:pt x="881" y="523"/>
                    <a:pt x="883" y="512"/>
                    <a:pt x="884" y="506"/>
                  </a:cubicBezTo>
                  <a:cubicBezTo>
                    <a:pt x="890" y="511"/>
                    <a:pt x="895" y="518"/>
                    <a:pt x="891" y="525"/>
                  </a:cubicBezTo>
                  <a:close/>
                  <a:moveTo>
                    <a:pt x="939" y="548"/>
                  </a:moveTo>
                  <a:cubicBezTo>
                    <a:pt x="938" y="551"/>
                    <a:pt x="933" y="551"/>
                    <a:pt x="931" y="549"/>
                  </a:cubicBezTo>
                  <a:cubicBezTo>
                    <a:pt x="903" y="512"/>
                    <a:pt x="889" y="473"/>
                    <a:pt x="871" y="433"/>
                  </a:cubicBezTo>
                  <a:cubicBezTo>
                    <a:pt x="875" y="432"/>
                    <a:pt x="875" y="432"/>
                    <a:pt x="875" y="432"/>
                  </a:cubicBezTo>
                  <a:cubicBezTo>
                    <a:pt x="898" y="469"/>
                    <a:pt x="916" y="511"/>
                    <a:pt x="939" y="548"/>
                  </a:cubicBezTo>
                  <a:close/>
                  <a:moveTo>
                    <a:pt x="975" y="459"/>
                  </a:moveTo>
                  <a:cubicBezTo>
                    <a:pt x="973" y="460"/>
                    <a:pt x="973" y="462"/>
                    <a:pt x="973" y="463"/>
                  </a:cubicBezTo>
                  <a:cubicBezTo>
                    <a:pt x="945" y="464"/>
                    <a:pt x="927" y="447"/>
                    <a:pt x="905" y="433"/>
                  </a:cubicBezTo>
                  <a:cubicBezTo>
                    <a:pt x="904" y="428"/>
                    <a:pt x="904" y="428"/>
                    <a:pt x="904" y="428"/>
                  </a:cubicBezTo>
                  <a:cubicBezTo>
                    <a:pt x="930" y="430"/>
                    <a:pt x="951" y="446"/>
                    <a:pt x="975" y="459"/>
                  </a:cubicBezTo>
                  <a:close/>
                  <a:moveTo>
                    <a:pt x="950" y="330"/>
                  </a:moveTo>
                  <a:cubicBezTo>
                    <a:pt x="961" y="333"/>
                    <a:pt x="962" y="346"/>
                    <a:pt x="963" y="355"/>
                  </a:cubicBezTo>
                  <a:cubicBezTo>
                    <a:pt x="962" y="377"/>
                    <a:pt x="951" y="395"/>
                    <a:pt x="930" y="403"/>
                  </a:cubicBezTo>
                  <a:cubicBezTo>
                    <a:pt x="920" y="408"/>
                    <a:pt x="904" y="410"/>
                    <a:pt x="893" y="407"/>
                  </a:cubicBezTo>
                  <a:cubicBezTo>
                    <a:pt x="916" y="406"/>
                    <a:pt x="941" y="397"/>
                    <a:pt x="951" y="374"/>
                  </a:cubicBezTo>
                  <a:cubicBezTo>
                    <a:pt x="950" y="330"/>
                    <a:pt x="950" y="330"/>
                    <a:pt x="950" y="330"/>
                  </a:cubicBezTo>
                  <a:close/>
                  <a:moveTo>
                    <a:pt x="928" y="326"/>
                  </a:moveTo>
                  <a:cubicBezTo>
                    <a:pt x="933" y="340"/>
                    <a:pt x="942" y="352"/>
                    <a:pt x="937" y="369"/>
                  </a:cubicBezTo>
                  <a:cubicBezTo>
                    <a:pt x="928" y="387"/>
                    <a:pt x="908" y="387"/>
                    <a:pt x="891" y="391"/>
                  </a:cubicBezTo>
                  <a:cubicBezTo>
                    <a:pt x="882" y="392"/>
                    <a:pt x="876" y="389"/>
                    <a:pt x="869" y="384"/>
                  </a:cubicBezTo>
                  <a:cubicBezTo>
                    <a:pt x="870" y="380"/>
                    <a:pt x="868" y="378"/>
                    <a:pt x="865" y="375"/>
                  </a:cubicBezTo>
                  <a:cubicBezTo>
                    <a:pt x="868" y="362"/>
                    <a:pt x="843" y="349"/>
                    <a:pt x="860" y="339"/>
                  </a:cubicBezTo>
                  <a:cubicBezTo>
                    <a:pt x="876" y="324"/>
                    <a:pt x="912" y="291"/>
                    <a:pt x="928" y="326"/>
                  </a:cubicBezTo>
                  <a:close/>
                  <a:moveTo>
                    <a:pt x="1416" y="256"/>
                  </a:moveTo>
                  <a:cubicBezTo>
                    <a:pt x="1409" y="265"/>
                    <a:pt x="1415" y="281"/>
                    <a:pt x="1406" y="290"/>
                  </a:cubicBezTo>
                  <a:cubicBezTo>
                    <a:pt x="1406" y="307"/>
                    <a:pt x="1391" y="316"/>
                    <a:pt x="1379" y="322"/>
                  </a:cubicBezTo>
                  <a:cubicBezTo>
                    <a:pt x="1265" y="348"/>
                    <a:pt x="1152" y="309"/>
                    <a:pt x="1042" y="290"/>
                  </a:cubicBezTo>
                  <a:cubicBezTo>
                    <a:pt x="887" y="256"/>
                    <a:pt x="707" y="246"/>
                    <a:pt x="549" y="282"/>
                  </a:cubicBezTo>
                  <a:cubicBezTo>
                    <a:pt x="475" y="295"/>
                    <a:pt x="403" y="313"/>
                    <a:pt x="332" y="333"/>
                  </a:cubicBezTo>
                  <a:cubicBezTo>
                    <a:pt x="288" y="339"/>
                    <a:pt x="240" y="346"/>
                    <a:pt x="198" y="332"/>
                  </a:cubicBezTo>
                  <a:cubicBezTo>
                    <a:pt x="163" y="316"/>
                    <a:pt x="178" y="271"/>
                    <a:pt x="167" y="240"/>
                  </a:cubicBezTo>
                  <a:cubicBezTo>
                    <a:pt x="169" y="216"/>
                    <a:pt x="160" y="197"/>
                    <a:pt x="159" y="173"/>
                  </a:cubicBezTo>
                  <a:cubicBezTo>
                    <a:pt x="157" y="166"/>
                    <a:pt x="155" y="156"/>
                    <a:pt x="156" y="148"/>
                  </a:cubicBezTo>
                  <a:cubicBezTo>
                    <a:pt x="170" y="150"/>
                    <a:pt x="184" y="161"/>
                    <a:pt x="200" y="165"/>
                  </a:cubicBezTo>
                  <a:cubicBezTo>
                    <a:pt x="280" y="180"/>
                    <a:pt x="352" y="154"/>
                    <a:pt x="427" y="141"/>
                  </a:cubicBezTo>
                  <a:cubicBezTo>
                    <a:pt x="499" y="125"/>
                    <a:pt x="573" y="113"/>
                    <a:pt x="649" y="107"/>
                  </a:cubicBezTo>
                  <a:cubicBezTo>
                    <a:pt x="735" y="106"/>
                    <a:pt x="824" y="101"/>
                    <a:pt x="906" y="115"/>
                  </a:cubicBezTo>
                  <a:cubicBezTo>
                    <a:pt x="933" y="116"/>
                    <a:pt x="956" y="123"/>
                    <a:pt x="982" y="125"/>
                  </a:cubicBezTo>
                  <a:cubicBezTo>
                    <a:pt x="1036" y="132"/>
                    <a:pt x="1086" y="146"/>
                    <a:pt x="1141" y="150"/>
                  </a:cubicBezTo>
                  <a:cubicBezTo>
                    <a:pt x="1149" y="153"/>
                    <a:pt x="1160" y="153"/>
                    <a:pt x="1169" y="155"/>
                  </a:cubicBezTo>
                  <a:cubicBezTo>
                    <a:pt x="1256" y="169"/>
                    <a:pt x="1353" y="193"/>
                    <a:pt x="1435" y="155"/>
                  </a:cubicBezTo>
                  <a:cubicBezTo>
                    <a:pt x="1435" y="190"/>
                    <a:pt x="1421" y="222"/>
                    <a:pt x="1416" y="256"/>
                  </a:cubicBezTo>
                  <a:close/>
                  <a:moveTo>
                    <a:pt x="1389" y="138"/>
                  </a:moveTo>
                  <a:cubicBezTo>
                    <a:pt x="1390" y="153"/>
                    <a:pt x="1376" y="149"/>
                    <a:pt x="1368" y="155"/>
                  </a:cubicBezTo>
                  <a:cubicBezTo>
                    <a:pt x="1345" y="155"/>
                    <a:pt x="1345" y="155"/>
                    <a:pt x="1345" y="155"/>
                  </a:cubicBezTo>
                  <a:cubicBezTo>
                    <a:pt x="1340" y="147"/>
                    <a:pt x="1342" y="136"/>
                    <a:pt x="1342" y="128"/>
                  </a:cubicBezTo>
                  <a:cubicBezTo>
                    <a:pt x="1358" y="131"/>
                    <a:pt x="1375" y="131"/>
                    <a:pt x="1389" y="138"/>
                  </a:cubicBezTo>
                  <a:close/>
                  <a:moveTo>
                    <a:pt x="1379" y="114"/>
                  </a:moveTo>
                  <a:cubicBezTo>
                    <a:pt x="1389" y="103"/>
                    <a:pt x="1376" y="42"/>
                    <a:pt x="1406" y="82"/>
                  </a:cubicBezTo>
                  <a:cubicBezTo>
                    <a:pt x="1406" y="89"/>
                    <a:pt x="1407" y="101"/>
                    <a:pt x="1399" y="107"/>
                  </a:cubicBezTo>
                  <a:cubicBezTo>
                    <a:pt x="1394" y="111"/>
                    <a:pt x="1386" y="118"/>
                    <a:pt x="1379" y="114"/>
                  </a:cubicBezTo>
                  <a:close/>
                  <a:moveTo>
                    <a:pt x="1457" y="104"/>
                  </a:moveTo>
                  <a:cubicBezTo>
                    <a:pt x="1448" y="121"/>
                    <a:pt x="1435" y="134"/>
                    <a:pt x="1415" y="137"/>
                  </a:cubicBezTo>
                  <a:cubicBezTo>
                    <a:pt x="1416" y="114"/>
                    <a:pt x="1437" y="97"/>
                    <a:pt x="1430" y="71"/>
                  </a:cubicBezTo>
                  <a:cubicBezTo>
                    <a:pt x="1417" y="53"/>
                    <a:pt x="1392" y="47"/>
                    <a:pt x="1369" y="52"/>
                  </a:cubicBezTo>
                  <a:cubicBezTo>
                    <a:pt x="1361" y="57"/>
                    <a:pt x="1364" y="67"/>
                    <a:pt x="1361" y="76"/>
                  </a:cubicBezTo>
                  <a:cubicBezTo>
                    <a:pt x="1358" y="108"/>
                    <a:pt x="1358" y="108"/>
                    <a:pt x="1358" y="108"/>
                  </a:cubicBezTo>
                  <a:cubicBezTo>
                    <a:pt x="1338" y="108"/>
                    <a:pt x="1337" y="90"/>
                    <a:pt x="1332" y="77"/>
                  </a:cubicBezTo>
                  <a:cubicBezTo>
                    <a:pt x="1333" y="56"/>
                    <a:pt x="1341" y="36"/>
                    <a:pt x="1361" y="26"/>
                  </a:cubicBezTo>
                  <a:cubicBezTo>
                    <a:pt x="1377" y="19"/>
                    <a:pt x="1402" y="20"/>
                    <a:pt x="1417" y="28"/>
                  </a:cubicBezTo>
                  <a:cubicBezTo>
                    <a:pt x="1430" y="31"/>
                    <a:pt x="1444" y="37"/>
                    <a:pt x="1449" y="49"/>
                  </a:cubicBezTo>
                  <a:cubicBezTo>
                    <a:pt x="1463" y="62"/>
                    <a:pt x="1459" y="86"/>
                    <a:pt x="1457"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 name="Line 251"/>
            <p:cNvSpPr>
              <a:spLocks noChangeShapeType="1"/>
            </p:cNvSpPr>
            <p:nvPr userDrawn="1"/>
          </p:nvSpPr>
          <p:spPr bwMode="auto">
            <a:xfrm>
              <a:off x="-7867" y="4630"/>
              <a:ext cx="21503" cy="0"/>
            </a:xfrm>
            <a:prstGeom prst="line">
              <a:avLst/>
            </a:prstGeom>
            <a:grpFill/>
            <a:ln w="3810" cap="sq">
              <a:solidFill>
                <a:srgbClr val="FFFFFF"/>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AU" dirty="0"/>
            </a:p>
          </p:txBody>
        </p:sp>
        <p:sp>
          <p:nvSpPr>
            <p:cNvPr id="28" name="Freeform 252"/>
            <p:cNvSpPr>
              <a:spLocks noEditPoints="1"/>
            </p:cNvSpPr>
            <p:nvPr userDrawn="1"/>
          </p:nvSpPr>
          <p:spPr bwMode="auto">
            <a:xfrm>
              <a:off x="-7876" y="5254"/>
              <a:ext cx="914" cy="907"/>
            </a:xfrm>
            <a:custGeom>
              <a:avLst/>
              <a:gdLst>
                <a:gd name="T0" fmla="*/ 0 w 387"/>
                <a:gd name="T1" fmla="*/ 384 h 384"/>
                <a:gd name="T2" fmla="*/ 0 w 387"/>
                <a:gd name="T3" fmla="*/ 374 h 384"/>
                <a:gd name="T4" fmla="*/ 12 w 387"/>
                <a:gd name="T5" fmla="*/ 374 h 384"/>
                <a:gd name="T6" fmla="*/ 38 w 387"/>
                <a:gd name="T7" fmla="*/ 368 h 384"/>
                <a:gd name="T8" fmla="*/ 51 w 387"/>
                <a:gd name="T9" fmla="*/ 354 h 384"/>
                <a:gd name="T10" fmla="*/ 54 w 387"/>
                <a:gd name="T11" fmla="*/ 318 h 384"/>
                <a:gd name="T12" fmla="*/ 54 w 387"/>
                <a:gd name="T13" fmla="*/ 65 h 384"/>
                <a:gd name="T14" fmla="*/ 51 w 387"/>
                <a:gd name="T15" fmla="*/ 28 h 384"/>
                <a:gd name="T16" fmla="*/ 38 w 387"/>
                <a:gd name="T17" fmla="*/ 16 h 384"/>
                <a:gd name="T18" fmla="*/ 12 w 387"/>
                <a:gd name="T19" fmla="*/ 10 h 384"/>
                <a:gd name="T20" fmla="*/ 0 w 387"/>
                <a:gd name="T21" fmla="*/ 10 h 384"/>
                <a:gd name="T22" fmla="*/ 0 w 387"/>
                <a:gd name="T23" fmla="*/ 0 h 384"/>
                <a:gd name="T24" fmla="*/ 172 w 387"/>
                <a:gd name="T25" fmla="*/ 0 h 384"/>
                <a:gd name="T26" fmla="*/ 283 w 387"/>
                <a:gd name="T27" fmla="*/ 18 h 384"/>
                <a:gd name="T28" fmla="*/ 361 w 387"/>
                <a:gd name="T29" fmla="*/ 88 h 384"/>
                <a:gd name="T30" fmla="*/ 387 w 387"/>
                <a:gd name="T31" fmla="*/ 193 h 384"/>
                <a:gd name="T32" fmla="*/ 374 w 387"/>
                <a:gd name="T33" fmla="*/ 268 h 384"/>
                <a:gd name="T34" fmla="*/ 340 w 387"/>
                <a:gd name="T35" fmla="*/ 324 h 384"/>
                <a:gd name="T36" fmla="*/ 292 w 387"/>
                <a:gd name="T37" fmla="*/ 360 h 384"/>
                <a:gd name="T38" fmla="*/ 226 w 387"/>
                <a:gd name="T39" fmla="*/ 381 h 384"/>
                <a:gd name="T40" fmla="*/ 172 w 387"/>
                <a:gd name="T41" fmla="*/ 384 h 384"/>
                <a:gd name="T42" fmla="*/ 0 w 387"/>
                <a:gd name="T43" fmla="*/ 384 h 384"/>
                <a:gd name="T44" fmla="*/ 146 w 387"/>
                <a:gd name="T45" fmla="*/ 21 h 384"/>
                <a:gd name="T46" fmla="*/ 146 w 387"/>
                <a:gd name="T47" fmla="*/ 322 h 384"/>
                <a:gd name="T48" fmla="*/ 149 w 387"/>
                <a:gd name="T49" fmla="*/ 351 h 384"/>
                <a:gd name="T50" fmla="*/ 156 w 387"/>
                <a:gd name="T51" fmla="*/ 359 h 384"/>
                <a:gd name="T52" fmla="*/ 178 w 387"/>
                <a:gd name="T53" fmla="*/ 363 h 384"/>
                <a:gd name="T54" fmla="*/ 251 w 387"/>
                <a:gd name="T55" fmla="*/ 331 h 384"/>
                <a:gd name="T56" fmla="*/ 285 w 387"/>
                <a:gd name="T57" fmla="*/ 195 h 384"/>
                <a:gd name="T58" fmla="*/ 261 w 387"/>
                <a:gd name="T59" fmla="*/ 77 h 384"/>
                <a:gd name="T60" fmla="*/ 214 w 387"/>
                <a:gd name="T61" fmla="*/ 30 h 384"/>
                <a:gd name="T62" fmla="*/ 146 w 387"/>
                <a:gd name="T63" fmla="*/ 2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7" h="384">
                  <a:moveTo>
                    <a:pt x="0" y="384"/>
                  </a:moveTo>
                  <a:cubicBezTo>
                    <a:pt x="0" y="374"/>
                    <a:pt x="0" y="374"/>
                    <a:pt x="0" y="374"/>
                  </a:cubicBezTo>
                  <a:cubicBezTo>
                    <a:pt x="12" y="374"/>
                    <a:pt x="12" y="374"/>
                    <a:pt x="12" y="374"/>
                  </a:cubicBezTo>
                  <a:cubicBezTo>
                    <a:pt x="23" y="374"/>
                    <a:pt x="32" y="372"/>
                    <a:pt x="38" y="368"/>
                  </a:cubicBezTo>
                  <a:cubicBezTo>
                    <a:pt x="44" y="365"/>
                    <a:pt x="48" y="360"/>
                    <a:pt x="51" y="354"/>
                  </a:cubicBezTo>
                  <a:cubicBezTo>
                    <a:pt x="53" y="350"/>
                    <a:pt x="54" y="338"/>
                    <a:pt x="54" y="318"/>
                  </a:cubicBezTo>
                  <a:cubicBezTo>
                    <a:pt x="54" y="65"/>
                    <a:pt x="54" y="65"/>
                    <a:pt x="54" y="65"/>
                  </a:cubicBezTo>
                  <a:cubicBezTo>
                    <a:pt x="54" y="46"/>
                    <a:pt x="53" y="33"/>
                    <a:pt x="51" y="28"/>
                  </a:cubicBezTo>
                  <a:cubicBezTo>
                    <a:pt x="49" y="24"/>
                    <a:pt x="44" y="19"/>
                    <a:pt x="38" y="16"/>
                  </a:cubicBezTo>
                  <a:cubicBezTo>
                    <a:pt x="32" y="12"/>
                    <a:pt x="23" y="10"/>
                    <a:pt x="12" y="10"/>
                  </a:cubicBezTo>
                  <a:cubicBezTo>
                    <a:pt x="0" y="10"/>
                    <a:pt x="0" y="10"/>
                    <a:pt x="0" y="10"/>
                  </a:cubicBezTo>
                  <a:cubicBezTo>
                    <a:pt x="0" y="0"/>
                    <a:pt x="0" y="0"/>
                    <a:pt x="0" y="0"/>
                  </a:cubicBezTo>
                  <a:cubicBezTo>
                    <a:pt x="172" y="0"/>
                    <a:pt x="172" y="0"/>
                    <a:pt x="172" y="0"/>
                  </a:cubicBezTo>
                  <a:cubicBezTo>
                    <a:pt x="218" y="0"/>
                    <a:pt x="255" y="6"/>
                    <a:pt x="283" y="18"/>
                  </a:cubicBezTo>
                  <a:cubicBezTo>
                    <a:pt x="317" y="34"/>
                    <a:pt x="343" y="57"/>
                    <a:pt x="361" y="88"/>
                  </a:cubicBezTo>
                  <a:cubicBezTo>
                    <a:pt x="378" y="119"/>
                    <a:pt x="387" y="154"/>
                    <a:pt x="387" y="193"/>
                  </a:cubicBezTo>
                  <a:cubicBezTo>
                    <a:pt x="387" y="220"/>
                    <a:pt x="383" y="245"/>
                    <a:pt x="374" y="268"/>
                  </a:cubicBezTo>
                  <a:cubicBezTo>
                    <a:pt x="365" y="291"/>
                    <a:pt x="354" y="309"/>
                    <a:pt x="340" y="324"/>
                  </a:cubicBezTo>
                  <a:cubicBezTo>
                    <a:pt x="326" y="339"/>
                    <a:pt x="311" y="351"/>
                    <a:pt x="292" y="360"/>
                  </a:cubicBezTo>
                  <a:cubicBezTo>
                    <a:pt x="274" y="369"/>
                    <a:pt x="252" y="376"/>
                    <a:pt x="226" y="381"/>
                  </a:cubicBezTo>
                  <a:cubicBezTo>
                    <a:pt x="215" y="383"/>
                    <a:pt x="197" y="384"/>
                    <a:pt x="172" y="384"/>
                  </a:cubicBezTo>
                  <a:lnTo>
                    <a:pt x="0" y="384"/>
                  </a:lnTo>
                  <a:close/>
                  <a:moveTo>
                    <a:pt x="146" y="21"/>
                  </a:moveTo>
                  <a:cubicBezTo>
                    <a:pt x="146" y="322"/>
                    <a:pt x="146" y="322"/>
                    <a:pt x="146" y="322"/>
                  </a:cubicBezTo>
                  <a:cubicBezTo>
                    <a:pt x="146" y="337"/>
                    <a:pt x="147" y="347"/>
                    <a:pt x="149" y="351"/>
                  </a:cubicBezTo>
                  <a:cubicBezTo>
                    <a:pt x="150" y="354"/>
                    <a:pt x="153" y="357"/>
                    <a:pt x="156" y="359"/>
                  </a:cubicBezTo>
                  <a:cubicBezTo>
                    <a:pt x="161" y="362"/>
                    <a:pt x="169" y="363"/>
                    <a:pt x="178" y="363"/>
                  </a:cubicBezTo>
                  <a:cubicBezTo>
                    <a:pt x="210" y="363"/>
                    <a:pt x="234" y="352"/>
                    <a:pt x="251" y="331"/>
                  </a:cubicBezTo>
                  <a:cubicBezTo>
                    <a:pt x="273" y="302"/>
                    <a:pt x="285" y="257"/>
                    <a:pt x="285" y="195"/>
                  </a:cubicBezTo>
                  <a:cubicBezTo>
                    <a:pt x="285" y="146"/>
                    <a:pt x="277" y="106"/>
                    <a:pt x="261" y="77"/>
                  </a:cubicBezTo>
                  <a:cubicBezTo>
                    <a:pt x="249" y="54"/>
                    <a:pt x="233" y="38"/>
                    <a:pt x="214" y="30"/>
                  </a:cubicBezTo>
                  <a:cubicBezTo>
                    <a:pt x="200" y="24"/>
                    <a:pt x="178" y="21"/>
                    <a:pt x="14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 name="Freeform 253"/>
            <p:cNvSpPr>
              <a:spLocks noEditPoints="1"/>
            </p:cNvSpPr>
            <p:nvPr userDrawn="1"/>
          </p:nvSpPr>
          <p:spPr bwMode="auto">
            <a:xfrm>
              <a:off x="-6893" y="5516"/>
              <a:ext cx="524" cy="664"/>
            </a:xfrm>
            <a:custGeom>
              <a:avLst/>
              <a:gdLst>
                <a:gd name="T0" fmla="*/ 222 w 222"/>
                <a:gd name="T1" fmla="*/ 131 h 281"/>
                <a:gd name="T2" fmla="*/ 77 w 222"/>
                <a:gd name="T3" fmla="*/ 131 h 281"/>
                <a:gd name="T4" fmla="*/ 105 w 222"/>
                <a:gd name="T5" fmla="*/ 214 h 281"/>
                <a:gd name="T6" fmla="*/ 152 w 222"/>
                <a:gd name="T7" fmla="*/ 238 h 281"/>
                <a:gd name="T8" fmla="*/ 183 w 222"/>
                <a:gd name="T9" fmla="*/ 229 h 281"/>
                <a:gd name="T10" fmla="*/ 213 w 222"/>
                <a:gd name="T11" fmla="*/ 194 h 281"/>
                <a:gd name="T12" fmla="*/ 222 w 222"/>
                <a:gd name="T13" fmla="*/ 201 h 281"/>
                <a:gd name="T14" fmla="*/ 175 w 222"/>
                <a:gd name="T15" fmla="*/ 263 h 281"/>
                <a:gd name="T16" fmla="*/ 114 w 222"/>
                <a:gd name="T17" fmla="*/ 281 h 281"/>
                <a:gd name="T18" fmla="*/ 25 w 222"/>
                <a:gd name="T19" fmla="*/ 236 h 281"/>
                <a:gd name="T20" fmla="*/ 0 w 222"/>
                <a:gd name="T21" fmla="*/ 145 h 281"/>
                <a:gd name="T22" fmla="*/ 36 w 222"/>
                <a:gd name="T23" fmla="*/ 39 h 281"/>
                <a:gd name="T24" fmla="*/ 120 w 222"/>
                <a:gd name="T25" fmla="*/ 0 h 281"/>
                <a:gd name="T26" fmla="*/ 190 w 222"/>
                <a:gd name="T27" fmla="*/ 33 h 281"/>
                <a:gd name="T28" fmla="*/ 222 w 222"/>
                <a:gd name="T29" fmla="*/ 131 h 281"/>
                <a:gd name="T30" fmla="*/ 153 w 222"/>
                <a:gd name="T31" fmla="*/ 112 h 281"/>
                <a:gd name="T32" fmla="*/ 148 w 222"/>
                <a:gd name="T33" fmla="*/ 49 h 281"/>
                <a:gd name="T34" fmla="*/ 132 w 222"/>
                <a:gd name="T35" fmla="*/ 24 h 281"/>
                <a:gd name="T36" fmla="*/ 116 w 222"/>
                <a:gd name="T37" fmla="*/ 18 h 281"/>
                <a:gd name="T38" fmla="*/ 92 w 222"/>
                <a:gd name="T39" fmla="*/ 33 h 281"/>
                <a:gd name="T40" fmla="*/ 75 w 222"/>
                <a:gd name="T41" fmla="*/ 102 h 281"/>
                <a:gd name="T42" fmla="*/ 75 w 222"/>
                <a:gd name="T43" fmla="*/ 112 h 281"/>
                <a:gd name="T44" fmla="*/ 153 w 222"/>
                <a:gd name="T45" fmla="*/ 11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2" h="281">
                  <a:moveTo>
                    <a:pt x="222" y="131"/>
                  </a:moveTo>
                  <a:cubicBezTo>
                    <a:pt x="77" y="131"/>
                    <a:pt x="77" y="131"/>
                    <a:pt x="77" y="131"/>
                  </a:cubicBezTo>
                  <a:cubicBezTo>
                    <a:pt x="78" y="166"/>
                    <a:pt x="88" y="194"/>
                    <a:pt x="105" y="214"/>
                  </a:cubicBezTo>
                  <a:cubicBezTo>
                    <a:pt x="118" y="230"/>
                    <a:pt x="134" y="238"/>
                    <a:pt x="152" y="238"/>
                  </a:cubicBezTo>
                  <a:cubicBezTo>
                    <a:pt x="163" y="238"/>
                    <a:pt x="174" y="235"/>
                    <a:pt x="183" y="229"/>
                  </a:cubicBezTo>
                  <a:cubicBezTo>
                    <a:pt x="192" y="222"/>
                    <a:pt x="202" y="211"/>
                    <a:pt x="213" y="194"/>
                  </a:cubicBezTo>
                  <a:cubicBezTo>
                    <a:pt x="222" y="201"/>
                    <a:pt x="222" y="201"/>
                    <a:pt x="222" y="201"/>
                  </a:cubicBezTo>
                  <a:cubicBezTo>
                    <a:pt x="208" y="230"/>
                    <a:pt x="192" y="251"/>
                    <a:pt x="175" y="263"/>
                  </a:cubicBezTo>
                  <a:cubicBezTo>
                    <a:pt x="157" y="275"/>
                    <a:pt x="137" y="281"/>
                    <a:pt x="114" y="281"/>
                  </a:cubicBezTo>
                  <a:cubicBezTo>
                    <a:pt x="75" y="281"/>
                    <a:pt x="45" y="266"/>
                    <a:pt x="25" y="236"/>
                  </a:cubicBezTo>
                  <a:cubicBezTo>
                    <a:pt x="9" y="211"/>
                    <a:pt x="0" y="181"/>
                    <a:pt x="0" y="145"/>
                  </a:cubicBezTo>
                  <a:cubicBezTo>
                    <a:pt x="0" y="101"/>
                    <a:pt x="12" y="65"/>
                    <a:pt x="36" y="39"/>
                  </a:cubicBezTo>
                  <a:cubicBezTo>
                    <a:pt x="60" y="13"/>
                    <a:pt x="88" y="0"/>
                    <a:pt x="120" y="0"/>
                  </a:cubicBezTo>
                  <a:cubicBezTo>
                    <a:pt x="147" y="0"/>
                    <a:pt x="171" y="11"/>
                    <a:pt x="190" y="33"/>
                  </a:cubicBezTo>
                  <a:cubicBezTo>
                    <a:pt x="210" y="55"/>
                    <a:pt x="221" y="88"/>
                    <a:pt x="222" y="131"/>
                  </a:cubicBezTo>
                  <a:close/>
                  <a:moveTo>
                    <a:pt x="153" y="112"/>
                  </a:moveTo>
                  <a:cubicBezTo>
                    <a:pt x="153" y="82"/>
                    <a:pt x="151" y="61"/>
                    <a:pt x="148" y="49"/>
                  </a:cubicBezTo>
                  <a:cubicBezTo>
                    <a:pt x="144" y="38"/>
                    <a:pt x="139" y="29"/>
                    <a:pt x="132" y="24"/>
                  </a:cubicBezTo>
                  <a:cubicBezTo>
                    <a:pt x="128" y="20"/>
                    <a:pt x="123" y="18"/>
                    <a:pt x="116" y="18"/>
                  </a:cubicBezTo>
                  <a:cubicBezTo>
                    <a:pt x="106" y="18"/>
                    <a:pt x="98" y="23"/>
                    <a:pt x="92" y="33"/>
                  </a:cubicBezTo>
                  <a:cubicBezTo>
                    <a:pt x="81" y="50"/>
                    <a:pt x="75" y="73"/>
                    <a:pt x="75" y="102"/>
                  </a:cubicBezTo>
                  <a:cubicBezTo>
                    <a:pt x="75" y="112"/>
                    <a:pt x="75" y="112"/>
                    <a:pt x="75" y="112"/>
                  </a:cubicBezTo>
                  <a:lnTo>
                    <a:pt x="153"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 name="Freeform 254"/>
            <p:cNvSpPr>
              <a:spLocks noEditPoints="1"/>
            </p:cNvSpPr>
            <p:nvPr userDrawn="1"/>
          </p:nvSpPr>
          <p:spPr bwMode="auto">
            <a:xfrm>
              <a:off x="-6350" y="5516"/>
              <a:ext cx="676" cy="939"/>
            </a:xfrm>
            <a:custGeom>
              <a:avLst/>
              <a:gdLst>
                <a:gd name="T0" fmla="*/ 111 w 286"/>
                <a:gd name="T1" fmla="*/ 246 h 397"/>
                <a:gd name="T2" fmla="*/ 111 w 286"/>
                <a:gd name="T3" fmla="*/ 345 h 397"/>
                <a:gd name="T4" fmla="*/ 114 w 286"/>
                <a:gd name="T5" fmla="*/ 373 h 397"/>
                <a:gd name="T6" fmla="*/ 124 w 286"/>
                <a:gd name="T7" fmla="*/ 384 h 397"/>
                <a:gd name="T8" fmla="*/ 151 w 286"/>
                <a:gd name="T9" fmla="*/ 387 h 397"/>
                <a:gd name="T10" fmla="*/ 151 w 286"/>
                <a:gd name="T11" fmla="*/ 397 h 397"/>
                <a:gd name="T12" fmla="*/ 0 w 286"/>
                <a:gd name="T13" fmla="*/ 397 h 397"/>
                <a:gd name="T14" fmla="*/ 0 w 286"/>
                <a:gd name="T15" fmla="*/ 387 h 397"/>
                <a:gd name="T16" fmla="*/ 26 w 286"/>
                <a:gd name="T17" fmla="*/ 377 h 397"/>
                <a:gd name="T18" fmla="*/ 31 w 286"/>
                <a:gd name="T19" fmla="*/ 343 h 397"/>
                <a:gd name="T20" fmla="*/ 31 w 286"/>
                <a:gd name="T21" fmla="*/ 63 h 397"/>
                <a:gd name="T22" fmla="*/ 25 w 286"/>
                <a:gd name="T23" fmla="*/ 27 h 397"/>
                <a:gd name="T24" fmla="*/ 0 w 286"/>
                <a:gd name="T25" fmla="*/ 18 h 397"/>
                <a:gd name="T26" fmla="*/ 0 w 286"/>
                <a:gd name="T27" fmla="*/ 8 h 397"/>
                <a:gd name="T28" fmla="*/ 111 w 286"/>
                <a:gd name="T29" fmla="*/ 8 h 397"/>
                <a:gd name="T30" fmla="*/ 111 w 286"/>
                <a:gd name="T31" fmla="*/ 43 h 397"/>
                <a:gd name="T32" fmla="*/ 139 w 286"/>
                <a:gd name="T33" fmla="*/ 13 h 397"/>
                <a:gd name="T34" fmla="*/ 184 w 286"/>
                <a:gd name="T35" fmla="*/ 0 h 397"/>
                <a:gd name="T36" fmla="*/ 237 w 286"/>
                <a:gd name="T37" fmla="*/ 18 h 397"/>
                <a:gd name="T38" fmla="*/ 274 w 286"/>
                <a:gd name="T39" fmla="*/ 69 h 397"/>
                <a:gd name="T40" fmla="*/ 286 w 286"/>
                <a:gd name="T41" fmla="*/ 139 h 397"/>
                <a:gd name="T42" fmla="*/ 273 w 286"/>
                <a:gd name="T43" fmla="*/ 213 h 397"/>
                <a:gd name="T44" fmla="*/ 236 w 286"/>
                <a:gd name="T45" fmla="*/ 264 h 397"/>
                <a:gd name="T46" fmla="*/ 181 w 286"/>
                <a:gd name="T47" fmla="*/ 281 h 397"/>
                <a:gd name="T48" fmla="*/ 141 w 286"/>
                <a:gd name="T49" fmla="*/ 271 h 397"/>
                <a:gd name="T50" fmla="*/ 111 w 286"/>
                <a:gd name="T51" fmla="*/ 246 h 397"/>
                <a:gd name="T52" fmla="*/ 111 w 286"/>
                <a:gd name="T53" fmla="*/ 218 h 397"/>
                <a:gd name="T54" fmla="*/ 163 w 286"/>
                <a:gd name="T55" fmla="*/ 252 h 397"/>
                <a:gd name="T56" fmla="*/ 188 w 286"/>
                <a:gd name="T57" fmla="*/ 236 h 397"/>
                <a:gd name="T58" fmla="*/ 203 w 286"/>
                <a:gd name="T59" fmla="*/ 145 h 397"/>
                <a:gd name="T60" fmla="*/ 187 w 286"/>
                <a:gd name="T61" fmla="*/ 51 h 397"/>
                <a:gd name="T62" fmla="*/ 158 w 286"/>
                <a:gd name="T63" fmla="*/ 35 h 397"/>
                <a:gd name="T64" fmla="*/ 111 w 286"/>
                <a:gd name="T65" fmla="*/ 76 h 397"/>
                <a:gd name="T66" fmla="*/ 111 w 286"/>
                <a:gd name="T67" fmla="*/ 21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6" h="397">
                  <a:moveTo>
                    <a:pt x="111" y="246"/>
                  </a:moveTo>
                  <a:cubicBezTo>
                    <a:pt x="111" y="345"/>
                    <a:pt x="111" y="345"/>
                    <a:pt x="111" y="345"/>
                  </a:cubicBezTo>
                  <a:cubicBezTo>
                    <a:pt x="111" y="359"/>
                    <a:pt x="112" y="368"/>
                    <a:pt x="114" y="373"/>
                  </a:cubicBezTo>
                  <a:cubicBezTo>
                    <a:pt x="116" y="378"/>
                    <a:pt x="120" y="381"/>
                    <a:pt x="124" y="384"/>
                  </a:cubicBezTo>
                  <a:cubicBezTo>
                    <a:pt x="129" y="386"/>
                    <a:pt x="137" y="387"/>
                    <a:pt x="151" y="387"/>
                  </a:cubicBezTo>
                  <a:cubicBezTo>
                    <a:pt x="151" y="397"/>
                    <a:pt x="151" y="397"/>
                    <a:pt x="151" y="397"/>
                  </a:cubicBezTo>
                  <a:cubicBezTo>
                    <a:pt x="0" y="397"/>
                    <a:pt x="0" y="397"/>
                    <a:pt x="0" y="397"/>
                  </a:cubicBezTo>
                  <a:cubicBezTo>
                    <a:pt x="0" y="387"/>
                    <a:pt x="0" y="387"/>
                    <a:pt x="0" y="387"/>
                  </a:cubicBezTo>
                  <a:cubicBezTo>
                    <a:pt x="11" y="387"/>
                    <a:pt x="20" y="383"/>
                    <a:pt x="26" y="377"/>
                  </a:cubicBezTo>
                  <a:cubicBezTo>
                    <a:pt x="29" y="373"/>
                    <a:pt x="31" y="361"/>
                    <a:pt x="31" y="343"/>
                  </a:cubicBezTo>
                  <a:cubicBezTo>
                    <a:pt x="31" y="63"/>
                    <a:pt x="31" y="63"/>
                    <a:pt x="31" y="63"/>
                  </a:cubicBezTo>
                  <a:cubicBezTo>
                    <a:pt x="31" y="45"/>
                    <a:pt x="29" y="33"/>
                    <a:pt x="25" y="27"/>
                  </a:cubicBezTo>
                  <a:cubicBezTo>
                    <a:pt x="20" y="22"/>
                    <a:pt x="12" y="19"/>
                    <a:pt x="0" y="18"/>
                  </a:cubicBezTo>
                  <a:cubicBezTo>
                    <a:pt x="0" y="8"/>
                    <a:pt x="0" y="8"/>
                    <a:pt x="0" y="8"/>
                  </a:cubicBezTo>
                  <a:cubicBezTo>
                    <a:pt x="111" y="8"/>
                    <a:pt x="111" y="8"/>
                    <a:pt x="111" y="8"/>
                  </a:cubicBezTo>
                  <a:cubicBezTo>
                    <a:pt x="111" y="43"/>
                    <a:pt x="111" y="43"/>
                    <a:pt x="111" y="43"/>
                  </a:cubicBezTo>
                  <a:cubicBezTo>
                    <a:pt x="120" y="29"/>
                    <a:pt x="129" y="19"/>
                    <a:pt x="139" y="13"/>
                  </a:cubicBezTo>
                  <a:cubicBezTo>
                    <a:pt x="153" y="4"/>
                    <a:pt x="168" y="0"/>
                    <a:pt x="184" y="0"/>
                  </a:cubicBezTo>
                  <a:cubicBezTo>
                    <a:pt x="204" y="0"/>
                    <a:pt x="221" y="6"/>
                    <a:pt x="237" y="18"/>
                  </a:cubicBezTo>
                  <a:cubicBezTo>
                    <a:pt x="253" y="31"/>
                    <a:pt x="266" y="48"/>
                    <a:pt x="274" y="69"/>
                  </a:cubicBezTo>
                  <a:cubicBezTo>
                    <a:pt x="282" y="91"/>
                    <a:pt x="286" y="114"/>
                    <a:pt x="286" y="139"/>
                  </a:cubicBezTo>
                  <a:cubicBezTo>
                    <a:pt x="286" y="166"/>
                    <a:pt x="282" y="191"/>
                    <a:pt x="273" y="213"/>
                  </a:cubicBezTo>
                  <a:cubicBezTo>
                    <a:pt x="265" y="235"/>
                    <a:pt x="252" y="252"/>
                    <a:pt x="236" y="264"/>
                  </a:cubicBezTo>
                  <a:cubicBezTo>
                    <a:pt x="220" y="275"/>
                    <a:pt x="201" y="281"/>
                    <a:pt x="181" y="281"/>
                  </a:cubicBezTo>
                  <a:cubicBezTo>
                    <a:pt x="167" y="281"/>
                    <a:pt x="153" y="278"/>
                    <a:pt x="141" y="271"/>
                  </a:cubicBezTo>
                  <a:cubicBezTo>
                    <a:pt x="131" y="267"/>
                    <a:pt x="121" y="258"/>
                    <a:pt x="111" y="246"/>
                  </a:cubicBezTo>
                  <a:close/>
                  <a:moveTo>
                    <a:pt x="111" y="218"/>
                  </a:moveTo>
                  <a:cubicBezTo>
                    <a:pt x="127" y="241"/>
                    <a:pt x="144" y="252"/>
                    <a:pt x="163" y="252"/>
                  </a:cubicBezTo>
                  <a:cubicBezTo>
                    <a:pt x="173" y="252"/>
                    <a:pt x="182" y="247"/>
                    <a:pt x="188" y="236"/>
                  </a:cubicBezTo>
                  <a:cubicBezTo>
                    <a:pt x="198" y="220"/>
                    <a:pt x="203" y="190"/>
                    <a:pt x="203" y="145"/>
                  </a:cubicBezTo>
                  <a:cubicBezTo>
                    <a:pt x="203" y="99"/>
                    <a:pt x="198" y="68"/>
                    <a:pt x="187" y="51"/>
                  </a:cubicBezTo>
                  <a:cubicBezTo>
                    <a:pt x="180" y="40"/>
                    <a:pt x="170" y="35"/>
                    <a:pt x="158" y="35"/>
                  </a:cubicBezTo>
                  <a:cubicBezTo>
                    <a:pt x="139" y="35"/>
                    <a:pt x="123" y="48"/>
                    <a:pt x="111" y="76"/>
                  </a:cubicBezTo>
                  <a:lnTo>
                    <a:pt x="111" y="2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 name="Freeform 255"/>
            <p:cNvSpPr>
              <a:spLocks noEditPoints="1"/>
            </p:cNvSpPr>
            <p:nvPr userDrawn="1"/>
          </p:nvSpPr>
          <p:spPr bwMode="auto">
            <a:xfrm>
              <a:off x="-5601" y="5516"/>
              <a:ext cx="603"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5 w 255"/>
                <a:gd name="T17" fmla="*/ 27 h 277"/>
                <a:gd name="T18" fmla="*/ 104 w 255"/>
                <a:gd name="T19" fmla="*/ 22 h 277"/>
                <a:gd name="T20" fmla="*/ 74 w 255"/>
                <a:gd name="T21" fmla="*/ 30 h 277"/>
                <a:gd name="T22" fmla="*/ 66 w 255"/>
                <a:gd name="T23" fmla="*/ 42 h 277"/>
                <a:gd name="T24" fmla="*/ 74 w 255"/>
                <a:gd name="T25" fmla="*/ 56 h 277"/>
                <a:gd name="T26" fmla="*/ 85 w 255"/>
                <a:gd name="T27" fmla="*/ 80 h 277"/>
                <a:gd name="T28" fmla="*/ 75 w 255"/>
                <a:gd name="T29" fmla="*/ 104 h 277"/>
                <a:gd name="T30" fmla="*/ 48 w 255"/>
                <a:gd name="T31" fmla="*/ 113 h 277"/>
                <a:gd name="T32" fmla="*/ 18 w 255"/>
                <a:gd name="T33" fmla="*/ 103 h 277"/>
                <a:gd name="T34" fmla="*/ 6 w 255"/>
                <a:gd name="T35" fmla="*/ 77 h 277"/>
                <a:gd name="T36" fmla="*/ 22 w 255"/>
                <a:gd name="T37" fmla="*/ 38 h 277"/>
                <a:gd name="T38" fmla="*/ 67 w 255"/>
                <a:gd name="T39" fmla="*/ 10 h 277"/>
                <a:gd name="T40" fmla="*/ 127 w 255"/>
                <a:gd name="T41" fmla="*/ 0 h 277"/>
                <a:gd name="T42" fmla="*/ 187 w 255"/>
                <a:gd name="T43" fmla="*/ 16 h 277"/>
                <a:gd name="T44" fmla="*/ 215 w 255"/>
                <a:gd name="T45" fmla="*/ 51 h 277"/>
                <a:gd name="T46" fmla="*/ 219 w 255"/>
                <a:gd name="T47" fmla="*/ 106 h 277"/>
                <a:gd name="T48" fmla="*/ 219 w 255"/>
                <a:gd name="T49" fmla="*/ 209 h 277"/>
                <a:gd name="T50" fmla="*/ 221 w 255"/>
                <a:gd name="T51" fmla="*/ 231 h 277"/>
                <a:gd name="T52" fmla="*/ 225 w 255"/>
                <a:gd name="T53" fmla="*/ 238 h 277"/>
                <a:gd name="T54" fmla="*/ 232 w 255"/>
                <a:gd name="T55" fmla="*/ 241 h 277"/>
                <a:gd name="T56" fmla="*/ 247 w 255"/>
                <a:gd name="T57" fmla="*/ 230 h 277"/>
                <a:gd name="T58" fmla="*/ 255 w 255"/>
                <a:gd name="T59" fmla="*/ 237 h 277"/>
                <a:gd name="T60" fmla="*/ 226 w 255"/>
                <a:gd name="T61" fmla="*/ 267 h 277"/>
                <a:gd name="T62" fmla="*/ 191 w 255"/>
                <a:gd name="T63" fmla="*/ 277 h 277"/>
                <a:gd name="T64" fmla="*/ 156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8" y="263"/>
                    <a:pt x="79" y="277"/>
                    <a:pt x="53" y="277"/>
                  </a:cubicBezTo>
                  <a:cubicBezTo>
                    <a:pt x="38" y="277"/>
                    <a:pt x="25" y="272"/>
                    <a:pt x="15" y="262"/>
                  </a:cubicBezTo>
                  <a:cubicBezTo>
                    <a:pt x="5" y="252"/>
                    <a:pt x="0" y="240"/>
                    <a:pt x="0" y="225"/>
                  </a:cubicBezTo>
                  <a:cubicBezTo>
                    <a:pt x="0" y="204"/>
                    <a:pt x="9" y="186"/>
                    <a:pt x="26" y="170"/>
                  </a:cubicBezTo>
                  <a:cubicBezTo>
                    <a:pt x="44" y="154"/>
                    <a:pt x="82" y="132"/>
                    <a:pt x="140" y="106"/>
                  </a:cubicBezTo>
                  <a:cubicBezTo>
                    <a:pt x="140" y="79"/>
                    <a:pt x="140" y="79"/>
                    <a:pt x="140" y="79"/>
                  </a:cubicBezTo>
                  <a:cubicBezTo>
                    <a:pt x="140" y="59"/>
                    <a:pt x="139" y="46"/>
                    <a:pt x="137" y="41"/>
                  </a:cubicBezTo>
                  <a:cubicBezTo>
                    <a:pt x="135" y="36"/>
                    <a:pt x="131" y="31"/>
                    <a:pt x="125" y="27"/>
                  </a:cubicBezTo>
                  <a:cubicBezTo>
                    <a:pt x="119" y="23"/>
                    <a:pt x="112" y="22"/>
                    <a:pt x="104" y="22"/>
                  </a:cubicBezTo>
                  <a:cubicBezTo>
                    <a:pt x="92" y="22"/>
                    <a:pt x="82" y="24"/>
                    <a:pt x="74" y="30"/>
                  </a:cubicBezTo>
                  <a:cubicBezTo>
                    <a:pt x="69" y="33"/>
                    <a:pt x="66" y="37"/>
                    <a:pt x="66" y="42"/>
                  </a:cubicBezTo>
                  <a:cubicBezTo>
                    <a:pt x="66" y="46"/>
                    <a:pt x="69" y="51"/>
                    <a:pt x="74" y="56"/>
                  </a:cubicBezTo>
                  <a:cubicBezTo>
                    <a:pt x="82" y="65"/>
                    <a:pt x="85" y="72"/>
                    <a:pt x="85" y="80"/>
                  </a:cubicBezTo>
                  <a:cubicBezTo>
                    <a:pt x="85" y="89"/>
                    <a:pt x="82" y="97"/>
                    <a:pt x="75" y="104"/>
                  </a:cubicBezTo>
                  <a:cubicBezTo>
                    <a:pt x="68" y="110"/>
                    <a:pt x="59" y="113"/>
                    <a:pt x="48" y="113"/>
                  </a:cubicBezTo>
                  <a:cubicBezTo>
                    <a:pt x="36" y="113"/>
                    <a:pt x="26" y="110"/>
                    <a:pt x="18" y="103"/>
                  </a:cubicBezTo>
                  <a:cubicBezTo>
                    <a:pt x="10" y="96"/>
                    <a:pt x="6" y="87"/>
                    <a:pt x="6" y="77"/>
                  </a:cubicBezTo>
                  <a:cubicBezTo>
                    <a:pt x="6" y="64"/>
                    <a:pt x="11" y="51"/>
                    <a:pt x="22" y="38"/>
                  </a:cubicBezTo>
                  <a:cubicBezTo>
                    <a:pt x="33" y="26"/>
                    <a:pt x="48" y="17"/>
                    <a:pt x="67" y="10"/>
                  </a:cubicBezTo>
                  <a:cubicBezTo>
                    <a:pt x="86" y="3"/>
                    <a:pt x="106" y="0"/>
                    <a:pt x="127" y="0"/>
                  </a:cubicBezTo>
                  <a:cubicBezTo>
                    <a:pt x="152" y="0"/>
                    <a:pt x="172" y="5"/>
                    <a:pt x="187" y="16"/>
                  </a:cubicBezTo>
                  <a:cubicBezTo>
                    <a:pt x="201" y="27"/>
                    <a:pt x="211" y="38"/>
                    <a:pt x="215" y="51"/>
                  </a:cubicBezTo>
                  <a:cubicBezTo>
                    <a:pt x="218" y="59"/>
                    <a:pt x="219" y="77"/>
                    <a:pt x="219" y="106"/>
                  </a:cubicBezTo>
                  <a:cubicBezTo>
                    <a:pt x="219" y="209"/>
                    <a:pt x="219" y="209"/>
                    <a:pt x="219" y="209"/>
                  </a:cubicBezTo>
                  <a:cubicBezTo>
                    <a:pt x="219" y="221"/>
                    <a:pt x="220" y="228"/>
                    <a:pt x="221" y="231"/>
                  </a:cubicBezTo>
                  <a:cubicBezTo>
                    <a:pt x="222" y="234"/>
                    <a:pt x="223" y="237"/>
                    <a:pt x="225" y="238"/>
                  </a:cubicBezTo>
                  <a:cubicBezTo>
                    <a:pt x="227" y="240"/>
                    <a:pt x="229" y="241"/>
                    <a:pt x="232" y="241"/>
                  </a:cubicBezTo>
                  <a:cubicBezTo>
                    <a:pt x="236" y="241"/>
                    <a:pt x="241" y="237"/>
                    <a:pt x="247" y="230"/>
                  </a:cubicBezTo>
                  <a:cubicBezTo>
                    <a:pt x="255" y="237"/>
                    <a:pt x="255" y="237"/>
                    <a:pt x="255" y="237"/>
                  </a:cubicBezTo>
                  <a:cubicBezTo>
                    <a:pt x="246" y="251"/>
                    <a:pt x="236" y="261"/>
                    <a:pt x="226" y="267"/>
                  </a:cubicBezTo>
                  <a:cubicBezTo>
                    <a:pt x="216" y="274"/>
                    <a:pt x="204" y="277"/>
                    <a:pt x="191" y="277"/>
                  </a:cubicBezTo>
                  <a:cubicBezTo>
                    <a:pt x="176" y="277"/>
                    <a:pt x="164" y="273"/>
                    <a:pt x="156" y="266"/>
                  </a:cubicBezTo>
                  <a:cubicBezTo>
                    <a:pt x="147" y="259"/>
                    <a:pt x="142" y="248"/>
                    <a:pt x="140" y="234"/>
                  </a:cubicBezTo>
                  <a:close/>
                  <a:moveTo>
                    <a:pt x="140" y="213"/>
                  </a:moveTo>
                  <a:cubicBezTo>
                    <a:pt x="140" y="125"/>
                    <a:pt x="140" y="125"/>
                    <a:pt x="140" y="125"/>
                  </a:cubicBezTo>
                  <a:cubicBezTo>
                    <a:pt x="117" y="138"/>
                    <a:pt x="100" y="152"/>
                    <a:pt x="89" y="168"/>
                  </a:cubicBezTo>
                  <a:cubicBezTo>
                    <a:pt x="82" y="178"/>
                    <a:pt x="78" y="188"/>
                    <a:pt x="78" y="199"/>
                  </a:cubicBezTo>
                  <a:cubicBezTo>
                    <a:pt x="78" y="207"/>
                    <a:pt x="81" y="215"/>
                    <a:pt x="87" y="222"/>
                  </a:cubicBezTo>
                  <a:cubicBezTo>
                    <a:pt x="92" y="227"/>
                    <a:pt x="99" y="229"/>
                    <a:pt x="107" y="229"/>
                  </a:cubicBezTo>
                  <a:cubicBezTo>
                    <a:pt x="117" y="229"/>
                    <a:pt x="128"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2" name="Freeform 256"/>
            <p:cNvSpPr>
              <a:spLocks/>
            </p:cNvSpPr>
            <p:nvPr userDrawn="1"/>
          </p:nvSpPr>
          <p:spPr bwMode="auto">
            <a:xfrm>
              <a:off x="-4972" y="5516"/>
              <a:ext cx="536" cy="645"/>
            </a:xfrm>
            <a:custGeom>
              <a:avLst/>
              <a:gdLst>
                <a:gd name="T0" fmla="*/ 108 w 227"/>
                <a:gd name="T1" fmla="*/ 8 h 273"/>
                <a:gd name="T2" fmla="*/ 108 w 227"/>
                <a:gd name="T3" fmla="*/ 68 h 273"/>
                <a:gd name="T4" fmla="*/ 154 w 227"/>
                <a:gd name="T5" fmla="*/ 13 h 273"/>
                <a:gd name="T6" fmla="*/ 193 w 227"/>
                <a:gd name="T7" fmla="*/ 0 h 273"/>
                <a:gd name="T8" fmla="*/ 218 w 227"/>
                <a:gd name="T9" fmla="*/ 10 h 273"/>
                <a:gd name="T10" fmla="*/ 227 w 227"/>
                <a:gd name="T11" fmla="*/ 37 h 273"/>
                <a:gd name="T12" fmla="*/ 218 w 227"/>
                <a:gd name="T13" fmla="*/ 67 h 273"/>
                <a:gd name="T14" fmla="*/ 196 w 227"/>
                <a:gd name="T15" fmla="*/ 77 h 273"/>
                <a:gd name="T16" fmla="*/ 170 w 227"/>
                <a:gd name="T17" fmla="*/ 68 h 273"/>
                <a:gd name="T18" fmla="*/ 157 w 227"/>
                <a:gd name="T19" fmla="*/ 57 h 273"/>
                <a:gd name="T20" fmla="*/ 150 w 227"/>
                <a:gd name="T21" fmla="*/ 55 h 273"/>
                <a:gd name="T22" fmla="*/ 135 w 227"/>
                <a:gd name="T23" fmla="*/ 62 h 273"/>
                <a:gd name="T24" fmla="*/ 117 w 227"/>
                <a:gd name="T25" fmla="*/ 89 h 273"/>
                <a:gd name="T26" fmla="*/ 108 w 227"/>
                <a:gd name="T27" fmla="*/ 150 h 273"/>
                <a:gd name="T28" fmla="*/ 108 w 227"/>
                <a:gd name="T29" fmla="*/ 211 h 273"/>
                <a:gd name="T30" fmla="*/ 108 w 227"/>
                <a:gd name="T31" fmla="*/ 227 h 273"/>
                <a:gd name="T32" fmla="*/ 110 w 227"/>
                <a:gd name="T33" fmla="*/ 247 h 273"/>
                <a:gd name="T34" fmla="*/ 120 w 227"/>
                <a:gd name="T35" fmla="*/ 259 h 273"/>
                <a:gd name="T36" fmla="*/ 143 w 227"/>
                <a:gd name="T37" fmla="*/ 263 h 273"/>
                <a:gd name="T38" fmla="*/ 143 w 227"/>
                <a:gd name="T39" fmla="*/ 273 h 273"/>
                <a:gd name="T40" fmla="*/ 0 w 227"/>
                <a:gd name="T41" fmla="*/ 273 h 273"/>
                <a:gd name="T42" fmla="*/ 0 w 227"/>
                <a:gd name="T43" fmla="*/ 263 h 273"/>
                <a:gd name="T44" fmla="*/ 23 w 227"/>
                <a:gd name="T45" fmla="*/ 253 h 273"/>
                <a:gd name="T46" fmla="*/ 29 w 227"/>
                <a:gd name="T47" fmla="*/ 211 h 273"/>
                <a:gd name="T48" fmla="*/ 29 w 227"/>
                <a:gd name="T49" fmla="*/ 64 h 273"/>
                <a:gd name="T50" fmla="*/ 27 w 227"/>
                <a:gd name="T51" fmla="*/ 35 h 273"/>
                <a:gd name="T52" fmla="*/ 19 w 227"/>
                <a:gd name="T53" fmla="*/ 24 h 273"/>
                <a:gd name="T54" fmla="*/ 0 w 227"/>
                <a:gd name="T55" fmla="*/ 18 h 273"/>
                <a:gd name="T56" fmla="*/ 0 w 227"/>
                <a:gd name="T57" fmla="*/ 8 h 273"/>
                <a:gd name="T58" fmla="*/ 108 w 227"/>
                <a:gd name="T59"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7" h="273">
                  <a:moveTo>
                    <a:pt x="108" y="8"/>
                  </a:moveTo>
                  <a:cubicBezTo>
                    <a:pt x="108" y="68"/>
                    <a:pt x="108" y="68"/>
                    <a:pt x="108" y="68"/>
                  </a:cubicBezTo>
                  <a:cubicBezTo>
                    <a:pt x="126" y="41"/>
                    <a:pt x="141" y="22"/>
                    <a:pt x="154" y="13"/>
                  </a:cubicBezTo>
                  <a:cubicBezTo>
                    <a:pt x="167" y="4"/>
                    <a:pt x="180" y="0"/>
                    <a:pt x="193" y="0"/>
                  </a:cubicBezTo>
                  <a:cubicBezTo>
                    <a:pt x="203" y="0"/>
                    <a:pt x="212" y="3"/>
                    <a:pt x="218" y="10"/>
                  </a:cubicBezTo>
                  <a:cubicBezTo>
                    <a:pt x="224" y="16"/>
                    <a:pt x="227" y="26"/>
                    <a:pt x="227" y="37"/>
                  </a:cubicBezTo>
                  <a:cubicBezTo>
                    <a:pt x="227" y="50"/>
                    <a:pt x="224" y="60"/>
                    <a:pt x="218" y="67"/>
                  </a:cubicBezTo>
                  <a:cubicBezTo>
                    <a:pt x="212" y="74"/>
                    <a:pt x="205" y="77"/>
                    <a:pt x="196" y="77"/>
                  </a:cubicBezTo>
                  <a:cubicBezTo>
                    <a:pt x="186" y="77"/>
                    <a:pt x="177" y="74"/>
                    <a:pt x="170" y="68"/>
                  </a:cubicBezTo>
                  <a:cubicBezTo>
                    <a:pt x="162" y="61"/>
                    <a:pt x="158" y="58"/>
                    <a:pt x="157" y="57"/>
                  </a:cubicBezTo>
                  <a:cubicBezTo>
                    <a:pt x="155" y="56"/>
                    <a:pt x="153" y="55"/>
                    <a:pt x="150" y="55"/>
                  </a:cubicBezTo>
                  <a:cubicBezTo>
                    <a:pt x="145" y="55"/>
                    <a:pt x="140" y="57"/>
                    <a:pt x="135" y="62"/>
                  </a:cubicBezTo>
                  <a:cubicBezTo>
                    <a:pt x="127" y="68"/>
                    <a:pt x="121" y="77"/>
                    <a:pt x="117" y="89"/>
                  </a:cubicBezTo>
                  <a:cubicBezTo>
                    <a:pt x="111" y="107"/>
                    <a:pt x="108" y="128"/>
                    <a:pt x="108" y="150"/>
                  </a:cubicBezTo>
                  <a:cubicBezTo>
                    <a:pt x="108" y="211"/>
                    <a:pt x="108" y="211"/>
                    <a:pt x="108" y="211"/>
                  </a:cubicBezTo>
                  <a:cubicBezTo>
                    <a:pt x="108" y="227"/>
                    <a:pt x="108" y="227"/>
                    <a:pt x="108" y="227"/>
                  </a:cubicBezTo>
                  <a:cubicBezTo>
                    <a:pt x="108" y="237"/>
                    <a:pt x="109" y="244"/>
                    <a:pt x="110" y="247"/>
                  </a:cubicBezTo>
                  <a:cubicBezTo>
                    <a:pt x="113" y="252"/>
                    <a:pt x="116" y="256"/>
                    <a:pt x="120" y="259"/>
                  </a:cubicBezTo>
                  <a:cubicBezTo>
                    <a:pt x="125" y="261"/>
                    <a:pt x="132" y="262"/>
                    <a:pt x="143" y="263"/>
                  </a:cubicBezTo>
                  <a:cubicBezTo>
                    <a:pt x="143" y="273"/>
                    <a:pt x="143" y="273"/>
                    <a:pt x="143" y="273"/>
                  </a:cubicBezTo>
                  <a:cubicBezTo>
                    <a:pt x="0" y="273"/>
                    <a:pt x="0" y="273"/>
                    <a:pt x="0" y="273"/>
                  </a:cubicBezTo>
                  <a:cubicBezTo>
                    <a:pt x="0" y="263"/>
                    <a:pt x="0" y="263"/>
                    <a:pt x="0" y="263"/>
                  </a:cubicBezTo>
                  <a:cubicBezTo>
                    <a:pt x="11" y="262"/>
                    <a:pt x="19" y="259"/>
                    <a:pt x="23" y="253"/>
                  </a:cubicBezTo>
                  <a:cubicBezTo>
                    <a:pt x="27" y="248"/>
                    <a:pt x="29" y="234"/>
                    <a:pt x="29" y="211"/>
                  </a:cubicBezTo>
                  <a:cubicBezTo>
                    <a:pt x="29" y="64"/>
                    <a:pt x="29" y="64"/>
                    <a:pt x="29" y="64"/>
                  </a:cubicBezTo>
                  <a:cubicBezTo>
                    <a:pt x="29" y="49"/>
                    <a:pt x="28" y="39"/>
                    <a:pt x="27" y="35"/>
                  </a:cubicBezTo>
                  <a:cubicBezTo>
                    <a:pt x="25" y="30"/>
                    <a:pt x="22" y="26"/>
                    <a:pt x="19" y="24"/>
                  </a:cubicBezTo>
                  <a:cubicBezTo>
                    <a:pt x="15" y="21"/>
                    <a:pt x="9" y="19"/>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3" name="Freeform 257"/>
            <p:cNvSpPr>
              <a:spLocks/>
            </p:cNvSpPr>
            <p:nvPr userDrawn="1"/>
          </p:nvSpPr>
          <p:spPr bwMode="auto">
            <a:xfrm>
              <a:off x="-4419" y="5306"/>
              <a:ext cx="418" cy="865"/>
            </a:xfrm>
            <a:custGeom>
              <a:avLst/>
              <a:gdLst>
                <a:gd name="T0" fmla="*/ 114 w 177"/>
                <a:gd name="T1" fmla="*/ 0 h 366"/>
                <a:gd name="T2" fmla="*/ 114 w 177"/>
                <a:gd name="T3" fmla="*/ 97 h 366"/>
                <a:gd name="T4" fmla="*/ 177 w 177"/>
                <a:gd name="T5" fmla="*/ 97 h 366"/>
                <a:gd name="T6" fmla="*/ 177 w 177"/>
                <a:gd name="T7" fmla="*/ 125 h 366"/>
                <a:gd name="T8" fmla="*/ 114 w 177"/>
                <a:gd name="T9" fmla="*/ 125 h 366"/>
                <a:gd name="T10" fmla="*/ 114 w 177"/>
                <a:gd name="T11" fmla="*/ 289 h 366"/>
                <a:gd name="T12" fmla="*/ 116 w 177"/>
                <a:gd name="T13" fmla="*/ 318 h 366"/>
                <a:gd name="T14" fmla="*/ 123 w 177"/>
                <a:gd name="T15" fmla="*/ 329 h 366"/>
                <a:gd name="T16" fmla="*/ 133 w 177"/>
                <a:gd name="T17" fmla="*/ 333 h 366"/>
                <a:gd name="T18" fmla="*/ 168 w 177"/>
                <a:gd name="T19" fmla="*/ 305 h 366"/>
                <a:gd name="T20" fmla="*/ 177 w 177"/>
                <a:gd name="T21" fmla="*/ 311 h 366"/>
                <a:gd name="T22" fmla="*/ 102 w 177"/>
                <a:gd name="T23" fmla="*/ 366 h 366"/>
                <a:gd name="T24" fmla="*/ 59 w 177"/>
                <a:gd name="T25" fmla="*/ 352 h 366"/>
                <a:gd name="T26" fmla="*/ 37 w 177"/>
                <a:gd name="T27" fmla="*/ 320 h 366"/>
                <a:gd name="T28" fmla="*/ 34 w 177"/>
                <a:gd name="T29" fmla="*/ 268 h 366"/>
                <a:gd name="T30" fmla="*/ 34 w 177"/>
                <a:gd name="T31" fmla="*/ 125 h 366"/>
                <a:gd name="T32" fmla="*/ 0 w 177"/>
                <a:gd name="T33" fmla="*/ 125 h 366"/>
                <a:gd name="T34" fmla="*/ 0 w 177"/>
                <a:gd name="T35" fmla="*/ 115 h 366"/>
                <a:gd name="T36" fmla="*/ 61 w 177"/>
                <a:gd name="T37" fmla="*/ 62 h 366"/>
                <a:gd name="T38" fmla="*/ 104 w 177"/>
                <a:gd name="T39" fmla="*/ 0 h 366"/>
                <a:gd name="T40" fmla="*/ 114 w 177"/>
                <a:gd name="T41"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 h="366">
                  <a:moveTo>
                    <a:pt x="114" y="0"/>
                  </a:moveTo>
                  <a:cubicBezTo>
                    <a:pt x="114" y="97"/>
                    <a:pt x="114" y="97"/>
                    <a:pt x="114" y="97"/>
                  </a:cubicBezTo>
                  <a:cubicBezTo>
                    <a:pt x="177" y="97"/>
                    <a:pt x="177" y="97"/>
                    <a:pt x="177" y="97"/>
                  </a:cubicBezTo>
                  <a:cubicBezTo>
                    <a:pt x="177" y="125"/>
                    <a:pt x="177" y="125"/>
                    <a:pt x="177" y="125"/>
                  </a:cubicBezTo>
                  <a:cubicBezTo>
                    <a:pt x="114" y="125"/>
                    <a:pt x="114" y="125"/>
                    <a:pt x="114" y="125"/>
                  </a:cubicBezTo>
                  <a:cubicBezTo>
                    <a:pt x="114" y="289"/>
                    <a:pt x="114" y="289"/>
                    <a:pt x="114" y="289"/>
                  </a:cubicBezTo>
                  <a:cubicBezTo>
                    <a:pt x="114" y="304"/>
                    <a:pt x="114" y="314"/>
                    <a:pt x="116" y="318"/>
                  </a:cubicBezTo>
                  <a:cubicBezTo>
                    <a:pt x="117" y="323"/>
                    <a:pt x="120" y="326"/>
                    <a:pt x="123" y="329"/>
                  </a:cubicBezTo>
                  <a:cubicBezTo>
                    <a:pt x="127" y="332"/>
                    <a:pt x="130" y="333"/>
                    <a:pt x="133" y="333"/>
                  </a:cubicBezTo>
                  <a:cubicBezTo>
                    <a:pt x="146" y="333"/>
                    <a:pt x="157" y="324"/>
                    <a:pt x="168" y="305"/>
                  </a:cubicBezTo>
                  <a:cubicBezTo>
                    <a:pt x="177" y="311"/>
                    <a:pt x="177" y="311"/>
                    <a:pt x="177" y="311"/>
                  </a:cubicBezTo>
                  <a:cubicBezTo>
                    <a:pt x="161" y="348"/>
                    <a:pt x="137" y="366"/>
                    <a:pt x="102" y="366"/>
                  </a:cubicBezTo>
                  <a:cubicBezTo>
                    <a:pt x="85" y="366"/>
                    <a:pt x="71" y="361"/>
                    <a:pt x="59" y="352"/>
                  </a:cubicBezTo>
                  <a:cubicBezTo>
                    <a:pt x="48" y="342"/>
                    <a:pt x="40" y="332"/>
                    <a:pt x="37" y="320"/>
                  </a:cubicBezTo>
                  <a:cubicBezTo>
                    <a:pt x="35" y="314"/>
                    <a:pt x="34" y="297"/>
                    <a:pt x="34" y="268"/>
                  </a:cubicBezTo>
                  <a:cubicBezTo>
                    <a:pt x="34" y="125"/>
                    <a:pt x="34" y="125"/>
                    <a:pt x="34" y="125"/>
                  </a:cubicBezTo>
                  <a:cubicBezTo>
                    <a:pt x="0" y="125"/>
                    <a:pt x="0" y="125"/>
                    <a:pt x="0" y="125"/>
                  </a:cubicBezTo>
                  <a:cubicBezTo>
                    <a:pt x="0" y="115"/>
                    <a:pt x="0" y="115"/>
                    <a:pt x="0" y="115"/>
                  </a:cubicBezTo>
                  <a:cubicBezTo>
                    <a:pt x="24" y="98"/>
                    <a:pt x="44" y="81"/>
                    <a:pt x="61" y="62"/>
                  </a:cubicBezTo>
                  <a:cubicBezTo>
                    <a:pt x="77" y="44"/>
                    <a:pt x="92" y="23"/>
                    <a:pt x="104" y="0"/>
                  </a:cubicBezTo>
                  <a:lnTo>
                    <a:pt x="1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 name="Freeform 258"/>
            <p:cNvSpPr>
              <a:spLocks/>
            </p:cNvSpPr>
            <p:nvPr userDrawn="1"/>
          </p:nvSpPr>
          <p:spPr bwMode="auto">
            <a:xfrm>
              <a:off x="-3968" y="5516"/>
              <a:ext cx="1056" cy="645"/>
            </a:xfrm>
            <a:custGeom>
              <a:avLst/>
              <a:gdLst>
                <a:gd name="T0" fmla="*/ 108 w 447"/>
                <a:gd name="T1" fmla="*/ 8 h 273"/>
                <a:gd name="T2" fmla="*/ 108 w 447"/>
                <a:gd name="T3" fmla="*/ 43 h 273"/>
                <a:gd name="T4" fmla="*/ 148 w 447"/>
                <a:gd name="T5" fmla="*/ 10 h 273"/>
                <a:gd name="T6" fmla="*/ 189 w 447"/>
                <a:gd name="T7" fmla="*/ 0 h 273"/>
                <a:gd name="T8" fmla="*/ 232 w 447"/>
                <a:gd name="T9" fmla="*/ 12 h 273"/>
                <a:gd name="T10" fmla="*/ 258 w 447"/>
                <a:gd name="T11" fmla="*/ 48 h 273"/>
                <a:gd name="T12" fmla="*/ 302 w 447"/>
                <a:gd name="T13" fmla="*/ 11 h 273"/>
                <a:gd name="T14" fmla="*/ 345 w 447"/>
                <a:gd name="T15" fmla="*/ 0 h 273"/>
                <a:gd name="T16" fmla="*/ 389 w 447"/>
                <a:gd name="T17" fmla="*/ 13 h 273"/>
                <a:gd name="T18" fmla="*/ 412 w 447"/>
                <a:gd name="T19" fmla="*/ 45 h 273"/>
                <a:gd name="T20" fmla="*/ 418 w 447"/>
                <a:gd name="T21" fmla="*/ 107 h 273"/>
                <a:gd name="T22" fmla="*/ 418 w 447"/>
                <a:gd name="T23" fmla="*/ 215 h 273"/>
                <a:gd name="T24" fmla="*/ 424 w 447"/>
                <a:gd name="T25" fmla="*/ 253 h 273"/>
                <a:gd name="T26" fmla="*/ 447 w 447"/>
                <a:gd name="T27" fmla="*/ 263 h 273"/>
                <a:gd name="T28" fmla="*/ 447 w 447"/>
                <a:gd name="T29" fmla="*/ 273 h 273"/>
                <a:gd name="T30" fmla="*/ 310 w 447"/>
                <a:gd name="T31" fmla="*/ 273 h 273"/>
                <a:gd name="T32" fmla="*/ 310 w 447"/>
                <a:gd name="T33" fmla="*/ 263 h 273"/>
                <a:gd name="T34" fmla="*/ 334 w 447"/>
                <a:gd name="T35" fmla="*/ 250 h 273"/>
                <a:gd name="T36" fmla="*/ 339 w 447"/>
                <a:gd name="T37" fmla="*/ 215 h 273"/>
                <a:gd name="T38" fmla="*/ 339 w 447"/>
                <a:gd name="T39" fmla="*/ 101 h 273"/>
                <a:gd name="T40" fmla="*/ 336 w 447"/>
                <a:gd name="T41" fmla="*/ 56 h 273"/>
                <a:gd name="T42" fmla="*/ 327 w 447"/>
                <a:gd name="T43" fmla="*/ 42 h 273"/>
                <a:gd name="T44" fmla="*/ 313 w 447"/>
                <a:gd name="T45" fmla="*/ 37 h 273"/>
                <a:gd name="T46" fmla="*/ 288 w 447"/>
                <a:gd name="T47" fmla="*/ 46 h 273"/>
                <a:gd name="T48" fmla="*/ 263 w 447"/>
                <a:gd name="T49" fmla="*/ 73 h 273"/>
                <a:gd name="T50" fmla="*/ 263 w 447"/>
                <a:gd name="T51" fmla="*/ 215 h 273"/>
                <a:gd name="T52" fmla="*/ 268 w 447"/>
                <a:gd name="T53" fmla="*/ 251 h 273"/>
                <a:gd name="T54" fmla="*/ 293 w 447"/>
                <a:gd name="T55" fmla="*/ 263 h 273"/>
                <a:gd name="T56" fmla="*/ 293 w 447"/>
                <a:gd name="T57" fmla="*/ 273 h 273"/>
                <a:gd name="T58" fmla="*/ 155 w 447"/>
                <a:gd name="T59" fmla="*/ 273 h 273"/>
                <a:gd name="T60" fmla="*/ 155 w 447"/>
                <a:gd name="T61" fmla="*/ 263 h 273"/>
                <a:gd name="T62" fmla="*/ 173 w 447"/>
                <a:gd name="T63" fmla="*/ 257 h 273"/>
                <a:gd name="T64" fmla="*/ 181 w 447"/>
                <a:gd name="T65" fmla="*/ 246 h 273"/>
                <a:gd name="T66" fmla="*/ 183 w 447"/>
                <a:gd name="T67" fmla="*/ 215 h 273"/>
                <a:gd name="T68" fmla="*/ 183 w 447"/>
                <a:gd name="T69" fmla="*/ 101 h 273"/>
                <a:gd name="T70" fmla="*/ 181 w 447"/>
                <a:gd name="T71" fmla="*/ 56 h 273"/>
                <a:gd name="T72" fmla="*/ 171 w 447"/>
                <a:gd name="T73" fmla="*/ 42 h 273"/>
                <a:gd name="T74" fmla="*/ 157 w 447"/>
                <a:gd name="T75" fmla="*/ 37 h 273"/>
                <a:gd name="T76" fmla="*/ 136 w 447"/>
                <a:gd name="T77" fmla="*/ 43 h 273"/>
                <a:gd name="T78" fmla="*/ 108 w 447"/>
                <a:gd name="T79" fmla="*/ 73 h 273"/>
                <a:gd name="T80" fmla="*/ 108 w 447"/>
                <a:gd name="T81" fmla="*/ 215 h 273"/>
                <a:gd name="T82" fmla="*/ 113 w 447"/>
                <a:gd name="T83" fmla="*/ 252 h 273"/>
                <a:gd name="T84" fmla="*/ 136 w 447"/>
                <a:gd name="T85" fmla="*/ 263 h 273"/>
                <a:gd name="T86" fmla="*/ 136 w 447"/>
                <a:gd name="T87" fmla="*/ 273 h 273"/>
                <a:gd name="T88" fmla="*/ 0 w 447"/>
                <a:gd name="T89" fmla="*/ 273 h 273"/>
                <a:gd name="T90" fmla="*/ 0 w 447"/>
                <a:gd name="T91" fmla="*/ 263 h 273"/>
                <a:gd name="T92" fmla="*/ 23 w 447"/>
                <a:gd name="T93" fmla="*/ 252 h 273"/>
                <a:gd name="T94" fmla="*/ 28 w 447"/>
                <a:gd name="T95" fmla="*/ 215 h 273"/>
                <a:gd name="T96" fmla="*/ 28 w 447"/>
                <a:gd name="T97" fmla="*/ 66 h 273"/>
                <a:gd name="T98" fmla="*/ 23 w 447"/>
                <a:gd name="T99" fmla="*/ 28 h 273"/>
                <a:gd name="T100" fmla="*/ 0 w 447"/>
                <a:gd name="T101" fmla="*/ 18 h 273"/>
                <a:gd name="T102" fmla="*/ 0 w 447"/>
                <a:gd name="T103" fmla="*/ 8 h 273"/>
                <a:gd name="T104" fmla="*/ 108 w 447"/>
                <a:gd name="T10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7" h="273">
                  <a:moveTo>
                    <a:pt x="108" y="8"/>
                  </a:moveTo>
                  <a:cubicBezTo>
                    <a:pt x="108" y="43"/>
                    <a:pt x="108" y="43"/>
                    <a:pt x="108" y="43"/>
                  </a:cubicBezTo>
                  <a:cubicBezTo>
                    <a:pt x="122" y="27"/>
                    <a:pt x="136" y="16"/>
                    <a:pt x="148" y="10"/>
                  </a:cubicBezTo>
                  <a:cubicBezTo>
                    <a:pt x="160" y="3"/>
                    <a:pt x="174" y="0"/>
                    <a:pt x="189" y="0"/>
                  </a:cubicBezTo>
                  <a:cubicBezTo>
                    <a:pt x="206" y="0"/>
                    <a:pt x="220" y="4"/>
                    <a:pt x="232" y="12"/>
                  </a:cubicBezTo>
                  <a:cubicBezTo>
                    <a:pt x="243" y="20"/>
                    <a:pt x="252" y="32"/>
                    <a:pt x="258" y="48"/>
                  </a:cubicBezTo>
                  <a:cubicBezTo>
                    <a:pt x="273" y="31"/>
                    <a:pt x="288" y="19"/>
                    <a:pt x="302" y="11"/>
                  </a:cubicBezTo>
                  <a:cubicBezTo>
                    <a:pt x="316" y="4"/>
                    <a:pt x="330" y="0"/>
                    <a:pt x="345" y="0"/>
                  </a:cubicBezTo>
                  <a:cubicBezTo>
                    <a:pt x="364" y="0"/>
                    <a:pt x="378" y="4"/>
                    <a:pt x="389" y="13"/>
                  </a:cubicBezTo>
                  <a:cubicBezTo>
                    <a:pt x="400" y="21"/>
                    <a:pt x="408" y="32"/>
                    <a:pt x="412" y="45"/>
                  </a:cubicBezTo>
                  <a:cubicBezTo>
                    <a:pt x="416" y="58"/>
                    <a:pt x="418" y="78"/>
                    <a:pt x="418" y="107"/>
                  </a:cubicBezTo>
                  <a:cubicBezTo>
                    <a:pt x="418" y="215"/>
                    <a:pt x="418" y="215"/>
                    <a:pt x="418" y="215"/>
                  </a:cubicBezTo>
                  <a:cubicBezTo>
                    <a:pt x="418" y="236"/>
                    <a:pt x="420" y="248"/>
                    <a:pt x="424" y="253"/>
                  </a:cubicBezTo>
                  <a:cubicBezTo>
                    <a:pt x="427" y="258"/>
                    <a:pt x="435" y="261"/>
                    <a:pt x="447" y="263"/>
                  </a:cubicBezTo>
                  <a:cubicBezTo>
                    <a:pt x="447" y="273"/>
                    <a:pt x="447" y="273"/>
                    <a:pt x="447" y="273"/>
                  </a:cubicBezTo>
                  <a:cubicBezTo>
                    <a:pt x="310" y="273"/>
                    <a:pt x="310" y="273"/>
                    <a:pt x="310" y="273"/>
                  </a:cubicBezTo>
                  <a:cubicBezTo>
                    <a:pt x="310" y="263"/>
                    <a:pt x="310" y="263"/>
                    <a:pt x="310" y="263"/>
                  </a:cubicBezTo>
                  <a:cubicBezTo>
                    <a:pt x="321" y="262"/>
                    <a:pt x="329" y="258"/>
                    <a:pt x="334" y="250"/>
                  </a:cubicBezTo>
                  <a:cubicBezTo>
                    <a:pt x="337" y="245"/>
                    <a:pt x="339" y="234"/>
                    <a:pt x="339" y="215"/>
                  </a:cubicBezTo>
                  <a:cubicBezTo>
                    <a:pt x="339" y="101"/>
                    <a:pt x="339" y="101"/>
                    <a:pt x="339" y="101"/>
                  </a:cubicBezTo>
                  <a:cubicBezTo>
                    <a:pt x="339" y="78"/>
                    <a:pt x="338" y="63"/>
                    <a:pt x="336" y="56"/>
                  </a:cubicBezTo>
                  <a:cubicBezTo>
                    <a:pt x="334" y="50"/>
                    <a:pt x="331" y="45"/>
                    <a:pt x="327" y="42"/>
                  </a:cubicBezTo>
                  <a:cubicBezTo>
                    <a:pt x="323" y="39"/>
                    <a:pt x="318" y="37"/>
                    <a:pt x="313" y="37"/>
                  </a:cubicBezTo>
                  <a:cubicBezTo>
                    <a:pt x="305" y="37"/>
                    <a:pt x="296" y="40"/>
                    <a:pt x="288" y="46"/>
                  </a:cubicBezTo>
                  <a:cubicBezTo>
                    <a:pt x="280" y="52"/>
                    <a:pt x="271" y="61"/>
                    <a:pt x="263" y="73"/>
                  </a:cubicBezTo>
                  <a:cubicBezTo>
                    <a:pt x="263" y="215"/>
                    <a:pt x="263" y="215"/>
                    <a:pt x="263" y="215"/>
                  </a:cubicBezTo>
                  <a:cubicBezTo>
                    <a:pt x="263" y="234"/>
                    <a:pt x="264" y="246"/>
                    <a:pt x="268" y="251"/>
                  </a:cubicBezTo>
                  <a:cubicBezTo>
                    <a:pt x="272" y="258"/>
                    <a:pt x="280" y="262"/>
                    <a:pt x="293" y="263"/>
                  </a:cubicBezTo>
                  <a:cubicBezTo>
                    <a:pt x="293" y="273"/>
                    <a:pt x="293" y="273"/>
                    <a:pt x="293" y="273"/>
                  </a:cubicBezTo>
                  <a:cubicBezTo>
                    <a:pt x="155" y="273"/>
                    <a:pt x="155" y="273"/>
                    <a:pt x="155" y="273"/>
                  </a:cubicBezTo>
                  <a:cubicBezTo>
                    <a:pt x="155" y="263"/>
                    <a:pt x="155" y="263"/>
                    <a:pt x="155" y="263"/>
                  </a:cubicBezTo>
                  <a:cubicBezTo>
                    <a:pt x="163" y="263"/>
                    <a:pt x="168" y="261"/>
                    <a:pt x="173" y="257"/>
                  </a:cubicBezTo>
                  <a:cubicBezTo>
                    <a:pt x="177" y="254"/>
                    <a:pt x="180" y="250"/>
                    <a:pt x="181" y="246"/>
                  </a:cubicBezTo>
                  <a:cubicBezTo>
                    <a:pt x="183" y="241"/>
                    <a:pt x="183" y="231"/>
                    <a:pt x="183" y="215"/>
                  </a:cubicBezTo>
                  <a:cubicBezTo>
                    <a:pt x="183" y="101"/>
                    <a:pt x="183" y="101"/>
                    <a:pt x="183" y="101"/>
                  </a:cubicBezTo>
                  <a:cubicBezTo>
                    <a:pt x="183" y="77"/>
                    <a:pt x="182" y="62"/>
                    <a:pt x="181" y="56"/>
                  </a:cubicBezTo>
                  <a:cubicBezTo>
                    <a:pt x="179" y="50"/>
                    <a:pt x="175" y="45"/>
                    <a:pt x="171" y="42"/>
                  </a:cubicBezTo>
                  <a:cubicBezTo>
                    <a:pt x="167" y="39"/>
                    <a:pt x="162" y="37"/>
                    <a:pt x="157" y="37"/>
                  </a:cubicBezTo>
                  <a:cubicBezTo>
                    <a:pt x="149" y="37"/>
                    <a:pt x="142" y="39"/>
                    <a:pt x="136" y="43"/>
                  </a:cubicBezTo>
                  <a:cubicBezTo>
                    <a:pt x="127" y="49"/>
                    <a:pt x="118" y="59"/>
                    <a:pt x="108" y="73"/>
                  </a:cubicBezTo>
                  <a:cubicBezTo>
                    <a:pt x="108" y="215"/>
                    <a:pt x="108" y="215"/>
                    <a:pt x="108" y="215"/>
                  </a:cubicBezTo>
                  <a:cubicBezTo>
                    <a:pt x="108" y="234"/>
                    <a:pt x="109" y="246"/>
                    <a:pt x="113" y="252"/>
                  </a:cubicBezTo>
                  <a:cubicBezTo>
                    <a:pt x="117" y="258"/>
                    <a:pt x="125" y="262"/>
                    <a:pt x="136" y="263"/>
                  </a:cubicBezTo>
                  <a:cubicBezTo>
                    <a:pt x="136" y="273"/>
                    <a:pt x="136" y="273"/>
                    <a:pt x="136" y="273"/>
                  </a:cubicBezTo>
                  <a:cubicBezTo>
                    <a:pt x="0" y="273"/>
                    <a:pt x="0" y="273"/>
                    <a:pt x="0" y="273"/>
                  </a:cubicBezTo>
                  <a:cubicBezTo>
                    <a:pt x="0" y="263"/>
                    <a:pt x="0" y="263"/>
                    <a:pt x="0" y="263"/>
                  </a:cubicBezTo>
                  <a:cubicBezTo>
                    <a:pt x="11" y="262"/>
                    <a:pt x="19" y="258"/>
                    <a:pt x="23" y="252"/>
                  </a:cubicBezTo>
                  <a:cubicBezTo>
                    <a:pt x="27" y="248"/>
                    <a:pt x="28" y="236"/>
                    <a:pt x="28" y="215"/>
                  </a:cubicBezTo>
                  <a:cubicBezTo>
                    <a:pt x="28" y="66"/>
                    <a:pt x="28" y="66"/>
                    <a:pt x="28" y="66"/>
                  </a:cubicBezTo>
                  <a:cubicBezTo>
                    <a:pt x="28" y="46"/>
                    <a:pt x="26" y="33"/>
                    <a:pt x="23" y="28"/>
                  </a:cubicBezTo>
                  <a:cubicBezTo>
                    <a:pt x="19" y="23"/>
                    <a:pt x="11"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 name="Freeform 259"/>
            <p:cNvSpPr>
              <a:spLocks noEditPoints="1"/>
            </p:cNvSpPr>
            <p:nvPr userDrawn="1"/>
          </p:nvSpPr>
          <p:spPr bwMode="auto">
            <a:xfrm>
              <a:off x="-2864" y="5516"/>
              <a:ext cx="524" cy="664"/>
            </a:xfrm>
            <a:custGeom>
              <a:avLst/>
              <a:gdLst>
                <a:gd name="T0" fmla="*/ 222 w 222"/>
                <a:gd name="T1" fmla="*/ 131 h 281"/>
                <a:gd name="T2" fmla="*/ 76 w 222"/>
                <a:gd name="T3" fmla="*/ 131 h 281"/>
                <a:gd name="T4" fmla="*/ 104 w 222"/>
                <a:gd name="T5" fmla="*/ 214 h 281"/>
                <a:gd name="T6" fmla="*/ 151 w 222"/>
                <a:gd name="T7" fmla="*/ 238 h 281"/>
                <a:gd name="T8" fmla="*/ 182 w 222"/>
                <a:gd name="T9" fmla="*/ 229 h 281"/>
                <a:gd name="T10" fmla="*/ 212 w 222"/>
                <a:gd name="T11" fmla="*/ 194 h 281"/>
                <a:gd name="T12" fmla="*/ 222 w 222"/>
                <a:gd name="T13" fmla="*/ 201 h 281"/>
                <a:gd name="T14" fmla="*/ 174 w 222"/>
                <a:gd name="T15" fmla="*/ 263 h 281"/>
                <a:gd name="T16" fmla="*/ 114 w 222"/>
                <a:gd name="T17" fmla="*/ 281 h 281"/>
                <a:gd name="T18" fmla="*/ 24 w 222"/>
                <a:gd name="T19" fmla="*/ 236 h 281"/>
                <a:gd name="T20" fmla="*/ 0 w 222"/>
                <a:gd name="T21" fmla="*/ 145 h 281"/>
                <a:gd name="T22" fmla="*/ 36 w 222"/>
                <a:gd name="T23" fmla="*/ 39 h 281"/>
                <a:gd name="T24" fmla="*/ 120 w 222"/>
                <a:gd name="T25" fmla="*/ 0 h 281"/>
                <a:gd name="T26" fmla="*/ 190 w 222"/>
                <a:gd name="T27" fmla="*/ 33 h 281"/>
                <a:gd name="T28" fmla="*/ 222 w 222"/>
                <a:gd name="T29" fmla="*/ 131 h 281"/>
                <a:gd name="T30" fmla="*/ 152 w 222"/>
                <a:gd name="T31" fmla="*/ 112 h 281"/>
                <a:gd name="T32" fmla="*/ 147 w 222"/>
                <a:gd name="T33" fmla="*/ 49 h 281"/>
                <a:gd name="T34" fmla="*/ 132 w 222"/>
                <a:gd name="T35" fmla="*/ 24 h 281"/>
                <a:gd name="T36" fmla="*/ 116 w 222"/>
                <a:gd name="T37" fmla="*/ 18 h 281"/>
                <a:gd name="T38" fmla="*/ 92 w 222"/>
                <a:gd name="T39" fmla="*/ 33 h 281"/>
                <a:gd name="T40" fmla="*/ 75 w 222"/>
                <a:gd name="T41" fmla="*/ 102 h 281"/>
                <a:gd name="T42" fmla="*/ 75 w 222"/>
                <a:gd name="T43" fmla="*/ 112 h 281"/>
                <a:gd name="T44" fmla="*/ 152 w 222"/>
                <a:gd name="T45" fmla="*/ 11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2" h="281">
                  <a:moveTo>
                    <a:pt x="222" y="131"/>
                  </a:moveTo>
                  <a:cubicBezTo>
                    <a:pt x="76" y="131"/>
                    <a:pt x="76" y="131"/>
                    <a:pt x="76" y="131"/>
                  </a:cubicBezTo>
                  <a:cubicBezTo>
                    <a:pt x="78" y="166"/>
                    <a:pt x="87" y="194"/>
                    <a:pt x="104" y="214"/>
                  </a:cubicBezTo>
                  <a:cubicBezTo>
                    <a:pt x="117" y="230"/>
                    <a:pt x="133" y="238"/>
                    <a:pt x="151" y="238"/>
                  </a:cubicBezTo>
                  <a:cubicBezTo>
                    <a:pt x="163" y="238"/>
                    <a:pt x="173" y="235"/>
                    <a:pt x="182" y="229"/>
                  </a:cubicBezTo>
                  <a:cubicBezTo>
                    <a:pt x="192" y="222"/>
                    <a:pt x="202" y="211"/>
                    <a:pt x="212" y="194"/>
                  </a:cubicBezTo>
                  <a:cubicBezTo>
                    <a:pt x="222" y="201"/>
                    <a:pt x="222" y="201"/>
                    <a:pt x="222" y="201"/>
                  </a:cubicBezTo>
                  <a:cubicBezTo>
                    <a:pt x="207" y="230"/>
                    <a:pt x="191" y="251"/>
                    <a:pt x="174" y="263"/>
                  </a:cubicBezTo>
                  <a:cubicBezTo>
                    <a:pt x="157" y="275"/>
                    <a:pt x="137" y="281"/>
                    <a:pt x="114" y="281"/>
                  </a:cubicBezTo>
                  <a:cubicBezTo>
                    <a:pt x="74" y="281"/>
                    <a:pt x="45" y="266"/>
                    <a:pt x="24" y="236"/>
                  </a:cubicBezTo>
                  <a:cubicBezTo>
                    <a:pt x="8" y="211"/>
                    <a:pt x="0" y="181"/>
                    <a:pt x="0" y="145"/>
                  </a:cubicBezTo>
                  <a:cubicBezTo>
                    <a:pt x="0" y="101"/>
                    <a:pt x="12" y="65"/>
                    <a:pt x="36" y="39"/>
                  </a:cubicBezTo>
                  <a:cubicBezTo>
                    <a:pt x="60" y="13"/>
                    <a:pt x="88" y="0"/>
                    <a:pt x="120" y="0"/>
                  </a:cubicBezTo>
                  <a:cubicBezTo>
                    <a:pt x="147" y="0"/>
                    <a:pt x="170" y="11"/>
                    <a:pt x="190" y="33"/>
                  </a:cubicBezTo>
                  <a:cubicBezTo>
                    <a:pt x="210" y="55"/>
                    <a:pt x="220" y="88"/>
                    <a:pt x="222" y="131"/>
                  </a:cubicBezTo>
                  <a:close/>
                  <a:moveTo>
                    <a:pt x="152" y="112"/>
                  </a:moveTo>
                  <a:cubicBezTo>
                    <a:pt x="152" y="82"/>
                    <a:pt x="150" y="61"/>
                    <a:pt x="147" y="49"/>
                  </a:cubicBezTo>
                  <a:cubicBezTo>
                    <a:pt x="144" y="38"/>
                    <a:pt x="139" y="29"/>
                    <a:pt x="132" y="24"/>
                  </a:cubicBezTo>
                  <a:cubicBezTo>
                    <a:pt x="128" y="20"/>
                    <a:pt x="122" y="18"/>
                    <a:pt x="116" y="18"/>
                  </a:cubicBezTo>
                  <a:cubicBezTo>
                    <a:pt x="106" y="18"/>
                    <a:pt x="98" y="23"/>
                    <a:pt x="92" y="33"/>
                  </a:cubicBezTo>
                  <a:cubicBezTo>
                    <a:pt x="80" y="50"/>
                    <a:pt x="75" y="73"/>
                    <a:pt x="75" y="102"/>
                  </a:cubicBezTo>
                  <a:cubicBezTo>
                    <a:pt x="75" y="112"/>
                    <a:pt x="75" y="112"/>
                    <a:pt x="75" y="112"/>
                  </a:cubicBezTo>
                  <a:lnTo>
                    <a:pt x="152"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6" name="Freeform 260"/>
            <p:cNvSpPr>
              <a:spLocks/>
            </p:cNvSpPr>
            <p:nvPr userDrawn="1"/>
          </p:nvSpPr>
          <p:spPr bwMode="auto">
            <a:xfrm>
              <a:off x="-2302" y="5516"/>
              <a:ext cx="676" cy="645"/>
            </a:xfrm>
            <a:custGeom>
              <a:avLst/>
              <a:gdLst>
                <a:gd name="T0" fmla="*/ 108 w 286"/>
                <a:gd name="T1" fmla="*/ 8 h 273"/>
                <a:gd name="T2" fmla="*/ 108 w 286"/>
                <a:gd name="T3" fmla="*/ 42 h 273"/>
                <a:gd name="T4" fmla="*/ 147 w 286"/>
                <a:gd name="T5" fmla="*/ 10 h 273"/>
                <a:gd name="T6" fmla="*/ 187 w 286"/>
                <a:gd name="T7" fmla="*/ 0 h 273"/>
                <a:gd name="T8" fmla="*/ 230 w 286"/>
                <a:gd name="T9" fmla="*/ 14 h 273"/>
                <a:gd name="T10" fmla="*/ 253 w 286"/>
                <a:gd name="T11" fmla="*/ 50 h 273"/>
                <a:gd name="T12" fmla="*/ 257 w 286"/>
                <a:gd name="T13" fmla="*/ 112 h 273"/>
                <a:gd name="T14" fmla="*/ 257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3 w 286"/>
                <a:gd name="T27" fmla="*/ 250 h 273"/>
                <a:gd name="T28" fmla="*/ 178 w 286"/>
                <a:gd name="T29" fmla="*/ 215 h 273"/>
                <a:gd name="T30" fmla="*/ 178 w 286"/>
                <a:gd name="T31" fmla="*/ 97 h 273"/>
                <a:gd name="T32" fmla="*/ 175 w 286"/>
                <a:gd name="T33" fmla="*/ 56 h 273"/>
                <a:gd name="T34" fmla="*/ 167 w 286"/>
                <a:gd name="T35" fmla="*/ 43 h 273"/>
                <a:gd name="T36" fmla="*/ 153 w 286"/>
                <a:gd name="T37" fmla="*/ 38 h 273"/>
                <a:gd name="T38" fmla="*/ 108 w 286"/>
                <a:gd name="T39" fmla="*/ 73 h 273"/>
                <a:gd name="T40" fmla="*/ 108 w 286"/>
                <a:gd name="T41" fmla="*/ 215 h 273"/>
                <a:gd name="T42" fmla="*/ 113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8 w 286"/>
                <a:gd name="T55" fmla="*/ 215 h 273"/>
                <a:gd name="T56" fmla="*/ 28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1" y="28"/>
                    <a:pt x="135" y="17"/>
                    <a:pt x="147" y="10"/>
                  </a:cubicBezTo>
                  <a:cubicBezTo>
                    <a:pt x="160" y="3"/>
                    <a:pt x="173" y="0"/>
                    <a:pt x="187" y="0"/>
                  </a:cubicBezTo>
                  <a:cubicBezTo>
                    <a:pt x="205" y="0"/>
                    <a:pt x="219" y="5"/>
                    <a:pt x="230" y="14"/>
                  </a:cubicBezTo>
                  <a:cubicBezTo>
                    <a:pt x="242" y="24"/>
                    <a:pt x="249" y="36"/>
                    <a:pt x="253" y="50"/>
                  </a:cubicBezTo>
                  <a:cubicBezTo>
                    <a:pt x="256" y="61"/>
                    <a:pt x="257" y="81"/>
                    <a:pt x="257" y="112"/>
                  </a:cubicBezTo>
                  <a:cubicBezTo>
                    <a:pt x="257" y="215"/>
                    <a:pt x="257" y="215"/>
                    <a:pt x="257" y="215"/>
                  </a:cubicBezTo>
                  <a:cubicBezTo>
                    <a:pt x="257" y="236"/>
                    <a:pt x="259" y="248"/>
                    <a:pt x="263" y="253"/>
                  </a:cubicBezTo>
                  <a:cubicBezTo>
                    <a:pt x="267" y="258"/>
                    <a:pt x="274" y="262"/>
                    <a:pt x="286" y="263"/>
                  </a:cubicBezTo>
                  <a:cubicBezTo>
                    <a:pt x="286" y="273"/>
                    <a:pt x="286" y="273"/>
                    <a:pt x="286" y="273"/>
                  </a:cubicBezTo>
                  <a:cubicBezTo>
                    <a:pt x="152" y="273"/>
                    <a:pt x="152" y="273"/>
                    <a:pt x="152" y="273"/>
                  </a:cubicBezTo>
                  <a:cubicBezTo>
                    <a:pt x="152" y="263"/>
                    <a:pt x="152" y="263"/>
                    <a:pt x="152" y="263"/>
                  </a:cubicBezTo>
                  <a:cubicBezTo>
                    <a:pt x="162" y="262"/>
                    <a:pt x="169" y="257"/>
                    <a:pt x="173" y="250"/>
                  </a:cubicBezTo>
                  <a:cubicBezTo>
                    <a:pt x="176" y="246"/>
                    <a:pt x="178" y="234"/>
                    <a:pt x="178" y="215"/>
                  </a:cubicBezTo>
                  <a:cubicBezTo>
                    <a:pt x="178" y="97"/>
                    <a:pt x="178" y="97"/>
                    <a:pt x="178" y="97"/>
                  </a:cubicBezTo>
                  <a:cubicBezTo>
                    <a:pt x="178" y="76"/>
                    <a:pt x="177" y="62"/>
                    <a:pt x="175" y="56"/>
                  </a:cubicBezTo>
                  <a:cubicBezTo>
                    <a:pt x="174" y="50"/>
                    <a:pt x="171" y="46"/>
                    <a:pt x="167" y="43"/>
                  </a:cubicBezTo>
                  <a:cubicBezTo>
                    <a:pt x="163" y="40"/>
                    <a:pt x="158" y="38"/>
                    <a:pt x="153" y="38"/>
                  </a:cubicBezTo>
                  <a:cubicBezTo>
                    <a:pt x="137" y="38"/>
                    <a:pt x="122" y="50"/>
                    <a:pt x="108" y="73"/>
                  </a:cubicBezTo>
                  <a:cubicBezTo>
                    <a:pt x="108" y="215"/>
                    <a:pt x="108" y="215"/>
                    <a:pt x="108" y="215"/>
                  </a:cubicBezTo>
                  <a:cubicBezTo>
                    <a:pt x="108" y="235"/>
                    <a:pt x="110" y="248"/>
                    <a:pt x="113" y="253"/>
                  </a:cubicBezTo>
                  <a:cubicBezTo>
                    <a:pt x="117"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8" y="236"/>
                    <a:pt x="28" y="215"/>
                  </a:cubicBezTo>
                  <a:cubicBezTo>
                    <a:pt x="28" y="66"/>
                    <a:pt x="28" y="66"/>
                    <a:pt x="28" y="66"/>
                  </a:cubicBezTo>
                  <a:cubicBezTo>
                    <a:pt x="28" y="46"/>
                    <a:pt x="27" y="33"/>
                    <a:pt x="23" y="28"/>
                  </a:cubicBezTo>
                  <a:cubicBezTo>
                    <a:pt x="19" y="23"/>
                    <a:pt x="12"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7" name="Freeform 261"/>
            <p:cNvSpPr>
              <a:spLocks/>
            </p:cNvSpPr>
            <p:nvPr userDrawn="1"/>
          </p:nvSpPr>
          <p:spPr bwMode="auto">
            <a:xfrm>
              <a:off x="-1602" y="5306"/>
              <a:ext cx="418" cy="865"/>
            </a:xfrm>
            <a:custGeom>
              <a:avLst/>
              <a:gdLst>
                <a:gd name="T0" fmla="*/ 114 w 177"/>
                <a:gd name="T1" fmla="*/ 0 h 366"/>
                <a:gd name="T2" fmla="*/ 114 w 177"/>
                <a:gd name="T3" fmla="*/ 97 h 366"/>
                <a:gd name="T4" fmla="*/ 177 w 177"/>
                <a:gd name="T5" fmla="*/ 97 h 366"/>
                <a:gd name="T6" fmla="*/ 177 w 177"/>
                <a:gd name="T7" fmla="*/ 125 h 366"/>
                <a:gd name="T8" fmla="*/ 114 w 177"/>
                <a:gd name="T9" fmla="*/ 125 h 366"/>
                <a:gd name="T10" fmla="*/ 114 w 177"/>
                <a:gd name="T11" fmla="*/ 289 h 366"/>
                <a:gd name="T12" fmla="*/ 117 w 177"/>
                <a:gd name="T13" fmla="*/ 318 h 366"/>
                <a:gd name="T14" fmla="*/ 124 w 177"/>
                <a:gd name="T15" fmla="*/ 329 h 366"/>
                <a:gd name="T16" fmla="*/ 134 w 177"/>
                <a:gd name="T17" fmla="*/ 333 h 366"/>
                <a:gd name="T18" fmla="*/ 169 w 177"/>
                <a:gd name="T19" fmla="*/ 305 h 366"/>
                <a:gd name="T20" fmla="*/ 177 w 177"/>
                <a:gd name="T21" fmla="*/ 311 h 366"/>
                <a:gd name="T22" fmla="*/ 103 w 177"/>
                <a:gd name="T23" fmla="*/ 366 h 366"/>
                <a:gd name="T24" fmla="*/ 60 w 177"/>
                <a:gd name="T25" fmla="*/ 352 h 366"/>
                <a:gd name="T26" fmla="*/ 38 w 177"/>
                <a:gd name="T27" fmla="*/ 320 h 366"/>
                <a:gd name="T28" fmla="*/ 35 w 177"/>
                <a:gd name="T29" fmla="*/ 268 h 366"/>
                <a:gd name="T30" fmla="*/ 35 w 177"/>
                <a:gd name="T31" fmla="*/ 125 h 366"/>
                <a:gd name="T32" fmla="*/ 0 w 177"/>
                <a:gd name="T33" fmla="*/ 125 h 366"/>
                <a:gd name="T34" fmla="*/ 0 w 177"/>
                <a:gd name="T35" fmla="*/ 115 h 366"/>
                <a:gd name="T36" fmla="*/ 61 w 177"/>
                <a:gd name="T37" fmla="*/ 62 h 366"/>
                <a:gd name="T38" fmla="*/ 105 w 177"/>
                <a:gd name="T39" fmla="*/ 0 h 366"/>
                <a:gd name="T40" fmla="*/ 114 w 177"/>
                <a:gd name="T41"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 h="366">
                  <a:moveTo>
                    <a:pt x="114" y="0"/>
                  </a:moveTo>
                  <a:cubicBezTo>
                    <a:pt x="114" y="97"/>
                    <a:pt x="114" y="97"/>
                    <a:pt x="114" y="97"/>
                  </a:cubicBezTo>
                  <a:cubicBezTo>
                    <a:pt x="177" y="97"/>
                    <a:pt x="177" y="97"/>
                    <a:pt x="177" y="97"/>
                  </a:cubicBezTo>
                  <a:cubicBezTo>
                    <a:pt x="177" y="125"/>
                    <a:pt x="177" y="125"/>
                    <a:pt x="177" y="125"/>
                  </a:cubicBezTo>
                  <a:cubicBezTo>
                    <a:pt x="114" y="125"/>
                    <a:pt x="114" y="125"/>
                    <a:pt x="114" y="125"/>
                  </a:cubicBezTo>
                  <a:cubicBezTo>
                    <a:pt x="114" y="289"/>
                    <a:pt x="114" y="289"/>
                    <a:pt x="114" y="289"/>
                  </a:cubicBezTo>
                  <a:cubicBezTo>
                    <a:pt x="114" y="304"/>
                    <a:pt x="115" y="314"/>
                    <a:pt x="117" y="318"/>
                  </a:cubicBezTo>
                  <a:cubicBezTo>
                    <a:pt x="118" y="323"/>
                    <a:pt x="120" y="326"/>
                    <a:pt x="124" y="329"/>
                  </a:cubicBezTo>
                  <a:cubicBezTo>
                    <a:pt x="128" y="332"/>
                    <a:pt x="131" y="333"/>
                    <a:pt x="134" y="333"/>
                  </a:cubicBezTo>
                  <a:cubicBezTo>
                    <a:pt x="146" y="333"/>
                    <a:pt x="158" y="324"/>
                    <a:pt x="169" y="305"/>
                  </a:cubicBezTo>
                  <a:cubicBezTo>
                    <a:pt x="177" y="311"/>
                    <a:pt x="177" y="311"/>
                    <a:pt x="177" y="311"/>
                  </a:cubicBezTo>
                  <a:cubicBezTo>
                    <a:pt x="162" y="348"/>
                    <a:pt x="137" y="366"/>
                    <a:pt x="103" y="366"/>
                  </a:cubicBezTo>
                  <a:cubicBezTo>
                    <a:pt x="86" y="366"/>
                    <a:pt x="72" y="361"/>
                    <a:pt x="60" y="352"/>
                  </a:cubicBezTo>
                  <a:cubicBezTo>
                    <a:pt x="48" y="342"/>
                    <a:pt x="41" y="332"/>
                    <a:pt x="38" y="320"/>
                  </a:cubicBezTo>
                  <a:cubicBezTo>
                    <a:pt x="36" y="314"/>
                    <a:pt x="35" y="297"/>
                    <a:pt x="35" y="268"/>
                  </a:cubicBezTo>
                  <a:cubicBezTo>
                    <a:pt x="35" y="125"/>
                    <a:pt x="35" y="125"/>
                    <a:pt x="35" y="125"/>
                  </a:cubicBezTo>
                  <a:cubicBezTo>
                    <a:pt x="0" y="125"/>
                    <a:pt x="0" y="125"/>
                    <a:pt x="0" y="125"/>
                  </a:cubicBezTo>
                  <a:cubicBezTo>
                    <a:pt x="0" y="115"/>
                    <a:pt x="0" y="115"/>
                    <a:pt x="0" y="115"/>
                  </a:cubicBezTo>
                  <a:cubicBezTo>
                    <a:pt x="24" y="98"/>
                    <a:pt x="45" y="81"/>
                    <a:pt x="61" y="62"/>
                  </a:cubicBezTo>
                  <a:cubicBezTo>
                    <a:pt x="78" y="44"/>
                    <a:pt x="93" y="23"/>
                    <a:pt x="105" y="0"/>
                  </a:cubicBezTo>
                  <a:lnTo>
                    <a:pt x="1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8" name="Freeform 262"/>
            <p:cNvSpPr>
              <a:spLocks noEditPoints="1"/>
            </p:cNvSpPr>
            <p:nvPr userDrawn="1"/>
          </p:nvSpPr>
          <p:spPr bwMode="auto">
            <a:xfrm>
              <a:off x="-860" y="5516"/>
              <a:ext cx="588" cy="664"/>
            </a:xfrm>
            <a:custGeom>
              <a:avLst/>
              <a:gdLst>
                <a:gd name="T0" fmla="*/ 124 w 249"/>
                <a:gd name="T1" fmla="*/ 0 h 281"/>
                <a:gd name="T2" fmla="*/ 189 w 249"/>
                <a:gd name="T3" fmla="*/ 18 h 281"/>
                <a:gd name="T4" fmla="*/ 234 w 249"/>
                <a:gd name="T5" fmla="*/ 69 h 281"/>
                <a:gd name="T6" fmla="*/ 249 w 249"/>
                <a:gd name="T7" fmla="*/ 141 h 281"/>
                <a:gd name="T8" fmla="*/ 221 w 249"/>
                <a:gd name="T9" fmla="*/ 235 h 281"/>
                <a:gd name="T10" fmla="*/ 125 w 249"/>
                <a:gd name="T11" fmla="*/ 281 h 281"/>
                <a:gd name="T12" fmla="*/ 33 w 249"/>
                <a:gd name="T13" fmla="*/ 239 h 281"/>
                <a:gd name="T14" fmla="*/ 0 w 249"/>
                <a:gd name="T15" fmla="*/ 142 h 281"/>
                <a:gd name="T16" fmla="*/ 33 w 249"/>
                <a:gd name="T17" fmla="*/ 42 h 281"/>
                <a:gd name="T18" fmla="*/ 124 w 249"/>
                <a:gd name="T19" fmla="*/ 0 h 281"/>
                <a:gd name="T20" fmla="*/ 125 w 249"/>
                <a:gd name="T21" fmla="*/ 20 h 281"/>
                <a:gd name="T22" fmla="*/ 100 w 249"/>
                <a:gd name="T23" fmla="*/ 31 h 281"/>
                <a:gd name="T24" fmla="*/ 87 w 249"/>
                <a:gd name="T25" fmla="*/ 74 h 281"/>
                <a:gd name="T26" fmla="*/ 84 w 249"/>
                <a:gd name="T27" fmla="*/ 164 h 281"/>
                <a:gd name="T28" fmla="*/ 88 w 249"/>
                <a:gd name="T29" fmla="*/ 220 h 281"/>
                <a:gd name="T30" fmla="*/ 101 w 249"/>
                <a:gd name="T31" fmla="*/ 251 h 281"/>
                <a:gd name="T32" fmla="*/ 124 w 249"/>
                <a:gd name="T33" fmla="*/ 262 h 281"/>
                <a:gd name="T34" fmla="*/ 145 w 249"/>
                <a:gd name="T35" fmla="*/ 254 h 281"/>
                <a:gd name="T36" fmla="*/ 160 w 249"/>
                <a:gd name="T37" fmla="*/ 228 h 281"/>
                <a:gd name="T38" fmla="*/ 166 w 249"/>
                <a:gd name="T39" fmla="*/ 119 h 281"/>
                <a:gd name="T40" fmla="*/ 160 w 249"/>
                <a:gd name="T41" fmla="*/ 52 h 281"/>
                <a:gd name="T42" fmla="*/ 145 w 249"/>
                <a:gd name="T43" fmla="*/ 26 h 281"/>
                <a:gd name="T44" fmla="*/ 125 w 249"/>
                <a:gd name="T45" fmla="*/ 2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9" h="281">
                  <a:moveTo>
                    <a:pt x="124" y="0"/>
                  </a:moveTo>
                  <a:cubicBezTo>
                    <a:pt x="147" y="0"/>
                    <a:pt x="169" y="6"/>
                    <a:pt x="189" y="18"/>
                  </a:cubicBezTo>
                  <a:cubicBezTo>
                    <a:pt x="208" y="30"/>
                    <a:pt x="223" y="47"/>
                    <a:pt x="234" y="69"/>
                  </a:cubicBezTo>
                  <a:cubicBezTo>
                    <a:pt x="244" y="91"/>
                    <a:pt x="249" y="115"/>
                    <a:pt x="249" y="141"/>
                  </a:cubicBezTo>
                  <a:cubicBezTo>
                    <a:pt x="249" y="178"/>
                    <a:pt x="240" y="210"/>
                    <a:pt x="221" y="235"/>
                  </a:cubicBezTo>
                  <a:cubicBezTo>
                    <a:pt x="197" y="266"/>
                    <a:pt x="166" y="281"/>
                    <a:pt x="125" y="281"/>
                  </a:cubicBezTo>
                  <a:cubicBezTo>
                    <a:pt x="85" y="281"/>
                    <a:pt x="54" y="267"/>
                    <a:pt x="33" y="239"/>
                  </a:cubicBezTo>
                  <a:cubicBezTo>
                    <a:pt x="11" y="211"/>
                    <a:pt x="0" y="179"/>
                    <a:pt x="0" y="142"/>
                  </a:cubicBezTo>
                  <a:cubicBezTo>
                    <a:pt x="0" y="104"/>
                    <a:pt x="11" y="71"/>
                    <a:pt x="33" y="42"/>
                  </a:cubicBezTo>
                  <a:cubicBezTo>
                    <a:pt x="56" y="14"/>
                    <a:pt x="86" y="0"/>
                    <a:pt x="124" y="0"/>
                  </a:cubicBezTo>
                  <a:close/>
                  <a:moveTo>
                    <a:pt x="125" y="20"/>
                  </a:moveTo>
                  <a:cubicBezTo>
                    <a:pt x="116" y="20"/>
                    <a:pt x="107" y="24"/>
                    <a:pt x="100" y="31"/>
                  </a:cubicBezTo>
                  <a:cubicBezTo>
                    <a:pt x="94" y="38"/>
                    <a:pt x="89" y="53"/>
                    <a:pt x="87" y="74"/>
                  </a:cubicBezTo>
                  <a:cubicBezTo>
                    <a:pt x="85" y="96"/>
                    <a:pt x="84" y="125"/>
                    <a:pt x="84" y="164"/>
                  </a:cubicBezTo>
                  <a:cubicBezTo>
                    <a:pt x="84" y="184"/>
                    <a:pt x="85" y="203"/>
                    <a:pt x="88" y="220"/>
                  </a:cubicBezTo>
                  <a:cubicBezTo>
                    <a:pt x="90" y="234"/>
                    <a:pt x="94" y="244"/>
                    <a:pt x="101" y="251"/>
                  </a:cubicBezTo>
                  <a:cubicBezTo>
                    <a:pt x="108" y="258"/>
                    <a:pt x="115" y="262"/>
                    <a:pt x="124" y="262"/>
                  </a:cubicBezTo>
                  <a:cubicBezTo>
                    <a:pt x="133" y="262"/>
                    <a:pt x="140" y="259"/>
                    <a:pt x="145" y="254"/>
                  </a:cubicBezTo>
                  <a:cubicBezTo>
                    <a:pt x="153" y="248"/>
                    <a:pt x="158" y="239"/>
                    <a:pt x="160" y="228"/>
                  </a:cubicBezTo>
                  <a:cubicBezTo>
                    <a:pt x="164" y="210"/>
                    <a:pt x="166" y="173"/>
                    <a:pt x="166" y="119"/>
                  </a:cubicBezTo>
                  <a:cubicBezTo>
                    <a:pt x="166" y="86"/>
                    <a:pt x="164" y="64"/>
                    <a:pt x="160" y="52"/>
                  </a:cubicBezTo>
                  <a:cubicBezTo>
                    <a:pt x="157" y="40"/>
                    <a:pt x="152" y="32"/>
                    <a:pt x="145" y="26"/>
                  </a:cubicBezTo>
                  <a:cubicBezTo>
                    <a:pt x="140" y="22"/>
                    <a:pt x="133" y="20"/>
                    <a:pt x="12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9" name="Freeform 263"/>
            <p:cNvSpPr>
              <a:spLocks/>
            </p:cNvSpPr>
            <p:nvPr userDrawn="1"/>
          </p:nvSpPr>
          <p:spPr bwMode="auto">
            <a:xfrm>
              <a:off x="-220" y="5232"/>
              <a:ext cx="515" cy="929"/>
            </a:xfrm>
            <a:custGeom>
              <a:avLst/>
              <a:gdLst>
                <a:gd name="T0" fmla="*/ 117 w 218"/>
                <a:gd name="T1" fmla="*/ 156 h 393"/>
                <a:gd name="T2" fmla="*/ 117 w 218"/>
                <a:gd name="T3" fmla="*/ 340 h 393"/>
                <a:gd name="T4" fmla="*/ 123 w 218"/>
                <a:gd name="T5" fmla="*/ 373 h 393"/>
                <a:gd name="T6" fmla="*/ 157 w 218"/>
                <a:gd name="T7" fmla="*/ 383 h 393"/>
                <a:gd name="T8" fmla="*/ 157 w 218"/>
                <a:gd name="T9" fmla="*/ 393 h 393"/>
                <a:gd name="T10" fmla="*/ 0 w 218"/>
                <a:gd name="T11" fmla="*/ 393 h 393"/>
                <a:gd name="T12" fmla="*/ 0 w 218"/>
                <a:gd name="T13" fmla="*/ 383 h 393"/>
                <a:gd name="T14" fmla="*/ 26 w 218"/>
                <a:gd name="T15" fmla="*/ 379 h 393"/>
                <a:gd name="T16" fmla="*/ 36 w 218"/>
                <a:gd name="T17" fmla="*/ 368 h 393"/>
                <a:gd name="T18" fmla="*/ 39 w 218"/>
                <a:gd name="T19" fmla="*/ 340 h 393"/>
                <a:gd name="T20" fmla="*/ 39 w 218"/>
                <a:gd name="T21" fmla="*/ 156 h 393"/>
                <a:gd name="T22" fmla="*/ 0 w 218"/>
                <a:gd name="T23" fmla="*/ 156 h 393"/>
                <a:gd name="T24" fmla="*/ 0 w 218"/>
                <a:gd name="T25" fmla="*/ 128 h 393"/>
                <a:gd name="T26" fmla="*/ 39 w 218"/>
                <a:gd name="T27" fmla="*/ 128 h 393"/>
                <a:gd name="T28" fmla="*/ 39 w 218"/>
                <a:gd name="T29" fmla="*/ 108 h 393"/>
                <a:gd name="T30" fmla="*/ 39 w 218"/>
                <a:gd name="T31" fmla="*/ 95 h 393"/>
                <a:gd name="T32" fmla="*/ 68 w 218"/>
                <a:gd name="T33" fmla="*/ 27 h 393"/>
                <a:gd name="T34" fmla="*/ 149 w 218"/>
                <a:gd name="T35" fmla="*/ 0 h 393"/>
                <a:gd name="T36" fmla="*/ 201 w 218"/>
                <a:gd name="T37" fmla="*/ 13 h 393"/>
                <a:gd name="T38" fmla="*/ 218 w 218"/>
                <a:gd name="T39" fmla="*/ 42 h 393"/>
                <a:gd name="T40" fmla="*/ 208 w 218"/>
                <a:gd name="T41" fmla="*/ 64 h 393"/>
                <a:gd name="T42" fmla="*/ 180 w 218"/>
                <a:gd name="T43" fmla="*/ 73 h 393"/>
                <a:gd name="T44" fmla="*/ 156 w 218"/>
                <a:gd name="T45" fmla="*/ 66 h 393"/>
                <a:gd name="T46" fmla="*/ 148 w 218"/>
                <a:gd name="T47" fmla="*/ 49 h 393"/>
                <a:gd name="T48" fmla="*/ 149 w 218"/>
                <a:gd name="T49" fmla="*/ 38 h 393"/>
                <a:gd name="T50" fmla="*/ 151 w 218"/>
                <a:gd name="T51" fmla="*/ 29 h 393"/>
                <a:gd name="T52" fmla="*/ 147 w 218"/>
                <a:gd name="T53" fmla="*/ 20 h 393"/>
                <a:gd name="T54" fmla="*/ 136 w 218"/>
                <a:gd name="T55" fmla="*/ 16 h 393"/>
                <a:gd name="T56" fmla="*/ 122 w 218"/>
                <a:gd name="T57" fmla="*/ 23 h 393"/>
                <a:gd name="T58" fmla="*/ 117 w 218"/>
                <a:gd name="T59" fmla="*/ 45 h 393"/>
                <a:gd name="T60" fmla="*/ 117 w 218"/>
                <a:gd name="T61" fmla="*/ 94 h 393"/>
                <a:gd name="T62" fmla="*/ 117 w 218"/>
                <a:gd name="T63" fmla="*/ 128 h 393"/>
                <a:gd name="T64" fmla="*/ 157 w 218"/>
                <a:gd name="T65" fmla="*/ 128 h 393"/>
                <a:gd name="T66" fmla="*/ 157 w 218"/>
                <a:gd name="T67" fmla="*/ 156 h 393"/>
                <a:gd name="T68" fmla="*/ 117 w 218"/>
                <a:gd name="T69" fmla="*/ 15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8" h="393">
                  <a:moveTo>
                    <a:pt x="117" y="156"/>
                  </a:moveTo>
                  <a:cubicBezTo>
                    <a:pt x="117" y="340"/>
                    <a:pt x="117" y="340"/>
                    <a:pt x="117" y="340"/>
                  </a:cubicBezTo>
                  <a:cubicBezTo>
                    <a:pt x="117" y="358"/>
                    <a:pt x="119" y="369"/>
                    <a:pt x="123" y="373"/>
                  </a:cubicBezTo>
                  <a:cubicBezTo>
                    <a:pt x="129" y="380"/>
                    <a:pt x="140" y="384"/>
                    <a:pt x="157" y="383"/>
                  </a:cubicBezTo>
                  <a:cubicBezTo>
                    <a:pt x="157" y="393"/>
                    <a:pt x="157" y="393"/>
                    <a:pt x="157" y="393"/>
                  </a:cubicBezTo>
                  <a:cubicBezTo>
                    <a:pt x="0" y="393"/>
                    <a:pt x="0" y="393"/>
                    <a:pt x="0" y="393"/>
                  </a:cubicBezTo>
                  <a:cubicBezTo>
                    <a:pt x="0" y="383"/>
                    <a:pt x="0" y="383"/>
                    <a:pt x="0" y="383"/>
                  </a:cubicBezTo>
                  <a:cubicBezTo>
                    <a:pt x="12" y="383"/>
                    <a:pt x="21" y="381"/>
                    <a:pt x="26" y="379"/>
                  </a:cubicBezTo>
                  <a:cubicBezTo>
                    <a:pt x="31" y="376"/>
                    <a:pt x="34" y="373"/>
                    <a:pt x="36" y="368"/>
                  </a:cubicBezTo>
                  <a:cubicBezTo>
                    <a:pt x="38" y="364"/>
                    <a:pt x="39" y="354"/>
                    <a:pt x="39" y="340"/>
                  </a:cubicBezTo>
                  <a:cubicBezTo>
                    <a:pt x="39" y="156"/>
                    <a:pt x="39" y="156"/>
                    <a:pt x="39" y="156"/>
                  </a:cubicBezTo>
                  <a:cubicBezTo>
                    <a:pt x="0" y="156"/>
                    <a:pt x="0" y="156"/>
                    <a:pt x="0" y="156"/>
                  </a:cubicBezTo>
                  <a:cubicBezTo>
                    <a:pt x="0" y="128"/>
                    <a:pt x="0" y="128"/>
                    <a:pt x="0" y="128"/>
                  </a:cubicBezTo>
                  <a:cubicBezTo>
                    <a:pt x="39" y="128"/>
                    <a:pt x="39" y="128"/>
                    <a:pt x="39" y="128"/>
                  </a:cubicBezTo>
                  <a:cubicBezTo>
                    <a:pt x="39" y="108"/>
                    <a:pt x="39" y="108"/>
                    <a:pt x="39" y="108"/>
                  </a:cubicBezTo>
                  <a:cubicBezTo>
                    <a:pt x="39" y="95"/>
                    <a:pt x="39" y="95"/>
                    <a:pt x="39" y="95"/>
                  </a:cubicBezTo>
                  <a:cubicBezTo>
                    <a:pt x="39" y="68"/>
                    <a:pt x="49" y="45"/>
                    <a:pt x="68" y="27"/>
                  </a:cubicBezTo>
                  <a:cubicBezTo>
                    <a:pt x="88" y="9"/>
                    <a:pt x="115" y="0"/>
                    <a:pt x="149" y="0"/>
                  </a:cubicBezTo>
                  <a:cubicBezTo>
                    <a:pt x="173" y="0"/>
                    <a:pt x="190" y="4"/>
                    <a:pt x="201" y="13"/>
                  </a:cubicBezTo>
                  <a:cubicBezTo>
                    <a:pt x="212" y="21"/>
                    <a:pt x="218" y="31"/>
                    <a:pt x="218" y="42"/>
                  </a:cubicBezTo>
                  <a:cubicBezTo>
                    <a:pt x="218" y="50"/>
                    <a:pt x="215" y="58"/>
                    <a:pt x="208" y="64"/>
                  </a:cubicBezTo>
                  <a:cubicBezTo>
                    <a:pt x="201" y="70"/>
                    <a:pt x="191" y="73"/>
                    <a:pt x="180" y="73"/>
                  </a:cubicBezTo>
                  <a:cubicBezTo>
                    <a:pt x="170" y="73"/>
                    <a:pt x="162" y="71"/>
                    <a:pt x="156" y="66"/>
                  </a:cubicBezTo>
                  <a:cubicBezTo>
                    <a:pt x="151" y="60"/>
                    <a:pt x="148" y="55"/>
                    <a:pt x="148" y="49"/>
                  </a:cubicBezTo>
                  <a:cubicBezTo>
                    <a:pt x="148" y="47"/>
                    <a:pt x="148" y="43"/>
                    <a:pt x="149" y="38"/>
                  </a:cubicBezTo>
                  <a:cubicBezTo>
                    <a:pt x="150" y="35"/>
                    <a:pt x="151" y="32"/>
                    <a:pt x="151" y="29"/>
                  </a:cubicBezTo>
                  <a:cubicBezTo>
                    <a:pt x="151" y="25"/>
                    <a:pt x="149" y="22"/>
                    <a:pt x="147" y="20"/>
                  </a:cubicBezTo>
                  <a:cubicBezTo>
                    <a:pt x="144" y="17"/>
                    <a:pt x="140" y="16"/>
                    <a:pt x="136" y="16"/>
                  </a:cubicBezTo>
                  <a:cubicBezTo>
                    <a:pt x="131" y="16"/>
                    <a:pt x="126" y="18"/>
                    <a:pt x="122" y="23"/>
                  </a:cubicBezTo>
                  <a:cubicBezTo>
                    <a:pt x="119" y="27"/>
                    <a:pt x="117" y="35"/>
                    <a:pt x="117" y="45"/>
                  </a:cubicBezTo>
                  <a:cubicBezTo>
                    <a:pt x="117" y="94"/>
                    <a:pt x="117" y="94"/>
                    <a:pt x="117" y="94"/>
                  </a:cubicBezTo>
                  <a:cubicBezTo>
                    <a:pt x="117" y="128"/>
                    <a:pt x="117" y="128"/>
                    <a:pt x="117" y="128"/>
                  </a:cubicBezTo>
                  <a:cubicBezTo>
                    <a:pt x="157" y="128"/>
                    <a:pt x="157" y="128"/>
                    <a:pt x="157" y="128"/>
                  </a:cubicBezTo>
                  <a:cubicBezTo>
                    <a:pt x="157" y="156"/>
                    <a:pt x="157" y="156"/>
                    <a:pt x="157" y="156"/>
                  </a:cubicBezTo>
                  <a:lnTo>
                    <a:pt x="117"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0" name="Freeform 264"/>
            <p:cNvSpPr>
              <a:spLocks/>
            </p:cNvSpPr>
            <p:nvPr userDrawn="1"/>
          </p:nvSpPr>
          <p:spPr bwMode="auto">
            <a:xfrm>
              <a:off x="482" y="5254"/>
              <a:ext cx="827" cy="907"/>
            </a:xfrm>
            <a:custGeom>
              <a:avLst/>
              <a:gdLst>
                <a:gd name="T0" fmla="*/ 147 w 350"/>
                <a:gd name="T1" fmla="*/ 22 h 384"/>
                <a:gd name="T2" fmla="*/ 147 w 350"/>
                <a:gd name="T3" fmla="*/ 178 h 384"/>
                <a:gd name="T4" fmla="*/ 154 w 350"/>
                <a:gd name="T5" fmla="*/ 178 h 384"/>
                <a:gd name="T6" fmla="*/ 207 w 350"/>
                <a:gd name="T7" fmla="*/ 155 h 384"/>
                <a:gd name="T8" fmla="*/ 228 w 350"/>
                <a:gd name="T9" fmla="*/ 87 h 384"/>
                <a:gd name="T10" fmla="*/ 239 w 350"/>
                <a:gd name="T11" fmla="*/ 87 h 384"/>
                <a:gd name="T12" fmla="*/ 239 w 350"/>
                <a:gd name="T13" fmla="*/ 289 h 384"/>
                <a:gd name="T14" fmla="*/ 228 w 350"/>
                <a:gd name="T15" fmla="*/ 289 h 384"/>
                <a:gd name="T16" fmla="*/ 214 w 350"/>
                <a:gd name="T17" fmla="*/ 235 h 384"/>
                <a:gd name="T18" fmla="*/ 189 w 350"/>
                <a:gd name="T19" fmla="*/ 207 h 384"/>
                <a:gd name="T20" fmla="*/ 147 w 350"/>
                <a:gd name="T21" fmla="*/ 200 h 384"/>
                <a:gd name="T22" fmla="*/ 147 w 350"/>
                <a:gd name="T23" fmla="*/ 308 h 384"/>
                <a:gd name="T24" fmla="*/ 149 w 350"/>
                <a:gd name="T25" fmla="*/ 347 h 384"/>
                <a:gd name="T26" fmla="*/ 159 w 350"/>
                <a:gd name="T27" fmla="*/ 358 h 384"/>
                <a:gd name="T28" fmla="*/ 183 w 350"/>
                <a:gd name="T29" fmla="*/ 363 h 384"/>
                <a:gd name="T30" fmla="*/ 206 w 350"/>
                <a:gd name="T31" fmla="*/ 363 h 384"/>
                <a:gd name="T32" fmla="*/ 293 w 350"/>
                <a:gd name="T33" fmla="*/ 338 h 384"/>
                <a:gd name="T34" fmla="*/ 339 w 350"/>
                <a:gd name="T35" fmla="*/ 262 h 384"/>
                <a:gd name="T36" fmla="*/ 350 w 350"/>
                <a:gd name="T37" fmla="*/ 262 h 384"/>
                <a:gd name="T38" fmla="*/ 332 w 350"/>
                <a:gd name="T39" fmla="*/ 384 h 384"/>
                <a:gd name="T40" fmla="*/ 0 w 350"/>
                <a:gd name="T41" fmla="*/ 384 h 384"/>
                <a:gd name="T42" fmla="*/ 0 w 350"/>
                <a:gd name="T43" fmla="*/ 374 h 384"/>
                <a:gd name="T44" fmla="*/ 13 w 350"/>
                <a:gd name="T45" fmla="*/ 374 h 384"/>
                <a:gd name="T46" fmla="*/ 40 w 350"/>
                <a:gd name="T47" fmla="*/ 368 h 384"/>
                <a:gd name="T48" fmla="*/ 51 w 350"/>
                <a:gd name="T49" fmla="*/ 354 h 384"/>
                <a:gd name="T50" fmla="*/ 54 w 350"/>
                <a:gd name="T51" fmla="*/ 318 h 384"/>
                <a:gd name="T52" fmla="*/ 54 w 350"/>
                <a:gd name="T53" fmla="*/ 65 h 384"/>
                <a:gd name="T54" fmla="*/ 53 w 350"/>
                <a:gd name="T55" fmla="*/ 33 h 384"/>
                <a:gd name="T56" fmla="*/ 42 w 350"/>
                <a:gd name="T57" fmla="*/ 18 h 384"/>
                <a:gd name="T58" fmla="*/ 13 w 350"/>
                <a:gd name="T59" fmla="*/ 10 h 384"/>
                <a:gd name="T60" fmla="*/ 0 w 350"/>
                <a:gd name="T61" fmla="*/ 10 h 384"/>
                <a:gd name="T62" fmla="*/ 0 w 350"/>
                <a:gd name="T63" fmla="*/ 0 h 384"/>
                <a:gd name="T64" fmla="*/ 322 w 350"/>
                <a:gd name="T65" fmla="*/ 0 h 384"/>
                <a:gd name="T66" fmla="*/ 322 w 350"/>
                <a:gd name="T67" fmla="*/ 113 h 384"/>
                <a:gd name="T68" fmla="*/ 311 w 350"/>
                <a:gd name="T69" fmla="*/ 113 h 384"/>
                <a:gd name="T70" fmla="*/ 288 w 350"/>
                <a:gd name="T71" fmla="*/ 53 h 384"/>
                <a:gd name="T72" fmla="*/ 246 w 350"/>
                <a:gd name="T73" fmla="*/ 27 h 384"/>
                <a:gd name="T74" fmla="*/ 186 w 350"/>
                <a:gd name="T75" fmla="*/ 22 h 384"/>
                <a:gd name="T76" fmla="*/ 147 w 350"/>
                <a:gd name="T77" fmla="*/ 2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0" h="384">
                  <a:moveTo>
                    <a:pt x="147" y="22"/>
                  </a:moveTo>
                  <a:cubicBezTo>
                    <a:pt x="147" y="178"/>
                    <a:pt x="147" y="178"/>
                    <a:pt x="147" y="178"/>
                  </a:cubicBezTo>
                  <a:cubicBezTo>
                    <a:pt x="154" y="178"/>
                    <a:pt x="154" y="178"/>
                    <a:pt x="154" y="178"/>
                  </a:cubicBezTo>
                  <a:cubicBezTo>
                    <a:pt x="179" y="178"/>
                    <a:pt x="196" y="171"/>
                    <a:pt x="207" y="155"/>
                  </a:cubicBezTo>
                  <a:cubicBezTo>
                    <a:pt x="218" y="140"/>
                    <a:pt x="225" y="117"/>
                    <a:pt x="228" y="87"/>
                  </a:cubicBezTo>
                  <a:cubicBezTo>
                    <a:pt x="239" y="87"/>
                    <a:pt x="239" y="87"/>
                    <a:pt x="239" y="87"/>
                  </a:cubicBezTo>
                  <a:cubicBezTo>
                    <a:pt x="239" y="289"/>
                    <a:pt x="239" y="289"/>
                    <a:pt x="239" y="289"/>
                  </a:cubicBezTo>
                  <a:cubicBezTo>
                    <a:pt x="228" y="289"/>
                    <a:pt x="228" y="289"/>
                    <a:pt x="228" y="289"/>
                  </a:cubicBezTo>
                  <a:cubicBezTo>
                    <a:pt x="226" y="267"/>
                    <a:pt x="221" y="249"/>
                    <a:pt x="214" y="235"/>
                  </a:cubicBezTo>
                  <a:cubicBezTo>
                    <a:pt x="207" y="221"/>
                    <a:pt x="198" y="212"/>
                    <a:pt x="189" y="207"/>
                  </a:cubicBezTo>
                  <a:cubicBezTo>
                    <a:pt x="179" y="202"/>
                    <a:pt x="165" y="200"/>
                    <a:pt x="147" y="200"/>
                  </a:cubicBezTo>
                  <a:cubicBezTo>
                    <a:pt x="147" y="308"/>
                    <a:pt x="147" y="308"/>
                    <a:pt x="147" y="308"/>
                  </a:cubicBezTo>
                  <a:cubicBezTo>
                    <a:pt x="147" y="329"/>
                    <a:pt x="148" y="342"/>
                    <a:pt x="149" y="347"/>
                  </a:cubicBezTo>
                  <a:cubicBezTo>
                    <a:pt x="151" y="351"/>
                    <a:pt x="154" y="355"/>
                    <a:pt x="159" y="358"/>
                  </a:cubicBezTo>
                  <a:cubicBezTo>
                    <a:pt x="164" y="361"/>
                    <a:pt x="172" y="363"/>
                    <a:pt x="183" y="363"/>
                  </a:cubicBezTo>
                  <a:cubicBezTo>
                    <a:pt x="206" y="363"/>
                    <a:pt x="206" y="363"/>
                    <a:pt x="206" y="363"/>
                  </a:cubicBezTo>
                  <a:cubicBezTo>
                    <a:pt x="242" y="363"/>
                    <a:pt x="271" y="355"/>
                    <a:pt x="293" y="338"/>
                  </a:cubicBezTo>
                  <a:cubicBezTo>
                    <a:pt x="314" y="321"/>
                    <a:pt x="330" y="296"/>
                    <a:pt x="339" y="262"/>
                  </a:cubicBezTo>
                  <a:cubicBezTo>
                    <a:pt x="350" y="262"/>
                    <a:pt x="350" y="262"/>
                    <a:pt x="350" y="262"/>
                  </a:cubicBezTo>
                  <a:cubicBezTo>
                    <a:pt x="332" y="384"/>
                    <a:pt x="332" y="384"/>
                    <a:pt x="332" y="384"/>
                  </a:cubicBezTo>
                  <a:cubicBezTo>
                    <a:pt x="0" y="384"/>
                    <a:pt x="0" y="384"/>
                    <a:pt x="0" y="384"/>
                  </a:cubicBezTo>
                  <a:cubicBezTo>
                    <a:pt x="0" y="374"/>
                    <a:pt x="0" y="374"/>
                    <a:pt x="0" y="374"/>
                  </a:cubicBezTo>
                  <a:cubicBezTo>
                    <a:pt x="13" y="374"/>
                    <a:pt x="13" y="374"/>
                    <a:pt x="13" y="374"/>
                  </a:cubicBezTo>
                  <a:cubicBezTo>
                    <a:pt x="24" y="374"/>
                    <a:pt x="33" y="372"/>
                    <a:pt x="40" y="368"/>
                  </a:cubicBezTo>
                  <a:cubicBezTo>
                    <a:pt x="45" y="365"/>
                    <a:pt x="48" y="361"/>
                    <a:pt x="51" y="354"/>
                  </a:cubicBezTo>
                  <a:cubicBezTo>
                    <a:pt x="53" y="350"/>
                    <a:pt x="54" y="338"/>
                    <a:pt x="54" y="318"/>
                  </a:cubicBezTo>
                  <a:cubicBezTo>
                    <a:pt x="54" y="65"/>
                    <a:pt x="54" y="65"/>
                    <a:pt x="54" y="65"/>
                  </a:cubicBezTo>
                  <a:cubicBezTo>
                    <a:pt x="54" y="48"/>
                    <a:pt x="54" y="37"/>
                    <a:pt x="53" y="33"/>
                  </a:cubicBezTo>
                  <a:cubicBezTo>
                    <a:pt x="51" y="27"/>
                    <a:pt x="47" y="22"/>
                    <a:pt x="42" y="18"/>
                  </a:cubicBezTo>
                  <a:cubicBezTo>
                    <a:pt x="35" y="13"/>
                    <a:pt x="25" y="10"/>
                    <a:pt x="13" y="10"/>
                  </a:cubicBezTo>
                  <a:cubicBezTo>
                    <a:pt x="0" y="10"/>
                    <a:pt x="0" y="10"/>
                    <a:pt x="0" y="10"/>
                  </a:cubicBezTo>
                  <a:cubicBezTo>
                    <a:pt x="0" y="0"/>
                    <a:pt x="0" y="0"/>
                    <a:pt x="0" y="0"/>
                  </a:cubicBezTo>
                  <a:cubicBezTo>
                    <a:pt x="322" y="0"/>
                    <a:pt x="322" y="0"/>
                    <a:pt x="322" y="0"/>
                  </a:cubicBezTo>
                  <a:cubicBezTo>
                    <a:pt x="322" y="113"/>
                    <a:pt x="322" y="113"/>
                    <a:pt x="322" y="113"/>
                  </a:cubicBezTo>
                  <a:cubicBezTo>
                    <a:pt x="311" y="113"/>
                    <a:pt x="311" y="113"/>
                    <a:pt x="311" y="113"/>
                  </a:cubicBezTo>
                  <a:cubicBezTo>
                    <a:pt x="306" y="85"/>
                    <a:pt x="298" y="66"/>
                    <a:pt x="288" y="53"/>
                  </a:cubicBezTo>
                  <a:cubicBezTo>
                    <a:pt x="278" y="41"/>
                    <a:pt x="264" y="32"/>
                    <a:pt x="246" y="27"/>
                  </a:cubicBezTo>
                  <a:cubicBezTo>
                    <a:pt x="235" y="23"/>
                    <a:pt x="215" y="22"/>
                    <a:pt x="186" y="22"/>
                  </a:cubicBezTo>
                  <a:lnTo>
                    <a:pt x="14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1" name="Freeform 265"/>
            <p:cNvSpPr>
              <a:spLocks noEditPoints="1"/>
            </p:cNvSpPr>
            <p:nvPr userDrawn="1"/>
          </p:nvSpPr>
          <p:spPr bwMode="auto">
            <a:xfrm>
              <a:off x="1382" y="5254"/>
              <a:ext cx="678" cy="926"/>
            </a:xfrm>
            <a:custGeom>
              <a:avLst/>
              <a:gdLst>
                <a:gd name="T0" fmla="*/ 255 w 287"/>
                <a:gd name="T1" fmla="*/ 0 h 392"/>
                <a:gd name="T2" fmla="*/ 255 w 287"/>
                <a:gd name="T3" fmla="*/ 305 h 392"/>
                <a:gd name="T4" fmla="*/ 257 w 287"/>
                <a:gd name="T5" fmla="*/ 341 h 392"/>
                <a:gd name="T6" fmla="*/ 265 w 287"/>
                <a:gd name="T7" fmla="*/ 355 h 392"/>
                <a:gd name="T8" fmla="*/ 287 w 287"/>
                <a:gd name="T9" fmla="*/ 361 h 392"/>
                <a:gd name="T10" fmla="*/ 287 w 287"/>
                <a:gd name="T11" fmla="*/ 370 h 392"/>
                <a:gd name="T12" fmla="*/ 175 w 287"/>
                <a:gd name="T13" fmla="*/ 392 h 392"/>
                <a:gd name="T14" fmla="*/ 175 w 287"/>
                <a:gd name="T15" fmla="*/ 350 h 392"/>
                <a:gd name="T16" fmla="*/ 140 w 287"/>
                <a:gd name="T17" fmla="*/ 383 h 392"/>
                <a:gd name="T18" fmla="*/ 104 w 287"/>
                <a:gd name="T19" fmla="*/ 392 h 392"/>
                <a:gd name="T20" fmla="*/ 24 w 287"/>
                <a:gd name="T21" fmla="*/ 347 h 392"/>
                <a:gd name="T22" fmla="*/ 0 w 287"/>
                <a:gd name="T23" fmla="*/ 256 h 392"/>
                <a:gd name="T24" fmla="*/ 15 w 287"/>
                <a:gd name="T25" fmla="*/ 180 h 392"/>
                <a:gd name="T26" fmla="*/ 55 w 287"/>
                <a:gd name="T27" fmla="*/ 128 h 392"/>
                <a:gd name="T28" fmla="*/ 110 w 287"/>
                <a:gd name="T29" fmla="*/ 111 h 392"/>
                <a:gd name="T30" fmla="*/ 144 w 287"/>
                <a:gd name="T31" fmla="*/ 118 h 392"/>
                <a:gd name="T32" fmla="*/ 175 w 287"/>
                <a:gd name="T33" fmla="*/ 144 h 392"/>
                <a:gd name="T34" fmla="*/ 175 w 287"/>
                <a:gd name="T35" fmla="*/ 64 h 392"/>
                <a:gd name="T36" fmla="*/ 173 w 287"/>
                <a:gd name="T37" fmla="*/ 28 h 392"/>
                <a:gd name="T38" fmla="*/ 163 w 287"/>
                <a:gd name="T39" fmla="*/ 15 h 392"/>
                <a:gd name="T40" fmla="*/ 137 w 287"/>
                <a:gd name="T41" fmla="*/ 11 h 392"/>
                <a:gd name="T42" fmla="*/ 137 w 287"/>
                <a:gd name="T43" fmla="*/ 0 h 392"/>
                <a:gd name="T44" fmla="*/ 255 w 287"/>
                <a:gd name="T45" fmla="*/ 0 h 392"/>
                <a:gd name="T46" fmla="*/ 175 w 287"/>
                <a:gd name="T47" fmla="*/ 179 h 392"/>
                <a:gd name="T48" fmla="*/ 124 w 287"/>
                <a:gd name="T49" fmla="*/ 139 h 392"/>
                <a:gd name="T50" fmla="*/ 107 w 287"/>
                <a:gd name="T51" fmla="*/ 145 h 392"/>
                <a:gd name="T52" fmla="*/ 90 w 287"/>
                <a:gd name="T53" fmla="*/ 176 h 392"/>
                <a:gd name="T54" fmla="*/ 83 w 287"/>
                <a:gd name="T55" fmla="*/ 243 h 392"/>
                <a:gd name="T56" fmla="*/ 90 w 287"/>
                <a:gd name="T57" fmla="*/ 318 h 392"/>
                <a:gd name="T58" fmla="*/ 110 w 287"/>
                <a:gd name="T59" fmla="*/ 353 h 392"/>
                <a:gd name="T60" fmla="*/ 128 w 287"/>
                <a:gd name="T61" fmla="*/ 358 h 392"/>
                <a:gd name="T62" fmla="*/ 175 w 287"/>
                <a:gd name="T63" fmla="*/ 319 h 392"/>
                <a:gd name="T64" fmla="*/ 175 w 287"/>
                <a:gd name="T65" fmla="*/ 17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7" h="392">
                  <a:moveTo>
                    <a:pt x="255" y="0"/>
                  </a:moveTo>
                  <a:cubicBezTo>
                    <a:pt x="255" y="305"/>
                    <a:pt x="255" y="305"/>
                    <a:pt x="255" y="305"/>
                  </a:cubicBezTo>
                  <a:cubicBezTo>
                    <a:pt x="255" y="325"/>
                    <a:pt x="255" y="338"/>
                    <a:pt x="257" y="341"/>
                  </a:cubicBezTo>
                  <a:cubicBezTo>
                    <a:pt x="258" y="348"/>
                    <a:pt x="261" y="352"/>
                    <a:pt x="265" y="355"/>
                  </a:cubicBezTo>
                  <a:cubicBezTo>
                    <a:pt x="269" y="358"/>
                    <a:pt x="277" y="360"/>
                    <a:pt x="287" y="361"/>
                  </a:cubicBezTo>
                  <a:cubicBezTo>
                    <a:pt x="287" y="370"/>
                    <a:pt x="287" y="370"/>
                    <a:pt x="287" y="370"/>
                  </a:cubicBezTo>
                  <a:cubicBezTo>
                    <a:pt x="175" y="392"/>
                    <a:pt x="175" y="392"/>
                    <a:pt x="175" y="392"/>
                  </a:cubicBezTo>
                  <a:cubicBezTo>
                    <a:pt x="175" y="350"/>
                    <a:pt x="175" y="350"/>
                    <a:pt x="175" y="350"/>
                  </a:cubicBezTo>
                  <a:cubicBezTo>
                    <a:pt x="162" y="366"/>
                    <a:pt x="150" y="377"/>
                    <a:pt x="140" y="383"/>
                  </a:cubicBezTo>
                  <a:cubicBezTo>
                    <a:pt x="129" y="389"/>
                    <a:pt x="117" y="392"/>
                    <a:pt x="104" y="392"/>
                  </a:cubicBezTo>
                  <a:cubicBezTo>
                    <a:pt x="70" y="392"/>
                    <a:pt x="43" y="377"/>
                    <a:pt x="24" y="347"/>
                  </a:cubicBezTo>
                  <a:cubicBezTo>
                    <a:pt x="8" y="322"/>
                    <a:pt x="0" y="292"/>
                    <a:pt x="0" y="256"/>
                  </a:cubicBezTo>
                  <a:cubicBezTo>
                    <a:pt x="0" y="228"/>
                    <a:pt x="5" y="202"/>
                    <a:pt x="15" y="180"/>
                  </a:cubicBezTo>
                  <a:cubicBezTo>
                    <a:pt x="24" y="157"/>
                    <a:pt x="38" y="140"/>
                    <a:pt x="55" y="128"/>
                  </a:cubicBezTo>
                  <a:cubicBezTo>
                    <a:pt x="72" y="117"/>
                    <a:pt x="91" y="111"/>
                    <a:pt x="110" y="111"/>
                  </a:cubicBezTo>
                  <a:cubicBezTo>
                    <a:pt x="123" y="111"/>
                    <a:pt x="134" y="113"/>
                    <a:pt x="144" y="118"/>
                  </a:cubicBezTo>
                  <a:cubicBezTo>
                    <a:pt x="154" y="123"/>
                    <a:pt x="164" y="132"/>
                    <a:pt x="175" y="144"/>
                  </a:cubicBezTo>
                  <a:cubicBezTo>
                    <a:pt x="175" y="64"/>
                    <a:pt x="175" y="64"/>
                    <a:pt x="175" y="64"/>
                  </a:cubicBezTo>
                  <a:cubicBezTo>
                    <a:pt x="175" y="44"/>
                    <a:pt x="175" y="32"/>
                    <a:pt x="173" y="28"/>
                  </a:cubicBezTo>
                  <a:cubicBezTo>
                    <a:pt x="171" y="22"/>
                    <a:pt x="167" y="18"/>
                    <a:pt x="163" y="15"/>
                  </a:cubicBezTo>
                  <a:cubicBezTo>
                    <a:pt x="158" y="13"/>
                    <a:pt x="150" y="11"/>
                    <a:pt x="137" y="11"/>
                  </a:cubicBezTo>
                  <a:cubicBezTo>
                    <a:pt x="137" y="0"/>
                    <a:pt x="137" y="0"/>
                    <a:pt x="137" y="0"/>
                  </a:cubicBezTo>
                  <a:lnTo>
                    <a:pt x="255" y="0"/>
                  </a:lnTo>
                  <a:close/>
                  <a:moveTo>
                    <a:pt x="175" y="179"/>
                  </a:moveTo>
                  <a:cubicBezTo>
                    <a:pt x="161" y="153"/>
                    <a:pt x="144" y="139"/>
                    <a:pt x="124" y="139"/>
                  </a:cubicBezTo>
                  <a:cubicBezTo>
                    <a:pt x="117" y="139"/>
                    <a:pt x="111" y="141"/>
                    <a:pt x="107" y="145"/>
                  </a:cubicBezTo>
                  <a:cubicBezTo>
                    <a:pt x="100" y="151"/>
                    <a:pt x="94" y="161"/>
                    <a:pt x="90" y="176"/>
                  </a:cubicBezTo>
                  <a:cubicBezTo>
                    <a:pt x="85" y="190"/>
                    <a:pt x="83" y="213"/>
                    <a:pt x="83" y="243"/>
                  </a:cubicBezTo>
                  <a:cubicBezTo>
                    <a:pt x="83" y="277"/>
                    <a:pt x="85" y="302"/>
                    <a:pt x="90" y="318"/>
                  </a:cubicBezTo>
                  <a:cubicBezTo>
                    <a:pt x="95" y="334"/>
                    <a:pt x="102" y="346"/>
                    <a:pt x="110" y="353"/>
                  </a:cubicBezTo>
                  <a:cubicBezTo>
                    <a:pt x="115" y="356"/>
                    <a:pt x="121" y="358"/>
                    <a:pt x="128" y="358"/>
                  </a:cubicBezTo>
                  <a:cubicBezTo>
                    <a:pt x="145" y="358"/>
                    <a:pt x="161" y="345"/>
                    <a:pt x="175" y="319"/>
                  </a:cubicBezTo>
                  <a:lnTo>
                    <a:pt x="175"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2" name="Freeform 266"/>
            <p:cNvSpPr>
              <a:spLocks/>
            </p:cNvSpPr>
            <p:nvPr userDrawn="1"/>
          </p:nvSpPr>
          <p:spPr bwMode="auto">
            <a:xfrm>
              <a:off x="2093" y="5535"/>
              <a:ext cx="676" cy="645"/>
            </a:xfrm>
            <a:custGeom>
              <a:avLst/>
              <a:gdLst>
                <a:gd name="T0" fmla="*/ 258 w 286"/>
                <a:gd name="T1" fmla="*/ 0 h 273"/>
                <a:gd name="T2" fmla="*/ 258 w 286"/>
                <a:gd name="T3" fmla="*/ 208 h 273"/>
                <a:gd name="T4" fmla="*/ 264 w 286"/>
                <a:gd name="T5" fmla="*/ 245 h 273"/>
                <a:gd name="T6" fmla="*/ 286 w 286"/>
                <a:gd name="T7" fmla="*/ 255 h 273"/>
                <a:gd name="T8" fmla="*/ 286 w 286"/>
                <a:gd name="T9" fmla="*/ 265 h 273"/>
                <a:gd name="T10" fmla="*/ 178 w 286"/>
                <a:gd name="T11" fmla="*/ 265 h 273"/>
                <a:gd name="T12" fmla="*/ 178 w 286"/>
                <a:gd name="T13" fmla="*/ 230 h 273"/>
                <a:gd name="T14" fmla="*/ 140 w 286"/>
                <a:gd name="T15" fmla="*/ 263 h 273"/>
                <a:gd name="T16" fmla="*/ 98 w 286"/>
                <a:gd name="T17" fmla="*/ 273 h 273"/>
                <a:gd name="T18" fmla="*/ 58 w 286"/>
                <a:gd name="T19" fmla="*/ 259 h 273"/>
                <a:gd name="T20" fmla="*/ 35 w 286"/>
                <a:gd name="T21" fmla="*/ 227 h 273"/>
                <a:gd name="T22" fmla="*/ 29 w 286"/>
                <a:gd name="T23" fmla="*/ 163 h 273"/>
                <a:gd name="T24" fmla="*/ 29 w 286"/>
                <a:gd name="T25" fmla="*/ 58 h 273"/>
                <a:gd name="T26" fmla="*/ 23 w 286"/>
                <a:gd name="T27" fmla="*/ 20 h 273"/>
                <a:gd name="T28" fmla="*/ 0 w 286"/>
                <a:gd name="T29" fmla="*/ 10 h 273"/>
                <a:gd name="T30" fmla="*/ 0 w 286"/>
                <a:gd name="T31" fmla="*/ 0 h 273"/>
                <a:gd name="T32" fmla="*/ 108 w 286"/>
                <a:gd name="T33" fmla="*/ 0 h 273"/>
                <a:gd name="T34" fmla="*/ 108 w 286"/>
                <a:gd name="T35" fmla="*/ 181 h 273"/>
                <a:gd name="T36" fmla="*/ 111 w 286"/>
                <a:gd name="T37" fmla="*/ 218 h 273"/>
                <a:gd name="T38" fmla="*/ 119 w 286"/>
                <a:gd name="T39" fmla="*/ 230 h 273"/>
                <a:gd name="T40" fmla="*/ 133 w 286"/>
                <a:gd name="T41" fmla="*/ 235 h 273"/>
                <a:gd name="T42" fmla="*/ 151 w 286"/>
                <a:gd name="T43" fmla="*/ 229 h 273"/>
                <a:gd name="T44" fmla="*/ 178 w 286"/>
                <a:gd name="T45" fmla="*/ 199 h 273"/>
                <a:gd name="T46" fmla="*/ 178 w 286"/>
                <a:gd name="T47" fmla="*/ 58 h 273"/>
                <a:gd name="T48" fmla="*/ 173 w 286"/>
                <a:gd name="T49" fmla="*/ 20 h 273"/>
                <a:gd name="T50" fmla="*/ 150 w 286"/>
                <a:gd name="T51" fmla="*/ 10 h 273"/>
                <a:gd name="T52" fmla="*/ 150 w 286"/>
                <a:gd name="T53" fmla="*/ 0 h 273"/>
                <a:gd name="T54" fmla="*/ 258 w 286"/>
                <a:gd name="T5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6" h="273">
                  <a:moveTo>
                    <a:pt x="258" y="0"/>
                  </a:moveTo>
                  <a:cubicBezTo>
                    <a:pt x="258" y="208"/>
                    <a:pt x="258" y="208"/>
                    <a:pt x="258" y="208"/>
                  </a:cubicBezTo>
                  <a:cubicBezTo>
                    <a:pt x="258" y="228"/>
                    <a:pt x="260" y="240"/>
                    <a:pt x="264" y="245"/>
                  </a:cubicBezTo>
                  <a:cubicBezTo>
                    <a:pt x="267" y="250"/>
                    <a:pt x="275" y="254"/>
                    <a:pt x="286" y="255"/>
                  </a:cubicBezTo>
                  <a:cubicBezTo>
                    <a:pt x="286" y="265"/>
                    <a:pt x="286" y="265"/>
                    <a:pt x="286" y="265"/>
                  </a:cubicBezTo>
                  <a:cubicBezTo>
                    <a:pt x="178" y="265"/>
                    <a:pt x="178" y="265"/>
                    <a:pt x="178" y="265"/>
                  </a:cubicBezTo>
                  <a:cubicBezTo>
                    <a:pt x="178" y="230"/>
                    <a:pt x="178" y="230"/>
                    <a:pt x="178" y="230"/>
                  </a:cubicBezTo>
                  <a:cubicBezTo>
                    <a:pt x="166" y="245"/>
                    <a:pt x="153" y="256"/>
                    <a:pt x="140" y="263"/>
                  </a:cubicBezTo>
                  <a:cubicBezTo>
                    <a:pt x="128" y="270"/>
                    <a:pt x="114" y="273"/>
                    <a:pt x="98" y="273"/>
                  </a:cubicBezTo>
                  <a:cubicBezTo>
                    <a:pt x="83" y="273"/>
                    <a:pt x="70" y="269"/>
                    <a:pt x="58" y="259"/>
                  </a:cubicBezTo>
                  <a:cubicBezTo>
                    <a:pt x="46" y="250"/>
                    <a:pt x="39" y="239"/>
                    <a:pt x="35" y="227"/>
                  </a:cubicBezTo>
                  <a:cubicBezTo>
                    <a:pt x="31" y="215"/>
                    <a:pt x="29" y="193"/>
                    <a:pt x="29" y="163"/>
                  </a:cubicBezTo>
                  <a:cubicBezTo>
                    <a:pt x="29" y="58"/>
                    <a:pt x="29" y="58"/>
                    <a:pt x="29" y="58"/>
                  </a:cubicBezTo>
                  <a:cubicBezTo>
                    <a:pt x="29" y="38"/>
                    <a:pt x="27" y="25"/>
                    <a:pt x="23" y="20"/>
                  </a:cubicBezTo>
                  <a:cubicBezTo>
                    <a:pt x="19" y="15"/>
                    <a:pt x="12" y="12"/>
                    <a:pt x="0" y="10"/>
                  </a:cubicBezTo>
                  <a:cubicBezTo>
                    <a:pt x="0" y="0"/>
                    <a:pt x="0" y="0"/>
                    <a:pt x="0" y="0"/>
                  </a:cubicBezTo>
                  <a:cubicBezTo>
                    <a:pt x="108" y="0"/>
                    <a:pt x="108" y="0"/>
                    <a:pt x="108" y="0"/>
                  </a:cubicBezTo>
                  <a:cubicBezTo>
                    <a:pt x="108" y="181"/>
                    <a:pt x="108" y="181"/>
                    <a:pt x="108" y="181"/>
                  </a:cubicBezTo>
                  <a:cubicBezTo>
                    <a:pt x="108" y="200"/>
                    <a:pt x="109" y="212"/>
                    <a:pt x="111" y="218"/>
                  </a:cubicBezTo>
                  <a:cubicBezTo>
                    <a:pt x="113" y="223"/>
                    <a:pt x="115" y="227"/>
                    <a:pt x="119" y="230"/>
                  </a:cubicBezTo>
                  <a:cubicBezTo>
                    <a:pt x="123" y="233"/>
                    <a:pt x="128" y="235"/>
                    <a:pt x="133" y="235"/>
                  </a:cubicBezTo>
                  <a:cubicBezTo>
                    <a:pt x="140" y="235"/>
                    <a:pt x="146" y="233"/>
                    <a:pt x="151" y="229"/>
                  </a:cubicBezTo>
                  <a:cubicBezTo>
                    <a:pt x="159" y="224"/>
                    <a:pt x="168" y="214"/>
                    <a:pt x="178" y="199"/>
                  </a:cubicBezTo>
                  <a:cubicBezTo>
                    <a:pt x="178" y="58"/>
                    <a:pt x="178" y="58"/>
                    <a:pt x="178" y="58"/>
                  </a:cubicBezTo>
                  <a:cubicBezTo>
                    <a:pt x="178" y="38"/>
                    <a:pt x="177" y="25"/>
                    <a:pt x="173" y="20"/>
                  </a:cubicBezTo>
                  <a:cubicBezTo>
                    <a:pt x="169" y="15"/>
                    <a:pt x="161" y="12"/>
                    <a:pt x="150" y="10"/>
                  </a:cubicBezTo>
                  <a:cubicBezTo>
                    <a:pt x="150" y="0"/>
                    <a:pt x="150" y="0"/>
                    <a:pt x="150" y="0"/>
                  </a:cubicBezTo>
                  <a:lnTo>
                    <a:pt x="2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3" name="Freeform 267"/>
            <p:cNvSpPr>
              <a:spLocks/>
            </p:cNvSpPr>
            <p:nvPr userDrawn="1"/>
          </p:nvSpPr>
          <p:spPr bwMode="auto">
            <a:xfrm>
              <a:off x="2826" y="5516"/>
              <a:ext cx="527" cy="664"/>
            </a:xfrm>
            <a:custGeom>
              <a:avLst/>
              <a:gdLst>
                <a:gd name="T0" fmla="*/ 214 w 223"/>
                <a:gd name="T1" fmla="*/ 205 h 281"/>
                <a:gd name="T2" fmla="*/ 223 w 223"/>
                <a:gd name="T3" fmla="*/ 212 h 281"/>
                <a:gd name="T4" fmla="*/ 176 w 223"/>
                <a:gd name="T5" fmla="*/ 264 h 281"/>
                <a:gd name="T6" fmla="*/ 117 w 223"/>
                <a:gd name="T7" fmla="*/ 281 h 281"/>
                <a:gd name="T8" fmla="*/ 32 w 223"/>
                <a:gd name="T9" fmla="*/ 241 h 281"/>
                <a:gd name="T10" fmla="*/ 0 w 223"/>
                <a:gd name="T11" fmla="*/ 145 h 281"/>
                <a:gd name="T12" fmla="*/ 29 w 223"/>
                <a:gd name="T13" fmla="*/ 50 h 281"/>
                <a:gd name="T14" fmla="*/ 125 w 223"/>
                <a:gd name="T15" fmla="*/ 0 h 281"/>
                <a:gd name="T16" fmla="*/ 190 w 223"/>
                <a:gd name="T17" fmla="*/ 21 h 281"/>
                <a:gd name="T18" fmla="*/ 215 w 223"/>
                <a:gd name="T19" fmla="*/ 67 h 281"/>
                <a:gd name="T20" fmla="*/ 205 w 223"/>
                <a:gd name="T21" fmla="*/ 93 h 281"/>
                <a:gd name="T22" fmla="*/ 179 w 223"/>
                <a:gd name="T23" fmla="*/ 102 h 281"/>
                <a:gd name="T24" fmla="*/ 152 w 223"/>
                <a:gd name="T25" fmla="*/ 91 h 281"/>
                <a:gd name="T26" fmla="*/ 138 w 223"/>
                <a:gd name="T27" fmla="*/ 52 h 281"/>
                <a:gd name="T28" fmla="*/ 130 w 223"/>
                <a:gd name="T29" fmla="*/ 27 h 281"/>
                <a:gd name="T30" fmla="*/ 115 w 223"/>
                <a:gd name="T31" fmla="*/ 20 h 281"/>
                <a:gd name="T32" fmla="*/ 91 w 223"/>
                <a:gd name="T33" fmla="*/ 34 h 281"/>
                <a:gd name="T34" fmla="*/ 77 w 223"/>
                <a:gd name="T35" fmla="*/ 101 h 281"/>
                <a:gd name="T36" fmla="*/ 88 w 223"/>
                <a:gd name="T37" fmla="*/ 173 h 281"/>
                <a:gd name="T38" fmla="*/ 121 w 223"/>
                <a:gd name="T39" fmla="*/ 224 h 281"/>
                <a:gd name="T40" fmla="*/ 158 w 223"/>
                <a:gd name="T41" fmla="*/ 236 h 281"/>
                <a:gd name="T42" fmla="*/ 184 w 223"/>
                <a:gd name="T43" fmla="*/ 229 h 281"/>
                <a:gd name="T44" fmla="*/ 214 w 223"/>
                <a:gd name="T45" fmla="*/ 20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3" h="281">
                  <a:moveTo>
                    <a:pt x="214" y="205"/>
                  </a:moveTo>
                  <a:cubicBezTo>
                    <a:pt x="223" y="212"/>
                    <a:pt x="223" y="212"/>
                    <a:pt x="223" y="212"/>
                  </a:cubicBezTo>
                  <a:cubicBezTo>
                    <a:pt x="210" y="235"/>
                    <a:pt x="195" y="253"/>
                    <a:pt x="176" y="264"/>
                  </a:cubicBezTo>
                  <a:cubicBezTo>
                    <a:pt x="157" y="275"/>
                    <a:pt x="138" y="281"/>
                    <a:pt x="117" y="281"/>
                  </a:cubicBezTo>
                  <a:cubicBezTo>
                    <a:pt x="81" y="281"/>
                    <a:pt x="53" y="268"/>
                    <a:pt x="32" y="241"/>
                  </a:cubicBezTo>
                  <a:cubicBezTo>
                    <a:pt x="11" y="214"/>
                    <a:pt x="0" y="182"/>
                    <a:pt x="0" y="145"/>
                  </a:cubicBezTo>
                  <a:cubicBezTo>
                    <a:pt x="0" y="109"/>
                    <a:pt x="10" y="77"/>
                    <a:pt x="29" y="50"/>
                  </a:cubicBezTo>
                  <a:cubicBezTo>
                    <a:pt x="52" y="17"/>
                    <a:pt x="84" y="0"/>
                    <a:pt x="125" y="0"/>
                  </a:cubicBezTo>
                  <a:cubicBezTo>
                    <a:pt x="152" y="0"/>
                    <a:pt x="174" y="7"/>
                    <a:pt x="190" y="21"/>
                  </a:cubicBezTo>
                  <a:cubicBezTo>
                    <a:pt x="207" y="35"/>
                    <a:pt x="215" y="50"/>
                    <a:pt x="215" y="67"/>
                  </a:cubicBezTo>
                  <a:cubicBezTo>
                    <a:pt x="215" y="78"/>
                    <a:pt x="211" y="86"/>
                    <a:pt x="205" y="93"/>
                  </a:cubicBezTo>
                  <a:cubicBezTo>
                    <a:pt x="198" y="99"/>
                    <a:pt x="190" y="102"/>
                    <a:pt x="179" y="102"/>
                  </a:cubicBezTo>
                  <a:cubicBezTo>
                    <a:pt x="168" y="102"/>
                    <a:pt x="159" y="99"/>
                    <a:pt x="152" y="91"/>
                  </a:cubicBezTo>
                  <a:cubicBezTo>
                    <a:pt x="144" y="84"/>
                    <a:pt x="140" y="71"/>
                    <a:pt x="138" y="52"/>
                  </a:cubicBezTo>
                  <a:cubicBezTo>
                    <a:pt x="137" y="40"/>
                    <a:pt x="134" y="32"/>
                    <a:pt x="130" y="27"/>
                  </a:cubicBezTo>
                  <a:cubicBezTo>
                    <a:pt x="125" y="22"/>
                    <a:pt x="120" y="20"/>
                    <a:pt x="115" y="20"/>
                  </a:cubicBezTo>
                  <a:cubicBezTo>
                    <a:pt x="105" y="20"/>
                    <a:pt x="98" y="25"/>
                    <a:pt x="91" y="34"/>
                  </a:cubicBezTo>
                  <a:cubicBezTo>
                    <a:pt x="81" y="49"/>
                    <a:pt x="77" y="71"/>
                    <a:pt x="77" y="101"/>
                  </a:cubicBezTo>
                  <a:cubicBezTo>
                    <a:pt x="77" y="126"/>
                    <a:pt x="81" y="150"/>
                    <a:pt x="88" y="173"/>
                  </a:cubicBezTo>
                  <a:cubicBezTo>
                    <a:pt x="96" y="196"/>
                    <a:pt x="107" y="213"/>
                    <a:pt x="121" y="224"/>
                  </a:cubicBezTo>
                  <a:cubicBezTo>
                    <a:pt x="131" y="232"/>
                    <a:pt x="144" y="236"/>
                    <a:pt x="158" y="236"/>
                  </a:cubicBezTo>
                  <a:cubicBezTo>
                    <a:pt x="167" y="236"/>
                    <a:pt x="176" y="234"/>
                    <a:pt x="184" y="229"/>
                  </a:cubicBezTo>
                  <a:cubicBezTo>
                    <a:pt x="193" y="225"/>
                    <a:pt x="202" y="217"/>
                    <a:pt x="214" y="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4" name="Freeform 268"/>
            <p:cNvSpPr>
              <a:spLocks noEditPoints="1"/>
            </p:cNvSpPr>
            <p:nvPr userDrawn="1"/>
          </p:nvSpPr>
          <p:spPr bwMode="auto">
            <a:xfrm>
              <a:off x="3402" y="5516"/>
              <a:ext cx="603"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5 w 255"/>
                <a:gd name="T17" fmla="*/ 27 h 277"/>
                <a:gd name="T18" fmla="*/ 104 w 255"/>
                <a:gd name="T19" fmla="*/ 22 h 277"/>
                <a:gd name="T20" fmla="*/ 74 w 255"/>
                <a:gd name="T21" fmla="*/ 30 h 277"/>
                <a:gd name="T22" fmla="*/ 66 w 255"/>
                <a:gd name="T23" fmla="*/ 42 h 277"/>
                <a:gd name="T24" fmla="*/ 74 w 255"/>
                <a:gd name="T25" fmla="*/ 56 h 277"/>
                <a:gd name="T26" fmla="*/ 85 w 255"/>
                <a:gd name="T27" fmla="*/ 80 h 277"/>
                <a:gd name="T28" fmla="*/ 75 w 255"/>
                <a:gd name="T29" fmla="*/ 104 h 277"/>
                <a:gd name="T30" fmla="*/ 48 w 255"/>
                <a:gd name="T31" fmla="*/ 113 h 277"/>
                <a:gd name="T32" fmla="*/ 18 w 255"/>
                <a:gd name="T33" fmla="*/ 103 h 277"/>
                <a:gd name="T34" fmla="*/ 6 w 255"/>
                <a:gd name="T35" fmla="*/ 77 h 277"/>
                <a:gd name="T36" fmla="*/ 22 w 255"/>
                <a:gd name="T37" fmla="*/ 38 h 277"/>
                <a:gd name="T38" fmla="*/ 67 w 255"/>
                <a:gd name="T39" fmla="*/ 10 h 277"/>
                <a:gd name="T40" fmla="*/ 127 w 255"/>
                <a:gd name="T41" fmla="*/ 0 h 277"/>
                <a:gd name="T42" fmla="*/ 187 w 255"/>
                <a:gd name="T43" fmla="*/ 16 h 277"/>
                <a:gd name="T44" fmla="*/ 215 w 255"/>
                <a:gd name="T45" fmla="*/ 51 h 277"/>
                <a:gd name="T46" fmla="*/ 219 w 255"/>
                <a:gd name="T47" fmla="*/ 106 h 277"/>
                <a:gd name="T48" fmla="*/ 219 w 255"/>
                <a:gd name="T49" fmla="*/ 209 h 277"/>
                <a:gd name="T50" fmla="*/ 221 w 255"/>
                <a:gd name="T51" fmla="*/ 231 h 277"/>
                <a:gd name="T52" fmla="*/ 225 w 255"/>
                <a:gd name="T53" fmla="*/ 238 h 277"/>
                <a:gd name="T54" fmla="*/ 232 w 255"/>
                <a:gd name="T55" fmla="*/ 241 h 277"/>
                <a:gd name="T56" fmla="*/ 247 w 255"/>
                <a:gd name="T57" fmla="*/ 230 h 277"/>
                <a:gd name="T58" fmla="*/ 255 w 255"/>
                <a:gd name="T59" fmla="*/ 237 h 277"/>
                <a:gd name="T60" fmla="*/ 226 w 255"/>
                <a:gd name="T61" fmla="*/ 267 h 277"/>
                <a:gd name="T62" fmla="*/ 191 w 255"/>
                <a:gd name="T63" fmla="*/ 277 h 277"/>
                <a:gd name="T64" fmla="*/ 156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8" y="263"/>
                    <a:pt x="79" y="277"/>
                    <a:pt x="53" y="277"/>
                  </a:cubicBezTo>
                  <a:cubicBezTo>
                    <a:pt x="38" y="277"/>
                    <a:pt x="25" y="272"/>
                    <a:pt x="15" y="262"/>
                  </a:cubicBezTo>
                  <a:cubicBezTo>
                    <a:pt x="5" y="252"/>
                    <a:pt x="0" y="240"/>
                    <a:pt x="0" y="225"/>
                  </a:cubicBezTo>
                  <a:cubicBezTo>
                    <a:pt x="0" y="204"/>
                    <a:pt x="9" y="186"/>
                    <a:pt x="26" y="170"/>
                  </a:cubicBezTo>
                  <a:cubicBezTo>
                    <a:pt x="44" y="154"/>
                    <a:pt x="82" y="132"/>
                    <a:pt x="140" y="106"/>
                  </a:cubicBezTo>
                  <a:cubicBezTo>
                    <a:pt x="140" y="79"/>
                    <a:pt x="140" y="79"/>
                    <a:pt x="140" y="79"/>
                  </a:cubicBezTo>
                  <a:cubicBezTo>
                    <a:pt x="140" y="59"/>
                    <a:pt x="139" y="46"/>
                    <a:pt x="137" y="41"/>
                  </a:cubicBezTo>
                  <a:cubicBezTo>
                    <a:pt x="135" y="36"/>
                    <a:pt x="131" y="31"/>
                    <a:pt x="125" y="27"/>
                  </a:cubicBezTo>
                  <a:cubicBezTo>
                    <a:pt x="118" y="23"/>
                    <a:pt x="112" y="22"/>
                    <a:pt x="104" y="22"/>
                  </a:cubicBezTo>
                  <a:cubicBezTo>
                    <a:pt x="92" y="22"/>
                    <a:pt x="82" y="24"/>
                    <a:pt x="74" y="30"/>
                  </a:cubicBezTo>
                  <a:cubicBezTo>
                    <a:pt x="69" y="33"/>
                    <a:pt x="66" y="37"/>
                    <a:pt x="66" y="42"/>
                  </a:cubicBezTo>
                  <a:cubicBezTo>
                    <a:pt x="66" y="46"/>
                    <a:pt x="69" y="51"/>
                    <a:pt x="74" y="56"/>
                  </a:cubicBezTo>
                  <a:cubicBezTo>
                    <a:pt x="82" y="65"/>
                    <a:pt x="85" y="72"/>
                    <a:pt x="85" y="80"/>
                  </a:cubicBezTo>
                  <a:cubicBezTo>
                    <a:pt x="85" y="89"/>
                    <a:pt x="82" y="97"/>
                    <a:pt x="75" y="104"/>
                  </a:cubicBezTo>
                  <a:cubicBezTo>
                    <a:pt x="68" y="110"/>
                    <a:pt x="59" y="113"/>
                    <a:pt x="48" y="113"/>
                  </a:cubicBezTo>
                  <a:cubicBezTo>
                    <a:pt x="36" y="113"/>
                    <a:pt x="26" y="110"/>
                    <a:pt x="18" y="103"/>
                  </a:cubicBezTo>
                  <a:cubicBezTo>
                    <a:pt x="10" y="96"/>
                    <a:pt x="6" y="87"/>
                    <a:pt x="6" y="77"/>
                  </a:cubicBezTo>
                  <a:cubicBezTo>
                    <a:pt x="6" y="64"/>
                    <a:pt x="11" y="51"/>
                    <a:pt x="22" y="38"/>
                  </a:cubicBezTo>
                  <a:cubicBezTo>
                    <a:pt x="33" y="26"/>
                    <a:pt x="48" y="17"/>
                    <a:pt x="67" y="10"/>
                  </a:cubicBezTo>
                  <a:cubicBezTo>
                    <a:pt x="86" y="3"/>
                    <a:pt x="106" y="0"/>
                    <a:pt x="127" y="0"/>
                  </a:cubicBezTo>
                  <a:cubicBezTo>
                    <a:pt x="152" y="0"/>
                    <a:pt x="172" y="5"/>
                    <a:pt x="187" y="16"/>
                  </a:cubicBezTo>
                  <a:cubicBezTo>
                    <a:pt x="201" y="27"/>
                    <a:pt x="211" y="38"/>
                    <a:pt x="215" y="51"/>
                  </a:cubicBezTo>
                  <a:cubicBezTo>
                    <a:pt x="218" y="59"/>
                    <a:pt x="219" y="77"/>
                    <a:pt x="219" y="106"/>
                  </a:cubicBezTo>
                  <a:cubicBezTo>
                    <a:pt x="219" y="209"/>
                    <a:pt x="219" y="209"/>
                    <a:pt x="219" y="209"/>
                  </a:cubicBezTo>
                  <a:cubicBezTo>
                    <a:pt x="219" y="221"/>
                    <a:pt x="220" y="228"/>
                    <a:pt x="221" y="231"/>
                  </a:cubicBezTo>
                  <a:cubicBezTo>
                    <a:pt x="222" y="234"/>
                    <a:pt x="223" y="237"/>
                    <a:pt x="225" y="238"/>
                  </a:cubicBezTo>
                  <a:cubicBezTo>
                    <a:pt x="227" y="240"/>
                    <a:pt x="229" y="241"/>
                    <a:pt x="232" y="241"/>
                  </a:cubicBezTo>
                  <a:cubicBezTo>
                    <a:pt x="236" y="241"/>
                    <a:pt x="241" y="237"/>
                    <a:pt x="247" y="230"/>
                  </a:cubicBezTo>
                  <a:cubicBezTo>
                    <a:pt x="255" y="237"/>
                    <a:pt x="255" y="237"/>
                    <a:pt x="255" y="237"/>
                  </a:cubicBezTo>
                  <a:cubicBezTo>
                    <a:pt x="246" y="251"/>
                    <a:pt x="236" y="261"/>
                    <a:pt x="226" y="267"/>
                  </a:cubicBezTo>
                  <a:cubicBezTo>
                    <a:pt x="216" y="274"/>
                    <a:pt x="204" y="277"/>
                    <a:pt x="191" y="277"/>
                  </a:cubicBezTo>
                  <a:cubicBezTo>
                    <a:pt x="176" y="277"/>
                    <a:pt x="164" y="273"/>
                    <a:pt x="156" y="266"/>
                  </a:cubicBezTo>
                  <a:cubicBezTo>
                    <a:pt x="147" y="259"/>
                    <a:pt x="142" y="248"/>
                    <a:pt x="140" y="234"/>
                  </a:cubicBezTo>
                  <a:close/>
                  <a:moveTo>
                    <a:pt x="140" y="213"/>
                  </a:moveTo>
                  <a:cubicBezTo>
                    <a:pt x="140" y="125"/>
                    <a:pt x="140" y="125"/>
                    <a:pt x="140" y="125"/>
                  </a:cubicBezTo>
                  <a:cubicBezTo>
                    <a:pt x="117" y="138"/>
                    <a:pt x="100" y="152"/>
                    <a:pt x="89" y="168"/>
                  </a:cubicBezTo>
                  <a:cubicBezTo>
                    <a:pt x="82" y="178"/>
                    <a:pt x="78" y="188"/>
                    <a:pt x="78" y="199"/>
                  </a:cubicBezTo>
                  <a:cubicBezTo>
                    <a:pt x="78" y="207"/>
                    <a:pt x="81" y="215"/>
                    <a:pt x="87" y="222"/>
                  </a:cubicBezTo>
                  <a:cubicBezTo>
                    <a:pt x="92" y="227"/>
                    <a:pt x="99" y="229"/>
                    <a:pt x="107" y="229"/>
                  </a:cubicBezTo>
                  <a:cubicBezTo>
                    <a:pt x="117" y="229"/>
                    <a:pt x="128"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5" name="Freeform 269"/>
            <p:cNvSpPr>
              <a:spLocks/>
            </p:cNvSpPr>
            <p:nvPr userDrawn="1"/>
          </p:nvSpPr>
          <p:spPr bwMode="auto">
            <a:xfrm>
              <a:off x="4012" y="5306"/>
              <a:ext cx="418" cy="865"/>
            </a:xfrm>
            <a:custGeom>
              <a:avLst/>
              <a:gdLst>
                <a:gd name="T0" fmla="*/ 114 w 177"/>
                <a:gd name="T1" fmla="*/ 0 h 366"/>
                <a:gd name="T2" fmla="*/ 114 w 177"/>
                <a:gd name="T3" fmla="*/ 97 h 366"/>
                <a:gd name="T4" fmla="*/ 177 w 177"/>
                <a:gd name="T5" fmla="*/ 97 h 366"/>
                <a:gd name="T6" fmla="*/ 177 w 177"/>
                <a:gd name="T7" fmla="*/ 125 h 366"/>
                <a:gd name="T8" fmla="*/ 114 w 177"/>
                <a:gd name="T9" fmla="*/ 125 h 366"/>
                <a:gd name="T10" fmla="*/ 114 w 177"/>
                <a:gd name="T11" fmla="*/ 289 h 366"/>
                <a:gd name="T12" fmla="*/ 116 w 177"/>
                <a:gd name="T13" fmla="*/ 318 h 366"/>
                <a:gd name="T14" fmla="*/ 124 w 177"/>
                <a:gd name="T15" fmla="*/ 329 h 366"/>
                <a:gd name="T16" fmla="*/ 134 w 177"/>
                <a:gd name="T17" fmla="*/ 333 h 366"/>
                <a:gd name="T18" fmla="*/ 169 w 177"/>
                <a:gd name="T19" fmla="*/ 305 h 366"/>
                <a:gd name="T20" fmla="*/ 177 w 177"/>
                <a:gd name="T21" fmla="*/ 311 h 366"/>
                <a:gd name="T22" fmla="*/ 102 w 177"/>
                <a:gd name="T23" fmla="*/ 366 h 366"/>
                <a:gd name="T24" fmla="*/ 60 w 177"/>
                <a:gd name="T25" fmla="*/ 352 h 366"/>
                <a:gd name="T26" fmla="*/ 38 w 177"/>
                <a:gd name="T27" fmla="*/ 320 h 366"/>
                <a:gd name="T28" fmla="*/ 35 w 177"/>
                <a:gd name="T29" fmla="*/ 268 h 366"/>
                <a:gd name="T30" fmla="*/ 35 w 177"/>
                <a:gd name="T31" fmla="*/ 125 h 366"/>
                <a:gd name="T32" fmla="*/ 0 w 177"/>
                <a:gd name="T33" fmla="*/ 125 h 366"/>
                <a:gd name="T34" fmla="*/ 0 w 177"/>
                <a:gd name="T35" fmla="*/ 115 h 366"/>
                <a:gd name="T36" fmla="*/ 61 w 177"/>
                <a:gd name="T37" fmla="*/ 62 h 366"/>
                <a:gd name="T38" fmla="*/ 105 w 177"/>
                <a:gd name="T39" fmla="*/ 0 h 366"/>
                <a:gd name="T40" fmla="*/ 114 w 177"/>
                <a:gd name="T41"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 h="366">
                  <a:moveTo>
                    <a:pt x="114" y="0"/>
                  </a:moveTo>
                  <a:cubicBezTo>
                    <a:pt x="114" y="97"/>
                    <a:pt x="114" y="97"/>
                    <a:pt x="114" y="97"/>
                  </a:cubicBezTo>
                  <a:cubicBezTo>
                    <a:pt x="177" y="97"/>
                    <a:pt x="177" y="97"/>
                    <a:pt x="177" y="97"/>
                  </a:cubicBezTo>
                  <a:cubicBezTo>
                    <a:pt x="177" y="125"/>
                    <a:pt x="177" y="125"/>
                    <a:pt x="177" y="125"/>
                  </a:cubicBezTo>
                  <a:cubicBezTo>
                    <a:pt x="114" y="125"/>
                    <a:pt x="114" y="125"/>
                    <a:pt x="114" y="125"/>
                  </a:cubicBezTo>
                  <a:cubicBezTo>
                    <a:pt x="114" y="289"/>
                    <a:pt x="114" y="289"/>
                    <a:pt x="114" y="289"/>
                  </a:cubicBezTo>
                  <a:cubicBezTo>
                    <a:pt x="114" y="304"/>
                    <a:pt x="115" y="314"/>
                    <a:pt x="116" y="318"/>
                  </a:cubicBezTo>
                  <a:cubicBezTo>
                    <a:pt x="118" y="323"/>
                    <a:pt x="120" y="326"/>
                    <a:pt x="124" y="329"/>
                  </a:cubicBezTo>
                  <a:cubicBezTo>
                    <a:pt x="127" y="332"/>
                    <a:pt x="131" y="333"/>
                    <a:pt x="134" y="333"/>
                  </a:cubicBezTo>
                  <a:cubicBezTo>
                    <a:pt x="146" y="333"/>
                    <a:pt x="158" y="324"/>
                    <a:pt x="169" y="305"/>
                  </a:cubicBezTo>
                  <a:cubicBezTo>
                    <a:pt x="177" y="311"/>
                    <a:pt x="177" y="311"/>
                    <a:pt x="177" y="311"/>
                  </a:cubicBezTo>
                  <a:cubicBezTo>
                    <a:pt x="162" y="348"/>
                    <a:pt x="137" y="366"/>
                    <a:pt x="102" y="366"/>
                  </a:cubicBezTo>
                  <a:cubicBezTo>
                    <a:pt x="86" y="366"/>
                    <a:pt x="71" y="361"/>
                    <a:pt x="60" y="352"/>
                  </a:cubicBezTo>
                  <a:cubicBezTo>
                    <a:pt x="48" y="342"/>
                    <a:pt x="41" y="332"/>
                    <a:pt x="38" y="320"/>
                  </a:cubicBezTo>
                  <a:cubicBezTo>
                    <a:pt x="36" y="314"/>
                    <a:pt x="35" y="297"/>
                    <a:pt x="35" y="268"/>
                  </a:cubicBezTo>
                  <a:cubicBezTo>
                    <a:pt x="35" y="125"/>
                    <a:pt x="35" y="125"/>
                    <a:pt x="35" y="125"/>
                  </a:cubicBezTo>
                  <a:cubicBezTo>
                    <a:pt x="0" y="125"/>
                    <a:pt x="0" y="125"/>
                    <a:pt x="0" y="125"/>
                  </a:cubicBezTo>
                  <a:cubicBezTo>
                    <a:pt x="0" y="115"/>
                    <a:pt x="0" y="115"/>
                    <a:pt x="0" y="115"/>
                  </a:cubicBezTo>
                  <a:cubicBezTo>
                    <a:pt x="24" y="98"/>
                    <a:pt x="44" y="81"/>
                    <a:pt x="61" y="62"/>
                  </a:cubicBezTo>
                  <a:cubicBezTo>
                    <a:pt x="78" y="44"/>
                    <a:pt x="92" y="23"/>
                    <a:pt x="105" y="0"/>
                  </a:cubicBezTo>
                  <a:lnTo>
                    <a:pt x="1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6" name="Freeform 270"/>
            <p:cNvSpPr>
              <a:spLocks noEditPoints="1"/>
            </p:cNvSpPr>
            <p:nvPr userDrawn="1"/>
          </p:nvSpPr>
          <p:spPr bwMode="auto">
            <a:xfrm>
              <a:off x="4430" y="5230"/>
              <a:ext cx="340" cy="931"/>
            </a:xfrm>
            <a:custGeom>
              <a:avLst/>
              <a:gdLst>
                <a:gd name="T0" fmla="*/ 111 w 144"/>
                <a:gd name="T1" fmla="*/ 129 h 394"/>
                <a:gd name="T2" fmla="*/ 111 w 144"/>
                <a:gd name="T3" fmla="*/ 339 h 394"/>
                <a:gd name="T4" fmla="*/ 118 w 144"/>
                <a:gd name="T5" fmla="*/ 375 h 394"/>
                <a:gd name="T6" fmla="*/ 144 w 144"/>
                <a:gd name="T7" fmla="*/ 384 h 394"/>
                <a:gd name="T8" fmla="*/ 144 w 144"/>
                <a:gd name="T9" fmla="*/ 394 h 394"/>
                <a:gd name="T10" fmla="*/ 0 w 144"/>
                <a:gd name="T11" fmla="*/ 394 h 394"/>
                <a:gd name="T12" fmla="*/ 0 w 144"/>
                <a:gd name="T13" fmla="*/ 384 h 394"/>
                <a:gd name="T14" fmla="*/ 26 w 144"/>
                <a:gd name="T15" fmla="*/ 374 h 394"/>
                <a:gd name="T16" fmla="*/ 32 w 144"/>
                <a:gd name="T17" fmla="*/ 339 h 394"/>
                <a:gd name="T18" fmla="*/ 32 w 144"/>
                <a:gd name="T19" fmla="*/ 184 h 394"/>
                <a:gd name="T20" fmla="*/ 25 w 144"/>
                <a:gd name="T21" fmla="*/ 148 h 394"/>
                <a:gd name="T22" fmla="*/ 0 w 144"/>
                <a:gd name="T23" fmla="*/ 139 h 394"/>
                <a:gd name="T24" fmla="*/ 0 w 144"/>
                <a:gd name="T25" fmla="*/ 129 h 394"/>
                <a:gd name="T26" fmla="*/ 111 w 144"/>
                <a:gd name="T27" fmla="*/ 129 h 394"/>
                <a:gd name="T28" fmla="*/ 72 w 144"/>
                <a:gd name="T29" fmla="*/ 0 h 394"/>
                <a:gd name="T30" fmla="*/ 103 w 144"/>
                <a:gd name="T31" fmla="*/ 13 h 394"/>
                <a:gd name="T32" fmla="*/ 116 w 144"/>
                <a:gd name="T33" fmla="*/ 44 h 394"/>
                <a:gd name="T34" fmla="*/ 103 w 144"/>
                <a:gd name="T35" fmla="*/ 75 h 394"/>
                <a:gd name="T36" fmla="*/ 72 w 144"/>
                <a:gd name="T37" fmla="*/ 88 h 394"/>
                <a:gd name="T38" fmla="*/ 41 w 144"/>
                <a:gd name="T39" fmla="*/ 75 h 394"/>
                <a:gd name="T40" fmla="*/ 28 w 144"/>
                <a:gd name="T41" fmla="*/ 44 h 394"/>
                <a:gd name="T42" fmla="*/ 41 w 144"/>
                <a:gd name="T43" fmla="*/ 13 h 394"/>
                <a:gd name="T44" fmla="*/ 72 w 144"/>
                <a:gd name="T4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394">
                  <a:moveTo>
                    <a:pt x="111" y="129"/>
                  </a:moveTo>
                  <a:cubicBezTo>
                    <a:pt x="111" y="339"/>
                    <a:pt x="111" y="339"/>
                    <a:pt x="111" y="339"/>
                  </a:cubicBezTo>
                  <a:cubicBezTo>
                    <a:pt x="111" y="358"/>
                    <a:pt x="114" y="370"/>
                    <a:pt x="118" y="375"/>
                  </a:cubicBezTo>
                  <a:cubicBezTo>
                    <a:pt x="122" y="380"/>
                    <a:pt x="131" y="383"/>
                    <a:pt x="144" y="384"/>
                  </a:cubicBezTo>
                  <a:cubicBezTo>
                    <a:pt x="144" y="394"/>
                    <a:pt x="144" y="394"/>
                    <a:pt x="144" y="394"/>
                  </a:cubicBezTo>
                  <a:cubicBezTo>
                    <a:pt x="0" y="394"/>
                    <a:pt x="0" y="394"/>
                    <a:pt x="0" y="394"/>
                  </a:cubicBezTo>
                  <a:cubicBezTo>
                    <a:pt x="0" y="384"/>
                    <a:pt x="0" y="384"/>
                    <a:pt x="0" y="384"/>
                  </a:cubicBezTo>
                  <a:cubicBezTo>
                    <a:pt x="12" y="384"/>
                    <a:pt x="21" y="380"/>
                    <a:pt x="26" y="374"/>
                  </a:cubicBezTo>
                  <a:cubicBezTo>
                    <a:pt x="30" y="369"/>
                    <a:pt x="32" y="358"/>
                    <a:pt x="32" y="339"/>
                  </a:cubicBezTo>
                  <a:cubicBezTo>
                    <a:pt x="32" y="184"/>
                    <a:pt x="32" y="184"/>
                    <a:pt x="32" y="184"/>
                  </a:cubicBezTo>
                  <a:cubicBezTo>
                    <a:pt x="32" y="166"/>
                    <a:pt x="30" y="154"/>
                    <a:pt x="25" y="148"/>
                  </a:cubicBezTo>
                  <a:cubicBezTo>
                    <a:pt x="21" y="143"/>
                    <a:pt x="13" y="140"/>
                    <a:pt x="0" y="139"/>
                  </a:cubicBezTo>
                  <a:cubicBezTo>
                    <a:pt x="0" y="129"/>
                    <a:pt x="0" y="129"/>
                    <a:pt x="0" y="129"/>
                  </a:cubicBezTo>
                  <a:lnTo>
                    <a:pt x="111" y="129"/>
                  </a:lnTo>
                  <a:close/>
                  <a:moveTo>
                    <a:pt x="72" y="0"/>
                  </a:moveTo>
                  <a:cubicBezTo>
                    <a:pt x="84" y="0"/>
                    <a:pt x="94" y="5"/>
                    <a:pt x="103" y="13"/>
                  </a:cubicBezTo>
                  <a:cubicBezTo>
                    <a:pt x="111" y="22"/>
                    <a:pt x="116" y="32"/>
                    <a:pt x="116" y="44"/>
                  </a:cubicBezTo>
                  <a:cubicBezTo>
                    <a:pt x="116" y="57"/>
                    <a:pt x="111" y="67"/>
                    <a:pt x="103" y="75"/>
                  </a:cubicBezTo>
                  <a:cubicBezTo>
                    <a:pt x="94" y="84"/>
                    <a:pt x="84" y="88"/>
                    <a:pt x="72" y="88"/>
                  </a:cubicBezTo>
                  <a:cubicBezTo>
                    <a:pt x="60" y="88"/>
                    <a:pt x="49" y="84"/>
                    <a:pt x="41" y="75"/>
                  </a:cubicBezTo>
                  <a:cubicBezTo>
                    <a:pt x="32" y="67"/>
                    <a:pt x="28" y="57"/>
                    <a:pt x="28" y="44"/>
                  </a:cubicBezTo>
                  <a:cubicBezTo>
                    <a:pt x="28" y="32"/>
                    <a:pt x="32" y="22"/>
                    <a:pt x="41" y="13"/>
                  </a:cubicBezTo>
                  <a:cubicBezTo>
                    <a:pt x="49" y="5"/>
                    <a:pt x="60" y="0"/>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7" name="Freeform 271"/>
            <p:cNvSpPr>
              <a:spLocks noEditPoints="1"/>
            </p:cNvSpPr>
            <p:nvPr userDrawn="1"/>
          </p:nvSpPr>
          <p:spPr bwMode="auto">
            <a:xfrm>
              <a:off x="4792" y="5516"/>
              <a:ext cx="588" cy="664"/>
            </a:xfrm>
            <a:custGeom>
              <a:avLst/>
              <a:gdLst>
                <a:gd name="T0" fmla="*/ 124 w 249"/>
                <a:gd name="T1" fmla="*/ 0 h 281"/>
                <a:gd name="T2" fmla="*/ 188 w 249"/>
                <a:gd name="T3" fmla="*/ 18 h 281"/>
                <a:gd name="T4" fmla="*/ 234 w 249"/>
                <a:gd name="T5" fmla="*/ 69 h 281"/>
                <a:gd name="T6" fmla="*/ 249 w 249"/>
                <a:gd name="T7" fmla="*/ 141 h 281"/>
                <a:gd name="T8" fmla="*/ 220 w 249"/>
                <a:gd name="T9" fmla="*/ 235 h 281"/>
                <a:gd name="T10" fmla="*/ 125 w 249"/>
                <a:gd name="T11" fmla="*/ 281 h 281"/>
                <a:gd name="T12" fmla="*/ 33 w 249"/>
                <a:gd name="T13" fmla="*/ 239 h 281"/>
                <a:gd name="T14" fmla="*/ 0 w 249"/>
                <a:gd name="T15" fmla="*/ 142 h 281"/>
                <a:gd name="T16" fmla="*/ 33 w 249"/>
                <a:gd name="T17" fmla="*/ 42 h 281"/>
                <a:gd name="T18" fmla="*/ 124 w 249"/>
                <a:gd name="T19" fmla="*/ 0 h 281"/>
                <a:gd name="T20" fmla="*/ 125 w 249"/>
                <a:gd name="T21" fmla="*/ 20 h 281"/>
                <a:gd name="T22" fmla="*/ 100 w 249"/>
                <a:gd name="T23" fmla="*/ 31 h 281"/>
                <a:gd name="T24" fmla="*/ 87 w 249"/>
                <a:gd name="T25" fmla="*/ 74 h 281"/>
                <a:gd name="T26" fmla="*/ 83 w 249"/>
                <a:gd name="T27" fmla="*/ 164 h 281"/>
                <a:gd name="T28" fmla="*/ 87 w 249"/>
                <a:gd name="T29" fmla="*/ 220 h 281"/>
                <a:gd name="T30" fmla="*/ 101 w 249"/>
                <a:gd name="T31" fmla="*/ 251 h 281"/>
                <a:gd name="T32" fmla="*/ 124 w 249"/>
                <a:gd name="T33" fmla="*/ 262 h 281"/>
                <a:gd name="T34" fmla="*/ 145 w 249"/>
                <a:gd name="T35" fmla="*/ 254 h 281"/>
                <a:gd name="T36" fmla="*/ 160 w 249"/>
                <a:gd name="T37" fmla="*/ 228 h 281"/>
                <a:gd name="T38" fmla="*/ 166 w 249"/>
                <a:gd name="T39" fmla="*/ 119 h 281"/>
                <a:gd name="T40" fmla="*/ 160 w 249"/>
                <a:gd name="T41" fmla="*/ 52 h 281"/>
                <a:gd name="T42" fmla="*/ 144 w 249"/>
                <a:gd name="T43" fmla="*/ 26 h 281"/>
                <a:gd name="T44" fmla="*/ 125 w 249"/>
                <a:gd name="T45" fmla="*/ 2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9" h="281">
                  <a:moveTo>
                    <a:pt x="124" y="0"/>
                  </a:moveTo>
                  <a:cubicBezTo>
                    <a:pt x="147" y="0"/>
                    <a:pt x="169" y="6"/>
                    <a:pt x="188" y="18"/>
                  </a:cubicBezTo>
                  <a:cubicBezTo>
                    <a:pt x="208" y="30"/>
                    <a:pt x="223" y="47"/>
                    <a:pt x="234" y="69"/>
                  </a:cubicBezTo>
                  <a:cubicBezTo>
                    <a:pt x="244" y="91"/>
                    <a:pt x="249" y="115"/>
                    <a:pt x="249" y="141"/>
                  </a:cubicBezTo>
                  <a:cubicBezTo>
                    <a:pt x="249" y="178"/>
                    <a:pt x="240" y="210"/>
                    <a:pt x="220" y="235"/>
                  </a:cubicBezTo>
                  <a:cubicBezTo>
                    <a:pt x="197" y="266"/>
                    <a:pt x="165" y="281"/>
                    <a:pt x="125" y="281"/>
                  </a:cubicBezTo>
                  <a:cubicBezTo>
                    <a:pt x="85" y="281"/>
                    <a:pt x="54" y="267"/>
                    <a:pt x="33" y="239"/>
                  </a:cubicBezTo>
                  <a:cubicBezTo>
                    <a:pt x="11" y="211"/>
                    <a:pt x="0" y="179"/>
                    <a:pt x="0" y="142"/>
                  </a:cubicBezTo>
                  <a:cubicBezTo>
                    <a:pt x="0" y="104"/>
                    <a:pt x="11" y="71"/>
                    <a:pt x="33" y="42"/>
                  </a:cubicBezTo>
                  <a:cubicBezTo>
                    <a:pt x="55" y="14"/>
                    <a:pt x="86" y="0"/>
                    <a:pt x="124" y="0"/>
                  </a:cubicBezTo>
                  <a:close/>
                  <a:moveTo>
                    <a:pt x="125" y="20"/>
                  </a:moveTo>
                  <a:cubicBezTo>
                    <a:pt x="115" y="20"/>
                    <a:pt x="107" y="24"/>
                    <a:pt x="100" y="31"/>
                  </a:cubicBezTo>
                  <a:cubicBezTo>
                    <a:pt x="93" y="38"/>
                    <a:pt x="89" y="53"/>
                    <a:pt x="87" y="74"/>
                  </a:cubicBezTo>
                  <a:cubicBezTo>
                    <a:pt x="84" y="96"/>
                    <a:pt x="83" y="125"/>
                    <a:pt x="83" y="164"/>
                  </a:cubicBezTo>
                  <a:cubicBezTo>
                    <a:pt x="83" y="184"/>
                    <a:pt x="85" y="203"/>
                    <a:pt x="87" y="220"/>
                  </a:cubicBezTo>
                  <a:cubicBezTo>
                    <a:pt x="89" y="234"/>
                    <a:pt x="94" y="244"/>
                    <a:pt x="101" y="251"/>
                  </a:cubicBezTo>
                  <a:cubicBezTo>
                    <a:pt x="108" y="258"/>
                    <a:pt x="115" y="262"/>
                    <a:pt x="124" y="262"/>
                  </a:cubicBezTo>
                  <a:cubicBezTo>
                    <a:pt x="132" y="262"/>
                    <a:pt x="140" y="259"/>
                    <a:pt x="145" y="254"/>
                  </a:cubicBezTo>
                  <a:cubicBezTo>
                    <a:pt x="153" y="248"/>
                    <a:pt x="158" y="239"/>
                    <a:pt x="160" y="228"/>
                  </a:cubicBezTo>
                  <a:cubicBezTo>
                    <a:pt x="164" y="210"/>
                    <a:pt x="166" y="173"/>
                    <a:pt x="166" y="119"/>
                  </a:cubicBezTo>
                  <a:cubicBezTo>
                    <a:pt x="166" y="86"/>
                    <a:pt x="164" y="64"/>
                    <a:pt x="160" y="52"/>
                  </a:cubicBezTo>
                  <a:cubicBezTo>
                    <a:pt x="157" y="40"/>
                    <a:pt x="151" y="32"/>
                    <a:pt x="144" y="26"/>
                  </a:cubicBezTo>
                  <a:cubicBezTo>
                    <a:pt x="139" y="22"/>
                    <a:pt x="133" y="20"/>
                    <a:pt x="12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8" name="Freeform 272"/>
            <p:cNvSpPr>
              <a:spLocks/>
            </p:cNvSpPr>
            <p:nvPr userDrawn="1"/>
          </p:nvSpPr>
          <p:spPr bwMode="auto">
            <a:xfrm>
              <a:off x="5434" y="5516"/>
              <a:ext cx="676" cy="645"/>
            </a:xfrm>
            <a:custGeom>
              <a:avLst/>
              <a:gdLst>
                <a:gd name="T0" fmla="*/ 108 w 286"/>
                <a:gd name="T1" fmla="*/ 8 h 273"/>
                <a:gd name="T2" fmla="*/ 108 w 286"/>
                <a:gd name="T3" fmla="*/ 42 h 273"/>
                <a:gd name="T4" fmla="*/ 147 w 286"/>
                <a:gd name="T5" fmla="*/ 10 h 273"/>
                <a:gd name="T6" fmla="*/ 188 w 286"/>
                <a:gd name="T7" fmla="*/ 0 h 273"/>
                <a:gd name="T8" fmla="*/ 231 w 286"/>
                <a:gd name="T9" fmla="*/ 14 h 273"/>
                <a:gd name="T10" fmla="*/ 253 w 286"/>
                <a:gd name="T11" fmla="*/ 50 h 273"/>
                <a:gd name="T12" fmla="*/ 258 w 286"/>
                <a:gd name="T13" fmla="*/ 112 h 273"/>
                <a:gd name="T14" fmla="*/ 258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4 w 286"/>
                <a:gd name="T27" fmla="*/ 250 h 273"/>
                <a:gd name="T28" fmla="*/ 178 w 286"/>
                <a:gd name="T29" fmla="*/ 215 h 273"/>
                <a:gd name="T30" fmla="*/ 178 w 286"/>
                <a:gd name="T31" fmla="*/ 97 h 273"/>
                <a:gd name="T32" fmla="*/ 176 w 286"/>
                <a:gd name="T33" fmla="*/ 56 h 273"/>
                <a:gd name="T34" fmla="*/ 167 w 286"/>
                <a:gd name="T35" fmla="*/ 43 h 273"/>
                <a:gd name="T36" fmla="*/ 154 w 286"/>
                <a:gd name="T37" fmla="*/ 38 h 273"/>
                <a:gd name="T38" fmla="*/ 108 w 286"/>
                <a:gd name="T39" fmla="*/ 73 h 273"/>
                <a:gd name="T40" fmla="*/ 108 w 286"/>
                <a:gd name="T41" fmla="*/ 215 h 273"/>
                <a:gd name="T42" fmla="*/ 114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9 w 286"/>
                <a:gd name="T55" fmla="*/ 215 h 273"/>
                <a:gd name="T56" fmla="*/ 29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2" y="28"/>
                    <a:pt x="135" y="17"/>
                    <a:pt x="147" y="10"/>
                  </a:cubicBezTo>
                  <a:cubicBezTo>
                    <a:pt x="160" y="3"/>
                    <a:pt x="173" y="0"/>
                    <a:pt x="188" y="0"/>
                  </a:cubicBezTo>
                  <a:cubicBezTo>
                    <a:pt x="205" y="0"/>
                    <a:pt x="219" y="5"/>
                    <a:pt x="231" y="14"/>
                  </a:cubicBezTo>
                  <a:cubicBezTo>
                    <a:pt x="242" y="24"/>
                    <a:pt x="249" y="36"/>
                    <a:pt x="253" y="50"/>
                  </a:cubicBezTo>
                  <a:cubicBezTo>
                    <a:pt x="256" y="61"/>
                    <a:pt x="258" y="81"/>
                    <a:pt x="258" y="112"/>
                  </a:cubicBezTo>
                  <a:cubicBezTo>
                    <a:pt x="258" y="215"/>
                    <a:pt x="258" y="215"/>
                    <a:pt x="258" y="215"/>
                  </a:cubicBezTo>
                  <a:cubicBezTo>
                    <a:pt x="258" y="236"/>
                    <a:pt x="260" y="248"/>
                    <a:pt x="263" y="253"/>
                  </a:cubicBezTo>
                  <a:cubicBezTo>
                    <a:pt x="267" y="258"/>
                    <a:pt x="275" y="262"/>
                    <a:pt x="286" y="263"/>
                  </a:cubicBezTo>
                  <a:cubicBezTo>
                    <a:pt x="286" y="273"/>
                    <a:pt x="286" y="273"/>
                    <a:pt x="286" y="273"/>
                  </a:cubicBezTo>
                  <a:cubicBezTo>
                    <a:pt x="152" y="273"/>
                    <a:pt x="152" y="273"/>
                    <a:pt x="152" y="273"/>
                  </a:cubicBezTo>
                  <a:cubicBezTo>
                    <a:pt x="152" y="263"/>
                    <a:pt x="152" y="263"/>
                    <a:pt x="152" y="263"/>
                  </a:cubicBezTo>
                  <a:cubicBezTo>
                    <a:pt x="162" y="262"/>
                    <a:pt x="169" y="257"/>
                    <a:pt x="174" y="250"/>
                  </a:cubicBezTo>
                  <a:cubicBezTo>
                    <a:pt x="177" y="246"/>
                    <a:pt x="178" y="234"/>
                    <a:pt x="178" y="215"/>
                  </a:cubicBezTo>
                  <a:cubicBezTo>
                    <a:pt x="178" y="97"/>
                    <a:pt x="178" y="97"/>
                    <a:pt x="178" y="97"/>
                  </a:cubicBezTo>
                  <a:cubicBezTo>
                    <a:pt x="178" y="76"/>
                    <a:pt x="177" y="62"/>
                    <a:pt x="176" y="56"/>
                  </a:cubicBezTo>
                  <a:cubicBezTo>
                    <a:pt x="174" y="50"/>
                    <a:pt x="171" y="46"/>
                    <a:pt x="167" y="43"/>
                  </a:cubicBezTo>
                  <a:cubicBezTo>
                    <a:pt x="163" y="40"/>
                    <a:pt x="159" y="38"/>
                    <a:pt x="154" y="38"/>
                  </a:cubicBezTo>
                  <a:cubicBezTo>
                    <a:pt x="137" y="38"/>
                    <a:pt x="122" y="50"/>
                    <a:pt x="108" y="73"/>
                  </a:cubicBezTo>
                  <a:cubicBezTo>
                    <a:pt x="108" y="215"/>
                    <a:pt x="108" y="215"/>
                    <a:pt x="108" y="215"/>
                  </a:cubicBezTo>
                  <a:cubicBezTo>
                    <a:pt x="108" y="235"/>
                    <a:pt x="110" y="248"/>
                    <a:pt x="114" y="253"/>
                  </a:cubicBezTo>
                  <a:cubicBezTo>
                    <a:pt x="118"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9" y="236"/>
                    <a:pt x="29" y="215"/>
                  </a:cubicBezTo>
                  <a:cubicBezTo>
                    <a:pt x="29" y="66"/>
                    <a:pt x="29" y="66"/>
                    <a:pt x="29" y="66"/>
                  </a:cubicBezTo>
                  <a:cubicBezTo>
                    <a:pt x="29" y="46"/>
                    <a:pt x="27" y="33"/>
                    <a:pt x="23" y="28"/>
                  </a:cubicBezTo>
                  <a:cubicBezTo>
                    <a:pt x="20" y="23"/>
                    <a:pt x="12"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9" name="Freeform 273"/>
            <p:cNvSpPr>
              <a:spLocks noEditPoints="1"/>
            </p:cNvSpPr>
            <p:nvPr userDrawn="1"/>
          </p:nvSpPr>
          <p:spPr bwMode="auto">
            <a:xfrm>
              <a:off x="6474" y="5516"/>
              <a:ext cx="603"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4 w 255"/>
                <a:gd name="T17" fmla="*/ 27 h 277"/>
                <a:gd name="T18" fmla="*/ 104 w 255"/>
                <a:gd name="T19" fmla="*/ 22 h 277"/>
                <a:gd name="T20" fmla="*/ 73 w 255"/>
                <a:gd name="T21" fmla="*/ 30 h 277"/>
                <a:gd name="T22" fmla="*/ 66 w 255"/>
                <a:gd name="T23" fmla="*/ 42 h 277"/>
                <a:gd name="T24" fmla="*/ 74 w 255"/>
                <a:gd name="T25" fmla="*/ 56 h 277"/>
                <a:gd name="T26" fmla="*/ 85 w 255"/>
                <a:gd name="T27" fmla="*/ 80 h 277"/>
                <a:gd name="T28" fmla="*/ 74 w 255"/>
                <a:gd name="T29" fmla="*/ 104 h 277"/>
                <a:gd name="T30" fmla="*/ 47 w 255"/>
                <a:gd name="T31" fmla="*/ 113 h 277"/>
                <a:gd name="T32" fmla="*/ 17 w 255"/>
                <a:gd name="T33" fmla="*/ 103 h 277"/>
                <a:gd name="T34" fmla="*/ 5 w 255"/>
                <a:gd name="T35" fmla="*/ 77 h 277"/>
                <a:gd name="T36" fmla="*/ 21 w 255"/>
                <a:gd name="T37" fmla="*/ 38 h 277"/>
                <a:gd name="T38" fmla="*/ 67 w 255"/>
                <a:gd name="T39" fmla="*/ 10 h 277"/>
                <a:gd name="T40" fmla="*/ 127 w 255"/>
                <a:gd name="T41" fmla="*/ 0 h 277"/>
                <a:gd name="T42" fmla="*/ 186 w 255"/>
                <a:gd name="T43" fmla="*/ 16 h 277"/>
                <a:gd name="T44" fmla="*/ 215 w 255"/>
                <a:gd name="T45" fmla="*/ 51 h 277"/>
                <a:gd name="T46" fmla="*/ 219 w 255"/>
                <a:gd name="T47" fmla="*/ 106 h 277"/>
                <a:gd name="T48" fmla="*/ 219 w 255"/>
                <a:gd name="T49" fmla="*/ 209 h 277"/>
                <a:gd name="T50" fmla="*/ 220 w 255"/>
                <a:gd name="T51" fmla="*/ 231 h 277"/>
                <a:gd name="T52" fmla="*/ 225 w 255"/>
                <a:gd name="T53" fmla="*/ 238 h 277"/>
                <a:gd name="T54" fmla="*/ 231 w 255"/>
                <a:gd name="T55" fmla="*/ 241 h 277"/>
                <a:gd name="T56" fmla="*/ 246 w 255"/>
                <a:gd name="T57" fmla="*/ 230 h 277"/>
                <a:gd name="T58" fmla="*/ 255 w 255"/>
                <a:gd name="T59" fmla="*/ 237 h 277"/>
                <a:gd name="T60" fmla="*/ 225 w 255"/>
                <a:gd name="T61" fmla="*/ 267 h 277"/>
                <a:gd name="T62" fmla="*/ 191 w 255"/>
                <a:gd name="T63" fmla="*/ 277 h 277"/>
                <a:gd name="T64" fmla="*/ 155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7" y="263"/>
                    <a:pt x="78" y="277"/>
                    <a:pt x="53" y="277"/>
                  </a:cubicBezTo>
                  <a:cubicBezTo>
                    <a:pt x="38" y="277"/>
                    <a:pt x="25" y="272"/>
                    <a:pt x="15" y="262"/>
                  </a:cubicBezTo>
                  <a:cubicBezTo>
                    <a:pt x="5" y="252"/>
                    <a:pt x="0" y="240"/>
                    <a:pt x="0" y="225"/>
                  </a:cubicBezTo>
                  <a:cubicBezTo>
                    <a:pt x="0" y="204"/>
                    <a:pt x="9" y="186"/>
                    <a:pt x="26" y="170"/>
                  </a:cubicBezTo>
                  <a:cubicBezTo>
                    <a:pt x="43" y="154"/>
                    <a:pt x="81" y="132"/>
                    <a:pt x="140" y="106"/>
                  </a:cubicBezTo>
                  <a:cubicBezTo>
                    <a:pt x="140" y="79"/>
                    <a:pt x="140" y="79"/>
                    <a:pt x="140" y="79"/>
                  </a:cubicBezTo>
                  <a:cubicBezTo>
                    <a:pt x="140" y="59"/>
                    <a:pt x="139" y="46"/>
                    <a:pt x="137" y="41"/>
                  </a:cubicBezTo>
                  <a:cubicBezTo>
                    <a:pt x="134" y="36"/>
                    <a:pt x="130" y="31"/>
                    <a:pt x="124" y="27"/>
                  </a:cubicBezTo>
                  <a:cubicBezTo>
                    <a:pt x="118" y="23"/>
                    <a:pt x="111" y="22"/>
                    <a:pt x="104" y="22"/>
                  </a:cubicBezTo>
                  <a:cubicBezTo>
                    <a:pt x="91" y="22"/>
                    <a:pt x="81" y="24"/>
                    <a:pt x="73" y="30"/>
                  </a:cubicBezTo>
                  <a:cubicBezTo>
                    <a:pt x="69" y="33"/>
                    <a:pt x="66" y="37"/>
                    <a:pt x="66" y="42"/>
                  </a:cubicBezTo>
                  <a:cubicBezTo>
                    <a:pt x="66" y="46"/>
                    <a:pt x="69" y="51"/>
                    <a:pt x="74" y="56"/>
                  </a:cubicBezTo>
                  <a:cubicBezTo>
                    <a:pt x="81" y="65"/>
                    <a:pt x="85" y="72"/>
                    <a:pt x="85" y="80"/>
                  </a:cubicBezTo>
                  <a:cubicBezTo>
                    <a:pt x="85" y="89"/>
                    <a:pt x="81" y="97"/>
                    <a:pt x="74" y="104"/>
                  </a:cubicBezTo>
                  <a:cubicBezTo>
                    <a:pt x="68" y="110"/>
                    <a:pt x="58" y="113"/>
                    <a:pt x="47" y="113"/>
                  </a:cubicBezTo>
                  <a:cubicBezTo>
                    <a:pt x="35" y="113"/>
                    <a:pt x="25" y="110"/>
                    <a:pt x="17" y="103"/>
                  </a:cubicBezTo>
                  <a:cubicBezTo>
                    <a:pt x="9" y="96"/>
                    <a:pt x="5" y="87"/>
                    <a:pt x="5" y="77"/>
                  </a:cubicBezTo>
                  <a:cubicBezTo>
                    <a:pt x="5" y="64"/>
                    <a:pt x="11" y="51"/>
                    <a:pt x="21" y="38"/>
                  </a:cubicBezTo>
                  <a:cubicBezTo>
                    <a:pt x="32" y="26"/>
                    <a:pt x="47" y="17"/>
                    <a:pt x="67" y="10"/>
                  </a:cubicBezTo>
                  <a:cubicBezTo>
                    <a:pt x="86" y="3"/>
                    <a:pt x="106" y="0"/>
                    <a:pt x="127" y="0"/>
                  </a:cubicBezTo>
                  <a:cubicBezTo>
                    <a:pt x="152" y="0"/>
                    <a:pt x="172" y="5"/>
                    <a:pt x="186" y="16"/>
                  </a:cubicBezTo>
                  <a:cubicBezTo>
                    <a:pt x="201" y="27"/>
                    <a:pt x="211" y="38"/>
                    <a:pt x="215" y="51"/>
                  </a:cubicBezTo>
                  <a:cubicBezTo>
                    <a:pt x="218" y="59"/>
                    <a:pt x="219" y="77"/>
                    <a:pt x="219" y="106"/>
                  </a:cubicBezTo>
                  <a:cubicBezTo>
                    <a:pt x="219" y="209"/>
                    <a:pt x="219" y="209"/>
                    <a:pt x="219" y="209"/>
                  </a:cubicBezTo>
                  <a:cubicBezTo>
                    <a:pt x="219" y="221"/>
                    <a:pt x="219" y="228"/>
                    <a:pt x="220" y="231"/>
                  </a:cubicBezTo>
                  <a:cubicBezTo>
                    <a:pt x="221" y="234"/>
                    <a:pt x="223" y="237"/>
                    <a:pt x="225" y="238"/>
                  </a:cubicBezTo>
                  <a:cubicBezTo>
                    <a:pt x="227" y="240"/>
                    <a:pt x="229" y="241"/>
                    <a:pt x="231" y="241"/>
                  </a:cubicBezTo>
                  <a:cubicBezTo>
                    <a:pt x="236" y="241"/>
                    <a:pt x="241" y="237"/>
                    <a:pt x="246" y="230"/>
                  </a:cubicBezTo>
                  <a:cubicBezTo>
                    <a:pt x="255" y="237"/>
                    <a:pt x="255" y="237"/>
                    <a:pt x="255" y="237"/>
                  </a:cubicBezTo>
                  <a:cubicBezTo>
                    <a:pt x="245" y="251"/>
                    <a:pt x="235" y="261"/>
                    <a:pt x="225" y="267"/>
                  </a:cubicBezTo>
                  <a:cubicBezTo>
                    <a:pt x="215" y="274"/>
                    <a:pt x="204" y="277"/>
                    <a:pt x="191" y="277"/>
                  </a:cubicBezTo>
                  <a:cubicBezTo>
                    <a:pt x="176" y="277"/>
                    <a:pt x="164" y="273"/>
                    <a:pt x="155" y="266"/>
                  </a:cubicBezTo>
                  <a:cubicBezTo>
                    <a:pt x="147" y="259"/>
                    <a:pt x="142" y="248"/>
                    <a:pt x="140" y="234"/>
                  </a:cubicBezTo>
                  <a:close/>
                  <a:moveTo>
                    <a:pt x="140" y="213"/>
                  </a:moveTo>
                  <a:cubicBezTo>
                    <a:pt x="140" y="125"/>
                    <a:pt x="140" y="125"/>
                    <a:pt x="140" y="125"/>
                  </a:cubicBezTo>
                  <a:cubicBezTo>
                    <a:pt x="117" y="138"/>
                    <a:pt x="100" y="152"/>
                    <a:pt x="89" y="168"/>
                  </a:cubicBezTo>
                  <a:cubicBezTo>
                    <a:pt x="81" y="178"/>
                    <a:pt x="78" y="188"/>
                    <a:pt x="78" y="199"/>
                  </a:cubicBezTo>
                  <a:cubicBezTo>
                    <a:pt x="78" y="207"/>
                    <a:pt x="81" y="215"/>
                    <a:pt x="87" y="222"/>
                  </a:cubicBezTo>
                  <a:cubicBezTo>
                    <a:pt x="92" y="227"/>
                    <a:pt x="98" y="229"/>
                    <a:pt x="107" y="229"/>
                  </a:cubicBezTo>
                  <a:cubicBezTo>
                    <a:pt x="116" y="229"/>
                    <a:pt x="127"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0" name="Freeform 274"/>
            <p:cNvSpPr>
              <a:spLocks/>
            </p:cNvSpPr>
            <p:nvPr userDrawn="1"/>
          </p:nvSpPr>
          <p:spPr bwMode="auto">
            <a:xfrm>
              <a:off x="7105" y="5516"/>
              <a:ext cx="676" cy="645"/>
            </a:xfrm>
            <a:custGeom>
              <a:avLst/>
              <a:gdLst>
                <a:gd name="T0" fmla="*/ 108 w 286"/>
                <a:gd name="T1" fmla="*/ 8 h 273"/>
                <a:gd name="T2" fmla="*/ 108 w 286"/>
                <a:gd name="T3" fmla="*/ 42 h 273"/>
                <a:gd name="T4" fmla="*/ 147 w 286"/>
                <a:gd name="T5" fmla="*/ 10 h 273"/>
                <a:gd name="T6" fmla="*/ 187 w 286"/>
                <a:gd name="T7" fmla="*/ 0 h 273"/>
                <a:gd name="T8" fmla="*/ 230 w 286"/>
                <a:gd name="T9" fmla="*/ 14 h 273"/>
                <a:gd name="T10" fmla="*/ 253 w 286"/>
                <a:gd name="T11" fmla="*/ 50 h 273"/>
                <a:gd name="T12" fmla="*/ 257 w 286"/>
                <a:gd name="T13" fmla="*/ 112 h 273"/>
                <a:gd name="T14" fmla="*/ 257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3 w 286"/>
                <a:gd name="T27" fmla="*/ 250 h 273"/>
                <a:gd name="T28" fmla="*/ 178 w 286"/>
                <a:gd name="T29" fmla="*/ 215 h 273"/>
                <a:gd name="T30" fmla="*/ 178 w 286"/>
                <a:gd name="T31" fmla="*/ 97 h 273"/>
                <a:gd name="T32" fmla="*/ 175 w 286"/>
                <a:gd name="T33" fmla="*/ 56 h 273"/>
                <a:gd name="T34" fmla="*/ 167 w 286"/>
                <a:gd name="T35" fmla="*/ 43 h 273"/>
                <a:gd name="T36" fmla="*/ 153 w 286"/>
                <a:gd name="T37" fmla="*/ 38 h 273"/>
                <a:gd name="T38" fmla="*/ 108 w 286"/>
                <a:gd name="T39" fmla="*/ 73 h 273"/>
                <a:gd name="T40" fmla="*/ 108 w 286"/>
                <a:gd name="T41" fmla="*/ 215 h 273"/>
                <a:gd name="T42" fmla="*/ 113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8 w 286"/>
                <a:gd name="T55" fmla="*/ 215 h 273"/>
                <a:gd name="T56" fmla="*/ 28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1" y="28"/>
                    <a:pt x="135" y="17"/>
                    <a:pt x="147" y="10"/>
                  </a:cubicBezTo>
                  <a:cubicBezTo>
                    <a:pt x="159" y="3"/>
                    <a:pt x="173" y="0"/>
                    <a:pt x="187" y="0"/>
                  </a:cubicBezTo>
                  <a:cubicBezTo>
                    <a:pt x="204" y="0"/>
                    <a:pt x="219" y="5"/>
                    <a:pt x="230" y="14"/>
                  </a:cubicBezTo>
                  <a:cubicBezTo>
                    <a:pt x="241" y="24"/>
                    <a:pt x="249" y="36"/>
                    <a:pt x="253" y="50"/>
                  </a:cubicBezTo>
                  <a:cubicBezTo>
                    <a:pt x="256" y="61"/>
                    <a:pt x="257" y="81"/>
                    <a:pt x="257" y="112"/>
                  </a:cubicBezTo>
                  <a:cubicBezTo>
                    <a:pt x="257" y="215"/>
                    <a:pt x="257" y="215"/>
                    <a:pt x="257" y="215"/>
                  </a:cubicBezTo>
                  <a:cubicBezTo>
                    <a:pt x="257" y="236"/>
                    <a:pt x="259" y="248"/>
                    <a:pt x="263" y="253"/>
                  </a:cubicBezTo>
                  <a:cubicBezTo>
                    <a:pt x="267" y="258"/>
                    <a:pt x="274" y="262"/>
                    <a:pt x="286" y="263"/>
                  </a:cubicBezTo>
                  <a:cubicBezTo>
                    <a:pt x="286" y="273"/>
                    <a:pt x="286" y="273"/>
                    <a:pt x="286" y="273"/>
                  </a:cubicBezTo>
                  <a:cubicBezTo>
                    <a:pt x="152" y="273"/>
                    <a:pt x="152" y="273"/>
                    <a:pt x="152" y="273"/>
                  </a:cubicBezTo>
                  <a:cubicBezTo>
                    <a:pt x="152" y="263"/>
                    <a:pt x="152" y="263"/>
                    <a:pt x="152" y="263"/>
                  </a:cubicBezTo>
                  <a:cubicBezTo>
                    <a:pt x="162" y="262"/>
                    <a:pt x="169" y="257"/>
                    <a:pt x="173" y="250"/>
                  </a:cubicBezTo>
                  <a:cubicBezTo>
                    <a:pt x="176" y="246"/>
                    <a:pt x="178" y="234"/>
                    <a:pt x="178" y="215"/>
                  </a:cubicBezTo>
                  <a:cubicBezTo>
                    <a:pt x="178" y="97"/>
                    <a:pt x="178" y="97"/>
                    <a:pt x="178" y="97"/>
                  </a:cubicBezTo>
                  <a:cubicBezTo>
                    <a:pt x="178" y="76"/>
                    <a:pt x="177" y="62"/>
                    <a:pt x="175" y="56"/>
                  </a:cubicBezTo>
                  <a:cubicBezTo>
                    <a:pt x="174" y="50"/>
                    <a:pt x="171" y="46"/>
                    <a:pt x="167" y="43"/>
                  </a:cubicBezTo>
                  <a:cubicBezTo>
                    <a:pt x="163" y="40"/>
                    <a:pt x="158" y="38"/>
                    <a:pt x="153" y="38"/>
                  </a:cubicBezTo>
                  <a:cubicBezTo>
                    <a:pt x="137" y="38"/>
                    <a:pt x="122" y="50"/>
                    <a:pt x="108" y="73"/>
                  </a:cubicBezTo>
                  <a:cubicBezTo>
                    <a:pt x="108" y="215"/>
                    <a:pt x="108" y="215"/>
                    <a:pt x="108" y="215"/>
                  </a:cubicBezTo>
                  <a:cubicBezTo>
                    <a:pt x="108" y="235"/>
                    <a:pt x="110" y="248"/>
                    <a:pt x="113" y="253"/>
                  </a:cubicBezTo>
                  <a:cubicBezTo>
                    <a:pt x="117"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8" y="236"/>
                    <a:pt x="28" y="215"/>
                  </a:cubicBezTo>
                  <a:cubicBezTo>
                    <a:pt x="28" y="66"/>
                    <a:pt x="28" y="66"/>
                    <a:pt x="28" y="66"/>
                  </a:cubicBezTo>
                  <a:cubicBezTo>
                    <a:pt x="28" y="46"/>
                    <a:pt x="27" y="33"/>
                    <a:pt x="23" y="28"/>
                  </a:cubicBezTo>
                  <a:cubicBezTo>
                    <a:pt x="19" y="23"/>
                    <a:pt x="11"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1" name="Freeform 275"/>
            <p:cNvSpPr>
              <a:spLocks noEditPoints="1"/>
            </p:cNvSpPr>
            <p:nvPr userDrawn="1"/>
          </p:nvSpPr>
          <p:spPr bwMode="auto">
            <a:xfrm>
              <a:off x="7833" y="5254"/>
              <a:ext cx="680" cy="926"/>
            </a:xfrm>
            <a:custGeom>
              <a:avLst/>
              <a:gdLst>
                <a:gd name="T0" fmla="*/ 255 w 288"/>
                <a:gd name="T1" fmla="*/ 0 h 392"/>
                <a:gd name="T2" fmla="*/ 255 w 288"/>
                <a:gd name="T3" fmla="*/ 305 h 392"/>
                <a:gd name="T4" fmla="*/ 257 w 288"/>
                <a:gd name="T5" fmla="*/ 341 h 392"/>
                <a:gd name="T6" fmla="*/ 265 w 288"/>
                <a:gd name="T7" fmla="*/ 355 h 392"/>
                <a:gd name="T8" fmla="*/ 288 w 288"/>
                <a:gd name="T9" fmla="*/ 361 h 392"/>
                <a:gd name="T10" fmla="*/ 288 w 288"/>
                <a:gd name="T11" fmla="*/ 370 h 392"/>
                <a:gd name="T12" fmla="*/ 176 w 288"/>
                <a:gd name="T13" fmla="*/ 392 h 392"/>
                <a:gd name="T14" fmla="*/ 176 w 288"/>
                <a:gd name="T15" fmla="*/ 350 h 392"/>
                <a:gd name="T16" fmla="*/ 140 w 288"/>
                <a:gd name="T17" fmla="*/ 383 h 392"/>
                <a:gd name="T18" fmla="*/ 104 w 288"/>
                <a:gd name="T19" fmla="*/ 392 h 392"/>
                <a:gd name="T20" fmla="*/ 24 w 288"/>
                <a:gd name="T21" fmla="*/ 347 h 392"/>
                <a:gd name="T22" fmla="*/ 0 w 288"/>
                <a:gd name="T23" fmla="*/ 256 h 392"/>
                <a:gd name="T24" fmla="*/ 15 w 288"/>
                <a:gd name="T25" fmla="*/ 180 h 392"/>
                <a:gd name="T26" fmla="*/ 55 w 288"/>
                <a:gd name="T27" fmla="*/ 128 h 392"/>
                <a:gd name="T28" fmla="*/ 110 w 288"/>
                <a:gd name="T29" fmla="*/ 111 h 392"/>
                <a:gd name="T30" fmla="*/ 144 w 288"/>
                <a:gd name="T31" fmla="*/ 118 h 392"/>
                <a:gd name="T32" fmla="*/ 176 w 288"/>
                <a:gd name="T33" fmla="*/ 144 h 392"/>
                <a:gd name="T34" fmla="*/ 176 w 288"/>
                <a:gd name="T35" fmla="*/ 64 h 392"/>
                <a:gd name="T36" fmla="*/ 173 w 288"/>
                <a:gd name="T37" fmla="*/ 28 h 392"/>
                <a:gd name="T38" fmla="*/ 163 w 288"/>
                <a:gd name="T39" fmla="*/ 15 h 392"/>
                <a:gd name="T40" fmla="*/ 137 w 288"/>
                <a:gd name="T41" fmla="*/ 11 h 392"/>
                <a:gd name="T42" fmla="*/ 137 w 288"/>
                <a:gd name="T43" fmla="*/ 0 h 392"/>
                <a:gd name="T44" fmla="*/ 255 w 288"/>
                <a:gd name="T45" fmla="*/ 0 h 392"/>
                <a:gd name="T46" fmla="*/ 176 w 288"/>
                <a:gd name="T47" fmla="*/ 179 h 392"/>
                <a:gd name="T48" fmla="*/ 124 w 288"/>
                <a:gd name="T49" fmla="*/ 139 h 392"/>
                <a:gd name="T50" fmla="*/ 107 w 288"/>
                <a:gd name="T51" fmla="*/ 145 h 392"/>
                <a:gd name="T52" fmla="*/ 90 w 288"/>
                <a:gd name="T53" fmla="*/ 176 h 392"/>
                <a:gd name="T54" fmla="*/ 83 w 288"/>
                <a:gd name="T55" fmla="*/ 243 h 392"/>
                <a:gd name="T56" fmla="*/ 90 w 288"/>
                <a:gd name="T57" fmla="*/ 318 h 392"/>
                <a:gd name="T58" fmla="*/ 111 w 288"/>
                <a:gd name="T59" fmla="*/ 353 h 392"/>
                <a:gd name="T60" fmla="*/ 129 w 288"/>
                <a:gd name="T61" fmla="*/ 358 h 392"/>
                <a:gd name="T62" fmla="*/ 176 w 288"/>
                <a:gd name="T63" fmla="*/ 319 h 392"/>
                <a:gd name="T64" fmla="*/ 176 w 288"/>
                <a:gd name="T65" fmla="*/ 17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8" h="392">
                  <a:moveTo>
                    <a:pt x="255" y="0"/>
                  </a:moveTo>
                  <a:cubicBezTo>
                    <a:pt x="255" y="305"/>
                    <a:pt x="255" y="305"/>
                    <a:pt x="255" y="305"/>
                  </a:cubicBezTo>
                  <a:cubicBezTo>
                    <a:pt x="255" y="325"/>
                    <a:pt x="256" y="338"/>
                    <a:pt x="257" y="341"/>
                  </a:cubicBezTo>
                  <a:cubicBezTo>
                    <a:pt x="258" y="348"/>
                    <a:pt x="261" y="352"/>
                    <a:pt x="265" y="355"/>
                  </a:cubicBezTo>
                  <a:cubicBezTo>
                    <a:pt x="270" y="358"/>
                    <a:pt x="277" y="360"/>
                    <a:pt x="288" y="361"/>
                  </a:cubicBezTo>
                  <a:cubicBezTo>
                    <a:pt x="288" y="370"/>
                    <a:pt x="288" y="370"/>
                    <a:pt x="288" y="370"/>
                  </a:cubicBezTo>
                  <a:cubicBezTo>
                    <a:pt x="176" y="392"/>
                    <a:pt x="176" y="392"/>
                    <a:pt x="176" y="392"/>
                  </a:cubicBezTo>
                  <a:cubicBezTo>
                    <a:pt x="176" y="350"/>
                    <a:pt x="176" y="350"/>
                    <a:pt x="176" y="350"/>
                  </a:cubicBezTo>
                  <a:cubicBezTo>
                    <a:pt x="162" y="366"/>
                    <a:pt x="150" y="377"/>
                    <a:pt x="140" y="383"/>
                  </a:cubicBezTo>
                  <a:cubicBezTo>
                    <a:pt x="129" y="389"/>
                    <a:pt x="117" y="392"/>
                    <a:pt x="104" y="392"/>
                  </a:cubicBezTo>
                  <a:cubicBezTo>
                    <a:pt x="70" y="392"/>
                    <a:pt x="44" y="377"/>
                    <a:pt x="24" y="347"/>
                  </a:cubicBezTo>
                  <a:cubicBezTo>
                    <a:pt x="8" y="322"/>
                    <a:pt x="0" y="292"/>
                    <a:pt x="0" y="256"/>
                  </a:cubicBezTo>
                  <a:cubicBezTo>
                    <a:pt x="0" y="228"/>
                    <a:pt x="5" y="202"/>
                    <a:pt x="15" y="180"/>
                  </a:cubicBezTo>
                  <a:cubicBezTo>
                    <a:pt x="25" y="157"/>
                    <a:pt x="38" y="140"/>
                    <a:pt x="55" y="128"/>
                  </a:cubicBezTo>
                  <a:cubicBezTo>
                    <a:pt x="72" y="117"/>
                    <a:pt x="91" y="111"/>
                    <a:pt x="110" y="111"/>
                  </a:cubicBezTo>
                  <a:cubicBezTo>
                    <a:pt x="123" y="111"/>
                    <a:pt x="134" y="113"/>
                    <a:pt x="144" y="118"/>
                  </a:cubicBezTo>
                  <a:cubicBezTo>
                    <a:pt x="154" y="123"/>
                    <a:pt x="164" y="132"/>
                    <a:pt x="176" y="144"/>
                  </a:cubicBezTo>
                  <a:cubicBezTo>
                    <a:pt x="176" y="64"/>
                    <a:pt x="176" y="64"/>
                    <a:pt x="176" y="64"/>
                  </a:cubicBezTo>
                  <a:cubicBezTo>
                    <a:pt x="176" y="44"/>
                    <a:pt x="175" y="32"/>
                    <a:pt x="173" y="28"/>
                  </a:cubicBezTo>
                  <a:cubicBezTo>
                    <a:pt x="171" y="22"/>
                    <a:pt x="167" y="18"/>
                    <a:pt x="163" y="15"/>
                  </a:cubicBezTo>
                  <a:cubicBezTo>
                    <a:pt x="158" y="13"/>
                    <a:pt x="150" y="11"/>
                    <a:pt x="137" y="11"/>
                  </a:cubicBezTo>
                  <a:cubicBezTo>
                    <a:pt x="137" y="0"/>
                    <a:pt x="137" y="0"/>
                    <a:pt x="137" y="0"/>
                  </a:cubicBezTo>
                  <a:lnTo>
                    <a:pt x="255" y="0"/>
                  </a:lnTo>
                  <a:close/>
                  <a:moveTo>
                    <a:pt x="176" y="179"/>
                  </a:moveTo>
                  <a:cubicBezTo>
                    <a:pt x="162" y="153"/>
                    <a:pt x="144" y="139"/>
                    <a:pt x="124" y="139"/>
                  </a:cubicBezTo>
                  <a:cubicBezTo>
                    <a:pt x="117" y="139"/>
                    <a:pt x="111" y="141"/>
                    <a:pt x="107" y="145"/>
                  </a:cubicBezTo>
                  <a:cubicBezTo>
                    <a:pt x="100" y="151"/>
                    <a:pt x="94" y="161"/>
                    <a:pt x="90" y="176"/>
                  </a:cubicBezTo>
                  <a:cubicBezTo>
                    <a:pt x="85" y="190"/>
                    <a:pt x="83" y="213"/>
                    <a:pt x="83" y="243"/>
                  </a:cubicBezTo>
                  <a:cubicBezTo>
                    <a:pt x="83" y="277"/>
                    <a:pt x="86" y="302"/>
                    <a:pt x="90" y="318"/>
                  </a:cubicBezTo>
                  <a:cubicBezTo>
                    <a:pt x="95" y="334"/>
                    <a:pt x="102" y="346"/>
                    <a:pt x="111" y="353"/>
                  </a:cubicBezTo>
                  <a:cubicBezTo>
                    <a:pt x="115" y="356"/>
                    <a:pt x="121" y="358"/>
                    <a:pt x="129" y="358"/>
                  </a:cubicBezTo>
                  <a:cubicBezTo>
                    <a:pt x="145" y="358"/>
                    <a:pt x="161" y="345"/>
                    <a:pt x="176" y="319"/>
                  </a:cubicBezTo>
                  <a:lnTo>
                    <a:pt x="176"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2" name="Freeform 276"/>
            <p:cNvSpPr>
              <a:spLocks/>
            </p:cNvSpPr>
            <p:nvPr userDrawn="1"/>
          </p:nvSpPr>
          <p:spPr bwMode="auto">
            <a:xfrm>
              <a:off x="8830" y="5254"/>
              <a:ext cx="815" cy="907"/>
            </a:xfrm>
            <a:custGeom>
              <a:avLst/>
              <a:gdLst>
                <a:gd name="T0" fmla="*/ 345 w 345"/>
                <a:gd name="T1" fmla="*/ 0 h 384"/>
                <a:gd name="T2" fmla="*/ 345 w 345"/>
                <a:gd name="T3" fmla="*/ 104 h 384"/>
                <a:gd name="T4" fmla="*/ 335 w 345"/>
                <a:gd name="T5" fmla="*/ 104 h 384"/>
                <a:gd name="T6" fmla="*/ 315 w 345"/>
                <a:gd name="T7" fmla="*/ 52 h 384"/>
                <a:gd name="T8" fmla="*/ 284 w 345"/>
                <a:gd name="T9" fmla="*/ 27 h 384"/>
                <a:gd name="T10" fmla="*/ 247 w 345"/>
                <a:gd name="T11" fmla="*/ 22 h 384"/>
                <a:gd name="T12" fmla="*/ 218 w 345"/>
                <a:gd name="T13" fmla="*/ 22 h 384"/>
                <a:gd name="T14" fmla="*/ 218 w 345"/>
                <a:gd name="T15" fmla="*/ 318 h 384"/>
                <a:gd name="T16" fmla="*/ 221 w 345"/>
                <a:gd name="T17" fmla="*/ 355 h 384"/>
                <a:gd name="T18" fmla="*/ 234 w 345"/>
                <a:gd name="T19" fmla="*/ 368 h 384"/>
                <a:gd name="T20" fmla="*/ 260 w 345"/>
                <a:gd name="T21" fmla="*/ 374 h 384"/>
                <a:gd name="T22" fmla="*/ 273 w 345"/>
                <a:gd name="T23" fmla="*/ 374 h 384"/>
                <a:gd name="T24" fmla="*/ 273 w 345"/>
                <a:gd name="T25" fmla="*/ 384 h 384"/>
                <a:gd name="T26" fmla="*/ 71 w 345"/>
                <a:gd name="T27" fmla="*/ 384 h 384"/>
                <a:gd name="T28" fmla="*/ 71 w 345"/>
                <a:gd name="T29" fmla="*/ 374 h 384"/>
                <a:gd name="T30" fmla="*/ 84 w 345"/>
                <a:gd name="T31" fmla="*/ 374 h 384"/>
                <a:gd name="T32" fmla="*/ 111 w 345"/>
                <a:gd name="T33" fmla="*/ 368 h 384"/>
                <a:gd name="T34" fmla="*/ 123 w 345"/>
                <a:gd name="T35" fmla="*/ 354 h 384"/>
                <a:gd name="T36" fmla="*/ 126 w 345"/>
                <a:gd name="T37" fmla="*/ 318 h 384"/>
                <a:gd name="T38" fmla="*/ 126 w 345"/>
                <a:gd name="T39" fmla="*/ 22 h 384"/>
                <a:gd name="T40" fmla="*/ 98 w 345"/>
                <a:gd name="T41" fmla="*/ 22 h 384"/>
                <a:gd name="T42" fmla="*/ 42 w 345"/>
                <a:gd name="T43" fmla="*/ 38 h 384"/>
                <a:gd name="T44" fmla="*/ 10 w 345"/>
                <a:gd name="T45" fmla="*/ 104 h 384"/>
                <a:gd name="T46" fmla="*/ 0 w 345"/>
                <a:gd name="T47" fmla="*/ 104 h 384"/>
                <a:gd name="T48" fmla="*/ 0 w 345"/>
                <a:gd name="T49" fmla="*/ 0 h 384"/>
                <a:gd name="T50" fmla="*/ 345 w 345"/>
                <a:gd name="T51"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5" h="384">
                  <a:moveTo>
                    <a:pt x="345" y="0"/>
                  </a:moveTo>
                  <a:cubicBezTo>
                    <a:pt x="345" y="104"/>
                    <a:pt x="345" y="104"/>
                    <a:pt x="345" y="104"/>
                  </a:cubicBezTo>
                  <a:cubicBezTo>
                    <a:pt x="335" y="104"/>
                    <a:pt x="335" y="104"/>
                    <a:pt x="335" y="104"/>
                  </a:cubicBezTo>
                  <a:cubicBezTo>
                    <a:pt x="329" y="80"/>
                    <a:pt x="322" y="62"/>
                    <a:pt x="315" y="52"/>
                  </a:cubicBezTo>
                  <a:cubicBezTo>
                    <a:pt x="307" y="41"/>
                    <a:pt x="297" y="33"/>
                    <a:pt x="284" y="27"/>
                  </a:cubicBezTo>
                  <a:cubicBezTo>
                    <a:pt x="277" y="23"/>
                    <a:pt x="265" y="22"/>
                    <a:pt x="247" y="22"/>
                  </a:cubicBezTo>
                  <a:cubicBezTo>
                    <a:pt x="218" y="22"/>
                    <a:pt x="218" y="22"/>
                    <a:pt x="218" y="22"/>
                  </a:cubicBezTo>
                  <a:cubicBezTo>
                    <a:pt x="218" y="318"/>
                    <a:pt x="218" y="318"/>
                    <a:pt x="218" y="318"/>
                  </a:cubicBezTo>
                  <a:cubicBezTo>
                    <a:pt x="218" y="338"/>
                    <a:pt x="219" y="350"/>
                    <a:pt x="221" y="355"/>
                  </a:cubicBezTo>
                  <a:cubicBezTo>
                    <a:pt x="223" y="360"/>
                    <a:pt x="228" y="364"/>
                    <a:pt x="234" y="368"/>
                  </a:cubicBezTo>
                  <a:cubicBezTo>
                    <a:pt x="240" y="372"/>
                    <a:pt x="249" y="374"/>
                    <a:pt x="260" y="374"/>
                  </a:cubicBezTo>
                  <a:cubicBezTo>
                    <a:pt x="273" y="374"/>
                    <a:pt x="273" y="374"/>
                    <a:pt x="273" y="374"/>
                  </a:cubicBezTo>
                  <a:cubicBezTo>
                    <a:pt x="273" y="384"/>
                    <a:pt x="273" y="384"/>
                    <a:pt x="273" y="384"/>
                  </a:cubicBezTo>
                  <a:cubicBezTo>
                    <a:pt x="71" y="384"/>
                    <a:pt x="71" y="384"/>
                    <a:pt x="71" y="384"/>
                  </a:cubicBezTo>
                  <a:cubicBezTo>
                    <a:pt x="71" y="374"/>
                    <a:pt x="71" y="374"/>
                    <a:pt x="71" y="374"/>
                  </a:cubicBezTo>
                  <a:cubicBezTo>
                    <a:pt x="84" y="374"/>
                    <a:pt x="84" y="374"/>
                    <a:pt x="84" y="374"/>
                  </a:cubicBezTo>
                  <a:cubicBezTo>
                    <a:pt x="95" y="374"/>
                    <a:pt x="104" y="372"/>
                    <a:pt x="111" y="368"/>
                  </a:cubicBezTo>
                  <a:cubicBezTo>
                    <a:pt x="116" y="365"/>
                    <a:pt x="120" y="361"/>
                    <a:pt x="123" y="354"/>
                  </a:cubicBezTo>
                  <a:cubicBezTo>
                    <a:pt x="125" y="350"/>
                    <a:pt x="126" y="338"/>
                    <a:pt x="126" y="318"/>
                  </a:cubicBezTo>
                  <a:cubicBezTo>
                    <a:pt x="126" y="22"/>
                    <a:pt x="126" y="22"/>
                    <a:pt x="126" y="22"/>
                  </a:cubicBezTo>
                  <a:cubicBezTo>
                    <a:pt x="98" y="22"/>
                    <a:pt x="98" y="22"/>
                    <a:pt x="98" y="22"/>
                  </a:cubicBezTo>
                  <a:cubicBezTo>
                    <a:pt x="72" y="22"/>
                    <a:pt x="53" y="27"/>
                    <a:pt x="42" y="38"/>
                  </a:cubicBezTo>
                  <a:cubicBezTo>
                    <a:pt x="25" y="53"/>
                    <a:pt x="15" y="75"/>
                    <a:pt x="10" y="104"/>
                  </a:cubicBezTo>
                  <a:cubicBezTo>
                    <a:pt x="0" y="104"/>
                    <a:pt x="0" y="104"/>
                    <a:pt x="0" y="104"/>
                  </a:cubicBezTo>
                  <a:cubicBezTo>
                    <a:pt x="0" y="0"/>
                    <a:pt x="0" y="0"/>
                    <a:pt x="0" y="0"/>
                  </a:cubicBezTo>
                  <a:lnTo>
                    <a:pt x="3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3" name="Freeform 277"/>
            <p:cNvSpPr>
              <a:spLocks/>
            </p:cNvSpPr>
            <p:nvPr userDrawn="1"/>
          </p:nvSpPr>
          <p:spPr bwMode="auto">
            <a:xfrm>
              <a:off x="9603" y="5516"/>
              <a:ext cx="539" cy="645"/>
            </a:xfrm>
            <a:custGeom>
              <a:avLst/>
              <a:gdLst>
                <a:gd name="T0" fmla="*/ 108 w 228"/>
                <a:gd name="T1" fmla="*/ 8 h 273"/>
                <a:gd name="T2" fmla="*/ 108 w 228"/>
                <a:gd name="T3" fmla="*/ 68 h 273"/>
                <a:gd name="T4" fmla="*/ 154 w 228"/>
                <a:gd name="T5" fmla="*/ 13 h 273"/>
                <a:gd name="T6" fmla="*/ 193 w 228"/>
                <a:gd name="T7" fmla="*/ 0 h 273"/>
                <a:gd name="T8" fmla="*/ 218 w 228"/>
                <a:gd name="T9" fmla="*/ 10 h 273"/>
                <a:gd name="T10" fmla="*/ 228 w 228"/>
                <a:gd name="T11" fmla="*/ 37 h 273"/>
                <a:gd name="T12" fmla="*/ 218 w 228"/>
                <a:gd name="T13" fmla="*/ 67 h 273"/>
                <a:gd name="T14" fmla="*/ 196 w 228"/>
                <a:gd name="T15" fmla="*/ 77 h 273"/>
                <a:gd name="T16" fmla="*/ 170 w 228"/>
                <a:gd name="T17" fmla="*/ 68 h 273"/>
                <a:gd name="T18" fmla="*/ 157 w 228"/>
                <a:gd name="T19" fmla="*/ 57 h 273"/>
                <a:gd name="T20" fmla="*/ 150 w 228"/>
                <a:gd name="T21" fmla="*/ 55 h 273"/>
                <a:gd name="T22" fmla="*/ 135 w 228"/>
                <a:gd name="T23" fmla="*/ 62 h 273"/>
                <a:gd name="T24" fmla="*/ 117 w 228"/>
                <a:gd name="T25" fmla="*/ 89 h 273"/>
                <a:gd name="T26" fmla="*/ 108 w 228"/>
                <a:gd name="T27" fmla="*/ 150 h 273"/>
                <a:gd name="T28" fmla="*/ 108 w 228"/>
                <a:gd name="T29" fmla="*/ 211 h 273"/>
                <a:gd name="T30" fmla="*/ 108 w 228"/>
                <a:gd name="T31" fmla="*/ 227 h 273"/>
                <a:gd name="T32" fmla="*/ 110 w 228"/>
                <a:gd name="T33" fmla="*/ 247 h 273"/>
                <a:gd name="T34" fmla="*/ 120 w 228"/>
                <a:gd name="T35" fmla="*/ 259 h 273"/>
                <a:gd name="T36" fmla="*/ 143 w 228"/>
                <a:gd name="T37" fmla="*/ 263 h 273"/>
                <a:gd name="T38" fmla="*/ 143 w 228"/>
                <a:gd name="T39" fmla="*/ 273 h 273"/>
                <a:gd name="T40" fmla="*/ 0 w 228"/>
                <a:gd name="T41" fmla="*/ 273 h 273"/>
                <a:gd name="T42" fmla="*/ 0 w 228"/>
                <a:gd name="T43" fmla="*/ 263 h 273"/>
                <a:gd name="T44" fmla="*/ 23 w 228"/>
                <a:gd name="T45" fmla="*/ 253 h 273"/>
                <a:gd name="T46" fmla="*/ 29 w 228"/>
                <a:gd name="T47" fmla="*/ 211 h 273"/>
                <a:gd name="T48" fmla="*/ 29 w 228"/>
                <a:gd name="T49" fmla="*/ 64 h 273"/>
                <a:gd name="T50" fmla="*/ 27 w 228"/>
                <a:gd name="T51" fmla="*/ 35 h 273"/>
                <a:gd name="T52" fmla="*/ 19 w 228"/>
                <a:gd name="T53" fmla="*/ 24 h 273"/>
                <a:gd name="T54" fmla="*/ 0 w 228"/>
                <a:gd name="T55" fmla="*/ 18 h 273"/>
                <a:gd name="T56" fmla="*/ 0 w 228"/>
                <a:gd name="T57" fmla="*/ 8 h 273"/>
                <a:gd name="T58" fmla="*/ 108 w 228"/>
                <a:gd name="T59"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8" h="273">
                  <a:moveTo>
                    <a:pt x="108" y="8"/>
                  </a:moveTo>
                  <a:cubicBezTo>
                    <a:pt x="108" y="68"/>
                    <a:pt x="108" y="68"/>
                    <a:pt x="108" y="68"/>
                  </a:cubicBezTo>
                  <a:cubicBezTo>
                    <a:pt x="126" y="41"/>
                    <a:pt x="141" y="22"/>
                    <a:pt x="154" y="13"/>
                  </a:cubicBezTo>
                  <a:cubicBezTo>
                    <a:pt x="168" y="4"/>
                    <a:pt x="180" y="0"/>
                    <a:pt x="193" y="0"/>
                  </a:cubicBezTo>
                  <a:cubicBezTo>
                    <a:pt x="203" y="0"/>
                    <a:pt x="212" y="3"/>
                    <a:pt x="218" y="10"/>
                  </a:cubicBezTo>
                  <a:cubicBezTo>
                    <a:pt x="224" y="16"/>
                    <a:pt x="228" y="26"/>
                    <a:pt x="228" y="37"/>
                  </a:cubicBezTo>
                  <a:cubicBezTo>
                    <a:pt x="228" y="50"/>
                    <a:pt x="225" y="60"/>
                    <a:pt x="218" y="67"/>
                  </a:cubicBezTo>
                  <a:cubicBezTo>
                    <a:pt x="212" y="74"/>
                    <a:pt x="205" y="77"/>
                    <a:pt x="196" y="77"/>
                  </a:cubicBezTo>
                  <a:cubicBezTo>
                    <a:pt x="186" y="77"/>
                    <a:pt x="177" y="74"/>
                    <a:pt x="170" y="68"/>
                  </a:cubicBezTo>
                  <a:cubicBezTo>
                    <a:pt x="163" y="61"/>
                    <a:pt x="158" y="58"/>
                    <a:pt x="157" y="57"/>
                  </a:cubicBezTo>
                  <a:cubicBezTo>
                    <a:pt x="155" y="56"/>
                    <a:pt x="153" y="55"/>
                    <a:pt x="150" y="55"/>
                  </a:cubicBezTo>
                  <a:cubicBezTo>
                    <a:pt x="145" y="55"/>
                    <a:pt x="140" y="57"/>
                    <a:pt x="135" y="62"/>
                  </a:cubicBezTo>
                  <a:cubicBezTo>
                    <a:pt x="127" y="68"/>
                    <a:pt x="121" y="77"/>
                    <a:pt x="117" y="89"/>
                  </a:cubicBezTo>
                  <a:cubicBezTo>
                    <a:pt x="111" y="107"/>
                    <a:pt x="108" y="128"/>
                    <a:pt x="108" y="150"/>
                  </a:cubicBezTo>
                  <a:cubicBezTo>
                    <a:pt x="108" y="211"/>
                    <a:pt x="108" y="211"/>
                    <a:pt x="108" y="211"/>
                  </a:cubicBezTo>
                  <a:cubicBezTo>
                    <a:pt x="108" y="227"/>
                    <a:pt x="108" y="227"/>
                    <a:pt x="108" y="227"/>
                  </a:cubicBezTo>
                  <a:cubicBezTo>
                    <a:pt x="108" y="237"/>
                    <a:pt x="109" y="244"/>
                    <a:pt x="110" y="247"/>
                  </a:cubicBezTo>
                  <a:cubicBezTo>
                    <a:pt x="113" y="252"/>
                    <a:pt x="116" y="256"/>
                    <a:pt x="120" y="259"/>
                  </a:cubicBezTo>
                  <a:cubicBezTo>
                    <a:pt x="125" y="261"/>
                    <a:pt x="132" y="262"/>
                    <a:pt x="143" y="263"/>
                  </a:cubicBezTo>
                  <a:cubicBezTo>
                    <a:pt x="143" y="273"/>
                    <a:pt x="143" y="273"/>
                    <a:pt x="143" y="273"/>
                  </a:cubicBezTo>
                  <a:cubicBezTo>
                    <a:pt x="0" y="273"/>
                    <a:pt x="0" y="273"/>
                    <a:pt x="0" y="273"/>
                  </a:cubicBezTo>
                  <a:cubicBezTo>
                    <a:pt x="0" y="263"/>
                    <a:pt x="0" y="263"/>
                    <a:pt x="0" y="263"/>
                  </a:cubicBezTo>
                  <a:cubicBezTo>
                    <a:pt x="11" y="262"/>
                    <a:pt x="19" y="259"/>
                    <a:pt x="23" y="253"/>
                  </a:cubicBezTo>
                  <a:cubicBezTo>
                    <a:pt x="27" y="248"/>
                    <a:pt x="29" y="234"/>
                    <a:pt x="29" y="211"/>
                  </a:cubicBezTo>
                  <a:cubicBezTo>
                    <a:pt x="29" y="64"/>
                    <a:pt x="29" y="64"/>
                    <a:pt x="29" y="64"/>
                  </a:cubicBezTo>
                  <a:cubicBezTo>
                    <a:pt x="29" y="49"/>
                    <a:pt x="28" y="39"/>
                    <a:pt x="27" y="35"/>
                  </a:cubicBezTo>
                  <a:cubicBezTo>
                    <a:pt x="25" y="30"/>
                    <a:pt x="22" y="26"/>
                    <a:pt x="19" y="24"/>
                  </a:cubicBezTo>
                  <a:cubicBezTo>
                    <a:pt x="15" y="21"/>
                    <a:pt x="9" y="19"/>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4" name="Freeform 278"/>
            <p:cNvSpPr>
              <a:spLocks noEditPoints="1"/>
            </p:cNvSpPr>
            <p:nvPr userDrawn="1"/>
          </p:nvSpPr>
          <p:spPr bwMode="auto">
            <a:xfrm>
              <a:off x="10182" y="5516"/>
              <a:ext cx="602"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4 w 255"/>
                <a:gd name="T17" fmla="*/ 27 h 277"/>
                <a:gd name="T18" fmla="*/ 104 w 255"/>
                <a:gd name="T19" fmla="*/ 22 h 277"/>
                <a:gd name="T20" fmla="*/ 73 w 255"/>
                <a:gd name="T21" fmla="*/ 30 h 277"/>
                <a:gd name="T22" fmla="*/ 66 w 255"/>
                <a:gd name="T23" fmla="*/ 42 h 277"/>
                <a:gd name="T24" fmla="*/ 74 w 255"/>
                <a:gd name="T25" fmla="*/ 56 h 277"/>
                <a:gd name="T26" fmla="*/ 85 w 255"/>
                <a:gd name="T27" fmla="*/ 80 h 277"/>
                <a:gd name="T28" fmla="*/ 74 w 255"/>
                <a:gd name="T29" fmla="*/ 104 h 277"/>
                <a:gd name="T30" fmla="*/ 47 w 255"/>
                <a:gd name="T31" fmla="*/ 113 h 277"/>
                <a:gd name="T32" fmla="*/ 17 w 255"/>
                <a:gd name="T33" fmla="*/ 103 h 277"/>
                <a:gd name="T34" fmla="*/ 5 w 255"/>
                <a:gd name="T35" fmla="*/ 77 h 277"/>
                <a:gd name="T36" fmla="*/ 22 w 255"/>
                <a:gd name="T37" fmla="*/ 38 h 277"/>
                <a:gd name="T38" fmla="*/ 67 w 255"/>
                <a:gd name="T39" fmla="*/ 10 h 277"/>
                <a:gd name="T40" fmla="*/ 127 w 255"/>
                <a:gd name="T41" fmla="*/ 0 h 277"/>
                <a:gd name="T42" fmla="*/ 187 w 255"/>
                <a:gd name="T43" fmla="*/ 16 h 277"/>
                <a:gd name="T44" fmla="*/ 215 w 255"/>
                <a:gd name="T45" fmla="*/ 51 h 277"/>
                <a:gd name="T46" fmla="*/ 219 w 255"/>
                <a:gd name="T47" fmla="*/ 106 h 277"/>
                <a:gd name="T48" fmla="*/ 219 w 255"/>
                <a:gd name="T49" fmla="*/ 209 h 277"/>
                <a:gd name="T50" fmla="*/ 220 w 255"/>
                <a:gd name="T51" fmla="*/ 231 h 277"/>
                <a:gd name="T52" fmla="*/ 225 w 255"/>
                <a:gd name="T53" fmla="*/ 238 h 277"/>
                <a:gd name="T54" fmla="*/ 231 w 255"/>
                <a:gd name="T55" fmla="*/ 241 h 277"/>
                <a:gd name="T56" fmla="*/ 246 w 255"/>
                <a:gd name="T57" fmla="*/ 230 h 277"/>
                <a:gd name="T58" fmla="*/ 255 w 255"/>
                <a:gd name="T59" fmla="*/ 237 h 277"/>
                <a:gd name="T60" fmla="*/ 225 w 255"/>
                <a:gd name="T61" fmla="*/ 267 h 277"/>
                <a:gd name="T62" fmla="*/ 191 w 255"/>
                <a:gd name="T63" fmla="*/ 277 h 277"/>
                <a:gd name="T64" fmla="*/ 155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8" y="263"/>
                    <a:pt x="79" y="277"/>
                    <a:pt x="53" y="277"/>
                  </a:cubicBezTo>
                  <a:cubicBezTo>
                    <a:pt x="38" y="277"/>
                    <a:pt x="25" y="272"/>
                    <a:pt x="15" y="262"/>
                  </a:cubicBezTo>
                  <a:cubicBezTo>
                    <a:pt x="5" y="252"/>
                    <a:pt x="0" y="240"/>
                    <a:pt x="0" y="225"/>
                  </a:cubicBezTo>
                  <a:cubicBezTo>
                    <a:pt x="0" y="204"/>
                    <a:pt x="9" y="186"/>
                    <a:pt x="26" y="170"/>
                  </a:cubicBezTo>
                  <a:cubicBezTo>
                    <a:pt x="44" y="154"/>
                    <a:pt x="81" y="132"/>
                    <a:pt x="140" y="106"/>
                  </a:cubicBezTo>
                  <a:cubicBezTo>
                    <a:pt x="140" y="79"/>
                    <a:pt x="140" y="79"/>
                    <a:pt x="140" y="79"/>
                  </a:cubicBezTo>
                  <a:cubicBezTo>
                    <a:pt x="140" y="59"/>
                    <a:pt x="139" y="46"/>
                    <a:pt x="137" y="41"/>
                  </a:cubicBezTo>
                  <a:cubicBezTo>
                    <a:pt x="134" y="36"/>
                    <a:pt x="130" y="31"/>
                    <a:pt x="124" y="27"/>
                  </a:cubicBezTo>
                  <a:cubicBezTo>
                    <a:pt x="118" y="23"/>
                    <a:pt x="111" y="22"/>
                    <a:pt x="104" y="22"/>
                  </a:cubicBezTo>
                  <a:cubicBezTo>
                    <a:pt x="92" y="22"/>
                    <a:pt x="81" y="24"/>
                    <a:pt x="73" y="30"/>
                  </a:cubicBezTo>
                  <a:cubicBezTo>
                    <a:pt x="69" y="33"/>
                    <a:pt x="66" y="37"/>
                    <a:pt x="66" y="42"/>
                  </a:cubicBezTo>
                  <a:cubicBezTo>
                    <a:pt x="66" y="46"/>
                    <a:pt x="69" y="51"/>
                    <a:pt x="74" y="56"/>
                  </a:cubicBezTo>
                  <a:cubicBezTo>
                    <a:pt x="81" y="65"/>
                    <a:pt x="85" y="72"/>
                    <a:pt x="85" y="80"/>
                  </a:cubicBezTo>
                  <a:cubicBezTo>
                    <a:pt x="85" y="89"/>
                    <a:pt x="81" y="97"/>
                    <a:pt x="74" y="104"/>
                  </a:cubicBezTo>
                  <a:cubicBezTo>
                    <a:pt x="68" y="110"/>
                    <a:pt x="59" y="113"/>
                    <a:pt x="47" y="113"/>
                  </a:cubicBezTo>
                  <a:cubicBezTo>
                    <a:pt x="36" y="113"/>
                    <a:pt x="26" y="110"/>
                    <a:pt x="17" y="103"/>
                  </a:cubicBezTo>
                  <a:cubicBezTo>
                    <a:pt x="9" y="96"/>
                    <a:pt x="5" y="87"/>
                    <a:pt x="5" y="77"/>
                  </a:cubicBezTo>
                  <a:cubicBezTo>
                    <a:pt x="5" y="64"/>
                    <a:pt x="11" y="51"/>
                    <a:pt x="22" y="38"/>
                  </a:cubicBezTo>
                  <a:cubicBezTo>
                    <a:pt x="32" y="26"/>
                    <a:pt x="47" y="17"/>
                    <a:pt x="67" y="10"/>
                  </a:cubicBezTo>
                  <a:cubicBezTo>
                    <a:pt x="86" y="3"/>
                    <a:pt x="106" y="0"/>
                    <a:pt x="127" y="0"/>
                  </a:cubicBezTo>
                  <a:cubicBezTo>
                    <a:pt x="152" y="0"/>
                    <a:pt x="172" y="5"/>
                    <a:pt x="187" y="16"/>
                  </a:cubicBezTo>
                  <a:cubicBezTo>
                    <a:pt x="201" y="27"/>
                    <a:pt x="211" y="38"/>
                    <a:pt x="215" y="51"/>
                  </a:cubicBezTo>
                  <a:cubicBezTo>
                    <a:pt x="218" y="59"/>
                    <a:pt x="219" y="77"/>
                    <a:pt x="219" y="106"/>
                  </a:cubicBezTo>
                  <a:cubicBezTo>
                    <a:pt x="219" y="209"/>
                    <a:pt x="219" y="209"/>
                    <a:pt x="219" y="209"/>
                  </a:cubicBezTo>
                  <a:cubicBezTo>
                    <a:pt x="219" y="221"/>
                    <a:pt x="220" y="228"/>
                    <a:pt x="220" y="231"/>
                  </a:cubicBezTo>
                  <a:cubicBezTo>
                    <a:pt x="221" y="234"/>
                    <a:pt x="223" y="237"/>
                    <a:pt x="225" y="238"/>
                  </a:cubicBezTo>
                  <a:cubicBezTo>
                    <a:pt x="227" y="240"/>
                    <a:pt x="229" y="241"/>
                    <a:pt x="231" y="241"/>
                  </a:cubicBezTo>
                  <a:cubicBezTo>
                    <a:pt x="236" y="241"/>
                    <a:pt x="241" y="237"/>
                    <a:pt x="246" y="230"/>
                  </a:cubicBezTo>
                  <a:cubicBezTo>
                    <a:pt x="255" y="237"/>
                    <a:pt x="255" y="237"/>
                    <a:pt x="255" y="237"/>
                  </a:cubicBezTo>
                  <a:cubicBezTo>
                    <a:pt x="245" y="251"/>
                    <a:pt x="236" y="261"/>
                    <a:pt x="225" y="267"/>
                  </a:cubicBezTo>
                  <a:cubicBezTo>
                    <a:pt x="215" y="274"/>
                    <a:pt x="204" y="277"/>
                    <a:pt x="191" y="277"/>
                  </a:cubicBezTo>
                  <a:cubicBezTo>
                    <a:pt x="176" y="277"/>
                    <a:pt x="164" y="273"/>
                    <a:pt x="155" y="266"/>
                  </a:cubicBezTo>
                  <a:cubicBezTo>
                    <a:pt x="147" y="259"/>
                    <a:pt x="142" y="248"/>
                    <a:pt x="140" y="234"/>
                  </a:cubicBezTo>
                  <a:close/>
                  <a:moveTo>
                    <a:pt x="140" y="213"/>
                  </a:moveTo>
                  <a:cubicBezTo>
                    <a:pt x="140" y="125"/>
                    <a:pt x="140" y="125"/>
                    <a:pt x="140" y="125"/>
                  </a:cubicBezTo>
                  <a:cubicBezTo>
                    <a:pt x="117" y="138"/>
                    <a:pt x="100" y="152"/>
                    <a:pt x="89" y="168"/>
                  </a:cubicBezTo>
                  <a:cubicBezTo>
                    <a:pt x="81" y="178"/>
                    <a:pt x="78" y="188"/>
                    <a:pt x="78" y="199"/>
                  </a:cubicBezTo>
                  <a:cubicBezTo>
                    <a:pt x="78" y="207"/>
                    <a:pt x="81" y="215"/>
                    <a:pt x="87" y="222"/>
                  </a:cubicBezTo>
                  <a:cubicBezTo>
                    <a:pt x="92" y="227"/>
                    <a:pt x="98" y="229"/>
                    <a:pt x="107" y="229"/>
                  </a:cubicBezTo>
                  <a:cubicBezTo>
                    <a:pt x="116" y="229"/>
                    <a:pt x="127"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5" name="Freeform 279"/>
            <p:cNvSpPr>
              <a:spLocks noEditPoints="1"/>
            </p:cNvSpPr>
            <p:nvPr userDrawn="1"/>
          </p:nvSpPr>
          <p:spPr bwMode="auto">
            <a:xfrm>
              <a:off x="10794" y="5230"/>
              <a:ext cx="338" cy="931"/>
            </a:xfrm>
            <a:custGeom>
              <a:avLst/>
              <a:gdLst>
                <a:gd name="T0" fmla="*/ 111 w 143"/>
                <a:gd name="T1" fmla="*/ 129 h 394"/>
                <a:gd name="T2" fmla="*/ 111 w 143"/>
                <a:gd name="T3" fmla="*/ 339 h 394"/>
                <a:gd name="T4" fmla="*/ 118 w 143"/>
                <a:gd name="T5" fmla="*/ 375 h 394"/>
                <a:gd name="T6" fmla="*/ 143 w 143"/>
                <a:gd name="T7" fmla="*/ 384 h 394"/>
                <a:gd name="T8" fmla="*/ 143 w 143"/>
                <a:gd name="T9" fmla="*/ 394 h 394"/>
                <a:gd name="T10" fmla="*/ 0 w 143"/>
                <a:gd name="T11" fmla="*/ 394 h 394"/>
                <a:gd name="T12" fmla="*/ 0 w 143"/>
                <a:gd name="T13" fmla="*/ 384 h 394"/>
                <a:gd name="T14" fmla="*/ 26 w 143"/>
                <a:gd name="T15" fmla="*/ 374 h 394"/>
                <a:gd name="T16" fmla="*/ 32 w 143"/>
                <a:gd name="T17" fmla="*/ 339 h 394"/>
                <a:gd name="T18" fmla="*/ 32 w 143"/>
                <a:gd name="T19" fmla="*/ 184 h 394"/>
                <a:gd name="T20" fmla="*/ 25 w 143"/>
                <a:gd name="T21" fmla="*/ 148 h 394"/>
                <a:gd name="T22" fmla="*/ 0 w 143"/>
                <a:gd name="T23" fmla="*/ 139 h 394"/>
                <a:gd name="T24" fmla="*/ 0 w 143"/>
                <a:gd name="T25" fmla="*/ 129 h 394"/>
                <a:gd name="T26" fmla="*/ 111 w 143"/>
                <a:gd name="T27" fmla="*/ 129 h 394"/>
                <a:gd name="T28" fmla="*/ 71 w 143"/>
                <a:gd name="T29" fmla="*/ 0 h 394"/>
                <a:gd name="T30" fmla="*/ 103 w 143"/>
                <a:gd name="T31" fmla="*/ 13 h 394"/>
                <a:gd name="T32" fmla="*/ 115 w 143"/>
                <a:gd name="T33" fmla="*/ 44 h 394"/>
                <a:gd name="T34" fmla="*/ 102 w 143"/>
                <a:gd name="T35" fmla="*/ 75 h 394"/>
                <a:gd name="T36" fmla="*/ 71 w 143"/>
                <a:gd name="T37" fmla="*/ 88 h 394"/>
                <a:gd name="T38" fmla="*/ 40 w 143"/>
                <a:gd name="T39" fmla="*/ 75 h 394"/>
                <a:gd name="T40" fmla="*/ 28 w 143"/>
                <a:gd name="T41" fmla="*/ 44 h 394"/>
                <a:gd name="T42" fmla="*/ 40 w 143"/>
                <a:gd name="T43" fmla="*/ 13 h 394"/>
                <a:gd name="T44" fmla="*/ 71 w 143"/>
                <a:gd name="T4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3" h="394">
                  <a:moveTo>
                    <a:pt x="111" y="129"/>
                  </a:moveTo>
                  <a:cubicBezTo>
                    <a:pt x="111" y="339"/>
                    <a:pt x="111" y="339"/>
                    <a:pt x="111" y="339"/>
                  </a:cubicBezTo>
                  <a:cubicBezTo>
                    <a:pt x="111" y="358"/>
                    <a:pt x="113" y="370"/>
                    <a:pt x="118" y="375"/>
                  </a:cubicBezTo>
                  <a:cubicBezTo>
                    <a:pt x="122" y="380"/>
                    <a:pt x="131" y="383"/>
                    <a:pt x="143" y="384"/>
                  </a:cubicBezTo>
                  <a:cubicBezTo>
                    <a:pt x="143" y="394"/>
                    <a:pt x="143" y="394"/>
                    <a:pt x="143" y="394"/>
                  </a:cubicBezTo>
                  <a:cubicBezTo>
                    <a:pt x="0" y="394"/>
                    <a:pt x="0" y="394"/>
                    <a:pt x="0" y="394"/>
                  </a:cubicBezTo>
                  <a:cubicBezTo>
                    <a:pt x="0" y="384"/>
                    <a:pt x="0" y="384"/>
                    <a:pt x="0" y="384"/>
                  </a:cubicBezTo>
                  <a:cubicBezTo>
                    <a:pt x="12" y="384"/>
                    <a:pt x="20" y="380"/>
                    <a:pt x="26" y="374"/>
                  </a:cubicBezTo>
                  <a:cubicBezTo>
                    <a:pt x="30" y="369"/>
                    <a:pt x="32" y="358"/>
                    <a:pt x="32" y="339"/>
                  </a:cubicBezTo>
                  <a:cubicBezTo>
                    <a:pt x="32" y="184"/>
                    <a:pt x="32" y="184"/>
                    <a:pt x="32" y="184"/>
                  </a:cubicBezTo>
                  <a:cubicBezTo>
                    <a:pt x="32" y="166"/>
                    <a:pt x="29" y="154"/>
                    <a:pt x="25" y="148"/>
                  </a:cubicBezTo>
                  <a:cubicBezTo>
                    <a:pt x="21" y="143"/>
                    <a:pt x="12" y="140"/>
                    <a:pt x="0" y="139"/>
                  </a:cubicBezTo>
                  <a:cubicBezTo>
                    <a:pt x="0" y="129"/>
                    <a:pt x="0" y="129"/>
                    <a:pt x="0" y="129"/>
                  </a:cubicBezTo>
                  <a:lnTo>
                    <a:pt x="111" y="129"/>
                  </a:lnTo>
                  <a:close/>
                  <a:moveTo>
                    <a:pt x="71" y="0"/>
                  </a:moveTo>
                  <a:cubicBezTo>
                    <a:pt x="84" y="0"/>
                    <a:pt x="94" y="5"/>
                    <a:pt x="103" y="13"/>
                  </a:cubicBezTo>
                  <a:cubicBezTo>
                    <a:pt x="111" y="22"/>
                    <a:pt x="115" y="32"/>
                    <a:pt x="115" y="44"/>
                  </a:cubicBezTo>
                  <a:cubicBezTo>
                    <a:pt x="115" y="57"/>
                    <a:pt x="111" y="67"/>
                    <a:pt x="102" y="75"/>
                  </a:cubicBezTo>
                  <a:cubicBezTo>
                    <a:pt x="94" y="84"/>
                    <a:pt x="84" y="88"/>
                    <a:pt x="71" y="88"/>
                  </a:cubicBezTo>
                  <a:cubicBezTo>
                    <a:pt x="59" y="88"/>
                    <a:pt x="49" y="84"/>
                    <a:pt x="40" y="75"/>
                  </a:cubicBezTo>
                  <a:cubicBezTo>
                    <a:pt x="32" y="67"/>
                    <a:pt x="28" y="57"/>
                    <a:pt x="28" y="44"/>
                  </a:cubicBezTo>
                  <a:cubicBezTo>
                    <a:pt x="28" y="32"/>
                    <a:pt x="32" y="22"/>
                    <a:pt x="40" y="13"/>
                  </a:cubicBezTo>
                  <a:cubicBezTo>
                    <a:pt x="49" y="5"/>
                    <a:pt x="59"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6" name="Freeform 280"/>
            <p:cNvSpPr>
              <a:spLocks/>
            </p:cNvSpPr>
            <p:nvPr userDrawn="1"/>
          </p:nvSpPr>
          <p:spPr bwMode="auto">
            <a:xfrm>
              <a:off x="11153" y="5516"/>
              <a:ext cx="676" cy="645"/>
            </a:xfrm>
            <a:custGeom>
              <a:avLst/>
              <a:gdLst>
                <a:gd name="T0" fmla="*/ 108 w 286"/>
                <a:gd name="T1" fmla="*/ 8 h 273"/>
                <a:gd name="T2" fmla="*/ 108 w 286"/>
                <a:gd name="T3" fmla="*/ 42 h 273"/>
                <a:gd name="T4" fmla="*/ 147 w 286"/>
                <a:gd name="T5" fmla="*/ 10 h 273"/>
                <a:gd name="T6" fmla="*/ 187 w 286"/>
                <a:gd name="T7" fmla="*/ 0 h 273"/>
                <a:gd name="T8" fmla="*/ 230 w 286"/>
                <a:gd name="T9" fmla="*/ 14 h 273"/>
                <a:gd name="T10" fmla="*/ 253 w 286"/>
                <a:gd name="T11" fmla="*/ 50 h 273"/>
                <a:gd name="T12" fmla="*/ 257 w 286"/>
                <a:gd name="T13" fmla="*/ 112 h 273"/>
                <a:gd name="T14" fmla="*/ 257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3 w 286"/>
                <a:gd name="T27" fmla="*/ 250 h 273"/>
                <a:gd name="T28" fmla="*/ 178 w 286"/>
                <a:gd name="T29" fmla="*/ 215 h 273"/>
                <a:gd name="T30" fmla="*/ 178 w 286"/>
                <a:gd name="T31" fmla="*/ 97 h 273"/>
                <a:gd name="T32" fmla="*/ 175 w 286"/>
                <a:gd name="T33" fmla="*/ 56 h 273"/>
                <a:gd name="T34" fmla="*/ 167 w 286"/>
                <a:gd name="T35" fmla="*/ 43 h 273"/>
                <a:gd name="T36" fmla="*/ 153 w 286"/>
                <a:gd name="T37" fmla="*/ 38 h 273"/>
                <a:gd name="T38" fmla="*/ 108 w 286"/>
                <a:gd name="T39" fmla="*/ 73 h 273"/>
                <a:gd name="T40" fmla="*/ 108 w 286"/>
                <a:gd name="T41" fmla="*/ 215 h 273"/>
                <a:gd name="T42" fmla="*/ 113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8 w 286"/>
                <a:gd name="T55" fmla="*/ 215 h 273"/>
                <a:gd name="T56" fmla="*/ 28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2" y="28"/>
                    <a:pt x="135" y="17"/>
                    <a:pt x="147" y="10"/>
                  </a:cubicBezTo>
                  <a:cubicBezTo>
                    <a:pt x="160" y="3"/>
                    <a:pt x="173" y="0"/>
                    <a:pt x="187" y="0"/>
                  </a:cubicBezTo>
                  <a:cubicBezTo>
                    <a:pt x="205" y="0"/>
                    <a:pt x="219" y="5"/>
                    <a:pt x="230" y="14"/>
                  </a:cubicBezTo>
                  <a:cubicBezTo>
                    <a:pt x="242" y="24"/>
                    <a:pt x="249" y="36"/>
                    <a:pt x="253" y="50"/>
                  </a:cubicBezTo>
                  <a:cubicBezTo>
                    <a:pt x="256" y="61"/>
                    <a:pt x="257" y="81"/>
                    <a:pt x="257" y="112"/>
                  </a:cubicBezTo>
                  <a:cubicBezTo>
                    <a:pt x="257" y="215"/>
                    <a:pt x="257" y="215"/>
                    <a:pt x="257" y="215"/>
                  </a:cubicBezTo>
                  <a:cubicBezTo>
                    <a:pt x="257" y="236"/>
                    <a:pt x="259" y="248"/>
                    <a:pt x="263" y="253"/>
                  </a:cubicBezTo>
                  <a:cubicBezTo>
                    <a:pt x="267" y="258"/>
                    <a:pt x="274" y="262"/>
                    <a:pt x="286" y="263"/>
                  </a:cubicBezTo>
                  <a:cubicBezTo>
                    <a:pt x="286" y="273"/>
                    <a:pt x="286" y="273"/>
                    <a:pt x="286" y="273"/>
                  </a:cubicBezTo>
                  <a:cubicBezTo>
                    <a:pt x="152" y="273"/>
                    <a:pt x="152" y="273"/>
                    <a:pt x="152" y="273"/>
                  </a:cubicBezTo>
                  <a:cubicBezTo>
                    <a:pt x="152" y="263"/>
                    <a:pt x="152" y="263"/>
                    <a:pt x="152" y="263"/>
                  </a:cubicBezTo>
                  <a:cubicBezTo>
                    <a:pt x="162" y="262"/>
                    <a:pt x="169" y="257"/>
                    <a:pt x="173" y="250"/>
                  </a:cubicBezTo>
                  <a:cubicBezTo>
                    <a:pt x="176" y="246"/>
                    <a:pt x="178" y="234"/>
                    <a:pt x="178" y="215"/>
                  </a:cubicBezTo>
                  <a:cubicBezTo>
                    <a:pt x="178" y="97"/>
                    <a:pt x="178" y="97"/>
                    <a:pt x="178" y="97"/>
                  </a:cubicBezTo>
                  <a:cubicBezTo>
                    <a:pt x="178" y="76"/>
                    <a:pt x="177" y="62"/>
                    <a:pt x="175" y="56"/>
                  </a:cubicBezTo>
                  <a:cubicBezTo>
                    <a:pt x="174" y="50"/>
                    <a:pt x="171" y="46"/>
                    <a:pt x="167" y="43"/>
                  </a:cubicBezTo>
                  <a:cubicBezTo>
                    <a:pt x="163" y="40"/>
                    <a:pt x="158" y="38"/>
                    <a:pt x="153" y="38"/>
                  </a:cubicBezTo>
                  <a:cubicBezTo>
                    <a:pt x="137" y="38"/>
                    <a:pt x="122" y="50"/>
                    <a:pt x="108" y="73"/>
                  </a:cubicBezTo>
                  <a:cubicBezTo>
                    <a:pt x="108" y="215"/>
                    <a:pt x="108" y="215"/>
                    <a:pt x="108" y="215"/>
                  </a:cubicBezTo>
                  <a:cubicBezTo>
                    <a:pt x="108" y="235"/>
                    <a:pt x="110" y="248"/>
                    <a:pt x="113" y="253"/>
                  </a:cubicBezTo>
                  <a:cubicBezTo>
                    <a:pt x="117"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8" y="236"/>
                    <a:pt x="28" y="215"/>
                  </a:cubicBezTo>
                  <a:cubicBezTo>
                    <a:pt x="28" y="66"/>
                    <a:pt x="28" y="66"/>
                    <a:pt x="28" y="66"/>
                  </a:cubicBezTo>
                  <a:cubicBezTo>
                    <a:pt x="28" y="46"/>
                    <a:pt x="27" y="33"/>
                    <a:pt x="23" y="28"/>
                  </a:cubicBezTo>
                  <a:cubicBezTo>
                    <a:pt x="19" y="23"/>
                    <a:pt x="12"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7" name="Freeform 281"/>
            <p:cNvSpPr>
              <a:spLocks noEditPoints="1"/>
            </p:cNvSpPr>
            <p:nvPr userDrawn="1"/>
          </p:nvSpPr>
          <p:spPr bwMode="auto">
            <a:xfrm>
              <a:off x="11857" y="5230"/>
              <a:ext cx="338" cy="931"/>
            </a:xfrm>
            <a:custGeom>
              <a:avLst/>
              <a:gdLst>
                <a:gd name="T0" fmla="*/ 111 w 143"/>
                <a:gd name="T1" fmla="*/ 129 h 394"/>
                <a:gd name="T2" fmla="*/ 111 w 143"/>
                <a:gd name="T3" fmla="*/ 339 h 394"/>
                <a:gd name="T4" fmla="*/ 117 w 143"/>
                <a:gd name="T5" fmla="*/ 375 h 394"/>
                <a:gd name="T6" fmla="*/ 143 w 143"/>
                <a:gd name="T7" fmla="*/ 384 h 394"/>
                <a:gd name="T8" fmla="*/ 143 w 143"/>
                <a:gd name="T9" fmla="*/ 394 h 394"/>
                <a:gd name="T10" fmla="*/ 0 w 143"/>
                <a:gd name="T11" fmla="*/ 394 h 394"/>
                <a:gd name="T12" fmla="*/ 0 w 143"/>
                <a:gd name="T13" fmla="*/ 384 h 394"/>
                <a:gd name="T14" fmla="*/ 26 w 143"/>
                <a:gd name="T15" fmla="*/ 374 h 394"/>
                <a:gd name="T16" fmla="*/ 31 w 143"/>
                <a:gd name="T17" fmla="*/ 339 h 394"/>
                <a:gd name="T18" fmla="*/ 31 w 143"/>
                <a:gd name="T19" fmla="*/ 184 h 394"/>
                <a:gd name="T20" fmla="*/ 25 w 143"/>
                <a:gd name="T21" fmla="*/ 148 h 394"/>
                <a:gd name="T22" fmla="*/ 0 w 143"/>
                <a:gd name="T23" fmla="*/ 139 h 394"/>
                <a:gd name="T24" fmla="*/ 0 w 143"/>
                <a:gd name="T25" fmla="*/ 129 h 394"/>
                <a:gd name="T26" fmla="*/ 111 w 143"/>
                <a:gd name="T27" fmla="*/ 129 h 394"/>
                <a:gd name="T28" fmla="*/ 71 w 143"/>
                <a:gd name="T29" fmla="*/ 0 h 394"/>
                <a:gd name="T30" fmla="*/ 102 w 143"/>
                <a:gd name="T31" fmla="*/ 13 h 394"/>
                <a:gd name="T32" fmla="*/ 115 w 143"/>
                <a:gd name="T33" fmla="*/ 44 h 394"/>
                <a:gd name="T34" fmla="*/ 102 w 143"/>
                <a:gd name="T35" fmla="*/ 75 h 394"/>
                <a:gd name="T36" fmla="*/ 71 w 143"/>
                <a:gd name="T37" fmla="*/ 88 h 394"/>
                <a:gd name="T38" fmla="*/ 40 w 143"/>
                <a:gd name="T39" fmla="*/ 75 h 394"/>
                <a:gd name="T40" fmla="*/ 27 w 143"/>
                <a:gd name="T41" fmla="*/ 44 h 394"/>
                <a:gd name="T42" fmla="*/ 40 w 143"/>
                <a:gd name="T43" fmla="*/ 13 h 394"/>
                <a:gd name="T44" fmla="*/ 71 w 143"/>
                <a:gd name="T4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3" h="394">
                  <a:moveTo>
                    <a:pt x="111" y="129"/>
                  </a:moveTo>
                  <a:cubicBezTo>
                    <a:pt x="111" y="339"/>
                    <a:pt x="111" y="339"/>
                    <a:pt x="111" y="339"/>
                  </a:cubicBezTo>
                  <a:cubicBezTo>
                    <a:pt x="111" y="358"/>
                    <a:pt x="113" y="370"/>
                    <a:pt x="117" y="375"/>
                  </a:cubicBezTo>
                  <a:cubicBezTo>
                    <a:pt x="122" y="380"/>
                    <a:pt x="130" y="383"/>
                    <a:pt x="143" y="384"/>
                  </a:cubicBezTo>
                  <a:cubicBezTo>
                    <a:pt x="143" y="394"/>
                    <a:pt x="143" y="394"/>
                    <a:pt x="143" y="394"/>
                  </a:cubicBezTo>
                  <a:cubicBezTo>
                    <a:pt x="0" y="394"/>
                    <a:pt x="0" y="394"/>
                    <a:pt x="0" y="394"/>
                  </a:cubicBezTo>
                  <a:cubicBezTo>
                    <a:pt x="0" y="384"/>
                    <a:pt x="0" y="384"/>
                    <a:pt x="0" y="384"/>
                  </a:cubicBezTo>
                  <a:cubicBezTo>
                    <a:pt x="11" y="384"/>
                    <a:pt x="20" y="380"/>
                    <a:pt x="26" y="374"/>
                  </a:cubicBezTo>
                  <a:cubicBezTo>
                    <a:pt x="29" y="369"/>
                    <a:pt x="31" y="358"/>
                    <a:pt x="31" y="339"/>
                  </a:cubicBezTo>
                  <a:cubicBezTo>
                    <a:pt x="31" y="184"/>
                    <a:pt x="31" y="184"/>
                    <a:pt x="31" y="184"/>
                  </a:cubicBezTo>
                  <a:cubicBezTo>
                    <a:pt x="31" y="166"/>
                    <a:pt x="29" y="154"/>
                    <a:pt x="25" y="148"/>
                  </a:cubicBezTo>
                  <a:cubicBezTo>
                    <a:pt x="21" y="143"/>
                    <a:pt x="12" y="140"/>
                    <a:pt x="0" y="139"/>
                  </a:cubicBezTo>
                  <a:cubicBezTo>
                    <a:pt x="0" y="129"/>
                    <a:pt x="0" y="129"/>
                    <a:pt x="0" y="129"/>
                  </a:cubicBezTo>
                  <a:lnTo>
                    <a:pt x="111" y="129"/>
                  </a:lnTo>
                  <a:close/>
                  <a:moveTo>
                    <a:pt x="71" y="0"/>
                  </a:moveTo>
                  <a:cubicBezTo>
                    <a:pt x="83" y="0"/>
                    <a:pt x="94" y="5"/>
                    <a:pt x="102" y="13"/>
                  </a:cubicBezTo>
                  <a:cubicBezTo>
                    <a:pt x="111" y="22"/>
                    <a:pt x="115" y="32"/>
                    <a:pt x="115" y="44"/>
                  </a:cubicBezTo>
                  <a:cubicBezTo>
                    <a:pt x="115" y="57"/>
                    <a:pt x="111" y="67"/>
                    <a:pt x="102" y="75"/>
                  </a:cubicBezTo>
                  <a:cubicBezTo>
                    <a:pt x="94" y="84"/>
                    <a:pt x="83" y="88"/>
                    <a:pt x="71" y="88"/>
                  </a:cubicBezTo>
                  <a:cubicBezTo>
                    <a:pt x="59" y="88"/>
                    <a:pt x="49" y="84"/>
                    <a:pt x="40" y="75"/>
                  </a:cubicBezTo>
                  <a:cubicBezTo>
                    <a:pt x="32" y="67"/>
                    <a:pt x="27" y="57"/>
                    <a:pt x="27" y="44"/>
                  </a:cubicBezTo>
                  <a:cubicBezTo>
                    <a:pt x="27" y="32"/>
                    <a:pt x="32" y="22"/>
                    <a:pt x="40" y="13"/>
                  </a:cubicBezTo>
                  <a:cubicBezTo>
                    <a:pt x="49" y="5"/>
                    <a:pt x="59"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8" name="Freeform 282"/>
            <p:cNvSpPr>
              <a:spLocks/>
            </p:cNvSpPr>
            <p:nvPr userDrawn="1"/>
          </p:nvSpPr>
          <p:spPr bwMode="auto">
            <a:xfrm>
              <a:off x="12214" y="5516"/>
              <a:ext cx="678" cy="645"/>
            </a:xfrm>
            <a:custGeom>
              <a:avLst/>
              <a:gdLst>
                <a:gd name="T0" fmla="*/ 109 w 287"/>
                <a:gd name="T1" fmla="*/ 8 h 273"/>
                <a:gd name="T2" fmla="*/ 109 w 287"/>
                <a:gd name="T3" fmla="*/ 42 h 273"/>
                <a:gd name="T4" fmla="*/ 148 w 287"/>
                <a:gd name="T5" fmla="*/ 10 h 273"/>
                <a:gd name="T6" fmla="*/ 188 w 287"/>
                <a:gd name="T7" fmla="*/ 0 h 273"/>
                <a:gd name="T8" fmla="*/ 231 w 287"/>
                <a:gd name="T9" fmla="*/ 14 h 273"/>
                <a:gd name="T10" fmla="*/ 254 w 287"/>
                <a:gd name="T11" fmla="*/ 50 h 273"/>
                <a:gd name="T12" fmla="*/ 258 w 287"/>
                <a:gd name="T13" fmla="*/ 112 h 273"/>
                <a:gd name="T14" fmla="*/ 258 w 287"/>
                <a:gd name="T15" fmla="*/ 215 h 273"/>
                <a:gd name="T16" fmla="*/ 264 w 287"/>
                <a:gd name="T17" fmla="*/ 253 h 273"/>
                <a:gd name="T18" fmla="*/ 287 w 287"/>
                <a:gd name="T19" fmla="*/ 263 h 273"/>
                <a:gd name="T20" fmla="*/ 287 w 287"/>
                <a:gd name="T21" fmla="*/ 273 h 273"/>
                <a:gd name="T22" fmla="*/ 152 w 287"/>
                <a:gd name="T23" fmla="*/ 273 h 273"/>
                <a:gd name="T24" fmla="*/ 152 w 287"/>
                <a:gd name="T25" fmla="*/ 263 h 273"/>
                <a:gd name="T26" fmla="*/ 174 w 287"/>
                <a:gd name="T27" fmla="*/ 250 h 273"/>
                <a:gd name="T28" fmla="*/ 179 w 287"/>
                <a:gd name="T29" fmla="*/ 215 h 273"/>
                <a:gd name="T30" fmla="*/ 179 w 287"/>
                <a:gd name="T31" fmla="*/ 97 h 273"/>
                <a:gd name="T32" fmla="*/ 176 w 287"/>
                <a:gd name="T33" fmla="*/ 56 h 273"/>
                <a:gd name="T34" fmla="*/ 167 w 287"/>
                <a:gd name="T35" fmla="*/ 43 h 273"/>
                <a:gd name="T36" fmla="*/ 154 w 287"/>
                <a:gd name="T37" fmla="*/ 38 h 273"/>
                <a:gd name="T38" fmla="*/ 109 w 287"/>
                <a:gd name="T39" fmla="*/ 73 h 273"/>
                <a:gd name="T40" fmla="*/ 109 w 287"/>
                <a:gd name="T41" fmla="*/ 215 h 273"/>
                <a:gd name="T42" fmla="*/ 114 w 287"/>
                <a:gd name="T43" fmla="*/ 253 h 273"/>
                <a:gd name="T44" fmla="*/ 135 w 287"/>
                <a:gd name="T45" fmla="*/ 263 h 273"/>
                <a:gd name="T46" fmla="*/ 135 w 287"/>
                <a:gd name="T47" fmla="*/ 273 h 273"/>
                <a:gd name="T48" fmla="*/ 0 w 287"/>
                <a:gd name="T49" fmla="*/ 273 h 273"/>
                <a:gd name="T50" fmla="*/ 0 w 287"/>
                <a:gd name="T51" fmla="*/ 263 h 273"/>
                <a:gd name="T52" fmla="*/ 24 w 287"/>
                <a:gd name="T53" fmla="*/ 252 h 273"/>
                <a:gd name="T54" fmla="*/ 29 w 287"/>
                <a:gd name="T55" fmla="*/ 215 h 273"/>
                <a:gd name="T56" fmla="*/ 29 w 287"/>
                <a:gd name="T57" fmla="*/ 66 h 273"/>
                <a:gd name="T58" fmla="*/ 24 w 287"/>
                <a:gd name="T59" fmla="*/ 28 h 273"/>
                <a:gd name="T60" fmla="*/ 0 w 287"/>
                <a:gd name="T61" fmla="*/ 18 h 273"/>
                <a:gd name="T62" fmla="*/ 0 w 287"/>
                <a:gd name="T63" fmla="*/ 8 h 273"/>
                <a:gd name="T64" fmla="*/ 109 w 287"/>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7" h="273">
                  <a:moveTo>
                    <a:pt x="109" y="8"/>
                  </a:moveTo>
                  <a:cubicBezTo>
                    <a:pt x="109" y="42"/>
                    <a:pt x="109" y="42"/>
                    <a:pt x="109" y="42"/>
                  </a:cubicBezTo>
                  <a:cubicBezTo>
                    <a:pt x="122" y="28"/>
                    <a:pt x="135" y="17"/>
                    <a:pt x="148" y="10"/>
                  </a:cubicBezTo>
                  <a:cubicBezTo>
                    <a:pt x="160" y="3"/>
                    <a:pt x="174" y="0"/>
                    <a:pt x="188" y="0"/>
                  </a:cubicBezTo>
                  <a:cubicBezTo>
                    <a:pt x="205" y="0"/>
                    <a:pt x="219" y="5"/>
                    <a:pt x="231" y="14"/>
                  </a:cubicBezTo>
                  <a:cubicBezTo>
                    <a:pt x="242" y="24"/>
                    <a:pt x="250" y="36"/>
                    <a:pt x="254" y="50"/>
                  </a:cubicBezTo>
                  <a:cubicBezTo>
                    <a:pt x="257" y="61"/>
                    <a:pt x="258" y="81"/>
                    <a:pt x="258" y="112"/>
                  </a:cubicBezTo>
                  <a:cubicBezTo>
                    <a:pt x="258" y="215"/>
                    <a:pt x="258" y="215"/>
                    <a:pt x="258" y="215"/>
                  </a:cubicBezTo>
                  <a:cubicBezTo>
                    <a:pt x="258" y="236"/>
                    <a:pt x="260" y="248"/>
                    <a:pt x="264" y="253"/>
                  </a:cubicBezTo>
                  <a:cubicBezTo>
                    <a:pt x="267" y="258"/>
                    <a:pt x="275" y="262"/>
                    <a:pt x="287" y="263"/>
                  </a:cubicBezTo>
                  <a:cubicBezTo>
                    <a:pt x="287" y="273"/>
                    <a:pt x="287" y="273"/>
                    <a:pt x="287" y="273"/>
                  </a:cubicBezTo>
                  <a:cubicBezTo>
                    <a:pt x="152" y="273"/>
                    <a:pt x="152" y="273"/>
                    <a:pt x="152" y="273"/>
                  </a:cubicBezTo>
                  <a:cubicBezTo>
                    <a:pt x="152" y="263"/>
                    <a:pt x="152" y="263"/>
                    <a:pt x="152" y="263"/>
                  </a:cubicBezTo>
                  <a:cubicBezTo>
                    <a:pt x="163" y="262"/>
                    <a:pt x="170" y="257"/>
                    <a:pt x="174" y="250"/>
                  </a:cubicBezTo>
                  <a:cubicBezTo>
                    <a:pt x="177" y="246"/>
                    <a:pt x="179" y="234"/>
                    <a:pt x="179" y="215"/>
                  </a:cubicBezTo>
                  <a:cubicBezTo>
                    <a:pt x="179" y="97"/>
                    <a:pt x="179" y="97"/>
                    <a:pt x="179" y="97"/>
                  </a:cubicBezTo>
                  <a:cubicBezTo>
                    <a:pt x="179" y="76"/>
                    <a:pt x="178" y="62"/>
                    <a:pt x="176" y="56"/>
                  </a:cubicBezTo>
                  <a:cubicBezTo>
                    <a:pt x="174" y="50"/>
                    <a:pt x="171" y="46"/>
                    <a:pt x="167" y="43"/>
                  </a:cubicBezTo>
                  <a:cubicBezTo>
                    <a:pt x="163" y="40"/>
                    <a:pt x="159" y="38"/>
                    <a:pt x="154" y="38"/>
                  </a:cubicBezTo>
                  <a:cubicBezTo>
                    <a:pt x="138" y="38"/>
                    <a:pt x="123" y="50"/>
                    <a:pt x="109" y="73"/>
                  </a:cubicBezTo>
                  <a:cubicBezTo>
                    <a:pt x="109" y="215"/>
                    <a:pt x="109" y="215"/>
                    <a:pt x="109" y="215"/>
                  </a:cubicBezTo>
                  <a:cubicBezTo>
                    <a:pt x="109" y="235"/>
                    <a:pt x="110" y="248"/>
                    <a:pt x="114" y="253"/>
                  </a:cubicBezTo>
                  <a:cubicBezTo>
                    <a:pt x="118" y="258"/>
                    <a:pt x="125" y="262"/>
                    <a:pt x="135" y="263"/>
                  </a:cubicBezTo>
                  <a:cubicBezTo>
                    <a:pt x="135" y="273"/>
                    <a:pt x="135" y="273"/>
                    <a:pt x="135" y="273"/>
                  </a:cubicBezTo>
                  <a:cubicBezTo>
                    <a:pt x="0" y="273"/>
                    <a:pt x="0" y="273"/>
                    <a:pt x="0" y="273"/>
                  </a:cubicBezTo>
                  <a:cubicBezTo>
                    <a:pt x="0" y="263"/>
                    <a:pt x="0" y="263"/>
                    <a:pt x="0" y="263"/>
                  </a:cubicBezTo>
                  <a:cubicBezTo>
                    <a:pt x="12" y="262"/>
                    <a:pt x="20" y="258"/>
                    <a:pt x="24" y="252"/>
                  </a:cubicBezTo>
                  <a:cubicBezTo>
                    <a:pt x="28" y="248"/>
                    <a:pt x="29" y="236"/>
                    <a:pt x="29" y="215"/>
                  </a:cubicBezTo>
                  <a:cubicBezTo>
                    <a:pt x="29" y="66"/>
                    <a:pt x="29" y="66"/>
                    <a:pt x="29" y="66"/>
                  </a:cubicBezTo>
                  <a:cubicBezTo>
                    <a:pt x="29" y="46"/>
                    <a:pt x="27" y="33"/>
                    <a:pt x="24" y="28"/>
                  </a:cubicBezTo>
                  <a:cubicBezTo>
                    <a:pt x="20" y="23"/>
                    <a:pt x="12" y="20"/>
                    <a:pt x="0" y="18"/>
                  </a:cubicBezTo>
                  <a:cubicBezTo>
                    <a:pt x="0" y="8"/>
                    <a:pt x="0" y="8"/>
                    <a:pt x="0" y="8"/>
                  </a:cubicBezTo>
                  <a:lnTo>
                    <a:pt x="10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9" name="Freeform 283"/>
            <p:cNvSpPr>
              <a:spLocks noEditPoints="1"/>
            </p:cNvSpPr>
            <p:nvPr userDrawn="1"/>
          </p:nvSpPr>
          <p:spPr bwMode="auto">
            <a:xfrm>
              <a:off x="12942" y="5516"/>
              <a:ext cx="609" cy="943"/>
            </a:xfrm>
            <a:custGeom>
              <a:avLst/>
              <a:gdLst>
                <a:gd name="T0" fmla="*/ 168 w 258"/>
                <a:gd name="T1" fmla="*/ 11 h 399"/>
                <a:gd name="T2" fmla="*/ 257 w 258"/>
                <a:gd name="T3" fmla="*/ 11 h 399"/>
                <a:gd name="T4" fmla="*/ 257 w 258"/>
                <a:gd name="T5" fmla="*/ 42 h 399"/>
                <a:gd name="T6" fmla="*/ 207 w 258"/>
                <a:gd name="T7" fmla="*/ 42 h 399"/>
                <a:gd name="T8" fmla="*/ 226 w 258"/>
                <a:gd name="T9" fmla="*/ 68 h 399"/>
                <a:gd name="T10" fmla="*/ 233 w 258"/>
                <a:gd name="T11" fmla="*/ 100 h 399"/>
                <a:gd name="T12" fmla="*/ 217 w 258"/>
                <a:gd name="T13" fmla="*/ 149 h 399"/>
                <a:gd name="T14" fmla="*/ 174 w 258"/>
                <a:gd name="T15" fmla="*/ 181 h 399"/>
                <a:gd name="T16" fmla="*/ 126 w 258"/>
                <a:gd name="T17" fmla="*/ 193 h 399"/>
                <a:gd name="T18" fmla="*/ 92 w 258"/>
                <a:gd name="T19" fmla="*/ 192 h 399"/>
                <a:gd name="T20" fmla="*/ 71 w 258"/>
                <a:gd name="T21" fmla="*/ 200 h 399"/>
                <a:gd name="T22" fmla="*/ 62 w 258"/>
                <a:gd name="T23" fmla="*/ 220 h 399"/>
                <a:gd name="T24" fmla="*/ 70 w 258"/>
                <a:gd name="T25" fmla="*/ 237 h 399"/>
                <a:gd name="T26" fmla="*/ 95 w 258"/>
                <a:gd name="T27" fmla="*/ 243 h 399"/>
                <a:gd name="T28" fmla="*/ 144 w 258"/>
                <a:gd name="T29" fmla="*/ 243 h 399"/>
                <a:gd name="T30" fmla="*/ 226 w 258"/>
                <a:gd name="T31" fmla="*/ 256 h 399"/>
                <a:gd name="T32" fmla="*/ 258 w 258"/>
                <a:gd name="T33" fmla="*/ 312 h 399"/>
                <a:gd name="T34" fmla="*/ 244 w 258"/>
                <a:gd name="T35" fmla="*/ 356 h 399"/>
                <a:gd name="T36" fmla="*/ 205 w 258"/>
                <a:gd name="T37" fmla="*/ 385 h 399"/>
                <a:gd name="T38" fmla="*/ 120 w 258"/>
                <a:gd name="T39" fmla="*/ 399 h 399"/>
                <a:gd name="T40" fmla="*/ 55 w 258"/>
                <a:gd name="T41" fmla="*/ 392 h 399"/>
                <a:gd name="T42" fmla="*/ 13 w 258"/>
                <a:gd name="T43" fmla="*/ 372 h 399"/>
                <a:gd name="T44" fmla="*/ 0 w 258"/>
                <a:gd name="T45" fmla="*/ 346 h 399"/>
                <a:gd name="T46" fmla="*/ 10 w 258"/>
                <a:gd name="T47" fmla="*/ 323 h 399"/>
                <a:gd name="T48" fmla="*/ 46 w 258"/>
                <a:gd name="T49" fmla="*/ 306 h 399"/>
                <a:gd name="T50" fmla="*/ 10 w 258"/>
                <a:gd name="T51" fmla="*/ 255 h 399"/>
                <a:gd name="T52" fmla="*/ 25 w 258"/>
                <a:gd name="T53" fmla="*/ 217 h 399"/>
                <a:gd name="T54" fmla="*/ 72 w 258"/>
                <a:gd name="T55" fmla="*/ 185 h 399"/>
                <a:gd name="T56" fmla="*/ 17 w 258"/>
                <a:gd name="T57" fmla="*/ 148 h 399"/>
                <a:gd name="T58" fmla="*/ 0 w 258"/>
                <a:gd name="T59" fmla="*/ 96 h 399"/>
                <a:gd name="T60" fmla="*/ 32 w 258"/>
                <a:gd name="T61" fmla="*/ 28 h 399"/>
                <a:gd name="T62" fmla="*/ 114 w 258"/>
                <a:gd name="T63" fmla="*/ 0 h 399"/>
                <a:gd name="T64" fmla="*/ 168 w 258"/>
                <a:gd name="T65" fmla="*/ 11 h 399"/>
                <a:gd name="T66" fmla="*/ 102 w 258"/>
                <a:gd name="T67" fmla="*/ 312 h 399"/>
                <a:gd name="T68" fmla="*/ 64 w 258"/>
                <a:gd name="T69" fmla="*/ 317 h 399"/>
                <a:gd name="T70" fmla="*/ 48 w 258"/>
                <a:gd name="T71" fmla="*/ 341 h 399"/>
                <a:gd name="T72" fmla="*/ 65 w 258"/>
                <a:gd name="T73" fmla="*/ 367 h 399"/>
                <a:gd name="T74" fmla="*/ 127 w 258"/>
                <a:gd name="T75" fmla="*/ 379 h 399"/>
                <a:gd name="T76" fmla="*/ 189 w 258"/>
                <a:gd name="T77" fmla="*/ 368 h 399"/>
                <a:gd name="T78" fmla="*/ 212 w 258"/>
                <a:gd name="T79" fmla="*/ 339 h 399"/>
                <a:gd name="T80" fmla="*/ 208 w 258"/>
                <a:gd name="T81" fmla="*/ 327 h 399"/>
                <a:gd name="T82" fmla="*/ 185 w 258"/>
                <a:gd name="T83" fmla="*/ 315 h 399"/>
                <a:gd name="T84" fmla="*/ 102 w 258"/>
                <a:gd name="T85" fmla="*/ 312 h 399"/>
                <a:gd name="T86" fmla="*/ 119 w 258"/>
                <a:gd name="T87" fmla="*/ 18 h 399"/>
                <a:gd name="T88" fmla="*/ 91 w 258"/>
                <a:gd name="T89" fmla="*/ 34 h 399"/>
                <a:gd name="T90" fmla="*/ 80 w 258"/>
                <a:gd name="T91" fmla="*/ 103 h 399"/>
                <a:gd name="T92" fmla="*/ 91 w 258"/>
                <a:gd name="T93" fmla="*/ 161 h 399"/>
                <a:gd name="T94" fmla="*/ 118 w 258"/>
                <a:gd name="T95" fmla="*/ 177 h 399"/>
                <a:gd name="T96" fmla="*/ 146 w 258"/>
                <a:gd name="T97" fmla="*/ 161 h 399"/>
                <a:gd name="T98" fmla="*/ 157 w 258"/>
                <a:gd name="T99" fmla="*/ 100 h 399"/>
                <a:gd name="T100" fmla="*/ 145 w 258"/>
                <a:gd name="T101" fmla="*/ 31 h 399"/>
                <a:gd name="T102" fmla="*/ 119 w 258"/>
                <a:gd name="T103" fmla="*/ 1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8" h="399">
                  <a:moveTo>
                    <a:pt x="168" y="11"/>
                  </a:moveTo>
                  <a:cubicBezTo>
                    <a:pt x="257" y="11"/>
                    <a:pt x="257" y="11"/>
                    <a:pt x="257" y="11"/>
                  </a:cubicBezTo>
                  <a:cubicBezTo>
                    <a:pt x="257" y="42"/>
                    <a:pt x="257" y="42"/>
                    <a:pt x="257" y="42"/>
                  </a:cubicBezTo>
                  <a:cubicBezTo>
                    <a:pt x="207" y="42"/>
                    <a:pt x="207" y="42"/>
                    <a:pt x="207" y="42"/>
                  </a:cubicBezTo>
                  <a:cubicBezTo>
                    <a:pt x="216" y="52"/>
                    <a:pt x="222" y="60"/>
                    <a:pt x="226" y="68"/>
                  </a:cubicBezTo>
                  <a:cubicBezTo>
                    <a:pt x="231" y="78"/>
                    <a:pt x="233" y="88"/>
                    <a:pt x="233" y="100"/>
                  </a:cubicBezTo>
                  <a:cubicBezTo>
                    <a:pt x="233" y="118"/>
                    <a:pt x="228" y="135"/>
                    <a:pt x="217" y="149"/>
                  </a:cubicBezTo>
                  <a:cubicBezTo>
                    <a:pt x="207" y="163"/>
                    <a:pt x="192" y="174"/>
                    <a:pt x="174" y="181"/>
                  </a:cubicBezTo>
                  <a:cubicBezTo>
                    <a:pt x="156" y="189"/>
                    <a:pt x="140" y="193"/>
                    <a:pt x="126" y="193"/>
                  </a:cubicBezTo>
                  <a:cubicBezTo>
                    <a:pt x="125" y="193"/>
                    <a:pt x="114" y="193"/>
                    <a:pt x="92" y="192"/>
                  </a:cubicBezTo>
                  <a:cubicBezTo>
                    <a:pt x="84" y="192"/>
                    <a:pt x="76" y="195"/>
                    <a:pt x="71" y="200"/>
                  </a:cubicBezTo>
                  <a:cubicBezTo>
                    <a:pt x="65" y="206"/>
                    <a:pt x="62" y="212"/>
                    <a:pt x="62" y="220"/>
                  </a:cubicBezTo>
                  <a:cubicBezTo>
                    <a:pt x="62" y="227"/>
                    <a:pt x="65" y="233"/>
                    <a:pt x="70" y="237"/>
                  </a:cubicBezTo>
                  <a:cubicBezTo>
                    <a:pt x="75" y="241"/>
                    <a:pt x="83" y="243"/>
                    <a:pt x="95" y="243"/>
                  </a:cubicBezTo>
                  <a:cubicBezTo>
                    <a:pt x="144" y="243"/>
                    <a:pt x="144" y="243"/>
                    <a:pt x="144" y="243"/>
                  </a:cubicBezTo>
                  <a:cubicBezTo>
                    <a:pt x="184" y="243"/>
                    <a:pt x="211" y="247"/>
                    <a:pt x="226" y="256"/>
                  </a:cubicBezTo>
                  <a:cubicBezTo>
                    <a:pt x="248" y="268"/>
                    <a:pt x="258" y="287"/>
                    <a:pt x="258" y="312"/>
                  </a:cubicBezTo>
                  <a:cubicBezTo>
                    <a:pt x="258" y="328"/>
                    <a:pt x="253" y="342"/>
                    <a:pt x="244" y="356"/>
                  </a:cubicBezTo>
                  <a:cubicBezTo>
                    <a:pt x="234" y="369"/>
                    <a:pt x="221" y="378"/>
                    <a:pt x="205" y="385"/>
                  </a:cubicBezTo>
                  <a:cubicBezTo>
                    <a:pt x="180" y="394"/>
                    <a:pt x="152" y="399"/>
                    <a:pt x="120" y="399"/>
                  </a:cubicBezTo>
                  <a:cubicBezTo>
                    <a:pt x="97" y="399"/>
                    <a:pt x="75" y="396"/>
                    <a:pt x="55" y="392"/>
                  </a:cubicBezTo>
                  <a:cubicBezTo>
                    <a:pt x="36" y="387"/>
                    <a:pt x="21" y="381"/>
                    <a:pt x="13" y="372"/>
                  </a:cubicBezTo>
                  <a:cubicBezTo>
                    <a:pt x="4" y="364"/>
                    <a:pt x="0" y="355"/>
                    <a:pt x="0" y="346"/>
                  </a:cubicBezTo>
                  <a:cubicBezTo>
                    <a:pt x="0" y="338"/>
                    <a:pt x="3" y="330"/>
                    <a:pt x="10" y="323"/>
                  </a:cubicBezTo>
                  <a:cubicBezTo>
                    <a:pt x="16" y="316"/>
                    <a:pt x="29" y="310"/>
                    <a:pt x="46" y="306"/>
                  </a:cubicBezTo>
                  <a:cubicBezTo>
                    <a:pt x="22" y="293"/>
                    <a:pt x="10" y="277"/>
                    <a:pt x="10" y="255"/>
                  </a:cubicBezTo>
                  <a:cubicBezTo>
                    <a:pt x="10" y="242"/>
                    <a:pt x="14" y="229"/>
                    <a:pt x="25" y="217"/>
                  </a:cubicBezTo>
                  <a:cubicBezTo>
                    <a:pt x="35" y="205"/>
                    <a:pt x="50" y="194"/>
                    <a:pt x="72" y="185"/>
                  </a:cubicBezTo>
                  <a:cubicBezTo>
                    <a:pt x="47" y="176"/>
                    <a:pt x="29" y="163"/>
                    <a:pt x="17" y="148"/>
                  </a:cubicBezTo>
                  <a:cubicBezTo>
                    <a:pt x="6" y="133"/>
                    <a:pt x="0" y="116"/>
                    <a:pt x="0" y="96"/>
                  </a:cubicBezTo>
                  <a:cubicBezTo>
                    <a:pt x="0" y="70"/>
                    <a:pt x="11" y="48"/>
                    <a:pt x="32" y="28"/>
                  </a:cubicBezTo>
                  <a:cubicBezTo>
                    <a:pt x="53" y="10"/>
                    <a:pt x="80" y="0"/>
                    <a:pt x="114" y="0"/>
                  </a:cubicBezTo>
                  <a:cubicBezTo>
                    <a:pt x="131" y="0"/>
                    <a:pt x="149" y="4"/>
                    <a:pt x="168" y="11"/>
                  </a:cubicBezTo>
                  <a:close/>
                  <a:moveTo>
                    <a:pt x="102" y="312"/>
                  </a:moveTo>
                  <a:cubicBezTo>
                    <a:pt x="83" y="312"/>
                    <a:pt x="70" y="314"/>
                    <a:pt x="64" y="317"/>
                  </a:cubicBezTo>
                  <a:cubicBezTo>
                    <a:pt x="53" y="323"/>
                    <a:pt x="48" y="331"/>
                    <a:pt x="48" y="341"/>
                  </a:cubicBezTo>
                  <a:cubicBezTo>
                    <a:pt x="48" y="351"/>
                    <a:pt x="53" y="359"/>
                    <a:pt x="65" y="367"/>
                  </a:cubicBezTo>
                  <a:cubicBezTo>
                    <a:pt x="76" y="375"/>
                    <a:pt x="97" y="379"/>
                    <a:pt x="127" y="379"/>
                  </a:cubicBezTo>
                  <a:cubicBezTo>
                    <a:pt x="154" y="379"/>
                    <a:pt x="174" y="376"/>
                    <a:pt x="189" y="368"/>
                  </a:cubicBezTo>
                  <a:cubicBezTo>
                    <a:pt x="204" y="361"/>
                    <a:pt x="212" y="352"/>
                    <a:pt x="212" y="339"/>
                  </a:cubicBezTo>
                  <a:cubicBezTo>
                    <a:pt x="212" y="334"/>
                    <a:pt x="211" y="330"/>
                    <a:pt x="208" y="327"/>
                  </a:cubicBezTo>
                  <a:cubicBezTo>
                    <a:pt x="203" y="321"/>
                    <a:pt x="195" y="318"/>
                    <a:pt x="185" y="315"/>
                  </a:cubicBezTo>
                  <a:cubicBezTo>
                    <a:pt x="174" y="313"/>
                    <a:pt x="147" y="312"/>
                    <a:pt x="102" y="312"/>
                  </a:cubicBezTo>
                  <a:close/>
                  <a:moveTo>
                    <a:pt x="119" y="18"/>
                  </a:moveTo>
                  <a:cubicBezTo>
                    <a:pt x="108" y="18"/>
                    <a:pt x="99" y="23"/>
                    <a:pt x="91" y="34"/>
                  </a:cubicBezTo>
                  <a:cubicBezTo>
                    <a:pt x="84" y="45"/>
                    <a:pt x="80" y="68"/>
                    <a:pt x="80" y="103"/>
                  </a:cubicBezTo>
                  <a:cubicBezTo>
                    <a:pt x="80" y="131"/>
                    <a:pt x="84" y="150"/>
                    <a:pt x="91" y="161"/>
                  </a:cubicBezTo>
                  <a:cubicBezTo>
                    <a:pt x="99" y="171"/>
                    <a:pt x="107" y="177"/>
                    <a:pt x="118" y="177"/>
                  </a:cubicBezTo>
                  <a:cubicBezTo>
                    <a:pt x="129" y="177"/>
                    <a:pt x="138" y="172"/>
                    <a:pt x="146" y="161"/>
                  </a:cubicBezTo>
                  <a:cubicBezTo>
                    <a:pt x="153" y="151"/>
                    <a:pt x="157" y="130"/>
                    <a:pt x="157" y="100"/>
                  </a:cubicBezTo>
                  <a:cubicBezTo>
                    <a:pt x="157" y="67"/>
                    <a:pt x="153" y="44"/>
                    <a:pt x="145" y="31"/>
                  </a:cubicBezTo>
                  <a:cubicBezTo>
                    <a:pt x="138" y="22"/>
                    <a:pt x="130" y="18"/>
                    <a:pt x="119"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grpSp>
        <p:nvGrpSpPr>
          <p:cNvPr id="260" name="Group 259"/>
          <p:cNvGrpSpPr>
            <a:grpSpLocks noChangeAspect="1"/>
          </p:cNvGrpSpPr>
          <p:nvPr userDrawn="1"/>
        </p:nvGrpSpPr>
        <p:grpSpPr>
          <a:xfrm>
            <a:off x="6048410" y="4387223"/>
            <a:ext cx="1040400" cy="416369"/>
            <a:chOff x="2831569" y="901780"/>
            <a:chExt cx="3505324" cy="1402834"/>
          </a:xfrm>
        </p:grpSpPr>
        <p:pic>
          <p:nvPicPr>
            <p:cNvPr id="261" name="Picture 26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31569" y="901780"/>
              <a:ext cx="1391395" cy="1402834"/>
            </a:xfrm>
            <a:prstGeom prst="rect">
              <a:avLst/>
            </a:prstGeom>
          </p:spPr>
        </p:pic>
        <p:grpSp>
          <p:nvGrpSpPr>
            <p:cNvPr id="262" name="Group 40"/>
            <p:cNvGrpSpPr>
              <a:grpSpLocks noChangeAspect="1"/>
            </p:cNvGrpSpPr>
            <p:nvPr userDrawn="1"/>
          </p:nvGrpSpPr>
          <p:grpSpPr bwMode="auto">
            <a:xfrm>
              <a:off x="4498981" y="1152926"/>
              <a:ext cx="1837912" cy="1145712"/>
              <a:chOff x="2187" y="1186"/>
              <a:chExt cx="1386" cy="864"/>
            </a:xfrm>
            <a:solidFill>
              <a:schemeClr val="bg1"/>
            </a:solidFill>
          </p:grpSpPr>
          <p:sp>
            <p:nvSpPr>
              <p:cNvPr id="263" name="Freeform 41"/>
              <p:cNvSpPr>
                <a:spLocks/>
              </p:cNvSpPr>
              <p:nvPr userDrawn="1"/>
            </p:nvSpPr>
            <p:spPr bwMode="auto">
              <a:xfrm>
                <a:off x="2208" y="1198"/>
                <a:ext cx="154" cy="219"/>
              </a:xfrm>
              <a:custGeom>
                <a:avLst/>
                <a:gdLst>
                  <a:gd name="T0" fmla="*/ 150 w 154"/>
                  <a:gd name="T1" fmla="*/ 11 h 219"/>
                  <a:gd name="T2" fmla="*/ 14 w 154"/>
                  <a:gd name="T3" fmla="*/ 11 h 219"/>
                  <a:gd name="T4" fmla="*/ 14 w 154"/>
                  <a:gd name="T5" fmla="*/ 102 h 219"/>
                  <a:gd name="T6" fmla="*/ 133 w 154"/>
                  <a:gd name="T7" fmla="*/ 102 h 219"/>
                  <a:gd name="T8" fmla="*/ 133 w 154"/>
                  <a:gd name="T9" fmla="*/ 114 h 219"/>
                  <a:gd name="T10" fmla="*/ 14 w 154"/>
                  <a:gd name="T11" fmla="*/ 114 h 219"/>
                  <a:gd name="T12" fmla="*/ 14 w 154"/>
                  <a:gd name="T13" fmla="*/ 207 h 219"/>
                  <a:gd name="T14" fmla="*/ 154 w 154"/>
                  <a:gd name="T15" fmla="*/ 207 h 219"/>
                  <a:gd name="T16" fmla="*/ 154 w 154"/>
                  <a:gd name="T17" fmla="*/ 219 h 219"/>
                  <a:gd name="T18" fmla="*/ 0 w 154"/>
                  <a:gd name="T19" fmla="*/ 219 h 219"/>
                  <a:gd name="T20" fmla="*/ 0 w 154"/>
                  <a:gd name="T21" fmla="*/ 0 h 219"/>
                  <a:gd name="T22" fmla="*/ 150 w 154"/>
                  <a:gd name="T23" fmla="*/ 0 h 219"/>
                  <a:gd name="T24" fmla="*/ 150 w 154"/>
                  <a:gd name="T25" fmla="*/ 1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219">
                    <a:moveTo>
                      <a:pt x="150" y="11"/>
                    </a:moveTo>
                    <a:lnTo>
                      <a:pt x="14" y="11"/>
                    </a:lnTo>
                    <a:lnTo>
                      <a:pt x="14" y="102"/>
                    </a:lnTo>
                    <a:lnTo>
                      <a:pt x="133" y="102"/>
                    </a:lnTo>
                    <a:lnTo>
                      <a:pt x="133" y="114"/>
                    </a:lnTo>
                    <a:lnTo>
                      <a:pt x="14" y="114"/>
                    </a:lnTo>
                    <a:lnTo>
                      <a:pt x="14" y="207"/>
                    </a:lnTo>
                    <a:lnTo>
                      <a:pt x="154" y="207"/>
                    </a:lnTo>
                    <a:lnTo>
                      <a:pt x="154" y="219"/>
                    </a:lnTo>
                    <a:lnTo>
                      <a:pt x="0" y="219"/>
                    </a:lnTo>
                    <a:lnTo>
                      <a:pt x="0" y="0"/>
                    </a:lnTo>
                    <a:lnTo>
                      <a:pt x="150" y="0"/>
                    </a:lnTo>
                    <a:lnTo>
                      <a:pt x="15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4" name="Freeform 42"/>
              <p:cNvSpPr>
                <a:spLocks noEditPoints="1"/>
              </p:cNvSpPr>
              <p:nvPr userDrawn="1"/>
            </p:nvSpPr>
            <p:spPr bwMode="auto">
              <a:xfrm>
                <a:off x="2391" y="1186"/>
                <a:ext cx="145" cy="235"/>
              </a:xfrm>
              <a:custGeom>
                <a:avLst/>
                <a:gdLst>
                  <a:gd name="T0" fmla="*/ 33 w 61"/>
                  <a:gd name="T1" fmla="*/ 26 h 99"/>
                  <a:gd name="T2" fmla="*/ 55 w 61"/>
                  <a:gd name="T3" fmla="*/ 28 h 99"/>
                  <a:gd name="T4" fmla="*/ 55 w 61"/>
                  <a:gd name="T5" fmla="*/ 0 h 99"/>
                  <a:gd name="T6" fmla="*/ 61 w 61"/>
                  <a:gd name="T7" fmla="*/ 0 h 99"/>
                  <a:gd name="T8" fmla="*/ 61 w 61"/>
                  <a:gd name="T9" fmla="*/ 97 h 99"/>
                  <a:gd name="T10" fmla="*/ 37 w 61"/>
                  <a:gd name="T11" fmla="*/ 99 h 99"/>
                  <a:gd name="T12" fmla="*/ 0 w 61"/>
                  <a:gd name="T13" fmla="*/ 62 h 99"/>
                  <a:gd name="T14" fmla="*/ 33 w 61"/>
                  <a:gd name="T15" fmla="*/ 26 h 99"/>
                  <a:gd name="T16" fmla="*/ 55 w 61"/>
                  <a:gd name="T17" fmla="*/ 33 h 99"/>
                  <a:gd name="T18" fmla="*/ 35 w 61"/>
                  <a:gd name="T19" fmla="*/ 31 h 99"/>
                  <a:gd name="T20" fmla="*/ 5 w 61"/>
                  <a:gd name="T21" fmla="*/ 62 h 99"/>
                  <a:gd name="T22" fmla="*/ 38 w 61"/>
                  <a:gd name="T23" fmla="*/ 95 h 99"/>
                  <a:gd name="T24" fmla="*/ 55 w 61"/>
                  <a:gd name="T25" fmla="*/ 93 h 99"/>
                  <a:gd name="T26" fmla="*/ 55 w 61"/>
                  <a:gd name="T27" fmla="*/ 3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99">
                    <a:moveTo>
                      <a:pt x="33" y="26"/>
                    </a:moveTo>
                    <a:cubicBezTo>
                      <a:pt x="38" y="26"/>
                      <a:pt x="49" y="27"/>
                      <a:pt x="55" y="28"/>
                    </a:cubicBezTo>
                    <a:cubicBezTo>
                      <a:pt x="55" y="0"/>
                      <a:pt x="55" y="0"/>
                      <a:pt x="55" y="0"/>
                    </a:cubicBezTo>
                    <a:cubicBezTo>
                      <a:pt x="61" y="0"/>
                      <a:pt x="61" y="0"/>
                      <a:pt x="61" y="0"/>
                    </a:cubicBezTo>
                    <a:cubicBezTo>
                      <a:pt x="61" y="97"/>
                      <a:pt x="61" y="97"/>
                      <a:pt x="61" y="97"/>
                    </a:cubicBezTo>
                    <a:cubicBezTo>
                      <a:pt x="52" y="99"/>
                      <a:pt x="44" y="99"/>
                      <a:pt x="37" y="99"/>
                    </a:cubicBezTo>
                    <a:cubicBezTo>
                      <a:pt x="13" y="99"/>
                      <a:pt x="0" y="90"/>
                      <a:pt x="0" y="62"/>
                    </a:cubicBezTo>
                    <a:cubicBezTo>
                      <a:pt x="0" y="36"/>
                      <a:pt x="14" y="26"/>
                      <a:pt x="33" y="26"/>
                    </a:cubicBezTo>
                    <a:close/>
                    <a:moveTo>
                      <a:pt x="55" y="33"/>
                    </a:moveTo>
                    <a:cubicBezTo>
                      <a:pt x="49" y="32"/>
                      <a:pt x="40" y="31"/>
                      <a:pt x="35" y="31"/>
                    </a:cubicBezTo>
                    <a:cubicBezTo>
                      <a:pt x="14" y="31"/>
                      <a:pt x="5" y="40"/>
                      <a:pt x="5" y="62"/>
                    </a:cubicBezTo>
                    <a:cubicBezTo>
                      <a:pt x="5" y="88"/>
                      <a:pt x="17" y="95"/>
                      <a:pt x="38" y="95"/>
                    </a:cubicBezTo>
                    <a:cubicBezTo>
                      <a:pt x="42" y="95"/>
                      <a:pt x="48" y="94"/>
                      <a:pt x="55" y="93"/>
                    </a:cubicBezTo>
                    <a:lnTo>
                      <a:pt x="55"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5" name="Freeform 43"/>
              <p:cNvSpPr>
                <a:spLocks/>
              </p:cNvSpPr>
              <p:nvPr userDrawn="1"/>
            </p:nvSpPr>
            <p:spPr bwMode="auto">
              <a:xfrm>
                <a:off x="2576" y="1252"/>
                <a:ext cx="138" cy="169"/>
              </a:xfrm>
              <a:custGeom>
                <a:avLst/>
                <a:gdLst>
                  <a:gd name="T0" fmla="*/ 53 w 58"/>
                  <a:gd name="T1" fmla="*/ 0 h 71"/>
                  <a:gd name="T2" fmla="*/ 58 w 58"/>
                  <a:gd name="T3" fmla="*/ 0 h 71"/>
                  <a:gd name="T4" fmla="*/ 58 w 58"/>
                  <a:gd name="T5" fmla="*/ 69 h 71"/>
                  <a:gd name="T6" fmla="*/ 29 w 58"/>
                  <a:gd name="T7" fmla="*/ 71 h 71"/>
                  <a:gd name="T8" fmla="*/ 0 w 58"/>
                  <a:gd name="T9" fmla="*/ 44 h 71"/>
                  <a:gd name="T10" fmla="*/ 0 w 58"/>
                  <a:gd name="T11" fmla="*/ 0 h 71"/>
                  <a:gd name="T12" fmla="*/ 5 w 58"/>
                  <a:gd name="T13" fmla="*/ 0 h 71"/>
                  <a:gd name="T14" fmla="*/ 5 w 58"/>
                  <a:gd name="T15" fmla="*/ 42 h 71"/>
                  <a:gd name="T16" fmla="*/ 27 w 58"/>
                  <a:gd name="T17" fmla="*/ 67 h 71"/>
                  <a:gd name="T18" fmla="*/ 30 w 58"/>
                  <a:gd name="T19" fmla="*/ 67 h 71"/>
                  <a:gd name="T20" fmla="*/ 53 w 58"/>
                  <a:gd name="T21" fmla="*/ 65 h 71"/>
                  <a:gd name="T22" fmla="*/ 53 w 58"/>
                  <a:gd name="T2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71">
                    <a:moveTo>
                      <a:pt x="53" y="0"/>
                    </a:moveTo>
                    <a:cubicBezTo>
                      <a:pt x="58" y="0"/>
                      <a:pt x="58" y="0"/>
                      <a:pt x="58" y="0"/>
                    </a:cubicBezTo>
                    <a:cubicBezTo>
                      <a:pt x="58" y="69"/>
                      <a:pt x="58" y="69"/>
                      <a:pt x="58" y="69"/>
                    </a:cubicBezTo>
                    <a:cubicBezTo>
                      <a:pt x="47" y="71"/>
                      <a:pt x="38" y="71"/>
                      <a:pt x="29" y="71"/>
                    </a:cubicBezTo>
                    <a:cubicBezTo>
                      <a:pt x="15" y="71"/>
                      <a:pt x="0" y="68"/>
                      <a:pt x="0" y="44"/>
                    </a:cubicBezTo>
                    <a:cubicBezTo>
                      <a:pt x="0" y="0"/>
                      <a:pt x="0" y="0"/>
                      <a:pt x="0" y="0"/>
                    </a:cubicBezTo>
                    <a:cubicBezTo>
                      <a:pt x="5" y="0"/>
                      <a:pt x="5" y="0"/>
                      <a:pt x="5" y="0"/>
                    </a:cubicBezTo>
                    <a:cubicBezTo>
                      <a:pt x="5" y="42"/>
                      <a:pt x="5" y="42"/>
                      <a:pt x="5" y="42"/>
                    </a:cubicBezTo>
                    <a:cubicBezTo>
                      <a:pt x="5" y="59"/>
                      <a:pt x="11" y="67"/>
                      <a:pt x="27" y="67"/>
                    </a:cubicBezTo>
                    <a:cubicBezTo>
                      <a:pt x="30" y="67"/>
                      <a:pt x="30" y="67"/>
                      <a:pt x="30" y="67"/>
                    </a:cubicBezTo>
                    <a:cubicBezTo>
                      <a:pt x="36" y="67"/>
                      <a:pt x="46" y="66"/>
                      <a:pt x="53" y="65"/>
                    </a:cubicBezTo>
                    <a:lnTo>
                      <a:pt x="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6" name="Freeform 44"/>
              <p:cNvSpPr>
                <a:spLocks/>
              </p:cNvSpPr>
              <p:nvPr userDrawn="1"/>
            </p:nvSpPr>
            <p:spPr bwMode="auto">
              <a:xfrm>
                <a:off x="2749" y="1248"/>
                <a:ext cx="136" cy="173"/>
              </a:xfrm>
              <a:custGeom>
                <a:avLst/>
                <a:gdLst>
                  <a:gd name="T0" fmla="*/ 57 w 57"/>
                  <a:gd name="T1" fmla="*/ 72 h 73"/>
                  <a:gd name="T2" fmla="*/ 34 w 57"/>
                  <a:gd name="T3" fmla="*/ 73 h 73"/>
                  <a:gd name="T4" fmla="*/ 29 w 57"/>
                  <a:gd name="T5" fmla="*/ 73 h 73"/>
                  <a:gd name="T6" fmla="*/ 0 w 57"/>
                  <a:gd name="T7" fmla="*/ 37 h 73"/>
                  <a:gd name="T8" fmla="*/ 34 w 57"/>
                  <a:gd name="T9" fmla="*/ 0 h 73"/>
                  <a:gd name="T10" fmla="*/ 55 w 57"/>
                  <a:gd name="T11" fmla="*/ 2 h 73"/>
                  <a:gd name="T12" fmla="*/ 54 w 57"/>
                  <a:gd name="T13" fmla="*/ 6 h 73"/>
                  <a:gd name="T14" fmla="*/ 35 w 57"/>
                  <a:gd name="T15" fmla="*/ 5 h 73"/>
                  <a:gd name="T16" fmla="*/ 6 w 57"/>
                  <a:gd name="T17" fmla="*/ 36 h 73"/>
                  <a:gd name="T18" fmla="*/ 37 w 57"/>
                  <a:gd name="T19" fmla="*/ 69 h 73"/>
                  <a:gd name="T20" fmla="*/ 56 w 57"/>
                  <a:gd name="T21" fmla="*/ 67 h 73"/>
                  <a:gd name="T22" fmla="*/ 57 w 57"/>
                  <a:gd name="T23"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73">
                    <a:moveTo>
                      <a:pt x="57" y="72"/>
                    </a:moveTo>
                    <a:cubicBezTo>
                      <a:pt x="49" y="73"/>
                      <a:pt x="42" y="73"/>
                      <a:pt x="34" y="73"/>
                    </a:cubicBezTo>
                    <a:cubicBezTo>
                      <a:pt x="32" y="73"/>
                      <a:pt x="31" y="73"/>
                      <a:pt x="29" y="73"/>
                    </a:cubicBezTo>
                    <a:cubicBezTo>
                      <a:pt x="10" y="72"/>
                      <a:pt x="0" y="62"/>
                      <a:pt x="0" y="37"/>
                    </a:cubicBezTo>
                    <a:cubicBezTo>
                      <a:pt x="0" y="8"/>
                      <a:pt x="13" y="0"/>
                      <a:pt x="34" y="0"/>
                    </a:cubicBezTo>
                    <a:cubicBezTo>
                      <a:pt x="40" y="0"/>
                      <a:pt x="48" y="0"/>
                      <a:pt x="55" y="2"/>
                    </a:cubicBezTo>
                    <a:cubicBezTo>
                      <a:pt x="54" y="6"/>
                      <a:pt x="54" y="6"/>
                      <a:pt x="54" y="6"/>
                    </a:cubicBezTo>
                    <a:cubicBezTo>
                      <a:pt x="44" y="5"/>
                      <a:pt x="41" y="5"/>
                      <a:pt x="35" y="5"/>
                    </a:cubicBezTo>
                    <a:cubicBezTo>
                      <a:pt x="9" y="5"/>
                      <a:pt x="6" y="21"/>
                      <a:pt x="6" y="36"/>
                    </a:cubicBezTo>
                    <a:cubicBezTo>
                      <a:pt x="6" y="61"/>
                      <a:pt x="13" y="69"/>
                      <a:pt x="37" y="69"/>
                    </a:cubicBezTo>
                    <a:cubicBezTo>
                      <a:pt x="42" y="69"/>
                      <a:pt x="48" y="68"/>
                      <a:pt x="56" y="67"/>
                    </a:cubicBezTo>
                    <a:lnTo>
                      <a:pt x="57"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7" name="Freeform 45"/>
              <p:cNvSpPr>
                <a:spLocks noEditPoints="1"/>
              </p:cNvSpPr>
              <p:nvPr userDrawn="1"/>
            </p:nvSpPr>
            <p:spPr bwMode="auto">
              <a:xfrm>
                <a:off x="2899" y="1248"/>
                <a:ext cx="145" cy="173"/>
              </a:xfrm>
              <a:custGeom>
                <a:avLst/>
                <a:gdLst>
                  <a:gd name="T0" fmla="*/ 38 w 61"/>
                  <a:gd name="T1" fmla="*/ 29 h 73"/>
                  <a:gd name="T2" fmla="*/ 55 w 61"/>
                  <a:gd name="T3" fmla="*/ 30 h 73"/>
                  <a:gd name="T4" fmla="*/ 30 w 61"/>
                  <a:gd name="T5" fmla="*/ 5 h 73"/>
                  <a:gd name="T6" fmla="*/ 9 w 61"/>
                  <a:gd name="T7" fmla="*/ 7 h 73"/>
                  <a:gd name="T8" fmla="*/ 8 w 61"/>
                  <a:gd name="T9" fmla="*/ 2 h 73"/>
                  <a:gd name="T10" fmla="*/ 31 w 61"/>
                  <a:gd name="T11" fmla="*/ 0 h 73"/>
                  <a:gd name="T12" fmla="*/ 61 w 61"/>
                  <a:gd name="T13" fmla="*/ 27 h 73"/>
                  <a:gd name="T14" fmla="*/ 61 w 61"/>
                  <a:gd name="T15" fmla="*/ 71 h 73"/>
                  <a:gd name="T16" fmla="*/ 33 w 61"/>
                  <a:gd name="T17" fmla="*/ 73 h 73"/>
                  <a:gd name="T18" fmla="*/ 0 w 61"/>
                  <a:gd name="T19" fmla="*/ 51 h 73"/>
                  <a:gd name="T20" fmla="*/ 38 w 61"/>
                  <a:gd name="T21" fmla="*/ 29 h 73"/>
                  <a:gd name="T22" fmla="*/ 55 w 61"/>
                  <a:gd name="T23" fmla="*/ 35 h 73"/>
                  <a:gd name="T24" fmla="*/ 37 w 61"/>
                  <a:gd name="T25" fmla="*/ 34 h 73"/>
                  <a:gd name="T26" fmla="*/ 5 w 61"/>
                  <a:gd name="T27" fmla="*/ 51 h 73"/>
                  <a:gd name="T28" fmla="*/ 33 w 61"/>
                  <a:gd name="T29" fmla="*/ 69 h 73"/>
                  <a:gd name="T30" fmla="*/ 55 w 61"/>
                  <a:gd name="T31" fmla="*/ 67 h 73"/>
                  <a:gd name="T32" fmla="*/ 55 w 61"/>
                  <a:gd name="T33"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3">
                    <a:moveTo>
                      <a:pt x="38" y="29"/>
                    </a:moveTo>
                    <a:cubicBezTo>
                      <a:pt x="43" y="29"/>
                      <a:pt x="51" y="30"/>
                      <a:pt x="55" y="30"/>
                    </a:cubicBezTo>
                    <a:cubicBezTo>
                      <a:pt x="55" y="9"/>
                      <a:pt x="46" y="5"/>
                      <a:pt x="30" y="5"/>
                    </a:cubicBezTo>
                    <a:cubicBezTo>
                      <a:pt x="24" y="5"/>
                      <a:pt x="19" y="5"/>
                      <a:pt x="9" y="7"/>
                    </a:cubicBezTo>
                    <a:cubicBezTo>
                      <a:pt x="8" y="2"/>
                      <a:pt x="8" y="2"/>
                      <a:pt x="8" y="2"/>
                    </a:cubicBezTo>
                    <a:cubicBezTo>
                      <a:pt x="17" y="0"/>
                      <a:pt x="23" y="0"/>
                      <a:pt x="31" y="0"/>
                    </a:cubicBezTo>
                    <a:cubicBezTo>
                      <a:pt x="46" y="0"/>
                      <a:pt x="61" y="5"/>
                      <a:pt x="61" y="27"/>
                    </a:cubicBezTo>
                    <a:cubicBezTo>
                      <a:pt x="61" y="71"/>
                      <a:pt x="61" y="71"/>
                      <a:pt x="61" y="71"/>
                    </a:cubicBezTo>
                    <a:cubicBezTo>
                      <a:pt x="50" y="73"/>
                      <a:pt x="41" y="73"/>
                      <a:pt x="33" y="73"/>
                    </a:cubicBezTo>
                    <a:cubicBezTo>
                      <a:pt x="11" y="73"/>
                      <a:pt x="0" y="68"/>
                      <a:pt x="0" y="51"/>
                    </a:cubicBezTo>
                    <a:cubicBezTo>
                      <a:pt x="0" y="34"/>
                      <a:pt x="13" y="29"/>
                      <a:pt x="38" y="29"/>
                    </a:cubicBezTo>
                    <a:close/>
                    <a:moveTo>
                      <a:pt x="55" y="35"/>
                    </a:moveTo>
                    <a:cubicBezTo>
                      <a:pt x="50" y="35"/>
                      <a:pt x="41" y="34"/>
                      <a:pt x="37" y="34"/>
                    </a:cubicBezTo>
                    <a:cubicBezTo>
                      <a:pt x="16" y="34"/>
                      <a:pt x="5" y="38"/>
                      <a:pt x="5" y="51"/>
                    </a:cubicBezTo>
                    <a:cubicBezTo>
                      <a:pt x="5" y="64"/>
                      <a:pt x="13" y="69"/>
                      <a:pt x="33" y="69"/>
                    </a:cubicBezTo>
                    <a:cubicBezTo>
                      <a:pt x="38" y="69"/>
                      <a:pt x="48" y="68"/>
                      <a:pt x="55" y="67"/>
                    </a:cubicBezTo>
                    <a:lnTo>
                      <a:pt x="5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8" name="Freeform 46"/>
              <p:cNvSpPr>
                <a:spLocks/>
              </p:cNvSpPr>
              <p:nvPr userDrawn="1"/>
            </p:nvSpPr>
            <p:spPr bwMode="auto">
              <a:xfrm>
                <a:off x="3077" y="1193"/>
                <a:ext cx="76" cy="228"/>
              </a:xfrm>
              <a:custGeom>
                <a:avLst/>
                <a:gdLst>
                  <a:gd name="T0" fmla="*/ 0 w 32"/>
                  <a:gd name="T1" fmla="*/ 0 h 96"/>
                  <a:gd name="T2" fmla="*/ 6 w 32"/>
                  <a:gd name="T3" fmla="*/ 0 h 96"/>
                  <a:gd name="T4" fmla="*/ 6 w 32"/>
                  <a:gd name="T5" fmla="*/ 25 h 96"/>
                  <a:gd name="T6" fmla="*/ 31 w 32"/>
                  <a:gd name="T7" fmla="*/ 25 h 96"/>
                  <a:gd name="T8" fmla="*/ 31 w 32"/>
                  <a:gd name="T9" fmla="*/ 30 h 96"/>
                  <a:gd name="T10" fmla="*/ 6 w 32"/>
                  <a:gd name="T11" fmla="*/ 30 h 96"/>
                  <a:gd name="T12" fmla="*/ 6 w 32"/>
                  <a:gd name="T13" fmla="*/ 76 h 96"/>
                  <a:gd name="T14" fmla="*/ 18 w 32"/>
                  <a:gd name="T15" fmla="*/ 92 h 96"/>
                  <a:gd name="T16" fmla="*/ 31 w 32"/>
                  <a:gd name="T17" fmla="*/ 89 h 96"/>
                  <a:gd name="T18" fmla="*/ 32 w 32"/>
                  <a:gd name="T19" fmla="*/ 94 h 96"/>
                  <a:gd name="T20" fmla="*/ 17 w 32"/>
                  <a:gd name="T21" fmla="*/ 96 h 96"/>
                  <a:gd name="T22" fmla="*/ 0 w 32"/>
                  <a:gd name="T23" fmla="*/ 76 h 96"/>
                  <a:gd name="T24" fmla="*/ 0 w 32"/>
                  <a:gd name="T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96">
                    <a:moveTo>
                      <a:pt x="0" y="0"/>
                    </a:moveTo>
                    <a:cubicBezTo>
                      <a:pt x="6" y="0"/>
                      <a:pt x="6" y="0"/>
                      <a:pt x="6" y="0"/>
                    </a:cubicBezTo>
                    <a:cubicBezTo>
                      <a:pt x="6" y="25"/>
                      <a:pt x="6" y="25"/>
                      <a:pt x="6" y="25"/>
                    </a:cubicBezTo>
                    <a:cubicBezTo>
                      <a:pt x="31" y="25"/>
                      <a:pt x="31" y="25"/>
                      <a:pt x="31" y="25"/>
                    </a:cubicBezTo>
                    <a:cubicBezTo>
                      <a:pt x="31" y="30"/>
                      <a:pt x="31" y="30"/>
                      <a:pt x="31" y="30"/>
                    </a:cubicBezTo>
                    <a:cubicBezTo>
                      <a:pt x="6" y="30"/>
                      <a:pt x="6" y="30"/>
                      <a:pt x="6" y="30"/>
                    </a:cubicBezTo>
                    <a:cubicBezTo>
                      <a:pt x="6" y="76"/>
                      <a:pt x="6" y="76"/>
                      <a:pt x="6" y="76"/>
                    </a:cubicBezTo>
                    <a:cubicBezTo>
                      <a:pt x="6" y="89"/>
                      <a:pt x="8" y="92"/>
                      <a:pt x="18" y="92"/>
                    </a:cubicBezTo>
                    <a:cubicBezTo>
                      <a:pt x="23" y="92"/>
                      <a:pt x="28" y="90"/>
                      <a:pt x="31" y="89"/>
                    </a:cubicBezTo>
                    <a:cubicBezTo>
                      <a:pt x="32" y="94"/>
                      <a:pt x="32" y="94"/>
                      <a:pt x="32" y="94"/>
                    </a:cubicBezTo>
                    <a:cubicBezTo>
                      <a:pt x="30" y="95"/>
                      <a:pt x="25" y="96"/>
                      <a:pt x="17" y="96"/>
                    </a:cubicBezTo>
                    <a:cubicBezTo>
                      <a:pt x="8" y="96"/>
                      <a:pt x="0" y="94"/>
                      <a:pt x="0" y="7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9" name="Freeform 47"/>
              <p:cNvSpPr>
                <a:spLocks noEditPoints="1"/>
              </p:cNvSpPr>
              <p:nvPr userDrawn="1"/>
            </p:nvSpPr>
            <p:spPr bwMode="auto">
              <a:xfrm>
                <a:off x="3186" y="1186"/>
                <a:ext cx="22" cy="231"/>
              </a:xfrm>
              <a:custGeom>
                <a:avLst/>
                <a:gdLst>
                  <a:gd name="T0" fmla="*/ 5 w 9"/>
                  <a:gd name="T1" fmla="*/ 11 h 97"/>
                  <a:gd name="T2" fmla="*/ 0 w 9"/>
                  <a:gd name="T3" fmla="*/ 5 h 97"/>
                  <a:gd name="T4" fmla="*/ 5 w 9"/>
                  <a:gd name="T5" fmla="*/ 0 h 97"/>
                  <a:gd name="T6" fmla="*/ 9 w 9"/>
                  <a:gd name="T7" fmla="*/ 5 h 97"/>
                  <a:gd name="T8" fmla="*/ 5 w 9"/>
                  <a:gd name="T9" fmla="*/ 11 h 97"/>
                  <a:gd name="T10" fmla="*/ 7 w 9"/>
                  <a:gd name="T11" fmla="*/ 28 h 97"/>
                  <a:gd name="T12" fmla="*/ 7 w 9"/>
                  <a:gd name="T13" fmla="*/ 97 h 97"/>
                  <a:gd name="T14" fmla="*/ 2 w 9"/>
                  <a:gd name="T15" fmla="*/ 97 h 97"/>
                  <a:gd name="T16" fmla="*/ 2 w 9"/>
                  <a:gd name="T17" fmla="*/ 28 h 97"/>
                  <a:gd name="T18" fmla="*/ 7 w 9"/>
                  <a:gd name="T19" fmla="*/ 2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7">
                    <a:moveTo>
                      <a:pt x="5" y="11"/>
                    </a:moveTo>
                    <a:cubicBezTo>
                      <a:pt x="1" y="11"/>
                      <a:pt x="0" y="8"/>
                      <a:pt x="0" y="5"/>
                    </a:cubicBezTo>
                    <a:cubicBezTo>
                      <a:pt x="0" y="3"/>
                      <a:pt x="1" y="0"/>
                      <a:pt x="5" y="0"/>
                    </a:cubicBezTo>
                    <a:cubicBezTo>
                      <a:pt x="8" y="0"/>
                      <a:pt x="9" y="3"/>
                      <a:pt x="9" y="5"/>
                    </a:cubicBezTo>
                    <a:cubicBezTo>
                      <a:pt x="9" y="8"/>
                      <a:pt x="8" y="11"/>
                      <a:pt x="5" y="11"/>
                    </a:cubicBezTo>
                    <a:close/>
                    <a:moveTo>
                      <a:pt x="7" y="28"/>
                    </a:moveTo>
                    <a:cubicBezTo>
                      <a:pt x="7" y="97"/>
                      <a:pt x="7" y="97"/>
                      <a:pt x="7" y="97"/>
                    </a:cubicBezTo>
                    <a:cubicBezTo>
                      <a:pt x="2" y="97"/>
                      <a:pt x="2" y="97"/>
                      <a:pt x="2" y="97"/>
                    </a:cubicBezTo>
                    <a:cubicBezTo>
                      <a:pt x="2" y="28"/>
                      <a:pt x="2" y="28"/>
                      <a:pt x="2" y="28"/>
                    </a:cubicBez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0" name="Freeform 48"/>
              <p:cNvSpPr>
                <a:spLocks noEditPoints="1"/>
              </p:cNvSpPr>
              <p:nvPr userDrawn="1"/>
            </p:nvSpPr>
            <p:spPr bwMode="auto">
              <a:xfrm>
                <a:off x="3243" y="1248"/>
                <a:ext cx="157" cy="173"/>
              </a:xfrm>
              <a:custGeom>
                <a:avLst/>
                <a:gdLst>
                  <a:gd name="T0" fmla="*/ 33 w 66"/>
                  <a:gd name="T1" fmla="*/ 0 h 73"/>
                  <a:gd name="T2" fmla="*/ 66 w 66"/>
                  <a:gd name="T3" fmla="*/ 37 h 73"/>
                  <a:gd name="T4" fmla="*/ 33 w 66"/>
                  <a:gd name="T5" fmla="*/ 73 h 73"/>
                  <a:gd name="T6" fmla="*/ 0 w 66"/>
                  <a:gd name="T7" fmla="*/ 37 h 73"/>
                  <a:gd name="T8" fmla="*/ 33 w 66"/>
                  <a:gd name="T9" fmla="*/ 0 h 73"/>
                  <a:gd name="T10" fmla="*/ 33 w 66"/>
                  <a:gd name="T11" fmla="*/ 5 h 73"/>
                  <a:gd name="T12" fmla="*/ 6 w 66"/>
                  <a:gd name="T13" fmla="*/ 37 h 73"/>
                  <a:gd name="T14" fmla="*/ 33 w 66"/>
                  <a:gd name="T15" fmla="*/ 69 h 73"/>
                  <a:gd name="T16" fmla="*/ 60 w 66"/>
                  <a:gd name="T17" fmla="*/ 37 h 73"/>
                  <a:gd name="T18" fmla="*/ 33 w 66"/>
                  <a:gd name="T19" fmla="*/ 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73">
                    <a:moveTo>
                      <a:pt x="33" y="0"/>
                    </a:moveTo>
                    <a:cubicBezTo>
                      <a:pt x="59" y="0"/>
                      <a:pt x="66" y="18"/>
                      <a:pt x="66" y="37"/>
                    </a:cubicBezTo>
                    <a:cubicBezTo>
                      <a:pt x="66" y="56"/>
                      <a:pt x="59" y="73"/>
                      <a:pt x="33" y="73"/>
                    </a:cubicBezTo>
                    <a:cubicBezTo>
                      <a:pt x="6" y="73"/>
                      <a:pt x="0" y="56"/>
                      <a:pt x="0" y="37"/>
                    </a:cubicBezTo>
                    <a:cubicBezTo>
                      <a:pt x="0" y="18"/>
                      <a:pt x="6" y="0"/>
                      <a:pt x="33" y="0"/>
                    </a:cubicBezTo>
                    <a:close/>
                    <a:moveTo>
                      <a:pt x="33" y="5"/>
                    </a:moveTo>
                    <a:cubicBezTo>
                      <a:pt x="8" y="5"/>
                      <a:pt x="6" y="23"/>
                      <a:pt x="6" y="37"/>
                    </a:cubicBezTo>
                    <a:cubicBezTo>
                      <a:pt x="6" y="51"/>
                      <a:pt x="8" y="69"/>
                      <a:pt x="33" y="69"/>
                    </a:cubicBezTo>
                    <a:cubicBezTo>
                      <a:pt x="58" y="69"/>
                      <a:pt x="60" y="51"/>
                      <a:pt x="60" y="37"/>
                    </a:cubicBezTo>
                    <a:cubicBezTo>
                      <a:pt x="60" y="23"/>
                      <a:pt x="58" y="5"/>
                      <a:pt x="3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1" name="Freeform 49"/>
              <p:cNvSpPr>
                <a:spLocks/>
              </p:cNvSpPr>
              <p:nvPr userDrawn="1"/>
            </p:nvSpPr>
            <p:spPr bwMode="auto">
              <a:xfrm>
                <a:off x="3436" y="1248"/>
                <a:ext cx="137" cy="169"/>
              </a:xfrm>
              <a:custGeom>
                <a:avLst/>
                <a:gdLst>
                  <a:gd name="T0" fmla="*/ 5 w 58"/>
                  <a:gd name="T1" fmla="*/ 71 h 71"/>
                  <a:gd name="T2" fmla="*/ 0 w 58"/>
                  <a:gd name="T3" fmla="*/ 71 h 71"/>
                  <a:gd name="T4" fmla="*/ 0 w 58"/>
                  <a:gd name="T5" fmla="*/ 2 h 71"/>
                  <a:gd name="T6" fmla="*/ 30 w 58"/>
                  <a:gd name="T7" fmla="*/ 0 h 71"/>
                  <a:gd name="T8" fmla="*/ 58 w 58"/>
                  <a:gd name="T9" fmla="*/ 28 h 71"/>
                  <a:gd name="T10" fmla="*/ 58 w 58"/>
                  <a:gd name="T11" fmla="*/ 71 h 71"/>
                  <a:gd name="T12" fmla="*/ 53 w 58"/>
                  <a:gd name="T13" fmla="*/ 71 h 71"/>
                  <a:gd name="T14" fmla="*/ 53 w 58"/>
                  <a:gd name="T15" fmla="*/ 29 h 71"/>
                  <a:gd name="T16" fmla="*/ 30 w 58"/>
                  <a:gd name="T17" fmla="*/ 5 h 71"/>
                  <a:gd name="T18" fmla="*/ 5 w 58"/>
                  <a:gd name="T19" fmla="*/ 7 h 71"/>
                  <a:gd name="T20" fmla="*/ 5 w 58"/>
                  <a:gd name="T21"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71">
                    <a:moveTo>
                      <a:pt x="5" y="71"/>
                    </a:moveTo>
                    <a:cubicBezTo>
                      <a:pt x="0" y="71"/>
                      <a:pt x="0" y="71"/>
                      <a:pt x="0" y="71"/>
                    </a:cubicBezTo>
                    <a:cubicBezTo>
                      <a:pt x="0" y="2"/>
                      <a:pt x="0" y="2"/>
                      <a:pt x="0" y="2"/>
                    </a:cubicBezTo>
                    <a:cubicBezTo>
                      <a:pt x="11" y="1"/>
                      <a:pt x="21" y="0"/>
                      <a:pt x="30" y="0"/>
                    </a:cubicBezTo>
                    <a:cubicBezTo>
                      <a:pt x="44" y="0"/>
                      <a:pt x="58" y="4"/>
                      <a:pt x="58" y="28"/>
                    </a:cubicBezTo>
                    <a:cubicBezTo>
                      <a:pt x="58" y="71"/>
                      <a:pt x="58" y="71"/>
                      <a:pt x="58" y="71"/>
                    </a:cubicBezTo>
                    <a:cubicBezTo>
                      <a:pt x="53" y="71"/>
                      <a:pt x="53" y="71"/>
                      <a:pt x="53" y="71"/>
                    </a:cubicBezTo>
                    <a:cubicBezTo>
                      <a:pt x="53" y="29"/>
                      <a:pt x="53" y="29"/>
                      <a:pt x="53" y="29"/>
                    </a:cubicBezTo>
                    <a:cubicBezTo>
                      <a:pt x="53" y="12"/>
                      <a:pt x="46" y="5"/>
                      <a:pt x="30" y="5"/>
                    </a:cubicBezTo>
                    <a:cubicBezTo>
                      <a:pt x="24" y="5"/>
                      <a:pt x="14" y="5"/>
                      <a:pt x="5" y="7"/>
                    </a:cubicBezTo>
                    <a:lnTo>
                      <a:pt x="5"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2" name="Freeform 50"/>
              <p:cNvSpPr>
                <a:spLocks/>
              </p:cNvSpPr>
              <p:nvPr userDrawn="1"/>
            </p:nvSpPr>
            <p:spPr bwMode="auto">
              <a:xfrm>
                <a:off x="2194" y="1507"/>
                <a:ext cx="168" cy="228"/>
              </a:xfrm>
              <a:custGeom>
                <a:avLst/>
                <a:gdLst>
                  <a:gd name="T0" fmla="*/ 1 w 71"/>
                  <a:gd name="T1" fmla="*/ 87 h 96"/>
                  <a:gd name="T2" fmla="*/ 33 w 71"/>
                  <a:gd name="T3" fmla="*/ 91 h 96"/>
                  <a:gd name="T4" fmla="*/ 65 w 71"/>
                  <a:gd name="T5" fmla="*/ 71 h 96"/>
                  <a:gd name="T6" fmla="*/ 36 w 71"/>
                  <a:gd name="T7" fmla="*/ 50 h 96"/>
                  <a:gd name="T8" fmla="*/ 3 w 71"/>
                  <a:gd name="T9" fmla="*/ 23 h 96"/>
                  <a:gd name="T10" fmla="*/ 35 w 71"/>
                  <a:gd name="T11" fmla="*/ 0 h 96"/>
                  <a:gd name="T12" fmla="*/ 62 w 71"/>
                  <a:gd name="T13" fmla="*/ 3 h 96"/>
                  <a:gd name="T14" fmla="*/ 60 w 71"/>
                  <a:gd name="T15" fmla="*/ 8 h 96"/>
                  <a:gd name="T16" fmla="*/ 37 w 71"/>
                  <a:gd name="T17" fmla="*/ 5 h 96"/>
                  <a:gd name="T18" fmla="*/ 9 w 71"/>
                  <a:gd name="T19" fmla="*/ 23 h 96"/>
                  <a:gd name="T20" fmla="*/ 38 w 71"/>
                  <a:gd name="T21" fmla="*/ 45 h 96"/>
                  <a:gd name="T22" fmla="*/ 71 w 71"/>
                  <a:gd name="T23" fmla="*/ 71 h 96"/>
                  <a:gd name="T24" fmla="*/ 32 w 71"/>
                  <a:gd name="T25" fmla="*/ 96 h 96"/>
                  <a:gd name="T26" fmla="*/ 0 w 71"/>
                  <a:gd name="T27" fmla="*/ 92 h 96"/>
                  <a:gd name="T28" fmla="*/ 1 w 71"/>
                  <a:gd name="T29" fmla="*/ 8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96">
                    <a:moveTo>
                      <a:pt x="1" y="87"/>
                    </a:moveTo>
                    <a:cubicBezTo>
                      <a:pt x="12" y="90"/>
                      <a:pt x="21" y="91"/>
                      <a:pt x="33" y="91"/>
                    </a:cubicBezTo>
                    <a:cubicBezTo>
                      <a:pt x="43" y="91"/>
                      <a:pt x="65" y="90"/>
                      <a:pt x="65" y="71"/>
                    </a:cubicBezTo>
                    <a:cubicBezTo>
                      <a:pt x="65" y="54"/>
                      <a:pt x="50" y="53"/>
                      <a:pt x="36" y="50"/>
                    </a:cubicBezTo>
                    <a:cubicBezTo>
                      <a:pt x="21" y="47"/>
                      <a:pt x="3" y="44"/>
                      <a:pt x="3" y="23"/>
                    </a:cubicBezTo>
                    <a:cubicBezTo>
                      <a:pt x="3" y="5"/>
                      <a:pt x="19" y="0"/>
                      <a:pt x="35" y="0"/>
                    </a:cubicBezTo>
                    <a:cubicBezTo>
                      <a:pt x="46" y="0"/>
                      <a:pt x="54" y="1"/>
                      <a:pt x="62" y="3"/>
                    </a:cubicBezTo>
                    <a:cubicBezTo>
                      <a:pt x="61" y="5"/>
                      <a:pt x="61" y="6"/>
                      <a:pt x="60" y="8"/>
                    </a:cubicBezTo>
                    <a:cubicBezTo>
                      <a:pt x="51" y="6"/>
                      <a:pt x="45" y="5"/>
                      <a:pt x="37" y="5"/>
                    </a:cubicBezTo>
                    <a:cubicBezTo>
                      <a:pt x="23" y="5"/>
                      <a:pt x="9" y="8"/>
                      <a:pt x="9" y="23"/>
                    </a:cubicBezTo>
                    <a:cubicBezTo>
                      <a:pt x="9" y="39"/>
                      <a:pt x="20" y="42"/>
                      <a:pt x="38" y="45"/>
                    </a:cubicBezTo>
                    <a:cubicBezTo>
                      <a:pt x="56" y="49"/>
                      <a:pt x="71" y="51"/>
                      <a:pt x="71" y="71"/>
                    </a:cubicBezTo>
                    <a:cubicBezTo>
                      <a:pt x="71" y="93"/>
                      <a:pt x="49" y="96"/>
                      <a:pt x="32" y="96"/>
                    </a:cubicBezTo>
                    <a:cubicBezTo>
                      <a:pt x="23" y="96"/>
                      <a:pt x="9" y="95"/>
                      <a:pt x="0" y="92"/>
                    </a:cubicBezTo>
                    <a:lnTo>
                      <a:pt x="1"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3" name="Freeform 51"/>
              <p:cNvSpPr>
                <a:spLocks noEditPoints="1"/>
              </p:cNvSpPr>
              <p:nvPr userDrawn="1"/>
            </p:nvSpPr>
            <p:spPr bwMode="auto">
              <a:xfrm>
                <a:off x="2389" y="1562"/>
                <a:ext cx="159" cy="173"/>
              </a:xfrm>
              <a:custGeom>
                <a:avLst/>
                <a:gdLst>
                  <a:gd name="T0" fmla="*/ 6 w 67"/>
                  <a:gd name="T1" fmla="*/ 39 h 73"/>
                  <a:gd name="T2" fmla="*/ 37 w 67"/>
                  <a:gd name="T3" fmla="*/ 69 h 73"/>
                  <a:gd name="T4" fmla="*/ 62 w 67"/>
                  <a:gd name="T5" fmla="*/ 66 h 73"/>
                  <a:gd name="T6" fmla="*/ 63 w 67"/>
                  <a:gd name="T7" fmla="*/ 71 h 73"/>
                  <a:gd name="T8" fmla="*/ 36 w 67"/>
                  <a:gd name="T9" fmla="*/ 73 h 73"/>
                  <a:gd name="T10" fmla="*/ 0 w 67"/>
                  <a:gd name="T11" fmla="*/ 36 h 73"/>
                  <a:gd name="T12" fmla="*/ 33 w 67"/>
                  <a:gd name="T13" fmla="*/ 0 h 73"/>
                  <a:gd name="T14" fmla="*/ 67 w 67"/>
                  <a:gd name="T15" fmla="*/ 36 h 73"/>
                  <a:gd name="T16" fmla="*/ 67 w 67"/>
                  <a:gd name="T17" fmla="*/ 39 h 73"/>
                  <a:gd name="T18" fmla="*/ 6 w 67"/>
                  <a:gd name="T19" fmla="*/ 39 h 73"/>
                  <a:gd name="T20" fmla="*/ 61 w 67"/>
                  <a:gd name="T21" fmla="*/ 34 h 73"/>
                  <a:gd name="T22" fmla="*/ 33 w 67"/>
                  <a:gd name="T23" fmla="*/ 4 h 73"/>
                  <a:gd name="T24" fmla="*/ 6 w 67"/>
                  <a:gd name="T25" fmla="*/ 34 h 73"/>
                  <a:gd name="T26" fmla="*/ 61 w 67"/>
                  <a:gd name="T27"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73">
                    <a:moveTo>
                      <a:pt x="6" y="39"/>
                    </a:moveTo>
                    <a:cubicBezTo>
                      <a:pt x="6" y="63"/>
                      <a:pt x="19" y="69"/>
                      <a:pt x="37" y="69"/>
                    </a:cubicBezTo>
                    <a:cubicBezTo>
                      <a:pt x="47" y="69"/>
                      <a:pt x="54" y="68"/>
                      <a:pt x="62" y="66"/>
                    </a:cubicBezTo>
                    <a:cubicBezTo>
                      <a:pt x="63" y="71"/>
                      <a:pt x="63" y="71"/>
                      <a:pt x="63" y="71"/>
                    </a:cubicBezTo>
                    <a:cubicBezTo>
                      <a:pt x="55" y="72"/>
                      <a:pt x="45" y="73"/>
                      <a:pt x="36" y="73"/>
                    </a:cubicBezTo>
                    <a:cubicBezTo>
                      <a:pt x="11" y="73"/>
                      <a:pt x="0" y="63"/>
                      <a:pt x="0" y="36"/>
                    </a:cubicBezTo>
                    <a:cubicBezTo>
                      <a:pt x="0" y="15"/>
                      <a:pt x="8" y="0"/>
                      <a:pt x="33" y="0"/>
                    </a:cubicBezTo>
                    <a:cubicBezTo>
                      <a:pt x="53" y="0"/>
                      <a:pt x="67" y="10"/>
                      <a:pt x="67" y="36"/>
                    </a:cubicBezTo>
                    <a:cubicBezTo>
                      <a:pt x="67" y="39"/>
                      <a:pt x="67" y="39"/>
                      <a:pt x="67" y="39"/>
                    </a:cubicBezTo>
                    <a:lnTo>
                      <a:pt x="6" y="39"/>
                    </a:lnTo>
                    <a:close/>
                    <a:moveTo>
                      <a:pt x="61" y="34"/>
                    </a:moveTo>
                    <a:cubicBezTo>
                      <a:pt x="61" y="13"/>
                      <a:pt x="49" y="4"/>
                      <a:pt x="33" y="4"/>
                    </a:cubicBezTo>
                    <a:cubicBezTo>
                      <a:pt x="19" y="4"/>
                      <a:pt x="6" y="11"/>
                      <a:pt x="6" y="34"/>
                    </a:cubicBezTo>
                    <a:lnTo>
                      <a:pt x="6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4" name="Freeform 52"/>
              <p:cNvSpPr>
                <a:spLocks/>
              </p:cNvSpPr>
              <p:nvPr userDrawn="1"/>
            </p:nvSpPr>
            <p:spPr bwMode="auto">
              <a:xfrm>
                <a:off x="2581" y="1562"/>
                <a:ext cx="121" cy="169"/>
              </a:xfrm>
              <a:custGeom>
                <a:avLst/>
                <a:gdLst>
                  <a:gd name="T0" fmla="*/ 6 w 51"/>
                  <a:gd name="T1" fmla="*/ 7 h 71"/>
                  <a:gd name="T2" fmla="*/ 6 w 51"/>
                  <a:gd name="T3" fmla="*/ 71 h 71"/>
                  <a:gd name="T4" fmla="*/ 0 w 51"/>
                  <a:gd name="T5" fmla="*/ 71 h 71"/>
                  <a:gd name="T6" fmla="*/ 0 w 51"/>
                  <a:gd name="T7" fmla="*/ 2 h 71"/>
                  <a:gd name="T8" fmla="*/ 22 w 51"/>
                  <a:gd name="T9" fmla="*/ 0 h 71"/>
                  <a:gd name="T10" fmla="*/ 51 w 51"/>
                  <a:gd name="T11" fmla="*/ 22 h 71"/>
                  <a:gd name="T12" fmla="*/ 45 w 51"/>
                  <a:gd name="T13" fmla="*/ 22 h 71"/>
                  <a:gd name="T14" fmla="*/ 22 w 51"/>
                  <a:gd name="T15" fmla="*/ 4 h 71"/>
                  <a:gd name="T16" fmla="*/ 6 w 51"/>
                  <a:gd name="T17" fmla="*/ 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71">
                    <a:moveTo>
                      <a:pt x="6" y="7"/>
                    </a:moveTo>
                    <a:cubicBezTo>
                      <a:pt x="6" y="71"/>
                      <a:pt x="6" y="71"/>
                      <a:pt x="6" y="71"/>
                    </a:cubicBezTo>
                    <a:cubicBezTo>
                      <a:pt x="0" y="71"/>
                      <a:pt x="0" y="71"/>
                      <a:pt x="0" y="71"/>
                    </a:cubicBezTo>
                    <a:cubicBezTo>
                      <a:pt x="0" y="2"/>
                      <a:pt x="0" y="2"/>
                      <a:pt x="0" y="2"/>
                    </a:cubicBezTo>
                    <a:cubicBezTo>
                      <a:pt x="8" y="1"/>
                      <a:pt x="16" y="0"/>
                      <a:pt x="22" y="0"/>
                    </a:cubicBezTo>
                    <a:cubicBezTo>
                      <a:pt x="39" y="0"/>
                      <a:pt x="50" y="7"/>
                      <a:pt x="51" y="22"/>
                    </a:cubicBezTo>
                    <a:cubicBezTo>
                      <a:pt x="45" y="22"/>
                      <a:pt x="45" y="22"/>
                      <a:pt x="45" y="22"/>
                    </a:cubicBezTo>
                    <a:cubicBezTo>
                      <a:pt x="44" y="11"/>
                      <a:pt x="37" y="4"/>
                      <a:pt x="22" y="4"/>
                    </a:cubicBezTo>
                    <a:cubicBezTo>
                      <a:pt x="17" y="4"/>
                      <a:pt x="11" y="5"/>
                      <a:pt x="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5" name="Freeform 53"/>
              <p:cNvSpPr>
                <a:spLocks/>
              </p:cNvSpPr>
              <p:nvPr userDrawn="1"/>
            </p:nvSpPr>
            <p:spPr bwMode="auto">
              <a:xfrm>
                <a:off x="2709" y="1566"/>
                <a:ext cx="152" cy="165"/>
              </a:xfrm>
              <a:custGeom>
                <a:avLst/>
                <a:gdLst>
                  <a:gd name="T0" fmla="*/ 76 w 152"/>
                  <a:gd name="T1" fmla="*/ 158 h 165"/>
                  <a:gd name="T2" fmla="*/ 140 w 152"/>
                  <a:gd name="T3" fmla="*/ 0 h 165"/>
                  <a:gd name="T4" fmla="*/ 152 w 152"/>
                  <a:gd name="T5" fmla="*/ 0 h 165"/>
                  <a:gd name="T6" fmla="*/ 88 w 152"/>
                  <a:gd name="T7" fmla="*/ 165 h 165"/>
                  <a:gd name="T8" fmla="*/ 67 w 152"/>
                  <a:gd name="T9" fmla="*/ 165 h 165"/>
                  <a:gd name="T10" fmla="*/ 0 w 152"/>
                  <a:gd name="T11" fmla="*/ 0 h 165"/>
                  <a:gd name="T12" fmla="*/ 14 w 152"/>
                  <a:gd name="T13" fmla="*/ 0 h 165"/>
                  <a:gd name="T14" fmla="*/ 76 w 152"/>
                  <a:gd name="T15" fmla="*/ 15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65">
                    <a:moveTo>
                      <a:pt x="76" y="158"/>
                    </a:moveTo>
                    <a:lnTo>
                      <a:pt x="140" y="0"/>
                    </a:lnTo>
                    <a:lnTo>
                      <a:pt x="152" y="0"/>
                    </a:lnTo>
                    <a:lnTo>
                      <a:pt x="88" y="165"/>
                    </a:lnTo>
                    <a:lnTo>
                      <a:pt x="67" y="165"/>
                    </a:lnTo>
                    <a:lnTo>
                      <a:pt x="0" y="0"/>
                    </a:lnTo>
                    <a:lnTo>
                      <a:pt x="14" y="0"/>
                    </a:lnTo>
                    <a:lnTo>
                      <a:pt x="76"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6" name="Freeform 54"/>
              <p:cNvSpPr>
                <a:spLocks noEditPoints="1"/>
              </p:cNvSpPr>
              <p:nvPr userDrawn="1"/>
            </p:nvSpPr>
            <p:spPr bwMode="auto">
              <a:xfrm>
                <a:off x="2890" y="1500"/>
                <a:ext cx="21" cy="231"/>
              </a:xfrm>
              <a:custGeom>
                <a:avLst/>
                <a:gdLst>
                  <a:gd name="T0" fmla="*/ 4 w 9"/>
                  <a:gd name="T1" fmla="*/ 11 h 97"/>
                  <a:gd name="T2" fmla="*/ 0 w 9"/>
                  <a:gd name="T3" fmla="*/ 5 h 97"/>
                  <a:gd name="T4" fmla="*/ 4 w 9"/>
                  <a:gd name="T5" fmla="*/ 0 h 97"/>
                  <a:gd name="T6" fmla="*/ 9 w 9"/>
                  <a:gd name="T7" fmla="*/ 5 h 97"/>
                  <a:gd name="T8" fmla="*/ 4 w 9"/>
                  <a:gd name="T9" fmla="*/ 11 h 97"/>
                  <a:gd name="T10" fmla="*/ 7 w 9"/>
                  <a:gd name="T11" fmla="*/ 28 h 97"/>
                  <a:gd name="T12" fmla="*/ 7 w 9"/>
                  <a:gd name="T13" fmla="*/ 97 h 97"/>
                  <a:gd name="T14" fmla="*/ 1 w 9"/>
                  <a:gd name="T15" fmla="*/ 97 h 97"/>
                  <a:gd name="T16" fmla="*/ 1 w 9"/>
                  <a:gd name="T17" fmla="*/ 28 h 97"/>
                  <a:gd name="T18" fmla="*/ 7 w 9"/>
                  <a:gd name="T19" fmla="*/ 2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7">
                    <a:moveTo>
                      <a:pt x="4" y="11"/>
                    </a:moveTo>
                    <a:cubicBezTo>
                      <a:pt x="1" y="11"/>
                      <a:pt x="0" y="8"/>
                      <a:pt x="0" y="5"/>
                    </a:cubicBezTo>
                    <a:cubicBezTo>
                      <a:pt x="0" y="2"/>
                      <a:pt x="1" y="0"/>
                      <a:pt x="4" y="0"/>
                    </a:cubicBezTo>
                    <a:cubicBezTo>
                      <a:pt x="8" y="0"/>
                      <a:pt x="9" y="2"/>
                      <a:pt x="9" y="5"/>
                    </a:cubicBezTo>
                    <a:cubicBezTo>
                      <a:pt x="9" y="8"/>
                      <a:pt x="8" y="11"/>
                      <a:pt x="4" y="11"/>
                    </a:cubicBezTo>
                    <a:close/>
                    <a:moveTo>
                      <a:pt x="7" y="28"/>
                    </a:moveTo>
                    <a:cubicBezTo>
                      <a:pt x="7" y="97"/>
                      <a:pt x="7" y="97"/>
                      <a:pt x="7" y="97"/>
                    </a:cubicBezTo>
                    <a:cubicBezTo>
                      <a:pt x="1" y="97"/>
                      <a:pt x="1" y="97"/>
                      <a:pt x="1" y="97"/>
                    </a:cubicBezTo>
                    <a:cubicBezTo>
                      <a:pt x="1" y="28"/>
                      <a:pt x="1" y="28"/>
                      <a:pt x="1" y="28"/>
                    </a:cubicBez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7" name="Freeform 55"/>
              <p:cNvSpPr>
                <a:spLocks/>
              </p:cNvSpPr>
              <p:nvPr userDrawn="1"/>
            </p:nvSpPr>
            <p:spPr bwMode="auto">
              <a:xfrm>
                <a:off x="2942" y="1562"/>
                <a:ext cx="137" cy="173"/>
              </a:xfrm>
              <a:custGeom>
                <a:avLst/>
                <a:gdLst>
                  <a:gd name="T0" fmla="*/ 58 w 58"/>
                  <a:gd name="T1" fmla="*/ 72 h 73"/>
                  <a:gd name="T2" fmla="*/ 34 w 58"/>
                  <a:gd name="T3" fmla="*/ 73 h 73"/>
                  <a:gd name="T4" fmla="*/ 30 w 58"/>
                  <a:gd name="T5" fmla="*/ 73 h 73"/>
                  <a:gd name="T6" fmla="*/ 0 w 58"/>
                  <a:gd name="T7" fmla="*/ 37 h 73"/>
                  <a:gd name="T8" fmla="*/ 35 w 58"/>
                  <a:gd name="T9" fmla="*/ 0 h 73"/>
                  <a:gd name="T10" fmla="*/ 56 w 58"/>
                  <a:gd name="T11" fmla="*/ 2 h 73"/>
                  <a:gd name="T12" fmla="*/ 55 w 58"/>
                  <a:gd name="T13" fmla="*/ 6 h 73"/>
                  <a:gd name="T14" fmla="*/ 35 w 58"/>
                  <a:gd name="T15" fmla="*/ 4 h 73"/>
                  <a:gd name="T16" fmla="*/ 5 w 58"/>
                  <a:gd name="T17" fmla="*/ 36 h 73"/>
                  <a:gd name="T18" fmla="*/ 37 w 58"/>
                  <a:gd name="T19" fmla="*/ 69 h 73"/>
                  <a:gd name="T20" fmla="*/ 57 w 58"/>
                  <a:gd name="T21" fmla="*/ 67 h 73"/>
                  <a:gd name="T22" fmla="*/ 58 w 58"/>
                  <a:gd name="T23"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73">
                    <a:moveTo>
                      <a:pt x="58" y="72"/>
                    </a:moveTo>
                    <a:cubicBezTo>
                      <a:pt x="50" y="73"/>
                      <a:pt x="42" y="73"/>
                      <a:pt x="34" y="73"/>
                    </a:cubicBezTo>
                    <a:cubicBezTo>
                      <a:pt x="33" y="73"/>
                      <a:pt x="31" y="73"/>
                      <a:pt x="30" y="73"/>
                    </a:cubicBezTo>
                    <a:cubicBezTo>
                      <a:pt x="10" y="72"/>
                      <a:pt x="0" y="62"/>
                      <a:pt x="0" y="37"/>
                    </a:cubicBezTo>
                    <a:cubicBezTo>
                      <a:pt x="0" y="8"/>
                      <a:pt x="12" y="0"/>
                      <a:pt x="35" y="0"/>
                    </a:cubicBezTo>
                    <a:cubicBezTo>
                      <a:pt x="41" y="0"/>
                      <a:pt x="49" y="0"/>
                      <a:pt x="56" y="2"/>
                    </a:cubicBezTo>
                    <a:cubicBezTo>
                      <a:pt x="55" y="6"/>
                      <a:pt x="55" y="6"/>
                      <a:pt x="55" y="6"/>
                    </a:cubicBezTo>
                    <a:cubicBezTo>
                      <a:pt x="44" y="5"/>
                      <a:pt x="41" y="4"/>
                      <a:pt x="35" y="4"/>
                    </a:cubicBezTo>
                    <a:cubicBezTo>
                      <a:pt x="9" y="4"/>
                      <a:pt x="5" y="20"/>
                      <a:pt x="5" y="36"/>
                    </a:cubicBezTo>
                    <a:cubicBezTo>
                      <a:pt x="5" y="60"/>
                      <a:pt x="13" y="69"/>
                      <a:pt x="37" y="69"/>
                    </a:cubicBezTo>
                    <a:cubicBezTo>
                      <a:pt x="43" y="69"/>
                      <a:pt x="49" y="68"/>
                      <a:pt x="57" y="67"/>
                    </a:cubicBezTo>
                    <a:lnTo>
                      <a:pt x="5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8" name="Freeform 56"/>
              <p:cNvSpPr>
                <a:spLocks noEditPoints="1"/>
              </p:cNvSpPr>
              <p:nvPr userDrawn="1"/>
            </p:nvSpPr>
            <p:spPr bwMode="auto">
              <a:xfrm>
                <a:off x="3096" y="1562"/>
                <a:ext cx="159" cy="173"/>
              </a:xfrm>
              <a:custGeom>
                <a:avLst/>
                <a:gdLst>
                  <a:gd name="T0" fmla="*/ 6 w 67"/>
                  <a:gd name="T1" fmla="*/ 39 h 73"/>
                  <a:gd name="T2" fmla="*/ 37 w 67"/>
                  <a:gd name="T3" fmla="*/ 69 h 73"/>
                  <a:gd name="T4" fmla="*/ 62 w 67"/>
                  <a:gd name="T5" fmla="*/ 66 h 73"/>
                  <a:gd name="T6" fmla="*/ 63 w 67"/>
                  <a:gd name="T7" fmla="*/ 71 h 73"/>
                  <a:gd name="T8" fmla="*/ 36 w 67"/>
                  <a:gd name="T9" fmla="*/ 73 h 73"/>
                  <a:gd name="T10" fmla="*/ 0 w 67"/>
                  <a:gd name="T11" fmla="*/ 36 h 73"/>
                  <a:gd name="T12" fmla="*/ 34 w 67"/>
                  <a:gd name="T13" fmla="*/ 0 h 73"/>
                  <a:gd name="T14" fmla="*/ 67 w 67"/>
                  <a:gd name="T15" fmla="*/ 36 h 73"/>
                  <a:gd name="T16" fmla="*/ 67 w 67"/>
                  <a:gd name="T17" fmla="*/ 39 h 73"/>
                  <a:gd name="T18" fmla="*/ 6 w 67"/>
                  <a:gd name="T19" fmla="*/ 39 h 73"/>
                  <a:gd name="T20" fmla="*/ 61 w 67"/>
                  <a:gd name="T21" fmla="*/ 34 h 73"/>
                  <a:gd name="T22" fmla="*/ 34 w 67"/>
                  <a:gd name="T23" fmla="*/ 4 h 73"/>
                  <a:gd name="T24" fmla="*/ 6 w 67"/>
                  <a:gd name="T25" fmla="*/ 34 h 73"/>
                  <a:gd name="T26" fmla="*/ 61 w 67"/>
                  <a:gd name="T27"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73">
                    <a:moveTo>
                      <a:pt x="6" y="39"/>
                    </a:moveTo>
                    <a:cubicBezTo>
                      <a:pt x="6" y="63"/>
                      <a:pt x="19" y="69"/>
                      <a:pt x="37" y="69"/>
                    </a:cubicBezTo>
                    <a:cubicBezTo>
                      <a:pt x="47" y="69"/>
                      <a:pt x="54" y="68"/>
                      <a:pt x="62" y="66"/>
                    </a:cubicBezTo>
                    <a:cubicBezTo>
                      <a:pt x="63" y="71"/>
                      <a:pt x="63" y="71"/>
                      <a:pt x="63" y="71"/>
                    </a:cubicBezTo>
                    <a:cubicBezTo>
                      <a:pt x="55" y="72"/>
                      <a:pt x="45" y="73"/>
                      <a:pt x="36" y="73"/>
                    </a:cubicBezTo>
                    <a:cubicBezTo>
                      <a:pt x="11" y="73"/>
                      <a:pt x="0" y="63"/>
                      <a:pt x="0" y="36"/>
                    </a:cubicBezTo>
                    <a:cubicBezTo>
                      <a:pt x="0" y="15"/>
                      <a:pt x="8" y="0"/>
                      <a:pt x="34" y="0"/>
                    </a:cubicBezTo>
                    <a:cubicBezTo>
                      <a:pt x="53" y="0"/>
                      <a:pt x="67" y="10"/>
                      <a:pt x="67" y="36"/>
                    </a:cubicBezTo>
                    <a:cubicBezTo>
                      <a:pt x="67" y="39"/>
                      <a:pt x="67" y="39"/>
                      <a:pt x="67" y="39"/>
                    </a:cubicBezTo>
                    <a:lnTo>
                      <a:pt x="6" y="39"/>
                    </a:lnTo>
                    <a:close/>
                    <a:moveTo>
                      <a:pt x="61" y="34"/>
                    </a:moveTo>
                    <a:cubicBezTo>
                      <a:pt x="61" y="13"/>
                      <a:pt x="49" y="4"/>
                      <a:pt x="34" y="4"/>
                    </a:cubicBezTo>
                    <a:cubicBezTo>
                      <a:pt x="19" y="4"/>
                      <a:pt x="6" y="11"/>
                      <a:pt x="6" y="34"/>
                    </a:cubicBezTo>
                    <a:lnTo>
                      <a:pt x="6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9" name="Freeform 57"/>
              <p:cNvSpPr>
                <a:spLocks/>
              </p:cNvSpPr>
              <p:nvPr userDrawn="1"/>
            </p:nvSpPr>
            <p:spPr bwMode="auto">
              <a:xfrm>
                <a:off x="3277" y="1562"/>
                <a:ext cx="130" cy="173"/>
              </a:xfrm>
              <a:custGeom>
                <a:avLst/>
                <a:gdLst>
                  <a:gd name="T0" fmla="*/ 1 w 55"/>
                  <a:gd name="T1" fmla="*/ 66 h 73"/>
                  <a:gd name="T2" fmla="*/ 24 w 55"/>
                  <a:gd name="T3" fmla="*/ 69 h 73"/>
                  <a:gd name="T4" fmla="*/ 50 w 55"/>
                  <a:gd name="T5" fmla="*/ 55 h 73"/>
                  <a:gd name="T6" fmla="*/ 29 w 55"/>
                  <a:gd name="T7" fmla="*/ 38 h 73"/>
                  <a:gd name="T8" fmla="*/ 27 w 55"/>
                  <a:gd name="T9" fmla="*/ 38 h 73"/>
                  <a:gd name="T10" fmla="*/ 2 w 55"/>
                  <a:gd name="T11" fmla="*/ 18 h 73"/>
                  <a:gd name="T12" fmla="*/ 29 w 55"/>
                  <a:gd name="T13" fmla="*/ 0 h 73"/>
                  <a:gd name="T14" fmla="*/ 51 w 55"/>
                  <a:gd name="T15" fmla="*/ 2 h 73"/>
                  <a:gd name="T16" fmla="*/ 51 w 55"/>
                  <a:gd name="T17" fmla="*/ 7 h 73"/>
                  <a:gd name="T18" fmla="*/ 30 w 55"/>
                  <a:gd name="T19" fmla="*/ 4 h 73"/>
                  <a:gd name="T20" fmla="*/ 7 w 55"/>
                  <a:gd name="T21" fmla="*/ 18 h 73"/>
                  <a:gd name="T22" fmla="*/ 29 w 55"/>
                  <a:gd name="T23" fmla="*/ 33 h 73"/>
                  <a:gd name="T24" fmla="*/ 55 w 55"/>
                  <a:gd name="T25" fmla="*/ 54 h 73"/>
                  <a:gd name="T26" fmla="*/ 26 w 55"/>
                  <a:gd name="T27" fmla="*/ 73 h 73"/>
                  <a:gd name="T28" fmla="*/ 0 w 55"/>
                  <a:gd name="T29" fmla="*/ 71 h 73"/>
                  <a:gd name="T30" fmla="*/ 1 w 55"/>
                  <a:gd name="T31" fmla="*/ 6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73">
                    <a:moveTo>
                      <a:pt x="1" y="66"/>
                    </a:moveTo>
                    <a:cubicBezTo>
                      <a:pt x="7" y="67"/>
                      <a:pt x="16" y="69"/>
                      <a:pt x="24" y="69"/>
                    </a:cubicBezTo>
                    <a:cubicBezTo>
                      <a:pt x="38" y="69"/>
                      <a:pt x="50" y="66"/>
                      <a:pt x="50" y="55"/>
                    </a:cubicBezTo>
                    <a:cubicBezTo>
                      <a:pt x="50" y="43"/>
                      <a:pt x="40" y="41"/>
                      <a:pt x="29" y="38"/>
                    </a:cubicBezTo>
                    <a:cubicBezTo>
                      <a:pt x="27" y="38"/>
                      <a:pt x="27" y="38"/>
                      <a:pt x="27" y="38"/>
                    </a:cubicBezTo>
                    <a:cubicBezTo>
                      <a:pt x="16" y="36"/>
                      <a:pt x="2" y="33"/>
                      <a:pt x="2" y="18"/>
                    </a:cubicBezTo>
                    <a:cubicBezTo>
                      <a:pt x="2" y="5"/>
                      <a:pt x="13" y="0"/>
                      <a:pt x="29" y="0"/>
                    </a:cubicBezTo>
                    <a:cubicBezTo>
                      <a:pt x="39" y="0"/>
                      <a:pt x="46" y="1"/>
                      <a:pt x="51" y="2"/>
                    </a:cubicBezTo>
                    <a:cubicBezTo>
                      <a:pt x="51" y="7"/>
                      <a:pt x="51" y="7"/>
                      <a:pt x="51" y="7"/>
                    </a:cubicBezTo>
                    <a:cubicBezTo>
                      <a:pt x="46" y="6"/>
                      <a:pt x="39" y="4"/>
                      <a:pt x="30" y="4"/>
                    </a:cubicBezTo>
                    <a:cubicBezTo>
                      <a:pt x="17" y="4"/>
                      <a:pt x="7" y="8"/>
                      <a:pt x="7" y="18"/>
                    </a:cubicBezTo>
                    <a:cubicBezTo>
                      <a:pt x="7" y="29"/>
                      <a:pt x="18" y="31"/>
                      <a:pt x="29" y="33"/>
                    </a:cubicBezTo>
                    <a:cubicBezTo>
                      <a:pt x="43" y="36"/>
                      <a:pt x="55" y="39"/>
                      <a:pt x="55" y="54"/>
                    </a:cubicBezTo>
                    <a:cubicBezTo>
                      <a:pt x="55" y="71"/>
                      <a:pt x="40" y="73"/>
                      <a:pt x="26" y="73"/>
                    </a:cubicBezTo>
                    <a:cubicBezTo>
                      <a:pt x="16" y="73"/>
                      <a:pt x="8" y="72"/>
                      <a:pt x="0" y="71"/>
                    </a:cubicBezTo>
                    <a:lnTo>
                      <a:pt x="1"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0" name="Freeform 58"/>
              <p:cNvSpPr>
                <a:spLocks noEditPoints="1"/>
              </p:cNvSpPr>
              <p:nvPr userDrawn="1"/>
            </p:nvSpPr>
            <p:spPr bwMode="auto">
              <a:xfrm>
                <a:off x="2187" y="1826"/>
                <a:ext cx="185" cy="219"/>
              </a:xfrm>
              <a:custGeom>
                <a:avLst/>
                <a:gdLst>
                  <a:gd name="T0" fmla="*/ 154 w 185"/>
                  <a:gd name="T1" fmla="*/ 169 h 219"/>
                  <a:gd name="T2" fmla="*/ 33 w 185"/>
                  <a:gd name="T3" fmla="*/ 169 h 219"/>
                  <a:gd name="T4" fmla="*/ 14 w 185"/>
                  <a:gd name="T5" fmla="*/ 219 h 219"/>
                  <a:gd name="T6" fmla="*/ 0 w 185"/>
                  <a:gd name="T7" fmla="*/ 219 h 219"/>
                  <a:gd name="T8" fmla="*/ 83 w 185"/>
                  <a:gd name="T9" fmla="*/ 0 h 219"/>
                  <a:gd name="T10" fmla="*/ 102 w 185"/>
                  <a:gd name="T11" fmla="*/ 0 h 219"/>
                  <a:gd name="T12" fmla="*/ 185 w 185"/>
                  <a:gd name="T13" fmla="*/ 219 h 219"/>
                  <a:gd name="T14" fmla="*/ 171 w 185"/>
                  <a:gd name="T15" fmla="*/ 219 h 219"/>
                  <a:gd name="T16" fmla="*/ 154 w 185"/>
                  <a:gd name="T17" fmla="*/ 169 h 219"/>
                  <a:gd name="T18" fmla="*/ 38 w 185"/>
                  <a:gd name="T19" fmla="*/ 157 h 219"/>
                  <a:gd name="T20" fmla="*/ 149 w 185"/>
                  <a:gd name="T21" fmla="*/ 157 h 219"/>
                  <a:gd name="T22" fmla="*/ 92 w 185"/>
                  <a:gd name="T23" fmla="*/ 12 h 219"/>
                  <a:gd name="T24" fmla="*/ 38 w 185"/>
                  <a:gd name="T25" fmla="*/ 15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19">
                    <a:moveTo>
                      <a:pt x="154" y="169"/>
                    </a:moveTo>
                    <a:lnTo>
                      <a:pt x="33" y="169"/>
                    </a:lnTo>
                    <a:lnTo>
                      <a:pt x="14" y="219"/>
                    </a:lnTo>
                    <a:lnTo>
                      <a:pt x="0" y="219"/>
                    </a:lnTo>
                    <a:lnTo>
                      <a:pt x="83" y="0"/>
                    </a:lnTo>
                    <a:lnTo>
                      <a:pt x="102" y="0"/>
                    </a:lnTo>
                    <a:lnTo>
                      <a:pt x="185" y="219"/>
                    </a:lnTo>
                    <a:lnTo>
                      <a:pt x="171" y="219"/>
                    </a:lnTo>
                    <a:lnTo>
                      <a:pt x="154" y="169"/>
                    </a:lnTo>
                    <a:close/>
                    <a:moveTo>
                      <a:pt x="38" y="157"/>
                    </a:moveTo>
                    <a:lnTo>
                      <a:pt x="149" y="157"/>
                    </a:lnTo>
                    <a:lnTo>
                      <a:pt x="92" y="12"/>
                    </a:lnTo>
                    <a:lnTo>
                      <a:pt x="38"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1" name="Freeform 59"/>
              <p:cNvSpPr>
                <a:spLocks/>
              </p:cNvSpPr>
              <p:nvPr userDrawn="1"/>
            </p:nvSpPr>
            <p:spPr bwMode="auto">
              <a:xfrm>
                <a:off x="2386" y="1881"/>
                <a:ext cx="140" cy="169"/>
              </a:xfrm>
              <a:custGeom>
                <a:avLst/>
                <a:gdLst>
                  <a:gd name="T0" fmla="*/ 53 w 59"/>
                  <a:gd name="T1" fmla="*/ 0 h 71"/>
                  <a:gd name="T2" fmla="*/ 59 w 59"/>
                  <a:gd name="T3" fmla="*/ 0 h 71"/>
                  <a:gd name="T4" fmla="*/ 59 w 59"/>
                  <a:gd name="T5" fmla="*/ 69 h 71"/>
                  <a:gd name="T6" fmla="*/ 29 w 59"/>
                  <a:gd name="T7" fmla="*/ 71 h 71"/>
                  <a:gd name="T8" fmla="*/ 0 w 59"/>
                  <a:gd name="T9" fmla="*/ 43 h 71"/>
                  <a:gd name="T10" fmla="*/ 0 w 59"/>
                  <a:gd name="T11" fmla="*/ 0 h 71"/>
                  <a:gd name="T12" fmla="*/ 6 w 59"/>
                  <a:gd name="T13" fmla="*/ 0 h 71"/>
                  <a:gd name="T14" fmla="*/ 6 w 59"/>
                  <a:gd name="T15" fmla="*/ 42 h 71"/>
                  <a:gd name="T16" fmla="*/ 28 w 59"/>
                  <a:gd name="T17" fmla="*/ 66 h 71"/>
                  <a:gd name="T18" fmla="*/ 30 w 59"/>
                  <a:gd name="T19" fmla="*/ 66 h 71"/>
                  <a:gd name="T20" fmla="*/ 53 w 59"/>
                  <a:gd name="T21" fmla="*/ 65 h 71"/>
                  <a:gd name="T22" fmla="*/ 53 w 59"/>
                  <a:gd name="T2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71">
                    <a:moveTo>
                      <a:pt x="53" y="0"/>
                    </a:moveTo>
                    <a:cubicBezTo>
                      <a:pt x="59" y="0"/>
                      <a:pt x="59" y="0"/>
                      <a:pt x="59" y="0"/>
                    </a:cubicBezTo>
                    <a:cubicBezTo>
                      <a:pt x="59" y="69"/>
                      <a:pt x="59" y="69"/>
                      <a:pt x="59" y="69"/>
                    </a:cubicBezTo>
                    <a:cubicBezTo>
                      <a:pt x="47" y="71"/>
                      <a:pt x="38" y="71"/>
                      <a:pt x="29" y="71"/>
                    </a:cubicBezTo>
                    <a:cubicBezTo>
                      <a:pt x="15" y="71"/>
                      <a:pt x="0" y="67"/>
                      <a:pt x="0" y="43"/>
                    </a:cubicBezTo>
                    <a:cubicBezTo>
                      <a:pt x="0" y="0"/>
                      <a:pt x="0" y="0"/>
                      <a:pt x="0" y="0"/>
                    </a:cubicBezTo>
                    <a:cubicBezTo>
                      <a:pt x="6" y="0"/>
                      <a:pt x="6" y="0"/>
                      <a:pt x="6" y="0"/>
                    </a:cubicBezTo>
                    <a:cubicBezTo>
                      <a:pt x="6" y="42"/>
                      <a:pt x="6" y="42"/>
                      <a:pt x="6" y="42"/>
                    </a:cubicBezTo>
                    <a:cubicBezTo>
                      <a:pt x="6" y="59"/>
                      <a:pt x="12" y="66"/>
                      <a:pt x="28" y="66"/>
                    </a:cubicBezTo>
                    <a:cubicBezTo>
                      <a:pt x="30" y="66"/>
                      <a:pt x="30" y="66"/>
                      <a:pt x="30" y="66"/>
                    </a:cubicBezTo>
                    <a:cubicBezTo>
                      <a:pt x="36" y="66"/>
                      <a:pt x="46" y="66"/>
                      <a:pt x="53" y="65"/>
                    </a:cubicBezTo>
                    <a:lnTo>
                      <a:pt x="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2" name="Freeform 60"/>
              <p:cNvSpPr>
                <a:spLocks/>
              </p:cNvSpPr>
              <p:nvPr userDrawn="1"/>
            </p:nvSpPr>
            <p:spPr bwMode="auto">
              <a:xfrm>
                <a:off x="2557" y="1876"/>
                <a:ext cx="126" cy="174"/>
              </a:xfrm>
              <a:custGeom>
                <a:avLst/>
                <a:gdLst>
                  <a:gd name="T0" fmla="*/ 0 w 53"/>
                  <a:gd name="T1" fmla="*/ 66 h 73"/>
                  <a:gd name="T2" fmla="*/ 23 w 53"/>
                  <a:gd name="T3" fmla="*/ 68 h 73"/>
                  <a:gd name="T4" fmla="*/ 48 w 53"/>
                  <a:gd name="T5" fmla="*/ 55 h 73"/>
                  <a:gd name="T6" fmla="*/ 28 w 53"/>
                  <a:gd name="T7" fmla="*/ 38 h 73"/>
                  <a:gd name="T8" fmla="*/ 26 w 53"/>
                  <a:gd name="T9" fmla="*/ 38 h 73"/>
                  <a:gd name="T10" fmla="*/ 1 w 53"/>
                  <a:gd name="T11" fmla="*/ 18 h 73"/>
                  <a:gd name="T12" fmla="*/ 27 w 53"/>
                  <a:gd name="T13" fmla="*/ 0 h 73"/>
                  <a:gd name="T14" fmla="*/ 49 w 53"/>
                  <a:gd name="T15" fmla="*/ 2 h 73"/>
                  <a:gd name="T16" fmla="*/ 49 w 53"/>
                  <a:gd name="T17" fmla="*/ 7 h 73"/>
                  <a:gd name="T18" fmla="*/ 28 w 53"/>
                  <a:gd name="T19" fmla="*/ 4 h 73"/>
                  <a:gd name="T20" fmla="*/ 7 w 53"/>
                  <a:gd name="T21" fmla="*/ 18 h 73"/>
                  <a:gd name="T22" fmla="*/ 28 w 53"/>
                  <a:gd name="T23" fmla="*/ 33 h 73"/>
                  <a:gd name="T24" fmla="*/ 53 w 53"/>
                  <a:gd name="T25" fmla="*/ 54 h 73"/>
                  <a:gd name="T26" fmla="*/ 25 w 53"/>
                  <a:gd name="T27" fmla="*/ 73 h 73"/>
                  <a:gd name="T28" fmla="*/ 0 w 53"/>
                  <a:gd name="T29" fmla="*/ 71 h 73"/>
                  <a:gd name="T30" fmla="*/ 0 w 53"/>
                  <a:gd name="T31" fmla="*/ 6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73">
                    <a:moveTo>
                      <a:pt x="0" y="66"/>
                    </a:moveTo>
                    <a:cubicBezTo>
                      <a:pt x="6" y="67"/>
                      <a:pt x="15" y="68"/>
                      <a:pt x="23" y="68"/>
                    </a:cubicBezTo>
                    <a:cubicBezTo>
                      <a:pt x="36" y="68"/>
                      <a:pt x="48" y="66"/>
                      <a:pt x="48" y="55"/>
                    </a:cubicBezTo>
                    <a:cubicBezTo>
                      <a:pt x="48" y="43"/>
                      <a:pt x="39" y="40"/>
                      <a:pt x="28" y="38"/>
                    </a:cubicBezTo>
                    <a:cubicBezTo>
                      <a:pt x="26" y="38"/>
                      <a:pt x="26" y="38"/>
                      <a:pt x="26" y="38"/>
                    </a:cubicBezTo>
                    <a:cubicBezTo>
                      <a:pt x="15" y="36"/>
                      <a:pt x="1" y="33"/>
                      <a:pt x="1" y="18"/>
                    </a:cubicBezTo>
                    <a:cubicBezTo>
                      <a:pt x="1" y="5"/>
                      <a:pt x="13" y="0"/>
                      <a:pt x="27" y="0"/>
                    </a:cubicBezTo>
                    <a:cubicBezTo>
                      <a:pt x="37" y="0"/>
                      <a:pt x="44" y="1"/>
                      <a:pt x="49" y="2"/>
                    </a:cubicBezTo>
                    <a:cubicBezTo>
                      <a:pt x="49" y="7"/>
                      <a:pt x="49" y="7"/>
                      <a:pt x="49" y="7"/>
                    </a:cubicBezTo>
                    <a:cubicBezTo>
                      <a:pt x="44" y="6"/>
                      <a:pt x="38" y="4"/>
                      <a:pt x="28" y="4"/>
                    </a:cubicBezTo>
                    <a:cubicBezTo>
                      <a:pt x="16" y="4"/>
                      <a:pt x="7" y="8"/>
                      <a:pt x="7" y="18"/>
                    </a:cubicBezTo>
                    <a:cubicBezTo>
                      <a:pt x="7" y="29"/>
                      <a:pt x="17" y="31"/>
                      <a:pt x="28" y="33"/>
                    </a:cubicBezTo>
                    <a:cubicBezTo>
                      <a:pt x="41" y="36"/>
                      <a:pt x="53" y="39"/>
                      <a:pt x="53" y="54"/>
                    </a:cubicBezTo>
                    <a:cubicBezTo>
                      <a:pt x="53" y="71"/>
                      <a:pt x="38" y="73"/>
                      <a:pt x="25" y="73"/>
                    </a:cubicBezTo>
                    <a:cubicBezTo>
                      <a:pt x="15" y="73"/>
                      <a:pt x="7" y="72"/>
                      <a:pt x="0" y="71"/>
                    </a:cubicBezTo>
                    <a:lnTo>
                      <a:pt x="0"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3" name="Freeform 61"/>
              <p:cNvSpPr>
                <a:spLocks/>
              </p:cNvSpPr>
              <p:nvPr userDrawn="1"/>
            </p:nvSpPr>
            <p:spPr bwMode="auto">
              <a:xfrm>
                <a:off x="2714" y="1819"/>
                <a:ext cx="76" cy="231"/>
              </a:xfrm>
              <a:custGeom>
                <a:avLst/>
                <a:gdLst>
                  <a:gd name="T0" fmla="*/ 0 w 32"/>
                  <a:gd name="T1" fmla="*/ 0 h 97"/>
                  <a:gd name="T2" fmla="*/ 6 w 32"/>
                  <a:gd name="T3" fmla="*/ 0 h 97"/>
                  <a:gd name="T4" fmla="*/ 6 w 32"/>
                  <a:gd name="T5" fmla="*/ 26 h 97"/>
                  <a:gd name="T6" fmla="*/ 31 w 32"/>
                  <a:gd name="T7" fmla="*/ 26 h 97"/>
                  <a:gd name="T8" fmla="*/ 31 w 32"/>
                  <a:gd name="T9" fmla="*/ 30 h 97"/>
                  <a:gd name="T10" fmla="*/ 6 w 32"/>
                  <a:gd name="T11" fmla="*/ 30 h 97"/>
                  <a:gd name="T12" fmla="*/ 6 w 32"/>
                  <a:gd name="T13" fmla="*/ 77 h 97"/>
                  <a:gd name="T14" fmla="*/ 18 w 32"/>
                  <a:gd name="T15" fmla="*/ 92 h 97"/>
                  <a:gd name="T16" fmla="*/ 31 w 32"/>
                  <a:gd name="T17" fmla="*/ 90 h 97"/>
                  <a:gd name="T18" fmla="*/ 32 w 32"/>
                  <a:gd name="T19" fmla="*/ 95 h 97"/>
                  <a:gd name="T20" fmla="*/ 17 w 32"/>
                  <a:gd name="T21" fmla="*/ 97 h 97"/>
                  <a:gd name="T22" fmla="*/ 0 w 32"/>
                  <a:gd name="T23" fmla="*/ 77 h 97"/>
                  <a:gd name="T24" fmla="*/ 0 w 32"/>
                  <a:gd name="T2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97">
                    <a:moveTo>
                      <a:pt x="0" y="0"/>
                    </a:moveTo>
                    <a:cubicBezTo>
                      <a:pt x="6" y="0"/>
                      <a:pt x="6" y="0"/>
                      <a:pt x="6" y="0"/>
                    </a:cubicBezTo>
                    <a:cubicBezTo>
                      <a:pt x="6" y="26"/>
                      <a:pt x="6" y="26"/>
                      <a:pt x="6" y="26"/>
                    </a:cubicBezTo>
                    <a:cubicBezTo>
                      <a:pt x="31" y="26"/>
                      <a:pt x="31" y="26"/>
                      <a:pt x="31" y="26"/>
                    </a:cubicBezTo>
                    <a:cubicBezTo>
                      <a:pt x="31" y="30"/>
                      <a:pt x="31" y="30"/>
                      <a:pt x="31" y="30"/>
                    </a:cubicBezTo>
                    <a:cubicBezTo>
                      <a:pt x="6" y="30"/>
                      <a:pt x="6" y="30"/>
                      <a:pt x="6" y="30"/>
                    </a:cubicBezTo>
                    <a:cubicBezTo>
                      <a:pt x="6" y="77"/>
                      <a:pt x="6" y="77"/>
                      <a:pt x="6" y="77"/>
                    </a:cubicBezTo>
                    <a:cubicBezTo>
                      <a:pt x="6" y="90"/>
                      <a:pt x="9" y="92"/>
                      <a:pt x="18" y="92"/>
                    </a:cubicBezTo>
                    <a:cubicBezTo>
                      <a:pt x="23" y="92"/>
                      <a:pt x="28" y="91"/>
                      <a:pt x="31" y="90"/>
                    </a:cubicBezTo>
                    <a:cubicBezTo>
                      <a:pt x="32" y="95"/>
                      <a:pt x="32" y="95"/>
                      <a:pt x="32" y="95"/>
                    </a:cubicBezTo>
                    <a:cubicBezTo>
                      <a:pt x="30" y="95"/>
                      <a:pt x="25" y="97"/>
                      <a:pt x="17" y="97"/>
                    </a:cubicBezTo>
                    <a:cubicBezTo>
                      <a:pt x="8" y="97"/>
                      <a:pt x="0" y="95"/>
                      <a:pt x="0" y="77"/>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4" name="Freeform 62"/>
              <p:cNvSpPr>
                <a:spLocks/>
              </p:cNvSpPr>
              <p:nvPr userDrawn="1"/>
            </p:nvSpPr>
            <p:spPr bwMode="auto">
              <a:xfrm>
                <a:off x="2823" y="1876"/>
                <a:ext cx="119" cy="169"/>
              </a:xfrm>
              <a:custGeom>
                <a:avLst/>
                <a:gdLst>
                  <a:gd name="T0" fmla="*/ 6 w 50"/>
                  <a:gd name="T1" fmla="*/ 6 h 71"/>
                  <a:gd name="T2" fmla="*/ 6 w 50"/>
                  <a:gd name="T3" fmla="*/ 71 h 71"/>
                  <a:gd name="T4" fmla="*/ 0 w 50"/>
                  <a:gd name="T5" fmla="*/ 71 h 71"/>
                  <a:gd name="T6" fmla="*/ 0 w 50"/>
                  <a:gd name="T7" fmla="*/ 2 h 71"/>
                  <a:gd name="T8" fmla="*/ 22 w 50"/>
                  <a:gd name="T9" fmla="*/ 0 h 71"/>
                  <a:gd name="T10" fmla="*/ 50 w 50"/>
                  <a:gd name="T11" fmla="*/ 22 h 71"/>
                  <a:gd name="T12" fmla="*/ 44 w 50"/>
                  <a:gd name="T13" fmla="*/ 22 h 71"/>
                  <a:gd name="T14" fmla="*/ 21 w 50"/>
                  <a:gd name="T15" fmla="*/ 4 h 71"/>
                  <a:gd name="T16" fmla="*/ 6 w 50"/>
                  <a:gd name="T17"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71">
                    <a:moveTo>
                      <a:pt x="6" y="6"/>
                    </a:moveTo>
                    <a:cubicBezTo>
                      <a:pt x="6" y="71"/>
                      <a:pt x="6" y="71"/>
                      <a:pt x="6" y="71"/>
                    </a:cubicBezTo>
                    <a:cubicBezTo>
                      <a:pt x="0" y="71"/>
                      <a:pt x="0" y="71"/>
                      <a:pt x="0" y="71"/>
                    </a:cubicBezTo>
                    <a:cubicBezTo>
                      <a:pt x="0" y="2"/>
                      <a:pt x="0" y="2"/>
                      <a:pt x="0" y="2"/>
                    </a:cubicBezTo>
                    <a:cubicBezTo>
                      <a:pt x="8" y="1"/>
                      <a:pt x="16" y="0"/>
                      <a:pt x="22" y="0"/>
                    </a:cubicBezTo>
                    <a:cubicBezTo>
                      <a:pt x="38" y="0"/>
                      <a:pt x="48" y="7"/>
                      <a:pt x="50" y="22"/>
                    </a:cubicBezTo>
                    <a:cubicBezTo>
                      <a:pt x="44" y="22"/>
                      <a:pt x="44" y="22"/>
                      <a:pt x="44" y="22"/>
                    </a:cubicBezTo>
                    <a:cubicBezTo>
                      <a:pt x="43" y="11"/>
                      <a:pt x="36" y="4"/>
                      <a:pt x="21" y="4"/>
                    </a:cubicBezTo>
                    <a:cubicBezTo>
                      <a:pt x="17" y="4"/>
                      <a:pt x="11" y="5"/>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5" name="Freeform 63"/>
              <p:cNvSpPr>
                <a:spLocks noEditPoints="1"/>
              </p:cNvSpPr>
              <p:nvPr userDrawn="1"/>
            </p:nvSpPr>
            <p:spPr bwMode="auto">
              <a:xfrm>
                <a:off x="2944" y="1876"/>
                <a:ext cx="145" cy="174"/>
              </a:xfrm>
              <a:custGeom>
                <a:avLst/>
                <a:gdLst>
                  <a:gd name="T0" fmla="*/ 38 w 61"/>
                  <a:gd name="T1" fmla="*/ 29 h 73"/>
                  <a:gd name="T2" fmla="*/ 55 w 61"/>
                  <a:gd name="T3" fmla="*/ 30 h 73"/>
                  <a:gd name="T4" fmla="*/ 30 w 61"/>
                  <a:gd name="T5" fmla="*/ 4 h 73"/>
                  <a:gd name="T6" fmla="*/ 9 w 61"/>
                  <a:gd name="T7" fmla="*/ 6 h 73"/>
                  <a:gd name="T8" fmla="*/ 7 w 61"/>
                  <a:gd name="T9" fmla="*/ 2 h 73"/>
                  <a:gd name="T10" fmla="*/ 30 w 61"/>
                  <a:gd name="T11" fmla="*/ 0 h 73"/>
                  <a:gd name="T12" fmla="*/ 61 w 61"/>
                  <a:gd name="T13" fmla="*/ 27 h 73"/>
                  <a:gd name="T14" fmla="*/ 61 w 61"/>
                  <a:gd name="T15" fmla="*/ 71 h 73"/>
                  <a:gd name="T16" fmla="*/ 33 w 61"/>
                  <a:gd name="T17" fmla="*/ 73 h 73"/>
                  <a:gd name="T18" fmla="*/ 0 w 61"/>
                  <a:gd name="T19" fmla="*/ 51 h 73"/>
                  <a:gd name="T20" fmla="*/ 38 w 61"/>
                  <a:gd name="T21" fmla="*/ 29 h 73"/>
                  <a:gd name="T22" fmla="*/ 55 w 61"/>
                  <a:gd name="T23" fmla="*/ 35 h 73"/>
                  <a:gd name="T24" fmla="*/ 36 w 61"/>
                  <a:gd name="T25" fmla="*/ 34 h 73"/>
                  <a:gd name="T26" fmla="*/ 5 w 61"/>
                  <a:gd name="T27" fmla="*/ 51 h 73"/>
                  <a:gd name="T28" fmla="*/ 33 w 61"/>
                  <a:gd name="T29" fmla="*/ 68 h 73"/>
                  <a:gd name="T30" fmla="*/ 55 w 61"/>
                  <a:gd name="T31" fmla="*/ 67 h 73"/>
                  <a:gd name="T32" fmla="*/ 55 w 61"/>
                  <a:gd name="T33"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3">
                    <a:moveTo>
                      <a:pt x="38" y="29"/>
                    </a:moveTo>
                    <a:cubicBezTo>
                      <a:pt x="42" y="29"/>
                      <a:pt x="50" y="29"/>
                      <a:pt x="55" y="30"/>
                    </a:cubicBezTo>
                    <a:cubicBezTo>
                      <a:pt x="55" y="9"/>
                      <a:pt x="46" y="4"/>
                      <a:pt x="30" y="4"/>
                    </a:cubicBezTo>
                    <a:cubicBezTo>
                      <a:pt x="23" y="4"/>
                      <a:pt x="18" y="4"/>
                      <a:pt x="9" y="6"/>
                    </a:cubicBezTo>
                    <a:cubicBezTo>
                      <a:pt x="7" y="2"/>
                      <a:pt x="7" y="2"/>
                      <a:pt x="7" y="2"/>
                    </a:cubicBezTo>
                    <a:cubicBezTo>
                      <a:pt x="16" y="0"/>
                      <a:pt x="23" y="0"/>
                      <a:pt x="30" y="0"/>
                    </a:cubicBezTo>
                    <a:cubicBezTo>
                      <a:pt x="46" y="0"/>
                      <a:pt x="61" y="4"/>
                      <a:pt x="61" y="27"/>
                    </a:cubicBezTo>
                    <a:cubicBezTo>
                      <a:pt x="61" y="71"/>
                      <a:pt x="61" y="71"/>
                      <a:pt x="61" y="71"/>
                    </a:cubicBezTo>
                    <a:cubicBezTo>
                      <a:pt x="50" y="72"/>
                      <a:pt x="41" y="73"/>
                      <a:pt x="33" y="73"/>
                    </a:cubicBezTo>
                    <a:cubicBezTo>
                      <a:pt x="11" y="73"/>
                      <a:pt x="0" y="67"/>
                      <a:pt x="0" y="51"/>
                    </a:cubicBezTo>
                    <a:cubicBezTo>
                      <a:pt x="0" y="34"/>
                      <a:pt x="13" y="29"/>
                      <a:pt x="38" y="29"/>
                    </a:cubicBezTo>
                    <a:close/>
                    <a:moveTo>
                      <a:pt x="55" y="35"/>
                    </a:moveTo>
                    <a:cubicBezTo>
                      <a:pt x="50" y="34"/>
                      <a:pt x="41" y="34"/>
                      <a:pt x="36" y="34"/>
                    </a:cubicBezTo>
                    <a:cubicBezTo>
                      <a:pt x="16" y="34"/>
                      <a:pt x="5" y="38"/>
                      <a:pt x="5" y="51"/>
                    </a:cubicBezTo>
                    <a:cubicBezTo>
                      <a:pt x="5" y="64"/>
                      <a:pt x="12" y="68"/>
                      <a:pt x="33" y="68"/>
                    </a:cubicBezTo>
                    <a:cubicBezTo>
                      <a:pt x="38" y="68"/>
                      <a:pt x="48" y="68"/>
                      <a:pt x="55" y="67"/>
                    </a:cubicBezTo>
                    <a:lnTo>
                      <a:pt x="5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6" name="Freeform 64"/>
              <p:cNvSpPr>
                <a:spLocks/>
              </p:cNvSpPr>
              <p:nvPr userDrawn="1"/>
            </p:nvSpPr>
            <p:spPr bwMode="auto">
              <a:xfrm>
                <a:off x="3129" y="1814"/>
                <a:ext cx="76" cy="236"/>
              </a:xfrm>
              <a:custGeom>
                <a:avLst/>
                <a:gdLst>
                  <a:gd name="T0" fmla="*/ 0 w 32"/>
                  <a:gd name="T1" fmla="*/ 0 h 99"/>
                  <a:gd name="T2" fmla="*/ 5 w 32"/>
                  <a:gd name="T3" fmla="*/ 0 h 99"/>
                  <a:gd name="T4" fmla="*/ 5 w 32"/>
                  <a:gd name="T5" fmla="*/ 79 h 99"/>
                  <a:gd name="T6" fmla="*/ 17 w 32"/>
                  <a:gd name="T7" fmla="*/ 94 h 99"/>
                  <a:gd name="T8" fmla="*/ 31 w 32"/>
                  <a:gd name="T9" fmla="*/ 92 h 99"/>
                  <a:gd name="T10" fmla="*/ 32 w 32"/>
                  <a:gd name="T11" fmla="*/ 97 h 99"/>
                  <a:gd name="T12" fmla="*/ 16 w 32"/>
                  <a:gd name="T13" fmla="*/ 99 h 99"/>
                  <a:gd name="T14" fmla="*/ 0 w 32"/>
                  <a:gd name="T15" fmla="*/ 84 h 99"/>
                  <a:gd name="T16" fmla="*/ 0 w 32"/>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99">
                    <a:moveTo>
                      <a:pt x="0" y="0"/>
                    </a:moveTo>
                    <a:cubicBezTo>
                      <a:pt x="5" y="0"/>
                      <a:pt x="5" y="0"/>
                      <a:pt x="5" y="0"/>
                    </a:cubicBezTo>
                    <a:cubicBezTo>
                      <a:pt x="5" y="79"/>
                      <a:pt x="5" y="79"/>
                      <a:pt x="5" y="79"/>
                    </a:cubicBezTo>
                    <a:cubicBezTo>
                      <a:pt x="5" y="92"/>
                      <a:pt x="8" y="94"/>
                      <a:pt x="17" y="94"/>
                    </a:cubicBezTo>
                    <a:cubicBezTo>
                      <a:pt x="23" y="94"/>
                      <a:pt x="26" y="93"/>
                      <a:pt x="31" y="92"/>
                    </a:cubicBezTo>
                    <a:cubicBezTo>
                      <a:pt x="32" y="97"/>
                      <a:pt x="32" y="97"/>
                      <a:pt x="32" y="97"/>
                    </a:cubicBezTo>
                    <a:cubicBezTo>
                      <a:pt x="26" y="98"/>
                      <a:pt x="23" y="99"/>
                      <a:pt x="16" y="99"/>
                    </a:cubicBezTo>
                    <a:cubicBezTo>
                      <a:pt x="7" y="99"/>
                      <a:pt x="0" y="96"/>
                      <a:pt x="0" y="84"/>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7" name="Freeform 65"/>
              <p:cNvSpPr>
                <a:spLocks noEditPoints="1"/>
              </p:cNvSpPr>
              <p:nvPr userDrawn="1"/>
            </p:nvSpPr>
            <p:spPr bwMode="auto">
              <a:xfrm>
                <a:off x="3227" y="1814"/>
                <a:ext cx="19" cy="231"/>
              </a:xfrm>
              <a:custGeom>
                <a:avLst/>
                <a:gdLst>
                  <a:gd name="T0" fmla="*/ 4 w 8"/>
                  <a:gd name="T1" fmla="*/ 10 h 97"/>
                  <a:gd name="T2" fmla="*/ 0 w 8"/>
                  <a:gd name="T3" fmla="*/ 5 h 97"/>
                  <a:gd name="T4" fmla="*/ 4 w 8"/>
                  <a:gd name="T5" fmla="*/ 0 h 97"/>
                  <a:gd name="T6" fmla="*/ 8 w 8"/>
                  <a:gd name="T7" fmla="*/ 5 h 97"/>
                  <a:gd name="T8" fmla="*/ 4 w 8"/>
                  <a:gd name="T9" fmla="*/ 10 h 97"/>
                  <a:gd name="T10" fmla="*/ 7 w 8"/>
                  <a:gd name="T11" fmla="*/ 28 h 97"/>
                  <a:gd name="T12" fmla="*/ 7 w 8"/>
                  <a:gd name="T13" fmla="*/ 97 h 97"/>
                  <a:gd name="T14" fmla="*/ 1 w 8"/>
                  <a:gd name="T15" fmla="*/ 97 h 97"/>
                  <a:gd name="T16" fmla="*/ 1 w 8"/>
                  <a:gd name="T17" fmla="*/ 28 h 97"/>
                  <a:gd name="T18" fmla="*/ 7 w 8"/>
                  <a:gd name="T19" fmla="*/ 2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97">
                    <a:moveTo>
                      <a:pt x="4" y="10"/>
                    </a:moveTo>
                    <a:cubicBezTo>
                      <a:pt x="1" y="10"/>
                      <a:pt x="0" y="8"/>
                      <a:pt x="0" y="5"/>
                    </a:cubicBezTo>
                    <a:cubicBezTo>
                      <a:pt x="0" y="2"/>
                      <a:pt x="1" y="0"/>
                      <a:pt x="4" y="0"/>
                    </a:cubicBezTo>
                    <a:cubicBezTo>
                      <a:pt x="8" y="0"/>
                      <a:pt x="8" y="2"/>
                      <a:pt x="8" y="5"/>
                    </a:cubicBezTo>
                    <a:cubicBezTo>
                      <a:pt x="8" y="8"/>
                      <a:pt x="8" y="10"/>
                      <a:pt x="4" y="10"/>
                    </a:cubicBezTo>
                    <a:close/>
                    <a:moveTo>
                      <a:pt x="7" y="28"/>
                    </a:moveTo>
                    <a:cubicBezTo>
                      <a:pt x="7" y="97"/>
                      <a:pt x="7" y="97"/>
                      <a:pt x="7" y="97"/>
                    </a:cubicBezTo>
                    <a:cubicBezTo>
                      <a:pt x="1" y="97"/>
                      <a:pt x="1" y="97"/>
                      <a:pt x="1" y="97"/>
                    </a:cubicBezTo>
                    <a:cubicBezTo>
                      <a:pt x="1" y="28"/>
                      <a:pt x="1" y="28"/>
                      <a:pt x="1" y="28"/>
                    </a:cubicBez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8" name="Freeform 66"/>
              <p:cNvSpPr>
                <a:spLocks noEditPoints="1"/>
              </p:cNvSpPr>
              <p:nvPr userDrawn="1"/>
            </p:nvSpPr>
            <p:spPr bwMode="auto">
              <a:xfrm>
                <a:off x="3279" y="1876"/>
                <a:ext cx="145" cy="174"/>
              </a:xfrm>
              <a:custGeom>
                <a:avLst/>
                <a:gdLst>
                  <a:gd name="T0" fmla="*/ 39 w 61"/>
                  <a:gd name="T1" fmla="*/ 29 h 73"/>
                  <a:gd name="T2" fmla="*/ 56 w 61"/>
                  <a:gd name="T3" fmla="*/ 30 h 73"/>
                  <a:gd name="T4" fmla="*/ 30 w 61"/>
                  <a:gd name="T5" fmla="*/ 4 h 73"/>
                  <a:gd name="T6" fmla="*/ 9 w 61"/>
                  <a:gd name="T7" fmla="*/ 6 h 73"/>
                  <a:gd name="T8" fmla="*/ 8 w 61"/>
                  <a:gd name="T9" fmla="*/ 2 h 73"/>
                  <a:gd name="T10" fmla="*/ 31 w 61"/>
                  <a:gd name="T11" fmla="*/ 0 h 73"/>
                  <a:gd name="T12" fmla="*/ 61 w 61"/>
                  <a:gd name="T13" fmla="*/ 27 h 73"/>
                  <a:gd name="T14" fmla="*/ 61 w 61"/>
                  <a:gd name="T15" fmla="*/ 71 h 73"/>
                  <a:gd name="T16" fmla="*/ 34 w 61"/>
                  <a:gd name="T17" fmla="*/ 73 h 73"/>
                  <a:gd name="T18" fmla="*/ 0 w 61"/>
                  <a:gd name="T19" fmla="*/ 51 h 73"/>
                  <a:gd name="T20" fmla="*/ 39 w 61"/>
                  <a:gd name="T21" fmla="*/ 29 h 73"/>
                  <a:gd name="T22" fmla="*/ 56 w 61"/>
                  <a:gd name="T23" fmla="*/ 35 h 73"/>
                  <a:gd name="T24" fmla="*/ 37 w 61"/>
                  <a:gd name="T25" fmla="*/ 34 h 73"/>
                  <a:gd name="T26" fmla="*/ 6 w 61"/>
                  <a:gd name="T27" fmla="*/ 51 h 73"/>
                  <a:gd name="T28" fmla="*/ 34 w 61"/>
                  <a:gd name="T29" fmla="*/ 68 h 73"/>
                  <a:gd name="T30" fmla="*/ 56 w 61"/>
                  <a:gd name="T31" fmla="*/ 67 h 73"/>
                  <a:gd name="T32" fmla="*/ 56 w 61"/>
                  <a:gd name="T33"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3">
                    <a:moveTo>
                      <a:pt x="39" y="29"/>
                    </a:moveTo>
                    <a:cubicBezTo>
                      <a:pt x="43" y="29"/>
                      <a:pt x="51" y="29"/>
                      <a:pt x="56" y="30"/>
                    </a:cubicBezTo>
                    <a:cubicBezTo>
                      <a:pt x="56" y="9"/>
                      <a:pt x="47" y="4"/>
                      <a:pt x="30" y="4"/>
                    </a:cubicBezTo>
                    <a:cubicBezTo>
                      <a:pt x="24" y="4"/>
                      <a:pt x="19" y="4"/>
                      <a:pt x="9" y="6"/>
                    </a:cubicBezTo>
                    <a:cubicBezTo>
                      <a:pt x="8" y="2"/>
                      <a:pt x="8" y="2"/>
                      <a:pt x="8" y="2"/>
                    </a:cubicBezTo>
                    <a:cubicBezTo>
                      <a:pt x="17" y="0"/>
                      <a:pt x="24" y="0"/>
                      <a:pt x="31" y="0"/>
                    </a:cubicBezTo>
                    <a:cubicBezTo>
                      <a:pt x="47" y="0"/>
                      <a:pt x="61" y="4"/>
                      <a:pt x="61" y="27"/>
                    </a:cubicBezTo>
                    <a:cubicBezTo>
                      <a:pt x="61" y="71"/>
                      <a:pt x="61" y="71"/>
                      <a:pt x="61" y="71"/>
                    </a:cubicBezTo>
                    <a:cubicBezTo>
                      <a:pt x="51" y="72"/>
                      <a:pt x="41" y="73"/>
                      <a:pt x="34" y="73"/>
                    </a:cubicBezTo>
                    <a:cubicBezTo>
                      <a:pt x="11" y="73"/>
                      <a:pt x="0" y="67"/>
                      <a:pt x="0" y="51"/>
                    </a:cubicBezTo>
                    <a:cubicBezTo>
                      <a:pt x="0" y="34"/>
                      <a:pt x="14" y="29"/>
                      <a:pt x="39" y="29"/>
                    </a:cubicBezTo>
                    <a:close/>
                    <a:moveTo>
                      <a:pt x="56" y="35"/>
                    </a:moveTo>
                    <a:cubicBezTo>
                      <a:pt x="50" y="34"/>
                      <a:pt x="42" y="34"/>
                      <a:pt x="37" y="34"/>
                    </a:cubicBezTo>
                    <a:cubicBezTo>
                      <a:pt x="17" y="34"/>
                      <a:pt x="6" y="38"/>
                      <a:pt x="6" y="51"/>
                    </a:cubicBezTo>
                    <a:cubicBezTo>
                      <a:pt x="6" y="64"/>
                      <a:pt x="13" y="68"/>
                      <a:pt x="34" y="68"/>
                    </a:cubicBezTo>
                    <a:cubicBezTo>
                      <a:pt x="39" y="68"/>
                      <a:pt x="49" y="68"/>
                      <a:pt x="56" y="67"/>
                    </a:cubicBezTo>
                    <a:lnTo>
                      <a:pt x="56"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grpSp>
      <p:grpSp>
        <p:nvGrpSpPr>
          <p:cNvPr id="289" name="Group 4"/>
          <p:cNvGrpSpPr>
            <a:grpSpLocks noChangeAspect="1"/>
          </p:cNvGrpSpPr>
          <p:nvPr userDrawn="1"/>
        </p:nvGrpSpPr>
        <p:grpSpPr bwMode="auto">
          <a:xfrm>
            <a:off x="7439859" y="4389128"/>
            <a:ext cx="1181959" cy="467789"/>
            <a:chOff x="-668" y="220"/>
            <a:chExt cx="7100" cy="2810"/>
          </a:xfrm>
          <a:solidFill>
            <a:schemeClr val="bg1"/>
          </a:solidFill>
        </p:grpSpPr>
        <p:sp>
          <p:nvSpPr>
            <p:cNvPr id="290" name="Freeform 5"/>
            <p:cNvSpPr>
              <a:spLocks noEditPoints="1"/>
            </p:cNvSpPr>
            <p:nvPr userDrawn="1"/>
          </p:nvSpPr>
          <p:spPr bwMode="auto">
            <a:xfrm>
              <a:off x="1541" y="220"/>
              <a:ext cx="2184" cy="2599"/>
            </a:xfrm>
            <a:custGeom>
              <a:avLst/>
              <a:gdLst>
                <a:gd name="T0" fmla="*/ 556 w 924"/>
                <a:gd name="T1" fmla="*/ 398 h 1098"/>
                <a:gd name="T2" fmla="*/ 622 w 924"/>
                <a:gd name="T3" fmla="*/ 426 h 1098"/>
                <a:gd name="T4" fmla="*/ 622 w 924"/>
                <a:gd name="T5" fmla="*/ 581 h 1098"/>
                <a:gd name="T6" fmla="*/ 554 w 924"/>
                <a:gd name="T7" fmla="*/ 614 h 1098"/>
                <a:gd name="T8" fmla="*/ 480 w 924"/>
                <a:gd name="T9" fmla="*/ 505 h 1098"/>
                <a:gd name="T10" fmla="*/ 556 w 924"/>
                <a:gd name="T11" fmla="*/ 398 h 1098"/>
                <a:gd name="T12" fmla="*/ 924 w 924"/>
                <a:gd name="T13" fmla="*/ 136 h 1098"/>
                <a:gd name="T14" fmla="*/ 924 w 924"/>
                <a:gd name="T15" fmla="*/ 723 h 1098"/>
                <a:gd name="T16" fmla="*/ 791 w 924"/>
                <a:gd name="T17" fmla="*/ 856 h 1098"/>
                <a:gd name="T18" fmla="*/ 723 w 924"/>
                <a:gd name="T19" fmla="*/ 856 h 1098"/>
                <a:gd name="T20" fmla="*/ 774 w 924"/>
                <a:gd name="T21" fmla="*/ 1064 h 1098"/>
                <a:gd name="T22" fmla="*/ 765 w 924"/>
                <a:gd name="T23" fmla="*/ 1089 h 1098"/>
                <a:gd name="T24" fmla="*/ 739 w 924"/>
                <a:gd name="T25" fmla="*/ 1089 h 1098"/>
                <a:gd name="T26" fmla="*/ 398 w 924"/>
                <a:gd name="T27" fmla="*/ 856 h 1098"/>
                <a:gd name="T28" fmla="*/ 135 w 924"/>
                <a:gd name="T29" fmla="*/ 856 h 1098"/>
                <a:gd name="T30" fmla="*/ 0 w 924"/>
                <a:gd name="T31" fmla="*/ 723 h 1098"/>
                <a:gd name="T32" fmla="*/ 0 w 924"/>
                <a:gd name="T33" fmla="*/ 136 h 1098"/>
                <a:gd name="T34" fmla="*/ 135 w 924"/>
                <a:gd name="T35" fmla="*/ 0 h 1098"/>
                <a:gd name="T36" fmla="*/ 791 w 924"/>
                <a:gd name="T37" fmla="*/ 0 h 1098"/>
                <a:gd name="T38" fmla="*/ 924 w 924"/>
                <a:gd name="T39" fmla="*/ 136 h 1098"/>
                <a:gd name="T40" fmla="*/ 261 w 924"/>
                <a:gd name="T41" fmla="*/ 146 h 1098"/>
                <a:gd name="T42" fmla="*/ 245 w 924"/>
                <a:gd name="T43" fmla="*/ 126 h 1098"/>
                <a:gd name="T44" fmla="*/ 161 w 924"/>
                <a:gd name="T45" fmla="*/ 136 h 1098"/>
                <a:gd name="T46" fmla="*/ 141 w 924"/>
                <a:gd name="T47" fmla="*/ 158 h 1098"/>
                <a:gd name="T48" fmla="*/ 141 w 924"/>
                <a:gd name="T49" fmla="*/ 679 h 1098"/>
                <a:gd name="T50" fmla="*/ 165 w 924"/>
                <a:gd name="T51" fmla="*/ 702 h 1098"/>
                <a:gd name="T52" fmla="*/ 243 w 924"/>
                <a:gd name="T53" fmla="*/ 702 h 1098"/>
                <a:gd name="T54" fmla="*/ 261 w 924"/>
                <a:gd name="T55" fmla="*/ 678 h 1098"/>
                <a:gd name="T56" fmla="*/ 261 w 924"/>
                <a:gd name="T57" fmla="*/ 146 h 1098"/>
                <a:gd name="T58" fmla="*/ 776 w 924"/>
                <a:gd name="T59" fmla="*/ 636 h 1098"/>
                <a:gd name="T60" fmla="*/ 759 w 924"/>
                <a:gd name="T61" fmla="*/ 622 h 1098"/>
                <a:gd name="T62" fmla="*/ 753 w 924"/>
                <a:gd name="T63" fmla="*/ 622 h 1098"/>
                <a:gd name="T64" fmla="*/ 743 w 924"/>
                <a:gd name="T65" fmla="*/ 606 h 1098"/>
                <a:gd name="T66" fmla="*/ 743 w 924"/>
                <a:gd name="T67" fmla="*/ 329 h 1098"/>
                <a:gd name="T68" fmla="*/ 722 w 924"/>
                <a:gd name="T69" fmla="*/ 308 h 1098"/>
                <a:gd name="T70" fmla="*/ 649 w 924"/>
                <a:gd name="T71" fmla="*/ 308 h 1098"/>
                <a:gd name="T72" fmla="*/ 631 w 924"/>
                <a:gd name="T73" fmla="*/ 325 h 1098"/>
                <a:gd name="T74" fmla="*/ 629 w 924"/>
                <a:gd name="T75" fmla="*/ 344 h 1098"/>
                <a:gd name="T76" fmla="*/ 531 w 924"/>
                <a:gd name="T77" fmla="*/ 299 h 1098"/>
                <a:gd name="T78" fmla="*/ 354 w 924"/>
                <a:gd name="T79" fmla="*/ 513 h 1098"/>
                <a:gd name="T80" fmla="*/ 523 w 924"/>
                <a:gd name="T81" fmla="*/ 710 h 1098"/>
                <a:gd name="T82" fmla="*/ 636 w 924"/>
                <a:gd name="T83" fmla="*/ 662 h 1098"/>
                <a:gd name="T84" fmla="*/ 637 w 924"/>
                <a:gd name="T85" fmla="*/ 662 h 1098"/>
                <a:gd name="T86" fmla="*/ 714 w 924"/>
                <a:gd name="T87" fmla="*/ 702 h 1098"/>
                <a:gd name="T88" fmla="*/ 757 w 924"/>
                <a:gd name="T89" fmla="*/ 702 h 1098"/>
                <a:gd name="T90" fmla="*/ 776 w 924"/>
                <a:gd name="T91" fmla="*/ 682 h 1098"/>
                <a:gd name="T92" fmla="*/ 776 w 924"/>
                <a:gd name="T93" fmla="*/ 636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24" h="1098">
                  <a:moveTo>
                    <a:pt x="556" y="398"/>
                  </a:moveTo>
                  <a:cubicBezTo>
                    <a:pt x="581" y="398"/>
                    <a:pt x="609" y="413"/>
                    <a:pt x="622" y="426"/>
                  </a:cubicBezTo>
                  <a:cubicBezTo>
                    <a:pt x="622" y="581"/>
                    <a:pt x="622" y="581"/>
                    <a:pt x="622" y="581"/>
                  </a:cubicBezTo>
                  <a:cubicBezTo>
                    <a:pt x="609" y="593"/>
                    <a:pt x="583" y="614"/>
                    <a:pt x="554" y="614"/>
                  </a:cubicBezTo>
                  <a:cubicBezTo>
                    <a:pt x="493" y="614"/>
                    <a:pt x="480" y="555"/>
                    <a:pt x="480" y="505"/>
                  </a:cubicBezTo>
                  <a:cubicBezTo>
                    <a:pt x="480" y="430"/>
                    <a:pt x="517" y="398"/>
                    <a:pt x="556" y="398"/>
                  </a:cubicBezTo>
                  <a:moveTo>
                    <a:pt x="924" y="136"/>
                  </a:moveTo>
                  <a:cubicBezTo>
                    <a:pt x="924" y="723"/>
                    <a:pt x="924" y="723"/>
                    <a:pt x="924" y="723"/>
                  </a:cubicBezTo>
                  <a:cubicBezTo>
                    <a:pt x="924" y="798"/>
                    <a:pt x="865" y="856"/>
                    <a:pt x="791" y="856"/>
                  </a:cubicBezTo>
                  <a:cubicBezTo>
                    <a:pt x="723" y="856"/>
                    <a:pt x="723" y="856"/>
                    <a:pt x="723" y="856"/>
                  </a:cubicBezTo>
                  <a:cubicBezTo>
                    <a:pt x="774" y="1064"/>
                    <a:pt x="774" y="1064"/>
                    <a:pt x="774" y="1064"/>
                  </a:cubicBezTo>
                  <a:cubicBezTo>
                    <a:pt x="778" y="1079"/>
                    <a:pt x="768" y="1087"/>
                    <a:pt x="765" y="1089"/>
                  </a:cubicBezTo>
                  <a:cubicBezTo>
                    <a:pt x="762" y="1091"/>
                    <a:pt x="751" y="1098"/>
                    <a:pt x="739" y="1089"/>
                  </a:cubicBezTo>
                  <a:cubicBezTo>
                    <a:pt x="398" y="856"/>
                    <a:pt x="398" y="856"/>
                    <a:pt x="398" y="856"/>
                  </a:cubicBezTo>
                  <a:cubicBezTo>
                    <a:pt x="135" y="856"/>
                    <a:pt x="135" y="856"/>
                    <a:pt x="135" y="856"/>
                  </a:cubicBezTo>
                  <a:cubicBezTo>
                    <a:pt x="61" y="856"/>
                    <a:pt x="0" y="797"/>
                    <a:pt x="0" y="723"/>
                  </a:cubicBezTo>
                  <a:cubicBezTo>
                    <a:pt x="0" y="136"/>
                    <a:pt x="0" y="136"/>
                    <a:pt x="0" y="136"/>
                  </a:cubicBezTo>
                  <a:cubicBezTo>
                    <a:pt x="0" y="62"/>
                    <a:pt x="62" y="0"/>
                    <a:pt x="135" y="0"/>
                  </a:cubicBezTo>
                  <a:cubicBezTo>
                    <a:pt x="791" y="0"/>
                    <a:pt x="791" y="0"/>
                    <a:pt x="791" y="0"/>
                  </a:cubicBezTo>
                  <a:cubicBezTo>
                    <a:pt x="864" y="0"/>
                    <a:pt x="924" y="61"/>
                    <a:pt x="924" y="136"/>
                  </a:cubicBezTo>
                  <a:moveTo>
                    <a:pt x="261" y="146"/>
                  </a:moveTo>
                  <a:cubicBezTo>
                    <a:pt x="261" y="133"/>
                    <a:pt x="256" y="126"/>
                    <a:pt x="245" y="126"/>
                  </a:cubicBezTo>
                  <a:cubicBezTo>
                    <a:pt x="161" y="136"/>
                    <a:pt x="161" y="136"/>
                    <a:pt x="161" y="136"/>
                  </a:cubicBezTo>
                  <a:cubicBezTo>
                    <a:pt x="149" y="138"/>
                    <a:pt x="141" y="142"/>
                    <a:pt x="141" y="158"/>
                  </a:cubicBezTo>
                  <a:cubicBezTo>
                    <a:pt x="141" y="679"/>
                    <a:pt x="141" y="679"/>
                    <a:pt x="141" y="679"/>
                  </a:cubicBezTo>
                  <a:cubicBezTo>
                    <a:pt x="141" y="694"/>
                    <a:pt x="153" y="702"/>
                    <a:pt x="165" y="702"/>
                  </a:cubicBezTo>
                  <a:cubicBezTo>
                    <a:pt x="243" y="702"/>
                    <a:pt x="243" y="702"/>
                    <a:pt x="243" y="702"/>
                  </a:cubicBezTo>
                  <a:cubicBezTo>
                    <a:pt x="255" y="702"/>
                    <a:pt x="261" y="694"/>
                    <a:pt x="261" y="678"/>
                  </a:cubicBezTo>
                  <a:lnTo>
                    <a:pt x="261" y="146"/>
                  </a:lnTo>
                  <a:close/>
                  <a:moveTo>
                    <a:pt x="776" y="636"/>
                  </a:moveTo>
                  <a:cubicBezTo>
                    <a:pt x="776" y="624"/>
                    <a:pt x="771" y="622"/>
                    <a:pt x="759" y="622"/>
                  </a:cubicBezTo>
                  <a:cubicBezTo>
                    <a:pt x="753" y="622"/>
                    <a:pt x="753" y="622"/>
                    <a:pt x="753" y="622"/>
                  </a:cubicBezTo>
                  <a:cubicBezTo>
                    <a:pt x="744" y="622"/>
                    <a:pt x="743" y="614"/>
                    <a:pt x="743" y="606"/>
                  </a:cubicBezTo>
                  <a:cubicBezTo>
                    <a:pt x="743" y="329"/>
                    <a:pt x="743" y="329"/>
                    <a:pt x="743" y="329"/>
                  </a:cubicBezTo>
                  <a:cubicBezTo>
                    <a:pt x="743" y="316"/>
                    <a:pt x="733" y="308"/>
                    <a:pt x="722" y="308"/>
                  </a:cubicBezTo>
                  <a:cubicBezTo>
                    <a:pt x="649" y="308"/>
                    <a:pt x="649" y="308"/>
                    <a:pt x="649" y="308"/>
                  </a:cubicBezTo>
                  <a:cubicBezTo>
                    <a:pt x="639" y="308"/>
                    <a:pt x="632" y="316"/>
                    <a:pt x="631" y="325"/>
                  </a:cubicBezTo>
                  <a:cubicBezTo>
                    <a:pt x="629" y="344"/>
                    <a:pt x="629" y="344"/>
                    <a:pt x="629" y="344"/>
                  </a:cubicBezTo>
                  <a:cubicBezTo>
                    <a:pt x="612" y="320"/>
                    <a:pt x="576" y="299"/>
                    <a:pt x="531" y="299"/>
                  </a:cubicBezTo>
                  <a:cubicBezTo>
                    <a:pt x="442" y="299"/>
                    <a:pt x="354" y="371"/>
                    <a:pt x="354" y="513"/>
                  </a:cubicBezTo>
                  <a:cubicBezTo>
                    <a:pt x="354" y="619"/>
                    <a:pt x="408" y="710"/>
                    <a:pt x="523" y="710"/>
                  </a:cubicBezTo>
                  <a:cubicBezTo>
                    <a:pt x="563" y="710"/>
                    <a:pt x="614" y="689"/>
                    <a:pt x="636" y="662"/>
                  </a:cubicBezTo>
                  <a:cubicBezTo>
                    <a:pt x="637" y="662"/>
                    <a:pt x="637" y="662"/>
                    <a:pt x="637" y="662"/>
                  </a:cubicBezTo>
                  <a:cubicBezTo>
                    <a:pt x="648" y="689"/>
                    <a:pt x="667" y="702"/>
                    <a:pt x="714" y="702"/>
                  </a:cubicBezTo>
                  <a:cubicBezTo>
                    <a:pt x="757" y="702"/>
                    <a:pt x="757" y="702"/>
                    <a:pt x="757" y="702"/>
                  </a:cubicBezTo>
                  <a:cubicBezTo>
                    <a:pt x="768" y="702"/>
                    <a:pt x="776" y="694"/>
                    <a:pt x="776" y="682"/>
                  </a:cubicBezTo>
                  <a:lnTo>
                    <a:pt x="776" y="6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1" name="Freeform 6"/>
            <p:cNvSpPr>
              <a:spLocks/>
            </p:cNvSpPr>
            <p:nvPr userDrawn="1"/>
          </p:nvSpPr>
          <p:spPr bwMode="auto">
            <a:xfrm>
              <a:off x="4073" y="854"/>
              <a:ext cx="165" cy="256"/>
            </a:xfrm>
            <a:custGeom>
              <a:avLst/>
              <a:gdLst>
                <a:gd name="T0" fmla="*/ 66 w 70"/>
                <a:gd name="T1" fmla="*/ 0 h 108"/>
                <a:gd name="T2" fmla="*/ 70 w 70"/>
                <a:gd name="T3" fmla="*/ 3 h 108"/>
                <a:gd name="T4" fmla="*/ 68 w 70"/>
                <a:gd name="T5" fmla="*/ 16 h 108"/>
                <a:gd name="T6" fmla="*/ 62 w 70"/>
                <a:gd name="T7" fmla="*/ 20 h 108"/>
                <a:gd name="T8" fmla="*/ 25 w 70"/>
                <a:gd name="T9" fmla="*/ 20 h 108"/>
                <a:gd name="T10" fmla="*/ 25 w 70"/>
                <a:gd name="T11" fmla="*/ 43 h 108"/>
                <a:gd name="T12" fmla="*/ 60 w 70"/>
                <a:gd name="T13" fmla="*/ 43 h 108"/>
                <a:gd name="T14" fmla="*/ 65 w 70"/>
                <a:gd name="T15" fmla="*/ 47 h 108"/>
                <a:gd name="T16" fmla="*/ 65 w 70"/>
                <a:gd name="T17" fmla="*/ 59 h 108"/>
                <a:gd name="T18" fmla="*/ 60 w 70"/>
                <a:gd name="T19" fmla="*/ 63 h 108"/>
                <a:gd name="T20" fmla="*/ 25 w 70"/>
                <a:gd name="T21" fmla="*/ 63 h 108"/>
                <a:gd name="T22" fmla="*/ 25 w 70"/>
                <a:gd name="T23" fmla="*/ 88 h 108"/>
                <a:gd name="T24" fmla="*/ 65 w 70"/>
                <a:gd name="T25" fmla="*/ 88 h 108"/>
                <a:gd name="T26" fmla="*/ 70 w 70"/>
                <a:gd name="T27" fmla="*/ 92 h 108"/>
                <a:gd name="T28" fmla="*/ 70 w 70"/>
                <a:gd name="T29" fmla="*/ 104 h 108"/>
                <a:gd name="T30" fmla="*/ 66 w 70"/>
                <a:gd name="T31" fmla="*/ 108 h 108"/>
                <a:gd name="T32" fmla="*/ 5 w 70"/>
                <a:gd name="T33" fmla="*/ 108 h 108"/>
                <a:gd name="T34" fmla="*/ 0 w 70"/>
                <a:gd name="T35" fmla="*/ 103 h 108"/>
                <a:gd name="T36" fmla="*/ 0 w 70"/>
                <a:gd name="T37" fmla="*/ 4 h 108"/>
                <a:gd name="T38" fmla="*/ 4 w 70"/>
                <a:gd name="T39" fmla="*/ 0 h 108"/>
                <a:gd name="T40" fmla="*/ 66 w 70"/>
                <a:gd name="T41"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108">
                  <a:moveTo>
                    <a:pt x="66" y="0"/>
                  </a:moveTo>
                  <a:cubicBezTo>
                    <a:pt x="69" y="0"/>
                    <a:pt x="70" y="1"/>
                    <a:pt x="70" y="3"/>
                  </a:cubicBezTo>
                  <a:cubicBezTo>
                    <a:pt x="68" y="16"/>
                    <a:pt x="68" y="16"/>
                    <a:pt x="68" y="16"/>
                  </a:cubicBezTo>
                  <a:cubicBezTo>
                    <a:pt x="68" y="19"/>
                    <a:pt x="66" y="20"/>
                    <a:pt x="62" y="20"/>
                  </a:cubicBezTo>
                  <a:cubicBezTo>
                    <a:pt x="25" y="20"/>
                    <a:pt x="25" y="20"/>
                    <a:pt x="25" y="20"/>
                  </a:cubicBezTo>
                  <a:cubicBezTo>
                    <a:pt x="25" y="43"/>
                    <a:pt x="25" y="43"/>
                    <a:pt x="25" y="43"/>
                  </a:cubicBezTo>
                  <a:cubicBezTo>
                    <a:pt x="60" y="43"/>
                    <a:pt x="60" y="43"/>
                    <a:pt x="60" y="43"/>
                  </a:cubicBezTo>
                  <a:cubicBezTo>
                    <a:pt x="63" y="43"/>
                    <a:pt x="65" y="45"/>
                    <a:pt x="65" y="47"/>
                  </a:cubicBezTo>
                  <a:cubicBezTo>
                    <a:pt x="65" y="59"/>
                    <a:pt x="65" y="59"/>
                    <a:pt x="65" y="59"/>
                  </a:cubicBezTo>
                  <a:cubicBezTo>
                    <a:pt x="65" y="62"/>
                    <a:pt x="63" y="63"/>
                    <a:pt x="60" y="63"/>
                  </a:cubicBezTo>
                  <a:cubicBezTo>
                    <a:pt x="25" y="63"/>
                    <a:pt x="25" y="63"/>
                    <a:pt x="25" y="63"/>
                  </a:cubicBezTo>
                  <a:cubicBezTo>
                    <a:pt x="25" y="88"/>
                    <a:pt x="25" y="88"/>
                    <a:pt x="25" y="88"/>
                  </a:cubicBezTo>
                  <a:cubicBezTo>
                    <a:pt x="65" y="88"/>
                    <a:pt x="65" y="88"/>
                    <a:pt x="65" y="88"/>
                  </a:cubicBezTo>
                  <a:cubicBezTo>
                    <a:pt x="68" y="88"/>
                    <a:pt x="70" y="89"/>
                    <a:pt x="70" y="92"/>
                  </a:cubicBezTo>
                  <a:cubicBezTo>
                    <a:pt x="70" y="104"/>
                    <a:pt x="70" y="104"/>
                    <a:pt x="70" y="104"/>
                  </a:cubicBezTo>
                  <a:cubicBezTo>
                    <a:pt x="70" y="107"/>
                    <a:pt x="68" y="108"/>
                    <a:pt x="66" y="108"/>
                  </a:cubicBezTo>
                  <a:cubicBezTo>
                    <a:pt x="5" y="108"/>
                    <a:pt x="5" y="108"/>
                    <a:pt x="5" y="108"/>
                  </a:cubicBezTo>
                  <a:cubicBezTo>
                    <a:pt x="1" y="108"/>
                    <a:pt x="0" y="107"/>
                    <a:pt x="0" y="103"/>
                  </a:cubicBezTo>
                  <a:cubicBezTo>
                    <a:pt x="0" y="4"/>
                    <a:pt x="0" y="4"/>
                    <a:pt x="0" y="4"/>
                  </a:cubicBezTo>
                  <a:cubicBezTo>
                    <a:pt x="0" y="1"/>
                    <a:pt x="1" y="0"/>
                    <a:pt x="4" y="0"/>
                  </a:cubicBez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2" name="Freeform 7"/>
            <p:cNvSpPr>
              <a:spLocks noEditPoints="1"/>
            </p:cNvSpPr>
            <p:nvPr userDrawn="1"/>
          </p:nvSpPr>
          <p:spPr bwMode="auto">
            <a:xfrm>
              <a:off x="4259" y="925"/>
              <a:ext cx="194" cy="190"/>
            </a:xfrm>
            <a:custGeom>
              <a:avLst/>
              <a:gdLst>
                <a:gd name="T0" fmla="*/ 82 w 82"/>
                <a:gd name="T1" fmla="*/ 74 h 80"/>
                <a:gd name="T2" fmla="*/ 78 w 82"/>
                <a:gd name="T3" fmla="*/ 78 h 80"/>
                <a:gd name="T4" fmla="*/ 70 w 82"/>
                <a:gd name="T5" fmla="*/ 78 h 80"/>
                <a:gd name="T6" fmla="*/ 55 w 82"/>
                <a:gd name="T7" fmla="*/ 71 h 80"/>
                <a:gd name="T8" fmla="*/ 55 w 82"/>
                <a:gd name="T9" fmla="*/ 71 h 80"/>
                <a:gd name="T10" fmla="*/ 33 w 82"/>
                <a:gd name="T11" fmla="*/ 80 h 80"/>
                <a:gd name="T12" fmla="*/ 0 w 82"/>
                <a:gd name="T13" fmla="*/ 41 h 80"/>
                <a:gd name="T14" fmla="*/ 35 w 82"/>
                <a:gd name="T15" fmla="*/ 0 h 80"/>
                <a:gd name="T16" fmla="*/ 54 w 82"/>
                <a:gd name="T17" fmla="*/ 9 h 80"/>
                <a:gd name="T18" fmla="*/ 54 w 82"/>
                <a:gd name="T19" fmla="*/ 5 h 80"/>
                <a:gd name="T20" fmla="*/ 58 w 82"/>
                <a:gd name="T21" fmla="*/ 2 h 80"/>
                <a:gd name="T22" fmla="*/ 72 w 82"/>
                <a:gd name="T23" fmla="*/ 2 h 80"/>
                <a:gd name="T24" fmla="*/ 75 w 82"/>
                <a:gd name="T25" fmla="*/ 6 h 80"/>
                <a:gd name="T26" fmla="*/ 75 w 82"/>
                <a:gd name="T27" fmla="*/ 60 h 80"/>
                <a:gd name="T28" fmla="*/ 78 w 82"/>
                <a:gd name="T29" fmla="*/ 62 h 80"/>
                <a:gd name="T30" fmla="*/ 79 w 82"/>
                <a:gd name="T31" fmla="*/ 62 h 80"/>
                <a:gd name="T32" fmla="*/ 82 w 82"/>
                <a:gd name="T33" fmla="*/ 65 h 80"/>
                <a:gd name="T34" fmla="*/ 82 w 82"/>
                <a:gd name="T35" fmla="*/ 74 h 80"/>
                <a:gd name="T36" fmla="*/ 52 w 82"/>
                <a:gd name="T37" fmla="*/ 24 h 80"/>
                <a:gd name="T38" fmla="*/ 39 w 82"/>
                <a:gd name="T39" fmla="*/ 19 h 80"/>
                <a:gd name="T40" fmla="*/ 25 w 82"/>
                <a:gd name="T41" fmla="*/ 40 h 80"/>
                <a:gd name="T42" fmla="*/ 39 w 82"/>
                <a:gd name="T43" fmla="*/ 61 h 80"/>
                <a:gd name="T44" fmla="*/ 52 w 82"/>
                <a:gd name="T45" fmla="*/ 55 h 80"/>
                <a:gd name="T46" fmla="*/ 52 w 82"/>
                <a:gd name="T47"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0">
                  <a:moveTo>
                    <a:pt x="82" y="74"/>
                  </a:moveTo>
                  <a:cubicBezTo>
                    <a:pt x="82" y="77"/>
                    <a:pt x="81" y="78"/>
                    <a:pt x="78" y="78"/>
                  </a:cubicBezTo>
                  <a:cubicBezTo>
                    <a:pt x="70" y="78"/>
                    <a:pt x="70" y="78"/>
                    <a:pt x="70" y="78"/>
                  </a:cubicBezTo>
                  <a:cubicBezTo>
                    <a:pt x="61" y="78"/>
                    <a:pt x="57" y="75"/>
                    <a:pt x="55" y="71"/>
                  </a:cubicBezTo>
                  <a:cubicBezTo>
                    <a:pt x="55" y="71"/>
                    <a:pt x="55" y="71"/>
                    <a:pt x="55" y="71"/>
                  </a:cubicBezTo>
                  <a:cubicBezTo>
                    <a:pt x="51" y="76"/>
                    <a:pt x="41" y="80"/>
                    <a:pt x="33" y="80"/>
                  </a:cubicBezTo>
                  <a:cubicBezTo>
                    <a:pt x="11" y="80"/>
                    <a:pt x="0" y="62"/>
                    <a:pt x="0" y="41"/>
                  </a:cubicBezTo>
                  <a:cubicBezTo>
                    <a:pt x="0" y="14"/>
                    <a:pt x="17" y="0"/>
                    <a:pt x="35" y="0"/>
                  </a:cubicBezTo>
                  <a:cubicBezTo>
                    <a:pt x="43" y="0"/>
                    <a:pt x="50" y="4"/>
                    <a:pt x="54" y="9"/>
                  </a:cubicBezTo>
                  <a:cubicBezTo>
                    <a:pt x="54" y="5"/>
                    <a:pt x="54" y="5"/>
                    <a:pt x="54" y="5"/>
                  </a:cubicBezTo>
                  <a:cubicBezTo>
                    <a:pt x="54" y="3"/>
                    <a:pt x="56" y="2"/>
                    <a:pt x="58" y="2"/>
                  </a:cubicBezTo>
                  <a:cubicBezTo>
                    <a:pt x="72" y="2"/>
                    <a:pt x="72" y="2"/>
                    <a:pt x="72" y="2"/>
                  </a:cubicBezTo>
                  <a:cubicBezTo>
                    <a:pt x="74" y="2"/>
                    <a:pt x="75" y="3"/>
                    <a:pt x="75" y="6"/>
                  </a:cubicBezTo>
                  <a:cubicBezTo>
                    <a:pt x="75" y="60"/>
                    <a:pt x="75" y="60"/>
                    <a:pt x="75" y="60"/>
                  </a:cubicBezTo>
                  <a:cubicBezTo>
                    <a:pt x="75" y="61"/>
                    <a:pt x="76" y="62"/>
                    <a:pt x="78" y="62"/>
                  </a:cubicBezTo>
                  <a:cubicBezTo>
                    <a:pt x="79" y="62"/>
                    <a:pt x="79" y="62"/>
                    <a:pt x="79" y="62"/>
                  </a:cubicBezTo>
                  <a:cubicBezTo>
                    <a:pt x="81" y="62"/>
                    <a:pt x="82" y="63"/>
                    <a:pt x="82" y="65"/>
                  </a:cubicBezTo>
                  <a:lnTo>
                    <a:pt x="82" y="74"/>
                  </a:lnTo>
                  <a:close/>
                  <a:moveTo>
                    <a:pt x="52" y="24"/>
                  </a:moveTo>
                  <a:cubicBezTo>
                    <a:pt x="49" y="22"/>
                    <a:pt x="44" y="19"/>
                    <a:pt x="39" y="19"/>
                  </a:cubicBezTo>
                  <a:cubicBezTo>
                    <a:pt x="32" y="19"/>
                    <a:pt x="25" y="25"/>
                    <a:pt x="25" y="40"/>
                  </a:cubicBezTo>
                  <a:cubicBezTo>
                    <a:pt x="25" y="50"/>
                    <a:pt x="27" y="61"/>
                    <a:pt x="39" y="61"/>
                  </a:cubicBezTo>
                  <a:cubicBezTo>
                    <a:pt x="44" y="61"/>
                    <a:pt x="50" y="57"/>
                    <a:pt x="52" y="55"/>
                  </a:cubicBezTo>
                  <a:lnTo>
                    <a:pt x="5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3" name="Freeform 8"/>
            <p:cNvSpPr>
              <a:spLocks/>
            </p:cNvSpPr>
            <p:nvPr userDrawn="1"/>
          </p:nvSpPr>
          <p:spPr bwMode="auto">
            <a:xfrm>
              <a:off x="4484" y="925"/>
              <a:ext cx="114" cy="185"/>
            </a:xfrm>
            <a:custGeom>
              <a:avLst/>
              <a:gdLst>
                <a:gd name="T0" fmla="*/ 23 w 48"/>
                <a:gd name="T1" fmla="*/ 27 h 78"/>
                <a:gd name="T2" fmla="*/ 23 w 48"/>
                <a:gd name="T3" fmla="*/ 74 h 78"/>
                <a:gd name="T4" fmla="*/ 19 w 48"/>
                <a:gd name="T5" fmla="*/ 78 h 78"/>
                <a:gd name="T6" fmla="*/ 4 w 48"/>
                <a:gd name="T7" fmla="*/ 78 h 78"/>
                <a:gd name="T8" fmla="*/ 0 w 48"/>
                <a:gd name="T9" fmla="*/ 74 h 78"/>
                <a:gd name="T10" fmla="*/ 0 w 48"/>
                <a:gd name="T11" fmla="*/ 7 h 78"/>
                <a:gd name="T12" fmla="*/ 4 w 48"/>
                <a:gd name="T13" fmla="*/ 2 h 78"/>
                <a:gd name="T14" fmla="*/ 17 w 48"/>
                <a:gd name="T15" fmla="*/ 2 h 78"/>
                <a:gd name="T16" fmla="*/ 21 w 48"/>
                <a:gd name="T17" fmla="*/ 5 h 78"/>
                <a:gd name="T18" fmla="*/ 22 w 48"/>
                <a:gd name="T19" fmla="*/ 10 h 78"/>
                <a:gd name="T20" fmla="*/ 41 w 48"/>
                <a:gd name="T21" fmla="*/ 0 h 78"/>
                <a:gd name="T22" fmla="*/ 46 w 48"/>
                <a:gd name="T23" fmla="*/ 0 h 78"/>
                <a:gd name="T24" fmla="*/ 47 w 48"/>
                <a:gd name="T25" fmla="*/ 4 h 78"/>
                <a:gd name="T26" fmla="*/ 45 w 48"/>
                <a:gd name="T27" fmla="*/ 19 h 78"/>
                <a:gd name="T28" fmla="*/ 42 w 48"/>
                <a:gd name="T29" fmla="*/ 21 h 78"/>
                <a:gd name="T30" fmla="*/ 37 w 48"/>
                <a:gd name="T31" fmla="*/ 21 h 78"/>
                <a:gd name="T32" fmla="*/ 23 w 48"/>
                <a:gd name="T33" fmla="*/ 2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78">
                  <a:moveTo>
                    <a:pt x="23" y="27"/>
                  </a:moveTo>
                  <a:cubicBezTo>
                    <a:pt x="23" y="74"/>
                    <a:pt x="23" y="74"/>
                    <a:pt x="23" y="74"/>
                  </a:cubicBezTo>
                  <a:cubicBezTo>
                    <a:pt x="23" y="76"/>
                    <a:pt x="22" y="78"/>
                    <a:pt x="19" y="78"/>
                  </a:cubicBezTo>
                  <a:cubicBezTo>
                    <a:pt x="4" y="78"/>
                    <a:pt x="4" y="78"/>
                    <a:pt x="4" y="78"/>
                  </a:cubicBezTo>
                  <a:cubicBezTo>
                    <a:pt x="1" y="78"/>
                    <a:pt x="0" y="77"/>
                    <a:pt x="0" y="74"/>
                  </a:cubicBezTo>
                  <a:cubicBezTo>
                    <a:pt x="0" y="7"/>
                    <a:pt x="0" y="7"/>
                    <a:pt x="0" y="7"/>
                  </a:cubicBezTo>
                  <a:cubicBezTo>
                    <a:pt x="0" y="3"/>
                    <a:pt x="2" y="2"/>
                    <a:pt x="4" y="2"/>
                  </a:cubicBezTo>
                  <a:cubicBezTo>
                    <a:pt x="17" y="2"/>
                    <a:pt x="17" y="2"/>
                    <a:pt x="17" y="2"/>
                  </a:cubicBezTo>
                  <a:cubicBezTo>
                    <a:pt x="20" y="2"/>
                    <a:pt x="21" y="3"/>
                    <a:pt x="21" y="5"/>
                  </a:cubicBezTo>
                  <a:cubicBezTo>
                    <a:pt x="22" y="10"/>
                    <a:pt x="22" y="10"/>
                    <a:pt x="22" y="10"/>
                  </a:cubicBezTo>
                  <a:cubicBezTo>
                    <a:pt x="27" y="3"/>
                    <a:pt x="32" y="0"/>
                    <a:pt x="41" y="0"/>
                  </a:cubicBezTo>
                  <a:cubicBezTo>
                    <a:pt x="42" y="0"/>
                    <a:pt x="44" y="0"/>
                    <a:pt x="46" y="0"/>
                  </a:cubicBezTo>
                  <a:cubicBezTo>
                    <a:pt x="48" y="1"/>
                    <a:pt x="48" y="3"/>
                    <a:pt x="47" y="4"/>
                  </a:cubicBezTo>
                  <a:cubicBezTo>
                    <a:pt x="45" y="19"/>
                    <a:pt x="45" y="19"/>
                    <a:pt x="45" y="19"/>
                  </a:cubicBezTo>
                  <a:cubicBezTo>
                    <a:pt x="45" y="21"/>
                    <a:pt x="44" y="21"/>
                    <a:pt x="42" y="21"/>
                  </a:cubicBezTo>
                  <a:cubicBezTo>
                    <a:pt x="41" y="21"/>
                    <a:pt x="40" y="21"/>
                    <a:pt x="37" y="21"/>
                  </a:cubicBezTo>
                  <a:cubicBezTo>
                    <a:pt x="32" y="21"/>
                    <a:pt x="27" y="23"/>
                    <a:pt x="2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4" name="Freeform 9"/>
            <p:cNvSpPr>
              <a:spLocks/>
            </p:cNvSpPr>
            <p:nvPr userDrawn="1"/>
          </p:nvSpPr>
          <p:spPr bwMode="auto">
            <a:xfrm>
              <a:off x="4621" y="845"/>
              <a:ext cx="57" cy="265"/>
            </a:xfrm>
            <a:custGeom>
              <a:avLst/>
              <a:gdLst>
                <a:gd name="T0" fmla="*/ 24 w 24"/>
                <a:gd name="T1" fmla="*/ 108 h 112"/>
                <a:gd name="T2" fmla="*/ 19 w 24"/>
                <a:gd name="T3" fmla="*/ 112 h 112"/>
                <a:gd name="T4" fmla="*/ 4 w 24"/>
                <a:gd name="T5" fmla="*/ 112 h 112"/>
                <a:gd name="T6" fmla="*/ 0 w 24"/>
                <a:gd name="T7" fmla="*/ 108 h 112"/>
                <a:gd name="T8" fmla="*/ 0 w 24"/>
                <a:gd name="T9" fmla="*/ 7 h 112"/>
                <a:gd name="T10" fmla="*/ 4 w 24"/>
                <a:gd name="T11" fmla="*/ 2 h 112"/>
                <a:gd name="T12" fmla="*/ 20 w 24"/>
                <a:gd name="T13" fmla="*/ 0 h 112"/>
                <a:gd name="T14" fmla="*/ 24 w 24"/>
                <a:gd name="T15" fmla="*/ 4 h 112"/>
                <a:gd name="T16" fmla="*/ 24 w 24"/>
                <a:gd name="T17"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12">
                  <a:moveTo>
                    <a:pt x="24" y="108"/>
                  </a:moveTo>
                  <a:cubicBezTo>
                    <a:pt x="24" y="111"/>
                    <a:pt x="22" y="112"/>
                    <a:pt x="19" y="112"/>
                  </a:cubicBezTo>
                  <a:cubicBezTo>
                    <a:pt x="4" y="112"/>
                    <a:pt x="4" y="112"/>
                    <a:pt x="4" y="112"/>
                  </a:cubicBezTo>
                  <a:cubicBezTo>
                    <a:pt x="2" y="112"/>
                    <a:pt x="0" y="111"/>
                    <a:pt x="0" y="108"/>
                  </a:cubicBezTo>
                  <a:cubicBezTo>
                    <a:pt x="0" y="7"/>
                    <a:pt x="0" y="7"/>
                    <a:pt x="0" y="7"/>
                  </a:cubicBezTo>
                  <a:cubicBezTo>
                    <a:pt x="0" y="3"/>
                    <a:pt x="2" y="3"/>
                    <a:pt x="4" y="2"/>
                  </a:cubicBezTo>
                  <a:cubicBezTo>
                    <a:pt x="20" y="0"/>
                    <a:pt x="20" y="0"/>
                    <a:pt x="20" y="0"/>
                  </a:cubicBezTo>
                  <a:cubicBezTo>
                    <a:pt x="22" y="0"/>
                    <a:pt x="24" y="2"/>
                    <a:pt x="24" y="4"/>
                  </a:cubicBezTo>
                  <a:lnTo>
                    <a:pt x="24"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5" name="Freeform 10"/>
            <p:cNvSpPr>
              <a:spLocks/>
            </p:cNvSpPr>
            <p:nvPr userDrawn="1"/>
          </p:nvSpPr>
          <p:spPr bwMode="auto">
            <a:xfrm>
              <a:off x="4702" y="930"/>
              <a:ext cx="189" cy="260"/>
            </a:xfrm>
            <a:custGeom>
              <a:avLst/>
              <a:gdLst>
                <a:gd name="T0" fmla="*/ 80 w 80"/>
                <a:gd name="T1" fmla="*/ 4 h 110"/>
                <a:gd name="T2" fmla="*/ 49 w 80"/>
                <a:gd name="T3" fmla="*/ 84 h 110"/>
                <a:gd name="T4" fmla="*/ 12 w 80"/>
                <a:gd name="T5" fmla="*/ 110 h 110"/>
                <a:gd name="T6" fmla="*/ 3 w 80"/>
                <a:gd name="T7" fmla="*/ 109 h 110"/>
                <a:gd name="T8" fmla="*/ 0 w 80"/>
                <a:gd name="T9" fmla="*/ 104 h 110"/>
                <a:gd name="T10" fmla="*/ 2 w 80"/>
                <a:gd name="T11" fmla="*/ 94 h 110"/>
                <a:gd name="T12" fmla="*/ 5 w 80"/>
                <a:gd name="T13" fmla="*/ 91 h 110"/>
                <a:gd name="T14" fmla="*/ 11 w 80"/>
                <a:gd name="T15" fmla="*/ 91 h 110"/>
                <a:gd name="T16" fmla="*/ 28 w 80"/>
                <a:gd name="T17" fmla="*/ 81 h 110"/>
                <a:gd name="T18" fmla="*/ 30 w 80"/>
                <a:gd name="T19" fmla="*/ 77 h 110"/>
                <a:gd name="T20" fmla="*/ 1 w 80"/>
                <a:gd name="T21" fmla="*/ 4 h 110"/>
                <a:gd name="T22" fmla="*/ 1 w 80"/>
                <a:gd name="T23" fmla="*/ 3 h 110"/>
                <a:gd name="T24" fmla="*/ 4 w 80"/>
                <a:gd name="T25" fmla="*/ 0 h 110"/>
                <a:gd name="T26" fmla="*/ 23 w 80"/>
                <a:gd name="T27" fmla="*/ 0 h 110"/>
                <a:gd name="T28" fmla="*/ 27 w 80"/>
                <a:gd name="T29" fmla="*/ 3 h 110"/>
                <a:gd name="T30" fmla="*/ 42 w 80"/>
                <a:gd name="T31" fmla="*/ 49 h 110"/>
                <a:gd name="T32" fmla="*/ 56 w 80"/>
                <a:gd name="T33" fmla="*/ 5 h 110"/>
                <a:gd name="T34" fmla="*/ 62 w 80"/>
                <a:gd name="T35" fmla="*/ 0 h 110"/>
                <a:gd name="T36" fmla="*/ 78 w 80"/>
                <a:gd name="T37" fmla="*/ 0 h 110"/>
                <a:gd name="T38" fmla="*/ 80 w 80"/>
                <a:gd name="T39" fmla="*/ 3 h 110"/>
                <a:gd name="T40" fmla="*/ 80 w 80"/>
                <a:gd name="T4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110">
                  <a:moveTo>
                    <a:pt x="80" y="4"/>
                  </a:moveTo>
                  <a:cubicBezTo>
                    <a:pt x="49" y="84"/>
                    <a:pt x="49" y="84"/>
                    <a:pt x="49" y="84"/>
                  </a:cubicBezTo>
                  <a:cubicBezTo>
                    <a:pt x="42" y="103"/>
                    <a:pt x="33" y="110"/>
                    <a:pt x="12" y="110"/>
                  </a:cubicBezTo>
                  <a:cubicBezTo>
                    <a:pt x="9" y="110"/>
                    <a:pt x="6" y="110"/>
                    <a:pt x="3" y="109"/>
                  </a:cubicBezTo>
                  <a:cubicBezTo>
                    <a:pt x="0" y="108"/>
                    <a:pt x="0" y="106"/>
                    <a:pt x="0" y="104"/>
                  </a:cubicBezTo>
                  <a:cubicBezTo>
                    <a:pt x="2" y="94"/>
                    <a:pt x="2" y="94"/>
                    <a:pt x="2" y="94"/>
                  </a:cubicBezTo>
                  <a:cubicBezTo>
                    <a:pt x="2" y="91"/>
                    <a:pt x="3" y="91"/>
                    <a:pt x="5" y="91"/>
                  </a:cubicBezTo>
                  <a:cubicBezTo>
                    <a:pt x="7" y="91"/>
                    <a:pt x="10" y="91"/>
                    <a:pt x="11" y="91"/>
                  </a:cubicBezTo>
                  <a:cubicBezTo>
                    <a:pt x="22" y="91"/>
                    <a:pt x="25" y="88"/>
                    <a:pt x="28" y="81"/>
                  </a:cubicBezTo>
                  <a:cubicBezTo>
                    <a:pt x="30" y="77"/>
                    <a:pt x="30" y="77"/>
                    <a:pt x="30" y="77"/>
                  </a:cubicBezTo>
                  <a:cubicBezTo>
                    <a:pt x="1" y="4"/>
                    <a:pt x="1" y="4"/>
                    <a:pt x="1" y="4"/>
                  </a:cubicBezTo>
                  <a:cubicBezTo>
                    <a:pt x="1" y="4"/>
                    <a:pt x="1" y="3"/>
                    <a:pt x="1" y="3"/>
                  </a:cubicBezTo>
                  <a:cubicBezTo>
                    <a:pt x="1" y="1"/>
                    <a:pt x="2" y="0"/>
                    <a:pt x="4" y="0"/>
                  </a:cubicBezTo>
                  <a:cubicBezTo>
                    <a:pt x="23" y="0"/>
                    <a:pt x="23" y="0"/>
                    <a:pt x="23" y="0"/>
                  </a:cubicBezTo>
                  <a:cubicBezTo>
                    <a:pt x="25" y="0"/>
                    <a:pt x="27" y="1"/>
                    <a:pt x="27" y="3"/>
                  </a:cubicBezTo>
                  <a:cubicBezTo>
                    <a:pt x="42" y="49"/>
                    <a:pt x="42" y="49"/>
                    <a:pt x="42" y="49"/>
                  </a:cubicBezTo>
                  <a:cubicBezTo>
                    <a:pt x="56" y="5"/>
                    <a:pt x="56" y="5"/>
                    <a:pt x="56" y="5"/>
                  </a:cubicBezTo>
                  <a:cubicBezTo>
                    <a:pt x="57" y="1"/>
                    <a:pt x="59" y="0"/>
                    <a:pt x="62" y="0"/>
                  </a:cubicBezTo>
                  <a:cubicBezTo>
                    <a:pt x="78" y="0"/>
                    <a:pt x="78" y="0"/>
                    <a:pt x="78" y="0"/>
                  </a:cubicBezTo>
                  <a:cubicBezTo>
                    <a:pt x="79" y="0"/>
                    <a:pt x="80" y="1"/>
                    <a:pt x="80" y="3"/>
                  </a:cubicBezTo>
                  <a:cubicBezTo>
                    <a:pt x="80" y="3"/>
                    <a:pt x="80" y="4"/>
                    <a:pt x="80"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6" name="Freeform 11"/>
            <p:cNvSpPr>
              <a:spLocks/>
            </p:cNvSpPr>
            <p:nvPr userDrawn="1"/>
          </p:nvSpPr>
          <p:spPr bwMode="auto">
            <a:xfrm>
              <a:off x="5014" y="854"/>
              <a:ext cx="163" cy="256"/>
            </a:xfrm>
            <a:custGeom>
              <a:avLst/>
              <a:gdLst>
                <a:gd name="T0" fmla="*/ 69 w 69"/>
                <a:gd name="T1" fmla="*/ 103 h 108"/>
                <a:gd name="T2" fmla="*/ 64 w 69"/>
                <a:gd name="T3" fmla="*/ 108 h 108"/>
                <a:gd name="T4" fmla="*/ 5 w 69"/>
                <a:gd name="T5" fmla="*/ 108 h 108"/>
                <a:gd name="T6" fmla="*/ 0 w 69"/>
                <a:gd name="T7" fmla="*/ 103 h 108"/>
                <a:gd name="T8" fmla="*/ 0 w 69"/>
                <a:gd name="T9" fmla="*/ 4 h 108"/>
                <a:gd name="T10" fmla="*/ 4 w 69"/>
                <a:gd name="T11" fmla="*/ 0 h 108"/>
                <a:gd name="T12" fmla="*/ 20 w 69"/>
                <a:gd name="T13" fmla="*/ 0 h 108"/>
                <a:gd name="T14" fmla="*/ 25 w 69"/>
                <a:gd name="T15" fmla="*/ 4 h 108"/>
                <a:gd name="T16" fmla="*/ 25 w 69"/>
                <a:gd name="T17" fmla="*/ 87 h 108"/>
                <a:gd name="T18" fmla="*/ 64 w 69"/>
                <a:gd name="T19" fmla="*/ 87 h 108"/>
                <a:gd name="T20" fmla="*/ 69 w 69"/>
                <a:gd name="T21" fmla="*/ 92 h 108"/>
                <a:gd name="T22" fmla="*/ 69 w 69"/>
                <a:gd name="T23" fmla="*/ 10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108">
                  <a:moveTo>
                    <a:pt x="69" y="103"/>
                  </a:moveTo>
                  <a:cubicBezTo>
                    <a:pt x="69" y="107"/>
                    <a:pt x="67" y="108"/>
                    <a:pt x="64" y="108"/>
                  </a:cubicBezTo>
                  <a:cubicBezTo>
                    <a:pt x="5" y="108"/>
                    <a:pt x="5" y="108"/>
                    <a:pt x="5" y="108"/>
                  </a:cubicBezTo>
                  <a:cubicBezTo>
                    <a:pt x="2" y="108"/>
                    <a:pt x="0" y="107"/>
                    <a:pt x="0" y="103"/>
                  </a:cubicBezTo>
                  <a:cubicBezTo>
                    <a:pt x="0" y="4"/>
                    <a:pt x="0" y="4"/>
                    <a:pt x="0" y="4"/>
                  </a:cubicBezTo>
                  <a:cubicBezTo>
                    <a:pt x="0" y="1"/>
                    <a:pt x="1" y="0"/>
                    <a:pt x="4" y="0"/>
                  </a:cubicBezTo>
                  <a:cubicBezTo>
                    <a:pt x="20" y="0"/>
                    <a:pt x="20" y="0"/>
                    <a:pt x="20" y="0"/>
                  </a:cubicBezTo>
                  <a:cubicBezTo>
                    <a:pt x="23" y="0"/>
                    <a:pt x="25" y="1"/>
                    <a:pt x="25" y="4"/>
                  </a:cubicBezTo>
                  <a:cubicBezTo>
                    <a:pt x="25" y="87"/>
                    <a:pt x="25" y="87"/>
                    <a:pt x="25" y="87"/>
                  </a:cubicBezTo>
                  <a:cubicBezTo>
                    <a:pt x="64" y="87"/>
                    <a:pt x="64" y="87"/>
                    <a:pt x="64" y="87"/>
                  </a:cubicBezTo>
                  <a:cubicBezTo>
                    <a:pt x="67" y="87"/>
                    <a:pt x="69" y="89"/>
                    <a:pt x="69" y="92"/>
                  </a:cubicBezTo>
                  <a:lnTo>
                    <a:pt x="69"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7" name="Freeform 12"/>
            <p:cNvSpPr>
              <a:spLocks noEditPoints="1"/>
            </p:cNvSpPr>
            <p:nvPr userDrawn="1"/>
          </p:nvSpPr>
          <p:spPr bwMode="auto">
            <a:xfrm>
              <a:off x="5189" y="925"/>
              <a:ext cx="175" cy="190"/>
            </a:xfrm>
            <a:custGeom>
              <a:avLst/>
              <a:gdLst>
                <a:gd name="T0" fmla="*/ 74 w 74"/>
                <a:gd name="T1" fmla="*/ 42 h 80"/>
                <a:gd name="T2" fmla="*/ 69 w 74"/>
                <a:gd name="T3" fmla="*/ 46 h 80"/>
                <a:gd name="T4" fmla="*/ 25 w 74"/>
                <a:gd name="T5" fmla="*/ 46 h 80"/>
                <a:gd name="T6" fmla="*/ 45 w 74"/>
                <a:gd name="T7" fmla="*/ 61 h 80"/>
                <a:gd name="T8" fmla="*/ 65 w 74"/>
                <a:gd name="T9" fmla="*/ 57 h 80"/>
                <a:gd name="T10" fmla="*/ 67 w 74"/>
                <a:gd name="T11" fmla="*/ 57 h 80"/>
                <a:gd name="T12" fmla="*/ 69 w 74"/>
                <a:gd name="T13" fmla="*/ 59 h 80"/>
                <a:gd name="T14" fmla="*/ 72 w 74"/>
                <a:gd name="T15" fmla="*/ 71 h 80"/>
                <a:gd name="T16" fmla="*/ 69 w 74"/>
                <a:gd name="T17" fmla="*/ 75 h 80"/>
                <a:gd name="T18" fmla="*/ 41 w 74"/>
                <a:gd name="T19" fmla="*/ 80 h 80"/>
                <a:gd name="T20" fmla="*/ 0 w 74"/>
                <a:gd name="T21" fmla="*/ 40 h 80"/>
                <a:gd name="T22" fmla="*/ 41 w 74"/>
                <a:gd name="T23" fmla="*/ 0 h 80"/>
                <a:gd name="T24" fmla="*/ 65 w 74"/>
                <a:gd name="T25" fmla="*/ 10 h 80"/>
                <a:gd name="T26" fmla="*/ 74 w 74"/>
                <a:gd name="T27" fmla="*/ 40 h 80"/>
                <a:gd name="T28" fmla="*/ 74 w 74"/>
                <a:gd name="T29" fmla="*/ 42 h 80"/>
                <a:gd name="T30" fmla="*/ 51 w 74"/>
                <a:gd name="T31" fmla="*/ 31 h 80"/>
                <a:gd name="T32" fmla="*/ 39 w 74"/>
                <a:gd name="T33" fmla="*/ 18 h 80"/>
                <a:gd name="T34" fmla="*/ 25 w 74"/>
                <a:gd name="T35" fmla="*/ 31 h 80"/>
                <a:gd name="T36" fmla="*/ 51 w 74"/>
                <a:gd name="T37" fmla="*/ 3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80">
                  <a:moveTo>
                    <a:pt x="74" y="42"/>
                  </a:moveTo>
                  <a:cubicBezTo>
                    <a:pt x="74" y="45"/>
                    <a:pt x="73" y="46"/>
                    <a:pt x="69" y="46"/>
                  </a:cubicBezTo>
                  <a:cubicBezTo>
                    <a:pt x="25" y="46"/>
                    <a:pt x="25" y="46"/>
                    <a:pt x="25" y="46"/>
                  </a:cubicBezTo>
                  <a:cubicBezTo>
                    <a:pt x="27" y="56"/>
                    <a:pt x="36" y="61"/>
                    <a:pt x="45" y="61"/>
                  </a:cubicBezTo>
                  <a:cubicBezTo>
                    <a:pt x="52" y="61"/>
                    <a:pt x="59" y="60"/>
                    <a:pt x="65" y="57"/>
                  </a:cubicBezTo>
                  <a:cubicBezTo>
                    <a:pt x="65" y="57"/>
                    <a:pt x="66" y="57"/>
                    <a:pt x="67" y="57"/>
                  </a:cubicBezTo>
                  <a:cubicBezTo>
                    <a:pt x="68" y="57"/>
                    <a:pt x="69" y="58"/>
                    <a:pt x="69" y="59"/>
                  </a:cubicBezTo>
                  <a:cubicBezTo>
                    <a:pt x="70" y="62"/>
                    <a:pt x="72" y="69"/>
                    <a:pt x="72" y="71"/>
                  </a:cubicBezTo>
                  <a:cubicBezTo>
                    <a:pt x="72" y="73"/>
                    <a:pt x="71" y="74"/>
                    <a:pt x="69" y="75"/>
                  </a:cubicBezTo>
                  <a:cubicBezTo>
                    <a:pt x="61" y="78"/>
                    <a:pt x="50" y="80"/>
                    <a:pt x="41" y="80"/>
                  </a:cubicBezTo>
                  <a:cubicBezTo>
                    <a:pt x="16" y="80"/>
                    <a:pt x="0" y="65"/>
                    <a:pt x="0" y="40"/>
                  </a:cubicBezTo>
                  <a:cubicBezTo>
                    <a:pt x="0" y="16"/>
                    <a:pt x="17" y="0"/>
                    <a:pt x="41" y="0"/>
                  </a:cubicBezTo>
                  <a:cubicBezTo>
                    <a:pt x="51" y="0"/>
                    <a:pt x="59" y="3"/>
                    <a:pt x="65" y="10"/>
                  </a:cubicBezTo>
                  <a:cubicBezTo>
                    <a:pt x="73" y="18"/>
                    <a:pt x="74" y="29"/>
                    <a:pt x="74" y="40"/>
                  </a:cubicBezTo>
                  <a:lnTo>
                    <a:pt x="74" y="42"/>
                  </a:lnTo>
                  <a:close/>
                  <a:moveTo>
                    <a:pt x="51" y="31"/>
                  </a:moveTo>
                  <a:cubicBezTo>
                    <a:pt x="51" y="25"/>
                    <a:pt x="48" y="18"/>
                    <a:pt x="39" y="18"/>
                  </a:cubicBezTo>
                  <a:cubicBezTo>
                    <a:pt x="32" y="18"/>
                    <a:pt x="26" y="24"/>
                    <a:pt x="25" y="31"/>
                  </a:cubicBezTo>
                  <a:lnTo>
                    <a:pt x="5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8" name="Freeform 13"/>
            <p:cNvSpPr>
              <a:spLocks noEditPoints="1"/>
            </p:cNvSpPr>
            <p:nvPr userDrawn="1"/>
          </p:nvSpPr>
          <p:spPr bwMode="auto">
            <a:xfrm>
              <a:off x="5382" y="925"/>
              <a:ext cx="194" cy="190"/>
            </a:xfrm>
            <a:custGeom>
              <a:avLst/>
              <a:gdLst>
                <a:gd name="T0" fmla="*/ 82 w 82"/>
                <a:gd name="T1" fmla="*/ 74 h 80"/>
                <a:gd name="T2" fmla="*/ 79 w 82"/>
                <a:gd name="T3" fmla="*/ 78 h 80"/>
                <a:gd name="T4" fmla="*/ 70 w 82"/>
                <a:gd name="T5" fmla="*/ 78 h 80"/>
                <a:gd name="T6" fmla="*/ 55 w 82"/>
                <a:gd name="T7" fmla="*/ 71 h 80"/>
                <a:gd name="T8" fmla="*/ 55 w 82"/>
                <a:gd name="T9" fmla="*/ 71 h 80"/>
                <a:gd name="T10" fmla="*/ 33 w 82"/>
                <a:gd name="T11" fmla="*/ 80 h 80"/>
                <a:gd name="T12" fmla="*/ 0 w 82"/>
                <a:gd name="T13" fmla="*/ 41 h 80"/>
                <a:gd name="T14" fmla="*/ 35 w 82"/>
                <a:gd name="T15" fmla="*/ 0 h 80"/>
                <a:gd name="T16" fmla="*/ 54 w 82"/>
                <a:gd name="T17" fmla="*/ 9 h 80"/>
                <a:gd name="T18" fmla="*/ 54 w 82"/>
                <a:gd name="T19" fmla="*/ 5 h 80"/>
                <a:gd name="T20" fmla="*/ 58 w 82"/>
                <a:gd name="T21" fmla="*/ 2 h 80"/>
                <a:gd name="T22" fmla="*/ 72 w 82"/>
                <a:gd name="T23" fmla="*/ 2 h 80"/>
                <a:gd name="T24" fmla="*/ 76 w 82"/>
                <a:gd name="T25" fmla="*/ 6 h 80"/>
                <a:gd name="T26" fmla="*/ 76 w 82"/>
                <a:gd name="T27" fmla="*/ 60 h 80"/>
                <a:gd name="T28" fmla="*/ 78 w 82"/>
                <a:gd name="T29" fmla="*/ 62 h 80"/>
                <a:gd name="T30" fmla="*/ 79 w 82"/>
                <a:gd name="T31" fmla="*/ 62 h 80"/>
                <a:gd name="T32" fmla="*/ 82 w 82"/>
                <a:gd name="T33" fmla="*/ 65 h 80"/>
                <a:gd name="T34" fmla="*/ 82 w 82"/>
                <a:gd name="T35" fmla="*/ 74 h 80"/>
                <a:gd name="T36" fmla="*/ 52 w 82"/>
                <a:gd name="T37" fmla="*/ 24 h 80"/>
                <a:gd name="T38" fmla="*/ 40 w 82"/>
                <a:gd name="T39" fmla="*/ 19 h 80"/>
                <a:gd name="T40" fmla="*/ 25 w 82"/>
                <a:gd name="T41" fmla="*/ 40 h 80"/>
                <a:gd name="T42" fmla="*/ 39 w 82"/>
                <a:gd name="T43" fmla="*/ 61 h 80"/>
                <a:gd name="T44" fmla="*/ 52 w 82"/>
                <a:gd name="T45" fmla="*/ 55 h 80"/>
                <a:gd name="T46" fmla="*/ 52 w 82"/>
                <a:gd name="T47"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0">
                  <a:moveTo>
                    <a:pt x="82" y="74"/>
                  </a:moveTo>
                  <a:cubicBezTo>
                    <a:pt x="82" y="77"/>
                    <a:pt x="81" y="78"/>
                    <a:pt x="79" y="78"/>
                  </a:cubicBezTo>
                  <a:cubicBezTo>
                    <a:pt x="70" y="78"/>
                    <a:pt x="70" y="78"/>
                    <a:pt x="70" y="78"/>
                  </a:cubicBezTo>
                  <a:cubicBezTo>
                    <a:pt x="61" y="78"/>
                    <a:pt x="57" y="75"/>
                    <a:pt x="55" y="71"/>
                  </a:cubicBezTo>
                  <a:cubicBezTo>
                    <a:pt x="55" y="71"/>
                    <a:pt x="55" y="71"/>
                    <a:pt x="55" y="71"/>
                  </a:cubicBezTo>
                  <a:cubicBezTo>
                    <a:pt x="51" y="76"/>
                    <a:pt x="41" y="80"/>
                    <a:pt x="33" y="80"/>
                  </a:cubicBezTo>
                  <a:cubicBezTo>
                    <a:pt x="11" y="80"/>
                    <a:pt x="0" y="62"/>
                    <a:pt x="0" y="41"/>
                  </a:cubicBezTo>
                  <a:cubicBezTo>
                    <a:pt x="0" y="14"/>
                    <a:pt x="18" y="0"/>
                    <a:pt x="35" y="0"/>
                  </a:cubicBezTo>
                  <a:cubicBezTo>
                    <a:pt x="43" y="0"/>
                    <a:pt x="50" y="4"/>
                    <a:pt x="54" y="9"/>
                  </a:cubicBezTo>
                  <a:cubicBezTo>
                    <a:pt x="54" y="5"/>
                    <a:pt x="54" y="5"/>
                    <a:pt x="54" y="5"/>
                  </a:cubicBezTo>
                  <a:cubicBezTo>
                    <a:pt x="54" y="3"/>
                    <a:pt x="56" y="2"/>
                    <a:pt x="58" y="2"/>
                  </a:cubicBezTo>
                  <a:cubicBezTo>
                    <a:pt x="72" y="2"/>
                    <a:pt x="72" y="2"/>
                    <a:pt x="72" y="2"/>
                  </a:cubicBezTo>
                  <a:cubicBezTo>
                    <a:pt x="74" y="2"/>
                    <a:pt x="76" y="3"/>
                    <a:pt x="76" y="6"/>
                  </a:cubicBezTo>
                  <a:cubicBezTo>
                    <a:pt x="76" y="60"/>
                    <a:pt x="76" y="60"/>
                    <a:pt x="76" y="60"/>
                  </a:cubicBezTo>
                  <a:cubicBezTo>
                    <a:pt x="76" y="61"/>
                    <a:pt x="76" y="62"/>
                    <a:pt x="78" y="62"/>
                  </a:cubicBezTo>
                  <a:cubicBezTo>
                    <a:pt x="79" y="62"/>
                    <a:pt x="79" y="62"/>
                    <a:pt x="79" y="62"/>
                  </a:cubicBezTo>
                  <a:cubicBezTo>
                    <a:pt x="81" y="62"/>
                    <a:pt x="82" y="63"/>
                    <a:pt x="82" y="65"/>
                  </a:cubicBezTo>
                  <a:lnTo>
                    <a:pt x="82" y="74"/>
                  </a:lnTo>
                  <a:close/>
                  <a:moveTo>
                    <a:pt x="52" y="24"/>
                  </a:moveTo>
                  <a:cubicBezTo>
                    <a:pt x="49" y="22"/>
                    <a:pt x="44" y="19"/>
                    <a:pt x="40" y="19"/>
                  </a:cubicBezTo>
                  <a:cubicBezTo>
                    <a:pt x="32" y="19"/>
                    <a:pt x="25" y="25"/>
                    <a:pt x="25" y="40"/>
                  </a:cubicBezTo>
                  <a:cubicBezTo>
                    <a:pt x="25" y="50"/>
                    <a:pt x="27" y="61"/>
                    <a:pt x="39" y="61"/>
                  </a:cubicBezTo>
                  <a:cubicBezTo>
                    <a:pt x="45" y="61"/>
                    <a:pt x="50" y="57"/>
                    <a:pt x="52" y="55"/>
                  </a:cubicBezTo>
                  <a:lnTo>
                    <a:pt x="5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9" name="Freeform 14"/>
            <p:cNvSpPr>
              <a:spLocks/>
            </p:cNvSpPr>
            <p:nvPr userDrawn="1"/>
          </p:nvSpPr>
          <p:spPr bwMode="auto">
            <a:xfrm>
              <a:off x="5607" y="925"/>
              <a:ext cx="114" cy="185"/>
            </a:xfrm>
            <a:custGeom>
              <a:avLst/>
              <a:gdLst>
                <a:gd name="T0" fmla="*/ 23 w 48"/>
                <a:gd name="T1" fmla="*/ 27 h 78"/>
                <a:gd name="T2" fmla="*/ 23 w 48"/>
                <a:gd name="T3" fmla="*/ 74 h 78"/>
                <a:gd name="T4" fmla="*/ 19 w 48"/>
                <a:gd name="T5" fmla="*/ 78 h 78"/>
                <a:gd name="T6" fmla="*/ 4 w 48"/>
                <a:gd name="T7" fmla="*/ 78 h 78"/>
                <a:gd name="T8" fmla="*/ 0 w 48"/>
                <a:gd name="T9" fmla="*/ 74 h 78"/>
                <a:gd name="T10" fmla="*/ 0 w 48"/>
                <a:gd name="T11" fmla="*/ 7 h 78"/>
                <a:gd name="T12" fmla="*/ 4 w 48"/>
                <a:gd name="T13" fmla="*/ 2 h 78"/>
                <a:gd name="T14" fmla="*/ 17 w 48"/>
                <a:gd name="T15" fmla="*/ 2 h 78"/>
                <a:gd name="T16" fmla="*/ 22 w 48"/>
                <a:gd name="T17" fmla="*/ 5 h 78"/>
                <a:gd name="T18" fmla="*/ 22 w 48"/>
                <a:gd name="T19" fmla="*/ 10 h 78"/>
                <a:gd name="T20" fmla="*/ 41 w 48"/>
                <a:gd name="T21" fmla="*/ 0 h 78"/>
                <a:gd name="T22" fmla="*/ 46 w 48"/>
                <a:gd name="T23" fmla="*/ 0 h 78"/>
                <a:gd name="T24" fmla="*/ 47 w 48"/>
                <a:gd name="T25" fmla="*/ 4 h 78"/>
                <a:gd name="T26" fmla="*/ 45 w 48"/>
                <a:gd name="T27" fmla="*/ 19 h 78"/>
                <a:gd name="T28" fmla="*/ 43 w 48"/>
                <a:gd name="T29" fmla="*/ 21 h 78"/>
                <a:gd name="T30" fmla="*/ 38 w 48"/>
                <a:gd name="T31" fmla="*/ 21 h 78"/>
                <a:gd name="T32" fmla="*/ 23 w 48"/>
                <a:gd name="T33" fmla="*/ 2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78">
                  <a:moveTo>
                    <a:pt x="23" y="27"/>
                  </a:moveTo>
                  <a:cubicBezTo>
                    <a:pt x="23" y="74"/>
                    <a:pt x="23" y="74"/>
                    <a:pt x="23" y="74"/>
                  </a:cubicBezTo>
                  <a:cubicBezTo>
                    <a:pt x="23" y="76"/>
                    <a:pt x="22" y="78"/>
                    <a:pt x="19" y="78"/>
                  </a:cubicBezTo>
                  <a:cubicBezTo>
                    <a:pt x="4" y="78"/>
                    <a:pt x="4" y="78"/>
                    <a:pt x="4" y="78"/>
                  </a:cubicBezTo>
                  <a:cubicBezTo>
                    <a:pt x="1" y="78"/>
                    <a:pt x="0" y="77"/>
                    <a:pt x="0" y="74"/>
                  </a:cubicBezTo>
                  <a:cubicBezTo>
                    <a:pt x="0" y="7"/>
                    <a:pt x="0" y="7"/>
                    <a:pt x="0" y="7"/>
                  </a:cubicBezTo>
                  <a:cubicBezTo>
                    <a:pt x="0" y="3"/>
                    <a:pt x="2" y="2"/>
                    <a:pt x="4" y="2"/>
                  </a:cubicBezTo>
                  <a:cubicBezTo>
                    <a:pt x="17" y="2"/>
                    <a:pt x="17" y="2"/>
                    <a:pt x="17" y="2"/>
                  </a:cubicBezTo>
                  <a:cubicBezTo>
                    <a:pt x="20" y="2"/>
                    <a:pt x="21" y="3"/>
                    <a:pt x="22" y="5"/>
                  </a:cubicBezTo>
                  <a:cubicBezTo>
                    <a:pt x="22" y="10"/>
                    <a:pt x="22" y="10"/>
                    <a:pt x="22" y="10"/>
                  </a:cubicBezTo>
                  <a:cubicBezTo>
                    <a:pt x="27" y="3"/>
                    <a:pt x="32" y="0"/>
                    <a:pt x="41" y="0"/>
                  </a:cubicBezTo>
                  <a:cubicBezTo>
                    <a:pt x="43" y="0"/>
                    <a:pt x="44" y="0"/>
                    <a:pt x="46" y="0"/>
                  </a:cubicBezTo>
                  <a:cubicBezTo>
                    <a:pt x="48" y="1"/>
                    <a:pt x="48" y="3"/>
                    <a:pt x="47" y="4"/>
                  </a:cubicBezTo>
                  <a:cubicBezTo>
                    <a:pt x="45" y="19"/>
                    <a:pt x="45" y="19"/>
                    <a:pt x="45" y="19"/>
                  </a:cubicBezTo>
                  <a:cubicBezTo>
                    <a:pt x="45" y="21"/>
                    <a:pt x="44" y="21"/>
                    <a:pt x="43" y="21"/>
                  </a:cubicBezTo>
                  <a:cubicBezTo>
                    <a:pt x="41" y="21"/>
                    <a:pt x="40" y="21"/>
                    <a:pt x="38" y="21"/>
                  </a:cubicBezTo>
                  <a:cubicBezTo>
                    <a:pt x="32" y="21"/>
                    <a:pt x="27" y="23"/>
                    <a:pt x="2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0" name="Freeform 15"/>
            <p:cNvSpPr>
              <a:spLocks/>
            </p:cNvSpPr>
            <p:nvPr userDrawn="1"/>
          </p:nvSpPr>
          <p:spPr bwMode="auto">
            <a:xfrm>
              <a:off x="5744" y="925"/>
              <a:ext cx="168" cy="185"/>
            </a:xfrm>
            <a:custGeom>
              <a:avLst/>
              <a:gdLst>
                <a:gd name="T0" fmla="*/ 71 w 71"/>
                <a:gd name="T1" fmla="*/ 73 h 78"/>
                <a:gd name="T2" fmla="*/ 67 w 71"/>
                <a:gd name="T3" fmla="*/ 78 h 78"/>
                <a:gd name="T4" fmla="*/ 52 w 71"/>
                <a:gd name="T5" fmla="*/ 78 h 78"/>
                <a:gd name="T6" fmla="*/ 48 w 71"/>
                <a:gd name="T7" fmla="*/ 73 h 78"/>
                <a:gd name="T8" fmla="*/ 48 w 71"/>
                <a:gd name="T9" fmla="*/ 32 h 78"/>
                <a:gd name="T10" fmla="*/ 39 w 71"/>
                <a:gd name="T11" fmla="*/ 21 h 78"/>
                <a:gd name="T12" fmla="*/ 23 w 71"/>
                <a:gd name="T13" fmla="*/ 27 h 78"/>
                <a:gd name="T14" fmla="*/ 23 w 71"/>
                <a:gd name="T15" fmla="*/ 73 h 78"/>
                <a:gd name="T16" fmla="*/ 19 w 71"/>
                <a:gd name="T17" fmla="*/ 78 h 78"/>
                <a:gd name="T18" fmla="*/ 4 w 71"/>
                <a:gd name="T19" fmla="*/ 78 h 78"/>
                <a:gd name="T20" fmla="*/ 0 w 71"/>
                <a:gd name="T21" fmla="*/ 74 h 78"/>
                <a:gd name="T22" fmla="*/ 0 w 71"/>
                <a:gd name="T23" fmla="*/ 7 h 78"/>
                <a:gd name="T24" fmla="*/ 4 w 71"/>
                <a:gd name="T25" fmla="*/ 2 h 78"/>
                <a:gd name="T26" fmla="*/ 17 w 71"/>
                <a:gd name="T27" fmla="*/ 2 h 78"/>
                <a:gd name="T28" fmla="*/ 21 w 71"/>
                <a:gd name="T29" fmla="*/ 5 h 78"/>
                <a:gd name="T30" fmla="*/ 22 w 71"/>
                <a:gd name="T31" fmla="*/ 9 h 78"/>
                <a:gd name="T32" fmla="*/ 46 w 71"/>
                <a:gd name="T33" fmla="*/ 0 h 78"/>
                <a:gd name="T34" fmla="*/ 71 w 71"/>
                <a:gd name="T35" fmla="*/ 28 h 78"/>
                <a:gd name="T36" fmla="*/ 71 w 71"/>
                <a:gd name="T37" fmla="*/ 7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78">
                  <a:moveTo>
                    <a:pt x="71" y="73"/>
                  </a:moveTo>
                  <a:cubicBezTo>
                    <a:pt x="71" y="76"/>
                    <a:pt x="70" y="78"/>
                    <a:pt x="67" y="78"/>
                  </a:cubicBezTo>
                  <a:cubicBezTo>
                    <a:pt x="52" y="78"/>
                    <a:pt x="52" y="78"/>
                    <a:pt x="52" y="78"/>
                  </a:cubicBezTo>
                  <a:cubicBezTo>
                    <a:pt x="49" y="78"/>
                    <a:pt x="48" y="76"/>
                    <a:pt x="48" y="73"/>
                  </a:cubicBezTo>
                  <a:cubicBezTo>
                    <a:pt x="48" y="32"/>
                    <a:pt x="48" y="32"/>
                    <a:pt x="48" y="32"/>
                  </a:cubicBezTo>
                  <a:cubicBezTo>
                    <a:pt x="48" y="25"/>
                    <a:pt x="46" y="21"/>
                    <a:pt x="39" y="21"/>
                  </a:cubicBezTo>
                  <a:cubicBezTo>
                    <a:pt x="34" y="21"/>
                    <a:pt x="27" y="23"/>
                    <a:pt x="23" y="27"/>
                  </a:cubicBezTo>
                  <a:cubicBezTo>
                    <a:pt x="23" y="73"/>
                    <a:pt x="23" y="73"/>
                    <a:pt x="23" y="73"/>
                  </a:cubicBezTo>
                  <a:cubicBezTo>
                    <a:pt x="23" y="76"/>
                    <a:pt x="22" y="78"/>
                    <a:pt x="19" y="78"/>
                  </a:cubicBezTo>
                  <a:cubicBezTo>
                    <a:pt x="4" y="78"/>
                    <a:pt x="4" y="78"/>
                    <a:pt x="4" y="78"/>
                  </a:cubicBezTo>
                  <a:cubicBezTo>
                    <a:pt x="1" y="78"/>
                    <a:pt x="0" y="77"/>
                    <a:pt x="0" y="74"/>
                  </a:cubicBezTo>
                  <a:cubicBezTo>
                    <a:pt x="0" y="7"/>
                    <a:pt x="0" y="7"/>
                    <a:pt x="0" y="7"/>
                  </a:cubicBezTo>
                  <a:cubicBezTo>
                    <a:pt x="0" y="4"/>
                    <a:pt x="1" y="2"/>
                    <a:pt x="4" y="2"/>
                  </a:cubicBezTo>
                  <a:cubicBezTo>
                    <a:pt x="17" y="2"/>
                    <a:pt x="17" y="2"/>
                    <a:pt x="17" y="2"/>
                  </a:cubicBezTo>
                  <a:cubicBezTo>
                    <a:pt x="19" y="2"/>
                    <a:pt x="21" y="3"/>
                    <a:pt x="21" y="5"/>
                  </a:cubicBezTo>
                  <a:cubicBezTo>
                    <a:pt x="22" y="9"/>
                    <a:pt x="22" y="9"/>
                    <a:pt x="22" y="9"/>
                  </a:cubicBezTo>
                  <a:cubicBezTo>
                    <a:pt x="29" y="3"/>
                    <a:pt x="37" y="0"/>
                    <a:pt x="46" y="0"/>
                  </a:cubicBezTo>
                  <a:cubicBezTo>
                    <a:pt x="64" y="0"/>
                    <a:pt x="71" y="11"/>
                    <a:pt x="71" y="28"/>
                  </a:cubicBezTo>
                  <a:lnTo>
                    <a:pt x="71"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1" name="Freeform 16"/>
            <p:cNvSpPr>
              <a:spLocks noEditPoints="1"/>
            </p:cNvSpPr>
            <p:nvPr userDrawn="1"/>
          </p:nvSpPr>
          <p:spPr bwMode="auto">
            <a:xfrm>
              <a:off x="5952" y="852"/>
              <a:ext cx="59" cy="258"/>
            </a:xfrm>
            <a:custGeom>
              <a:avLst/>
              <a:gdLst>
                <a:gd name="T0" fmla="*/ 13 w 25"/>
                <a:gd name="T1" fmla="*/ 24 h 109"/>
                <a:gd name="T2" fmla="*/ 0 w 25"/>
                <a:gd name="T3" fmla="*/ 12 h 109"/>
                <a:gd name="T4" fmla="*/ 13 w 25"/>
                <a:gd name="T5" fmla="*/ 0 h 109"/>
                <a:gd name="T6" fmla="*/ 25 w 25"/>
                <a:gd name="T7" fmla="*/ 12 h 109"/>
                <a:gd name="T8" fmla="*/ 13 w 25"/>
                <a:gd name="T9" fmla="*/ 24 h 109"/>
                <a:gd name="T10" fmla="*/ 25 w 25"/>
                <a:gd name="T11" fmla="*/ 104 h 109"/>
                <a:gd name="T12" fmla="*/ 20 w 25"/>
                <a:gd name="T13" fmla="*/ 109 h 109"/>
                <a:gd name="T14" fmla="*/ 6 w 25"/>
                <a:gd name="T15" fmla="*/ 109 h 109"/>
                <a:gd name="T16" fmla="*/ 1 w 25"/>
                <a:gd name="T17" fmla="*/ 104 h 109"/>
                <a:gd name="T18" fmla="*/ 1 w 25"/>
                <a:gd name="T19" fmla="*/ 37 h 109"/>
                <a:gd name="T20" fmla="*/ 6 w 25"/>
                <a:gd name="T21" fmla="*/ 33 h 109"/>
                <a:gd name="T22" fmla="*/ 20 w 25"/>
                <a:gd name="T23" fmla="*/ 33 h 109"/>
                <a:gd name="T24" fmla="*/ 25 w 25"/>
                <a:gd name="T25" fmla="*/ 37 h 109"/>
                <a:gd name="T26" fmla="*/ 25 w 25"/>
                <a:gd name="T27" fmla="*/ 10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09">
                  <a:moveTo>
                    <a:pt x="13" y="24"/>
                  </a:moveTo>
                  <a:cubicBezTo>
                    <a:pt x="7" y="24"/>
                    <a:pt x="0" y="20"/>
                    <a:pt x="0" y="12"/>
                  </a:cubicBezTo>
                  <a:cubicBezTo>
                    <a:pt x="0" y="5"/>
                    <a:pt x="6" y="0"/>
                    <a:pt x="13" y="0"/>
                  </a:cubicBezTo>
                  <a:cubicBezTo>
                    <a:pt x="19" y="0"/>
                    <a:pt x="25" y="5"/>
                    <a:pt x="25" y="12"/>
                  </a:cubicBezTo>
                  <a:cubicBezTo>
                    <a:pt x="25" y="20"/>
                    <a:pt x="19" y="24"/>
                    <a:pt x="13" y="24"/>
                  </a:cubicBezTo>
                  <a:moveTo>
                    <a:pt x="25" y="104"/>
                  </a:moveTo>
                  <a:cubicBezTo>
                    <a:pt x="25" y="108"/>
                    <a:pt x="23" y="109"/>
                    <a:pt x="20" y="109"/>
                  </a:cubicBezTo>
                  <a:cubicBezTo>
                    <a:pt x="6" y="109"/>
                    <a:pt x="6" y="109"/>
                    <a:pt x="6" y="109"/>
                  </a:cubicBezTo>
                  <a:cubicBezTo>
                    <a:pt x="3" y="109"/>
                    <a:pt x="1" y="108"/>
                    <a:pt x="1" y="104"/>
                  </a:cubicBezTo>
                  <a:cubicBezTo>
                    <a:pt x="1" y="37"/>
                    <a:pt x="1" y="37"/>
                    <a:pt x="1" y="37"/>
                  </a:cubicBezTo>
                  <a:cubicBezTo>
                    <a:pt x="1" y="34"/>
                    <a:pt x="3" y="33"/>
                    <a:pt x="6" y="33"/>
                  </a:cubicBezTo>
                  <a:cubicBezTo>
                    <a:pt x="20" y="33"/>
                    <a:pt x="20" y="33"/>
                    <a:pt x="20" y="33"/>
                  </a:cubicBezTo>
                  <a:cubicBezTo>
                    <a:pt x="23" y="33"/>
                    <a:pt x="25" y="34"/>
                    <a:pt x="25" y="37"/>
                  </a:cubicBezTo>
                  <a:lnTo>
                    <a:pt x="25"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2" name="Freeform 17"/>
            <p:cNvSpPr>
              <a:spLocks/>
            </p:cNvSpPr>
            <p:nvPr userDrawn="1"/>
          </p:nvSpPr>
          <p:spPr bwMode="auto">
            <a:xfrm>
              <a:off x="6056" y="925"/>
              <a:ext cx="171" cy="185"/>
            </a:xfrm>
            <a:custGeom>
              <a:avLst/>
              <a:gdLst>
                <a:gd name="T0" fmla="*/ 72 w 72"/>
                <a:gd name="T1" fmla="*/ 73 h 78"/>
                <a:gd name="T2" fmla="*/ 67 w 72"/>
                <a:gd name="T3" fmla="*/ 78 h 78"/>
                <a:gd name="T4" fmla="*/ 53 w 72"/>
                <a:gd name="T5" fmla="*/ 78 h 78"/>
                <a:gd name="T6" fmla="*/ 48 w 72"/>
                <a:gd name="T7" fmla="*/ 73 h 78"/>
                <a:gd name="T8" fmla="*/ 48 w 72"/>
                <a:gd name="T9" fmla="*/ 32 h 78"/>
                <a:gd name="T10" fmla="*/ 39 w 72"/>
                <a:gd name="T11" fmla="*/ 21 h 78"/>
                <a:gd name="T12" fmla="*/ 23 w 72"/>
                <a:gd name="T13" fmla="*/ 27 h 78"/>
                <a:gd name="T14" fmla="*/ 23 w 72"/>
                <a:gd name="T15" fmla="*/ 73 h 78"/>
                <a:gd name="T16" fmla="*/ 19 w 72"/>
                <a:gd name="T17" fmla="*/ 78 h 78"/>
                <a:gd name="T18" fmla="*/ 4 w 72"/>
                <a:gd name="T19" fmla="*/ 78 h 78"/>
                <a:gd name="T20" fmla="*/ 0 w 72"/>
                <a:gd name="T21" fmla="*/ 74 h 78"/>
                <a:gd name="T22" fmla="*/ 0 w 72"/>
                <a:gd name="T23" fmla="*/ 7 h 78"/>
                <a:gd name="T24" fmla="*/ 5 w 72"/>
                <a:gd name="T25" fmla="*/ 2 h 78"/>
                <a:gd name="T26" fmla="*/ 17 w 72"/>
                <a:gd name="T27" fmla="*/ 2 h 78"/>
                <a:gd name="T28" fmla="*/ 22 w 72"/>
                <a:gd name="T29" fmla="*/ 5 h 78"/>
                <a:gd name="T30" fmla="*/ 22 w 72"/>
                <a:gd name="T31" fmla="*/ 9 h 78"/>
                <a:gd name="T32" fmla="*/ 47 w 72"/>
                <a:gd name="T33" fmla="*/ 0 h 78"/>
                <a:gd name="T34" fmla="*/ 72 w 72"/>
                <a:gd name="T35" fmla="*/ 28 h 78"/>
                <a:gd name="T36" fmla="*/ 72 w 72"/>
                <a:gd name="T37" fmla="*/ 7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8">
                  <a:moveTo>
                    <a:pt x="72" y="73"/>
                  </a:moveTo>
                  <a:cubicBezTo>
                    <a:pt x="72" y="76"/>
                    <a:pt x="70" y="78"/>
                    <a:pt x="67" y="78"/>
                  </a:cubicBezTo>
                  <a:cubicBezTo>
                    <a:pt x="53" y="78"/>
                    <a:pt x="53" y="78"/>
                    <a:pt x="53" y="78"/>
                  </a:cubicBezTo>
                  <a:cubicBezTo>
                    <a:pt x="49" y="78"/>
                    <a:pt x="48" y="76"/>
                    <a:pt x="48" y="73"/>
                  </a:cubicBezTo>
                  <a:cubicBezTo>
                    <a:pt x="48" y="32"/>
                    <a:pt x="48" y="32"/>
                    <a:pt x="48" y="32"/>
                  </a:cubicBezTo>
                  <a:cubicBezTo>
                    <a:pt x="48" y="25"/>
                    <a:pt x="46" y="21"/>
                    <a:pt x="39" y="21"/>
                  </a:cubicBezTo>
                  <a:cubicBezTo>
                    <a:pt x="34" y="21"/>
                    <a:pt x="28" y="23"/>
                    <a:pt x="23" y="27"/>
                  </a:cubicBezTo>
                  <a:cubicBezTo>
                    <a:pt x="23" y="73"/>
                    <a:pt x="23" y="73"/>
                    <a:pt x="23" y="73"/>
                  </a:cubicBezTo>
                  <a:cubicBezTo>
                    <a:pt x="23" y="76"/>
                    <a:pt x="22" y="78"/>
                    <a:pt x="19" y="78"/>
                  </a:cubicBezTo>
                  <a:cubicBezTo>
                    <a:pt x="4" y="78"/>
                    <a:pt x="4" y="78"/>
                    <a:pt x="4" y="78"/>
                  </a:cubicBezTo>
                  <a:cubicBezTo>
                    <a:pt x="2" y="78"/>
                    <a:pt x="0" y="77"/>
                    <a:pt x="0" y="74"/>
                  </a:cubicBezTo>
                  <a:cubicBezTo>
                    <a:pt x="0" y="7"/>
                    <a:pt x="0" y="7"/>
                    <a:pt x="0" y="7"/>
                  </a:cubicBezTo>
                  <a:cubicBezTo>
                    <a:pt x="0" y="4"/>
                    <a:pt x="1" y="2"/>
                    <a:pt x="5" y="2"/>
                  </a:cubicBezTo>
                  <a:cubicBezTo>
                    <a:pt x="17" y="2"/>
                    <a:pt x="17" y="2"/>
                    <a:pt x="17" y="2"/>
                  </a:cubicBezTo>
                  <a:cubicBezTo>
                    <a:pt x="20" y="2"/>
                    <a:pt x="21" y="3"/>
                    <a:pt x="22" y="5"/>
                  </a:cubicBezTo>
                  <a:cubicBezTo>
                    <a:pt x="22" y="9"/>
                    <a:pt x="22" y="9"/>
                    <a:pt x="22" y="9"/>
                  </a:cubicBezTo>
                  <a:cubicBezTo>
                    <a:pt x="29" y="3"/>
                    <a:pt x="38" y="0"/>
                    <a:pt x="47" y="0"/>
                  </a:cubicBezTo>
                  <a:cubicBezTo>
                    <a:pt x="64" y="0"/>
                    <a:pt x="72" y="11"/>
                    <a:pt x="72" y="28"/>
                  </a:cubicBezTo>
                  <a:lnTo>
                    <a:pt x="72"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3" name="Freeform 18"/>
            <p:cNvSpPr>
              <a:spLocks noEditPoints="1"/>
            </p:cNvSpPr>
            <p:nvPr userDrawn="1"/>
          </p:nvSpPr>
          <p:spPr bwMode="auto">
            <a:xfrm>
              <a:off x="6255" y="925"/>
              <a:ext cx="177" cy="265"/>
            </a:xfrm>
            <a:custGeom>
              <a:avLst/>
              <a:gdLst>
                <a:gd name="T0" fmla="*/ 75 w 75"/>
                <a:gd name="T1" fmla="*/ 72 h 112"/>
                <a:gd name="T2" fmla="*/ 37 w 75"/>
                <a:gd name="T3" fmla="*/ 112 h 112"/>
                <a:gd name="T4" fmla="*/ 13 w 75"/>
                <a:gd name="T5" fmla="*/ 107 h 112"/>
                <a:gd name="T6" fmla="*/ 10 w 75"/>
                <a:gd name="T7" fmla="*/ 101 h 112"/>
                <a:gd name="T8" fmla="*/ 13 w 75"/>
                <a:gd name="T9" fmla="*/ 93 h 112"/>
                <a:gd name="T10" fmla="*/ 18 w 75"/>
                <a:gd name="T11" fmla="*/ 90 h 112"/>
                <a:gd name="T12" fmla="*/ 36 w 75"/>
                <a:gd name="T13" fmla="*/ 94 h 112"/>
                <a:gd name="T14" fmla="*/ 52 w 75"/>
                <a:gd name="T15" fmla="*/ 77 h 112"/>
                <a:gd name="T16" fmla="*/ 52 w 75"/>
                <a:gd name="T17" fmla="*/ 71 h 112"/>
                <a:gd name="T18" fmla="*/ 33 w 75"/>
                <a:gd name="T19" fmla="*/ 78 h 112"/>
                <a:gd name="T20" fmla="*/ 10 w 75"/>
                <a:gd name="T21" fmla="*/ 70 h 112"/>
                <a:gd name="T22" fmla="*/ 0 w 75"/>
                <a:gd name="T23" fmla="*/ 41 h 112"/>
                <a:gd name="T24" fmla="*/ 35 w 75"/>
                <a:gd name="T25" fmla="*/ 0 h 112"/>
                <a:gd name="T26" fmla="*/ 46 w 75"/>
                <a:gd name="T27" fmla="*/ 3 h 112"/>
                <a:gd name="T28" fmla="*/ 53 w 75"/>
                <a:gd name="T29" fmla="*/ 9 h 112"/>
                <a:gd name="T30" fmla="*/ 53 w 75"/>
                <a:gd name="T31" fmla="*/ 5 h 112"/>
                <a:gd name="T32" fmla="*/ 58 w 75"/>
                <a:gd name="T33" fmla="*/ 2 h 112"/>
                <a:gd name="T34" fmla="*/ 71 w 75"/>
                <a:gd name="T35" fmla="*/ 2 h 112"/>
                <a:gd name="T36" fmla="*/ 75 w 75"/>
                <a:gd name="T37" fmla="*/ 6 h 112"/>
                <a:gd name="T38" fmla="*/ 75 w 75"/>
                <a:gd name="T39" fmla="*/ 72 h 112"/>
                <a:gd name="T40" fmla="*/ 52 w 75"/>
                <a:gd name="T41" fmla="*/ 24 h 112"/>
                <a:gd name="T42" fmla="*/ 40 w 75"/>
                <a:gd name="T43" fmla="*/ 19 h 112"/>
                <a:gd name="T44" fmla="*/ 30 w 75"/>
                <a:gd name="T45" fmla="*/ 23 h 112"/>
                <a:gd name="T46" fmla="*/ 24 w 75"/>
                <a:gd name="T47" fmla="*/ 40 h 112"/>
                <a:gd name="T48" fmla="*/ 30 w 75"/>
                <a:gd name="T49" fmla="*/ 56 h 112"/>
                <a:gd name="T50" fmla="*/ 39 w 75"/>
                <a:gd name="T51" fmla="*/ 59 h 112"/>
                <a:gd name="T52" fmla="*/ 52 w 75"/>
                <a:gd name="T53" fmla="*/ 54 h 112"/>
                <a:gd name="T54" fmla="*/ 52 w 75"/>
                <a:gd name="T55" fmla="*/ 2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 h="112">
                  <a:moveTo>
                    <a:pt x="75" y="72"/>
                  </a:moveTo>
                  <a:cubicBezTo>
                    <a:pt x="75" y="98"/>
                    <a:pt x="64" y="112"/>
                    <a:pt x="37" y="112"/>
                  </a:cubicBezTo>
                  <a:cubicBezTo>
                    <a:pt x="29" y="112"/>
                    <a:pt x="21" y="111"/>
                    <a:pt x="13" y="107"/>
                  </a:cubicBezTo>
                  <a:cubicBezTo>
                    <a:pt x="9" y="106"/>
                    <a:pt x="10" y="104"/>
                    <a:pt x="10" y="101"/>
                  </a:cubicBezTo>
                  <a:cubicBezTo>
                    <a:pt x="13" y="93"/>
                    <a:pt x="13" y="93"/>
                    <a:pt x="13" y="93"/>
                  </a:cubicBezTo>
                  <a:cubicBezTo>
                    <a:pt x="14" y="89"/>
                    <a:pt x="16" y="89"/>
                    <a:pt x="18" y="90"/>
                  </a:cubicBezTo>
                  <a:cubicBezTo>
                    <a:pt x="24" y="92"/>
                    <a:pt x="30" y="94"/>
                    <a:pt x="36" y="94"/>
                  </a:cubicBezTo>
                  <a:cubicBezTo>
                    <a:pt x="50" y="94"/>
                    <a:pt x="52" y="86"/>
                    <a:pt x="52" y="77"/>
                  </a:cubicBezTo>
                  <a:cubicBezTo>
                    <a:pt x="52" y="71"/>
                    <a:pt x="52" y="71"/>
                    <a:pt x="52" y="71"/>
                  </a:cubicBezTo>
                  <a:cubicBezTo>
                    <a:pt x="47" y="75"/>
                    <a:pt x="39" y="78"/>
                    <a:pt x="33" y="78"/>
                  </a:cubicBezTo>
                  <a:cubicBezTo>
                    <a:pt x="24" y="78"/>
                    <a:pt x="16" y="75"/>
                    <a:pt x="10" y="70"/>
                  </a:cubicBezTo>
                  <a:cubicBezTo>
                    <a:pt x="3" y="63"/>
                    <a:pt x="0" y="53"/>
                    <a:pt x="0" y="41"/>
                  </a:cubicBezTo>
                  <a:cubicBezTo>
                    <a:pt x="0" y="20"/>
                    <a:pt x="12" y="0"/>
                    <a:pt x="35" y="0"/>
                  </a:cubicBezTo>
                  <a:cubicBezTo>
                    <a:pt x="39" y="0"/>
                    <a:pt x="42" y="1"/>
                    <a:pt x="46" y="3"/>
                  </a:cubicBezTo>
                  <a:cubicBezTo>
                    <a:pt x="48" y="4"/>
                    <a:pt x="51" y="6"/>
                    <a:pt x="53" y="9"/>
                  </a:cubicBezTo>
                  <a:cubicBezTo>
                    <a:pt x="53" y="5"/>
                    <a:pt x="53" y="5"/>
                    <a:pt x="53" y="5"/>
                  </a:cubicBezTo>
                  <a:cubicBezTo>
                    <a:pt x="54" y="3"/>
                    <a:pt x="55" y="2"/>
                    <a:pt x="58" y="2"/>
                  </a:cubicBezTo>
                  <a:cubicBezTo>
                    <a:pt x="71" y="2"/>
                    <a:pt x="71" y="2"/>
                    <a:pt x="71" y="2"/>
                  </a:cubicBezTo>
                  <a:cubicBezTo>
                    <a:pt x="74" y="2"/>
                    <a:pt x="75" y="3"/>
                    <a:pt x="75" y="6"/>
                  </a:cubicBezTo>
                  <a:lnTo>
                    <a:pt x="75" y="72"/>
                  </a:lnTo>
                  <a:close/>
                  <a:moveTo>
                    <a:pt x="52" y="24"/>
                  </a:moveTo>
                  <a:cubicBezTo>
                    <a:pt x="49" y="21"/>
                    <a:pt x="44" y="19"/>
                    <a:pt x="40" y="19"/>
                  </a:cubicBezTo>
                  <a:cubicBezTo>
                    <a:pt x="36" y="19"/>
                    <a:pt x="32" y="21"/>
                    <a:pt x="30" y="23"/>
                  </a:cubicBezTo>
                  <a:cubicBezTo>
                    <a:pt x="26" y="27"/>
                    <a:pt x="24" y="34"/>
                    <a:pt x="24" y="40"/>
                  </a:cubicBezTo>
                  <a:cubicBezTo>
                    <a:pt x="24" y="46"/>
                    <a:pt x="26" y="52"/>
                    <a:pt x="30" y="56"/>
                  </a:cubicBezTo>
                  <a:cubicBezTo>
                    <a:pt x="32" y="58"/>
                    <a:pt x="36" y="59"/>
                    <a:pt x="39" y="59"/>
                  </a:cubicBezTo>
                  <a:cubicBezTo>
                    <a:pt x="44" y="59"/>
                    <a:pt x="49" y="56"/>
                    <a:pt x="52" y="54"/>
                  </a:cubicBezTo>
                  <a:lnTo>
                    <a:pt x="5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4" name="Freeform 19"/>
            <p:cNvSpPr>
              <a:spLocks/>
            </p:cNvSpPr>
            <p:nvPr userDrawn="1"/>
          </p:nvSpPr>
          <p:spPr bwMode="auto">
            <a:xfrm>
              <a:off x="4073" y="1240"/>
              <a:ext cx="163" cy="256"/>
            </a:xfrm>
            <a:custGeom>
              <a:avLst/>
              <a:gdLst>
                <a:gd name="T0" fmla="*/ 69 w 69"/>
                <a:gd name="T1" fmla="*/ 104 h 108"/>
                <a:gd name="T2" fmla="*/ 64 w 69"/>
                <a:gd name="T3" fmla="*/ 108 h 108"/>
                <a:gd name="T4" fmla="*/ 5 w 69"/>
                <a:gd name="T5" fmla="*/ 108 h 108"/>
                <a:gd name="T6" fmla="*/ 0 w 69"/>
                <a:gd name="T7" fmla="*/ 103 h 108"/>
                <a:gd name="T8" fmla="*/ 0 w 69"/>
                <a:gd name="T9" fmla="*/ 4 h 108"/>
                <a:gd name="T10" fmla="*/ 4 w 69"/>
                <a:gd name="T11" fmla="*/ 0 h 108"/>
                <a:gd name="T12" fmla="*/ 20 w 69"/>
                <a:gd name="T13" fmla="*/ 0 h 108"/>
                <a:gd name="T14" fmla="*/ 25 w 69"/>
                <a:gd name="T15" fmla="*/ 5 h 108"/>
                <a:gd name="T16" fmla="*/ 25 w 69"/>
                <a:gd name="T17" fmla="*/ 87 h 108"/>
                <a:gd name="T18" fmla="*/ 64 w 69"/>
                <a:gd name="T19" fmla="*/ 87 h 108"/>
                <a:gd name="T20" fmla="*/ 69 w 69"/>
                <a:gd name="T21" fmla="*/ 92 h 108"/>
                <a:gd name="T22" fmla="*/ 69 w 69"/>
                <a:gd name="T23" fmla="*/ 10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108">
                  <a:moveTo>
                    <a:pt x="69" y="104"/>
                  </a:moveTo>
                  <a:cubicBezTo>
                    <a:pt x="69" y="107"/>
                    <a:pt x="67" y="108"/>
                    <a:pt x="64" y="108"/>
                  </a:cubicBezTo>
                  <a:cubicBezTo>
                    <a:pt x="5" y="108"/>
                    <a:pt x="5" y="108"/>
                    <a:pt x="5" y="108"/>
                  </a:cubicBezTo>
                  <a:cubicBezTo>
                    <a:pt x="2" y="108"/>
                    <a:pt x="0" y="107"/>
                    <a:pt x="0" y="103"/>
                  </a:cubicBezTo>
                  <a:cubicBezTo>
                    <a:pt x="0" y="4"/>
                    <a:pt x="0" y="4"/>
                    <a:pt x="0" y="4"/>
                  </a:cubicBezTo>
                  <a:cubicBezTo>
                    <a:pt x="0" y="2"/>
                    <a:pt x="1" y="0"/>
                    <a:pt x="4" y="0"/>
                  </a:cubicBezTo>
                  <a:cubicBezTo>
                    <a:pt x="20" y="0"/>
                    <a:pt x="20" y="0"/>
                    <a:pt x="20" y="0"/>
                  </a:cubicBezTo>
                  <a:cubicBezTo>
                    <a:pt x="23" y="0"/>
                    <a:pt x="25" y="1"/>
                    <a:pt x="25" y="5"/>
                  </a:cubicBezTo>
                  <a:cubicBezTo>
                    <a:pt x="25" y="87"/>
                    <a:pt x="25" y="87"/>
                    <a:pt x="25" y="87"/>
                  </a:cubicBezTo>
                  <a:cubicBezTo>
                    <a:pt x="64" y="87"/>
                    <a:pt x="64" y="87"/>
                    <a:pt x="64" y="87"/>
                  </a:cubicBezTo>
                  <a:cubicBezTo>
                    <a:pt x="67" y="87"/>
                    <a:pt x="69" y="89"/>
                    <a:pt x="69" y="92"/>
                  </a:cubicBezTo>
                  <a:lnTo>
                    <a:pt x="69"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5" name="Freeform 20"/>
            <p:cNvSpPr>
              <a:spLocks noEditPoints="1"/>
            </p:cNvSpPr>
            <p:nvPr userDrawn="1"/>
          </p:nvSpPr>
          <p:spPr bwMode="auto">
            <a:xfrm>
              <a:off x="4250" y="1311"/>
              <a:ext cx="194" cy="190"/>
            </a:xfrm>
            <a:custGeom>
              <a:avLst/>
              <a:gdLst>
                <a:gd name="T0" fmla="*/ 82 w 82"/>
                <a:gd name="T1" fmla="*/ 75 h 80"/>
                <a:gd name="T2" fmla="*/ 78 w 82"/>
                <a:gd name="T3" fmla="*/ 78 h 80"/>
                <a:gd name="T4" fmla="*/ 70 w 82"/>
                <a:gd name="T5" fmla="*/ 78 h 80"/>
                <a:gd name="T6" fmla="*/ 55 w 82"/>
                <a:gd name="T7" fmla="*/ 71 h 80"/>
                <a:gd name="T8" fmla="*/ 55 w 82"/>
                <a:gd name="T9" fmla="*/ 71 h 80"/>
                <a:gd name="T10" fmla="*/ 33 w 82"/>
                <a:gd name="T11" fmla="*/ 80 h 80"/>
                <a:gd name="T12" fmla="*/ 0 w 82"/>
                <a:gd name="T13" fmla="*/ 42 h 80"/>
                <a:gd name="T14" fmla="*/ 34 w 82"/>
                <a:gd name="T15" fmla="*/ 0 h 80"/>
                <a:gd name="T16" fmla="*/ 53 w 82"/>
                <a:gd name="T17" fmla="*/ 9 h 80"/>
                <a:gd name="T18" fmla="*/ 54 w 82"/>
                <a:gd name="T19" fmla="*/ 5 h 80"/>
                <a:gd name="T20" fmla="*/ 57 w 82"/>
                <a:gd name="T21" fmla="*/ 2 h 80"/>
                <a:gd name="T22" fmla="*/ 71 w 82"/>
                <a:gd name="T23" fmla="*/ 2 h 80"/>
                <a:gd name="T24" fmla="*/ 75 w 82"/>
                <a:gd name="T25" fmla="*/ 6 h 80"/>
                <a:gd name="T26" fmla="*/ 75 w 82"/>
                <a:gd name="T27" fmla="*/ 60 h 80"/>
                <a:gd name="T28" fmla="*/ 77 w 82"/>
                <a:gd name="T29" fmla="*/ 62 h 80"/>
                <a:gd name="T30" fmla="*/ 79 w 82"/>
                <a:gd name="T31" fmla="*/ 62 h 80"/>
                <a:gd name="T32" fmla="*/ 82 w 82"/>
                <a:gd name="T33" fmla="*/ 66 h 80"/>
                <a:gd name="T34" fmla="*/ 82 w 82"/>
                <a:gd name="T35" fmla="*/ 75 h 80"/>
                <a:gd name="T36" fmla="*/ 52 w 82"/>
                <a:gd name="T37" fmla="*/ 25 h 80"/>
                <a:gd name="T38" fmla="*/ 39 w 82"/>
                <a:gd name="T39" fmla="*/ 19 h 80"/>
                <a:gd name="T40" fmla="*/ 24 w 82"/>
                <a:gd name="T41" fmla="*/ 40 h 80"/>
                <a:gd name="T42" fmla="*/ 39 w 82"/>
                <a:gd name="T43" fmla="*/ 61 h 80"/>
                <a:gd name="T44" fmla="*/ 52 w 82"/>
                <a:gd name="T45" fmla="*/ 55 h 80"/>
                <a:gd name="T46" fmla="*/ 52 w 82"/>
                <a:gd name="T47" fmla="*/ 2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0">
                  <a:moveTo>
                    <a:pt x="82" y="75"/>
                  </a:moveTo>
                  <a:cubicBezTo>
                    <a:pt x="82" y="77"/>
                    <a:pt x="80" y="78"/>
                    <a:pt x="78" y="78"/>
                  </a:cubicBezTo>
                  <a:cubicBezTo>
                    <a:pt x="70" y="78"/>
                    <a:pt x="70" y="78"/>
                    <a:pt x="70" y="78"/>
                  </a:cubicBezTo>
                  <a:cubicBezTo>
                    <a:pt x="61" y="78"/>
                    <a:pt x="57" y="76"/>
                    <a:pt x="55" y="71"/>
                  </a:cubicBezTo>
                  <a:cubicBezTo>
                    <a:pt x="55" y="71"/>
                    <a:pt x="55" y="71"/>
                    <a:pt x="55" y="71"/>
                  </a:cubicBezTo>
                  <a:cubicBezTo>
                    <a:pt x="51" y="76"/>
                    <a:pt x="41" y="80"/>
                    <a:pt x="33" y="80"/>
                  </a:cubicBezTo>
                  <a:cubicBezTo>
                    <a:pt x="10" y="80"/>
                    <a:pt x="0" y="62"/>
                    <a:pt x="0" y="42"/>
                  </a:cubicBezTo>
                  <a:cubicBezTo>
                    <a:pt x="0" y="14"/>
                    <a:pt x="17" y="0"/>
                    <a:pt x="34" y="0"/>
                  </a:cubicBezTo>
                  <a:cubicBezTo>
                    <a:pt x="43" y="0"/>
                    <a:pt x="50" y="4"/>
                    <a:pt x="53" y="9"/>
                  </a:cubicBezTo>
                  <a:cubicBezTo>
                    <a:pt x="54" y="5"/>
                    <a:pt x="54" y="5"/>
                    <a:pt x="54" y="5"/>
                  </a:cubicBezTo>
                  <a:cubicBezTo>
                    <a:pt x="54" y="4"/>
                    <a:pt x="55" y="2"/>
                    <a:pt x="57" y="2"/>
                  </a:cubicBezTo>
                  <a:cubicBezTo>
                    <a:pt x="71" y="2"/>
                    <a:pt x="71" y="2"/>
                    <a:pt x="71" y="2"/>
                  </a:cubicBezTo>
                  <a:cubicBezTo>
                    <a:pt x="74" y="2"/>
                    <a:pt x="75" y="4"/>
                    <a:pt x="75" y="6"/>
                  </a:cubicBezTo>
                  <a:cubicBezTo>
                    <a:pt x="75" y="60"/>
                    <a:pt x="75" y="60"/>
                    <a:pt x="75" y="60"/>
                  </a:cubicBezTo>
                  <a:cubicBezTo>
                    <a:pt x="75" y="61"/>
                    <a:pt x="76" y="62"/>
                    <a:pt x="77" y="62"/>
                  </a:cubicBezTo>
                  <a:cubicBezTo>
                    <a:pt x="79" y="62"/>
                    <a:pt x="79" y="62"/>
                    <a:pt x="79" y="62"/>
                  </a:cubicBezTo>
                  <a:cubicBezTo>
                    <a:pt x="81" y="62"/>
                    <a:pt x="82" y="63"/>
                    <a:pt x="82" y="66"/>
                  </a:cubicBezTo>
                  <a:lnTo>
                    <a:pt x="82" y="75"/>
                  </a:lnTo>
                  <a:close/>
                  <a:moveTo>
                    <a:pt x="52" y="25"/>
                  </a:moveTo>
                  <a:cubicBezTo>
                    <a:pt x="49" y="22"/>
                    <a:pt x="44" y="19"/>
                    <a:pt x="39" y="19"/>
                  </a:cubicBezTo>
                  <a:cubicBezTo>
                    <a:pt x="32" y="19"/>
                    <a:pt x="24" y="26"/>
                    <a:pt x="24" y="40"/>
                  </a:cubicBezTo>
                  <a:cubicBezTo>
                    <a:pt x="24" y="50"/>
                    <a:pt x="27" y="61"/>
                    <a:pt x="39" y="61"/>
                  </a:cubicBezTo>
                  <a:cubicBezTo>
                    <a:pt x="44" y="61"/>
                    <a:pt x="50" y="57"/>
                    <a:pt x="52" y="55"/>
                  </a:cubicBezTo>
                  <a:lnTo>
                    <a:pt x="5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6" name="Freeform 21"/>
            <p:cNvSpPr>
              <a:spLocks/>
            </p:cNvSpPr>
            <p:nvPr userDrawn="1"/>
          </p:nvSpPr>
          <p:spPr bwMode="auto">
            <a:xfrm>
              <a:off x="4472" y="1311"/>
              <a:ext cx="170" cy="185"/>
            </a:xfrm>
            <a:custGeom>
              <a:avLst/>
              <a:gdLst>
                <a:gd name="T0" fmla="*/ 72 w 72"/>
                <a:gd name="T1" fmla="*/ 74 h 78"/>
                <a:gd name="T2" fmla="*/ 67 w 72"/>
                <a:gd name="T3" fmla="*/ 78 h 78"/>
                <a:gd name="T4" fmla="*/ 53 w 72"/>
                <a:gd name="T5" fmla="*/ 78 h 78"/>
                <a:gd name="T6" fmla="*/ 49 w 72"/>
                <a:gd name="T7" fmla="*/ 74 h 78"/>
                <a:gd name="T8" fmla="*/ 49 w 72"/>
                <a:gd name="T9" fmla="*/ 32 h 78"/>
                <a:gd name="T10" fmla="*/ 40 w 72"/>
                <a:gd name="T11" fmla="*/ 21 h 78"/>
                <a:gd name="T12" fmla="*/ 24 w 72"/>
                <a:gd name="T13" fmla="*/ 27 h 78"/>
                <a:gd name="T14" fmla="*/ 24 w 72"/>
                <a:gd name="T15" fmla="*/ 74 h 78"/>
                <a:gd name="T16" fmla="*/ 19 w 72"/>
                <a:gd name="T17" fmla="*/ 78 h 78"/>
                <a:gd name="T18" fmla="*/ 5 w 72"/>
                <a:gd name="T19" fmla="*/ 78 h 78"/>
                <a:gd name="T20" fmla="*/ 0 w 72"/>
                <a:gd name="T21" fmla="*/ 74 h 78"/>
                <a:gd name="T22" fmla="*/ 0 w 72"/>
                <a:gd name="T23" fmla="*/ 7 h 78"/>
                <a:gd name="T24" fmla="*/ 5 w 72"/>
                <a:gd name="T25" fmla="*/ 2 h 78"/>
                <a:gd name="T26" fmla="*/ 18 w 72"/>
                <a:gd name="T27" fmla="*/ 2 h 78"/>
                <a:gd name="T28" fmla="*/ 22 w 72"/>
                <a:gd name="T29" fmla="*/ 6 h 78"/>
                <a:gd name="T30" fmla="*/ 22 w 72"/>
                <a:gd name="T31" fmla="*/ 9 h 78"/>
                <a:gd name="T32" fmla="*/ 47 w 72"/>
                <a:gd name="T33" fmla="*/ 0 h 78"/>
                <a:gd name="T34" fmla="*/ 72 w 72"/>
                <a:gd name="T35" fmla="*/ 28 h 78"/>
                <a:gd name="T36" fmla="*/ 72 w 72"/>
                <a:gd name="T37" fmla="*/ 7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8">
                  <a:moveTo>
                    <a:pt x="72" y="74"/>
                  </a:moveTo>
                  <a:cubicBezTo>
                    <a:pt x="72" y="77"/>
                    <a:pt x="71" y="78"/>
                    <a:pt x="67" y="78"/>
                  </a:cubicBezTo>
                  <a:cubicBezTo>
                    <a:pt x="53" y="78"/>
                    <a:pt x="53" y="78"/>
                    <a:pt x="53" y="78"/>
                  </a:cubicBezTo>
                  <a:cubicBezTo>
                    <a:pt x="50" y="78"/>
                    <a:pt x="49" y="76"/>
                    <a:pt x="49" y="74"/>
                  </a:cubicBezTo>
                  <a:cubicBezTo>
                    <a:pt x="49" y="32"/>
                    <a:pt x="49" y="32"/>
                    <a:pt x="49" y="32"/>
                  </a:cubicBezTo>
                  <a:cubicBezTo>
                    <a:pt x="49" y="26"/>
                    <a:pt x="47" y="21"/>
                    <a:pt x="40" y="21"/>
                  </a:cubicBezTo>
                  <a:cubicBezTo>
                    <a:pt x="35" y="21"/>
                    <a:pt x="28" y="24"/>
                    <a:pt x="24" y="27"/>
                  </a:cubicBezTo>
                  <a:cubicBezTo>
                    <a:pt x="24" y="74"/>
                    <a:pt x="24" y="74"/>
                    <a:pt x="24" y="74"/>
                  </a:cubicBezTo>
                  <a:cubicBezTo>
                    <a:pt x="24" y="77"/>
                    <a:pt x="23" y="78"/>
                    <a:pt x="19" y="78"/>
                  </a:cubicBezTo>
                  <a:cubicBezTo>
                    <a:pt x="5" y="78"/>
                    <a:pt x="5" y="78"/>
                    <a:pt x="5" y="78"/>
                  </a:cubicBezTo>
                  <a:cubicBezTo>
                    <a:pt x="2" y="78"/>
                    <a:pt x="0" y="77"/>
                    <a:pt x="0" y="74"/>
                  </a:cubicBezTo>
                  <a:cubicBezTo>
                    <a:pt x="0" y="7"/>
                    <a:pt x="0" y="7"/>
                    <a:pt x="0" y="7"/>
                  </a:cubicBezTo>
                  <a:cubicBezTo>
                    <a:pt x="0" y="4"/>
                    <a:pt x="2" y="2"/>
                    <a:pt x="5" y="2"/>
                  </a:cubicBezTo>
                  <a:cubicBezTo>
                    <a:pt x="18" y="2"/>
                    <a:pt x="18" y="2"/>
                    <a:pt x="18" y="2"/>
                  </a:cubicBezTo>
                  <a:cubicBezTo>
                    <a:pt x="20" y="2"/>
                    <a:pt x="22" y="3"/>
                    <a:pt x="22" y="6"/>
                  </a:cubicBezTo>
                  <a:cubicBezTo>
                    <a:pt x="22" y="9"/>
                    <a:pt x="22" y="9"/>
                    <a:pt x="22" y="9"/>
                  </a:cubicBezTo>
                  <a:cubicBezTo>
                    <a:pt x="30" y="3"/>
                    <a:pt x="38" y="0"/>
                    <a:pt x="47" y="0"/>
                  </a:cubicBezTo>
                  <a:cubicBezTo>
                    <a:pt x="65" y="0"/>
                    <a:pt x="72" y="11"/>
                    <a:pt x="72" y="28"/>
                  </a:cubicBezTo>
                  <a:lnTo>
                    <a:pt x="72"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7" name="Freeform 22"/>
            <p:cNvSpPr>
              <a:spLocks noEditPoints="1"/>
            </p:cNvSpPr>
            <p:nvPr userDrawn="1"/>
          </p:nvSpPr>
          <p:spPr bwMode="auto">
            <a:xfrm>
              <a:off x="4671" y="1311"/>
              <a:ext cx="180" cy="265"/>
            </a:xfrm>
            <a:custGeom>
              <a:avLst/>
              <a:gdLst>
                <a:gd name="T0" fmla="*/ 76 w 76"/>
                <a:gd name="T1" fmla="*/ 72 h 112"/>
                <a:gd name="T2" fmla="*/ 37 w 76"/>
                <a:gd name="T3" fmla="*/ 112 h 112"/>
                <a:gd name="T4" fmla="*/ 13 w 76"/>
                <a:gd name="T5" fmla="*/ 108 h 112"/>
                <a:gd name="T6" fmla="*/ 11 w 76"/>
                <a:gd name="T7" fmla="*/ 102 h 112"/>
                <a:gd name="T8" fmla="*/ 14 w 76"/>
                <a:gd name="T9" fmla="*/ 93 h 112"/>
                <a:gd name="T10" fmla="*/ 19 w 76"/>
                <a:gd name="T11" fmla="*/ 90 h 112"/>
                <a:gd name="T12" fmla="*/ 36 w 76"/>
                <a:gd name="T13" fmla="*/ 94 h 112"/>
                <a:gd name="T14" fmla="*/ 52 w 76"/>
                <a:gd name="T15" fmla="*/ 77 h 112"/>
                <a:gd name="T16" fmla="*/ 52 w 76"/>
                <a:gd name="T17" fmla="*/ 72 h 112"/>
                <a:gd name="T18" fmla="*/ 34 w 76"/>
                <a:gd name="T19" fmla="*/ 79 h 112"/>
                <a:gd name="T20" fmla="*/ 10 w 76"/>
                <a:gd name="T21" fmla="*/ 70 h 112"/>
                <a:gd name="T22" fmla="*/ 0 w 76"/>
                <a:gd name="T23" fmla="*/ 42 h 112"/>
                <a:gd name="T24" fmla="*/ 36 w 76"/>
                <a:gd name="T25" fmla="*/ 0 h 112"/>
                <a:gd name="T26" fmla="*/ 46 w 76"/>
                <a:gd name="T27" fmla="*/ 3 h 112"/>
                <a:gd name="T28" fmla="*/ 54 w 76"/>
                <a:gd name="T29" fmla="*/ 9 h 112"/>
                <a:gd name="T30" fmla="*/ 54 w 76"/>
                <a:gd name="T31" fmla="*/ 5 h 112"/>
                <a:gd name="T32" fmla="*/ 58 w 76"/>
                <a:gd name="T33" fmla="*/ 2 h 112"/>
                <a:gd name="T34" fmla="*/ 71 w 76"/>
                <a:gd name="T35" fmla="*/ 2 h 112"/>
                <a:gd name="T36" fmla="*/ 76 w 76"/>
                <a:gd name="T37" fmla="*/ 7 h 112"/>
                <a:gd name="T38" fmla="*/ 76 w 76"/>
                <a:gd name="T39" fmla="*/ 72 h 112"/>
                <a:gd name="T40" fmla="*/ 52 w 76"/>
                <a:gd name="T41" fmla="*/ 24 h 112"/>
                <a:gd name="T42" fmla="*/ 40 w 76"/>
                <a:gd name="T43" fmla="*/ 19 h 112"/>
                <a:gd name="T44" fmla="*/ 30 w 76"/>
                <a:gd name="T45" fmla="*/ 23 h 112"/>
                <a:gd name="T46" fmla="*/ 25 w 76"/>
                <a:gd name="T47" fmla="*/ 40 h 112"/>
                <a:gd name="T48" fmla="*/ 30 w 76"/>
                <a:gd name="T49" fmla="*/ 56 h 112"/>
                <a:gd name="T50" fmla="*/ 39 w 76"/>
                <a:gd name="T51" fmla="*/ 60 h 112"/>
                <a:gd name="T52" fmla="*/ 52 w 76"/>
                <a:gd name="T53" fmla="*/ 54 h 112"/>
                <a:gd name="T54" fmla="*/ 52 w 76"/>
                <a:gd name="T55" fmla="*/ 2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 h="112">
                  <a:moveTo>
                    <a:pt x="76" y="72"/>
                  </a:moveTo>
                  <a:cubicBezTo>
                    <a:pt x="76" y="98"/>
                    <a:pt x="64" y="112"/>
                    <a:pt x="37" y="112"/>
                  </a:cubicBezTo>
                  <a:cubicBezTo>
                    <a:pt x="29" y="112"/>
                    <a:pt x="22" y="111"/>
                    <a:pt x="13" y="108"/>
                  </a:cubicBezTo>
                  <a:cubicBezTo>
                    <a:pt x="10" y="106"/>
                    <a:pt x="10" y="104"/>
                    <a:pt x="11" y="102"/>
                  </a:cubicBezTo>
                  <a:cubicBezTo>
                    <a:pt x="14" y="93"/>
                    <a:pt x="14" y="93"/>
                    <a:pt x="14" y="93"/>
                  </a:cubicBezTo>
                  <a:cubicBezTo>
                    <a:pt x="15" y="89"/>
                    <a:pt x="16" y="89"/>
                    <a:pt x="19" y="90"/>
                  </a:cubicBezTo>
                  <a:cubicBezTo>
                    <a:pt x="25" y="93"/>
                    <a:pt x="31" y="94"/>
                    <a:pt x="36" y="94"/>
                  </a:cubicBezTo>
                  <a:cubicBezTo>
                    <a:pt x="50" y="94"/>
                    <a:pt x="52" y="87"/>
                    <a:pt x="52" y="77"/>
                  </a:cubicBezTo>
                  <a:cubicBezTo>
                    <a:pt x="52" y="72"/>
                    <a:pt x="52" y="72"/>
                    <a:pt x="52" y="72"/>
                  </a:cubicBezTo>
                  <a:cubicBezTo>
                    <a:pt x="48" y="75"/>
                    <a:pt x="40" y="79"/>
                    <a:pt x="34" y="79"/>
                  </a:cubicBezTo>
                  <a:cubicBezTo>
                    <a:pt x="24" y="79"/>
                    <a:pt x="16" y="76"/>
                    <a:pt x="10" y="70"/>
                  </a:cubicBezTo>
                  <a:cubicBezTo>
                    <a:pt x="4" y="63"/>
                    <a:pt x="0" y="53"/>
                    <a:pt x="0" y="42"/>
                  </a:cubicBezTo>
                  <a:cubicBezTo>
                    <a:pt x="0" y="21"/>
                    <a:pt x="13" y="0"/>
                    <a:pt x="36" y="0"/>
                  </a:cubicBezTo>
                  <a:cubicBezTo>
                    <a:pt x="39" y="0"/>
                    <a:pt x="43" y="1"/>
                    <a:pt x="46" y="3"/>
                  </a:cubicBezTo>
                  <a:cubicBezTo>
                    <a:pt x="49" y="4"/>
                    <a:pt x="52" y="6"/>
                    <a:pt x="54" y="9"/>
                  </a:cubicBezTo>
                  <a:cubicBezTo>
                    <a:pt x="54" y="5"/>
                    <a:pt x="54" y="5"/>
                    <a:pt x="54" y="5"/>
                  </a:cubicBezTo>
                  <a:cubicBezTo>
                    <a:pt x="54" y="3"/>
                    <a:pt x="55" y="2"/>
                    <a:pt x="58" y="2"/>
                  </a:cubicBezTo>
                  <a:cubicBezTo>
                    <a:pt x="71" y="2"/>
                    <a:pt x="71" y="2"/>
                    <a:pt x="71" y="2"/>
                  </a:cubicBezTo>
                  <a:cubicBezTo>
                    <a:pt x="75" y="2"/>
                    <a:pt x="76" y="4"/>
                    <a:pt x="76" y="7"/>
                  </a:cubicBezTo>
                  <a:lnTo>
                    <a:pt x="76" y="72"/>
                  </a:lnTo>
                  <a:close/>
                  <a:moveTo>
                    <a:pt x="52" y="24"/>
                  </a:moveTo>
                  <a:cubicBezTo>
                    <a:pt x="49" y="21"/>
                    <a:pt x="45" y="19"/>
                    <a:pt x="40" y="19"/>
                  </a:cubicBezTo>
                  <a:cubicBezTo>
                    <a:pt x="36" y="19"/>
                    <a:pt x="33" y="21"/>
                    <a:pt x="30" y="23"/>
                  </a:cubicBezTo>
                  <a:cubicBezTo>
                    <a:pt x="26" y="28"/>
                    <a:pt x="25" y="35"/>
                    <a:pt x="25" y="40"/>
                  </a:cubicBezTo>
                  <a:cubicBezTo>
                    <a:pt x="25" y="46"/>
                    <a:pt x="26" y="52"/>
                    <a:pt x="30" y="56"/>
                  </a:cubicBezTo>
                  <a:cubicBezTo>
                    <a:pt x="33" y="59"/>
                    <a:pt x="36" y="60"/>
                    <a:pt x="39" y="60"/>
                  </a:cubicBezTo>
                  <a:cubicBezTo>
                    <a:pt x="44" y="60"/>
                    <a:pt x="50" y="57"/>
                    <a:pt x="52" y="54"/>
                  </a:cubicBezTo>
                  <a:lnTo>
                    <a:pt x="5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8" name="Freeform 23"/>
            <p:cNvSpPr>
              <a:spLocks/>
            </p:cNvSpPr>
            <p:nvPr userDrawn="1"/>
          </p:nvSpPr>
          <p:spPr bwMode="auto">
            <a:xfrm>
              <a:off x="4891" y="1316"/>
              <a:ext cx="170" cy="185"/>
            </a:xfrm>
            <a:custGeom>
              <a:avLst/>
              <a:gdLst>
                <a:gd name="T0" fmla="*/ 72 w 72"/>
                <a:gd name="T1" fmla="*/ 71 h 78"/>
                <a:gd name="T2" fmla="*/ 67 w 72"/>
                <a:gd name="T3" fmla="*/ 76 h 78"/>
                <a:gd name="T4" fmla="*/ 54 w 72"/>
                <a:gd name="T5" fmla="*/ 76 h 78"/>
                <a:gd name="T6" fmla="*/ 50 w 72"/>
                <a:gd name="T7" fmla="*/ 73 h 78"/>
                <a:gd name="T8" fmla="*/ 50 w 72"/>
                <a:gd name="T9" fmla="*/ 70 h 78"/>
                <a:gd name="T10" fmla="*/ 25 w 72"/>
                <a:gd name="T11" fmla="*/ 78 h 78"/>
                <a:gd name="T12" fmla="*/ 0 w 72"/>
                <a:gd name="T13" fmla="*/ 51 h 78"/>
                <a:gd name="T14" fmla="*/ 0 w 72"/>
                <a:gd name="T15" fmla="*/ 4 h 78"/>
                <a:gd name="T16" fmla="*/ 5 w 72"/>
                <a:gd name="T17" fmla="*/ 0 h 78"/>
                <a:gd name="T18" fmla="*/ 19 w 72"/>
                <a:gd name="T19" fmla="*/ 0 h 78"/>
                <a:gd name="T20" fmla="*/ 24 w 72"/>
                <a:gd name="T21" fmla="*/ 4 h 78"/>
                <a:gd name="T22" fmla="*/ 24 w 72"/>
                <a:gd name="T23" fmla="*/ 46 h 78"/>
                <a:gd name="T24" fmla="*/ 32 w 72"/>
                <a:gd name="T25" fmla="*/ 57 h 78"/>
                <a:gd name="T26" fmla="*/ 48 w 72"/>
                <a:gd name="T27" fmla="*/ 51 h 78"/>
                <a:gd name="T28" fmla="*/ 48 w 72"/>
                <a:gd name="T29" fmla="*/ 4 h 78"/>
                <a:gd name="T30" fmla="*/ 53 w 72"/>
                <a:gd name="T31" fmla="*/ 0 h 78"/>
                <a:gd name="T32" fmla="*/ 67 w 72"/>
                <a:gd name="T33" fmla="*/ 0 h 78"/>
                <a:gd name="T34" fmla="*/ 72 w 72"/>
                <a:gd name="T35" fmla="*/ 4 h 78"/>
                <a:gd name="T36" fmla="*/ 72 w 72"/>
                <a:gd name="T37" fmla="*/ 7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8">
                  <a:moveTo>
                    <a:pt x="72" y="71"/>
                  </a:moveTo>
                  <a:cubicBezTo>
                    <a:pt x="72" y="75"/>
                    <a:pt x="71" y="76"/>
                    <a:pt x="67" y="76"/>
                  </a:cubicBezTo>
                  <a:cubicBezTo>
                    <a:pt x="54" y="76"/>
                    <a:pt x="54" y="76"/>
                    <a:pt x="54" y="76"/>
                  </a:cubicBezTo>
                  <a:cubicBezTo>
                    <a:pt x="52" y="76"/>
                    <a:pt x="50" y="75"/>
                    <a:pt x="50" y="73"/>
                  </a:cubicBezTo>
                  <a:cubicBezTo>
                    <a:pt x="50" y="70"/>
                    <a:pt x="50" y="70"/>
                    <a:pt x="50" y="70"/>
                  </a:cubicBezTo>
                  <a:cubicBezTo>
                    <a:pt x="43" y="75"/>
                    <a:pt x="34" y="78"/>
                    <a:pt x="25" y="78"/>
                  </a:cubicBezTo>
                  <a:cubicBezTo>
                    <a:pt x="8" y="78"/>
                    <a:pt x="0" y="67"/>
                    <a:pt x="0" y="51"/>
                  </a:cubicBezTo>
                  <a:cubicBezTo>
                    <a:pt x="0" y="4"/>
                    <a:pt x="0" y="4"/>
                    <a:pt x="0" y="4"/>
                  </a:cubicBezTo>
                  <a:cubicBezTo>
                    <a:pt x="0" y="1"/>
                    <a:pt x="2" y="0"/>
                    <a:pt x="5" y="0"/>
                  </a:cubicBezTo>
                  <a:cubicBezTo>
                    <a:pt x="19" y="0"/>
                    <a:pt x="19" y="0"/>
                    <a:pt x="19" y="0"/>
                  </a:cubicBezTo>
                  <a:cubicBezTo>
                    <a:pt x="22" y="0"/>
                    <a:pt x="24" y="1"/>
                    <a:pt x="24" y="4"/>
                  </a:cubicBezTo>
                  <a:cubicBezTo>
                    <a:pt x="24" y="46"/>
                    <a:pt x="24" y="46"/>
                    <a:pt x="24" y="46"/>
                  </a:cubicBezTo>
                  <a:cubicBezTo>
                    <a:pt x="24" y="53"/>
                    <a:pt x="25" y="57"/>
                    <a:pt x="32" y="57"/>
                  </a:cubicBezTo>
                  <a:cubicBezTo>
                    <a:pt x="38" y="57"/>
                    <a:pt x="44" y="55"/>
                    <a:pt x="48" y="51"/>
                  </a:cubicBezTo>
                  <a:cubicBezTo>
                    <a:pt x="48" y="4"/>
                    <a:pt x="48" y="4"/>
                    <a:pt x="48" y="4"/>
                  </a:cubicBezTo>
                  <a:cubicBezTo>
                    <a:pt x="48" y="1"/>
                    <a:pt x="50" y="0"/>
                    <a:pt x="53" y="0"/>
                  </a:cubicBezTo>
                  <a:cubicBezTo>
                    <a:pt x="67" y="0"/>
                    <a:pt x="67" y="0"/>
                    <a:pt x="67" y="0"/>
                  </a:cubicBezTo>
                  <a:cubicBezTo>
                    <a:pt x="70" y="0"/>
                    <a:pt x="72" y="1"/>
                    <a:pt x="72" y="4"/>
                  </a:cubicBezTo>
                  <a:lnTo>
                    <a:pt x="72"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9" name="Freeform 24"/>
            <p:cNvSpPr>
              <a:spLocks noEditPoints="1"/>
            </p:cNvSpPr>
            <p:nvPr userDrawn="1"/>
          </p:nvSpPr>
          <p:spPr bwMode="auto">
            <a:xfrm>
              <a:off x="5092" y="1311"/>
              <a:ext cx="194" cy="190"/>
            </a:xfrm>
            <a:custGeom>
              <a:avLst/>
              <a:gdLst>
                <a:gd name="T0" fmla="*/ 82 w 82"/>
                <a:gd name="T1" fmla="*/ 75 h 80"/>
                <a:gd name="T2" fmla="*/ 78 w 82"/>
                <a:gd name="T3" fmla="*/ 78 h 80"/>
                <a:gd name="T4" fmla="*/ 70 w 82"/>
                <a:gd name="T5" fmla="*/ 78 h 80"/>
                <a:gd name="T6" fmla="*/ 55 w 82"/>
                <a:gd name="T7" fmla="*/ 71 h 80"/>
                <a:gd name="T8" fmla="*/ 54 w 82"/>
                <a:gd name="T9" fmla="*/ 71 h 80"/>
                <a:gd name="T10" fmla="*/ 33 w 82"/>
                <a:gd name="T11" fmla="*/ 80 h 80"/>
                <a:gd name="T12" fmla="*/ 0 w 82"/>
                <a:gd name="T13" fmla="*/ 42 h 80"/>
                <a:gd name="T14" fmla="*/ 34 w 82"/>
                <a:gd name="T15" fmla="*/ 0 h 80"/>
                <a:gd name="T16" fmla="*/ 53 w 82"/>
                <a:gd name="T17" fmla="*/ 9 h 80"/>
                <a:gd name="T18" fmla="*/ 53 w 82"/>
                <a:gd name="T19" fmla="*/ 5 h 80"/>
                <a:gd name="T20" fmla="*/ 57 w 82"/>
                <a:gd name="T21" fmla="*/ 2 h 80"/>
                <a:gd name="T22" fmla="*/ 71 w 82"/>
                <a:gd name="T23" fmla="*/ 2 h 80"/>
                <a:gd name="T24" fmla="*/ 75 w 82"/>
                <a:gd name="T25" fmla="*/ 6 h 80"/>
                <a:gd name="T26" fmla="*/ 75 w 82"/>
                <a:gd name="T27" fmla="*/ 60 h 80"/>
                <a:gd name="T28" fmla="*/ 77 w 82"/>
                <a:gd name="T29" fmla="*/ 62 h 80"/>
                <a:gd name="T30" fmla="*/ 78 w 82"/>
                <a:gd name="T31" fmla="*/ 62 h 80"/>
                <a:gd name="T32" fmla="*/ 82 w 82"/>
                <a:gd name="T33" fmla="*/ 66 h 80"/>
                <a:gd name="T34" fmla="*/ 82 w 82"/>
                <a:gd name="T35" fmla="*/ 75 h 80"/>
                <a:gd name="T36" fmla="*/ 51 w 82"/>
                <a:gd name="T37" fmla="*/ 25 h 80"/>
                <a:gd name="T38" fmla="*/ 39 w 82"/>
                <a:gd name="T39" fmla="*/ 19 h 80"/>
                <a:gd name="T40" fmla="*/ 24 w 82"/>
                <a:gd name="T41" fmla="*/ 40 h 80"/>
                <a:gd name="T42" fmla="*/ 38 w 82"/>
                <a:gd name="T43" fmla="*/ 61 h 80"/>
                <a:gd name="T44" fmla="*/ 51 w 82"/>
                <a:gd name="T45" fmla="*/ 55 h 80"/>
                <a:gd name="T46" fmla="*/ 51 w 82"/>
                <a:gd name="T47" fmla="*/ 2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0">
                  <a:moveTo>
                    <a:pt x="82" y="75"/>
                  </a:moveTo>
                  <a:cubicBezTo>
                    <a:pt x="82" y="77"/>
                    <a:pt x="80" y="78"/>
                    <a:pt x="78" y="78"/>
                  </a:cubicBezTo>
                  <a:cubicBezTo>
                    <a:pt x="70" y="78"/>
                    <a:pt x="70" y="78"/>
                    <a:pt x="70" y="78"/>
                  </a:cubicBezTo>
                  <a:cubicBezTo>
                    <a:pt x="60" y="78"/>
                    <a:pt x="57" y="76"/>
                    <a:pt x="55" y="71"/>
                  </a:cubicBezTo>
                  <a:cubicBezTo>
                    <a:pt x="54" y="71"/>
                    <a:pt x="54" y="71"/>
                    <a:pt x="54" y="71"/>
                  </a:cubicBezTo>
                  <a:cubicBezTo>
                    <a:pt x="50" y="76"/>
                    <a:pt x="40" y="80"/>
                    <a:pt x="33" y="80"/>
                  </a:cubicBezTo>
                  <a:cubicBezTo>
                    <a:pt x="10" y="80"/>
                    <a:pt x="0" y="62"/>
                    <a:pt x="0" y="42"/>
                  </a:cubicBezTo>
                  <a:cubicBezTo>
                    <a:pt x="0" y="14"/>
                    <a:pt x="17" y="0"/>
                    <a:pt x="34" y="0"/>
                  </a:cubicBezTo>
                  <a:cubicBezTo>
                    <a:pt x="43" y="0"/>
                    <a:pt x="50" y="4"/>
                    <a:pt x="53" y="9"/>
                  </a:cubicBezTo>
                  <a:cubicBezTo>
                    <a:pt x="53" y="5"/>
                    <a:pt x="53" y="5"/>
                    <a:pt x="53" y="5"/>
                  </a:cubicBezTo>
                  <a:cubicBezTo>
                    <a:pt x="54" y="4"/>
                    <a:pt x="55" y="2"/>
                    <a:pt x="57" y="2"/>
                  </a:cubicBezTo>
                  <a:cubicBezTo>
                    <a:pt x="71" y="2"/>
                    <a:pt x="71" y="2"/>
                    <a:pt x="71" y="2"/>
                  </a:cubicBezTo>
                  <a:cubicBezTo>
                    <a:pt x="73" y="2"/>
                    <a:pt x="75" y="4"/>
                    <a:pt x="75" y="6"/>
                  </a:cubicBezTo>
                  <a:cubicBezTo>
                    <a:pt x="75" y="60"/>
                    <a:pt x="75" y="60"/>
                    <a:pt x="75" y="60"/>
                  </a:cubicBezTo>
                  <a:cubicBezTo>
                    <a:pt x="75" y="61"/>
                    <a:pt x="75" y="62"/>
                    <a:pt x="77" y="62"/>
                  </a:cubicBezTo>
                  <a:cubicBezTo>
                    <a:pt x="78" y="62"/>
                    <a:pt x="78" y="62"/>
                    <a:pt x="78" y="62"/>
                  </a:cubicBezTo>
                  <a:cubicBezTo>
                    <a:pt x="81" y="62"/>
                    <a:pt x="82" y="63"/>
                    <a:pt x="82" y="66"/>
                  </a:cubicBezTo>
                  <a:lnTo>
                    <a:pt x="82" y="75"/>
                  </a:lnTo>
                  <a:close/>
                  <a:moveTo>
                    <a:pt x="51" y="25"/>
                  </a:moveTo>
                  <a:cubicBezTo>
                    <a:pt x="49" y="22"/>
                    <a:pt x="43" y="19"/>
                    <a:pt x="39" y="19"/>
                  </a:cubicBezTo>
                  <a:cubicBezTo>
                    <a:pt x="31" y="19"/>
                    <a:pt x="24" y="26"/>
                    <a:pt x="24" y="40"/>
                  </a:cubicBezTo>
                  <a:cubicBezTo>
                    <a:pt x="24" y="50"/>
                    <a:pt x="26" y="61"/>
                    <a:pt x="38" y="61"/>
                  </a:cubicBezTo>
                  <a:cubicBezTo>
                    <a:pt x="44" y="61"/>
                    <a:pt x="50" y="57"/>
                    <a:pt x="51" y="55"/>
                  </a:cubicBezTo>
                  <a:lnTo>
                    <a:pt x="51"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0" name="Freeform 25"/>
            <p:cNvSpPr>
              <a:spLocks noEditPoints="1"/>
            </p:cNvSpPr>
            <p:nvPr userDrawn="1"/>
          </p:nvSpPr>
          <p:spPr bwMode="auto">
            <a:xfrm>
              <a:off x="5302" y="1311"/>
              <a:ext cx="180" cy="265"/>
            </a:xfrm>
            <a:custGeom>
              <a:avLst/>
              <a:gdLst>
                <a:gd name="T0" fmla="*/ 76 w 76"/>
                <a:gd name="T1" fmla="*/ 72 h 112"/>
                <a:gd name="T2" fmla="*/ 37 w 76"/>
                <a:gd name="T3" fmla="*/ 112 h 112"/>
                <a:gd name="T4" fmla="*/ 13 w 76"/>
                <a:gd name="T5" fmla="*/ 108 h 112"/>
                <a:gd name="T6" fmla="*/ 11 w 76"/>
                <a:gd name="T7" fmla="*/ 102 h 112"/>
                <a:gd name="T8" fmla="*/ 14 w 76"/>
                <a:gd name="T9" fmla="*/ 93 h 112"/>
                <a:gd name="T10" fmla="*/ 19 w 76"/>
                <a:gd name="T11" fmla="*/ 90 h 112"/>
                <a:gd name="T12" fmla="*/ 36 w 76"/>
                <a:gd name="T13" fmla="*/ 94 h 112"/>
                <a:gd name="T14" fmla="*/ 52 w 76"/>
                <a:gd name="T15" fmla="*/ 77 h 112"/>
                <a:gd name="T16" fmla="*/ 52 w 76"/>
                <a:gd name="T17" fmla="*/ 72 h 112"/>
                <a:gd name="T18" fmla="*/ 34 w 76"/>
                <a:gd name="T19" fmla="*/ 79 h 112"/>
                <a:gd name="T20" fmla="*/ 10 w 76"/>
                <a:gd name="T21" fmla="*/ 70 h 112"/>
                <a:gd name="T22" fmla="*/ 0 w 76"/>
                <a:gd name="T23" fmla="*/ 42 h 112"/>
                <a:gd name="T24" fmla="*/ 36 w 76"/>
                <a:gd name="T25" fmla="*/ 0 h 112"/>
                <a:gd name="T26" fmla="*/ 46 w 76"/>
                <a:gd name="T27" fmla="*/ 3 h 112"/>
                <a:gd name="T28" fmla="*/ 54 w 76"/>
                <a:gd name="T29" fmla="*/ 9 h 112"/>
                <a:gd name="T30" fmla="*/ 54 w 76"/>
                <a:gd name="T31" fmla="*/ 5 h 112"/>
                <a:gd name="T32" fmla="*/ 58 w 76"/>
                <a:gd name="T33" fmla="*/ 2 h 112"/>
                <a:gd name="T34" fmla="*/ 71 w 76"/>
                <a:gd name="T35" fmla="*/ 2 h 112"/>
                <a:gd name="T36" fmla="*/ 76 w 76"/>
                <a:gd name="T37" fmla="*/ 7 h 112"/>
                <a:gd name="T38" fmla="*/ 76 w 76"/>
                <a:gd name="T39" fmla="*/ 72 h 112"/>
                <a:gd name="T40" fmla="*/ 52 w 76"/>
                <a:gd name="T41" fmla="*/ 24 h 112"/>
                <a:gd name="T42" fmla="*/ 40 w 76"/>
                <a:gd name="T43" fmla="*/ 19 h 112"/>
                <a:gd name="T44" fmla="*/ 30 w 76"/>
                <a:gd name="T45" fmla="*/ 23 h 112"/>
                <a:gd name="T46" fmla="*/ 25 w 76"/>
                <a:gd name="T47" fmla="*/ 40 h 112"/>
                <a:gd name="T48" fmla="*/ 30 w 76"/>
                <a:gd name="T49" fmla="*/ 56 h 112"/>
                <a:gd name="T50" fmla="*/ 39 w 76"/>
                <a:gd name="T51" fmla="*/ 60 h 112"/>
                <a:gd name="T52" fmla="*/ 52 w 76"/>
                <a:gd name="T53" fmla="*/ 54 h 112"/>
                <a:gd name="T54" fmla="*/ 52 w 76"/>
                <a:gd name="T55" fmla="*/ 2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 h="112">
                  <a:moveTo>
                    <a:pt x="76" y="72"/>
                  </a:moveTo>
                  <a:cubicBezTo>
                    <a:pt x="76" y="98"/>
                    <a:pt x="64" y="112"/>
                    <a:pt x="37" y="112"/>
                  </a:cubicBezTo>
                  <a:cubicBezTo>
                    <a:pt x="29" y="112"/>
                    <a:pt x="22" y="111"/>
                    <a:pt x="13" y="108"/>
                  </a:cubicBezTo>
                  <a:cubicBezTo>
                    <a:pt x="10" y="106"/>
                    <a:pt x="10" y="104"/>
                    <a:pt x="11" y="102"/>
                  </a:cubicBezTo>
                  <a:cubicBezTo>
                    <a:pt x="14" y="93"/>
                    <a:pt x="14" y="93"/>
                    <a:pt x="14" y="93"/>
                  </a:cubicBezTo>
                  <a:cubicBezTo>
                    <a:pt x="15" y="89"/>
                    <a:pt x="16" y="89"/>
                    <a:pt x="19" y="90"/>
                  </a:cubicBezTo>
                  <a:cubicBezTo>
                    <a:pt x="25" y="93"/>
                    <a:pt x="31" y="94"/>
                    <a:pt x="36" y="94"/>
                  </a:cubicBezTo>
                  <a:cubicBezTo>
                    <a:pt x="50" y="94"/>
                    <a:pt x="52" y="87"/>
                    <a:pt x="52" y="77"/>
                  </a:cubicBezTo>
                  <a:cubicBezTo>
                    <a:pt x="52" y="72"/>
                    <a:pt x="52" y="72"/>
                    <a:pt x="52" y="72"/>
                  </a:cubicBezTo>
                  <a:cubicBezTo>
                    <a:pt x="48" y="75"/>
                    <a:pt x="40" y="79"/>
                    <a:pt x="34" y="79"/>
                  </a:cubicBezTo>
                  <a:cubicBezTo>
                    <a:pt x="24" y="79"/>
                    <a:pt x="16" y="76"/>
                    <a:pt x="10" y="70"/>
                  </a:cubicBezTo>
                  <a:cubicBezTo>
                    <a:pt x="4" y="63"/>
                    <a:pt x="0" y="53"/>
                    <a:pt x="0" y="42"/>
                  </a:cubicBezTo>
                  <a:cubicBezTo>
                    <a:pt x="0" y="21"/>
                    <a:pt x="13" y="0"/>
                    <a:pt x="36" y="0"/>
                  </a:cubicBezTo>
                  <a:cubicBezTo>
                    <a:pt x="39" y="0"/>
                    <a:pt x="43" y="1"/>
                    <a:pt x="46" y="3"/>
                  </a:cubicBezTo>
                  <a:cubicBezTo>
                    <a:pt x="49" y="4"/>
                    <a:pt x="52" y="6"/>
                    <a:pt x="54" y="9"/>
                  </a:cubicBezTo>
                  <a:cubicBezTo>
                    <a:pt x="54" y="5"/>
                    <a:pt x="54" y="5"/>
                    <a:pt x="54" y="5"/>
                  </a:cubicBezTo>
                  <a:cubicBezTo>
                    <a:pt x="54" y="3"/>
                    <a:pt x="55" y="2"/>
                    <a:pt x="58" y="2"/>
                  </a:cubicBezTo>
                  <a:cubicBezTo>
                    <a:pt x="71" y="2"/>
                    <a:pt x="71" y="2"/>
                    <a:pt x="71" y="2"/>
                  </a:cubicBezTo>
                  <a:cubicBezTo>
                    <a:pt x="74" y="2"/>
                    <a:pt x="76" y="4"/>
                    <a:pt x="76" y="7"/>
                  </a:cubicBezTo>
                  <a:lnTo>
                    <a:pt x="76" y="72"/>
                  </a:lnTo>
                  <a:close/>
                  <a:moveTo>
                    <a:pt x="52" y="24"/>
                  </a:moveTo>
                  <a:cubicBezTo>
                    <a:pt x="49" y="21"/>
                    <a:pt x="45" y="19"/>
                    <a:pt x="40" y="19"/>
                  </a:cubicBezTo>
                  <a:cubicBezTo>
                    <a:pt x="36" y="19"/>
                    <a:pt x="33" y="21"/>
                    <a:pt x="30" y="23"/>
                  </a:cubicBezTo>
                  <a:cubicBezTo>
                    <a:pt x="26" y="28"/>
                    <a:pt x="25" y="35"/>
                    <a:pt x="25" y="40"/>
                  </a:cubicBezTo>
                  <a:cubicBezTo>
                    <a:pt x="25" y="46"/>
                    <a:pt x="26" y="52"/>
                    <a:pt x="30" y="56"/>
                  </a:cubicBezTo>
                  <a:cubicBezTo>
                    <a:pt x="33" y="59"/>
                    <a:pt x="36" y="60"/>
                    <a:pt x="39" y="60"/>
                  </a:cubicBezTo>
                  <a:cubicBezTo>
                    <a:pt x="44" y="60"/>
                    <a:pt x="50" y="57"/>
                    <a:pt x="52" y="54"/>
                  </a:cubicBezTo>
                  <a:lnTo>
                    <a:pt x="5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1" name="Freeform 26"/>
            <p:cNvSpPr>
              <a:spLocks noEditPoints="1"/>
            </p:cNvSpPr>
            <p:nvPr userDrawn="1"/>
          </p:nvSpPr>
          <p:spPr bwMode="auto">
            <a:xfrm>
              <a:off x="5510" y="1311"/>
              <a:ext cx="175" cy="190"/>
            </a:xfrm>
            <a:custGeom>
              <a:avLst/>
              <a:gdLst>
                <a:gd name="T0" fmla="*/ 74 w 74"/>
                <a:gd name="T1" fmla="*/ 42 h 80"/>
                <a:gd name="T2" fmla="*/ 68 w 74"/>
                <a:gd name="T3" fmla="*/ 46 h 80"/>
                <a:gd name="T4" fmla="*/ 25 w 74"/>
                <a:gd name="T5" fmla="*/ 46 h 80"/>
                <a:gd name="T6" fmla="*/ 45 w 74"/>
                <a:gd name="T7" fmla="*/ 62 h 80"/>
                <a:gd name="T8" fmla="*/ 64 w 74"/>
                <a:gd name="T9" fmla="*/ 58 h 80"/>
                <a:gd name="T10" fmla="*/ 66 w 74"/>
                <a:gd name="T11" fmla="*/ 57 h 80"/>
                <a:gd name="T12" fmla="*/ 69 w 74"/>
                <a:gd name="T13" fmla="*/ 59 h 80"/>
                <a:gd name="T14" fmla="*/ 72 w 74"/>
                <a:gd name="T15" fmla="*/ 72 h 80"/>
                <a:gd name="T16" fmla="*/ 69 w 74"/>
                <a:gd name="T17" fmla="*/ 75 h 80"/>
                <a:gd name="T18" fmla="*/ 41 w 74"/>
                <a:gd name="T19" fmla="*/ 80 h 80"/>
                <a:gd name="T20" fmla="*/ 0 w 74"/>
                <a:gd name="T21" fmla="*/ 40 h 80"/>
                <a:gd name="T22" fmla="*/ 40 w 74"/>
                <a:gd name="T23" fmla="*/ 0 h 80"/>
                <a:gd name="T24" fmla="*/ 65 w 74"/>
                <a:gd name="T25" fmla="*/ 10 h 80"/>
                <a:gd name="T26" fmla="*/ 74 w 74"/>
                <a:gd name="T27" fmla="*/ 40 h 80"/>
                <a:gd name="T28" fmla="*/ 74 w 74"/>
                <a:gd name="T29" fmla="*/ 42 h 80"/>
                <a:gd name="T30" fmla="*/ 51 w 74"/>
                <a:gd name="T31" fmla="*/ 32 h 80"/>
                <a:gd name="T32" fmla="*/ 39 w 74"/>
                <a:gd name="T33" fmla="*/ 18 h 80"/>
                <a:gd name="T34" fmla="*/ 25 w 74"/>
                <a:gd name="T35" fmla="*/ 32 h 80"/>
                <a:gd name="T36" fmla="*/ 51 w 74"/>
                <a:gd name="T37"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80">
                  <a:moveTo>
                    <a:pt x="74" y="42"/>
                  </a:moveTo>
                  <a:cubicBezTo>
                    <a:pt x="74" y="46"/>
                    <a:pt x="72" y="46"/>
                    <a:pt x="68" y="46"/>
                  </a:cubicBezTo>
                  <a:cubicBezTo>
                    <a:pt x="25" y="46"/>
                    <a:pt x="25" y="46"/>
                    <a:pt x="25" y="46"/>
                  </a:cubicBezTo>
                  <a:cubicBezTo>
                    <a:pt x="27" y="56"/>
                    <a:pt x="35" y="62"/>
                    <a:pt x="45" y="62"/>
                  </a:cubicBezTo>
                  <a:cubicBezTo>
                    <a:pt x="52" y="62"/>
                    <a:pt x="58" y="60"/>
                    <a:pt x="64" y="58"/>
                  </a:cubicBezTo>
                  <a:cubicBezTo>
                    <a:pt x="65" y="57"/>
                    <a:pt x="66" y="57"/>
                    <a:pt x="66" y="57"/>
                  </a:cubicBezTo>
                  <a:cubicBezTo>
                    <a:pt x="68" y="57"/>
                    <a:pt x="68" y="58"/>
                    <a:pt x="69" y="59"/>
                  </a:cubicBezTo>
                  <a:cubicBezTo>
                    <a:pt x="69" y="62"/>
                    <a:pt x="72" y="69"/>
                    <a:pt x="72" y="72"/>
                  </a:cubicBezTo>
                  <a:cubicBezTo>
                    <a:pt x="72" y="74"/>
                    <a:pt x="70" y="74"/>
                    <a:pt x="69" y="75"/>
                  </a:cubicBezTo>
                  <a:cubicBezTo>
                    <a:pt x="61" y="79"/>
                    <a:pt x="50" y="80"/>
                    <a:pt x="41" y="80"/>
                  </a:cubicBezTo>
                  <a:cubicBezTo>
                    <a:pt x="16" y="80"/>
                    <a:pt x="0" y="65"/>
                    <a:pt x="0" y="40"/>
                  </a:cubicBezTo>
                  <a:cubicBezTo>
                    <a:pt x="0" y="16"/>
                    <a:pt x="16" y="0"/>
                    <a:pt x="40" y="0"/>
                  </a:cubicBezTo>
                  <a:cubicBezTo>
                    <a:pt x="50" y="0"/>
                    <a:pt x="59" y="4"/>
                    <a:pt x="65" y="10"/>
                  </a:cubicBezTo>
                  <a:cubicBezTo>
                    <a:pt x="72" y="18"/>
                    <a:pt x="74" y="29"/>
                    <a:pt x="74" y="40"/>
                  </a:cubicBezTo>
                  <a:lnTo>
                    <a:pt x="74" y="42"/>
                  </a:lnTo>
                  <a:close/>
                  <a:moveTo>
                    <a:pt x="51" y="32"/>
                  </a:moveTo>
                  <a:cubicBezTo>
                    <a:pt x="51" y="25"/>
                    <a:pt x="47" y="18"/>
                    <a:pt x="39" y="18"/>
                  </a:cubicBezTo>
                  <a:cubicBezTo>
                    <a:pt x="31" y="18"/>
                    <a:pt x="26" y="24"/>
                    <a:pt x="25" y="32"/>
                  </a:cubicBezTo>
                  <a:lnTo>
                    <a:pt x="51"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2" name="Freeform 27"/>
            <p:cNvSpPr>
              <a:spLocks/>
            </p:cNvSpPr>
            <p:nvPr userDrawn="1"/>
          </p:nvSpPr>
          <p:spPr bwMode="auto">
            <a:xfrm>
              <a:off x="5704" y="1311"/>
              <a:ext cx="142" cy="190"/>
            </a:xfrm>
            <a:custGeom>
              <a:avLst/>
              <a:gdLst>
                <a:gd name="T0" fmla="*/ 28 w 60"/>
                <a:gd name="T1" fmla="*/ 80 h 80"/>
                <a:gd name="T2" fmla="*/ 2 w 60"/>
                <a:gd name="T3" fmla="*/ 74 h 80"/>
                <a:gd name="T4" fmla="*/ 0 w 60"/>
                <a:gd name="T5" fmla="*/ 72 h 80"/>
                <a:gd name="T6" fmla="*/ 0 w 60"/>
                <a:gd name="T7" fmla="*/ 70 h 80"/>
                <a:gd name="T8" fmla="*/ 3 w 60"/>
                <a:gd name="T9" fmla="*/ 60 h 80"/>
                <a:gd name="T10" fmla="*/ 6 w 60"/>
                <a:gd name="T11" fmla="*/ 57 h 80"/>
                <a:gd name="T12" fmla="*/ 8 w 60"/>
                <a:gd name="T13" fmla="*/ 58 h 80"/>
                <a:gd name="T14" fmla="*/ 29 w 60"/>
                <a:gd name="T15" fmla="*/ 63 h 80"/>
                <a:gd name="T16" fmla="*/ 37 w 60"/>
                <a:gd name="T17" fmla="*/ 57 h 80"/>
                <a:gd name="T18" fmla="*/ 30 w 60"/>
                <a:gd name="T19" fmla="*/ 50 h 80"/>
                <a:gd name="T20" fmla="*/ 16 w 60"/>
                <a:gd name="T21" fmla="*/ 45 h 80"/>
                <a:gd name="T22" fmla="*/ 0 w 60"/>
                <a:gd name="T23" fmla="*/ 24 h 80"/>
                <a:gd name="T24" fmla="*/ 30 w 60"/>
                <a:gd name="T25" fmla="*/ 0 h 80"/>
                <a:gd name="T26" fmla="*/ 54 w 60"/>
                <a:gd name="T27" fmla="*/ 5 h 80"/>
                <a:gd name="T28" fmla="*/ 57 w 60"/>
                <a:gd name="T29" fmla="*/ 8 h 80"/>
                <a:gd name="T30" fmla="*/ 56 w 60"/>
                <a:gd name="T31" fmla="*/ 9 h 80"/>
                <a:gd name="T32" fmla="*/ 53 w 60"/>
                <a:gd name="T33" fmla="*/ 20 h 80"/>
                <a:gd name="T34" fmla="*/ 50 w 60"/>
                <a:gd name="T35" fmla="*/ 22 h 80"/>
                <a:gd name="T36" fmla="*/ 49 w 60"/>
                <a:gd name="T37" fmla="*/ 22 h 80"/>
                <a:gd name="T38" fmla="*/ 31 w 60"/>
                <a:gd name="T39" fmla="*/ 18 h 80"/>
                <a:gd name="T40" fmla="*/ 24 w 60"/>
                <a:gd name="T41" fmla="*/ 23 h 80"/>
                <a:gd name="T42" fmla="*/ 30 w 60"/>
                <a:gd name="T43" fmla="*/ 29 h 80"/>
                <a:gd name="T44" fmla="*/ 46 w 60"/>
                <a:gd name="T45" fmla="*/ 35 h 80"/>
                <a:gd name="T46" fmla="*/ 60 w 60"/>
                <a:gd name="T47" fmla="*/ 55 h 80"/>
                <a:gd name="T48" fmla="*/ 28 w 60"/>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80">
                  <a:moveTo>
                    <a:pt x="28" y="80"/>
                  </a:moveTo>
                  <a:cubicBezTo>
                    <a:pt x="20" y="80"/>
                    <a:pt x="11" y="78"/>
                    <a:pt x="2" y="74"/>
                  </a:cubicBezTo>
                  <a:cubicBezTo>
                    <a:pt x="1" y="74"/>
                    <a:pt x="0" y="73"/>
                    <a:pt x="0" y="72"/>
                  </a:cubicBezTo>
                  <a:cubicBezTo>
                    <a:pt x="0" y="71"/>
                    <a:pt x="0" y="70"/>
                    <a:pt x="0" y="70"/>
                  </a:cubicBezTo>
                  <a:cubicBezTo>
                    <a:pt x="3" y="60"/>
                    <a:pt x="3" y="60"/>
                    <a:pt x="3" y="60"/>
                  </a:cubicBezTo>
                  <a:cubicBezTo>
                    <a:pt x="4" y="58"/>
                    <a:pt x="5" y="57"/>
                    <a:pt x="6" y="57"/>
                  </a:cubicBezTo>
                  <a:cubicBezTo>
                    <a:pt x="6" y="57"/>
                    <a:pt x="7" y="57"/>
                    <a:pt x="8" y="58"/>
                  </a:cubicBezTo>
                  <a:cubicBezTo>
                    <a:pt x="16" y="61"/>
                    <a:pt x="23" y="63"/>
                    <a:pt x="29" y="63"/>
                  </a:cubicBezTo>
                  <a:cubicBezTo>
                    <a:pt x="34" y="63"/>
                    <a:pt x="37" y="61"/>
                    <a:pt x="37" y="57"/>
                  </a:cubicBezTo>
                  <a:cubicBezTo>
                    <a:pt x="37" y="54"/>
                    <a:pt x="36" y="53"/>
                    <a:pt x="30" y="50"/>
                  </a:cubicBezTo>
                  <a:cubicBezTo>
                    <a:pt x="16" y="45"/>
                    <a:pt x="16" y="45"/>
                    <a:pt x="16" y="45"/>
                  </a:cubicBezTo>
                  <a:cubicBezTo>
                    <a:pt x="8" y="42"/>
                    <a:pt x="0" y="35"/>
                    <a:pt x="0" y="24"/>
                  </a:cubicBezTo>
                  <a:cubicBezTo>
                    <a:pt x="0" y="7"/>
                    <a:pt x="16" y="0"/>
                    <a:pt x="30" y="0"/>
                  </a:cubicBezTo>
                  <a:cubicBezTo>
                    <a:pt x="38" y="0"/>
                    <a:pt x="46" y="1"/>
                    <a:pt x="54" y="5"/>
                  </a:cubicBezTo>
                  <a:cubicBezTo>
                    <a:pt x="56" y="6"/>
                    <a:pt x="57" y="7"/>
                    <a:pt x="57" y="8"/>
                  </a:cubicBezTo>
                  <a:cubicBezTo>
                    <a:pt x="57" y="8"/>
                    <a:pt x="56" y="9"/>
                    <a:pt x="56" y="9"/>
                  </a:cubicBezTo>
                  <a:cubicBezTo>
                    <a:pt x="53" y="20"/>
                    <a:pt x="53" y="20"/>
                    <a:pt x="53" y="20"/>
                  </a:cubicBezTo>
                  <a:cubicBezTo>
                    <a:pt x="53" y="22"/>
                    <a:pt x="52" y="22"/>
                    <a:pt x="50" y="22"/>
                  </a:cubicBezTo>
                  <a:cubicBezTo>
                    <a:pt x="50" y="22"/>
                    <a:pt x="49" y="22"/>
                    <a:pt x="49" y="22"/>
                  </a:cubicBezTo>
                  <a:cubicBezTo>
                    <a:pt x="43" y="20"/>
                    <a:pt x="36" y="18"/>
                    <a:pt x="31" y="18"/>
                  </a:cubicBezTo>
                  <a:cubicBezTo>
                    <a:pt x="26" y="18"/>
                    <a:pt x="24" y="21"/>
                    <a:pt x="24" y="23"/>
                  </a:cubicBezTo>
                  <a:cubicBezTo>
                    <a:pt x="24" y="25"/>
                    <a:pt x="25" y="27"/>
                    <a:pt x="30" y="29"/>
                  </a:cubicBezTo>
                  <a:cubicBezTo>
                    <a:pt x="46" y="35"/>
                    <a:pt x="46" y="35"/>
                    <a:pt x="46" y="35"/>
                  </a:cubicBezTo>
                  <a:cubicBezTo>
                    <a:pt x="53" y="38"/>
                    <a:pt x="60" y="45"/>
                    <a:pt x="60" y="55"/>
                  </a:cubicBezTo>
                  <a:cubicBezTo>
                    <a:pt x="60" y="73"/>
                    <a:pt x="44" y="80"/>
                    <a:pt x="28" y="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3" name="Freeform 28"/>
            <p:cNvSpPr>
              <a:spLocks noEditPoints="1"/>
            </p:cNvSpPr>
            <p:nvPr userDrawn="1"/>
          </p:nvSpPr>
          <p:spPr bwMode="auto">
            <a:xfrm>
              <a:off x="4049" y="1626"/>
              <a:ext cx="244" cy="256"/>
            </a:xfrm>
            <a:custGeom>
              <a:avLst/>
              <a:gdLst>
                <a:gd name="T0" fmla="*/ 99 w 103"/>
                <a:gd name="T1" fmla="*/ 108 h 108"/>
                <a:gd name="T2" fmla="*/ 82 w 103"/>
                <a:gd name="T3" fmla="*/ 108 h 108"/>
                <a:gd name="T4" fmla="*/ 76 w 103"/>
                <a:gd name="T5" fmla="*/ 104 h 108"/>
                <a:gd name="T6" fmla="*/ 70 w 103"/>
                <a:gd name="T7" fmla="*/ 86 h 108"/>
                <a:gd name="T8" fmla="*/ 31 w 103"/>
                <a:gd name="T9" fmla="*/ 86 h 108"/>
                <a:gd name="T10" fmla="*/ 25 w 103"/>
                <a:gd name="T11" fmla="*/ 105 h 108"/>
                <a:gd name="T12" fmla="*/ 20 w 103"/>
                <a:gd name="T13" fmla="*/ 108 h 108"/>
                <a:gd name="T14" fmla="*/ 2 w 103"/>
                <a:gd name="T15" fmla="*/ 108 h 108"/>
                <a:gd name="T16" fmla="*/ 0 w 103"/>
                <a:gd name="T17" fmla="*/ 106 h 108"/>
                <a:gd name="T18" fmla="*/ 0 w 103"/>
                <a:gd name="T19" fmla="*/ 104 h 108"/>
                <a:gd name="T20" fmla="*/ 37 w 103"/>
                <a:gd name="T21" fmla="*/ 4 h 108"/>
                <a:gd name="T22" fmla="*/ 43 w 103"/>
                <a:gd name="T23" fmla="*/ 0 h 108"/>
                <a:gd name="T24" fmla="*/ 59 w 103"/>
                <a:gd name="T25" fmla="*/ 0 h 108"/>
                <a:gd name="T26" fmla="*/ 64 w 103"/>
                <a:gd name="T27" fmla="*/ 4 h 108"/>
                <a:gd name="T28" fmla="*/ 102 w 103"/>
                <a:gd name="T29" fmla="*/ 103 h 108"/>
                <a:gd name="T30" fmla="*/ 103 w 103"/>
                <a:gd name="T31" fmla="*/ 105 h 108"/>
                <a:gd name="T32" fmla="*/ 99 w 103"/>
                <a:gd name="T33" fmla="*/ 108 h 108"/>
                <a:gd name="T34" fmla="*/ 63 w 103"/>
                <a:gd name="T35" fmla="*/ 67 h 108"/>
                <a:gd name="T36" fmla="*/ 53 w 103"/>
                <a:gd name="T37" fmla="*/ 37 h 108"/>
                <a:gd name="T38" fmla="*/ 50 w 103"/>
                <a:gd name="T39" fmla="*/ 28 h 108"/>
                <a:gd name="T40" fmla="*/ 50 w 103"/>
                <a:gd name="T41" fmla="*/ 28 h 108"/>
                <a:gd name="T42" fmla="*/ 47 w 103"/>
                <a:gd name="T43" fmla="*/ 37 h 108"/>
                <a:gd name="T44" fmla="*/ 37 w 103"/>
                <a:gd name="T45" fmla="*/ 67 h 108"/>
                <a:gd name="T46" fmla="*/ 63 w 103"/>
                <a:gd name="T47" fmla="*/ 6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3" h="108">
                  <a:moveTo>
                    <a:pt x="99" y="108"/>
                  </a:moveTo>
                  <a:cubicBezTo>
                    <a:pt x="82" y="108"/>
                    <a:pt x="82" y="108"/>
                    <a:pt x="82" y="108"/>
                  </a:cubicBezTo>
                  <a:cubicBezTo>
                    <a:pt x="78" y="108"/>
                    <a:pt x="77" y="107"/>
                    <a:pt x="76" y="104"/>
                  </a:cubicBezTo>
                  <a:cubicBezTo>
                    <a:pt x="70" y="86"/>
                    <a:pt x="70" y="86"/>
                    <a:pt x="70" y="86"/>
                  </a:cubicBezTo>
                  <a:cubicBezTo>
                    <a:pt x="31" y="86"/>
                    <a:pt x="31" y="86"/>
                    <a:pt x="31" y="86"/>
                  </a:cubicBezTo>
                  <a:cubicBezTo>
                    <a:pt x="25" y="105"/>
                    <a:pt x="25" y="105"/>
                    <a:pt x="25" y="105"/>
                  </a:cubicBezTo>
                  <a:cubicBezTo>
                    <a:pt x="24" y="107"/>
                    <a:pt x="23" y="108"/>
                    <a:pt x="20" y="108"/>
                  </a:cubicBezTo>
                  <a:cubicBezTo>
                    <a:pt x="2" y="108"/>
                    <a:pt x="2" y="108"/>
                    <a:pt x="2" y="108"/>
                  </a:cubicBezTo>
                  <a:cubicBezTo>
                    <a:pt x="1" y="108"/>
                    <a:pt x="0" y="107"/>
                    <a:pt x="0" y="106"/>
                  </a:cubicBezTo>
                  <a:cubicBezTo>
                    <a:pt x="0" y="105"/>
                    <a:pt x="0" y="105"/>
                    <a:pt x="0" y="104"/>
                  </a:cubicBezTo>
                  <a:cubicBezTo>
                    <a:pt x="37" y="4"/>
                    <a:pt x="37" y="4"/>
                    <a:pt x="37" y="4"/>
                  </a:cubicBezTo>
                  <a:cubicBezTo>
                    <a:pt x="38" y="2"/>
                    <a:pt x="40" y="0"/>
                    <a:pt x="43" y="0"/>
                  </a:cubicBezTo>
                  <a:cubicBezTo>
                    <a:pt x="59" y="0"/>
                    <a:pt x="59" y="0"/>
                    <a:pt x="59" y="0"/>
                  </a:cubicBezTo>
                  <a:cubicBezTo>
                    <a:pt x="62" y="0"/>
                    <a:pt x="64" y="2"/>
                    <a:pt x="64" y="4"/>
                  </a:cubicBezTo>
                  <a:cubicBezTo>
                    <a:pt x="102" y="103"/>
                    <a:pt x="102" y="103"/>
                    <a:pt x="102" y="103"/>
                  </a:cubicBezTo>
                  <a:cubicBezTo>
                    <a:pt x="102" y="104"/>
                    <a:pt x="103" y="105"/>
                    <a:pt x="103" y="105"/>
                  </a:cubicBezTo>
                  <a:cubicBezTo>
                    <a:pt x="103" y="107"/>
                    <a:pt x="102" y="108"/>
                    <a:pt x="99" y="108"/>
                  </a:cubicBezTo>
                  <a:moveTo>
                    <a:pt x="63" y="67"/>
                  </a:moveTo>
                  <a:cubicBezTo>
                    <a:pt x="53" y="37"/>
                    <a:pt x="53" y="37"/>
                    <a:pt x="53" y="37"/>
                  </a:cubicBezTo>
                  <a:cubicBezTo>
                    <a:pt x="52" y="33"/>
                    <a:pt x="51" y="30"/>
                    <a:pt x="50" y="28"/>
                  </a:cubicBezTo>
                  <a:cubicBezTo>
                    <a:pt x="50" y="28"/>
                    <a:pt x="50" y="28"/>
                    <a:pt x="50" y="28"/>
                  </a:cubicBezTo>
                  <a:cubicBezTo>
                    <a:pt x="49" y="30"/>
                    <a:pt x="48" y="34"/>
                    <a:pt x="47" y="37"/>
                  </a:cubicBezTo>
                  <a:cubicBezTo>
                    <a:pt x="37" y="67"/>
                    <a:pt x="37" y="67"/>
                    <a:pt x="37" y="67"/>
                  </a:cubicBezTo>
                  <a:lnTo>
                    <a:pt x="6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4" name="Freeform 29"/>
            <p:cNvSpPr>
              <a:spLocks/>
            </p:cNvSpPr>
            <p:nvPr userDrawn="1"/>
          </p:nvSpPr>
          <p:spPr bwMode="auto">
            <a:xfrm>
              <a:off x="4316" y="1704"/>
              <a:ext cx="168" cy="185"/>
            </a:xfrm>
            <a:custGeom>
              <a:avLst/>
              <a:gdLst>
                <a:gd name="T0" fmla="*/ 71 w 71"/>
                <a:gd name="T1" fmla="*/ 70 h 78"/>
                <a:gd name="T2" fmla="*/ 66 w 71"/>
                <a:gd name="T3" fmla="*/ 75 h 78"/>
                <a:gd name="T4" fmla="*/ 54 w 71"/>
                <a:gd name="T5" fmla="*/ 75 h 78"/>
                <a:gd name="T6" fmla="*/ 49 w 71"/>
                <a:gd name="T7" fmla="*/ 72 h 78"/>
                <a:gd name="T8" fmla="*/ 49 w 71"/>
                <a:gd name="T9" fmla="*/ 69 h 78"/>
                <a:gd name="T10" fmla="*/ 24 w 71"/>
                <a:gd name="T11" fmla="*/ 78 h 78"/>
                <a:gd name="T12" fmla="*/ 0 w 71"/>
                <a:gd name="T13" fmla="*/ 50 h 78"/>
                <a:gd name="T14" fmla="*/ 0 w 71"/>
                <a:gd name="T15" fmla="*/ 4 h 78"/>
                <a:gd name="T16" fmla="*/ 4 w 71"/>
                <a:gd name="T17" fmla="*/ 0 h 78"/>
                <a:gd name="T18" fmla="*/ 18 w 71"/>
                <a:gd name="T19" fmla="*/ 0 h 78"/>
                <a:gd name="T20" fmla="*/ 23 w 71"/>
                <a:gd name="T21" fmla="*/ 4 h 78"/>
                <a:gd name="T22" fmla="*/ 23 w 71"/>
                <a:gd name="T23" fmla="*/ 46 h 78"/>
                <a:gd name="T24" fmla="*/ 32 w 71"/>
                <a:gd name="T25" fmla="*/ 57 h 78"/>
                <a:gd name="T26" fmla="*/ 48 w 71"/>
                <a:gd name="T27" fmla="*/ 51 h 78"/>
                <a:gd name="T28" fmla="*/ 48 w 71"/>
                <a:gd name="T29" fmla="*/ 4 h 78"/>
                <a:gd name="T30" fmla="*/ 53 w 71"/>
                <a:gd name="T31" fmla="*/ 0 h 78"/>
                <a:gd name="T32" fmla="*/ 67 w 71"/>
                <a:gd name="T33" fmla="*/ 0 h 78"/>
                <a:gd name="T34" fmla="*/ 71 w 71"/>
                <a:gd name="T35" fmla="*/ 4 h 78"/>
                <a:gd name="T36" fmla="*/ 71 w 71"/>
                <a:gd name="T37"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78">
                  <a:moveTo>
                    <a:pt x="71" y="70"/>
                  </a:moveTo>
                  <a:cubicBezTo>
                    <a:pt x="71" y="74"/>
                    <a:pt x="70" y="75"/>
                    <a:pt x="66" y="75"/>
                  </a:cubicBezTo>
                  <a:cubicBezTo>
                    <a:pt x="54" y="75"/>
                    <a:pt x="54" y="75"/>
                    <a:pt x="54" y="75"/>
                  </a:cubicBezTo>
                  <a:cubicBezTo>
                    <a:pt x="52" y="75"/>
                    <a:pt x="50" y="75"/>
                    <a:pt x="49" y="72"/>
                  </a:cubicBezTo>
                  <a:cubicBezTo>
                    <a:pt x="49" y="69"/>
                    <a:pt x="49" y="69"/>
                    <a:pt x="49" y="69"/>
                  </a:cubicBezTo>
                  <a:cubicBezTo>
                    <a:pt x="42" y="75"/>
                    <a:pt x="33" y="78"/>
                    <a:pt x="24" y="78"/>
                  </a:cubicBezTo>
                  <a:cubicBezTo>
                    <a:pt x="7" y="78"/>
                    <a:pt x="0" y="67"/>
                    <a:pt x="0" y="50"/>
                  </a:cubicBezTo>
                  <a:cubicBezTo>
                    <a:pt x="0" y="4"/>
                    <a:pt x="0" y="4"/>
                    <a:pt x="0" y="4"/>
                  </a:cubicBezTo>
                  <a:cubicBezTo>
                    <a:pt x="0" y="1"/>
                    <a:pt x="2" y="0"/>
                    <a:pt x="4" y="0"/>
                  </a:cubicBezTo>
                  <a:cubicBezTo>
                    <a:pt x="18" y="0"/>
                    <a:pt x="18" y="0"/>
                    <a:pt x="18" y="0"/>
                  </a:cubicBezTo>
                  <a:cubicBezTo>
                    <a:pt x="21" y="0"/>
                    <a:pt x="23" y="0"/>
                    <a:pt x="23" y="4"/>
                  </a:cubicBezTo>
                  <a:cubicBezTo>
                    <a:pt x="23" y="46"/>
                    <a:pt x="23" y="46"/>
                    <a:pt x="23" y="46"/>
                  </a:cubicBezTo>
                  <a:cubicBezTo>
                    <a:pt x="23" y="52"/>
                    <a:pt x="25" y="57"/>
                    <a:pt x="32" y="57"/>
                  </a:cubicBezTo>
                  <a:cubicBezTo>
                    <a:pt x="37" y="57"/>
                    <a:pt x="43" y="54"/>
                    <a:pt x="48" y="51"/>
                  </a:cubicBezTo>
                  <a:cubicBezTo>
                    <a:pt x="48" y="4"/>
                    <a:pt x="48" y="4"/>
                    <a:pt x="48" y="4"/>
                  </a:cubicBezTo>
                  <a:cubicBezTo>
                    <a:pt x="48" y="1"/>
                    <a:pt x="50" y="0"/>
                    <a:pt x="53" y="0"/>
                  </a:cubicBezTo>
                  <a:cubicBezTo>
                    <a:pt x="67" y="0"/>
                    <a:pt x="67" y="0"/>
                    <a:pt x="67" y="0"/>
                  </a:cubicBezTo>
                  <a:cubicBezTo>
                    <a:pt x="70" y="0"/>
                    <a:pt x="71" y="0"/>
                    <a:pt x="71" y="4"/>
                  </a:cubicBezTo>
                  <a:lnTo>
                    <a:pt x="71"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5" name="Freeform 30"/>
            <p:cNvSpPr>
              <a:spLocks/>
            </p:cNvSpPr>
            <p:nvPr userDrawn="1"/>
          </p:nvSpPr>
          <p:spPr bwMode="auto">
            <a:xfrm>
              <a:off x="4515" y="1697"/>
              <a:ext cx="142" cy="192"/>
            </a:xfrm>
            <a:custGeom>
              <a:avLst/>
              <a:gdLst>
                <a:gd name="T0" fmla="*/ 28 w 60"/>
                <a:gd name="T1" fmla="*/ 81 h 81"/>
                <a:gd name="T2" fmla="*/ 2 w 60"/>
                <a:gd name="T3" fmla="*/ 75 h 81"/>
                <a:gd name="T4" fmla="*/ 0 w 60"/>
                <a:gd name="T5" fmla="*/ 72 h 81"/>
                <a:gd name="T6" fmla="*/ 0 w 60"/>
                <a:gd name="T7" fmla="*/ 70 h 81"/>
                <a:gd name="T8" fmla="*/ 4 w 60"/>
                <a:gd name="T9" fmla="*/ 60 h 81"/>
                <a:gd name="T10" fmla="*/ 6 w 60"/>
                <a:gd name="T11" fmla="*/ 57 h 81"/>
                <a:gd name="T12" fmla="*/ 8 w 60"/>
                <a:gd name="T13" fmla="*/ 58 h 81"/>
                <a:gd name="T14" fmla="*/ 29 w 60"/>
                <a:gd name="T15" fmla="*/ 63 h 81"/>
                <a:gd name="T16" fmla="*/ 37 w 60"/>
                <a:gd name="T17" fmla="*/ 57 h 81"/>
                <a:gd name="T18" fmla="*/ 30 w 60"/>
                <a:gd name="T19" fmla="*/ 51 h 81"/>
                <a:gd name="T20" fmla="*/ 16 w 60"/>
                <a:gd name="T21" fmla="*/ 46 h 81"/>
                <a:gd name="T22" fmla="*/ 0 w 60"/>
                <a:gd name="T23" fmla="*/ 24 h 81"/>
                <a:gd name="T24" fmla="*/ 30 w 60"/>
                <a:gd name="T25" fmla="*/ 0 h 81"/>
                <a:gd name="T26" fmla="*/ 54 w 60"/>
                <a:gd name="T27" fmla="*/ 5 h 81"/>
                <a:gd name="T28" fmla="*/ 57 w 60"/>
                <a:gd name="T29" fmla="*/ 8 h 81"/>
                <a:gd name="T30" fmla="*/ 56 w 60"/>
                <a:gd name="T31" fmla="*/ 10 h 81"/>
                <a:gd name="T32" fmla="*/ 53 w 60"/>
                <a:gd name="T33" fmla="*/ 21 h 81"/>
                <a:gd name="T34" fmla="*/ 50 w 60"/>
                <a:gd name="T35" fmla="*/ 23 h 81"/>
                <a:gd name="T36" fmla="*/ 49 w 60"/>
                <a:gd name="T37" fmla="*/ 22 h 81"/>
                <a:gd name="T38" fmla="*/ 31 w 60"/>
                <a:gd name="T39" fmla="*/ 18 h 81"/>
                <a:gd name="T40" fmla="*/ 24 w 60"/>
                <a:gd name="T41" fmla="*/ 23 h 81"/>
                <a:gd name="T42" fmla="*/ 30 w 60"/>
                <a:gd name="T43" fmla="*/ 29 h 81"/>
                <a:gd name="T44" fmla="*/ 46 w 60"/>
                <a:gd name="T45" fmla="*/ 36 h 81"/>
                <a:gd name="T46" fmla="*/ 60 w 60"/>
                <a:gd name="T47" fmla="*/ 56 h 81"/>
                <a:gd name="T48" fmla="*/ 28 w 60"/>
                <a:gd name="T49"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81">
                  <a:moveTo>
                    <a:pt x="28" y="81"/>
                  </a:moveTo>
                  <a:cubicBezTo>
                    <a:pt x="20" y="81"/>
                    <a:pt x="11" y="78"/>
                    <a:pt x="2" y="75"/>
                  </a:cubicBezTo>
                  <a:cubicBezTo>
                    <a:pt x="1" y="74"/>
                    <a:pt x="0" y="73"/>
                    <a:pt x="0" y="72"/>
                  </a:cubicBezTo>
                  <a:cubicBezTo>
                    <a:pt x="0" y="71"/>
                    <a:pt x="0" y="71"/>
                    <a:pt x="0" y="70"/>
                  </a:cubicBezTo>
                  <a:cubicBezTo>
                    <a:pt x="4" y="60"/>
                    <a:pt x="4" y="60"/>
                    <a:pt x="4" y="60"/>
                  </a:cubicBezTo>
                  <a:cubicBezTo>
                    <a:pt x="4" y="58"/>
                    <a:pt x="5" y="57"/>
                    <a:pt x="6" y="57"/>
                  </a:cubicBezTo>
                  <a:cubicBezTo>
                    <a:pt x="6" y="57"/>
                    <a:pt x="7" y="58"/>
                    <a:pt x="8" y="58"/>
                  </a:cubicBezTo>
                  <a:cubicBezTo>
                    <a:pt x="16" y="61"/>
                    <a:pt x="23" y="63"/>
                    <a:pt x="29" y="63"/>
                  </a:cubicBezTo>
                  <a:cubicBezTo>
                    <a:pt x="34" y="63"/>
                    <a:pt x="37" y="61"/>
                    <a:pt x="37" y="57"/>
                  </a:cubicBezTo>
                  <a:cubicBezTo>
                    <a:pt x="37" y="54"/>
                    <a:pt x="36" y="53"/>
                    <a:pt x="30" y="51"/>
                  </a:cubicBezTo>
                  <a:cubicBezTo>
                    <a:pt x="16" y="46"/>
                    <a:pt x="16" y="46"/>
                    <a:pt x="16" y="46"/>
                  </a:cubicBezTo>
                  <a:cubicBezTo>
                    <a:pt x="8" y="42"/>
                    <a:pt x="0" y="35"/>
                    <a:pt x="0" y="24"/>
                  </a:cubicBezTo>
                  <a:cubicBezTo>
                    <a:pt x="0" y="7"/>
                    <a:pt x="16" y="0"/>
                    <a:pt x="30" y="0"/>
                  </a:cubicBezTo>
                  <a:cubicBezTo>
                    <a:pt x="38" y="0"/>
                    <a:pt x="46" y="2"/>
                    <a:pt x="54" y="5"/>
                  </a:cubicBezTo>
                  <a:cubicBezTo>
                    <a:pt x="56" y="6"/>
                    <a:pt x="57" y="7"/>
                    <a:pt x="57" y="8"/>
                  </a:cubicBezTo>
                  <a:cubicBezTo>
                    <a:pt x="57" y="9"/>
                    <a:pt x="57" y="9"/>
                    <a:pt x="56" y="10"/>
                  </a:cubicBezTo>
                  <a:cubicBezTo>
                    <a:pt x="53" y="21"/>
                    <a:pt x="53" y="21"/>
                    <a:pt x="53" y="21"/>
                  </a:cubicBezTo>
                  <a:cubicBezTo>
                    <a:pt x="53" y="22"/>
                    <a:pt x="52" y="23"/>
                    <a:pt x="50" y="23"/>
                  </a:cubicBezTo>
                  <a:cubicBezTo>
                    <a:pt x="50" y="23"/>
                    <a:pt x="49" y="22"/>
                    <a:pt x="49" y="22"/>
                  </a:cubicBezTo>
                  <a:cubicBezTo>
                    <a:pt x="43" y="20"/>
                    <a:pt x="36" y="18"/>
                    <a:pt x="31" y="18"/>
                  </a:cubicBezTo>
                  <a:cubicBezTo>
                    <a:pt x="26" y="18"/>
                    <a:pt x="24" y="21"/>
                    <a:pt x="24" y="23"/>
                  </a:cubicBezTo>
                  <a:cubicBezTo>
                    <a:pt x="24" y="25"/>
                    <a:pt x="25" y="27"/>
                    <a:pt x="30" y="29"/>
                  </a:cubicBezTo>
                  <a:cubicBezTo>
                    <a:pt x="46" y="36"/>
                    <a:pt x="46" y="36"/>
                    <a:pt x="46" y="36"/>
                  </a:cubicBezTo>
                  <a:cubicBezTo>
                    <a:pt x="54" y="39"/>
                    <a:pt x="60" y="45"/>
                    <a:pt x="60" y="56"/>
                  </a:cubicBezTo>
                  <a:cubicBezTo>
                    <a:pt x="60" y="74"/>
                    <a:pt x="44" y="81"/>
                    <a:pt x="28" y="8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6" name="Freeform 31"/>
            <p:cNvSpPr>
              <a:spLocks/>
            </p:cNvSpPr>
            <p:nvPr userDrawn="1"/>
          </p:nvSpPr>
          <p:spPr bwMode="auto">
            <a:xfrm>
              <a:off x="4671" y="1650"/>
              <a:ext cx="137" cy="239"/>
            </a:xfrm>
            <a:custGeom>
              <a:avLst/>
              <a:gdLst>
                <a:gd name="T0" fmla="*/ 55 w 58"/>
                <a:gd name="T1" fmla="*/ 96 h 101"/>
                <a:gd name="T2" fmla="*/ 35 w 58"/>
                <a:gd name="T3" fmla="*/ 101 h 101"/>
                <a:gd name="T4" fmla="*/ 15 w 58"/>
                <a:gd name="T5" fmla="*/ 94 h 101"/>
                <a:gd name="T6" fmla="*/ 10 w 58"/>
                <a:gd name="T7" fmla="*/ 68 h 101"/>
                <a:gd name="T8" fmla="*/ 10 w 58"/>
                <a:gd name="T9" fmla="*/ 38 h 101"/>
                <a:gd name="T10" fmla="*/ 4 w 58"/>
                <a:gd name="T11" fmla="*/ 38 h 101"/>
                <a:gd name="T12" fmla="*/ 0 w 58"/>
                <a:gd name="T13" fmla="*/ 33 h 101"/>
                <a:gd name="T14" fmla="*/ 0 w 58"/>
                <a:gd name="T15" fmla="*/ 27 h 101"/>
                <a:gd name="T16" fmla="*/ 3 w 58"/>
                <a:gd name="T17" fmla="*/ 23 h 101"/>
                <a:gd name="T18" fmla="*/ 10 w 58"/>
                <a:gd name="T19" fmla="*/ 23 h 101"/>
                <a:gd name="T20" fmla="*/ 10 w 58"/>
                <a:gd name="T21" fmla="*/ 6 h 101"/>
                <a:gd name="T22" fmla="*/ 15 w 58"/>
                <a:gd name="T23" fmla="*/ 2 h 101"/>
                <a:gd name="T24" fmla="*/ 30 w 58"/>
                <a:gd name="T25" fmla="*/ 0 h 101"/>
                <a:gd name="T26" fmla="*/ 34 w 58"/>
                <a:gd name="T27" fmla="*/ 4 h 101"/>
                <a:gd name="T28" fmla="*/ 34 w 58"/>
                <a:gd name="T29" fmla="*/ 23 h 101"/>
                <a:gd name="T30" fmla="*/ 51 w 58"/>
                <a:gd name="T31" fmla="*/ 23 h 101"/>
                <a:gd name="T32" fmla="*/ 54 w 58"/>
                <a:gd name="T33" fmla="*/ 26 h 101"/>
                <a:gd name="T34" fmla="*/ 54 w 58"/>
                <a:gd name="T35" fmla="*/ 35 h 101"/>
                <a:gd name="T36" fmla="*/ 51 w 58"/>
                <a:gd name="T37" fmla="*/ 38 h 101"/>
                <a:gd name="T38" fmla="*/ 34 w 58"/>
                <a:gd name="T39" fmla="*/ 38 h 101"/>
                <a:gd name="T40" fmla="*/ 34 w 58"/>
                <a:gd name="T41" fmla="*/ 69 h 101"/>
                <a:gd name="T42" fmla="*/ 41 w 58"/>
                <a:gd name="T43" fmla="*/ 82 h 101"/>
                <a:gd name="T44" fmla="*/ 51 w 58"/>
                <a:gd name="T45" fmla="*/ 80 h 101"/>
                <a:gd name="T46" fmla="*/ 54 w 58"/>
                <a:gd name="T47" fmla="*/ 80 h 101"/>
                <a:gd name="T48" fmla="*/ 56 w 58"/>
                <a:gd name="T49" fmla="*/ 82 h 101"/>
                <a:gd name="T50" fmla="*/ 58 w 58"/>
                <a:gd name="T51" fmla="*/ 92 h 101"/>
                <a:gd name="T52" fmla="*/ 58 w 58"/>
                <a:gd name="T53" fmla="*/ 93 h 101"/>
                <a:gd name="T54" fmla="*/ 55 w 58"/>
                <a:gd name="T55" fmla="*/ 9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 h="101">
                  <a:moveTo>
                    <a:pt x="55" y="96"/>
                  </a:moveTo>
                  <a:cubicBezTo>
                    <a:pt x="49" y="99"/>
                    <a:pt x="43" y="101"/>
                    <a:pt x="35" y="101"/>
                  </a:cubicBezTo>
                  <a:cubicBezTo>
                    <a:pt x="27" y="101"/>
                    <a:pt x="20" y="98"/>
                    <a:pt x="15" y="94"/>
                  </a:cubicBezTo>
                  <a:cubicBezTo>
                    <a:pt x="10" y="88"/>
                    <a:pt x="10" y="81"/>
                    <a:pt x="10" y="68"/>
                  </a:cubicBezTo>
                  <a:cubicBezTo>
                    <a:pt x="10" y="38"/>
                    <a:pt x="10" y="38"/>
                    <a:pt x="10" y="38"/>
                  </a:cubicBezTo>
                  <a:cubicBezTo>
                    <a:pt x="4" y="38"/>
                    <a:pt x="4" y="38"/>
                    <a:pt x="4" y="38"/>
                  </a:cubicBezTo>
                  <a:cubicBezTo>
                    <a:pt x="0" y="38"/>
                    <a:pt x="0" y="38"/>
                    <a:pt x="0" y="33"/>
                  </a:cubicBezTo>
                  <a:cubicBezTo>
                    <a:pt x="0" y="27"/>
                    <a:pt x="0" y="27"/>
                    <a:pt x="0" y="27"/>
                  </a:cubicBezTo>
                  <a:cubicBezTo>
                    <a:pt x="0" y="24"/>
                    <a:pt x="1" y="23"/>
                    <a:pt x="3" y="23"/>
                  </a:cubicBezTo>
                  <a:cubicBezTo>
                    <a:pt x="10" y="23"/>
                    <a:pt x="10" y="23"/>
                    <a:pt x="10" y="23"/>
                  </a:cubicBezTo>
                  <a:cubicBezTo>
                    <a:pt x="10" y="6"/>
                    <a:pt x="10" y="6"/>
                    <a:pt x="10" y="6"/>
                  </a:cubicBezTo>
                  <a:cubicBezTo>
                    <a:pt x="10" y="3"/>
                    <a:pt x="12" y="2"/>
                    <a:pt x="15" y="2"/>
                  </a:cubicBezTo>
                  <a:cubicBezTo>
                    <a:pt x="30" y="0"/>
                    <a:pt x="30" y="0"/>
                    <a:pt x="30" y="0"/>
                  </a:cubicBezTo>
                  <a:cubicBezTo>
                    <a:pt x="32" y="0"/>
                    <a:pt x="34" y="2"/>
                    <a:pt x="34" y="4"/>
                  </a:cubicBezTo>
                  <a:cubicBezTo>
                    <a:pt x="34" y="23"/>
                    <a:pt x="34" y="23"/>
                    <a:pt x="34" y="23"/>
                  </a:cubicBezTo>
                  <a:cubicBezTo>
                    <a:pt x="51" y="23"/>
                    <a:pt x="51" y="23"/>
                    <a:pt x="51" y="23"/>
                  </a:cubicBezTo>
                  <a:cubicBezTo>
                    <a:pt x="53" y="23"/>
                    <a:pt x="54" y="24"/>
                    <a:pt x="54" y="26"/>
                  </a:cubicBezTo>
                  <a:cubicBezTo>
                    <a:pt x="54" y="35"/>
                    <a:pt x="54" y="35"/>
                    <a:pt x="54" y="35"/>
                  </a:cubicBezTo>
                  <a:cubicBezTo>
                    <a:pt x="54" y="37"/>
                    <a:pt x="53" y="38"/>
                    <a:pt x="51" y="38"/>
                  </a:cubicBezTo>
                  <a:cubicBezTo>
                    <a:pt x="34" y="38"/>
                    <a:pt x="34" y="38"/>
                    <a:pt x="34" y="38"/>
                  </a:cubicBezTo>
                  <a:cubicBezTo>
                    <a:pt x="34" y="69"/>
                    <a:pt x="34" y="69"/>
                    <a:pt x="34" y="69"/>
                  </a:cubicBezTo>
                  <a:cubicBezTo>
                    <a:pt x="34" y="77"/>
                    <a:pt x="35" y="82"/>
                    <a:pt x="41" y="82"/>
                  </a:cubicBezTo>
                  <a:cubicBezTo>
                    <a:pt x="45" y="82"/>
                    <a:pt x="48" y="81"/>
                    <a:pt x="51" y="80"/>
                  </a:cubicBezTo>
                  <a:cubicBezTo>
                    <a:pt x="52" y="80"/>
                    <a:pt x="53" y="80"/>
                    <a:pt x="54" y="80"/>
                  </a:cubicBezTo>
                  <a:cubicBezTo>
                    <a:pt x="55" y="80"/>
                    <a:pt x="55" y="80"/>
                    <a:pt x="56" y="82"/>
                  </a:cubicBezTo>
                  <a:cubicBezTo>
                    <a:pt x="58" y="92"/>
                    <a:pt x="58" y="92"/>
                    <a:pt x="58" y="92"/>
                  </a:cubicBezTo>
                  <a:cubicBezTo>
                    <a:pt x="58" y="92"/>
                    <a:pt x="58" y="93"/>
                    <a:pt x="58" y="93"/>
                  </a:cubicBezTo>
                  <a:cubicBezTo>
                    <a:pt x="58" y="95"/>
                    <a:pt x="57" y="96"/>
                    <a:pt x="55" y="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7" name="Freeform 32"/>
            <p:cNvSpPr>
              <a:spLocks/>
            </p:cNvSpPr>
            <p:nvPr userDrawn="1"/>
          </p:nvSpPr>
          <p:spPr bwMode="auto">
            <a:xfrm>
              <a:off x="4834" y="1697"/>
              <a:ext cx="113" cy="185"/>
            </a:xfrm>
            <a:custGeom>
              <a:avLst/>
              <a:gdLst>
                <a:gd name="T0" fmla="*/ 23 w 48"/>
                <a:gd name="T1" fmla="*/ 28 h 78"/>
                <a:gd name="T2" fmla="*/ 23 w 48"/>
                <a:gd name="T3" fmla="*/ 74 h 78"/>
                <a:gd name="T4" fmla="*/ 19 w 48"/>
                <a:gd name="T5" fmla="*/ 78 h 78"/>
                <a:gd name="T6" fmla="*/ 4 w 48"/>
                <a:gd name="T7" fmla="*/ 78 h 78"/>
                <a:gd name="T8" fmla="*/ 0 w 48"/>
                <a:gd name="T9" fmla="*/ 74 h 78"/>
                <a:gd name="T10" fmla="*/ 0 w 48"/>
                <a:gd name="T11" fmla="*/ 7 h 78"/>
                <a:gd name="T12" fmla="*/ 4 w 48"/>
                <a:gd name="T13" fmla="*/ 3 h 78"/>
                <a:gd name="T14" fmla="*/ 17 w 48"/>
                <a:gd name="T15" fmla="*/ 3 h 78"/>
                <a:gd name="T16" fmla="*/ 21 w 48"/>
                <a:gd name="T17" fmla="*/ 6 h 78"/>
                <a:gd name="T18" fmla="*/ 22 w 48"/>
                <a:gd name="T19" fmla="*/ 10 h 78"/>
                <a:gd name="T20" fmla="*/ 41 w 48"/>
                <a:gd name="T21" fmla="*/ 0 h 78"/>
                <a:gd name="T22" fmla="*/ 46 w 48"/>
                <a:gd name="T23" fmla="*/ 1 h 78"/>
                <a:gd name="T24" fmla="*/ 47 w 48"/>
                <a:gd name="T25" fmla="*/ 5 h 78"/>
                <a:gd name="T26" fmla="*/ 45 w 48"/>
                <a:gd name="T27" fmla="*/ 19 h 78"/>
                <a:gd name="T28" fmla="*/ 42 w 48"/>
                <a:gd name="T29" fmla="*/ 22 h 78"/>
                <a:gd name="T30" fmla="*/ 37 w 48"/>
                <a:gd name="T31" fmla="*/ 21 h 78"/>
                <a:gd name="T32" fmla="*/ 23 w 48"/>
                <a:gd name="T33" fmla="*/ 2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78">
                  <a:moveTo>
                    <a:pt x="23" y="28"/>
                  </a:moveTo>
                  <a:cubicBezTo>
                    <a:pt x="23" y="74"/>
                    <a:pt x="23" y="74"/>
                    <a:pt x="23" y="74"/>
                  </a:cubicBezTo>
                  <a:cubicBezTo>
                    <a:pt x="23" y="77"/>
                    <a:pt x="22" y="78"/>
                    <a:pt x="19" y="78"/>
                  </a:cubicBezTo>
                  <a:cubicBezTo>
                    <a:pt x="4" y="78"/>
                    <a:pt x="4" y="78"/>
                    <a:pt x="4" y="78"/>
                  </a:cubicBezTo>
                  <a:cubicBezTo>
                    <a:pt x="1" y="78"/>
                    <a:pt x="0" y="77"/>
                    <a:pt x="0" y="74"/>
                  </a:cubicBezTo>
                  <a:cubicBezTo>
                    <a:pt x="0" y="7"/>
                    <a:pt x="0" y="7"/>
                    <a:pt x="0" y="7"/>
                  </a:cubicBezTo>
                  <a:cubicBezTo>
                    <a:pt x="0" y="3"/>
                    <a:pt x="2" y="3"/>
                    <a:pt x="4" y="3"/>
                  </a:cubicBezTo>
                  <a:cubicBezTo>
                    <a:pt x="17" y="3"/>
                    <a:pt x="17" y="3"/>
                    <a:pt x="17" y="3"/>
                  </a:cubicBezTo>
                  <a:cubicBezTo>
                    <a:pt x="20" y="3"/>
                    <a:pt x="21" y="3"/>
                    <a:pt x="21" y="6"/>
                  </a:cubicBezTo>
                  <a:cubicBezTo>
                    <a:pt x="22" y="10"/>
                    <a:pt x="22" y="10"/>
                    <a:pt x="22" y="10"/>
                  </a:cubicBezTo>
                  <a:cubicBezTo>
                    <a:pt x="27" y="4"/>
                    <a:pt x="32" y="0"/>
                    <a:pt x="41" y="0"/>
                  </a:cubicBezTo>
                  <a:cubicBezTo>
                    <a:pt x="42" y="0"/>
                    <a:pt x="44" y="1"/>
                    <a:pt x="46" y="1"/>
                  </a:cubicBezTo>
                  <a:cubicBezTo>
                    <a:pt x="48" y="2"/>
                    <a:pt x="48" y="3"/>
                    <a:pt x="47" y="5"/>
                  </a:cubicBezTo>
                  <a:cubicBezTo>
                    <a:pt x="45" y="19"/>
                    <a:pt x="45" y="19"/>
                    <a:pt x="45" y="19"/>
                  </a:cubicBezTo>
                  <a:cubicBezTo>
                    <a:pt x="45" y="21"/>
                    <a:pt x="44" y="22"/>
                    <a:pt x="42" y="22"/>
                  </a:cubicBezTo>
                  <a:cubicBezTo>
                    <a:pt x="41" y="22"/>
                    <a:pt x="40" y="21"/>
                    <a:pt x="37" y="21"/>
                  </a:cubicBezTo>
                  <a:cubicBezTo>
                    <a:pt x="32" y="21"/>
                    <a:pt x="27" y="24"/>
                    <a:pt x="23"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8" name="Freeform 33"/>
            <p:cNvSpPr>
              <a:spLocks noEditPoints="1"/>
            </p:cNvSpPr>
            <p:nvPr userDrawn="1"/>
          </p:nvSpPr>
          <p:spPr bwMode="auto">
            <a:xfrm>
              <a:off x="4952" y="1697"/>
              <a:ext cx="194" cy="192"/>
            </a:xfrm>
            <a:custGeom>
              <a:avLst/>
              <a:gdLst>
                <a:gd name="T0" fmla="*/ 82 w 82"/>
                <a:gd name="T1" fmla="*/ 75 h 81"/>
                <a:gd name="T2" fmla="*/ 78 w 82"/>
                <a:gd name="T3" fmla="*/ 78 h 81"/>
                <a:gd name="T4" fmla="*/ 70 w 82"/>
                <a:gd name="T5" fmla="*/ 78 h 81"/>
                <a:gd name="T6" fmla="*/ 55 w 82"/>
                <a:gd name="T7" fmla="*/ 71 h 81"/>
                <a:gd name="T8" fmla="*/ 54 w 82"/>
                <a:gd name="T9" fmla="*/ 71 h 81"/>
                <a:gd name="T10" fmla="*/ 33 w 82"/>
                <a:gd name="T11" fmla="*/ 81 h 81"/>
                <a:gd name="T12" fmla="*/ 0 w 82"/>
                <a:gd name="T13" fmla="*/ 42 h 81"/>
                <a:gd name="T14" fmla="*/ 34 w 82"/>
                <a:gd name="T15" fmla="*/ 0 h 81"/>
                <a:gd name="T16" fmla="*/ 53 w 82"/>
                <a:gd name="T17" fmla="*/ 9 h 81"/>
                <a:gd name="T18" fmla="*/ 54 w 82"/>
                <a:gd name="T19" fmla="*/ 6 h 81"/>
                <a:gd name="T20" fmla="*/ 57 w 82"/>
                <a:gd name="T21" fmla="*/ 3 h 81"/>
                <a:gd name="T22" fmla="*/ 71 w 82"/>
                <a:gd name="T23" fmla="*/ 3 h 81"/>
                <a:gd name="T24" fmla="*/ 75 w 82"/>
                <a:gd name="T25" fmla="*/ 6 h 81"/>
                <a:gd name="T26" fmla="*/ 75 w 82"/>
                <a:gd name="T27" fmla="*/ 60 h 81"/>
                <a:gd name="T28" fmla="*/ 77 w 82"/>
                <a:gd name="T29" fmla="*/ 63 h 81"/>
                <a:gd name="T30" fmla="*/ 78 w 82"/>
                <a:gd name="T31" fmla="*/ 63 h 81"/>
                <a:gd name="T32" fmla="*/ 82 w 82"/>
                <a:gd name="T33" fmla="*/ 66 h 81"/>
                <a:gd name="T34" fmla="*/ 82 w 82"/>
                <a:gd name="T35" fmla="*/ 75 h 81"/>
                <a:gd name="T36" fmla="*/ 52 w 82"/>
                <a:gd name="T37" fmla="*/ 25 h 81"/>
                <a:gd name="T38" fmla="*/ 39 w 82"/>
                <a:gd name="T39" fmla="*/ 20 h 81"/>
                <a:gd name="T40" fmla="*/ 24 w 82"/>
                <a:gd name="T41" fmla="*/ 40 h 81"/>
                <a:gd name="T42" fmla="*/ 38 w 82"/>
                <a:gd name="T43" fmla="*/ 62 h 81"/>
                <a:gd name="T44" fmla="*/ 52 w 82"/>
                <a:gd name="T45" fmla="*/ 55 h 81"/>
                <a:gd name="T46" fmla="*/ 52 w 82"/>
                <a:gd name="T47" fmla="*/ 2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1">
                  <a:moveTo>
                    <a:pt x="82" y="75"/>
                  </a:moveTo>
                  <a:cubicBezTo>
                    <a:pt x="82" y="77"/>
                    <a:pt x="80" y="78"/>
                    <a:pt x="78" y="78"/>
                  </a:cubicBezTo>
                  <a:cubicBezTo>
                    <a:pt x="70" y="78"/>
                    <a:pt x="70" y="78"/>
                    <a:pt x="70" y="78"/>
                  </a:cubicBezTo>
                  <a:cubicBezTo>
                    <a:pt x="61" y="78"/>
                    <a:pt x="57" y="76"/>
                    <a:pt x="55" y="71"/>
                  </a:cubicBezTo>
                  <a:cubicBezTo>
                    <a:pt x="54" y="71"/>
                    <a:pt x="54" y="71"/>
                    <a:pt x="54" y="71"/>
                  </a:cubicBezTo>
                  <a:cubicBezTo>
                    <a:pt x="50" y="76"/>
                    <a:pt x="40" y="81"/>
                    <a:pt x="33" y="81"/>
                  </a:cubicBezTo>
                  <a:cubicBezTo>
                    <a:pt x="10" y="81"/>
                    <a:pt x="0" y="63"/>
                    <a:pt x="0" y="42"/>
                  </a:cubicBezTo>
                  <a:cubicBezTo>
                    <a:pt x="0" y="14"/>
                    <a:pt x="17" y="0"/>
                    <a:pt x="34" y="0"/>
                  </a:cubicBezTo>
                  <a:cubicBezTo>
                    <a:pt x="43" y="0"/>
                    <a:pt x="50" y="4"/>
                    <a:pt x="53" y="9"/>
                  </a:cubicBezTo>
                  <a:cubicBezTo>
                    <a:pt x="54" y="6"/>
                    <a:pt x="54" y="6"/>
                    <a:pt x="54" y="6"/>
                  </a:cubicBezTo>
                  <a:cubicBezTo>
                    <a:pt x="54" y="4"/>
                    <a:pt x="55" y="3"/>
                    <a:pt x="57" y="3"/>
                  </a:cubicBezTo>
                  <a:cubicBezTo>
                    <a:pt x="71" y="3"/>
                    <a:pt x="71" y="3"/>
                    <a:pt x="71" y="3"/>
                  </a:cubicBezTo>
                  <a:cubicBezTo>
                    <a:pt x="73" y="3"/>
                    <a:pt x="75" y="4"/>
                    <a:pt x="75" y="6"/>
                  </a:cubicBezTo>
                  <a:cubicBezTo>
                    <a:pt x="75" y="60"/>
                    <a:pt x="75" y="60"/>
                    <a:pt x="75" y="60"/>
                  </a:cubicBezTo>
                  <a:cubicBezTo>
                    <a:pt x="75" y="62"/>
                    <a:pt x="76" y="63"/>
                    <a:pt x="77" y="63"/>
                  </a:cubicBezTo>
                  <a:cubicBezTo>
                    <a:pt x="78" y="63"/>
                    <a:pt x="78" y="63"/>
                    <a:pt x="78" y="63"/>
                  </a:cubicBezTo>
                  <a:cubicBezTo>
                    <a:pt x="81" y="63"/>
                    <a:pt x="82" y="64"/>
                    <a:pt x="82" y="66"/>
                  </a:cubicBezTo>
                  <a:lnTo>
                    <a:pt x="82" y="75"/>
                  </a:lnTo>
                  <a:close/>
                  <a:moveTo>
                    <a:pt x="52" y="25"/>
                  </a:moveTo>
                  <a:cubicBezTo>
                    <a:pt x="49" y="23"/>
                    <a:pt x="44" y="20"/>
                    <a:pt x="39" y="20"/>
                  </a:cubicBezTo>
                  <a:cubicBezTo>
                    <a:pt x="31" y="20"/>
                    <a:pt x="24" y="26"/>
                    <a:pt x="24" y="40"/>
                  </a:cubicBezTo>
                  <a:cubicBezTo>
                    <a:pt x="24" y="50"/>
                    <a:pt x="27" y="62"/>
                    <a:pt x="38" y="62"/>
                  </a:cubicBezTo>
                  <a:cubicBezTo>
                    <a:pt x="44" y="62"/>
                    <a:pt x="50" y="57"/>
                    <a:pt x="52" y="55"/>
                  </a:cubicBezTo>
                  <a:lnTo>
                    <a:pt x="5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9" name="Freeform 34"/>
            <p:cNvSpPr>
              <a:spLocks/>
            </p:cNvSpPr>
            <p:nvPr userDrawn="1"/>
          </p:nvSpPr>
          <p:spPr bwMode="auto">
            <a:xfrm>
              <a:off x="5174" y="1619"/>
              <a:ext cx="57" cy="263"/>
            </a:xfrm>
            <a:custGeom>
              <a:avLst/>
              <a:gdLst>
                <a:gd name="T0" fmla="*/ 24 w 24"/>
                <a:gd name="T1" fmla="*/ 107 h 111"/>
                <a:gd name="T2" fmla="*/ 20 w 24"/>
                <a:gd name="T3" fmla="*/ 111 h 111"/>
                <a:gd name="T4" fmla="*/ 4 w 24"/>
                <a:gd name="T5" fmla="*/ 111 h 111"/>
                <a:gd name="T6" fmla="*/ 0 w 24"/>
                <a:gd name="T7" fmla="*/ 107 h 111"/>
                <a:gd name="T8" fmla="*/ 0 w 24"/>
                <a:gd name="T9" fmla="*/ 6 h 111"/>
                <a:gd name="T10" fmla="*/ 4 w 24"/>
                <a:gd name="T11" fmla="*/ 2 h 111"/>
                <a:gd name="T12" fmla="*/ 20 w 24"/>
                <a:gd name="T13" fmla="*/ 0 h 111"/>
                <a:gd name="T14" fmla="*/ 24 w 24"/>
                <a:gd name="T15" fmla="*/ 4 h 111"/>
                <a:gd name="T16" fmla="*/ 24 w 24"/>
                <a:gd name="T17" fmla="*/ 10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11">
                  <a:moveTo>
                    <a:pt x="24" y="107"/>
                  </a:moveTo>
                  <a:cubicBezTo>
                    <a:pt x="24" y="110"/>
                    <a:pt x="22" y="111"/>
                    <a:pt x="20" y="111"/>
                  </a:cubicBezTo>
                  <a:cubicBezTo>
                    <a:pt x="4" y="111"/>
                    <a:pt x="4" y="111"/>
                    <a:pt x="4" y="111"/>
                  </a:cubicBezTo>
                  <a:cubicBezTo>
                    <a:pt x="2" y="111"/>
                    <a:pt x="0" y="110"/>
                    <a:pt x="0" y="107"/>
                  </a:cubicBezTo>
                  <a:cubicBezTo>
                    <a:pt x="0" y="6"/>
                    <a:pt x="0" y="6"/>
                    <a:pt x="0" y="6"/>
                  </a:cubicBezTo>
                  <a:cubicBezTo>
                    <a:pt x="0" y="3"/>
                    <a:pt x="2" y="2"/>
                    <a:pt x="4" y="2"/>
                  </a:cubicBezTo>
                  <a:cubicBezTo>
                    <a:pt x="20" y="0"/>
                    <a:pt x="20" y="0"/>
                    <a:pt x="20" y="0"/>
                  </a:cubicBezTo>
                  <a:cubicBezTo>
                    <a:pt x="23" y="0"/>
                    <a:pt x="24" y="1"/>
                    <a:pt x="24" y="4"/>
                  </a:cubicBezTo>
                  <a:lnTo>
                    <a:pt x="24"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20" name="Freeform 35"/>
            <p:cNvSpPr>
              <a:spLocks noEditPoints="1"/>
            </p:cNvSpPr>
            <p:nvPr userDrawn="1"/>
          </p:nvSpPr>
          <p:spPr bwMode="auto">
            <a:xfrm>
              <a:off x="5274" y="1626"/>
              <a:ext cx="59" cy="256"/>
            </a:xfrm>
            <a:custGeom>
              <a:avLst/>
              <a:gdLst>
                <a:gd name="T0" fmla="*/ 13 w 25"/>
                <a:gd name="T1" fmla="*/ 24 h 108"/>
                <a:gd name="T2" fmla="*/ 0 w 25"/>
                <a:gd name="T3" fmla="*/ 12 h 108"/>
                <a:gd name="T4" fmla="*/ 13 w 25"/>
                <a:gd name="T5" fmla="*/ 0 h 108"/>
                <a:gd name="T6" fmla="*/ 25 w 25"/>
                <a:gd name="T7" fmla="*/ 12 h 108"/>
                <a:gd name="T8" fmla="*/ 13 w 25"/>
                <a:gd name="T9" fmla="*/ 24 h 108"/>
                <a:gd name="T10" fmla="*/ 25 w 25"/>
                <a:gd name="T11" fmla="*/ 104 h 108"/>
                <a:gd name="T12" fmla="*/ 20 w 25"/>
                <a:gd name="T13" fmla="*/ 108 h 108"/>
                <a:gd name="T14" fmla="*/ 6 w 25"/>
                <a:gd name="T15" fmla="*/ 108 h 108"/>
                <a:gd name="T16" fmla="*/ 1 w 25"/>
                <a:gd name="T17" fmla="*/ 104 h 108"/>
                <a:gd name="T18" fmla="*/ 1 w 25"/>
                <a:gd name="T19" fmla="*/ 37 h 108"/>
                <a:gd name="T20" fmla="*/ 6 w 25"/>
                <a:gd name="T21" fmla="*/ 33 h 108"/>
                <a:gd name="T22" fmla="*/ 20 w 25"/>
                <a:gd name="T23" fmla="*/ 33 h 108"/>
                <a:gd name="T24" fmla="*/ 25 w 25"/>
                <a:gd name="T25" fmla="*/ 37 h 108"/>
                <a:gd name="T26" fmla="*/ 25 w 25"/>
                <a:gd name="T27" fmla="*/ 10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08">
                  <a:moveTo>
                    <a:pt x="13" y="24"/>
                  </a:moveTo>
                  <a:cubicBezTo>
                    <a:pt x="7" y="24"/>
                    <a:pt x="0" y="19"/>
                    <a:pt x="0" y="12"/>
                  </a:cubicBezTo>
                  <a:cubicBezTo>
                    <a:pt x="0" y="4"/>
                    <a:pt x="7" y="0"/>
                    <a:pt x="13" y="0"/>
                  </a:cubicBezTo>
                  <a:cubicBezTo>
                    <a:pt x="19" y="0"/>
                    <a:pt x="25" y="4"/>
                    <a:pt x="25" y="12"/>
                  </a:cubicBezTo>
                  <a:cubicBezTo>
                    <a:pt x="25" y="19"/>
                    <a:pt x="19" y="24"/>
                    <a:pt x="13" y="24"/>
                  </a:cubicBezTo>
                  <a:moveTo>
                    <a:pt x="25" y="104"/>
                  </a:moveTo>
                  <a:cubicBezTo>
                    <a:pt x="25" y="107"/>
                    <a:pt x="23" y="108"/>
                    <a:pt x="20" y="108"/>
                  </a:cubicBezTo>
                  <a:cubicBezTo>
                    <a:pt x="6" y="108"/>
                    <a:pt x="6" y="108"/>
                    <a:pt x="6" y="108"/>
                  </a:cubicBezTo>
                  <a:cubicBezTo>
                    <a:pt x="3" y="108"/>
                    <a:pt x="1" y="107"/>
                    <a:pt x="1" y="104"/>
                  </a:cubicBezTo>
                  <a:cubicBezTo>
                    <a:pt x="1" y="37"/>
                    <a:pt x="1" y="37"/>
                    <a:pt x="1" y="37"/>
                  </a:cubicBezTo>
                  <a:cubicBezTo>
                    <a:pt x="1" y="34"/>
                    <a:pt x="3" y="33"/>
                    <a:pt x="6" y="33"/>
                  </a:cubicBezTo>
                  <a:cubicBezTo>
                    <a:pt x="20" y="33"/>
                    <a:pt x="20" y="33"/>
                    <a:pt x="20" y="33"/>
                  </a:cubicBezTo>
                  <a:cubicBezTo>
                    <a:pt x="23" y="33"/>
                    <a:pt x="25" y="33"/>
                    <a:pt x="25" y="37"/>
                  </a:cubicBezTo>
                  <a:lnTo>
                    <a:pt x="25"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21" name="Freeform 36"/>
            <p:cNvSpPr>
              <a:spLocks noEditPoints="1"/>
            </p:cNvSpPr>
            <p:nvPr userDrawn="1"/>
          </p:nvSpPr>
          <p:spPr bwMode="auto">
            <a:xfrm>
              <a:off x="5366" y="1697"/>
              <a:ext cx="194" cy="192"/>
            </a:xfrm>
            <a:custGeom>
              <a:avLst/>
              <a:gdLst>
                <a:gd name="T0" fmla="*/ 82 w 82"/>
                <a:gd name="T1" fmla="*/ 75 h 81"/>
                <a:gd name="T2" fmla="*/ 78 w 82"/>
                <a:gd name="T3" fmla="*/ 78 h 81"/>
                <a:gd name="T4" fmla="*/ 70 w 82"/>
                <a:gd name="T5" fmla="*/ 78 h 81"/>
                <a:gd name="T6" fmla="*/ 55 w 82"/>
                <a:gd name="T7" fmla="*/ 71 h 81"/>
                <a:gd name="T8" fmla="*/ 55 w 82"/>
                <a:gd name="T9" fmla="*/ 71 h 81"/>
                <a:gd name="T10" fmla="*/ 33 w 82"/>
                <a:gd name="T11" fmla="*/ 81 h 81"/>
                <a:gd name="T12" fmla="*/ 0 w 82"/>
                <a:gd name="T13" fmla="*/ 42 h 81"/>
                <a:gd name="T14" fmla="*/ 34 w 82"/>
                <a:gd name="T15" fmla="*/ 0 h 81"/>
                <a:gd name="T16" fmla="*/ 53 w 82"/>
                <a:gd name="T17" fmla="*/ 9 h 81"/>
                <a:gd name="T18" fmla="*/ 54 w 82"/>
                <a:gd name="T19" fmla="*/ 6 h 81"/>
                <a:gd name="T20" fmla="*/ 57 w 82"/>
                <a:gd name="T21" fmla="*/ 3 h 81"/>
                <a:gd name="T22" fmla="*/ 71 w 82"/>
                <a:gd name="T23" fmla="*/ 3 h 81"/>
                <a:gd name="T24" fmla="*/ 75 w 82"/>
                <a:gd name="T25" fmla="*/ 6 h 81"/>
                <a:gd name="T26" fmla="*/ 75 w 82"/>
                <a:gd name="T27" fmla="*/ 60 h 81"/>
                <a:gd name="T28" fmla="*/ 78 w 82"/>
                <a:gd name="T29" fmla="*/ 63 h 81"/>
                <a:gd name="T30" fmla="*/ 79 w 82"/>
                <a:gd name="T31" fmla="*/ 63 h 81"/>
                <a:gd name="T32" fmla="*/ 82 w 82"/>
                <a:gd name="T33" fmla="*/ 66 h 81"/>
                <a:gd name="T34" fmla="*/ 82 w 82"/>
                <a:gd name="T35" fmla="*/ 75 h 81"/>
                <a:gd name="T36" fmla="*/ 52 w 82"/>
                <a:gd name="T37" fmla="*/ 25 h 81"/>
                <a:gd name="T38" fmla="*/ 39 w 82"/>
                <a:gd name="T39" fmla="*/ 20 h 81"/>
                <a:gd name="T40" fmla="*/ 24 w 82"/>
                <a:gd name="T41" fmla="*/ 40 h 81"/>
                <a:gd name="T42" fmla="*/ 39 w 82"/>
                <a:gd name="T43" fmla="*/ 62 h 81"/>
                <a:gd name="T44" fmla="*/ 52 w 82"/>
                <a:gd name="T45" fmla="*/ 55 h 81"/>
                <a:gd name="T46" fmla="*/ 52 w 82"/>
                <a:gd name="T47" fmla="*/ 2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1">
                  <a:moveTo>
                    <a:pt x="82" y="75"/>
                  </a:moveTo>
                  <a:cubicBezTo>
                    <a:pt x="82" y="77"/>
                    <a:pt x="81" y="78"/>
                    <a:pt x="78" y="78"/>
                  </a:cubicBezTo>
                  <a:cubicBezTo>
                    <a:pt x="70" y="78"/>
                    <a:pt x="70" y="78"/>
                    <a:pt x="70" y="78"/>
                  </a:cubicBezTo>
                  <a:cubicBezTo>
                    <a:pt x="61" y="78"/>
                    <a:pt x="57" y="76"/>
                    <a:pt x="55" y="71"/>
                  </a:cubicBezTo>
                  <a:cubicBezTo>
                    <a:pt x="55" y="71"/>
                    <a:pt x="55" y="71"/>
                    <a:pt x="55" y="71"/>
                  </a:cubicBezTo>
                  <a:cubicBezTo>
                    <a:pt x="51" y="76"/>
                    <a:pt x="41" y="81"/>
                    <a:pt x="33" y="81"/>
                  </a:cubicBezTo>
                  <a:cubicBezTo>
                    <a:pt x="11" y="81"/>
                    <a:pt x="0" y="63"/>
                    <a:pt x="0" y="42"/>
                  </a:cubicBezTo>
                  <a:cubicBezTo>
                    <a:pt x="0" y="14"/>
                    <a:pt x="17" y="0"/>
                    <a:pt x="34" y="0"/>
                  </a:cubicBezTo>
                  <a:cubicBezTo>
                    <a:pt x="43" y="0"/>
                    <a:pt x="50" y="4"/>
                    <a:pt x="53" y="9"/>
                  </a:cubicBezTo>
                  <a:cubicBezTo>
                    <a:pt x="54" y="6"/>
                    <a:pt x="54" y="6"/>
                    <a:pt x="54" y="6"/>
                  </a:cubicBezTo>
                  <a:cubicBezTo>
                    <a:pt x="54" y="4"/>
                    <a:pt x="55" y="3"/>
                    <a:pt x="57" y="3"/>
                  </a:cubicBezTo>
                  <a:cubicBezTo>
                    <a:pt x="71" y="3"/>
                    <a:pt x="71" y="3"/>
                    <a:pt x="71" y="3"/>
                  </a:cubicBezTo>
                  <a:cubicBezTo>
                    <a:pt x="74" y="3"/>
                    <a:pt x="75" y="4"/>
                    <a:pt x="75" y="6"/>
                  </a:cubicBezTo>
                  <a:cubicBezTo>
                    <a:pt x="75" y="60"/>
                    <a:pt x="75" y="60"/>
                    <a:pt x="75" y="60"/>
                  </a:cubicBezTo>
                  <a:cubicBezTo>
                    <a:pt x="75" y="62"/>
                    <a:pt x="76" y="63"/>
                    <a:pt x="78" y="63"/>
                  </a:cubicBezTo>
                  <a:cubicBezTo>
                    <a:pt x="79" y="63"/>
                    <a:pt x="79" y="63"/>
                    <a:pt x="79" y="63"/>
                  </a:cubicBezTo>
                  <a:cubicBezTo>
                    <a:pt x="81" y="63"/>
                    <a:pt x="82" y="64"/>
                    <a:pt x="82" y="66"/>
                  </a:cubicBezTo>
                  <a:lnTo>
                    <a:pt x="82" y="75"/>
                  </a:lnTo>
                  <a:close/>
                  <a:moveTo>
                    <a:pt x="52" y="25"/>
                  </a:moveTo>
                  <a:cubicBezTo>
                    <a:pt x="49" y="23"/>
                    <a:pt x="44" y="20"/>
                    <a:pt x="39" y="20"/>
                  </a:cubicBezTo>
                  <a:cubicBezTo>
                    <a:pt x="32" y="20"/>
                    <a:pt x="24" y="26"/>
                    <a:pt x="24" y="40"/>
                  </a:cubicBezTo>
                  <a:cubicBezTo>
                    <a:pt x="24" y="50"/>
                    <a:pt x="27" y="62"/>
                    <a:pt x="39" y="62"/>
                  </a:cubicBezTo>
                  <a:cubicBezTo>
                    <a:pt x="44" y="62"/>
                    <a:pt x="50" y="57"/>
                    <a:pt x="52" y="55"/>
                  </a:cubicBezTo>
                  <a:lnTo>
                    <a:pt x="5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22" name="Freeform 37"/>
            <p:cNvSpPr>
              <a:spLocks noEditPoints="1"/>
            </p:cNvSpPr>
            <p:nvPr userDrawn="1"/>
          </p:nvSpPr>
          <p:spPr bwMode="auto">
            <a:xfrm>
              <a:off x="-668" y="468"/>
              <a:ext cx="2549" cy="2562"/>
            </a:xfrm>
            <a:custGeom>
              <a:avLst/>
              <a:gdLst>
                <a:gd name="T0" fmla="*/ 463 w 1078"/>
                <a:gd name="T1" fmla="*/ 490 h 1082"/>
                <a:gd name="T2" fmla="*/ 321 w 1078"/>
                <a:gd name="T3" fmla="*/ 490 h 1082"/>
                <a:gd name="T4" fmla="*/ 397 w 1078"/>
                <a:gd name="T5" fmla="*/ 417 h 1082"/>
                <a:gd name="T6" fmla="*/ 463 w 1078"/>
                <a:gd name="T7" fmla="*/ 490 h 1082"/>
                <a:gd name="T8" fmla="*/ 1078 w 1078"/>
                <a:gd name="T9" fmla="*/ 785 h 1082"/>
                <a:gd name="T10" fmla="*/ 620 w 1078"/>
                <a:gd name="T11" fmla="*/ 938 h 1082"/>
                <a:gd name="T12" fmla="*/ 564 w 1078"/>
                <a:gd name="T13" fmla="*/ 936 h 1082"/>
                <a:gd name="T14" fmla="*/ 560 w 1078"/>
                <a:gd name="T15" fmla="*/ 936 h 1082"/>
                <a:gd name="T16" fmla="*/ 240 w 1078"/>
                <a:gd name="T17" fmla="*/ 1078 h 1082"/>
                <a:gd name="T18" fmla="*/ 216 w 1078"/>
                <a:gd name="T19" fmla="*/ 1074 h 1082"/>
                <a:gd name="T20" fmla="*/ 210 w 1078"/>
                <a:gd name="T21" fmla="*/ 1052 h 1082"/>
                <a:gd name="T22" fmla="*/ 269 w 1078"/>
                <a:gd name="T23" fmla="*/ 856 h 1082"/>
                <a:gd name="T24" fmla="*/ 256 w 1078"/>
                <a:gd name="T25" fmla="*/ 849 h 1082"/>
                <a:gd name="T26" fmla="*/ 0 w 1078"/>
                <a:gd name="T27" fmla="*/ 469 h 1082"/>
                <a:gd name="T28" fmla="*/ 620 w 1078"/>
                <a:gd name="T29" fmla="*/ 0 h 1082"/>
                <a:gd name="T30" fmla="*/ 901 w 1078"/>
                <a:gd name="T31" fmla="*/ 51 h 1082"/>
                <a:gd name="T32" fmla="*/ 901 w 1078"/>
                <a:gd name="T33" fmla="*/ 618 h 1082"/>
                <a:gd name="T34" fmla="*/ 1069 w 1078"/>
                <a:gd name="T35" fmla="*/ 785 h 1082"/>
                <a:gd name="T36" fmla="*/ 1078 w 1078"/>
                <a:gd name="T37" fmla="*/ 785 h 1082"/>
                <a:gd name="T38" fmla="*/ 586 w 1078"/>
                <a:gd name="T39" fmla="*/ 533 h 1082"/>
                <a:gd name="T40" fmla="*/ 536 w 1078"/>
                <a:gd name="T41" fmla="*/ 371 h 1082"/>
                <a:gd name="T42" fmla="*/ 405 w 1078"/>
                <a:gd name="T43" fmla="*/ 316 h 1082"/>
                <a:gd name="T44" fmla="*/ 186 w 1078"/>
                <a:gd name="T45" fmla="*/ 534 h 1082"/>
                <a:gd name="T46" fmla="*/ 406 w 1078"/>
                <a:gd name="T47" fmla="*/ 752 h 1082"/>
                <a:gd name="T48" fmla="*/ 559 w 1078"/>
                <a:gd name="T49" fmla="*/ 724 h 1082"/>
                <a:gd name="T50" fmla="*/ 575 w 1078"/>
                <a:gd name="T51" fmla="*/ 705 h 1082"/>
                <a:gd name="T52" fmla="*/ 559 w 1078"/>
                <a:gd name="T53" fmla="*/ 639 h 1082"/>
                <a:gd name="T54" fmla="*/ 546 w 1078"/>
                <a:gd name="T55" fmla="*/ 627 h 1082"/>
                <a:gd name="T56" fmla="*/ 535 w 1078"/>
                <a:gd name="T57" fmla="*/ 630 h 1082"/>
                <a:gd name="T58" fmla="*/ 429 w 1078"/>
                <a:gd name="T59" fmla="*/ 653 h 1082"/>
                <a:gd name="T60" fmla="*/ 320 w 1078"/>
                <a:gd name="T61" fmla="*/ 571 h 1082"/>
                <a:gd name="T62" fmla="*/ 557 w 1078"/>
                <a:gd name="T63" fmla="*/ 571 h 1082"/>
                <a:gd name="T64" fmla="*/ 586 w 1078"/>
                <a:gd name="T65" fmla="*/ 544 h 1082"/>
                <a:gd name="T66" fmla="*/ 586 w 1078"/>
                <a:gd name="T67" fmla="*/ 533 h 1082"/>
                <a:gd name="T68" fmla="*/ 780 w 1078"/>
                <a:gd name="T69" fmla="*/ 173 h 1082"/>
                <a:gd name="T70" fmla="*/ 763 w 1078"/>
                <a:gd name="T71" fmla="*/ 153 h 1082"/>
                <a:gd name="T72" fmla="*/ 679 w 1078"/>
                <a:gd name="T73" fmla="*/ 164 h 1082"/>
                <a:gd name="T74" fmla="*/ 660 w 1078"/>
                <a:gd name="T75" fmla="*/ 186 h 1082"/>
                <a:gd name="T76" fmla="*/ 660 w 1078"/>
                <a:gd name="T77" fmla="*/ 708 h 1082"/>
                <a:gd name="T78" fmla="*/ 682 w 1078"/>
                <a:gd name="T79" fmla="*/ 731 h 1082"/>
                <a:gd name="T80" fmla="*/ 760 w 1078"/>
                <a:gd name="T81" fmla="*/ 731 h 1082"/>
                <a:gd name="T82" fmla="*/ 780 w 1078"/>
                <a:gd name="T83" fmla="*/ 707 h 1082"/>
                <a:gd name="T84" fmla="*/ 780 w 1078"/>
                <a:gd name="T85" fmla="*/ 173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8" h="1082">
                  <a:moveTo>
                    <a:pt x="463" y="490"/>
                  </a:moveTo>
                  <a:cubicBezTo>
                    <a:pt x="321" y="490"/>
                    <a:pt x="321" y="490"/>
                    <a:pt x="321" y="490"/>
                  </a:cubicBezTo>
                  <a:cubicBezTo>
                    <a:pt x="327" y="450"/>
                    <a:pt x="355" y="417"/>
                    <a:pt x="397" y="417"/>
                  </a:cubicBezTo>
                  <a:cubicBezTo>
                    <a:pt x="441" y="417"/>
                    <a:pt x="463" y="450"/>
                    <a:pt x="463" y="490"/>
                  </a:cubicBezTo>
                  <a:moveTo>
                    <a:pt x="1078" y="785"/>
                  </a:moveTo>
                  <a:cubicBezTo>
                    <a:pt x="964" y="879"/>
                    <a:pt x="801" y="938"/>
                    <a:pt x="620" y="938"/>
                  </a:cubicBezTo>
                  <a:cubicBezTo>
                    <a:pt x="602" y="938"/>
                    <a:pt x="584" y="937"/>
                    <a:pt x="564" y="936"/>
                  </a:cubicBezTo>
                  <a:cubicBezTo>
                    <a:pt x="560" y="936"/>
                    <a:pt x="560" y="936"/>
                    <a:pt x="560" y="936"/>
                  </a:cubicBezTo>
                  <a:cubicBezTo>
                    <a:pt x="240" y="1078"/>
                    <a:pt x="240" y="1078"/>
                    <a:pt x="240" y="1078"/>
                  </a:cubicBezTo>
                  <a:cubicBezTo>
                    <a:pt x="232" y="1082"/>
                    <a:pt x="223" y="1080"/>
                    <a:pt x="216" y="1074"/>
                  </a:cubicBezTo>
                  <a:cubicBezTo>
                    <a:pt x="210" y="1069"/>
                    <a:pt x="207" y="1060"/>
                    <a:pt x="210" y="1052"/>
                  </a:cubicBezTo>
                  <a:cubicBezTo>
                    <a:pt x="269" y="856"/>
                    <a:pt x="269" y="856"/>
                    <a:pt x="269" y="856"/>
                  </a:cubicBezTo>
                  <a:cubicBezTo>
                    <a:pt x="256" y="849"/>
                    <a:pt x="256" y="849"/>
                    <a:pt x="256" y="849"/>
                  </a:cubicBezTo>
                  <a:cubicBezTo>
                    <a:pt x="96" y="760"/>
                    <a:pt x="0" y="618"/>
                    <a:pt x="0" y="469"/>
                  </a:cubicBezTo>
                  <a:cubicBezTo>
                    <a:pt x="0" y="210"/>
                    <a:pt x="278" y="0"/>
                    <a:pt x="620" y="0"/>
                  </a:cubicBezTo>
                  <a:cubicBezTo>
                    <a:pt x="721" y="0"/>
                    <a:pt x="816" y="18"/>
                    <a:pt x="901" y="51"/>
                  </a:cubicBezTo>
                  <a:cubicBezTo>
                    <a:pt x="901" y="618"/>
                    <a:pt x="901" y="618"/>
                    <a:pt x="901" y="618"/>
                  </a:cubicBezTo>
                  <a:cubicBezTo>
                    <a:pt x="901" y="710"/>
                    <a:pt x="976" y="785"/>
                    <a:pt x="1069" y="785"/>
                  </a:cubicBezTo>
                  <a:lnTo>
                    <a:pt x="1078" y="785"/>
                  </a:lnTo>
                  <a:close/>
                  <a:moveTo>
                    <a:pt x="586" y="533"/>
                  </a:moveTo>
                  <a:cubicBezTo>
                    <a:pt x="586" y="474"/>
                    <a:pt x="578" y="415"/>
                    <a:pt x="536" y="371"/>
                  </a:cubicBezTo>
                  <a:cubicBezTo>
                    <a:pt x="504" y="337"/>
                    <a:pt x="459" y="316"/>
                    <a:pt x="405" y="316"/>
                  </a:cubicBezTo>
                  <a:cubicBezTo>
                    <a:pt x="275" y="316"/>
                    <a:pt x="186" y="403"/>
                    <a:pt x="186" y="534"/>
                  </a:cubicBezTo>
                  <a:cubicBezTo>
                    <a:pt x="186" y="669"/>
                    <a:pt x="271" y="752"/>
                    <a:pt x="406" y="752"/>
                  </a:cubicBezTo>
                  <a:cubicBezTo>
                    <a:pt x="455" y="752"/>
                    <a:pt x="514" y="744"/>
                    <a:pt x="559" y="724"/>
                  </a:cubicBezTo>
                  <a:cubicBezTo>
                    <a:pt x="568" y="719"/>
                    <a:pt x="575" y="716"/>
                    <a:pt x="575" y="705"/>
                  </a:cubicBezTo>
                  <a:cubicBezTo>
                    <a:pt x="575" y="692"/>
                    <a:pt x="563" y="653"/>
                    <a:pt x="559" y="639"/>
                  </a:cubicBezTo>
                  <a:cubicBezTo>
                    <a:pt x="557" y="632"/>
                    <a:pt x="553" y="627"/>
                    <a:pt x="546" y="627"/>
                  </a:cubicBezTo>
                  <a:cubicBezTo>
                    <a:pt x="542" y="627"/>
                    <a:pt x="539" y="628"/>
                    <a:pt x="535" y="630"/>
                  </a:cubicBezTo>
                  <a:cubicBezTo>
                    <a:pt x="502" y="644"/>
                    <a:pt x="466" y="653"/>
                    <a:pt x="429" y="653"/>
                  </a:cubicBezTo>
                  <a:cubicBezTo>
                    <a:pt x="377" y="653"/>
                    <a:pt x="330" y="624"/>
                    <a:pt x="320" y="571"/>
                  </a:cubicBezTo>
                  <a:cubicBezTo>
                    <a:pt x="557" y="571"/>
                    <a:pt x="557" y="571"/>
                    <a:pt x="557" y="571"/>
                  </a:cubicBezTo>
                  <a:cubicBezTo>
                    <a:pt x="578" y="571"/>
                    <a:pt x="586" y="564"/>
                    <a:pt x="586" y="544"/>
                  </a:cubicBezTo>
                  <a:lnTo>
                    <a:pt x="586" y="533"/>
                  </a:lnTo>
                  <a:close/>
                  <a:moveTo>
                    <a:pt x="780" y="173"/>
                  </a:moveTo>
                  <a:cubicBezTo>
                    <a:pt x="780" y="160"/>
                    <a:pt x="775" y="153"/>
                    <a:pt x="763" y="153"/>
                  </a:cubicBezTo>
                  <a:cubicBezTo>
                    <a:pt x="679" y="164"/>
                    <a:pt x="679" y="164"/>
                    <a:pt x="679" y="164"/>
                  </a:cubicBezTo>
                  <a:cubicBezTo>
                    <a:pt x="667" y="165"/>
                    <a:pt x="660" y="170"/>
                    <a:pt x="660" y="186"/>
                  </a:cubicBezTo>
                  <a:cubicBezTo>
                    <a:pt x="660" y="708"/>
                    <a:pt x="660" y="708"/>
                    <a:pt x="660" y="708"/>
                  </a:cubicBezTo>
                  <a:cubicBezTo>
                    <a:pt x="660" y="723"/>
                    <a:pt x="670" y="731"/>
                    <a:pt x="682" y="731"/>
                  </a:cubicBezTo>
                  <a:cubicBezTo>
                    <a:pt x="760" y="731"/>
                    <a:pt x="760" y="731"/>
                    <a:pt x="760" y="731"/>
                  </a:cubicBezTo>
                  <a:cubicBezTo>
                    <a:pt x="773" y="731"/>
                    <a:pt x="780" y="723"/>
                    <a:pt x="780" y="707"/>
                  </a:cubicBezTo>
                  <a:lnTo>
                    <a:pt x="78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spTree>
    <p:extLst>
      <p:ext uri="{BB962C8B-B14F-4D97-AF65-F5344CB8AC3E}">
        <p14:creationId xmlns:p14="http://schemas.microsoft.com/office/powerpoint/2010/main" val="363587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gradFill>
          <a:gsLst>
            <a:gs pos="43000">
              <a:srgbClr val="43B47C"/>
            </a:gs>
            <a:gs pos="0">
              <a:schemeClr val="accent4"/>
            </a:gs>
            <a:gs pos="100000">
              <a:schemeClr val="accent1"/>
            </a:gs>
          </a:gsLst>
          <a:lin ang="0" scaled="1"/>
        </a:gradFill>
        <a:effectLst/>
      </p:bgPr>
    </p:bg>
    <p:spTree>
      <p:nvGrpSpPr>
        <p:cNvPr id="1" name=""/>
        <p:cNvGrpSpPr/>
        <p:nvPr/>
      </p:nvGrpSpPr>
      <p:grpSpPr>
        <a:xfrm>
          <a:off x="0" y="0"/>
          <a:ext cx="0" cy="0"/>
          <a:chOff x="0" y="0"/>
          <a:chExt cx="0" cy="0"/>
        </a:xfrm>
      </p:grpSpPr>
      <p:sp>
        <p:nvSpPr>
          <p:cNvPr id="323" name="Text Placeholder 14"/>
          <p:cNvSpPr>
            <a:spLocks noGrp="1"/>
          </p:cNvSpPr>
          <p:nvPr>
            <p:ph type="body" sz="quarter" idx="14" hasCustomPrompt="1"/>
          </p:nvPr>
        </p:nvSpPr>
        <p:spPr>
          <a:xfrm>
            <a:off x="927924" y="3258884"/>
            <a:ext cx="4462780" cy="510009"/>
          </a:xfrm>
        </p:spPr>
        <p:txBody>
          <a:bodyPr/>
          <a:lstStyle>
            <a:lvl1pPr>
              <a:defRPr sz="1100" b="0">
                <a:solidFill>
                  <a:schemeClr val="bg1"/>
                </a:solidFill>
              </a:defRPr>
            </a:lvl1pPr>
          </a:lstStyle>
          <a:p>
            <a:pPr lvl="0"/>
            <a:r>
              <a:rPr lang="en-US" dirty="0" smtClean="0"/>
              <a:t>Subheading line goes here</a:t>
            </a:r>
          </a:p>
        </p:txBody>
      </p:sp>
      <p:sp>
        <p:nvSpPr>
          <p:cNvPr id="3" name="Text Placeholder 2"/>
          <p:cNvSpPr>
            <a:spLocks noGrp="1"/>
          </p:cNvSpPr>
          <p:nvPr>
            <p:ph type="body" idx="1" hasCustomPrompt="1"/>
          </p:nvPr>
        </p:nvSpPr>
        <p:spPr>
          <a:xfrm>
            <a:off x="927924" y="1705148"/>
            <a:ext cx="6480000" cy="629376"/>
          </a:xfrm>
        </p:spPr>
        <p:txBody>
          <a:bodyPr/>
          <a:lstStyle>
            <a:lvl1pPr marL="0" indent="0">
              <a:buNone/>
              <a:defRPr sz="3200" b="0"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Large quote text</a:t>
            </a:r>
          </a:p>
        </p:txBody>
      </p:sp>
      <p:sp>
        <p:nvSpPr>
          <p:cNvPr id="2" name="Title 1"/>
          <p:cNvSpPr>
            <a:spLocks noGrp="1"/>
          </p:cNvSpPr>
          <p:nvPr>
            <p:ph type="title" hasCustomPrompt="1"/>
          </p:nvPr>
        </p:nvSpPr>
        <p:spPr>
          <a:xfrm>
            <a:off x="927924" y="1262671"/>
            <a:ext cx="6480692" cy="494888"/>
          </a:xfrm>
        </p:spPr>
        <p:txBody>
          <a:bodyPr anchor="b">
            <a:noAutofit/>
          </a:bodyPr>
          <a:lstStyle>
            <a:lvl1pPr>
              <a:defRPr sz="3200">
                <a:solidFill>
                  <a:schemeClr val="bg1"/>
                </a:solidFill>
              </a:defRPr>
            </a:lvl1pPr>
          </a:lstStyle>
          <a:p>
            <a:r>
              <a:rPr lang="en-US" dirty="0" smtClean="0"/>
              <a:t>Large quote lead in</a:t>
            </a:r>
            <a:endParaRPr lang="en-US" dirty="0"/>
          </a:p>
        </p:txBody>
      </p:sp>
      <p:grpSp>
        <p:nvGrpSpPr>
          <p:cNvPr id="16" name="Group 40"/>
          <p:cNvGrpSpPr>
            <a:grpSpLocks noChangeAspect="1"/>
          </p:cNvGrpSpPr>
          <p:nvPr userDrawn="1"/>
        </p:nvGrpSpPr>
        <p:grpSpPr bwMode="auto">
          <a:xfrm>
            <a:off x="4703476" y="4387223"/>
            <a:ext cx="939707" cy="422676"/>
            <a:chOff x="-7876" y="-3217"/>
            <a:chExt cx="21512" cy="9676"/>
          </a:xfrm>
          <a:solidFill>
            <a:schemeClr val="bg1"/>
          </a:solidFill>
        </p:grpSpPr>
        <p:grpSp>
          <p:nvGrpSpPr>
            <p:cNvPr id="17" name="Group 241"/>
            <p:cNvGrpSpPr>
              <a:grpSpLocks/>
            </p:cNvGrpSpPr>
            <p:nvPr userDrawn="1"/>
          </p:nvGrpSpPr>
          <p:grpSpPr bwMode="auto">
            <a:xfrm>
              <a:off x="-4263" y="-3217"/>
              <a:ext cx="14241" cy="7144"/>
              <a:chOff x="-4263" y="-3217"/>
              <a:chExt cx="14241" cy="7144"/>
            </a:xfrm>
            <a:grpFill/>
          </p:grpSpPr>
          <p:sp>
            <p:nvSpPr>
              <p:cNvPr id="60" name="Freeform 41"/>
              <p:cNvSpPr>
                <a:spLocks noEditPoints="1"/>
              </p:cNvSpPr>
              <p:nvPr userDrawn="1"/>
            </p:nvSpPr>
            <p:spPr bwMode="auto">
              <a:xfrm>
                <a:off x="-4263" y="2882"/>
                <a:ext cx="1061" cy="1022"/>
              </a:xfrm>
              <a:custGeom>
                <a:avLst/>
                <a:gdLst>
                  <a:gd name="T0" fmla="*/ 261 w 449"/>
                  <a:gd name="T1" fmla="*/ 311 h 432"/>
                  <a:gd name="T2" fmla="*/ 111 w 449"/>
                  <a:gd name="T3" fmla="*/ 311 h 432"/>
                  <a:gd name="T4" fmla="*/ 93 w 449"/>
                  <a:gd name="T5" fmla="*/ 352 h 432"/>
                  <a:gd name="T6" fmla="*/ 85 w 449"/>
                  <a:gd name="T7" fmla="*/ 386 h 432"/>
                  <a:gd name="T8" fmla="*/ 99 w 449"/>
                  <a:gd name="T9" fmla="*/ 413 h 432"/>
                  <a:gd name="T10" fmla="*/ 141 w 449"/>
                  <a:gd name="T11" fmla="*/ 420 h 432"/>
                  <a:gd name="T12" fmla="*/ 141 w 449"/>
                  <a:gd name="T13" fmla="*/ 432 h 432"/>
                  <a:gd name="T14" fmla="*/ 0 w 449"/>
                  <a:gd name="T15" fmla="*/ 432 h 432"/>
                  <a:gd name="T16" fmla="*/ 0 w 449"/>
                  <a:gd name="T17" fmla="*/ 420 h 432"/>
                  <a:gd name="T18" fmla="*/ 37 w 449"/>
                  <a:gd name="T19" fmla="*/ 401 h 432"/>
                  <a:gd name="T20" fmla="*/ 74 w 449"/>
                  <a:gd name="T21" fmla="*/ 337 h 432"/>
                  <a:gd name="T22" fmla="*/ 225 w 449"/>
                  <a:gd name="T23" fmla="*/ 0 h 432"/>
                  <a:gd name="T24" fmla="*/ 231 w 449"/>
                  <a:gd name="T25" fmla="*/ 0 h 432"/>
                  <a:gd name="T26" fmla="*/ 383 w 449"/>
                  <a:gd name="T27" fmla="*/ 347 h 432"/>
                  <a:gd name="T28" fmla="*/ 419 w 449"/>
                  <a:gd name="T29" fmla="*/ 409 h 432"/>
                  <a:gd name="T30" fmla="*/ 449 w 449"/>
                  <a:gd name="T31" fmla="*/ 420 h 432"/>
                  <a:gd name="T32" fmla="*/ 449 w 449"/>
                  <a:gd name="T33" fmla="*/ 432 h 432"/>
                  <a:gd name="T34" fmla="*/ 245 w 449"/>
                  <a:gd name="T35" fmla="*/ 432 h 432"/>
                  <a:gd name="T36" fmla="*/ 245 w 449"/>
                  <a:gd name="T37" fmla="*/ 420 h 432"/>
                  <a:gd name="T38" fmla="*/ 253 w 449"/>
                  <a:gd name="T39" fmla="*/ 420 h 432"/>
                  <a:gd name="T40" fmla="*/ 288 w 449"/>
                  <a:gd name="T41" fmla="*/ 413 h 432"/>
                  <a:gd name="T42" fmla="*/ 294 w 449"/>
                  <a:gd name="T43" fmla="*/ 399 h 432"/>
                  <a:gd name="T44" fmla="*/ 293 w 449"/>
                  <a:gd name="T45" fmla="*/ 387 h 432"/>
                  <a:gd name="T46" fmla="*/ 283 w 449"/>
                  <a:gd name="T47" fmla="*/ 364 h 432"/>
                  <a:gd name="T48" fmla="*/ 261 w 449"/>
                  <a:gd name="T49" fmla="*/ 311 h 432"/>
                  <a:gd name="T50" fmla="*/ 250 w 449"/>
                  <a:gd name="T51" fmla="*/ 288 h 432"/>
                  <a:gd name="T52" fmla="*/ 187 w 449"/>
                  <a:gd name="T53" fmla="*/ 142 h 432"/>
                  <a:gd name="T54" fmla="*/ 122 w 449"/>
                  <a:gd name="T55" fmla="*/ 288 h 432"/>
                  <a:gd name="T56" fmla="*/ 250 w 449"/>
                  <a:gd name="T57" fmla="*/ 288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9" h="432">
                    <a:moveTo>
                      <a:pt x="261" y="311"/>
                    </a:moveTo>
                    <a:cubicBezTo>
                      <a:pt x="111" y="311"/>
                      <a:pt x="111" y="311"/>
                      <a:pt x="111" y="311"/>
                    </a:cubicBezTo>
                    <a:cubicBezTo>
                      <a:pt x="93" y="352"/>
                      <a:pt x="93" y="352"/>
                      <a:pt x="93" y="352"/>
                    </a:cubicBezTo>
                    <a:cubicBezTo>
                      <a:pt x="88" y="366"/>
                      <a:pt x="85" y="377"/>
                      <a:pt x="85" y="386"/>
                    </a:cubicBezTo>
                    <a:cubicBezTo>
                      <a:pt x="85" y="398"/>
                      <a:pt x="90" y="407"/>
                      <a:pt x="99" y="413"/>
                    </a:cubicBezTo>
                    <a:cubicBezTo>
                      <a:pt x="105" y="416"/>
                      <a:pt x="119" y="418"/>
                      <a:pt x="141" y="420"/>
                    </a:cubicBezTo>
                    <a:cubicBezTo>
                      <a:pt x="141" y="432"/>
                      <a:pt x="141" y="432"/>
                      <a:pt x="141" y="432"/>
                    </a:cubicBezTo>
                    <a:cubicBezTo>
                      <a:pt x="0" y="432"/>
                      <a:pt x="0" y="432"/>
                      <a:pt x="0" y="432"/>
                    </a:cubicBezTo>
                    <a:cubicBezTo>
                      <a:pt x="0" y="420"/>
                      <a:pt x="0" y="420"/>
                      <a:pt x="0" y="420"/>
                    </a:cubicBezTo>
                    <a:cubicBezTo>
                      <a:pt x="15" y="418"/>
                      <a:pt x="28" y="412"/>
                      <a:pt x="37" y="401"/>
                    </a:cubicBezTo>
                    <a:cubicBezTo>
                      <a:pt x="47" y="391"/>
                      <a:pt x="59" y="370"/>
                      <a:pt x="74" y="337"/>
                    </a:cubicBezTo>
                    <a:cubicBezTo>
                      <a:pt x="225" y="0"/>
                      <a:pt x="225" y="0"/>
                      <a:pt x="225" y="0"/>
                    </a:cubicBezTo>
                    <a:cubicBezTo>
                      <a:pt x="231" y="0"/>
                      <a:pt x="231" y="0"/>
                      <a:pt x="231" y="0"/>
                    </a:cubicBezTo>
                    <a:cubicBezTo>
                      <a:pt x="383" y="347"/>
                      <a:pt x="383" y="347"/>
                      <a:pt x="383" y="347"/>
                    </a:cubicBezTo>
                    <a:cubicBezTo>
                      <a:pt x="398" y="380"/>
                      <a:pt x="410" y="400"/>
                      <a:pt x="419" y="409"/>
                    </a:cubicBezTo>
                    <a:cubicBezTo>
                      <a:pt x="426" y="415"/>
                      <a:pt x="436" y="419"/>
                      <a:pt x="449" y="420"/>
                    </a:cubicBezTo>
                    <a:cubicBezTo>
                      <a:pt x="449" y="432"/>
                      <a:pt x="449" y="432"/>
                      <a:pt x="449" y="432"/>
                    </a:cubicBezTo>
                    <a:cubicBezTo>
                      <a:pt x="245" y="432"/>
                      <a:pt x="245" y="432"/>
                      <a:pt x="245" y="432"/>
                    </a:cubicBezTo>
                    <a:cubicBezTo>
                      <a:pt x="245" y="420"/>
                      <a:pt x="245" y="420"/>
                      <a:pt x="245" y="420"/>
                    </a:cubicBezTo>
                    <a:cubicBezTo>
                      <a:pt x="253" y="420"/>
                      <a:pt x="253" y="420"/>
                      <a:pt x="253" y="420"/>
                    </a:cubicBezTo>
                    <a:cubicBezTo>
                      <a:pt x="269" y="420"/>
                      <a:pt x="281" y="418"/>
                      <a:pt x="288" y="413"/>
                    </a:cubicBezTo>
                    <a:cubicBezTo>
                      <a:pt x="292" y="410"/>
                      <a:pt x="294" y="405"/>
                      <a:pt x="294" y="399"/>
                    </a:cubicBezTo>
                    <a:cubicBezTo>
                      <a:pt x="294" y="395"/>
                      <a:pt x="294" y="391"/>
                      <a:pt x="293" y="387"/>
                    </a:cubicBezTo>
                    <a:cubicBezTo>
                      <a:pt x="292" y="385"/>
                      <a:pt x="289" y="378"/>
                      <a:pt x="283" y="364"/>
                    </a:cubicBezTo>
                    <a:cubicBezTo>
                      <a:pt x="261" y="311"/>
                      <a:pt x="261" y="311"/>
                      <a:pt x="261" y="311"/>
                    </a:cubicBezTo>
                    <a:close/>
                    <a:moveTo>
                      <a:pt x="250" y="288"/>
                    </a:moveTo>
                    <a:cubicBezTo>
                      <a:pt x="187" y="142"/>
                      <a:pt x="187" y="142"/>
                      <a:pt x="187" y="142"/>
                    </a:cubicBezTo>
                    <a:cubicBezTo>
                      <a:pt x="122" y="288"/>
                      <a:pt x="122" y="288"/>
                      <a:pt x="122" y="288"/>
                    </a:cubicBezTo>
                    <a:cubicBezTo>
                      <a:pt x="250" y="288"/>
                      <a:pt x="250" y="288"/>
                      <a:pt x="250"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1" name="Freeform 42"/>
              <p:cNvSpPr>
                <a:spLocks/>
              </p:cNvSpPr>
              <p:nvPr userDrawn="1"/>
            </p:nvSpPr>
            <p:spPr bwMode="auto">
              <a:xfrm>
                <a:off x="-3259" y="3213"/>
                <a:ext cx="744" cy="710"/>
              </a:xfrm>
              <a:custGeom>
                <a:avLst/>
                <a:gdLst>
                  <a:gd name="T0" fmla="*/ 284 w 315"/>
                  <a:gd name="T1" fmla="*/ 0 h 300"/>
                  <a:gd name="T2" fmla="*/ 284 w 315"/>
                  <a:gd name="T3" fmla="*/ 228 h 300"/>
                  <a:gd name="T4" fmla="*/ 290 w 315"/>
                  <a:gd name="T5" fmla="*/ 270 h 300"/>
                  <a:gd name="T6" fmla="*/ 315 w 315"/>
                  <a:gd name="T7" fmla="*/ 280 h 300"/>
                  <a:gd name="T8" fmla="*/ 315 w 315"/>
                  <a:gd name="T9" fmla="*/ 292 h 300"/>
                  <a:gd name="T10" fmla="*/ 196 w 315"/>
                  <a:gd name="T11" fmla="*/ 292 h 300"/>
                  <a:gd name="T12" fmla="*/ 196 w 315"/>
                  <a:gd name="T13" fmla="*/ 253 h 300"/>
                  <a:gd name="T14" fmla="*/ 154 w 315"/>
                  <a:gd name="T15" fmla="*/ 289 h 300"/>
                  <a:gd name="T16" fmla="*/ 108 w 315"/>
                  <a:gd name="T17" fmla="*/ 300 h 300"/>
                  <a:gd name="T18" fmla="*/ 64 w 315"/>
                  <a:gd name="T19" fmla="*/ 285 h 300"/>
                  <a:gd name="T20" fmla="*/ 38 w 315"/>
                  <a:gd name="T21" fmla="*/ 250 h 300"/>
                  <a:gd name="T22" fmla="*/ 31 w 315"/>
                  <a:gd name="T23" fmla="*/ 179 h 300"/>
                  <a:gd name="T24" fmla="*/ 31 w 315"/>
                  <a:gd name="T25" fmla="*/ 63 h 300"/>
                  <a:gd name="T26" fmla="*/ 25 w 315"/>
                  <a:gd name="T27" fmla="*/ 22 h 300"/>
                  <a:gd name="T28" fmla="*/ 0 w 315"/>
                  <a:gd name="T29" fmla="*/ 11 h 300"/>
                  <a:gd name="T30" fmla="*/ 0 w 315"/>
                  <a:gd name="T31" fmla="*/ 0 h 300"/>
                  <a:gd name="T32" fmla="*/ 119 w 315"/>
                  <a:gd name="T33" fmla="*/ 0 h 300"/>
                  <a:gd name="T34" fmla="*/ 119 w 315"/>
                  <a:gd name="T35" fmla="*/ 199 h 300"/>
                  <a:gd name="T36" fmla="*/ 122 w 315"/>
                  <a:gd name="T37" fmla="*/ 240 h 300"/>
                  <a:gd name="T38" fmla="*/ 131 w 315"/>
                  <a:gd name="T39" fmla="*/ 253 h 300"/>
                  <a:gd name="T40" fmla="*/ 146 w 315"/>
                  <a:gd name="T41" fmla="*/ 258 h 300"/>
                  <a:gd name="T42" fmla="*/ 166 w 315"/>
                  <a:gd name="T43" fmla="*/ 252 h 300"/>
                  <a:gd name="T44" fmla="*/ 196 w 315"/>
                  <a:gd name="T45" fmla="*/ 219 h 300"/>
                  <a:gd name="T46" fmla="*/ 196 w 315"/>
                  <a:gd name="T47" fmla="*/ 63 h 300"/>
                  <a:gd name="T48" fmla="*/ 190 w 315"/>
                  <a:gd name="T49" fmla="*/ 22 h 300"/>
                  <a:gd name="T50" fmla="*/ 165 w 315"/>
                  <a:gd name="T51" fmla="*/ 11 h 300"/>
                  <a:gd name="T52" fmla="*/ 165 w 315"/>
                  <a:gd name="T53" fmla="*/ 0 h 300"/>
                  <a:gd name="T54" fmla="*/ 284 w 315"/>
                  <a:gd name="T55"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5" h="300">
                    <a:moveTo>
                      <a:pt x="284" y="0"/>
                    </a:moveTo>
                    <a:cubicBezTo>
                      <a:pt x="284" y="228"/>
                      <a:pt x="284" y="228"/>
                      <a:pt x="284" y="228"/>
                    </a:cubicBezTo>
                    <a:cubicBezTo>
                      <a:pt x="284" y="251"/>
                      <a:pt x="286" y="265"/>
                      <a:pt x="290" y="270"/>
                    </a:cubicBezTo>
                    <a:cubicBezTo>
                      <a:pt x="294" y="276"/>
                      <a:pt x="302" y="279"/>
                      <a:pt x="315" y="280"/>
                    </a:cubicBezTo>
                    <a:cubicBezTo>
                      <a:pt x="315" y="292"/>
                      <a:pt x="315" y="292"/>
                      <a:pt x="315" y="292"/>
                    </a:cubicBezTo>
                    <a:cubicBezTo>
                      <a:pt x="196" y="292"/>
                      <a:pt x="196" y="292"/>
                      <a:pt x="196" y="292"/>
                    </a:cubicBezTo>
                    <a:cubicBezTo>
                      <a:pt x="196" y="253"/>
                      <a:pt x="196" y="253"/>
                      <a:pt x="196" y="253"/>
                    </a:cubicBezTo>
                    <a:cubicBezTo>
                      <a:pt x="182" y="269"/>
                      <a:pt x="168" y="281"/>
                      <a:pt x="154" y="289"/>
                    </a:cubicBezTo>
                    <a:cubicBezTo>
                      <a:pt x="140" y="297"/>
                      <a:pt x="125" y="300"/>
                      <a:pt x="108" y="300"/>
                    </a:cubicBezTo>
                    <a:cubicBezTo>
                      <a:pt x="91" y="300"/>
                      <a:pt x="76" y="295"/>
                      <a:pt x="64" y="285"/>
                    </a:cubicBezTo>
                    <a:cubicBezTo>
                      <a:pt x="51" y="275"/>
                      <a:pt x="42" y="263"/>
                      <a:pt x="38" y="250"/>
                    </a:cubicBezTo>
                    <a:cubicBezTo>
                      <a:pt x="34" y="236"/>
                      <a:pt x="31" y="213"/>
                      <a:pt x="31" y="179"/>
                    </a:cubicBezTo>
                    <a:cubicBezTo>
                      <a:pt x="31" y="63"/>
                      <a:pt x="31" y="63"/>
                      <a:pt x="31" y="63"/>
                    </a:cubicBezTo>
                    <a:cubicBezTo>
                      <a:pt x="31" y="41"/>
                      <a:pt x="29" y="27"/>
                      <a:pt x="25" y="22"/>
                    </a:cubicBezTo>
                    <a:cubicBezTo>
                      <a:pt x="21" y="17"/>
                      <a:pt x="13" y="13"/>
                      <a:pt x="0" y="11"/>
                    </a:cubicBezTo>
                    <a:cubicBezTo>
                      <a:pt x="0" y="0"/>
                      <a:pt x="0" y="0"/>
                      <a:pt x="0" y="0"/>
                    </a:cubicBezTo>
                    <a:cubicBezTo>
                      <a:pt x="119" y="0"/>
                      <a:pt x="119" y="0"/>
                      <a:pt x="119" y="0"/>
                    </a:cubicBezTo>
                    <a:cubicBezTo>
                      <a:pt x="119" y="199"/>
                      <a:pt x="119" y="199"/>
                      <a:pt x="119" y="199"/>
                    </a:cubicBezTo>
                    <a:cubicBezTo>
                      <a:pt x="119" y="220"/>
                      <a:pt x="120" y="234"/>
                      <a:pt x="122" y="240"/>
                    </a:cubicBezTo>
                    <a:cubicBezTo>
                      <a:pt x="124" y="246"/>
                      <a:pt x="127" y="250"/>
                      <a:pt x="131" y="253"/>
                    </a:cubicBezTo>
                    <a:cubicBezTo>
                      <a:pt x="135" y="256"/>
                      <a:pt x="140" y="258"/>
                      <a:pt x="146" y="258"/>
                    </a:cubicBezTo>
                    <a:cubicBezTo>
                      <a:pt x="153" y="258"/>
                      <a:pt x="160" y="256"/>
                      <a:pt x="166" y="252"/>
                    </a:cubicBezTo>
                    <a:cubicBezTo>
                      <a:pt x="175" y="247"/>
                      <a:pt x="185" y="236"/>
                      <a:pt x="196" y="219"/>
                    </a:cubicBezTo>
                    <a:cubicBezTo>
                      <a:pt x="196" y="63"/>
                      <a:pt x="196" y="63"/>
                      <a:pt x="196" y="63"/>
                    </a:cubicBezTo>
                    <a:cubicBezTo>
                      <a:pt x="196" y="41"/>
                      <a:pt x="194" y="27"/>
                      <a:pt x="190" y="22"/>
                    </a:cubicBezTo>
                    <a:cubicBezTo>
                      <a:pt x="186" y="17"/>
                      <a:pt x="178" y="13"/>
                      <a:pt x="165" y="11"/>
                    </a:cubicBezTo>
                    <a:cubicBezTo>
                      <a:pt x="165" y="0"/>
                      <a:pt x="165" y="0"/>
                      <a:pt x="165" y="0"/>
                    </a:cubicBezTo>
                    <a:cubicBezTo>
                      <a:pt x="284" y="0"/>
                      <a:pt x="284" y="0"/>
                      <a:pt x="28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2" name="Freeform 43"/>
              <p:cNvSpPr>
                <a:spLocks/>
              </p:cNvSpPr>
              <p:nvPr userDrawn="1"/>
            </p:nvSpPr>
            <p:spPr bwMode="auto">
              <a:xfrm>
                <a:off x="-2458" y="3192"/>
                <a:ext cx="473" cy="731"/>
              </a:xfrm>
              <a:custGeom>
                <a:avLst/>
                <a:gdLst>
                  <a:gd name="T0" fmla="*/ 180 w 200"/>
                  <a:gd name="T1" fmla="*/ 1 h 309"/>
                  <a:gd name="T2" fmla="*/ 185 w 200"/>
                  <a:gd name="T3" fmla="*/ 100 h 309"/>
                  <a:gd name="T4" fmla="*/ 174 w 200"/>
                  <a:gd name="T5" fmla="*/ 100 h 309"/>
                  <a:gd name="T6" fmla="*/ 135 w 200"/>
                  <a:gd name="T7" fmla="*/ 40 h 309"/>
                  <a:gd name="T8" fmla="*/ 94 w 200"/>
                  <a:gd name="T9" fmla="*/ 24 h 309"/>
                  <a:gd name="T10" fmla="*/ 72 w 200"/>
                  <a:gd name="T11" fmla="*/ 32 h 309"/>
                  <a:gd name="T12" fmla="*/ 63 w 200"/>
                  <a:gd name="T13" fmla="*/ 52 h 309"/>
                  <a:gd name="T14" fmla="*/ 70 w 200"/>
                  <a:gd name="T15" fmla="*/ 68 h 309"/>
                  <a:gd name="T16" fmla="*/ 125 w 200"/>
                  <a:gd name="T17" fmla="*/ 112 h 309"/>
                  <a:gd name="T18" fmla="*/ 186 w 200"/>
                  <a:gd name="T19" fmla="*/ 165 h 309"/>
                  <a:gd name="T20" fmla="*/ 200 w 200"/>
                  <a:gd name="T21" fmla="*/ 213 h 309"/>
                  <a:gd name="T22" fmla="*/ 188 w 200"/>
                  <a:gd name="T23" fmla="*/ 261 h 309"/>
                  <a:gd name="T24" fmla="*/ 154 w 200"/>
                  <a:gd name="T25" fmla="*/ 297 h 309"/>
                  <a:gd name="T26" fmla="*/ 105 w 200"/>
                  <a:gd name="T27" fmla="*/ 309 h 309"/>
                  <a:gd name="T28" fmla="*/ 49 w 200"/>
                  <a:gd name="T29" fmla="*/ 296 h 309"/>
                  <a:gd name="T30" fmla="*/ 36 w 200"/>
                  <a:gd name="T31" fmla="*/ 293 h 309"/>
                  <a:gd name="T32" fmla="*/ 19 w 200"/>
                  <a:gd name="T33" fmla="*/ 308 h 309"/>
                  <a:gd name="T34" fmla="*/ 9 w 200"/>
                  <a:gd name="T35" fmla="*/ 308 h 309"/>
                  <a:gd name="T36" fmla="*/ 4 w 200"/>
                  <a:gd name="T37" fmla="*/ 204 h 309"/>
                  <a:gd name="T38" fmla="*/ 14 w 200"/>
                  <a:gd name="T39" fmla="*/ 204 h 309"/>
                  <a:gd name="T40" fmla="*/ 53 w 200"/>
                  <a:gd name="T41" fmla="*/ 265 h 309"/>
                  <a:gd name="T42" fmla="*/ 99 w 200"/>
                  <a:gd name="T43" fmla="*/ 286 h 309"/>
                  <a:gd name="T44" fmla="*/ 123 w 200"/>
                  <a:gd name="T45" fmla="*/ 277 h 309"/>
                  <a:gd name="T46" fmla="*/ 133 w 200"/>
                  <a:gd name="T47" fmla="*/ 254 h 309"/>
                  <a:gd name="T48" fmla="*/ 124 w 200"/>
                  <a:gd name="T49" fmla="*/ 229 h 309"/>
                  <a:gd name="T50" fmla="*/ 82 w 200"/>
                  <a:gd name="T51" fmla="*/ 195 h 309"/>
                  <a:gd name="T52" fmla="*/ 20 w 200"/>
                  <a:gd name="T53" fmla="*/ 145 h 309"/>
                  <a:gd name="T54" fmla="*/ 0 w 200"/>
                  <a:gd name="T55" fmla="*/ 88 h 309"/>
                  <a:gd name="T56" fmla="*/ 23 w 200"/>
                  <a:gd name="T57" fmla="*/ 28 h 309"/>
                  <a:gd name="T58" fmla="*/ 90 w 200"/>
                  <a:gd name="T59" fmla="*/ 0 h 309"/>
                  <a:gd name="T60" fmla="*/ 136 w 200"/>
                  <a:gd name="T61" fmla="*/ 12 h 309"/>
                  <a:gd name="T62" fmla="*/ 150 w 200"/>
                  <a:gd name="T63" fmla="*/ 16 h 309"/>
                  <a:gd name="T64" fmla="*/ 159 w 200"/>
                  <a:gd name="T65" fmla="*/ 14 h 309"/>
                  <a:gd name="T66" fmla="*/ 170 w 200"/>
                  <a:gd name="T67" fmla="*/ 1 h 309"/>
                  <a:gd name="T68" fmla="*/ 180 w 200"/>
                  <a:gd name="T69" fmla="*/ 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309">
                    <a:moveTo>
                      <a:pt x="180" y="1"/>
                    </a:moveTo>
                    <a:cubicBezTo>
                      <a:pt x="185" y="100"/>
                      <a:pt x="185" y="100"/>
                      <a:pt x="185" y="100"/>
                    </a:cubicBezTo>
                    <a:cubicBezTo>
                      <a:pt x="174" y="100"/>
                      <a:pt x="174" y="100"/>
                      <a:pt x="174" y="100"/>
                    </a:cubicBezTo>
                    <a:cubicBezTo>
                      <a:pt x="162" y="71"/>
                      <a:pt x="148" y="51"/>
                      <a:pt x="135" y="40"/>
                    </a:cubicBezTo>
                    <a:cubicBezTo>
                      <a:pt x="121" y="29"/>
                      <a:pt x="108" y="24"/>
                      <a:pt x="94" y="24"/>
                    </a:cubicBezTo>
                    <a:cubicBezTo>
                      <a:pt x="86" y="24"/>
                      <a:pt x="78" y="26"/>
                      <a:pt x="72" y="32"/>
                    </a:cubicBezTo>
                    <a:cubicBezTo>
                      <a:pt x="66" y="38"/>
                      <a:pt x="63" y="44"/>
                      <a:pt x="63" y="52"/>
                    </a:cubicBezTo>
                    <a:cubicBezTo>
                      <a:pt x="63" y="58"/>
                      <a:pt x="65" y="63"/>
                      <a:pt x="70" y="68"/>
                    </a:cubicBezTo>
                    <a:cubicBezTo>
                      <a:pt x="76" y="77"/>
                      <a:pt x="95" y="91"/>
                      <a:pt x="125" y="112"/>
                    </a:cubicBezTo>
                    <a:cubicBezTo>
                      <a:pt x="156" y="133"/>
                      <a:pt x="176" y="150"/>
                      <a:pt x="186" y="165"/>
                    </a:cubicBezTo>
                    <a:cubicBezTo>
                      <a:pt x="195" y="179"/>
                      <a:pt x="200" y="195"/>
                      <a:pt x="200" y="213"/>
                    </a:cubicBezTo>
                    <a:cubicBezTo>
                      <a:pt x="200" y="230"/>
                      <a:pt x="196" y="245"/>
                      <a:pt x="188" y="261"/>
                    </a:cubicBezTo>
                    <a:cubicBezTo>
                      <a:pt x="180" y="277"/>
                      <a:pt x="169" y="289"/>
                      <a:pt x="154" y="297"/>
                    </a:cubicBezTo>
                    <a:cubicBezTo>
                      <a:pt x="139" y="305"/>
                      <a:pt x="123" y="309"/>
                      <a:pt x="105" y="309"/>
                    </a:cubicBezTo>
                    <a:cubicBezTo>
                      <a:pt x="91" y="309"/>
                      <a:pt x="72" y="305"/>
                      <a:pt x="49" y="296"/>
                    </a:cubicBezTo>
                    <a:cubicBezTo>
                      <a:pt x="43" y="294"/>
                      <a:pt x="38" y="293"/>
                      <a:pt x="36" y="293"/>
                    </a:cubicBezTo>
                    <a:cubicBezTo>
                      <a:pt x="29" y="293"/>
                      <a:pt x="24" y="298"/>
                      <a:pt x="19" y="308"/>
                    </a:cubicBezTo>
                    <a:cubicBezTo>
                      <a:pt x="9" y="308"/>
                      <a:pt x="9" y="308"/>
                      <a:pt x="9" y="308"/>
                    </a:cubicBezTo>
                    <a:cubicBezTo>
                      <a:pt x="4" y="204"/>
                      <a:pt x="4" y="204"/>
                      <a:pt x="4" y="204"/>
                    </a:cubicBezTo>
                    <a:cubicBezTo>
                      <a:pt x="14" y="204"/>
                      <a:pt x="14" y="204"/>
                      <a:pt x="14" y="204"/>
                    </a:cubicBezTo>
                    <a:cubicBezTo>
                      <a:pt x="24" y="231"/>
                      <a:pt x="36" y="252"/>
                      <a:pt x="53" y="265"/>
                    </a:cubicBezTo>
                    <a:cubicBezTo>
                      <a:pt x="69" y="279"/>
                      <a:pt x="85" y="286"/>
                      <a:pt x="99" y="286"/>
                    </a:cubicBezTo>
                    <a:cubicBezTo>
                      <a:pt x="109" y="286"/>
                      <a:pt x="117" y="283"/>
                      <a:pt x="123" y="277"/>
                    </a:cubicBezTo>
                    <a:cubicBezTo>
                      <a:pt x="130" y="271"/>
                      <a:pt x="133" y="263"/>
                      <a:pt x="133" y="254"/>
                    </a:cubicBezTo>
                    <a:cubicBezTo>
                      <a:pt x="133" y="244"/>
                      <a:pt x="130" y="236"/>
                      <a:pt x="124" y="229"/>
                    </a:cubicBezTo>
                    <a:cubicBezTo>
                      <a:pt x="118" y="221"/>
                      <a:pt x="104" y="210"/>
                      <a:pt x="82" y="195"/>
                    </a:cubicBezTo>
                    <a:cubicBezTo>
                      <a:pt x="50" y="173"/>
                      <a:pt x="30" y="157"/>
                      <a:pt x="20" y="145"/>
                    </a:cubicBezTo>
                    <a:cubicBezTo>
                      <a:pt x="6" y="128"/>
                      <a:pt x="0" y="109"/>
                      <a:pt x="0" y="88"/>
                    </a:cubicBezTo>
                    <a:cubicBezTo>
                      <a:pt x="0" y="66"/>
                      <a:pt x="7" y="46"/>
                      <a:pt x="23" y="28"/>
                    </a:cubicBezTo>
                    <a:cubicBezTo>
                      <a:pt x="38" y="9"/>
                      <a:pt x="61" y="0"/>
                      <a:pt x="90" y="0"/>
                    </a:cubicBezTo>
                    <a:cubicBezTo>
                      <a:pt x="106" y="0"/>
                      <a:pt x="121" y="4"/>
                      <a:pt x="136" y="12"/>
                    </a:cubicBezTo>
                    <a:cubicBezTo>
                      <a:pt x="142" y="15"/>
                      <a:pt x="146" y="16"/>
                      <a:pt x="150" y="16"/>
                    </a:cubicBezTo>
                    <a:cubicBezTo>
                      <a:pt x="153" y="16"/>
                      <a:pt x="156" y="16"/>
                      <a:pt x="159" y="14"/>
                    </a:cubicBezTo>
                    <a:cubicBezTo>
                      <a:pt x="161" y="13"/>
                      <a:pt x="165" y="8"/>
                      <a:pt x="170" y="1"/>
                    </a:cubicBezTo>
                    <a:cubicBezTo>
                      <a:pt x="180" y="1"/>
                      <a:pt x="180" y="1"/>
                      <a:pt x="18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3" name="Freeform 44"/>
              <p:cNvSpPr>
                <a:spLocks/>
              </p:cNvSpPr>
              <p:nvPr userDrawn="1"/>
            </p:nvSpPr>
            <p:spPr bwMode="auto">
              <a:xfrm>
                <a:off x="-1964" y="2960"/>
                <a:ext cx="461" cy="953"/>
              </a:xfrm>
              <a:custGeom>
                <a:avLst/>
                <a:gdLst>
                  <a:gd name="T0" fmla="*/ 126 w 195"/>
                  <a:gd name="T1" fmla="*/ 0 h 403"/>
                  <a:gd name="T2" fmla="*/ 126 w 195"/>
                  <a:gd name="T3" fmla="*/ 107 h 403"/>
                  <a:gd name="T4" fmla="*/ 195 w 195"/>
                  <a:gd name="T5" fmla="*/ 107 h 403"/>
                  <a:gd name="T6" fmla="*/ 195 w 195"/>
                  <a:gd name="T7" fmla="*/ 138 h 403"/>
                  <a:gd name="T8" fmla="*/ 126 w 195"/>
                  <a:gd name="T9" fmla="*/ 138 h 403"/>
                  <a:gd name="T10" fmla="*/ 126 w 195"/>
                  <a:gd name="T11" fmla="*/ 318 h 403"/>
                  <a:gd name="T12" fmla="*/ 128 w 195"/>
                  <a:gd name="T13" fmla="*/ 351 h 403"/>
                  <a:gd name="T14" fmla="*/ 136 w 195"/>
                  <a:gd name="T15" fmla="*/ 362 h 403"/>
                  <a:gd name="T16" fmla="*/ 147 w 195"/>
                  <a:gd name="T17" fmla="*/ 367 h 403"/>
                  <a:gd name="T18" fmla="*/ 186 w 195"/>
                  <a:gd name="T19" fmla="*/ 336 h 403"/>
                  <a:gd name="T20" fmla="*/ 195 w 195"/>
                  <a:gd name="T21" fmla="*/ 343 h 403"/>
                  <a:gd name="T22" fmla="*/ 113 w 195"/>
                  <a:gd name="T23" fmla="*/ 403 h 403"/>
                  <a:gd name="T24" fmla="*/ 66 w 195"/>
                  <a:gd name="T25" fmla="*/ 387 h 403"/>
                  <a:gd name="T26" fmla="*/ 42 w 195"/>
                  <a:gd name="T27" fmla="*/ 353 h 403"/>
                  <a:gd name="T28" fmla="*/ 38 w 195"/>
                  <a:gd name="T29" fmla="*/ 295 h 403"/>
                  <a:gd name="T30" fmla="*/ 38 w 195"/>
                  <a:gd name="T31" fmla="*/ 138 h 403"/>
                  <a:gd name="T32" fmla="*/ 0 w 195"/>
                  <a:gd name="T33" fmla="*/ 138 h 403"/>
                  <a:gd name="T34" fmla="*/ 0 w 195"/>
                  <a:gd name="T35" fmla="*/ 127 h 403"/>
                  <a:gd name="T36" fmla="*/ 67 w 195"/>
                  <a:gd name="T37" fmla="*/ 69 h 403"/>
                  <a:gd name="T38" fmla="*/ 115 w 195"/>
                  <a:gd name="T39" fmla="*/ 0 h 403"/>
                  <a:gd name="T40" fmla="*/ 126 w 195"/>
                  <a:gd name="T4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5" h="403">
                    <a:moveTo>
                      <a:pt x="126" y="0"/>
                    </a:moveTo>
                    <a:cubicBezTo>
                      <a:pt x="126" y="107"/>
                      <a:pt x="126" y="107"/>
                      <a:pt x="126" y="107"/>
                    </a:cubicBezTo>
                    <a:cubicBezTo>
                      <a:pt x="195" y="107"/>
                      <a:pt x="195" y="107"/>
                      <a:pt x="195" y="107"/>
                    </a:cubicBezTo>
                    <a:cubicBezTo>
                      <a:pt x="195" y="138"/>
                      <a:pt x="195" y="138"/>
                      <a:pt x="195" y="138"/>
                    </a:cubicBezTo>
                    <a:cubicBezTo>
                      <a:pt x="126" y="138"/>
                      <a:pt x="126" y="138"/>
                      <a:pt x="126" y="138"/>
                    </a:cubicBezTo>
                    <a:cubicBezTo>
                      <a:pt x="126" y="318"/>
                      <a:pt x="126" y="318"/>
                      <a:pt x="126" y="318"/>
                    </a:cubicBezTo>
                    <a:cubicBezTo>
                      <a:pt x="126" y="335"/>
                      <a:pt x="126" y="346"/>
                      <a:pt x="128" y="351"/>
                    </a:cubicBezTo>
                    <a:cubicBezTo>
                      <a:pt x="130" y="355"/>
                      <a:pt x="132" y="359"/>
                      <a:pt x="136" y="362"/>
                    </a:cubicBezTo>
                    <a:cubicBezTo>
                      <a:pt x="140" y="365"/>
                      <a:pt x="144" y="367"/>
                      <a:pt x="147" y="367"/>
                    </a:cubicBezTo>
                    <a:cubicBezTo>
                      <a:pt x="161" y="367"/>
                      <a:pt x="174" y="357"/>
                      <a:pt x="186" y="336"/>
                    </a:cubicBezTo>
                    <a:cubicBezTo>
                      <a:pt x="195" y="343"/>
                      <a:pt x="195" y="343"/>
                      <a:pt x="195" y="343"/>
                    </a:cubicBezTo>
                    <a:cubicBezTo>
                      <a:pt x="178" y="383"/>
                      <a:pt x="151" y="403"/>
                      <a:pt x="113" y="403"/>
                    </a:cubicBezTo>
                    <a:cubicBezTo>
                      <a:pt x="94" y="403"/>
                      <a:pt x="79" y="398"/>
                      <a:pt x="66" y="387"/>
                    </a:cubicBezTo>
                    <a:cubicBezTo>
                      <a:pt x="53" y="377"/>
                      <a:pt x="45" y="365"/>
                      <a:pt x="42" y="353"/>
                    </a:cubicBezTo>
                    <a:cubicBezTo>
                      <a:pt x="39" y="346"/>
                      <a:pt x="38" y="327"/>
                      <a:pt x="38" y="295"/>
                    </a:cubicBezTo>
                    <a:cubicBezTo>
                      <a:pt x="38" y="138"/>
                      <a:pt x="38" y="138"/>
                      <a:pt x="38" y="138"/>
                    </a:cubicBezTo>
                    <a:cubicBezTo>
                      <a:pt x="0" y="138"/>
                      <a:pt x="0" y="138"/>
                      <a:pt x="0" y="138"/>
                    </a:cubicBezTo>
                    <a:cubicBezTo>
                      <a:pt x="0" y="127"/>
                      <a:pt x="0" y="127"/>
                      <a:pt x="0" y="127"/>
                    </a:cubicBezTo>
                    <a:cubicBezTo>
                      <a:pt x="27" y="108"/>
                      <a:pt x="49" y="89"/>
                      <a:pt x="67" y="69"/>
                    </a:cubicBezTo>
                    <a:cubicBezTo>
                      <a:pt x="86" y="48"/>
                      <a:pt x="102" y="25"/>
                      <a:pt x="115" y="0"/>
                    </a:cubicBezTo>
                    <a:cubicBezTo>
                      <a:pt x="126" y="0"/>
                      <a:pt x="126" y="0"/>
                      <a:pt x="1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4" name="Freeform 45"/>
              <p:cNvSpPr>
                <a:spLocks/>
              </p:cNvSpPr>
              <p:nvPr userDrawn="1"/>
            </p:nvSpPr>
            <p:spPr bwMode="auto">
              <a:xfrm>
                <a:off x="-1449" y="3192"/>
                <a:ext cx="593" cy="712"/>
              </a:xfrm>
              <a:custGeom>
                <a:avLst/>
                <a:gdLst>
                  <a:gd name="T0" fmla="*/ 120 w 251"/>
                  <a:gd name="T1" fmla="*/ 9 h 301"/>
                  <a:gd name="T2" fmla="*/ 120 w 251"/>
                  <a:gd name="T3" fmla="*/ 75 h 301"/>
                  <a:gd name="T4" fmla="*/ 170 w 251"/>
                  <a:gd name="T5" fmla="*/ 15 h 301"/>
                  <a:gd name="T6" fmla="*/ 212 w 251"/>
                  <a:gd name="T7" fmla="*/ 0 h 301"/>
                  <a:gd name="T8" fmla="*/ 240 w 251"/>
                  <a:gd name="T9" fmla="*/ 11 h 301"/>
                  <a:gd name="T10" fmla="*/ 251 w 251"/>
                  <a:gd name="T11" fmla="*/ 41 h 301"/>
                  <a:gd name="T12" fmla="*/ 241 w 251"/>
                  <a:gd name="T13" fmla="*/ 74 h 301"/>
                  <a:gd name="T14" fmla="*/ 216 w 251"/>
                  <a:gd name="T15" fmla="*/ 85 h 301"/>
                  <a:gd name="T16" fmla="*/ 188 w 251"/>
                  <a:gd name="T17" fmla="*/ 75 h 301"/>
                  <a:gd name="T18" fmla="*/ 173 w 251"/>
                  <a:gd name="T19" fmla="*/ 63 h 301"/>
                  <a:gd name="T20" fmla="*/ 166 w 251"/>
                  <a:gd name="T21" fmla="*/ 61 h 301"/>
                  <a:gd name="T22" fmla="*/ 149 w 251"/>
                  <a:gd name="T23" fmla="*/ 68 h 301"/>
                  <a:gd name="T24" fmla="*/ 129 w 251"/>
                  <a:gd name="T25" fmla="*/ 98 h 301"/>
                  <a:gd name="T26" fmla="*/ 120 w 251"/>
                  <a:gd name="T27" fmla="*/ 165 h 301"/>
                  <a:gd name="T28" fmla="*/ 120 w 251"/>
                  <a:gd name="T29" fmla="*/ 232 h 301"/>
                  <a:gd name="T30" fmla="*/ 120 w 251"/>
                  <a:gd name="T31" fmla="*/ 250 h 301"/>
                  <a:gd name="T32" fmla="*/ 122 w 251"/>
                  <a:gd name="T33" fmla="*/ 272 h 301"/>
                  <a:gd name="T34" fmla="*/ 133 w 251"/>
                  <a:gd name="T35" fmla="*/ 285 h 301"/>
                  <a:gd name="T36" fmla="*/ 158 w 251"/>
                  <a:gd name="T37" fmla="*/ 289 h 301"/>
                  <a:gd name="T38" fmla="*/ 158 w 251"/>
                  <a:gd name="T39" fmla="*/ 301 h 301"/>
                  <a:gd name="T40" fmla="*/ 0 w 251"/>
                  <a:gd name="T41" fmla="*/ 301 h 301"/>
                  <a:gd name="T42" fmla="*/ 0 w 251"/>
                  <a:gd name="T43" fmla="*/ 289 h 301"/>
                  <a:gd name="T44" fmla="*/ 26 w 251"/>
                  <a:gd name="T45" fmla="*/ 279 h 301"/>
                  <a:gd name="T46" fmla="*/ 33 w 251"/>
                  <a:gd name="T47" fmla="*/ 232 h 301"/>
                  <a:gd name="T48" fmla="*/ 33 w 251"/>
                  <a:gd name="T49" fmla="*/ 71 h 301"/>
                  <a:gd name="T50" fmla="*/ 30 w 251"/>
                  <a:gd name="T51" fmla="*/ 39 h 301"/>
                  <a:gd name="T52" fmla="*/ 21 w 251"/>
                  <a:gd name="T53" fmla="*/ 26 h 301"/>
                  <a:gd name="T54" fmla="*/ 0 w 251"/>
                  <a:gd name="T55" fmla="*/ 20 h 301"/>
                  <a:gd name="T56" fmla="*/ 0 w 251"/>
                  <a:gd name="T57" fmla="*/ 9 h 301"/>
                  <a:gd name="T58" fmla="*/ 120 w 251"/>
                  <a:gd name="T59"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1" h="301">
                    <a:moveTo>
                      <a:pt x="120" y="9"/>
                    </a:moveTo>
                    <a:cubicBezTo>
                      <a:pt x="120" y="75"/>
                      <a:pt x="120" y="75"/>
                      <a:pt x="120" y="75"/>
                    </a:cubicBezTo>
                    <a:cubicBezTo>
                      <a:pt x="139" y="45"/>
                      <a:pt x="156" y="25"/>
                      <a:pt x="170" y="15"/>
                    </a:cubicBezTo>
                    <a:cubicBezTo>
                      <a:pt x="185" y="5"/>
                      <a:pt x="199" y="0"/>
                      <a:pt x="212" y="0"/>
                    </a:cubicBezTo>
                    <a:cubicBezTo>
                      <a:pt x="224" y="0"/>
                      <a:pt x="233" y="4"/>
                      <a:pt x="240" y="11"/>
                    </a:cubicBezTo>
                    <a:cubicBezTo>
                      <a:pt x="247" y="18"/>
                      <a:pt x="251" y="28"/>
                      <a:pt x="251" y="41"/>
                    </a:cubicBezTo>
                    <a:cubicBezTo>
                      <a:pt x="251" y="55"/>
                      <a:pt x="247" y="66"/>
                      <a:pt x="241" y="74"/>
                    </a:cubicBezTo>
                    <a:cubicBezTo>
                      <a:pt x="234" y="82"/>
                      <a:pt x="226" y="85"/>
                      <a:pt x="216" y="85"/>
                    </a:cubicBezTo>
                    <a:cubicBezTo>
                      <a:pt x="205" y="85"/>
                      <a:pt x="196" y="82"/>
                      <a:pt x="188" y="75"/>
                    </a:cubicBezTo>
                    <a:cubicBezTo>
                      <a:pt x="179" y="68"/>
                      <a:pt x="175" y="64"/>
                      <a:pt x="173" y="63"/>
                    </a:cubicBezTo>
                    <a:cubicBezTo>
                      <a:pt x="171" y="62"/>
                      <a:pt x="169" y="61"/>
                      <a:pt x="166" y="61"/>
                    </a:cubicBezTo>
                    <a:cubicBezTo>
                      <a:pt x="160" y="61"/>
                      <a:pt x="154" y="63"/>
                      <a:pt x="149" y="68"/>
                    </a:cubicBezTo>
                    <a:cubicBezTo>
                      <a:pt x="140" y="75"/>
                      <a:pt x="134" y="85"/>
                      <a:pt x="129" y="98"/>
                    </a:cubicBezTo>
                    <a:cubicBezTo>
                      <a:pt x="123" y="118"/>
                      <a:pt x="120" y="141"/>
                      <a:pt x="120" y="165"/>
                    </a:cubicBezTo>
                    <a:cubicBezTo>
                      <a:pt x="120" y="232"/>
                      <a:pt x="120" y="232"/>
                      <a:pt x="120" y="232"/>
                    </a:cubicBezTo>
                    <a:cubicBezTo>
                      <a:pt x="120" y="250"/>
                      <a:pt x="120" y="250"/>
                      <a:pt x="120" y="250"/>
                    </a:cubicBezTo>
                    <a:cubicBezTo>
                      <a:pt x="120" y="261"/>
                      <a:pt x="121" y="269"/>
                      <a:pt x="122" y="272"/>
                    </a:cubicBezTo>
                    <a:cubicBezTo>
                      <a:pt x="124" y="278"/>
                      <a:pt x="128" y="282"/>
                      <a:pt x="133" y="285"/>
                    </a:cubicBezTo>
                    <a:cubicBezTo>
                      <a:pt x="138" y="287"/>
                      <a:pt x="146" y="289"/>
                      <a:pt x="158" y="289"/>
                    </a:cubicBezTo>
                    <a:cubicBezTo>
                      <a:pt x="158" y="301"/>
                      <a:pt x="158" y="301"/>
                      <a:pt x="158" y="301"/>
                    </a:cubicBezTo>
                    <a:cubicBezTo>
                      <a:pt x="0" y="301"/>
                      <a:pt x="0" y="301"/>
                      <a:pt x="0" y="301"/>
                    </a:cubicBezTo>
                    <a:cubicBezTo>
                      <a:pt x="0" y="289"/>
                      <a:pt x="0" y="289"/>
                      <a:pt x="0" y="289"/>
                    </a:cubicBezTo>
                    <a:cubicBezTo>
                      <a:pt x="13" y="288"/>
                      <a:pt x="22" y="285"/>
                      <a:pt x="26" y="279"/>
                    </a:cubicBezTo>
                    <a:cubicBezTo>
                      <a:pt x="30" y="273"/>
                      <a:pt x="33" y="257"/>
                      <a:pt x="33" y="232"/>
                    </a:cubicBezTo>
                    <a:cubicBezTo>
                      <a:pt x="33" y="71"/>
                      <a:pt x="33" y="71"/>
                      <a:pt x="33" y="71"/>
                    </a:cubicBezTo>
                    <a:cubicBezTo>
                      <a:pt x="33" y="54"/>
                      <a:pt x="32" y="43"/>
                      <a:pt x="30" y="39"/>
                    </a:cubicBezTo>
                    <a:cubicBezTo>
                      <a:pt x="28" y="33"/>
                      <a:pt x="25" y="29"/>
                      <a:pt x="21" y="26"/>
                    </a:cubicBezTo>
                    <a:cubicBezTo>
                      <a:pt x="17" y="23"/>
                      <a:pt x="10" y="22"/>
                      <a:pt x="0" y="20"/>
                    </a:cubicBezTo>
                    <a:cubicBezTo>
                      <a:pt x="0" y="9"/>
                      <a:pt x="0" y="9"/>
                      <a:pt x="0" y="9"/>
                    </a:cubicBezTo>
                    <a:cubicBezTo>
                      <a:pt x="120" y="9"/>
                      <a:pt x="120" y="9"/>
                      <a:pt x="12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5" name="Freeform 46"/>
              <p:cNvSpPr>
                <a:spLocks noEditPoints="1"/>
              </p:cNvSpPr>
              <p:nvPr userDrawn="1"/>
            </p:nvSpPr>
            <p:spPr bwMode="auto">
              <a:xfrm>
                <a:off x="-842" y="3192"/>
                <a:ext cx="664" cy="721"/>
              </a:xfrm>
              <a:custGeom>
                <a:avLst/>
                <a:gdLst>
                  <a:gd name="T0" fmla="*/ 154 w 281"/>
                  <a:gd name="T1" fmla="*/ 258 h 305"/>
                  <a:gd name="T2" fmla="*/ 58 w 281"/>
                  <a:gd name="T3" fmla="*/ 305 h 305"/>
                  <a:gd name="T4" fmla="*/ 17 w 281"/>
                  <a:gd name="T5" fmla="*/ 288 h 305"/>
                  <a:gd name="T6" fmla="*/ 0 w 281"/>
                  <a:gd name="T7" fmla="*/ 247 h 305"/>
                  <a:gd name="T8" fmla="*/ 29 w 281"/>
                  <a:gd name="T9" fmla="*/ 187 h 305"/>
                  <a:gd name="T10" fmla="*/ 154 w 281"/>
                  <a:gd name="T11" fmla="*/ 116 h 305"/>
                  <a:gd name="T12" fmla="*/ 154 w 281"/>
                  <a:gd name="T13" fmla="*/ 87 h 305"/>
                  <a:gd name="T14" fmla="*/ 150 w 281"/>
                  <a:gd name="T15" fmla="*/ 45 h 305"/>
                  <a:gd name="T16" fmla="*/ 137 w 281"/>
                  <a:gd name="T17" fmla="*/ 30 h 305"/>
                  <a:gd name="T18" fmla="*/ 114 w 281"/>
                  <a:gd name="T19" fmla="*/ 24 h 305"/>
                  <a:gd name="T20" fmla="*/ 81 w 281"/>
                  <a:gd name="T21" fmla="*/ 33 h 305"/>
                  <a:gd name="T22" fmla="*/ 73 w 281"/>
                  <a:gd name="T23" fmla="*/ 46 h 305"/>
                  <a:gd name="T24" fmla="*/ 82 w 281"/>
                  <a:gd name="T25" fmla="*/ 62 h 305"/>
                  <a:gd name="T26" fmla="*/ 94 w 281"/>
                  <a:gd name="T27" fmla="*/ 88 h 305"/>
                  <a:gd name="T28" fmla="*/ 82 w 281"/>
                  <a:gd name="T29" fmla="*/ 114 h 305"/>
                  <a:gd name="T30" fmla="*/ 52 w 281"/>
                  <a:gd name="T31" fmla="*/ 125 h 305"/>
                  <a:gd name="T32" fmla="*/ 19 w 281"/>
                  <a:gd name="T33" fmla="*/ 113 h 305"/>
                  <a:gd name="T34" fmla="*/ 6 w 281"/>
                  <a:gd name="T35" fmla="*/ 85 h 305"/>
                  <a:gd name="T36" fmla="*/ 24 w 281"/>
                  <a:gd name="T37" fmla="*/ 43 h 305"/>
                  <a:gd name="T38" fmla="*/ 74 w 281"/>
                  <a:gd name="T39" fmla="*/ 11 h 305"/>
                  <a:gd name="T40" fmla="*/ 140 w 281"/>
                  <a:gd name="T41" fmla="*/ 0 h 305"/>
                  <a:gd name="T42" fmla="*/ 205 w 281"/>
                  <a:gd name="T43" fmla="*/ 18 h 305"/>
                  <a:gd name="T44" fmla="*/ 237 w 281"/>
                  <a:gd name="T45" fmla="*/ 56 h 305"/>
                  <a:gd name="T46" fmla="*/ 241 w 281"/>
                  <a:gd name="T47" fmla="*/ 116 h 305"/>
                  <a:gd name="T48" fmla="*/ 241 w 281"/>
                  <a:gd name="T49" fmla="*/ 230 h 305"/>
                  <a:gd name="T50" fmla="*/ 243 w 281"/>
                  <a:gd name="T51" fmla="*/ 255 h 305"/>
                  <a:gd name="T52" fmla="*/ 247 w 281"/>
                  <a:gd name="T53" fmla="*/ 262 h 305"/>
                  <a:gd name="T54" fmla="*/ 255 w 281"/>
                  <a:gd name="T55" fmla="*/ 265 h 305"/>
                  <a:gd name="T56" fmla="*/ 271 w 281"/>
                  <a:gd name="T57" fmla="*/ 253 h 305"/>
                  <a:gd name="T58" fmla="*/ 281 w 281"/>
                  <a:gd name="T59" fmla="*/ 261 h 305"/>
                  <a:gd name="T60" fmla="*/ 248 w 281"/>
                  <a:gd name="T61" fmla="*/ 294 h 305"/>
                  <a:gd name="T62" fmla="*/ 210 w 281"/>
                  <a:gd name="T63" fmla="*/ 305 h 305"/>
                  <a:gd name="T64" fmla="*/ 171 w 281"/>
                  <a:gd name="T65" fmla="*/ 293 h 305"/>
                  <a:gd name="T66" fmla="*/ 154 w 281"/>
                  <a:gd name="T67" fmla="*/ 258 h 305"/>
                  <a:gd name="T68" fmla="*/ 154 w 281"/>
                  <a:gd name="T69" fmla="*/ 235 h 305"/>
                  <a:gd name="T70" fmla="*/ 154 w 281"/>
                  <a:gd name="T71" fmla="*/ 137 h 305"/>
                  <a:gd name="T72" fmla="*/ 98 w 281"/>
                  <a:gd name="T73" fmla="*/ 185 h 305"/>
                  <a:gd name="T74" fmla="*/ 86 w 281"/>
                  <a:gd name="T75" fmla="*/ 219 h 305"/>
                  <a:gd name="T76" fmla="*/ 96 w 281"/>
                  <a:gd name="T77" fmla="*/ 244 h 305"/>
                  <a:gd name="T78" fmla="*/ 118 w 281"/>
                  <a:gd name="T79" fmla="*/ 252 h 305"/>
                  <a:gd name="T80" fmla="*/ 154 w 281"/>
                  <a:gd name="T81" fmla="*/ 23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1" h="305">
                    <a:moveTo>
                      <a:pt x="154" y="258"/>
                    </a:moveTo>
                    <a:cubicBezTo>
                      <a:pt x="119" y="289"/>
                      <a:pt x="87" y="305"/>
                      <a:pt x="58" y="305"/>
                    </a:cubicBezTo>
                    <a:cubicBezTo>
                      <a:pt x="42" y="305"/>
                      <a:pt x="28" y="299"/>
                      <a:pt x="17" y="288"/>
                    </a:cubicBezTo>
                    <a:cubicBezTo>
                      <a:pt x="6" y="278"/>
                      <a:pt x="0" y="264"/>
                      <a:pt x="0" y="247"/>
                    </a:cubicBezTo>
                    <a:cubicBezTo>
                      <a:pt x="0" y="225"/>
                      <a:pt x="10" y="205"/>
                      <a:pt x="29" y="187"/>
                    </a:cubicBezTo>
                    <a:cubicBezTo>
                      <a:pt x="48" y="169"/>
                      <a:pt x="90" y="146"/>
                      <a:pt x="154" y="116"/>
                    </a:cubicBezTo>
                    <a:cubicBezTo>
                      <a:pt x="154" y="87"/>
                      <a:pt x="154" y="87"/>
                      <a:pt x="154" y="87"/>
                    </a:cubicBezTo>
                    <a:cubicBezTo>
                      <a:pt x="154" y="65"/>
                      <a:pt x="153" y="51"/>
                      <a:pt x="150" y="45"/>
                    </a:cubicBezTo>
                    <a:cubicBezTo>
                      <a:pt x="148" y="40"/>
                      <a:pt x="144" y="35"/>
                      <a:pt x="137" y="30"/>
                    </a:cubicBezTo>
                    <a:cubicBezTo>
                      <a:pt x="130" y="26"/>
                      <a:pt x="123" y="24"/>
                      <a:pt x="114" y="24"/>
                    </a:cubicBezTo>
                    <a:cubicBezTo>
                      <a:pt x="101" y="24"/>
                      <a:pt x="90" y="27"/>
                      <a:pt x="81" y="33"/>
                    </a:cubicBezTo>
                    <a:cubicBezTo>
                      <a:pt x="76" y="37"/>
                      <a:pt x="73" y="41"/>
                      <a:pt x="73" y="46"/>
                    </a:cubicBezTo>
                    <a:cubicBezTo>
                      <a:pt x="73" y="50"/>
                      <a:pt x="76" y="56"/>
                      <a:pt x="82" y="62"/>
                    </a:cubicBezTo>
                    <a:cubicBezTo>
                      <a:pt x="90" y="71"/>
                      <a:pt x="94" y="80"/>
                      <a:pt x="94" y="88"/>
                    </a:cubicBezTo>
                    <a:cubicBezTo>
                      <a:pt x="94" y="98"/>
                      <a:pt x="90" y="107"/>
                      <a:pt x="82" y="114"/>
                    </a:cubicBezTo>
                    <a:cubicBezTo>
                      <a:pt x="75" y="121"/>
                      <a:pt x="65" y="125"/>
                      <a:pt x="52" y="125"/>
                    </a:cubicBezTo>
                    <a:cubicBezTo>
                      <a:pt x="39" y="125"/>
                      <a:pt x="28" y="121"/>
                      <a:pt x="19" y="113"/>
                    </a:cubicBezTo>
                    <a:cubicBezTo>
                      <a:pt x="11" y="105"/>
                      <a:pt x="6" y="96"/>
                      <a:pt x="6" y="85"/>
                    </a:cubicBezTo>
                    <a:cubicBezTo>
                      <a:pt x="6" y="70"/>
                      <a:pt x="12" y="56"/>
                      <a:pt x="24" y="43"/>
                    </a:cubicBezTo>
                    <a:cubicBezTo>
                      <a:pt x="36" y="29"/>
                      <a:pt x="52" y="18"/>
                      <a:pt x="74" y="11"/>
                    </a:cubicBezTo>
                    <a:cubicBezTo>
                      <a:pt x="95" y="4"/>
                      <a:pt x="117" y="0"/>
                      <a:pt x="140" y="0"/>
                    </a:cubicBezTo>
                    <a:cubicBezTo>
                      <a:pt x="167" y="0"/>
                      <a:pt x="189" y="6"/>
                      <a:pt x="205" y="18"/>
                    </a:cubicBezTo>
                    <a:cubicBezTo>
                      <a:pt x="222" y="30"/>
                      <a:pt x="232" y="42"/>
                      <a:pt x="237" y="56"/>
                    </a:cubicBezTo>
                    <a:cubicBezTo>
                      <a:pt x="240" y="65"/>
                      <a:pt x="241" y="85"/>
                      <a:pt x="241" y="116"/>
                    </a:cubicBezTo>
                    <a:cubicBezTo>
                      <a:pt x="241" y="230"/>
                      <a:pt x="241" y="230"/>
                      <a:pt x="241" y="230"/>
                    </a:cubicBezTo>
                    <a:cubicBezTo>
                      <a:pt x="241" y="243"/>
                      <a:pt x="242" y="251"/>
                      <a:pt x="243" y="255"/>
                    </a:cubicBezTo>
                    <a:cubicBezTo>
                      <a:pt x="244" y="258"/>
                      <a:pt x="245" y="261"/>
                      <a:pt x="247" y="262"/>
                    </a:cubicBezTo>
                    <a:cubicBezTo>
                      <a:pt x="250" y="264"/>
                      <a:pt x="252" y="265"/>
                      <a:pt x="255" y="265"/>
                    </a:cubicBezTo>
                    <a:cubicBezTo>
                      <a:pt x="260" y="265"/>
                      <a:pt x="266" y="261"/>
                      <a:pt x="271" y="253"/>
                    </a:cubicBezTo>
                    <a:cubicBezTo>
                      <a:pt x="281" y="261"/>
                      <a:pt x="281" y="261"/>
                      <a:pt x="281" y="261"/>
                    </a:cubicBezTo>
                    <a:cubicBezTo>
                      <a:pt x="270" y="276"/>
                      <a:pt x="259" y="287"/>
                      <a:pt x="248" y="294"/>
                    </a:cubicBezTo>
                    <a:cubicBezTo>
                      <a:pt x="237" y="301"/>
                      <a:pt x="224" y="305"/>
                      <a:pt x="210" y="305"/>
                    </a:cubicBezTo>
                    <a:cubicBezTo>
                      <a:pt x="194" y="305"/>
                      <a:pt x="181" y="301"/>
                      <a:pt x="171" y="293"/>
                    </a:cubicBezTo>
                    <a:cubicBezTo>
                      <a:pt x="162" y="285"/>
                      <a:pt x="156" y="273"/>
                      <a:pt x="154" y="258"/>
                    </a:cubicBezTo>
                    <a:close/>
                    <a:moveTo>
                      <a:pt x="154" y="235"/>
                    </a:moveTo>
                    <a:cubicBezTo>
                      <a:pt x="154" y="137"/>
                      <a:pt x="154" y="137"/>
                      <a:pt x="154" y="137"/>
                    </a:cubicBezTo>
                    <a:cubicBezTo>
                      <a:pt x="129" y="152"/>
                      <a:pt x="110" y="168"/>
                      <a:pt x="98" y="185"/>
                    </a:cubicBezTo>
                    <a:cubicBezTo>
                      <a:pt x="90" y="196"/>
                      <a:pt x="86" y="207"/>
                      <a:pt x="86" y="219"/>
                    </a:cubicBezTo>
                    <a:cubicBezTo>
                      <a:pt x="86" y="228"/>
                      <a:pt x="89" y="237"/>
                      <a:pt x="96" y="244"/>
                    </a:cubicBezTo>
                    <a:cubicBezTo>
                      <a:pt x="101" y="250"/>
                      <a:pt x="109" y="252"/>
                      <a:pt x="118" y="252"/>
                    </a:cubicBezTo>
                    <a:cubicBezTo>
                      <a:pt x="128" y="252"/>
                      <a:pt x="140" y="246"/>
                      <a:pt x="154" y="2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6" name="Freeform 47"/>
              <p:cNvSpPr>
                <a:spLocks/>
              </p:cNvSpPr>
              <p:nvPr userDrawn="1"/>
            </p:nvSpPr>
            <p:spPr bwMode="auto">
              <a:xfrm>
                <a:off x="-168" y="2904"/>
                <a:ext cx="373" cy="1000"/>
              </a:xfrm>
              <a:custGeom>
                <a:avLst/>
                <a:gdLst>
                  <a:gd name="T0" fmla="*/ 123 w 158"/>
                  <a:gd name="T1" fmla="*/ 0 h 423"/>
                  <a:gd name="T2" fmla="*/ 123 w 158"/>
                  <a:gd name="T3" fmla="*/ 362 h 423"/>
                  <a:gd name="T4" fmla="*/ 130 w 158"/>
                  <a:gd name="T5" fmla="*/ 402 h 423"/>
                  <a:gd name="T6" fmla="*/ 158 w 158"/>
                  <a:gd name="T7" fmla="*/ 411 h 423"/>
                  <a:gd name="T8" fmla="*/ 158 w 158"/>
                  <a:gd name="T9" fmla="*/ 423 h 423"/>
                  <a:gd name="T10" fmla="*/ 0 w 158"/>
                  <a:gd name="T11" fmla="*/ 423 h 423"/>
                  <a:gd name="T12" fmla="*/ 0 w 158"/>
                  <a:gd name="T13" fmla="*/ 411 h 423"/>
                  <a:gd name="T14" fmla="*/ 29 w 158"/>
                  <a:gd name="T15" fmla="*/ 400 h 423"/>
                  <a:gd name="T16" fmla="*/ 35 w 158"/>
                  <a:gd name="T17" fmla="*/ 362 h 423"/>
                  <a:gd name="T18" fmla="*/ 35 w 158"/>
                  <a:gd name="T19" fmla="*/ 60 h 423"/>
                  <a:gd name="T20" fmla="*/ 28 w 158"/>
                  <a:gd name="T21" fmla="*/ 21 h 423"/>
                  <a:gd name="T22" fmla="*/ 0 w 158"/>
                  <a:gd name="T23" fmla="*/ 11 h 423"/>
                  <a:gd name="T24" fmla="*/ 0 w 158"/>
                  <a:gd name="T25" fmla="*/ 0 h 423"/>
                  <a:gd name="T26" fmla="*/ 123 w 158"/>
                  <a:gd name="T27"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423">
                    <a:moveTo>
                      <a:pt x="123" y="0"/>
                    </a:moveTo>
                    <a:cubicBezTo>
                      <a:pt x="123" y="362"/>
                      <a:pt x="123" y="362"/>
                      <a:pt x="123" y="362"/>
                    </a:cubicBezTo>
                    <a:cubicBezTo>
                      <a:pt x="123" y="383"/>
                      <a:pt x="125" y="396"/>
                      <a:pt x="130" y="402"/>
                    </a:cubicBezTo>
                    <a:cubicBezTo>
                      <a:pt x="135" y="407"/>
                      <a:pt x="144" y="411"/>
                      <a:pt x="158" y="411"/>
                    </a:cubicBezTo>
                    <a:cubicBezTo>
                      <a:pt x="158" y="423"/>
                      <a:pt x="158" y="423"/>
                      <a:pt x="158" y="423"/>
                    </a:cubicBezTo>
                    <a:cubicBezTo>
                      <a:pt x="0" y="423"/>
                      <a:pt x="0" y="423"/>
                      <a:pt x="0" y="423"/>
                    </a:cubicBezTo>
                    <a:cubicBezTo>
                      <a:pt x="0" y="411"/>
                      <a:pt x="0" y="411"/>
                      <a:pt x="0" y="411"/>
                    </a:cubicBezTo>
                    <a:cubicBezTo>
                      <a:pt x="13" y="411"/>
                      <a:pt x="23" y="407"/>
                      <a:pt x="29" y="400"/>
                    </a:cubicBezTo>
                    <a:cubicBezTo>
                      <a:pt x="33" y="395"/>
                      <a:pt x="35" y="383"/>
                      <a:pt x="35" y="362"/>
                    </a:cubicBezTo>
                    <a:cubicBezTo>
                      <a:pt x="35" y="60"/>
                      <a:pt x="35" y="60"/>
                      <a:pt x="35" y="60"/>
                    </a:cubicBezTo>
                    <a:cubicBezTo>
                      <a:pt x="35" y="40"/>
                      <a:pt x="33" y="27"/>
                      <a:pt x="28" y="21"/>
                    </a:cubicBezTo>
                    <a:cubicBezTo>
                      <a:pt x="23" y="15"/>
                      <a:pt x="14" y="12"/>
                      <a:pt x="0" y="11"/>
                    </a:cubicBezTo>
                    <a:cubicBezTo>
                      <a:pt x="0" y="0"/>
                      <a:pt x="0" y="0"/>
                      <a:pt x="0" y="0"/>
                    </a:cubicBezTo>
                    <a:cubicBezTo>
                      <a:pt x="123" y="0"/>
                      <a:pt x="123" y="0"/>
                      <a:pt x="1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7" name="Freeform 48"/>
              <p:cNvSpPr>
                <a:spLocks noEditPoints="1"/>
              </p:cNvSpPr>
              <p:nvPr userDrawn="1"/>
            </p:nvSpPr>
            <p:spPr bwMode="auto">
              <a:xfrm>
                <a:off x="253" y="2880"/>
                <a:ext cx="370" cy="1024"/>
              </a:xfrm>
              <a:custGeom>
                <a:avLst/>
                <a:gdLst>
                  <a:gd name="T0" fmla="*/ 78 w 157"/>
                  <a:gd name="T1" fmla="*/ 0 h 433"/>
                  <a:gd name="T2" fmla="*/ 113 w 157"/>
                  <a:gd name="T3" fmla="*/ 14 h 433"/>
                  <a:gd name="T4" fmla="*/ 127 w 157"/>
                  <a:gd name="T5" fmla="*/ 48 h 433"/>
                  <a:gd name="T6" fmla="*/ 112 w 157"/>
                  <a:gd name="T7" fmla="*/ 82 h 433"/>
                  <a:gd name="T8" fmla="*/ 78 w 157"/>
                  <a:gd name="T9" fmla="*/ 96 h 433"/>
                  <a:gd name="T10" fmla="*/ 44 w 157"/>
                  <a:gd name="T11" fmla="*/ 82 h 433"/>
                  <a:gd name="T12" fmla="*/ 30 w 157"/>
                  <a:gd name="T13" fmla="*/ 48 h 433"/>
                  <a:gd name="T14" fmla="*/ 44 w 157"/>
                  <a:gd name="T15" fmla="*/ 14 h 433"/>
                  <a:gd name="T16" fmla="*/ 78 w 157"/>
                  <a:gd name="T17" fmla="*/ 0 h 433"/>
                  <a:gd name="T18" fmla="*/ 122 w 157"/>
                  <a:gd name="T19" fmla="*/ 141 h 433"/>
                  <a:gd name="T20" fmla="*/ 122 w 157"/>
                  <a:gd name="T21" fmla="*/ 372 h 433"/>
                  <a:gd name="T22" fmla="*/ 129 w 157"/>
                  <a:gd name="T23" fmla="*/ 412 h 433"/>
                  <a:gd name="T24" fmla="*/ 157 w 157"/>
                  <a:gd name="T25" fmla="*/ 421 h 433"/>
                  <a:gd name="T26" fmla="*/ 157 w 157"/>
                  <a:gd name="T27" fmla="*/ 433 h 433"/>
                  <a:gd name="T28" fmla="*/ 0 w 157"/>
                  <a:gd name="T29" fmla="*/ 433 h 433"/>
                  <a:gd name="T30" fmla="*/ 0 w 157"/>
                  <a:gd name="T31" fmla="*/ 421 h 433"/>
                  <a:gd name="T32" fmla="*/ 28 w 157"/>
                  <a:gd name="T33" fmla="*/ 410 h 433"/>
                  <a:gd name="T34" fmla="*/ 35 w 157"/>
                  <a:gd name="T35" fmla="*/ 372 h 433"/>
                  <a:gd name="T36" fmla="*/ 35 w 157"/>
                  <a:gd name="T37" fmla="*/ 202 h 433"/>
                  <a:gd name="T38" fmla="*/ 27 w 157"/>
                  <a:gd name="T39" fmla="*/ 162 h 433"/>
                  <a:gd name="T40" fmla="*/ 0 w 157"/>
                  <a:gd name="T41" fmla="*/ 152 h 433"/>
                  <a:gd name="T42" fmla="*/ 0 w 157"/>
                  <a:gd name="T43" fmla="*/ 141 h 433"/>
                  <a:gd name="T44" fmla="*/ 122 w 157"/>
                  <a:gd name="T45" fmla="*/ 14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433">
                    <a:moveTo>
                      <a:pt x="78" y="0"/>
                    </a:moveTo>
                    <a:cubicBezTo>
                      <a:pt x="92" y="0"/>
                      <a:pt x="103" y="4"/>
                      <a:pt x="113" y="14"/>
                    </a:cubicBezTo>
                    <a:cubicBezTo>
                      <a:pt x="122" y="23"/>
                      <a:pt x="127" y="35"/>
                      <a:pt x="127" y="48"/>
                    </a:cubicBezTo>
                    <a:cubicBezTo>
                      <a:pt x="127" y="61"/>
                      <a:pt x="122" y="73"/>
                      <a:pt x="112" y="82"/>
                    </a:cubicBezTo>
                    <a:cubicBezTo>
                      <a:pt x="103" y="91"/>
                      <a:pt x="92" y="96"/>
                      <a:pt x="78" y="96"/>
                    </a:cubicBezTo>
                    <a:cubicBezTo>
                      <a:pt x="65" y="96"/>
                      <a:pt x="54" y="91"/>
                      <a:pt x="44" y="82"/>
                    </a:cubicBezTo>
                    <a:cubicBezTo>
                      <a:pt x="35" y="73"/>
                      <a:pt x="30" y="61"/>
                      <a:pt x="30" y="48"/>
                    </a:cubicBezTo>
                    <a:cubicBezTo>
                      <a:pt x="30" y="35"/>
                      <a:pt x="35" y="23"/>
                      <a:pt x="44" y="14"/>
                    </a:cubicBezTo>
                    <a:cubicBezTo>
                      <a:pt x="54" y="4"/>
                      <a:pt x="65" y="0"/>
                      <a:pt x="78" y="0"/>
                    </a:cubicBezTo>
                    <a:close/>
                    <a:moveTo>
                      <a:pt x="122" y="141"/>
                    </a:moveTo>
                    <a:cubicBezTo>
                      <a:pt x="122" y="372"/>
                      <a:pt x="122" y="372"/>
                      <a:pt x="122" y="372"/>
                    </a:cubicBezTo>
                    <a:cubicBezTo>
                      <a:pt x="122" y="393"/>
                      <a:pt x="124" y="406"/>
                      <a:pt x="129" y="412"/>
                    </a:cubicBezTo>
                    <a:cubicBezTo>
                      <a:pt x="134" y="417"/>
                      <a:pt x="143" y="421"/>
                      <a:pt x="157" y="421"/>
                    </a:cubicBezTo>
                    <a:cubicBezTo>
                      <a:pt x="157" y="433"/>
                      <a:pt x="157" y="433"/>
                      <a:pt x="157" y="433"/>
                    </a:cubicBezTo>
                    <a:cubicBezTo>
                      <a:pt x="0" y="433"/>
                      <a:pt x="0" y="433"/>
                      <a:pt x="0" y="433"/>
                    </a:cubicBezTo>
                    <a:cubicBezTo>
                      <a:pt x="0" y="421"/>
                      <a:pt x="0" y="421"/>
                      <a:pt x="0" y="421"/>
                    </a:cubicBezTo>
                    <a:cubicBezTo>
                      <a:pt x="13" y="421"/>
                      <a:pt x="22" y="417"/>
                      <a:pt x="28" y="410"/>
                    </a:cubicBezTo>
                    <a:cubicBezTo>
                      <a:pt x="32" y="405"/>
                      <a:pt x="35" y="393"/>
                      <a:pt x="35" y="372"/>
                    </a:cubicBezTo>
                    <a:cubicBezTo>
                      <a:pt x="35" y="202"/>
                      <a:pt x="35" y="202"/>
                      <a:pt x="35" y="202"/>
                    </a:cubicBezTo>
                    <a:cubicBezTo>
                      <a:pt x="35" y="181"/>
                      <a:pt x="32" y="168"/>
                      <a:pt x="27" y="162"/>
                    </a:cubicBezTo>
                    <a:cubicBezTo>
                      <a:pt x="23" y="157"/>
                      <a:pt x="13" y="153"/>
                      <a:pt x="0" y="152"/>
                    </a:cubicBezTo>
                    <a:cubicBezTo>
                      <a:pt x="0" y="141"/>
                      <a:pt x="0" y="141"/>
                      <a:pt x="0" y="141"/>
                    </a:cubicBezTo>
                    <a:cubicBezTo>
                      <a:pt x="122" y="141"/>
                      <a:pt x="122" y="141"/>
                      <a:pt x="122"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8" name="Freeform 49"/>
              <p:cNvSpPr>
                <a:spLocks noEditPoints="1"/>
              </p:cNvSpPr>
              <p:nvPr userDrawn="1"/>
            </p:nvSpPr>
            <p:spPr bwMode="auto">
              <a:xfrm>
                <a:off x="664" y="3192"/>
                <a:ext cx="661" cy="721"/>
              </a:xfrm>
              <a:custGeom>
                <a:avLst/>
                <a:gdLst>
                  <a:gd name="T0" fmla="*/ 153 w 280"/>
                  <a:gd name="T1" fmla="*/ 258 h 305"/>
                  <a:gd name="T2" fmla="*/ 58 w 280"/>
                  <a:gd name="T3" fmla="*/ 305 h 305"/>
                  <a:gd name="T4" fmla="*/ 16 w 280"/>
                  <a:gd name="T5" fmla="*/ 288 h 305"/>
                  <a:gd name="T6" fmla="*/ 0 w 280"/>
                  <a:gd name="T7" fmla="*/ 247 h 305"/>
                  <a:gd name="T8" fmla="*/ 28 w 280"/>
                  <a:gd name="T9" fmla="*/ 187 h 305"/>
                  <a:gd name="T10" fmla="*/ 153 w 280"/>
                  <a:gd name="T11" fmla="*/ 116 h 305"/>
                  <a:gd name="T12" fmla="*/ 153 w 280"/>
                  <a:gd name="T13" fmla="*/ 87 h 305"/>
                  <a:gd name="T14" fmla="*/ 150 w 280"/>
                  <a:gd name="T15" fmla="*/ 45 h 305"/>
                  <a:gd name="T16" fmla="*/ 136 w 280"/>
                  <a:gd name="T17" fmla="*/ 30 h 305"/>
                  <a:gd name="T18" fmla="*/ 114 w 280"/>
                  <a:gd name="T19" fmla="*/ 24 h 305"/>
                  <a:gd name="T20" fmla="*/ 80 w 280"/>
                  <a:gd name="T21" fmla="*/ 33 h 305"/>
                  <a:gd name="T22" fmla="*/ 72 w 280"/>
                  <a:gd name="T23" fmla="*/ 46 h 305"/>
                  <a:gd name="T24" fmla="*/ 81 w 280"/>
                  <a:gd name="T25" fmla="*/ 62 h 305"/>
                  <a:gd name="T26" fmla="*/ 93 w 280"/>
                  <a:gd name="T27" fmla="*/ 88 h 305"/>
                  <a:gd name="T28" fmla="*/ 81 w 280"/>
                  <a:gd name="T29" fmla="*/ 114 h 305"/>
                  <a:gd name="T30" fmla="*/ 52 w 280"/>
                  <a:gd name="T31" fmla="*/ 125 h 305"/>
                  <a:gd name="T32" fmla="*/ 19 w 280"/>
                  <a:gd name="T33" fmla="*/ 113 h 305"/>
                  <a:gd name="T34" fmla="*/ 6 w 280"/>
                  <a:gd name="T35" fmla="*/ 85 h 305"/>
                  <a:gd name="T36" fmla="*/ 23 w 280"/>
                  <a:gd name="T37" fmla="*/ 43 h 305"/>
                  <a:gd name="T38" fmla="*/ 73 w 280"/>
                  <a:gd name="T39" fmla="*/ 11 h 305"/>
                  <a:gd name="T40" fmla="*/ 139 w 280"/>
                  <a:gd name="T41" fmla="*/ 0 h 305"/>
                  <a:gd name="T42" fmla="*/ 205 w 280"/>
                  <a:gd name="T43" fmla="*/ 18 h 305"/>
                  <a:gd name="T44" fmla="*/ 236 w 280"/>
                  <a:gd name="T45" fmla="*/ 56 h 305"/>
                  <a:gd name="T46" fmla="*/ 240 w 280"/>
                  <a:gd name="T47" fmla="*/ 116 h 305"/>
                  <a:gd name="T48" fmla="*/ 240 w 280"/>
                  <a:gd name="T49" fmla="*/ 230 h 305"/>
                  <a:gd name="T50" fmla="*/ 242 w 280"/>
                  <a:gd name="T51" fmla="*/ 255 h 305"/>
                  <a:gd name="T52" fmla="*/ 247 w 280"/>
                  <a:gd name="T53" fmla="*/ 262 h 305"/>
                  <a:gd name="T54" fmla="*/ 254 w 280"/>
                  <a:gd name="T55" fmla="*/ 265 h 305"/>
                  <a:gd name="T56" fmla="*/ 270 w 280"/>
                  <a:gd name="T57" fmla="*/ 253 h 305"/>
                  <a:gd name="T58" fmla="*/ 280 w 280"/>
                  <a:gd name="T59" fmla="*/ 261 h 305"/>
                  <a:gd name="T60" fmla="*/ 247 w 280"/>
                  <a:gd name="T61" fmla="*/ 294 h 305"/>
                  <a:gd name="T62" fmla="*/ 210 w 280"/>
                  <a:gd name="T63" fmla="*/ 305 h 305"/>
                  <a:gd name="T64" fmla="*/ 171 w 280"/>
                  <a:gd name="T65" fmla="*/ 293 h 305"/>
                  <a:gd name="T66" fmla="*/ 153 w 280"/>
                  <a:gd name="T67" fmla="*/ 258 h 305"/>
                  <a:gd name="T68" fmla="*/ 153 w 280"/>
                  <a:gd name="T69" fmla="*/ 235 h 305"/>
                  <a:gd name="T70" fmla="*/ 153 w 280"/>
                  <a:gd name="T71" fmla="*/ 137 h 305"/>
                  <a:gd name="T72" fmla="*/ 97 w 280"/>
                  <a:gd name="T73" fmla="*/ 185 h 305"/>
                  <a:gd name="T74" fmla="*/ 85 w 280"/>
                  <a:gd name="T75" fmla="*/ 219 h 305"/>
                  <a:gd name="T76" fmla="*/ 95 w 280"/>
                  <a:gd name="T77" fmla="*/ 244 h 305"/>
                  <a:gd name="T78" fmla="*/ 117 w 280"/>
                  <a:gd name="T79" fmla="*/ 252 h 305"/>
                  <a:gd name="T80" fmla="*/ 153 w 280"/>
                  <a:gd name="T81" fmla="*/ 23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305">
                    <a:moveTo>
                      <a:pt x="153" y="258"/>
                    </a:moveTo>
                    <a:cubicBezTo>
                      <a:pt x="118" y="289"/>
                      <a:pt x="86" y="305"/>
                      <a:pt x="58" y="305"/>
                    </a:cubicBezTo>
                    <a:cubicBezTo>
                      <a:pt x="41" y="305"/>
                      <a:pt x="27" y="299"/>
                      <a:pt x="16" y="288"/>
                    </a:cubicBezTo>
                    <a:cubicBezTo>
                      <a:pt x="5" y="278"/>
                      <a:pt x="0" y="264"/>
                      <a:pt x="0" y="247"/>
                    </a:cubicBezTo>
                    <a:cubicBezTo>
                      <a:pt x="0" y="225"/>
                      <a:pt x="9" y="205"/>
                      <a:pt x="28" y="187"/>
                    </a:cubicBezTo>
                    <a:cubicBezTo>
                      <a:pt x="47" y="169"/>
                      <a:pt x="89" y="146"/>
                      <a:pt x="153" y="116"/>
                    </a:cubicBezTo>
                    <a:cubicBezTo>
                      <a:pt x="153" y="87"/>
                      <a:pt x="153" y="87"/>
                      <a:pt x="153" y="87"/>
                    </a:cubicBezTo>
                    <a:cubicBezTo>
                      <a:pt x="153" y="65"/>
                      <a:pt x="152" y="51"/>
                      <a:pt x="150" y="45"/>
                    </a:cubicBezTo>
                    <a:cubicBezTo>
                      <a:pt x="147" y="40"/>
                      <a:pt x="143" y="35"/>
                      <a:pt x="136" y="30"/>
                    </a:cubicBezTo>
                    <a:cubicBezTo>
                      <a:pt x="130" y="26"/>
                      <a:pt x="122" y="24"/>
                      <a:pt x="114" y="24"/>
                    </a:cubicBezTo>
                    <a:cubicBezTo>
                      <a:pt x="100" y="24"/>
                      <a:pt x="89" y="27"/>
                      <a:pt x="80" y="33"/>
                    </a:cubicBezTo>
                    <a:cubicBezTo>
                      <a:pt x="75" y="37"/>
                      <a:pt x="72" y="41"/>
                      <a:pt x="72" y="46"/>
                    </a:cubicBezTo>
                    <a:cubicBezTo>
                      <a:pt x="72" y="50"/>
                      <a:pt x="75" y="56"/>
                      <a:pt x="81" y="62"/>
                    </a:cubicBezTo>
                    <a:cubicBezTo>
                      <a:pt x="89" y="71"/>
                      <a:pt x="93" y="80"/>
                      <a:pt x="93" y="88"/>
                    </a:cubicBezTo>
                    <a:cubicBezTo>
                      <a:pt x="93" y="98"/>
                      <a:pt x="89" y="107"/>
                      <a:pt x="81" y="114"/>
                    </a:cubicBezTo>
                    <a:cubicBezTo>
                      <a:pt x="74" y="121"/>
                      <a:pt x="64" y="125"/>
                      <a:pt x="52" y="125"/>
                    </a:cubicBezTo>
                    <a:cubicBezTo>
                      <a:pt x="39" y="125"/>
                      <a:pt x="28" y="121"/>
                      <a:pt x="19" y="113"/>
                    </a:cubicBezTo>
                    <a:cubicBezTo>
                      <a:pt x="10" y="105"/>
                      <a:pt x="6" y="96"/>
                      <a:pt x="6" y="85"/>
                    </a:cubicBezTo>
                    <a:cubicBezTo>
                      <a:pt x="6" y="70"/>
                      <a:pt x="11" y="56"/>
                      <a:pt x="23" y="43"/>
                    </a:cubicBezTo>
                    <a:cubicBezTo>
                      <a:pt x="35" y="29"/>
                      <a:pt x="52" y="18"/>
                      <a:pt x="73" y="11"/>
                    </a:cubicBezTo>
                    <a:cubicBezTo>
                      <a:pt x="94" y="4"/>
                      <a:pt x="116" y="0"/>
                      <a:pt x="139" y="0"/>
                    </a:cubicBezTo>
                    <a:cubicBezTo>
                      <a:pt x="167" y="0"/>
                      <a:pt x="189" y="6"/>
                      <a:pt x="205" y="18"/>
                    </a:cubicBezTo>
                    <a:cubicBezTo>
                      <a:pt x="221" y="30"/>
                      <a:pt x="231" y="42"/>
                      <a:pt x="236" y="56"/>
                    </a:cubicBezTo>
                    <a:cubicBezTo>
                      <a:pt x="239" y="65"/>
                      <a:pt x="240" y="85"/>
                      <a:pt x="240" y="116"/>
                    </a:cubicBezTo>
                    <a:cubicBezTo>
                      <a:pt x="240" y="230"/>
                      <a:pt x="240" y="230"/>
                      <a:pt x="240" y="230"/>
                    </a:cubicBezTo>
                    <a:cubicBezTo>
                      <a:pt x="240" y="243"/>
                      <a:pt x="241" y="251"/>
                      <a:pt x="242" y="255"/>
                    </a:cubicBezTo>
                    <a:cubicBezTo>
                      <a:pt x="243" y="258"/>
                      <a:pt x="245" y="261"/>
                      <a:pt x="247" y="262"/>
                    </a:cubicBezTo>
                    <a:cubicBezTo>
                      <a:pt x="249" y="264"/>
                      <a:pt x="251" y="265"/>
                      <a:pt x="254" y="265"/>
                    </a:cubicBezTo>
                    <a:cubicBezTo>
                      <a:pt x="259" y="265"/>
                      <a:pt x="265" y="261"/>
                      <a:pt x="270" y="253"/>
                    </a:cubicBezTo>
                    <a:cubicBezTo>
                      <a:pt x="280" y="261"/>
                      <a:pt x="280" y="261"/>
                      <a:pt x="280" y="261"/>
                    </a:cubicBezTo>
                    <a:cubicBezTo>
                      <a:pt x="269" y="276"/>
                      <a:pt x="259" y="287"/>
                      <a:pt x="247" y="294"/>
                    </a:cubicBezTo>
                    <a:cubicBezTo>
                      <a:pt x="236" y="301"/>
                      <a:pt x="224" y="305"/>
                      <a:pt x="210" y="305"/>
                    </a:cubicBezTo>
                    <a:cubicBezTo>
                      <a:pt x="193" y="305"/>
                      <a:pt x="180" y="301"/>
                      <a:pt x="171" y="293"/>
                    </a:cubicBezTo>
                    <a:cubicBezTo>
                      <a:pt x="161" y="285"/>
                      <a:pt x="156" y="273"/>
                      <a:pt x="153" y="258"/>
                    </a:cubicBezTo>
                    <a:close/>
                    <a:moveTo>
                      <a:pt x="153" y="235"/>
                    </a:moveTo>
                    <a:cubicBezTo>
                      <a:pt x="153" y="137"/>
                      <a:pt x="153" y="137"/>
                      <a:pt x="153" y="137"/>
                    </a:cubicBezTo>
                    <a:cubicBezTo>
                      <a:pt x="128" y="152"/>
                      <a:pt x="110" y="168"/>
                      <a:pt x="97" y="185"/>
                    </a:cubicBezTo>
                    <a:cubicBezTo>
                      <a:pt x="89" y="196"/>
                      <a:pt x="85" y="207"/>
                      <a:pt x="85" y="219"/>
                    </a:cubicBezTo>
                    <a:cubicBezTo>
                      <a:pt x="85" y="228"/>
                      <a:pt x="89" y="237"/>
                      <a:pt x="95" y="244"/>
                    </a:cubicBezTo>
                    <a:cubicBezTo>
                      <a:pt x="101" y="250"/>
                      <a:pt x="108" y="252"/>
                      <a:pt x="117" y="252"/>
                    </a:cubicBezTo>
                    <a:cubicBezTo>
                      <a:pt x="128" y="252"/>
                      <a:pt x="140" y="246"/>
                      <a:pt x="153" y="2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9" name="Freeform 50"/>
              <p:cNvSpPr>
                <a:spLocks/>
              </p:cNvSpPr>
              <p:nvPr userDrawn="1"/>
            </p:nvSpPr>
            <p:spPr bwMode="auto">
              <a:xfrm>
                <a:off x="1342" y="3192"/>
                <a:ext cx="744" cy="712"/>
              </a:xfrm>
              <a:custGeom>
                <a:avLst/>
                <a:gdLst>
                  <a:gd name="T0" fmla="*/ 119 w 315"/>
                  <a:gd name="T1" fmla="*/ 9 h 301"/>
                  <a:gd name="T2" fmla="*/ 119 w 315"/>
                  <a:gd name="T3" fmla="*/ 47 h 301"/>
                  <a:gd name="T4" fmla="*/ 162 w 315"/>
                  <a:gd name="T5" fmla="*/ 11 h 301"/>
                  <a:gd name="T6" fmla="*/ 206 w 315"/>
                  <a:gd name="T7" fmla="*/ 0 h 301"/>
                  <a:gd name="T8" fmla="*/ 253 w 315"/>
                  <a:gd name="T9" fmla="*/ 16 h 301"/>
                  <a:gd name="T10" fmla="*/ 278 w 315"/>
                  <a:gd name="T11" fmla="*/ 55 h 301"/>
                  <a:gd name="T12" fmla="*/ 283 w 315"/>
                  <a:gd name="T13" fmla="*/ 123 h 301"/>
                  <a:gd name="T14" fmla="*/ 283 w 315"/>
                  <a:gd name="T15" fmla="*/ 237 h 301"/>
                  <a:gd name="T16" fmla="*/ 289 w 315"/>
                  <a:gd name="T17" fmla="*/ 279 h 301"/>
                  <a:gd name="T18" fmla="*/ 315 w 315"/>
                  <a:gd name="T19" fmla="*/ 289 h 301"/>
                  <a:gd name="T20" fmla="*/ 315 w 315"/>
                  <a:gd name="T21" fmla="*/ 301 h 301"/>
                  <a:gd name="T22" fmla="*/ 167 w 315"/>
                  <a:gd name="T23" fmla="*/ 301 h 301"/>
                  <a:gd name="T24" fmla="*/ 167 w 315"/>
                  <a:gd name="T25" fmla="*/ 289 h 301"/>
                  <a:gd name="T26" fmla="*/ 191 w 315"/>
                  <a:gd name="T27" fmla="*/ 276 h 301"/>
                  <a:gd name="T28" fmla="*/ 196 w 315"/>
                  <a:gd name="T29" fmla="*/ 237 h 301"/>
                  <a:gd name="T30" fmla="*/ 196 w 315"/>
                  <a:gd name="T31" fmla="*/ 107 h 301"/>
                  <a:gd name="T32" fmla="*/ 193 w 315"/>
                  <a:gd name="T33" fmla="*/ 62 h 301"/>
                  <a:gd name="T34" fmla="*/ 183 w 315"/>
                  <a:gd name="T35" fmla="*/ 48 h 301"/>
                  <a:gd name="T36" fmla="*/ 169 w 315"/>
                  <a:gd name="T37" fmla="*/ 42 h 301"/>
                  <a:gd name="T38" fmla="*/ 119 w 315"/>
                  <a:gd name="T39" fmla="*/ 81 h 301"/>
                  <a:gd name="T40" fmla="*/ 119 w 315"/>
                  <a:gd name="T41" fmla="*/ 237 h 301"/>
                  <a:gd name="T42" fmla="*/ 125 w 315"/>
                  <a:gd name="T43" fmla="*/ 278 h 301"/>
                  <a:gd name="T44" fmla="*/ 147 w 315"/>
                  <a:gd name="T45" fmla="*/ 289 h 301"/>
                  <a:gd name="T46" fmla="*/ 147 w 315"/>
                  <a:gd name="T47" fmla="*/ 301 h 301"/>
                  <a:gd name="T48" fmla="*/ 0 w 315"/>
                  <a:gd name="T49" fmla="*/ 301 h 301"/>
                  <a:gd name="T50" fmla="*/ 0 w 315"/>
                  <a:gd name="T51" fmla="*/ 289 h 301"/>
                  <a:gd name="T52" fmla="*/ 26 w 315"/>
                  <a:gd name="T53" fmla="*/ 278 h 301"/>
                  <a:gd name="T54" fmla="*/ 31 w 315"/>
                  <a:gd name="T55" fmla="*/ 237 h 301"/>
                  <a:gd name="T56" fmla="*/ 31 w 315"/>
                  <a:gd name="T57" fmla="*/ 72 h 301"/>
                  <a:gd name="T58" fmla="*/ 25 w 315"/>
                  <a:gd name="T59" fmla="*/ 31 h 301"/>
                  <a:gd name="T60" fmla="*/ 0 w 315"/>
                  <a:gd name="T61" fmla="*/ 20 h 301"/>
                  <a:gd name="T62" fmla="*/ 0 w 315"/>
                  <a:gd name="T63" fmla="*/ 9 h 301"/>
                  <a:gd name="T64" fmla="*/ 119 w 315"/>
                  <a:gd name="T6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301">
                    <a:moveTo>
                      <a:pt x="119" y="9"/>
                    </a:moveTo>
                    <a:cubicBezTo>
                      <a:pt x="119" y="47"/>
                      <a:pt x="119" y="47"/>
                      <a:pt x="119" y="47"/>
                    </a:cubicBezTo>
                    <a:cubicBezTo>
                      <a:pt x="134" y="30"/>
                      <a:pt x="148" y="19"/>
                      <a:pt x="162" y="11"/>
                    </a:cubicBezTo>
                    <a:cubicBezTo>
                      <a:pt x="175" y="4"/>
                      <a:pt x="190" y="0"/>
                      <a:pt x="206" y="0"/>
                    </a:cubicBezTo>
                    <a:cubicBezTo>
                      <a:pt x="225" y="0"/>
                      <a:pt x="241" y="5"/>
                      <a:pt x="253" y="16"/>
                    </a:cubicBezTo>
                    <a:cubicBezTo>
                      <a:pt x="266" y="26"/>
                      <a:pt x="274" y="39"/>
                      <a:pt x="278" y="55"/>
                    </a:cubicBezTo>
                    <a:cubicBezTo>
                      <a:pt x="281" y="67"/>
                      <a:pt x="283" y="90"/>
                      <a:pt x="283" y="123"/>
                    </a:cubicBezTo>
                    <a:cubicBezTo>
                      <a:pt x="283" y="237"/>
                      <a:pt x="283" y="237"/>
                      <a:pt x="283" y="237"/>
                    </a:cubicBezTo>
                    <a:cubicBezTo>
                      <a:pt x="283" y="259"/>
                      <a:pt x="285" y="274"/>
                      <a:pt x="289" y="279"/>
                    </a:cubicBezTo>
                    <a:cubicBezTo>
                      <a:pt x="293" y="285"/>
                      <a:pt x="302" y="288"/>
                      <a:pt x="315" y="289"/>
                    </a:cubicBezTo>
                    <a:cubicBezTo>
                      <a:pt x="315" y="301"/>
                      <a:pt x="315" y="301"/>
                      <a:pt x="315" y="301"/>
                    </a:cubicBezTo>
                    <a:cubicBezTo>
                      <a:pt x="167" y="301"/>
                      <a:pt x="167" y="301"/>
                      <a:pt x="167" y="301"/>
                    </a:cubicBezTo>
                    <a:cubicBezTo>
                      <a:pt x="167" y="289"/>
                      <a:pt x="167" y="289"/>
                      <a:pt x="167" y="289"/>
                    </a:cubicBezTo>
                    <a:cubicBezTo>
                      <a:pt x="178" y="288"/>
                      <a:pt x="186" y="283"/>
                      <a:pt x="191" y="276"/>
                    </a:cubicBezTo>
                    <a:cubicBezTo>
                      <a:pt x="194" y="271"/>
                      <a:pt x="196" y="258"/>
                      <a:pt x="196" y="237"/>
                    </a:cubicBezTo>
                    <a:cubicBezTo>
                      <a:pt x="196" y="107"/>
                      <a:pt x="196" y="107"/>
                      <a:pt x="196" y="107"/>
                    </a:cubicBezTo>
                    <a:cubicBezTo>
                      <a:pt x="196" y="83"/>
                      <a:pt x="195" y="68"/>
                      <a:pt x="193" y="62"/>
                    </a:cubicBezTo>
                    <a:cubicBezTo>
                      <a:pt x="191" y="56"/>
                      <a:pt x="188" y="51"/>
                      <a:pt x="183" y="48"/>
                    </a:cubicBezTo>
                    <a:cubicBezTo>
                      <a:pt x="179" y="44"/>
                      <a:pt x="174" y="42"/>
                      <a:pt x="169" y="42"/>
                    </a:cubicBezTo>
                    <a:cubicBezTo>
                      <a:pt x="151" y="42"/>
                      <a:pt x="134" y="55"/>
                      <a:pt x="119" y="81"/>
                    </a:cubicBezTo>
                    <a:cubicBezTo>
                      <a:pt x="119" y="237"/>
                      <a:pt x="119" y="237"/>
                      <a:pt x="119" y="237"/>
                    </a:cubicBezTo>
                    <a:cubicBezTo>
                      <a:pt x="119" y="259"/>
                      <a:pt x="121" y="273"/>
                      <a:pt x="125" y="278"/>
                    </a:cubicBezTo>
                    <a:cubicBezTo>
                      <a:pt x="129" y="284"/>
                      <a:pt x="136" y="288"/>
                      <a:pt x="147" y="289"/>
                    </a:cubicBezTo>
                    <a:cubicBezTo>
                      <a:pt x="147" y="301"/>
                      <a:pt x="147" y="301"/>
                      <a:pt x="147" y="301"/>
                    </a:cubicBezTo>
                    <a:cubicBezTo>
                      <a:pt x="0" y="301"/>
                      <a:pt x="0" y="301"/>
                      <a:pt x="0" y="301"/>
                    </a:cubicBezTo>
                    <a:cubicBezTo>
                      <a:pt x="0" y="289"/>
                      <a:pt x="0" y="289"/>
                      <a:pt x="0" y="289"/>
                    </a:cubicBezTo>
                    <a:cubicBezTo>
                      <a:pt x="12" y="288"/>
                      <a:pt x="21" y="284"/>
                      <a:pt x="26" y="278"/>
                    </a:cubicBezTo>
                    <a:cubicBezTo>
                      <a:pt x="29"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0" name="Freeform 51"/>
              <p:cNvSpPr>
                <a:spLocks/>
              </p:cNvSpPr>
              <p:nvPr userDrawn="1"/>
            </p:nvSpPr>
            <p:spPr bwMode="auto">
              <a:xfrm>
                <a:off x="2462" y="2880"/>
                <a:ext cx="1099" cy="1047"/>
              </a:xfrm>
              <a:custGeom>
                <a:avLst/>
                <a:gdLst>
                  <a:gd name="T0" fmla="*/ 415 w 465"/>
                  <a:gd name="T1" fmla="*/ 0 h 443"/>
                  <a:gd name="T2" fmla="*/ 415 w 465"/>
                  <a:gd name="T3" fmla="*/ 149 h 443"/>
                  <a:gd name="T4" fmla="*/ 404 w 465"/>
                  <a:gd name="T5" fmla="*/ 149 h 443"/>
                  <a:gd name="T6" fmla="*/ 341 w 465"/>
                  <a:gd name="T7" fmla="*/ 56 h 443"/>
                  <a:gd name="T8" fmla="*/ 250 w 465"/>
                  <a:gd name="T9" fmla="*/ 24 h 443"/>
                  <a:gd name="T10" fmla="*/ 171 w 465"/>
                  <a:gd name="T11" fmla="*/ 51 h 443"/>
                  <a:gd name="T12" fmla="*/ 126 w 465"/>
                  <a:gd name="T13" fmla="*/ 125 h 443"/>
                  <a:gd name="T14" fmla="*/ 113 w 465"/>
                  <a:gd name="T15" fmla="*/ 223 h 443"/>
                  <a:gd name="T16" fmla="*/ 127 w 465"/>
                  <a:gd name="T17" fmla="*/ 330 h 443"/>
                  <a:gd name="T18" fmla="*/ 173 w 465"/>
                  <a:gd name="T19" fmla="*/ 397 h 443"/>
                  <a:gd name="T20" fmla="*/ 250 w 465"/>
                  <a:gd name="T21" fmla="*/ 419 h 443"/>
                  <a:gd name="T22" fmla="*/ 281 w 465"/>
                  <a:gd name="T23" fmla="*/ 416 h 443"/>
                  <a:gd name="T24" fmla="*/ 314 w 465"/>
                  <a:gd name="T25" fmla="*/ 406 h 443"/>
                  <a:gd name="T26" fmla="*/ 314 w 465"/>
                  <a:gd name="T27" fmla="*/ 318 h 443"/>
                  <a:gd name="T28" fmla="*/ 310 w 465"/>
                  <a:gd name="T29" fmla="*/ 286 h 443"/>
                  <a:gd name="T30" fmla="*/ 296 w 465"/>
                  <a:gd name="T31" fmla="*/ 273 h 443"/>
                  <a:gd name="T32" fmla="*/ 270 w 465"/>
                  <a:gd name="T33" fmla="*/ 267 h 443"/>
                  <a:gd name="T34" fmla="*/ 259 w 465"/>
                  <a:gd name="T35" fmla="*/ 267 h 443"/>
                  <a:gd name="T36" fmla="*/ 259 w 465"/>
                  <a:gd name="T37" fmla="*/ 255 h 443"/>
                  <a:gd name="T38" fmla="*/ 465 w 465"/>
                  <a:gd name="T39" fmla="*/ 255 h 443"/>
                  <a:gd name="T40" fmla="*/ 465 w 465"/>
                  <a:gd name="T41" fmla="*/ 267 h 443"/>
                  <a:gd name="T42" fmla="*/ 432 w 465"/>
                  <a:gd name="T43" fmla="*/ 273 h 443"/>
                  <a:gd name="T44" fmla="*/ 418 w 465"/>
                  <a:gd name="T45" fmla="*/ 289 h 443"/>
                  <a:gd name="T46" fmla="*/ 415 w 465"/>
                  <a:gd name="T47" fmla="*/ 318 h 443"/>
                  <a:gd name="T48" fmla="*/ 415 w 465"/>
                  <a:gd name="T49" fmla="*/ 406 h 443"/>
                  <a:gd name="T50" fmla="*/ 331 w 465"/>
                  <a:gd name="T51" fmla="*/ 433 h 443"/>
                  <a:gd name="T52" fmla="*/ 240 w 465"/>
                  <a:gd name="T53" fmla="*/ 443 h 443"/>
                  <a:gd name="T54" fmla="*/ 140 w 465"/>
                  <a:gd name="T55" fmla="*/ 426 h 443"/>
                  <a:gd name="T56" fmla="*/ 69 w 465"/>
                  <a:gd name="T57" fmla="*/ 383 h 443"/>
                  <a:gd name="T58" fmla="*/ 22 w 465"/>
                  <a:gd name="T59" fmla="*/ 323 h 443"/>
                  <a:gd name="T60" fmla="*/ 0 w 465"/>
                  <a:gd name="T61" fmla="*/ 227 h 443"/>
                  <a:gd name="T62" fmla="*/ 67 w 465"/>
                  <a:gd name="T63" fmla="*/ 65 h 443"/>
                  <a:gd name="T64" fmla="*/ 236 w 465"/>
                  <a:gd name="T65" fmla="*/ 0 h 443"/>
                  <a:gd name="T66" fmla="*/ 293 w 465"/>
                  <a:gd name="T67" fmla="*/ 5 h 443"/>
                  <a:gd name="T68" fmla="*/ 337 w 465"/>
                  <a:gd name="T69" fmla="*/ 19 h 443"/>
                  <a:gd name="T70" fmla="*/ 374 w 465"/>
                  <a:gd name="T71" fmla="*/ 30 h 443"/>
                  <a:gd name="T72" fmla="*/ 390 w 465"/>
                  <a:gd name="T73" fmla="*/ 24 h 443"/>
                  <a:gd name="T74" fmla="*/ 404 w 465"/>
                  <a:gd name="T75" fmla="*/ 0 h 443"/>
                  <a:gd name="T76" fmla="*/ 415 w 465"/>
                  <a:gd name="T77"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5" h="443">
                    <a:moveTo>
                      <a:pt x="415" y="0"/>
                    </a:moveTo>
                    <a:cubicBezTo>
                      <a:pt x="415" y="149"/>
                      <a:pt x="415" y="149"/>
                      <a:pt x="415" y="149"/>
                    </a:cubicBezTo>
                    <a:cubicBezTo>
                      <a:pt x="404" y="149"/>
                      <a:pt x="404" y="149"/>
                      <a:pt x="404" y="149"/>
                    </a:cubicBezTo>
                    <a:cubicBezTo>
                      <a:pt x="390" y="108"/>
                      <a:pt x="369" y="77"/>
                      <a:pt x="341" y="56"/>
                    </a:cubicBezTo>
                    <a:cubicBezTo>
                      <a:pt x="313" y="35"/>
                      <a:pt x="283" y="24"/>
                      <a:pt x="250" y="24"/>
                    </a:cubicBezTo>
                    <a:cubicBezTo>
                      <a:pt x="218" y="24"/>
                      <a:pt x="192" y="33"/>
                      <a:pt x="171" y="51"/>
                    </a:cubicBezTo>
                    <a:cubicBezTo>
                      <a:pt x="150" y="69"/>
                      <a:pt x="135" y="93"/>
                      <a:pt x="126" y="125"/>
                    </a:cubicBezTo>
                    <a:cubicBezTo>
                      <a:pt x="117" y="157"/>
                      <a:pt x="113" y="190"/>
                      <a:pt x="113" y="223"/>
                    </a:cubicBezTo>
                    <a:cubicBezTo>
                      <a:pt x="113" y="264"/>
                      <a:pt x="118" y="299"/>
                      <a:pt x="127" y="330"/>
                    </a:cubicBezTo>
                    <a:cubicBezTo>
                      <a:pt x="137" y="361"/>
                      <a:pt x="152" y="383"/>
                      <a:pt x="173" y="397"/>
                    </a:cubicBezTo>
                    <a:cubicBezTo>
                      <a:pt x="195" y="412"/>
                      <a:pt x="220" y="419"/>
                      <a:pt x="250" y="419"/>
                    </a:cubicBezTo>
                    <a:cubicBezTo>
                      <a:pt x="260" y="419"/>
                      <a:pt x="270" y="418"/>
                      <a:pt x="281" y="416"/>
                    </a:cubicBezTo>
                    <a:cubicBezTo>
                      <a:pt x="292" y="414"/>
                      <a:pt x="303" y="410"/>
                      <a:pt x="314" y="406"/>
                    </a:cubicBezTo>
                    <a:cubicBezTo>
                      <a:pt x="314" y="318"/>
                      <a:pt x="314" y="318"/>
                      <a:pt x="314" y="318"/>
                    </a:cubicBezTo>
                    <a:cubicBezTo>
                      <a:pt x="314" y="301"/>
                      <a:pt x="313" y="291"/>
                      <a:pt x="310" y="286"/>
                    </a:cubicBezTo>
                    <a:cubicBezTo>
                      <a:pt x="308" y="281"/>
                      <a:pt x="303" y="277"/>
                      <a:pt x="296" y="273"/>
                    </a:cubicBezTo>
                    <a:cubicBezTo>
                      <a:pt x="289" y="269"/>
                      <a:pt x="280" y="267"/>
                      <a:pt x="270" y="267"/>
                    </a:cubicBezTo>
                    <a:cubicBezTo>
                      <a:pt x="259" y="267"/>
                      <a:pt x="259" y="267"/>
                      <a:pt x="259" y="267"/>
                    </a:cubicBezTo>
                    <a:cubicBezTo>
                      <a:pt x="259" y="255"/>
                      <a:pt x="259" y="255"/>
                      <a:pt x="259" y="255"/>
                    </a:cubicBezTo>
                    <a:cubicBezTo>
                      <a:pt x="465" y="255"/>
                      <a:pt x="465" y="255"/>
                      <a:pt x="465" y="255"/>
                    </a:cubicBezTo>
                    <a:cubicBezTo>
                      <a:pt x="465" y="267"/>
                      <a:pt x="465" y="267"/>
                      <a:pt x="465" y="267"/>
                    </a:cubicBezTo>
                    <a:cubicBezTo>
                      <a:pt x="449" y="268"/>
                      <a:pt x="438" y="270"/>
                      <a:pt x="432" y="273"/>
                    </a:cubicBezTo>
                    <a:cubicBezTo>
                      <a:pt x="426" y="276"/>
                      <a:pt x="421" y="282"/>
                      <a:pt x="418" y="289"/>
                    </a:cubicBezTo>
                    <a:cubicBezTo>
                      <a:pt x="416" y="293"/>
                      <a:pt x="415" y="303"/>
                      <a:pt x="415" y="318"/>
                    </a:cubicBezTo>
                    <a:cubicBezTo>
                      <a:pt x="415" y="406"/>
                      <a:pt x="415" y="406"/>
                      <a:pt x="415" y="406"/>
                    </a:cubicBezTo>
                    <a:cubicBezTo>
                      <a:pt x="388" y="418"/>
                      <a:pt x="360" y="427"/>
                      <a:pt x="331" y="433"/>
                    </a:cubicBezTo>
                    <a:cubicBezTo>
                      <a:pt x="302" y="440"/>
                      <a:pt x="271" y="443"/>
                      <a:pt x="240" y="443"/>
                    </a:cubicBezTo>
                    <a:cubicBezTo>
                      <a:pt x="200" y="443"/>
                      <a:pt x="166" y="437"/>
                      <a:pt x="140" y="426"/>
                    </a:cubicBezTo>
                    <a:cubicBezTo>
                      <a:pt x="113" y="415"/>
                      <a:pt x="90" y="401"/>
                      <a:pt x="69" y="383"/>
                    </a:cubicBezTo>
                    <a:cubicBezTo>
                      <a:pt x="49" y="365"/>
                      <a:pt x="33" y="345"/>
                      <a:pt x="22" y="323"/>
                    </a:cubicBezTo>
                    <a:cubicBezTo>
                      <a:pt x="7" y="294"/>
                      <a:pt x="0" y="262"/>
                      <a:pt x="0" y="227"/>
                    </a:cubicBezTo>
                    <a:cubicBezTo>
                      <a:pt x="0" y="163"/>
                      <a:pt x="23" y="109"/>
                      <a:pt x="67" y="65"/>
                    </a:cubicBezTo>
                    <a:cubicBezTo>
                      <a:pt x="112" y="21"/>
                      <a:pt x="168" y="0"/>
                      <a:pt x="236" y="0"/>
                    </a:cubicBezTo>
                    <a:cubicBezTo>
                      <a:pt x="257" y="0"/>
                      <a:pt x="276" y="1"/>
                      <a:pt x="293" y="5"/>
                    </a:cubicBezTo>
                    <a:cubicBezTo>
                      <a:pt x="302" y="6"/>
                      <a:pt x="317" y="11"/>
                      <a:pt x="337" y="19"/>
                    </a:cubicBezTo>
                    <a:cubicBezTo>
                      <a:pt x="358" y="27"/>
                      <a:pt x="370" y="30"/>
                      <a:pt x="374" y="30"/>
                    </a:cubicBezTo>
                    <a:cubicBezTo>
                      <a:pt x="380" y="30"/>
                      <a:pt x="385" y="28"/>
                      <a:pt x="390" y="24"/>
                    </a:cubicBezTo>
                    <a:cubicBezTo>
                      <a:pt x="395" y="20"/>
                      <a:pt x="400" y="12"/>
                      <a:pt x="404" y="0"/>
                    </a:cubicBezTo>
                    <a:cubicBezTo>
                      <a:pt x="415" y="0"/>
                      <a:pt x="415" y="0"/>
                      <a:pt x="4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1" name="Freeform 52"/>
              <p:cNvSpPr>
                <a:spLocks noEditPoints="1"/>
              </p:cNvSpPr>
              <p:nvPr userDrawn="1"/>
            </p:nvSpPr>
            <p:spPr bwMode="auto">
              <a:xfrm>
                <a:off x="3601" y="3192"/>
                <a:ext cx="645" cy="731"/>
              </a:xfrm>
              <a:custGeom>
                <a:avLst/>
                <a:gdLst>
                  <a:gd name="T0" fmla="*/ 136 w 273"/>
                  <a:gd name="T1" fmla="*/ 0 h 309"/>
                  <a:gd name="T2" fmla="*/ 207 w 273"/>
                  <a:gd name="T3" fmla="*/ 20 h 309"/>
                  <a:gd name="T4" fmla="*/ 256 w 273"/>
                  <a:gd name="T5" fmla="*/ 76 h 309"/>
                  <a:gd name="T6" fmla="*/ 273 w 273"/>
                  <a:gd name="T7" fmla="*/ 155 h 309"/>
                  <a:gd name="T8" fmla="*/ 242 w 273"/>
                  <a:gd name="T9" fmla="*/ 259 h 309"/>
                  <a:gd name="T10" fmla="*/ 137 w 273"/>
                  <a:gd name="T11" fmla="*/ 309 h 309"/>
                  <a:gd name="T12" fmla="*/ 35 w 273"/>
                  <a:gd name="T13" fmla="*/ 263 h 309"/>
                  <a:gd name="T14" fmla="*/ 0 w 273"/>
                  <a:gd name="T15" fmla="*/ 156 h 309"/>
                  <a:gd name="T16" fmla="*/ 36 w 273"/>
                  <a:gd name="T17" fmla="*/ 47 h 309"/>
                  <a:gd name="T18" fmla="*/ 136 w 273"/>
                  <a:gd name="T19" fmla="*/ 0 h 309"/>
                  <a:gd name="T20" fmla="*/ 137 w 273"/>
                  <a:gd name="T21" fmla="*/ 22 h 309"/>
                  <a:gd name="T22" fmla="*/ 110 w 273"/>
                  <a:gd name="T23" fmla="*/ 34 h 309"/>
                  <a:gd name="T24" fmla="*/ 95 w 273"/>
                  <a:gd name="T25" fmla="*/ 82 h 309"/>
                  <a:gd name="T26" fmla="*/ 91 w 273"/>
                  <a:gd name="T27" fmla="*/ 180 h 309"/>
                  <a:gd name="T28" fmla="*/ 95 w 273"/>
                  <a:gd name="T29" fmla="*/ 243 h 309"/>
                  <a:gd name="T30" fmla="*/ 110 w 273"/>
                  <a:gd name="T31" fmla="*/ 276 h 309"/>
                  <a:gd name="T32" fmla="*/ 136 w 273"/>
                  <a:gd name="T33" fmla="*/ 288 h 309"/>
                  <a:gd name="T34" fmla="*/ 159 w 273"/>
                  <a:gd name="T35" fmla="*/ 280 h 309"/>
                  <a:gd name="T36" fmla="*/ 175 w 273"/>
                  <a:gd name="T37" fmla="*/ 250 h 309"/>
                  <a:gd name="T38" fmla="*/ 182 w 273"/>
                  <a:gd name="T39" fmla="*/ 131 h 309"/>
                  <a:gd name="T40" fmla="*/ 176 w 273"/>
                  <a:gd name="T41" fmla="*/ 58 h 309"/>
                  <a:gd name="T42" fmla="*/ 158 w 273"/>
                  <a:gd name="T43" fmla="*/ 29 h 309"/>
                  <a:gd name="T44" fmla="*/ 137 w 273"/>
                  <a:gd name="T45" fmla="*/ 2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09">
                    <a:moveTo>
                      <a:pt x="136" y="0"/>
                    </a:moveTo>
                    <a:cubicBezTo>
                      <a:pt x="161" y="0"/>
                      <a:pt x="185" y="7"/>
                      <a:pt x="207" y="20"/>
                    </a:cubicBezTo>
                    <a:cubicBezTo>
                      <a:pt x="228" y="33"/>
                      <a:pt x="245" y="52"/>
                      <a:pt x="256" y="76"/>
                    </a:cubicBezTo>
                    <a:cubicBezTo>
                      <a:pt x="268" y="100"/>
                      <a:pt x="273" y="126"/>
                      <a:pt x="273" y="155"/>
                    </a:cubicBezTo>
                    <a:cubicBezTo>
                      <a:pt x="273" y="196"/>
                      <a:pt x="263" y="231"/>
                      <a:pt x="242" y="259"/>
                    </a:cubicBezTo>
                    <a:cubicBezTo>
                      <a:pt x="216" y="293"/>
                      <a:pt x="181" y="309"/>
                      <a:pt x="137" y="309"/>
                    </a:cubicBezTo>
                    <a:cubicBezTo>
                      <a:pt x="93" y="309"/>
                      <a:pt x="59" y="294"/>
                      <a:pt x="35" y="263"/>
                    </a:cubicBezTo>
                    <a:cubicBezTo>
                      <a:pt x="12" y="232"/>
                      <a:pt x="0" y="197"/>
                      <a:pt x="0" y="156"/>
                    </a:cubicBezTo>
                    <a:cubicBezTo>
                      <a:pt x="0" y="114"/>
                      <a:pt x="12" y="78"/>
                      <a:pt x="36" y="47"/>
                    </a:cubicBezTo>
                    <a:cubicBezTo>
                      <a:pt x="60" y="16"/>
                      <a:pt x="93" y="0"/>
                      <a:pt x="136" y="0"/>
                    </a:cubicBezTo>
                    <a:close/>
                    <a:moveTo>
                      <a:pt x="137" y="22"/>
                    </a:moveTo>
                    <a:cubicBezTo>
                      <a:pt x="126" y="22"/>
                      <a:pt x="117" y="26"/>
                      <a:pt x="110" y="34"/>
                    </a:cubicBezTo>
                    <a:cubicBezTo>
                      <a:pt x="102" y="42"/>
                      <a:pt x="97" y="58"/>
                      <a:pt x="95" y="82"/>
                    </a:cubicBezTo>
                    <a:cubicBezTo>
                      <a:pt x="92" y="105"/>
                      <a:pt x="91" y="138"/>
                      <a:pt x="91" y="180"/>
                    </a:cubicBezTo>
                    <a:cubicBezTo>
                      <a:pt x="91" y="202"/>
                      <a:pt x="93" y="223"/>
                      <a:pt x="95" y="243"/>
                    </a:cubicBezTo>
                    <a:cubicBezTo>
                      <a:pt x="98" y="257"/>
                      <a:pt x="103" y="269"/>
                      <a:pt x="110" y="276"/>
                    </a:cubicBezTo>
                    <a:cubicBezTo>
                      <a:pt x="118" y="284"/>
                      <a:pt x="126" y="288"/>
                      <a:pt x="136" y="288"/>
                    </a:cubicBezTo>
                    <a:cubicBezTo>
                      <a:pt x="145" y="288"/>
                      <a:pt x="153" y="285"/>
                      <a:pt x="159" y="280"/>
                    </a:cubicBezTo>
                    <a:cubicBezTo>
                      <a:pt x="167" y="273"/>
                      <a:pt x="173" y="263"/>
                      <a:pt x="175" y="250"/>
                    </a:cubicBezTo>
                    <a:cubicBezTo>
                      <a:pt x="180" y="231"/>
                      <a:pt x="182" y="191"/>
                      <a:pt x="182" y="131"/>
                    </a:cubicBezTo>
                    <a:cubicBezTo>
                      <a:pt x="182" y="95"/>
                      <a:pt x="180" y="71"/>
                      <a:pt x="176" y="58"/>
                    </a:cubicBezTo>
                    <a:cubicBezTo>
                      <a:pt x="172" y="45"/>
                      <a:pt x="166" y="35"/>
                      <a:pt x="158" y="29"/>
                    </a:cubicBezTo>
                    <a:cubicBezTo>
                      <a:pt x="153" y="25"/>
                      <a:pt x="146" y="22"/>
                      <a:pt x="137"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2" name="Freeform 53"/>
              <p:cNvSpPr>
                <a:spLocks/>
              </p:cNvSpPr>
              <p:nvPr userDrawn="1"/>
            </p:nvSpPr>
            <p:spPr bwMode="auto">
              <a:xfrm>
                <a:off x="4225" y="3213"/>
                <a:ext cx="727" cy="710"/>
              </a:xfrm>
              <a:custGeom>
                <a:avLst/>
                <a:gdLst>
                  <a:gd name="T0" fmla="*/ 147 w 308"/>
                  <a:gd name="T1" fmla="*/ 300 h 300"/>
                  <a:gd name="T2" fmla="*/ 49 w 308"/>
                  <a:gd name="T3" fmla="*/ 74 h 300"/>
                  <a:gd name="T4" fmla="*/ 21 w 308"/>
                  <a:gd name="T5" fmla="*/ 22 h 300"/>
                  <a:gd name="T6" fmla="*/ 0 w 308"/>
                  <a:gd name="T7" fmla="*/ 11 h 300"/>
                  <a:gd name="T8" fmla="*/ 0 w 308"/>
                  <a:gd name="T9" fmla="*/ 0 h 300"/>
                  <a:gd name="T10" fmla="*/ 155 w 308"/>
                  <a:gd name="T11" fmla="*/ 0 h 300"/>
                  <a:gd name="T12" fmla="*/ 155 w 308"/>
                  <a:gd name="T13" fmla="*/ 11 h 300"/>
                  <a:gd name="T14" fmla="*/ 135 w 308"/>
                  <a:gd name="T15" fmla="*/ 17 h 300"/>
                  <a:gd name="T16" fmla="*/ 127 w 308"/>
                  <a:gd name="T17" fmla="*/ 33 h 300"/>
                  <a:gd name="T18" fmla="*/ 141 w 308"/>
                  <a:gd name="T19" fmla="*/ 76 h 300"/>
                  <a:gd name="T20" fmla="*/ 189 w 308"/>
                  <a:gd name="T21" fmla="*/ 186 h 300"/>
                  <a:gd name="T22" fmla="*/ 227 w 308"/>
                  <a:gd name="T23" fmla="*/ 91 h 300"/>
                  <a:gd name="T24" fmla="*/ 244 w 308"/>
                  <a:gd name="T25" fmla="*/ 34 h 300"/>
                  <a:gd name="T26" fmla="*/ 237 w 308"/>
                  <a:gd name="T27" fmla="*/ 18 h 300"/>
                  <a:gd name="T28" fmla="*/ 212 w 308"/>
                  <a:gd name="T29" fmla="*/ 11 h 300"/>
                  <a:gd name="T30" fmla="*/ 212 w 308"/>
                  <a:gd name="T31" fmla="*/ 0 h 300"/>
                  <a:gd name="T32" fmla="*/ 308 w 308"/>
                  <a:gd name="T33" fmla="*/ 0 h 300"/>
                  <a:gd name="T34" fmla="*/ 308 w 308"/>
                  <a:gd name="T35" fmla="*/ 11 h 300"/>
                  <a:gd name="T36" fmla="*/ 285 w 308"/>
                  <a:gd name="T37" fmla="*/ 22 h 300"/>
                  <a:gd name="T38" fmla="*/ 259 w 308"/>
                  <a:gd name="T39" fmla="*/ 71 h 300"/>
                  <a:gd name="T40" fmla="*/ 162 w 308"/>
                  <a:gd name="T41" fmla="*/ 300 h 300"/>
                  <a:gd name="T42" fmla="*/ 147 w 308"/>
                  <a:gd name="T43"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300">
                    <a:moveTo>
                      <a:pt x="147" y="300"/>
                    </a:moveTo>
                    <a:cubicBezTo>
                      <a:pt x="49" y="74"/>
                      <a:pt x="49" y="74"/>
                      <a:pt x="49" y="74"/>
                    </a:cubicBezTo>
                    <a:cubicBezTo>
                      <a:pt x="37" y="47"/>
                      <a:pt x="28" y="30"/>
                      <a:pt x="21" y="22"/>
                    </a:cubicBezTo>
                    <a:cubicBezTo>
                      <a:pt x="16" y="17"/>
                      <a:pt x="9" y="13"/>
                      <a:pt x="0" y="11"/>
                    </a:cubicBezTo>
                    <a:cubicBezTo>
                      <a:pt x="0" y="0"/>
                      <a:pt x="0" y="0"/>
                      <a:pt x="0" y="0"/>
                    </a:cubicBezTo>
                    <a:cubicBezTo>
                      <a:pt x="155" y="0"/>
                      <a:pt x="155" y="0"/>
                      <a:pt x="155" y="0"/>
                    </a:cubicBezTo>
                    <a:cubicBezTo>
                      <a:pt x="155" y="11"/>
                      <a:pt x="155" y="11"/>
                      <a:pt x="155" y="11"/>
                    </a:cubicBezTo>
                    <a:cubicBezTo>
                      <a:pt x="145" y="11"/>
                      <a:pt x="138" y="13"/>
                      <a:pt x="135" y="17"/>
                    </a:cubicBezTo>
                    <a:cubicBezTo>
                      <a:pt x="130" y="21"/>
                      <a:pt x="127" y="27"/>
                      <a:pt x="127" y="33"/>
                    </a:cubicBezTo>
                    <a:cubicBezTo>
                      <a:pt x="127" y="41"/>
                      <a:pt x="132" y="55"/>
                      <a:pt x="141" y="76"/>
                    </a:cubicBezTo>
                    <a:cubicBezTo>
                      <a:pt x="189" y="186"/>
                      <a:pt x="189" y="186"/>
                      <a:pt x="189" y="186"/>
                    </a:cubicBezTo>
                    <a:cubicBezTo>
                      <a:pt x="227" y="91"/>
                      <a:pt x="227" y="91"/>
                      <a:pt x="227" y="91"/>
                    </a:cubicBezTo>
                    <a:cubicBezTo>
                      <a:pt x="239" y="64"/>
                      <a:pt x="244" y="45"/>
                      <a:pt x="244" y="34"/>
                    </a:cubicBezTo>
                    <a:cubicBezTo>
                      <a:pt x="244" y="27"/>
                      <a:pt x="242" y="22"/>
                      <a:pt x="237" y="18"/>
                    </a:cubicBezTo>
                    <a:cubicBezTo>
                      <a:pt x="232" y="14"/>
                      <a:pt x="224" y="12"/>
                      <a:pt x="212" y="11"/>
                    </a:cubicBezTo>
                    <a:cubicBezTo>
                      <a:pt x="212" y="0"/>
                      <a:pt x="212" y="0"/>
                      <a:pt x="212" y="0"/>
                    </a:cubicBezTo>
                    <a:cubicBezTo>
                      <a:pt x="308" y="0"/>
                      <a:pt x="308" y="0"/>
                      <a:pt x="308" y="0"/>
                    </a:cubicBezTo>
                    <a:cubicBezTo>
                      <a:pt x="308" y="11"/>
                      <a:pt x="308" y="11"/>
                      <a:pt x="308" y="11"/>
                    </a:cubicBezTo>
                    <a:cubicBezTo>
                      <a:pt x="299" y="13"/>
                      <a:pt x="291" y="16"/>
                      <a:pt x="285" y="22"/>
                    </a:cubicBezTo>
                    <a:cubicBezTo>
                      <a:pt x="279" y="27"/>
                      <a:pt x="271" y="44"/>
                      <a:pt x="259" y="71"/>
                    </a:cubicBezTo>
                    <a:cubicBezTo>
                      <a:pt x="162" y="300"/>
                      <a:pt x="162" y="300"/>
                      <a:pt x="162" y="300"/>
                    </a:cubicBezTo>
                    <a:cubicBezTo>
                      <a:pt x="147" y="300"/>
                      <a:pt x="147" y="300"/>
                      <a:pt x="147" y="3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3" name="Freeform 54"/>
              <p:cNvSpPr>
                <a:spLocks noEditPoints="1"/>
              </p:cNvSpPr>
              <p:nvPr userDrawn="1"/>
            </p:nvSpPr>
            <p:spPr bwMode="auto">
              <a:xfrm>
                <a:off x="4917" y="3192"/>
                <a:ext cx="577" cy="731"/>
              </a:xfrm>
              <a:custGeom>
                <a:avLst/>
                <a:gdLst>
                  <a:gd name="T0" fmla="*/ 244 w 244"/>
                  <a:gd name="T1" fmla="*/ 144 h 309"/>
                  <a:gd name="T2" fmla="*/ 84 w 244"/>
                  <a:gd name="T3" fmla="*/ 144 h 309"/>
                  <a:gd name="T4" fmla="*/ 115 w 244"/>
                  <a:gd name="T5" fmla="*/ 236 h 309"/>
                  <a:gd name="T6" fmla="*/ 167 w 244"/>
                  <a:gd name="T7" fmla="*/ 262 h 309"/>
                  <a:gd name="T8" fmla="*/ 201 w 244"/>
                  <a:gd name="T9" fmla="*/ 252 h 309"/>
                  <a:gd name="T10" fmla="*/ 234 w 244"/>
                  <a:gd name="T11" fmla="*/ 214 h 309"/>
                  <a:gd name="T12" fmla="*/ 244 w 244"/>
                  <a:gd name="T13" fmla="*/ 221 h 309"/>
                  <a:gd name="T14" fmla="*/ 192 w 244"/>
                  <a:gd name="T15" fmla="*/ 289 h 309"/>
                  <a:gd name="T16" fmla="*/ 125 w 244"/>
                  <a:gd name="T17" fmla="*/ 309 h 309"/>
                  <a:gd name="T18" fmla="*/ 27 w 244"/>
                  <a:gd name="T19" fmla="*/ 259 h 309"/>
                  <a:gd name="T20" fmla="*/ 0 w 244"/>
                  <a:gd name="T21" fmla="*/ 160 h 309"/>
                  <a:gd name="T22" fmla="*/ 40 w 244"/>
                  <a:gd name="T23" fmla="*/ 44 h 309"/>
                  <a:gd name="T24" fmla="*/ 132 w 244"/>
                  <a:gd name="T25" fmla="*/ 0 h 309"/>
                  <a:gd name="T26" fmla="*/ 209 w 244"/>
                  <a:gd name="T27" fmla="*/ 37 h 309"/>
                  <a:gd name="T28" fmla="*/ 244 w 244"/>
                  <a:gd name="T29" fmla="*/ 144 h 309"/>
                  <a:gd name="T30" fmla="*/ 168 w 244"/>
                  <a:gd name="T31" fmla="*/ 123 h 309"/>
                  <a:gd name="T32" fmla="*/ 162 w 244"/>
                  <a:gd name="T33" fmla="*/ 54 h 309"/>
                  <a:gd name="T34" fmla="*/ 145 w 244"/>
                  <a:gd name="T35" fmla="*/ 26 h 309"/>
                  <a:gd name="T36" fmla="*/ 128 w 244"/>
                  <a:gd name="T37" fmla="*/ 20 h 309"/>
                  <a:gd name="T38" fmla="*/ 101 w 244"/>
                  <a:gd name="T39" fmla="*/ 36 h 309"/>
                  <a:gd name="T40" fmla="*/ 83 w 244"/>
                  <a:gd name="T41" fmla="*/ 112 h 309"/>
                  <a:gd name="T42" fmla="*/ 83 w 244"/>
                  <a:gd name="T43" fmla="*/ 123 h 309"/>
                  <a:gd name="T44" fmla="*/ 168 w 244"/>
                  <a:gd name="T45" fmla="*/ 12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4" h="309">
                    <a:moveTo>
                      <a:pt x="244" y="144"/>
                    </a:moveTo>
                    <a:cubicBezTo>
                      <a:pt x="84" y="144"/>
                      <a:pt x="84" y="144"/>
                      <a:pt x="84" y="144"/>
                    </a:cubicBezTo>
                    <a:cubicBezTo>
                      <a:pt x="86" y="183"/>
                      <a:pt x="96" y="214"/>
                      <a:pt x="115" y="236"/>
                    </a:cubicBezTo>
                    <a:cubicBezTo>
                      <a:pt x="129" y="253"/>
                      <a:pt x="147" y="262"/>
                      <a:pt x="167" y="262"/>
                    </a:cubicBezTo>
                    <a:cubicBezTo>
                      <a:pt x="179" y="262"/>
                      <a:pt x="191" y="259"/>
                      <a:pt x="201" y="252"/>
                    </a:cubicBezTo>
                    <a:cubicBezTo>
                      <a:pt x="211" y="245"/>
                      <a:pt x="222" y="232"/>
                      <a:pt x="234" y="214"/>
                    </a:cubicBezTo>
                    <a:cubicBezTo>
                      <a:pt x="244" y="221"/>
                      <a:pt x="244" y="221"/>
                      <a:pt x="244" y="221"/>
                    </a:cubicBezTo>
                    <a:cubicBezTo>
                      <a:pt x="228" y="253"/>
                      <a:pt x="211" y="276"/>
                      <a:pt x="192" y="289"/>
                    </a:cubicBezTo>
                    <a:cubicBezTo>
                      <a:pt x="173" y="303"/>
                      <a:pt x="151" y="309"/>
                      <a:pt x="125" y="309"/>
                    </a:cubicBezTo>
                    <a:cubicBezTo>
                      <a:pt x="82" y="309"/>
                      <a:pt x="49" y="293"/>
                      <a:pt x="27" y="259"/>
                    </a:cubicBezTo>
                    <a:cubicBezTo>
                      <a:pt x="9" y="233"/>
                      <a:pt x="0" y="199"/>
                      <a:pt x="0" y="160"/>
                    </a:cubicBezTo>
                    <a:cubicBezTo>
                      <a:pt x="0" y="111"/>
                      <a:pt x="13" y="72"/>
                      <a:pt x="40" y="44"/>
                    </a:cubicBezTo>
                    <a:cubicBezTo>
                      <a:pt x="66" y="15"/>
                      <a:pt x="97" y="0"/>
                      <a:pt x="132" y="0"/>
                    </a:cubicBezTo>
                    <a:cubicBezTo>
                      <a:pt x="162" y="0"/>
                      <a:pt x="187" y="12"/>
                      <a:pt x="209" y="37"/>
                    </a:cubicBezTo>
                    <a:cubicBezTo>
                      <a:pt x="231" y="61"/>
                      <a:pt x="243" y="97"/>
                      <a:pt x="244" y="144"/>
                    </a:cubicBezTo>
                    <a:close/>
                    <a:moveTo>
                      <a:pt x="168" y="123"/>
                    </a:moveTo>
                    <a:cubicBezTo>
                      <a:pt x="168" y="90"/>
                      <a:pt x="166" y="67"/>
                      <a:pt x="162" y="54"/>
                    </a:cubicBezTo>
                    <a:cubicBezTo>
                      <a:pt x="158" y="42"/>
                      <a:pt x="153" y="33"/>
                      <a:pt x="145" y="26"/>
                    </a:cubicBezTo>
                    <a:cubicBezTo>
                      <a:pt x="141" y="22"/>
                      <a:pt x="135" y="20"/>
                      <a:pt x="128" y="20"/>
                    </a:cubicBezTo>
                    <a:cubicBezTo>
                      <a:pt x="117" y="20"/>
                      <a:pt x="108" y="26"/>
                      <a:pt x="101" y="36"/>
                    </a:cubicBezTo>
                    <a:cubicBezTo>
                      <a:pt x="89" y="55"/>
                      <a:pt x="83" y="80"/>
                      <a:pt x="83" y="112"/>
                    </a:cubicBezTo>
                    <a:cubicBezTo>
                      <a:pt x="83" y="123"/>
                      <a:pt x="83" y="123"/>
                      <a:pt x="83" y="123"/>
                    </a:cubicBezTo>
                    <a:cubicBezTo>
                      <a:pt x="168" y="123"/>
                      <a:pt x="168" y="123"/>
                      <a:pt x="168"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4" name="Freeform 55"/>
              <p:cNvSpPr>
                <a:spLocks/>
              </p:cNvSpPr>
              <p:nvPr userDrawn="1"/>
            </p:nvSpPr>
            <p:spPr bwMode="auto">
              <a:xfrm>
                <a:off x="5538" y="3192"/>
                <a:ext cx="594" cy="712"/>
              </a:xfrm>
              <a:custGeom>
                <a:avLst/>
                <a:gdLst>
                  <a:gd name="T0" fmla="*/ 120 w 251"/>
                  <a:gd name="T1" fmla="*/ 9 h 301"/>
                  <a:gd name="T2" fmla="*/ 120 w 251"/>
                  <a:gd name="T3" fmla="*/ 75 h 301"/>
                  <a:gd name="T4" fmla="*/ 171 w 251"/>
                  <a:gd name="T5" fmla="*/ 15 h 301"/>
                  <a:gd name="T6" fmla="*/ 213 w 251"/>
                  <a:gd name="T7" fmla="*/ 0 h 301"/>
                  <a:gd name="T8" fmla="*/ 240 w 251"/>
                  <a:gd name="T9" fmla="*/ 11 h 301"/>
                  <a:gd name="T10" fmla="*/ 251 w 251"/>
                  <a:gd name="T11" fmla="*/ 41 h 301"/>
                  <a:gd name="T12" fmla="*/ 241 w 251"/>
                  <a:gd name="T13" fmla="*/ 74 h 301"/>
                  <a:gd name="T14" fmla="*/ 216 w 251"/>
                  <a:gd name="T15" fmla="*/ 85 h 301"/>
                  <a:gd name="T16" fmla="*/ 188 w 251"/>
                  <a:gd name="T17" fmla="*/ 75 h 301"/>
                  <a:gd name="T18" fmla="*/ 173 w 251"/>
                  <a:gd name="T19" fmla="*/ 63 h 301"/>
                  <a:gd name="T20" fmla="*/ 166 w 251"/>
                  <a:gd name="T21" fmla="*/ 61 h 301"/>
                  <a:gd name="T22" fmla="*/ 149 w 251"/>
                  <a:gd name="T23" fmla="*/ 68 h 301"/>
                  <a:gd name="T24" fmla="*/ 130 w 251"/>
                  <a:gd name="T25" fmla="*/ 98 h 301"/>
                  <a:gd name="T26" fmla="*/ 120 w 251"/>
                  <a:gd name="T27" fmla="*/ 165 h 301"/>
                  <a:gd name="T28" fmla="*/ 120 w 251"/>
                  <a:gd name="T29" fmla="*/ 232 h 301"/>
                  <a:gd name="T30" fmla="*/ 120 w 251"/>
                  <a:gd name="T31" fmla="*/ 250 h 301"/>
                  <a:gd name="T32" fmla="*/ 122 w 251"/>
                  <a:gd name="T33" fmla="*/ 272 h 301"/>
                  <a:gd name="T34" fmla="*/ 133 w 251"/>
                  <a:gd name="T35" fmla="*/ 285 h 301"/>
                  <a:gd name="T36" fmla="*/ 158 w 251"/>
                  <a:gd name="T37" fmla="*/ 289 h 301"/>
                  <a:gd name="T38" fmla="*/ 158 w 251"/>
                  <a:gd name="T39" fmla="*/ 301 h 301"/>
                  <a:gd name="T40" fmla="*/ 0 w 251"/>
                  <a:gd name="T41" fmla="*/ 301 h 301"/>
                  <a:gd name="T42" fmla="*/ 0 w 251"/>
                  <a:gd name="T43" fmla="*/ 289 h 301"/>
                  <a:gd name="T44" fmla="*/ 26 w 251"/>
                  <a:gd name="T45" fmla="*/ 279 h 301"/>
                  <a:gd name="T46" fmla="*/ 33 w 251"/>
                  <a:gd name="T47" fmla="*/ 232 h 301"/>
                  <a:gd name="T48" fmla="*/ 33 w 251"/>
                  <a:gd name="T49" fmla="*/ 71 h 301"/>
                  <a:gd name="T50" fmla="*/ 30 w 251"/>
                  <a:gd name="T51" fmla="*/ 39 h 301"/>
                  <a:gd name="T52" fmla="*/ 21 w 251"/>
                  <a:gd name="T53" fmla="*/ 26 h 301"/>
                  <a:gd name="T54" fmla="*/ 0 w 251"/>
                  <a:gd name="T55" fmla="*/ 20 h 301"/>
                  <a:gd name="T56" fmla="*/ 0 w 251"/>
                  <a:gd name="T57" fmla="*/ 9 h 301"/>
                  <a:gd name="T58" fmla="*/ 120 w 251"/>
                  <a:gd name="T59"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1" h="301">
                    <a:moveTo>
                      <a:pt x="120" y="9"/>
                    </a:moveTo>
                    <a:cubicBezTo>
                      <a:pt x="120" y="75"/>
                      <a:pt x="120" y="75"/>
                      <a:pt x="120" y="75"/>
                    </a:cubicBezTo>
                    <a:cubicBezTo>
                      <a:pt x="139" y="45"/>
                      <a:pt x="156" y="25"/>
                      <a:pt x="171" y="15"/>
                    </a:cubicBezTo>
                    <a:cubicBezTo>
                      <a:pt x="185" y="5"/>
                      <a:pt x="199" y="0"/>
                      <a:pt x="213" y="0"/>
                    </a:cubicBezTo>
                    <a:cubicBezTo>
                      <a:pt x="224" y="0"/>
                      <a:pt x="234" y="4"/>
                      <a:pt x="240" y="11"/>
                    </a:cubicBezTo>
                    <a:cubicBezTo>
                      <a:pt x="247" y="18"/>
                      <a:pt x="251" y="28"/>
                      <a:pt x="251" y="41"/>
                    </a:cubicBezTo>
                    <a:cubicBezTo>
                      <a:pt x="251" y="55"/>
                      <a:pt x="248" y="66"/>
                      <a:pt x="241" y="74"/>
                    </a:cubicBezTo>
                    <a:cubicBezTo>
                      <a:pt x="234" y="82"/>
                      <a:pt x="226" y="85"/>
                      <a:pt x="216" y="85"/>
                    </a:cubicBezTo>
                    <a:cubicBezTo>
                      <a:pt x="205" y="85"/>
                      <a:pt x="196" y="82"/>
                      <a:pt x="188" y="75"/>
                    </a:cubicBezTo>
                    <a:cubicBezTo>
                      <a:pt x="180" y="68"/>
                      <a:pt x="175" y="64"/>
                      <a:pt x="173" y="63"/>
                    </a:cubicBezTo>
                    <a:cubicBezTo>
                      <a:pt x="171" y="62"/>
                      <a:pt x="169" y="61"/>
                      <a:pt x="166" y="61"/>
                    </a:cubicBezTo>
                    <a:cubicBezTo>
                      <a:pt x="160" y="61"/>
                      <a:pt x="154" y="63"/>
                      <a:pt x="149" y="68"/>
                    </a:cubicBezTo>
                    <a:cubicBezTo>
                      <a:pt x="140" y="75"/>
                      <a:pt x="134" y="85"/>
                      <a:pt x="130" y="98"/>
                    </a:cubicBezTo>
                    <a:cubicBezTo>
                      <a:pt x="123" y="118"/>
                      <a:pt x="120" y="141"/>
                      <a:pt x="120" y="165"/>
                    </a:cubicBezTo>
                    <a:cubicBezTo>
                      <a:pt x="120" y="232"/>
                      <a:pt x="120" y="232"/>
                      <a:pt x="120" y="232"/>
                    </a:cubicBezTo>
                    <a:cubicBezTo>
                      <a:pt x="120" y="250"/>
                      <a:pt x="120" y="250"/>
                      <a:pt x="120" y="250"/>
                    </a:cubicBezTo>
                    <a:cubicBezTo>
                      <a:pt x="120" y="261"/>
                      <a:pt x="121" y="269"/>
                      <a:pt x="122" y="272"/>
                    </a:cubicBezTo>
                    <a:cubicBezTo>
                      <a:pt x="125" y="278"/>
                      <a:pt x="128" y="282"/>
                      <a:pt x="133" y="285"/>
                    </a:cubicBezTo>
                    <a:cubicBezTo>
                      <a:pt x="138" y="287"/>
                      <a:pt x="146" y="289"/>
                      <a:pt x="158" y="289"/>
                    </a:cubicBezTo>
                    <a:cubicBezTo>
                      <a:pt x="158" y="301"/>
                      <a:pt x="158" y="301"/>
                      <a:pt x="158" y="301"/>
                    </a:cubicBezTo>
                    <a:cubicBezTo>
                      <a:pt x="0" y="301"/>
                      <a:pt x="0" y="301"/>
                      <a:pt x="0" y="301"/>
                    </a:cubicBezTo>
                    <a:cubicBezTo>
                      <a:pt x="0" y="289"/>
                      <a:pt x="0" y="289"/>
                      <a:pt x="0" y="289"/>
                    </a:cubicBezTo>
                    <a:cubicBezTo>
                      <a:pt x="13" y="288"/>
                      <a:pt x="22" y="285"/>
                      <a:pt x="26" y="279"/>
                    </a:cubicBezTo>
                    <a:cubicBezTo>
                      <a:pt x="31" y="273"/>
                      <a:pt x="33" y="257"/>
                      <a:pt x="33" y="232"/>
                    </a:cubicBezTo>
                    <a:cubicBezTo>
                      <a:pt x="33" y="71"/>
                      <a:pt x="33" y="71"/>
                      <a:pt x="33" y="71"/>
                    </a:cubicBezTo>
                    <a:cubicBezTo>
                      <a:pt x="33" y="54"/>
                      <a:pt x="32" y="43"/>
                      <a:pt x="30" y="39"/>
                    </a:cubicBezTo>
                    <a:cubicBezTo>
                      <a:pt x="28" y="33"/>
                      <a:pt x="25" y="29"/>
                      <a:pt x="21" y="26"/>
                    </a:cubicBezTo>
                    <a:cubicBezTo>
                      <a:pt x="17" y="23"/>
                      <a:pt x="10" y="22"/>
                      <a:pt x="0" y="20"/>
                    </a:cubicBezTo>
                    <a:cubicBezTo>
                      <a:pt x="0" y="9"/>
                      <a:pt x="0" y="9"/>
                      <a:pt x="0" y="9"/>
                    </a:cubicBezTo>
                    <a:cubicBezTo>
                      <a:pt x="120" y="9"/>
                      <a:pt x="120" y="9"/>
                      <a:pt x="12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5" name="Freeform 56"/>
              <p:cNvSpPr>
                <a:spLocks/>
              </p:cNvSpPr>
              <p:nvPr userDrawn="1"/>
            </p:nvSpPr>
            <p:spPr bwMode="auto">
              <a:xfrm>
                <a:off x="6176" y="3192"/>
                <a:ext cx="745" cy="712"/>
              </a:xfrm>
              <a:custGeom>
                <a:avLst/>
                <a:gdLst>
                  <a:gd name="T0" fmla="*/ 119 w 315"/>
                  <a:gd name="T1" fmla="*/ 9 h 301"/>
                  <a:gd name="T2" fmla="*/ 119 w 315"/>
                  <a:gd name="T3" fmla="*/ 47 h 301"/>
                  <a:gd name="T4" fmla="*/ 162 w 315"/>
                  <a:gd name="T5" fmla="*/ 11 h 301"/>
                  <a:gd name="T6" fmla="*/ 206 w 315"/>
                  <a:gd name="T7" fmla="*/ 0 h 301"/>
                  <a:gd name="T8" fmla="*/ 253 w 315"/>
                  <a:gd name="T9" fmla="*/ 16 h 301"/>
                  <a:gd name="T10" fmla="*/ 278 w 315"/>
                  <a:gd name="T11" fmla="*/ 55 h 301"/>
                  <a:gd name="T12" fmla="*/ 283 w 315"/>
                  <a:gd name="T13" fmla="*/ 123 h 301"/>
                  <a:gd name="T14" fmla="*/ 283 w 315"/>
                  <a:gd name="T15" fmla="*/ 237 h 301"/>
                  <a:gd name="T16" fmla="*/ 289 w 315"/>
                  <a:gd name="T17" fmla="*/ 279 h 301"/>
                  <a:gd name="T18" fmla="*/ 315 w 315"/>
                  <a:gd name="T19" fmla="*/ 289 h 301"/>
                  <a:gd name="T20" fmla="*/ 315 w 315"/>
                  <a:gd name="T21" fmla="*/ 301 h 301"/>
                  <a:gd name="T22" fmla="*/ 167 w 315"/>
                  <a:gd name="T23" fmla="*/ 301 h 301"/>
                  <a:gd name="T24" fmla="*/ 167 w 315"/>
                  <a:gd name="T25" fmla="*/ 289 h 301"/>
                  <a:gd name="T26" fmla="*/ 191 w 315"/>
                  <a:gd name="T27" fmla="*/ 276 h 301"/>
                  <a:gd name="T28" fmla="*/ 196 w 315"/>
                  <a:gd name="T29" fmla="*/ 237 h 301"/>
                  <a:gd name="T30" fmla="*/ 196 w 315"/>
                  <a:gd name="T31" fmla="*/ 107 h 301"/>
                  <a:gd name="T32" fmla="*/ 193 w 315"/>
                  <a:gd name="T33" fmla="*/ 62 h 301"/>
                  <a:gd name="T34" fmla="*/ 183 w 315"/>
                  <a:gd name="T35" fmla="*/ 48 h 301"/>
                  <a:gd name="T36" fmla="*/ 169 w 315"/>
                  <a:gd name="T37" fmla="*/ 42 h 301"/>
                  <a:gd name="T38" fmla="*/ 119 w 315"/>
                  <a:gd name="T39" fmla="*/ 81 h 301"/>
                  <a:gd name="T40" fmla="*/ 119 w 315"/>
                  <a:gd name="T41" fmla="*/ 237 h 301"/>
                  <a:gd name="T42" fmla="*/ 125 w 315"/>
                  <a:gd name="T43" fmla="*/ 278 h 301"/>
                  <a:gd name="T44" fmla="*/ 147 w 315"/>
                  <a:gd name="T45" fmla="*/ 289 h 301"/>
                  <a:gd name="T46" fmla="*/ 147 w 315"/>
                  <a:gd name="T47" fmla="*/ 301 h 301"/>
                  <a:gd name="T48" fmla="*/ 0 w 315"/>
                  <a:gd name="T49" fmla="*/ 301 h 301"/>
                  <a:gd name="T50" fmla="*/ 0 w 315"/>
                  <a:gd name="T51" fmla="*/ 289 h 301"/>
                  <a:gd name="T52" fmla="*/ 26 w 315"/>
                  <a:gd name="T53" fmla="*/ 278 h 301"/>
                  <a:gd name="T54" fmla="*/ 31 w 315"/>
                  <a:gd name="T55" fmla="*/ 237 h 301"/>
                  <a:gd name="T56" fmla="*/ 31 w 315"/>
                  <a:gd name="T57" fmla="*/ 72 h 301"/>
                  <a:gd name="T58" fmla="*/ 25 w 315"/>
                  <a:gd name="T59" fmla="*/ 31 h 301"/>
                  <a:gd name="T60" fmla="*/ 0 w 315"/>
                  <a:gd name="T61" fmla="*/ 20 h 301"/>
                  <a:gd name="T62" fmla="*/ 0 w 315"/>
                  <a:gd name="T63" fmla="*/ 9 h 301"/>
                  <a:gd name="T64" fmla="*/ 119 w 315"/>
                  <a:gd name="T6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301">
                    <a:moveTo>
                      <a:pt x="119" y="9"/>
                    </a:moveTo>
                    <a:cubicBezTo>
                      <a:pt x="119" y="47"/>
                      <a:pt x="119" y="47"/>
                      <a:pt x="119" y="47"/>
                    </a:cubicBezTo>
                    <a:cubicBezTo>
                      <a:pt x="134" y="30"/>
                      <a:pt x="148" y="19"/>
                      <a:pt x="162" y="11"/>
                    </a:cubicBezTo>
                    <a:cubicBezTo>
                      <a:pt x="175" y="4"/>
                      <a:pt x="190" y="0"/>
                      <a:pt x="206" y="0"/>
                    </a:cubicBezTo>
                    <a:cubicBezTo>
                      <a:pt x="225" y="0"/>
                      <a:pt x="241" y="5"/>
                      <a:pt x="253" y="16"/>
                    </a:cubicBezTo>
                    <a:cubicBezTo>
                      <a:pt x="266" y="26"/>
                      <a:pt x="274" y="39"/>
                      <a:pt x="278" y="55"/>
                    </a:cubicBezTo>
                    <a:cubicBezTo>
                      <a:pt x="281" y="67"/>
                      <a:pt x="283" y="90"/>
                      <a:pt x="283" y="123"/>
                    </a:cubicBezTo>
                    <a:cubicBezTo>
                      <a:pt x="283" y="237"/>
                      <a:pt x="283" y="237"/>
                      <a:pt x="283" y="237"/>
                    </a:cubicBezTo>
                    <a:cubicBezTo>
                      <a:pt x="283" y="259"/>
                      <a:pt x="285" y="274"/>
                      <a:pt x="289" y="279"/>
                    </a:cubicBezTo>
                    <a:cubicBezTo>
                      <a:pt x="293" y="285"/>
                      <a:pt x="302" y="288"/>
                      <a:pt x="315" y="289"/>
                    </a:cubicBezTo>
                    <a:cubicBezTo>
                      <a:pt x="315" y="301"/>
                      <a:pt x="315" y="301"/>
                      <a:pt x="315" y="301"/>
                    </a:cubicBezTo>
                    <a:cubicBezTo>
                      <a:pt x="167" y="301"/>
                      <a:pt x="167" y="301"/>
                      <a:pt x="167" y="301"/>
                    </a:cubicBezTo>
                    <a:cubicBezTo>
                      <a:pt x="167" y="289"/>
                      <a:pt x="167" y="289"/>
                      <a:pt x="167" y="289"/>
                    </a:cubicBezTo>
                    <a:cubicBezTo>
                      <a:pt x="178" y="288"/>
                      <a:pt x="186" y="283"/>
                      <a:pt x="191" y="276"/>
                    </a:cubicBezTo>
                    <a:cubicBezTo>
                      <a:pt x="194" y="271"/>
                      <a:pt x="196" y="258"/>
                      <a:pt x="196" y="237"/>
                    </a:cubicBezTo>
                    <a:cubicBezTo>
                      <a:pt x="196" y="107"/>
                      <a:pt x="196" y="107"/>
                      <a:pt x="196" y="107"/>
                    </a:cubicBezTo>
                    <a:cubicBezTo>
                      <a:pt x="196" y="83"/>
                      <a:pt x="195" y="68"/>
                      <a:pt x="193" y="62"/>
                    </a:cubicBezTo>
                    <a:cubicBezTo>
                      <a:pt x="191" y="56"/>
                      <a:pt x="188" y="51"/>
                      <a:pt x="183" y="48"/>
                    </a:cubicBezTo>
                    <a:cubicBezTo>
                      <a:pt x="179" y="44"/>
                      <a:pt x="174" y="42"/>
                      <a:pt x="169" y="42"/>
                    </a:cubicBezTo>
                    <a:cubicBezTo>
                      <a:pt x="151" y="42"/>
                      <a:pt x="134" y="55"/>
                      <a:pt x="119" y="81"/>
                    </a:cubicBezTo>
                    <a:cubicBezTo>
                      <a:pt x="119" y="237"/>
                      <a:pt x="119" y="237"/>
                      <a:pt x="119" y="237"/>
                    </a:cubicBezTo>
                    <a:cubicBezTo>
                      <a:pt x="119" y="259"/>
                      <a:pt x="121" y="273"/>
                      <a:pt x="125" y="278"/>
                    </a:cubicBezTo>
                    <a:cubicBezTo>
                      <a:pt x="129" y="284"/>
                      <a:pt x="136" y="288"/>
                      <a:pt x="147" y="289"/>
                    </a:cubicBezTo>
                    <a:cubicBezTo>
                      <a:pt x="147" y="301"/>
                      <a:pt x="147" y="301"/>
                      <a:pt x="147" y="301"/>
                    </a:cubicBezTo>
                    <a:cubicBezTo>
                      <a:pt x="0" y="301"/>
                      <a:pt x="0" y="301"/>
                      <a:pt x="0" y="301"/>
                    </a:cubicBezTo>
                    <a:cubicBezTo>
                      <a:pt x="0" y="289"/>
                      <a:pt x="0" y="289"/>
                      <a:pt x="0" y="289"/>
                    </a:cubicBezTo>
                    <a:cubicBezTo>
                      <a:pt x="12" y="288"/>
                      <a:pt x="21" y="284"/>
                      <a:pt x="26" y="278"/>
                    </a:cubicBezTo>
                    <a:cubicBezTo>
                      <a:pt x="30"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6" name="Freeform 57"/>
              <p:cNvSpPr>
                <a:spLocks/>
              </p:cNvSpPr>
              <p:nvPr userDrawn="1"/>
            </p:nvSpPr>
            <p:spPr bwMode="auto">
              <a:xfrm>
                <a:off x="6975" y="3192"/>
                <a:ext cx="1163" cy="712"/>
              </a:xfrm>
              <a:custGeom>
                <a:avLst/>
                <a:gdLst>
                  <a:gd name="T0" fmla="*/ 119 w 492"/>
                  <a:gd name="T1" fmla="*/ 9 h 301"/>
                  <a:gd name="T2" fmla="*/ 119 w 492"/>
                  <a:gd name="T3" fmla="*/ 47 h 301"/>
                  <a:gd name="T4" fmla="*/ 163 w 492"/>
                  <a:gd name="T5" fmla="*/ 11 h 301"/>
                  <a:gd name="T6" fmla="*/ 208 w 492"/>
                  <a:gd name="T7" fmla="*/ 0 h 301"/>
                  <a:gd name="T8" fmla="*/ 255 w 492"/>
                  <a:gd name="T9" fmla="*/ 13 h 301"/>
                  <a:gd name="T10" fmla="*/ 284 w 492"/>
                  <a:gd name="T11" fmla="*/ 53 h 301"/>
                  <a:gd name="T12" fmla="*/ 332 w 492"/>
                  <a:gd name="T13" fmla="*/ 13 h 301"/>
                  <a:gd name="T14" fmla="*/ 380 w 492"/>
                  <a:gd name="T15" fmla="*/ 0 h 301"/>
                  <a:gd name="T16" fmla="*/ 428 w 492"/>
                  <a:gd name="T17" fmla="*/ 14 h 301"/>
                  <a:gd name="T18" fmla="*/ 453 w 492"/>
                  <a:gd name="T19" fmla="*/ 49 h 301"/>
                  <a:gd name="T20" fmla="*/ 461 w 492"/>
                  <a:gd name="T21" fmla="*/ 117 h 301"/>
                  <a:gd name="T22" fmla="*/ 461 w 492"/>
                  <a:gd name="T23" fmla="*/ 237 h 301"/>
                  <a:gd name="T24" fmla="*/ 466 w 492"/>
                  <a:gd name="T25" fmla="*/ 279 h 301"/>
                  <a:gd name="T26" fmla="*/ 492 w 492"/>
                  <a:gd name="T27" fmla="*/ 289 h 301"/>
                  <a:gd name="T28" fmla="*/ 492 w 492"/>
                  <a:gd name="T29" fmla="*/ 301 h 301"/>
                  <a:gd name="T30" fmla="*/ 341 w 492"/>
                  <a:gd name="T31" fmla="*/ 301 h 301"/>
                  <a:gd name="T32" fmla="*/ 341 w 492"/>
                  <a:gd name="T33" fmla="*/ 289 h 301"/>
                  <a:gd name="T34" fmla="*/ 367 w 492"/>
                  <a:gd name="T35" fmla="*/ 276 h 301"/>
                  <a:gd name="T36" fmla="*/ 373 w 492"/>
                  <a:gd name="T37" fmla="*/ 237 h 301"/>
                  <a:gd name="T38" fmla="*/ 373 w 492"/>
                  <a:gd name="T39" fmla="*/ 112 h 301"/>
                  <a:gd name="T40" fmla="*/ 370 w 492"/>
                  <a:gd name="T41" fmla="*/ 62 h 301"/>
                  <a:gd name="T42" fmla="*/ 360 w 492"/>
                  <a:gd name="T43" fmla="*/ 46 h 301"/>
                  <a:gd name="T44" fmla="*/ 344 w 492"/>
                  <a:gd name="T45" fmla="*/ 41 h 301"/>
                  <a:gd name="T46" fmla="*/ 317 w 492"/>
                  <a:gd name="T47" fmla="*/ 51 h 301"/>
                  <a:gd name="T48" fmla="*/ 289 w 492"/>
                  <a:gd name="T49" fmla="*/ 80 h 301"/>
                  <a:gd name="T50" fmla="*/ 289 w 492"/>
                  <a:gd name="T51" fmla="*/ 237 h 301"/>
                  <a:gd name="T52" fmla="*/ 295 w 492"/>
                  <a:gd name="T53" fmla="*/ 277 h 301"/>
                  <a:gd name="T54" fmla="*/ 322 w 492"/>
                  <a:gd name="T55" fmla="*/ 289 h 301"/>
                  <a:gd name="T56" fmla="*/ 322 w 492"/>
                  <a:gd name="T57" fmla="*/ 301 h 301"/>
                  <a:gd name="T58" fmla="*/ 171 w 492"/>
                  <a:gd name="T59" fmla="*/ 301 h 301"/>
                  <a:gd name="T60" fmla="*/ 171 w 492"/>
                  <a:gd name="T61" fmla="*/ 289 h 301"/>
                  <a:gd name="T62" fmla="*/ 190 w 492"/>
                  <a:gd name="T63" fmla="*/ 283 h 301"/>
                  <a:gd name="T64" fmla="*/ 200 w 492"/>
                  <a:gd name="T65" fmla="*/ 270 h 301"/>
                  <a:gd name="T66" fmla="*/ 202 w 492"/>
                  <a:gd name="T67" fmla="*/ 237 h 301"/>
                  <a:gd name="T68" fmla="*/ 202 w 492"/>
                  <a:gd name="T69" fmla="*/ 112 h 301"/>
                  <a:gd name="T70" fmla="*/ 199 w 492"/>
                  <a:gd name="T71" fmla="*/ 62 h 301"/>
                  <a:gd name="T72" fmla="*/ 188 w 492"/>
                  <a:gd name="T73" fmla="*/ 46 h 301"/>
                  <a:gd name="T74" fmla="*/ 173 w 492"/>
                  <a:gd name="T75" fmla="*/ 41 h 301"/>
                  <a:gd name="T76" fmla="*/ 150 w 492"/>
                  <a:gd name="T77" fmla="*/ 47 h 301"/>
                  <a:gd name="T78" fmla="*/ 119 w 492"/>
                  <a:gd name="T79" fmla="*/ 80 h 301"/>
                  <a:gd name="T80" fmla="*/ 119 w 492"/>
                  <a:gd name="T81" fmla="*/ 237 h 301"/>
                  <a:gd name="T82" fmla="*/ 125 w 492"/>
                  <a:gd name="T83" fmla="*/ 278 h 301"/>
                  <a:gd name="T84" fmla="*/ 150 w 492"/>
                  <a:gd name="T85" fmla="*/ 289 h 301"/>
                  <a:gd name="T86" fmla="*/ 150 w 492"/>
                  <a:gd name="T87" fmla="*/ 301 h 301"/>
                  <a:gd name="T88" fmla="*/ 0 w 492"/>
                  <a:gd name="T89" fmla="*/ 301 h 301"/>
                  <a:gd name="T90" fmla="*/ 0 w 492"/>
                  <a:gd name="T91" fmla="*/ 289 h 301"/>
                  <a:gd name="T92" fmla="*/ 26 w 492"/>
                  <a:gd name="T93" fmla="*/ 278 h 301"/>
                  <a:gd name="T94" fmla="*/ 31 w 492"/>
                  <a:gd name="T95" fmla="*/ 237 h 301"/>
                  <a:gd name="T96" fmla="*/ 31 w 492"/>
                  <a:gd name="T97" fmla="*/ 72 h 301"/>
                  <a:gd name="T98" fmla="*/ 25 w 492"/>
                  <a:gd name="T99" fmla="*/ 31 h 301"/>
                  <a:gd name="T100" fmla="*/ 0 w 492"/>
                  <a:gd name="T101" fmla="*/ 20 h 301"/>
                  <a:gd name="T102" fmla="*/ 0 w 492"/>
                  <a:gd name="T103" fmla="*/ 9 h 301"/>
                  <a:gd name="T104" fmla="*/ 119 w 492"/>
                  <a:gd name="T10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2" h="301">
                    <a:moveTo>
                      <a:pt x="119" y="9"/>
                    </a:moveTo>
                    <a:cubicBezTo>
                      <a:pt x="119" y="47"/>
                      <a:pt x="119" y="47"/>
                      <a:pt x="119" y="47"/>
                    </a:cubicBezTo>
                    <a:cubicBezTo>
                      <a:pt x="135" y="30"/>
                      <a:pt x="150" y="18"/>
                      <a:pt x="163" y="11"/>
                    </a:cubicBezTo>
                    <a:cubicBezTo>
                      <a:pt x="177" y="4"/>
                      <a:pt x="192" y="0"/>
                      <a:pt x="208" y="0"/>
                    </a:cubicBezTo>
                    <a:cubicBezTo>
                      <a:pt x="227" y="0"/>
                      <a:pt x="242" y="5"/>
                      <a:pt x="255" y="13"/>
                    </a:cubicBezTo>
                    <a:cubicBezTo>
                      <a:pt x="268" y="22"/>
                      <a:pt x="278" y="35"/>
                      <a:pt x="284" y="53"/>
                    </a:cubicBezTo>
                    <a:cubicBezTo>
                      <a:pt x="301" y="34"/>
                      <a:pt x="317" y="21"/>
                      <a:pt x="332" y="13"/>
                    </a:cubicBezTo>
                    <a:cubicBezTo>
                      <a:pt x="348" y="4"/>
                      <a:pt x="364" y="0"/>
                      <a:pt x="380" y="0"/>
                    </a:cubicBezTo>
                    <a:cubicBezTo>
                      <a:pt x="400" y="0"/>
                      <a:pt x="417" y="5"/>
                      <a:pt x="428" y="14"/>
                    </a:cubicBezTo>
                    <a:cubicBezTo>
                      <a:pt x="440" y="23"/>
                      <a:pt x="449" y="35"/>
                      <a:pt x="453" y="49"/>
                    </a:cubicBezTo>
                    <a:cubicBezTo>
                      <a:pt x="458" y="64"/>
                      <a:pt x="460" y="86"/>
                      <a:pt x="461" y="117"/>
                    </a:cubicBezTo>
                    <a:cubicBezTo>
                      <a:pt x="461" y="237"/>
                      <a:pt x="461" y="237"/>
                      <a:pt x="461" y="237"/>
                    </a:cubicBezTo>
                    <a:cubicBezTo>
                      <a:pt x="461" y="259"/>
                      <a:pt x="462" y="273"/>
                      <a:pt x="466" y="279"/>
                    </a:cubicBezTo>
                    <a:cubicBezTo>
                      <a:pt x="471" y="284"/>
                      <a:pt x="479" y="288"/>
                      <a:pt x="492" y="289"/>
                    </a:cubicBezTo>
                    <a:cubicBezTo>
                      <a:pt x="492" y="301"/>
                      <a:pt x="492" y="301"/>
                      <a:pt x="492" y="301"/>
                    </a:cubicBezTo>
                    <a:cubicBezTo>
                      <a:pt x="341" y="301"/>
                      <a:pt x="341" y="301"/>
                      <a:pt x="341" y="301"/>
                    </a:cubicBezTo>
                    <a:cubicBezTo>
                      <a:pt x="341" y="289"/>
                      <a:pt x="341" y="289"/>
                      <a:pt x="341" y="289"/>
                    </a:cubicBezTo>
                    <a:cubicBezTo>
                      <a:pt x="353" y="288"/>
                      <a:pt x="362" y="284"/>
                      <a:pt x="367" y="276"/>
                    </a:cubicBezTo>
                    <a:cubicBezTo>
                      <a:pt x="371" y="270"/>
                      <a:pt x="373" y="257"/>
                      <a:pt x="373" y="237"/>
                    </a:cubicBezTo>
                    <a:cubicBezTo>
                      <a:pt x="373" y="112"/>
                      <a:pt x="373" y="112"/>
                      <a:pt x="373" y="112"/>
                    </a:cubicBezTo>
                    <a:cubicBezTo>
                      <a:pt x="373" y="86"/>
                      <a:pt x="372" y="69"/>
                      <a:pt x="370" y="62"/>
                    </a:cubicBezTo>
                    <a:cubicBezTo>
                      <a:pt x="368" y="55"/>
                      <a:pt x="365" y="50"/>
                      <a:pt x="360" y="46"/>
                    </a:cubicBezTo>
                    <a:cubicBezTo>
                      <a:pt x="356" y="43"/>
                      <a:pt x="350" y="41"/>
                      <a:pt x="344" y="41"/>
                    </a:cubicBezTo>
                    <a:cubicBezTo>
                      <a:pt x="335" y="41"/>
                      <a:pt x="326" y="44"/>
                      <a:pt x="317" y="51"/>
                    </a:cubicBezTo>
                    <a:cubicBezTo>
                      <a:pt x="308" y="57"/>
                      <a:pt x="299" y="67"/>
                      <a:pt x="289" y="80"/>
                    </a:cubicBezTo>
                    <a:cubicBezTo>
                      <a:pt x="289" y="237"/>
                      <a:pt x="289" y="237"/>
                      <a:pt x="289" y="237"/>
                    </a:cubicBezTo>
                    <a:cubicBezTo>
                      <a:pt x="289" y="258"/>
                      <a:pt x="291" y="271"/>
                      <a:pt x="295" y="277"/>
                    </a:cubicBezTo>
                    <a:cubicBezTo>
                      <a:pt x="300" y="284"/>
                      <a:pt x="309" y="289"/>
                      <a:pt x="322" y="289"/>
                    </a:cubicBezTo>
                    <a:cubicBezTo>
                      <a:pt x="322" y="301"/>
                      <a:pt x="322" y="301"/>
                      <a:pt x="322" y="301"/>
                    </a:cubicBezTo>
                    <a:cubicBezTo>
                      <a:pt x="171" y="301"/>
                      <a:pt x="171" y="301"/>
                      <a:pt x="171" y="301"/>
                    </a:cubicBezTo>
                    <a:cubicBezTo>
                      <a:pt x="171" y="289"/>
                      <a:pt x="171" y="289"/>
                      <a:pt x="171" y="289"/>
                    </a:cubicBezTo>
                    <a:cubicBezTo>
                      <a:pt x="179" y="289"/>
                      <a:pt x="186" y="287"/>
                      <a:pt x="190" y="283"/>
                    </a:cubicBezTo>
                    <a:cubicBezTo>
                      <a:pt x="195" y="280"/>
                      <a:pt x="198" y="275"/>
                      <a:pt x="200" y="270"/>
                    </a:cubicBezTo>
                    <a:cubicBezTo>
                      <a:pt x="201" y="265"/>
                      <a:pt x="202" y="254"/>
                      <a:pt x="202" y="237"/>
                    </a:cubicBezTo>
                    <a:cubicBezTo>
                      <a:pt x="202" y="112"/>
                      <a:pt x="202" y="112"/>
                      <a:pt x="202" y="112"/>
                    </a:cubicBezTo>
                    <a:cubicBezTo>
                      <a:pt x="202" y="85"/>
                      <a:pt x="201" y="69"/>
                      <a:pt x="199" y="62"/>
                    </a:cubicBezTo>
                    <a:cubicBezTo>
                      <a:pt x="197" y="55"/>
                      <a:pt x="193" y="50"/>
                      <a:pt x="188" y="46"/>
                    </a:cubicBezTo>
                    <a:cubicBezTo>
                      <a:pt x="184" y="43"/>
                      <a:pt x="178" y="41"/>
                      <a:pt x="173" y="41"/>
                    </a:cubicBezTo>
                    <a:cubicBezTo>
                      <a:pt x="164" y="41"/>
                      <a:pt x="157" y="43"/>
                      <a:pt x="150" y="47"/>
                    </a:cubicBezTo>
                    <a:cubicBezTo>
                      <a:pt x="140" y="54"/>
                      <a:pt x="130" y="65"/>
                      <a:pt x="119" y="80"/>
                    </a:cubicBezTo>
                    <a:cubicBezTo>
                      <a:pt x="119" y="237"/>
                      <a:pt x="119" y="237"/>
                      <a:pt x="119" y="237"/>
                    </a:cubicBezTo>
                    <a:cubicBezTo>
                      <a:pt x="119" y="258"/>
                      <a:pt x="121" y="271"/>
                      <a:pt x="125" y="278"/>
                    </a:cubicBezTo>
                    <a:cubicBezTo>
                      <a:pt x="129" y="284"/>
                      <a:pt x="137" y="288"/>
                      <a:pt x="150" y="289"/>
                    </a:cubicBezTo>
                    <a:cubicBezTo>
                      <a:pt x="150" y="301"/>
                      <a:pt x="150" y="301"/>
                      <a:pt x="150" y="301"/>
                    </a:cubicBezTo>
                    <a:cubicBezTo>
                      <a:pt x="0" y="301"/>
                      <a:pt x="0" y="301"/>
                      <a:pt x="0" y="301"/>
                    </a:cubicBezTo>
                    <a:cubicBezTo>
                      <a:pt x="0" y="289"/>
                      <a:pt x="0" y="289"/>
                      <a:pt x="0" y="289"/>
                    </a:cubicBezTo>
                    <a:cubicBezTo>
                      <a:pt x="12" y="288"/>
                      <a:pt x="21" y="284"/>
                      <a:pt x="26" y="278"/>
                    </a:cubicBezTo>
                    <a:cubicBezTo>
                      <a:pt x="30"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7" name="Freeform 58"/>
              <p:cNvSpPr>
                <a:spLocks noEditPoints="1"/>
              </p:cNvSpPr>
              <p:nvPr userDrawn="1"/>
            </p:nvSpPr>
            <p:spPr bwMode="auto">
              <a:xfrm>
                <a:off x="8176" y="3192"/>
                <a:ext cx="576" cy="731"/>
              </a:xfrm>
              <a:custGeom>
                <a:avLst/>
                <a:gdLst>
                  <a:gd name="T0" fmla="*/ 244 w 244"/>
                  <a:gd name="T1" fmla="*/ 144 h 309"/>
                  <a:gd name="T2" fmla="*/ 84 w 244"/>
                  <a:gd name="T3" fmla="*/ 144 h 309"/>
                  <a:gd name="T4" fmla="*/ 114 w 244"/>
                  <a:gd name="T5" fmla="*/ 236 h 309"/>
                  <a:gd name="T6" fmla="*/ 166 w 244"/>
                  <a:gd name="T7" fmla="*/ 262 h 309"/>
                  <a:gd name="T8" fmla="*/ 200 w 244"/>
                  <a:gd name="T9" fmla="*/ 252 h 309"/>
                  <a:gd name="T10" fmla="*/ 233 w 244"/>
                  <a:gd name="T11" fmla="*/ 214 h 309"/>
                  <a:gd name="T12" fmla="*/ 244 w 244"/>
                  <a:gd name="T13" fmla="*/ 221 h 309"/>
                  <a:gd name="T14" fmla="*/ 191 w 244"/>
                  <a:gd name="T15" fmla="*/ 289 h 309"/>
                  <a:gd name="T16" fmla="*/ 125 w 244"/>
                  <a:gd name="T17" fmla="*/ 309 h 309"/>
                  <a:gd name="T18" fmla="*/ 26 w 244"/>
                  <a:gd name="T19" fmla="*/ 259 h 309"/>
                  <a:gd name="T20" fmla="*/ 0 w 244"/>
                  <a:gd name="T21" fmla="*/ 160 h 309"/>
                  <a:gd name="T22" fmla="*/ 39 w 244"/>
                  <a:gd name="T23" fmla="*/ 44 h 309"/>
                  <a:gd name="T24" fmla="*/ 132 w 244"/>
                  <a:gd name="T25" fmla="*/ 0 h 309"/>
                  <a:gd name="T26" fmla="*/ 208 w 244"/>
                  <a:gd name="T27" fmla="*/ 37 h 309"/>
                  <a:gd name="T28" fmla="*/ 244 w 244"/>
                  <a:gd name="T29" fmla="*/ 144 h 309"/>
                  <a:gd name="T30" fmla="*/ 167 w 244"/>
                  <a:gd name="T31" fmla="*/ 123 h 309"/>
                  <a:gd name="T32" fmla="*/ 161 w 244"/>
                  <a:gd name="T33" fmla="*/ 54 h 309"/>
                  <a:gd name="T34" fmla="*/ 144 w 244"/>
                  <a:gd name="T35" fmla="*/ 26 h 309"/>
                  <a:gd name="T36" fmla="*/ 127 w 244"/>
                  <a:gd name="T37" fmla="*/ 20 h 309"/>
                  <a:gd name="T38" fmla="*/ 100 w 244"/>
                  <a:gd name="T39" fmla="*/ 36 h 309"/>
                  <a:gd name="T40" fmla="*/ 82 w 244"/>
                  <a:gd name="T41" fmla="*/ 112 h 309"/>
                  <a:gd name="T42" fmla="*/ 82 w 244"/>
                  <a:gd name="T43" fmla="*/ 123 h 309"/>
                  <a:gd name="T44" fmla="*/ 167 w 244"/>
                  <a:gd name="T45" fmla="*/ 12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4" h="309">
                    <a:moveTo>
                      <a:pt x="244" y="144"/>
                    </a:moveTo>
                    <a:cubicBezTo>
                      <a:pt x="84" y="144"/>
                      <a:pt x="84" y="144"/>
                      <a:pt x="84" y="144"/>
                    </a:cubicBezTo>
                    <a:cubicBezTo>
                      <a:pt x="85" y="183"/>
                      <a:pt x="96" y="214"/>
                      <a:pt x="114" y="236"/>
                    </a:cubicBezTo>
                    <a:cubicBezTo>
                      <a:pt x="129" y="253"/>
                      <a:pt x="146" y="262"/>
                      <a:pt x="166" y="262"/>
                    </a:cubicBezTo>
                    <a:cubicBezTo>
                      <a:pt x="179" y="262"/>
                      <a:pt x="190" y="259"/>
                      <a:pt x="200" y="252"/>
                    </a:cubicBezTo>
                    <a:cubicBezTo>
                      <a:pt x="210" y="245"/>
                      <a:pt x="221" y="232"/>
                      <a:pt x="233" y="214"/>
                    </a:cubicBezTo>
                    <a:cubicBezTo>
                      <a:pt x="244" y="221"/>
                      <a:pt x="244" y="221"/>
                      <a:pt x="244" y="221"/>
                    </a:cubicBezTo>
                    <a:cubicBezTo>
                      <a:pt x="228" y="253"/>
                      <a:pt x="210" y="276"/>
                      <a:pt x="191" y="289"/>
                    </a:cubicBezTo>
                    <a:cubicBezTo>
                      <a:pt x="172" y="303"/>
                      <a:pt x="150" y="309"/>
                      <a:pt x="125" y="309"/>
                    </a:cubicBezTo>
                    <a:cubicBezTo>
                      <a:pt x="81" y="309"/>
                      <a:pt x="49" y="293"/>
                      <a:pt x="26" y="259"/>
                    </a:cubicBezTo>
                    <a:cubicBezTo>
                      <a:pt x="9" y="233"/>
                      <a:pt x="0" y="199"/>
                      <a:pt x="0" y="160"/>
                    </a:cubicBezTo>
                    <a:cubicBezTo>
                      <a:pt x="0" y="111"/>
                      <a:pt x="13" y="72"/>
                      <a:pt x="39" y="44"/>
                    </a:cubicBezTo>
                    <a:cubicBezTo>
                      <a:pt x="65" y="15"/>
                      <a:pt x="96" y="0"/>
                      <a:pt x="132" y="0"/>
                    </a:cubicBezTo>
                    <a:cubicBezTo>
                      <a:pt x="161" y="0"/>
                      <a:pt x="187" y="12"/>
                      <a:pt x="208" y="37"/>
                    </a:cubicBezTo>
                    <a:cubicBezTo>
                      <a:pt x="230" y="61"/>
                      <a:pt x="242" y="97"/>
                      <a:pt x="244" y="144"/>
                    </a:cubicBezTo>
                    <a:close/>
                    <a:moveTo>
                      <a:pt x="167" y="123"/>
                    </a:moveTo>
                    <a:cubicBezTo>
                      <a:pt x="167" y="90"/>
                      <a:pt x="165" y="67"/>
                      <a:pt x="161" y="54"/>
                    </a:cubicBezTo>
                    <a:cubicBezTo>
                      <a:pt x="158" y="42"/>
                      <a:pt x="152" y="33"/>
                      <a:pt x="144" y="26"/>
                    </a:cubicBezTo>
                    <a:cubicBezTo>
                      <a:pt x="140" y="22"/>
                      <a:pt x="134" y="20"/>
                      <a:pt x="127" y="20"/>
                    </a:cubicBezTo>
                    <a:cubicBezTo>
                      <a:pt x="116" y="20"/>
                      <a:pt x="107" y="26"/>
                      <a:pt x="100" y="36"/>
                    </a:cubicBezTo>
                    <a:cubicBezTo>
                      <a:pt x="88" y="55"/>
                      <a:pt x="82" y="80"/>
                      <a:pt x="82" y="112"/>
                    </a:cubicBezTo>
                    <a:cubicBezTo>
                      <a:pt x="82" y="123"/>
                      <a:pt x="82" y="123"/>
                      <a:pt x="82" y="123"/>
                    </a:cubicBezTo>
                    <a:cubicBezTo>
                      <a:pt x="167" y="123"/>
                      <a:pt x="167" y="123"/>
                      <a:pt x="167"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8" name="Freeform 59"/>
              <p:cNvSpPr>
                <a:spLocks/>
              </p:cNvSpPr>
              <p:nvPr userDrawn="1"/>
            </p:nvSpPr>
            <p:spPr bwMode="auto">
              <a:xfrm>
                <a:off x="8778" y="3192"/>
                <a:ext cx="744" cy="712"/>
              </a:xfrm>
              <a:custGeom>
                <a:avLst/>
                <a:gdLst>
                  <a:gd name="T0" fmla="*/ 119 w 315"/>
                  <a:gd name="T1" fmla="*/ 9 h 301"/>
                  <a:gd name="T2" fmla="*/ 119 w 315"/>
                  <a:gd name="T3" fmla="*/ 47 h 301"/>
                  <a:gd name="T4" fmla="*/ 162 w 315"/>
                  <a:gd name="T5" fmla="*/ 11 h 301"/>
                  <a:gd name="T6" fmla="*/ 206 w 315"/>
                  <a:gd name="T7" fmla="*/ 0 h 301"/>
                  <a:gd name="T8" fmla="*/ 253 w 315"/>
                  <a:gd name="T9" fmla="*/ 16 h 301"/>
                  <a:gd name="T10" fmla="*/ 278 w 315"/>
                  <a:gd name="T11" fmla="*/ 55 h 301"/>
                  <a:gd name="T12" fmla="*/ 283 w 315"/>
                  <a:gd name="T13" fmla="*/ 123 h 301"/>
                  <a:gd name="T14" fmla="*/ 283 w 315"/>
                  <a:gd name="T15" fmla="*/ 237 h 301"/>
                  <a:gd name="T16" fmla="*/ 289 w 315"/>
                  <a:gd name="T17" fmla="*/ 279 h 301"/>
                  <a:gd name="T18" fmla="*/ 315 w 315"/>
                  <a:gd name="T19" fmla="*/ 289 h 301"/>
                  <a:gd name="T20" fmla="*/ 315 w 315"/>
                  <a:gd name="T21" fmla="*/ 301 h 301"/>
                  <a:gd name="T22" fmla="*/ 167 w 315"/>
                  <a:gd name="T23" fmla="*/ 301 h 301"/>
                  <a:gd name="T24" fmla="*/ 167 w 315"/>
                  <a:gd name="T25" fmla="*/ 289 h 301"/>
                  <a:gd name="T26" fmla="*/ 191 w 315"/>
                  <a:gd name="T27" fmla="*/ 276 h 301"/>
                  <a:gd name="T28" fmla="*/ 196 w 315"/>
                  <a:gd name="T29" fmla="*/ 237 h 301"/>
                  <a:gd name="T30" fmla="*/ 196 w 315"/>
                  <a:gd name="T31" fmla="*/ 107 h 301"/>
                  <a:gd name="T32" fmla="*/ 193 w 315"/>
                  <a:gd name="T33" fmla="*/ 62 h 301"/>
                  <a:gd name="T34" fmla="*/ 183 w 315"/>
                  <a:gd name="T35" fmla="*/ 48 h 301"/>
                  <a:gd name="T36" fmla="*/ 169 w 315"/>
                  <a:gd name="T37" fmla="*/ 42 h 301"/>
                  <a:gd name="T38" fmla="*/ 119 w 315"/>
                  <a:gd name="T39" fmla="*/ 81 h 301"/>
                  <a:gd name="T40" fmla="*/ 119 w 315"/>
                  <a:gd name="T41" fmla="*/ 237 h 301"/>
                  <a:gd name="T42" fmla="*/ 125 w 315"/>
                  <a:gd name="T43" fmla="*/ 278 h 301"/>
                  <a:gd name="T44" fmla="*/ 148 w 315"/>
                  <a:gd name="T45" fmla="*/ 289 h 301"/>
                  <a:gd name="T46" fmla="*/ 148 w 315"/>
                  <a:gd name="T47" fmla="*/ 301 h 301"/>
                  <a:gd name="T48" fmla="*/ 0 w 315"/>
                  <a:gd name="T49" fmla="*/ 301 h 301"/>
                  <a:gd name="T50" fmla="*/ 0 w 315"/>
                  <a:gd name="T51" fmla="*/ 289 h 301"/>
                  <a:gd name="T52" fmla="*/ 26 w 315"/>
                  <a:gd name="T53" fmla="*/ 278 h 301"/>
                  <a:gd name="T54" fmla="*/ 31 w 315"/>
                  <a:gd name="T55" fmla="*/ 237 h 301"/>
                  <a:gd name="T56" fmla="*/ 31 w 315"/>
                  <a:gd name="T57" fmla="*/ 72 h 301"/>
                  <a:gd name="T58" fmla="*/ 25 w 315"/>
                  <a:gd name="T59" fmla="*/ 31 h 301"/>
                  <a:gd name="T60" fmla="*/ 0 w 315"/>
                  <a:gd name="T61" fmla="*/ 20 h 301"/>
                  <a:gd name="T62" fmla="*/ 0 w 315"/>
                  <a:gd name="T63" fmla="*/ 9 h 301"/>
                  <a:gd name="T64" fmla="*/ 119 w 315"/>
                  <a:gd name="T6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301">
                    <a:moveTo>
                      <a:pt x="119" y="9"/>
                    </a:moveTo>
                    <a:cubicBezTo>
                      <a:pt x="119" y="47"/>
                      <a:pt x="119" y="47"/>
                      <a:pt x="119" y="47"/>
                    </a:cubicBezTo>
                    <a:cubicBezTo>
                      <a:pt x="134" y="30"/>
                      <a:pt x="148" y="19"/>
                      <a:pt x="162" y="11"/>
                    </a:cubicBezTo>
                    <a:cubicBezTo>
                      <a:pt x="176" y="4"/>
                      <a:pt x="190" y="0"/>
                      <a:pt x="206" y="0"/>
                    </a:cubicBezTo>
                    <a:cubicBezTo>
                      <a:pt x="225" y="0"/>
                      <a:pt x="241" y="5"/>
                      <a:pt x="253" y="16"/>
                    </a:cubicBezTo>
                    <a:cubicBezTo>
                      <a:pt x="266" y="26"/>
                      <a:pt x="274" y="39"/>
                      <a:pt x="278" y="55"/>
                    </a:cubicBezTo>
                    <a:cubicBezTo>
                      <a:pt x="282" y="67"/>
                      <a:pt x="283" y="90"/>
                      <a:pt x="283" y="123"/>
                    </a:cubicBezTo>
                    <a:cubicBezTo>
                      <a:pt x="283" y="237"/>
                      <a:pt x="283" y="237"/>
                      <a:pt x="283" y="237"/>
                    </a:cubicBezTo>
                    <a:cubicBezTo>
                      <a:pt x="283" y="259"/>
                      <a:pt x="285" y="274"/>
                      <a:pt x="289" y="279"/>
                    </a:cubicBezTo>
                    <a:cubicBezTo>
                      <a:pt x="293" y="285"/>
                      <a:pt x="302" y="288"/>
                      <a:pt x="315" y="289"/>
                    </a:cubicBezTo>
                    <a:cubicBezTo>
                      <a:pt x="315" y="301"/>
                      <a:pt x="315" y="301"/>
                      <a:pt x="315" y="301"/>
                    </a:cubicBezTo>
                    <a:cubicBezTo>
                      <a:pt x="167" y="301"/>
                      <a:pt x="167" y="301"/>
                      <a:pt x="167" y="301"/>
                    </a:cubicBezTo>
                    <a:cubicBezTo>
                      <a:pt x="167" y="289"/>
                      <a:pt x="167" y="289"/>
                      <a:pt x="167" y="289"/>
                    </a:cubicBezTo>
                    <a:cubicBezTo>
                      <a:pt x="178" y="288"/>
                      <a:pt x="186" y="283"/>
                      <a:pt x="191" y="276"/>
                    </a:cubicBezTo>
                    <a:cubicBezTo>
                      <a:pt x="194" y="271"/>
                      <a:pt x="196" y="258"/>
                      <a:pt x="196" y="237"/>
                    </a:cubicBezTo>
                    <a:cubicBezTo>
                      <a:pt x="196" y="107"/>
                      <a:pt x="196" y="107"/>
                      <a:pt x="196" y="107"/>
                    </a:cubicBezTo>
                    <a:cubicBezTo>
                      <a:pt x="196" y="83"/>
                      <a:pt x="195" y="68"/>
                      <a:pt x="193" y="62"/>
                    </a:cubicBezTo>
                    <a:cubicBezTo>
                      <a:pt x="191" y="56"/>
                      <a:pt x="188" y="51"/>
                      <a:pt x="183" y="48"/>
                    </a:cubicBezTo>
                    <a:cubicBezTo>
                      <a:pt x="179" y="44"/>
                      <a:pt x="174" y="42"/>
                      <a:pt x="169" y="42"/>
                    </a:cubicBezTo>
                    <a:cubicBezTo>
                      <a:pt x="151" y="42"/>
                      <a:pt x="134" y="55"/>
                      <a:pt x="119" y="81"/>
                    </a:cubicBezTo>
                    <a:cubicBezTo>
                      <a:pt x="119" y="237"/>
                      <a:pt x="119" y="237"/>
                      <a:pt x="119" y="237"/>
                    </a:cubicBezTo>
                    <a:cubicBezTo>
                      <a:pt x="119" y="259"/>
                      <a:pt x="121" y="273"/>
                      <a:pt x="125" y="278"/>
                    </a:cubicBezTo>
                    <a:cubicBezTo>
                      <a:pt x="129" y="284"/>
                      <a:pt x="136" y="288"/>
                      <a:pt x="148" y="289"/>
                    </a:cubicBezTo>
                    <a:cubicBezTo>
                      <a:pt x="148" y="301"/>
                      <a:pt x="148" y="301"/>
                      <a:pt x="148" y="301"/>
                    </a:cubicBezTo>
                    <a:cubicBezTo>
                      <a:pt x="0" y="301"/>
                      <a:pt x="0" y="301"/>
                      <a:pt x="0" y="301"/>
                    </a:cubicBezTo>
                    <a:cubicBezTo>
                      <a:pt x="0" y="289"/>
                      <a:pt x="0" y="289"/>
                      <a:pt x="0" y="289"/>
                    </a:cubicBezTo>
                    <a:cubicBezTo>
                      <a:pt x="12" y="288"/>
                      <a:pt x="21" y="284"/>
                      <a:pt x="26" y="278"/>
                    </a:cubicBezTo>
                    <a:cubicBezTo>
                      <a:pt x="30"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9" name="Freeform 60"/>
              <p:cNvSpPr>
                <a:spLocks/>
              </p:cNvSpPr>
              <p:nvPr userDrawn="1"/>
            </p:nvSpPr>
            <p:spPr bwMode="auto">
              <a:xfrm>
                <a:off x="9518" y="2960"/>
                <a:ext cx="460" cy="953"/>
              </a:xfrm>
              <a:custGeom>
                <a:avLst/>
                <a:gdLst>
                  <a:gd name="T0" fmla="*/ 126 w 195"/>
                  <a:gd name="T1" fmla="*/ 0 h 403"/>
                  <a:gd name="T2" fmla="*/ 126 w 195"/>
                  <a:gd name="T3" fmla="*/ 107 h 403"/>
                  <a:gd name="T4" fmla="*/ 195 w 195"/>
                  <a:gd name="T5" fmla="*/ 107 h 403"/>
                  <a:gd name="T6" fmla="*/ 195 w 195"/>
                  <a:gd name="T7" fmla="*/ 138 h 403"/>
                  <a:gd name="T8" fmla="*/ 126 w 195"/>
                  <a:gd name="T9" fmla="*/ 138 h 403"/>
                  <a:gd name="T10" fmla="*/ 126 w 195"/>
                  <a:gd name="T11" fmla="*/ 318 h 403"/>
                  <a:gd name="T12" fmla="*/ 128 w 195"/>
                  <a:gd name="T13" fmla="*/ 351 h 403"/>
                  <a:gd name="T14" fmla="*/ 136 w 195"/>
                  <a:gd name="T15" fmla="*/ 362 h 403"/>
                  <a:gd name="T16" fmla="*/ 147 w 195"/>
                  <a:gd name="T17" fmla="*/ 367 h 403"/>
                  <a:gd name="T18" fmla="*/ 186 w 195"/>
                  <a:gd name="T19" fmla="*/ 336 h 403"/>
                  <a:gd name="T20" fmla="*/ 195 w 195"/>
                  <a:gd name="T21" fmla="*/ 343 h 403"/>
                  <a:gd name="T22" fmla="*/ 113 w 195"/>
                  <a:gd name="T23" fmla="*/ 403 h 403"/>
                  <a:gd name="T24" fmla="*/ 66 w 195"/>
                  <a:gd name="T25" fmla="*/ 387 h 403"/>
                  <a:gd name="T26" fmla="*/ 42 w 195"/>
                  <a:gd name="T27" fmla="*/ 353 h 403"/>
                  <a:gd name="T28" fmla="*/ 38 w 195"/>
                  <a:gd name="T29" fmla="*/ 295 h 403"/>
                  <a:gd name="T30" fmla="*/ 38 w 195"/>
                  <a:gd name="T31" fmla="*/ 138 h 403"/>
                  <a:gd name="T32" fmla="*/ 0 w 195"/>
                  <a:gd name="T33" fmla="*/ 138 h 403"/>
                  <a:gd name="T34" fmla="*/ 0 w 195"/>
                  <a:gd name="T35" fmla="*/ 127 h 403"/>
                  <a:gd name="T36" fmla="*/ 67 w 195"/>
                  <a:gd name="T37" fmla="*/ 69 h 403"/>
                  <a:gd name="T38" fmla="*/ 116 w 195"/>
                  <a:gd name="T39" fmla="*/ 0 h 403"/>
                  <a:gd name="T40" fmla="*/ 126 w 195"/>
                  <a:gd name="T4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5" h="403">
                    <a:moveTo>
                      <a:pt x="126" y="0"/>
                    </a:moveTo>
                    <a:cubicBezTo>
                      <a:pt x="126" y="107"/>
                      <a:pt x="126" y="107"/>
                      <a:pt x="126" y="107"/>
                    </a:cubicBezTo>
                    <a:cubicBezTo>
                      <a:pt x="195" y="107"/>
                      <a:pt x="195" y="107"/>
                      <a:pt x="195" y="107"/>
                    </a:cubicBezTo>
                    <a:cubicBezTo>
                      <a:pt x="195" y="138"/>
                      <a:pt x="195" y="138"/>
                      <a:pt x="195" y="138"/>
                    </a:cubicBezTo>
                    <a:cubicBezTo>
                      <a:pt x="126" y="138"/>
                      <a:pt x="126" y="138"/>
                      <a:pt x="126" y="138"/>
                    </a:cubicBezTo>
                    <a:cubicBezTo>
                      <a:pt x="126" y="318"/>
                      <a:pt x="126" y="318"/>
                      <a:pt x="126" y="318"/>
                    </a:cubicBezTo>
                    <a:cubicBezTo>
                      <a:pt x="126" y="335"/>
                      <a:pt x="127" y="346"/>
                      <a:pt x="128" y="351"/>
                    </a:cubicBezTo>
                    <a:cubicBezTo>
                      <a:pt x="130" y="355"/>
                      <a:pt x="132" y="359"/>
                      <a:pt x="136" y="362"/>
                    </a:cubicBezTo>
                    <a:cubicBezTo>
                      <a:pt x="140" y="365"/>
                      <a:pt x="144" y="367"/>
                      <a:pt x="147" y="367"/>
                    </a:cubicBezTo>
                    <a:cubicBezTo>
                      <a:pt x="161" y="367"/>
                      <a:pt x="174" y="357"/>
                      <a:pt x="186" y="336"/>
                    </a:cubicBezTo>
                    <a:cubicBezTo>
                      <a:pt x="195" y="343"/>
                      <a:pt x="195" y="343"/>
                      <a:pt x="195" y="343"/>
                    </a:cubicBezTo>
                    <a:cubicBezTo>
                      <a:pt x="178" y="383"/>
                      <a:pt x="151" y="403"/>
                      <a:pt x="113" y="403"/>
                    </a:cubicBezTo>
                    <a:cubicBezTo>
                      <a:pt x="95" y="403"/>
                      <a:pt x="79" y="398"/>
                      <a:pt x="66" y="387"/>
                    </a:cubicBezTo>
                    <a:cubicBezTo>
                      <a:pt x="53" y="377"/>
                      <a:pt x="45" y="365"/>
                      <a:pt x="42" y="353"/>
                    </a:cubicBezTo>
                    <a:cubicBezTo>
                      <a:pt x="40" y="346"/>
                      <a:pt x="38" y="327"/>
                      <a:pt x="38" y="295"/>
                    </a:cubicBezTo>
                    <a:cubicBezTo>
                      <a:pt x="38" y="138"/>
                      <a:pt x="38" y="138"/>
                      <a:pt x="38" y="138"/>
                    </a:cubicBezTo>
                    <a:cubicBezTo>
                      <a:pt x="0" y="138"/>
                      <a:pt x="0" y="138"/>
                      <a:pt x="0" y="138"/>
                    </a:cubicBezTo>
                    <a:cubicBezTo>
                      <a:pt x="0" y="127"/>
                      <a:pt x="0" y="127"/>
                      <a:pt x="0" y="127"/>
                    </a:cubicBezTo>
                    <a:cubicBezTo>
                      <a:pt x="27" y="108"/>
                      <a:pt x="49" y="89"/>
                      <a:pt x="67" y="69"/>
                    </a:cubicBezTo>
                    <a:cubicBezTo>
                      <a:pt x="86" y="48"/>
                      <a:pt x="102" y="25"/>
                      <a:pt x="116" y="0"/>
                    </a:cubicBezTo>
                    <a:cubicBezTo>
                      <a:pt x="126" y="0"/>
                      <a:pt x="126" y="0"/>
                      <a:pt x="1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0" name="Freeform 61"/>
              <p:cNvSpPr>
                <a:spLocks/>
              </p:cNvSpPr>
              <p:nvPr userDrawn="1"/>
            </p:nvSpPr>
            <p:spPr bwMode="auto">
              <a:xfrm>
                <a:off x="1644" y="1119"/>
                <a:ext cx="22" cy="19"/>
              </a:xfrm>
              <a:custGeom>
                <a:avLst/>
                <a:gdLst>
                  <a:gd name="T0" fmla="*/ 9 w 9"/>
                  <a:gd name="T1" fmla="*/ 0 h 8"/>
                  <a:gd name="T2" fmla="*/ 0 w 9"/>
                  <a:gd name="T3" fmla="*/ 8 h 8"/>
                </a:gdLst>
                <a:ahLst/>
                <a:cxnLst>
                  <a:cxn ang="0">
                    <a:pos x="T0" y="T1"/>
                  </a:cxn>
                  <a:cxn ang="0">
                    <a:pos x="T2" y="T3"/>
                  </a:cxn>
                </a:cxnLst>
                <a:rect l="0" t="0" r="r" b="b"/>
                <a:pathLst>
                  <a:path w="9" h="8">
                    <a:moveTo>
                      <a:pt x="9" y="0"/>
                    </a:moveTo>
                    <a:cubicBezTo>
                      <a:pt x="7" y="3"/>
                      <a:pt x="4" y="6"/>
                      <a:pt x="0"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1" name="Oval 62"/>
              <p:cNvSpPr>
                <a:spLocks noChangeArrowheads="1"/>
              </p:cNvSpPr>
              <p:nvPr userDrawn="1"/>
            </p:nvSpPr>
            <p:spPr bwMode="auto">
              <a:xfrm>
                <a:off x="1800" y="-304"/>
                <a:ext cx="73" cy="7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2" name="Freeform 63"/>
              <p:cNvSpPr>
                <a:spLocks noEditPoints="1"/>
              </p:cNvSpPr>
              <p:nvPr userDrawn="1"/>
            </p:nvSpPr>
            <p:spPr bwMode="auto">
              <a:xfrm>
                <a:off x="2209" y="-1758"/>
                <a:ext cx="1302" cy="1588"/>
              </a:xfrm>
              <a:custGeom>
                <a:avLst/>
                <a:gdLst>
                  <a:gd name="T0" fmla="*/ 0 w 551"/>
                  <a:gd name="T1" fmla="*/ 0 h 672"/>
                  <a:gd name="T2" fmla="*/ 0 w 551"/>
                  <a:gd name="T3" fmla="*/ 445 h 672"/>
                  <a:gd name="T4" fmla="*/ 275 w 551"/>
                  <a:gd name="T5" fmla="*/ 672 h 672"/>
                  <a:gd name="T6" fmla="*/ 550 w 551"/>
                  <a:gd name="T7" fmla="*/ 445 h 672"/>
                  <a:gd name="T8" fmla="*/ 183 w 551"/>
                  <a:gd name="T9" fmla="*/ 129 h 672"/>
                  <a:gd name="T10" fmla="*/ 183 w 551"/>
                  <a:gd name="T11" fmla="*/ 15 h 672"/>
                  <a:gd name="T12" fmla="*/ 155 w 551"/>
                  <a:gd name="T13" fmla="*/ 161 h 672"/>
                  <a:gd name="T14" fmla="*/ 165 w 551"/>
                  <a:gd name="T15" fmla="*/ 145 h 672"/>
                  <a:gd name="T16" fmla="*/ 175 w 551"/>
                  <a:gd name="T17" fmla="*/ 161 h 672"/>
                  <a:gd name="T18" fmla="*/ 173 w 551"/>
                  <a:gd name="T19" fmla="*/ 180 h 672"/>
                  <a:gd name="T20" fmla="*/ 157 w 551"/>
                  <a:gd name="T21" fmla="*/ 170 h 672"/>
                  <a:gd name="T22" fmla="*/ 16 w 551"/>
                  <a:gd name="T23" fmla="*/ 202 h 672"/>
                  <a:gd name="T24" fmla="*/ 16 w 551"/>
                  <a:gd name="T25" fmla="*/ 310 h 672"/>
                  <a:gd name="T26" fmla="*/ 39 w 551"/>
                  <a:gd name="T27" fmla="*/ 145 h 672"/>
                  <a:gd name="T28" fmla="*/ 49 w 551"/>
                  <a:gd name="T29" fmla="*/ 161 h 672"/>
                  <a:gd name="T30" fmla="*/ 48 w 551"/>
                  <a:gd name="T31" fmla="*/ 180 h 672"/>
                  <a:gd name="T32" fmla="*/ 31 w 551"/>
                  <a:gd name="T33" fmla="*/ 170 h 672"/>
                  <a:gd name="T34" fmla="*/ 25 w 551"/>
                  <a:gd name="T35" fmla="*/ 153 h 672"/>
                  <a:gd name="T36" fmla="*/ 105 w 551"/>
                  <a:gd name="T37" fmla="*/ 255 h 672"/>
                  <a:gd name="T38" fmla="*/ 115 w 551"/>
                  <a:gd name="T39" fmla="*/ 271 h 672"/>
                  <a:gd name="T40" fmla="*/ 113 w 551"/>
                  <a:gd name="T41" fmla="*/ 289 h 672"/>
                  <a:gd name="T42" fmla="*/ 96 w 551"/>
                  <a:gd name="T43" fmla="*/ 280 h 672"/>
                  <a:gd name="T44" fmla="*/ 90 w 551"/>
                  <a:gd name="T45" fmla="*/ 263 h 672"/>
                  <a:gd name="T46" fmla="*/ 111 w 551"/>
                  <a:gd name="T47" fmla="*/ 182 h 672"/>
                  <a:gd name="T48" fmla="*/ 73 w 551"/>
                  <a:gd name="T49" fmla="*/ 187 h 672"/>
                  <a:gd name="T50" fmla="*/ 77 w 551"/>
                  <a:gd name="T51" fmla="*/ 151 h 672"/>
                  <a:gd name="T52" fmla="*/ 113 w 551"/>
                  <a:gd name="T53" fmla="*/ 143 h 672"/>
                  <a:gd name="T54" fmla="*/ 88 w 551"/>
                  <a:gd name="T55" fmla="*/ 58 h 672"/>
                  <a:gd name="T56" fmla="*/ 99 w 551"/>
                  <a:gd name="T57" fmla="*/ 44 h 672"/>
                  <a:gd name="T58" fmla="*/ 119 w 551"/>
                  <a:gd name="T59" fmla="*/ 43 h 672"/>
                  <a:gd name="T60" fmla="*/ 113 w 551"/>
                  <a:gd name="T61" fmla="*/ 59 h 672"/>
                  <a:gd name="T62" fmla="*/ 96 w 551"/>
                  <a:gd name="T63" fmla="*/ 69 h 672"/>
                  <a:gd name="T64" fmla="*/ 73 w 551"/>
                  <a:gd name="T65" fmla="*/ 15 h 672"/>
                  <a:gd name="T66" fmla="*/ 16 w 551"/>
                  <a:gd name="T67" fmla="*/ 15 h 672"/>
                  <a:gd name="T68" fmla="*/ 51 w 551"/>
                  <a:gd name="T69" fmla="*/ 523 h 672"/>
                  <a:gd name="T70" fmla="*/ 183 w 551"/>
                  <a:gd name="T71" fmla="*/ 325 h 672"/>
                  <a:gd name="T72" fmla="*/ 135 w 551"/>
                  <a:gd name="T73" fmla="*/ 202 h 672"/>
                  <a:gd name="T74" fmla="*/ 135 w 551"/>
                  <a:gd name="T75" fmla="*/ 310 h 672"/>
                  <a:gd name="T76" fmla="*/ 291 w 551"/>
                  <a:gd name="T77" fmla="*/ 648 h 672"/>
                  <a:gd name="T78" fmla="*/ 198 w 551"/>
                  <a:gd name="T79" fmla="*/ 611 h 672"/>
                  <a:gd name="T80" fmla="*/ 353 w 551"/>
                  <a:gd name="T81" fmla="*/ 611 h 672"/>
                  <a:gd name="T82" fmla="*/ 198 w 551"/>
                  <a:gd name="T83" fmla="*/ 15 h 672"/>
                  <a:gd name="T84" fmla="*/ 535 w 551"/>
                  <a:gd name="T85" fmla="*/ 450 h 672"/>
                  <a:gd name="T86" fmla="*/ 368 w 551"/>
                  <a:gd name="T87" fmla="*/ 325 h 672"/>
                  <a:gd name="T88" fmla="*/ 535 w 551"/>
                  <a:gd name="T89" fmla="*/ 310 h 672"/>
                  <a:gd name="T90" fmla="*/ 535 w 551"/>
                  <a:gd name="T91" fmla="*/ 1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1" h="672">
                    <a:moveTo>
                      <a:pt x="551" y="0"/>
                    </a:moveTo>
                    <a:cubicBezTo>
                      <a:pt x="551" y="0"/>
                      <a:pt x="551" y="0"/>
                      <a:pt x="551" y="0"/>
                    </a:cubicBezTo>
                    <a:cubicBezTo>
                      <a:pt x="0" y="0"/>
                      <a:pt x="0" y="0"/>
                      <a:pt x="0" y="0"/>
                    </a:cubicBezTo>
                    <a:cubicBezTo>
                      <a:pt x="0" y="0"/>
                      <a:pt x="0" y="0"/>
                      <a:pt x="0" y="0"/>
                    </a:cubicBezTo>
                    <a:cubicBezTo>
                      <a:pt x="0" y="0"/>
                      <a:pt x="0" y="0"/>
                      <a:pt x="0" y="0"/>
                    </a:cubicBezTo>
                    <a:cubicBezTo>
                      <a:pt x="0" y="445"/>
                      <a:pt x="0" y="445"/>
                      <a:pt x="0" y="445"/>
                    </a:cubicBezTo>
                    <a:cubicBezTo>
                      <a:pt x="0" y="487"/>
                      <a:pt x="19" y="525"/>
                      <a:pt x="44" y="536"/>
                    </a:cubicBezTo>
                    <a:cubicBezTo>
                      <a:pt x="255" y="663"/>
                      <a:pt x="255" y="663"/>
                      <a:pt x="255" y="663"/>
                    </a:cubicBezTo>
                    <a:cubicBezTo>
                      <a:pt x="260" y="668"/>
                      <a:pt x="267" y="672"/>
                      <a:pt x="275" y="672"/>
                    </a:cubicBezTo>
                    <a:cubicBezTo>
                      <a:pt x="281" y="672"/>
                      <a:pt x="287" y="669"/>
                      <a:pt x="292" y="665"/>
                    </a:cubicBezTo>
                    <a:cubicBezTo>
                      <a:pt x="507" y="536"/>
                      <a:pt x="507" y="536"/>
                      <a:pt x="507" y="536"/>
                    </a:cubicBezTo>
                    <a:cubicBezTo>
                      <a:pt x="532" y="525"/>
                      <a:pt x="550" y="487"/>
                      <a:pt x="550" y="445"/>
                    </a:cubicBezTo>
                    <a:cubicBezTo>
                      <a:pt x="551" y="0"/>
                      <a:pt x="551" y="0"/>
                      <a:pt x="551" y="0"/>
                    </a:cubicBezTo>
                    <a:cubicBezTo>
                      <a:pt x="551" y="0"/>
                      <a:pt x="551" y="0"/>
                      <a:pt x="551" y="0"/>
                    </a:cubicBezTo>
                    <a:close/>
                    <a:moveTo>
                      <a:pt x="183" y="129"/>
                    </a:moveTo>
                    <a:cubicBezTo>
                      <a:pt x="135" y="129"/>
                      <a:pt x="135" y="129"/>
                      <a:pt x="135" y="129"/>
                    </a:cubicBezTo>
                    <a:cubicBezTo>
                      <a:pt x="135" y="15"/>
                      <a:pt x="135" y="15"/>
                      <a:pt x="135" y="15"/>
                    </a:cubicBezTo>
                    <a:cubicBezTo>
                      <a:pt x="183" y="15"/>
                      <a:pt x="183" y="15"/>
                      <a:pt x="183" y="15"/>
                    </a:cubicBezTo>
                    <a:cubicBezTo>
                      <a:pt x="183" y="129"/>
                      <a:pt x="183" y="129"/>
                      <a:pt x="183" y="129"/>
                    </a:cubicBezTo>
                    <a:close/>
                    <a:moveTo>
                      <a:pt x="148" y="168"/>
                    </a:moveTo>
                    <a:cubicBezTo>
                      <a:pt x="155" y="161"/>
                      <a:pt x="155" y="161"/>
                      <a:pt x="155" y="161"/>
                    </a:cubicBezTo>
                    <a:cubicBezTo>
                      <a:pt x="151" y="153"/>
                      <a:pt x="151" y="153"/>
                      <a:pt x="151" y="153"/>
                    </a:cubicBezTo>
                    <a:cubicBezTo>
                      <a:pt x="160" y="154"/>
                      <a:pt x="160" y="154"/>
                      <a:pt x="160" y="154"/>
                    </a:cubicBezTo>
                    <a:cubicBezTo>
                      <a:pt x="165" y="145"/>
                      <a:pt x="165" y="145"/>
                      <a:pt x="165" y="145"/>
                    </a:cubicBezTo>
                    <a:cubicBezTo>
                      <a:pt x="170" y="154"/>
                      <a:pt x="170" y="154"/>
                      <a:pt x="170" y="154"/>
                    </a:cubicBezTo>
                    <a:cubicBezTo>
                      <a:pt x="179" y="153"/>
                      <a:pt x="179" y="153"/>
                      <a:pt x="179" y="153"/>
                    </a:cubicBezTo>
                    <a:cubicBezTo>
                      <a:pt x="175" y="161"/>
                      <a:pt x="175" y="161"/>
                      <a:pt x="175" y="161"/>
                    </a:cubicBezTo>
                    <a:cubicBezTo>
                      <a:pt x="182" y="168"/>
                      <a:pt x="182" y="168"/>
                      <a:pt x="182" y="168"/>
                    </a:cubicBezTo>
                    <a:cubicBezTo>
                      <a:pt x="173" y="170"/>
                      <a:pt x="173" y="170"/>
                      <a:pt x="173" y="170"/>
                    </a:cubicBezTo>
                    <a:cubicBezTo>
                      <a:pt x="173" y="180"/>
                      <a:pt x="173" y="180"/>
                      <a:pt x="173" y="180"/>
                    </a:cubicBezTo>
                    <a:cubicBezTo>
                      <a:pt x="165" y="173"/>
                      <a:pt x="165" y="173"/>
                      <a:pt x="165" y="173"/>
                    </a:cubicBezTo>
                    <a:cubicBezTo>
                      <a:pt x="157" y="180"/>
                      <a:pt x="157" y="180"/>
                      <a:pt x="157" y="180"/>
                    </a:cubicBezTo>
                    <a:cubicBezTo>
                      <a:pt x="157" y="170"/>
                      <a:pt x="157" y="170"/>
                      <a:pt x="157" y="170"/>
                    </a:cubicBezTo>
                    <a:cubicBezTo>
                      <a:pt x="148" y="168"/>
                      <a:pt x="148" y="168"/>
                      <a:pt x="148" y="168"/>
                    </a:cubicBezTo>
                    <a:close/>
                    <a:moveTo>
                      <a:pt x="16" y="310"/>
                    </a:moveTo>
                    <a:cubicBezTo>
                      <a:pt x="16" y="202"/>
                      <a:pt x="16" y="202"/>
                      <a:pt x="16" y="202"/>
                    </a:cubicBezTo>
                    <a:cubicBezTo>
                      <a:pt x="73" y="202"/>
                      <a:pt x="73" y="202"/>
                      <a:pt x="73" y="202"/>
                    </a:cubicBezTo>
                    <a:cubicBezTo>
                      <a:pt x="73" y="310"/>
                      <a:pt x="73" y="310"/>
                      <a:pt x="73" y="310"/>
                    </a:cubicBezTo>
                    <a:cubicBezTo>
                      <a:pt x="16" y="310"/>
                      <a:pt x="16" y="310"/>
                      <a:pt x="16" y="310"/>
                    </a:cubicBezTo>
                    <a:close/>
                    <a:moveTo>
                      <a:pt x="25" y="153"/>
                    </a:moveTo>
                    <a:cubicBezTo>
                      <a:pt x="34" y="154"/>
                      <a:pt x="34" y="154"/>
                      <a:pt x="34" y="154"/>
                    </a:cubicBezTo>
                    <a:cubicBezTo>
                      <a:pt x="39" y="145"/>
                      <a:pt x="39" y="145"/>
                      <a:pt x="39" y="145"/>
                    </a:cubicBezTo>
                    <a:cubicBezTo>
                      <a:pt x="45" y="154"/>
                      <a:pt x="45" y="154"/>
                      <a:pt x="45" y="154"/>
                    </a:cubicBezTo>
                    <a:cubicBezTo>
                      <a:pt x="54" y="153"/>
                      <a:pt x="54" y="153"/>
                      <a:pt x="54" y="153"/>
                    </a:cubicBezTo>
                    <a:cubicBezTo>
                      <a:pt x="49" y="161"/>
                      <a:pt x="49" y="161"/>
                      <a:pt x="49" y="161"/>
                    </a:cubicBezTo>
                    <a:cubicBezTo>
                      <a:pt x="56" y="168"/>
                      <a:pt x="56" y="168"/>
                      <a:pt x="56" y="168"/>
                    </a:cubicBezTo>
                    <a:cubicBezTo>
                      <a:pt x="48" y="170"/>
                      <a:pt x="48" y="170"/>
                      <a:pt x="48" y="170"/>
                    </a:cubicBezTo>
                    <a:cubicBezTo>
                      <a:pt x="48" y="180"/>
                      <a:pt x="48" y="180"/>
                      <a:pt x="48" y="180"/>
                    </a:cubicBezTo>
                    <a:cubicBezTo>
                      <a:pt x="39" y="173"/>
                      <a:pt x="39" y="173"/>
                      <a:pt x="39" y="173"/>
                    </a:cubicBezTo>
                    <a:cubicBezTo>
                      <a:pt x="31" y="180"/>
                      <a:pt x="31" y="180"/>
                      <a:pt x="31" y="180"/>
                    </a:cubicBezTo>
                    <a:cubicBezTo>
                      <a:pt x="31" y="170"/>
                      <a:pt x="31" y="170"/>
                      <a:pt x="31" y="170"/>
                    </a:cubicBezTo>
                    <a:cubicBezTo>
                      <a:pt x="23" y="168"/>
                      <a:pt x="23" y="168"/>
                      <a:pt x="23" y="168"/>
                    </a:cubicBezTo>
                    <a:cubicBezTo>
                      <a:pt x="29" y="161"/>
                      <a:pt x="29" y="161"/>
                      <a:pt x="29" y="161"/>
                    </a:cubicBezTo>
                    <a:cubicBezTo>
                      <a:pt x="25" y="153"/>
                      <a:pt x="25" y="153"/>
                      <a:pt x="25" y="153"/>
                    </a:cubicBezTo>
                    <a:close/>
                    <a:moveTo>
                      <a:pt x="90" y="263"/>
                    </a:moveTo>
                    <a:cubicBezTo>
                      <a:pt x="99" y="264"/>
                      <a:pt x="99" y="264"/>
                      <a:pt x="99" y="264"/>
                    </a:cubicBezTo>
                    <a:cubicBezTo>
                      <a:pt x="105" y="255"/>
                      <a:pt x="105" y="255"/>
                      <a:pt x="105" y="255"/>
                    </a:cubicBezTo>
                    <a:cubicBezTo>
                      <a:pt x="110" y="264"/>
                      <a:pt x="110" y="264"/>
                      <a:pt x="110" y="264"/>
                    </a:cubicBezTo>
                    <a:cubicBezTo>
                      <a:pt x="119" y="263"/>
                      <a:pt x="119" y="263"/>
                      <a:pt x="119" y="263"/>
                    </a:cubicBezTo>
                    <a:cubicBezTo>
                      <a:pt x="115" y="271"/>
                      <a:pt x="115" y="271"/>
                      <a:pt x="115" y="271"/>
                    </a:cubicBezTo>
                    <a:cubicBezTo>
                      <a:pt x="121" y="278"/>
                      <a:pt x="121" y="278"/>
                      <a:pt x="121" y="278"/>
                    </a:cubicBezTo>
                    <a:cubicBezTo>
                      <a:pt x="113" y="280"/>
                      <a:pt x="113" y="280"/>
                      <a:pt x="113" y="280"/>
                    </a:cubicBezTo>
                    <a:cubicBezTo>
                      <a:pt x="113" y="289"/>
                      <a:pt x="113" y="289"/>
                      <a:pt x="113" y="289"/>
                    </a:cubicBezTo>
                    <a:cubicBezTo>
                      <a:pt x="105" y="283"/>
                      <a:pt x="105" y="283"/>
                      <a:pt x="105" y="283"/>
                    </a:cubicBezTo>
                    <a:cubicBezTo>
                      <a:pt x="96" y="289"/>
                      <a:pt x="96" y="289"/>
                      <a:pt x="96" y="289"/>
                    </a:cubicBezTo>
                    <a:cubicBezTo>
                      <a:pt x="96" y="280"/>
                      <a:pt x="96" y="280"/>
                      <a:pt x="96" y="280"/>
                    </a:cubicBezTo>
                    <a:cubicBezTo>
                      <a:pt x="88" y="278"/>
                      <a:pt x="88" y="278"/>
                      <a:pt x="88" y="278"/>
                    </a:cubicBezTo>
                    <a:cubicBezTo>
                      <a:pt x="95" y="271"/>
                      <a:pt x="95" y="271"/>
                      <a:pt x="95" y="271"/>
                    </a:cubicBezTo>
                    <a:cubicBezTo>
                      <a:pt x="90" y="263"/>
                      <a:pt x="90" y="263"/>
                      <a:pt x="90" y="263"/>
                    </a:cubicBezTo>
                    <a:close/>
                    <a:moveTo>
                      <a:pt x="129" y="176"/>
                    </a:moveTo>
                    <a:cubicBezTo>
                      <a:pt x="128" y="174"/>
                      <a:pt x="125" y="173"/>
                      <a:pt x="123" y="173"/>
                    </a:cubicBezTo>
                    <a:cubicBezTo>
                      <a:pt x="118" y="173"/>
                      <a:pt x="116" y="181"/>
                      <a:pt x="111" y="182"/>
                    </a:cubicBezTo>
                    <a:cubicBezTo>
                      <a:pt x="108" y="182"/>
                      <a:pt x="106" y="182"/>
                      <a:pt x="106" y="178"/>
                    </a:cubicBezTo>
                    <a:cubicBezTo>
                      <a:pt x="106" y="175"/>
                      <a:pt x="112" y="173"/>
                      <a:pt x="115" y="171"/>
                    </a:cubicBezTo>
                    <a:cubicBezTo>
                      <a:pt x="79" y="171"/>
                      <a:pt x="79" y="187"/>
                      <a:pt x="73" y="187"/>
                    </a:cubicBezTo>
                    <a:cubicBezTo>
                      <a:pt x="64" y="187"/>
                      <a:pt x="81" y="170"/>
                      <a:pt x="86" y="165"/>
                    </a:cubicBezTo>
                    <a:cubicBezTo>
                      <a:pt x="79" y="164"/>
                      <a:pt x="74" y="155"/>
                      <a:pt x="66" y="150"/>
                    </a:cubicBezTo>
                    <a:cubicBezTo>
                      <a:pt x="70" y="145"/>
                      <a:pt x="72" y="147"/>
                      <a:pt x="77" y="151"/>
                    </a:cubicBezTo>
                    <a:cubicBezTo>
                      <a:pt x="77" y="147"/>
                      <a:pt x="80" y="143"/>
                      <a:pt x="88" y="143"/>
                    </a:cubicBezTo>
                    <a:cubicBezTo>
                      <a:pt x="104" y="143"/>
                      <a:pt x="100" y="158"/>
                      <a:pt x="102" y="158"/>
                    </a:cubicBezTo>
                    <a:cubicBezTo>
                      <a:pt x="105" y="158"/>
                      <a:pt x="102" y="143"/>
                      <a:pt x="113" y="143"/>
                    </a:cubicBezTo>
                    <a:cubicBezTo>
                      <a:pt x="128" y="143"/>
                      <a:pt x="148" y="183"/>
                      <a:pt x="130" y="183"/>
                    </a:cubicBezTo>
                    <a:cubicBezTo>
                      <a:pt x="123" y="183"/>
                      <a:pt x="129" y="178"/>
                      <a:pt x="129" y="176"/>
                    </a:cubicBezTo>
                    <a:close/>
                    <a:moveTo>
                      <a:pt x="88" y="58"/>
                    </a:moveTo>
                    <a:cubicBezTo>
                      <a:pt x="95" y="50"/>
                      <a:pt x="95" y="50"/>
                      <a:pt x="95" y="50"/>
                    </a:cubicBezTo>
                    <a:cubicBezTo>
                      <a:pt x="90" y="43"/>
                      <a:pt x="90" y="43"/>
                      <a:pt x="90" y="43"/>
                    </a:cubicBezTo>
                    <a:cubicBezTo>
                      <a:pt x="99" y="44"/>
                      <a:pt x="99" y="44"/>
                      <a:pt x="99" y="44"/>
                    </a:cubicBezTo>
                    <a:cubicBezTo>
                      <a:pt x="105" y="34"/>
                      <a:pt x="105" y="34"/>
                      <a:pt x="105" y="34"/>
                    </a:cubicBezTo>
                    <a:cubicBezTo>
                      <a:pt x="110" y="43"/>
                      <a:pt x="110" y="43"/>
                      <a:pt x="110" y="43"/>
                    </a:cubicBezTo>
                    <a:cubicBezTo>
                      <a:pt x="119" y="43"/>
                      <a:pt x="119" y="43"/>
                      <a:pt x="119" y="43"/>
                    </a:cubicBezTo>
                    <a:cubicBezTo>
                      <a:pt x="115" y="50"/>
                      <a:pt x="115" y="50"/>
                      <a:pt x="115" y="50"/>
                    </a:cubicBezTo>
                    <a:cubicBezTo>
                      <a:pt x="121" y="58"/>
                      <a:pt x="121" y="58"/>
                      <a:pt x="121" y="58"/>
                    </a:cubicBezTo>
                    <a:cubicBezTo>
                      <a:pt x="113" y="59"/>
                      <a:pt x="113" y="59"/>
                      <a:pt x="113" y="59"/>
                    </a:cubicBezTo>
                    <a:cubicBezTo>
                      <a:pt x="113" y="69"/>
                      <a:pt x="113" y="69"/>
                      <a:pt x="113" y="69"/>
                    </a:cubicBezTo>
                    <a:cubicBezTo>
                      <a:pt x="105" y="63"/>
                      <a:pt x="105" y="63"/>
                      <a:pt x="105" y="63"/>
                    </a:cubicBezTo>
                    <a:cubicBezTo>
                      <a:pt x="96" y="69"/>
                      <a:pt x="96" y="69"/>
                      <a:pt x="96" y="69"/>
                    </a:cubicBezTo>
                    <a:cubicBezTo>
                      <a:pt x="96" y="59"/>
                      <a:pt x="96" y="59"/>
                      <a:pt x="96" y="59"/>
                    </a:cubicBezTo>
                    <a:cubicBezTo>
                      <a:pt x="88" y="58"/>
                      <a:pt x="88" y="58"/>
                      <a:pt x="88" y="58"/>
                    </a:cubicBezTo>
                    <a:close/>
                    <a:moveTo>
                      <a:pt x="73" y="15"/>
                    </a:moveTo>
                    <a:cubicBezTo>
                      <a:pt x="73" y="129"/>
                      <a:pt x="73" y="129"/>
                      <a:pt x="73" y="129"/>
                    </a:cubicBezTo>
                    <a:cubicBezTo>
                      <a:pt x="16" y="129"/>
                      <a:pt x="16" y="129"/>
                      <a:pt x="16" y="129"/>
                    </a:cubicBezTo>
                    <a:cubicBezTo>
                      <a:pt x="16" y="15"/>
                      <a:pt x="16" y="15"/>
                      <a:pt x="16" y="15"/>
                    </a:cubicBezTo>
                    <a:cubicBezTo>
                      <a:pt x="73" y="15"/>
                      <a:pt x="73" y="15"/>
                      <a:pt x="73" y="15"/>
                    </a:cubicBezTo>
                    <a:close/>
                    <a:moveTo>
                      <a:pt x="183" y="602"/>
                    </a:moveTo>
                    <a:cubicBezTo>
                      <a:pt x="51" y="523"/>
                      <a:pt x="51" y="523"/>
                      <a:pt x="51" y="523"/>
                    </a:cubicBezTo>
                    <a:cubicBezTo>
                      <a:pt x="29" y="509"/>
                      <a:pt x="18" y="482"/>
                      <a:pt x="16" y="450"/>
                    </a:cubicBezTo>
                    <a:cubicBezTo>
                      <a:pt x="16" y="325"/>
                      <a:pt x="16" y="325"/>
                      <a:pt x="16" y="325"/>
                    </a:cubicBezTo>
                    <a:cubicBezTo>
                      <a:pt x="183" y="325"/>
                      <a:pt x="183" y="325"/>
                      <a:pt x="183" y="325"/>
                    </a:cubicBezTo>
                    <a:cubicBezTo>
                      <a:pt x="183" y="602"/>
                      <a:pt x="183" y="602"/>
                      <a:pt x="183" y="602"/>
                    </a:cubicBezTo>
                    <a:close/>
                    <a:moveTo>
                      <a:pt x="135" y="310"/>
                    </a:moveTo>
                    <a:cubicBezTo>
                      <a:pt x="135" y="202"/>
                      <a:pt x="135" y="202"/>
                      <a:pt x="135" y="202"/>
                    </a:cubicBezTo>
                    <a:cubicBezTo>
                      <a:pt x="183" y="202"/>
                      <a:pt x="183" y="202"/>
                      <a:pt x="183" y="202"/>
                    </a:cubicBezTo>
                    <a:cubicBezTo>
                      <a:pt x="183" y="310"/>
                      <a:pt x="183" y="310"/>
                      <a:pt x="183" y="310"/>
                    </a:cubicBezTo>
                    <a:cubicBezTo>
                      <a:pt x="135" y="310"/>
                      <a:pt x="135" y="310"/>
                      <a:pt x="135" y="310"/>
                    </a:cubicBezTo>
                    <a:close/>
                    <a:moveTo>
                      <a:pt x="353" y="611"/>
                    </a:moveTo>
                    <a:cubicBezTo>
                      <a:pt x="292" y="648"/>
                      <a:pt x="292" y="648"/>
                      <a:pt x="292" y="648"/>
                    </a:cubicBezTo>
                    <a:cubicBezTo>
                      <a:pt x="291" y="648"/>
                      <a:pt x="291" y="648"/>
                      <a:pt x="291" y="648"/>
                    </a:cubicBezTo>
                    <a:cubicBezTo>
                      <a:pt x="286" y="651"/>
                      <a:pt x="281" y="653"/>
                      <a:pt x="275" y="653"/>
                    </a:cubicBezTo>
                    <a:cubicBezTo>
                      <a:pt x="268" y="653"/>
                      <a:pt x="263" y="651"/>
                      <a:pt x="258" y="647"/>
                    </a:cubicBezTo>
                    <a:cubicBezTo>
                      <a:pt x="198" y="611"/>
                      <a:pt x="198" y="611"/>
                      <a:pt x="198" y="611"/>
                    </a:cubicBezTo>
                    <a:cubicBezTo>
                      <a:pt x="198" y="325"/>
                      <a:pt x="198" y="325"/>
                      <a:pt x="198" y="325"/>
                    </a:cubicBezTo>
                    <a:cubicBezTo>
                      <a:pt x="353" y="325"/>
                      <a:pt x="353" y="325"/>
                      <a:pt x="353" y="325"/>
                    </a:cubicBezTo>
                    <a:cubicBezTo>
                      <a:pt x="353" y="611"/>
                      <a:pt x="353" y="611"/>
                      <a:pt x="353" y="611"/>
                    </a:cubicBezTo>
                    <a:close/>
                    <a:moveTo>
                      <a:pt x="353" y="310"/>
                    </a:moveTo>
                    <a:cubicBezTo>
                      <a:pt x="198" y="310"/>
                      <a:pt x="198" y="310"/>
                      <a:pt x="198" y="310"/>
                    </a:cubicBezTo>
                    <a:cubicBezTo>
                      <a:pt x="198" y="15"/>
                      <a:pt x="198" y="15"/>
                      <a:pt x="198" y="15"/>
                    </a:cubicBezTo>
                    <a:cubicBezTo>
                      <a:pt x="353" y="15"/>
                      <a:pt x="353" y="15"/>
                      <a:pt x="353" y="15"/>
                    </a:cubicBezTo>
                    <a:cubicBezTo>
                      <a:pt x="353" y="310"/>
                      <a:pt x="353" y="310"/>
                      <a:pt x="353" y="310"/>
                    </a:cubicBezTo>
                    <a:close/>
                    <a:moveTo>
                      <a:pt x="535" y="450"/>
                    </a:moveTo>
                    <a:cubicBezTo>
                      <a:pt x="532" y="482"/>
                      <a:pt x="521" y="509"/>
                      <a:pt x="499" y="523"/>
                    </a:cubicBezTo>
                    <a:cubicBezTo>
                      <a:pt x="368" y="602"/>
                      <a:pt x="368" y="602"/>
                      <a:pt x="368" y="602"/>
                    </a:cubicBezTo>
                    <a:cubicBezTo>
                      <a:pt x="368" y="325"/>
                      <a:pt x="368" y="325"/>
                      <a:pt x="368" y="325"/>
                    </a:cubicBezTo>
                    <a:cubicBezTo>
                      <a:pt x="535" y="325"/>
                      <a:pt x="535" y="325"/>
                      <a:pt x="535" y="325"/>
                    </a:cubicBezTo>
                    <a:cubicBezTo>
                      <a:pt x="535" y="450"/>
                      <a:pt x="535" y="450"/>
                      <a:pt x="535" y="450"/>
                    </a:cubicBezTo>
                    <a:close/>
                    <a:moveTo>
                      <a:pt x="535" y="310"/>
                    </a:moveTo>
                    <a:cubicBezTo>
                      <a:pt x="368" y="310"/>
                      <a:pt x="368" y="310"/>
                      <a:pt x="368" y="310"/>
                    </a:cubicBezTo>
                    <a:cubicBezTo>
                      <a:pt x="368" y="15"/>
                      <a:pt x="368" y="15"/>
                      <a:pt x="368" y="15"/>
                    </a:cubicBezTo>
                    <a:cubicBezTo>
                      <a:pt x="535" y="15"/>
                      <a:pt x="535" y="15"/>
                      <a:pt x="535" y="15"/>
                    </a:cubicBezTo>
                    <a:cubicBezTo>
                      <a:pt x="535" y="310"/>
                      <a:pt x="535" y="310"/>
                      <a:pt x="535" y="3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3" name="Freeform 64"/>
              <p:cNvSpPr>
                <a:spLocks/>
              </p:cNvSpPr>
              <p:nvPr userDrawn="1"/>
            </p:nvSpPr>
            <p:spPr bwMode="auto">
              <a:xfrm>
                <a:off x="2261" y="-957"/>
                <a:ext cx="392" cy="447"/>
              </a:xfrm>
              <a:custGeom>
                <a:avLst/>
                <a:gdLst>
                  <a:gd name="T0" fmla="*/ 152 w 166"/>
                  <a:gd name="T1" fmla="*/ 88 h 189"/>
                  <a:gd name="T2" fmla="*/ 137 w 166"/>
                  <a:gd name="T3" fmla="*/ 94 h 189"/>
                  <a:gd name="T4" fmla="*/ 154 w 166"/>
                  <a:gd name="T5" fmla="*/ 71 h 189"/>
                  <a:gd name="T6" fmla="*/ 134 w 166"/>
                  <a:gd name="T7" fmla="*/ 76 h 189"/>
                  <a:gd name="T8" fmla="*/ 128 w 166"/>
                  <a:gd name="T9" fmla="*/ 52 h 189"/>
                  <a:gd name="T10" fmla="*/ 128 w 166"/>
                  <a:gd name="T11" fmla="*/ 32 h 189"/>
                  <a:gd name="T12" fmla="*/ 145 w 166"/>
                  <a:gd name="T13" fmla="*/ 0 h 189"/>
                  <a:gd name="T14" fmla="*/ 116 w 166"/>
                  <a:gd name="T15" fmla="*/ 35 h 189"/>
                  <a:gd name="T16" fmla="*/ 105 w 166"/>
                  <a:gd name="T17" fmla="*/ 75 h 189"/>
                  <a:gd name="T18" fmla="*/ 82 w 166"/>
                  <a:gd name="T19" fmla="*/ 42 h 189"/>
                  <a:gd name="T20" fmla="*/ 54 w 166"/>
                  <a:gd name="T21" fmla="*/ 50 h 189"/>
                  <a:gd name="T22" fmla="*/ 65 w 166"/>
                  <a:gd name="T23" fmla="*/ 65 h 189"/>
                  <a:gd name="T24" fmla="*/ 61 w 166"/>
                  <a:gd name="T25" fmla="*/ 82 h 189"/>
                  <a:gd name="T26" fmla="*/ 46 w 166"/>
                  <a:gd name="T27" fmla="*/ 59 h 189"/>
                  <a:gd name="T28" fmla="*/ 45 w 166"/>
                  <a:gd name="T29" fmla="*/ 43 h 189"/>
                  <a:gd name="T30" fmla="*/ 4 w 166"/>
                  <a:gd name="T31" fmla="*/ 0 h 189"/>
                  <a:gd name="T32" fmla="*/ 20 w 166"/>
                  <a:gd name="T33" fmla="*/ 31 h 189"/>
                  <a:gd name="T34" fmla="*/ 4 w 166"/>
                  <a:gd name="T35" fmla="*/ 26 h 189"/>
                  <a:gd name="T36" fmla="*/ 14 w 166"/>
                  <a:gd name="T37" fmla="*/ 43 h 189"/>
                  <a:gd name="T38" fmla="*/ 2 w 166"/>
                  <a:gd name="T39" fmla="*/ 47 h 189"/>
                  <a:gd name="T40" fmla="*/ 10 w 166"/>
                  <a:gd name="T41" fmla="*/ 59 h 189"/>
                  <a:gd name="T42" fmla="*/ 0 w 166"/>
                  <a:gd name="T43" fmla="*/ 61 h 189"/>
                  <a:gd name="T44" fmla="*/ 5 w 166"/>
                  <a:gd name="T45" fmla="*/ 68 h 189"/>
                  <a:gd name="T46" fmla="*/ 2 w 166"/>
                  <a:gd name="T47" fmla="*/ 84 h 189"/>
                  <a:gd name="T48" fmla="*/ 41 w 166"/>
                  <a:gd name="T49" fmla="*/ 135 h 189"/>
                  <a:gd name="T50" fmla="*/ 52 w 166"/>
                  <a:gd name="T51" fmla="*/ 123 h 189"/>
                  <a:gd name="T52" fmla="*/ 58 w 166"/>
                  <a:gd name="T53" fmla="*/ 131 h 189"/>
                  <a:gd name="T54" fmla="*/ 47 w 166"/>
                  <a:gd name="T55" fmla="*/ 146 h 189"/>
                  <a:gd name="T56" fmla="*/ 64 w 166"/>
                  <a:gd name="T57" fmla="*/ 159 h 189"/>
                  <a:gd name="T58" fmla="*/ 62 w 166"/>
                  <a:gd name="T59" fmla="*/ 182 h 189"/>
                  <a:gd name="T60" fmla="*/ 79 w 166"/>
                  <a:gd name="T61" fmla="*/ 174 h 189"/>
                  <a:gd name="T62" fmla="*/ 92 w 166"/>
                  <a:gd name="T63" fmla="*/ 189 h 189"/>
                  <a:gd name="T64" fmla="*/ 103 w 166"/>
                  <a:gd name="T65" fmla="*/ 174 h 189"/>
                  <a:gd name="T66" fmla="*/ 119 w 166"/>
                  <a:gd name="T67" fmla="*/ 181 h 189"/>
                  <a:gd name="T68" fmla="*/ 113 w 166"/>
                  <a:gd name="T69" fmla="*/ 160 h 189"/>
                  <a:gd name="T70" fmla="*/ 132 w 166"/>
                  <a:gd name="T71" fmla="*/ 146 h 189"/>
                  <a:gd name="T72" fmla="*/ 124 w 166"/>
                  <a:gd name="T73" fmla="*/ 137 h 189"/>
                  <a:gd name="T74" fmla="*/ 128 w 166"/>
                  <a:gd name="T75" fmla="*/ 125 h 189"/>
                  <a:gd name="T76" fmla="*/ 152 w 166"/>
                  <a:gd name="T77" fmla="*/ 8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6" h="189">
                    <a:moveTo>
                      <a:pt x="152" y="88"/>
                    </a:moveTo>
                    <a:cubicBezTo>
                      <a:pt x="151" y="86"/>
                      <a:pt x="131" y="95"/>
                      <a:pt x="137" y="94"/>
                    </a:cubicBezTo>
                    <a:cubicBezTo>
                      <a:pt x="137" y="88"/>
                      <a:pt x="149" y="76"/>
                      <a:pt x="154" y="71"/>
                    </a:cubicBezTo>
                    <a:cubicBezTo>
                      <a:pt x="153" y="64"/>
                      <a:pt x="144" y="71"/>
                      <a:pt x="134" y="76"/>
                    </a:cubicBezTo>
                    <a:cubicBezTo>
                      <a:pt x="166" y="31"/>
                      <a:pt x="145" y="49"/>
                      <a:pt x="128" y="52"/>
                    </a:cubicBezTo>
                    <a:cubicBezTo>
                      <a:pt x="156" y="22"/>
                      <a:pt x="149" y="23"/>
                      <a:pt x="128" y="32"/>
                    </a:cubicBezTo>
                    <a:cubicBezTo>
                      <a:pt x="144" y="19"/>
                      <a:pt x="148" y="4"/>
                      <a:pt x="145" y="0"/>
                    </a:cubicBezTo>
                    <a:cubicBezTo>
                      <a:pt x="130" y="20"/>
                      <a:pt x="116" y="17"/>
                      <a:pt x="116" y="35"/>
                    </a:cubicBezTo>
                    <a:cubicBezTo>
                      <a:pt x="116" y="48"/>
                      <a:pt x="111" y="68"/>
                      <a:pt x="105" y="75"/>
                    </a:cubicBezTo>
                    <a:cubicBezTo>
                      <a:pt x="97" y="84"/>
                      <a:pt x="103" y="42"/>
                      <a:pt x="82" y="42"/>
                    </a:cubicBezTo>
                    <a:cubicBezTo>
                      <a:pt x="75" y="42"/>
                      <a:pt x="59" y="41"/>
                      <a:pt x="54" y="50"/>
                    </a:cubicBezTo>
                    <a:cubicBezTo>
                      <a:pt x="58" y="50"/>
                      <a:pt x="65" y="61"/>
                      <a:pt x="65" y="65"/>
                    </a:cubicBezTo>
                    <a:cubicBezTo>
                      <a:pt x="65" y="70"/>
                      <a:pt x="69" y="82"/>
                      <a:pt x="61" y="82"/>
                    </a:cubicBezTo>
                    <a:cubicBezTo>
                      <a:pt x="54" y="82"/>
                      <a:pt x="46" y="66"/>
                      <a:pt x="46" y="59"/>
                    </a:cubicBezTo>
                    <a:cubicBezTo>
                      <a:pt x="46" y="52"/>
                      <a:pt x="45" y="53"/>
                      <a:pt x="45" y="43"/>
                    </a:cubicBezTo>
                    <a:cubicBezTo>
                      <a:pt x="45" y="25"/>
                      <a:pt x="16" y="0"/>
                      <a:pt x="4" y="0"/>
                    </a:cubicBezTo>
                    <a:cubicBezTo>
                      <a:pt x="4" y="12"/>
                      <a:pt x="20" y="15"/>
                      <a:pt x="20" y="31"/>
                    </a:cubicBezTo>
                    <a:cubicBezTo>
                      <a:pt x="14" y="31"/>
                      <a:pt x="4" y="18"/>
                      <a:pt x="4" y="26"/>
                    </a:cubicBezTo>
                    <a:cubicBezTo>
                      <a:pt x="4" y="34"/>
                      <a:pt x="14" y="36"/>
                      <a:pt x="14" y="43"/>
                    </a:cubicBezTo>
                    <a:cubicBezTo>
                      <a:pt x="14" y="49"/>
                      <a:pt x="2" y="40"/>
                      <a:pt x="2" y="47"/>
                    </a:cubicBezTo>
                    <a:cubicBezTo>
                      <a:pt x="2" y="54"/>
                      <a:pt x="9" y="53"/>
                      <a:pt x="10" y="59"/>
                    </a:cubicBezTo>
                    <a:cubicBezTo>
                      <a:pt x="6" y="58"/>
                      <a:pt x="1" y="59"/>
                      <a:pt x="0" y="61"/>
                    </a:cubicBezTo>
                    <a:cubicBezTo>
                      <a:pt x="0" y="63"/>
                      <a:pt x="2" y="66"/>
                      <a:pt x="5" y="68"/>
                    </a:cubicBezTo>
                    <a:cubicBezTo>
                      <a:pt x="4" y="69"/>
                      <a:pt x="2" y="73"/>
                      <a:pt x="2" y="84"/>
                    </a:cubicBezTo>
                    <a:cubicBezTo>
                      <a:pt x="2" y="119"/>
                      <a:pt x="24" y="135"/>
                      <a:pt x="41" y="135"/>
                    </a:cubicBezTo>
                    <a:cubicBezTo>
                      <a:pt x="52" y="135"/>
                      <a:pt x="50" y="127"/>
                      <a:pt x="52" y="123"/>
                    </a:cubicBezTo>
                    <a:cubicBezTo>
                      <a:pt x="52" y="129"/>
                      <a:pt x="58" y="120"/>
                      <a:pt x="58" y="131"/>
                    </a:cubicBezTo>
                    <a:cubicBezTo>
                      <a:pt x="58" y="141"/>
                      <a:pt x="47" y="137"/>
                      <a:pt x="47" y="146"/>
                    </a:cubicBezTo>
                    <a:cubicBezTo>
                      <a:pt x="47" y="159"/>
                      <a:pt x="64" y="146"/>
                      <a:pt x="64" y="159"/>
                    </a:cubicBezTo>
                    <a:cubicBezTo>
                      <a:pt x="64" y="176"/>
                      <a:pt x="62" y="176"/>
                      <a:pt x="62" y="182"/>
                    </a:cubicBezTo>
                    <a:cubicBezTo>
                      <a:pt x="62" y="187"/>
                      <a:pt x="81" y="176"/>
                      <a:pt x="79" y="174"/>
                    </a:cubicBezTo>
                    <a:cubicBezTo>
                      <a:pt x="84" y="176"/>
                      <a:pt x="84" y="189"/>
                      <a:pt x="92" y="189"/>
                    </a:cubicBezTo>
                    <a:cubicBezTo>
                      <a:pt x="97" y="188"/>
                      <a:pt x="98" y="175"/>
                      <a:pt x="103" y="174"/>
                    </a:cubicBezTo>
                    <a:cubicBezTo>
                      <a:pt x="100" y="175"/>
                      <a:pt x="119" y="187"/>
                      <a:pt x="119" y="181"/>
                    </a:cubicBezTo>
                    <a:cubicBezTo>
                      <a:pt x="119" y="164"/>
                      <a:pt x="113" y="171"/>
                      <a:pt x="113" y="160"/>
                    </a:cubicBezTo>
                    <a:cubicBezTo>
                      <a:pt x="113" y="150"/>
                      <a:pt x="135" y="152"/>
                      <a:pt x="132" y="146"/>
                    </a:cubicBezTo>
                    <a:cubicBezTo>
                      <a:pt x="129" y="142"/>
                      <a:pt x="127" y="145"/>
                      <a:pt x="124" y="137"/>
                    </a:cubicBezTo>
                    <a:cubicBezTo>
                      <a:pt x="125" y="138"/>
                      <a:pt x="106" y="111"/>
                      <a:pt x="128" y="125"/>
                    </a:cubicBezTo>
                    <a:cubicBezTo>
                      <a:pt x="151" y="140"/>
                      <a:pt x="153" y="90"/>
                      <a:pt x="152"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4" name="Oval 65"/>
              <p:cNvSpPr>
                <a:spLocks noChangeArrowheads="1"/>
              </p:cNvSpPr>
              <p:nvPr userDrawn="1"/>
            </p:nvSpPr>
            <p:spPr bwMode="auto">
              <a:xfrm>
                <a:off x="3965" y="-550"/>
                <a:ext cx="85" cy="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5" name="Oval 66"/>
              <p:cNvSpPr>
                <a:spLocks noChangeArrowheads="1"/>
              </p:cNvSpPr>
              <p:nvPr userDrawn="1"/>
            </p:nvSpPr>
            <p:spPr bwMode="auto">
              <a:xfrm>
                <a:off x="3792" y="-446"/>
                <a:ext cx="85" cy="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6" name="Oval 67"/>
              <p:cNvSpPr>
                <a:spLocks noChangeArrowheads="1"/>
              </p:cNvSpPr>
              <p:nvPr userDrawn="1"/>
            </p:nvSpPr>
            <p:spPr bwMode="auto">
              <a:xfrm>
                <a:off x="1736" y="-210"/>
                <a:ext cx="85"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7" name="Oval 68"/>
              <p:cNvSpPr>
                <a:spLocks noChangeArrowheads="1"/>
              </p:cNvSpPr>
              <p:nvPr userDrawn="1"/>
            </p:nvSpPr>
            <p:spPr bwMode="auto">
              <a:xfrm>
                <a:off x="1869" y="-198"/>
                <a:ext cx="87"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8" name="Freeform 69"/>
              <p:cNvSpPr>
                <a:spLocks/>
              </p:cNvSpPr>
              <p:nvPr userDrawn="1"/>
            </p:nvSpPr>
            <p:spPr bwMode="auto">
              <a:xfrm>
                <a:off x="5538" y="-1976"/>
                <a:ext cx="154" cy="343"/>
              </a:xfrm>
              <a:custGeom>
                <a:avLst/>
                <a:gdLst>
                  <a:gd name="T0" fmla="*/ 32 w 65"/>
                  <a:gd name="T1" fmla="*/ 25 h 145"/>
                  <a:gd name="T2" fmla="*/ 45 w 65"/>
                  <a:gd name="T3" fmla="*/ 145 h 145"/>
                  <a:gd name="T4" fmla="*/ 35 w 65"/>
                  <a:gd name="T5" fmla="*/ 122 h 145"/>
                  <a:gd name="T6" fmla="*/ 18 w 65"/>
                  <a:gd name="T7" fmla="*/ 0 h 145"/>
                  <a:gd name="T8" fmla="*/ 32 w 65"/>
                  <a:gd name="T9" fmla="*/ 25 h 145"/>
                </a:gdLst>
                <a:ahLst/>
                <a:cxnLst>
                  <a:cxn ang="0">
                    <a:pos x="T0" y="T1"/>
                  </a:cxn>
                  <a:cxn ang="0">
                    <a:pos x="T2" y="T3"/>
                  </a:cxn>
                  <a:cxn ang="0">
                    <a:pos x="T4" y="T5"/>
                  </a:cxn>
                  <a:cxn ang="0">
                    <a:pos x="T6" y="T7"/>
                  </a:cxn>
                  <a:cxn ang="0">
                    <a:pos x="T8" y="T9"/>
                  </a:cxn>
                </a:cxnLst>
                <a:rect l="0" t="0" r="r" b="b"/>
                <a:pathLst>
                  <a:path w="65" h="145">
                    <a:moveTo>
                      <a:pt x="32" y="25"/>
                    </a:moveTo>
                    <a:cubicBezTo>
                      <a:pt x="59" y="56"/>
                      <a:pt x="65" y="108"/>
                      <a:pt x="45" y="145"/>
                    </a:cubicBezTo>
                    <a:cubicBezTo>
                      <a:pt x="35" y="144"/>
                      <a:pt x="37" y="130"/>
                      <a:pt x="35" y="122"/>
                    </a:cubicBezTo>
                    <a:cubicBezTo>
                      <a:pt x="16" y="86"/>
                      <a:pt x="0" y="41"/>
                      <a:pt x="18" y="0"/>
                    </a:cubicBezTo>
                    <a:cubicBezTo>
                      <a:pt x="30" y="2"/>
                      <a:pt x="25" y="18"/>
                      <a:pt x="3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9" name="Freeform 70"/>
              <p:cNvSpPr>
                <a:spLocks/>
              </p:cNvSpPr>
              <p:nvPr userDrawn="1"/>
            </p:nvSpPr>
            <p:spPr bwMode="auto">
              <a:xfrm>
                <a:off x="73" y="-1931"/>
                <a:ext cx="109" cy="307"/>
              </a:xfrm>
              <a:custGeom>
                <a:avLst/>
                <a:gdLst>
                  <a:gd name="T0" fmla="*/ 46 w 46"/>
                  <a:gd name="T1" fmla="*/ 49 h 130"/>
                  <a:gd name="T2" fmla="*/ 46 w 46"/>
                  <a:gd name="T3" fmla="*/ 126 h 130"/>
                  <a:gd name="T4" fmla="*/ 38 w 46"/>
                  <a:gd name="T5" fmla="*/ 122 h 130"/>
                  <a:gd name="T6" fmla="*/ 8 w 46"/>
                  <a:gd name="T7" fmla="*/ 4 h 130"/>
                  <a:gd name="T8" fmla="*/ 17 w 46"/>
                  <a:gd name="T9" fmla="*/ 2 h 130"/>
                  <a:gd name="T10" fmla="*/ 46 w 46"/>
                  <a:gd name="T11" fmla="*/ 49 h 130"/>
                </a:gdLst>
                <a:ahLst/>
                <a:cxnLst>
                  <a:cxn ang="0">
                    <a:pos x="T0" y="T1"/>
                  </a:cxn>
                  <a:cxn ang="0">
                    <a:pos x="T2" y="T3"/>
                  </a:cxn>
                  <a:cxn ang="0">
                    <a:pos x="T4" y="T5"/>
                  </a:cxn>
                  <a:cxn ang="0">
                    <a:pos x="T6" y="T7"/>
                  </a:cxn>
                  <a:cxn ang="0">
                    <a:pos x="T8" y="T9"/>
                  </a:cxn>
                  <a:cxn ang="0">
                    <a:pos x="T10" y="T11"/>
                  </a:cxn>
                </a:cxnLst>
                <a:rect l="0" t="0" r="r" b="b"/>
                <a:pathLst>
                  <a:path w="46" h="130">
                    <a:moveTo>
                      <a:pt x="46" y="49"/>
                    </a:moveTo>
                    <a:cubicBezTo>
                      <a:pt x="41" y="72"/>
                      <a:pt x="41" y="104"/>
                      <a:pt x="46" y="126"/>
                    </a:cubicBezTo>
                    <a:cubicBezTo>
                      <a:pt x="41" y="130"/>
                      <a:pt x="42" y="121"/>
                      <a:pt x="38" y="122"/>
                    </a:cubicBezTo>
                    <a:cubicBezTo>
                      <a:pt x="0" y="95"/>
                      <a:pt x="17" y="41"/>
                      <a:pt x="8" y="4"/>
                    </a:cubicBezTo>
                    <a:cubicBezTo>
                      <a:pt x="10" y="1"/>
                      <a:pt x="15" y="0"/>
                      <a:pt x="17" y="2"/>
                    </a:cubicBezTo>
                    <a:cubicBezTo>
                      <a:pt x="35" y="13"/>
                      <a:pt x="42" y="30"/>
                      <a:pt x="46"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0" name="Freeform 71"/>
              <p:cNvSpPr>
                <a:spLocks/>
              </p:cNvSpPr>
              <p:nvPr userDrawn="1"/>
            </p:nvSpPr>
            <p:spPr bwMode="auto">
              <a:xfrm>
                <a:off x="5716" y="-1834"/>
                <a:ext cx="106" cy="92"/>
              </a:xfrm>
              <a:custGeom>
                <a:avLst/>
                <a:gdLst>
                  <a:gd name="T0" fmla="*/ 40 w 45"/>
                  <a:gd name="T1" fmla="*/ 11 h 39"/>
                  <a:gd name="T2" fmla="*/ 27 w 45"/>
                  <a:gd name="T3" fmla="*/ 37 h 39"/>
                  <a:gd name="T4" fmla="*/ 3 w 45"/>
                  <a:gd name="T5" fmla="*/ 26 h 39"/>
                  <a:gd name="T6" fmla="*/ 15 w 45"/>
                  <a:gd name="T7" fmla="*/ 1 h 39"/>
                  <a:gd name="T8" fmla="*/ 40 w 45"/>
                  <a:gd name="T9" fmla="*/ 11 h 39"/>
                </a:gdLst>
                <a:ahLst/>
                <a:cxnLst>
                  <a:cxn ang="0">
                    <a:pos x="T0" y="T1"/>
                  </a:cxn>
                  <a:cxn ang="0">
                    <a:pos x="T2" y="T3"/>
                  </a:cxn>
                  <a:cxn ang="0">
                    <a:pos x="T4" y="T5"/>
                  </a:cxn>
                  <a:cxn ang="0">
                    <a:pos x="T6" y="T7"/>
                  </a:cxn>
                  <a:cxn ang="0">
                    <a:pos x="T8" y="T9"/>
                  </a:cxn>
                </a:cxnLst>
                <a:rect l="0" t="0" r="r" b="b"/>
                <a:pathLst>
                  <a:path w="45" h="39">
                    <a:moveTo>
                      <a:pt x="40" y="11"/>
                    </a:moveTo>
                    <a:cubicBezTo>
                      <a:pt x="45" y="22"/>
                      <a:pt x="35" y="32"/>
                      <a:pt x="27" y="37"/>
                    </a:cubicBezTo>
                    <a:cubicBezTo>
                      <a:pt x="18" y="39"/>
                      <a:pt x="9" y="34"/>
                      <a:pt x="3" y="26"/>
                    </a:cubicBezTo>
                    <a:cubicBezTo>
                      <a:pt x="0" y="16"/>
                      <a:pt x="6" y="6"/>
                      <a:pt x="15" y="1"/>
                    </a:cubicBezTo>
                    <a:cubicBezTo>
                      <a:pt x="24" y="0"/>
                      <a:pt x="34" y="2"/>
                      <a:pt x="4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1" name="Freeform 72"/>
              <p:cNvSpPr>
                <a:spLocks/>
              </p:cNvSpPr>
              <p:nvPr userDrawn="1"/>
            </p:nvSpPr>
            <p:spPr bwMode="auto">
              <a:xfrm>
                <a:off x="-45" y="-1737"/>
                <a:ext cx="90" cy="80"/>
              </a:xfrm>
              <a:custGeom>
                <a:avLst/>
                <a:gdLst>
                  <a:gd name="T0" fmla="*/ 38 w 38"/>
                  <a:gd name="T1" fmla="*/ 13 h 34"/>
                  <a:gd name="T2" fmla="*/ 25 w 38"/>
                  <a:gd name="T3" fmla="*/ 34 h 34"/>
                  <a:gd name="T4" fmla="*/ 7 w 38"/>
                  <a:gd name="T5" fmla="*/ 29 h 34"/>
                  <a:gd name="T6" fmla="*/ 3 w 38"/>
                  <a:gd name="T7" fmla="*/ 9 h 34"/>
                  <a:gd name="T8" fmla="*/ 21 w 38"/>
                  <a:gd name="T9" fmla="*/ 0 h 34"/>
                  <a:gd name="T10" fmla="*/ 38 w 38"/>
                  <a:gd name="T11" fmla="*/ 13 h 34"/>
                </a:gdLst>
                <a:ahLst/>
                <a:cxnLst>
                  <a:cxn ang="0">
                    <a:pos x="T0" y="T1"/>
                  </a:cxn>
                  <a:cxn ang="0">
                    <a:pos x="T2" y="T3"/>
                  </a:cxn>
                  <a:cxn ang="0">
                    <a:pos x="T4" y="T5"/>
                  </a:cxn>
                  <a:cxn ang="0">
                    <a:pos x="T6" y="T7"/>
                  </a:cxn>
                  <a:cxn ang="0">
                    <a:pos x="T8" y="T9"/>
                  </a:cxn>
                  <a:cxn ang="0">
                    <a:pos x="T10" y="T11"/>
                  </a:cxn>
                </a:cxnLst>
                <a:rect l="0" t="0" r="r" b="b"/>
                <a:pathLst>
                  <a:path w="38" h="34">
                    <a:moveTo>
                      <a:pt x="38" y="13"/>
                    </a:moveTo>
                    <a:cubicBezTo>
                      <a:pt x="36" y="21"/>
                      <a:pt x="33" y="30"/>
                      <a:pt x="25" y="34"/>
                    </a:cubicBezTo>
                    <a:cubicBezTo>
                      <a:pt x="19" y="34"/>
                      <a:pt x="11" y="34"/>
                      <a:pt x="7" y="29"/>
                    </a:cubicBezTo>
                    <a:cubicBezTo>
                      <a:pt x="1" y="24"/>
                      <a:pt x="0" y="15"/>
                      <a:pt x="3" y="9"/>
                    </a:cubicBezTo>
                    <a:cubicBezTo>
                      <a:pt x="7" y="2"/>
                      <a:pt x="15" y="1"/>
                      <a:pt x="21" y="0"/>
                    </a:cubicBezTo>
                    <a:cubicBezTo>
                      <a:pt x="28" y="3"/>
                      <a:pt x="35" y="5"/>
                      <a:pt x="3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2" name="Freeform 73"/>
              <p:cNvSpPr>
                <a:spLocks/>
              </p:cNvSpPr>
              <p:nvPr userDrawn="1"/>
            </p:nvSpPr>
            <p:spPr bwMode="auto">
              <a:xfrm>
                <a:off x="5810" y="-1692"/>
                <a:ext cx="92" cy="90"/>
              </a:xfrm>
              <a:custGeom>
                <a:avLst/>
                <a:gdLst>
                  <a:gd name="T0" fmla="*/ 37 w 39"/>
                  <a:gd name="T1" fmla="*/ 10 h 38"/>
                  <a:gd name="T2" fmla="*/ 37 w 39"/>
                  <a:gd name="T3" fmla="*/ 25 h 38"/>
                  <a:gd name="T4" fmla="*/ 11 w 39"/>
                  <a:gd name="T5" fmla="*/ 34 h 38"/>
                  <a:gd name="T6" fmla="*/ 0 w 39"/>
                  <a:gd name="T7" fmla="*/ 18 h 38"/>
                  <a:gd name="T8" fmla="*/ 17 w 39"/>
                  <a:gd name="T9" fmla="*/ 0 h 38"/>
                  <a:gd name="T10" fmla="*/ 37 w 39"/>
                  <a:gd name="T11" fmla="*/ 10 h 38"/>
                </a:gdLst>
                <a:ahLst/>
                <a:cxnLst>
                  <a:cxn ang="0">
                    <a:pos x="T0" y="T1"/>
                  </a:cxn>
                  <a:cxn ang="0">
                    <a:pos x="T2" y="T3"/>
                  </a:cxn>
                  <a:cxn ang="0">
                    <a:pos x="T4" y="T5"/>
                  </a:cxn>
                  <a:cxn ang="0">
                    <a:pos x="T6" y="T7"/>
                  </a:cxn>
                  <a:cxn ang="0">
                    <a:pos x="T8" y="T9"/>
                  </a:cxn>
                  <a:cxn ang="0">
                    <a:pos x="T10" y="T11"/>
                  </a:cxn>
                </a:cxnLst>
                <a:rect l="0" t="0" r="r" b="b"/>
                <a:pathLst>
                  <a:path w="39" h="38">
                    <a:moveTo>
                      <a:pt x="37" y="10"/>
                    </a:moveTo>
                    <a:cubicBezTo>
                      <a:pt x="39" y="16"/>
                      <a:pt x="39" y="20"/>
                      <a:pt x="37" y="25"/>
                    </a:cubicBezTo>
                    <a:cubicBezTo>
                      <a:pt x="30" y="34"/>
                      <a:pt x="21" y="38"/>
                      <a:pt x="11" y="34"/>
                    </a:cubicBezTo>
                    <a:cubicBezTo>
                      <a:pt x="4" y="30"/>
                      <a:pt x="2" y="24"/>
                      <a:pt x="0" y="18"/>
                    </a:cubicBezTo>
                    <a:cubicBezTo>
                      <a:pt x="2" y="10"/>
                      <a:pt x="10" y="3"/>
                      <a:pt x="17" y="0"/>
                    </a:cubicBezTo>
                    <a:cubicBezTo>
                      <a:pt x="25" y="0"/>
                      <a:pt x="31" y="5"/>
                      <a:pt x="3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3" name="Freeform 74"/>
              <p:cNvSpPr>
                <a:spLocks/>
              </p:cNvSpPr>
              <p:nvPr userDrawn="1"/>
            </p:nvSpPr>
            <p:spPr bwMode="auto">
              <a:xfrm>
                <a:off x="5694" y="-1683"/>
                <a:ext cx="93" cy="93"/>
              </a:xfrm>
              <a:custGeom>
                <a:avLst/>
                <a:gdLst>
                  <a:gd name="T0" fmla="*/ 31 w 39"/>
                  <a:gd name="T1" fmla="*/ 7 h 39"/>
                  <a:gd name="T2" fmla="*/ 32 w 39"/>
                  <a:gd name="T3" fmla="*/ 26 h 39"/>
                  <a:gd name="T4" fmla="*/ 12 w 39"/>
                  <a:gd name="T5" fmla="*/ 36 h 39"/>
                  <a:gd name="T6" fmla="*/ 0 w 39"/>
                  <a:gd name="T7" fmla="*/ 24 h 39"/>
                  <a:gd name="T8" fmla="*/ 13 w 39"/>
                  <a:gd name="T9" fmla="*/ 2 h 39"/>
                  <a:gd name="T10" fmla="*/ 31 w 39"/>
                  <a:gd name="T11" fmla="*/ 7 h 39"/>
                </a:gdLst>
                <a:ahLst/>
                <a:cxnLst>
                  <a:cxn ang="0">
                    <a:pos x="T0" y="T1"/>
                  </a:cxn>
                  <a:cxn ang="0">
                    <a:pos x="T2" y="T3"/>
                  </a:cxn>
                  <a:cxn ang="0">
                    <a:pos x="T4" y="T5"/>
                  </a:cxn>
                  <a:cxn ang="0">
                    <a:pos x="T6" y="T7"/>
                  </a:cxn>
                  <a:cxn ang="0">
                    <a:pos x="T8" y="T9"/>
                  </a:cxn>
                  <a:cxn ang="0">
                    <a:pos x="T10" y="T11"/>
                  </a:cxn>
                </a:cxnLst>
                <a:rect l="0" t="0" r="r" b="b"/>
                <a:pathLst>
                  <a:path w="39" h="39">
                    <a:moveTo>
                      <a:pt x="31" y="7"/>
                    </a:moveTo>
                    <a:cubicBezTo>
                      <a:pt x="39" y="11"/>
                      <a:pt x="33" y="21"/>
                      <a:pt x="32" y="26"/>
                    </a:cubicBezTo>
                    <a:cubicBezTo>
                      <a:pt x="27" y="31"/>
                      <a:pt x="21" y="39"/>
                      <a:pt x="12" y="36"/>
                    </a:cubicBezTo>
                    <a:cubicBezTo>
                      <a:pt x="7" y="31"/>
                      <a:pt x="2" y="31"/>
                      <a:pt x="0" y="24"/>
                    </a:cubicBezTo>
                    <a:cubicBezTo>
                      <a:pt x="0" y="15"/>
                      <a:pt x="3" y="5"/>
                      <a:pt x="13" y="2"/>
                    </a:cubicBezTo>
                    <a:cubicBezTo>
                      <a:pt x="21" y="0"/>
                      <a:pt x="25" y="4"/>
                      <a:pt x="3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4" name="Freeform 75"/>
              <p:cNvSpPr>
                <a:spLocks/>
              </p:cNvSpPr>
              <p:nvPr userDrawn="1"/>
            </p:nvSpPr>
            <p:spPr bwMode="auto">
              <a:xfrm>
                <a:off x="5522" y="-1657"/>
                <a:ext cx="83" cy="95"/>
              </a:xfrm>
              <a:custGeom>
                <a:avLst/>
                <a:gdLst>
                  <a:gd name="T0" fmla="*/ 34 w 35"/>
                  <a:gd name="T1" fmla="*/ 10 h 40"/>
                  <a:gd name="T2" fmla="*/ 23 w 35"/>
                  <a:gd name="T3" fmla="*/ 37 h 40"/>
                  <a:gd name="T4" fmla="*/ 1 w 35"/>
                  <a:gd name="T5" fmla="*/ 23 h 40"/>
                  <a:gd name="T6" fmla="*/ 15 w 35"/>
                  <a:gd name="T7" fmla="*/ 0 h 40"/>
                  <a:gd name="T8" fmla="*/ 34 w 35"/>
                  <a:gd name="T9" fmla="*/ 10 h 40"/>
                </a:gdLst>
                <a:ahLst/>
                <a:cxnLst>
                  <a:cxn ang="0">
                    <a:pos x="T0" y="T1"/>
                  </a:cxn>
                  <a:cxn ang="0">
                    <a:pos x="T2" y="T3"/>
                  </a:cxn>
                  <a:cxn ang="0">
                    <a:pos x="T4" y="T5"/>
                  </a:cxn>
                  <a:cxn ang="0">
                    <a:pos x="T6" y="T7"/>
                  </a:cxn>
                  <a:cxn ang="0">
                    <a:pos x="T8" y="T9"/>
                  </a:cxn>
                </a:cxnLst>
                <a:rect l="0" t="0" r="r" b="b"/>
                <a:pathLst>
                  <a:path w="35" h="40">
                    <a:moveTo>
                      <a:pt x="34" y="10"/>
                    </a:moveTo>
                    <a:cubicBezTo>
                      <a:pt x="34" y="21"/>
                      <a:pt x="35" y="35"/>
                      <a:pt x="23" y="37"/>
                    </a:cubicBezTo>
                    <a:cubicBezTo>
                      <a:pt x="11" y="40"/>
                      <a:pt x="3" y="31"/>
                      <a:pt x="1" y="23"/>
                    </a:cubicBezTo>
                    <a:cubicBezTo>
                      <a:pt x="0" y="13"/>
                      <a:pt x="5" y="4"/>
                      <a:pt x="15" y="0"/>
                    </a:cubicBezTo>
                    <a:cubicBezTo>
                      <a:pt x="23" y="0"/>
                      <a:pt x="29" y="5"/>
                      <a:pt x="3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5" name="Freeform 76"/>
              <p:cNvSpPr>
                <a:spLocks/>
              </p:cNvSpPr>
              <p:nvPr userDrawn="1"/>
            </p:nvSpPr>
            <p:spPr bwMode="auto">
              <a:xfrm>
                <a:off x="201" y="-1661"/>
                <a:ext cx="96" cy="94"/>
              </a:xfrm>
              <a:custGeom>
                <a:avLst/>
                <a:gdLst>
                  <a:gd name="T0" fmla="*/ 38 w 41"/>
                  <a:gd name="T1" fmla="*/ 17 h 40"/>
                  <a:gd name="T2" fmla="*/ 26 w 41"/>
                  <a:gd name="T3" fmla="*/ 38 h 40"/>
                  <a:gd name="T4" fmla="*/ 7 w 41"/>
                  <a:gd name="T5" fmla="*/ 27 h 40"/>
                  <a:gd name="T6" fmla="*/ 11 w 41"/>
                  <a:gd name="T7" fmla="*/ 9 h 40"/>
                  <a:gd name="T8" fmla="*/ 38 w 41"/>
                  <a:gd name="T9" fmla="*/ 17 h 40"/>
                </a:gdLst>
                <a:ahLst/>
                <a:cxnLst>
                  <a:cxn ang="0">
                    <a:pos x="T0" y="T1"/>
                  </a:cxn>
                  <a:cxn ang="0">
                    <a:pos x="T2" y="T3"/>
                  </a:cxn>
                  <a:cxn ang="0">
                    <a:pos x="T4" y="T5"/>
                  </a:cxn>
                  <a:cxn ang="0">
                    <a:pos x="T6" y="T7"/>
                  </a:cxn>
                  <a:cxn ang="0">
                    <a:pos x="T8" y="T9"/>
                  </a:cxn>
                </a:cxnLst>
                <a:rect l="0" t="0" r="r" b="b"/>
                <a:pathLst>
                  <a:path w="41" h="40">
                    <a:moveTo>
                      <a:pt x="38" y="17"/>
                    </a:moveTo>
                    <a:cubicBezTo>
                      <a:pt x="41" y="27"/>
                      <a:pt x="32" y="33"/>
                      <a:pt x="26" y="38"/>
                    </a:cubicBezTo>
                    <a:cubicBezTo>
                      <a:pt x="19" y="40"/>
                      <a:pt x="11" y="34"/>
                      <a:pt x="7" y="27"/>
                    </a:cubicBezTo>
                    <a:cubicBezTo>
                      <a:pt x="0" y="20"/>
                      <a:pt x="9" y="14"/>
                      <a:pt x="11" y="9"/>
                    </a:cubicBezTo>
                    <a:cubicBezTo>
                      <a:pt x="20" y="0"/>
                      <a:pt x="35" y="7"/>
                      <a:pt x="38"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6" name="Freeform 77"/>
              <p:cNvSpPr>
                <a:spLocks/>
              </p:cNvSpPr>
              <p:nvPr userDrawn="1"/>
            </p:nvSpPr>
            <p:spPr bwMode="auto">
              <a:xfrm>
                <a:off x="73" y="-1652"/>
                <a:ext cx="83" cy="88"/>
              </a:xfrm>
              <a:custGeom>
                <a:avLst/>
                <a:gdLst>
                  <a:gd name="T0" fmla="*/ 35 w 35"/>
                  <a:gd name="T1" fmla="*/ 16 h 37"/>
                  <a:gd name="T2" fmla="*/ 24 w 35"/>
                  <a:gd name="T3" fmla="*/ 35 h 37"/>
                  <a:gd name="T4" fmla="*/ 5 w 35"/>
                  <a:gd name="T5" fmla="*/ 26 h 37"/>
                  <a:gd name="T6" fmla="*/ 14 w 35"/>
                  <a:gd name="T7" fmla="*/ 4 h 37"/>
                  <a:gd name="T8" fmla="*/ 35 w 35"/>
                  <a:gd name="T9" fmla="*/ 16 h 37"/>
                </a:gdLst>
                <a:ahLst/>
                <a:cxnLst>
                  <a:cxn ang="0">
                    <a:pos x="T0" y="T1"/>
                  </a:cxn>
                  <a:cxn ang="0">
                    <a:pos x="T2" y="T3"/>
                  </a:cxn>
                  <a:cxn ang="0">
                    <a:pos x="T4" y="T5"/>
                  </a:cxn>
                  <a:cxn ang="0">
                    <a:pos x="T6" y="T7"/>
                  </a:cxn>
                  <a:cxn ang="0">
                    <a:pos x="T8" y="T9"/>
                  </a:cxn>
                </a:cxnLst>
                <a:rect l="0" t="0" r="r" b="b"/>
                <a:pathLst>
                  <a:path w="35" h="37">
                    <a:moveTo>
                      <a:pt x="35" y="16"/>
                    </a:moveTo>
                    <a:cubicBezTo>
                      <a:pt x="35" y="24"/>
                      <a:pt x="31" y="32"/>
                      <a:pt x="24" y="35"/>
                    </a:cubicBezTo>
                    <a:cubicBezTo>
                      <a:pt x="17" y="37"/>
                      <a:pt x="9" y="32"/>
                      <a:pt x="5" y="26"/>
                    </a:cubicBezTo>
                    <a:cubicBezTo>
                      <a:pt x="0" y="16"/>
                      <a:pt x="6" y="8"/>
                      <a:pt x="14" y="4"/>
                    </a:cubicBezTo>
                    <a:cubicBezTo>
                      <a:pt x="24" y="0"/>
                      <a:pt x="31" y="9"/>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7" name="Freeform 78"/>
              <p:cNvSpPr>
                <a:spLocks/>
              </p:cNvSpPr>
              <p:nvPr userDrawn="1"/>
            </p:nvSpPr>
            <p:spPr bwMode="auto">
              <a:xfrm>
                <a:off x="4978" y="-1638"/>
                <a:ext cx="128" cy="329"/>
              </a:xfrm>
              <a:custGeom>
                <a:avLst/>
                <a:gdLst>
                  <a:gd name="T0" fmla="*/ 32 w 54"/>
                  <a:gd name="T1" fmla="*/ 14 h 139"/>
                  <a:gd name="T2" fmla="*/ 51 w 54"/>
                  <a:gd name="T3" fmla="*/ 84 h 139"/>
                  <a:gd name="T4" fmla="*/ 40 w 54"/>
                  <a:gd name="T5" fmla="*/ 139 h 139"/>
                  <a:gd name="T6" fmla="*/ 17 w 54"/>
                  <a:gd name="T7" fmla="*/ 109 h 139"/>
                  <a:gd name="T8" fmla="*/ 21 w 54"/>
                  <a:gd name="T9" fmla="*/ 2 h 139"/>
                  <a:gd name="T10" fmla="*/ 32 w 54"/>
                  <a:gd name="T11" fmla="*/ 14 h 139"/>
                </a:gdLst>
                <a:ahLst/>
                <a:cxnLst>
                  <a:cxn ang="0">
                    <a:pos x="T0" y="T1"/>
                  </a:cxn>
                  <a:cxn ang="0">
                    <a:pos x="T2" y="T3"/>
                  </a:cxn>
                  <a:cxn ang="0">
                    <a:pos x="T4" y="T5"/>
                  </a:cxn>
                  <a:cxn ang="0">
                    <a:pos x="T6" y="T7"/>
                  </a:cxn>
                  <a:cxn ang="0">
                    <a:pos x="T8" y="T9"/>
                  </a:cxn>
                  <a:cxn ang="0">
                    <a:pos x="T10" y="T11"/>
                  </a:cxn>
                </a:cxnLst>
                <a:rect l="0" t="0" r="r" b="b"/>
                <a:pathLst>
                  <a:path w="54" h="139">
                    <a:moveTo>
                      <a:pt x="32" y="14"/>
                    </a:moveTo>
                    <a:cubicBezTo>
                      <a:pt x="41" y="34"/>
                      <a:pt x="49" y="59"/>
                      <a:pt x="51" y="84"/>
                    </a:cubicBezTo>
                    <a:cubicBezTo>
                      <a:pt x="47" y="102"/>
                      <a:pt x="54" y="126"/>
                      <a:pt x="40" y="139"/>
                    </a:cubicBezTo>
                    <a:cubicBezTo>
                      <a:pt x="27" y="134"/>
                      <a:pt x="26" y="118"/>
                      <a:pt x="17" y="109"/>
                    </a:cubicBezTo>
                    <a:cubicBezTo>
                      <a:pt x="0" y="75"/>
                      <a:pt x="15" y="35"/>
                      <a:pt x="21" y="2"/>
                    </a:cubicBezTo>
                    <a:cubicBezTo>
                      <a:pt x="29" y="0"/>
                      <a:pt x="29" y="9"/>
                      <a:pt x="3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8" name="Freeform 79"/>
              <p:cNvSpPr>
                <a:spLocks/>
              </p:cNvSpPr>
              <p:nvPr userDrawn="1"/>
            </p:nvSpPr>
            <p:spPr bwMode="auto">
              <a:xfrm>
                <a:off x="-41" y="-1609"/>
                <a:ext cx="95" cy="97"/>
              </a:xfrm>
              <a:custGeom>
                <a:avLst/>
                <a:gdLst>
                  <a:gd name="T0" fmla="*/ 38 w 40"/>
                  <a:gd name="T1" fmla="*/ 14 h 41"/>
                  <a:gd name="T2" fmla="*/ 25 w 40"/>
                  <a:gd name="T3" fmla="*/ 38 h 41"/>
                  <a:gd name="T4" fmla="*/ 1 w 40"/>
                  <a:gd name="T5" fmla="*/ 24 h 41"/>
                  <a:gd name="T6" fmla="*/ 14 w 40"/>
                  <a:gd name="T7" fmla="*/ 1 h 41"/>
                  <a:gd name="T8" fmla="*/ 38 w 40"/>
                  <a:gd name="T9" fmla="*/ 14 h 41"/>
                </a:gdLst>
                <a:ahLst/>
                <a:cxnLst>
                  <a:cxn ang="0">
                    <a:pos x="T0" y="T1"/>
                  </a:cxn>
                  <a:cxn ang="0">
                    <a:pos x="T2" y="T3"/>
                  </a:cxn>
                  <a:cxn ang="0">
                    <a:pos x="T4" y="T5"/>
                  </a:cxn>
                  <a:cxn ang="0">
                    <a:pos x="T6" y="T7"/>
                  </a:cxn>
                  <a:cxn ang="0">
                    <a:pos x="T8" y="T9"/>
                  </a:cxn>
                </a:cxnLst>
                <a:rect l="0" t="0" r="r" b="b"/>
                <a:pathLst>
                  <a:path w="40" h="41">
                    <a:moveTo>
                      <a:pt x="38" y="14"/>
                    </a:moveTo>
                    <a:cubicBezTo>
                      <a:pt x="40" y="25"/>
                      <a:pt x="32" y="31"/>
                      <a:pt x="25" y="38"/>
                    </a:cubicBezTo>
                    <a:cubicBezTo>
                      <a:pt x="14" y="41"/>
                      <a:pt x="6" y="32"/>
                      <a:pt x="1" y="24"/>
                    </a:cubicBezTo>
                    <a:cubicBezTo>
                      <a:pt x="0" y="15"/>
                      <a:pt x="6" y="5"/>
                      <a:pt x="14" y="1"/>
                    </a:cubicBezTo>
                    <a:cubicBezTo>
                      <a:pt x="23" y="0"/>
                      <a:pt x="33" y="5"/>
                      <a:pt x="3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9" name="Freeform 80"/>
              <p:cNvSpPr>
                <a:spLocks/>
              </p:cNvSpPr>
              <p:nvPr userDrawn="1"/>
            </p:nvSpPr>
            <p:spPr bwMode="auto">
              <a:xfrm>
                <a:off x="5316" y="-1607"/>
                <a:ext cx="128" cy="326"/>
              </a:xfrm>
              <a:custGeom>
                <a:avLst/>
                <a:gdLst>
                  <a:gd name="T0" fmla="*/ 40 w 54"/>
                  <a:gd name="T1" fmla="*/ 41 h 138"/>
                  <a:gd name="T2" fmla="*/ 45 w 54"/>
                  <a:gd name="T3" fmla="*/ 134 h 138"/>
                  <a:gd name="T4" fmla="*/ 40 w 54"/>
                  <a:gd name="T5" fmla="*/ 138 h 138"/>
                  <a:gd name="T6" fmla="*/ 0 w 54"/>
                  <a:gd name="T7" fmla="*/ 60 h 138"/>
                  <a:gd name="T8" fmla="*/ 12 w 54"/>
                  <a:gd name="T9" fmla="*/ 5 h 138"/>
                  <a:gd name="T10" fmla="*/ 25 w 54"/>
                  <a:gd name="T11" fmla="*/ 12 h 138"/>
                  <a:gd name="T12" fmla="*/ 40 w 54"/>
                  <a:gd name="T13" fmla="*/ 41 h 138"/>
                </a:gdLst>
                <a:ahLst/>
                <a:cxnLst>
                  <a:cxn ang="0">
                    <a:pos x="T0" y="T1"/>
                  </a:cxn>
                  <a:cxn ang="0">
                    <a:pos x="T2" y="T3"/>
                  </a:cxn>
                  <a:cxn ang="0">
                    <a:pos x="T4" y="T5"/>
                  </a:cxn>
                  <a:cxn ang="0">
                    <a:pos x="T6" y="T7"/>
                  </a:cxn>
                  <a:cxn ang="0">
                    <a:pos x="T8" y="T9"/>
                  </a:cxn>
                  <a:cxn ang="0">
                    <a:pos x="T10" y="T11"/>
                  </a:cxn>
                  <a:cxn ang="0">
                    <a:pos x="T12" y="T13"/>
                  </a:cxn>
                </a:cxnLst>
                <a:rect l="0" t="0" r="r" b="b"/>
                <a:pathLst>
                  <a:path w="54" h="138">
                    <a:moveTo>
                      <a:pt x="40" y="41"/>
                    </a:moveTo>
                    <a:cubicBezTo>
                      <a:pt x="53" y="69"/>
                      <a:pt x="54" y="103"/>
                      <a:pt x="45" y="134"/>
                    </a:cubicBezTo>
                    <a:cubicBezTo>
                      <a:pt x="40" y="138"/>
                      <a:pt x="40" y="138"/>
                      <a:pt x="40" y="138"/>
                    </a:cubicBezTo>
                    <a:cubicBezTo>
                      <a:pt x="26" y="112"/>
                      <a:pt x="7" y="88"/>
                      <a:pt x="0" y="60"/>
                    </a:cubicBezTo>
                    <a:cubicBezTo>
                      <a:pt x="0" y="40"/>
                      <a:pt x="4" y="21"/>
                      <a:pt x="12" y="5"/>
                    </a:cubicBezTo>
                    <a:cubicBezTo>
                      <a:pt x="18" y="0"/>
                      <a:pt x="22" y="6"/>
                      <a:pt x="25" y="12"/>
                    </a:cubicBezTo>
                    <a:cubicBezTo>
                      <a:pt x="26" y="22"/>
                      <a:pt x="31" y="35"/>
                      <a:pt x="4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0" name="Freeform 81"/>
              <p:cNvSpPr>
                <a:spLocks/>
              </p:cNvSpPr>
              <p:nvPr userDrawn="1"/>
            </p:nvSpPr>
            <p:spPr bwMode="auto">
              <a:xfrm>
                <a:off x="5605" y="-1593"/>
                <a:ext cx="94" cy="99"/>
              </a:xfrm>
              <a:custGeom>
                <a:avLst/>
                <a:gdLst>
                  <a:gd name="T0" fmla="*/ 40 w 40"/>
                  <a:gd name="T1" fmla="*/ 17 h 42"/>
                  <a:gd name="T2" fmla="*/ 25 w 40"/>
                  <a:gd name="T3" fmla="*/ 41 h 42"/>
                  <a:gd name="T4" fmla="*/ 3 w 40"/>
                  <a:gd name="T5" fmla="*/ 29 h 42"/>
                  <a:gd name="T6" fmla="*/ 14 w 40"/>
                  <a:gd name="T7" fmla="*/ 6 h 42"/>
                  <a:gd name="T8" fmla="*/ 40 w 40"/>
                  <a:gd name="T9" fmla="*/ 17 h 42"/>
                </a:gdLst>
                <a:ahLst/>
                <a:cxnLst>
                  <a:cxn ang="0">
                    <a:pos x="T0" y="T1"/>
                  </a:cxn>
                  <a:cxn ang="0">
                    <a:pos x="T2" y="T3"/>
                  </a:cxn>
                  <a:cxn ang="0">
                    <a:pos x="T4" y="T5"/>
                  </a:cxn>
                  <a:cxn ang="0">
                    <a:pos x="T6" y="T7"/>
                  </a:cxn>
                  <a:cxn ang="0">
                    <a:pos x="T8" y="T9"/>
                  </a:cxn>
                </a:cxnLst>
                <a:rect l="0" t="0" r="r" b="b"/>
                <a:pathLst>
                  <a:path w="40" h="42">
                    <a:moveTo>
                      <a:pt x="40" y="17"/>
                    </a:moveTo>
                    <a:cubicBezTo>
                      <a:pt x="39" y="27"/>
                      <a:pt x="35" y="38"/>
                      <a:pt x="25" y="41"/>
                    </a:cubicBezTo>
                    <a:cubicBezTo>
                      <a:pt x="15" y="42"/>
                      <a:pt x="6" y="40"/>
                      <a:pt x="3" y="29"/>
                    </a:cubicBezTo>
                    <a:cubicBezTo>
                      <a:pt x="0" y="19"/>
                      <a:pt x="6" y="11"/>
                      <a:pt x="14" y="6"/>
                    </a:cubicBezTo>
                    <a:cubicBezTo>
                      <a:pt x="24" y="0"/>
                      <a:pt x="35" y="10"/>
                      <a:pt x="4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1" name="Freeform 82"/>
              <p:cNvSpPr>
                <a:spLocks/>
              </p:cNvSpPr>
              <p:nvPr userDrawn="1"/>
            </p:nvSpPr>
            <p:spPr bwMode="auto">
              <a:xfrm>
                <a:off x="63" y="-1524"/>
                <a:ext cx="95" cy="99"/>
              </a:xfrm>
              <a:custGeom>
                <a:avLst/>
                <a:gdLst>
                  <a:gd name="T0" fmla="*/ 40 w 40"/>
                  <a:gd name="T1" fmla="*/ 18 h 42"/>
                  <a:gd name="T2" fmla="*/ 25 w 40"/>
                  <a:gd name="T3" fmla="*/ 37 h 42"/>
                  <a:gd name="T4" fmla="*/ 5 w 40"/>
                  <a:gd name="T5" fmla="*/ 30 h 42"/>
                  <a:gd name="T6" fmla="*/ 5 w 40"/>
                  <a:gd name="T7" fmla="*/ 8 h 42"/>
                  <a:gd name="T8" fmla="*/ 21 w 40"/>
                  <a:gd name="T9" fmla="*/ 0 h 42"/>
                  <a:gd name="T10" fmla="*/ 40 w 40"/>
                  <a:gd name="T11" fmla="*/ 18 h 42"/>
                </a:gdLst>
                <a:ahLst/>
                <a:cxnLst>
                  <a:cxn ang="0">
                    <a:pos x="T0" y="T1"/>
                  </a:cxn>
                  <a:cxn ang="0">
                    <a:pos x="T2" y="T3"/>
                  </a:cxn>
                  <a:cxn ang="0">
                    <a:pos x="T4" y="T5"/>
                  </a:cxn>
                  <a:cxn ang="0">
                    <a:pos x="T6" y="T7"/>
                  </a:cxn>
                  <a:cxn ang="0">
                    <a:pos x="T8" y="T9"/>
                  </a:cxn>
                  <a:cxn ang="0">
                    <a:pos x="T10" y="T11"/>
                  </a:cxn>
                </a:cxnLst>
                <a:rect l="0" t="0" r="r" b="b"/>
                <a:pathLst>
                  <a:path w="40" h="42">
                    <a:moveTo>
                      <a:pt x="40" y="18"/>
                    </a:moveTo>
                    <a:cubicBezTo>
                      <a:pt x="40" y="26"/>
                      <a:pt x="33" y="35"/>
                      <a:pt x="25" y="37"/>
                    </a:cubicBezTo>
                    <a:cubicBezTo>
                      <a:pt x="18" y="42"/>
                      <a:pt x="12" y="33"/>
                      <a:pt x="5" y="30"/>
                    </a:cubicBezTo>
                    <a:cubicBezTo>
                      <a:pt x="2" y="22"/>
                      <a:pt x="0" y="15"/>
                      <a:pt x="5" y="8"/>
                    </a:cubicBezTo>
                    <a:cubicBezTo>
                      <a:pt x="8" y="2"/>
                      <a:pt x="15" y="2"/>
                      <a:pt x="21" y="0"/>
                    </a:cubicBezTo>
                    <a:cubicBezTo>
                      <a:pt x="29" y="5"/>
                      <a:pt x="38" y="9"/>
                      <a:pt x="4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2" name="Freeform 83"/>
              <p:cNvSpPr>
                <a:spLocks/>
              </p:cNvSpPr>
              <p:nvPr userDrawn="1"/>
            </p:nvSpPr>
            <p:spPr bwMode="auto">
              <a:xfrm>
                <a:off x="175" y="-1531"/>
                <a:ext cx="92" cy="94"/>
              </a:xfrm>
              <a:custGeom>
                <a:avLst/>
                <a:gdLst>
                  <a:gd name="T0" fmla="*/ 35 w 39"/>
                  <a:gd name="T1" fmla="*/ 16 h 40"/>
                  <a:gd name="T2" fmla="*/ 24 w 39"/>
                  <a:gd name="T3" fmla="*/ 36 h 40"/>
                  <a:gd name="T4" fmla="*/ 2 w 39"/>
                  <a:gd name="T5" fmla="*/ 24 h 40"/>
                  <a:gd name="T6" fmla="*/ 13 w 39"/>
                  <a:gd name="T7" fmla="*/ 3 h 40"/>
                  <a:gd name="T8" fmla="*/ 35 w 39"/>
                  <a:gd name="T9" fmla="*/ 16 h 40"/>
                </a:gdLst>
                <a:ahLst/>
                <a:cxnLst>
                  <a:cxn ang="0">
                    <a:pos x="T0" y="T1"/>
                  </a:cxn>
                  <a:cxn ang="0">
                    <a:pos x="T2" y="T3"/>
                  </a:cxn>
                  <a:cxn ang="0">
                    <a:pos x="T4" y="T5"/>
                  </a:cxn>
                  <a:cxn ang="0">
                    <a:pos x="T6" y="T7"/>
                  </a:cxn>
                  <a:cxn ang="0">
                    <a:pos x="T8" y="T9"/>
                  </a:cxn>
                </a:cxnLst>
                <a:rect l="0" t="0" r="r" b="b"/>
                <a:pathLst>
                  <a:path w="39" h="40">
                    <a:moveTo>
                      <a:pt x="35" y="16"/>
                    </a:moveTo>
                    <a:cubicBezTo>
                      <a:pt x="39" y="26"/>
                      <a:pt x="28" y="31"/>
                      <a:pt x="24" y="36"/>
                    </a:cubicBezTo>
                    <a:cubicBezTo>
                      <a:pt x="13" y="40"/>
                      <a:pt x="7" y="31"/>
                      <a:pt x="2" y="24"/>
                    </a:cubicBezTo>
                    <a:cubicBezTo>
                      <a:pt x="0" y="15"/>
                      <a:pt x="6" y="9"/>
                      <a:pt x="13" y="3"/>
                    </a:cubicBezTo>
                    <a:cubicBezTo>
                      <a:pt x="24" y="0"/>
                      <a:pt x="30" y="8"/>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3" name="Freeform 84"/>
              <p:cNvSpPr>
                <a:spLocks/>
              </p:cNvSpPr>
              <p:nvPr userDrawn="1"/>
            </p:nvSpPr>
            <p:spPr bwMode="auto">
              <a:xfrm>
                <a:off x="5512" y="-1498"/>
                <a:ext cx="249" cy="246"/>
              </a:xfrm>
              <a:custGeom>
                <a:avLst/>
                <a:gdLst>
                  <a:gd name="T0" fmla="*/ 105 w 105"/>
                  <a:gd name="T1" fmla="*/ 0 h 104"/>
                  <a:gd name="T2" fmla="*/ 83 w 105"/>
                  <a:gd name="T3" fmla="*/ 37 h 104"/>
                  <a:gd name="T4" fmla="*/ 24 w 105"/>
                  <a:gd name="T5" fmla="*/ 91 h 104"/>
                  <a:gd name="T6" fmla="*/ 2 w 105"/>
                  <a:gd name="T7" fmla="*/ 104 h 104"/>
                  <a:gd name="T8" fmla="*/ 28 w 105"/>
                  <a:gd name="T9" fmla="*/ 50 h 104"/>
                  <a:gd name="T10" fmla="*/ 105 w 105"/>
                  <a:gd name="T11" fmla="*/ 0 h 104"/>
                </a:gdLst>
                <a:ahLst/>
                <a:cxnLst>
                  <a:cxn ang="0">
                    <a:pos x="T0" y="T1"/>
                  </a:cxn>
                  <a:cxn ang="0">
                    <a:pos x="T2" y="T3"/>
                  </a:cxn>
                  <a:cxn ang="0">
                    <a:pos x="T4" y="T5"/>
                  </a:cxn>
                  <a:cxn ang="0">
                    <a:pos x="T6" y="T7"/>
                  </a:cxn>
                  <a:cxn ang="0">
                    <a:pos x="T8" y="T9"/>
                  </a:cxn>
                  <a:cxn ang="0">
                    <a:pos x="T10" y="T11"/>
                  </a:cxn>
                </a:cxnLst>
                <a:rect l="0" t="0" r="r" b="b"/>
                <a:pathLst>
                  <a:path w="105" h="104">
                    <a:moveTo>
                      <a:pt x="105" y="0"/>
                    </a:moveTo>
                    <a:cubicBezTo>
                      <a:pt x="104" y="12"/>
                      <a:pt x="85" y="25"/>
                      <a:pt x="83" y="37"/>
                    </a:cubicBezTo>
                    <a:cubicBezTo>
                      <a:pt x="73" y="63"/>
                      <a:pt x="50" y="83"/>
                      <a:pt x="24" y="91"/>
                    </a:cubicBezTo>
                    <a:cubicBezTo>
                      <a:pt x="18" y="96"/>
                      <a:pt x="10" y="103"/>
                      <a:pt x="2" y="104"/>
                    </a:cubicBezTo>
                    <a:cubicBezTo>
                      <a:pt x="0" y="85"/>
                      <a:pt x="17" y="67"/>
                      <a:pt x="28" y="50"/>
                    </a:cubicBezTo>
                    <a:cubicBezTo>
                      <a:pt x="48" y="24"/>
                      <a:pt x="76"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4" name="Freeform 85"/>
              <p:cNvSpPr>
                <a:spLocks/>
              </p:cNvSpPr>
              <p:nvPr userDrawn="1"/>
            </p:nvSpPr>
            <p:spPr bwMode="auto">
              <a:xfrm>
                <a:off x="-52" y="-1498"/>
                <a:ext cx="260" cy="224"/>
              </a:xfrm>
              <a:custGeom>
                <a:avLst/>
                <a:gdLst>
                  <a:gd name="T0" fmla="*/ 70 w 110"/>
                  <a:gd name="T1" fmla="*/ 40 h 95"/>
                  <a:gd name="T2" fmla="*/ 109 w 110"/>
                  <a:gd name="T3" fmla="*/ 86 h 95"/>
                  <a:gd name="T4" fmla="*/ 102 w 110"/>
                  <a:gd name="T5" fmla="*/ 95 h 95"/>
                  <a:gd name="T6" fmla="*/ 0 w 110"/>
                  <a:gd name="T7" fmla="*/ 10 h 95"/>
                  <a:gd name="T8" fmla="*/ 22 w 110"/>
                  <a:gd name="T9" fmla="*/ 7 h 95"/>
                  <a:gd name="T10" fmla="*/ 70 w 110"/>
                  <a:gd name="T11" fmla="*/ 40 h 95"/>
                </a:gdLst>
                <a:ahLst/>
                <a:cxnLst>
                  <a:cxn ang="0">
                    <a:pos x="T0" y="T1"/>
                  </a:cxn>
                  <a:cxn ang="0">
                    <a:pos x="T2" y="T3"/>
                  </a:cxn>
                  <a:cxn ang="0">
                    <a:pos x="T4" y="T5"/>
                  </a:cxn>
                  <a:cxn ang="0">
                    <a:pos x="T6" y="T7"/>
                  </a:cxn>
                  <a:cxn ang="0">
                    <a:pos x="T8" y="T9"/>
                  </a:cxn>
                  <a:cxn ang="0">
                    <a:pos x="T10" y="T11"/>
                  </a:cxn>
                </a:cxnLst>
                <a:rect l="0" t="0" r="r" b="b"/>
                <a:pathLst>
                  <a:path w="110" h="95">
                    <a:moveTo>
                      <a:pt x="70" y="40"/>
                    </a:moveTo>
                    <a:cubicBezTo>
                      <a:pt x="84" y="57"/>
                      <a:pt x="92" y="71"/>
                      <a:pt x="109" y="86"/>
                    </a:cubicBezTo>
                    <a:cubicBezTo>
                      <a:pt x="110" y="89"/>
                      <a:pt x="107" y="95"/>
                      <a:pt x="102" y="95"/>
                    </a:cubicBezTo>
                    <a:cubicBezTo>
                      <a:pt x="55" y="92"/>
                      <a:pt x="23" y="44"/>
                      <a:pt x="0" y="10"/>
                    </a:cubicBezTo>
                    <a:cubicBezTo>
                      <a:pt x="3" y="0"/>
                      <a:pt x="16" y="8"/>
                      <a:pt x="22" y="7"/>
                    </a:cubicBezTo>
                    <a:cubicBezTo>
                      <a:pt x="39" y="20"/>
                      <a:pt x="57" y="24"/>
                      <a:pt x="7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5" name="Freeform 86"/>
              <p:cNvSpPr>
                <a:spLocks/>
              </p:cNvSpPr>
              <p:nvPr userDrawn="1"/>
            </p:nvSpPr>
            <p:spPr bwMode="auto">
              <a:xfrm>
                <a:off x="5576" y="-1371"/>
                <a:ext cx="218" cy="282"/>
              </a:xfrm>
              <a:custGeom>
                <a:avLst/>
                <a:gdLst>
                  <a:gd name="T0" fmla="*/ 92 w 92"/>
                  <a:gd name="T1" fmla="*/ 0 h 119"/>
                  <a:gd name="T2" fmla="*/ 32 w 92"/>
                  <a:gd name="T3" fmla="*/ 104 h 119"/>
                  <a:gd name="T4" fmla="*/ 0 w 92"/>
                  <a:gd name="T5" fmla="*/ 112 h 119"/>
                  <a:gd name="T6" fmla="*/ 84 w 92"/>
                  <a:gd name="T7" fmla="*/ 0 h 119"/>
                  <a:gd name="T8" fmla="*/ 92 w 92"/>
                  <a:gd name="T9" fmla="*/ 0 h 119"/>
                </a:gdLst>
                <a:ahLst/>
                <a:cxnLst>
                  <a:cxn ang="0">
                    <a:pos x="T0" y="T1"/>
                  </a:cxn>
                  <a:cxn ang="0">
                    <a:pos x="T2" y="T3"/>
                  </a:cxn>
                  <a:cxn ang="0">
                    <a:pos x="T4" y="T5"/>
                  </a:cxn>
                  <a:cxn ang="0">
                    <a:pos x="T6" y="T7"/>
                  </a:cxn>
                  <a:cxn ang="0">
                    <a:pos x="T8" y="T9"/>
                  </a:cxn>
                </a:cxnLst>
                <a:rect l="0" t="0" r="r" b="b"/>
                <a:pathLst>
                  <a:path w="92" h="119">
                    <a:moveTo>
                      <a:pt x="92" y="0"/>
                    </a:moveTo>
                    <a:cubicBezTo>
                      <a:pt x="90" y="41"/>
                      <a:pt x="70" y="84"/>
                      <a:pt x="32" y="104"/>
                    </a:cubicBezTo>
                    <a:cubicBezTo>
                      <a:pt x="22" y="108"/>
                      <a:pt x="10" y="119"/>
                      <a:pt x="0" y="112"/>
                    </a:cubicBezTo>
                    <a:cubicBezTo>
                      <a:pt x="20" y="70"/>
                      <a:pt x="51" y="36"/>
                      <a:pt x="84" y="0"/>
                    </a:cubicBezTo>
                    <a:cubicBezTo>
                      <a:pt x="92" y="0"/>
                      <a:pt x="92" y="0"/>
                      <a:pt x="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6" name="Freeform 87"/>
              <p:cNvSpPr>
                <a:spLocks/>
              </p:cNvSpPr>
              <p:nvPr userDrawn="1"/>
            </p:nvSpPr>
            <p:spPr bwMode="auto">
              <a:xfrm>
                <a:off x="5264" y="-1333"/>
                <a:ext cx="100" cy="97"/>
              </a:xfrm>
              <a:custGeom>
                <a:avLst/>
                <a:gdLst>
                  <a:gd name="T0" fmla="*/ 39 w 42"/>
                  <a:gd name="T1" fmla="*/ 12 h 41"/>
                  <a:gd name="T2" fmla="*/ 23 w 42"/>
                  <a:gd name="T3" fmla="*/ 40 h 41"/>
                  <a:gd name="T4" fmla="*/ 1 w 42"/>
                  <a:gd name="T5" fmla="*/ 24 h 41"/>
                  <a:gd name="T6" fmla="*/ 14 w 42"/>
                  <a:gd name="T7" fmla="*/ 3 h 41"/>
                  <a:gd name="T8" fmla="*/ 26 w 42"/>
                  <a:gd name="T9" fmla="*/ 0 h 41"/>
                  <a:gd name="T10" fmla="*/ 39 w 42"/>
                  <a:gd name="T11" fmla="*/ 12 h 41"/>
                </a:gdLst>
                <a:ahLst/>
                <a:cxnLst>
                  <a:cxn ang="0">
                    <a:pos x="T0" y="T1"/>
                  </a:cxn>
                  <a:cxn ang="0">
                    <a:pos x="T2" y="T3"/>
                  </a:cxn>
                  <a:cxn ang="0">
                    <a:pos x="T4" y="T5"/>
                  </a:cxn>
                  <a:cxn ang="0">
                    <a:pos x="T6" y="T7"/>
                  </a:cxn>
                  <a:cxn ang="0">
                    <a:pos x="T8" y="T9"/>
                  </a:cxn>
                  <a:cxn ang="0">
                    <a:pos x="T10" y="T11"/>
                  </a:cxn>
                </a:cxnLst>
                <a:rect l="0" t="0" r="r" b="b"/>
                <a:pathLst>
                  <a:path w="42" h="41">
                    <a:moveTo>
                      <a:pt x="39" y="12"/>
                    </a:moveTo>
                    <a:cubicBezTo>
                      <a:pt x="42" y="26"/>
                      <a:pt x="35" y="35"/>
                      <a:pt x="23" y="40"/>
                    </a:cubicBezTo>
                    <a:cubicBezTo>
                      <a:pt x="13" y="41"/>
                      <a:pt x="6" y="32"/>
                      <a:pt x="1" y="24"/>
                    </a:cubicBezTo>
                    <a:cubicBezTo>
                      <a:pt x="0" y="15"/>
                      <a:pt x="6" y="6"/>
                      <a:pt x="14" y="3"/>
                    </a:cubicBezTo>
                    <a:cubicBezTo>
                      <a:pt x="17" y="0"/>
                      <a:pt x="22" y="0"/>
                      <a:pt x="26" y="0"/>
                    </a:cubicBezTo>
                    <a:cubicBezTo>
                      <a:pt x="32" y="2"/>
                      <a:pt x="35" y="7"/>
                      <a:pt x="3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7" name="Freeform 88"/>
              <p:cNvSpPr>
                <a:spLocks/>
              </p:cNvSpPr>
              <p:nvPr userDrawn="1"/>
            </p:nvSpPr>
            <p:spPr bwMode="auto">
              <a:xfrm>
                <a:off x="-199" y="-1319"/>
                <a:ext cx="310" cy="164"/>
              </a:xfrm>
              <a:custGeom>
                <a:avLst/>
                <a:gdLst>
                  <a:gd name="T0" fmla="*/ 79 w 131"/>
                  <a:gd name="T1" fmla="*/ 14 h 69"/>
                  <a:gd name="T2" fmla="*/ 131 w 131"/>
                  <a:gd name="T3" fmla="*/ 60 h 69"/>
                  <a:gd name="T4" fmla="*/ 88 w 131"/>
                  <a:gd name="T5" fmla="*/ 61 h 69"/>
                  <a:gd name="T6" fmla="*/ 0 w 131"/>
                  <a:gd name="T7" fmla="*/ 12 h 69"/>
                  <a:gd name="T8" fmla="*/ 20 w 131"/>
                  <a:gd name="T9" fmla="*/ 2 h 69"/>
                  <a:gd name="T10" fmla="*/ 79 w 131"/>
                  <a:gd name="T11" fmla="*/ 14 h 69"/>
                </a:gdLst>
                <a:ahLst/>
                <a:cxnLst>
                  <a:cxn ang="0">
                    <a:pos x="T0" y="T1"/>
                  </a:cxn>
                  <a:cxn ang="0">
                    <a:pos x="T2" y="T3"/>
                  </a:cxn>
                  <a:cxn ang="0">
                    <a:pos x="T4" y="T5"/>
                  </a:cxn>
                  <a:cxn ang="0">
                    <a:pos x="T6" y="T7"/>
                  </a:cxn>
                  <a:cxn ang="0">
                    <a:pos x="T8" y="T9"/>
                  </a:cxn>
                  <a:cxn ang="0">
                    <a:pos x="T10" y="T11"/>
                  </a:cxn>
                </a:cxnLst>
                <a:rect l="0" t="0" r="r" b="b"/>
                <a:pathLst>
                  <a:path w="131" h="69">
                    <a:moveTo>
                      <a:pt x="79" y="14"/>
                    </a:moveTo>
                    <a:cubicBezTo>
                      <a:pt x="97" y="27"/>
                      <a:pt x="113" y="44"/>
                      <a:pt x="131" y="60"/>
                    </a:cubicBezTo>
                    <a:cubicBezTo>
                      <a:pt x="118" y="69"/>
                      <a:pt x="103" y="61"/>
                      <a:pt x="88" y="61"/>
                    </a:cubicBezTo>
                    <a:cubicBezTo>
                      <a:pt x="56" y="49"/>
                      <a:pt x="34" y="21"/>
                      <a:pt x="0" y="12"/>
                    </a:cubicBezTo>
                    <a:cubicBezTo>
                      <a:pt x="1" y="1"/>
                      <a:pt x="13" y="5"/>
                      <a:pt x="20" y="2"/>
                    </a:cubicBezTo>
                    <a:cubicBezTo>
                      <a:pt x="41" y="0"/>
                      <a:pt x="59" y="10"/>
                      <a:pt x="7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8" name="Freeform 89"/>
              <p:cNvSpPr>
                <a:spLocks/>
              </p:cNvSpPr>
              <p:nvPr userDrawn="1"/>
            </p:nvSpPr>
            <p:spPr bwMode="auto">
              <a:xfrm>
                <a:off x="-513" y="-2777"/>
                <a:ext cx="3131" cy="2957"/>
              </a:xfrm>
              <a:custGeom>
                <a:avLst/>
                <a:gdLst>
                  <a:gd name="T0" fmla="*/ 1096 w 1325"/>
                  <a:gd name="T1" fmla="*/ 373 h 1251"/>
                  <a:gd name="T2" fmla="*/ 1077 w 1325"/>
                  <a:gd name="T3" fmla="*/ 388 h 1251"/>
                  <a:gd name="T4" fmla="*/ 1056 w 1325"/>
                  <a:gd name="T5" fmla="*/ 288 h 1251"/>
                  <a:gd name="T6" fmla="*/ 1100 w 1325"/>
                  <a:gd name="T7" fmla="*/ 141 h 1251"/>
                  <a:gd name="T8" fmla="*/ 1059 w 1325"/>
                  <a:gd name="T9" fmla="*/ 88 h 1251"/>
                  <a:gd name="T10" fmla="*/ 1048 w 1325"/>
                  <a:gd name="T11" fmla="*/ 3 h 1251"/>
                  <a:gd name="T12" fmla="*/ 942 w 1325"/>
                  <a:gd name="T13" fmla="*/ 30 h 1251"/>
                  <a:gd name="T14" fmla="*/ 901 w 1325"/>
                  <a:gd name="T15" fmla="*/ 34 h 1251"/>
                  <a:gd name="T16" fmla="*/ 951 w 1325"/>
                  <a:gd name="T17" fmla="*/ 143 h 1251"/>
                  <a:gd name="T18" fmla="*/ 725 w 1325"/>
                  <a:gd name="T19" fmla="*/ 564 h 1251"/>
                  <a:gd name="T20" fmla="*/ 588 w 1325"/>
                  <a:gd name="T21" fmla="*/ 810 h 1251"/>
                  <a:gd name="T22" fmla="*/ 362 w 1325"/>
                  <a:gd name="T23" fmla="*/ 680 h 1251"/>
                  <a:gd name="T24" fmla="*/ 386 w 1325"/>
                  <a:gd name="T25" fmla="*/ 495 h 1251"/>
                  <a:gd name="T26" fmla="*/ 348 w 1325"/>
                  <a:gd name="T27" fmla="*/ 660 h 1251"/>
                  <a:gd name="T28" fmla="*/ 344 w 1325"/>
                  <a:gd name="T29" fmla="*/ 702 h 1251"/>
                  <a:gd name="T30" fmla="*/ 140 w 1325"/>
                  <a:gd name="T31" fmla="*/ 729 h 1251"/>
                  <a:gd name="T32" fmla="*/ 191 w 1325"/>
                  <a:gd name="T33" fmla="*/ 745 h 1251"/>
                  <a:gd name="T34" fmla="*/ 275 w 1325"/>
                  <a:gd name="T35" fmla="*/ 710 h 1251"/>
                  <a:gd name="T36" fmla="*/ 471 w 1325"/>
                  <a:gd name="T37" fmla="*/ 770 h 1251"/>
                  <a:gd name="T38" fmla="*/ 410 w 1325"/>
                  <a:gd name="T39" fmla="*/ 799 h 1251"/>
                  <a:gd name="T40" fmla="*/ 371 w 1325"/>
                  <a:gd name="T41" fmla="*/ 929 h 1251"/>
                  <a:gd name="T42" fmla="*/ 388 w 1325"/>
                  <a:gd name="T43" fmla="*/ 843 h 1251"/>
                  <a:gd name="T44" fmla="*/ 589 w 1325"/>
                  <a:gd name="T45" fmla="*/ 839 h 1251"/>
                  <a:gd name="T46" fmla="*/ 539 w 1325"/>
                  <a:gd name="T47" fmla="*/ 977 h 1251"/>
                  <a:gd name="T48" fmla="*/ 238 w 1325"/>
                  <a:gd name="T49" fmla="*/ 1069 h 1251"/>
                  <a:gd name="T50" fmla="*/ 579 w 1325"/>
                  <a:gd name="T51" fmla="*/ 992 h 1251"/>
                  <a:gd name="T52" fmla="*/ 536 w 1325"/>
                  <a:gd name="T53" fmla="*/ 1058 h 1251"/>
                  <a:gd name="T54" fmla="*/ 501 w 1325"/>
                  <a:gd name="T55" fmla="*/ 1041 h 1251"/>
                  <a:gd name="T56" fmla="*/ 522 w 1325"/>
                  <a:gd name="T57" fmla="*/ 1069 h 1251"/>
                  <a:gd name="T58" fmla="*/ 390 w 1325"/>
                  <a:gd name="T59" fmla="*/ 1148 h 1251"/>
                  <a:gd name="T60" fmla="*/ 475 w 1325"/>
                  <a:gd name="T61" fmla="*/ 1144 h 1251"/>
                  <a:gd name="T62" fmla="*/ 562 w 1325"/>
                  <a:gd name="T63" fmla="*/ 1117 h 1251"/>
                  <a:gd name="T64" fmla="*/ 519 w 1325"/>
                  <a:gd name="T65" fmla="*/ 1122 h 1251"/>
                  <a:gd name="T66" fmla="*/ 422 w 1325"/>
                  <a:gd name="T67" fmla="*/ 1177 h 1251"/>
                  <a:gd name="T68" fmla="*/ 109 w 1325"/>
                  <a:gd name="T69" fmla="*/ 1192 h 1251"/>
                  <a:gd name="T70" fmla="*/ 4 w 1325"/>
                  <a:gd name="T71" fmla="*/ 1222 h 1251"/>
                  <a:gd name="T72" fmla="*/ 537 w 1325"/>
                  <a:gd name="T73" fmla="*/ 1237 h 1251"/>
                  <a:gd name="T74" fmla="*/ 716 w 1325"/>
                  <a:gd name="T75" fmla="*/ 1095 h 1251"/>
                  <a:gd name="T76" fmla="*/ 808 w 1325"/>
                  <a:gd name="T77" fmla="*/ 978 h 1251"/>
                  <a:gd name="T78" fmla="*/ 778 w 1325"/>
                  <a:gd name="T79" fmla="*/ 1218 h 1251"/>
                  <a:gd name="T80" fmla="*/ 1165 w 1325"/>
                  <a:gd name="T81" fmla="*/ 1238 h 1251"/>
                  <a:gd name="T82" fmla="*/ 1236 w 1325"/>
                  <a:gd name="T83" fmla="*/ 1238 h 1251"/>
                  <a:gd name="T84" fmla="*/ 1200 w 1325"/>
                  <a:gd name="T85" fmla="*/ 1203 h 1251"/>
                  <a:gd name="T86" fmla="*/ 886 w 1325"/>
                  <a:gd name="T87" fmla="*/ 1177 h 1251"/>
                  <a:gd name="T88" fmla="*/ 941 w 1325"/>
                  <a:gd name="T89" fmla="*/ 918 h 1251"/>
                  <a:gd name="T90" fmla="*/ 953 w 1325"/>
                  <a:gd name="T91" fmla="*/ 807 h 1251"/>
                  <a:gd name="T92" fmla="*/ 999 w 1325"/>
                  <a:gd name="T93" fmla="*/ 673 h 1251"/>
                  <a:gd name="T94" fmla="*/ 1095 w 1325"/>
                  <a:gd name="T95" fmla="*/ 678 h 1251"/>
                  <a:gd name="T96" fmla="*/ 1119 w 1325"/>
                  <a:gd name="T97" fmla="*/ 767 h 1251"/>
                  <a:gd name="T98" fmla="*/ 1112 w 1325"/>
                  <a:gd name="T99" fmla="*/ 618 h 1251"/>
                  <a:gd name="T100" fmla="*/ 1055 w 1325"/>
                  <a:gd name="T101" fmla="*/ 528 h 1251"/>
                  <a:gd name="T102" fmla="*/ 1092 w 1325"/>
                  <a:gd name="T103" fmla="*/ 480 h 1251"/>
                  <a:gd name="T104" fmla="*/ 1105 w 1325"/>
                  <a:gd name="T105" fmla="*/ 391 h 1251"/>
                  <a:gd name="T106" fmla="*/ 1239 w 1325"/>
                  <a:gd name="T107" fmla="*/ 405 h 1251"/>
                  <a:gd name="T108" fmla="*/ 1325 w 1325"/>
                  <a:gd name="T109" fmla="*/ 379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5" h="1251">
                    <a:moveTo>
                      <a:pt x="1240" y="345"/>
                    </a:moveTo>
                    <a:cubicBezTo>
                      <a:pt x="1186" y="324"/>
                      <a:pt x="1151" y="380"/>
                      <a:pt x="1096" y="373"/>
                    </a:cubicBezTo>
                    <a:cubicBezTo>
                      <a:pt x="1089" y="377"/>
                      <a:pt x="1091" y="384"/>
                      <a:pt x="1087" y="389"/>
                    </a:cubicBezTo>
                    <a:cubicBezTo>
                      <a:pt x="1085" y="392"/>
                      <a:pt x="1080" y="390"/>
                      <a:pt x="1077" y="388"/>
                    </a:cubicBezTo>
                    <a:cubicBezTo>
                      <a:pt x="1074" y="365"/>
                      <a:pt x="1066" y="343"/>
                      <a:pt x="1063" y="321"/>
                    </a:cubicBezTo>
                    <a:cubicBezTo>
                      <a:pt x="1058" y="311"/>
                      <a:pt x="1061" y="298"/>
                      <a:pt x="1056" y="288"/>
                    </a:cubicBezTo>
                    <a:cubicBezTo>
                      <a:pt x="1025" y="204"/>
                      <a:pt x="1131" y="268"/>
                      <a:pt x="1152" y="219"/>
                    </a:cubicBezTo>
                    <a:cubicBezTo>
                      <a:pt x="1170" y="176"/>
                      <a:pt x="1116" y="171"/>
                      <a:pt x="1100" y="141"/>
                    </a:cubicBezTo>
                    <a:cubicBezTo>
                      <a:pt x="1100" y="129"/>
                      <a:pt x="1100" y="129"/>
                      <a:pt x="1100" y="129"/>
                    </a:cubicBezTo>
                    <a:cubicBezTo>
                      <a:pt x="1085" y="113"/>
                      <a:pt x="1068" y="108"/>
                      <a:pt x="1059" y="88"/>
                    </a:cubicBezTo>
                    <a:cubicBezTo>
                      <a:pt x="1065" y="64"/>
                      <a:pt x="1068" y="38"/>
                      <a:pt x="1061" y="13"/>
                    </a:cubicBezTo>
                    <a:cubicBezTo>
                      <a:pt x="1061" y="8"/>
                      <a:pt x="1057" y="0"/>
                      <a:pt x="1048" y="3"/>
                    </a:cubicBezTo>
                    <a:cubicBezTo>
                      <a:pt x="1030" y="28"/>
                      <a:pt x="1016" y="48"/>
                      <a:pt x="999" y="72"/>
                    </a:cubicBezTo>
                    <a:cubicBezTo>
                      <a:pt x="981" y="59"/>
                      <a:pt x="964" y="42"/>
                      <a:pt x="942" y="30"/>
                    </a:cubicBezTo>
                    <a:cubicBezTo>
                      <a:pt x="928" y="28"/>
                      <a:pt x="915" y="13"/>
                      <a:pt x="898" y="19"/>
                    </a:cubicBezTo>
                    <a:cubicBezTo>
                      <a:pt x="895" y="25"/>
                      <a:pt x="898" y="30"/>
                      <a:pt x="901" y="34"/>
                    </a:cubicBezTo>
                    <a:cubicBezTo>
                      <a:pt x="902" y="72"/>
                      <a:pt x="921" y="102"/>
                      <a:pt x="948" y="129"/>
                    </a:cubicBezTo>
                    <a:cubicBezTo>
                      <a:pt x="951" y="143"/>
                      <a:pt x="951" y="143"/>
                      <a:pt x="951" y="143"/>
                    </a:cubicBezTo>
                    <a:cubicBezTo>
                      <a:pt x="934" y="183"/>
                      <a:pt x="939" y="228"/>
                      <a:pt x="934" y="271"/>
                    </a:cubicBezTo>
                    <a:cubicBezTo>
                      <a:pt x="891" y="381"/>
                      <a:pt x="820" y="487"/>
                      <a:pt x="725" y="564"/>
                    </a:cubicBezTo>
                    <a:cubicBezTo>
                      <a:pt x="671" y="626"/>
                      <a:pt x="605" y="686"/>
                      <a:pt x="597" y="771"/>
                    </a:cubicBezTo>
                    <a:cubicBezTo>
                      <a:pt x="594" y="784"/>
                      <a:pt x="599" y="801"/>
                      <a:pt x="588" y="810"/>
                    </a:cubicBezTo>
                    <a:cubicBezTo>
                      <a:pt x="556" y="799"/>
                      <a:pt x="525" y="783"/>
                      <a:pt x="499" y="763"/>
                    </a:cubicBezTo>
                    <a:cubicBezTo>
                      <a:pt x="455" y="732"/>
                      <a:pt x="391" y="736"/>
                      <a:pt x="362" y="680"/>
                    </a:cubicBezTo>
                    <a:cubicBezTo>
                      <a:pt x="351" y="658"/>
                      <a:pt x="365" y="635"/>
                      <a:pt x="376" y="619"/>
                    </a:cubicBezTo>
                    <a:cubicBezTo>
                      <a:pt x="409" y="588"/>
                      <a:pt x="404" y="533"/>
                      <a:pt x="386" y="495"/>
                    </a:cubicBezTo>
                    <a:cubicBezTo>
                      <a:pt x="383" y="494"/>
                      <a:pt x="382" y="499"/>
                      <a:pt x="379" y="500"/>
                    </a:cubicBezTo>
                    <a:cubicBezTo>
                      <a:pt x="376" y="557"/>
                      <a:pt x="331" y="597"/>
                      <a:pt x="348" y="660"/>
                    </a:cubicBezTo>
                    <a:cubicBezTo>
                      <a:pt x="352" y="678"/>
                      <a:pt x="362" y="689"/>
                      <a:pt x="366" y="707"/>
                    </a:cubicBezTo>
                    <a:cubicBezTo>
                      <a:pt x="360" y="705"/>
                      <a:pt x="350" y="705"/>
                      <a:pt x="344" y="702"/>
                    </a:cubicBezTo>
                    <a:cubicBezTo>
                      <a:pt x="323" y="699"/>
                      <a:pt x="302" y="690"/>
                      <a:pt x="280" y="693"/>
                    </a:cubicBezTo>
                    <a:cubicBezTo>
                      <a:pt x="236" y="714"/>
                      <a:pt x="175" y="689"/>
                      <a:pt x="140" y="729"/>
                    </a:cubicBezTo>
                    <a:cubicBezTo>
                      <a:pt x="134" y="730"/>
                      <a:pt x="126" y="731"/>
                      <a:pt x="128" y="740"/>
                    </a:cubicBezTo>
                    <a:cubicBezTo>
                      <a:pt x="149" y="740"/>
                      <a:pt x="169" y="746"/>
                      <a:pt x="191" y="745"/>
                    </a:cubicBezTo>
                    <a:cubicBezTo>
                      <a:pt x="224" y="750"/>
                      <a:pt x="246" y="722"/>
                      <a:pt x="269" y="710"/>
                    </a:cubicBezTo>
                    <a:cubicBezTo>
                      <a:pt x="275" y="710"/>
                      <a:pt x="275" y="710"/>
                      <a:pt x="275" y="710"/>
                    </a:cubicBezTo>
                    <a:cubicBezTo>
                      <a:pt x="285" y="700"/>
                      <a:pt x="301" y="706"/>
                      <a:pt x="313" y="704"/>
                    </a:cubicBezTo>
                    <a:cubicBezTo>
                      <a:pt x="374" y="711"/>
                      <a:pt x="421" y="740"/>
                      <a:pt x="471" y="770"/>
                    </a:cubicBezTo>
                    <a:cubicBezTo>
                      <a:pt x="471" y="774"/>
                      <a:pt x="471" y="774"/>
                      <a:pt x="471" y="774"/>
                    </a:cubicBezTo>
                    <a:cubicBezTo>
                      <a:pt x="452" y="782"/>
                      <a:pt x="430" y="788"/>
                      <a:pt x="410" y="799"/>
                    </a:cubicBezTo>
                    <a:cubicBezTo>
                      <a:pt x="388" y="815"/>
                      <a:pt x="363" y="836"/>
                      <a:pt x="357" y="864"/>
                    </a:cubicBezTo>
                    <a:cubicBezTo>
                      <a:pt x="341" y="888"/>
                      <a:pt x="362" y="909"/>
                      <a:pt x="371" y="929"/>
                    </a:cubicBezTo>
                    <a:cubicBezTo>
                      <a:pt x="372" y="939"/>
                      <a:pt x="373" y="951"/>
                      <a:pt x="382" y="954"/>
                    </a:cubicBezTo>
                    <a:cubicBezTo>
                      <a:pt x="412" y="922"/>
                      <a:pt x="384" y="881"/>
                      <a:pt x="388" y="843"/>
                    </a:cubicBezTo>
                    <a:cubicBezTo>
                      <a:pt x="396" y="814"/>
                      <a:pt x="423" y="801"/>
                      <a:pt x="451" y="793"/>
                    </a:cubicBezTo>
                    <a:cubicBezTo>
                      <a:pt x="505" y="770"/>
                      <a:pt x="545" y="814"/>
                      <a:pt x="589" y="839"/>
                    </a:cubicBezTo>
                    <a:cubicBezTo>
                      <a:pt x="588" y="884"/>
                      <a:pt x="594" y="926"/>
                      <a:pt x="584" y="970"/>
                    </a:cubicBezTo>
                    <a:cubicBezTo>
                      <a:pt x="571" y="975"/>
                      <a:pt x="554" y="978"/>
                      <a:pt x="539" y="977"/>
                    </a:cubicBezTo>
                    <a:cubicBezTo>
                      <a:pt x="463" y="983"/>
                      <a:pt x="404" y="1024"/>
                      <a:pt x="336" y="1047"/>
                    </a:cubicBezTo>
                    <a:cubicBezTo>
                      <a:pt x="305" y="1058"/>
                      <a:pt x="268" y="1057"/>
                      <a:pt x="238" y="1069"/>
                    </a:cubicBezTo>
                    <a:cubicBezTo>
                      <a:pt x="262" y="1075"/>
                      <a:pt x="287" y="1067"/>
                      <a:pt x="312" y="1066"/>
                    </a:cubicBezTo>
                    <a:cubicBezTo>
                      <a:pt x="406" y="1052"/>
                      <a:pt x="478" y="980"/>
                      <a:pt x="579" y="992"/>
                    </a:cubicBezTo>
                    <a:cubicBezTo>
                      <a:pt x="581" y="995"/>
                      <a:pt x="581" y="995"/>
                      <a:pt x="581" y="995"/>
                    </a:cubicBezTo>
                    <a:cubicBezTo>
                      <a:pt x="570" y="1019"/>
                      <a:pt x="554" y="1040"/>
                      <a:pt x="536" y="1058"/>
                    </a:cubicBezTo>
                    <a:cubicBezTo>
                      <a:pt x="533" y="1047"/>
                      <a:pt x="532" y="1039"/>
                      <a:pt x="523" y="1033"/>
                    </a:cubicBezTo>
                    <a:cubicBezTo>
                      <a:pt x="515" y="1029"/>
                      <a:pt x="506" y="1033"/>
                      <a:pt x="501" y="1041"/>
                    </a:cubicBezTo>
                    <a:cubicBezTo>
                      <a:pt x="498" y="1045"/>
                      <a:pt x="498" y="1051"/>
                      <a:pt x="501" y="1055"/>
                    </a:cubicBezTo>
                    <a:cubicBezTo>
                      <a:pt x="505" y="1064"/>
                      <a:pt x="513" y="1066"/>
                      <a:pt x="522" y="1069"/>
                    </a:cubicBezTo>
                    <a:cubicBezTo>
                      <a:pt x="520" y="1077"/>
                      <a:pt x="509" y="1081"/>
                      <a:pt x="504" y="1089"/>
                    </a:cubicBezTo>
                    <a:cubicBezTo>
                      <a:pt x="477" y="1134"/>
                      <a:pt x="422" y="1116"/>
                      <a:pt x="390" y="1148"/>
                    </a:cubicBezTo>
                    <a:cubicBezTo>
                      <a:pt x="385" y="1155"/>
                      <a:pt x="368" y="1159"/>
                      <a:pt x="376" y="1169"/>
                    </a:cubicBezTo>
                    <a:cubicBezTo>
                      <a:pt x="412" y="1173"/>
                      <a:pt x="448" y="1163"/>
                      <a:pt x="475" y="1144"/>
                    </a:cubicBezTo>
                    <a:cubicBezTo>
                      <a:pt x="510" y="1104"/>
                      <a:pt x="548" y="1067"/>
                      <a:pt x="583" y="1029"/>
                    </a:cubicBezTo>
                    <a:cubicBezTo>
                      <a:pt x="589" y="1060"/>
                      <a:pt x="580" y="1092"/>
                      <a:pt x="562" y="1117"/>
                    </a:cubicBezTo>
                    <a:cubicBezTo>
                      <a:pt x="554" y="1112"/>
                      <a:pt x="547" y="1105"/>
                      <a:pt x="536" y="1102"/>
                    </a:cubicBezTo>
                    <a:cubicBezTo>
                      <a:pt x="527" y="1104"/>
                      <a:pt x="520" y="1114"/>
                      <a:pt x="519" y="1122"/>
                    </a:cubicBezTo>
                    <a:cubicBezTo>
                      <a:pt x="523" y="1129"/>
                      <a:pt x="527" y="1136"/>
                      <a:pt x="533" y="1141"/>
                    </a:cubicBezTo>
                    <a:cubicBezTo>
                      <a:pt x="501" y="1164"/>
                      <a:pt x="459" y="1166"/>
                      <a:pt x="422" y="1177"/>
                    </a:cubicBezTo>
                    <a:cubicBezTo>
                      <a:pt x="352" y="1186"/>
                      <a:pt x="284" y="1191"/>
                      <a:pt x="213" y="1192"/>
                    </a:cubicBezTo>
                    <a:cubicBezTo>
                      <a:pt x="179" y="1190"/>
                      <a:pt x="141" y="1202"/>
                      <a:pt x="109" y="1192"/>
                    </a:cubicBezTo>
                    <a:cubicBezTo>
                      <a:pt x="72" y="1199"/>
                      <a:pt x="33" y="1188"/>
                      <a:pt x="3" y="1208"/>
                    </a:cubicBezTo>
                    <a:cubicBezTo>
                      <a:pt x="0" y="1213"/>
                      <a:pt x="4" y="1218"/>
                      <a:pt x="4" y="1222"/>
                    </a:cubicBezTo>
                    <a:cubicBezTo>
                      <a:pt x="48" y="1251"/>
                      <a:pt x="109" y="1228"/>
                      <a:pt x="159" y="1237"/>
                    </a:cubicBezTo>
                    <a:cubicBezTo>
                      <a:pt x="537" y="1237"/>
                      <a:pt x="537" y="1237"/>
                      <a:pt x="537" y="1237"/>
                    </a:cubicBezTo>
                    <a:cubicBezTo>
                      <a:pt x="565" y="1236"/>
                      <a:pt x="593" y="1235"/>
                      <a:pt x="615" y="1222"/>
                    </a:cubicBezTo>
                    <a:cubicBezTo>
                      <a:pt x="664" y="1194"/>
                      <a:pt x="691" y="1144"/>
                      <a:pt x="716" y="1095"/>
                    </a:cubicBezTo>
                    <a:cubicBezTo>
                      <a:pt x="725" y="1077"/>
                      <a:pt x="732" y="1057"/>
                      <a:pt x="736" y="1037"/>
                    </a:cubicBezTo>
                    <a:cubicBezTo>
                      <a:pt x="746" y="1004"/>
                      <a:pt x="775" y="981"/>
                      <a:pt x="808" y="978"/>
                    </a:cubicBezTo>
                    <a:cubicBezTo>
                      <a:pt x="813" y="1028"/>
                      <a:pt x="803" y="1078"/>
                      <a:pt x="792" y="1125"/>
                    </a:cubicBezTo>
                    <a:cubicBezTo>
                      <a:pt x="786" y="1156"/>
                      <a:pt x="766" y="1186"/>
                      <a:pt x="778" y="1218"/>
                    </a:cubicBezTo>
                    <a:cubicBezTo>
                      <a:pt x="781" y="1234"/>
                      <a:pt x="797" y="1234"/>
                      <a:pt x="810" y="1236"/>
                    </a:cubicBezTo>
                    <a:cubicBezTo>
                      <a:pt x="926" y="1234"/>
                      <a:pt x="1042" y="1229"/>
                      <a:pt x="1165" y="1238"/>
                    </a:cubicBezTo>
                    <a:cubicBezTo>
                      <a:pt x="1187" y="1242"/>
                      <a:pt x="1206" y="1248"/>
                      <a:pt x="1230" y="1247"/>
                    </a:cubicBezTo>
                    <a:cubicBezTo>
                      <a:pt x="1232" y="1245"/>
                      <a:pt x="1239" y="1244"/>
                      <a:pt x="1236" y="1238"/>
                    </a:cubicBezTo>
                    <a:cubicBezTo>
                      <a:pt x="1233" y="1227"/>
                      <a:pt x="1226" y="1214"/>
                      <a:pt x="1213" y="1211"/>
                    </a:cubicBezTo>
                    <a:cubicBezTo>
                      <a:pt x="1211" y="1205"/>
                      <a:pt x="1203" y="1207"/>
                      <a:pt x="1200" y="1203"/>
                    </a:cubicBezTo>
                    <a:cubicBezTo>
                      <a:pt x="1138" y="1168"/>
                      <a:pt x="1064" y="1187"/>
                      <a:pt x="992" y="1188"/>
                    </a:cubicBezTo>
                    <a:cubicBezTo>
                      <a:pt x="955" y="1191"/>
                      <a:pt x="917" y="1198"/>
                      <a:pt x="886" y="1177"/>
                    </a:cubicBezTo>
                    <a:cubicBezTo>
                      <a:pt x="871" y="1159"/>
                      <a:pt x="882" y="1104"/>
                      <a:pt x="882" y="1104"/>
                    </a:cubicBezTo>
                    <a:cubicBezTo>
                      <a:pt x="882" y="1083"/>
                      <a:pt x="935" y="930"/>
                      <a:pt x="941" y="918"/>
                    </a:cubicBezTo>
                    <a:cubicBezTo>
                      <a:pt x="943" y="903"/>
                      <a:pt x="949" y="890"/>
                      <a:pt x="947" y="873"/>
                    </a:cubicBezTo>
                    <a:cubicBezTo>
                      <a:pt x="955" y="854"/>
                      <a:pt x="953" y="829"/>
                      <a:pt x="953" y="807"/>
                    </a:cubicBezTo>
                    <a:cubicBezTo>
                      <a:pt x="957" y="777"/>
                      <a:pt x="972" y="748"/>
                      <a:pt x="983" y="718"/>
                    </a:cubicBezTo>
                    <a:cubicBezTo>
                      <a:pt x="988" y="703"/>
                      <a:pt x="993" y="688"/>
                      <a:pt x="999" y="673"/>
                    </a:cubicBezTo>
                    <a:cubicBezTo>
                      <a:pt x="1005" y="655"/>
                      <a:pt x="1007" y="637"/>
                      <a:pt x="1018" y="623"/>
                    </a:cubicBezTo>
                    <a:cubicBezTo>
                      <a:pt x="1050" y="643"/>
                      <a:pt x="1080" y="642"/>
                      <a:pt x="1095" y="678"/>
                    </a:cubicBezTo>
                    <a:cubicBezTo>
                      <a:pt x="1109" y="758"/>
                      <a:pt x="1109" y="758"/>
                      <a:pt x="1109" y="758"/>
                    </a:cubicBezTo>
                    <a:cubicBezTo>
                      <a:pt x="1109" y="763"/>
                      <a:pt x="1112" y="773"/>
                      <a:pt x="1119" y="767"/>
                    </a:cubicBezTo>
                    <a:cubicBezTo>
                      <a:pt x="1144" y="750"/>
                      <a:pt x="1136" y="714"/>
                      <a:pt x="1136" y="689"/>
                    </a:cubicBezTo>
                    <a:cubicBezTo>
                      <a:pt x="1142" y="659"/>
                      <a:pt x="1121" y="644"/>
                      <a:pt x="1112" y="618"/>
                    </a:cubicBezTo>
                    <a:cubicBezTo>
                      <a:pt x="1106" y="613"/>
                      <a:pt x="1095" y="590"/>
                      <a:pt x="1095" y="590"/>
                    </a:cubicBezTo>
                    <a:cubicBezTo>
                      <a:pt x="1091" y="569"/>
                      <a:pt x="1044" y="554"/>
                      <a:pt x="1055" y="528"/>
                    </a:cubicBezTo>
                    <a:cubicBezTo>
                      <a:pt x="1061" y="506"/>
                      <a:pt x="1066" y="485"/>
                      <a:pt x="1087" y="473"/>
                    </a:cubicBezTo>
                    <a:cubicBezTo>
                      <a:pt x="1090" y="475"/>
                      <a:pt x="1092" y="477"/>
                      <a:pt x="1092" y="480"/>
                    </a:cubicBezTo>
                    <a:cubicBezTo>
                      <a:pt x="1104" y="472"/>
                      <a:pt x="1104" y="472"/>
                      <a:pt x="1104" y="472"/>
                    </a:cubicBezTo>
                    <a:cubicBezTo>
                      <a:pt x="1105" y="391"/>
                      <a:pt x="1105" y="391"/>
                      <a:pt x="1105" y="391"/>
                    </a:cubicBezTo>
                    <a:cubicBezTo>
                      <a:pt x="1136" y="391"/>
                      <a:pt x="1182" y="395"/>
                      <a:pt x="1214" y="395"/>
                    </a:cubicBezTo>
                    <a:cubicBezTo>
                      <a:pt x="1223" y="398"/>
                      <a:pt x="1230" y="404"/>
                      <a:pt x="1239" y="405"/>
                    </a:cubicBezTo>
                    <a:cubicBezTo>
                      <a:pt x="1247" y="395"/>
                      <a:pt x="1247" y="395"/>
                      <a:pt x="1247" y="395"/>
                    </a:cubicBezTo>
                    <a:cubicBezTo>
                      <a:pt x="1325" y="379"/>
                      <a:pt x="1325" y="379"/>
                      <a:pt x="1325" y="379"/>
                    </a:cubicBezTo>
                    <a:cubicBezTo>
                      <a:pt x="1292" y="383"/>
                      <a:pt x="1271" y="345"/>
                      <a:pt x="1240" y="3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9" name="Freeform 90"/>
              <p:cNvSpPr>
                <a:spLocks/>
              </p:cNvSpPr>
              <p:nvPr userDrawn="1"/>
            </p:nvSpPr>
            <p:spPr bwMode="auto">
              <a:xfrm>
                <a:off x="555" y="-1271"/>
                <a:ext cx="87" cy="80"/>
              </a:xfrm>
              <a:custGeom>
                <a:avLst/>
                <a:gdLst>
                  <a:gd name="T0" fmla="*/ 36 w 37"/>
                  <a:gd name="T1" fmla="*/ 12 h 34"/>
                  <a:gd name="T2" fmla="*/ 22 w 37"/>
                  <a:gd name="T3" fmla="*/ 34 h 34"/>
                  <a:gd name="T4" fmla="*/ 4 w 37"/>
                  <a:gd name="T5" fmla="*/ 23 h 34"/>
                  <a:gd name="T6" fmla="*/ 17 w 37"/>
                  <a:gd name="T7" fmla="*/ 0 h 34"/>
                  <a:gd name="T8" fmla="*/ 36 w 37"/>
                  <a:gd name="T9" fmla="*/ 12 h 34"/>
                </a:gdLst>
                <a:ahLst/>
                <a:cxnLst>
                  <a:cxn ang="0">
                    <a:pos x="T0" y="T1"/>
                  </a:cxn>
                  <a:cxn ang="0">
                    <a:pos x="T2" y="T3"/>
                  </a:cxn>
                  <a:cxn ang="0">
                    <a:pos x="T4" y="T5"/>
                  </a:cxn>
                  <a:cxn ang="0">
                    <a:pos x="T6" y="T7"/>
                  </a:cxn>
                  <a:cxn ang="0">
                    <a:pos x="T8" y="T9"/>
                  </a:cxn>
                </a:cxnLst>
                <a:rect l="0" t="0" r="r" b="b"/>
                <a:pathLst>
                  <a:path w="37" h="34">
                    <a:moveTo>
                      <a:pt x="36" y="12"/>
                    </a:moveTo>
                    <a:cubicBezTo>
                      <a:pt x="37" y="23"/>
                      <a:pt x="30" y="30"/>
                      <a:pt x="22" y="34"/>
                    </a:cubicBezTo>
                    <a:cubicBezTo>
                      <a:pt x="14" y="31"/>
                      <a:pt x="8" y="30"/>
                      <a:pt x="4" y="23"/>
                    </a:cubicBezTo>
                    <a:cubicBezTo>
                      <a:pt x="0" y="12"/>
                      <a:pt x="9" y="4"/>
                      <a:pt x="17" y="0"/>
                    </a:cubicBezTo>
                    <a:cubicBezTo>
                      <a:pt x="25" y="2"/>
                      <a:pt x="34" y="3"/>
                      <a:pt x="3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0" name="Freeform 91"/>
              <p:cNvSpPr>
                <a:spLocks/>
              </p:cNvSpPr>
              <p:nvPr userDrawn="1"/>
            </p:nvSpPr>
            <p:spPr bwMode="auto">
              <a:xfrm>
                <a:off x="420" y="-1262"/>
                <a:ext cx="90" cy="97"/>
              </a:xfrm>
              <a:custGeom>
                <a:avLst/>
                <a:gdLst>
                  <a:gd name="T0" fmla="*/ 31 w 38"/>
                  <a:gd name="T1" fmla="*/ 8 h 41"/>
                  <a:gd name="T2" fmla="*/ 35 w 38"/>
                  <a:gd name="T3" fmla="*/ 30 h 41"/>
                  <a:gd name="T4" fmla="*/ 12 w 38"/>
                  <a:gd name="T5" fmla="*/ 33 h 41"/>
                  <a:gd name="T6" fmla="*/ 5 w 38"/>
                  <a:gd name="T7" fmla="*/ 13 h 41"/>
                  <a:gd name="T8" fmla="*/ 31 w 38"/>
                  <a:gd name="T9" fmla="*/ 8 h 41"/>
                </a:gdLst>
                <a:ahLst/>
                <a:cxnLst>
                  <a:cxn ang="0">
                    <a:pos x="T0" y="T1"/>
                  </a:cxn>
                  <a:cxn ang="0">
                    <a:pos x="T2" y="T3"/>
                  </a:cxn>
                  <a:cxn ang="0">
                    <a:pos x="T4" y="T5"/>
                  </a:cxn>
                  <a:cxn ang="0">
                    <a:pos x="T6" y="T7"/>
                  </a:cxn>
                  <a:cxn ang="0">
                    <a:pos x="T8" y="T9"/>
                  </a:cxn>
                </a:cxnLst>
                <a:rect l="0" t="0" r="r" b="b"/>
                <a:pathLst>
                  <a:path w="38" h="41">
                    <a:moveTo>
                      <a:pt x="31" y="8"/>
                    </a:moveTo>
                    <a:cubicBezTo>
                      <a:pt x="37" y="14"/>
                      <a:pt x="38" y="23"/>
                      <a:pt x="35" y="30"/>
                    </a:cubicBezTo>
                    <a:cubicBezTo>
                      <a:pt x="28" y="36"/>
                      <a:pt x="17" y="41"/>
                      <a:pt x="12" y="33"/>
                    </a:cubicBezTo>
                    <a:cubicBezTo>
                      <a:pt x="6" y="27"/>
                      <a:pt x="0" y="20"/>
                      <a:pt x="5" y="13"/>
                    </a:cubicBezTo>
                    <a:cubicBezTo>
                      <a:pt x="12" y="6"/>
                      <a:pt x="23" y="0"/>
                      <a:pt x="3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1" name="Freeform 92"/>
              <p:cNvSpPr>
                <a:spLocks/>
              </p:cNvSpPr>
              <p:nvPr userDrawn="1"/>
            </p:nvSpPr>
            <p:spPr bwMode="auto">
              <a:xfrm>
                <a:off x="5297" y="-1210"/>
                <a:ext cx="93" cy="83"/>
              </a:xfrm>
              <a:custGeom>
                <a:avLst/>
                <a:gdLst>
                  <a:gd name="T0" fmla="*/ 35 w 39"/>
                  <a:gd name="T1" fmla="*/ 13 h 35"/>
                  <a:gd name="T2" fmla="*/ 23 w 39"/>
                  <a:gd name="T3" fmla="*/ 35 h 35"/>
                  <a:gd name="T4" fmla="*/ 0 w 39"/>
                  <a:gd name="T5" fmla="*/ 18 h 35"/>
                  <a:gd name="T6" fmla="*/ 15 w 39"/>
                  <a:gd name="T7" fmla="*/ 3 h 35"/>
                  <a:gd name="T8" fmla="*/ 35 w 39"/>
                  <a:gd name="T9" fmla="*/ 13 h 35"/>
                </a:gdLst>
                <a:ahLst/>
                <a:cxnLst>
                  <a:cxn ang="0">
                    <a:pos x="T0" y="T1"/>
                  </a:cxn>
                  <a:cxn ang="0">
                    <a:pos x="T2" y="T3"/>
                  </a:cxn>
                  <a:cxn ang="0">
                    <a:pos x="T4" y="T5"/>
                  </a:cxn>
                  <a:cxn ang="0">
                    <a:pos x="T6" y="T7"/>
                  </a:cxn>
                  <a:cxn ang="0">
                    <a:pos x="T8" y="T9"/>
                  </a:cxn>
                </a:cxnLst>
                <a:rect l="0" t="0" r="r" b="b"/>
                <a:pathLst>
                  <a:path w="39" h="35">
                    <a:moveTo>
                      <a:pt x="35" y="13"/>
                    </a:moveTo>
                    <a:cubicBezTo>
                      <a:pt x="39" y="24"/>
                      <a:pt x="30" y="31"/>
                      <a:pt x="23" y="35"/>
                    </a:cubicBezTo>
                    <a:cubicBezTo>
                      <a:pt x="13" y="32"/>
                      <a:pt x="0" y="30"/>
                      <a:pt x="0" y="18"/>
                    </a:cubicBezTo>
                    <a:cubicBezTo>
                      <a:pt x="1" y="10"/>
                      <a:pt x="8" y="5"/>
                      <a:pt x="15" y="3"/>
                    </a:cubicBezTo>
                    <a:cubicBezTo>
                      <a:pt x="24" y="0"/>
                      <a:pt x="31" y="7"/>
                      <a:pt x="3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2" name="Freeform 93"/>
              <p:cNvSpPr>
                <a:spLocks/>
              </p:cNvSpPr>
              <p:nvPr userDrawn="1"/>
            </p:nvSpPr>
            <p:spPr bwMode="auto">
              <a:xfrm>
                <a:off x="5423" y="-1205"/>
                <a:ext cx="101" cy="85"/>
              </a:xfrm>
              <a:custGeom>
                <a:avLst/>
                <a:gdLst>
                  <a:gd name="T0" fmla="*/ 33 w 43"/>
                  <a:gd name="T1" fmla="*/ 9 h 36"/>
                  <a:gd name="T2" fmla="*/ 35 w 43"/>
                  <a:gd name="T3" fmla="*/ 26 h 36"/>
                  <a:gd name="T4" fmla="*/ 25 w 43"/>
                  <a:gd name="T5" fmla="*/ 34 h 36"/>
                  <a:gd name="T6" fmla="*/ 2 w 43"/>
                  <a:gd name="T7" fmla="*/ 23 h 36"/>
                  <a:gd name="T8" fmla="*/ 17 w 43"/>
                  <a:gd name="T9" fmla="*/ 2 h 36"/>
                  <a:gd name="T10" fmla="*/ 33 w 43"/>
                  <a:gd name="T11" fmla="*/ 9 h 36"/>
                </a:gdLst>
                <a:ahLst/>
                <a:cxnLst>
                  <a:cxn ang="0">
                    <a:pos x="T0" y="T1"/>
                  </a:cxn>
                  <a:cxn ang="0">
                    <a:pos x="T2" y="T3"/>
                  </a:cxn>
                  <a:cxn ang="0">
                    <a:pos x="T4" y="T5"/>
                  </a:cxn>
                  <a:cxn ang="0">
                    <a:pos x="T6" y="T7"/>
                  </a:cxn>
                  <a:cxn ang="0">
                    <a:pos x="T8" y="T9"/>
                  </a:cxn>
                  <a:cxn ang="0">
                    <a:pos x="T10" y="T11"/>
                  </a:cxn>
                </a:cxnLst>
                <a:rect l="0" t="0" r="r" b="b"/>
                <a:pathLst>
                  <a:path w="43" h="36">
                    <a:moveTo>
                      <a:pt x="33" y="9"/>
                    </a:moveTo>
                    <a:cubicBezTo>
                      <a:pt x="36" y="14"/>
                      <a:pt x="43" y="22"/>
                      <a:pt x="35" y="26"/>
                    </a:cubicBezTo>
                    <a:cubicBezTo>
                      <a:pt x="31" y="29"/>
                      <a:pt x="28" y="30"/>
                      <a:pt x="25" y="34"/>
                    </a:cubicBezTo>
                    <a:cubicBezTo>
                      <a:pt x="15" y="36"/>
                      <a:pt x="5" y="32"/>
                      <a:pt x="2" y="23"/>
                    </a:cubicBezTo>
                    <a:cubicBezTo>
                      <a:pt x="0" y="12"/>
                      <a:pt x="9" y="7"/>
                      <a:pt x="17" y="2"/>
                    </a:cubicBezTo>
                    <a:cubicBezTo>
                      <a:pt x="23" y="0"/>
                      <a:pt x="28" y="5"/>
                      <a:pt x="3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3" name="Freeform 94"/>
              <p:cNvSpPr>
                <a:spLocks/>
              </p:cNvSpPr>
              <p:nvPr userDrawn="1"/>
            </p:nvSpPr>
            <p:spPr bwMode="auto">
              <a:xfrm>
                <a:off x="-156" y="-1196"/>
                <a:ext cx="80" cy="78"/>
              </a:xfrm>
              <a:custGeom>
                <a:avLst/>
                <a:gdLst>
                  <a:gd name="T0" fmla="*/ 34 w 34"/>
                  <a:gd name="T1" fmla="*/ 17 h 33"/>
                  <a:gd name="T2" fmla="*/ 8 w 34"/>
                  <a:gd name="T3" fmla="*/ 29 h 33"/>
                  <a:gd name="T4" fmla="*/ 0 w 34"/>
                  <a:gd name="T5" fmla="*/ 17 h 33"/>
                  <a:gd name="T6" fmla="*/ 11 w 34"/>
                  <a:gd name="T7" fmla="*/ 0 h 33"/>
                  <a:gd name="T8" fmla="*/ 34 w 34"/>
                  <a:gd name="T9" fmla="*/ 17 h 33"/>
                </a:gdLst>
                <a:ahLst/>
                <a:cxnLst>
                  <a:cxn ang="0">
                    <a:pos x="T0" y="T1"/>
                  </a:cxn>
                  <a:cxn ang="0">
                    <a:pos x="T2" y="T3"/>
                  </a:cxn>
                  <a:cxn ang="0">
                    <a:pos x="T4" y="T5"/>
                  </a:cxn>
                  <a:cxn ang="0">
                    <a:pos x="T6" y="T7"/>
                  </a:cxn>
                  <a:cxn ang="0">
                    <a:pos x="T8" y="T9"/>
                  </a:cxn>
                </a:cxnLst>
                <a:rect l="0" t="0" r="r" b="b"/>
                <a:pathLst>
                  <a:path w="34" h="33">
                    <a:moveTo>
                      <a:pt x="34" y="17"/>
                    </a:moveTo>
                    <a:cubicBezTo>
                      <a:pt x="30" y="28"/>
                      <a:pt x="20" y="33"/>
                      <a:pt x="8" y="29"/>
                    </a:cubicBezTo>
                    <a:cubicBezTo>
                      <a:pt x="5" y="26"/>
                      <a:pt x="2" y="21"/>
                      <a:pt x="0" y="17"/>
                    </a:cubicBezTo>
                    <a:cubicBezTo>
                      <a:pt x="1" y="10"/>
                      <a:pt x="3" y="3"/>
                      <a:pt x="11" y="0"/>
                    </a:cubicBezTo>
                    <a:cubicBezTo>
                      <a:pt x="22" y="1"/>
                      <a:pt x="31" y="6"/>
                      <a:pt x="3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4" name="Freeform 95"/>
              <p:cNvSpPr>
                <a:spLocks/>
              </p:cNvSpPr>
              <p:nvPr userDrawn="1"/>
            </p:nvSpPr>
            <p:spPr bwMode="auto">
              <a:xfrm>
                <a:off x="600" y="-1160"/>
                <a:ext cx="87" cy="87"/>
              </a:xfrm>
              <a:custGeom>
                <a:avLst/>
                <a:gdLst>
                  <a:gd name="T0" fmla="*/ 37 w 37"/>
                  <a:gd name="T1" fmla="*/ 18 h 37"/>
                  <a:gd name="T2" fmla="*/ 21 w 37"/>
                  <a:gd name="T3" fmla="*/ 36 h 37"/>
                  <a:gd name="T4" fmla="*/ 0 w 37"/>
                  <a:gd name="T5" fmla="*/ 23 h 37"/>
                  <a:gd name="T6" fmla="*/ 11 w 37"/>
                  <a:gd name="T7" fmla="*/ 4 h 37"/>
                  <a:gd name="T8" fmla="*/ 37 w 37"/>
                  <a:gd name="T9" fmla="*/ 18 h 37"/>
                </a:gdLst>
                <a:ahLst/>
                <a:cxnLst>
                  <a:cxn ang="0">
                    <a:pos x="T0" y="T1"/>
                  </a:cxn>
                  <a:cxn ang="0">
                    <a:pos x="T2" y="T3"/>
                  </a:cxn>
                  <a:cxn ang="0">
                    <a:pos x="T4" y="T5"/>
                  </a:cxn>
                  <a:cxn ang="0">
                    <a:pos x="T6" y="T7"/>
                  </a:cxn>
                  <a:cxn ang="0">
                    <a:pos x="T8" y="T9"/>
                  </a:cxn>
                </a:cxnLst>
                <a:rect l="0" t="0" r="r" b="b"/>
                <a:pathLst>
                  <a:path w="37" h="37">
                    <a:moveTo>
                      <a:pt x="37" y="18"/>
                    </a:moveTo>
                    <a:cubicBezTo>
                      <a:pt x="36" y="26"/>
                      <a:pt x="28" y="33"/>
                      <a:pt x="21" y="36"/>
                    </a:cubicBezTo>
                    <a:cubicBezTo>
                      <a:pt x="11" y="37"/>
                      <a:pt x="5" y="30"/>
                      <a:pt x="0" y="23"/>
                    </a:cubicBezTo>
                    <a:cubicBezTo>
                      <a:pt x="0" y="15"/>
                      <a:pt x="4" y="5"/>
                      <a:pt x="11" y="4"/>
                    </a:cubicBezTo>
                    <a:cubicBezTo>
                      <a:pt x="22" y="0"/>
                      <a:pt x="34" y="7"/>
                      <a:pt x="3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5" name="Freeform 96"/>
              <p:cNvSpPr>
                <a:spLocks/>
              </p:cNvSpPr>
              <p:nvPr userDrawn="1"/>
            </p:nvSpPr>
            <p:spPr bwMode="auto">
              <a:xfrm>
                <a:off x="475" y="-1153"/>
                <a:ext cx="92" cy="87"/>
              </a:xfrm>
              <a:custGeom>
                <a:avLst/>
                <a:gdLst>
                  <a:gd name="T0" fmla="*/ 34 w 39"/>
                  <a:gd name="T1" fmla="*/ 8 h 37"/>
                  <a:gd name="T2" fmla="*/ 37 w 39"/>
                  <a:gd name="T3" fmla="*/ 24 h 37"/>
                  <a:gd name="T4" fmla="*/ 13 w 39"/>
                  <a:gd name="T5" fmla="*/ 32 h 37"/>
                  <a:gd name="T6" fmla="*/ 2 w 39"/>
                  <a:gd name="T7" fmla="*/ 13 h 37"/>
                  <a:gd name="T8" fmla="*/ 16 w 39"/>
                  <a:gd name="T9" fmla="*/ 2 h 37"/>
                  <a:gd name="T10" fmla="*/ 34 w 39"/>
                  <a:gd name="T11" fmla="*/ 8 h 37"/>
                </a:gdLst>
                <a:ahLst/>
                <a:cxnLst>
                  <a:cxn ang="0">
                    <a:pos x="T0" y="T1"/>
                  </a:cxn>
                  <a:cxn ang="0">
                    <a:pos x="T2" y="T3"/>
                  </a:cxn>
                  <a:cxn ang="0">
                    <a:pos x="T4" y="T5"/>
                  </a:cxn>
                  <a:cxn ang="0">
                    <a:pos x="T6" y="T7"/>
                  </a:cxn>
                  <a:cxn ang="0">
                    <a:pos x="T8" y="T9"/>
                  </a:cxn>
                  <a:cxn ang="0">
                    <a:pos x="T10" y="T11"/>
                  </a:cxn>
                </a:cxnLst>
                <a:rect l="0" t="0" r="r" b="b"/>
                <a:pathLst>
                  <a:path w="39" h="37">
                    <a:moveTo>
                      <a:pt x="34" y="8"/>
                    </a:moveTo>
                    <a:cubicBezTo>
                      <a:pt x="37" y="11"/>
                      <a:pt x="39" y="19"/>
                      <a:pt x="37" y="24"/>
                    </a:cubicBezTo>
                    <a:cubicBezTo>
                      <a:pt x="31" y="29"/>
                      <a:pt x="22" y="37"/>
                      <a:pt x="13" y="32"/>
                    </a:cubicBezTo>
                    <a:cubicBezTo>
                      <a:pt x="7" y="27"/>
                      <a:pt x="0" y="23"/>
                      <a:pt x="2" y="13"/>
                    </a:cubicBezTo>
                    <a:cubicBezTo>
                      <a:pt x="6" y="9"/>
                      <a:pt x="11" y="3"/>
                      <a:pt x="16" y="2"/>
                    </a:cubicBezTo>
                    <a:cubicBezTo>
                      <a:pt x="24" y="0"/>
                      <a:pt x="28" y="4"/>
                      <a:pt x="3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6" name="Freeform 97"/>
              <p:cNvSpPr>
                <a:spLocks/>
              </p:cNvSpPr>
              <p:nvPr userDrawn="1"/>
            </p:nvSpPr>
            <p:spPr bwMode="auto">
              <a:xfrm>
                <a:off x="5753" y="-1139"/>
                <a:ext cx="95" cy="83"/>
              </a:xfrm>
              <a:custGeom>
                <a:avLst/>
                <a:gdLst>
                  <a:gd name="T0" fmla="*/ 40 w 40"/>
                  <a:gd name="T1" fmla="*/ 14 h 35"/>
                  <a:gd name="T2" fmla="*/ 27 w 40"/>
                  <a:gd name="T3" fmla="*/ 32 h 35"/>
                  <a:gd name="T4" fmla="*/ 6 w 40"/>
                  <a:gd name="T5" fmla="*/ 27 h 35"/>
                  <a:gd name="T6" fmla="*/ 2 w 40"/>
                  <a:gd name="T7" fmla="*/ 13 h 35"/>
                  <a:gd name="T8" fmla="*/ 21 w 40"/>
                  <a:gd name="T9" fmla="*/ 0 h 35"/>
                  <a:gd name="T10" fmla="*/ 40 w 40"/>
                  <a:gd name="T11" fmla="*/ 14 h 35"/>
                </a:gdLst>
                <a:ahLst/>
                <a:cxnLst>
                  <a:cxn ang="0">
                    <a:pos x="T0" y="T1"/>
                  </a:cxn>
                  <a:cxn ang="0">
                    <a:pos x="T2" y="T3"/>
                  </a:cxn>
                  <a:cxn ang="0">
                    <a:pos x="T4" y="T5"/>
                  </a:cxn>
                  <a:cxn ang="0">
                    <a:pos x="T6" y="T7"/>
                  </a:cxn>
                  <a:cxn ang="0">
                    <a:pos x="T8" y="T9"/>
                  </a:cxn>
                  <a:cxn ang="0">
                    <a:pos x="T10" y="T11"/>
                  </a:cxn>
                </a:cxnLst>
                <a:rect l="0" t="0" r="r" b="b"/>
                <a:pathLst>
                  <a:path w="40" h="35">
                    <a:moveTo>
                      <a:pt x="40" y="14"/>
                    </a:moveTo>
                    <a:cubicBezTo>
                      <a:pt x="40" y="22"/>
                      <a:pt x="32" y="29"/>
                      <a:pt x="27" y="32"/>
                    </a:cubicBezTo>
                    <a:cubicBezTo>
                      <a:pt x="20" y="35"/>
                      <a:pt x="11" y="33"/>
                      <a:pt x="6" y="27"/>
                    </a:cubicBezTo>
                    <a:cubicBezTo>
                      <a:pt x="0" y="26"/>
                      <a:pt x="2" y="18"/>
                      <a:pt x="2" y="13"/>
                    </a:cubicBezTo>
                    <a:cubicBezTo>
                      <a:pt x="7" y="6"/>
                      <a:pt x="14" y="2"/>
                      <a:pt x="21" y="0"/>
                    </a:cubicBezTo>
                    <a:cubicBezTo>
                      <a:pt x="29" y="2"/>
                      <a:pt x="35" y="8"/>
                      <a:pt x="4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7" name="Freeform 98"/>
              <p:cNvSpPr>
                <a:spLocks/>
              </p:cNvSpPr>
              <p:nvPr userDrawn="1"/>
            </p:nvSpPr>
            <p:spPr bwMode="auto">
              <a:xfrm>
                <a:off x="5912" y="-1120"/>
                <a:ext cx="80" cy="76"/>
              </a:xfrm>
              <a:custGeom>
                <a:avLst/>
                <a:gdLst>
                  <a:gd name="T0" fmla="*/ 34 w 34"/>
                  <a:gd name="T1" fmla="*/ 15 h 32"/>
                  <a:gd name="T2" fmla="*/ 16 w 34"/>
                  <a:gd name="T3" fmla="*/ 32 h 32"/>
                  <a:gd name="T4" fmla="*/ 2 w 34"/>
                  <a:gd name="T5" fmla="*/ 20 h 32"/>
                  <a:gd name="T6" fmla="*/ 10 w 34"/>
                  <a:gd name="T7" fmla="*/ 5 h 32"/>
                  <a:gd name="T8" fmla="*/ 34 w 34"/>
                  <a:gd name="T9" fmla="*/ 15 h 32"/>
                </a:gdLst>
                <a:ahLst/>
                <a:cxnLst>
                  <a:cxn ang="0">
                    <a:pos x="T0" y="T1"/>
                  </a:cxn>
                  <a:cxn ang="0">
                    <a:pos x="T2" y="T3"/>
                  </a:cxn>
                  <a:cxn ang="0">
                    <a:pos x="T4" y="T5"/>
                  </a:cxn>
                  <a:cxn ang="0">
                    <a:pos x="T6" y="T7"/>
                  </a:cxn>
                  <a:cxn ang="0">
                    <a:pos x="T8" y="T9"/>
                  </a:cxn>
                </a:cxnLst>
                <a:rect l="0" t="0" r="r" b="b"/>
                <a:pathLst>
                  <a:path w="34" h="32">
                    <a:moveTo>
                      <a:pt x="34" y="15"/>
                    </a:moveTo>
                    <a:cubicBezTo>
                      <a:pt x="31" y="23"/>
                      <a:pt x="25" y="31"/>
                      <a:pt x="16" y="32"/>
                    </a:cubicBezTo>
                    <a:cubicBezTo>
                      <a:pt x="10" y="31"/>
                      <a:pt x="0" y="29"/>
                      <a:pt x="2" y="20"/>
                    </a:cubicBezTo>
                    <a:cubicBezTo>
                      <a:pt x="2" y="14"/>
                      <a:pt x="6" y="7"/>
                      <a:pt x="10" y="5"/>
                    </a:cubicBezTo>
                    <a:cubicBezTo>
                      <a:pt x="20" y="0"/>
                      <a:pt x="31" y="5"/>
                      <a:pt x="3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8" name="Freeform 99"/>
              <p:cNvSpPr>
                <a:spLocks/>
              </p:cNvSpPr>
              <p:nvPr userDrawn="1"/>
            </p:nvSpPr>
            <p:spPr bwMode="auto">
              <a:xfrm>
                <a:off x="92" y="-1080"/>
                <a:ext cx="94" cy="90"/>
              </a:xfrm>
              <a:custGeom>
                <a:avLst/>
                <a:gdLst>
                  <a:gd name="T0" fmla="*/ 38 w 40"/>
                  <a:gd name="T1" fmla="*/ 11 h 38"/>
                  <a:gd name="T2" fmla="*/ 27 w 40"/>
                  <a:gd name="T3" fmla="*/ 34 h 38"/>
                  <a:gd name="T4" fmla="*/ 9 w 40"/>
                  <a:gd name="T5" fmla="*/ 30 h 38"/>
                  <a:gd name="T6" fmla="*/ 4 w 40"/>
                  <a:gd name="T7" fmla="*/ 10 h 38"/>
                  <a:gd name="T8" fmla="*/ 20 w 40"/>
                  <a:gd name="T9" fmla="*/ 0 h 38"/>
                  <a:gd name="T10" fmla="*/ 38 w 40"/>
                  <a:gd name="T11" fmla="*/ 11 h 38"/>
                </a:gdLst>
                <a:ahLst/>
                <a:cxnLst>
                  <a:cxn ang="0">
                    <a:pos x="T0" y="T1"/>
                  </a:cxn>
                  <a:cxn ang="0">
                    <a:pos x="T2" y="T3"/>
                  </a:cxn>
                  <a:cxn ang="0">
                    <a:pos x="T4" y="T5"/>
                  </a:cxn>
                  <a:cxn ang="0">
                    <a:pos x="T6" y="T7"/>
                  </a:cxn>
                  <a:cxn ang="0">
                    <a:pos x="T8" y="T9"/>
                  </a:cxn>
                  <a:cxn ang="0">
                    <a:pos x="T10" y="T11"/>
                  </a:cxn>
                </a:cxnLst>
                <a:rect l="0" t="0" r="r" b="b"/>
                <a:pathLst>
                  <a:path w="40" h="38">
                    <a:moveTo>
                      <a:pt x="38" y="11"/>
                    </a:moveTo>
                    <a:cubicBezTo>
                      <a:pt x="40" y="23"/>
                      <a:pt x="36" y="30"/>
                      <a:pt x="27" y="34"/>
                    </a:cubicBezTo>
                    <a:cubicBezTo>
                      <a:pt x="20" y="38"/>
                      <a:pt x="13" y="33"/>
                      <a:pt x="9" y="30"/>
                    </a:cubicBezTo>
                    <a:cubicBezTo>
                      <a:pt x="4" y="25"/>
                      <a:pt x="0" y="17"/>
                      <a:pt x="4" y="10"/>
                    </a:cubicBezTo>
                    <a:cubicBezTo>
                      <a:pt x="6" y="1"/>
                      <a:pt x="14" y="3"/>
                      <a:pt x="20" y="0"/>
                    </a:cubicBezTo>
                    <a:cubicBezTo>
                      <a:pt x="29" y="1"/>
                      <a:pt x="33" y="4"/>
                      <a:pt x="3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9" name="Freeform 100"/>
              <p:cNvSpPr>
                <a:spLocks/>
              </p:cNvSpPr>
              <p:nvPr userDrawn="1"/>
            </p:nvSpPr>
            <p:spPr bwMode="auto">
              <a:xfrm>
                <a:off x="201" y="-1077"/>
                <a:ext cx="99" cy="97"/>
              </a:xfrm>
              <a:custGeom>
                <a:avLst/>
                <a:gdLst>
                  <a:gd name="T0" fmla="*/ 39 w 42"/>
                  <a:gd name="T1" fmla="*/ 19 h 41"/>
                  <a:gd name="T2" fmla="*/ 32 w 42"/>
                  <a:gd name="T3" fmla="*/ 35 h 41"/>
                  <a:gd name="T4" fmla="*/ 14 w 42"/>
                  <a:gd name="T5" fmla="*/ 37 h 41"/>
                  <a:gd name="T6" fmla="*/ 7 w 42"/>
                  <a:gd name="T7" fmla="*/ 14 h 41"/>
                  <a:gd name="T8" fmla="*/ 39 w 42"/>
                  <a:gd name="T9" fmla="*/ 19 h 41"/>
                </a:gdLst>
                <a:ahLst/>
                <a:cxnLst>
                  <a:cxn ang="0">
                    <a:pos x="T0" y="T1"/>
                  </a:cxn>
                  <a:cxn ang="0">
                    <a:pos x="T2" y="T3"/>
                  </a:cxn>
                  <a:cxn ang="0">
                    <a:pos x="T4" y="T5"/>
                  </a:cxn>
                  <a:cxn ang="0">
                    <a:pos x="T6" y="T7"/>
                  </a:cxn>
                  <a:cxn ang="0">
                    <a:pos x="T8" y="T9"/>
                  </a:cxn>
                </a:cxnLst>
                <a:rect l="0" t="0" r="r" b="b"/>
                <a:pathLst>
                  <a:path w="42" h="41">
                    <a:moveTo>
                      <a:pt x="39" y="19"/>
                    </a:moveTo>
                    <a:cubicBezTo>
                      <a:pt x="42" y="27"/>
                      <a:pt x="34" y="29"/>
                      <a:pt x="32" y="35"/>
                    </a:cubicBezTo>
                    <a:cubicBezTo>
                      <a:pt x="27" y="38"/>
                      <a:pt x="20" y="41"/>
                      <a:pt x="14" y="37"/>
                    </a:cubicBezTo>
                    <a:cubicBezTo>
                      <a:pt x="8" y="31"/>
                      <a:pt x="0" y="23"/>
                      <a:pt x="7" y="14"/>
                    </a:cubicBezTo>
                    <a:cubicBezTo>
                      <a:pt x="14" y="0"/>
                      <a:pt x="35" y="7"/>
                      <a:pt x="39"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0" name="Freeform 101"/>
              <p:cNvSpPr>
                <a:spLocks/>
              </p:cNvSpPr>
              <p:nvPr userDrawn="1"/>
            </p:nvSpPr>
            <p:spPr bwMode="auto">
              <a:xfrm>
                <a:off x="5635" y="-1066"/>
                <a:ext cx="81" cy="78"/>
              </a:xfrm>
              <a:custGeom>
                <a:avLst/>
                <a:gdLst>
                  <a:gd name="T0" fmla="*/ 33 w 34"/>
                  <a:gd name="T1" fmla="*/ 9 h 33"/>
                  <a:gd name="T2" fmla="*/ 20 w 34"/>
                  <a:gd name="T3" fmla="*/ 31 h 33"/>
                  <a:gd name="T4" fmla="*/ 1 w 34"/>
                  <a:gd name="T5" fmla="*/ 20 h 33"/>
                  <a:gd name="T6" fmla="*/ 11 w 34"/>
                  <a:gd name="T7" fmla="*/ 1 h 33"/>
                  <a:gd name="T8" fmla="*/ 33 w 34"/>
                  <a:gd name="T9" fmla="*/ 9 h 33"/>
                </a:gdLst>
                <a:ahLst/>
                <a:cxnLst>
                  <a:cxn ang="0">
                    <a:pos x="T0" y="T1"/>
                  </a:cxn>
                  <a:cxn ang="0">
                    <a:pos x="T2" y="T3"/>
                  </a:cxn>
                  <a:cxn ang="0">
                    <a:pos x="T4" y="T5"/>
                  </a:cxn>
                  <a:cxn ang="0">
                    <a:pos x="T6" y="T7"/>
                  </a:cxn>
                  <a:cxn ang="0">
                    <a:pos x="T8" y="T9"/>
                  </a:cxn>
                </a:cxnLst>
                <a:rect l="0" t="0" r="r" b="b"/>
                <a:pathLst>
                  <a:path w="34" h="33">
                    <a:moveTo>
                      <a:pt x="33" y="9"/>
                    </a:moveTo>
                    <a:cubicBezTo>
                      <a:pt x="34" y="19"/>
                      <a:pt x="26" y="25"/>
                      <a:pt x="20" y="31"/>
                    </a:cubicBezTo>
                    <a:cubicBezTo>
                      <a:pt x="11" y="33"/>
                      <a:pt x="2" y="27"/>
                      <a:pt x="1" y="20"/>
                    </a:cubicBezTo>
                    <a:cubicBezTo>
                      <a:pt x="0" y="12"/>
                      <a:pt x="4" y="6"/>
                      <a:pt x="11" y="1"/>
                    </a:cubicBezTo>
                    <a:cubicBezTo>
                      <a:pt x="20" y="0"/>
                      <a:pt x="28" y="1"/>
                      <a:pt x="3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1" name="Freeform 102"/>
              <p:cNvSpPr>
                <a:spLocks/>
              </p:cNvSpPr>
              <p:nvPr userDrawn="1"/>
            </p:nvSpPr>
            <p:spPr bwMode="auto">
              <a:xfrm>
                <a:off x="5805" y="-1040"/>
                <a:ext cx="95" cy="95"/>
              </a:xfrm>
              <a:custGeom>
                <a:avLst/>
                <a:gdLst>
                  <a:gd name="T0" fmla="*/ 40 w 40"/>
                  <a:gd name="T1" fmla="*/ 13 h 40"/>
                  <a:gd name="T2" fmla="*/ 29 w 40"/>
                  <a:gd name="T3" fmla="*/ 38 h 40"/>
                  <a:gd name="T4" fmla="*/ 6 w 40"/>
                  <a:gd name="T5" fmla="*/ 34 h 40"/>
                  <a:gd name="T6" fmla="*/ 2 w 40"/>
                  <a:gd name="T7" fmla="*/ 13 h 40"/>
                  <a:gd name="T8" fmla="*/ 26 w 40"/>
                  <a:gd name="T9" fmla="*/ 2 h 40"/>
                  <a:gd name="T10" fmla="*/ 40 w 40"/>
                  <a:gd name="T11" fmla="*/ 13 h 40"/>
                </a:gdLst>
                <a:ahLst/>
                <a:cxnLst>
                  <a:cxn ang="0">
                    <a:pos x="T0" y="T1"/>
                  </a:cxn>
                  <a:cxn ang="0">
                    <a:pos x="T2" y="T3"/>
                  </a:cxn>
                  <a:cxn ang="0">
                    <a:pos x="T4" y="T5"/>
                  </a:cxn>
                  <a:cxn ang="0">
                    <a:pos x="T6" y="T7"/>
                  </a:cxn>
                  <a:cxn ang="0">
                    <a:pos x="T8" y="T9"/>
                  </a:cxn>
                  <a:cxn ang="0">
                    <a:pos x="T10" y="T11"/>
                  </a:cxn>
                </a:cxnLst>
                <a:rect l="0" t="0" r="r" b="b"/>
                <a:pathLst>
                  <a:path w="40" h="40">
                    <a:moveTo>
                      <a:pt x="40" y="13"/>
                    </a:moveTo>
                    <a:cubicBezTo>
                      <a:pt x="38" y="22"/>
                      <a:pt x="39" y="32"/>
                      <a:pt x="29" y="38"/>
                    </a:cubicBezTo>
                    <a:cubicBezTo>
                      <a:pt x="22" y="40"/>
                      <a:pt x="12" y="39"/>
                      <a:pt x="6" y="34"/>
                    </a:cubicBezTo>
                    <a:cubicBezTo>
                      <a:pt x="1" y="29"/>
                      <a:pt x="0" y="20"/>
                      <a:pt x="2" y="13"/>
                    </a:cubicBezTo>
                    <a:cubicBezTo>
                      <a:pt x="7" y="6"/>
                      <a:pt x="16" y="0"/>
                      <a:pt x="26" y="2"/>
                    </a:cubicBezTo>
                    <a:cubicBezTo>
                      <a:pt x="32" y="6"/>
                      <a:pt x="34" y="11"/>
                      <a:pt x="4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2" name="Freeform 103"/>
              <p:cNvSpPr>
                <a:spLocks/>
              </p:cNvSpPr>
              <p:nvPr userDrawn="1"/>
            </p:nvSpPr>
            <p:spPr bwMode="auto">
              <a:xfrm>
                <a:off x="16" y="-1014"/>
                <a:ext cx="90" cy="95"/>
              </a:xfrm>
              <a:custGeom>
                <a:avLst/>
                <a:gdLst>
                  <a:gd name="T0" fmla="*/ 34 w 38"/>
                  <a:gd name="T1" fmla="*/ 23 h 40"/>
                  <a:gd name="T2" fmla="*/ 26 w 38"/>
                  <a:gd name="T3" fmla="*/ 36 h 40"/>
                  <a:gd name="T4" fmla="*/ 7 w 38"/>
                  <a:gd name="T5" fmla="*/ 34 h 40"/>
                  <a:gd name="T6" fmla="*/ 4 w 38"/>
                  <a:gd name="T7" fmla="*/ 16 h 40"/>
                  <a:gd name="T8" fmla="*/ 34 w 38"/>
                  <a:gd name="T9" fmla="*/ 23 h 40"/>
                </a:gdLst>
                <a:ahLst/>
                <a:cxnLst>
                  <a:cxn ang="0">
                    <a:pos x="T0" y="T1"/>
                  </a:cxn>
                  <a:cxn ang="0">
                    <a:pos x="T2" y="T3"/>
                  </a:cxn>
                  <a:cxn ang="0">
                    <a:pos x="T4" y="T5"/>
                  </a:cxn>
                  <a:cxn ang="0">
                    <a:pos x="T6" y="T7"/>
                  </a:cxn>
                  <a:cxn ang="0">
                    <a:pos x="T8" y="T9"/>
                  </a:cxn>
                </a:cxnLst>
                <a:rect l="0" t="0" r="r" b="b"/>
                <a:pathLst>
                  <a:path w="38" h="40">
                    <a:moveTo>
                      <a:pt x="34" y="23"/>
                    </a:moveTo>
                    <a:cubicBezTo>
                      <a:pt x="38" y="31"/>
                      <a:pt x="29" y="32"/>
                      <a:pt x="26" y="36"/>
                    </a:cubicBezTo>
                    <a:cubicBezTo>
                      <a:pt x="19" y="40"/>
                      <a:pt x="13" y="37"/>
                      <a:pt x="7" y="34"/>
                    </a:cubicBezTo>
                    <a:cubicBezTo>
                      <a:pt x="0" y="31"/>
                      <a:pt x="3" y="21"/>
                      <a:pt x="4" y="16"/>
                    </a:cubicBezTo>
                    <a:cubicBezTo>
                      <a:pt x="13" y="0"/>
                      <a:pt x="30" y="11"/>
                      <a:pt x="3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3" name="Freeform 104"/>
              <p:cNvSpPr>
                <a:spLocks/>
              </p:cNvSpPr>
              <p:nvPr userDrawn="1"/>
            </p:nvSpPr>
            <p:spPr bwMode="auto">
              <a:xfrm>
                <a:off x="5484" y="-990"/>
                <a:ext cx="281" cy="128"/>
              </a:xfrm>
              <a:custGeom>
                <a:avLst/>
                <a:gdLst>
                  <a:gd name="T0" fmla="*/ 115 w 119"/>
                  <a:gd name="T1" fmla="*/ 31 h 54"/>
                  <a:gd name="T2" fmla="*/ 116 w 119"/>
                  <a:gd name="T3" fmla="*/ 40 h 54"/>
                  <a:gd name="T4" fmla="*/ 39 w 119"/>
                  <a:gd name="T5" fmla="*/ 36 h 54"/>
                  <a:gd name="T6" fmla="*/ 0 w 119"/>
                  <a:gd name="T7" fmla="*/ 15 h 54"/>
                  <a:gd name="T8" fmla="*/ 35 w 119"/>
                  <a:gd name="T9" fmla="*/ 0 h 54"/>
                  <a:gd name="T10" fmla="*/ 115 w 119"/>
                  <a:gd name="T11" fmla="*/ 31 h 54"/>
                </a:gdLst>
                <a:ahLst/>
                <a:cxnLst>
                  <a:cxn ang="0">
                    <a:pos x="T0" y="T1"/>
                  </a:cxn>
                  <a:cxn ang="0">
                    <a:pos x="T2" y="T3"/>
                  </a:cxn>
                  <a:cxn ang="0">
                    <a:pos x="T4" y="T5"/>
                  </a:cxn>
                  <a:cxn ang="0">
                    <a:pos x="T6" y="T7"/>
                  </a:cxn>
                  <a:cxn ang="0">
                    <a:pos x="T8" y="T9"/>
                  </a:cxn>
                  <a:cxn ang="0">
                    <a:pos x="T10" y="T11"/>
                  </a:cxn>
                </a:cxnLst>
                <a:rect l="0" t="0" r="r" b="b"/>
                <a:pathLst>
                  <a:path w="119" h="54">
                    <a:moveTo>
                      <a:pt x="115" y="31"/>
                    </a:moveTo>
                    <a:cubicBezTo>
                      <a:pt x="119" y="32"/>
                      <a:pt x="117" y="38"/>
                      <a:pt x="116" y="40"/>
                    </a:cubicBezTo>
                    <a:cubicBezTo>
                      <a:pt x="93" y="51"/>
                      <a:pt x="59" y="54"/>
                      <a:pt x="39" y="36"/>
                    </a:cubicBezTo>
                    <a:cubicBezTo>
                      <a:pt x="27" y="26"/>
                      <a:pt x="13" y="22"/>
                      <a:pt x="0" y="15"/>
                    </a:cubicBezTo>
                    <a:cubicBezTo>
                      <a:pt x="5" y="2"/>
                      <a:pt x="22" y="3"/>
                      <a:pt x="35" y="0"/>
                    </a:cubicBezTo>
                    <a:cubicBezTo>
                      <a:pt x="63" y="4"/>
                      <a:pt x="85" y="30"/>
                      <a:pt x="115"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4" name="Freeform 105"/>
              <p:cNvSpPr>
                <a:spLocks/>
              </p:cNvSpPr>
              <p:nvPr userDrawn="1"/>
            </p:nvSpPr>
            <p:spPr bwMode="auto">
              <a:xfrm>
                <a:off x="123" y="-976"/>
                <a:ext cx="87" cy="92"/>
              </a:xfrm>
              <a:custGeom>
                <a:avLst/>
                <a:gdLst>
                  <a:gd name="T0" fmla="*/ 35 w 37"/>
                  <a:gd name="T1" fmla="*/ 16 h 39"/>
                  <a:gd name="T2" fmla="*/ 29 w 37"/>
                  <a:gd name="T3" fmla="*/ 33 h 39"/>
                  <a:gd name="T4" fmla="*/ 13 w 37"/>
                  <a:gd name="T5" fmla="*/ 35 h 39"/>
                  <a:gd name="T6" fmla="*/ 6 w 37"/>
                  <a:gd name="T7" fmla="*/ 11 h 39"/>
                  <a:gd name="T8" fmla="*/ 35 w 37"/>
                  <a:gd name="T9" fmla="*/ 16 h 39"/>
                </a:gdLst>
                <a:ahLst/>
                <a:cxnLst>
                  <a:cxn ang="0">
                    <a:pos x="T0" y="T1"/>
                  </a:cxn>
                  <a:cxn ang="0">
                    <a:pos x="T2" y="T3"/>
                  </a:cxn>
                  <a:cxn ang="0">
                    <a:pos x="T4" y="T5"/>
                  </a:cxn>
                  <a:cxn ang="0">
                    <a:pos x="T6" y="T7"/>
                  </a:cxn>
                  <a:cxn ang="0">
                    <a:pos x="T8" y="T9"/>
                  </a:cxn>
                </a:cxnLst>
                <a:rect l="0" t="0" r="r" b="b"/>
                <a:pathLst>
                  <a:path w="37" h="39">
                    <a:moveTo>
                      <a:pt x="35" y="16"/>
                    </a:moveTo>
                    <a:cubicBezTo>
                      <a:pt x="37" y="24"/>
                      <a:pt x="31" y="27"/>
                      <a:pt x="29" y="33"/>
                    </a:cubicBezTo>
                    <a:cubicBezTo>
                      <a:pt x="25" y="39"/>
                      <a:pt x="18" y="37"/>
                      <a:pt x="13" y="35"/>
                    </a:cubicBezTo>
                    <a:cubicBezTo>
                      <a:pt x="4" y="29"/>
                      <a:pt x="0" y="18"/>
                      <a:pt x="6" y="11"/>
                    </a:cubicBezTo>
                    <a:cubicBezTo>
                      <a:pt x="17" y="0"/>
                      <a:pt x="29" y="6"/>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5" name="Freeform 106"/>
              <p:cNvSpPr>
                <a:spLocks/>
              </p:cNvSpPr>
              <p:nvPr userDrawn="1"/>
            </p:nvSpPr>
            <p:spPr bwMode="auto">
              <a:xfrm>
                <a:off x="307" y="-966"/>
                <a:ext cx="106" cy="101"/>
              </a:xfrm>
              <a:custGeom>
                <a:avLst/>
                <a:gdLst>
                  <a:gd name="T0" fmla="*/ 41 w 45"/>
                  <a:gd name="T1" fmla="*/ 18 h 43"/>
                  <a:gd name="T2" fmla="*/ 32 w 45"/>
                  <a:gd name="T3" fmla="*/ 40 h 43"/>
                  <a:gd name="T4" fmla="*/ 14 w 45"/>
                  <a:gd name="T5" fmla="*/ 37 h 43"/>
                  <a:gd name="T6" fmla="*/ 9 w 45"/>
                  <a:gd name="T7" fmla="*/ 14 h 43"/>
                  <a:gd name="T8" fmla="*/ 41 w 45"/>
                  <a:gd name="T9" fmla="*/ 18 h 43"/>
                </a:gdLst>
                <a:ahLst/>
                <a:cxnLst>
                  <a:cxn ang="0">
                    <a:pos x="T0" y="T1"/>
                  </a:cxn>
                  <a:cxn ang="0">
                    <a:pos x="T2" y="T3"/>
                  </a:cxn>
                  <a:cxn ang="0">
                    <a:pos x="T4" y="T5"/>
                  </a:cxn>
                  <a:cxn ang="0">
                    <a:pos x="T6" y="T7"/>
                  </a:cxn>
                  <a:cxn ang="0">
                    <a:pos x="T8" y="T9"/>
                  </a:cxn>
                </a:cxnLst>
                <a:rect l="0" t="0" r="r" b="b"/>
                <a:pathLst>
                  <a:path w="45" h="43">
                    <a:moveTo>
                      <a:pt x="41" y="18"/>
                    </a:moveTo>
                    <a:cubicBezTo>
                      <a:pt x="45" y="27"/>
                      <a:pt x="39" y="35"/>
                      <a:pt x="32" y="40"/>
                    </a:cubicBezTo>
                    <a:cubicBezTo>
                      <a:pt x="25" y="43"/>
                      <a:pt x="19" y="38"/>
                      <a:pt x="14" y="37"/>
                    </a:cubicBezTo>
                    <a:cubicBezTo>
                      <a:pt x="9" y="30"/>
                      <a:pt x="0" y="22"/>
                      <a:pt x="9" y="14"/>
                    </a:cubicBezTo>
                    <a:cubicBezTo>
                      <a:pt x="17" y="0"/>
                      <a:pt x="35" y="8"/>
                      <a:pt x="4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6" name="Freeform 107"/>
              <p:cNvSpPr>
                <a:spLocks/>
              </p:cNvSpPr>
              <p:nvPr userDrawn="1"/>
            </p:nvSpPr>
            <p:spPr bwMode="auto">
              <a:xfrm>
                <a:off x="2677" y="-893"/>
                <a:ext cx="350" cy="470"/>
              </a:xfrm>
              <a:custGeom>
                <a:avLst/>
                <a:gdLst>
                  <a:gd name="T0" fmla="*/ 148 w 148"/>
                  <a:gd name="T1" fmla="*/ 28 h 199"/>
                  <a:gd name="T2" fmla="*/ 119 w 148"/>
                  <a:gd name="T3" fmla="*/ 51 h 199"/>
                  <a:gd name="T4" fmla="*/ 138 w 148"/>
                  <a:gd name="T5" fmla="*/ 105 h 199"/>
                  <a:gd name="T6" fmla="*/ 142 w 148"/>
                  <a:gd name="T7" fmla="*/ 154 h 199"/>
                  <a:gd name="T8" fmla="*/ 106 w 148"/>
                  <a:gd name="T9" fmla="*/ 185 h 199"/>
                  <a:gd name="T10" fmla="*/ 25 w 148"/>
                  <a:gd name="T11" fmla="*/ 165 h 199"/>
                  <a:gd name="T12" fmla="*/ 10 w 148"/>
                  <a:gd name="T13" fmla="*/ 119 h 199"/>
                  <a:gd name="T14" fmla="*/ 19 w 148"/>
                  <a:gd name="T15" fmla="*/ 115 h 199"/>
                  <a:gd name="T16" fmla="*/ 13 w 148"/>
                  <a:gd name="T17" fmla="*/ 98 h 199"/>
                  <a:gd name="T18" fmla="*/ 26 w 148"/>
                  <a:gd name="T19" fmla="*/ 63 h 199"/>
                  <a:gd name="T20" fmla="*/ 103 w 148"/>
                  <a:gd name="T21" fmla="*/ 103 h 199"/>
                  <a:gd name="T22" fmla="*/ 117 w 148"/>
                  <a:gd name="T23" fmla="*/ 115 h 199"/>
                  <a:gd name="T24" fmla="*/ 98 w 148"/>
                  <a:gd name="T25" fmla="*/ 45 h 199"/>
                  <a:gd name="T26" fmla="*/ 109 w 148"/>
                  <a:gd name="T27" fmla="*/ 13 h 199"/>
                  <a:gd name="T28" fmla="*/ 148 w 148"/>
                  <a:gd name="T29" fmla="*/ 2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99">
                    <a:moveTo>
                      <a:pt x="148" y="28"/>
                    </a:moveTo>
                    <a:cubicBezTo>
                      <a:pt x="147" y="47"/>
                      <a:pt x="115" y="25"/>
                      <a:pt x="119" y="51"/>
                    </a:cubicBezTo>
                    <a:cubicBezTo>
                      <a:pt x="124" y="70"/>
                      <a:pt x="128" y="92"/>
                      <a:pt x="138" y="105"/>
                    </a:cubicBezTo>
                    <a:cubicBezTo>
                      <a:pt x="148" y="118"/>
                      <a:pt x="143" y="138"/>
                      <a:pt x="142" y="154"/>
                    </a:cubicBezTo>
                    <a:cubicBezTo>
                      <a:pt x="134" y="168"/>
                      <a:pt x="120" y="178"/>
                      <a:pt x="106" y="185"/>
                    </a:cubicBezTo>
                    <a:cubicBezTo>
                      <a:pt x="78" y="183"/>
                      <a:pt x="38" y="199"/>
                      <a:pt x="25" y="165"/>
                    </a:cubicBezTo>
                    <a:cubicBezTo>
                      <a:pt x="20" y="150"/>
                      <a:pt x="10" y="136"/>
                      <a:pt x="10" y="119"/>
                    </a:cubicBezTo>
                    <a:cubicBezTo>
                      <a:pt x="13" y="117"/>
                      <a:pt x="16" y="117"/>
                      <a:pt x="19" y="115"/>
                    </a:cubicBezTo>
                    <a:cubicBezTo>
                      <a:pt x="19" y="108"/>
                      <a:pt x="12" y="104"/>
                      <a:pt x="13" y="98"/>
                    </a:cubicBezTo>
                    <a:cubicBezTo>
                      <a:pt x="44" y="92"/>
                      <a:pt x="0" y="65"/>
                      <a:pt x="26" y="63"/>
                    </a:cubicBezTo>
                    <a:cubicBezTo>
                      <a:pt x="48" y="86"/>
                      <a:pt x="84" y="79"/>
                      <a:pt x="103" y="103"/>
                    </a:cubicBezTo>
                    <a:cubicBezTo>
                      <a:pt x="107" y="107"/>
                      <a:pt x="111" y="113"/>
                      <a:pt x="117" y="115"/>
                    </a:cubicBezTo>
                    <a:cubicBezTo>
                      <a:pt x="113" y="92"/>
                      <a:pt x="102" y="70"/>
                      <a:pt x="98" y="45"/>
                    </a:cubicBezTo>
                    <a:cubicBezTo>
                      <a:pt x="96" y="32"/>
                      <a:pt x="100" y="20"/>
                      <a:pt x="109" y="13"/>
                    </a:cubicBezTo>
                    <a:cubicBezTo>
                      <a:pt x="126" y="0"/>
                      <a:pt x="139" y="18"/>
                      <a:pt x="14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7" name="Freeform 108"/>
              <p:cNvSpPr>
                <a:spLocks/>
              </p:cNvSpPr>
              <p:nvPr userDrawn="1"/>
            </p:nvSpPr>
            <p:spPr bwMode="auto">
              <a:xfrm>
                <a:off x="531" y="-865"/>
                <a:ext cx="81" cy="81"/>
              </a:xfrm>
              <a:custGeom>
                <a:avLst/>
                <a:gdLst>
                  <a:gd name="T0" fmla="*/ 31 w 34"/>
                  <a:gd name="T1" fmla="*/ 10 h 34"/>
                  <a:gd name="T2" fmla="*/ 20 w 34"/>
                  <a:gd name="T3" fmla="*/ 30 h 34"/>
                  <a:gd name="T4" fmla="*/ 3 w 34"/>
                  <a:gd name="T5" fmla="*/ 20 h 34"/>
                  <a:gd name="T6" fmla="*/ 13 w 34"/>
                  <a:gd name="T7" fmla="*/ 0 h 34"/>
                  <a:gd name="T8" fmla="*/ 31 w 34"/>
                  <a:gd name="T9" fmla="*/ 10 h 34"/>
                </a:gdLst>
                <a:ahLst/>
                <a:cxnLst>
                  <a:cxn ang="0">
                    <a:pos x="T0" y="T1"/>
                  </a:cxn>
                  <a:cxn ang="0">
                    <a:pos x="T2" y="T3"/>
                  </a:cxn>
                  <a:cxn ang="0">
                    <a:pos x="T4" y="T5"/>
                  </a:cxn>
                  <a:cxn ang="0">
                    <a:pos x="T6" y="T7"/>
                  </a:cxn>
                  <a:cxn ang="0">
                    <a:pos x="T8" y="T9"/>
                  </a:cxn>
                </a:cxnLst>
                <a:rect l="0" t="0" r="r" b="b"/>
                <a:pathLst>
                  <a:path w="34" h="34">
                    <a:moveTo>
                      <a:pt x="31" y="10"/>
                    </a:moveTo>
                    <a:cubicBezTo>
                      <a:pt x="34" y="20"/>
                      <a:pt x="26" y="26"/>
                      <a:pt x="20" y="30"/>
                    </a:cubicBezTo>
                    <a:cubicBezTo>
                      <a:pt x="12" y="34"/>
                      <a:pt x="7" y="25"/>
                      <a:pt x="3" y="20"/>
                    </a:cubicBezTo>
                    <a:cubicBezTo>
                      <a:pt x="0" y="10"/>
                      <a:pt x="7" y="5"/>
                      <a:pt x="13" y="0"/>
                    </a:cubicBezTo>
                    <a:cubicBezTo>
                      <a:pt x="19" y="0"/>
                      <a:pt x="27" y="3"/>
                      <a:pt x="3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8" name="Freeform 109"/>
              <p:cNvSpPr>
                <a:spLocks/>
              </p:cNvSpPr>
              <p:nvPr userDrawn="1"/>
            </p:nvSpPr>
            <p:spPr bwMode="auto">
              <a:xfrm>
                <a:off x="1895" y="-841"/>
                <a:ext cx="137" cy="326"/>
              </a:xfrm>
              <a:custGeom>
                <a:avLst/>
                <a:gdLst>
                  <a:gd name="T0" fmla="*/ 46 w 58"/>
                  <a:gd name="T1" fmla="*/ 10 h 138"/>
                  <a:gd name="T2" fmla="*/ 35 w 58"/>
                  <a:gd name="T3" fmla="*/ 118 h 138"/>
                  <a:gd name="T4" fmla="*/ 26 w 58"/>
                  <a:gd name="T5" fmla="*/ 137 h 138"/>
                  <a:gd name="T6" fmla="*/ 30 w 58"/>
                  <a:gd name="T7" fmla="*/ 14 h 138"/>
                  <a:gd name="T8" fmla="*/ 46 w 58"/>
                  <a:gd name="T9" fmla="*/ 10 h 138"/>
                </a:gdLst>
                <a:ahLst/>
                <a:cxnLst>
                  <a:cxn ang="0">
                    <a:pos x="T0" y="T1"/>
                  </a:cxn>
                  <a:cxn ang="0">
                    <a:pos x="T2" y="T3"/>
                  </a:cxn>
                  <a:cxn ang="0">
                    <a:pos x="T4" y="T5"/>
                  </a:cxn>
                  <a:cxn ang="0">
                    <a:pos x="T6" y="T7"/>
                  </a:cxn>
                  <a:cxn ang="0">
                    <a:pos x="T8" y="T9"/>
                  </a:cxn>
                </a:cxnLst>
                <a:rect l="0" t="0" r="r" b="b"/>
                <a:pathLst>
                  <a:path w="58" h="138">
                    <a:moveTo>
                      <a:pt x="46" y="10"/>
                    </a:moveTo>
                    <a:cubicBezTo>
                      <a:pt x="58" y="47"/>
                      <a:pt x="54" y="86"/>
                      <a:pt x="35" y="118"/>
                    </a:cubicBezTo>
                    <a:cubicBezTo>
                      <a:pt x="34" y="126"/>
                      <a:pt x="37" y="138"/>
                      <a:pt x="26" y="137"/>
                    </a:cubicBezTo>
                    <a:cubicBezTo>
                      <a:pt x="0" y="102"/>
                      <a:pt x="19" y="51"/>
                      <a:pt x="30" y="14"/>
                    </a:cubicBezTo>
                    <a:cubicBezTo>
                      <a:pt x="32" y="4"/>
                      <a:pt x="43" y="0"/>
                      <a:pt x="4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9" name="Freeform 110"/>
              <p:cNvSpPr>
                <a:spLocks/>
              </p:cNvSpPr>
              <p:nvPr userDrawn="1"/>
            </p:nvSpPr>
            <p:spPr bwMode="auto">
              <a:xfrm>
                <a:off x="3880" y="-834"/>
                <a:ext cx="101" cy="291"/>
              </a:xfrm>
              <a:custGeom>
                <a:avLst/>
                <a:gdLst>
                  <a:gd name="T0" fmla="*/ 28 w 43"/>
                  <a:gd name="T1" fmla="*/ 25 h 123"/>
                  <a:gd name="T2" fmla="*/ 30 w 43"/>
                  <a:gd name="T3" fmla="*/ 115 h 123"/>
                  <a:gd name="T4" fmla="*/ 22 w 43"/>
                  <a:gd name="T5" fmla="*/ 123 h 123"/>
                  <a:gd name="T6" fmla="*/ 0 w 43"/>
                  <a:gd name="T7" fmla="*/ 54 h 123"/>
                  <a:gd name="T8" fmla="*/ 12 w 43"/>
                  <a:gd name="T9" fmla="*/ 3 h 123"/>
                  <a:gd name="T10" fmla="*/ 28 w 43"/>
                  <a:gd name="T11" fmla="*/ 25 h 123"/>
                </a:gdLst>
                <a:ahLst/>
                <a:cxnLst>
                  <a:cxn ang="0">
                    <a:pos x="T0" y="T1"/>
                  </a:cxn>
                  <a:cxn ang="0">
                    <a:pos x="T2" y="T3"/>
                  </a:cxn>
                  <a:cxn ang="0">
                    <a:pos x="T4" y="T5"/>
                  </a:cxn>
                  <a:cxn ang="0">
                    <a:pos x="T6" y="T7"/>
                  </a:cxn>
                  <a:cxn ang="0">
                    <a:pos x="T8" y="T9"/>
                  </a:cxn>
                  <a:cxn ang="0">
                    <a:pos x="T10" y="T11"/>
                  </a:cxn>
                </a:cxnLst>
                <a:rect l="0" t="0" r="r" b="b"/>
                <a:pathLst>
                  <a:path w="43" h="123">
                    <a:moveTo>
                      <a:pt x="28" y="25"/>
                    </a:moveTo>
                    <a:cubicBezTo>
                      <a:pt x="42" y="52"/>
                      <a:pt x="43" y="88"/>
                      <a:pt x="30" y="115"/>
                    </a:cubicBezTo>
                    <a:cubicBezTo>
                      <a:pt x="22" y="123"/>
                      <a:pt x="22" y="123"/>
                      <a:pt x="22" y="123"/>
                    </a:cubicBezTo>
                    <a:cubicBezTo>
                      <a:pt x="12" y="101"/>
                      <a:pt x="3" y="78"/>
                      <a:pt x="0" y="54"/>
                    </a:cubicBezTo>
                    <a:cubicBezTo>
                      <a:pt x="5" y="37"/>
                      <a:pt x="11" y="21"/>
                      <a:pt x="12" y="3"/>
                    </a:cubicBezTo>
                    <a:cubicBezTo>
                      <a:pt x="25" y="0"/>
                      <a:pt x="24" y="17"/>
                      <a:pt x="2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0" name="Freeform 111"/>
              <p:cNvSpPr>
                <a:spLocks/>
              </p:cNvSpPr>
              <p:nvPr userDrawn="1"/>
            </p:nvSpPr>
            <p:spPr bwMode="auto">
              <a:xfrm>
                <a:off x="503" y="-789"/>
                <a:ext cx="279" cy="142"/>
              </a:xfrm>
              <a:custGeom>
                <a:avLst/>
                <a:gdLst>
                  <a:gd name="T0" fmla="*/ 118 w 118"/>
                  <a:gd name="T1" fmla="*/ 17 h 60"/>
                  <a:gd name="T2" fmla="*/ 85 w 118"/>
                  <a:gd name="T3" fmla="*/ 39 h 60"/>
                  <a:gd name="T4" fmla="*/ 0 w 118"/>
                  <a:gd name="T5" fmla="*/ 55 h 60"/>
                  <a:gd name="T6" fmla="*/ 109 w 118"/>
                  <a:gd name="T7" fmla="*/ 10 h 60"/>
                  <a:gd name="T8" fmla="*/ 118 w 118"/>
                  <a:gd name="T9" fmla="*/ 17 h 60"/>
                </a:gdLst>
                <a:ahLst/>
                <a:cxnLst>
                  <a:cxn ang="0">
                    <a:pos x="T0" y="T1"/>
                  </a:cxn>
                  <a:cxn ang="0">
                    <a:pos x="T2" y="T3"/>
                  </a:cxn>
                  <a:cxn ang="0">
                    <a:pos x="T4" y="T5"/>
                  </a:cxn>
                  <a:cxn ang="0">
                    <a:pos x="T6" y="T7"/>
                  </a:cxn>
                  <a:cxn ang="0">
                    <a:pos x="T8" y="T9"/>
                  </a:cxn>
                </a:cxnLst>
                <a:rect l="0" t="0" r="r" b="b"/>
                <a:pathLst>
                  <a:path w="118" h="60">
                    <a:moveTo>
                      <a:pt x="118" y="17"/>
                    </a:moveTo>
                    <a:cubicBezTo>
                      <a:pt x="112" y="28"/>
                      <a:pt x="96" y="31"/>
                      <a:pt x="85" y="39"/>
                    </a:cubicBezTo>
                    <a:cubicBezTo>
                      <a:pt x="62" y="56"/>
                      <a:pt x="28" y="60"/>
                      <a:pt x="0" y="55"/>
                    </a:cubicBezTo>
                    <a:cubicBezTo>
                      <a:pt x="25" y="21"/>
                      <a:pt x="63" y="0"/>
                      <a:pt x="109" y="10"/>
                    </a:cubicBezTo>
                    <a:cubicBezTo>
                      <a:pt x="111" y="14"/>
                      <a:pt x="116" y="12"/>
                      <a:pt x="118"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1" name="Freeform 112"/>
              <p:cNvSpPr>
                <a:spLocks/>
              </p:cNvSpPr>
              <p:nvPr userDrawn="1"/>
            </p:nvSpPr>
            <p:spPr bwMode="auto">
              <a:xfrm>
                <a:off x="-175" y="-666"/>
                <a:ext cx="210" cy="267"/>
              </a:xfrm>
              <a:custGeom>
                <a:avLst/>
                <a:gdLst>
                  <a:gd name="T0" fmla="*/ 10 w 89"/>
                  <a:gd name="T1" fmla="*/ 0 h 113"/>
                  <a:gd name="T2" fmla="*/ 76 w 89"/>
                  <a:gd name="T3" fmla="*/ 94 h 113"/>
                  <a:gd name="T4" fmla="*/ 85 w 89"/>
                  <a:gd name="T5" fmla="*/ 107 h 113"/>
                  <a:gd name="T6" fmla="*/ 59 w 89"/>
                  <a:gd name="T7" fmla="*/ 103 h 113"/>
                  <a:gd name="T8" fmla="*/ 1 w 89"/>
                  <a:gd name="T9" fmla="*/ 3 h 113"/>
                  <a:gd name="T10" fmla="*/ 10 w 89"/>
                  <a:gd name="T11" fmla="*/ 0 h 113"/>
                </a:gdLst>
                <a:ahLst/>
                <a:cxnLst>
                  <a:cxn ang="0">
                    <a:pos x="T0" y="T1"/>
                  </a:cxn>
                  <a:cxn ang="0">
                    <a:pos x="T2" y="T3"/>
                  </a:cxn>
                  <a:cxn ang="0">
                    <a:pos x="T4" y="T5"/>
                  </a:cxn>
                  <a:cxn ang="0">
                    <a:pos x="T6" y="T7"/>
                  </a:cxn>
                  <a:cxn ang="0">
                    <a:pos x="T8" y="T9"/>
                  </a:cxn>
                  <a:cxn ang="0">
                    <a:pos x="T10" y="T11"/>
                  </a:cxn>
                </a:cxnLst>
                <a:rect l="0" t="0" r="r" b="b"/>
                <a:pathLst>
                  <a:path w="89" h="113">
                    <a:moveTo>
                      <a:pt x="10" y="0"/>
                    </a:moveTo>
                    <a:cubicBezTo>
                      <a:pt x="46" y="25"/>
                      <a:pt x="55" y="60"/>
                      <a:pt x="76" y="94"/>
                    </a:cubicBezTo>
                    <a:cubicBezTo>
                      <a:pt x="79" y="98"/>
                      <a:pt x="89" y="99"/>
                      <a:pt x="85" y="107"/>
                    </a:cubicBezTo>
                    <a:cubicBezTo>
                      <a:pt x="77" y="113"/>
                      <a:pt x="70" y="101"/>
                      <a:pt x="59" y="103"/>
                    </a:cubicBezTo>
                    <a:cubicBezTo>
                      <a:pt x="23" y="87"/>
                      <a:pt x="0" y="46"/>
                      <a:pt x="1" y="3"/>
                    </a:cubicBezTo>
                    <a:cubicBezTo>
                      <a:pt x="1" y="0"/>
                      <a:pt x="6"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2" name="Freeform 113"/>
              <p:cNvSpPr>
                <a:spLocks/>
              </p:cNvSpPr>
              <p:nvPr userDrawn="1"/>
            </p:nvSpPr>
            <p:spPr bwMode="auto">
              <a:xfrm>
                <a:off x="3778" y="-626"/>
                <a:ext cx="83" cy="90"/>
              </a:xfrm>
              <a:custGeom>
                <a:avLst/>
                <a:gdLst>
                  <a:gd name="T0" fmla="*/ 34 w 35"/>
                  <a:gd name="T1" fmla="*/ 13 h 38"/>
                  <a:gd name="T2" fmla="*/ 25 w 35"/>
                  <a:gd name="T3" fmla="*/ 35 h 38"/>
                  <a:gd name="T4" fmla="*/ 3 w 35"/>
                  <a:gd name="T5" fmla="*/ 23 h 38"/>
                  <a:gd name="T6" fmla="*/ 8 w 35"/>
                  <a:gd name="T7" fmla="*/ 8 h 38"/>
                  <a:gd name="T8" fmla="*/ 34 w 35"/>
                  <a:gd name="T9" fmla="*/ 13 h 38"/>
                </a:gdLst>
                <a:ahLst/>
                <a:cxnLst>
                  <a:cxn ang="0">
                    <a:pos x="T0" y="T1"/>
                  </a:cxn>
                  <a:cxn ang="0">
                    <a:pos x="T2" y="T3"/>
                  </a:cxn>
                  <a:cxn ang="0">
                    <a:pos x="T4" y="T5"/>
                  </a:cxn>
                  <a:cxn ang="0">
                    <a:pos x="T6" y="T7"/>
                  </a:cxn>
                  <a:cxn ang="0">
                    <a:pos x="T8" y="T9"/>
                  </a:cxn>
                </a:cxnLst>
                <a:rect l="0" t="0" r="r" b="b"/>
                <a:pathLst>
                  <a:path w="35" h="38">
                    <a:moveTo>
                      <a:pt x="34" y="13"/>
                    </a:moveTo>
                    <a:cubicBezTo>
                      <a:pt x="35" y="22"/>
                      <a:pt x="33" y="32"/>
                      <a:pt x="25" y="35"/>
                    </a:cubicBezTo>
                    <a:cubicBezTo>
                      <a:pt x="15" y="38"/>
                      <a:pt x="6" y="32"/>
                      <a:pt x="3" y="23"/>
                    </a:cubicBezTo>
                    <a:cubicBezTo>
                      <a:pt x="0" y="16"/>
                      <a:pt x="6" y="13"/>
                      <a:pt x="8" y="8"/>
                    </a:cubicBezTo>
                    <a:cubicBezTo>
                      <a:pt x="15" y="0"/>
                      <a:pt x="29" y="4"/>
                      <a:pt x="3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3" name="Freeform 114"/>
              <p:cNvSpPr>
                <a:spLocks/>
              </p:cNvSpPr>
              <p:nvPr userDrawn="1"/>
            </p:nvSpPr>
            <p:spPr bwMode="auto">
              <a:xfrm>
                <a:off x="3580" y="-2579"/>
                <a:ext cx="1755" cy="2726"/>
              </a:xfrm>
              <a:custGeom>
                <a:avLst/>
                <a:gdLst>
                  <a:gd name="T0" fmla="*/ 523 w 743"/>
                  <a:gd name="T1" fmla="*/ 890 h 1153"/>
                  <a:gd name="T2" fmla="*/ 530 w 743"/>
                  <a:gd name="T3" fmla="*/ 837 h 1153"/>
                  <a:gd name="T4" fmla="*/ 534 w 743"/>
                  <a:gd name="T5" fmla="*/ 816 h 1153"/>
                  <a:gd name="T6" fmla="*/ 640 w 743"/>
                  <a:gd name="T7" fmla="*/ 798 h 1153"/>
                  <a:gd name="T8" fmla="*/ 688 w 743"/>
                  <a:gd name="T9" fmla="*/ 809 h 1153"/>
                  <a:gd name="T10" fmla="*/ 712 w 743"/>
                  <a:gd name="T11" fmla="*/ 804 h 1153"/>
                  <a:gd name="T12" fmla="*/ 725 w 743"/>
                  <a:gd name="T13" fmla="*/ 723 h 1153"/>
                  <a:gd name="T14" fmla="*/ 713 w 743"/>
                  <a:gd name="T15" fmla="*/ 694 h 1153"/>
                  <a:gd name="T16" fmla="*/ 705 w 743"/>
                  <a:gd name="T17" fmla="*/ 675 h 1153"/>
                  <a:gd name="T18" fmla="*/ 690 w 743"/>
                  <a:gd name="T19" fmla="*/ 649 h 1153"/>
                  <a:gd name="T20" fmla="*/ 615 w 743"/>
                  <a:gd name="T21" fmla="*/ 548 h 1153"/>
                  <a:gd name="T22" fmla="*/ 413 w 743"/>
                  <a:gd name="T23" fmla="*/ 424 h 1153"/>
                  <a:gd name="T24" fmla="*/ 192 w 743"/>
                  <a:gd name="T25" fmla="*/ 456 h 1153"/>
                  <a:gd name="T26" fmla="*/ 154 w 743"/>
                  <a:gd name="T27" fmla="*/ 415 h 1153"/>
                  <a:gd name="T28" fmla="*/ 173 w 743"/>
                  <a:gd name="T29" fmla="*/ 312 h 1153"/>
                  <a:gd name="T30" fmla="*/ 198 w 743"/>
                  <a:gd name="T31" fmla="*/ 248 h 1153"/>
                  <a:gd name="T32" fmla="*/ 238 w 743"/>
                  <a:gd name="T33" fmla="*/ 81 h 1153"/>
                  <a:gd name="T34" fmla="*/ 186 w 743"/>
                  <a:gd name="T35" fmla="*/ 5 h 1153"/>
                  <a:gd name="T36" fmla="*/ 133 w 743"/>
                  <a:gd name="T37" fmla="*/ 16 h 1153"/>
                  <a:gd name="T38" fmla="*/ 71 w 743"/>
                  <a:gd name="T39" fmla="*/ 72 h 1153"/>
                  <a:gd name="T40" fmla="*/ 96 w 743"/>
                  <a:gd name="T41" fmla="*/ 83 h 1153"/>
                  <a:gd name="T42" fmla="*/ 158 w 743"/>
                  <a:gd name="T43" fmla="*/ 94 h 1153"/>
                  <a:gd name="T44" fmla="*/ 118 w 743"/>
                  <a:gd name="T45" fmla="*/ 194 h 1153"/>
                  <a:gd name="T46" fmla="*/ 30 w 743"/>
                  <a:gd name="T47" fmla="*/ 344 h 1153"/>
                  <a:gd name="T48" fmla="*/ 27 w 743"/>
                  <a:gd name="T49" fmla="*/ 341 h 1153"/>
                  <a:gd name="T50" fmla="*/ 31 w 743"/>
                  <a:gd name="T51" fmla="*/ 577 h 1153"/>
                  <a:gd name="T52" fmla="*/ 157 w 743"/>
                  <a:gd name="T53" fmla="*/ 705 h 1153"/>
                  <a:gd name="T54" fmla="*/ 268 w 743"/>
                  <a:gd name="T55" fmla="*/ 738 h 1153"/>
                  <a:gd name="T56" fmla="*/ 302 w 743"/>
                  <a:gd name="T57" fmla="*/ 775 h 1153"/>
                  <a:gd name="T58" fmla="*/ 286 w 743"/>
                  <a:gd name="T59" fmla="*/ 869 h 1153"/>
                  <a:gd name="T60" fmla="*/ 261 w 743"/>
                  <a:gd name="T61" fmla="*/ 922 h 1153"/>
                  <a:gd name="T62" fmla="*/ 162 w 743"/>
                  <a:gd name="T63" fmla="*/ 1085 h 1153"/>
                  <a:gd name="T64" fmla="*/ 125 w 743"/>
                  <a:gd name="T65" fmla="*/ 1102 h 1153"/>
                  <a:gd name="T66" fmla="*/ 92 w 743"/>
                  <a:gd name="T67" fmla="*/ 1108 h 1153"/>
                  <a:gd name="T68" fmla="*/ 0 w 743"/>
                  <a:gd name="T69" fmla="*/ 1141 h 1153"/>
                  <a:gd name="T70" fmla="*/ 7 w 743"/>
                  <a:gd name="T71" fmla="*/ 1146 h 1153"/>
                  <a:gd name="T72" fmla="*/ 194 w 743"/>
                  <a:gd name="T73" fmla="*/ 1148 h 1153"/>
                  <a:gd name="T74" fmla="*/ 209 w 743"/>
                  <a:gd name="T75" fmla="*/ 1130 h 1153"/>
                  <a:gd name="T76" fmla="*/ 220 w 743"/>
                  <a:gd name="T77" fmla="*/ 1086 h 1153"/>
                  <a:gd name="T78" fmla="*/ 246 w 743"/>
                  <a:gd name="T79" fmla="*/ 1026 h 1153"/>
                  <a:gd name="T80" fmla="*/ 312 w 743"/>
                  <a:gd name="T81" fmla="*/ 908 h 1153"/>
                  <a:gd name="T82" fmla="*/ 342 w 743"/>
                  <a:gd name="T83" fmla="*/ 860 h 1153"/>
                  <a:gd name="T84" fmla="*/ 371 w 743"/>
                  <a:gd name="T85" fmla="*/ 806 h 1153"/>
                  <a:gd name="T86" fmla="*/ 389 w 743"/>
                  <a:gd name="T87" fmla="*/ 780 h 1153"/>
                  <a:gd name="T88" fmla="*/ 379 w 743"/>
                  <a:gd name="T89" fmla="*/ 759 h 1153"/>
                  <a:gd name="T90" fmla="*/ 405 w 743"/>
                  <a:gd name="T91" fmla="*/ 752 h 1153"/>
                  <a:gd name="T92" fmla="*/ 459 w 743"/>
                  <a:gd name="T93" fmla="*/ 816 h 1153"/>
                  <a:gd name="T94" fmla="*/ 467 w 743"/>
                  <a:gd name="T95" fmla="*/ 841 h 1153"/>
                  <a:gd name="T96" fmla="*/ 471 w 743"/>
                  <a:gd name="T97" fmla="*/ 853 h 1153"/>
                  <a:gd name="T98" fmla="*/ 469 w 743"/>
                  <a:gd name="T99" fmla="*/ 885 h 1153"/>
                  <a:gd name="T100" fmla="*/ 473 w 743"/>
                  <a:gd name="T101" fmla="*/ 915 h 1153"/>
                  <a:gd name="T102" fmla="*/ 464 w 743"/>
                  <a:gd name="T103" fmla="*/ 1055 h 1153"/>
                  <a:gd name="T104" fmla="*/ 338 w 743"/>
                  <a:gd name="T105" fmla="*/ 1118 h 1153"/>
                  <a:gd name="T106" fmla="*/ 304 w 743"/>
                  <a:gd name="T107" fmla="*/ 1141 h 1153"/>
                  <a:gd name="T108" fmla="*/ 485 w 743"/>
                  <a:gd name="T109" fmla="*/ 1145 h 1153"/>
                  <a:gd name="T110" fmla="*/ 501 w 743"/>
                  <a:gd name="T111" fmla="*/ 1124 h 1153"/>
                  <a:gd name="T112" fmla="*/ 511 w 743"/>
                  <a:gd name="T113" fmla="*/ 1087 h 1153"/>
                  <a:gd name="T114" fmla="*/ 508 w 743"/>
                  <a:gd name="T115" fmla="*/ 1034 h 1153"/>
                  <a:gd name="T116" fmla="*/ 508 w 743"/>
                  <a:gd name="T117" fmla="*/ 1016 h 1153"/>
                  <a:gd name="T118" fmla="*/ 519 w 743"/>
                  <a:gd name="T119" fmla="*/ 927 h 1153"/>
                  <a:gd name="T120" fmla="*/ 523 w 743"/>
                  <a:gd name="T121" fmla="*/ 890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3" h="1153">
                    <a:moveTo>
                      <a:pt x="523" y="890"/>
                    </a:moveTo>
                    <a:cubicBezTo>
                      <a:pt x="523" y="871"/>
                      <a:pt x="528" y="854"/>
                      <a:pt x="530" y="837"/>
                    </a:cubicBezTo>
                    <a:cubicBezTo>
                      <a:pt x="533" y="831"/>
                      <a:pt x="534" y="824"/>
                      <a:pt x="534" y="816"/>
                    </a:cubicBezTo>
                    <a:cubicBezTo>
                      <a:pt x="557" y="785"/>
                      <a:pt x="604" y="795"/>
                      <a:pt x="640" y="798"/>
                    </a:cubicBezTo>
                    <a:cubicBezTo>
                      <a:pt x="655" y="806"/>
                      <a:pt x="673" y="805"/>
                      <a:pt x="688" y="809"/>
                    </a:cubicBezTo>
                    <a:cubicBezTo>
                      <a:pt x="695" y="804"/>
                      <a:pt x="704" y="803"/>
                      <a:pt x="712" y="804"/>
                    </a:cubicBezTo>
                    <a:cubicBezTo>
                      <a:pt x="743" y="787"/>
                      <a:pt x="723" y="752"/>
                      <a:pt x="725" y="723"/>
                    </a:cubicBezTo>
                    <a:cubicBezTo>
                      <a:pt x="713" y="694"/>
                      <a:pt x="713" y="694"/>
                      <a:pt x="713" y="694"/>
                    </a:cubicBezTo>
                    <a:cubicBezTo>
                      <a:pt x="710" y="689"/>
                      <a:pt x="707" y="682"/>
                      <a:pt x="705" y="675"/>
                    </a:cubicBezTo>
                    <a:cubicBezTo>
                      <a:pt x="700" y="668"/>
                      <a:pt x="696" y="656"/>
                      <a:pt x="690" y="649"/>
                    </a:cubicBezTo>
                    <a:cubicBezTo>
                      <a:pt x="674" y="606"/>
                      <a:pt x="642" y="582"/>
                      <a:pt x="615" y="548"/>
                    </a:cubicBezTo>
                    <a:cubicBezTo>
                      <a:pt x="566" y="485"/>
                      <a:pt x="489" y="449"/>
                      <a:pt x="413" y="424"/>
                    </a:cubicBezTo>
                    <a:cubicBezTo>
                      <a:pt x="337" y="398"/>
                      <a:pt x="260" y="431"/>
                      <a:pt x="192" y="456"/>
                    </a:cubicBezTo>
                    <a:cubicBezTo>
                      <a:pt x="171" y="450"/>
                      <a:pt x="160" y="433"/>
                      <a:pt x="154" y="415"/>
                    </a:cubicBezTo>
                    <a:cubicBezTo>
                      <a:pt x="150" y="378"/>
                      <a:pt x="158" y="342"/>
                      <a:pt x="173" y="312"/>
                    </a:cubicBezTo>
                    <a:cubicBezTo>
                      <a:pt x="175" y="288"/>
                      <a:pt x="192" y="270"/>
                      <a:pt x="198" y="248"/>
                    </a:cubicBezTo>
                    <a:cubicBezTo>
                      <a:pt x="216" y="194"/>
                      <a:pt x="234" y="140"/>
                      <a:pt x="238" y="81"/>
                    </a:cubicBezTo>
                    <a:cubicBezTo>
                      <a:pt x="240" y="46"/>
                      <a:pt x="213" y="20"/>
                      <a:pt x="186" y="5"/>
                    </a:cubicBezTo>
                    <a:cubicBezTo>
                      <a:pt x="168" y="0"/>
                      <a:pt x="147" y="1"/>
                      <a:pt x="133" y="16"/>
                    </a:cubicBezTo>
                    <a:cubicBezTo>
                      <a:pt x="121" y="42"/>
                      <a:pt x="94" y="59"/>
                      <a:pt x="71" y="72"/>
                    </a:cubicBezTo>
                    <a:cubicBezTo>
                      <a:pt x="69" y="88"/>
                      <a:pt x="89" y="77"/>
                      <a:pt x="96" y="83"/>
                    </a:cubicBezTo>
                    <a:cubicBezTo>
                      <a:pt x="117" y="87"/>
                      <a:pt x="141" y="80"/>
                      <a:pt x="158" y="94"/>
                    </a:cubicBezTo>
                    <a:cubicBezTo>
                      <a:pt x="160" y="133"/>
                      <a:pt x="138" y="165"/>
                      <a:pt x="118" y="194"/>
                    </a:cubicBezTo>
                    <a:cubicBezTo>
                      <a:pt x="85" y="242"/>
                      <a:pt x="51" y="291"/>
                      <a:pt x="30" y="344"/>
                    </a:cubicBezTo>
                    <a:cubicBezTo>
                      <a:pt x="27" y="341"/>
                      <a:pt x="27" y="341"/>
                      <a:pt x="27" y="341"/>
                    </a:cubicBezTo>
                    <a:cubicBezTo>
                      <a:pt x="31" y="577"/>
                      <a:pt x="31" y="577"/>
                      <a:pt x="31" y="577"/>
                    </a:cubicBezTo>
                    <a:cubicBezTo>
                      <a:pt x="62" y="628"/>
                      <a:pt x="100" y="686"/>
                      <a:pt x="157" y="705"/>
                    </a:cubicBezTo>
                    <a:cubicBezTo>
                      <a:pt x="188" y="730"/>
                      <a:pt x="226" y="760"/>
                      <a:pt x="268" y="738"/>
                    </a:cubicBezTo>
                    <a:cubicBezTo>
                      <a:pt x="290" y="731"/>
                      <a:pt x="292" y="762"/>
                      <a:pt x="302" y="775"/>
                    </a:cubicBezTo>
                    <a:cubicBezTo>
                      <a:pt x="314" y="811"/>
                      <a:pt x="288" y="836"/>
                      <a:pt x="286" y="869"/>
                    </a:cubicBezTo>
                    <a:cubicBezTo>
                      <a:pt x="261" y="922"/>
                      <a:pt x="261" y="922"/>
                      <a:pt x="261" y="922"/>
                    </a:cubicBezTo>
                    <a:cubicBezTo>
                      <a:pt x="232" y="978"/>
                      <a:pt x="206" y="1038"/>
                      <a:pt x="162" y="1085"/>
                    </a:cubicBezTo>
                    <a:cubicBezTo>
                      <a:pt x="148" y="1085"/>
                      <a:pt x="139" y="1101"/>
                      <a:pt x="125" y="1102"/>
                    </a:cubicBezTo>
                    <a:cubicBezTo>
                      <a:pt x="117" y="1112"/>
                      <a:pt x="101" y="1104"/>
                      <a:pt x="92" y="1108"/>
                    </a:cubicBezTo>
                    <a:cubicBezTo>
                      <a:pt x="62" y="1121"/>
                      <a:pt x="20" y="1113"/>
                      <a:pt x="0" y="1141"/>
                    </a:cubicBezTo>
                    <a:cubicBezTo>
                      <a:pt x="2" y="1144"/>
                      <a:pt x="4" y="1145"/>
                      <a:pt x="7" y="1146"/>
                    </a:cubicBezTo>
                    <a:cubicBezTo>
                      <a:pt x="66" y="1147"/>
                      <a:pt x="131" y="1151"/>
                      <a:pt x="194" y="1148"/>
                    </a:cubicBezTo>
                    <a:cubicBezTo>
                      <a:pt x="201" y="1145"/>
                      <a:pt x="208" y="1138"/>
                      <a:pt x="209" y="1130"/>
                    </a:cubicBezTo>
                    <a:cubicBezTo>
                      <a:pt x="200" y="1113"/>
                      <a:pt x="212" y="1099"/>
                      <a:pt x="220" y="1086"/>
                    </a:cubicBezTo>
                    <a:cubicBezTo>
                      <a:pt x="224" y="1063"/>
                      <a:pt x="240" y="1048"/>
                      <a:pt x="246" y="1026"/>
                    </a:cubicBezTo>
                    <a:cubicBezTo>
                      <a:pt x="267" y="987"/>
                      <a:pt x="290" y="948"/>
                      <a:pt x="312" y="908"/>
                    </a:cubicBezTo>
                    <a:cubicBezTo>
                      <a:pt x="342" y="860"/>
                      <a:pt x="342" y="860"/>
                      <a:pt x="342" y="860"/>
                    </a:cubicBezTo>
                    <a:cubicBezTo>
                      <a:pt x="348" y="843"/>
                      <a:pt x="360" y="823"/>
                      <a:pt x="371" y="806"/>
                    </a:cubicBezTo>
                    <a:cubicBezTo>
                      <a:pt x="379" y="798"/>
                      <a:pt x="383" y="789"/>
                      <a:pt x="389" y="780"/>
                    </a:cubicBezTo>
                    <a:cubicBezTo>
                      <a:pt x="389" y="770"/>
                      <a:pt x="385" y="766"/>
                      <a:pt x="379" y="759"/>
                    </a:cubicBezTo>
                    <a:cubicBezTo>
                      <a:pt x="386" y="752"/>
                      <a:pt x="396" y="754"/>
                      <a:pt x="405" y="752"/>
                    </a:cubicBezTo>
                    <a:cubicBezTo>
                      <a:pt x="429" y="767"/>
                      <a:pt x="454" y="790"/>
                      <a:pt x="459" y="816"/>
                    </a:cubicBezTo>
                    <a:cubicBezTo>
                      <a:pt x="467" y="841"/>
                      <a:pt x="467" y="841"/>
                      <a:pt x="467" y="841"/>
                    </a:cubicBezTo>
                    <a:cubicBezTo>
                      <a:pt x="471" y="853"/>
                      <a:pt x="471" y="853"/>
                      <a:pt x="471" y="853"/>
                    </a:cubicBezTo>
                    <a:cubicBezTo>
                      <a:pt x="469" y="885"/>
                      <a:pt x="469" y="885"/>
                      <a:pt x="469" y="885"/>
                    </a:cubicBezTo>
                    <a:cubicBezTo>
                      <a:pt x="473" y="915"/>
                      <a:pt x="473" y="915"/>
                      <a:pt x="473" y="915"/>
                    </a:cubicBezTo>
                    <a:cubicBezTo>
                      <a:pt x="478" y="961"/>
                      <a:pt x="469" y="1009"/>
                      <a:pt x="464" y="1055"/>
                    </a:cubicBezTo>
                    <a:cubicBezTo>
                      <a:pt x="448" y="1111"/>
                      <a:pt x="384" y="1105"/>
                      <a:pt x="338" y="1118"/>
                    </a:cubicBezTo>
                    <a:cubicBezTo>
                      <a:pt x="326" y="1126"/>
                      <a:pt x="304" y="1122"/>
                      <a:pt x="304" y="1141"/>
                    </a:cubicBezTo>
                    <a:cubicBezTo>
                      <a:pt x="360" y="1153"/>
                      <a:pt x="425" y="1146"/>
                      <a:pt x="485" y="1145"/>
                    </a:cubicBezTo>
                    <a:cubicBezTo>
                      <a:pt x="494" y="1141"/>
                      <a:pt x="496" y="1133"/>
                      <a:pt x="501" y="1124"/>
                    </a:cubicBezTo>
                    <a:cubicBezTo>
                      <a:pt x="503" y="1111"/>
                      <a:pt x="515" y="1101"/>
                      <a:pt x="511" y="1087"/>
                    </a:cubicBezTo>
                    <a:cubicBezTo>
                      <a:pt x="501" y="1074"/>
                      <a:pt x="510" y="1052"/>
                      <a:pt x="508" y="1034"/>
                    </a:cubicBezTo>
                    <a:cubicBezTo>
                      <a:pt x="510" y="1029"/>
                      <a:pt x="510" y="1022"/>
                      <a:pt x="508" y="1016"/>
                    </a:cubicBezTo>
                    <a:cubicBezTo>
                      <a:pt x="515" y="987"/>
                      <a:pt x="513" y="954"/>
                      <a:pt x="519" y="927"/>
                    </a:cubicBezTo>
                    <a:cubicBezTo>
                      <a:pt x="523" y="890"/>
                      <a:pt x="523" y="890"/>
                      <a:pt x="523" y="8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4" name="Freeform 115"/>
              <p:cNvSpPr>
                <a:spLocks/>
              </p:cNvSpPr>
              <p:nvPr userDrawn="1"/>
            </p:nvSpPr>
            <p:spPr bwMode="auto">
              <a:xfrm>
                <a:off x="5633" y="-574"/>
                <a:ext cx="298" cy="270"/>
              </a:xfrm>
              <a:custGeom>
                <a:avLst/>
                <a:gdLst>
                  <a:gd name="T0" fmla="*/ 126 w 126"/>
                  <a:gd name="T1" fmla="*/ 4 h 114"/>
                  <a:gd name="T2" fmla="*/ 9 w 126"/>
                  <a:gd name="T3" fmla="*/ 112 h 114"/>
                  <a:gd name="T4" fmla="*/ 0 w 126"/>
                  <a:gd name="T5" fmla="*/ 110 h 114"/>
                  <a:gd name="T6" fmla="*/ 100 w 126"/>
                  <a:gd name="T7" fmla="*/ 8 h 114"/>
                  <a:gd name="T8" fmla="*/ 126 w 126"/>
                  <a:gd name="T9" fmla="*/ 4 h 114"/>
                </a:gdLst>
                <a:ahLst/>
                <a:cxnLst>
                  <a:cxn ang="0">
                    <a:pos x="T0" y="T1"/>
                  </a:cxn>
                  <a:cxn ang="0">
                    <a:pos x="T2" y="T3"/>
                  </a:cxn>
                  <a:cxn ang="0">
                    <a:pos x="T4" y="T5"/>
                  </a:cxn>
                  <a:cxn ang="0">
                    <a:pos x="T6" y="T7"/>
                  </a:cxn>
                  <a:cxn ang="0">
                    <a:pos x="T8" y="T9"/>
                  </a:cxn>
                </a:cxnLst>
                <a:rect l="0" t="0" r="r" b="b"/>
                <a:pathLst>
                  <a:path w="126" h="114">
                    <a:moveTo>
                      <a:pt x="126" y="4"/>
                    </a:moveTo>
                    <a:cubicBezTo>
                      <a:pt x="96" y="48"/>
                      <a:pt x="63" y="97"/>
                      <a:pt x="9" y="112"/>
                    </a:cubicBezTo>
                    <a:cubicBezTo>
                      <a:pt x="5" y="112"/>
                      <a:pt x="2" y="114"/>
                      <a:pt x="0" y="110"/>
                    </a:cubicBezTo>
                    <a:cubicBezTo>
                      <a:pt x="32" y="75"/>
                      <a:pt x="50" y="21"/>
                      <a:pt x="100" y="8"/>
                    </a:cubicBezTo>
                    <a:cubicBezTo>
                      <a:pt x="108" y="4"/>
                      <a:pt x="119" y="0"/>
                      <a:pt x="1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5" name="Freeform 116"/>
              <p:cNvSpPr>
                <a:spLocks/>
              </p:cNvSpPr>
              <p:nvPr userDrawn="1"/>
            </p:nvSpPr>
            <p:spPr bwMode="auto">
              <a:xfrm>
                <a:off x="-343" y="-491"/>
                <a:ext cx="80" cy="80"/>
              </a:xfrm>
              <a:custGeom>
                <a:avLst/>
                <a:gdLst>
                  <a:gd name="T0" fmla="*/ 34 w 34"/>
                  <a:gd name="T1" fmla="*/ 16 h 34"/>
                  <a:gd name="T2" fmla="*/ 24 w 34"/>
                  <a:gd name="T3" fmla="*/ 30 h 34"/>
                  <a:gd name="T4" fmla="*/ 4 w 34"/>
                  <a:gd name="T5" fmla="*/ 21 h 34"/>
                  <a:gd name="T6" fmla="*/ 17 w 34"/>
                  <a:gd name="T7" fmla="*/ 0 h 34"/>
                  <a:gd name="T8" fmla="*/ 34 w 34"/>
                  <a:gd name="T9" fmla="*/ 16 h 34"/>
                </a:gdLst>
                <a:ahLst/>
                <a:cxnLst>
                  <a:cxn ang="0">
                    <a:pos x="T0" y="T1"/>
                  </a:cxn>
                  <a:cxn ang="0">
                    <a:pos x="T2" y="T3"/>
                  </a:cxn>
                  <a:cxn ang="0">
                    <a:pos x="T4" y="T5"/>
                  </a:cxn>
                  <a:cxn ang="0">
                    <a:pos x="T6" y="T7"/>
                  </a:cxn>
                  <a:cxn ang="0">
                    <a:pos x="T8" y="T9"/>
                  </a:cxn>
                </a:cxnLst>
                <a:rect l="0" t="0" r="r" b="b"/>
                <a:pathLst>
                  <a:path w="34" h="34">
                    <a:moveTo>
                      <a:pt x="34" y="16"/>
                    </a:moveTo>
                    <a:cubicBezTo>
                      <a:pt x="29" y="20"/>
                      <a:pt x="33" y="29"/>
                      <a:pt x="24" y="30"/>
                    </a:cubicBezTo>
                    <a:cubicBezTo>
                      <a:pt x="17" y="34"/>
                      <a:pt x="8" y="29"/>
                      <a:pt x="4" y="21"/>
                    </a:cubicBezTo>
                    <a:cubicBezTo>
                      <a:pt x="0" y="12"/>
                      <a:pt x="9" y="2"/>
                      <a:pt x="17" y="0"/>
                    </a:cubicBezTo>
                    <a:cubicBezTo>
                      <a:pt x="24" y="4"/>
                      <a:pt x="32" y="7"/>
                      <a:pt x="3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6" name="Freeform 117"/>
              <p:cNvSpPr>
                <a:spLocks/>
              </p:cNvSpPr>
              <p:nvPr userDrawn="1"/>
            </p:nvSpPr>
            <p:spPr bwMode="auto">
              <a:xfrm>
                <a:off x="104" y="-482"/>
                <a:ext cx="293" cy="121"/>
              </a:xfrm>
              <a:custGeom>
                <a:avLst/>
                <a:gdLst>
                  <a:gd name="T0" fmla="*/ 122 w 124"/>
                  <a:gd name="T1" fmla="*/ 26 h 51"/>
                  <a:gd name="T2" fmla="*/ 110 w 124"/>
                  <a:gd name="T3" fmla="*/ 37 h 51"/>
                  <a:gd name="T4" fmla="*/ 0 w 124"/>
                  <a:gd name="T5" fmla="*/ 9 h 51"/>
                  <a:gd name="T6" fmla="*/ 4 w 124"/>
                  <a:gd name="T7" fmla="*/ 0 h 51"/>
                  <a:gd name="T8" fmla="*/ 122 w 124"/>
                  <a:gd name="T9" fmla="*/ 26 h 51"/>
                </a:gdLst>
                <a:ahLst/>
                <a:cxnLst>
                  <a:cxn ang="0">
                    <a:pos x="T0" y="T1"/>
                  </a:cxn>
                  <a:cxn ang="0">
                    <a:pos x="T2" y="T3"/>
                  </a:cxn>
                  <a:cxn ang="0">
                    <a:pos x="T4" y="T5"/>
                  </a:cxn>
                  <a:cxn ang="0">
                    <a:pos x="T6" y="T7"/>
                  </a:cxn>
                  <a:cxn ang="0">
                    <a:pos x="T8" y="T9"/>
                  </a:cxn>
                </a:cxnLst>
                <a:rect l="0" t="0" r="r" b="b"/>
                <a:pathLst>
                  <a:path w="124" h="51">
                    <a:moveTo>
                      <a:pt x="122" y="26"/>
                    </a:moveTo>
                    <a:cubicBezTo>
                      <a:pt x="124" y="35"/>
                      <a:pt x="115" y="35"/>
                      <a:pt x="110" y="37"/>
                    </a:cubicBezTo>
                    <a:cubicBezTo>
                      <a:pt x="70" y="51"/>
                      <a:pt x="28" y="38"/>
                      <a:pt x="0" y="9"/>
                    </a:cubicBezTo>
                    <a:cubicBezTo>
                      <a:pt x="0" y="5"/>
                      <a:pt x="0" y="1"/>
                      <a:pt x="4" y="0"/>
                    </a:cubicBezTo>
                    <a:cubicBezTo>
                      <a:pt x="43" y="10"/>
                      <a:pt x="89" y="2"/>
                      <a:pt x="12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7" name="Freeform 118"/>
              <p:cNvSpPr>
                <a:spLocks/>
              </p:cNvSpPr>
              <p:nvPr userDrawn="1"/>
            </p:nvSpPr>
            <p:spPr bwMode="auto">
              <a:xfrm>
                <a:off x="-220" y="-467"/>
                <a:ext cx="90" cy="78"/>
              </a:xfrm>
              <a:custGeom>
                <a:avLst/>
                <a:gdLst>
                  <a:gd name="T0" fmla="*/ 35 w 38"/>
                  <a:gd name="T1" fmla="*/ 7 h 33"/>
                  <a:gd name="T2" fmla="*/ 37 w 38"/>
                  <a:gd name="T3" fmla="*/ 22 h 33"/>
                  <a:gd name="T4" fmla="*/ 13 w 38"/>
                  <a:gd name="T5" fmla="*/ 31 h 33"/>
                  <a:gd name="T6" fmla="*/ 0 w 38"/>
                  <a:gd name="T7" fmla="*/ 18 h 33"/>
                  <a:gd name="T8" fmla="*/ 17 w 38"/>
                  <a:gd name="T9" fmla="*/ 0 h 33"/>
                  <a:gd name="T10" fmla="*/ 35 w 38"/>
                  <a:gd name="T11" fmla="*/ 7 h 33"/>
                </a:gdLst>
                <a:ahLst/>
                <a:cxnLst>
                  <a:cxn ang="0">
                    <a:pos x="T0" y="T1"/>
                  </a:cxn>
                  <a:cxn ang="0">
                    <a:pos x="T2" y="T3"/>
                  </a:cxn>
                  <a:cxn ang="0">
                    <a:pos x="T4" y="T5"/>
                  </a:cxn>
                  <a:cxn ang="0">
                    <a:pos x="T6" y="T7"/>
                  </a:cxn>
                  <a:cxn ang="0">
                    <a:pos x="T8" y="T9"/>
                  </a:cxn>
                  <a:cxn ang="0">
                    <a:pos x="T10" y="T11"/>
                  </a:cxn>
                </a:cxnLst>
                <a:rect l="0" t="0" r="r" b="b"/>
                <a:pathLst>
                  <a:path w="38" h="33">
                    <a:moveTo>
                      <a:pt x="35" y="7"/>
                    </a:moveTo>
                    <a:cubicBezTo>
                      <a:pt x="37" y="11"/>
                      <a:pt x="38" y="18"/>
                      <a:pt x="37" y="22"/>
                    </a:cubicBezTo>
                    <a:cubicBezTo>
                      <a:pt x="31" y="31"/>
                      <a:pt x="22" y="33"/>
                      <a:pt x="13" y="31"/>
                    </a:cubicBezTo>
                    <a:cubicBezTo>
                      <a:pt x="7" y="28"/>
                      <a:pt x="4" y="24"/>
                      <a:pt x="0" y="18"/>
                    </a:cubicBezTo>
                    <a:cubicBezTo>
                      <a:pt x="1" y="8"/>
                      <a:pt x="9" y="3"/>
                      <a:pt x="17" y="0"/>
                    </a:cubicBezTo>
                    <a:cubicBezTo>
                      <a:pt x="24" y="1"/>
                      <a:pt x="30" y="3"/>
                      <a:pt x="3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8" name="Freeform 119"/>
              <p:cNvSpPr>
                <a:spLocks/>
              </p:cNvSpPr>
              <p:nvPr userDrawn="1"/>
            </p:nvSpPr>
            <p:spPr bwMode="auto">
              <a:xfrm>
                <a:off x="1907" y="-460"/>
                <a:ext cx="87" cy="71"/>
              </a:xfrm>
              <a:custGeom>
                <a:avLst/>
                <a:gdLst>
                  <a:gd name="T0" fmla="*/ 35 w 37"/>
                  <a:gd name="T1" fmla="*/ 9 h 30"/>
                  <a:gd name="T2" fmla="*/ 23 w 37"/>
                  <a:gd name="T3" fmla="*/ 28 h 30"/>
                  <a:gd name="T4" fmla="*/ 3 w 37"/>
                  <a:gd name="T5" fmla="*/ 20 h 30"/>
                  <a:gd name="T6" fmla="*/ 10 w 37"/>
                  <a:gd name="T7" fmla="*/ 2 h 30"/>
                  <a:gd name="T8" fmla="*/ 35 w 37"/>
                  <a:gd name="T9" fmla="*/ 9 h 30"/>
                </a:gdLst>
                <a:ahLst/>
                <a:cxnLst>
                  <a:cxn ang="0">
                    <a:pos x="T0" y="T1"/>
                  </a:cxn>
                  <a:cxn ang="0">
                    <a:pos x="T2" y="T3"/>
                  </a:cxn>
                  <a:cxn ang="0">
                    <a:pos x="T4" y="T5"/>
                  </a:cxn>
                  <a:cxn ang="0">
                    <a:pos x="T6" y="T7"/>
                  </a:cxn>
                  <a:cxn ang="0">
                    <a:pos x="T8" y="T9"/>
                  </a:cxn>
                </a:cxnLst>
                <a:rect l="0" t="0" r="r" b="b"/>
                <a:pathLst>
                  <a:path w="37" h="30">
                    <a:moveTo>
                      <a:pt x="35" y="9"/>
                    </a:moveTo>
                    <a:cubicBezTo>
                      <a:pt x="37" y="18"/>
                      <a:pt x="29" y="24"/>
                      <a:pt x="23" y="28"/>
                    </a:cubicBezTo>
                    <a:cubicBezTo>
                      <a:pt x="14" y="30"/>
                      <a:pt x="7" y="26"/>
                      <a:pt x="3" y="20"/>
                    </a:cubicBezTo>
                    <a:cubicBezTo>
                      <a:pt x="0" y="13"/>
                      <a:pt x="3" y="3"/>
                      <a:pt x="10" y="2"/>
                    </a:cubicBezTo>
                    <a:cubicBezTo>
                      <a:pt x="18" y="0"/>
                      <a:pt x="32" y="1"/>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9" name="Freeform 120"/>
              <p:cNvSpPr>
                <a:spLocks/>
              </p:cNvSpPr>
              <p:nvPr userDrawn="1"/>
            </p:nvSpPr>
            <p:spPr bwMode="auto">
              <a:xfrm>
                <a:off x="5928" y="-453"/>
                <a:ext cx="97" cy="78"/>
              </a:xfrm>
              <a:custGeom>
                <a:avLst/>
                <a:gdLst>
                  <a:gd name="T0" fmla="*/ 38 w 41"/>
                  <a:gd name="T1" fmla="*/ 10 h 33"/>
                  <a:gd name="T2" fmla="*/ 25 w 41"/>
                  <a:gd name="T3" fmla="*/ 30 h 33"/>
                  <a:gd name="T4" fmla="*/ 7 w 41"/>
                  <a:gd name="T5" fmla="*/ 28 h 33"/>
                  <a:gd name="T6" fmla="*/ 2 w 41"/>
                  <a:gd name="T7" fmla="*/ 12 h 33"/>
                  <a:gd name="T8" fmla="*/ 24 w 41"/>
                  <a:gd name="T9" fmla="*/ 0 h 33"/>
                  <a:gd name="T10" fmla="*/ 38 w 41"/>
                  <a:gd name="T11" fmla="*/ 10 h 33"/>
                </a:gdLst>
                <a:ahLst/>
                <a:cxnLst>
                  <a:cxn ang="0">
                    <a:pos x="T0" y="T1"/>
                  </a:cxn>
                  <a:cxn ang="0">
                    <a:pos x="T2" y="T3"/>
                  </a:cxn>
                  <a:cxn ang="0">
                    <a:pos x="T4" y="T5"/>
                  </a:cxn>
                  <a:cxn ang="0">
                    <a:pos x="T6" y="T7"/>
                  </a:cxn>
                  <a:cxn ang="0">
                    <a:pos x="T8" y="T9"/>
                  </a:cxn>
                  <a:cxn ang="0">
                    <a:pos x="T10" y="T11"/>
                  </a:cxn>
                </a:cxnLst>
                <a:rect l="0" t="0" r="r" b="b"/>
                <a:pathLst>
                  <a:path w="41" h="33">
                    <a:moveTo>
                      <a:pt x="38" y="10"/>
                    </a:moveTo>
                    <a:cubicBezTo>
                      <a:pt x="41" y="20"/>
                      <a:pt x="32" y="25"/>
                      <a:pt x="25" y="30"/>
                    </a:cubicBezTo>
                    <a:cubicBezTo>
                      <a:pt x="20" y="33"/>
                      <a:pt x="13" y="30"/>
                      <a:pt x="7" y="28"/>
                    </a:cubicBezTo>
                    <a:cubicBezTo>
                      <a:pt x="6" y="23"/>
                      <a:pt x="0" y="19"/>
                      <a:pt x="2" y="12"/>
                    </a:cubicBezTo>
                    <a:cubicBezTo>
                      <a:pt x="6" y="3"/>
                      <a:pt x="15" y="0"/>
                      <a:pt x="24" y="0"/>
                    </a:cubicBezTo>
                    <a:cubicBezTo>
                      <a:pt x="29" y="4"/>
                      <a:pt x="33" y="5"/>
                      <a:pt x="38"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0" name="Freeform 121"/>
              <p:cNvSpPr>
                <a:spLocks/>
              </p:cNvSpPr>
              <p:nvPr userDrawn="1"/>
            </p:nvSpPr>
            <p:spPr bwMode="auto">
              <a:xfrm>
                <a:off x="6084" y="-460"/>
                <a:ext cx="97" cy="94"/>
              </a:xfrm>
              <a:custGeom>
                <a:avLst/>
                <a:gdLst>
                  <a:gd name="T0" fmla="*/ 35 w 41"/>
                  <a:gd name="T1" fmla="*/ 9 h 40"/>
                  <a:gd name="T2" fmla="*/ 31 w 41"/>
                  <a:gd name="T3" fmla="*/ 32 h 40"/>
                  <a:gd name="T4" fmla="*/ 14 w 41"/>
                  <a:gd name="T5" fmla="*/ 37 h 40"/>
                  <a:gd name="T6" fmla="*/ 0 w 41"/>
                  <a:gd name="T7" fmla="*/ 20 h 40"/>
                  <a:gd name="T8" fmla="*/ 14 w 41"/>
                  <a:gd name="T9" fmla="*/ 3 h 40"/>
                  <a:gd name="T10" fmla="*/ 35 w 41"/>
                  <a:gd name="T11" fmla="*/ 9 h 40"/>
                </a:gdLst>
                <a:ahLst/>
                <a:cxnLst>
                  <a:cxn ang="0">
                    <a:pos x="T0" y="T1"/>
                  </a:cxn>
                  <a:cxn ang="0">
                    <a:pos x="T2" y="T3"/>
                  </a:cxn>
                  <a:cxn ang="0">
                    <a:pos x="T4" y="T5"/>
                  </a:cxn>
                  <a:cxn ang="0">
                    <a:pos x="T6" y="T7"/>
                  </a:cxn>
                  <a:cxn ang="0">
                    <a:pos x="T8" y="T9"/>
                  </a:cxn>
                  <a:cxn ang="0">
                    <a:pos x="T10" y="T11"/>
                  </a:cxn>
                </a:cxnLst>
                <a:rect l="0" t="0" r="r" b="b"/>
                <a:pathLst>
                  <a:path w="41" h="40">
                    <a:moveTo>
                      <a:pt x="35" y="9"/>
                    </a:moveTo>
                    <a:cubicBezTo>
                      <a:pt x="41" y="18"/>
                      <a:pt x="36" y="25"/>
                      <a:pt x="31" y="32"/>
                    </a:cubicBezTo>
                    <a:cubicBezTo>
                      <a:pt x="28" y="38"/>
                      <a:pt x="20" y="40"/>
                      <a:pt x="14" y="37"/>
                    </a:cubicBezTo>
                    <a:cubicBezTo>
                      <a:pt x="8" y="32"/>
                      <a:pt x="1" y="29"/>
                      <a:pt x="0" y="20"/>
                    </a:cubicBezTo>
                    <a:cubicBezTo>
                      <a:pt x="0" y="12"/>
                      <a:pt x="8" y="6"/>
                      <a:pt x="14" y="3"/>
                    </a:cubicBezTo>
                    <a:cubicBezTo>
                      <a:pt x="24" y="0"/>
                      <a:pt x="28" y="9"/>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1" name="Freeform 122"/>
              <p:cNvSpPr>
                <a:spLocks/>
              </p:cNvSpPr>
              <p:nvPr userDrawn="1"/>
            </p:nvSpPr>
            <p:spPr bwMode="auto">
              <a:xfrm>
                <a:off x="-445" y="-406"/>
                <a:ext cx="90" cy="87"/>
              </a:xfrm>
              <a:custGeom>
                <a:avLst/>
                <a:gdLst>
                  <a:gd name="T0" fmla="*/ 37 w 38"/>
                  <a:gd name="T1" fmla="*/ 14 h 37"/>
                  <a:gd name="T2" fmla="*/ 30 w 38"/>
                  <a:gd name="T3" fmla="*/ 31 h 37"/>
                  <a:gd name="T4" fmla="*/ 15 w 38"/>
                  <a:gd name="T5" fmla="*/ 35 h 37"/>
                  <a:gd name="T6" fmla="*/ 0 w 38"/>
                  <a:gd name="T7" fmla="*/ 19 h 37"/>
                  <a:gd name="T8" fmla="*/ 18 w 38"/>
                  <a:gd name="T9" fmla="*/ 0 h 37"/>
                  <a:gd name="T10" fmla="*/ 37 w 38"/>
                  <a:gd name="T11" fmla="*/ 14 h 37"/>
                </a:gdLst>
                <a:ahLst/>
                <a:cxnLst>
                  <a:cxn ang="0">
                    <a:pos x="T0" y="T1"/>
                  </a:cxn>
                  <a:cxn ang="0">
                    <a:pos x="T2" y="T3"/>
                  </a:cxn>
                  <a:cxn ang="0">
                    <a:pos x="T4" y="T5"/>
                  </a:cxn>
                  <a:cxn ang="0">
                    <a:pos x="T6" y="T7"/>
                  </a:cxn>
                  <a:cxn ang="0">
                    <a:pos x="T8" y="T9"/>
                  </a:cxn>
                  <a:cxn ang="0">
                    <a:pos x="T10" y="T11"/>
                  </a:cxn>
                </a:cxnLst>
                <a:rect l="0" t="0" r="r" b="b"/>
                <a:pathLst>
                  <a:path w="38" h="37">
                    <a:moveTo>
                      <a:pt x="37" y="14"/>
                    </a:moveTo>
                    <a:cubicBezTo>
                      <a:pt x="38" y="21"/>
                      <a:pt x="32" y="25"/>
                      <a:pt x="30" y="31"/>
                    </a:cubicBezTo>
                    <a:cubicBezTo>
                      <a:pt x="25" y="33"/>
                      <a:pt x="20" y="37"/>
                      <a:pt x="15" y="35"/>
                    </a:cubicBezTo>
                    <a:cubicBezTo>
                      <a:pt x="8" y="32"/>
                      <a:pt x="3" y="26"/>
                      <a:pt x="0" y="19"/>
                    </a:cubicBezTo>
                    <a:cubicBezTo>
                      <a:pt x="2" y="10"/>
                      <a:pt x="8" y="3"/>
                      <a:pt x="18" y="0"/>
                    </a:cubicBezTo>
                    <a:cubicBezTo>
                      <a:pt x="25" y="2"/>
                      <a:pt x="34" y="6"/>
                      <a:pt x="3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2" name="Freeform 123"/>
              <p:cNvSpPr>
                <a:spLocks/>
              </p:cNvSpPr>
              <p:nvPr userDrawn="1"/>
            </p:nvSpPr>
            <p:spPr bwMode="auto">
              <a:xfrm>
                <a:off x="4338" y="-401"/>
                <a:ext cx="87" cy="92"/>
              </a:xfrm>
              <a:custGeom>
                <a:avLst/>
                <a:gdLst>
                  <a:gd name="T0" fmla="*/ 35 w 37"/>
                  <a:gd name="T1" fmla="*/ 12 h 39"/>
                  <a:gd name="T2" fmla="*/ 36 w 37"/>
                  <a:gd name="T3" fmla="*/ 25 h 39"/>
                  <a:gd name="T4" fmla="*/ 13 w 37"/>
                  <a:gd name="T5" fmla="*/ 35 h 39"/>
                  <a:gd name="T6" fmla="*/ 3 w 37"/>
                  <a:gd name="T7" fmla="*/ 14 h 39"/>
                  <a:gd name="T8" fmla="*/ 35 w 37"/>
                  <a:gd name="T9" fmla="*/ 12 h 39"/>
                </a:gdLst>
                <a:ahLst/>
                <a:cxnLst>
                  <a:cxn ang="0">
                    <a:pos x="T0" y="T1"/>
                  </a:cxn>
                  <a:cxn ang="0">
                    <a:pos x="T2" y="T3"/>
                  </a:cxn>
                  <a:cxn ang="0">
                    <a:pos x="T4" y="T5"/>
                  </a:cxn>
                  <a:cxn ang="0">
                    <a:pos x="T6" y="T7"/>
                  </a:cxn>
                  <a:cxn ang="0">
                    <a:pos x="T8" y="T9"/>
                  </a:cxn>
                </a:cxnLst>
                <a:rect l="0" t="0" r="r" b="b"/>
                <a:pathLst>
                  <a:path w="37" h="39">
                    <a:moveTo>
                      <a:pt x="35" y="12"/>
                    </a:moveTo>
                    <a:cubicBezTo>
                      <a:pt x="37" y="16"/>
                      <a:pt x="36" y="21"/>
                      <a:pt x="36" y="25"/>
                    </a:cubicBezTo>
                    <a:cubicBezTo>
                      <a:pt x="30" y="33"/>
                      <a:pt x="22" y="39"/>
                      <a:pt x="13" y="35"/>
                    </a:cubicBezTo>
                    <a:cubicBezTo>
                      <a:pt x="7" y="29"/>
                      <a:pt x="0" y="23"/>
                      <a:pt x="3" y="14"/>
                    </a:cubicBezTo>
                    <a:cubicBezTo>
                      <a:pt x="11" y="4"/>
                      <a:pt x="27" y="0"/>
                      <a:pt x="3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3" name="Freeform 124"/>
              <p:cNvSpPr>
                <a:spLocks/>
              </p:cNvSpPr>
              <p:nvPr userDrawn="1"/>
            </p:nvSpPr>
            <p:spPr bwMode="auto">
              <a:xfrm>
                <a:off x="-64" y="-389"/>
                <a:ext cx="71" cy="87"/>
              </a:xfrm>
              <a:custGeom>
                <a:avLst/>
                <a:gdLst>
                  <a:gd name="T0" fmla="*/ 30 w 30"/>
                  <a:gd name="T1" fmla="*/ 22 h 37"/>
                  <a:gd name="T2" fmla="*/ 17 w 30"/>
                  <a:gd name="T3" fmla="*/ 36 h 37"/>
                  <a:gd name="T4" fmla="*/ 1 w 30"/>
                  <a:gd name="T5" fmla="*/ 26 h 37"/>
                  <a:gd name="T6" fmla="*/ 8 w 30"/>
                  <a:gd name="T7" fmla="*/ 3 h 37"/>
                  <a:gd name="T8" fmla="*/ 30 w 30"/>
                  <a:gd name="T9" fmla="*/ 22 h 37"/>
                </a:gdLst>
                <a:ahLst/>
                <a:cxnLst>
                  <a:cxn ang="0">
                    <a:pos x="T0" y="T1"/>
                  </a:cxn>
                  <a:cxn ang="0">
                    <a:pos x="T2" y="T3"/>
                  </a:cxn>
                  <a:cxn ang="0">
                    <a:pos x="T4" y="T5"/>
                  </a:cxn>
                  <a:cxn ang="0">
                    <a:pos x="T6" y="T7"/>
                  </a:cxn>
                  <a:cxn ang="0">
                    <a:pos x="T8" y="T9"/>
                  </a:cxn>
                </a:cxnLst>
                <a:rect l="0" t="0" r="r" b="b"/>
                <a:pathLst>
                  <a:path w="30" h="37">
                    <a:moveTo>
                      <a:pt x="30" y="22"/>
                    </a:moveTo>
                    <a:cubicBezTo>
                      <a:pt x="28" y="29"/>
                      <a:pt x="26" y="35"/>
                      <a:pt x="17" y="36"/>
                    </a:cubicBezTo>
                    <a:cubicBezTo>
                      <a:pt x="8" y="37"/>
                      <a:pt x="5" y="30"/>
                      <a:pt x="1" y="26"/>
                    </a:cubicBezTo>
                    <a:cubicBezTo>
                      <a:pt x="1" y="17"/>
                      <a:pt x="0" y="8"/>
                      <a:pt x="8" y="3"/>
                    </a:cubicBezTo>
                    <a:cubicBezTo>
                      <a:pt x="20" y="0"/>
                      <a:pt x="30" y="9"/>
                      <a:pt x="3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4" name="Freeform 125"/>
              <p:cNvSpPr>
                <a:spLocks/>
              </p:cNvSpPr>
              <p:nvPr userDrawn="1"/>
            </p:nvSpPr>
            <p:spPr bwMode="auto">
              <a:xfrm>
                <a:off x="-293" y="-368"/>
                <a:ext cx="89" cy="94"/>
              </a:xfrm>
              <a:custGeom>
                <a:avLst/>
                <a:gdLst>
                  <a:gd name="T0" fmla="*/ 35 w 38"/>
                  <a:gd name="T1" fmla="*/ 15 h 40"/>
                  <a:gd name="T2" fmla="*/ 26 w 38"/>
                  <a:gd name="T3" fmla="*/ 36 h 40"/>
                  <a:gd name="T4" fmla="*/ 0 w 38"/>
                  <a:gd name="T5" fmla="*/ 23 h 40"/>
                  <a:gd name="T6" fmla="*/ 17 w 38"/>
                  <a:gd name="T7" fmla="*/ 0 h 40"/>
                  <a:gd name="T8" fmla="*/ 35 w 38"/>
                  <a:gd name="T9" fmla="*/ 15 h 40"/>
                </a:gdLst>
                <a:ahLst/>
                <a:cxnLst>
                  <a:cxn ang="0">
                    <a:pos x="T0" y="T1"/>
                  </a:cxn>
                  <a:cxn ang="0">
                    <a:pos x="T2" y="T3"/>
                  </a:cxn>
                  <a:cxn ang="0">
                    <a:pos x="T4" y="T5"/>
                  </a:cxn>
                  <a:cxn ang="0">
                    <a:pos x="T6" y="T7"/>
                  </a:cxn>
                  <a:cxn ang="0">
                    <a:pos x="T8" y="T9"/>
                  </a:cxn>
                </a:cxnLst>
                <a:rect l="0" t="0" r="r" b="b"/>
                <a:pathLst>
                  <a:path w="38" h="40">
                    <a:moveTo>
                      <a:pt x="35" y="15"/>
                    </a:moveTo>
                    <a:cubicBezTo>
                      <a:pt x="38" y="24"/>
                      <a:pt x="31" y="31"/>
                      <a:pt x="26" y="36"/>
                    </a:cubicBezTo>
                    <a:cubicBezTo>
                      <a:pt x="14" y="40"/>
                      <a:pt x="4" y="31"/>
                      <a:pt x="0" y="23"/>
                    </a:cubicBezTo>
                    <a:cubicBezTo>
                      <a:pt x="1" y="14"/>
                      <a:pt x="7" y="3"/>
                      <a:pt x="17" y="0"/>
                    </a:cubicBezTo>
                    <a:cubicBezTo>
                      <a:pt x="26" y="0"/>
                      <a:pt x="30" y="10"/>
                      <a:pt x="3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5" name="Freeform 126"/>
              <p:cNvSpPr>
                <a:spLocks/>
              </p:cNvSpPr>
              <p:nvPr userDrawn="1"/>
            </p:nvSpPr>
            <p:spPr bwMode="auto">
              <a:xfrm>
                <a:off x="4485" y="-363"/>
                <a:ext cx="89" cy="89"/>
              </a:xfrm>
              <a:custGeom>
                <a:avLst/>
                <a:gdLst>
                  <a:gd name="T0" fmla="*/ 36 w 38"/>
                  <a:gd name="T1" fmla="*/ 11 h 38"/>
                  <a:gd name="T2" fmla="*/ 26 w 38"/>
                  <a:gd name="T3" fmla="*/ 34 h 38"/>
                  <a:gd name="T4" fmla="*/ 0 w 38"/>
                  <a:gd name="T5" fmla="*/ 21 h 38"/>
                  <a:gd name="T6" fmla="*/ 17 w 38"/>
                  <a:gd name="T7" fmla="*/ 0 h 38"/>
                  <a:gd name="T8" fmla="*/ 36 w 38"/>
                  <a:gd name="T9" fmla="*/ 11 h 38"/>
                </a:gdLst>
                <a:ahLst/>
                <a:cxnLst>
                  <a:cxn ang="0">
                    <a:pos x="T0" y="T1"/>
                  </a:cxn>
                  <a:cxn ang="0">
                    <a:pos x="T2" y="T3"/>
                  </a:cxn>
                  <a:cxn ang="0">
                    <a:pos x="T4" y="T5"/>
                  </a:cxn>
                  <a:cxn ang="0">
                    <a:pos x="T6" y="T7"/>
                  </a:cxn>
                  <a:cxn ang="0">
                    <a:pos x="T8" y="T9"/>
                  </a:cxn>
                </a:cxnLst>
                <a:rect l="0" t="0" r="r" b="b"/>
                <a:pathLst>
                  <a:path w="38" h="38">
                    <a:moveTo>
                      <a:pt x="36" y="11"/>
                    </a:moveTo>
                    <a:cubicBezTo>
                      <a:pt x="38" y="21"/>
                      <a:pt x="35" y="30"/>
                      <a:pt x="26" y="34"/>
                    </a:cubicBezTo>
                    <a:cubicBezTo>
                      <a:pt x="14" y="38"/>
                      <a:pt x="5" y="28"/>
                      <a:pt x="0" y="21"/>
                    </a:cubicBezTo>
                    <a:cubicBezTo>
                      <a:pt x="5" y="13"/>
                      <a:pt x="6" y="2"/>
                      <a:pt x="17" y="0"/>
                    </a:cubicBezTo>
                    <a:cubicBezTo>
                      <a:pt x="26" y="0"/>
                      <a:pt x="31" y="4"/>
                      <a:pt x="36"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6" name="Freeform 127"/>
              <p:cNvSpPr>
                <a:spLocks/>
              </p:cNvSpPr>
              <p:nvPr userDrawn="1"/>
            </p:nvSpPr>
            <p:spPr bwMode="auto">
              <a:xfrm>
                <a:off x="-178" y="-363"/>
                <a:ext cx="81" cy="82"/>
              </a:xfrm>
              <a:custGeom>
                <a:avLst/>
                <a:gdLst>
                  <a:gd name="T0" fmla="*/ 31 w 34"/>
                  <a:gd name="T1" fmla="*/ 15 h 35"/>
                  <a:gd name="T2" fmla="*/ 26 w 34"/>
                  <a:gd name="T3" fmla="*/ 29 h 35"/>
                  <a:gd name="T4" fmla="*/ 13 w 34"/>
                  <a:gd name="T5" fmla="*/ 33 h 35"/>
                  <a:gd name="T6" fmla="*/ 1 w 34"/>
                  <a:gd name="T7" fmla="*/ 20 h 35"/>
                  <a:gd name="T8" fmla="*/ 13 w 34"/>
                  <a:gd name="T9" fmla="*/ 1 h 35"/>
                  <a:gd name="T10" fmla="*/ 31 w 34"/>
                  <a:gd name="T11" fmla="*/ 15 h 35"/>
                </a:gdLst>
                <a:ahLst/>
                <a:cxnLst>
                  <a:cxn ang="0">
                    <a:pos x="T0" y="T1"/>
                  </a:cxn>
                  <a:cxn ang="0">
                    <a:pos x="T2" y="T3"/>
                  </a:cxn>
                  <a:cxn ang="0">
                    <a:pos x="T4" y="T5"/>
                  </a:cxn>
                  <a:cxn ang="0">
                    <a:pos x="T6" y="T7"/>
                  </a:cxn>
                  <a:cxn ang="0">
                    <a:pos x="T8" y="T9"/>
                  </a:cxn>
                  <a:cxn ang="0">
                    <a:pos x="T10" y="T11"/>
                  </a:cxn>
                </a:cxnLst>
                <a:rect l="0" t="0" r="r" b="b"/>
                <a:pathLst>
                  <a:path w="34" h="35">
                    <a:moveTo>
                      <a:pt x="31" y="15"/>
                    </a:moveTo>
                    <a:cubicBezTo>
                      <a:pt x="34" y="21"/>
                      <a:pt x="28" y="24"/>
                      <a:pt x="26" y="29"/>
                    </a:cubicBezTo>
                    <a:cubicBezTo>
                      <a:pt x="22" y="29"/>
                      <a:pt x="19" y="35"/>
                      <a:pt x="13" y="33"/>
                    </a:cubicBezTo>
                    <a:cubicBezTo>
                      <a:pt x="9" y="28"/>
                      <a:pt x="2" y="26"/>
                      <a:pt x="1" y="20"/>
                    </a:cubicBezTo>
                    <a:cubicBezTo>
                      <a:pt x="0" y="10"/>
                      <a:pt x="6" y="5"/>
                      <a:pt x="13" y="1"/>
                    </a:cubicBezTo>
                    <a:cubicBezTo>
                      <a:pt x="23" y="0"/>
                      <a:pt x="28" y="7"/>
                      <a:pt x="3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7" name="Freeform 128"/>
              <p:cNvSpPr>
                <a:spLocks/>
              </p:cNvSpPr>
              <p:nvPr userDrawn="1"/>
            </p:nvSpPr>
            <p:spPr bwMode="auto">
              <a:xfrm>
                <a:off x="5801" y="-373"/>
                <a:ext cx="92" cy="104"/>
              </a:xfrm>
              <a:custGeom>
                <a:avLst/>
                <a:gdLst>
                  <a:gd name="T0" fmla="*/ 39 w 39"/>
                  <a:gd name="T1" fmla="*/ 26 h 44"/>
                  <a:gd name="T2" fmla="*/ 23 w 39"/>
                  <a:gd name="T3" fmla="*/ 42 h 44"/>
                  <a:gd name="T4" fmla="*/ 4 w 39"/>
                  <a:gd name="T5" fmla="*/ 34 h 44"/>
                  <a:gd name="T6" fmla="*/ 4 w 39"/>
                  <a:gd name="T7" fmla="*/ 17 h 44"/>
                  <a:gd name="T8" fmla="*/ 39 w 39"/>
                  <a:gd name="T9" fmla="*/ 26 h 44"/>
                </a:gdLst>
                <a:ahLst/>
                <a:cxnLst>
                  <a:cxn ang="0">
                    <a:pos x="T0" y="T1"/>
                  </a:cxn>
                  <a:cxn ang="0">
                    <a:pos x="T2" y="T3"/>
                  </a:cxn>
                  <a:cxn ang="0">
                    <a:pos x="T4" y="T5"/>
                  </a:cxn>
                  <a:cxn ang="0">
                    <a:pos x="T6" y="T7"/>
                  </a:cxn>
                  <a:cxn ang="0">
                    <a:pos x="T8" y="T9"/>
                  </a:cxn>
                </a:cxnLst>
                <a:rect l="0" t="0" r="r" b="b"/>
                <a:pathLst>
                  <a:path w="39" h="44">
                    <a:moveTo>
                      <a:pt x="39" y="26"/>
                    </a:moveTo>
                    <a:cubicBezTo>
                      <a:pt x="36" y="34"/>
                      <a:pt x="30" y="38"/>
                      <a:pt x="23" y="42"/>
                    </a:cubicBezTo>
                    <a:cubicBezTo>
                      <a:pt x="15" y="44"/>
                      <a:pt x="10" y="37"/>
                      <a:pt x="4" y="34"/>
                    </a:cubicBezTo>
                    <a:cubicBezTo>
                      <a:pt x="0" y="30"/>
                      <a:pt x="2" y="22"/>
                      <a:pt x="4" y="17"/>
                    </a:cubicBezTo>
                    <a:cubicBezTo>
                      <a:pt x="13" y="0"/>
                      <a:pt x="39" y="8"/>
                      <a:pt x="39"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8" name="Freeform 129"/>
              <p:cNvSpPr>
                <a:spLocks/>
              </p:cNvSpPr>
              <p:nvPr userDrawn="1"/>
            </p:nvSpPr>
            <p:spPr bwMode="auto">
              <a:xfrm>
                <a:off x="5968" y="-345"/>
                <a:ext cx="97" cy="83"/>
              </a:xfrm>
              <a:custGeom>
                <a:avLst/>
                <a:gdLst>
                  <a:gd name="T0" fmla="*/ 41 w 41"/>
                  <a:gd name="T1" fmla="*/ 18 h 35"/>
                  <a:gd name="T2" fmla="*/ 18 w 41"/>
                  <a:gd name="T3" fmla="*/ 35 h 35"/>
                  <a:gd name="T4" fmla="*/ 6 w 41"/>
                  <a:gd name="T5" fmla="*/ 13 h 35"/>
                  <a:gd name="T6" fmla="*/ 18 w 41"/>
                  <a:gd name="T7" fmla="*/ 4 h 35"/>
                  <a:gd name="T8" fmla="*/ 41 w 41"/>
                  <a:gd name="T9" fmla="*/ 18 h 35"/>
                </a:gdLst>
                <a:ahLst/>
                <a:cxnLst>
                  <a:cxn ang="0">
                    <a:pos x="T0" y="T1"/>
                  </a:cxn>
                  <a:cxn ang="0">
                    <a:pos x="T2" y="T3"/>
                  </a:cxn>
                  <a:cxn ang="0">
                    <a:pos x="T4" y="T5"/>
                  </a:cxn>
                  <a:cxn ang="0">
                    <a:pos x="T6" y="T7"/>
                  </a:cxn>
                  <a:cxn ang="0">
                    <a:pos x="T8" y="T9"/>
                  </a:cxn>
                </a:cxnLst>
                <a:rect l="0" t="0" r="r" b="b"/>
                <a:pathLst>
                  <a:path w="41" h="35">
                    <a:moveTo>
                      <a:pt x="41" y="18"/>
                    </a:moveTo>
                    <a:cubicBezTo>
                      <a:pt x="38" y="29"/>
                      <a:pt x="28" y="34"/>
                      <a:pt x="18" y="35"/>
                    </a:cubicBezTo>
                    <a:cubicBezTo>
                      <a:pt x="9" y="31"/>
                      <a:pt x="0" y="24"/>
                      <a:pt x="6" y="13"/>
                    </a:cubicBezTo>
                    <a:cubicBezTo>
                      <a:pt x="10" y="9"/>
                      <a:pt x="12" y="5"/>
                      <a:pt x="18" y="4"/>
                    </a:cubicBezTo>
                    <a:cubicBezTo>
                      <a:pt x="30" y="0"/>
                      <a:pt x="38" y="9"/>
                      <a:pt x="4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9" name="Freeform 130"/>
              <p:cNvSpPr>
                <a:spLocks/>
              </p:cNvSpPr>
              <p:nvPr userDrawn="1"/>
            </p:nvSpPr>
            <p:spPr bwMode="auto">
              <a:xfrm>
                <a:off x="4905" y="-311"/>
                <a:ext cx="95" cy="78"/>
              </a:xfrm>
              <a:custGeom>
                <a:avLst/>
                <a:gdLst>
                  <a:gd name="T0" fmla="*/ 35 w 40"/>
                  <a:gd name="T1" fmla="*/ 11 h 33"/>
                  <a:gd name="T2" fmla="*/ 21 w 40"/>
                  <a:gd name="T3" fmla="*/ 33 h 33"/>
                  <a:gd name="T4" fmla="*/ 2 w 40"/>
                  <a:gd name="T5" fmla="*/ 26 h 33"/>
                  <a:gd name="T6" fmla="*/ 16 w 40"/>
                  <a:gd name="T7" fmla="*/ 0 h 33"/>
                  <a:gd name="T8" fmla="*/ 35 w 40"/>
                  <a:gd name="T9" fmla="*/ 11 h 33"/>
                </a:gdLst>
                <a:ahLst/>
                <a:cxnLst>
                  <a:cxn ang="0">
                    <a:pos x="T0" y="T1"/>
                  </a:cxn>
                  <a:cxn ang="0">
                    <a:pos x="T2" y="T3"/>
                  </a:cxn>
                  <a:cxn ang="0">
                    <a:pos x="T4" y="T5"/>
                  </a:cxn>
                  <a:cxn ang="0">
                    <a:pos x="T6" y="T7"/>
                  </a:cxn>
                  <a:cxn ang="0">
                    <a:pos x="T8" y="T9"/>
                  </a:cxn>
                </a:cxnLst>
                <a:rect l="0" t="0" r="r" b="b"/>
                <a:pathLst>
                  <a:path w="40" h="33">
                    <a:moveTo>
                      <a:pt x="35" y="11"/>
                    </a:moveTo>
                    <a:cubicBezTo>
                      <a:pt x="40" y="24"/>
                      <a:pt x="28" y="28"/>
                      <a:pt x="21" y="33"/>
                    </a:cubicBezTo>
                    <a:cubicBezTo>
                      <a:pt x="14" y="32"/>
                      <a:pt x="8" y="29"/>
                      <a:pt x="2" y="26"/>
                    </a:cubicBezTo>
                    <a:cubicBezTo>
                      <a:pt x="0" y="15"/>
                      <a:pt x="5" y="5"/>
                      <a:pt x="16" y="0"/>
                    </a:cubicBezTo>
                    <a:cubicBezTo>
                      <a:pt x="24" y="0"/>
                      <a:pt x="29" y="4"/>
                      <a:pt x="3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0" name="Freeform 131"/>
              <p:cNvSpPr>
                <a:spLocks/>
              </p:cNvSpPr>
              <p:nvPr userDrawn="1"/>
            </p:nvSpPr>
            <p:spPr bwMode="auto">
              <a:xfrm>
                <a:off x="4288" y="-283"/>
                <a:ext cx="88" cy="85"/>
              </a:xfrm>
              <a:custGeom>
                <a:avLst/>
                <a:gdLst>
                  <a:gd name="T0" fmla="*/ 32 w 37"/>
                  <a:gd name="T1" fmla="*/ 11 h 36"/>
                  <a:gd name="T2" fmla="*/ 34 w 37"/>
                  <a:gd name="T3" fmla="*/ 22 h 36"/>
                  <a:gd name="T4" fmla="*/ 12 w 37"/>
                  <a:gd name="T5" fmla="*/ 30 h 36"/>
                  <a:gd name="T6" fmla="*/ 2 w 37"/>
                  <a:gd name="T7" fmla="*/ 12 h 36"/>
                  <a:gd name="T8" fmla="*/ 32 w 37"/>
                  <a:gd name="T9" fmla="*/ 11 h 36"/>
                </a:gdLst>
                <a:ahLst/>
                <a:cxnLst>
                  <a:cxn ang="0">
                    <a:pos x="T0" y="T1"/>
                  </a:cxn>
                  <a:cxn ang="0">
                    <a:pos x="T2" y="T3"/>
                  </a:cxn>
                  <a:cxn ang="0">
                    <a:pos x="T4" y="T5"/>
                  </a:cxn>
                  <a:cxn ang="0">
                    <a:pos x="T6" y="T7"/>
                  </a:cxn>
                  <a:cxn ang="0">
                    <a:pos x="T8" y="T9"/>
                  </a:cxn>
                </a:cxnLst>
                <a:rect l="0" t="0" r="r" b="b"/>
                <a:pathLst>
                  <a:path w="37" h="36">
                    <a:moveTo>
                      <a:pt x="32" y="11"/>
                    </a:moveTo>
                    <a:cubicBezTo>
                      <a:pt x="37" y="13"/>
                      <a:pt x="35" y="19"/>
                      <a:pt x="34" y="22"/>
                    </a:cubicBezTo>
                    <a:cubicBezTo>
                      <a:pt x="28" y="26"/>
                      <a:pt x="20" y="36"/>
                      <a:pt x="12" y="30"/>
                    </a:cubicBezTo>
                    <a:cubicBezTo>
                      <a:pt x="5" y="26"/>
                      <a:pt x="0" y="20"/>
                      <a:pt x="2" y="12"/>
                    </a:cubicBezTo>
                    <a:cubicBezTo>
                      <a:pt x="7" y="1"/>
                      <a:pt x="27" y="0"/>
                      <a:pt x="3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1" name="Freeform 132"/>
              <p:cNvSpPr>
                <a:spLocks/>
              </p:cNvSpPr>
              <p:nvPr userDrawn="1"/>
            </p:nvSpPr>
            <p:spPr bwMode="auto">
              <a:xfrm>
                <a:off x="4414" y="-264"/>
                <a:ext cx="80" cy="75"/>
              </a:xfrm>
              <a:custGeom>
                <a:avLst/>
                <a:gdLst>
                  <a:gd name="T0" fmla="*/ 33 w 34"/>
                  <a:gd name="T1" fmla="*/ 9 h 32"/>
                  <a:gd name="T2" fmla="*/ 25 w 34"/>
                  <a:gd name="T3" fmla="*/ 25 h 32"/>
                  <a:gd name="T4" fmla="*/ 4 w 34"/>
                  <a:gd name="T5" fmla="*/ 22 h 32"/>
                  <a:gd name="T6" fmla="*/ 3 w 34"/>
                  <a:gd name="T7" fmla="*/ 8 h 32"/>
                  <a:gd name="T8" fmla="*/ 15 w 34"/>
                  <a:gd name="T9" fmla="*/ 0 h 32"/>
                  <a:gd name="T10" fmla="*/ 33 w 34"/>
                  <a:gd name="T11" fmla="*/ 9 h 32"/>
                </a:gdLst>
                <a:ahLst/>
                <a:cxnLst>
                  <a:cxn ang="0">
                    <a:pos x="T0" y="T1"/>
                  </a:cxn>
                  <a:cxn ang="0">
                    <a:pos x="T2" y="T3"/>
                  </a:cxn>
                  <a:cxn ang="0">
                    <a:pos x="T4" y="T5"/>
                  </a:cxn>
                  <a:cxn ang="0">
                    <a:pos x="T6" y="T7"/>
                  </a:cxn>
                  <a:cxn ang="0">
                    <a:pos x="T8" y="T9"/>
                  </a:cxn>
                  <a:cxn ang="0">
                    <a:pos x="T10" y="T11"/>
                  </a:cxn>
                </a:cxnLst>
                <a:rect l="0" t="0" r="r" b="b"/>
                <a:pathLst>
                  <a:path w="34" h="32">
                    <a:moveTo>
                      <a:pt x="33" y="9"/>
                    </a:moveTo>
                    <a:cubicBezTo>
                      <a:pt x="34" y="17"/>
                      <a:pt x="32" y="21"/>
                      <a:pt x="25" y="25"/>
                    </a:cubicBezTo>
                    <a:cubicBezTo>
                      <a:pt x="18" y="32"/>
                      <a:pt x="11" y="24"/>
                      <a:pt x="4" y="22"/>
                    </a:cubicBezTo>
                    <a:cubicBezTo>
                      <a:pt x="2" y="18"/>
                      <a:pt x="0" y="12"/>
                      <a:pt x="3" y="8"/>
                    </a:cubicBezTo>
                    <a:cubicBezTo>
                      <a:pt x="6" y="4"/>
                      <a:pt x="11" y="1"/>
                      <a:pt x="15" y="0"/>
                    </a:cubicBezTo>
                    <a:cubicBezTo>
                      <a:pt x="22" y="2"/>
                      <a:pt x="30" y="2"/>
                      <a:pt x="3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2" name="Freeform 133"/>
              <p:cNvSpPr>
                <a:spLocks/>
              </p:cNvSpPr>
              <p:nvPr userDrawn="1"/>
            </p:nvSpPr>
            <p:spPr bwMode="auto">
              <a:xfrm>
                <a:off x="557" y="-262"/>
                <a:ext cx="97" cy="90"/>
              </a:xfrm>
              <a:custGeom>
                <a:avLst/>
                <a:gdLst>
                  <a:gd name="T0" fmla="*/ 35 w 41"/>
                  <a:gd name="T1" fmla="*/ 9 h 38"/>
                  <a:gd name="T2" fmla="*/ 33 w 41"/>
                  <a:gd name="T3" fmla="*/ 28 h 38"/>
                  <a:gd name="T4" fmla="*/ 9 w 41"/>
                  <a:gd name="T5" fmla="*/ 33 h 38"/>
                  <a:gd name="T6" fmla="*/ 3 w 41"/>
                  <a:gd name="T7" fmla="*/ 8 h 38"/>
                  <a:gd name="T8" fmla="*/ 16 w 41"/>
                  <a:gd name="T9" fmla="*/ 0 h 38"/>
                  <a:gd name="T10" fmla="*/ 35 w 41"/>
                  <a:gd name="T11" fmla="*/ 9 h 38"/>
                </a:gdLst>
                <a:ahLst/>
                <a:cxnLst>
                  <a:cxn ang="0">
                    <a:pos x="T0" y="T1"/>
                  </a:cxn>
                  <a:cxn ang="0">
                    <a:pos x="T2" y="T3"/>
                  </a:cxn>
                  <a:cxn ang="0">
                    <a:pos x="T4" y="T5"/>
                  </a:cxn>
                  <a:cxn ang="0">
                    <a:pos x="T6" y="T7"/>
                  </a:cxn>
                  <a:cxn ang="0">
                    <a:pos x="T8" y="T9"/>
                  </a:cxn>
                  <a:cxn ang="0">
                    <a:pos x="T10" y="T11"/>
                  </a:cxn>
                </a:cxnLst>
                <a:rect l="0" t="0" r="r" b="b"/>
                <a:pathLst>
                  <a:path w="41" h="38">
                    <a:moveTo>
                      <a:pt x="35" y="9"/>
                    </a:moveTo>
                    <a:cubicBezTo>
                      <a:pt x="41" y="15"/>
                      <a:pt x="34" y="22"/>
                      <a:pt x="33" y="28"/>
                    </a:cubicBezTo>
                    <a:cubicBezTo>
                      <a:pt x="28" y="34"/>
                      <a:pt x="18" y="38"/>
                      <a:pt x="9" y="33"/>
                    </a:cubicBezTo>
                    <a:cubicBezTo>
                      <a:pt x="0" y="29"/>
                      <a:pt x="1" y="16"/>
                      <a:pt x="3" y="8"/>
                    </a:cubicBezTo>
                    <a:cubicBezTo>
                      <a:pt x="8" y="7"/>
                      <a:pt x="8" y="0"/>
                      <a:pt x="16" y="0"/>
                    </a:cubicBezTo>
                    <a:cubicBezTo>
                      <a:pt x="25" y="1"/>
                      <a:pt x="29" y="5"/>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3" name="Freeform 134"/>
              <p:cNvSpPr>
                <a:spLocks/>
              </p:cNvSpPr>
              <p:nvPr userDrawn="1"/>
            </p:nvSpPr>
            <p:spPr bwMode="auto">
              <a:xfrm>
                <a:off x="5144" y="-271"/>
                <a:ext cx="92" cy="87"/>
              </a:xfrm>
              <a:custGeom>
                <a:avLst/>
                <a:gdLst>
                  <a:gd name="T0" fmla="*/ 37 w 39"/>
                  <a:gd name="T1" fmla="*/ 17 h 37"/>
                  <a:gd name="T2" fmla="*/ 22 w 39"/>
                  <a:gd name="T3" fmla="*/ 33 h 37"/>
                  <a:gd name="T4" fmla="*/ 0 w 39"/>
                  <a:gd name="T5" fmla="*/ 20 h 37"/>
                  <a:gd name="T6" fmla="*/ 8 w 39"/>
                  <a:gd name="T7" fmla="*/ 6 h 37"/>
                  <a:gd name="T8" fmla="*/ 37 w 39"/>
                  <a:gd name="T9" fmla="*/ 17 h 37"/>
                </a:gdLst>
                <a:ahLst/>
                <a:cxnLst>
                  <a:cxn ang="0">
                    <a:pos x="T0" y="T1"/>
                  </a:cxn>
                  <a:cxn ang="0">
                    <a:pos x="T2" y="T3"/>
                  </a:cxn>
                  <a:cxn ang="0">
                    <a:pos x="T4" y="T5"/>
                  </a:cxn>
                  <a:cxn ang="0">
                    <a:pos x="T6" y="T7"/>
                  </a:cxn>
                  <a:cxn ang="0">
                    <a:pos x="T8" y="T9"/>
                  </a:cxn>
                </a:cxnLst>
                <a:rect l="0" t="0" r="r" b="b"/>
                <a:pathLst>
                  <a:path w="39" h="37">
                    <a:moveTo>
                      <a:pt x="37" y="17"/>
                    </a:moveTo>
                    <a:cubicBezTo>
                      <a:pt x="39" y="27"/>
                      <a:pt x="29" y="31"/>
                      <a:pt x="22" y="33"/>
                    </a:cubicBezTo>
                    <a:cubicBezTo>
                      <a:pt x="11" y="37"/>
                      <a:pt x="5" y="28"/>
                      <a:pt x="0" y="20"/>
                    </a:cubicBezTo>
                    <a:cubicBezTo>
                      <a:pt x="0" y="14"/>
                      <a:pt x="6" y="11"/>
                      <a:pt x="8" y="6"/>
                    </a:cubicBezTo>
                    <a:cubicBezTo>
                      <a:pt x="21" y="0"/>
                      <a:pt x="30" y="10"/>
                      <a:pt x="37"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4" name="Freeform 135"/>
              <p:cNvSpPr>
                <a:spLocks/>
              </p:cNvSpPr>
              <p:nvPr userDrawn="1"/>
            </p:nvSpPr>
            <p:spPr bwMode="auto">
              <a:xfrm>
                <a:off x="5021" y="-257"/>
                <a:ext cx="97" cy="80"/>
              </a:xfrm>
              <a:custGeom>
                <a:avLst/>
                <a:gdLst>
                  <a:gd name="T0" fmla="*/ 37 w 41"/>
                  <a:gd name="T1" fmla="*/ 11 h 34"/>
                  <a:gd name="T2" fmla="*/ 26 w 41"/>
                  <a:gd name="T3" fmla="*/ 31 h 34"/>
                  <a:gd name="T4" fmla="*/ 5 w 41"/>
                  <a:gd name="T5" fmla="*/ 27 h 34"/>
                  <a:gd name="T6" fmla="*/ 0 w 41"/>
                  <a:gd name="T7" fmla="*/ 12 h 34"/>
                  <a:gd name="T8" fmla="*/ 16 w 41"/>
                  <a:gd name="T9" fmla="*/ 0 h 34"/>
                  <a:gd name="T10" fmla="*/ 37 w 41"/>
                  <a:gd name="T11" fmla="*/ 11 h 34"/>
                </a:gdLst>
                <a:ahLst/>
                <a:cxnLst>
                  <a:cxn ang="0">
                    <a:pos x="T0" y="T1"/>
                  </a:cxn>
                  <a:cxn ang="0">
                    <a:pos x="T2" y="T3"/>
                  </a:cxn>
                  <a:cxn ang="0">
                    <a:pos x="T4" y="T5"/>
                  </a:cxn>
                  <a:cxn ang="0">
                    <a:pos x="T6" y="T7"/>
                  </a:cxn>
                  <a:cxn ang="0">
                    <a:pos x="T8" y="T9"/>
                  </a:cxn>
                  <a:cxn ang="0">
                    <a:pos x="T10" y="T11"/>
                  </a:cxn>
                </a:cxnLst>
                <a:rect l="0" t="0" r="r" b="b"/>
                <a:pathLst>
                  <a:path w="41" h="34">
                    <a:moveTo>
                      <a:pt x="37" y="11"/>
                    </a:moveTo>
                    <a:cubicBezTo>
                      <a:pt x="41" y="21"/>
                      <a:pt x="30" y="26"/>
                      <a:pt x="26" y="31"/>
                    </a:cubicBezTo>
                    <a:cubicBezTo>
                      <a:pt x="19" y="34"/>
                      <a:pt x="11" y="33"/>
                      <a:pt x="5" y="27"/>
                    </a:cubicBezTo>
                    <a:cubicBezTo>
                      <a:pt x="0" y="24"/>
                      <a:pt x="0" y="18"/>
                      <a:pt x="0" y="12"/>
                    </a:cubicBezTo>
                    <a:cubicBezTo>
                      <a:pt x="6" y="7"/>
                      <a:pt x="9" y="2"/>
                      <a:pt x="16" y="0"/>
                    </a:cubicBezTo>
                    <a:cubicBezTo>
                      <a:pt x="24" y="0"/>
                      <a:pt x="33" y="5"/>
                      <a:pt x="3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5" name="Freeform 136"/>
              <p:cNvSpPr>
                <a:spLocks/>
              </p:cNvSpPr>
              <p:nvPr userDrawn="1"/>
            </p:nvSpPr>
            <p:spPr bwMode="auto">
              <a:xfrm>
                <a:off x="5770" y="-290"/>
                <a:ext cx="366" cy="170"/>
              </a:xfrm>
              <a:custGeom>
                <a:avLst/>
                <a:gdLst>
                  <a:gd name="T0" fmla="*/ 153 w 155"/>
                  <a:gd name="T1" fmla="*/ 37 h 72"/>
                  <a:gd name="T2" fmla="*/ 131 w 155"/>
                  <a:gd name="T3" fmla="*/ 48 h 72"/>
                  <a:gd name="T4" fmla="*/ 0 w 155"/>
                  <a:gd name="T5" fmla="*/ 39 h 72"/>
                  <a:gd name="T6" fmla="*/ 25 w 155"/>
                  <a:gd name="T7" fmla="*/ 26 h 72"/>
                  <a:gd name="T8" fmla="*/ 150 w 155"/>
                  <a:gd name="T9" fmla="*/ 34 h 72"/>
                  <a:gd name="T10" fmla="*/ 153 w 155"/>
                  <a:gd name="T11" fmla="*/ 37 h 72"/>
                </a:gdLst>
                <a:ahLst/>
                <a:cxnLst>
                  <a:cxn ang="0">
                    <a:pos x="T0" y="T1"/>
                  </a:cxn>
                  <a:cxn ang="0">
                    <a:pos x="T2" y="T3"/>
                  </a:cxn>
                  <a:cxn ang="0">
                    <a:pos x="T4" y="T5"/>
                  </a:cxn>
                  <a:cxn ang="0">
                    <a:pos x="T6" y="T7"/>
                  </a:cxn>
                  <a:cxn ang="0">
                    <a:pos x="T8" y="T9"/>
                  </a:cxn>
                  <a:cxn ang="0">
                    <a:pos x="T10" y="T11"/>
                  </a:cxn>
                </a:cxnLst>
                <a:rect l="0" t="0" r="r" b="b"/>
                <a:pathLst>
                  <a:path w="155" h="72">
                    <a:moveTo>
                      <a:pt x="153" y="37"/>
                    </a:moveTo>
                    <a:cubicBezTo>
                      <a:pt x="155" y="50"/>
                      <a:pt x="138" y="44"/>
                      <a:pt x="131" y="48"/>
                    </a:cubicBezTo>
                    <a:cubicBezTo>
                      <a:pt x="90" y="72"/>
                      <a:pt x="39" y="53"/>
                      <a:pt x="0" y="39"/>
                    </a:cubicBezTo>
                    <a:cubicBezTo>
                      <a:pt x="3" y="26"/>
                      <a:pt x="17" y="31"/>
                      <a:pt x="25" y="26"/>
                    </a:cubicBezTo>
                    <a:cubicBezTo>
                      <a:pt x="66" y="0"/>
                      <a:pt x="109" y="32"/>
                      <a:pt x="150" y="34"/>
                    </a:cubicBezTo>
                    <a:cubicBezTo>
                      <a:pt x="153" y="37"/>
                      <a:pt x="153" y="37"/>
                      <a:pt x="153"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6" name="Freeform 137"/>
              <p:cNvSpPr>
                <a:spLocks/>
              </p:cNvSpPr>
              <p:nvPr userDrawn="1"/>
            </p:nvSpPr>
            <p:spPr bwMode="auto">
              <a:xfrm>
                <a:off x="-390" y="-252"/>
                <a:ext cx="312" cy="123"/>
              </a:xfrm>
              <a:custGeom>
                <a:avLst/>
                <a:gdLst>
                  <a:gd name="T0" fmla="*/ 132 w 132"/>
                  <a:gd name="T1" fmla="*/ 9 h 52"/>
                  <a:gd name="T2" fmla="*/ 128 w 132"/>
                  <a:gd name="T3" fmla="*/ 16 h 52"/>
                  <a:gd name="T4" fmla="*/ 4 w 132"/>
                  <a:gd name="T5" fmla="*/ 38 h 52"/>
                  <a:gd name="T6" fmla="*/ 0 w 132"/>
                  <a:gd name="T7" fmla="*/ 33 h 52"/>
                  <a:gd name="T8" fmla="*/ 129 w 132"/>
                  <a:gd name="T9" fmla="*/ 6 h 52"/>
                  <a:gd name="T10" fmla="*/ 132 w 132"/>
                  <a:gd name="T11" fmla="*/ 9 h 52"/>
                </a:gdLst>
                <a:ahLst/>
                <a:cxnLst>
                  <a:cxn ang="0">
                    <a:pos x="T0" y="T1"/>
                  </a:cxn>
                  <a:cxn ang="0">
                    <a:pos x="T2" y="T3"/>
                  </a:cxn>
                  <a:cxn ang="0">
                    <a:pos x="T4" y="T5"/>
                  </a:cxn>
                  <a:cxn ang="0">
                    <a:pos x="T6" y="T7"/>
                  </a:cxn>
                  <a:cxn ang="0">
                    <a:pos x="T8" y="T9"/>
                  </a:cxn>
                  <a:cxn ang="0">
                    <a:pos x="T10" y="T11"/>
                  </a:cxn>
                </a:cxnLst>
                <a:rect l="0" t="0" r="r" b="b"/>
                <a:pathLst>
                  <a:path w="132" h="52">
                    <a:moveTo>
                      <a:pt x="132" y="9"/>
                    </a:moveTo>
                    <a:cubicBezTo>
                      <a:pt x="128" y="16"/>
                      <a:pt x="128" y="16"/>
                      <a:pt x="128" y="16"/>
                    </a:cubicBezTo>
                    <a:cubicBezTo>
                      <a:pt x="92" y="37"/>
                      <a:pt x="46" y="52"/>
                      <a:pt x="4" y="38"/>
                    </a:cubicBezTo>
                    <a:cubicBezTo>
                      <a:pt x="0" y="33"/>
                      <a:pt x="0" y="33"/>
                      <a:pt x="0" y="33"/>
                    </a:cubicBezTo>
                    <a:cubicBezTo>
                      <a:pt x="36" y="6"/>
                      <a:pt x="83" y="0"/>
                      <a:pt x="129" y="6"/>
                    </a:cubicBezTo>
                    <a:cubicBezTo>
                      <a:pt x="132" y="9"/>
                      <a:pt x="132" y="9"/>
                      <a:pt x="13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7" name="Freeform 138"/>
              <p:cNvSpPr>
                <a:spLocks/>
              </p:cNvSpPr>
              <p:nvPr userDrawn="1"/>
            </p:nvSpPr>
            <p:spPr bwMode="auto">
              <a:xfrm>
                <a:off x="5373" y="-241"/>
                <a:ext cx="90" cy="76"/>
              </a:xfrm>
              <a:custGeom>
                <a:avLst/>
                <a:gdLst>
                  <a:gd name="T0" fmla="*/ 38 w 38"/>
                  <a:gd name="T1" fmla="*/ 11 h 32"/>
                  <a:gd name="T2" fmla="*/ 28 w 38"/>
                  <a:gd name="T3" fmla="*/ 29 h 32"/>
                  <a:gd name="T4" fmla="*/ 3 w 38"/>
                  <a:gd name="T5" fmla="*/ 19 h 32"/>
                  <a:gd name="T6" fmla="*/ 16 w 38"/>
                  <a:gd name="T7" fmla="*/ 0 h 32"/>
                  <a:gd name="T8" fmla="*/ 38 w 38"/>
                  <a:gd name="T9" fmla="*/ 11 h 32"/>
                </a:gdLst>
                <a:ahLst/>
                <a:cxnLst>
                  <a:cxn ang="0">
                    <a:pos x="T0" y="T1"/>
                  </a:cxn>
                  <a:cxn ang="0">
                    <a:pos x="T2" y="T3"/>
                  </a:cxn>
                  <a:cxn ang="0">
                    <a:pos x="T4" y="T5"/>
                  </a:cxn>
                  <a:cxn ang="0">
                    <a:pos x="T6" y="T7"/>
                  </a:cxn>
                  <a:cxn ang="0">
                    <a:pos x="T8" y="T9"/>
                  </a:cxn>
                </a:cxnLst>
                <a:rect l="0" t="0" r="r" b="b"/>
                <a:pathLst>
                  <a:path w="38" h="32">
                    <a:moveTo>
                      <a:pt x="38" y="11"/>
                    </a:moveTo>
                    <a:cubicBezTo>
                      <a:pt x="38" y="19"/>
                      <a:pt x="34" y="26"/>
                      <a:pt x="28" y="29"/>
                    </a:cubicBezTo>
                    <a:cubicBezTo>
                      <a:pt x="18" y="32"/>
                      <a:pt x="6" y="29"/>
                      <a:pt x="3" y="19"/>
                    </a:cubicBezTo>
                    <a:cubicBezTo>
                      <a:pt x="0" y="11"/>
                      <a:pt x="8" y="3"/>
                      <a:pt x="16" y="0"/>
                    </a:cubicBezTo>
                    <a:cubicBezTo>
                      <a:pt x="22" y="0"/>
                      <a:pt x="34" y="1"/>
                      <a:pt x="3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8" name="Freeform 139"/>
              <p:cNvSpPr>
                <a:spLocks/>
              </p:cNvSpPr>
              <p:nvPr userDrawn="1"/>
            </p:nvSpPr>
            <p:spPr bwMode="auto">
              <a:xfrm>
                <a:off x="236" y="-245"/>
                <a:ext cx="92" cy="94"/>
              </a:xfrm>
              <a:custGeom>
                <a:avLst/>
                <a:gdLst>
                  <a:gd name="T0" fmla="*/ 39 w 39"/>
                  <a:gd name="T1" fmla="*/ 17 h 40"/>
                  <a:gd name="T2" fmla="*/ 27 w 39"/>
                  <a:gd name="T3" fmla="*/ 36 h 40"/>
                  <a:gd name="T4" fmla="*/ 3 w 39"/>
                  <a:gd name="T5" fmla="*/ 24 h 40"/>
                  <a:gd name="T6" fmla="*/ 13 w 39"/>
                  <a:gd name="T7" fmla="*/ 5 h 40"/>
                  <a:gd name="T8" fmla="*/ 39 w 39"/>
                  <a:gd name="T9" fmla="*/ 17 h 40"/>
                </a:gdLst>
                <a:ahLst/>
                <a:cxnLst>
                  <a:cxn ang="0">
                    <a:pos x="T0" y="T1"/>
                  </a:cxn>
                  <a:cxn ang="0">
                    <a:pos x="T2" y="T3"/>
                  </a:cxn>
                  <a:cxn ang="0">
                    <a:pos x="T4" y="T5"/>
                  </a:cxn>
                  <a:cxn ang="0">
                    <a:pos x="T6" y="T7"/>
                  </a:cxn>
                  <a:cxn ang="0">
                    <a:pos x="T8" y="T9"/>
                  </a:cxn>
                </a:cxnLst>
                <a:rect l="0" t="0" r="r" b="b"/>
                <a:pathLst>
                  <a:path w="39" h="40">
                    <a:moveTo>
                      <a:pt x="39" y="17"/>
                    </a:moveTo>
                    <a:cubicBezTo>
                      <a:pt x="35" y="25"/>
                      <a:pt x="37" y="32"/>
                      <a:pt x="27" y="36"/>
                    </a:cubicBezTo>
                    <a:cubicBezTo>
                      <a:pt x="18" y="40"/>
                      <a:pt x="6" y="31"/>
                      <a:pt x="3" y="24"/>
                    </a:cubicBezTo>
                    <a:cubicBezTo>
                      <a:pt x="0" y="13"/>
                      <a:pt x="8" y="10"/>
                      <a:pt x="13" y="5"/>
                    </a:cubicBezTo>
                    <a:cubicBezTo>
                      <a:pt x="24" y="0"/>
                      <a:pt x="33" y="8"/>
                      <a:pt x="3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9" name="Freeform 140"/>
              <p:cNvSpPr>
                <a:spLocks/>
              </p:cNvSpPr>
              <p:nvPr userDrawn="1"/>
            </p:nvSpPr>
            <p:spPr bwMode="auto">
              <a:xfrm>
                <a:off x="78" y="-231"/>
                <a:ext cx="94" cy="87"/>
              </a:xfrm>
              <a:custGeom>
                <a:avLst/>
                <a:gdLst>
                  <a:gd name="T0" fmla="*/ 38 w 40"/>
                  <a:gd name="T1" fmla="*/ 16 h 37"/>
                  <a:gd name="T2" fmla="*/ 33 w 40"/>
                  <a:gd name="T3" fmla="*/ 31 h 37"/>
                  <a:gd name="T4" fmla="*/ 14 w 40"/>
                  <a:gd name="T5" fmla="*/ 34 h 37"/>
                  <a:gd name="T6" fmla="*/ 3 w 40"/>
                  <a:gd name="T7" fmla="*/ 11 h 37"/>
                  <a:gd name="T8" fmla="*/ 18 w 40"/>
                  <a:gd name="T9" fmla="*/ 0 h 37"/>
                  <a:gd name="T10" fmla="*/ 38 w 40"/>
                  <a:gd name="T11" fmla="*/ 16 h 37"/>
                </a:gdLst>
                <a:ahLst/>
                <a:cxnLst>
                  <a:cxn ang="0">
                    <a:pos x="T0" y="T1"/>
                  </a:cxn>
                  <a:cxn ang="0">
                    <a:pos x="T2" y="T3"/>
                  </a:cxn>
                  <a:cxn ang="0">
                    <a:pos x="T4" y="T5"/>
                  </a:cxn>
                  <a:cxn ang="0">
                    <a:pos x="T6" y="T7"/>
                  </a:cxn>
                  <a:cxn ang="0">
                    <a:pos x="T8" y="T9"/>
                  </a:cxn>
                  <a:cxn ang="0">
                    <a:pos x="T10" y="T11"/>
                  </a:cxn>
                </a:cxnLst>
                <a:rect l="0" t="0" r="r" b="b"/>
                <a:pathLst>
                  <a:path w="40" h="37">
                    <a:moveTo>
                      <a:pt x="38" y="16"/>
                    </a:moveTo>
                    <a:cubicBezTo>
                      <a:pt x="40" y="23"/>
                      <a:pt x="35" y="26"/>
                      <a:pt x="33" y="31"/>
                    </a:cubicBezTo>
                    <a:cubicBezTo>
                      <a:pt x="28" y="37"/>
                      <a:pt x="19" y="36"/>
                      <a:pt x="14" y="34"/>
                    </a:cubicBezTo>
                    <a:cubicBezTo>
                      <a:pt x="7" y="28"/>
                      <a:pt x="0" y="22"/>
                      <a:pt x="3" y="11"/>
                    </a:cubicBezTo>
                    <a:cubicBezTo>
                      <a:pt x="9" y="6"/>
                      <a:pt x="12" y="3"/>
                      <a:pt x="18" y="0"/>
                    </a:cubicBezTo>
                    <a:cubicBezTo>
                      <a:pt x="27" y="2"/>
                      <a:pt x="36" y="6"/>
                      <a:pt x="3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0" name="Freeform 141"/>
              <p:cNvSpPr>
                <a:spLocks/>
              </p:cNvSpPr>
              <p:nvPr userDrawn="1"/>
            </p:nvSpPr>
            <p:spPr bwMode="auto">
              <a:xfrm>
                <a:off x="5534" y="-177"/>
                <a:ext cx="87" cy="78"/>
              </a:xfrm>
              <a:custGeom>
                <a:avLst/>
                <a:gdLst>
                  <a:gd name="T0" fmla="*/ 37 w 37"/>
                  <a:gd name="T1" fmla="*/ 15 h 33"/>
                  <a:gd name="T2" fmla="*/ 21 w 37"/>
                  <a:gd name="T3" fmla="*/ 32 h 33"/>
                  <a:gd name="T4" fmla="*/ 3 w 37"/>
                  <a:gd name="T5" fmla="*/ 23 h 33"/>
                  <a:gd name="T6" fmla="*/ 7 w 37"/>
                  <a:gd name="T7" fmla="*/ 4 h 33"/>
                  <a:gd name="T8" fmla="*/ 20 w 37"/>
                  <a:gd name="T9" fmla="*/ 0 h 33"/>
                  <a:gd name="T10" fmla="*/ 37 w 37"/>
                  <a:gd name="T11" fmla="*/ 15 h 33"/>
                </a:gdLst>
                <a:ahLst/>
                <a:cxnLst>
                  <a:cxn ang="0">
                    <a:pos x="T0" y="T1"/>
                  </a:cxn>
                  <a:cxn ang="0">
                    <a:pos x="T2" y="T3"/>
                  </a:cxn>
                  <a:cxn ang="0">
                    <a:pos x="T4" y="T5"/>
                  </a:cxn>
                  <a:cxn ang="0">
                    <a:pos x="T6" y="T7"/>
                  </a:cxn>
                  <a:cxn ang="0">
                    <a:pos x="T8" y="T9"/>
                  </a:cxn>
                  <a:cxn ang="0">
                    <a:pos x="T10" y="T11"/>
                  </a:cxn>
                </a:cxnLst>
                <a:rect l="0" t="0" r="r" b="b"/>
                <a:pathLst>
                  <a:path w="37" h="33">
                    <a:moveTo>
                      <a:pt x="37" y="15"/>
                    </a:moveTo>
                    <a:cubicBezTo>
                      <a:pt x="36" y="24"/>
                      <a:pt x="29" y="30"/>
                      <a:pt x="21" y="32"/>
                    </a:cubicBezTo>
                    <a:cubicBezTo>
                      <a:pt x="14" y="33"/>
                      <a:pt x="7" y="28"/>
                      <a:pt x="3" y="23"/>
                    </a:cubicBezTo>
                    <a:cubicBezTo>
                      <a:pt x="0" y="17"/>
                      <a:pt x="1" y="9"/>
                      <a:pt x="7" y="4"/>
                    </a:cubicBezTo>
                    <a:cubicBezTo>
                      <a:pt x="9" y="1"/>
                      <a:pt x="16" y="1"/>
                      <a:pt x="20" y="0"/>
                    </a:cubicBezTo>
                    <a:cubicBezTo>
                      <a:pt x="28" y="1"/>
                      <a:pt x="35" y="7"/>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1" name="Freeform 142"/>
              <p:cNvSpPr>
                <a:spLocks/>
              </p:cNvSpPr>
              <p:nvPr userDrawn="1"/>
            </p:nvSpPr>
            <p:spPr bwMode="auto">
              <a:xfrm>
                <a:off x="-237" y="-172"/>
                <a:ext cx="241" cy="210"/>
              </a:xfrm>
              <a:custGeom>
                <a:avLst/>
                <a:gdLst>
                  <a:gd name="T0" fmla="*/ 99 w 102"/>
                  <a:gd name="T1" fmla="*/ 2 h 89"/>
                  <a:gd name="T2" fmla="*/ 95 w 102"/>
                  <a:gd name="T3" fmla="*/ 19 h 89"/>
                  <a:gd name="T4" fmla="*/ 74 w 102"/>
                  <a:gd name="T5" fmla="*/ 60 h 89"/>
                  <a:gd name="T6" fmla="*/ 3 w 102"/>
                  <a:gd name="T7" fmla="*/ 89 h 89"/>
                  <a:gd name="T8" fmla="*/ 0 w 102"/>
                  <a:gd name="T9" fmla="*/ 82 h 89"/>
                  <a:gd name="T10" fmla="*/ 97 w 102"/>
                  <a:gd name="T11" fmla="*/ 0 h 89"/>
                  <a:gd name="T12" fmla="*/ 99 w 102"/>
                  <a:gd name="T13" fmla="*/ 2 h 89"/>
                </a:gdLst>
                <a:ahLst/>
                <a:cxnLst>
                  <a:cxn ang="0">
                    <a:pos x="T0" y="T1"/>
                  </a:cxn>
                  <a:cxn ang="0">
                    <a:pos x="T2" y="T3"/>
                  </a:cxn>
                  <a:cxn ang="0">
                    <a:pos x="T4" y="T5"/>
                  </a:cxn>
                  <a:cxn ang="0">
                    <a:pos x="T6" y="T7"/>
                  </a:cxn>
                  <a:cxn ang="0">
                    <a:pos x="T8" y="T9"/>
                  </a:cxn>
                  <a:cxn ang="0">
                    <a:pos x="T10" y="T11"/>
                  </a:cxn>
                  <a:cxn ang="0">
                    <a:pos x="T12" y="T13"/>
                  </a:cxn>
                </a:cxnLst>
                <a:rect l="0" t="0" r="r" b="b"/>
                <a:pathLst>
                  <a:path w="102" h="89">
                    <a:moveTo>
                      <a:pt x="99" y="2"/>
                    </a:moveTo>
                    <a:cubicBezTo>
                      <a:pt x="102" y="10"/>
                      <a:pt x="96" y="13"/>
                      <a:pt x="95" y="19"/>
                    </a:cubicBezTo>
                    <a:cubicBezTo>
                      <a:pt x="92" y="35"/>
                      <a:pt x="81" y="46"/>
                      <a:pt x="74" y="60"/>
                    </a:cubicBezTo>
                    <a:cubicBezTo>
                      <a:pt x="55" y="83"/>
                      <a:pt x="29" y="83"/>
                      <a:pt x="3" y="89"/>
                    </a:cubicBezTo>
                    <a:cubicBezTo>
                      <a:pt x="0" y="82"/>
                      <a:pt x="0" y="82"/>
                      <a:pt x="0" y="82"/>
                    </a:cubicBezTo>
                    <a:cubicBezTo>
                      <a:pt x="27" y="46"/>
                      <a:pt x="57" y="18"/>
                      <a:pt x="97" y="0"/>
                    </a:cubicBezTo>
                    <a:cubicBezTo>
                      <a:pt x="99" y="2"/>
                      <a:pt x="99" y="2"/>
                      <a:pt x="9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2" name="Freeform 143"/>
              <p:cNvSpPr>
                <a:spLocks/>
              </p:cNvSpPr>
              <p:nvPr userDrawn="1"/>
            </p:nvSpPr>
            <p:spPr bwMode="auto">
              <a:xfrm>
                <a:off x="5420" y="-151"/>
                <a:ext cx="92" cy="78"/>
              </a:xfrm>
              <a:custGeom>
                <a:avLst/>
                <a:gdLst>
                  <a:gd name="T0" fmla="*/ 37 w 39"/>
                  <a:gd name="T1" fmla="*/ 15 h 33"/>
                  <a:gd name="T2" fmla="*/ 22 w 39"/>
                  <a:gd name="T3" fmla="*/ 33 h 33"/>
                  <a:gd name="T4" fmla="*/ 3 w 39"/>
                  <a:gd name="T5" fmla="*/ 21 h 33"/>
                  <a:gd name="T6" fmla="*/ 16 w 39"/>
                  <a:gd name="T7" fmla="*/ 2 h 33"/>
                  <a:gd name="T8" fmla="*/ 37 w 39"/>
                  <a:gd name="T9" fmla="*/ 15 h 33"/>
                </a:gdLst>
                <a:ahLst/>
                <a:cxnLst>
                  <a:cxn ang="0">
                    <a:pos x="T0" y="T1"/>
                  </a:cxn>
                  <a:cxn ang="0">
                    <a:pos x="T2" y="T3"/>
                  </a:cxn>
                  <a:cxn ang="0">
                    <a:pos x="T4" y="T5"/>
                  </a:cxn>
                  <a:cxn ang="0">
                    <a:pos x="T6" y="T7"/>
                  </a:cxn>
                  <a:cxn ang="0">
                    <a:pos x="T8" y="T9"/>
                  </a:cxn>
                </a:cxnLst>
                <a:rect l="0" t="0" r="r" b="b"/>
                <a:pathLst>
                  <a:path w="39" h="33">
                    <a:moveTo>
                      <a:pt x="37" y="15"/>
                    </a:moveTo>
                    <a:cubicBezTo>
                      <a:pt x="39" y="26"/>
                      <a:pt x="29" y="28"/>
                      <a:pt x="22" y="33"/>
                    </a:cubicBezTo>
                    <a:cubicBezTo>
                      <a:pt x="14" y="33"/>
                      <a:pt x="7" y="28"/>
                      <a:pt x="3" y="21"/>
                    </a:cubicBezTo>
                    <a:cubicBezTo>
                      <a:pt x="0" y="11"/>
                      <a:pt x="10" y="7"/>
                      <a:pt x="16" y="2"/>
                    </a:cubicBezTo>
                    <a:cubicBezTo>
                      <a:pt x="25" y="0"/>
                      <a:pt x="34" y="7"/>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3" name="Freeform 144"/>
              <p:cNvSpPr>
                <a:spLocks/>
              </p:cNvSpPr>
              <p:nvPr userDrawn="1"/>
            </p:nvSpPr>
            <p:spPr bwMode="auto">
              <a:xfrm>
                <a:off x="172" y="-139"/>
                <a:ext cx="95" cy="78"/>
              </a:xfrm>
              <a:custGeom>
                <a:avLst/>
                <a:gdLst>
                  <a:gd name="T0" fmla="*/ 37 w 40"/>
                  <a:gd name="T1" fmla="*/ 10 h 33"/>
                  <a:gd name="T2" fmla="*/ 40 w 40"/>
                  <a:gd name="T3" fmla="*/ 14 h 33"/>
                  <a:gd name="T4" fmla="*/ 25 w 40"/>
                  <a:gd name="T5" fmla="*/ 33 h 33"/>
                  <a:gd name="T6" fmla="*/ 4 w 40"/>
                  <a:gd name="T7" fmla="*/ 23 h 33"/>
                  <a:gd name="T8" fmla="*/ 14 w 40"/>
                  <a:gd name="T9" fmla="*/ 1 h 33"/>
                  <a:gd name="T10" fmla="*/ 37 w 40"/>
                  <a:gd name="T11" fmla="*/ 10 h 33"/>
                </a:gdLst>
                <a:ahLst/>
                <a:cxnLst>
                  <a:cxn ang="0">
                    <a:pos x="T0" y="T1"/>
                  </a:cxn>
                  <a:cxn ang="0">
                    <a:pos x="T2" y="T3"/>
                  </a:cxn>
                  <a:cxn ang="0">
                    <a:pos x="T4" y="T5"/>
                  </a:cxn>
                  <a:cxn ang="0">
                    <a:pos x="T6" y="T7"/>
                  </a:cxn>
                  <a:cxn ang="0">
                    <a:pos x="T8" y="T9"/>
                  </a:cxn>
                  <a:cxn ang="0">
                    <a:pos x="T10" y="T11"/>
                  </a:cxn>
                </a:cxnLst>
                <a:rect l="0" t="0" r="r" b="b"/>
                <a:pathLst>
                  <a:path w="40" h="33">
                    <a:moveTo>
                      <a:pt x="37" y="10"/>
                    </a:moveTo>
                    <a:cubicBezTo>
                      <a:pt x="36" y="12"/>
                      <a:pt x="38" y="13"/>
                      <a:pt x="40" y="14"/>
                    </a:cubicBezTo>
                    <a:cubicBezTo>
                      <a:pt x="39" y="25"/>
                      <a:pt x="31" y="28"/>
                      <a:pt x="25" y="33"/>
                    </a:cubicBezTo>
                    <a:cubicBezTo>
                      <a:pt x="17" y="33"/>
                      <a:pt x="10" y="30"/>
                      <a:pt x="4" y="23"/>
                    </a:cubicBezTo>
                    <a:cubicBezTo>
                      <a:pt x="0" y="14"/>
                      <a:pt x="4" y="4"/>
                      <a:pt x="14" y="1"/>
                    </a:cubicBezTo>
                    <a:cubicBezTo>
                      <a:pt x="23" y="0"/>
                      <a:pt x="34" y="1"/>
                      <a:pt x="3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4" name="Freeform 145"/>
              <p:cNvSpPr>
                <a:spLocks/>
              </p:cNvSpPr>
              <p:nvPr userDrawn="1"/>
            </p:nvSpPr>
            <p:spPr bwMode="auto">
              <a:xfrm>
                <a:off x="5744" y="-141"/>
                <a:ext cx="295" cy="208"/>
              </a:xfrm>
              <a:custGeom>
                <a:avLst/>
                <a:gdLst>
                  <a:gd name="T0" fmla="*/ 77 w 125"/>
                  <a:gd name="T1" fmla="*/ 40 h 88"/>
                  <a:gd name="T2" fmla="*/ 99 w 125"/>
                  <a:gd name="T3" fmla="*/ 25 h 88"/>
                  <a:gd name="T4" fmla="*/ 122 w 125"/>
                  <a:gd name="T5" fmla="*/ 36 h 88"/>
                  <a:gd name="T6" fmla="*/ 109 w 125"/>
                  <a:gd name="T7" fmla="*/ 58 h 88"/>
                  <a:gd name="T8" fmla="*/ 89 w 125"/>
                  <a:gd name="T9" fmla="*/ 65 h 88"/>
                  <a:gd name="T10" fmla="*/ 102 w 125"/>
                  <a:gd name="T11" fmla="*/ 84 h 88"/>
                  <a:gd name="T12" fmla="*/ 91 w 125"/>
                  <a:gd name="T13" fmla="*/ 85 h 88"/>
                  <a:gd name="T14" fmla="*/ 22 w 125"/>
                  <a:gd name="T15" fmla="*/ 25 h 88"/>
                  <a:gd name="T16" fmla="*/ 10 w 125"/>
                  <a:gd name="T17" fmla="*/ 2 h 88"/>
                  <a:gd name="T18" fmla="*/ 77 w 125"/>
                  <a:gd name="T19" fmla="*/ 4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88">
                    <a:moveTo>
                      <a:pt x="77" y="40"/>
                    </a:moveTo>
                    <a:cubicBezTo>
                      <a:pt x="86" y="39"/>
                      <a:pt x="88" y="27"/>
                      <a:pt x="99" y="25"/>
                    </a:cubicBezTo>
                    <a:cubicBezTo>
                      <a:pt x="108" y="23"/>
                      <a:pt x="117" y="29"/>
                      <a:pt x="122" y="36"/>
                    </a:cubicBezTo>
                    <a:cubicBezTo>
                      <a:pt x="125" y="47"/>
                      <a:pt x="117" y="53"/>
                      <a:pt x="109" y="58"/>
                    </a:cubicBezTo>
                    <a:cubicBezTo>
                      <a:pt x="102" y="63"/>
                      <a:pt x="88" y="52"/>
                      <a:pt x="89" y="65"/>
                    </a:cubicBezTo>
                    <a:cubicBezTo>
                      <a:pt x="96" y="70"/>
                      <a:pt x="101" y="76"/>
                      <a:pt x="102" y="84"/>
                    </a:cubicBezTo>
                    <a:cubicBezTo>
                      <a:pt x="101" y="88"/>
                      <a:pt x="94" y="87"/>
                      <a:pt x="91" y="85"/>
                    </a:cubicBezTo>
                    <a:cubicBezTo>
                      <a:pt x="63" y="73"/>
                      <a:pt x="33" y="54"/>
                      <a:pt x="22" y="25"/>
                    </a:cubicBezTo>
                    <a:cubicBezTo>
                      <a:pt x="18" y="16"/>
                      <a:pt x="0" y="10"/>
                      <a:pt x="10" y="2"/>
                    </a:cubicBezTo>
                    <a:cubicBezTo>
                      <a:pt x="38" y="0"/>
                      <a:pt x="61" y="22"/>
                      <a:pt x="77"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5" name="Freeform 146"/>
              <p:cNvSpPr>
                <a:spLocks/>
              </p:cNvSpPr>
              <p:nvPr userDrawn="1"/>
            </p:nvSpPr>
            <p:spPr bwMode="auto">
              <a:xfrm>
                <a:off x="6051" y="-139"/>
                <a:ext cx="102" cy="88"/>
              </a:xfrm>
              <a:custGeom>
                <a:avLst/>
                <a:gdLst>
                  <a:gd name="T0" fmla="*/ 39 w 43"/>
                  <a:gd name="T1" fmla="*/ 9 h 37"/>
                  <a:gd name="T2" fmla="*/ 38 w 43"/>
                  <a:gd name="T3" fmla="*/ 27 h 37"/>
                  <a:gd name="T4" fmla="*/ 10 w 43"/>
                  <a:gd name="T5" fmla="*/ 32 h 37"/>
                  <a:gd name="T6" fmla="*/ 2 w 43"/>
                  <a:gd name="T7" fmla="*/ 14 h 37"/>
                  <a:gd name="T8" fmla="*/ 17 w 43"/>
                  <a:gd name="T9" fmla="*/ 2 h 37"/>
                  <a:gd name="T10" fmla="*/ 39 w 43"/>
                  <a:gd name="T11" fmla="*/ 9 h 37"/>
                </a:gdLst>
                <a:ahLst/>
                <a:cxnLst>
                  <a:cxn ang="0">
                    <a:pos x="T0" y="T1"/>
                  </a:cxn>
                  <a:cxn ang="0">
                    <a:pos x="T2" y="T3"/>
                  </a:cxn>
                  <a:cxn ang="0">
                    <a:pos x="T4" y="T5"/>
                  </a:cxn>
                  <a:cxn ang="0">
                    <a:pos x="T6" y="T7"/>
                  </a:cxn>
                  <a:cxn ang="0">
                    <a:pos x="T8" y="T9"/>
                  </a:cxn>
                  <a:cxn ang="0">
                    <a:pos x="T10" y="T11"/>
                  </a:cxn>
                </a:cxnLst>
                <a:rect l="0" t="0" r="r" b="b"/>
                <a:pathLst>
                  <a:path w="43" h="37">
                    <a:moveTo>
                      <a:pt x="39" y="9"/>
                    </a:moveTo>
                    <a:cubicBezTo>
                      <a:pt x="43" y="13"/>
                      <a:pt x="42" y="22"/>
                      <a:pt x="38" y="27"/>
                    </a:cubicBezTo>
                    <a:cubicBezTo>
                      <a:pt x="33" y="37"/>
                      <a:pt x="19" y="33"/>
                      <a:pt x="10" y="32"/>
                    </a:cubicBezTo>
                    <a:cubicBezTo>
                      <a:pt x="5" y="27"/>
                      <a:pt x="0" y="22"/>
                      <a:pt x="2" y="14"/>
                    </a:cubicBezTo>
                    <a:cubicBezTo>
                      <a:pt x="6" y="9"/>
                      <a:pt x="10" y="5"/>
                      <a:pt x="17" y="2"/>
                    </a:cubicBezTo>
                    <a:cubicBezTo>
                      <a:pt x="25" y="0"/>
                      <a:pt x="32" y="4"/>
                      <a:pt x="3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6" name="Freeform 147"/>
              <p:cNvSpPr>
                <a:spLocks/>
              </p:cNvSpPr>
              <p:nvPr userDrawn="1"/>
            </p:nvSpPr>
            <p:spPr bwMode="auto">
              <a:xfrm>
                <a:off x="5118" y="-129"/>
                <a:ext cx="250" cy="231"/>
              </a:xfrm>
              <a:custGeom>
                <a:avLst/>
                <a:gdLst>
                  <a:gd name="T0" fmla="*/ 85 w 106"/>
                  <a:gd name="T1" fmla="*/ 57 h 98"/>
                  <a:gd name="T2" fmla="*/ 106 w 106"/>
                  <a:gd name="T3" fmla="*/ 96 h 98"/>
                  <a:gd name="T4" fmla="*/ 98 w 106"/>
                  <a:gd name="T5" fmla="*/ 98 h 98"/>
                  <a:gd name="T6" fmla="*/ 10 w 106"/>
                  <a:gd name="T7" fmla="*/ 20 h 98"/>
                  <a:gd name="T8" fmla="*/ 1 w 106"/>
                  <a:gd name="T9" fmla="*/ 5 h 98"/>
                  <a:gd name="T10" fmla="*/ 67 w 106"/>
                  <a:gd name="T11" fmla="*/ 32 h 98"/>
                  <a:gd name="T12" fmla="*/ 85 w 106"/>
                  <a:gd name="T13" fmla="*/ 57 h 98"/>
                </a:gdLst>
                <a:ahLst/>
                <a:cxnLst>
                  <a:cxn ang="0">
                    <a:pos x="T0" y="T1"/>
                  </a:cxn>
                  <a:cxn ang="0">
                    <a:pos x="T2" y="T3"/>
                  </a:cxn>
                  <a:cxn ang="0">
                    <a:pos x="T4" y="T5"/>
                  </a:cxn>
                  <a:cxn ang="0">
                    <a:pos x="T6" y="T7"/>
                  </a:cxn>
                  <a:cxn ang="0">
                    <a:pos x="T8" y="T9"/>
                  </a:cxn>
                  <a:cxn ang="0">
                    <a:pos x="T10" y="T11"/>
                  </a:cxn>
                  <a:cxn ang="0">
                    <a:pos x="T12" y="T13"/>
                  </a:cxn>
                </a:cxnLst>
                <a:rect l="0" t="0" r="r" b="b"/>
                <a:pathLst>
                  <a:path w="106" h="98">
                    <a:moveTo>
                      <a:pt x="85" y="57"/>
                    </a:moveTo>
                    <a:cubicBezTo>
                      <a:pt x="94" y="68"/>
                      <a:pt x="102" y="84"/>
                      <a:pt x="106" y="96"/>
                    </a:cubicBezTo>
                    <a:cubicBezTo>
                      <a:pt x="104" y="98"/>
                      <a:pt x="100" y="98"/>
                      <a:pt x="98" y="98"/>
                    </a:cubicBezTo>
                    <a:cubicBezTo>
                      <a:pt x="65" y="79"/>
                      <a:pt x="23" y="59"/>
                      <a:pt x="10" y="20"/>
                    </a:cubicBezTo>
                    <a:cubicBezTo>
                      <a:pt x="7" y="16"/>
                      <a:pt x="0" y="11"/>
                      <a:pt x="1" y="5"/>
                    </a:cubicBezTo>
                    <a:cubicBezTo>
                      <a:pt x="26" y="0"/>
                      <a:pt x="50" y="18"/>
                      <a:pt x="67" y="32"/>
                    </a:cubicBezTo>
                    <a:cubicBezTo>
                      <a:pt x="74" y="41"/>
                      <a:pt x="81" y="46"/>
                      <a:pt x="8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7" name="Freeform 148"/>
              <p:cNvSpPr>
                <a:spLocks/>
              </p:cNvSpPr>
              <p:nvPr userDrawn="1"/>
            </p:nvSpPr>
            <p:spPr bwMode="auto">
              <a:xfrm>
                <a:off x="45" y="-110"/>
                <a:ext cx="96" cy="78"/>
              </a:xfrm>
              <a:custGeom>
                <a:avLst/>
                <a:gdLst>
                  <a:gd name="T0" fmla="*/ 37 w 41"/>
                  <a:gd name="T1" fmla="*/ 12 h 33"/>
                  <a:gd name="T2" fmla="*/ 29 w 41"/>
                  <a:gd name="T3" fmla="*/ 31 h 33"/>
                  <a:gd name="T4" fmla="*/ 6 w 41"/>
                  <a:gd name="T5" fmla="*/ 24 h 33"/>
                  <a:gd name="T6" fmla="*/ 20 w 41"/>
                  <a:gd name="T7" fmla="*/ 1 h 33"/>
                  <a:gd name="T8" fmla="*/ 37 w 41"/>
                  <a:gd name="T9" fmla="*/ 12 h 33"/>
                </a:gdLst>
                <a:ahLst/>
                <a:cxnLst>
                  <a:cxn ang="0">
                    <a:pos x="T0" y="T1"/>
                  </a:cxn>
                  <a:cxn ang="0">
                    <a:pos x="T2" y="T3"/>
                  </a:cxn>
                  <a:cxn ang="0">
                    <a:pos x="T4" y="T5"/>
                  </a:cxn>
                  <a:cxn ang="0">
                    <a:pos x="T6" y="T7"/>
                  </a:cxn>
                  <a:cxn ang="0">
                    <a:pos x="T8" y="T9"/>
                  </a:cxn>
                </a:cxnLst>
                <a:rect l="0" t="0" r="r" b="b"/>
                <a:pathLst>
                  <a:path w="41" h="33">
                    <a:moveTo>
                      <a:pt x="37" y="12"/>
                    </a:moveTo>
                    <a:cubicBezTo>
                      <a:pt x="41" y="21"/>
                      <a:pt x="33" y="28"/>
                      <a:pt x="29" y="31"/>
                    </a:cubicBezTo>
                    <a:cubicBezTo>
                      <a:pt x="18" y="33"/>
                      <a:pt x="12" y="30"/>
                      <a:pt x="6" y="24"/>
                    </a:cubicBezTo>
                    <a:cubicBezTo>
                      <a:pt x="0" y="13"/>
                      <a:pt x="12" y="4"/>
                      <a:pt x="20" y="1"/>
                    </a:cubicBezTo>
                    <a:cubicBezTo>
                      <a:pt x="28" y="0"/>
                      <a:pt x="32" y="7"/>
                      <a:pt x="3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8" name="Freeform 149"/>
              <p:cNvSpPr>
                <a:spLocks/>
              </p:cNvSpPr>
              <p:nvPr userDrawn="1"/>
            </p:nvSpPr>
            <p:spPr bwMode="auto">
              <a:xfrm>
                <a:off x="5512" y="-77"/>
                <a:ext cx="93" cy="89"/>
              </a:xfrm>
              <a:custGeom>
                <a:avLst/>
                <a:gdLst>
                  <a:gd name="T0" fmla="*/ 38 w 39"/>
                  <a:gd name="T1" fmla="*/ 20 h 38"/>
                  <a:gd name="T2" fmla="*/ 29 w 39"/>
                  <a:gd name="T3" fmla="*/ 34 h 38"/>
                  <a:gd name="T4" fmla="*/ 6 w 39"/>
                  <a:gd name="T5" fmla="*/ 31 h 38"/>
                  <a:gd name="T6" fmla="*/ 5 w 39"/>
                  <a:gd name="T7" fmla="*/ 14 h 38"/>
                  <a:gd name="T8" fmla="*/ 38 w 39"/>
                  <a:gd name="T9" fmla="*/ 20 h 38"/>
                </a:gdLst>
                <a:ahLst/>
                <a:cxnLst>
                  <a:cxn ang="0">
                    <a:pos x="T0" y="T1"/>
                  </a:cxn>
                  <a:cxn ang="0">
                    <a:pos x="T2" y="T3"/>
                  </a:cxn>
                  <a:cxn ang="0">
                    <a:pos x="T4" y="T5"/>
                  </a:cxn>
                  <a:cxn ang="0">
                    <a:pos x="T6" y="T7"/>
                  </a:cxn>
                  <a:cxn ang="0">
                    <a:pos x="T8" y="T9"/>
                  </a:cxn>
                </a:cxnLst>
                <a:rect l="0" t="0" r="r" b="b"/>
                <a:pathLst>
                  <a:path w="39" h="38">
                    <a:moveTo>
                      <a:pt x="38" y="20"/>
                    </a:moveTo>
                    <a:cubicBezTo>
                      <a:pt x="39" y="26"/>
                      <a:pt x="31" y="30"/>
                      <a:pt x="29" y="34"/>
                    </a:cubicBezTo>
                    <a:cubicBezTo>
                      <a:pt x="21" y="35"/>
                      <a:pt x="13" y="38"/>
                      <a:pt x="6" y="31"/>
                    </a:cubicBezTo>
                    <a:cubicBezTo>
                      <a:pt x="5" y="26"/>
                      <a:pt x="0" y="18"/>
                      <a:pt x="5" y="14"/>
                    </a:cubicBezTo>
                    <a:cubicBezTo>
                      <a:pt x="16" y="0"/>
                      <a:pt x="31" y="11"/>
                      <a:pt x="38"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9" name="Freeform 150"/>
              <p:cNvSpPr>
                <a:spLocks/>
              </p:cNvSpPr>
              <p:nvPr userDrawn="1"/>
            </p:nvSpPr>
            <p:spPr bwMode="auto">
              <a:xfrm>
                <a:off x="6070" y="-30"/>
                <a:ext cx="104" cy="97"/>
              </a:xfrm>
              <a:custGeom>
                <a:avLst/>
                <a:gdLst>
                  <a:gd name="T0" fmla="*/ 41 w 44"/>
                  <a:gd name="T1" fmla="*/ 14 h 41"/>
                  <a:gd name="T2" fmla="*/ 28 w 44"/>
                  <a:gd name="T3" fmla="*/ 38 h 41"/>
                  <a:gd name="T4" fmla="*/ 5 w 44"/>
                  <a:gd name="T5" fmla="*/ 29 h 41"/>
                  <a:gd name="T6" fmla="*/ 5 w 44"/>
                  <a:gd name="T7" fmla="*/ 11 h 41"/>
                  <a:gd name="T8" fmla="*/ 30 w 44"/>
                  <a:gd name="T9" fmla="*/ 4 h 41"/>
                  <a:gd name="T10" fmla="*/ 41 w 44"/>
                  <a:gd name="T11" fmla="*/ 14 h 41"/>
                </a:gdLst>
                <a:ahLst/>
                <a:cxnLst>
                  <a:cxn ang="0">
                    <a:pos x="T0" y="T1"/>
                  </a:cxn>
                  <a:cxn ang="0">
                    <a:pos x="T2" y="T3"/>
                  </a:cxn>
                  <a:cxn ang="0">
                    <a:pos x="T4" y="T5"/>
                  </a:cxn>
                  <a:cxn ang="0">
                    <a:pos x="T6" y="T7"/>
                  </a:cxn>
                  <a:cxn ang="0">
                    <a:pos x="T8" y="T9"/>
                  </a:cxn>
                  <a:cxn ang="0">
                    <a:pos x="T10" y="T11"/>
                  </a:cxn>
                </a:cxnLst>
                <a:rect l="0" t="0" r="r" b="b"/>
                <a:pathLst>
                  <a:path w="44" h="41">
                    <a:moveTo>
                      <a:pt x="41" y="14"/>
                    </a:moveTo>
                    <a:cubicBezTo>
                      <a:pt x="44" y="26"/>
                      <a:pt x="35" y="33"/>
                      <a:pt x="28" y="38"/>
                    </a:cubicBezTo>
                    <a:cubicBezTo>
                      <a:pt x="18" y="41"/>
                      <a:pt x="11" y="34"/>
                      <a:pt x="5" y="29"/>
                    </a:cubicBezTo>
                    <a:cubicBezTo>
                      <a:pt x="0" y="24"/>
                      <a:pt x="4" y="18"/>
                      <a:pt x="5" y="11"/>
                    </a:cubicBezTo>
                    <a:cubicBezTo>
                      <a:pt x="11" y="5"/>
                      <a:pt x="20" y="0"/>
                      <a:pt x="30" y="4"/>
                    </a:cubicBezTo>
                    <a:cubicBezTo>
                      <a:pt x="34" y="7"/>
                      <a:pt x="37" y="9"/>
                      <a:pt x="4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0" name="Freeform 151"/>
              <p:cNvSpPr>
                <a:spLocks/>
              </p:cNvSpPr>
              <p:nvPr userDrawn="1"/>
            </p:nvSpPr>
            <p:spPr bwMode="auto">
              <a:xfrm>
                <a:off x="4288" y="287"/>
                <a:ext cx="310" cy="108"/>
              </a:xfrm>
              <a:custGeom>
                <a:avLst/>
                <a:gdLst>
                  <a:gd name="T0" fmla="*/ 131 w 131"/>
                  <a:gd name="T1" fmla="*/ 13 h 46"/>
                  <a:gd name="T2" fmla="*/ 101 w 131"/>
                  <a:gd name="T3" fmla="*/ 31 h 46"/>
                  <a:gd name="T4" fmla="*/ 0 w 131"/>
                  <a:gd name="T5" fmla="*/ 45 h 46"/>
                  <a:gd name="T6" fmla="*/ 0 w 131"/>
                  <a:gd name="T7" fmla="*/ 40 h 46"/>
                  <a:gd name="T8" fmla="*/ 131 w 131"/>
                  <a:gd name="T9" fmla="*/ 13 h 46"/>
                </a:gdLst>
                <a:ahLst/>
                <a:cxnLst>
                  <a:cxn ang="0">
                    <a:pos x="T0" y="T1"/>
                  </a:cxn>
                  <a:cxn ang="0">
                    <a:pos x="T2" y="T3"/>
                  </a:cxn>
                  <a:cxn ang="0">
                    <a:pos x="T4" y="T5"/>
                  </a:cxn>
                  <a:cxn ang="0">
                    <a:pos x="T6" y="T7"/>
                  </a:cxn>
                  <a:cxn ang="0">
                    <a:pos x="T8" y="T9"/>
                  </a:cxn>
                </a:cxnLst>
                <a:rect l="0" t="0" r="r" b="b"/>
                <a:pathLst>
                  <a:path w="131" h="46">
                    <a:moveTo>
                      <a:pt x="131" y="13"/>
                    </a:moveTo>
                    <a:cubicBezTo>
                      <a:pt x="131" y="25"/>
                      <a:pt x="110" y="22"/>
                      <a:pt x="101" y="31"/>
                    </a:cubicBezTo>
                    <a:cubicBezTo>
                      <a:pt x="71" y="46"/>
                      <a:pt x="36" y="46"/>
                      <a:pt x="0" y="45"/>
                    </a:cubicBezTo>
                    <a:cubicBezTo>
                      <a:pt x="0" y="40"/>
                      <a:pt x="0" y="40"/>
                      <a:pt x="0" y="40"/>
                    </a:cubicBezTo>
                    <a:cubicBezTo>
                      <a:pt x="35" y="10"/>
                      <a:pt x="85" y="0"/>
                      <a:pt x="13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1" name="Freeform 152"/>
              <p:cNvSpPr>
                <a:spLocks/>
              </p:cNvSpPr>
              <p:nvPr userDrawn="1"/>
            </p:nvSpPr>
            <p:spPr bwMode="auto">
              <a:xfrm>
                <a:off x="1205" y="381"/>
                <a:ext cx="82" cy="74"/>
              </a:xfrm>
              <a:custGeom>
                <a:avLst/>
                <a:gdLst>
                  <a:gd name="T0" fmla="*/ 35 w 35"/>
                  <a:gd name="T1" fmla="*/ 15 h 31"/>
                  <a:gd name="T2" fmla="*/ 20 w 35"/>
                  <a:gd name="T3" fmla="*/ 31 h 31"/>
                  <a:gd name="T4" fmla="*/ 4 w 35"/>
                  <a:gd name="T5" fmla="*/ 22 h 31"/>
                  <a:gd name="T6" fmla="*/ 17 w 35"/>
                  <a:gd name="T7" fmla="*/ 0 h 31"/>
                  <a:gd name="T8" fmla="*/ 35 w 35"/>
                  <a:gd name="T9" fmla="*/ 15 h 31"/>
                </a:gdLst>
                <a:ahLst/>
                <a:cxnLst>
                  <a:cxn ang="0">
                    <a:pos x="T0" y="T1"/>
                  </a:cxn>
                  <a:cxn ang="0">
                    <a:pos x="T2" y="T3"/>
                  </a:cxn>
                  <a:cxn ang="0">
                    <a:pos x="T4" y="T5"/>
                  </a:cxn>
                  <a:cxn ang="0">
                    <a:pos x="T6" y="T7"/>
                  </a:cxn>
                  <a:cxn ang="0">
                    <a:pos x="T8" y="T9"/>
                  </a:cxn>
                </a:cxnLst>
                <a:rect l="0" t="0" r="r" b="b"/>
                <a:pathLst>
                  <a:path w="35" h="31">
                    <a:moveTo>
                      <a:pt x="35" y="15"/>
                    </a:moveTo>
                    <a:cubicBezTo>
                      <a:pt x="34" y="24"/>
                      <a:pt x="29" y="29"/>
                      <a:pt x="20" y="31"/>
                    </a:cubicBezTo>
                    <a:cubicBezTo>
                      <a:pt x="14" y="31"/>
                      <a:pt x="7" y="28"/>
                      <a:pt x="4" y="22"/>
                    </a:cubicBezTo>
                    <a:cubicBezTo>
                      <a:pt x="0" y="10"/>
                      <a:pt x="10" y="5"/>
                      <a:pt x="17" y="0"/>
                    </a:cubicBezTo>
                    <a:cubicBezTo>
                      <a:pt x="25" y="1"/>
                      <a:pt x="33" y="8"/>
                      <a:pt x="3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2" name="Freeform 153"/>
              <p:cNvSpPr>
                <a:spLocks/>
              </p:cNvSpPr>
              <p:nvPr userDrawn="1"/>
            </p:nvSpPr>
            <p:spPr bwMode="auto">
              <a:xfrm>
                <a:off x="4463" y="400"/>
                <a:ext cx="95" cy="99"/>
              </a:xfrm>
              <a:custGeom>
                <a:avLst/>
                <a:gdLst>
                  <a:gd name="T0" fmla="*/ 40 w 40"/>
                  <a:gd name="T1" fmla="*/ 18 h 42"/>
                  <a:gd name="T2" fmla="*/ 26 w 40"/>
                  <a:gd name="T3" fmla="*/ 40 h 42"/>
                  <a:gd name="T4" fmla="*/ 5 w 40"/>
                  <a:gd name="T5" fmla="*/ 33 h 42"/>
                  <a:gd name="T6" fmla="*/ 2 w 40"/>
                  <a:gd name="T7" fmla="*/ 18 h 42"/>
                  <a:gd name="T8" fmla="*/ 40 w 40"/>
                  <a:gd name="T9" fmla="*/ 18 h 42"/>
                </a:gdLst>
                <a:ahLst/>
                <a:cxnLst>
                  <a:cxn ang="0">
                    <a:pos x="T0" y="T1"/>
                  </a:cxn>
                  <a:cxn ang="0">
                    <a:pos x="T2" y="T3"/>
                  </a:cxn>
                  <a:cxn ang="0">
                    <a:pos x="T4" y="T5"/>
                  </a:cxn>
                  <a:cxn ang="0">
                    <a:pos x="T6" y="T7"/>
                  </a:cxn>
                  <a:cxn ang="0">
                    <a:pos x="T8" y="T9"/>
                  </a:cxn>
                </a:cxnLst>
                <a:rect l="0" t="0" r="r" b="b"/>
                <a:pathLst>
                  <a:path w="40" h="42">
                    <a:moveTo>
                      <a:pt x="40" y="18"/>
                    </a:moveTo>
                    <a:cubicBezTo>
                      <a:pt x="39" y="26"/>
                      <a:pt x="36" y="36"/>
                      <a:pt x="26" y="40"/>
                    </a:cubicBezTo>
                    <a:cubicBezTo>
                      <a:pt x="17" y="42"/>
                      <a:pt x="12" y="37"/>
                      <a:pt x="5" y="33"/>
                    </a:cubicBezTo>
                    <a:cubicBezTo>
                      <a:pt x="0" y="29"/>
                      <a:pt x="3" y="22"/>
                      <a:pt x="2" y="18"/>
                    </a:cubicBezTo>
                    <a:cubicBezTo>
                      <a:pt x="9" y="0"/>
                      <a:pt x="34" y="0"/>
                      <a:pt x="4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3" name="Freeform 154"/>
              <p:cNvSpPr>
                <a:spLocks/>
              </p:cNvSpPr>
              <p:nvPr userDrawn="1"/>
            </p:nvSpPr>
            <p:spPr bwMode="auto">
              <a:xfrm>
                <a:off x="4681" y="429"/>
                <a:ext cx="330" cy="101"/>
              </a:xfrm>
              <a:custGeom>
                <a:avLst/>
                <a:gdLst>
                  <a:gd name="T0" fmla="*/ 140 w 140"/>
                  <a:gd name="T1" fmla="*/ 9 h 43"/>
                  <a:gd name="T2" fmla="*/ 57 w 140"/>
                  <a:gd name="T3" fmla="*/ 43 h 43"/>
                  <a:gd name="T4" fmla="*/ 5 w 140"/>
                  <a:gd name="T5" fmla="*/ 42 h 43"/>
                  <a:gd name="T6" fmla="*/ 0 w 140"/>
                  <a:gd name="T7" fmla="*/ 38 h 43"/>
                  <a:gd name="T8" fmla="*/ 140 w 140"/>
                  <a:gd name="T9" fmla="*/ 4 h 43"/>
                  <a:gd name="T10" fmla="*/ 140 w 140"/>
                  <a:gd name="T11" fmla="*/ 9 h 43"/>
                </a:gdLst>
                <a:ahLst/>
                <a:cxnLst>
                  <a:cxn ang="0">
                    <a:pos x="T0" y="T1"/>
                  </a:cxn>
                  <a:cxn ang="0">
                    <a:pos x="T2" y="T3"/>
                  </a:cxn>
                  <a:cxn ang="0">
                    <a:pos x="T4" y="T5"/>
                  </a:cxn>
                  <a:cxn ang="0">
                    <a:pos x="T6" y="T7"/>
                  </a:cxn>
                  <a:cxn ang="0">
                    <a:pos x="T8" y="T9"/>
                  </a:cxn>
                  <a:cxn ang="0">
                    <a:pos x="T10" y="T11"/>
                  </a:cxn>
                </a:cxnLst>
                <a:rect l="0" t="0" r="r" b="b"/>
                <a:pathLst>
                  <a:path w="140" h="43">
                    <a:moveTo>
                      <a:pt x="140" y="9"/>
                    </a:moveTo>
                    <a:cubicBezTo>
                      <a:pt x="116" y="25"/>
                      <a:pt x="89" y="43"/>
                      <a:pt x="57" y="43"/>
                    </a:cubicBezTo>
                    <a:cubicBezTo>
                      <a:pt x="5" y="42"/>
                      <a:pt x="5" y="42"/>
                      <a:pt x="5" y="42"/>
                    </a:cubicBezTo>
                    <a:cubicBezTo>
                      <a:pt x="0" y="38"/>
                      <a:pt x="0" y="38"/>
                      <a:pt x="0" y="38"/>
                    </a:cubicBezTo>
                    <a:cubicBezTo>
                      <a:pt x="32" y="0"/>
                      <a:pt x="90" y="0"/>
                      <a:pt x="140" y="4"/>
                    </a:cubicBezTo>
                    <a:cubicBezTo>
                      <a:pt x="140" y="9"/>
                      <a:pt x="140" y="9"/>
                      <a:pt x="14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4" name="Freeform 155"/>
              <p:cNvSpPr>
                <a:spLocks/>
              </p:cNvSpPr>
              <p:nvPr userDrawn="1"/>
            </p:nvSpPr>
            <p:spPr bwMode="auto">
              <a:xfrm>
                <a:off x="579" y="459"/>
                <a:ext cx="87" cy="95"/>
              </a:xfrm>
              <a:custGeom>
                <a:avLst/>
                <a:gdLst>
                  <a:gd name="T0" fmla="*/ 37 w 37"/>
                  <a:gd name="T1" fmla="*/ 20 h 40"/>
                  <a:gd name="T2" fmla="*/ 24 w 37"/>
                  <a:gd name="T3" fmla="*/ 38 h 40"/>
                  <a:gd name="T4" fmla="*/ 4 w 37"/>
                  <a:gd name="T5" fmla="*/ 29 h 40"/>
                  <a:gd name="T6" fmla="*/ 12 w 37"/>
                  <a:gd name="T7" fmla="*/ 7 h 40"/>
                  <a:gd name="T8" fmla="*/ 37 w 37"/>
                  <a:gd name="T9" fmla="*/ 20 h 40"/>
                </a:gdLst>
                <a:ahLst/>
                <a:cxnLst>
                  <a:cxn ang="0">
                    <a:pos x="T0" y="T1"/>
                  </a:cxn>
                  <a:cxn ang="0">
                    <a:pos x="T2" y="T3"/>
                  </a:cxn>
                  <a:cxn ang="0">
                    <a:pos x="T4" y="T5"/>
                  </a:cxn>
                  <a:cxn ang="0">
                    <a:pos x="T6" y="T7"/>
                  </a:cxn>
                  <a:cxn ang="0">
                    <a:pos x="T8" y="T9"/>
                  </a:cxn>
                </a:cxnLst>
                <a:rect l="0" t="0" r="r" b="b"/>
                <a:pathLst>
                  <a:path w="37" h="40">
                    <a:moveTo>
                      <a:pt x="37" y="20"/>
                    </a:moveTo>
                    <a:cubicBezTo>
                      <a:pt x="37" y="28"/>
                      <a:pt x="33" y="35"/>
                      <a:pt x="24" y="38"/>
                    </a:cubicBezTo>
                    <a:cubicBezTo>
                      <a:pt x="15" y="40"/>
                      <a:pt x="8" y="36"/>
                      <a:pt x="4" y="29"/>
                    </a:cubicBezTo>
                    <a:cubicBezTo>
                      <a:pt x="0" y="21"/>
                      <a:pt x="4" y="12"/>
                      <a:pt x="12" y="7"/>
                    </a:cubicBezTo>
                    <a:cubicBezTo>
                      <a:pt x="22" y="0"/>
                      <a:pt x="33" y="12"/>
                      <a:pt x="3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5" name="Freeform 156"/>
              <p:cNvSpPr>
                <a:spLocks/>
              </p:cNvSpPr>
              <p:nvPr userDrawn="1"/>
            </p:nvSpPr>
            <p:spPr bwMode="auto">
              <a:xfrm>
                <a:off x="706" y="499"/>
                <a:ext cx="81" cy="71"/>
              </a:xfrm>
              <a:custGeom>
                <a:avLst/>
                <a:gdLst>
                  <a:gd name="T0" fmla="*/ 31 w 34"/>
                  <a:gd name="T1" fmla="*/ 12 h 30"/>
                  <a:gd name="T2" fmla="*/ 27 w 34"/>
                  <a:gd name="T3" fmla="*/ 25 h 30"/>
                  <a:gd name="T4" fmla="*/ 9 w 34"/>
                  <a:gd name="T5" fmla="*/ 25 h 30"/>
                  <a:gd name="T6" fmla="*/ 3 w 34"/>
                  <a:gd name="T7" fmla="*/ 8 h 30"/>
                  <a:gd name="T8" fmla="*/ 15 w 34"/>
                  <a:gd name="T9" fmla="*/ 0 h 30"/>
                  <a:gd name="T10" fmla="*/ 31 w 34"/>
                  <a:gd name="T11" fmla="*/ 12 h 30"/>
                </a:gdLst>
                <a:ahLst/>
                <a:cxnLst>
                  <a:cxn ang="0">
                    <a:pos x="T0" y="T1"/>
                  </a:cxn>
                  <a:cxn ang="0">
                    <a:pos x="T2" y="T3"/>
                  </a:cxn>
                  <a:cxn ang="0">
                    <a:pos x="T4" y="T5"/>
                  </a:cxn>
                  <a:cxn ang="0">
                    <a:pos x="T6" y="T7"/>
                  </a:cxn>
                  <a:cxn ang="0">
                    <a:pos x="T8" y="T9"/>
                  </a:cxn>
                  <a:cxn ang="0">
                    <a:pos x="T10" y="T11"/>
                  </a:cxn>
                </a:cxnLst>
                <a:rect l="0" t="0" r="r" b="b"/>
                <a:pathLst>
                  <a:path w="34" h="30">
                    <a:moveTo>
                      <a:pt x="31" y="12"/>
                    </a:moveTo>
                    <a:cubicBezTo>
                      <a:pt x="34" y="17"/>
                      <a:pt x="29" y="20"/>
                      <a:pt x="27" y="25"/>
                    </a:cubicBezTo>
                    <a:cubicBezTo>
                      <a:pt x="21" y="28"/>
                      <a:pt x="14" y="30"/>
                      <a:pt x="9" y="25"/>
                    </a:cubicBezTo>
                    <a:cubicBezTo>
                      <a:pt x="2" y="21"/>
                      <a:pt x="0" y="14"/>
                      <a:pt x="3" y="8"/>
                    </a:cubicBezTo>
                    <a:cubicBezTo>
                      <a:pt x="6" y="3"/>
                      <a:pt x="12" y="4"/>
                      <a:pt x="15" y="0"/>
                    </a:cubicBezTo>
                    <a:cubicBezTo>
                      <a:pt x="21" y="3"/>
                      <a:pt x="28" y="6"/>
                      <a:pt x="3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6" name="Freeform 157"/>
              <p:cNvSpPr>
                <a:spLocks/>
              </p:cNvSpPr>
              <p:nvPr userDrawn="1"/>
            </p:nvSpPr>
            <p:spPr bwMode="auto">
              <a:xfrm>
                <a:off x="-331" y="523"/>
                <a:ext cx="241" cy="265"/>
              </a:xfrm>
              <a:custGeom>
                <a:avLst/>
                <a:gdLst>
                  <a:gd name="T0" fmla="*/ 102 w 102"/>
                  <a:gd name="T1" fmla="*/ 100 h 112"/>
                  <a:gd name="T2" fmla="*/ 67 w 102"/>
                  <a:gd name="T3" fmla="*/ 91 h 112"/>
                  <a:gd name="T4" fmla="*/ 0 w 102"/>
                  <a:gd name="T5" fmla="*/ 12 h 112"/>
                  <a:gd name="T6" fmla="*/ 19 w 102"/>
                  <a:gd name="T7" fmla="*/ 11 h 112"/>
                  <a:gd name="T8" fmla="*/ 40 w 102"/>
                  <a:gd name="T9" fmla="*/ 22 h 112"/>
                  <a:gd name="T10" fmla="*/ 102 w 102"/>
                  <a:gd name="T11" fmla="*/ 100 h 112"/>
                </a:gdLst>
                <a:ahLst/>
                <a:cxnLst>
                  <a:cxn ang="0">
                    <a:pos x="T0" y="T1"/>
                  </a:cxn>
                  <a:cxn ang="0">
                    <a:pos x="T2" y="T3"/>
                  </a:cxn>
                  <a:cxn ang="0">
                    <a:pos x="T4" y="T5"/>
                  </a:cxn>
                  <a:cxn ang="0">
                    <a:pos x="T6" y="T7"/>
                  </a:cxn>
                  <a:cxn ang="0">
                    <a:pos x="T8" y="T9"/>
                  </a:cxn>
                  <a:cxn ang="0">
                    <a:pos x="T10" y="T11"/>
                  </a:cxn>
                </a:cxnLst>
                <a:rect l="0" t="0" r="r" b="b"/>
                <a:pathLst>
                  <a:path w="102" h="112">
                    <a:moveTo>
                      <a:pt x="102" y="100"/>
                    </a:moveTo>
                    <a:cubicBezTo>
                      <a:pt x="92" y="112"/>
                      <a:pt x="77" y="97"/>
                      <a:pt x="67" y="91"/>
                    </a:cubicBezTo>
                    <a:cubicBezTo>
                      <a:pt x="33" y="72"/>
                      <a:pt x="34" y="34"/>
                      <a:pt x="0" y="12"/>
                    </a:cubicBezTo>
                    <a:cubicBezTo>
                      <a:pt x="4" y="0"/>
                      <a:pt x="13" y="13"/>
                      <a:pt x="19" y="11"/>
                    </a:cubicBezTo>
                    <a:cubicBezTo>
                      <a:pt x="25" y="15"/>
                      <a:pt x="33" y="19"/>
                      <a:pt x="40" y="22"/>
                    </a:cubicBezTo>
                    <a:cubicBezTo>
                      <a:pt x="72" y="40"/>
                      <a:pt x="80" y="71"/>
                      <a:pt x="102"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7" name="Freeform 158"/>
              <p:cNvSpPr>
                <a:spLocks noEditPoints="1"/>
              </p:cNvSpPr>
              <p:nvPr userDrawn="1"/>
            </p:nvSpPr>
            <p:spPr bwMode="auto">
              <a:xfrm>
                <a:off x="-830" y="-1106"/>
                <a:ext cx="7382" cy="2575"/>
              </a:xfrm>
              <a:custGeom>
                <a:avLst/>
                <a:gdLst>
                  <a:gd name="T0" fmla="*/ 3013 w 3124"/>
                  <a:gd name="T1" fmla="*/ 440 h 1089"/>
                  <a:gd name="T2" fmla="*/ 2076 w 3124"/>
                  <a:gd name="T3" fmla="*/ 537 h 1089"/>
                  <a:gd name="T4" fmla="*/ 1664 w 3124"/>
                  <a:gd name="T5" fmla="*/ 615 h 1089"/>
                  <a:gd name="T6" fmla="*/ 1865 w 3124"/>
                  <a:gd name="T7" fmla="*/ 414 h 1089"/>
                  <a:gd name="T8" fmla="*/ 2185 w 3124"/>
                  <a:gd name="T9" fmla="*/ 288 h 1089"/>
                  <a:gd name="T10" fmla="*/ 2477 w 3124"/>
                  <a:gd name="T11" fmla="*/ 308 h 1089"/>
                  <a:gd name="T12" fmla="*/ 2759 w 3124"/>
                  <a:gd name="T13" fmla="*/ 388 h 1089"/>
                  <a:gd name="T14" fmla="*/ 2707 w 3124"/>
                  <a:gd name="T15" fmla="*/ 254 h 1089"/>
                  <a:gd name="T16" fmla="*/ 2234 w 3124"/>
                  <a:gd name="T17" fmla="*/ 256 h 1089"/>
                  <a:gd name="T18" fmla="*/ 2634 w 3124"/>
                  <a:gd name="T19" fmla="*/ 37 h 1089"/>
                  <a:gd name="T20" fmla="*/ 2084 w 3124"/>
                  <a:gd name="T21" fmla="*/ 280 h 1089"/>
                  <a:gd name="T22" fmla="*/ 1701 w 3124"/>
                  <a:gd name="T23" fmla="*/ 460 h 1089"/>
                  <a:gd name="T24" fmla="*/ 1657 w 3124"/>
                  <a:gd name="T25" fmla="*/ 470 h 1089"/>
                  <a:gd name="T26" fmla="*/ 1524 w 3124"/>
                  <a:gd name="T27" fmla="*/ 607 h 1089"/>
                  <a:gd name="T28" fmla="*/ 1550 w 3124"/>
                  <a:gd name="T29" fmla="*/ 675 h 1089"/>
                  <a:gd name="T30" fmla="*/ 1398 w 3124"/>
                  <a:gd name="T31" fmla="*/ 370 h 1089"/>
                  <a:gd name="T32" fmla="*/ 1147 w 3124"/>
                  <a:gd name="T33" fmla="*/ 344 h 1089"/>
                  <a:gd name="T34" fmla="*/ 1308 w 3124"/>
                  <a:gd name="T35" fmla="*/ 543 h 1089"/>
                  <a:gd name="T36" fmla="*/ 115 w 3124"/>
                  <a:gd name="T37" fmla="*/ 434 h 1089"/>
                  <a:gd name="T38" fmla="*/ 23 w 3124"/>
                  <a:gd name="T39" fmla="*/ 408 h 1089"/>
                  <a:gd name="T40" fmla="*/ 1403 w 3124"/>
                  <a:gd name="T41" fmla="*/ 653 h 1089"/>
                  <a:gd name="T42" fmla="*/ 954 w 3124"/>
                  <a:gd name="T43" fmla="*/ 634 h 1089"/>
                  <a:gd name="T44" fmla="*/ 756 w 3124"/>
                  <a:gd name="T45" fmla="*/ 687 h 1089"/>
                  <a:gd name="T46" fmla="*/ 432 w 3124"/>
                  <a:gd name="T47" fmla="*/ 674 h 1089"/>
                  <a:gd name="T48" fmla="*/ 362 w 3124"/>
                  <a:gd name="T49" fmla="*/ 817 h 1089"/>
                  <a:gd name="T50" fmla="*/ 141 w 3124"/>
                  <a:gd name="T51" fmla="*/ 893 h 1089"/>
                  <a:gd name="T52" fmla="*/ 406 w 3124"/>
                  <a:gd name="T53" fmla="*/ 866 h 1089"/>
                  <a:gd name="T54" fmla="*/ 578 w 3124"/>
                  <a:gd name="T55" fmla="*/ 841 h 1089"/>
                  <a:gd name="T56" fmla="*/ 736 w 3124"/>
                  <a:gd name="T57" fmla="*/ 778 h 1089"/>
                  <a:gd name="T58" fmla="*/ 891 w 3124"/>
                  <a:gd name="T59" fmla="*/ 699 h 1089"/>
                  <a:gd name="T60" fmla="*/ 1170 w 3124"/>
                  <a:gd name="T61" fmla="*/ 614 h 1089"/>
                  <a:gd name="T62" fmla="*/ 1107 w 3124"/>
                  <a:gd name="T63" fmla="*/ 889 h 1089"/>
                  <a:gd name="T64" fmla="*/ 1119 w 3124"/>
                  <a:gd name="T65" fmla="*/ 860 h 1089"/>
                  <a:gd name="T66" fmla="*/ 1212 w 3124"/>
                  <a:gd name="T67" fmla="*/ 623 h 1089"/>
                  <a:gd name="T68" fmla="*/ 1243 w 3124"/>
                  <a:gd name="T69" fmla="*/ 627 h 1089"/>
                  <a:gd name="T70" fmla="*/ 1320 w 3124"/>
                  <a:gd name="T71" fmla="*/ 685 h 1089"/>
                  <a:gd name="T72" fmla="*/ 1311 w 3124"/>
                  <a:gd name="T73" fmla="*/ 796 h 1089"/>
                  <a:gd name="T74" fmla="*/ 1586 w 3124"/>
                  <a:gd name="T75" fmla="*/ 869 h 1089"/>
                  <a:gd name="T76" fmla="*/ 1843 w 3124"/>
                  <a:gd name="T77" fmla="*/ 663 h 1089"/>
                  <a:gd name="T78" fmla="*/ 1880 w 3124"/>
                  <a:gd name="T79" fmla="*/ 729 h 1089"/>
                  <a:gd name="T80" fmla="*/ 1917 w 3124"/>
                  <a:gd name="T81" fmla="*/ 662 h 1089"/>
                  <a:gd name="T82" fmla="*/ 1976 w 3124"/>
                  <a:gd name="T83" fmla="*/ 681 h 1089"/>
                  <a:gd name="T84" fmla="*/ 2008 w 3124"/>
                  <a:gd name="T85" fmla="*/ 884 h 1089"/>
                  <a:gd name="T86" fmla="*/ 2046 w 3124"/>
                  <a:gd name="T87" fmla="*/ 875 h 1089"/>
                  <a:gd name="T88" fmla="*/ 2293 w 3124"/>
                  <a:gd name="T89" fmla="*/ 845 h 1089"/>
                  <a:gd name="T90" fmla="*/ 2439 w 3124"/>
                  <a:gd name="T91" fmla="*/ 900 h 1089"/>
                  <a:gd name="T92" fmla="*/ 2453 w 3124"/>
                  <a:gd name="T93" fmla="*/ 839 h 1089"/>
                  <a:gd name="T94" fmla="*/ 2400 w 3124"/>
                  <a:gd name="T95" fmla="*/ 772 h 1089"/>
                  <a:gd name="T96" fmla="*/ 2759 w 3124"/>
                  <a:gd name="T97" fmla="*/ 863 h 1089"/>
                  <a:gd name="T98" fmla="*/ 2510 w 3124"/>
                  <a:gd name="T99" fmla="*/ 784 h 1089"/>
                  <a:gd name="T100" fmla="*/ 2137 w 3124"/>
                  <a:gd name="T101" fmla="*/ 649 h 1089"/>
                  <a:gd name="T102" fmla="*/ 2995 w 3124"/>
                  <a:gd name="T103" fmla="*/ 558 h 1089"/>
                  <a:gd name="T104" fmla="*/ 1563 w 3124"/>
                  <a:gd name="T105" fmla="*/ 768 h 1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24" h="1089">
                    <a:moveTo>
                      <a:pt x="3112" y="414"/>
                    </a:moveTo>
                    <a:cubicBezTo>
                      <a:pt x="3097" y="386"/>
                      <a:pt x="3071" y="374"/>
                      <a:pt x="3040" y="374"/>
                    </a:cubicBezTo>
                    <a:cubicBezTo>
                      <a:pt x="3015" y="376"/>
                      <a:pt x="2997" y="393"/>
                      <a:pt x="2986" y="414"/>
                    </a:cubicBezTo>
                    <a:cubicBezTo>
                      <a:pt x="2980" y="435"/>
                      <a:pt x="2988" y="454"/>
                      <a:pt x="3004" y="467"/>
                    </a:cubicBezTo>
                    <a:cubicBezTo>
                      <a:pt x="3011" y="470"/>
                      <a:pt x="3020" y="469"/>
                      <a:pt x="3024" y="462"/>
                    </a:cubicBezTo>
                    <a:cubicBezTo>
                      <a:pt x="3028" y="450"/>
                      <a:pt x="3015" y="450"/>
                      <a:pt x="3013" y="440"/>
                    </a:cubicBezTo>
                    <a:cubicBezTo>
                      <a:pt x="3009" y="426"/>
                      <a:pt x="3014" y="415"/>
                      <a:pt x="3024" y="406"/>
                    </a:cubicBezTo>
                    <a:cubicBezTo>
                      <a:pt x="3033" y="396"/>
                      <a:pt x="3050" y="401"/>
                      <a:pt x="3061" y="401"/>
                    </a:cubicBezTo>
                    <a:cubicBezTo>
                      <a:pt x="3073" y="409"/>
                      <a:pt x="3084" y="416"/>
                      <a:pt x="3090" y="429"/>
                    </a:cubicBezTo>
                    <a:cubicBezTo>
                      <a:pt x="3096" y="446"/>
                      <a:pt x="3096" y="464"/>
                      <a:pt x="3090" y="481"/>
                    </a:cubicBezTo>
                    <a:cubicBezTo>
                      <a:pt x="3079" y="505"/>
                      <a:pt x="3055" y="524"/>
                      <a:pt x="3030" y="529"/>
                    </a:cubicBezTo>
                    <a:cubicBezTo>
                      <a:pt x="2951" y="540"/>
                      <a:pt x="2076" y="537"/>
                      <a:pt x="2076" y="537"/>
                    </a:cubicBezTo>
                    <a:cubicBezTo>
                      <a:pt x="1973" y="546"/>
                      <a:pt x="1856" y="517"/>
                      <a:pt x="1768" y="571"/>
                    </a:cubicBezTo>
                    <a:cubicBezTo>
                      <a:pt x="1727" y="591"/>
                      <a:pt x="1707" y="635"/>
                      <a:pt x="1697" y="675"/>
                    </a:cubicBezTo>
                    <a:cubicBezTo>
                      <a:pt x="1671" y="698"/>
                      <a:pt x="1643" y="725"/>
                      <a:pt x="1622" y="751"/>
                    </a:cubicBezTo>
                    <a:cubicBezTo>
                      <a:pt x="1619" y="748"/>
                      <a:pt x="1619" y="748"/>
                      <a:pt x="1619" y="748"/>
                    </a:cubicBezTo>
                    <a:cubicBezTo>
                      <a:pt x="1624" y="725"/>
                      <a:pt x="1634" y="705"/>
                      <a:pt x="1639" y="682"/>
                    </a:cubicBezTo>
                    <a:cubicBezTo>
                      <a:pt x="1653" y="662"/>
                      <a:pt x="1653" y="636"/>
                      <a:pt x="1664" y="615"/>
                    </a:cubicBezTo>
                    <a:cubicBezTo>
                      <a:pt x="1701" y="556"/>
                      <a:pt x="1735" y="496"/>
                      <a:pt x="1792" y="454"/>
                    </a:cubicBezTo>
                    <a:cubicBezTo>
                      <a:pt x="1816" y="422"/>
                      <a:pt x="1858" y="428"/>
                      <a:pt x="1894" y="428"/>
                    </a:cubicBezTo>
                    <a:cubicBezTo>
                      <a:pt x="1934" y="447"/>
                      <a:pt x="1980" y="452"/>
                      <a:pt x="2028" y="448"/>
                    </a:cubicBezTo>
                    <a:cubicBezTo>
                      <a:pt x="2030" y="446"/>
                      <a:pt x="2031" y="444"/>
                      <a:pt x="2031" y="441"/>
                    </a:cubicBezTo>
                    <a:cubicBezTo>
                      <a:pt x="2017" y="428"/>
                      <a:pt x="1995" y="423"/>
                      <a:pt x="1980" y="411"/>
                    </a:cubicBezTo>
                    <a:cubicBezTo>
                      <a:pt x="1942" y="393"/>
                      <a:pt x="1905" y="417"/>
                      <a:pt x="1865" y="414"/>
                    </a:cubicBezTo>
                    <a:cubicBezTo>
                      <a:pt x="1863" y="412"/>
                      <a:pt x="1861" y="411"/>
                      <a:pt x="1862" y="408"/>
                    </a:cubicBezTo>
                    <a:cubicBezTo>
                      <a:pt x="1898" y="381"/>
                      <a:pt x="1940" y="362"/>
                      <a:pt x="1981" y="344"/>
                    </a:cubicBezTo>
                    <a:cubicBezTo>
                      <a:pt x="2015" y="326"/>
                      <a:pt x="2050" y="316"/>
                      <a:pt x="2086" y="303"/>
                    </a:cubicBezTo>
                    <a:cubicBezTo>
                      <a:pt x="2100" y="303"/>
                      <a:pt x="2113" y="290"/>
                      <a:pt x="2127" y="299"/>
                    </a:cubicBezTo>
                    <a:cubicBezTo>
                      <a:pt x="2178" y="285"/>
                      <a:pt x="2178" y="285"/>
                      <a:pt x="2178" y="285"/>
                    </a:cubicBezTo>
                    <a:cubicBezTo>
                      <a:pt x="2180" y="286"/>
                      <a:pt x="2182" y="289"/>
                      <a:pt x="2185" y="288"/>
                    </a:cubicBezTo>
                    <a:cubicBezTo>
                      <a:pt x="2229" y="274"/>
                      <a:pt x="2283" y="287"/>
                      <a:pt x="2332" y="286"/>
                    </a:cubicBezTo>
                    <a:cubicBezTo>
                      <a:pt x="2339" y="292"/>
                      <a:pt x="2339" y="292"/>
                      <a:pt x="2339" y="292"/>
                    </a:cubicBezTo>
                    <a:cubicBezTo>
                      <a:pt x="2385" y="304"/>
                      <a:pt x="2385" y="304"/>
                      <a:pt x="2385" y="304"/>
                    </a:cubicBezTo>
                    <a:cubicBezTo>
                      <a:pt x="2402" y="305"/>
                      <a:pt x="2410" y="326"/>
                      <a:pt x="2428" y="327"/>
                    </a:cubicBezTo>
                    <a:cubicBezTo>
                      <a:pt x="2438" y="313"/>
                      <a:pt x="2418" y="307"/>
                      <a:pt x="2413" y="299"/>
                    </a:cubicBezTo>
                    <a:cubicBezTo>
                      <a:pt x="2434" y="294"/>
                      <a:pt x="2458" y="300"/>
                      <a:pt x="2477" y="308"/>
                    </a:cubicBezTo>
                    <a:cubicBezTo>
                      <a:pt x="2468" y="319"/>
                      <a:pt x="2468" y="319"/>
                      <a:pt x="2468" y="319"/>
                    </a:cubicBezTo>
                    <a:cubicBezTo>
                      <a:pt x="2462" y="330"/>
                      <a:pt x="2471" y="337"/>
                      <a:pt x="2479" y="341"/>
                    </a:cubicBezTo>
                    <a:cubicBezTo>
                      <a:pt x="2486" y="343"/>
                      <a:pt x="2491" y="338"/>
                      <a:pt x="2495" y="336"/>
                    </a:cubicBezTo>
                    <a:cubicBezTo>
                      <a:pt x="2508" y="328"/>
                      <a:pt x="2495" y="319"/>
                      <a:pt x="2498" y="311"/>
                    </a:cubicBezTo>
                    <a:cubicBezTo>
                      <a:pt x="2569" y="324"/>
                      <a:pt x="2638" y="341"/>
                      <a:pt x="2703" y="369"/>
                    </a:cubicBezTo>
                    <a:cubicBezTo>
                      <a:pt x="2721" y="375"/>
                      <a:pt x="2738" y="389"/>
                      <a:pt x="2759" y="388"/>
                    </a:cubicBezTo>
                    <a:cubicBezTo>
                      <a:pt x="2738" y="369"/>
                      <a:pt x="2711" y="360"/>
                      <a:pt x="2686" y="349"/>
                    </a:cubicBezTo>
                    <a:cubicBezTo>
                      <a:pt x="2669" y="339"/>
                      <a:pt x="2646" y="338"/>
                      <a:pt x="2634" y="325"/>
                    </a:cubicBezTo>
                    <a:cubicBezTo>
                      <a:pt x="2637" y="320"/>
                      <a:pt x="2643" y="322"/>
                      <a:pt x="2646" y="318"/>
                    </a:cubicBezTo>
                    <a:cubicBezTo>
                      <a:pt x="2679" y="314"/>
                      <a:pt x="2707" y="290"/>
                      <a:pt x="2730" y="264"/>
                    </a:cubicBezTo>
                    <a:cubicBezTo>
                      <a:pt x="2732" y="258"/>
                      <a:pt x="2742" y="260"/>
                      <a:pt x="2741" y="252"/>
                    </a:cubicBezTo>
                    <a:cubicBezTo>
                      <a:pt x="2733" y="243"/>
                      <a:pt x="2718" y="255"/>
                      <a:pt x="2707" y="254"/>
                    </a:cubicBezTo>
                    <a:cubicBezTo>
                      <a:pt x="2666" y="262"/>
                      <a:pt x="2649" y="309"/>
                      <a:pt x="2609" y="318"/>
                    </a:cubicBezTo>
                    <a:cubicBezTo>
                      <a:pt x="2560" y="306"/>
                      <a:pt x="2510" y="295"/>
                      <a:pt x="2461" y="282"/>
                    </a:cubicBezTo>
                    <a:cubicBezTo>
                      <a:pt x="2437" y="278"/>
                      <a:pt x="2411" y="276"/>
                      <a:pt x="2389" y="267"/>
                    </a:cubicBezTo>
                    <a:cubicBezTo>
                      <a:pt x="2335" y="262"/>
                      <a:pt x="2335" y="262"/>
                      <a:pt x="2335" y="262"/>
                    </a:cubicBezTo>
                    <a:cubicBezTo>
                      <a:pt x="2237" y="262"/>
                      <a:pt x="2237" y="262"/>
                      <a:pt x="2237" y="262"/>
                    </a:cubicBezTo>
                    <a:cubicBezTo>
                      <a:pt x="2236" y="260"/>
                      <a:pt x="2233" y="259"/>
                      <a:pt x="2234" y="256"/>
                    </a:cubicBezTo>
                    <a:cubicBezTo>
                      <a:pt x="2269" y="247"/>
                      <a:pt x="2299" y="227"/>
                      <a:pt x="2333" y="218"/>
                    </a:cubicBezTo>
                    <a:cubicBezTo>
                      <a:pt x="2591" y="100"/>
                      <a:pt x="2591" y="100"/>
                      <a:pt x="2591" y="100"/>
                    </a:cubicBezTo>
                    <a:cubicBezTo>
                      <a:pt x="2617" y="76"/>
                      <a:pt x="2641" y="49"/>
                      <a:pt x="2664" y="21"/>
                    </a:cubicBezTo>
                    <a:cubicBezTo>
                      <a:pt x="2664" y="13"/>
                      <a:pt x="2660" y="6"/>
                      <a:pt x="2653" y="3"/>
                    </a:cubicBezTo>
                    <a:cubicBezTo>
                      <a:pt x="2646" y="0"/>
                      <a:pt x="2639" y="1"/>
                      <a:pt x="2634" y="7"/>
                    </a:cubicBezTo>
                    <a:cubicBezTo>
                      <a:pt x="2622" y="15"/>
                      <a:pt x="2634" y="26"/>
                      <a:pt x="2634" y="37"/>
                    </a:cubicBezTo>
                    <a:cubicBezTo>
                      <a:pt x="2622" y="52"/>
                      <a:pt x="2604" y="66"/>
                      <a:pt x="2590" y="74"/>
                    </a:cubicBezTo>
                    <a:cubicBezTo>
                      <a:pt x="2586" y="73"/>
                      <a:pt x="2325" y="193"/>
                      <a:pt x="2325" y="193"/>
                    </a:cubicBezTo>
                    <a:cubicBezTo>
                      <a:pt x="2286" y="210"/>
                      <a:pt x="2248" y="228"/>
                      <a:pt x="2208" y="237"/>
                    </a:cubicBezTo>
                    <a:cubicBezTo>
                      <a:pt x="2152" y="246"/>
                      <a:pt x="2152" y="246"/>
                      <a:pt x="2152" y="246"/>
                    </a:cubicBezTo>
                    <a:cubicBezTo>
                      <a:pt x="2148" y="257"/>
                      <a:pt x="2138" y="264"/>
                      <a:pt x="2128" y="268"/>
                    </a:cubicBezTo>
                    <a:cubicBezTo>
                      <a:pt x="2112" y="271"/>
                      <a:pt x="2100" y="280"/>
                      <a:pt x="2084" y="280"/>
                    </a:cubicBezTo>
                    <a:cubicBezTo>
                      <a:pt x="1959" y="329"/>
                      <a:pt x="1829" y="380"/>
                      <a:pt x="1730" y="479"/>
                    </a:cubicBezTo>
                    <a:cubicBezTo>
                      <a:pt x="1736" y="467"/>
                      <a:pt x="1739" y="452"/>
                      <a:pt x="1740" y="438"/>
                    </a:cubicBezTo>
                    <a:cubicBezTo>
                      <a:pt x="1738" y="423"/>
                      <a:pt x="1739" y="407"/>
                      <a:pt x="1729" y="395"/>
                    </a:cubicBezTo>
                    <a:cubicBezTo>
                      <a:pt x="1727" y="390"/>
                      <a:pt x="1720" y="375"/>
                      <a:pt x="1722" y="369"/>
                    </a:cubicBezTo>
                    <a:cubicBezTo>
                      <a:pt x="1708" y="378"/>
                      <a:pt x="1708" y="378"/>
                      <a:pt x="1708" y="378"/>
                    </a:cubicBezTo>
                    <a:cubicBezTo>
                      <a:pt x="1700" y="399"/>
                      <a:pt x="1692" y="438"/>
                      <a:pt x="1701" y="460"/>
                    </a:cubicBezTo>
                    <a:cubicBezTo>
                      <a:pt x="1703" y="478"/>
                      <a:pt x="1718" y="498"/>
                      <a:pt x="1704" y="513"/>
                    </a:cubicBezTo>
                    <a:cubicBezTo>
                      <a:pt x="1658" y="570"/>
                      <a:pt x="1632" y="637"/>
                      <a:pt x="1602" y="701"/>
                    </a:cubicBezTo>
                    <a:cubicBezTo>
                      <a:pt x="1590" y="699"/>
                      <a:pt x="1584" y="688"/>
                      <a:pt x="1580" y="678"/>
                    </a:cubicBezTo>
                    <a:cubicBezTo>
                      <a:pt x="1612" y="636"/>
                      <a:pt x="1638" y="590"/>
                      <a:pt x="1648" y="537"/>
                    </a:cubicBezTo>
                    <a:cubicBezTo>
                      <a:pt x="1654" y="532"/>
                      <a:pt x="1650" y="519"/>
                      <a:pt x="1656" y="513"/>
                    </a:cubicBezTo>
                    <a:cubicBezTo>
                      <a:pt x="1654" y="498"/>
                      <a:pt x="1665" y="482"/>
                      <a:pt x="1657" y="470"/>
                    </a:cubicBezTo>
                    <a:cubicBezTo>
                      <a:pt x="1663" y="449"/>
                      <a:pt x="1629" y="429"/>
                      <a:pt x="1651" y="416"/>
                    </a:cubicBezTo>
                    <a:cubicBezTo>
                      <a:pt x="1633" y="424"/>
                      <a:pt x="1633" y="424"/>
                      <a:pt x="1633" y="424"/>
                    </a:cubicBezTo>
                    <a:cubicBezTo>
                      <a:pt x="1592" y="479"/>
                      <a:pt x="1654" y="560"/>
                      <a:pt x="1607" y="612"/>
                    </a:cubicBezTo>
                    <a:cubicBezTo>
                      <a:pt x="1607" y="616"/>
                      <a:pt x="1607" y="616"/>
                      <a:pt x="1607" y="616"/>
                    </a:cubicBezTo>
                    <a:cubicBezTo>
                      <a:pt x="1594" y="633"/>
                      <a:pt x="1587" y="651"/>
                      <a:pt x="1569" y="662"/>
                    </a:cubicBezTo>
                    <a:cubicBezTo>
                      <a:pt x="1546" y="653"/>
                      <a:pt x="1537" y="627"/>
                      <a:pt x="1524" y="607"/>
                    </a:cubicBezTo>
                    <a:cubicBezTo>
                      <a:pt x="1503" y="587"/>
                      <a:pt x="1503" y="545"/>
                      <a:pt x="1515" y="517"/>
                    </a:cubicBezTo>
                    <a:cubicBezTo>
                      <a:pt x="1524" y="489"/>
                      <a:pt x="1509" y="465"/>
                      <a:pt x="1507" y="440"/>
                    </a:cubicBezTo>
                    <a:cubicBezTo>
                      <a:pt x="1497" y="434"/>
                      <a:pt x="1497" y="434"/>
                      <a:pt x="1497" y="434"/>
                    </a:cubicBezTo>
                    <a:cubicBezTo>
                      <a:pt x="1474" y="464"/>
                      <a:pt x="1465" y="511"/>
                      <a:pt x="1484" y="547"/>
                    </a:cubicBezTo>
                    <a:cubicBezTo>
                      <a:pt x="1493" y="565"/>
                      <a:pt x="1494" y="589"/>
                      <a:pt x="1508" y="603"/>
                    </a:cubicBezTo>
                    <a:cubicBezTo>
                      <a:pt x="1517" y="631"/>
                      <a:pt x="1534" y="650"/>
                      <a:pt x="1550" y="675"/>
                    </a:cubicBezTo>
                    <a:cubicBezTo>
                      <a:pt x="1554" y="685"/>
                      <a:pt x="1544" y="687"/>
                      <a:pt x="1539" y="691"/>
                    </a:cubicBezTo>
                    <a:cubicBezTo>
                      <a:pt x="1529" y="685"/>
                      <a:pt x="1531" y="669"/>
                      <a:pt x="1521" y="662"/>
                    </a:cubicBezTo>
                    <a:cubicBezTo>
                      <a:pt x="1489" y="595"/>
                      <a:pt x="1448" y="540"/>
                      <a:pt x="1398" y="485"/>
                    </a:cubicBezTo>
                    <a:cubicBezTo>
                      <a:pt x="1396" y="477"/>
                      <a:pt x="1387" y="469"/>
                      <a:pt x="1392" y="459"/>
                    </a:cubicBezTo>
                    <a:cubicBezTo>
                      <a:pt x="1411" y="442"/>
                      <a:pt x="1414" y="408"/>
                      <a:pt x="1405" y="386"/>
                    </a:cubicBezTo>
                    <a:cubicBezTo>
                      <a:pt x="1403" y="381"/>
                      <a:pt x="1397" y="375"/>
                      <a:pt x="1398" y="370"/>
                    </a:cubicBezTo>
                    <a:cubicBezTo>
                      <a:pt x="1384" y="359"/>
                      <a:pt x="1384" y="359"/>
                      <a:pt x="1384" y="359"/>
                    </a:cubicBezTo>
                    <a:cubicBezTo>
                      <a:pt x="1386" y="393"/>
                      <a:pt x="1364" y="422"/>
                      <a:pt x="1373" y="458"/>
                    </a:cubicBezTo>
                    <a:cubicBezTo>
                      <a:pt x="1373" y="460"/>
                      <a:pt x="1373" y="460"/>
                      <a:pt x="1373" y="460"/>
                    </a:cubicBezTo>
                    <a:cubicBezTo>
                      <a:pt x="1274" y="386"/>
                      <a:pt x="1165" y="319"/>
                      <a:pt x="1053" y="267"/>
                    </a:cubicBezTo>
                    <a:cubicBezTo>
                      <a:pt x="1045" y="292"/>
                      <a:pt x="1045" y="292"/>
                      <a:pt x="1045" y="292"/>
                    </a:cubicBezTo>
                    <a:cubicBezTo>
                      <a:pt x="1073" y="299"/>
                      <a:pt x="1147" y="344"/>
                      <a:pt x="1147" y="344"/>
                    </a:cubicBezTo>
                    <a:cubicBezTo>
                      <a:pt x="1181" y="357"/>
                      <a:pt x="1212" y="377"/>
                      <a:pt x="1243" y="395"/>
                    </a:cubicBezTo>
                    <a:cubicBezTo>
                      <a:pt x="1374" y="468"/>
                      <a:pt x="1460" y="588"/>
                      <a:pt x="1519" y="721"/>
                    </a:cubicBezTo>
                    <a:cubicBezTo>
                      <a:pt x="1520" y="732"/>
                      <a:pt x="1530" y="744"/>
                      <a:pt x="1523" y="754"/>
                    </a:cubicBezTo>
                    <a:cubicBezTo>
                      <a:pt x="1503" y="723"/>
                      <a:pt x="1474" y="706"/>
                      <a:pt x="1450" y="681"/>
                    </a:cubicBezTo>
                    <a:cubicBezTo>
                      <a:pt x="1443" y="635"/>
                      <a:pt x="1416" y="592"/>
                      <a:pt x="1377" y="573"/>
                    </a:cubicBezTo>
                    <a:cubicBezTo>
                      <a:pt x="1363" y="552"/>
                      <a:pt x="1332" y="550"/>
                      <a:pt x="1308" y="543"/>
                    </a:cubicBezTo>
                    <a:cubicBezTo>
                      <a:pt x="958" y="541"/>
                      <a:pt x="958" y="541"/>
                      <a:pt x="958" y="541"/>
                    </a:cubicBezTo>
                    <a:cubicBezTo>
                      <a:pt x="674" y="538"/>
                      <a:pt x="415" y="550"/>
                      <a:pt x="133" y="545"/>
                    </a:cubicBezTo>
                    <a:cubicBezTo>
                      <a:pt x="93" y="541"/>
                      <a:pt x="45" y="528"/>
                      <a:pt x="34" y="486"/>
                    </a:cubicBezTo>
                    <a:cubicBezTo>
                      <a:pt x="26" y="472"/>
                      <a:pt x="26" y="447"/>
                      <a:pt x="34" y="433"/>
                    </a:cubicBezTo>
                    <a:cubicBezTo>
                      <a:pt x="44" y="415"/>
                      <a:pt x="63" y="409"/>
                      <a:pt x="83" y="407"/>
                    </a:cubicBezTo>
                    <a:cubicBezTo>
                      <a:pt x="98" y="409"/>
                      <a:pt x="109" y="423"/>
                      <a:pt x="115" y="434"/>
                    </a:cubicBezTo>
                    <a:cubicBezTo>
                      <a:pt x="115" y="447"/>
                      <a:pt x="105" y="458"/>
                      <a:pt x="100" y="469"/>
                    </a:cubicBezTo>
                    <a:cubicBezTo>
                      <a:pt x="101" y="473"/>
                      <a:pt x="105" y="481"/>
                      <a:pt x="111" y="478"/>
                    </a:cubicBezTo>
                    <a:cubicBezTo>
                      <a:pt x="124" y="473"/>
                      <a:pt x="134" y="459"/>
                      <a:pt x="136" y="447"/>
                    </a:cubicBezTo>
                    <a:cubicBezTo>
                      <a:pt x="137" y="440"/>
                      <a:pt x="140" y="430"/>
                      <a:pt x="134" y="425"/>
                    </a:cubicBezTo>
                    <a:cubicBezTo>
                      <a:pt x="128" y="405"/>
                      <a:pt x="107" y="391"/>
                      <a:pt x="88" y="386"/>
                    </a:cubicBezTo>
                    <a:cubicBezTo>
                      <a:pt x="64" y="384"/>
                      <a:pt x="39" y="391"/>
                      <a:pt x="23" y="408"/>
                    </a:cubicBezTo>
                    <a:cubicBezTo>
                      <a:pt x="0" y="427"/>
                      <a:pt x="1" y="462"/>
                      <a:pt x="8" y="489"/>
                    </a:cubicBezTo>
                    <a:cubicBezTo>
                      <a:pt x="23" y="532"/>
                      <a:pt x="68" y="561"/>
                      <a:pt x="111" y="567"/>
                    </a:cubicBezTo>
                    <a:cubicBezTo>
                      <a:pt x="1046" y="570"/>
                      <a:pt x="1046" y="570"/>
                      <a:pt x="1046" y="570"/>
                    </a:cubicBezTo>
                    <a:cubicBezTo>
                      <a:pt x="1137" y="575"/>
                      <a:pt x="1240" y="560"/>
                      <a:pt x="1332" y="578"/>
                    </a:cubicBezTo>
                    <a:cubicBezTo>
                      <a:pt x="1365" y="589"/>
                      <a:pt x="1401" y="614"/>
                      <a:pt x="1410" y="652"/>
                    </a:cubicBezTo>
                    <a:cubicBezTo>
                      <a:pt x="1409" y="654"/>
                      <a:pt x="1406" y="653"/>
                      <a:pt x="1403" y="653"/>
                    </a:cubicBezTo>
                    <a:cubicBezTo>
                      <a:pt x="1327" y="603"/>
                      <a:pt x="1227" y="585"/>
                      <a:pt x="1130" y="597"/>
                    </a:cubicBezTo>
                    <a:cubicBezTo>
                      <a:pt x="1092" y="595"/>
                      <a:pt x="1057" y="609"/>
                      <a:pt x="1023" y="619"/>
                    </a:cubicBezTo>
                    <a:cubicBezTo>
                      <a:pt x="1004" y="623"/>
                      <a:pt x="987" y="614"/>
                      <a:pt x="976" y="603"/>
                    </a:cubicBezTo>
                    <a:cubicBezTo>
                      <a:pt x="941" y="572"/>
                      <a:pt x="881" y="574"/>
                      <a:pt x="836" y="586"/>
                    </a:cubicBezTo>
                    <a:cubicBezTo>
                      <a:pt x="836" y="589"/>
                      <a:pt x="835" y="592"/>
                      <a:pt x="837" y="593"/>
                    </a:cubicBezTo>
                    <a:cubicBezTo>
                      <a:pt x="884" y="589"/>
                      <a:pt x="912" y="629"/>
                      <a:pt x="954" y="634"/>
                    </a:cubicBezTo>
                    <a:cubicBezTo>
                      <a:pt x="964" y="636"/>
                      <a:pt x="972" y="626"/>
                      <a:pt x="980" y="633"/>
                    </a:cubicBezTo>
                    <a:cubicBezTo>
                      <a:pt x="936" y="655"/>
                      <a:pt x="894" y="680"/>
                      <a:pt x="847" y="693"/>
                    </a:cubicBezTo>
                    <a:cubicBezTo>
                      <a:pt x="833" y="690"/>
                      <a:pt x="825" y="677"/>
                      <a:pt x="813" y="669"/>
                    </a:cubicBezTo>
                    <a:cubicBezTo>
                      <a:pt x="795" y="649"/>
                      <a:pt x="761" y="658"/>
                      <a:pt x="737" y="656"/>
                    </a:cubicBezTo>
                    <a:cubicBezTo>
                      <a:pt x="728" y="658"/>
                      <a:pt x="720" y="652"/>
                      <a:pt x="714" y="656"/>
                    </a:cubicBezTo>
                    <a:cubicBezTo>
                      <a:pt x="722" y="671"/>
                      <a:pt x="739" y="680"/>
                      <a:pt x="756" y="687"/>
                    </a:cubicBezTo>
                    <a:cubicBezTo>
                      <a:pt x="780" y="698"/>
                      <a:pt x="808" y="687"/>
                      <a:pt x="830" y="701"/>
                    </a:cubicBezTo>
                    <a:cubicBezTo>
                      <a:pt x="824" y="708"/>
                      <a:pt x="816" y="710"/>
                      <a:pt x="809" y="715"/>
                    </a:cubicBezTo>
                    <a:cubicBezTo>
                      <a:pt x="764" y="732"/>
                      <a:pt x="727" y="773"/>
                      <a:pt x="677" y="770"/>
                    </a:cubicBezTo>
                    <a:cubicBezTo>
                      <a:pt x="624" y="775"/>
                      <a:pt x="570" y="760"/>
                      <a:pt x="535" y="723"/>
                    </a:cubicBezTo>
                    <a:cubicBezTo>
                      <a:pt x="519" y="686"/>
                      <a:pt x="480" y="665"/>
                      <a:pt x="438" y="667"/>
                    </a:cubicBezTo>
                    <a:cubicBezTo>
                      <a:pt x="435" y="669"/>
                      <a:pt x="431" y="669"/>
                      <a:pt x="432" y="674"/>
                    </a:cubicBezTo>
                    <a:cubicBezTo>
                      <a:pt x="453" y="687"/>
                      <a:pt x="470" y="712"/>
                      <a:pt x="491" y="726"/>
                    </a:cubicBezTo>
                    <a:cubicBezTo>
                      <a:pt x="504" y="743"/>
                      <a:pt x="530" y="726"/>
                      <a:pt x="543" y="745"/>
                    </a:cubicBezTo>
                    <a:cubicBezTo>
                      <a:pt x="561" y="757"/>
                      <a:pt x="584" y="768"/>
                      <a:pt x="605" y="772"/>
                    </a:cubicBezTo>
                    <a:cubicBezTo>
                      <a:pt x="620" y="778"/>
                      <a:pt x="638" y="781"/>
                      <a:pt x="655" y="785"/>
                    </a:cubicBezTo>
                    <a:cubicBezTo>
                      <a:pt x="648" y="789"/>
                      <a:pt x="648" y="789"/>
                      <a:pt x="648" y="789"/>
                    </a:cubicBezTo>
                    <a:cubicBezTo>
                      <a:pt x="561" y="818"/>
                      <a:pt x="460" y="821"/>
                      <a:pt x="362" y="817"/>
                    </a:cubicBezTo>
                    <a:cubicBezTo>
                      <a:pt x="333" y="816"/>
                      <a:pt x="305" y="807"/>
                      <a:pt x="277" y="808"/>
                    </a:cubicBezTo>
                    <a:cubicBezTo>
                      <a:pt x="281" y="814"/>
                      <a:pt x="291" y="819"/>
                      <a:pt x="300" y="822"/>
                    </a:cubicBezTo>
                    <a:cubicBezTo>
                      <a:pt x="292" y="827"/>
                      <a:pt x="283" y="829"/>
                      <a:pt x="274" y="830"/>
                    </a:cubicBezTo>
                    <a:cubicBezTo>
                      <a:pt x="262" y="833"/>
                      <a:pt x="249" y="834"/>
                      <a:pt x="237" y="839"/>
                    </a:cubicBezTo>
                    <a:cubicBezTo>
                      <a:pt x="222" y="838"/>
                      <a:pt x="208" y="844"/>
                      <a:pt x="196" y="849"/>
                    </a:cubicBezTo>
                    <a:cubicBezTo>
                      <a:pt x="180" y="866"/>
                      <a:pt x="160" y="885"/>
                      <a:pt x="141" y="893"/>
                    </a:cubicBezTo>
                    <a:cubicBezTo>
                      <a:pt x="141" y="897"/>
                      <a:pt x="140" y="903"/>
                      <a:pt x="145" y="903"/>
                    </a:cubicBezTo>
                    <a:cubicBezTo>
                      <a:pt x="163" y="895"/>
                      <a:pt x="186" y="901"/>
                      <a:pt x="205" y="893"/>
                    </a:cubicBezTo>
                    <a:cubicBezTo>
                      <a:pt x="236" y="891"/>
                      <a:pt x="254" y="856"/>
                      <a:pt x="279" y="841"/>
                    </a:cubicBezTo>
                    <a:cubicBezTo>
                      <a:pt x="306" y="820"/>
                      <a:pt x="345" y="825"/>
                      <a:pt x="377" y="830"/>
                    </a:cubicBezTo>
                    <a:cubicBezTo>
                      <a:pt x="397" y="834"/>
                      <a:pt x="375" y="842"/>
                      <a:pt x="381" y="855"/>
                    </a:cubicBezTo>
                    <a:cubicBezTo>
                      <a:pt x="389" y="862"/>
                      <a:pt x="396" y="869"/>
                      <a:pt x="406" y="866"/>
                    </a:cubicBezTo>
                    <a:cubicBezTo>
                      <a:pt x="408" y="864"/>
                      <a:pt x="410" y="863"/>
                      <a:pt x="413" y="862"/>
                    </a:cubicBezTo>
                    <a:cubicBezTo>
                      <a:pt x="419" y="854"/>
                      <a:pt x="418" y="845"/>
                      <a:pt x="414" y="837"/>
                    </a:cubicBezTo>
                    <a:cubicBezTo>
                      <a:pt x="427" y="829"/>
                      <a:pt x="446" y="838"/>
                      <a:pt x="460" y="833"/>
                    </a:cubicBezTo>
                    <a:cubicBezTo>
                      <a:pt x="496" y="832"/>
                      <a:pt x="533" y="824"/>
                      <a:pt x="568" y="823"/>
                    </a:cubicBezTo>
                    <a:cubicBezTo>
                      <a:pt x="574" y="822"/>
                      <a:pt x="581" y="816"/>
                      <a:pt x="587" y="822"/>
                    </a:cubicBezTo>
                    <a:cubicBezTo>
                      <a:pt x="584" y="830"/>
                      <a:pt x="574" y="831"/>
                      <a:pt x="578" y="841"/>
                    </a:cubicBezTo>
                    <a:cubicBezTo>
                      <a:pt x="580" y="850"/>
                      <a:pt x="590" y="854"/>
                      <a:pt x="597" y="856"/>
                    </a:cubicBezTo>
                    <a:cubicBezTo>
                      <a:pt x="607" y="852"/>
                      <a:pt x="615" y="845"/>
                      <a:pt x="612" y="833"/>
                    </a:cubicBezTo>
                    <a:cubicBezTo>
                      <a:pt x="610" y="826"/>
                      <a:pt x="602" y="825"/>
                      <a:pt x="597" y="822"/>
                    </a:cubicBezTo>
                    <a:cubicBezTo>
                      <a:pt x="617" y="812"/>
                      <a:pt x="640" y="809"/>
                      <a:pt x="661" y="800"/>
                    </a:cubicBezTo>
                    <a:cubicBezTo>
                      <a:pt x="675" y="797"/>
                      <a:pt x="688" y="792"/>
                      <a:pt x="701" y="786"/>
                    </a:cubicBezTo>
                    <a:cubicBezTo>
                      <a:pt x="713" y="785"/>
                      <a:pt x="724" y="774"/>
                      <a:pt x="736" y="778"/>
                    </a:cubicBezTo>
                    <a:cubicBezTo>
                      <a:pt x="731" y="795"/>
                      <a:pt x="724" y="810"/>
                      <a:pt x="715" y="825"/>
                    </a:cubicBezTo>
                    <a:cubicBezTo>
                      <a:pt x="700" y="876"/>
                      <a:pt x="688" y="944"/>
                      <a:pt x="715" y="993"/>
                    </a:cubicBezTo>
                    <a:cubicBezTo>
                      <a:pt x="718" y="994"/>
                      <a:pt x="719" y="992"/>
                      <a:pt x="721" y="991"/>
                    </a:cubicBezTo>
                    <a:cubicBezTo>
                      <a:pt x="701" y="940"/>
                      <a:pt x="712" y="881"/>
                      <a:pt x="730" y="833"/>
                    </a:cubicBezTo>
                    <a:cubicBezTo>
                      <a:pt x="743" y="750"/>
                      <a:pt x="828" y="726"/>
                      <a:pt x="888" y="695"/>
                    </a:cubicBezTo>
                    <a:cubicBezTo>
                      <a:pt x="891" y="699"/>
                      <a:pt x="891" y="699"/>
                      <a:pt x="891" y="699"/>
                    </a:cubicBezTo>
                    <a:cubicBezTo>
                      <a:pt x="875" y="742"/>
                      <a:pt x="851" y="782"/>
                      <a:pt x="855" y="834"/>
                    </a:cubicBezTo>
                    <a:cubicBezTo>
                      <a:pt x="857" y="842"/>
                      <a:pt x="851" y="851"/>
                      <a:pt x="855" y="857"/>
                    </a:cubicBezTo>
                    <a:cubicBezTo>
                      <a:pt x="871" y="848"/>
                      <a:pt x="881" y="829"/>
                      <a:pt x="890" y="812"/>
                    </a:cubicBezTo>
                    <a:cubicBezTo>
                      <a:pt x="897" y="769"/>
                      <a:pt x="872" y="715"/>
                      <a:pt x="916" y="683"/>
                    </a:cubicBezTo>
                    <a:cubicBezTo>
                      <a:pt x="995" y="652"/>
                      <a:pt x="1069" y="611"/>
                      <a:pt x="1160" y="610"/>
                    </a:cubicBezTo>
                    <a:cubicBezTo>
                      <a:pt x="1163" y="613"/>
                      <a:pt x="1170" y="608"/>
                      <a:pt x="1170" y="614"/>
                    </a:cubicBezTo>
                    <a:cubicBezTo>
                      <a:pt x="1151" y="635"/>
                      <a:pt x="1123" y="656"/>
                      <a:pt x="1115" y="682"/>
                    </a:cubicBezTo>
                    <a:cubicBezTo>
                      <a:pt x="1084" y="724"/>
                      <a:pt x="1085" y="797"/>
                      <a:pt x="1098" y="849"/>
                    </a:cubicBezTo>
                    <a:cubicBezTo>
                      <a:pt x="1107" y="879"/>
                      <a:pt x="1081" y="895"/>
                      <a:pt x="1069" y="919"/>
                    </a:cubicBezTo>
                    <a:cubicBezTo>
                      <a:pt x="1063" y="927"/>
                      <a:pt x="1061" y="941"/>
                      <a:pt x="1056" y="950"/>
                    </a:cubicBezTo>
                    <a:cubicBezTo>
                      <a:pt x="1074" y="952"/>
                      <a:pt x="1074" y="952"/>
                      <a:pt x="1074" y="952"/>
                    </a:cubicBezTo>
                    <a:cubicBezTo>
                      <a:pt x="1091" y="935"/>
                      <a:pt x="1106" y="914"/>
                      <a:pt x="1107" y="889"/>
                    </a:cubicBezTo>
                    <a:cubicBezTo>
                      <a:pt x="1109" y="898"/>
                      <a:pt x="1118" y="906"/>
                      <a:pt x="1125" y="908"/>
                    </a:cubicBezTo>
                    <a:cubicBezTo>
                      <a:pt x="1132" y="897"/>
                      <a:pt x="1120" y="890"/>
                      <a:pt x="1119" y="879"/>
                    </a:cubicBezTo>
                    <a:cubicBezTo>
                      <a:pt x="1134" y="870"/>
                      <a:pt x="1141" y="890"/>
                      <a:pt x="1153" y="893"/>
                    </a:cubicBezTo>
                    <a:cubicBezTo>
                      <a:pt x="1173" y="898"/>
                      <a:pt x="1191" y="907"/>
                      <a:pt x="1212" y="907"/>
                    </a:cubicBezTo>
                    <a:cubicBezTo>
                      <a:pt x="1219" y="900"/>
                      <a:pt x="1219" y="900"/>
                      <a:pt x="1219" y="900"/>
                    </a:cubicBezTo>
                    <a:cubicBezTo>
                      <a:pt x="1197" y="867"/>
                      <a:pt x="1155" y="862"/>
                      <a:pt x="1119" y="860"/>
                    </a:cubicBezTo>
                    <a:cubicBezTo>
                      <a:pt x="1099" y="828"/>
                      <a:pt x="1099" y="788"/>
                      <a:pt x="1101" y="749"/>
                    </a:cubicBezTo>
                    <a:cubicBezTo>
                      <a:pt x="1105" y="729"/>
                      <a:pt x="1109" y="708"/>
                      <a:pt x="1121" y="689"/>
                    </a:cubicBezTo>
                    <a:cubicBezTo>
                      <a:pt x="1125" y="676"/>
                      <a:pt x="1139" y="663"/>
                      <a:pt x="1147" y="653"/>
                    </a:cubicBezTo>
                    <a:cubicBezTo>
                      <a:pt x="1165" y="636"/>
                      <a:pt x="1187" y="625"/>
                      <a:pt x="1208" y="620"/>
                    </a:cubicBezTo>
                    <a:cubicBezTo>
                      <a:pt x="1211" y="620"/>
                      <a:pt x="1211" y="620"/>
                      <a:pt x="1211" y="620"/>
                    </a:cubicBezTo>
                    <a:cubicBezTo>
                      <a:pt x="1211" y="622"/>
                      <a:pt x="1212" y="623"/>
                      <a:pt x="1212" y="623"/>
                    </a:cubicBezTo>
                    <a:cubicBezTo>
                      <a:pt x="1186" y="643"/>
                      <a:pt x="1183" y="671"/>
                      <a:pt x="1168" y="696"/>
                    </a:cubicBezTo>
                    <a:cubicBezTo>
                      <a:pt x="1151" y="720"/>
                      <a:pt x="1144" y="753"/>
                      <a:pt x="1159" y="780"/>
                    </a:cubicBezTo>
                    <a:cubicBezTo>
                      <a:pt x="1165" y="793"/>
                      <a:pt x="1162" y="812"/>
                      <a:pt x="1175" y="821"/>
                    </a:cubicBezTo>
                    <a:cubicBezTo>
                      <a:pt x="1188" y="804"/>
                      <a:pt x="1189" y="781"/>
                      <a:pt x="1195" y="762"/>
                    </a:cubicBezTo>
                    <a:cubicBezTo>
                      <a:pt x="1193" y="730"/>
                      <a:pt x="1173" y="700"/>
                      <a:pt x="1192" y="669"/>
                    </a:cubicBezTo>
                    <a:cubicBezTo>
                      <a:pt x="1201" y="645"/>
                      <a:pt x="1221" y="635"/>
                      <a:pt x="1243" y="627"/>
                    </a:cubicBezTo>
                    <a:cubicBezTo>
                      <a:pt x="1296" y="622"/>
                      <a:pt x="1342" y="649"/>
                      <a:pt x="1388" y="669"/>
                    </a:cubicBezTo>
                    <a:cubicBezTo>
                      <a:pt x="1398" y="676"/>
                      <a:pt x="1414" y="682"/>
                      <a:pt x="1416" y="695"/>
                    </a:cubicBezTo>
                    <a:cubicBezTo>
                      <a:pt x="1415" y="721"/>
                      <a:pt x="1401" y="747"/>
                      <a:pt x="1381" y="760"/>
                    </a:cubicBezTo>
                    <a:cubicBezTo>
                      <a:pt x="1355" y="775"/>
                      <a:pt x="1317" y="777"/>
                      <a:pt x="1293" y="759"/>
                    </a:cubicBezTo>
                    <a:cubicBezTo>
                      <a:pt x="1279" y="745"/>
                      <a:pt x="1273" y="719"/>
                      <a:pt x="1278" y="700"/>
                    </a:cubicBezTo>
                    <a:cubicBezTo>
                      <a:pt x="1289" y="688"/>
                      <a:pt x="1303" y="679"/>
                      <a:pt x="1320" y="685"/>
                    </a:cubicBezTo>
                    <a:cubicBezTo>
                      <a:pt x="1330" y="689"/>
                      <a:pt x="1338" y="699"/>
                      <a:pt x="1351" y="693"/>
                    </a:cubicBezTo>
                    <a:cubicBezTo>
                      <a:pt x="1356" y="690"/>
                      <a:pt x="1358" y="683"/>
                      <a:pt x="1355" y="678"/>
                    </a:cubicBezTo>
                    <a:cubicBezTo>
                      <a:pt x="1344" y="672"/>
                      <a:pt x="1340" y="658"/>
                      <a:pt x="1326" y="656"/>
                    </a:cubicBezTo>
                    <a:cubicBezTo>
                      <a:pt x="1308" y="653"/>
                      <a:pt x="1286" y="654"/>
                      <a:pt x="1273" y="666"/>
                    </a:cubicBezTo>
                    <a:cubicBezTo>
                      <a:pt x="1253" y="684"/>
                      <a:pt x="1245" y="710"/>
                      <a:pt x="1251" y="734"/>
                    </a:cubicBezTo>
                    <a:cubicBezTo>
                      <a:pt x="1258" y="765"/>
                      <a:pt x="1281" y="787"/>
                      <a:pt x="1311" y="796"/>
                    </a:cubicBezTo>
                    <a:cubicBezTo>
                      <a:pt x="1355" y="806"/>
                      <a:pt x="1401" y="793"/>
                      <a:pt x="1429" y="755"/>
                    </a:cubicBezTo>
                    <a:cubicBezTo>
                      <a:pt x="1440" y="743"/>
                      <a:pt x="1443" y="729"/>
                      <a:pt x="1450" y="714"/>
                    </a:cubicBezTo>
                    <a:cubicBezTo>
                      <a:pt x="1496" y="742"/>
                      <a:pt x="1531" y="791"/>
                      <a:pt x="1549" y="841"/>
                    </a:cubicBezTo>
                    <a:cubicBezTo>
                      <a:pt x="1549" y="858"/>
                      <a:pt x="1554" y="875"/>
                      <a:pt x="1550" y="890"/>
                    </a:cubicBezTo>
                    <a:cubicBezTo>
                      <a:pt x="1583" y="892"/>
                      <a:pt x="1583" y="892"/>
                      <a:pt x="1583" y="892"/>
                    </a:cubicBezTo>
                    <a:cubicBezTo>
                      <a:pt x="1580" y="885"/>
                      <a:pt x="1583" y="876"/>
                      <a:pt x="1586" y="869"/>
                    </a:cubicBezTo>
                    <a:cubicBezTo>
                      <a:pt x="1599" y="805"/>
                      <a:pt x="1638" y="752"/>
                      <a:pt x="1685" y="711"/>
                    </a:cubicBezTo>
                    <a:cubicBezTo>
                      <a:pt x="1701" y="701"/>
                      <a:pt x="1698" y="723"/>
                      <a:pt x="1701" y="730"/>
                    </a:cubicBezTo>
                    <a:cubicBezTo>
                      <a:pt x="1716" y="767"/>
                      <a:pt x="1749" y="793"/>
                      <a:pt x="1785" y="804"/>
                    </a:cubicBezTo>
                    <a:cubicBezTo>
                      <a:pt x="1825" y="810"/>
                      <a:pt x="1864" y="801"/>
                      <a:pt x="1889" y="770"/>
                    </a:cubicBezTo>
                    <a:cubicBezTo>
                      <a:pt x="1901" y="746"/>
                      <a:pt x="1917" y="713"/>
                      <a:pt x="1895" y="688"/>
                    </a:cubicBezTo>
                    <a:cubicBezTo>
                      <a:pt x="1882" y="672"/>
                      <a:pt x="1864" y="663"/>
                      <a:pt x="1843" y="663"/>
                    </a:cubicBezTo>
                    <a:cubicBezTo>
                      <a:pt x="1818" y="663"/>
                      <a:pt x="1802" y="681"/>
                      <a:pt x="1790" y="699"/>
                    </a:cubicBezTo>
                    <a:cubicBezTo>
                      <a:pt x="1790" y="707"/>
                      <a:pt x="1789" y="716"/>
                      <a:pt x="1796" y="719"/>
                    </a:cubicBezTo>
                    <a:cubicBezTo>
                      <a:pt x="1799" y="719"/>
                      <a:pt x="1807" y="720"/>
                      <a:pt x="1810" y="715"/>
                    </a:cubicBezTo>
                    <a:cubicBezTo>
                      <a:pt x="1812" y="700"/>
                      <a:pt x="1824" y="693"/>
                      <a:pt x="1836" y="686"/>
                    </a:cubicBezTo>
                    <a:cubicBezTo>
                      <a:pt x="1846" y="680"/>
                      <a:pt x="1858" y="686"/>
                      <a:pt x="1867" y="691"/>
                    </a:cubicBezTo>
                    <a:cubicBezTo>
                      <a:pt x="1877" y="700"/>
                      <a:pt x="1879" y="715"/>
                      <a:pt x="1880" y="729"/>
                    </a:cubicBezTo>
                    <a:cubicBezTo>
                      <a:pt x="1878" y="747"/>
                      <a:pt x="1866" y="767"/>
                      <a:pt x="1848" y="775"/>
                    </a:cubicBezTo>
                    <a:cubicBezTo>
                      <a:pt x="1821" y="789"/>
                      <a:pt x="1780" y="782"/>
                      <a:pt x="1756" y="766"/>
                    </a:cubicBezTo>
                    <a:cubicBezTo>
                      <a:pt x="1745" y="753"/>
                      <a:pt x="1738" y="739"/>
                      <a:pt x="1729" y="723"/>
                    </a:cubicBezTo>
                    <a:cubicBezTo>
                      <a:pt x="1727" y="708"/>
                      <a:pt x="1722" y="694"/>
                      <a:pt x="1729" y="679"/>
                    </a:cubicBezTo>
                    <a:cubicBezTo>
                      <a:pt x="1772" y="654"/>
                      <a:pt x="1816" y="635"/>
                      <a:pt x="1867" y="630"/>
                    </a:cubicBezTo>
                    <a:cubicBezTo>
                      <a:pt x="1887" y="634"/>
                      <a:pt x="1904" y="648"/>
                      <a:pt x="1917" y="662"/>
                    </a:cubicBezTo>
                    <a:cubicBezTo>
                      <a:pt x="1962" y="708"/>
                      <a:pt x="1908" y="773"/>
                      <a:pt x="1939" y="823"/>
                    </a:cubicBezTo>
                    <a:cubicBezTo>
                      <a:pt x="1950" y="821"/>
                      <a:pt x="1950" y="805"/>
                      <a:pt x="1955" y="796"/>
                    </a:cubicBezTo>
                    <a:cubicBezTo>
                      <a:pt x="1969" y="761"/>
                      <a:pt x="1951" y="723"/>
                      <a:pt x="1942" y="689"/>
                    </a:cubicBezTo>
                    <a:cubicBezTo>
                      <a:pt x="1931" y="668"/>
                      <a:pt x="1924" y="650"/>
                      <a:pt x="1906" y="632"/>
                    </a:cubicBezTo>
                    <a:cubicBezTo>
                      <a:pt x="1911" y="630"/>
                      <a:pt x="1913" y="630"/>
                      <a:pt x="1917" y="630"/>
                    </a:cubicBezTo>
                    <a:cubicBezTo>
                      <a:pt x="1938" y="644"/>
                      <a:pt x="1960" y="659"/>
                      <a:pt x="1976" y="681"/>
                    </a:cubicBezTo>
                    <a:cubicBezTo>
                      <a:pt x="2004" y="726"/>
                      <a:pt x="2018" y="780"/>
                      <a:pt x="2014" y="839"/>
                    </a:cubicBezTo>
                    <a:cubicBezTo>
                      <a:pt x="2006" y="868"/>
                      <a:pt x="1975" y="882"/>
                      <a:pt x="1951" y="892"/>
                    </a:cubicBezTo>
                    <a:cubicBezTo>
                      <a:pt x="1942" y="900"/>
                      <a:pt x="1930" y="912"/>
                      <a:pt x="1925" y="923"/>
                    </a:cubicBezTo>
                    <a:cubicBezTo>
                      <a:pt x="1937" y="930"/>
                      <a:pt x="1953" y="923"/>
                      <a:pt x="1965" y="919"/>
                    </a:cubicBezTo>
                    <a:cubicBezTo>
                      <a:pt x="1983" y="912"/>
                      <a:pt x="1993" y="889"/>
                      <a:pt x="2006" y="878"/>
                    </a:cubicBezTo>
                    <a:cubicBezTo>
                      <a:pt x="2008" y="879"/>
                      <a:pt x="2007" y="882"/>
                      <a:pt x="2008" y="884"/>
                    </a:cubicBezTo>
                    <a:cubicBezTo>
                      <a:pt x="2009" y="894"/>
                      <a:pt x="2003" y="909"/>
                      <a:pt x="2013" y="912"/>
                    </a:cubicBezTo>
                    <a:cubicBezTo>
                      <a:pt x="2017" y="898"/>
                      <a:pt x="2018" y="879"/>
                      <a:pt x="2021" y="863"/>
                    </a:cubicBezTo>
                    <a:cubicBezTo>
                      <a:pt x="2034" y="876"/>
                      <a:pt x="2036" y="893"/>
                      <a:pt x="2039" y="911"/>
                    </a:cubicBezTo>
                    <a:cubicBezTo>
                      <a:pt x="2048" y="928"/>
                      <a:pt x="2063" y="951"/>
                      <a:pt x="2086" y="954"/>
                    </a:cubicBezTo>
                    <a:cubicBezTo>
                      <a:pt x="2091" y="946"/>
                      <a:pt x="2085" y="937"/>
                      <a:pt x="2083" y="929"/>
                    </a:cubicBezTo>
                    <a:cubicBezTo>
                      <a:pt x="2080" y="905"/>
                      <a:pt x="2060" y="892"/>
                      <a:pt x="2046" y="875"/>
                    </a:cubicBezTo>
                    <a:cubicBezTo>
                      <a:pt x="2013" y="829"/>
                      <a:pt x="2028" y="756"/>
                      <a:pt x="2002" y="704"/>
                    </a:cubicBezTo>
                    <a:cubicBezTo>
                      <a:pt x="1992" y="676"/>
                      <a:pt x="1972" y="656"/>
                      <a:pt x="1950" y="632"/>
                    </a:cubicBezTo>
                    <a:cubicBezTo>
                      <a:pt x="1954" y="629"/>
                      <a:pt x="1954" y="629"/>
                      <a:pt x="1954" y="629"/>
                    </a:cubicBezTo>
                    <a:cubicBezTo>
                      <a:pt x="2001" y="628"/>
                      <a:pt x="2040" y="643"/>
                      <a:pt x="2084" y="652"/>
                    </a:cubicBezTo>
                    <a:cubicBezTo>
                      <a:pt x="2136" y="678"/>
                      <a:pt x="2213" y="672"/>
                      <a:pt x="2238" y="741"/>
                    </a:cubicBezTo>
                    <a:cubicBezTo>
                      <a:pt x="2249" y="779"/>
                      <a:pt x="2266" y="815"/>
                      <a:pt x="2293" y="845"/>
                    </a:cubicBezTo>
                    <a:cubicBezTo>
                      <a:pt x="2296" y="843"/>
                      <a:pt x="2296" y="843"/>
                      <a:pt x="2296" y="843"/>
                    </a:cubicBezTo>
                    <a:cubicBezTo>
                      <a:pt x="2302" y="834"/>
                      <a:pt x="2302" y="817"/>
                      <a:pt x="2296" y="807"/>
                    </a:cubicBezTo>
                    <a:cubicBezTo>
                      <a:pt x="2290" y="759"/>
                      <a:pt x="2248" y="747"/>
                      <a:pt x="2226" y="707"/>
                    </a:cubicBezTo>
                    <a:cubicBezTo>
                      <a:pt x="2229" y="703"/>
                      <a:pt x="2229" y="703"/>
                      <a:pt x="2229" y="703"/>
                    </a:cubicBezTo>
                    <a:cubicBezTo>
                      <a:pt x="2252" y="710"/>
                      <a:pt x="2276" y="716"/>
                      <a:pt x="2299" y="725"/>
                    </a:cubicBezTo>
                    <a:cubicBezTo>
                      <a:pt x="2376" y="746"/>
                      <a:pt x="2429" y="822"/>
                      <a:pt x="2439" y="900"/>
                    </a:cubicBezTo>
                    <a:cubicBezTo>
                      <a:pt x="2439" y="962"/>
                      <a:pt x="2427" y="1013"/>
                      <a:pt x="2403" y="1066"/>
                    </a:cubicBezTo>
                    <a:cubicBezTo>
                      <a:pt x="2400" y="1073"/>
                      <a:pt x="2387" y="1082"/>
                      <a:pt x="2396" y="1089"/>
                    </a:cubicBezTo>
                    <a:cubicBezTo>
                      <a:pt x="2406" y="1081"/>
                      <a:pt x="2408" y="1069"/>
                      <a:pt x="2414" y="1060"/>
                    </a:cubicBezTo>
                    <a:cubicBezTo>
                      <a:pt x="2446" y="1007"/>
                      <a:pt x="2462" y="933"/>
                      <a:pt x="2446" y="865"/>
                    </a:cubicBezTo>
                    <a:cubicBezTo>
                      <a:pt x="2445" y="853"/>
                      <a:pt x="2430" y="843"/>
                      <a:pt x="2437" y="831"/>
                    </a:cubicBezTo>
                    <a:cubicBezTo>
                      <a:pt x="2442" y="836"/>
                      <a:pt x="2448" y="837"/>
                      <a:pt x="2453" y="839"/>
                    </a:cubicBezTo>
                    <a:cubicBezTo>
                      <a:pt x="2459" y="835"/>
                      <a:pt x="2468" y="835"/>
                      <a:pt x="2472" y="829"/>
                    </a:cubicBezTo>
                    <a:cubicBezTo>
                      <a:pt x="2472" y="823"/>
                      <a:pt x="2476" y="816"/>
                      <a:pt x="2472" y="811"/>
                    </a:cubicBezTo>
                    <a:cubicBezTo>
                      <a:pt x="2466" y="803"/>
                      <a:pt x="2453" y="803"/>
                      <a:pt x="2444" y="805"/>
                    </a:cubicBezTo>
                    <a:cubicBezTo>
                      <a:pt x="2439" y="810"/>
                      <a:pt x="2433" y="818"/>
                      <a:pt x="2432" y="826"/>
                    </a:cubicBezTo>
                    <a:cubicBezTo>
                      <a:pt x="2423" y="809"/>
                      <a:pt x="2413" y="788"/>
                      <a:pt x="2398" y="775"/>
                    </a:cubicBezTo>
                    <a:cubicBezTo>
                      <a:pt x="2400" y="772"/>
                      <a:pt x="2400" y="772"/>
                      <a:pt x="2400" y="772"/>
                    </a:cubicBezTo>
                    <a:cubicBezTo>
                      <a:pt x="2443" y="786"/>
                      <a:pt x="2482" y="807"/>
                      <a:pt x="2526" y="819"/>
                    </a:cubicBezTo>
                    <a:cubicBezTo>
                      <a:pt x="2536" y="825"/>
                      <a:pt x="2546" y="830"/>
                      <a:pt x="2560" y="830"/>
                    </a:cubicBezTo>
                    <a:cubicBezTo>
                      <a:pt x="2597" y="844"/>
                      <a:pt x="2639" y="850"/>
                      <a:pt x="2678" y="860"/>
                    </a:cubicBezTo>
                    <a:cubicBezTo>
                      <a:pt x="2707" y="857"/>
                      <a:pt x="2731" y="870"/>
                      <a:pt x="2760" y="863"/>
                    </a:cubicBezTo>
                    <a:cubicBezTo>
                      <a:pt x="2760" y="862"/>
                      <a:pt x="2760" y="862"/>
                      <a:pt x="2760" y="862"/>
                    </a:cubicBezTo>
                    <a:cubicBezTo>
                      <a:pt x="2759" y="863"/>
                      <a:pt x="2759" y="863"/>
                      <a:pt x="2759" y="863"/>
                    </a:cubicBezTo>
                    <a:cubicBezTo>
                      <a:pt x="2748" y="849"/>
                      <a:pt x="2725" y="862"/>
                      <a:pt x="2713" y="852"/>
                    </a:cubicBezTo>
                    <a:cubicBezTo>
                      <a:pt x="2646" y="845"/>
                      <a:pt x="2583" y="828"/>
                      <a:pt x="2523" y="805"/>
                    </a:cubicBezTo>
                    <a:cubicBezTo>
                      <a:pt x="2524" y="802"/>
                      <a:pt x="2528" y="803"/>
                      <a:pt x="2531" y="803"/>
                    </a:cubicBezTo>
                    <a:cubicBezTo>
                      <a:pt x="2541" y="798"/>
                      <a:pt x="2547" y="789"/>
                      <a:pt x="2546" y="778"/>
                    </a:cubicBezTo>
                    <a:cubicBezTo>
                      <a:pt x="2542" y="772"/>
                      <a:pt x="2534" y="768"/>
                      <a:pt x="2524" y="768"/>
                    </a:cubicBezTo>
                    <a:cubicBezTo>
                      <a:pt x="2519" y="771"/>
                      <a:pt x="2511" y="777"/>
                      <a:pt x="2510" y="784"/>
                    </a:cubicBezTo>
                    <a:cubicBezTo>
                      <a:pt x="2511" y="792"/>
                      <a:pt x="2518" y="801"/>
                      <a:pt x="2524" y="803"/>
                    </a:cubicBezTo>
                    <a:cubicBezTo>
                      <a:pt x="2522" y="805"/>
                      <a:pt x="2519" y="804"/>
                      <a:pt x="2516" y="804"/>
                    </a:cubicBezTo>
                    <a:cubicBezTo>
                      <a:pt x="2486" y="790"/>
                      <a:pt x="2457" y="777"/>
                      <a:pt x="2428" y="764"/>
                    </a:cubicBezTo>
                    <a:cubicBezTo>
                      <a:pt x="2418" y="762"/>
                      <a:pt x="2409" y="753"/>
                      <a:pt x="2399" y="751"/>
                    </a:cubicBezTo>
                    <a:cubicBezTo>
                      <a:pt x="2376" y="741"/>
                      <a:pt x="2354" y="730"/>
                      <a:pt x="2332" y="721"/>
                    </a:cubicBezTo>
                    <a:cubicBezTo>
                      <a:pt x="2271" y="689"/>
                      <a:pt x="2203" y="672"/>
                      <a:pt x="2137" y="649"/>
                    </a:cubicBezTo>
                    <a:cubicBezTo>
                      <a:pt x="2123" y="645"/>
                      <a:pt x="2110" y="641"/>
                      <a:pt x="2096" y="637"/>
                    </a:cubicBezTo>
                    <a:cubicBezTo>
                      <a:pt x="2072" y="630"/>
                      <a:pt x="2048" y="625"/>
                      <a:pt x="2024" y="618"/>
                    </a:cubicBezTo>
                    <a:cubicBezTo>
                      <a:pt x="1942" y="598"/>
                      <a:pt x="1833" y="596"/>
                      <a:pt x="1762" y="640"/>
                    </a:cubicBezTo>
                    <a:cubicBezTo>
                      <a:pt x="1750" y="636"/>
                      <a:pt x="1744" y="655"/>
                      <a:pt x="1738" y="643"/>
                    </a:cubicBezTo>
                    <a:cubicBezTo>
                      <a:pt x="1758" y="590"/>
                      <a:pt x="1817" y="572"/>
                      <a:pt x="1870" y="570"/>
                    </a:cubicBezTo>
                    <a:cubicBezTo>
                      <a:pt x="2255" y="567"/>
                      <a:pt x="2616" y="564"/>
                      <a:pt x="2995" y="558"/>
                    </a:cubicBezTo>
                    <a:cubicBezTo>
                      <a:pt x="3039" y="558"/>
                      <a:pt x="3082" y="542"/>
                      <a:pt x="3105" y="503"/>
                    </a:cubicBezTo>
                    <a:cubicBezTo>
                      <a:pt x="3122" y="480"/>
                      <a:pt x="3124" y="440"/>
                      <a:pt x="3112" y="414"/>
                    </a:cubicBezTo>
                    <a:close/>
                    <a:moveTo>
                      <a:pt x="1585" y="771"/>
                    </a:moveTo>
                    <a:cubicBezTo>
                      <a:pt x="1581" y="782"/>
                      <a:pt x="1574" y="792"/>
                      <a:pt x="1575" y="805"/>
                    </a:cubicBezTo>
                    <a:cubicBezTo>
                      <a:pt x="1571" y="806"/>
                      <a:pt x="1571" y="806"/>
                      <a:pt x="1571" y="806"/>
                    </a:cubicBezTo>
                    <a:cubicBezTo>
                      <a:pt x="1574" y="792"/>
                      <a:pt x="1559" y="783"/>
                      <a:pt x="1563" y="768"/>
                    </a:cubicBezTo>
                    <a:cubicBezTo>
                      <a:pt x="1556" y="756"/>
                      <a:pt x="1556" y="742"/>
                      <a:pt x="1549" y="729"/>
                    </a:cubicBezTo>
                    <a:cubicBezTo>
                      <a:pt x="1540" y="714"/>
                      <a:pt x="1556" y="707"/>
                      <a:pt x="1563" y="696"/>
                    </a:cubicBezTo>
                    <a:cubicBezTo>
                      <a:pt x="1577" y="702"/>
                      <a:pt x="1581" y="715"/>
                      <a:pt x="1591" y="726"/>
                    </a:cubicBezTo>
                    <a:cubicBezTo>
                      <a:pt x="1597" y="743"/>
                      <a:pt x="1584" y="755"/>
                      <a:pt x="1585" y="7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8" name="Freeform 159"/>
              <p:cNvSpPr>
                <a:spLocks/>
              </p:cNvSpPr>
              <p:nvPr userDrawn="1"/>
            </p:nvSpPr>
            <p:spPr bwMode="auto">
              <a:xfrm>
                <a:off x="5045" y="544"/>
                <a:ext cx="347" cy="154"/>
              </a:xfrm>
              <a:custGeom>
                <a:avLst/>
                <a:gdLst>
                  <a:gd name="T0" fmla="*/ 141 w 147"/>
                  <a:gd name="T1" fmla="*/ 12 h 65"/>
                  <a:gd name="T2" fmla="*/ 145 w 147"/>
                  <a:gd name="T3" fmla="*/ 20 h 65"/>
                  <a:gd name="T4" fmla="*/ 16 w 147"/>
                  <a:gd name="T5" fmla="*/ 61 h 65"/>
                  <a:gd name="T6" fmla="*/ 4 w 147"/>
                  <a:gd name="T7" fmla="*/ 64 h 65"/>
                  <a:gd name="T8" fmla="*/ 2 w 147"/>
                  <a:gd name="T9" fmla="*/ 57 h 65"/>
                  <a:gd name="T10" fmla="*/ 141 w 147"/>
                  <a:gd name="T11" fmla="*/ 12 h 65"/>
                </a:gdLst>
                <a:ahLst/>
                <a:cxnLst>
                  <a:cxn ang="0">
                    <a:pos x="T0" y="T1"/>
                  </a:cxn>
                  <a:cxn ang="0">
                    <a:pos x="T2" y="T3"/>
                  </a:cxn>
                  <a:cxn ang="0">
                    <a:pos x="T4" y="T5"/>
                  </a:cxn>
                  <a:cxn ang="0">
                    <a:pos x="T6" y="T7"/>
                  </a:cxn>
                  <a:cxn ang="0">
                    <a:pos x="T8" y="T9"/>
                  </a:cxn>
                  <a:cxn ang="0">
                    <a:pos x="T10" y="T11"/>
                  </a:cxn>
                </a:cxnLst>
                <a:rect l="0" t="0" r="r" b="b"/>
                <a:pathLst>
                  <a:path w="147" h="65">
                    <a:moveTo>
                      <a:pt x="141" y="12"/>
                    </a:moveTo>
                    <a:cubicBezTo>
                      <a:pt x="141" y="15"/>
                      <a:pt x="147" y="16"/>
                      <a:pt x="145" y="20"/>
                    </a:cubicBezTo>
                    <a:cubicBezTo>
                      <a:pt x="111" y="50"/>
                      <a:pt x="64" y="59"/>
                      <a:pt x="16" y="61"/>
                    </a:cubicBezTo>
                    <a:cubicBezTo>
                      <a:pt x="12" y="62"/>
                      <a:pt x="9" y="65"/>
                      <a:pt x="4" y="64"/>
                    </a:cubicBezTo>
                    <a:cubicBezTo>
                      <a:pt x="1" y="62"/>
                      <a:pt x="0" y="59"/>
                      <a:pt x="2" y="57"/>
                    </a:cubicBezTo>
                    <a:cubicBezTo>
                      <a:pt x="36" y="19"/>
                      <a:pt x="89" y="0"/>
                      <a:pt x="14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9" name="Freeform 160"/>
              <p:cNvSpPr>
                <a:spLocks/>
              </p:cNvSpPr>
              <p:nvPr userDrawn="1"/>
            </p:nvSpPr>
            <p:spPr bwMode="auto">
              <a:xfrm>
                <a:off x="4919" y="577"/>
                <a:ext cx="102" cy="93"/>
              </a:xfrm>
              <a:custGeom>
                <a:avLst/>
                <a:gdLst>
                  <a:gd name="T0" fmla="*/ 39 w 43"/>
                  <a:gd name="T1" fmla="*/ 13 h 39"/>
                  <a:gd name="T2" fmla="*/ 24 w 43"/>
                  <a:gd name="T3" fmla="*/ 39 h 39"/>
                  <a:gd name="T4" fmla="*/ 3 w 43"/>
                  <a:gd name="T5" fmla="*/ 24 h 39"/>
                  <a:gd name="T6" fmla="*/ 10 w 43"/>
                  <a:gd name="T7" fmla="*/ 7 h 39"/>
                  <a:gd name="T8" fmla="*/ 39 w 43"/>
                  <a:gd name="T9" fmla="*/ 13 h 39"/>
                </a:gdLst>
                <a:ahLst/>
                <a:cxnLst>
                  <a:cxn ang="0">
                    <a:pos x="T0" y="T1"/>
                  </a:cxn>
                  <a:cxn ang="0">
                    <a:pos x="T2" y="T3"/>
                  </a:cxn>
                  <a:cxn ang="0">
                    <a:pos x="T4" y="T5"/>
                  </a:cxn>
                  <a:cxn ang="0">
                    <a:pos x="T6" y="T7"/>
                  </a:cxn>
                  <a:cxn ang="0">
                    <a:pos x="T8" y="T9"/>
                  </a:cxn>
                </a:cxnLst>
                <a:rect l="0" t="0" r="r" b="b"/>
                <a:pathLst>
                  <a:path w="43" h="39">
                    <a:moveTo>
                      <a:pt x="39" y="13"/>
                    </a:moveTo>
                    <a:cubicBezTo>
                      <a:pt x="43" y="27"/>
                      <a:pt x="35" y="34"/>
                      <a:pt x="24" y="39"/>
                    </a:cubicBezTo>
                    <a:cubicBezTo>
                      <a:pt x="14" y="38"/>
                      <a:pt x="8" y="32"/>
                      <a:pt x="3" y="24"/>
                    </a:cubicBezTo>
                    <a:cubicBezTo>
                      <a:pt x="0" y="16"/>
                      <a:pt x="7" y="12"/>
                      <a:pt x="10" y="7"/>
                    </a:cubicBezTo>
                    <a:cubicBezTo>
                      <a:pt x="17" y="0"/>
                      <a:pt x="36" y="0"/>
                      <a:pt x="3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0" name="Freeform 161"/>
              <p:cNvSpPr>
                <a:spLocks/>
              </p:cNvSpPr>
              <p:nvPr userDrawn="1"/>
            </p:nvSpPr>
            <p:spPr bwMode="auto">
              <a:xfrm>
                <a:off x="619" y="592"/>
                <a:ext cx="85" cy="82"/>
              </a:xfrm>
              <a:custGeom>
                <a:avLst/>
                <a:gdLst>
                  <a:gd name="T0" fmla="*/ 34 w 36"/>
                  <a:gd name="T1" fmla="*/ 9 h 35"/>
                  <a:gd name="T2" fmla="*/ 29 w 36"/>
                  <a:gd name="T3" fmla="*/ 29 h 35"/>
                  <a:gd name="T4" fmla="*/ 12 w 36"/>
                  <a:gd name="T5" fmla="*/ 34 h 35"/>
                  <a:gd name="T6" fmla="*/ 0 w 36"/>
                  <a:gd name="T7" fmla="*/ 20 h 35"/>
                  <a:gd name="T8" fmla="*/ 12 w 36"/>
                  <a:gd name="T9" fmla="*/ 1 h 35"/>
                  <a:gd name="T10" fmla="*/ 34 w 36"/>
                  <a:gd name="T11" fmla="*/ 9 h 35"/>
                </a:gdLst>
                <a:ahLst/>
                <a:cxnLst>
                  <a:cxn ang="0">
                    <a:pos x="T0" y="T1"/>
                  </a:cxn>
                  <a:cxn ang="0">
                    <a:pos x="T2" y="T3"/>
                  </a:cxn>
                  <a:cxn ang="0">
                    <a:pos x="T4" y="T5"/>
                  </a:cxn>
                  <a:cxn ang="0">
                    <a:pos x="T6" y="T7"/>
                  </a:cxn>
                  <a:cxn ang="0">
                    <a:pos x="T8" y="T9"/>
                  </a:cxn>
                  <a:cxn ang="0">
                    <a:pos x="T10" y="T11"/>
                  </a:cxn>
                </a:cxnLst>
                <a:rect l="0" t="0" r="r" b="b"/>
                <a:pathLst>
                  <a:path w="36" h="35">
                    <a:moveTo>
                      <a:pt x="34" y="9"/>
                    </a:moveTo>
                    <a:cubicBezTo>
                      <a:pt x="36" y="16"/>
                      <a:pt x="35" y="25"/>
                      <a:pt x="29" y="29"/>
                    </a:cubicBezTo>
                    <a:cubicBezTo>
                      <a:pt x="26" y="34"/>
                      <a:pt x="17" y="35"/>
                      <a:pt x="12" y="34"/>
                    </a:cubicBezTo>
                    <a:cubicBezTo>
                      <a:pt x="5" y="33"/>
                      <a:pt x="2" y="26"/>
                      <a:pt x="0" y="20"/>
                    </a:cubicBezTo>
                    <a:cubicBezTo>
                      <a:pt x="0" y="11"/>
                      <a:pt x="4" y="6"/>
                      <a:pt x="12" y="1"/>
                    </a:cubicBezTo>
                    <a:cubicBezTo>
                      <a:pt x="20" y="1"/>
                      <a:pt x="28" y="0"/>
                      <a:pt x="3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1" name="Freeform 162"/>
              <p:cNvSpPr>
                <a:spLocks/>
              </p:cNvSpPr>
              <p:nvPr userDrawn="1"/>
            </p:nvSpPr>
            <p:spPr bwMode="auto">
              <a:xfrm>
                <a:off x="11" y="608"/>
                <a:ext cx="282" cy="182"/>
              </a:xfrm>
              <a:custGeom>
                <a:avLst/>
                <a:gdLst>
                  <a:gd name="T0" fmla="*/ 119 w 119"/>
                  <a:gd name="T1" fmla="*/ 65 h 77"/>
                  <a:gd name="T2" fmla="*/ 119 w 119"/>
                  <a:gd name="T3" fmla="*/ 72 h 77"/>
                  <a:gd name="T4" fmla="*/ 57 w 119"/>
                  <a:gd name="T5" fmla="*/ 57 h 77"/>
                  <a:gd name="T6" fmla="*/ 6 w 119"/>
                  <a:gd name="T7" fmla="*/ 9 h 77"/>
                  <a:gd name="T8" fmla="*/ 6 w 119"/>
                  <a:gd name="T9" fmla="*/ 0 h 77"/>
                  <a:gd name="T10" fmla="*/ 119 w 119"/>
                  <a:gd name="T11" fmla="*/ 65 h 77"/>
                </a:gdLst>
                <a:ahLst/>
                <a:cxnLst>
                  <a:cxn ang="0">
                    <a:pos x="T0" y="T1"/>
                  </a:cxn>
                  <a:cxn ang="0">
                    <a:pos x="T2" y="T3"/>
                  </a:cxn>
                  <a:cxn ang="0">
                    <a:pos x="T4" y="T5"/>
                  </a:cxn>
                  <a:cxn ang="0">
                    <a:pos x="T6" y="T7"/>
                  </a:cxn>
                  <a:cxn ang="0">
                    <a:pos x="T8" y="T9"/>
                  </a:cxn>
                  <a:cxn ang="0">
                    <a:pos x="T10" y="T11"/>
                  </a:cxn>
                </a:cxnLst>
                <a:rect l="0" t="0" r="r" b="b"/>
                <a:pathLst>
                  <a:path w="119" h="77">
                    <a:moveTo>
                      <a:pt x="119" y="65"/>
                    </a:moveTo>
                    <a:cubicBezTo>
                      <a:pt x="119" y="72"/>
                      <a:pt x="119" y="72"/>
                      <a:pt x="119" y="72"/>
                    </a:cubicBezTo>
                    <a:cubicBezTo>
                      <a:pt x="96" y="77"/>
                      <a:pt x="74" y="71"/>
                      <a:pt x="57" y="57"/>
                    </a:cubicBezTo>
                    <a:cubicBezTo>
                      <a:pt x="43" y="38"/>
                      <a:pt x="28" y="19"/>
                      <a:pt x="6" y="9"/>
                    </a:cubicBezTo>
                    <a:cubicBezTo>
                      <a:pt x="6" y="6"/>
                      <a:pt x="0" y="2"/>
                      <a:pt x="6" y="0"/>
                    </a:cubicBezTo>
                    <a:cubicBezTo>
                      <a:pt x="54" y="0"/>
                      <a:pt x="83" y="39"/>
                      <a:pt x="119"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2" name="Freeform 163"/>
              <p:cNvSpPr>
                <a:spLocks/>
              </p:cNvSpPr>
              <p:nvPr userDrawn="1"/>
            </p:nvSpPr>
            <p:spPr bwMode="auto">
              <a:xfrm>
                <a:off x="5489" y="606"/>
                <a:ext cx="234" cy="236"/>
              </a:xfrm>
              <a:custGeom>
                <a:avLst/>
                <a:gdLst>
                  <a:gd name="T0" fmla="*/ 99 w 99"/>
                  <a:gd name="T1" fmla="*/ 2 h 100"/>
                  <a:gd name="T2" fmla="*/ 18 w 99"/>
                  <a:gd name="T3" fmla="*/ 90 h 100"/>
                  <a:gd name="T4" fmla="*/ 0 w 99"/>
                  <a:gd name="T5" fmla="*/ 93 h 100"/>
                  <a:gd name="T6" fmla="*/ 86 w 99"/>
                  <a:gd name="T7" fmla="*/ 1 h 100"/>
                  <a:gd name="T8" fmla="*/ 99 w 99"/>
                  <a:gd name="T9" fmla="*/ 2 h 100"/>
                </a:gdLst>
                <a:ahLst/>
                <a:cxnLst>
                  <a:cxn ang="0">
                    <a:pos x="T0" y="T1"/>
                  </a:cxn>
                  <a:cxn ang="0">
                    <a:pos x="T2" y="T3"/>
                  </a:cxn>
                  <a:cxn ang="0">
                    <a:pos x="T4" y="T5"/>
                  </a:cxn>
                  <a:cxn ang="0">
                    <a:pos x="T6" y="T7"/>
                  </a:cxn>
                  <a:cxn ang="0">
                    <a:pos x="T8" y="T9"/>
                  </a:cxn>
                </a:cxnLst>
                <a:rect l="0" t="0" r="r" b="b"/>
                <a:pathLst>
                  <a:path w="99" h="100">
                    <a:moveTo>
                      <a:pt x="99" y="2"/>
                    </a:moveTo>
                    <a:cubicBezTo>
                      <a:pt x="77" y="35"/>
                      <a:pt x="58" y="76"/>
                      <a:pt x="18" y="90"/>
                    </a:cubicBezTo>
                    <a:cubicBezTo>
                      <a:pt x="12" y="90"/>
                      <a:pt x="6" y="100"/>
                      <a:pt x="0" y="93"/>
                    </a:cubicBezTo>
                    <a:cubicBezTo>
                      <a:pt x="15" y="56"/>
                      <a:pt x="48" y="17"/>
                      <a:pt x="86" y="1"/>
                    </a:cubicBezTo>
                    <a:cubicBezTo>
                      <a:pt x="89" y="1"/>
                      <a:pt x="95" y="0"/>
                      <a:pt x="9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3" name="Freeform 164"/>
              <p:cNvSpPr>
                <a:spLocks/>
              </p:cNvSpPr>
              <p:nvPr userDrawn="1"/>
            </p:nvSpPr>
            <p:spPr bwMode="auto">
              <a:xfrm>
                <a:off x="751" y="608"/>
                <a:ext cx="83" cy="76"/>
              </a:xfrm>
              <a:custGeom>
                <a:avLst/>
                <a:gdLst>
                  <a:gd name="T0" fmla="*/ 34 w 35"/>
                  <a:gd name="T1" fmla="*/ 13 h 32"/>
                  <a:gd name="T2" fmla="*/ 20 w 35"/>
                  <a:gd name="T3" fmla="*/ 31 h 32"/>
                  <a:gd name="T4" fmla="*/ 4 w 35"/>
                  <a:gd name="T5" fmla="*/ 21 h 32"/>
                  <a:gd name="T6" fmla="*/ 14 w 35"/>
                  <a:gd name="T7" fmla="*/ 2 h 32"/>
                  <a:gd name="T8" fmla="*/ 34 w 35"/>
                  <a:gd name="T9" fmla="*/ 13 h 32"/>
                </a:gdLst>
                <a:ahLst/>
                <a:cxnLst>
                  <a:cxn ang="0">
                    <a:pos x="T0" y="T1"/>
                  </a:cxn>
                  <a:cxn ang="0">
                    <a:pos x="T2" y="T3"/>
                  </a:cxn>
                  <a:cxn ang="0">
                    <a:pos x="T4" y="T5"/>
                  </a:cxn>
                  <a:cxn ang="0">
                    <a:pos x="T6" y="T7"/>
                  </a:cxn>
                  <a:cxn ang="0">
                    <a:pos x="T8" y="T9"/>
                  </a:cxn>
                </a:cxnLst>
                <a:rect l="0" t="0" r="r" b="b"/>
                <a:pathLst>
                  <a:path w="35" h="32">
                    <a:moveTo>
                      <a:pt x="34" y="13"/>
                    </a:moveTo>
                    <a:cubicBezTo>
                      <a:pt x="35" y="23"/>
                      <a:pt x="27" y="25"/>
                      <a:pt x="20" y="31"/>
                    </a:cubicBezTo>
                    <a:cubicBezTo>
                      <a:pt x="13" y="32"/>
                      <a:pt x="9" y="26"/>
                      <a:pt x="4" y="21"/>
                    </a:cubicBezTo>
                    <a:cubicBezTo>
                      <a:pt x="0" y="11"/>
                      <a:pt x="9" y="7"/>
                      <a:pt x="14" y="2"/>
                    </a:cubicBezTo>
                    <a:cubicBezTo>
                      <a:pt x="21" y="0"/>
                      <a:pt x="30" y="6"/>
                      <a:pt x="3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4" name="Freeform 165"/>
              <p:cNvSpPr>
                <a:spLocks/>
              </p:cNvSpPr>
              <p:nvPr userDrawn="1"/>
            </p:nvSpPr>
            <p:spPr bwMode="auto">
              <a:xfrm>
                <a:off x="5810" y="639"/>
                <a:ext cx="199" cy="241"/>
              </a:xfrm>
              <a:custGeom>
                <a:avLst/>
                <a:gdLst>
                  <a:gd name="T0" fmla="*/ 84 w 84"/>
                  <a:gd name="T1" fmla="*/ 6 h 102"/>
                  <a:gd name="T2" fmla="*/ 71 w 84"/>
                  <a:gd name="T3" fmla="*/ 50 h 102"/>
                  <a:gd name="T4" fmla="*/ 4 w 84"/>
                  <a:gd name="T5" fmla="*/ 102 h 102"/>
                  <a:gd name="T6" fmla="*/ 16 w 84"/>
                  <a:gd name="T7" fmla="*/ 74 h 102"/>
                  <a:gd name="T8" fmla="*/ 79 w 84"/>
                  <a:gd name="T9" fmla="*/ 0 h 102"/>
                  <a:gd name="T10" fmla="*/ 84 w 84"/>
                  <a:gd name="T11" fmla="*/ 6 h 102"/>
                </a:gdLst>
                <a:ahLst/>
                <a:cxnLst>
                  <a:cxn ang="0">
                    <a:pos x="T0" y="T1"/>
                  </a:cxn>
                  <a:cxn ang="0">
                    <a:pos x="T2" y="T3"/>
                  </a:cxn>
                  <a:cxn ang="0">
                    <a:pos x="T4" y="T5"/>
                  </a:cxn>
                  <a:cxn ang="0">
                    <a:pos x="T6" y="T7"/>
                  </a:cxn>
                  <a:cxn ang="0">
                    <a:pos x="T8" y="T9"/>
                  </a:cxn>
                  <a:cxn ang="0">
                    <a:pos x="T10" y="T11"/>
                  </a:cxn>
                </a:cxnLst>
                <a:rect l="0" t="0" r="r" b="b"/>
                <a:pathLst>
                  <a:path w="84" h="102">
                    <a:moveTo>
                      <a:pt x="84" y="6"/>
                    </a:moveTo>
                    <a:cubicBezTo>
                      <a:pt x="75" y="18"/>
                      <a:pt x="79" y="37"/>
                      <a:pt x="71" y="50"/>
                    </a:cubicBezTo>
                    <a:cubicBezTo>
                      <a:pt x="51" y="72"/>
                      <a:pt x="35" y="97"/>
                      <a:pt x="4" y="102"/>
                    </a:cubicBezTo>
                    <a:cubicBezTo>
                      <a:pt x="0" y="93"/>
                      <a:pt x="11" y="83"/>
                      <a:pt x="16" y="74"/>
                    </a:cubicBezTo>
                    <a:cubicBezTo>
                      <a:pt x="29" y="45"/>
                      <a:pt x="49" y="12"/>
                      <a:pt x="79" y="0"/>
                    </a:cubicBezTo>
                    <a:cubicBezTo>
                      <a:pt x="84" y="6"/>
                      <a:pt x="84" y="6"/>
                      <a:pt x="8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5" name="Freeform 166"/>
              <p:cNvSpPr>
                <a:spLocks/>
              </p:cNvSpPr>
              <p:nvPr userDrawn="1"/>
            </p:nvSpPr>
            <p:spPr bwMode="auto">
              <a:xfrm>
                <a:off x="-489" y="646"/>
                <a:ext cx="92" cy="92"/>
              </a:xfrm>
              <a:custGeom>
                <a:avLst/>
                <a:gdLst>
                  <a:gd name="T0" fmla="*/ 34 w 39"/>
                  <a:gd name="T1" fmla="*/ 11 h 39"/>
                  <a:gd name="T2" fmla="*/ 34 w 39"/>
                  <a:gd name="T3" fmla="*/ 33 h 39"/>
                  <a:gd name="T4" fmla="*/ 12 w 39"/>
                  <a:gd name="T5" fmla="*/ 36 h 39"/>
                  <a:gd name="T6" fmla="*/ 4 w 39"/>
                  <a:gd name="T7" fmla="*/ 13 h 39"/>
                  <a:gd name="T8" fmla="*/ 34 w 39"/>
                  <a:gd name="T9" fmla="*/ 11 h 39"/>
                </a:gdLst>
                <a:ahLst/>
                <a:cxnLst>
                  <a:cxn ang="0">
                    <a:pos x="T0" y="T1"/>
                  </a:cxn>
                  <a:cxn ang="0">
                    <a:pos x="T2" y="T3"/>
                  </a:cxn>
                  <a:cxn ang="0">
                    <a:pos x="T4" y="T5"/>
                  </a:cxn>
                  <a:cxn ang="0">
                    <a:pos x="T6" y="T7"/>
                  </a:cxn>
                  <a:cxn ang="0">
                    <a:pos x="T8" y="T9"/>
                  </a:cxn>
                </a:cxnLst>
                <a:rect l="0" t="0" r="r" b="b"/>
                <a:pathLst>
                  <a:path w="39" h="39">
                    <a:moveTo>
                      <a:pt x="34" y="11"/>
                    </a:moveTo>
                    <a:cubicBezTo>
                      <a:pt x="37" y="18"/>
                      <a:pt x="39" y="25"/>
                      <a:pt x="34" y="33"/>
                    </a:cubicBezTo>
                    <a:cubicBezTo>
                      <a:pt x="28" y="37"/>
                      <a:pt x="19" y="39"/>
                      <a:pt x="12" y="36"/>
                    </a:cubicBezTo>
                    <a:cubicBezTo>
                      <a:pt x="3" y="32"/>
                      <a:pt x="0" y="21"/>
                      <a:pt x="4" y="13"/>
                    </a:cubicBezTo>
                    <a:cubicBezTo>
                      <a:pt x="10" y="5"/>
                      <a:pt x="27" y="0"/>
                      <a:pt x="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6" name="Freeform 167"/>
              <p:cNvSpPr>
                <a:spLocks/>
              </p:cNvSpPr>
              <p:nvPr userDrawn="1"/>
            </p:nvSpPr>
            <p:spPr bwMode="auto">
              <a:xfrm>
                <a:off x="-619" y="672"/>
                <a:ext cx="89" cy="92"/>
              </a:xfrm>
              <a:custGeom>
                <a:avLst/>
                <a:gdLst>
                  <a:gd name="T0" fmla="*/ 34 w 38"/>
                  <a:gd name="T1" fmla="*/ 12 h 39"/>
                  <a:gd name="T2" fmla="*/ 37 w 38"/>
                  <a:gd name="T3" fmla="*/ 25 h 39"/>
                  <a:gd name="T4" fmla="*/ 23 w 38"/>
                  <a:gd name="T5" fmla="*/ 37 h 39"/>
                  <a:gd name="T6" fmla="*/ 1 w 38"/>
                  <a:gd name="T7" fmla="*/ 24 h 39"/>
                  <a:gd name="T8" fmla="*/ 11 w 38"/>
                  <a:gd name="T9" fmla="*/ 4 h 39"/>
                  <a:gd name="T10" fmla="*/ 34 w 38"/>
                  <a:gd name="T11" fmla="*/ 12 h 39"/>
                </a:gdLst>
                <a:ahLst/>
                <a:cxnLst>
                  <a:cxn ang="0">
                    <a:pos x="T0" y="T1"/>
                  </a:cxn>
                  <a:cxn ang="0">
                    <a:pos x="T2" y="T3"/>
                  </a:cxn>
                  <a:cxn ang="0">
                    <a:pos x="T4" y="T5"/>
                  </a:cxn>
                  <a:cxn ang="0">
                    <a:pos x="T6" y="T7"/>
                  </a:cxn>
                  <a:cxn ang="0">
                    <a:pos x="T8" y="T9"/>
                  </a:cxn>
                  <a:cxn ang="0">
                    <a:pos x="T10" y="T11"/>
                  </a:cxn>
                </a:cxnLst>
                <a:rect l="0" t="0" r="r" b="b"/>
                <a:pathLst>
                  <a:path w="38" h="39">
                    <a:moveTo>
                      <a:pt x="34" y="12"/>
                    </a:moveTo>
                    <a:cubicBezTo>
                      <a:pt x="35" y="17"/>
                      <a:pt x="38" y="21"/>
                      <a:pt x="37" y="25"/>
                    </a:cubicBezTo>
                    <a:cubicBezTo>
                      <a:pt x="34" y="30"/>
                      <a:pt x="29" y="36"/>
                      <a:pt x="23" y="37"/>
                    </a:cubicBezTo>
                    <a:cubicBezTo>
                      <a:pt x="13" y="39"/>
                      <a:pt x="6" y="33"/>
                      <a:pt x="1" y="24"/>
                    </a:cubicBezTo>
                    <a:cubicBezTo>
                      <a:pt x="0" y="16"/>
                      <a:pt x="3" y="8"/>
                      <a:pt x="11" y="4"/>
                    </a:cubicBezTo>
                    <a:cubicBezTo>
                      <a:pt x="20" y="0"/>
                      <a:pt x="29" y="5"/>
                      <a:pt x="3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7" name="Freeform 168"/>
              <p:cNvSpPr>
                <a:spLocks/>
              </p:cNvSpPr>
              <p:nvPr userDrawn="1"/>
            </p:nvSpPr>
            <p:spPr bwMode="auto">
              <a:xfrm>
                <a:off x="-357" y="693"/>
                <a:ext cx="94" cy="90"/>
              </a:xfrm>
              <a:custGeom>
                <a:avLst/>
                <a:gdLst>
                  <a:gd name="T0" fmla="*/ 36 w 40"/>
                  <a:gd name="T1" fmla="*/ 9 h 38"/>
                  <a:gd name="T2" fmla="*/ 29 w 40"/>
                  <a:gd name="T3" fmla="*/ 32 h 38"/>
                  <a:gd name="T4" fmla="*/ 0 w 40"/>
                  <a:gd name="T5" fmla="*/ 20 h 38"/>
                  <a:gd name="T6" fmla="*/ 11 w 40"/>
                  <a:gd name="T7" fmla="*/ 1 h 38"/>
                  <a:gd name="T8" fmla="*/ 36 w 40"/>
                  <a:gd name="T9" fmla="*/ 9 h 38"/>
                </a:gdLst>
                <a:ahLst/>
                <a:cxnLst>
                  <a:cxn ang="0">
                    <a:pos x="T0" y="T1"/>
                  </a:cxn>
                  <a:cxn ang="0">
                    <a:pos x="T2" y="T3"/>
                  </a:cxn>
                  <a:cxn ang="0">
                    <a:pos x="T4" y="T5"/>
                  </a:cxn>
                  <a:cxn ang="0">
                    <a:pos x="T6" y="T7"/>
                  </a:cxn>
                  <a:cxn ang="0">
                    <a:pos x="T8" y="T9"/>
                  </a:cxn>
                </a:cxnLst>
                <a:rect l="0" t="0" r="r" b="b"/>
                <a:pathLst>
                  <a:path w="40" h="38">
                    <a:moveTo>
                      <a:pt x="36" y="9"/>
                    </a:moveTo>
                    <a:cubicBezTo>
                      <a:pt x="38" y="16"/>
                      <a:pt x="40" y="30"/>
                      <a:pt x="29" y="32"/>
                    </a:cubicBezTo>
                    <a:cubicBezTo>
                      <a:pt x="15" y="38"/>
                      <a:pt x="7" y="28"/>
                      <a:pt x="0" y="20"/>
                    </a:cubicBezTo>
                    <a:cubicBezTo>
                      <a:pt x="0" y="12"/>
                      <a:pt x="5" y="5"/>
                      <a:pt x="11" y="1"/>
                    </a:cubicBezTo>
                    <a:cubicBezTo>
                      <a:pt x="21" y="0"/>
                      <a:pt x="30" y="1"/>
                      <a:pt x="3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8" name="Freeform 169"/>
              <p:cNvSpPr>
                <a:spLocks/>
              </p:cNvSpPr>
              <p:nvPr userDrawn="1"/>
            </p:nvSpPr>
            <p:spPr bwMode="auto">
              <a:xfrm>
                <a:off x="11" y="726"/>
                <a:ext cx="93" cy="71"/>
              </a:xfrm>
              <a:custGeom>
                <a:avLst/>
                <a:gdLst>
                  <a:gd name="T0" fmla="*/ 38 w 39"/>
                  <a:gd name="T1" fmla="*/ 7 h 30"/>
                  <a:gd name="T2" fmla="*/ 31 w 39"/>
                  <a:gd name="T3" fmla="*/ 26 h 30"/>
                  <a:gd name="T4" fmla="*/ 13 w 39"/>
                  <a:gd name="T5" fmla="*/ 28 h 30"/>
                  <a:gd name="T6" fmla="*/ 6 w 39"/>
                  <a:gd name="T7" fmla="*/ 10 h 30"/>
                  <a:gd name="T8" fmla="*/ 19 w 39"/>
                  <a:gd name="T9" fmla="*/ 0 h 30"/>
                  <a:gd name="T10" fmla="*/ 38 w 39"/>
                  <a:gd name="T11" fmla="*/ 7 h 30"/>
                </a:gdLst>
                <a:ahLst/>
                <a:cxnLst>
                  <a:cxn ang="0">
                    <a:pos x="T0" y="T1"/>
                  </a:cxn>
                  <a:cxn ang="0">
                    <a:pos x="T2" y="T3"/>
                  </a:cxn>
                  <a:cxn ang="0">
                    <a:pos x="T4" y="T5"/>
                  </a:cxn>
                  <a:cxn ang="0">
                    <a:pos x="T6" y="T7"/>
                  </a:cxn>
                  <a:cxn ang="0">
                    <a:pos x="T8" y="T9"/>
                  </a:cxn>
                  <a:cxn ang="0">
                    <a:pos x="T10" y="T11"/>
                  </a:cxn>
                </a:cxnLst>
                <a:rect l="0" t="0" r="r" b="b"/>
                <a:pathLst>
                  <a:path w="39" h="30">
                    <a:moveTo>
                      <a:pt x="38" y="7"/>
                    </a:moveTo>
                    <a:cubicBezTo>
                      <a:pt x="37" y="14"/>
                      <a:pt x="39" y="24"/>
                      <a:pt x="31" y="26"/>
                    </a:cubicBezTo>
                    <a:cubicBezTo>
                      <a:pt x="26" y="30"/>
                      <a:pt x="18" y="29"/>
                      <a:pt x="13" y="28"/>
                    </a:cubicBezTo>
                    <a:cubicBezTo>
                      <a:pt x="11" y="22"/>
                      <a:pt x="0" y="17"/>
                      <a:pt x="6" y="10"/>
                    </a:cubicBezTo>
                    <a:cubicBezTo>
                      <a:pt x="10" y="5"/>
                      <a:pt x="14" y="2"/>
                      <a:pt x="19" y="0"/>
                    </a:cubicBezTo>
                    <a:cubicBezTo>
                      <a:pt x="25" y="2"/>
                      <a:pt x="34" y="0"/>
                      <a:pt x="3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9" name="Freeform 170"/>
              <p:cNvSpPr>
                <a:spLocks/>
              </p:cNvSpPr>
              <p:nvPr userDrawn="1"/>
            </p:nvSpPr>
            <p:spPr bwMode="auto">
              <a:xfrm>
                <a:off x="6132" y="726"/>
                <a:ext cx="94" cy="71"/>
              </a:xfrm>
              <a:custGeom>
                <a:avLst/>
                <a:gdLst>
                  <a:gd name="T0" fmla="*/ 40 w 40"/>
                  <a:gd name="T1" fmla="*/ 14 h 30"/>
                  <a:gd name="T2" fmla="*/ 26 w 40"/>
                  <a:gd name="T3" fmla="*/ 30 h 30"/>
                  <a:gd name="T4" fmla="*/ 4 w 40"/>
                  <a:gd name="T5" fmla="*/ 19 h 30"/>
                  <a:gd name="T6" fmla="*/ 16 w 40"/>
                  <a:gd name="T7" fmla="*/ 0 h 30"/>
                  <a:gd name="T8" fmla="*/ 40 w 40"/>
                  <a:gd name="T9" fmla="*/ 14 h 30"/>
                </a:gdLst>
                <a:ahLst/>
                <a:cxnLst>
                  <a:cxn ang="0">
                    <a:pos x="T0" y="T1"/>
                  </a:cxn>
                  <a:cxn ang="0">
                    <a:pos x="T2" y="T3"/>
                  </a:cxn>
                  <a:cxn ang="0">
                    <a:pos x="T4" y="T5"/>
                  </a:cxn>
                  <a:cxn ang="0">
                    <a:pos x="T6" y="T7"/>
                  </a:cxn>
                  <a:cxn ang="0">
                    <a:pos x="T8" y="T9"/>
                  </a:cxn>
                </a:cxnLst>
                <a:rect l="0" t="0" r="r" b="b"/>
                <a:pathLst>
                  <a:path w="40" h="30">
                    <a:moveTo>
                      <a:pt x="40" y="14"/>
                    </a:moveTo>
                    <a:cubicBezTo>
                      <a:pt x="37" y="21"/>
                      <a:pt x="33" y="30"/>
                      <a:pt x="26" y="30"/>
                    </a:cubicBezTo>
                    <a:cubicBezTo>
                      <a:pt x="17" y="29"/>
                      <a:pt x="9" y="28"/>
                      <a:pt x="4" y="19"/>
                    </a:cubicBezTo>
                    <a:cubicBezTo>
                      <a:pt x="0" y="8"/>
                      <a:pt x="9" y="2"/>
                      <a:pt x="16" y="0"/>
                    </a:cubicBezTo>
                    <a:cubicBezTo>
                      <a:pt x="26" y="0"/>
                      <a:pt x="38" y="3"/>
                      <a:pt x="4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0" name="Freeform 171"/>
              <p:cNvSpPr>
                <a:spLocks/>
              </p:cNvSpPr>
              <p:nvPr userDrawn="1"/>
            </p:nvSpPr>
            <p:spPr bwMode="auto">
              <a:xfrm>
                <a:off x="5713" y="731"/>
                <a:ext cx="100" cy="92"/>
              </a:xfrm>
              <a:custGeom>
                <a:avLst/>
                <a:gdLst>
                  <a:gd name="T0" fmla="*/ 41 w 42"/>
                  <a:gd name="T1" fmla="*/ 17 h 39"/>
                  <a:gd name="T2" fmla="*/ 30 w 42"/>
                  <a:gd name="T3" fmla="*/ 33 h 39"/>
                  <a:gd name="T4" fmla="*/ 0 w 42"/>
                  <a:gd name="T5" fmla="*/ 19 h 39"/>
                  <a:gd name="T6" fmla="*/ 17 w 42"/>
                  <a:gd name="T7" fmla="*/ 1 h 39"/>
                  <a:gd name="T8" fmla="*/ 41 w 42"/>
                  <a:gd name="T9" fmla="*/ 17 h 39"/>
                </a:gdLst>
                <a:ahLst/>
                <a:cxnLst>
                  <a:cxn ang="0">
                    <a:pos x="T0" y="T1"/>
                  </a:cxn>
                  <a:cxn ang="0">
                    <a:pos x="T2" y="T3"/>
                  </a:cxn>
                  <a:cxn ang="0">
                    <a:pos x="T4" y="T5"/>
                  </a:cxn>
                  <a:cxn ang="0">
                    <a:pos x="T6" y="T7"/>
                  </a:cxn>
                  <a:cxn ang="0">
                    <a:pos x="T8" y="T9"/>
                  </a:cxn>
                </a:cxnLst>
                <a:rect l="0" t="0" r="r" b="b"/>
                <a:pathLst>
                  <a:path w="42" h="39">
                    <a:moveTo>
                      <a:pt x="41" y="17"/>
                    </a:moveTo>
                    <a:cubicBezTo>
                      <a:pt x="42" y="25"/>
                      <a:pt x="34" y="30"/>
                      <a:pt x="30" y="33"/>
                    </a:cubicBezTo>
                    <a:cubicBezTo>
                      <a:pt x="17" y="39"/>
                      <a:pt x="5" y="29"/>
                      <a:pt x="0" y="19"/>
                    </a:cubicBezTo>
                    <a:cubicBezTo>
                      <a:pt x="2" y="10"/>
                      <a:pt x="9" y="4"/>
                      <a:pt x="17" y="1"/>
                    </a:cubicBezTo>
                    <a:cubicBezTo>
                      <a:pt x="29" y="0"/>
                      <a:pt x="36" y="7"/>
                      <a:pt x="4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1" name="Freeform 172"/>
              <p:cNvSpPr>
                <a:spLocks/>
              </p:cNvSpPr>
              <p:nvPr userDrawn="1"/>
            </p:nvSpPr>
            <p:spPr bwMode="auto">
              <a:xfrm>
                <a:off x="5997" y="736"/>
                <a:ext cx="97" cy="76"/>
              </a:xfrm>
              <a:custGeom>
                <a:avLst/>
                <a:gdLst>
                  <a:gd name="T0" fmla="*/ 41 w 41"/>
                  <a:gd name="T1" fmla="*/ 13 h 32"/>
                  <a:gd name="T2" fmla="*/ 32 w 41"/>
                  <a:gd name="T3" fmla="*/ 29 h 32"/>
                  <a:gd name="T4" fmla="*/ 9 w 41"/>
                  <a:gd name="T5" fmla="*/ 26 h 32"/>
                  <a:gd name="T6" fmla="*/ 13 w 41"/>
                  <a:gd name="T7" fmla="*/ 5 h 32"/>
                  <a:gd name="T8" fmla="*/ 41 w 41"/>
                  <a:gd name="T9" fmla="*/ 13 h 32"/>
                </a:gdLst>
                <a:ahLst/>
                <a:cxnLst>
                  <a:cxn ang="0">
                    <a:pos x="T0" y="T1"/>
                  </a:cxn>
                  <a:cxn ang="0">
                    <a:pos x="T2" y="T3"/>
                  </a:cxn>
                  <a:cxn ang="0">
                    <a:pos x="T4" y="T5"/>
                  </a:cxn>
                  <a:cxn ang="0">
                    <a:pos x="T6" y="T7"/>
                  </a:cxn>
                  <a:cxn ang="0">
                    <a:pos x="T8" y="T9"/>
                  </a:cxn>
                </a:cxnLst>
                <a:rect l="0" t="0" r="r" b="b"/>
                <a:pathLst>
                  <a:path w="41" h="32">
                    <a:moveTo>
                      <a:pt x="41" y="13"/>
                    </a:moveTo>
                    <a:cubicBezTo>
                      <a:pt x="41" y="20"/>
                      <a:pt x="37" y="26"/>
                      <a:pt x="32" y="29"/>
                    </a:cubicBezTo>
                    <a:cubicBezTo>
                      <a:pt x="24" y="32"/>
                      <a:pt x="15" y="31"/>
                      <a:pt x="9" y="26"/>
                    </a:cubicBezTo>
                    <a:cubicBezTo>
                      <a:pt x="0" y="18"/>
                      <a:pt x="7" y="11"/>
                      <a:pt x="13" y="5"/>
                    </a:cubicBezTo>
                    <a:cubicBezTo>
                      <a:pt x="21" y="0"/>
                      <a:pt x="38" y="1"/>
                      <a:pt x="4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2" name="Freeform 173"/>
              <p:cNvSpPr>
                <a:spLocks/>
              </p:cNvSpPr>
              <p:nvPr userDrawn="1"/>
            </p:nvSpPr>
            <p:spPr bwMode="auto">
              <a:xfrm>
                <a:off x="-549" y="776"/>
                <a:ext cx="86" cy="88"/>
              </a:xfrm>
              <a:custGeom>
                <a:avLst/>
                <a:gdLst>
                  <a:gd name="T0" fmla="*/ 34 w 36"/>
                  <a:gd name="T1" fmla="*/ 12 h 37"/>
                  <a:gd name="T2" fmla="*/ 22 w 36"/>
                  <a:gd name="T3" fmla="*/ 37 h 37"/>
                  <a:gd name="T4" fmla="*/ 1 w 36"/>
                  <a:gd name="T5" fmla="*/ 23 h 37"/>
                  <a:gd name="T6" fmla="*/ 11 w 36"/>
                  <a:gd name="T7" fmla="*/ 3 h 37"/>
                  <a:gd name="T8" fmla="*/ 34 w 36"/>
                  <a:gd name="T9" fmla="*/ 12 h 37"/>
                </a:gdLst>
                <a:ahLst/>
                <a:cxnLst>
                  <a:cxn ang="0">
                    <a:pos x="T0" y="T1"/>
                  </a:cxn>
                  <a:cxn ang="0">
                    <a:pos x="T2" y="T3"/>
                  </a:cxn>
                  <a:cxn ang="0">
                    <a:pos x="T4" y="T5"/>
                  </a:cxn>
                  <a:cxn ang="0">
                    <a:pos x="T6" y="T7"/>
                  </a:cxn>
                  <a:cxn ang="0">
                    <a:pos x="T8" y="T9"/>
                  </a:cxn>
                </a:cxnLst>
                <a:rect l="0" t="0" r="r" b="b"/>
                <a:pathLst>
                  <a:path w="36" h="37">
                    <a:moveTo>
                      <a:pt x="34" y="12"/>
                    </a:moveTo>
                    <a:cubicBezTo>
                      <a:pt x="36" y="23"/>
                      <a:pt x="32" y="33"/>
                      <a:pt x="22" y="37"/>
                    </a:cubicBezTo>
                    <a:cubicBezTo>
                      <a:pt x="14" y="37"/>
                      <a:pt x="4" y="32"/>
                      <a:pt x="1" y="23"/>
                    </a:cubicBezTo>
                    <a:cubicBezTo>
                      <a:pt x="0" y="14"/>
                      <a:pt x="3" y="6"/>
                      <a:pt x="11" y="3"/>
                    </a:cubicBezTo>
                    <a:cubicBezTo>
                      <a:pt x="20" y="0"/>
                      <a:pt x="28" y="6"/>
                      <a:pt x="3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3" name="Freeform 174"/>
              <p:cNvSpPr>
                <a:spLocks/>
              </p:cNvSpPr>
              <p:nvPr userDrawn="1"/>
            </p:nvSpPr>
            <p:spPr bwMode="auto">
              <a:xfrm>
                <a:off x="5602" y="793"/>
                <a:ext cx="102" cy="101"/>
              </a:xfrm>
              <a:custGeom>
                <a:avLst/>
                <a:gdLst>
                  <a:gd name="T0" fmla="*/ 41 w 43"/>
                  <a:gd name="T1" fmla="*/ 16 h 43"/>
                  <a:gd name="T2" fmla="*/ 27 w 43"/>
                  <a:gd name="T3" fmla="*/ 41 h 43"/>
                  <a:gd name="T4" fmla="*/ 9 w 43"/>
                  <a:gd name="T5" fmla="*/ 34 h 43"/>
                  <a:gd name="T6" fmla="*/ 8 w 43"/>
                  <a:gd name="T7" fmla="*/ 14 h 43"/>
                  <a:gd name="T8" fmla="*/ 41 w 43"/>
                  <a:gd name="T9" fmla="*/ 16 h 43"/>
                </a:gdLst>
                <a:ahLst/>
                <a:cxnLst>
                  <a:cxn ang="0">
                    <a:pos x="T0" y="T1"/>
                  </a:cxn>
                  <a:cxn ang="0">
                    <a:pos x="T2" y="T3"/>
                  </a:cxn>
                  <a:cxn ang="0">
                    <a:pos x="T4" y="T5"/>
                  </a:cxn>
                  <a:cxn ang="0">
                    <a:pos x="T6" y="T7"/>
                  </a:cxn>
                  <a:cxn ang="0">
                    <a:pos x="T8" y="T9"/>
                  </a:cxn>
                </a:cxnLst>
                <a:rect l="0" t="0" r="r" b="b"/>
                <a:pathLst>
                  <a:path w="43" h="43">
                    <a:moveTo>
                      <a:pt x="41" y="16"/>
                    </a:moveTo>
                    <a:cubicBezTo>
                      <a:pt x="43" y="27"/>
                      <a:pt x="38" y="36"/>
                      <a:pt x="27" y="41"/>
                    </a:cubicBezTo>
                    <a:cubicBezTo>
                      <a:pt x="19" y="43"/>
                      <a:pt x="15" y="39"/>
                      <a:pt x="9" y="34"/>
                    </a:cubicBezTo>
                    <a:cubicBezTo>
                      <a:pt x="5" y="30"/>
                      <a:pt x="0" y="19"/>
                      <a:pt x="8" y="14"/>
                    </a:cubicBezTo>
                    <a:cubicBezTo>
                      <a:pt x="16" y="0"/>
                      <a:pt x="35" y="5"/>
                      <a:pt x="4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4" name="Freeform 175"/>
              <p:cNvSpPr>
                <a:spLocks/>
              </p:cNvSpPr>
              <p:nvPr userDrawn="1"/>
            </p:nvSpPr>
            <p:spPr bwMode="auto">
              <a:xfrm>
                <a:off x="668" y="819"/>
                <a:ext cx="93" cy="87"/>
              </a:xfrm>
              <a:custGeom>
                <a:avLst/>
                <a:gdLst>
                  <a:gd name="T0" fmla="*/ 35 w 39"/>
                  <a:gd name="T1" fmla="*/ 16 h 37"/>
                  <a:gd name="T2" fmla="*/ 25 w 39"/>
                  <a:gd name="T3" fmla="*/ 34 h 37"/>
                  <a:gd name="T4" fmla="*/ 10 w 39"/>
                  <a:gd name="T5" fmla="*/ 33 h 37"/>
                  <a:gd name="T6" fmla="*/ 3 w 39"/>
                  <a:gd name="T7" fmla="*/ 13 h 37"/>
                  <a:gd name="T8" fmla="*/ 15 w 39"/>
                  <a:gd name="T9" fmla="*/ 3 h 37"/>
                  <a:gd name="T10" fmla="*/ 35 w 39"/>
                  <a:gd name="T11" fmla="*/ 16 h 37"/>
                </a:gdLst>
                <a:ahLst/>
                <a:cxnLst>
                  <a:cxn ang="0">
                    <a:pos x="T0" y="T1"/>
                  </a:cxn>
                  <a:cxn ang="0">
                    <a:pos x="T2" y="T3"/>
                  </a:cxn>
                  <a:cxn ang="0">
                    <a:pos x="T4" y="T5"/>
                  </a:cxn>
                  <a:cxn ang="0">
                    <a:pos x="T6" y="T7"/>
                  </a:cxn>
                  <a:cxn ang="0">
                    <a:pos x="T8" y="T9"/>
                  </a:cxn>
                  <a:cxn ang="0">
                    <a:pos x="T10" y="T11"/>
                  </a:cxn>
                </a:cxnLst>
                <a:rect l="0" t="0" r="r" b="b"/>
                <a:pathLst>
                  <a:path w="39" h="37">
                    <a:moveTo>
                      <a:pt x="35" y="16"/>
                    </a:moveTo>
                    <a:cubicBezTo>
                      <a:pt x="39" y="26"/>
                      <a:pt x="28" y="28"/>
                      <a:pt x="25" y="34"/>
                    </a:cubicBezTo>
                    <a:cubicBezTo>
                      <a:pt x="21" y="36"/>
                      <a:pt x="13" y="37"/>
                      <a:pt x="10" y="33"/>
                    </a:cubicBezTo>
                    <a:cubicBezTo>
                      <a:pt x="5" y="27"/>
                      <a:pt x="0" y="21"/>
                      <a:pt x="3" y="13"/>
                    </a:cubicBezTo>
                    <a:cubicBezTo>
                      <a:pt x="7" y="9"/>
                      <a:pt x="9" y="5"/>
                      <a:pt x="15" y="3"/>
                    </a:cubicBezTo>
                    <a:cubicBezTo>
                      <a:pt x="26" y="0"/>
                      <a:pt x="30" y="10"/>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5" name="Freeform 176"/>
              <p:cNvSpPr>
                <a:spLocks/>
              </p:cNvSpPr>
              <p:nvPr userDrawn="1"/>
            </p:nvSpPr>
            <p:spPr bwMode="auto">
              <a:xfrm>
                <a:off x="6101" y="840"/>
                <a:ext cx="90" cy="80"/>
              </a:xfrm>
              <a:custGeom>
                <a:avLst/>
                <a:gdLst>
                  <a:gd name="T0" fmla="*/ 36 w 38"/>
                  <a:gd name="T1" fmla="*/ 13 h 34"/>
                  <a:gd name="T2" fmla="*/ 31 w 38"/>
                  <a:gd name="T3" fmla="*/ 28 h 34"/>
                  <a:gd name="T4" fmla="*/ 9 w 38"/>
                  <a:gd name="T5" fmla="*/ 32 h 34"/>
                  <a:gd name="T6" fmla="*/ 0 w 38"/>
                  <a:gd name="T7" fmla="*/ 11 h 34"/>
                  <a:gd name="T8" fmla="*/ 14 w 38"/>
                  <a:gd name="T9" fmla="*/ 0 h 34"/>
                  <a:gd name="T10" fmla="*/ 36 w 38"/>
                  <a:gd name="T11" fmla="*/ 13 h 34"/>
                </a:gdLst>
                <a:ahLst/>
                <a:cxnLst>
                  <a:cxn ang="0">
                    <a:pos x="T0" y="T1"/>
                  </a:cxn>
                  <a:cxn ang="0">
                    <a:pos x="T2" y="T3"/>
                  </a:cxn>
                  <a:cxn ang="0">
                    <a:pos x="T4" y="T5"/>
                  </a:cxn>
                  <a:cxn ang="0">
                    <a:pos x="T6" y="T7"/>
                  </a:cxn>
                  <a:cxn ang="0">
                    <a:pos x="T8" y="T9"/>
                  </a:cxn>
                  <a:cxn ang="0">
                    <a:pos x="T10" y="T11"/>
                  </a:cxn>
                </a:cxnLst>
                <a:rect l="0" t="0" r="r" b="b"/>
                <a:pathLst>
                  <a:path w="38" h="34">
                    <a:moveTo>
                      <a:pt x="36" y="13"/>
                    </a:moveTo>
                    <a:cubicBezTo>
                      <a:pt x="38" y="20"/>
                      <a:pt x="32" y="23"/>
                      <a:pt x="31" y="28"/>
                    </a:cubicBezTo>
                    <a:cubicBezTo>
                      <a:pt x="25" y="33"/>
                      <a:pt x="16" y="34"/>
                      <a:pt x="9" y="32"/>
                    </a:cubicBezTo>
                    <a:cubicBezTo>
                      <a:pt x="0" y="27"/>
                      <a:pt x="0" y="19"/>
                      <a:pt x="0" y="11"/>
                    </a:cubicBezTo>
                    <a:cubicBezTo>
                      <a:pt x="6" y="7"/>
                      <a:pt x="7" y="2"/>
                      <a:pt x="14" y="0"/>
                    </a:cubicBezTo>
                    <a:cubicBezTo>
                      <a:pt x="22" y="0"/>
                      <a:pt x="33" y="4"/>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6" name="Freeform 177"/>
              <p:cNvSpPr>
                <a:spLocks/>
              </p:cNvSpPr>
              <p:nvPr userDrawn="1"/>
            </p:nvSpPr>
            <p:spPr bwMode="auto">
              <a:xfrm>
                <a:off x="5841" y="842"/>
                <a:ext cx="286" cy="232"/>
              </a:xfrm>
              <a:custGeom>
                <a:avLst/>
                <a:gdLst>
                  <a:gd name="T0" fmla="*/ 86 w 121"/>
                  <a:gd name="T1" fmla="*/ 15 h 98"/>
                  <a:gd name="T2" fmla="*/ 72 w 121"/>
                  <a:gd name="T3" fmla="*/ 36 h 98"/>
                  <a:gd name="T4" fmla="*/ 61 w 121"/>
                  <a:gd name="T5" fmla="*/ 39 h 98"/>
                  <a:gd name="T6" fmla="*/ 121 w 121"/>
                  <a:gd name="T7" fmla="*/ 91 h 98"/>
                  <a:gd name="T8" fmla="*/ 121 w 121"/>
                  <a:gd name="T9" fmla="*/ 98 h 98"/>
                  <a:gd name="T10" fmla="*/ 26 w 121"/>
                  <a:gd name="T11" fmla="*/ 62 h 98"/>
                  <a:gd name="T12" fmla="*/ 0 w 121"/>
                  <a:gd name="T13" fmla="*/ 50 h 98"/>
                  <a:gd name="T14" fmla="*/ 53 w 121"/>
                  <a:gd name="T15" fmla="*/ 41 h 98"/>
                  <a:gd name="T16" fmla="*/ 55 w 121"/>
                  <a:gd name="T17" fmla="*/ 7 h 98"/>
                  <a:gd name="T18" fmla="*/ 72 w 121"/>
                  <a:gd name="T19" fmla="*/ 2 h 98"/>
                  <a:gd name="T20" fmla="*/ 86 w 121"/>
                  <a:gd name="T21" fmla="*/ 1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98">
                    <a:moveTo>
                      <a:pt x="86" y="15"/>
                    </a:moveTo>
                    <a:cubicBezTo>
                      <a:pt x="90" y="27"/>
                      <a:pt x="80" y="33"/>
                      <a:pt x="72" y="36"/>
                    </a:cubicBezTo>
                    <a:cubicBezTo>
                      <a:pt x="68" y="37"/>
                      <a:pt x="62" y="34"/>
                      <a:pt x="61" y="39"/>
                    </a:cubicBezTo>
                    <a:cubicBezTo>
                      <a:pt x="86" y="52"/>
                      <a:pt x="102" y="72"/>
                      <a:pt x="121" y="91"/>
                    </a:cubicBezTo>
                    <a:cubicBezTo>
                      <a:pt x="121" y="98"/>
                      <a:pt x="121" y="98"/>
                      <a:pt x="121" y="98"/>
                    </a:cubicBezTo>
                    <a:cubicBezTo>
                      <a:pt x="86" y="98"/>
                      <a:pt x="51" y="89"/>
                      <a:pt x="26" y="62"/>
                    </a:cubicBezTo>
                    <a:cubicBezTo>
                      <a:pt x="19" y="57"/>
                      <a:pt x="8" y="57"/>
                      <a:pt x="0" y="50"/>
                    </a:cubicBezTo>
                    <a:cubicBezTo>
                      <a:pt x="12" y="38"/>
                      <a:pt x="36" y="42"/>
                      <a:pt x="53" y="41"/>
                    </a:cubicBezTo>
                    <a:cubicBezTo>
                      <a:pt x="65" y="28"/>
                      <a:pt x="38" y="18"/>
                      <a:pt x="55" y="7"/>
                    </a:cubicBezTo>
                    <a:cubicBezTo>
                      <a:pt x="60" y="6"/>
                      <a:pt x="64" y="0"/>
                      <a:pt x="72" y="2"/>
                    </a:cubicBezTo>
                    <a:cubicBezTo>
                      <a:pt x="79" y="5"/>
                      <a:pt x="83" y="10"/>
                      <a:pt x="8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7" name="Freeform 178"/>
              <p:cNvSpPr>
                <a:spLocks/>
              </p:cNvSpPr>
              <p:nvPr userDrawn="1"/>
            </p:nvSpPr>
            <p:spPr bwMode="auto">
              <a:xfrm>
                <a:off x="5026" y="840"/>
                <a:ext cx="97" cy="94"/>
              </a:xfrm>
              <a:custGeom>
                <a:avLst/>
                <a:gdLst>
                  <a:gd name="T0" fmla="*/ 39 w 41"/>
                  <a:gd name="T1" fmla="*/ 17 h 40"/>
                  <a:gd name="T2" fmla="*/ 34 w 41"/>
                  <a:gd name="T3" fmla="*/ 33 h 40"/>
                  <a:gd name="T4" fmla="*/ 13 w 41"/>
                  <a:gd name="T5" fmla="*/ 37 h 40"/>
                  <a:gd name="T6" fmla="*/ 3 w 41"/>
                  <a:gd name="T7" fmla="*/ 14 h 40"/>
                  <a:gd name="T8" fmla="*/ 39 w 41"/>
                  <a:gd name="T9" fmla="*/ 17 h 40"/>
                </a:gdLst>
                <a:ahLst/>
                <a:cxnLst>
                  <a:cxn ang="0">
                    <a:pos x="T0" y="T1"/>
                  </a:cxn>
                  <a:cxn ang="0">
                    <a:pos x="T2" y="T3"/>
                  </a:cxn>
                  <a:cxn ang="0">
                    <a:pos x="T4" y="T5"/>
                  </a:cxn>
                  <a:cxn ang="0">
                    <a:pos x="T6" y="T7"/>
                  </a:cxn>
                  <a:cxn ang="0">
                    <a:pos x="T8" y="T9"/>
                  </a:cxn>
                </a:cxnLst>
                <a:rect l="0" t="0" r="r" b="b"/>
                <a:pathLst>
                  <a:path w="41" h="40">
                    <a:moveTo>
                      <a:pt x="39" y="17"/>
                    </a:moveTo>
                    <a:cubicBezTo>
                      <a:pt x="41" y="22"/>
                      <a:pt x="35" y="28"/>
                      <a:pt x="34" y="33"/>
                    </a:cubicBezTo>
                    <a:cubicBezTo>
                      <a:pt x="28" y="39"/>
                      <a:pt x="19" y="40"/>
                      <a:pt x="13" y="37"/>
                    </a:cubicBezTo>
                    <a:cubicBezTo>
                      <a:pt x="8" y="30"/>
                      <a:pt x="0" y="24"/>
                      <a:pt x="3" y="14"/>
                    </a:cubicBezTo>
                    <a:cubicBezTo>
                      <a:pt x="11" y="0"/>
                      <a:pt x="36" y="3"/>
                      <a:pt x="3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8" name="Freeform 179"/>
              <p:cNvSpPr>
                <a:spLocks/>
              </p:cNvSpPr>
              <p:nvPr userDrawn="1"/>
            </p:nvSpPr>
            <p:spPr bwMode="auto">
              <a:xfrm>
                <a:off x="-38" y="913"/>
                <a:ext cx="85" cy="85"/>
              </a:xfrm>
              <a:custGeom>
                <a:avLst/>
                <a:gdLst>
                  <a:gd name="T0" fmla="*/ 35 w 36"/>
                  <a:gd name="T1" fmla="*/ 20 h 36"/>
                  <a:gd name="T2" fmla="*/ 18 w 36"/>
                  <a:gd name="T3" fmla="*/ 36 h 36"/>
                  <a:gd name="T4" fmla="*/ 1 w 36"/>
                  <a:gd name="T5" fmla="*/ 24 h 36"/>
                  <a:gd name="T6" fmla="*/ 6 w 36"/>
                  <a:gd name="T7" fmla="*/ 9 h 36"/>
                  <a:gd name="T8" fmla="*/ 35 w 36"/>
                  <a:gd name="T9" fmla="*/ 20 h 36"/>
                </a:gdLst>
                <a:ahLst/>
                <a:cxnLst>
                  <a:cxn ang="0">
                    <a:pos x="T0" y="T1"/>
                  </a:cxn>
                  <a:cxn ang="0">
                    <a:pos x="T2" y="T3"/>
                  </a:cxn>
                  <a:cxn ang="0">
                    <a:pos x="T4" y="T5"/>
                  </a:cxn>
                  <a:cxn ang="0">
                    <a:pos x="T6" y="T7"/>
                  </a:cxn>
                  <a:cxn ang="0">
                    <a:pos x="T8" y="T9"/>
                  </a:cxn>
                </a:cxnLst>
                <a:rect l="0" t="0" r="r" b="b"/>
                <a:pathLst>
                  <a:path w="36" h="36">
                    <a:moveTo>
                      <a:pt x="35" y="20"/>
                    </a:moveTo>
                    <a:cubicBezTo>
                      <a:pt x="32" y="29"/>
                      <a:pt x="28" y="35"/>
                      <a:pt x="18" y="36"/>
                    </a:cubicBezTo>
                    <a:cubicBezTo>
                      <a:pt x="11" y="35"/>
                      <a:pt x="4" y="32"/>
                      <a:pt x="1" y="24"/>
                    </a:cubicBezTo>
                    <a:cubicBezTo>
                      <a:pt x="0" y="17"/>
                      <a:pt x="5" y="13"/>
                      <a:pt x="6" y="9"/>
                    </a:cubicBezTo>
                    <a:cubicBezTo>
                      <a:pt x="16" y="0"/>
                      <a:pt x="36" y="6"/>
                      <a:pt x="3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9" name="Freeform 180"/>
              <p:cNvSpPr>
                <a:spLocks/>
              </p:cNvSpPr>
              <p:nvPr userDrawn="1"/>
            </p:nvSpPr>
            <p:spPr bwMode="auto">
              <a:xfrm>
                <a:off x="-7" y="932"/>
                <a:ext cx="234" cy="232"/>
              </a:xfrm>
              <a:custGeom>
                <a:avLst/>
                <a:gdLst>
                  <a:gd name="T0" fmla="*/ 99 w 99"/>
                  <a:gd name="T1" fmla="*/ 0 h 98"/>
                  <a:gd name="T2" fmla="*/ 80 w 99"/>
                  <a:gd name="T3" fmla="*/ 34 h 98"/>
                  <a:gd name="T4" fmla="*/ 3 w 99"/>
                  <a:gd name="T5" fmla="*/ 98 h 98"/>
                  <a:gd name="T6" fmla="*/ 20 w 99"/>
                  <a:gd name="T7" fmla="*/ 70 h 98"/>
                  <a:gd name="T8" fmla="*/ 94 w 99"/>
                  <a:gd name="T9" fmla="*/ 0 h 98"/>
                  <a:gd name="T10" fmla="*/ 99 w 99"/>
                  <a:gd name="T11" fmla="*/ 0 h 98"/>
                </a:gdLst>
                <a:ahLst/>
                <a:cxnLst>
                  <a:cxn ang="0">
                    <a:pos x="T0" y="T1"/>
                  </a:cxn>
                  <a:cxn ang="0">
                    <a:pos x="T2" y="T3"/>
                  </a:cxn>
                  <a:cxn ang="0">
                    <a:pos x="T4" y="T5"/>
                  </a:cxn>
                  <a:cxn ang="0">
                    <a:pos x="T6" y="T7"/>
                  </a:cxn>
                  <a:cxn ang="0">
                    <a:pos x="T8" y="T9"/>
                  </a:cxn>
                  <a:cxn ang="0">
                    <a:pos x="T10" y="T11"/>
                  </a:cxn>
                </a:cxnLst>
                <a:rect l="0" t="0" r="r" b="b"/>
                <a:pathLst>
                  <a:path w="99" h="98">
                    <a:moveTo>
                      <a:pt x="99" y="0"/>
                    </a:moveTo>
                    <a:cubicBezTo>
                      <a:pt x="99" y="13"/>
                      <a:pt x="85" y="21"/>
                      <a:pt x="80" y="34"/>
                    </a:cubicBezTo>
                    <a:cubicBezTo>
                      <a:pt x="66" y="66"/>
                      <a:pt x="40" y="95"/>
                      <a:pt x="3" y="98"/>
                    </a:cubicBezTo>
                    <a:cubicBezTo>
                      <a:pt x="0" y="89"/>
                      <a:pt x="16" y="79"/>
                      <a:pt x="20" y="70"/>
                    </a:cubicBezTo>
                    <a:cubicBezTo>
                      <a:pt x="35" y="37"/>
                      <a:pt x="66" y="20"/>
                      <a:pt x="94" y="0"/>
                    </a:cubicBezTo>
                    <a:cubicBezTo>
                      <a:pt x="99" y="0"/>
                      <a:pt x="99" y="0"/>
                      <a:pt x="9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0" name="Freeform 181"/>
              <p:cNvSpPr>
                <a:spLocks/>
              </p:cNvSpPr>
              <p:nvPr userDrawn="1"/>
            </p:nvSpPr>
            <p:spPr bwMode="auto">
              <a:xfrm>
                <a:off x="4957" y="916"/>
                <a:ext cx="109" cy="106"/>
              </a:xfrm>
              <a:custGeom>
                <a:avLst/>
                <a:gdLst>
                  <a:gd name="T0" fmla="*/ 45 w 46"/>
                  <a:gd name="T1" fmla="*/ 20 h 45"/>
                  <a:gd name="T2" fmla="*/ 28 w 46"/>
                  <a:gd name="T3" fmla="*/ 42 h 45"/>
                  <a:gd name="T4" fmla="*/ 8 w 46"/>
                  <a:gd name="T5" fmla="*/ 35 h 45"/>
                  <a:gd name="T6" fmla="*/ 9 w 46"/>
                  <a:gd name="T7" fmla="*/ 11 h 45"/>
                  <a:gd name="T8" fmla="*/ 45 w 46"/>
                  <a:gd name="T9" fmla="*/ 20 h 45"/>
                </a:gdLst>
                <a:ahLst/>
                <a:cxnLst>
                  <a:cxn ang="0">
                    <a:pos x="T0" y="T1"/>
                  </a:cxn>
                  <a:cxn ang="0">
                    <a:pos x="T2" y="T3"/>
                  </a:cxn>
                  <a:cxn ang="0">
                    <a:pos x="T4" y="T5"/>
                  </a:cxn>
                  <a:cxn ang="0">
                    <a:pos x="T6" y="T7"/>
                  </a:cxn>
                  <a:cxn ang="0">
                    <a:pos x="T8" y="T9"/>
                  </a:cxn>
                </a:cxnLst>
                <a:rect l="0" t="0" r="r" b="b"/>
                <a:pathLst>
                  <a:path w="46" h="45">
                    <a:moveTo>
                      <a:pt x="45" y="20"/>
                    </a:moveTo>
                    <a:cubicBezTo>
                      <a:pt x="46" y="31"/>
                      <a:pt x="36" y="38"/>
                      <a:pt x="28" y="42"/>
                    </a:cubicBezTo>
                    <a:cubicBezTo>
                      <a:pt x="20" y="45"/>
                      <a:pt x="13" y="38"/>
                      <a:pt x="8" y="35"/>
                    </a:cubicBezTo>
                    <a:cubicBezTo>
                      <a:pt x="0" y="27"/>
                      <a:pt x="5" y="19"/>
                      <a:pt x="9" y="11"/>
                    </a:cubicBezTo>
                    <a:cubicBezTo>
                      <a:pt x="21" y="0"/>
                      <a:pt x="37" y="9"/>
                      <a:pt x="4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1" name="Freeform 182"/>
              <p:cNvSpPr>
                <a:spLocks/>
              </p:cNvSpPr>
              <p:nvPr userDrawn="1"/>
            </p:nvSpPr>
            <p:spPr bwMode="auto">
              <a:xfrm>
                <a:off x="5111" y="949"/>
                <a:ext cx="92" cy="80"/>
              </a:xfrm>
              <a:custGeom>
                <a:avLst/>
                <a:gdLst>
                  <a:gd name="T0" fmla="*/ 39 w 39"/>
                  <a:gd name="T1" fmla="*/ 13 h 34"/>
                  <a:gd name="T2" fmla="*/ 22 w 39"/>
                  <a:gd name="T3" fmla="*/ 34 h 34"/>
                  <a:gd name="T4" fmla="*/ 12 w 39"/>
                  <a:gd name="T5" fmla="*/ 32 h 34"/>
                  <a:gd name="T6" fmla="*/ 0 w 39"/>
                  <a:gd name="T7" fmla="*/ 15 h 34"/>
                  <a:gd name="T8" fmla="*/ 13 w 39"/>
                  <a:gd name="T9" fmla="*/ 1 h 34"/>
                  <a:gd name="T10" fmla="*/ 39 w 39"/>
                  <a:gd name="T11" fmla="*/ 13 h 34"/>
                </a:gdLst>
                <a:ahLst/>
                <a:cxnLst>
                  <a:cxn ang="0">
                    <a:pos x="T0" y="T1"/>
                  </a:cxn>
                  <a:cxn ang="0">
                    <a:pos x="T2" y="T3"/>
                  </a:cxn>
                  <a:cxn ang="0">
                    <a:pos x="T4" y="T5"/>
                  </a:cxn>
                  <a:cxn ang="0">
                    <a:pos x="T6" y="T7"/>
                  </a:cxn>
                  <a:cxn ang="0">
                    <a:pos x="T8" y="T9"/>
                  </a:cxn>
                  <a:cxn ang="0">
                    <a:pos x="T10" y="T11"/>
                  </a:cxn>
                </a:cxnLst>
                <a:rect l="0" t="0" r="r" b="b"/>
                <a:pathLst>
                  <a:path w="39" h="34">
                    <a:moveTo>
                      <a:pt x="39" y="13"/>
                    </a:moveTo>
                    <a:cubicBezTo>
                      <a:pt x="38" y="23"/>
                      <a:pt x="31" y="31"/>
                      <a:pt x="22" y="34"/>
                    </a:cubicBezTo>
                    <a:cubicBezTo>
                      <a:pt x="20" y="31"/>
                      <a:pt x="15" y="33"/>
                      <a:pt x="12" y="32"/>
                    </a:cubicBezTo>
                    <a:cubicBezTo>
                      <a:pt x="6" y="28"/>
                      <a:pt x="0" y="23"/>
                      <a:pt x="0" y="15"/>
                    </a:cubicBezTo>
                    <a:cubicBezTo>
                      <a:pt x="5" y="10"/>
                      <a:pt x="7" y="2"/>
                      <a:pt x="13" y="1"/>
                    </a:cubicBezTo>
                    <a:cubicBezTo>
                      <a:pt x="22" y="0"/>
                      <a:pt x="36" y="1"/>
                      <a:pt x="3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2" name="Freeform 183"/>
              <p:cNvSpPr>
                <a:spLocks/>
              </p:cNvSpPr>
              <p:nvPr userDrawn="1"/>
            </p:nvSpPr>
            <p:spPr bwMode="auto">
              <a:xfrm>
                <a:off x="498" y="942"/>
                <a:ext cx="83" cy="85"/>
              </a:xfrm>
              <a:custGeom>
                <a:avLst/>
                <a:gdLst>
                  <a:gd name="T0" fmla="*/ 34 w 35"/>
                  <a:gd name="T1" fmla="*/ 15 h 36"/>
                  <a:gd name="T2" fmla="*/ 20 w 35"/>
                  <a:gd name="T3" fmla="*/ 35 h 36"/>
                  <a:gd name="T4" fmla="*/ 2 w 35"/>
                  <a:gd name="T5" fmla="*/ 24 h 36"/>
                  <a:gd name="T6" fmla="*/ 13 w 35"/>
                  <a:gd name="T7" fmla="*/ 4 h 36"/>
                  <a:gd name="T8" fmla="*/ 34 w 35"/>
                  <a:gd name="T9" fmla="*/ 15 h 36"/>
                </a:gdLst>
                <a:ahLst/>
                <a:cxnLst>
                  <a:cxn ang="0">
                    <a:pos x="T0" y="T1"/>
                  </a:cxn>
                  <a:cxn ang="0">
                    <a:pos x="T2" y="T3"/>
                  </a:cxn>
                  <a:cxn ang="0">
                    <a:pos x="T4" y="T5"/>
                  </a:cxn>
                  <a:cxn ang="0">
                    <a:pos x="T6" y="T7"/>
                  </a:cxn>
                  <a:cxn ang="0">
                    <a:pos x="T8" y="T9"/>
                  </a:cxn>
                </a:cxnLst>
                <a:rect l="0" t="0" r="r" b="b"/>
                <a:pathLst>
                  <a:path w="35" h="36">
                    <a:moveTo>
                      <a:pt x="34" y="15"/>
                    </a:moveTo>
                    <a:cubicBezTo>
                      <a:pt x="35" y="26"/>
                      <a:pt x="28" y="31"/>
                      <a:pt x="20" y="35"/>
                    </a:cubicBezTo>
                    <a:cubicBezTo>
                      <a:pt x="11" y="36"/>
                      <a:pt x="6" y="30"/>
                      <a:pt x="2" y="24"/>
                    </a:cubicBezTo>
                    <a:cubicBezTo>
                      <a:pt x="0" y="15"/>
                      <a:pt x="8" y="9"/>
                      <a:pt x="13" y="4"/>
                    </a:cubicBezTo>
                    <a:cubicBezTo>
                      <a:pt x="25" y="0"/>
                      <a:pt x="28" y="9"/>
                      <a:pt x="3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3" name="Freeform 184"/>
              <p:cNvSpPr>
                <a:spLocks/>
              </p:cNvSpPr>
              <p:nvPr userDrawn="1"/>
            </p:nvSpPr>
            <p:spPr bwMode="auto">
              <a:xfrm>
                <a:off x="649" y="951"/>
                <a:ext cx="88" cy="73"/>
              </a:xfrm>
              <a:custGeom>
                <a:avLst/>
                <a:gdLst>
                  <a:gd name="T0" fmla="*/ 37 w 37"/>
                  <a:gd name="T1" fmla="*/ 15 h 31"/>
                  <a:gd name="T2" fmla="*/ 18 w 37"/>
                  <a:gd name="T3" fmla="*/ 31 h 31"/>
                  <a:gd name="T4" fmla="*/ 1 w 37"/>
                  <a:gd name="T5" fmla="*/ 20 h 31"/>
                  <a:gd name="T6" fmla="*/ 14 w 37"/>
                  <a:gd name="T7" fmla="*/ 0 h 31"/>
                  <a:gd name="T8" fmla="*/ 37 w 37"/>
                  <a:gd name="T9" fmla="*/ 15 h 31"/>
                </a:gdLst>
                <a:ahLst/>
                <a:cxnLst>
                  <a:cxn ang="0">
                    <a:pos x="T0" y="T1"/>
                  </a:cxn>
                  <a:cxn ang="0">
                    <a:pos x="T2" y="T3"/>
                  </a:cxn>
                  <a:cxn ang="0">
                    <a:pos x="T4" y="T5"/>
                  </a:cxn>
                  <a:cxn ang="0">
                    <a:pos x="T6" y="T7"/>
                  </a:cxn>
                  <a:cxn ang="0">
                    <a:pos x="T8" y="T9"/>
                  </a:cxn>
                </a:cxnLst>
                <a:rect l="0" t="0" r="r" b="b"/>
                <a:pathLst>
                  <a:path w="37" h="31">
                    <a:moveTo>
                      <a:pt x="37" y="15"/>
                    </a:moveTo>
                    <a:cubicBezTo>
                      <a:pt x="34" y="23"/>
                      <a:pt x="28" y="29"/>
                      <a:pt x="18" y="31"/>
                    </a:cubicBezTo>
                    <a:cubicBezTo>
                      <a:pt x="12" y="29"/>
                      <a:pt x="4" y="27"/>
                      <a:pt x="1" y="20"/>
                    </a:cubicBezTo>
                    <a:cubicBezTo>
                      <a:pt x="0" y="10"/>
                      <a:pt x="8" y="5"/>
                      <a:pt x="14" y="0"/>
                    </a:cubicBezTo>
                    <a:cubicBezTo>
                      <a:pt x="24" y="0"/>
                      <a:pt x="35" y="4"/>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4" name="Freeform 185"/>
              <p:cNvSpPr>
                <a:spLocks/>
              </p:cNvSpPr>
              <p:nvPr userDrawn="1"/>
            </p:nvSpPr>
            <p:spPr bwMode="auto">
              <a:xfrm>
                <a:off x="5501" y="946"/>
                <a:ext cx="222" cy="253"/>
              </a:xfrm>
              <a:custGeom>
                <a:avLst/>
                <a:gdLst>
                  <a:gd name="T0" fmla="*/ 81 w 94"/>
                  <a:gd name="T1" fmla="*/ 84 h 107"/>
                  <a:gd name="T2" fmla="*/ 92 w 94"/>
                  <a:gd name="T3" fmla="*/ 100 h 107"/>
                  <a:gd name="T4" fmla="*/ 50 w 94"/>
                  <a:gd name="T5" fmla="*/ 86 h 107"/>
                  <a:gd name="T6" fmla="*/ 0 w 94"/>
                  <a:gd name="T7" fmla="*/ 9 h 107"/>
                  <a:gd name="T8" fmla="*/ 26 w 94"/>
                  <a:gd name="T9" fmla="*/ 14 h 107"/>
                  <a:gd name="T10" fmla="*/ 81 w 94"/>
                  <a:gd name="T11" fmla="*/ 84 h 107"/>
                </a:gdLst>
                <a:ahLst/>
                <a:cxnLst>
                  <a:cxn ang="0">
                    <a:pos x="T0" y="T1"/>
                  </a:cxn>
                  <a:cxn ang="0">
                    <a:pos x="T2" y="T3"/>
                  </a:cxn>
                  <a:cxn ang="0">
                    <a:pos x="T4" y="T5"/>
                  </a:cxn>
                  <a:cxn ang="0">
                    <a:pos x="T6" y="T7"/>
                  </a:cxn>
                  <a:cxn ang="0">
                    <a:pos x="T8" y="T9"/>
                  </a:cxn>
                  <a:cxn ang="0">
                    <a:pos x="T10" y="T11"/>
                  </a:cxn>
                </a:cxnLst>
                <a:rect l="0" t="0" r="r" b="b"/>
                <a:pathLst>
                  <a:path w="94" h="107">
                    <a:moveTo>
                      <a:pt x="81" y="84"/>
                    </a:moveTo>
                    <a:cubicBezTo>
                      <a:pt x="85" y="88"/>
                      <a:pt x="94" y="93"/>
                      <a:pt x="92" y="100"/>
                    </a:cubicBezTo>
                    <a:cubicBezTo>
                      <a:pt x="77" y="107"/>
                      <a:pt x="64" y="89"/>
                      <a:pt x="50" y="86"/>
                    </a:cubicBezTo>
                    <a:cubicBezTo>
                      <a:pt x="27" y="63"/>
                      <a:pt x="10" y="38"/>
                      <a:pt x="0" y="9"/>
                    </a:cubicBezTo>
                    <a:cubicBezTo>
                      <a:pt x="9" y="0"/>
                      <a:pt x="18" y="11"/>
                      <a:pt x="26" y="14"/>
                    </a:cubicBezTo>
                    <a:cubicBezTo>
                      <a:pt x="48" y="32"/>
                      <a:pt x="69" y="56"/>
                      <a:pt x="81"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5" name="Freeform 186"/>
              <p:cNvSpPr>
                <a:spLocks/>
              </p:cNvSpPr>
              <p:nvPr userDrawn="1"/>
            </p:nvSpPr>
            <p:spPr bwMode="auto">
              <a:xfrm>
                <a:off x="5675" y="965"/>
                <a:ext cx="107" cy="95"/>
              </a:xfrm>
              <a:custGeom>
                <a:avLst/>
                <a:gdLst>
                  <a:gd name="T0" fmla="*/ 42 w 45"/>
                  <a:gd name="T1" fmla="*/ 9 h 40"/>
                  <a:gd name="T2" fmla="*/ 40 w 45"/>
                  <a:gd name="T3" fmla="*/ 30 h 40"/>
                  <a:gd name="T4" fmla="*/ 13 w 45"/>
                  <a:gd name="T5" fmla="*/ 36 h 40"/>
                  <a:gd name="T6" fmla="*/ 6 w 45"/>
                  <a:gd name="T7" fmla="*/ 14 h 40"/>
                  <a:gd name="T8" fmla="*/ 24 w 45"/>
                  <a:gd name="T9" fmla="*/ 1 h 40"/>
                  <a:gd name="T10" fmla="*/ 42 w 45"/>
                  <a:gd name="T11" fmla="*/ 9 h 40"/>
                </a:gdLst>
                <a:ahLst/>
                <a:cxnLst>
                  <a:cxn ang="0">
                    <a:pos x="T0" y="T1"/>
                  </a:cxn>
                  <a:cxn ang="0">
                    <a:pos x="T2" y="T3"/>
                  </a:cxn>
                  <a:cxn ang="0">
                    <a:pos x="T4" y="T5"/>
                  </a:cxn>
                  <a:cxn ang="0">
                    <a:pos x="T6" y="T7"/>
                  </a:cxn>
                  <a:cxn ang="0">
                    <a:pos x="T8" y="T9"/>
                  </a:cxn>
                  <a:cxn ang="0">
                    <a:pos x="T10" y="T11"/>
                  </a:cxn>
                </a:cxnLst>
                <a:rect l="0" t="0" r="r" b="b"/>
                <a:pathLst>
                  <a:path w="45" h="40">
                    <a:moveTo>
                      <a:pt x="42" y="9"/>
                    </a:moveTo>
                    <a:cubicBezTo>
                      <a:pt x="45" y="16"/>
                      <a:pt x="44" y="23"/>
                      <a:pt x="40" y="30"/>
                    </a:cubicBezTo>
                    <a:cubicBezTo>
                      <a:pt x="34" y="40"/>
                      <a:pt x="22" y="38"/>
                      <a:pt x="13" y="36"/>
                    </a:cubicBezTo>
                    <a:cubicBezTo>
                      <a:pt x="9" y="30"/>
                      <a:pt x="0" y="22"/>
                      <a:pt x="6" y="14"/>
                    </a:cubicBezTo>
                    <a:cubicBezTo>
                      <a:pt x="9" y="6"/>
                      <a:pt x="17" y="4"/>
                      <a:pt x="24" y="1"/>
                    </a:cubicBezTo>
                    <a:cubicBezTo>
                      <a:pt x="31" y="0"/>
                      <a:pt x="35" y="6"/>
                      <a:pt x="4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6" name="Freeform 187"/>
              <p:cNvSpPr>
                <a:spLocks/>
              </p:cNvSpPr>
              <p:nvPr userDrawn="1"/>
            </p:nvSpPr>
            <p:spPr bwMode="auto">
              <a:xfrm>
                <a:off x="862" y="1024"/>
                <a:ext cx="90" cy="83"/>
              </a:xfrm>
              <a:custGeom>
                <a:avLst/>
                <a:gdLst>
                  <a:gd name="T0" fmla="*/ 35 w 38"/>
                  <a:gd name="T1" fmla="*/ 9 h 35"/>
                  <a:gd name="T2" fmla="*/ 28 w 38"/>
                  <a:gd name="T3" fmla="*/ 33 h 35"/>
                  <a:gd name="T4" fmla="*/ 5 w 38"/>
                  <a:gd name="T5" fmla="*/ 21 h 35"/>
                  <a:gd name="T6" fmla="*/ 17 w 38"/>
                  <a:gd name="T7" fmla="*/ 2 h 35"/>
                  <a:gd name="T8" fmla="*/ 35 w 38"/>
                  <a:gd name="T9" fmla="*/ 9 h 35"/>
                </a:gdLst>
                <a:ahLst/>
                <a:cxnLst>
                  <a:cxn ang="0">
                    <a:pos x="T0" y="T1"/>
                  </a:cxn>
                  <a:cxn ang="0">
                    <a:pos x="T2" y="T3"/>
                  </a:cxn>
                  <a:cxn ang="0">
                    <a:pos x="T4" y="T5"/>
                  </a:cxn>
                  <a:cxn ang="0">
                    <a:pos x="T6" y="T7"/>
                  </a:cxn>
                  <a:cxn ang="0">
                    <a:pos x="T8" y="T9"/>
                  </a:cxn>
                </a:cxnLst>
                <a:rect l="0" t="0" r="r" b="b"/>
                <a:pathLst>
                  <a:path w="38" h="35">
                    <a:moveTo>
                      <a:pt x="35" y="9"/>
                    </a:moveTo>
                    <a:cubicBezTo>
                      <a:pt x="36" y="17"/>
                      <a:pt x="38" y="28"/>
                      <a:pt x="28" y="33"/>
                    </a:cubicBezTo>
                    <a:cubicBezTo>
                      <a:pt x="20" y="35"/>
                      <a:pt x="8" y="32"/>
                      <a:pt x="5" y="21"/>
                    </a:cubicBezTo>
                    <a:cubicBezTo>
                      <a:pt x="0" y="10"/>
                      <a:pt x="11" y="8"/>
                      <a:pt x="17" y="2"/>
                    </a:cubicBezTo>
                    <a:cubicBezTo>
                      <a:pt x="24" y="0"/>
                      <a:pt x="29" y="4"/>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7" name="Freeform 188"/>
              <p:cNvSpPr>
                <a:spLocks/>
              </p:cNvSpPr>
              <p:nvPr userDrawn="1"/>
            </p:nvSpPr>
            <p:spPr bwMode="auto">
              <a:xfrm>
                <a:off x="5068" y="1076"/>
                <a:ext cx="199" cy="324"/>
              </a:xfrm>
              <a:custGeom>
                <a:avLst/>
                <a:gdLst>
                  <a:gd name="T0" fmla="*/ 54 w 84"/>
                  <a:gd name="T1" fmla="*/ 50 h 137"/>
                  <a:gd name="T2" fmla="*/ 79 w 84"/>
                  <a:gd name="T3" fmla="*/ 118 h 137"/>
                  <a:gd name="T4" fmla="*/ 78 w 84"/>
                  <a:gd name="T5" fmla="*/ 137 h 137"/>
                  <a:gd name="T6" fmla="*/ 74 w 84"/>
                  <a:gd name="T7" fmla="*/ 137 h 137"/>
                  <a:gd name="T8" fmla="*/ 5 w 84"/>
                  <a:gd name="T9" fmla="*/ 19 h 137"/>
                  <a:gd name="T10" fmla="*/ 1 w 84"/>
                  <a:gd name="T11" fmla="*/ 9 h 137"/>
                  <a:gd name="T12" fmla="*/ 27 w 84"/>
                  <a:gd name="T13" fmla="*/ 21 h 137"/>
                  <a:gd name="T14" fmla="*/ 54 w 84"/>
                  <a:gd name="T15" fmla="*/ 5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37">
                    <a:moveTo>
                      <a:pt x="54" y="50"/>
                    </a:moveTo>
                    <a:cubicBezTo>
                      <a:pt x="68" y="69"/>
                      <a:pt x="77" y="93"/>
                      <a:pt x="79" y="118"/>
                    </a:cubicBezTo>
                    <a:cubicBezTo>
                      <a:pt x="76" y="125"/>
                      <a:pt x="84" y="132"/>
                      <a:pt x="78" y="137"/>
                    </a:cubicBezTo>
                    <a:cubicBezTo>
                      <a:pt x="74" y="137"/>
                      <a:pt x="74" y="137"/>
                      <a:pt x="74" y="137"/>
                    </a:cubicBezTo>
                    <a:cubicBezTo>
                      <a:pt x="31" y="106"/>
                      <a:pt x="22" y="62"/>
                      <a:pt x="5" y="19"/>
                    </a:cubicBezTo>
                    <a:cubicBezTo>
                      <a:pt x="1" y="17"/>
                      <a:pt x="0" y="13"/>
                      <a:pt x="1" y="9"/>
                    </a:cubicBezTo>
                    <a:cubicBezTo>
                      <a:pt x="11" y="0"/>
                      <a:pt x="18" y="18"/>
                      <a:pt x="27" y="21"/>
                    </a:cubicBezTo>
                    <a:cubicBezTo>
                      <a:pt x="54" y="50"/>
                      <a:pt x="54" y="50"/>
                      <a:pt x="54"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8" name="Freeform 189"/>
              <p:cNvSpPr>
                <a:spLocks/>
              </p:cNvSpPr>
              <p:nvPr userDrawn="1"/>
            </p:nvSpPr>
            <p:spPr bwMode="auto">
              <a:xfrm>
                <a:off x="916" y="1088"/>
                <a:ext cx="327" cy="135"/>
              </a:xfrm>
              <a:custGeom>
                <a:avLst/>
                <a:gdLst>
                  <a:gd name="T0" fmla="*/ 137 w 138"/>
                  <a:gd name="T1" fmla="*/ 12 h 57"/>
                  <a:gd name="T2" fmla="*/ 138 w 138"/>
                  <a:gd name="T3" fmla="*/ 14 h 57"/>
                  <a:gd name="T4" fmla="*/ 1 w 138"/>
                  <a:gd name="T5" fmla="*/ 31 h 57"/>
                  <a:gd name="T6" fmla="*/ 6 w 138"/>
                  <a:gd name="T7" fmla="*/ 23 h 57"/>
                  <a:gd name="T8" fmla="*/ 91 w 138"/>
                  <a:gd name="T9" fmla="*/ 4 h 57"/>
                  <a:gd name="T10" fmla="*/ 137 w 138"/>
                  <a:gd name="T11" fmla="*/ 12 h 57"/>
                </a:gdLst>
                <a:ahLst/>
                <a:cxnLst>
                  <a:cxn ang="0">
                    <a:pos x="T0" y="T1"/>
                  </a:cxn>
                  <a:cxn ang="0">
                    <a:pos x="T2" y="T3"/>
                  </a:cxn>
                  <a:cxn ang="0">
                    <a:pos x="T4" y="T5"/>
                  </a:cxn>
                  <a:cxn ang="0">
                    <a:pos x="T6" y="T7"/>
                  </a:cxn>
                  <a:cxn ang="0">
                    <a:pos x="T8" y="T9"/>
                  </a:cxn>
                  <a:cxn ang="0">
                    <a:pos x="T10" y="T11"/>
                  </a:cxn>
                </a:cxnLst>
                <a:rect l="0" t="0" r="r" b="b"/>
                <a:pathLst>
                  <a:path w="138" h="57">
                    <a:moveTo>
                      <a:pt x="137" y="12"/>
                    </a:moveTo>
                    <a:cubicBezTo>
                      <a:pt x="136" y="13"/>
                      <a:pt x="137" y="14"/>
                      <a:pt x="138" y="14"/>
                    </a:cubicBezTo>
                    <a:cubicBezTo>
                      <a:pt x="99" y="41"/>
                      <a:pt x="45" y="57"/>
                      <a:pt x="1" y="31"/>
                    </a:cubicBezTo>
                    <a:cubicBezTo>
                      <a:pt x="0" y="28"/>
                      <a:pt x="2" y="23"/>
                      <a:pt x="6" y="23"/>
                    </a:cubicBezTo>
                    <a:cubicBezTo>
                      <a:pt x="34" y="14"/>
                      <a:pt x="61" y="0"/>
                      <a:pt x="91" y="4"/>
                    </a:cubicBezTo>
                    <a:cubicBezTo>
                      <a:pt x="137" y="12"/>
                      <a:pt x="137" y="12"/>
                      <a:pt x="13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9" name="Freeform 190"/>
              <p:cNvSpPr>
                <a:spLocks/>
              </p:cNvSpPr>
              <p:nvPr userDrawn="1"/>
            </p:nvSpPr>
            <p:spPr bwMode="auto">
              <a:xfrm>
                <a:off x="427" y="1109"/>
                <a:ext cx="296" cy="215"/>
              </a:xfrm>
              <a:custGeom>
                <a:avLst/>
                <a:gdLst>
                  <a:gd name="T0" fmla="*/ 125 w 125"/>
                  <a:gd name="T1" fmla="*/ 8 h 91"/>
                  <a:gd name="T2" fmla="*/ 22 w 125"/>
                  <a:gd name="T3" fmla="*/ 77 h 91"/>
                  <a:gd name="T4" fmla="*/ 0 w 125"/>
                  <a:gd name="T5" fmla="*/ 85 h 91"/>
                  <a:gd name="T6" fmla="*/ 125 w 125"/>
                  <a:gd name="T7" fmla="*/ 0 h 91"/>
                  <a:gd name="T8" fmla="*/ 125 w 125"/>
                  <a:gd name="T9" fmla="*/ 8 h 91"/>
                </a:gdLst>
                <a:ahLst/>
                <a:cxnLst>
                  <a:cxn ang="0">
                    <a:pos x="T0" y="T1"/>
                  </a:cxn>
                  <a:cxn ang="0">
                    <a:pos x="T2" y="T3"/>
                  </a:cxn>
                  <a:cxn ang="0">
                    <a:pos x="T4" y="T5"/>
                  </a:cxn>
                  <a:cxn ang="0">
                    <a:pos x="T6" y="T7"/>
                  </a:cxn>
                  <a:cxn ang="0">
                    <a:pos x="T8" y="T9"/>
                  </a:cxn>
                </a:cxnLst>
                <a:rect l="0" t="0" r="r" b="b"/>
                <a:pathLst>
                  <a:path w="125" h="91">
                    <a:moveTo>
                      <a:pt x="125" y="8"/>
                    </a:moveTo>
                    <a:cubicBezTo>
                      <a:pt x="92" y="28"/>
                      <a:pt x="62" y="68"/>
                      <a:pt x="22" y="77"/>
                    </a:cubicBezTo>
                    <a:cubicBezTo>
                      <a:pt x="14" y="80"/>
                      <a:pt x="10" y="91"/>
                      <a:pt x="0" y="85"/>
                    </a:cubicBezTo>
                    <a:cubicBezTo>
                      <a:pt x="17" y="33"/>
                      <a:pt x="74" y="5"/>
                      <a:pt x="125" y="0"/>
                    </a:cubicBezTo>
                    <a:cubicBezTo>
                      <a:pt x="125" y="8"/>
                      <a:pt x="125" y="8"/>
                      <a:pt x="12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0" name="Freeform 191"/>
              <p:cNvSpPr>
                <a:spLocks/>
              </p:cNvSpPr>
              <p:nvPr userDrawn="1"/>
            </p:nvSpPr>
            <p:spPr bwMode="auto">
              <a:xfrm>
                <a:off x="4981" y="1209"/>
                <a:ext cx="87" cy="80"/>
              </a:xfrm>
              <a:custGeom>
                <a:avLst/>
                <a:gdLst>
                  <a:gd name="T0" fmla="*/ 35 w 37"/>
                  <a:gd name="T1" fmla="*/ 9 h 34"/>
                  <a:gd name="T2" fmla="*/ 27 w 37"/>
                  <a:gd name="T3" fmla="*/ 30 h 34"/>
                  <a:gd name="T4" fmla="*/ 9 w 37"/>
                  <a:gd name="T5" fmla="*/ 30 h 34"/>
                  <a:gd name="T6" fmla="*/ 0 w 37"/>
                  <a:gd name="T7" fmla="*/ 10 h 34"/>
                  <a:gd name="T8" fmla="*/ 14 w 37"/>
                  <a:gd name="T9" fmla="*/ 0 h 34"/>
                  <a:gd name="T10" fmla="*/ 35 w 37"/>
                  <a:gd name="T11" fmla="*/ 9 h 34"/>
                </a:gdLst>
                <a:ahLst/>
                <a:cxnLst>
                  <a:cxn ang="0">
                    <a:pos x="T0" y="T1"/>
                  </a:cxn>
                  <a:cxn ang="0">
                    <a:pos x="T2" y="T3"/>
                  </a:cxn>
                  <a:cxn ang="0">
                    <a:pos x="T4" y="T5"/>
                  </a:cxn>
                  <a:cxn ang="0">
                    <a:pos x="T6" y="T7"/>
                  </a:cxn>
                  <a:cxn ang="0">
                    <a:pos x="T8" y="T9"/>
                  </a:cxn>
                  <a:cxn ang="0">
                    <a:pos x="T10" y="T11"/>
                  </a:cxn>
                </a:cxnLst>
                <a:rect l="0" t="0" r="r" b="b"/>
                <a:pathLst>
                  <a:path w="37" h="34">
                    <a:moveTo>
                      <a:pt x="35" y="9"/>
                    </a:moveTo>
                    <a:cubicBezTo>
                      <a:pt x="37" y="17"/>
                      <a:pt x="35" y="28"/>
                      <a:pt x="27" y="30"/>
                    </a:cubicBezTo>
                    <a:cubicBezTo>
                      <a:pt x="22" y="34"/>
                      <a:pt x="13" y="34"/>
                      <a:pt x="9" y="30"/>
                    </a:cubicBezTo>
                    <a:cubicBezTo>
                      <a:pt x="0" y="26"/>
                      <a:pt x="0" y="17"/>
                      <a:pt x="0" y="10"/>
                    </a:cubicBezTo>
                    <a:cubicBezTo>
                      <a:pt x="3" y="3"/>
                      <a:pt x="10" y="2"/>
                      <a:pt x="14" y="0"/>
                    </a:cubicBezTo>
                    <a:cubicBezTo>
                      <a:pt x="23" y="2"/>
                      <a:pt x="30" y="2"/>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1" name="Freeform 192"/>
              <p:cNvSpPr>
                <a:spLocks/>
              </p:cNvSpPr>
              <p:nvPr userDrawn="1"/>
            </p:nvSpPr>
            <p:spPr bwMode="auto">
              <a:xfrm>
                <a:off x="4577" y="1218"/>
                <a:ext cx="297" cy="111"/>
              </a:xfrm>
              <a:custGeom>
                <a:avLst/>
                <a:gdLst>
                  <a:gd name="T0" fmla="*/ 126 w 126"/>
                  <a:gd name="T1" fmla="*/ 10 h 47"/>
                  <a:gd name="T2" fmla="*/ 91 w 126"/>
                  <a:gd name="T3" fmla="*/ 35 h 47"/>
                  <a:gd name="T4" fmla="*/ 0 w 126"/>
                  <a:gd name="T5" fmla="*/ 24 h 47"/>
                  <a:gd name="T6" fmla="*/ 16 w 126"/>
                  <a:gd name="T7" fmla="*/ 14 h 47"/>
                  <a:gd name="T8" fmla="*/ 113 w 126"/>
                  <a:gd name="T9" fmla="*/ 9 h 47"/>
                  <a:gd name="T10" fmla="*/ 126 w 126"/>
                  <a:gd name="T11" fmla="*/ 10 h 47"/>
                </a:gdLst>
                <a:ahLst/>
                <a:cxnLst>
                  <a:cxn ang="0">
                    <a:pos x="T0" y="T1"/>
                  </a:cxn>
                  <a:cxn ang="0">
                    <a:pos x="T2" y="T3"/>
                  </a:cxn>
                  <a:cxn ang="0">
                    <a:pos x="T4" y="T5"/>
                  </a:cxn>
                  <a:cxn ang="0">
                    <a:pos x="T6" y="T7"/>
                  </a:cxn>
                  <a:cxn ang="0">
                    <a:pos x="T8" y="T9"/>
                  </a:cxn>
                  <a:cxn ang="0">
                    <a:pos x="T10" y="T11"/>
                  </a:cxn>
                </a:cxnLst>
                <a:rect l="0" t="0" r="r" b="b"/>
                <a:pathLst>
                  <a:path w="126" h="47">
                    <a:moveTo>
                      <a:pt x="126" y="10"/>
                    </a:moveTo>
                    <a:cubicBezTo>
                      <a:pt x="120" y="24"/>
                      <a:pt x="104" y="31"/>
                      <a:pt x="91" y="35"/>
                    </a:cubicBezTo>
                    <a:cubicBezTo>
                      <a:pt x="59" y="47"/>
                      <a:pt x="29" y="31"/>
                      <a:pt x="0" y="24"/>
                    </a:cubicBezTo>
                    <a:cubicBezTo>
                      <a:pt x="1" y="16"/>
                      <a:pt x="11" y="19"/>
                      <a:pt x="16" y="14"/>
                    </a:cubicBezTo>
                    <a:cubicBezTo>
                      <a:pt x="47" y="7"/>
                      <a:pt x="80" y="0"/>
                      <a:pt x="113" y="9"/>
                    </a:cubicBezTo>
                    <a:cubicBezTo>
                      <a:pt x="116" y="7"/>
                      <a:pt x="123" y="6"/>
                      <a:pt x="12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2" name="Freeform 193"/>
              <p:cNvSpPr>
                <a:spLocks/>
              </p:cNvSpPr>
              <p:nvPr userDrawn="1"/>
            </p:nvSpPr>
            <p:spPr bwMode="auto">
              <a:xfrm>
                <a:off x="628" y="1270"/>
                <a:ext cx="95" cy="80"/>
              </a:xfrm>
              <a:custGeom>
                <a:avLst/>
                <a:gdLst>
                  <a:gd name="T0" fmla="*/ 40 w 40"/>
                  <a:gd name="T1" fmla="*/ 16 h 34"/>
                  <a:gd name="T2" fmla="*/ 28 w 40"/>
                  <a:gd name="T3" fmla="*/ 32 h 34"/>
                  <a:gd name="T4" fmla="*/ 9 w 40"/>
                  <a:gd name="T5" fmla="*/ 28 h 34"/>
                  <a:gd name="T6" fmla="*/ 5 w 40"/>
                  <a:gd name="T7" fmla="*/ 10 h 34"/>
                  <a:gd name="T8" fmla="*/ 21 w 40"/>
                  <a:gd name="T9" fmla="*/ 0 h 34"/>
                  <a:gd name="T10" fmla="*/ 40 w 40"/>
                  <a:gd name="T11" fmla="*/ 16 h 34"/>
                </a:gdLst>
                <a:ahLst/>
                <a:cxnLst>
                  <a:cxn ang="0">
                    <a:pos x="T0" y="T1"/>
                  </a:cxn>
                  <a:cxn ang="0">
                    <a:pos x="T2" y="T3"/>
                  </a:cxn>
                  <a:cxn ang="0">
                    <a:pos x="T4" y="T5"/>
                  </a:cxn>
                  <a:cxn ang="0">
                    <a:pos x="T6" y="T7"/>
                  </a:cxn>
                  <a:cxn ang="0">
                    <a:pos x="T8" y="T9"/>
                  </a:cxn>
                  <a:cxn ang="0">
                    <a:pos x="T10" y="T11"/>
                  </a:cxn>
                </a:cxnLst>
                <a:rect l="0" t="0" r="r" b="b"/>
                <a:pathLst>
                  <a:path w="40" h="34">
                    <a:moveTo>
                      <a:pt x="40" y="16"/>
                    </a:moveTo>
                    <a:cubicBezTo>
                      <a:pt x="37" y="20"/>
                      <a:pt x="36" y="29"/>
                      <a:pt x="28" y="32"/>
                    </a:cubicBezTo>
                    <a:cubicBezTo>
                      <a:pt x="22" y="34"/>
                      <a:pt x="15" y="32"/>
                      <a:pt x="9" y="28"/>
                    </a:cubicBezTo>
                    <a:cubicBezTo>
                      <a:pt x="7" y="22"/>
                      <a:pt x="0" y="17"/>
                      <a:pt x="5" y="10"/>
                    </a:cubicBezTo>
                    <a:cubicBezTo>
                      <a:pt x="7" y="4"/>
                      <a:pt x="15" y="2"/>
                      <a:pt x="21" y="0"/>
                    </a:cubicBezTo>
                    <a:cubicBezTo>
                      <a:pt x="30" y="1"/>
                      <a:pt x="38" y="6"/>
                      <a:pt x="4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3" name="Freeform 194"/>
              <p:cNvSpPr>
                <a:spLocks/>
              </p:cNvSpPr>
              <p:nvPr userDrawn="1"/>
            </p:nvSpPr>
            <p:spPr bwMode="auto">
              <a:xfrm>
                <a:off x="765" y="1287"/>
                <a:ext cx="90" cy="89"/>
              </a:xfrm>
              <a:custGeom>
                <a:avLst/>
                <a:gdLst>
                  <a:gd name="T0" fmla="*/ 38 w 38"/>
                  <a:gd name="T1" fmla="*/ 18 h 38"/>
                  <a:gd name="T2" fmla="*/ 25 w 38"/>
                  <a:gd name="T3" fmla="*/ 36 h 38"/>
                  <a:gd name="T4" fmla="*/ 6 w 38"/>
                  <a:gd name="T5" fmla="*/ 29 h 38"/>
                  <a:gd name="T6" fmla="*/ 3 w 38"/>
                  <a:gd name="T7" fmla="*/ 10 h 38"/>
                  <a:gd name="T8" fmla="*/ 16 w 38"/>
                  <a:gd name="T9" fmla="*/ 1 h 38"/>
                  <a:gd name="T10" fmla="*/ 38 w 38"/>
                  <a:gd name="T11" fmla="*/ 18 h 38"/>
                </a:gdLst>
                <a:ahLst/>
                <a:cxnLst>
                  <a:cxn ang="0">
                    <a:pos x="T0" y="T1"/>
                  </a:cxn>
                  <a:cxn ang="0">
                    <a:pos x="T2" y="T3"/>
                  </a:cxn>
                  <a:cxn ang="0">
                    <a:pos x="T4" y="T5"/>
                  </a:cxn>
                  <a:cxn ang="0">
                    <a:pos x="T6" y="T7"/>
                  </a:cxn>
                  <a:cxn ang="0">
                    <a:pos x="T8" y="T9"/>
                  </a:cxn>
                  <a:cxn ang="0">
                    <a:pos x="T10" y="T11"/>
                  </a:cxn>
                </a:cxnLst>
                <a:rect l="0" t="0" r="r" b="b"/>
                <a:pathLst>
                  <a:path w="38" h="38">
                    <a:moveTo>
                      <a:pt x="38" y="18"/>
                    </a:moveTo>
                    <a:cubicBezTo>
                      <a:pt x="36" y="24"/>
                      <a:pt x="33" y="32"/>
                      <a:pt x="25" y="36"/>
                    </a:cubicBezTo>
                    <a:cubicBezTo>
                      <a:pt x="17" y="38"/>
                      <a:pt x="12" y="34"/>
                      <a:pt x="6" y="29"/>
                    </a:cubicBezTo>
                    <a:cubicBezTo>
                      <a:pt x="3" y="24"/>
                      <a:pt x="0" y="17"/>
                      <a:pt x="3" y="10"/>
                    </a:cubicBezTo>
                    <a:cubicBezTo>
                      <a:pt x="5" y="5"/>
                      <a:pt x="12" y="4"/>
                      <a:pt x="16" y="1"/>
                    </a:cubicBezTo>
                    <a:cubicBezTo>
                      <a:pt x="26" y="0"/>
                      <a:pt x="35" y="10"/>
                      <a:pt x="38"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4" name="Freeform 195"/>
              <p:cNvSpPr>
                <a:spLocks/>
              </p:cNvSpPr>
              <p:nvPr userDrawn="1"/>
            </p:nvSpPr>
            <p:spPr bwMode="auto">
              <a:xfrm>
                <a:off x="4912" y="1306"/>
                <a:ext cx="109" cy="108"/>
              </a:xfrm>
              <a:custGeom>
                <a:avLst/>
                <a:gdLst>
                  <a:gd name="T0" fmla="*/ 45 w 46"/>
                  <a:gd name="T1" fmla="*/ 19 h 46"/>
                  <a:gd name="T2" fmla="*/ 39 w 46"/>
                  <a:gd name="T3" fmla="*/ 38 h 46"/>
                  <a:gd name="T4" fmla="*/ 18 w 46"/>
                  <a:gd name="T5" fmla="*/ 42 h 46"/>
                  <a:gd name="T6" fmla="*/ 6 w 46"/>
                  <a:gd name="T7" fmla="*/ 28 h 46"/>
                  <a:gd name="T8" fmla="*/ 13 w 46"/>
                  <a:gd name="T9" fmla="*/ 9 h 46"/>
                  <a:gd name="T10" fmla="*/ 45 w 46"/>
                  <a:gd name="T11" fmla="*/ 19 h 46"/>
                </a:gdLst>
                <a:ahLst/>
                <a:cxnLst>
                  <a:cxn ang="0">
                    <a:pos x="T0" y="T1"/>
                  </a:cxn>
                  <a:cxn ang="0">
                    <a:pos x="T2" y="T3"/>
                  </a:cxn>
                  <a:cxn ang="0">
                    <a:pos x="T4" y="T5"/>
                  </a:cxn>
                  <a:cxn ang="0">
                    <a:pos x="T6" y="T7"/>
                  </a:cxn>
                  <a:cxn ang="0">
                    <a:pos x="T8" y="T9"/>
                  </a:cxn>
                  <a:cxn ang="0">
                    <a:pos x="T10" y="T11"/>
                  </a:cxn>
                </a:cxnLst>
                <a:rect l="0" t="0" r="r" b="b"/>
                <a:pathLst>
                  <a:path w="46" h="46">
                    <a:moveTo>
                      <a:pt x="45" y="19"/>
                    </a:moveTo>
                    <a:cubicBezTo>
                      <a:pt x="46" y="27"/>
                      <a:pt x="42" y="32"/>
                      <a:pt x="39" y="38"/>
                    </a:cubicBezTo>
                    <a:cubicBezTo>
                      <a:pt x="34" y="45"/>
                      <a:pt x="24" y="46"/>
                      <a:pt x="18" y="42"/>
                    </a:cubicBezTo>
                    <a:cubicBezTo>
                      <a:pt x="11" y="41"/>
                      <a:pt x="9" y="33"/>
                      <a:pt x="6" y="28"/>
                    </a:cubicBezTo>
                    <a:cubicBezTo>
                      <a:pt x="0" y="20"/>
                      <a:pt x="10" y="16"/>
                      <a:pt x="13" y="9"/>
                    </a:cubicBezTo>
                    <a:cubicBezTo>
                      <a:pt x="23" y="0"/>
                      <a:pt x="41" y="5"/>
                      <a:pt x="4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5" name="Freeform 196"/>
              <p:cNvSpPr>
                <a:spLocks/>
              </p:cNvSpPr>
              <p:nvPr userDrawn="1"/>
            </p:nvSpPr>
            <p:spPr bwMode="auto">
              <a:xfrm>
                <a:off x="5037" y="1322"/>
                <a:ext cx="90" cy="99"/>
              </a:xfrm>
              <a:custGeom>
                <a:avLst/>
                <a:gdLst>
                  <a:gd name="T0" fmla="*/ 35 w 38"/>
                  <a:gd name="T1" fmla="*/ 11 h 42"/>
                  <a:gd name="T2" fmla="*/ 37 w 38"/>
                  <a:gd name="T3" fmla="*/ 24 h 42"/>
                  <a:gd name="T4" fmla="*/ 15 w 38"/>
                  <a:gd name="T5" fmla="*/ 37 h 42"/>
                  <a:gd name="T6" fmla="*/ 4 w 38"/>
                  <a:gd name="T7" fmla="*/ 29 h 42"/>
                  <a:gd name="T8" fmla="*/ 15 w 38"/>
                  <a:gd name="T9" fmla="*/ 3 h 42"/>
                  <a:gd name="T10" fmla="*/ 35 w 38"/>
                  <a:gd name="T11" fmla="*/ 11 h 42"/>
                </a:gdLst>
                <a:ahLst/>
                <a:cxnLst>
                  <a:cxn ang="0">
                    <a:pos x="T0" y="T1"/>
                  </a:cxn>
                  <a:cxn ang="0">
                    <a:pos x="T2" y="T3"/>
                  </a:cxn>
                  <a:cxn ang="0">
                    <a:pos x="T4" y="T5"/>
                  </a:cxn>
                  <a:cxn ang="0">
                    <a:pos x="T6" y="T7"/>
                  </a:cxn>
                  <a:cxn ang="0">
                    <a:pos x="T8" y="T9"/>
                  </a:cxn>
                  <a:cxn ang="0">
                    <a:pos x="T10" y="T11"/>
                  </a:cxn>
                </a:cxnLst>
                <a:rect l="0" t="0" r="r" b="b"/>
                <a:pathLst>
                  <a:path w="38" h="42">
                    <a:moveTo>
                      <a:pt x="35" y="11"/>
                    </a:moveTo>
                    <a:cubicBezTo>
                      <a:pt x="36" y="15"/>
                      <a:pt x="38" y="20"/>
                      <a:pt x="37" y="24"/>
                    </a:cubicBezTo>
                    <a:cubicBezTo>
                      <a:pt x="31" y="29"/>
                      <a:pt x="27" y="42"/>
                      <a:pt x="15" y="37"/>
                    </a:cubicBezTo>
                    <a:cubicBezTo>
                      <a:pt x="10" y="39"/>
                      <a:pt x="7" y="31"/>
                      <a:pt x="4" y="29"/>
                    </a:cubicBezTo>
                    <a:cubicBezTo>
                      <a:pt x="0" y="19"/>
                      <a:pt x="3" y="5"/>
                      <a:pt x="15" y="3"/>
                    </a:cubicBezTo>
                    <a:cubicBezTo>
                      <a:pt x="24" y="0"/>
                      <a:pt x="30" y="8"/>
                      <a:pt x="3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6" name="Freeform 197"/>
              <p:cNvSpPr>
                <a:spLocks/>
              </p:cNvSpPr>
              <p:nvPr userDrawn="1"/>
            </p:nvSpPr>
            <p:spPr bwMode="auto">
              <a:xfrm>
                <a:off x="683" y="1381"/>
                <a:ext cx="96" cy="99"/>
              </a:xfrm>
              <a:custGeom>
                <a:avLst/>
                <a:gdLst>
                  <a:gd name="T0" fmla="*/ 39 w 41"/>
                  <a:gd name="T1" fmla="*/ 14 h 42"/>
                  <a:gd name="T2" fmla="*/ 29 w 41"/>
                  <a:gd name="T3" fmla="*/ 40 h 42"/>
                  <a:gd name="T4" fmla="*/ 1 w 41"/>
                  <a:gd name="T5" fmla="*/ 29 h 42"/>
                  <a:gd name="T6" fmla="*/ 13 w 41"/>
                  <a:gd name="T7" fmla="*/ 1 h 42"/>
                  <a:gd name="T8" fmla="*/ 39 w 41"/>
                  <a:gd name="T9" fmla="*/ 14 h 42"/>
                </a:gdLst>
                <a:ahLst/>
                <a:cxnLst>
                  <a:cxn ang="0">
                    <a:pos x="T0" y="T1"/>
                  </a:cxn>
                  <a:cxn ang="0">
                    <a:pos x="T2" y="T3"/>
                  </a:cxn>
                  <a:cxn ang="0">
                    <a:pos x="T4" y="T5"/>
                  </a:cxn>
                  <a:cxn ang="0">
                    <a:pos x="T6" y="T7"/>
                  </a:cxn>
                  <a:cxn ang="0">
                    <a:pos x="T8" y="T9"/>
                  </a:cxn>
                </a:cxnLst>
                <a:rect l="0" t="0" r="r" b="b"/>
                <a:pathLst>
                  <a:path w="41" h="42">
                    <a:moveTo>
                      <a:pt x="39" y="14"/>
                    </a:moveTo>
                    <a:cubicBezTo>
                      <a:pt x="41" y="24"/>
                      <a:pt x="37" y="34"/>
                      <a:pt x="29" y="40"/>
                    </a:cubicBezTo>
                    <a:cubicBezTo>
                      <a:pt x="19" y="42"/>
                      <a:pt x="5" y="42"/>
                      <a:pt x="1" y="29"/>
                    </a:cubicBezTo>
                    <a:cubicBezTo>
                      <a:pt x="0" y="19"/>
                      <a:pt x="1" y="7"/>
                      <a:pt x="13" y="1"/>
                    </a:cubicBezTo>
                    <a:cubicBezTo>
                      <a:pt x="23" y="0"/>
                      <a:pt x="34" y="2"/>
                      <a:pt x="3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7" name="Freeform 198"/>
              <p:cNvSpPr>
                <a:spLocks/>
              </p:cNvSpPr>
              <p:nvPr userDrawn="1"/>
            </p:nvSpPr>
            <p:spPr bwMode="auto">
              <a:xfrm>
                <a:off x="713" y="1405"/>
                <a:ext cx="192" cy="220"/>
              </a:xfrm>
              <a:custGeom>
                <a:avLst/>
                <a:gdLst>
                  <a:gd name="T0" fmla="*/ 81 w 81"/>
                  <a:gd name="T1" fmla="*/ 0 h 93"/>
                  <a:gd name="T2" fmla="*/ 46 w 81"/>
                  <a:gd name="T3" fmla="*/ 75 h 93"/>
                  <a:gd name="T4" fmla="*/ 0 w 81"/>
                  <a:gd name="T5" fmla="*/ 83 h 93"/>
                  <a:gd name="T6" fmla="*/ 0 w 81"/>
                  <a:gd name="T7" fmla="*/ 78 h 93"/>
                  <a:gd name="T8" fmla="*/ 81 w 81"/>
                  <a:gd name="T9" fmla="*/ 0 h 93"/>
                </a:gdLst>
                <a:ahLst/>
                <a:cxnLst>
                  <a:cxn ang="0">
                    <a:pos x="T0" y="T1"/>
                  </a:cxn>
                  <a:cxn ang="0">
                    <a:pos x="T2" y="T3"/>
                  </a:cxn>
                  <a:cxn ang="0">
                    <a:pos x="T4" y="T5"/>
                  </a:cxn>
                  <a:cxn ang="0">
                    <a:pos x="T6" y="T7"/>
                  </a:cxn>
                  <a:cxn ang="0">
                    <a:pos x="T8" y="T9"/>
                  </a:cxn>
                </a:cxnLst>
                <a:rect l="0" t="0" r="r" b="b"/>
                <a:pathLst>
                  <a:path w="81" h="93">
                    <a:moveTo>
                      <a:pt x="81" y="0"/>
                    </a:moveTo>
                    <a:cubicBezTo>
                      <a:pt x="79" y="27"/>
                      <a:pt x="73" y="60"/>
                      <a:pt x="46" y="75"/>
                    </a:cubicBezTo>
                    <a:cubicBezTo>
                      <a:pt x="31" y="78"/>
                      <a:pt x="15" y="93"/>
                      <a:pt x="0" y="83"/>
                    </a:cubicBezTo>
                    <a:cubicBezTo>
                      <a:pt x="0" y="78"/>
                      <a:pt x="0" y="78"/>
                      <a:pt x="0" y="78"/>
                    </a:cubicBezTo>
                    <a:cubicBezTo>
                      <a:pt x="20" y="49"/>
                      <a:pt x="57" y="27"/>
                      <a:pt x="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8" name="Freeform 199"/>
              <p:cNvSpPr>
                <a:spLocks/>
              </p:cNvSpPr>
              <p:nvPr userDrawn="1"/>
            </p:nvSpPr>
            <p:spPr bwMode="auto">
              <a:xfrm>
                <a:off x="4577" y="1421"/>
                <a:ext cx="94" cy="88"/>
              </a:xfrm>
              <a:custGeom>
                <a:avLst/>
                <a:gdLst>
                  <a:gd name="T0" fmla="*/ 37 w 40"/>
                  <a:gd name="T1" fmla="*/ 15 h 37"/>
                  <a:gd name="T2" fmla="*/ 31 w 40"/>
                  <a:gd name="T3" fmla="*/ 30 h 37"/>
                  <a:gd name="T4" fmla="*/ 8 w 40"/>
                  <a:gd name="T5" fmla="*/ 31 h 37"/>
                  <a:gd name="T6" fmla="*/ 3 w 40"/>
                  <a:gd name="T7" fmla="*/ 12 h 37"/>
                  <a:gd name="T8" fmla="*/ 16 w 40"/>
                  <a:gd name="T9" fmla="*/ 1 h 37"/>
                  <a:gd name="T10" fmla="*/ 37 w 40"/>
                  <a:gd name="T11" fmla="*/ 15 h 37"/>
                </a:gdLst>
                <a:ahLst/>
                <a:cxnLst>
                  <a:cxn ang="0">
                    <a:pos x="T0" y="T1"/>
                  </a:cxn>
                  <a:cxn ang="0">
                    <a:pos x="T2" y="T3"/>
                  </a:cxn>
                  <a:cxn ang="0">
                    <a:pos x="T4" y="T5"/>
                  </a:cxn>
                  <a:cxn ang="0">
                    <a:pos x="T6" y="T7"/>
                  </a:cxn>
                  <a:cxn ang="0">
                    <a:pos x="T8" y="T9"/>
                  </a:cxn>
                  <a:cxn ang="0">
                    <a:pos x="T10" y="T11"/>
                  </a:cxn>
                </a:cxnLst>
                <a:rect l="0" t="0" r="r" b="b"/>
                <a:pathLst>
                  <a:path w="40" h="37">
                    <a:moveTo>
                      <a:pt x="37" y="15"/>
                    </a:moveTo>
                    <a:cubicBezTo>
                      <a:pt x="40" y="21"/>
                      <a:pt x="34" y="26"/>
                      <a:pt x="31" y="30"/>
                    </a:cubicBezTo>
                    <a:cubicBezTo>
                      <a:pt x="25" y="37"/>
                      <a:pt x="15" y="34"/>
                      <a:pt x="8" y="31"/>
                    </a:cubicBezTo>
                    <a:cubicBezTo>
                      <a:pt x="1" y="29"/>
                      <a:pt x="0" y="19"/>
                      <a:pt x="3" y="12"/>
                    </a:cubicBezTo>
                    <a:cubicBezTo>
                      <a:pt x="5" y="6"/>
                      <a:pt x="11" y="3"/>
                      <a:pt x="16" y="1"/>
                    </a:cubicBezTo>
                    <a:cubicBezTo>
                      <a:pt x="24" y="0"/>
                      <a:pt x="32" y="8"/>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9" name="Freeform 200"/>
              <p:cNvSpPr>
                <a:spLocks/>
              </p:cNvSpPr>
              <p:nvPr userDrawn="1"/>
            </p:nvSpPr>
            <p:spPr bwMode="auto">
              <a:xfrm>
                <a:off x="1018" y="1433"/>
                <a:ext cx="144" cy="315"/>
              </a:xfrm>
              <a:custGeom>
                <a:avLst/>
                <a:gdLst>
                  <a:gd name="T0" fmla="*/ 48 w 61"/>
                  <a:gd name="T1" fmla="*/ 54 h 133"/>
                  <a:gd name="T2" fmla="*/ 61 w 61"/>
                  <a:gd name="T3" fmla="*/ 131 h 133"/>
                  <a:gd name="T4" fmla="*/ 27 w 61"/>
                  <a:gd name="T5" fmla="*/ 105 h 133"/>
                  <a:gd name="T6" fmla="*/ 0 w 61"/>
                  <a:gd name="T7" fmla="*/ 3 h 133"/>
                  <a:gd name="T8" fmla="*/ 6 w 61"/>
                  <a:gd name="T9" fmla="*/ 1 h 133"/>
                  <a:gd name="T10" fmla="*/ 43 w 61"/>
                  <a:gd name="T11" fmla="*/ 42 h 133"/>
                  <a:gd name="T12" fmla="*/ 48 w 61"/>
                  <a:gd name="T13" fmla="*/ 54 h 133"/>
                </a:gdLst>
                <a:ahLst/>
                <a:cxnLst>
                  <a:cxn ang="0">
                    <a:pos x="T0" y="T1"/>
                  </a:cxn>
                  <a:cxn ang="0">
                    <a:pos x="T2" y="T3"/>
                  </a:cxn>
                  <a:cxn ang="0">
                    <a:pos x="T4" y="T5"/>
                  </a:cxn>
                  <a:cxn ang="0">
                    <a:pos x="T6" y="T7"/>
                  </a:cxn>
                  <a:cxn ang="0">
                    <a:pos x="T8" y="T9"/>
                  </a:cxn>
                  <a:cxn ang="0">
                    <a:pos x="T10" y="T11"/>
                  </a:cxn>
                  <a:cxn ang="0">
                    <a:pos x="T12" y="T13"/>
                  </a:cxn>
                </a:cxnLst>
                <a:rect l="0" t="0" r="r" b="b"/>
                <a:pathLst>
                  <a:path w="61" h="133">
                    <a:moveTo>
                      <a:pt x="48" y="54"/>
                    </a:moveTo>
                    <a:cubicBezTo>
                      <a:pt x="61" y="77"/>
                      <a:pt x="53" y="107"/>
                      <a:pt x="61" y="131"/>
                    </a:cubicBezTo>
                    <a:cubicBezTo>
                      <a:pt x="45" y="133"/>
                      <a:pt x="38" y="114"/>
                      <a:pt x="27" y="105"/>
                    </a:cubicBezTo>
                    <a:cubicBezTo>
                      <a:pt x="6" y="76"/>
                      <a:pt x="9" y="37"/>
                      <a:pt x="0" y="3"/>
                    </a:cubicBezTo>
                    <a:cubicBezTo>
                      <a:pt x="2" y="0"/>
                      <a:pt x="4" y="0"/>
                      <a:pt x="6" y="1"/>
                    </a:cubicBezTo>
                    <a:cubicBezTo>
                      <a:pt x="21" y="11"/>
                      <a:pt x="31" y="29"/>
                      <a:pt x="43" y="42"/>
                    </a:cubicBezTo>
                    <a:cubicBezTo>
                      <a:pt x="41" y="49"/>
                      <a:pt x="49" y="49"/>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0" name="Freeform 201"/>
              <p:cNvSpPr>
                <a:spLocks/>
              </p:cNvSpPr>
              <p:nvPr userDrawn="1"/>
            </p:nvSpPr>
            <p:spPr bwMode="auto">
              <a:xfrm>
                <a:off x="4695" y="1438"/>
                <a:ext cx="83" cy="71"/>
              </a:xfrm>
              <a:custGeom>
                <a:avLst/>
                <a:gdLst>
                  <a:gd name="T0" fmla="*/ 35 w 35"/>
                  <a:gd name="T1" fmla="*/ 16 h 30"/>
                  <a:gd name="T2" fmla="*/ 21 w 35"/>
                  <a:gd name="T3" fmla="*/ 30 h 30"/>
                  <a:gd name="T4" fmla="*/ 3 w 35"/>
                  <a:gd name="T5" fmla="*/ 22 h 30"/>
                  <a:gd name="T6" fmla="*/ 13 w 35"/>
                  <a:gd name="T7" fmla="*/ 4 h 30"/>
                  <a:gd name="T8" fmla="*/ 35 w 35"/>
                  <a:gd name="T9" fmla="*/ 16 h 30"/>
                </a:gdLst>
                <a:ahLst/>
                <a:cxnLst>
                  <a:cxn ang="0">
                    <a:pos x="T0" y="T1"/>
                  </a:cxn>
                  <a:cxn ang="0">
                    <a:pos x="T2" y="T3"/>
                  </a:cxn>
                  <a:cxn ang="0">
                    <a:pos x="T4" y="T5"/>
                  </a:cxn>
                  <a:cxn ang="0">
                    <a:pos x="T6" y="T7"/>
                  </a:cxn>
                  <a:cxn ang="0">
                    <a:pos x="T8" y="T9"/>
                  </a:cxn>
                </a:cxnLst>
                <a:rect l="0" t="0" r="r" b="b"/>
                <a:pathLst>
                  <a:path w="35" h="30">
                    <a:moveTo>
                      <a:pt x="35" y="16"/>
                    </a:moveTo>
                    <a:cubicBezTo>
                      <a:pt x="35" y="23"/>
                      <a:pt x="26" y="25"/>
                      <a:pt x="21" y="30"/>
                    </a:cubicBezTo>
                    <a:cubicBezTo>
                      <a:pt x="14" y="29"/>
                      <a:pt x="9" y="26"/>
                      <a:pt x="3" y="22"/>
                    </a:cubicBezTo>
                    <a:cubicBezTo>
                      <a:pt x="0" y="12"/>
                      <a:pt x="8" y="9"/>
                      <a:pt x="13" y="4"/>
                    </a:cubicBezTo>
                    <a:cubicBezTo>
                      <a:pt x="22" y="0"/>
                      <a:pt x="32" y="5"/>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1" name="Freeform 202"/>
              <p:cNvSpPr>
                <a:spLocks/>
              </p:cNvSpPr>
              <p:nvPr userDrawn="1"/>
            </p:nvSpPr>
            <p:spPr bwMode="auto">
              <a:xfrm>
                <a:off x="4893" y="1476"/>
                <a:ext cx="154" cy="222"/>
              </a:xfrm>
              <a:custGeom>
                <a:avLst/>
                <a:gdLst>
                  <a:gd name="T0" fmla="*/ 65 w 65"/>
                  <a:gd name="T1" fmla="*/ 86 h 94"/>
                  <a:gd name="T2" fmla="*/ 59 w 65"/>
                  <a:gd name="T3" fmla="*/ 93 h 94"/>
                  <a:gd name="T4" fmla="*/ 55 w 65"/>
                  <a:gd name="T5" fmla="*/ 93 h 94"/>
                  <a:gd name="T6" fmla="*/ 3 w 65"/>
                  <a:gd name="T7" fmla="*/ 1 h 94"/>
                  <a:gd name="T8" fmla="*/ 9 w 65"/>
                  <a:gd name="T9" fmla="*/ 0 h 94"/>
                  <a:gd name="T10" fmla="*/ 65 w 65"/>
                  <a:gd name="T11" fmla="*/ 86 h 94"/>
                </a:gdLst>
                <a:ahLst/>
                <a:cxnLst>
                  <a:cxn ang="0">
                    <a:pos x="T0" y="T1"/>
                  </a:cxn>
                  <a:cxn ang="0">
                    <a:pos x="T2" y="T3"/>
                  </a:cxn>
                  <a:cxn ang="0">
                    <a:pos x="T4" y="T5"/>
                  </a:cxn>
                  <a:cxn ang="0">
                    <a:pos x="T6" y="T7"/>
                  </a:cxn>
                  <a:cxn ang="0">
                    <a:pos x="T8" y="T9"/>
                  </a:cxn>
                  <a:cxn ang="0">
                    <a:pos x="T10" y="T11"/>
                  </a:cxn>
                </a:cxnLst>
                <a:rect l="0" t="0" r="r" b="b"/>
                <a:pathLst>
                  <a:path w="65" h="94">
                    <a:moveTo>
                      <a:pt x="65" y="86"/>
                    </a:moveTo>
                    <a:cubicBezTo>
                      <a:pt x="65" y="89"/>
                      <a:pt x="64" y="94"/>
                      <a:pt x="59" y="93"/>
                    </a:cubicBezTo>
                    <a:cubicBezTo>
                      <a:pt x="55" y="93"/>
                      <a:pt x="55" y="93"/>
                      <a:pt x="55" y="93"/>
                    </a:cubicBezTo>
                    <a:cubicBezTo>
                      <a:pt x="27" y="67"/>
                      <a:pt x="0" y="39"/>
                      <a:pt x="3" y="1"/>
                    </a:cubicBezTo>
                    <a:cubicBezTo>
                      <a:pt x="9" y="0"/>
                      <a:pt x="9" y="0"/>
                      <a:pt x="9" y="0"/>
                    </a:cubicBezTo>
                    <a:cubicBezTo>
                      <a:pt x="35" y="22"/>
                      <a:pt x="64" y="46"/>
                      <a:pt x="65"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2" name="Freeform 203"/>
              <p:cNvSpPr>
                <a:spLocks/>
              </p:cNvSpPr>
              <p:nvPr userDrawn="1"/>
            </p:nvSpPr>
            <p:spPr bwMode="auto">
              <a:xfrm>
                <a:off x="4785" y="1566"/>
                <a:ext cx="94" cy="89"/>
              </a:xfrm>
              <a:custGeom>
                <a:avLst/>
                <a:gdLst>
                  <a:gd name="T0" fmla="*/ 39 w 40"/>
                  <a:gd name="T1" fmla="*/ 17 h 38"/>
                  <a:gd name="T2" fmla="*/ 30 w 40"/>
                  <a:gd name="T3" fmla="*/ 35 h 38"/>
                  <a:gd name="T4" fmla="*/ 1 w 40"/>
                  <a:gd name="T5" fmla="*/ 23 h 38"/>
                  <a:gd name="T6" fmla="*/ 16 w 40"/>
                  <a:gd name="T7" fmla="*/ 3 h 38"/>
                  <a:gd name="T8" fmla="*/ 39 w 40"/>
                  <a:gd name="T9" fmla="*/ 17 h 38"/>
                </a:gdLst>
                <a:ahLst/>
                <a:cxnLst>
                  <a:cxn ang="0">
                    <a:pos x="T0" y="T1"/>
                  </a:cxn>
                  <a:cxn ang="0">
                    <a:pos x="T2" y="T3"/>
                  </a:cxn>
                  <a:cxn ang="0">
                    <a:pos x="T4" y="T5"/>
                  </a:cxn>
                  <a:cxn ang="0">
                    <a:pos x="T6" y="T7"/>
                  </a:cxn>
                  <a:cxn ang="0">
                    <a:pos x="T8" y="T9"/>
                  </a:cxn>
                </a:cxnLst>
                <a:rect l="0" t="0" r="r" b="b"/>
                <a:pathLst>
                  <a:path w="40" h="38">
                    <a:moveTo>
                      <a:pt x="39" y="17"/>
                    </a:moveTo>
                    <a:cubicBezTo>
                      <a:pt x="40" y="25"/>
                      <a:pt x="35" y="30"/>
                      <a:pt x="30" y="35"/>
                    </a:cubicBezTo>
                    <a:cubicBezTo>
                      <a:pt x="20" y="38"/>
                      <a:pt x="3" y="37"/>
                      <a:pt x="1" y="23"/>
                    </a:cubicBezTo>
                    <a:cubicBezTo>
                      <a:pt x="0" y="13"/>
                      <a:pt x="11" y="8"/>
                      <a:pt x="16" y="3"/>
                    </a:cubicBezTo>
                    <a:cubicBezTo>
                      <a:pt x="27" y="0"/>
                      <a:pt x="35" y="8"/>
                      <a:pt x="3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3" name="Freeform 204"/>
              <p:cNvSpPr>
                <a:spLocks/>
              </p:cNvSpPr>
              <p:nvPr userDrawn="1"/>
            </p:nvSpPr>
            <p:spPr bwMode="auto">
              <a:xfrm>
                <a:off x="4539" y="1606"/>
                <a:ext cx="217" cy="239"/>
              </a:xfrm>
              <a:custGeom>
                <a:avLst/>
                <a:gdLst>
                  <a:gd name="T0" fmla="*/ 80 w 92"/>
                  <a:gd name="T1" fmla="*/ 20 h 101"/>
                  <a:gd name="T2" fmla="*/ 5 w 92"/>
                  <a:gd name="T3" fmla="*/ 101 h 101"/>
                  <a:gd name="T4" fmla="*/ 3 w 92"/>
                  <a:gd name="T5" fmla="*/ 87 h 101"/>
                  <a:gd name="T6" fmla="*/ 77 w 92"/>
                  <a:gd name="T7" fmla="*/ 0 h 101"/>
                  <a:gd name="T8" fmla="*/ 80 w 92"/>
                  <a:gd name="T9" fmla="*/ 20 h 101"/>
                </a:gdLst>
                <a:ahLst/>
                <a:cxnLst>
                  <a:cxn ang="0">
                    <a:pos x="T0" y="T1"/>
                  </a:cxn>
                  <a:cxn ang="0">
                    <a:pos x="T2" y="T3"/>
                  </a:cxn>
                  <a:cxn ang="0">
                    <a:pos x="T4" y="T5"/>
                  </a:cxn>
                  <a:cxn ang="0">
                    <a:pos x="T6" y="T7"/>
                  </a:cxn>
                  <a:cxn ang="0">
                    <a:pos x="T8" y="T9"/>
                  </a:cxn>
                </a:cxnLst>
                <a:rect l="0" t="0" r="r" b="b"/>
                <a:pathLst>
                  <a:path w="92" h="101">
                    <a:moveTo>
                      <a:pt x="80" y="20"/>
                    </a:moveTo>
                    <a:cubicBezTo>
                      <a:pt x="66" y="56"/>
                      <a:pt x="30" y="74"/>
                      <a:pt x="5" y="101"/>
                    </a:cubicBezTo>
                    <a:cubicBezTo>
                      <a:pt x="0" y="98"/>
                      <a:pt x="2" y="91"/>
                      <a:pt x="3" y="87"/>
                    </a:cubicBezTo>
                    <a:cubicBezTo>
                      <a:pt x="12" y="50"/>
                      <a:pt x="41" y="14"/>
                      <a:pt x="77" y="0"/>
                    </a:cubicBezTo>
                    <a:cubicBezTo>
                      <a:pt x="92" y="2"/>
                      <a:pt x="77" y="12"/>
                      <a:pt x="8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4" name="Freeform 205"/>
              <p:cNvSpPr>
                <a:spLocks/>
              </p:cNvSpPr>
              <p:nvPr userDrawn="1"/>
            </p:nvSpPr>
            <p:spPr bwMode="auto">
              <a:xfrm>
                <a:off x="4813" y="1693"/>
                <a:ext cx="85" cy="71"/>
              </a:xfrm>
              <a:custGeom>
                <a:avLst/>
                <a:gdLst>
                  <a:gd name="T0" fmla="*/ 36 w 36"/>
                  <a:gd name="T1" fmla="*/ 12 h 30"/>
                  <a:gd name="T2" fmla="*/ 22 w 36"/>
                  <a:gd name="T3" fmla="*/ 30 h 30"/>
                  <a:gd name="T4" fmla="*/ 1 w 36"/>
                  <a:gd name="T5" fmla="*/ 19 h 30"/>
                  <a:gd name="T6" fmla="*/ 13 w 36"/>
                  <a:gd name="T7" fmla="*/ 2 h 30"/>
                  <a:gd name="T8" fmla="*/ 36 w 36"/>
                  <a:gd name="T9" fmla="*/ 12 h 30"/>
                </a:gdLst>
                <a:ahLst/>
                <a:cxnLst>
                  <a:cxn ang="0">
                    <a:pos x="T0" y="T1"/>
                  </a:cxn>
                  <a:cxn ang="0">
                    <a:pos x="T2" y="T3"/>
                  </a:cxn>
                  <a:cxn ang="0">
                    <a:pos x="T4" y="T5"/>
                  </a:cxn>
                  <a:cxn ang="0">
                    <a:pos x="T6" y="T7"/>
                  </a:cxn>
                  <a:cxn ang="0">
                    <a:pos x="T8" y="T9"/>
                  </a:cxn>
                </a:cxnLst>
                <a:rect l="0" t="0" r="r" b="b"/>
                <a:pathLst>
                  <a:path w="36" h="30">
                    <a:moveTo>
                      <a:pt x="36" y="12"/>
                    </a:moveTo>
                    <a:cubicBezTo>
                      <a:pt x="36" y="21"/>
                      <a:pt x="27" y="25"/>
                      <a:pt x="22" y="30"/>
                    </a:cubicBezTo>
                    <a:cubicBezTo>
                      <a:pt x="14" y="29"/>
                      <a:pt x="7" y="27"/>
                      <a:pt x="1" y="19"/>
                    </a:cubicBezTo>
                    <a:cubicBezTo>
                      <a:pt x="0" y="9"/>
                      <a:pt x="8" y="6"/>
                      <a:pt x="13" y="2"/>
                    </a:cubicBezTo>
                    <a:cubicBezTo>
                      <a:pt x="23" y="0"/>
                      <a:pt x="32" y="4"/>
                      <a:pt x="3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5" name="Freeform 206"/>
              <p:cNvSpPr>
                <a:spLocks noEditPoints="1"/>
              </p:cNvSpPr>
              <p:nvPr userDrawn="1"/>
            </p:nvSpPr>
            <p:spPr bwMode="auto">
              <a:xfrm>
                <a:off x="2481" y="-2430"/>
                <a:ext cx="784" cy="114"/>
              </a:xfrm>
              <a:custGeom>
                <a:avLst/>
                <a:gdLst>
                  <a:gd name="T0" fmla="*/ 308 w 332"/>
                  <a:gd name="T1" fmla="*/ 0 h 48"/>
                  <a:gd name="T2" fmla="*/ 332 w 332"/>
                  <a:gd name="T3" fmla="*/ 24 h 48"/>
                  <a:gd name="T4" fmla="*/ 308 w 332"/>
                  <a:gd name="T5" fmla="*/ 48 h 48"/>
                  <a:gd name="T6" fmla="*/ 23 w 332"/>
                  <a:gd name="T7" fmla="*/ 48 h 48"/>
                  <a:gd name="T8" fmla="*/ 0 w 332"/>
                  <a:gd name="T9" fmla="*/ 24 h 48"/>
                  <a:gd name="T10" fmla="*/ 23 w 332"/>
                  <a:gd name="T11" fmla="*/ 0 h 48"/>
                  <a:gd name="T12" fmla="*/ 308 w 332"/>
                  <a:gd name="T13" fmla="*/ 0 h 48"/>
                  <a:gd name="T14" fmla="*/ 107 w 332"/>
                  <a:gd name="T15" fmla="*/ 42 h 48"/>
                  <a:gd name="T16" fmla="*/ 93 w 332"/>
                  <a:gd name="T17" fmla="*/ 8 h 48"/>
                  <a:gd name="T18" fmla="*/ 65 w 332"/>
                  <a:gd name="T19" fmla="*/ 8 h 48"/>
                  <a:gd name="T20" fmla="*/ 79 w 332"/>
                  <a:gd name="T21" fmla="*/ 42 h 48"/>
                  <a:gd name="T22" fmla="*/ 107 w 332"/>
                  <a:gd name="T23" fmla="*/ 42 h 48"/>
                  <a:gd name="T24" fmla="*/ 223 w 332"/>
                  <a:gd name="T25" fmla="*/ 42 h 48"/>
                  <a:gd name="T26" fmla="*/ 210 w 332"/>
                  <a:gd name="T27" fmla="*/ 8 h 48"/>
                  <a:gd name="T28" fmla="*/ 182 w 332"/>
                  <a:gd name="T29" fmla="*/ 8 h 48"/>
                  <a:gd name="T30" fmla="*/ 196 w 332"/>
                  <a:gd name="T31" fmla="*/ 42 h 48"/>
                  <a:gd name="T32" fmla="*/ 223 w 332"/>
                  <a:gd name="T33" fmla="*/ 42 h 48"/>
                  <a:gd name="T34" fmla="*/ 309 w 332"/>
                  <a:gd name="T35" fmla="*/ 8 h 48"/>
                  <a:gd name="T36" fmla="*/ 299 w 332"/>
                  <a:gd name="T37" fmla="*/ 8 h 48"/>
                  <a:gd name="T38" fmla="*/ 310 w 332"/>
                  <a:gd name="T39" fmla="*/ 42 h 48"/>
                  <a:gd name="T40" fmla="*/ 309 w 332"/>
                  <a:gd name="T41"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2" h="48">
                    <a:moveTo>
                      <a:pt x="308" y="0"/>
                    </a:moveTo>
                    <a:cubicBezTo>
                      <a:pt x="321" y="0"/>
                      <a:pt x="332" y="11"/>
                      <a:pt x="332" y="24"/>
                    </a:cubicBezTo>
                    <a:cubicBezTo>
                      <a:pt x="332" y="38"/>
                      <a:pt x="321" y="48"/>
                      <a:pt x="308" y="48"/>
                    </a:cubicBezTo>
                    <a:cubicBezTo>
                      <a:pt x="23" y="48"/>
                      <a:pt x="23" y="48"/>
                      <a:pt x="23" y="48"/>
                    </a:cubicBezTo>
                    <a:cubicBezTo>
                      <a:pt x="10" y="48"/>
                      <a:pt x="0" y="38"/>
                      <a:pt x="0" y="24"/>
                    </a:cubicBezTo>
                    <a:cubicBezTo>
                      <a:pt x="0" y="11"/>
                      <a:pt x="10" y="0"/>
                      <a:pt x="23" y="0"/>
                    </a:cubicBezTo>
                    <a:cubicBezTo>
                      <a:pt x="308" y="0"/>
                      <a:pt x="308" y="0"/>
                      <a:pt x="308" y="0"/>
                    </a:cubicBezTo>
                    <a:close/>
                    <a:moveTo>
                      <a:pt x="107" y="42"/>
                    </a:moveTo>
                    <a:cubicBezTo>
                      <a:pt x="135" y="42"/>
                      <a:pt x="108" y="8"/>
                      <a:pt x="93" y="8"/>
                    </a:cubicBezTo>
                    <a:cubicBezTo>
                      <a:pt x="65" y="8"/>
                      <a:pt x="65" y="8"/>
                      <a:pt x="65" y="8"/>
                    </a:cubicBezTo>
                    <a:cubicBezTo>
                      <a:pt x="38" y="8"/>
                      <a:pt x="64" y="42"/>
                      <a:pt x="79" y="42"/>
                    </a:cubicBezTo>
                    <a:cubicBezTo>
                      <a:pt x="107" y="42"/>
                      <a:pt x="107" y="42"/>
                      <a:pt x="107" y="42"/>
                    </a:cubicBezTo>
                    <a:close/>
                    <a:moveTo>
                      <a:pt x="223" y="42"/>
                    </a:moveTo>
                    <a:cubicBezTo>
                      <a:pt x="251" y="42"/>
                      <a:pt x="225" y="8"/>
                      <a:pt x="210" y="8"/>
                    </a:cubicBezTo>
                    <a:cubicBezTo>
                      <a:pt x="182" y="8"/>
                      <a:pt x="182" y="8"/>
                      <a:pt x="182" y="8"/>
                    </a:cubicBezTo>
                    <a:cubicBezTo>
                      <a:pt x="154" y="8"/>
                      <a:pt x="181" y="42"/>
                      <a:pt x="196" y="42"/>
                    </a:cubicBezTo>
                    <a:cubicBezTo>
                      <a:pt x="223" y="42"/>
                      <a:pt x="223" y="42"/>
                      <a:pt x="223" y="42"/>
                    </a:cubicBezTo>
                    <a:close/>
                    <a:moveTo>
                      <a:pt x="309" y="8"/>
                    </a:moveTo>
                    <a:cubicBezTo>
                      <a:pt x="299" y="8"/>
                      <a:pt x="299" y="8"/>
                      <a:pt x="299" y="8"/>
                    </a:cubicBezTo>
                    <a:cubicBezTo>
                      <a:pt x="271" y="8"/>
                      <a:pt x="295" y="42"/>
                      <a:pt x="310" y="42"/>
                    </a:cubicBezTo>
                    <a:cubicBezTo>
                      <a:pt x="328" y="42"/>
                      <a:pt x="329" y="8"/>
                      <a:pt x="30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6" name="Freeform 207"/>
              <p:cNvSpPr>
                <a:spLocks noEditPoints="1"/>
              </p:cNvSpPr>
              <p:nvPr userDrawn="1"/>
            </p:nvSpPr>
            <p:spPr bwMode="auto">
              <a:xfrm>
                <a:off x="3100" y="-1657"/>
                <a:ext cx="354" cy="575"/>
              </a:xfrm>
              <a:custGeom>
                <a:avLst/>
                <a:gdLst>
                  <a:gd name="T0" fmla="*/ 21 w 150"/>
                  <a:gd name="T1" fmla="*/ 0 h 243"/>
                  <a:gd name="T2" fmla="*/ 76 w 150"/>
                  <a:gd name="T3" fmla="*/ 21 h 243"/>
                  <a:gd name="T4" fmla="*/ 129 w 150"/>
                  <a:gd name="T5" fmla="*/ 0 h 243"/>
                  <a:gd name="T6" fmla="*/ 108 w 150"/>
                  <a:gd name="T7" fmla="*/ 80 h 243"/>
                  <a:gd name="T8" fmla="*/ 150 w 150"/>
                  <a:gd name="T9" fmla="*/ 71 h 243"/>
                  <a:gd name="T10" fmla="*/ 136 w 150"/>
                  <a:gd name="T11" fmla="*/ 120 h 243"/>
                  <a:gd name="T12" fmla="*/ 150 w 150"/>
                  <a:gd name="T13" fmla="*/ 167 h 243"/>
                  <a:gd name="T14" fmla="*/ 113 w 150"/>
                  <a:gd name="T15" fmla="*/ 156 h 243"/>
                  <a:gd name="T16" fmla="*/ 129 w 150"/>
                  <a:gd name="T17" fmla="*/ 243 h 243"/>
                  <a:gd name="T18" fmla="*/ 76 w 150"/>
                  <a:gd name="T19" fmla="*/ 222 h 243"/>
                  <a:gd name="T20" fmla="*/ 21 w 150"/>
                  <a:gd name="T21" fmla="*/ 243 h 243"/>
                  <a:gd name="T22" fmla="*/ 43 w 150"/>
                  <a:gd name="T23" fmla="*/ 156 h 243"/>
                  <a:gd name="T24" fmla="*/ 0 w 150"/>
                  <a:gd name="T25" fmla="*/ 169 h 243"/>
                  <a:gd name="T26" fmla="*/ 11 w 150"/>
                  <a:gd name="T27" fmla="*/ 120 h 243"/>
                  <a:gd name="T28" fmla="*/ 0 w 150"/>
                  <a:gd name="T29" fmla="*/ 73 h 243"/>
                  <a:gd name="T30" fmla="*/ 41 w 150"/>
                  <a:gd name="T31" fmla="*/ 80 h 243"/>
                  <a:gd name="T32" fmla="*/ 21 w 150"/>
                  <a:gd name="T33" fmla="*/ 0 h 243"/>
                  <a:gd name="T34" fmla="*/ 101 w 150"/>
                  <a:gd name="T35" fmla="*/ 145 h 243"/>
                  <a:gd name="T36" fmla="*/ 115 w 150"/>
                  <a:gd name="T37" fmla="*/ 113 h 243"/>
                  <a:gd name="T38" fmla="*/ 75 w 150"/>
                  <a:gd name="T39" fmla="*/ 82 h 243"/>
                  <a:gd name="T40" fmla="*/ 39 w 150"/>
                  <a:gd name="T41" fmla="*/ 112 h 243"/>
                  <a:gd name="T42" fmla="*/ 58 w 150"/>
                  <a:gd name="T43" fmla="*/ 145 h 243"/>
                  <a:gd name="T44" fmla="*/ 101 w 150"/>
                  <a:gd name="T45" fmla="*/ 145 h 243"/>
                  <a:gd name="T46" fmla="*/ 48 w 150"/>
                  <a:gd name="T47" fmla="*/ 115 h 243"/>
                  <a:gd name="T48" fmla="*/ 77 w 150"/>
                  <a:gd name="T49" fmla="*/ 119 h 243"/>
                  <a:gd name="T50" fmla="*/ 107 w 150"/>
                  <a:gd name="T51" fmla="*/ 115 h 243"/>
                  <a:gd name="T52" fmla="*/ 77 w 150"/>
                  <a:gd name="T53" fmla="*/ 103 h 243"/>
                  <a:gd name="T54" fmla="*/ 48 w 150"/>
                  <a:gd name="T55" fmla="*/ 11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0" h="243">
                    <a:moveTo>
                      <a:pt x="21" y="0"/>
                    </a:moveTo>
                    <a:cubicBezTo>
                      <a:pt x="76" y="21"/>
                      <a:pt x="76" y="21"/>
                      <a:pt x="76" y="21"/>
                    </a:cubicBezTo>
                    <a:cubicBezTo>
                      <a:pt x="129" y="0"/>
                      <a:pt x="129" y="0"/>
                      <a:pt x="129" y="0"/>
                    </a:cubicBezTo>
                    <a:cubicBezTo>
                      <a:pt x="108" y="80"/>
                      <a:pt x="108" y="80"/>
                      <a:pt x="108" y="80"/>
                    </a:cubicBezTo>
                    <a:cubicBezTo>
                      <a:pt x="150" y="71"/>
                      <a:pt x="150" y="71"/>
                      <a:pt x="150" y="71"/>
                    </a:cubicBezTo>
                    <a:cubicBezTo>
                      <a:pt x="136" y="120"/>
                      <a:pt x="136" y="120"/>
                      <a:pt x="136" y="120"/>
                    </a:cubicBezTo>
                    <a:cubicBezTo>
                      <a:pt x="150" y="167"/>
                      <a:pt x="150" y="167"/>
                      <a:pt x="150" y="167"/>
                    </a:cubicBezTo>
                    <a:cubicBezTo>
                      <a:pt x="113" y="156"/>
                      <a:pt x="113" y="156"/>
                      <a:pt x="113" y="156"/>
                    </a:cubicBezTo>
                    <a:cubicBezTo>
                      <a:pt x="129" y="243"/>
                      <a:pt x="129" y="243"/>
                      <a:pt x="129" y="243"/>
                    </a:cubicBezTo>
                    <a:cubicBezTo>
                      <a:pt x="76" y="222"/>
                      <a:pt x="76" y="222"/>
                      <a:pt x="76" y="222"/>
                    </a:cubicBezTo>
                    <a:cubicBezTo>
                      <a:pt x="21" y="243"/>
                      <a:pt x="21" y="243"/>
                      <a:pt x="21" y="243"/>
                    </a:cubicBezTo>
                    <a:cubicBezTo>
                      <a:pt x="43" y="156"/>
                      <a:pt x="43" y="156"/>
                      <a:pt x="43" y="156"/>
                    </a:cubicBezTo>
                    <a:cubicBezTo>
                      <a:pt x="0" y="169"/>
                      <a:pt x="0" y="169"/>
                      <a:pt x="0" y="169"/>
                    </a:cubicBezTo>
                    <a:cubicBezTo>
                      <a:pt x="11" y="120"/>
                      <a:pt x="11" y="120"/>
                      <a:pt x="11" y="120"/>
                    </a:cubicBezTo>
                    <a:cubicBezTo>
                      <a:pt x="0" y="73"/>
                      <a:pt x="0" y="73"/>
                      <a:pt x="0" y="73"/>
                    </a:cubicBezTo>
                    <a:cubicBezTo>
                      <a:pt x="41" y="80"/>
                      <a:pt x="41" y="80"/>
                      <a:pt x="41" y="80"/>
                    </a:cubicBezTo>
                    <a:cubicBezTo>
                      <a:pt x="21" y="0"/>
                      <a:pt x="21" y="0"/>
                      <a:pt x="21" y="0"/>
                    </a:cubicBezTo>
                    <a:close/>
                    <a:moveTo>
                      <a:pt x="101" y="145"/>
                    </a:moveTo>
                    <a:cubicBezTo>
                      <a:pt x="114" y="145"/>
                      <a:pt x="115" y="128"/>
                      <a:pt x="115" y="113"/>
                    </a:cubicBezTo>
                    <a:cubicBezTo>
                      <a:pt x="115" y="80"/>
                      <a:pt x="89" y="113"/>
                      <a:pt x="75" y="82"/>
                    </a:cubicBezTo>
                    <a:cubicBezTo>
                      <a:pt x="65" y="108"/>
                      <a:pt x="39" y="84"/>
                      <a:pt x="39" y="112"/>
                    </a:cubicBezTo>
                    <a:cubicBezTo>
                      <a:pt x="39" y="132"/>
                      <a:pt x="38" y="145"/>
                      <a:pt x="58" y="145"/>
                    </a:cubicBezTo>
                    <a:cubicBezTo>
                      <a:pt x="101" y="145"/>
                      <a:pt x="101" y="145"/>
                      <a:pt x="101" y="145"/>
                    </a:cubicBezTo>
                    <a:close/>
                    <a:moveTo>
                      <a:pt x="48" y="115"/>
                    </a:moveTo>
                    <a:cubicBezTo>
                      <a:pt x="48" y="127"/>
                      <a:pt x="65" y="119"/>
                      <a:pt x="77" y="119"/>
                    </a:cubicBezTo>
                    <a:cubicBezTo>
                      <a:pt x="90" y="119"/>
                      <a:pt x="107" y="127"/>
                      <a:pt x="107" y="115"/>
                    </a:cubicBezTo>
                    <a:cubicBezTo>
                      <a:pt x="107" y="97"/>
                      <a:pt x="90" y="103"/>
                      <a:pt x="77" y="103"/>
                    </a:cubicBezTo>
                    <a:cubicBezTo>
                      <a:pt x="65" y="103"/>
                      <a:pt x="48" y="97"/>
                      <a:pt x="48"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7" name="Freeform 208"/>
              <p:cNvSpPr>
                <a:spLocks/>
              </p:cNvSpPr>
              <p:nvPr userDrawn="1"/>
            </p:nvSpPr>
            <p:spPr bwMode="auto">
              <a:xfrm>
                <a:off x="2828" y="-1463"/>
                <a:ext cx="83" cy="85"/>
              </a:xfrm>
              <a:custGeom>
                <a:avLst/>
                <a:gdLst>
                  <a:gd name="T0" fmla="*/ 21 w 83"/>
                  <a:gd name="T1" fmla="*/ 85 h 85"/>
                  <a:gd name="T2" fmla="*/ 21 w 83"/>
                  <a:gd name="T3" fmla="*/ 62 h 85"/>
                  <a:gd name="T4" fmla="*/ 0 w 83"/>
                  <a:gd name="T5" fmla="*/ 57 h 85"/>
                  <a:gd name="T6" fmla="*/ 17 w 83"/>
                  <a:gd name="T7" fmla="*/ 40 h 85"/>
                  <a:gd name="T8" fmla="*/ 5 w 83"/>
                  <a:gd name="T9" fmla="*/ 19 h 85"/>
                  <a:gd name="T10" fmla="*/ 28 w 83"/>
                  <a:gd name="T11" fmla="*/ 21 h 85"/>
                  <a:gd name="T12" fmla="*/ 40 w 83"/>
                  <a:gd name="T13" fmla="*/ 0 h 85"/>
                  <a:gd name="T14" fmla="*/ 54 w 83"/>
                  <a:gd name="T15" fmla="*/ 21 h 85"/>
                  <a:gd name="T16" fmla="*/ 76 w 83"/>
                  <a:gd name="T17" fmla="*/ 19 h 85"/>
                  <a:gd name="T18" fmla="*/ 66 w 83"/>
                  <a:gd name="T19" fmla="*/ 40 h 85"/>
                  <a:gd name="T20" fmla="*/ 83 w 83"/>
                  <a:gd name="T21" fmla="*/ 57 h 85"/>
                  <a:gd name="T22" fmla="*/ 62 w 83"/>
                  <a:gd name="T23" fmla="*/ 62 h 85"/>
                  <a:gd name="T24" fmla="*/ 62 w 83"/>
                  <a:gd name="T25" fmla="*/ 85 h 85"/>
                  <a:gd name="T26" fmla="*/ 40 w 83"/>
                  <a:gd name="T27" fmla="*/ 69 h 85"/>
                  <a:gd name="T28" fmla="*/ 21 w 83"/>
                  <a:gd name="T29" fmla="*/ 85 h 85"/>
                  <a:gd name="T30" fmla="*/ 21 w 83"/>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85">
                    <a:moveTo>
                      <a:pt x="21" y="85"/>
                    </a:moveTo>
                    <a:lnTo>
                      <a:pt x="21" y="62"/>
                    </a:lnTo>
                    <a:lnTo>
                      <a:pt x="0" y="57"/>
                    </a:lnTo>
                    <a:lnTo>
                      <a:pt x="17" y="40"/>
                    </a:lnTo>
                    <a:lnTo>
                      <a:pt x="5" y="19"/>
                    </a:lnTo>
                    <a:lnTo>
                      <a:pt x="28" y="21"/>
                    </a:lnTo>
                    <a:lnTo>
                      <a:pt x="40" y="0"/>
                    </a:lnTo>
                    <a:lnTo>
                      <a:pt x="54" y="21"/>
                    </a:lnTo>
                    <a:lnTo>
                      <a:pt x="76" y="19"/>
                    </a:lnTo>
                    <a:lnTo>
                      <a:pt x="66" y="40"/>
                    </a:lnTo>
                    <a:lnTo>
                      <a:pt x="83" y="57"/>
                    </a:lnTo>
                    <a:lnTo>
                      <a:pt x="62" y="62"/>
                    </a:lnTo>
                    <a:lnTo>
                      <a:pt x="62" y="85"/>
                    </a:lnTo>
                    <a:lnTo>
                      <a:pt x="40" y="69"/>
                    </a:lnTo>
                    <a:lnTo>
                      <a:pt x="21" y="85"/>
                    </a:lnTo>
                    <a:lnTo>
                      <a:pt x="21"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8" name="Freeform 209"/>
              <p:cNvSpPr>
                <a:spLocks/>
              </p:cNvSpPr>
              <p:nvPr userDrawn="1"/>
            </p:nvSpPr>
            <p:spPr bwMode="auto">
              <a:xfrm>
                <a:off x="2726" y="-1335"/>
                <a:ext cx="86" cy="85"/>
              </a:xfrm>
              <a:custGeom>
                <a:avLst/>
                <a:gdLst>
                  <a:gd name="T0" fmla="*/ 24 w 86"/>
                  <a:gd name="T1" fmla="*/ 85 h 85"/>
                  <a:gd name="T2" fmla="*/ 24 w 86"/>
                  <a:gd name="T3" fmla="*/ 61 h 85"/>
                  <a:gd name="T4" fmla="*/ 0 w 86"/>
                  <a:gd name="T5" fmla="*/ 57 h 85"/>
                  <a:gd name="T6" fmla="*/ 19 w 86"/>
                  <a:gd name="T7" fmla="*/ 40 h 85"/>
                  <a:gd name="T8" fmla="*/ 8 w 86"/>
                  <a:gd name="T9" fmla="*/ 21 h 85"/>
                  <a:gd name="T10" fmla="*/ 29 w 86"/>
                  <a:gd name="T11" fmla="*/ 24 h 85"/>
                  <a:gd name="T12" fmla="*/ 43 w 86"/>
                  <a:gd name="T13" fmla="*/ 0 h 85"/>
                  <a:gd name="T14" fmla="*/ 57 w 86"/>
                  <a:gd name="T15" fmla="*/ 24 h 85"/>
                  <a:gd name="T16" fmla="*/ 78 w 86"/>
                  <a:gd name="T17" fmla="*/ 21 h 85"/>
                  <a:gd name="T18" fmla="*/ 69 w 86"/>
                  <a:gd name="T19" fmla="*/ 40 h 85"/>
                  <a:gd name="T20" fmla="*/ 86 w 86"/>
                  <a:gd name="T21" fmla="*/ 57 h 85"/>
                  <a:gd name="T22" fmla="*/ 64 w 86"/>
                  <a:gd name="T23" fmla="*/ 61 h 85"/>
                  <a:gd name="T24" fmla="*/ 64 w 86"/>
                  <a:gd name="T25" fmla="*/ 85 h 85"/>
                  <a:gd name="T26" fmla="*/ 43 w 86"/>
                  <a:gd name="T27" fmla="*/ 71 h 85"/>
                  <a:gd name="T28" fmla="*/ 24 w 86"/>
                  <a:gd name="T29" fmla="*/ 85 h 85"/>
                  <a:gd name="T30" fmla="*/ 24 w 86"/>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85">
                    <a:moveTo>
                      <a:pt x="24" y="85"/>
                    </a:moveTo>
                    <a:lnTo>
                      <a:pt x="24" y="61"/>
                    </a:lnTo>
                    <a:lnTo>
                      <a:pt x="0" y="57"/>
                    </a:lnTo>
                    <a:lnTo>
                      <a:pt x="19" y="40"/>
                    </a:lnTo>
                    <a:lnTo>
                      <a:pt x="8" y="21"/>
                    </a:lnTo>
                    <a:lnTo>
                      <a:pt x="29" y="24"/>
                    </a:lnTo>
                    <a:lnTo>
                      <a:pt x="43" y="0"/>
                    </a:lnTo>
                    <a:lnTo>
                      <a:pt x="57" y="24"/>
                    </a:lnTo>
                    <a:lnTo>
                      <a:pt x="78" y="21"/>
                    </a:lnTo>
                    <a:lnTo>
                      <a:pt x="69" y="40"/>
                    </a:lnTo>
                    <a:lnTo>
                      <a:pt x="86" y="57"/>
                    </a:lnTo>
                    <a:lnTo>
                      <a:pt x="64" y="61"/>
                    </a:lnTo>
                    <a:lnTo>
                      <a:pt x="64" y="85"/>
                    </a:lnTo>
                    <a:lnTo>
                      <a:pt x="43" y="71"/>
                    </a:lnTo>
                    <a:lnTo>
                      <a:pt x="24" y="85"/>
                    </a:lnTo>
                    <a:lnTo>
                      <a:pt x="2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9" name="Freeform 210"/>
              <p:cNvSpPr>
                <a:spLocks/>
              </p:cNvSpPr>
              <p:nvPr userDrawn="1"/>
            </p:nvSpPr>
            <p:spPr bwMode="auto">
              <a:xfrm>
                <a:off x="2897" y="-1352"/>
                <a:ext cx="82" cy="85"/>
              </a:xfrm>
              <a:custGeom>
                <a:avLst/>
                <a:gdLst>
                  <a:gd name="T0" fmla="*/ 21 w 82"/>
                  <a:gd name="T1" fmla="*/ 85 h 85"/>
                  <a:gd name="T2" fmla="*/ 21 w 82"/>
                  <a:gd name="T3" fmla="*/ 62 h 85"/>
                  <a:gd name="T4" fmla="*/ 0 w 82"/>
                  <a:gd name="T5" fmla="*/ 59 h 85"/>
                  <a:gd name="T6" fmla="*/ 16 w 82"/>
                  <a:gd name="T7" fmla="*/ 41 h 85"/>
                  <a:gd name="T8" fmla="*/ 7 w 82"/>
                  <a:gd name="T9" fmla="*/ 22 h 85"/>
                  <a:gd name="T10" fmla="*/ 28 w 82"/>
                  <a:gd name="T11" fmla="*/ 24 h 85"/>
                  <a:gd name="T12" fmla="*/ 42 w 82"/>
                  <a:gd name="T13" fmla="*/ 0 h 85"/>
                  <a:gd name="T14" fmla="*/ 54 w 82"/>
                  <a:gd name="T15" fmla="*/ 24 h 85"/>
                  <a:gd name="T16" fmla="*/ 78 w 82"/>
                  <a:gd name="T17" fmla="*/ 22 h 85"/>
                  <a:gd name="T18" fmla="*/ 66 w 82"/>
                  <a:gd name="T19" fmla="*/ 41 h 85"/>
                  <a:gd name="T20" fmla="*/ 82 w 82"/>
                  <a:gd name="T21" fmla="*/ 59 h 85"/>
                  <a:gd name="T22" fmla="*/ 61 w 82"/>
                  <a:gd name="T23" fmla="*/ 62 h 85"/>
                  <a:gd name="T24" fmla="*/ 61 w 82"/>
                  <a:gd name="T25" fmla="*/ 85 h 85"/>
                  <a:gd name="T26" fmla="*/ 42 w 82"/>
                  <a:gd name="T27" fmla="*/ 71 h 85"/>
                  <a:gd name="T28" fmla="*/ 21 w 82"/>
                  <a:gd name="T29" fmla="*/ 85 h 85"/>
                  <a:gd name="T30" fmla="*/ 21 w 82"/>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85">
                    <a:moveTo>
                      <a:pt x="21" y="85"/>
                    </a:moveTo>
                    <a:lnTo>
                      <a:pt x="21" y="62"/>
                    </a:lnTo>
                    <a:lnTo>
                      <a:pt x="0" y="59"/>
                    </a:lnTo>
                    <a:lnTo>
                      <a:pt x="16" y="41"/>
                    </a:lnTo>
                    <a:lnTo>
                      <a:pt x="7" y="22"/>
                    </a:lnTo>
                    <a:lnTo>
                      <a:pt x="28" y="24"/>
                    </a:lnTo>
                    <a:lnTo>
                      <a:pt x="42" y="0"/>
                    </a:lnTo>
                    <a:lnTo>
                      <a:pt x="54" y="24"/>
                    </a:lnTo>
                    <a:lnTo>
                      <a:pt x="78" y="22"/>
                    </a:lnTo>
                    <a:lnTo>
                      <a:pt x="66" y="41"/>
                    </a:lnTo>
                    <a:lnTo>
                      <a:pt x="82" y="59"/>
                    </a:lnTo>
                    <a:lnTo>
                      <a:pt x="61" y="62"/>
                    </a:lnTo>
                    <a:lnTo>
                      <a:pt x="61" y="85"/>
                    </a:lnTo>
                    <a:lnTo>
                      <a:pt x="42" y="71"/>
                    </a:lnTo>
                    <a:lnTo>
                      <a:pt x="21" y="85"/>
                    </a:lnTo>
                    <a:lnTo>
                      <a:pt x="21"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0" name="Freeform 211"/>
              <p:cNvSpPr>
                <a:spLocks/>
              </p:cNvSpPr>
              <p:nvPr userDrawn="1"/>
            </p:nvSpPr>
            <p:spPr bwMode="auto">
              <a:xfrm>
                <a:off x="2925" y="-1219"/>
                <a:ext cx="47" cy="49"/>
              </a:xfrm>
              <a:custGeom>
                <a:avLst/>
                <a:gdLst>
                  <a:gd name="T0" fmla="*/ 14 w 47"/>
                  <a:gd name="T1" fmla="*/ 49 h 49"/>
                  <a:gd name="T2" fmla="*/ 14 w 47"/>
                  <a:gd name="T3" fmla="*/ 35 h 49"/>
                  <a:gd name="T4" fmla="*/ 0 w 47"/>
                  <a:gd name="T5" fmla="*/ 33 h 49"/>
                  <a:gd name="T6" fmla="*/ 12 w 47"/>
                  <a:gd name="T7" fmla="*/ 23 h 49"/>
                  <a:gd name="T8" fmla="*/ 5 w 47"/>
                  <a:gd name="T9" fmla="*/ 12 h 49"/>
                  <a:gd name="T10" fmla="*/ 17 w 47"/>
                  <a:gd name="T11" fmla="*/ 14 h 49"/>
                  <a:gd name="T12" fmla="*/ 26 w 47"/>
                  <a:gd name="T13" fmla="*/ 0 h 49"/>
                  <a:gd name="T14" fmla="*/ 33 w 47"/>
                  <a:gd name="T15" fmla="*/ 14 h 49"/>
                  <a:gd name="T16" fmla="*/ 45 w 47"/>
                  <a:gd name="T17" fmla="*/ 12 h 49"/>
                  <a:gd name="T18" fmla="*/ 38 w 47"/>
                  <a:gd name="T19" fmla="*/ 23 h 49"/>
                  <a:gd name="T20" fmla="*/ 47 w 47"/>
                  <a:gd name="T21" fmla="*/ 33 h 49"/>
                  <a:gd name="T22" fmla="*/ 35 w 47"/>
                  <a:gd name="T23" fmla="*/ 35 h 49"/>
                  <a:gd name="T24" fmla="*/ 35 w 47"/>
                  <a:gd name="T25" fmla="*/ 49 h 49"/>
                  <a:gd name="T26" fmla="*/ 26 w 47"/>
                  <a:gd name="T27" fmla="*/ 40 h 49"/>
                  <a:gd name="T28" fmla="*/ 14 w 47"/>
                  <a:gd name="T29" fmla="*/ 49 h 49"/>
                  <a:gd name="T30" fmla="*/ 14 w 47"/>
                  <a:gd name="T3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9">
                    <a:moveTo>
                      <a:pt x="14" y="49"/>
                    </a:moveTo>
                    <a:lnTo>
                      <a:pt x="14" y="35"/>
                    </a:lnTo>
                    <a:lnTo>
                      <a:pt x="0" y="33"/>
                    </a:lnTo>
                    <a:lnTo>
                      <a:pt x="12" y="23"/>
                    </a:lnTo>
                    <a:lnTo>
                      <a:pt x="5" y="12"/>
                    </a:lnTo>
                    <a:lnTo>
                      <a:pt x="17" y="14"/>
                    </a:lnTo>
                    <a:lnTo>
                      <a:pt x="26" y="0"/>
                    </a:lnTo>
                    <a:lnTo>
                      <a:pt x="33" y="14"/>
                    </a:lnTo>
                    <a:lnTo>
                      <a:pt x="45" y="12"/>
                    </a:lnTo>
                    <a:lnTo>
                      <a:pt x="38" y="23"/>
                    </a:lnTo>
                    <a:lnTo>
                      <a:pt x="47" y="33"/>
                    </a:lnTo>
                    <a:lnTo>
                      <a:pt x="35" y="35"/>
                    </a:lnTo>
                    <a:lnTo>
                      <a:pt x="35" y="49"/>
                    </a:lnTo>
                    <a:lnTo>
                      <a:pt x="26" y="40"/>
                    </a:lnTo>
                    <a:lnTo>
                      <a:pt x="14" y="49"/>
                    </a:lnTo>
                    <a:lnTo>
                      <a:pt x="14"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1" name="Freeform 212"/>
              <p:cNvSpPr>
                <a:spLocks/>
              </p:cNvSpPr>
              <p:nvPr userDrawn="1"/>
            </p:nvSpPr>
            <p:spPr bwMode="auto">
              <a:xfrm>
                <a:off x="2743" y="-1207"/>
                <a:ext cx="144" cy="146"/>
              </a:xfrm>
              <a:custGeom>
                <a:avLst/>
                <a:gdLst>
                  <a:gd name="T0" fmla="*/ 38 w 144"/>
                  <a:gd name="T1" fmla="*/ 146 h 146"/>
                  <a:gd name="T2" fmla="*/ 38 w 144"/>
                  <a:gd name="T3" fmla="*/ 106 h 146"/>
                  <a:gd name="T4" fmla="*/ 0 w 144"/>
                  <a:gd name="T5" fmla="*/ 99 h 146"/>
                  <a:gd name="T6" fmla="*/ 31 w 144"/>
                  <a:gd name="T7" fmla="*/ 68 h 146"/>
                  <a:gd name="T8" fmla="*/ 12 w 144"/>
                  <a:gd name="T9" fmla="*/ 35 h 146"/>
                  <a:gd name="T10" fmla="*/ 50 w 144"/>
                  <a:gd name="T11" fmla="*/ 40 h 146"/>
                  <a:gd name="T12" fmla="*/ 73 w 144"/>
                  <a:gd name="T13" fmla="*/ 0 h 146"/>
                  <a:gd name="T14" fmla="*/ 95 w 144"/>
                  <a:gd name="T15" fmla="*/ 40 h 146"/>
                  <a:gd name="T16" fmla="*/ 135 w 144"/>
                  <a:gd name="T17" fmla="*/ 35 h 146"/>
                  <a:gd name="T18" fmla="*/ 116 w 144"/>
                  <a:gd name="T19" fmla="*/ 68 h 146"/>
                  <a:gd name="T20" fmla="*/ 144 w 144"/>
                  <a:gd name="T21" fmla="*/ 99 h 146"/>
                  <a:gd name="T22" fmla="*/ 109 w 144"/>
                  <a:gd name="T23" fmla="*/ 106 h 146"/>
                  <a:gd name="T24" fmla="*/ 109 w 144"/>
                  <a:gd name="T25" fmla="*/ 146 h 146"/>
                  <a:gd name="T26" fmla="*/ 73 w 144"/>
                  <a:gd name="T27" fmla="*/ 120 h 146"/>
                  <a:gd name="T28" fmla="*/ 38 w 144"/>
                  <a:gd name="T29" fmla="*/ 146 h 146"/>
                  <a:gd name="T30" fmla="*/ 38 w 144"/>
                  <a:gd name="T3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4" h="146">
                    <a:moveTo>
                      <a:pt x="38" y="146"/>
                    </a:moveTo>
                    <a:lnTo>
                      <a:pt x="38" y="106"/>
                    </a:lnTo>
                    <a:lnTo>
                      <a:pt x="0" y="99"/>
                    </a:lnTo>
                    <a:lnTo>
                      <a:pt x="31" y="68"/>
                    </a:lnTo>
                    <a:lnTo>
                      <a:pt x="12" y="35"/>
                    </a:lnTo>
                    <a:lnTo>
                      <a:pt x="50" y="40"/>
                    </a:lnTo>
                    <a:lnTo>
                      <a:pt x="73" y="0"/>
                    </a:lnTo>
                    <a:lnTo>
                      <a:pt x="95" y="40"/>
                    </a:lnTo>
                    <a:lnTo>
                      <a:pt x="135" y="35"/>
                    </a:lnTo>
                    <a:lnTo>
                      <a:pt x="116" y="68"/>
                    </a:lnTo>
                    <a:lnTo>
                      <a:pt x="144" y="99"/>
                    </a:lnTo>
                    <a:lnTo>
                      <a:pt x="109" y="106"/>
                    </a:lnTo>
                    <a:lnTo>
                      <a:pt x="109" y="146"/>
                    </a:lnTo>
                    <a:lnTo>
                      <a:pt x="73" y="120"/>
                    </a:lnTo>
                    <a:lnTo>
                      <a:pt x="38" y="146"/>
                    </a:lnTo>
                    <a:lnTo>
                      <a:pt x="38"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2" name="Freeform 213"/>
              <p:cNvSpPr>
                <a:spLocks/>
              </p:cNvSpPr>
              <p:nvPr userDrawn="1"/>
            </p:nvSpPr>
            <p:spPr bwMode="auto">
              <a:xfrm>
                <a:off x="2509" y="-3217"/>
                <a:ext cx="704" cy="693"/>
              </a:xfrm>
              <a:custGeom>
                <a:avLst/>
                <a:gdLst>
                  <a:gd name="T0" fmla="*/ 352 w 704"/>
                  <a:gd name="T1" fmla="*/ 0 h 693"/>
                  <a:gd name="T2" fmla="*/ 433 w 704"/>
                  <a:gd name="T3" fmla="*/ 196 h 693"/>
                  <a:gd name="T4" fmla="*/ 633 w 704"/>
                  <a:gd name="T5" fmla="*/ 137 h 693"/>
                  <a:gd name="T6" fmla="*/ 532 w 704"/>
                  <a:gd name="T7" fmla="*/ 324 h 693"/>
                  <a:gd name="T8" fmla="*/ 704 w 704"/>
                  <a:gd name="T9" fmla="*/ 444 h 693"/>
                  <a:gd name="T10" fmla="*/ 496 w 704"/>
                  <a:gd name="T11" fmla="*/ 480 h 693"/>
                  <a:gd name="T12" fmla="*/ 508 w 704"/>
                  <a:gd name="T13" fmla="*/ 693 h 693"/>
                  <a:gd name="T14" fmla="*/ 352 w 704"/>
                  <a:gd name="T15" fmla="*/ 551 h 693"/>
                  <a:gd name="T16" fmla="*/ 196 w 704"/>
                  <a:gd name="T17" fmla="*/ 693 h 693"/>
                  <a:gd name="T18" fmla="*/ 208 w 704"/>
                  <a:gd name="T19" fmla="*/ 480 h 693"/>
                  <a:gd name="T20" fmla="*/ 0 w 704"/>
                  <a:gd name="T21" fmla="*/ 444 h 693"/>
                  <a:gd name="T22" fmla="*/ 173 w 704"/>
                  <a:gd name="T23" fmla="*/ 324 h 693"/>
                  <a:gd name="T24" fmla="*/ 71 w 704"/>
                  <a:gd name="T25" fmla="*/ 137 h 693"/>
                  <a:gd name="T26" fmla="*/ 272 w 704"/>
                  <a:gd name="T27" fmla="*/ 196 h 693"/>
                  <a:gd name="T28" fmla="*/ 352 w 704"/>
                  <a:gd name="T29" fmla="*/ 0 h 693"/>
                  <a:gd name="T30" fmla="*/ 352 w 704"/>
                  <a:gd name="T31" fmla="*/ 0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4" h="693">
                    <a:moveTo>
                      <a:pt x="352" y="0"/>
                    </a:moveTo>
                    <a:lnTo>
                      <a:pt x="433" y="196"/>
                    </a:lnTo>
                    <a:lnTo>
                      <a:pt x="633" y="137"/>
                    </a:lnTo>
                    <a:lnTo>
                      <a:pt x="532" y="324"/>
                    </a:lnTo>
                    <a:lnTo>
                      <a:pt x="704" y="444"/>
                    </a:lnTo>
                    <a:lnTo>
                      <a:pt x="496" y="480"/>
                    </a:lnTo>
                    <a:lnTo>
                      <a:pt x="508" y="693"/>
                    </a:lnTo>
                    <a:lnTo>
                      <a:pt x="352" y="551"/>
                    </a:lnTo>
                    <a:lnTo>
                      <a:pt x="196" y="693"/>
                    </a:lnTo>
                    <a:lnTo>
                      <a:pt x="208" y="480"/>
                    </a:lnTo>
                    <a:lnTo>
                      <a:pt x="0" y="444"/>
                    </a:lnTo>
                    <a:lnTo>
                      <a:pt x="173" y="324"/>
                    </a:lnTo>
                    <a:lnTo>
                      <a:pt x="71" y="137"/>
                    </a:lnTo>
                    <a:lnTo>
                      <a:pt x="272" y="196"/>
                    </a:lnTo>
                    <a:lnTo>
                      <a:pt x="352" y="0"/>
                    </a:lnTo>
                    <a:lnTo>
                      <a:pt x="3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3" name="Freeform 214"/>
              <p:cNvSpPr>
                <a:spLocks/>
              </p:cNvSpPr>
              <p:nvPr userDrawn="1"/>
            </p:nvSpPr>
            <p:spPr bwMode="auto">
              <a:xfrm>
                <a:off x="1819" y="1183"/>
                <a:ext cx="319" cy="312"/>
              </a:xfrm>
              <a:custGeom>
                <a:avLst/>
                <a:gdLst>
                  <a:gd name="T0" fmla="*/ 131 w 135"/>
                  <a:gd name="T1" fmla="*/ 4 h 132"/>
                  <a:gd name="T2" fmla="*/ 120 w 135"/>
                  <a:gd name="T3" fmla="*/ 21 h 132"/>
                  <a:gd name="T4" fmla="*/ 132 w 135"/>
                  <a:gd name="T5" fmla="*/ 72 h 132"/>
                  <a:gd name="T6" fmla="*/ 128 w 135"/>
                  <a:gd name="T7" fmla="*/ 106 h 132"/>
                  <a:gd name="T8" fmla="*/ 93 w 135"/>
                  <a:gd name="T9" fmla="*/ 126 h 132"/>
                  <a:gd name="T10" fmla="*/ 52 w 135"/>
                  <a:gd name="T11" fmla="*/ 126 h 132"/>
                  <a:gd name="T12" fmla="*/ 32 w 135"/>
                  <a:gd name="T13" fmla="*/ 100 h 132"/>
                  <a:gd name="T14" fmla="*/ 20 w 135"/>
                  <a:gd name="T15" fmla="*/ 46 h 132"/>
                  <a:gd name="T16" fmla="*/ 1 w 135"/>
                  <a:gd name="T17" fmla="*/ 36 h 132"/>
                  <a:gd name="T18" fmla="*/ 0 w 135"/>
                  <a:gd name="T19" fmla="*/ 32 h 132"/>
                  <a:gd name="T20" fmla="*/ 64 w 135"/>
                  <a:gd name="T21" fmla="*/ 16 h 132"/>
                  <a:gd name="T22" fmla="*/ 65 w 135"/>
                  <a:gd name="T23" fmla="*/ 20 h 132"/>
                  <a:gd name="T24" fmla="*/ 50 w 135"/>
                  <a:gd name="T25" fmla="*/ 39 h 132"/>
                  <a:gd name="T26" fmla="*/ 63 w 135"/>
                  <a:gd name="T27" fmla="*/ 93 h 132"/>
                  <a:gd name="T28" fmla="*/ 98 w 135"/>
                  <a:gd name="T29" fmla="*/ 117 h 132"/>
                  <a:gd name="T30" fmla="*/ 123 w 135"/>
                  <a:gd name="T31" fmla="*/ 74 h 132"/>
                  <a:gd name="T32" fmla="*/ 112 w 135"/>
                  <a:gd name="T33" fmla="*/ 26 h 132"/>
                  <a:gd name="T34" fmla="*/ 89 w 135"/>
                  <a:gd name="T35" fmla="*/ 14 h 132"/>
                  <a:gd name="T36" fmla="*/ 88 w 135"/>
                  <a:gd name="T37" fmla="*/ 10 h 132"/>
                  <a:gd name="T38" fmla="*/ 130 w 135"/>
                  <a:gd name="T39" fmla="*/ 0 h 132"/>
                  <a:gd name="T40" fmla="*/ 131 w 135"/>
                  <a:gd name="T41" fmla="*/ 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32">
                    <a:moveTo>
                      <a:pt x="131" y="4"/>
                    </a:moveTo>
                    <a:cubicBezTo>
                      <a:pt x="121" y="8"/>
                      <a:pt x="117" y="11"/>
                      <a:pt x="120" y="21"/>
                    </a:cubicBezTo>
                    <a:cubicBezTo>
                      <a:pt x="132" y="72"/>
                      <a:pt x="132" y="72"/>
                      <a:pt x="132" y="72"/>
                    </a:cubicBezTo>
                    <a:cubicBezTo>
                      <a:pt x="134" y="82"/>
                      <a:pt x="135" y="97"/>
                      <a:pt x="128" y="106"/>
                    </a:cubicBezTo>
                    <a:cubicBezTo>
                      <a:pt x="121" y="117"/>
                      <a:pt x="105" y="124"/>
                      <a:pt x="93" y="126"/>
                    </a:cubicBezTo>
                    <a:cubicBezTo>
                      <a:pt x="85" y="128"/>
                      <a:pt x="67" y="132"/>
                      <a:pt x="52" y="126"/>
                    </a:cubicBezTo>
                    <a:cubicBezTo>
                      <a:pt x="43" y="122"/>
                      <a:pt x="37" y="117"/>
                      <a:pt x="32" y="100"/>
                    </a:cubicBezTo>
                    <a:cubicBezTo>
                      <a:pt x="20" y="46"/>
                      <a:pt x="20" y="46"/>
                      <a:pt x="20" y="46"/>
                    </a:cubicBezTo>
                    <a:cubicBezTo>
                      <a:pt x="17" y="33"/>
                      <a:pt x="12" y="34"/>
                      <a:pt x="1" y="36"/>
                    </a:cubicBezTo>
                    <a:cubicBezTo>
                      <a:pt x="0" y="32"/>
                      <a:pt x="0" y="32"/>
                      <a:pt x="0" y="32"/>
                    </a:cubicBezTo>
                    <a:cubicBezTo>
                      <a:pt x="64" y="16"/>
                      <a:pt x="64" y="16"/>
                      <a:pt x="64" y="16"/>
                    </a:cubicBezTo>
                    <a:cubicBezTo>
                      <a:pt x="65" y="20"/>
                      <a:pt x="65" y="20"/>
                      <a:pt x="65" y="20"/>
                    </a:cubicBezTo>
                    <a:cubicBezTo>
                      <a:pt x="53" y="24"/>
                      <a:pt x="47" y="25"/>
                      <a:pt x="50" y="39"/>
                    </a:cubicBezTo>
                    <a:cubicBezTo>
                      <a:pt x="63" y="93"/>
                      <a:pt x="63" y="93"/>
                      <a:pt x="63" y="93"/>
                    </a:cubicBezTo>
                    <a:cubicBezTo>
                      <a:pt x="65" y="102"/>
                      <a:pt x="70" y="124"/>
                      <a:pt x="98" y="117"/>
                    </a:cubicBezTo>
                    <a:cubicBezTo>
                      <a:pt x="131" y="109"/>
                      <a:pt x="126" y="85"/>
                      <a:pt x="123" y="74"/>
                    </a:cubicBezTo>
                    <a:cubicBezTo>
                      <a:pt x="112" y="26"/>
                      <a:pt x="112" y="26"/>
                      <a:pt x="112" y="26"/>
                    </a:cubicBezTo>
                    <a:cubicBezTo>
                      <a:pt x="109" y="16"/>
                      <a:pt x="106" y="11"/>
                      <a:pt x="89" y="14"/>
                    </a:cubicBezTo>
                    <a:cubicBezTo>
                      <a:pt x="88" y="10"/>
                      <a:pt x="88" y="10"/>
                      <a:pt x="88" y="10"/>
                    </a:cubicBezTo>
                    <a:cubicBezTo>
                      <a:pt x="130" y="0"/>
                      <a:pt x="130" y="0"/>
                      <a:pt x="130" y="0"/>
                    </a:cubicBezTo>
                    <a:cubicBezTo>
                      <a:pt x="131" y="4"/>
                      <a:pt x="131" y="4"/>
                      <a:pt x="13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4" name="Freeform 215"/>
              <p:cNvSpPr>
                <a:spLocks/>
              </p:cNvSpPr>
              <p:nvPr userDrawn="1"/>
            </p:nvSpPr>
            <p:spPr bwMode="auto">
              <a:xfrm>
                <a:off x="2162" y="1133"/>
                <a:ext cx="250" cy="314"/>
              </a:xfrm>
              <a:custGeom>
                <a:avLst/>
                <a:gdLst>
                  <a:gd name="T0" fmla="*/ 82 w 106"/>
                  <a:gd name="T1" fmla="*/ 36 h 133"/>
                  <a:gd name="T2" fmla="*/ 38 w 106"/>
                  <a:gd name="T3" fmla="*/ 15 h 133"/>
                  <a:gd name="T4" fmla="*/ 20 w 106"/>
                  <a:gd name="T5" fmla="*/ 34 h 133"/>
                  <a:gd name="T6" fmla="*/ 44 w 106"/>
                  <a:gd name="T7" fmla="*/ 49 h 133"/>
                  <a:gd name="T8" fmla="*/ 75 w 106"/>
                  <a:gd name="T9" fmla="*/ 54 h 133"/>
                  <a:gd name="T10" fmla="*/ 103 w 106"/>
                  <a:gd name="T11" fmla="*/ 79 h 133"/>
                  <a:gd name="T12" fmla="*/ 63 w 106"/>
                  <a:gd name="T13" fmla="*/ 123 h 133"/>
                  <a:gd name="T14" fmla="*/ 29 w 106"/>
                  <a:gd name="T15" fmla="*/ 125 h 133"/>
                  <a:gd name="T16" fmla="*/ 24 w 106"/>
                  <a:gd name="T17" fmla="*/ 132 h 133"/>
                  <a:gd name="T18" fmla="*/ 19 w 106"/>
                  <a:gd name="T19" fmla="*/ 133 h 133"/>
                  <a:gd name="T20" fmla="*/ 10 w 106"/>
                  <a:gd name="T21" fmla="*/ 93 h 133"/>
                  <a:gd name="T22" fmla="*/ 15 w 106"/>
                  <a:gd name="T23" fmla="*/ 92 h 133"/>
                  <a:gd name="T24" fmla="*/ 62 w 106"/>
                  <a:gd name="T25" fmla="*/ 118 h 133"/>
                  <a:gd name="T26" fmla="*/ 82 w 106"/>
                  <a:gd name="T27" fmla="*/ 95 h 133"/>
                  <a:gd name="T28" fmla="*/ 56 w 106"/>
                  <a:gd name="T29" fmla="*/ 80 h 133"/>
                  <a:gd name="T30" fmla="*/ 42 w 106"/>
                  <a:gd name="T31" fmla="*/ 77 h 133"/>
                  <a:gd name="T32" fmla="*/ 2 w 106"/>
                  <a:gd name="T33" fmla="*/ 50 h 133"/>
                  <a:gd name="T34" fmla="*/ 37 w 106"/>
                  <a:gd name="T35" fmla="*/ 9 h 133"/>
                  <a:gd name="T36" fmla="*/ 68 w 106"/>
                  <a:gd name="T37" fmla="*/ 8 h 133"/>
                  <a:gd name="T38" fmla="*/ 74 w 106"/>
                  <a:gd name="T39" fmla="*/ 1 h 133"/>
                  <a:gd name="T40" fmla="*/ 79 w 106"/>
                  <a:gd name="T41" fmla="*/ 0 h 133"/>
                  <a:gd name="T42" fmla="*/ 87 w 106"/>
                  <a:gd name="T43" fmla="*/ 35 h 133"/>
                  <a:gd name="T44" fmla="*/ 82 w 106"/>
                  <a:gd name="T45" fmla="*/ 3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133">
                    <a:moveTo>
                      <a:pt x="82" y="36"/>
                    </a:moveTo>
                    <a:cubicBezTo>
                      <a:pt x="76" y="25"/>
                      <a:pt x="60" y="10"/>
                      <a:pt x="38" y="15"/>
                    </a:cubicBezTo>
                    <a:cubicBezTo>
                      <a:pt x="28" y="17"/>
                      <a:pt x="18" y="24"/>
                      <a:pt x="20" y="34"/>
                    </a:cubicBezTo>
                    <a:cubicBezTo>
                      <a:pt x="22" y="43"/>
                      <a:pt x="27" y="46"/>
                      <a:pt x="44" y="49"/>
                    </a:cubicBezTo>
                    <a:cubicBezTo>
                      <a:pt x="75" y="54"/>
                      <a:pt x="75" y="54"/>
                      <a:pt x="75" y="54"/>
                    </a:cubicBezTo>
                    <a:cubicBezTo>
                      <a:pt x="82" y="56"/>
                      <a:pt x="99" y="62"/>
                      <a:pt x="103" y="79"/>
                    </a:cubicBezTo>
                    <a:cubicBezTo>
                      <a:pt x="106" y="93"/>
                      <a:pt x="98" y="115"/>
                      <a:pt x="63" y="123"/>
                    </a:cubicBezTo>
                    <a:cubicBezTo>
                      <a:pt x="44" y="127"/>
                      <a:pt x="35" y="124"/>
                      <a:pt x="29" y="125"/>
                    </a:cubicBezTo>
                    <a:cubicBezTo>
                      <a:pt x="25" y="126"/>
                      <a:pt x="24" y="129"/>
                      <a:pt x="24" y="132"/>
                    </a:cubicBezTo>
                    <a:cubicBezTo>
                      <a:pt x="19" y="133"/>
                      <a:pt x="19" y="133"/>
                      <a:pt x="19" y="133"/>
                    </a:cubicBezTo>
                    <a:cubicBezTo>
                      <a:pt x="10" y="93"/>
                      <a:pt x="10" y="93"/>
                      <a:pt x="10" y="93"/>
                    </a:cubicBezTo>
                    <a:cubicBezTo>
                      <a:pt x="15" y="92"/>
                      <a:pt x="15" y="92"/>
                      <a:pt x="15" y="92"/>
                    </a:cubicBezTo>
                    <a:cubicBezTo>
                      <a:pt x="23" y="108"/>
                      <a:pt x="38" y="123"/>
                      <a:pt x="62" y="118"/>
                    </a:cubicBezTo>
                    <a:cubicBezTo>
                      <a:pt x="85" y="113"/>
                      <a:pt x="83" y="97"/>
                      <a:pt x="82" y="95"/>
                    </a:cubicBezTo>
                    <a:cubicBezTo>
                      <a:pt x="80" y="84"/>
                      <a:pt x="70" y="82"/>
                      <a:pt x="56" y="80"/>
                    </a:cubicBezTo>
                    <a:cubicBezTo>
                      <a:pt x="42" y="77"/>
                      <a:pt x="42" y="77"/>
                      <a:pt x="42" y="77"/>
                    </a:cubicBezTo>
                    <a:cubicBezTo>
                      <a:pt x="7" y="72"/>
                      <a:pt x="4" y="58"/>
                      <a:pt x="2" y="50"/>
                    </a:cubicBezTo>
                    <a:cubicBezTo>
                      <a:pt x="0" y="41"/>
                      <a:pt x="1" y="18"/>
                      <a:pt x="37" y="9"/>
                    </a:cubicBezTo>
                    <a:cubicBezTo>
                      <a:pt x="53" y="6"/>
                      <a:pt x="63" y="9"/>
                      <a:pt x="68" y="8"/>
                    </a:cubicBezTo>
                    <a:cubicBezTo>
                      <a:pt x="73" y="7"/>
                      <a:pt x="73" y="4"/>
                      <a:pt x="74" y="1"/>
                    </a:cubicBezTo>
                    <a:cubicBezTo>
                      <a:pt x="79" y="0"/>
                      <a:pt x="79" y="0"/>
                      <a:pt x="79" y="0"/>
                    </a:cubicBezTo>
                    <a:cubicBezTo>
                      <a:pt x="87" y="35"/>
                      <a:pt x="87" y="35"/>
                      <a:pt x="87" y="35"/>
                    </a:cubicBezTo>
                    <a:cubicBezTo>
                      <a:pt x="82" y="36"/>
                      <a:pt x="82" y="36"/>
                      <a:pt x="8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5" name="Freeform 216"/>
              <p:cNvSpPr>
                <a:spLocks/>
              </p:cNvSpPr>
              <p:nvPr userDrawn="1"/>
            </p:nvSpPr>
            <p:spPr bwMode="auto">
              <a:xfrm>
                <a:off x="2407" y="1100"/>
                <a:ext cx="286" cy="284"/>
              </a:xfrm>
              <a:custGeom>
                <a:avLst/>
                <a:gdLst>
                  <a:gd name="T0" fmla="*/ 104 w 121"/>
                  <a:gd name="T1" fmla="*/ 113 h 120"/>
                  <a:gd name="T2" fmla="*/ 35 w 121"/>
                  <a:gd name="T3" fmla="*/ 120 h 120"/>
                  <a:gd name="T4" fmla="*/ 34 w 121"/>
                  <a:gd name="T5" fmla="*/ 116 h 120"/>
                  <a:gd name="T6" fmla="*/ 52 w 121"/>
                  <a:gd name="T7" fmla="*/ 99 h 120"/>
                  <a:gd name="T8" fmla="*/ 44 w 121"/>
                  <a:gd name="T9" fmla="*/ 13 h 120"/>
                  <a:gd name="T10" fmla="*/ 9 w 121"/>
                  <a:gd name="T11" fmla="*/ 44 h 120"/>
                  <a:gd name="T12" fmla="*/ 3 w 121"/>
                  <a:gd name="T13" fmla="*/ 45 h 120"/>
                  <a:gd name="T14" fmla="*/ 0 w 121"/>
                  <a:gd name="T15" fmla="*/ 12 h 120"/>
                  <a:gd name="T16" fmla="*/ 117 w 121"/>
                  <a:gd name="T17" fmla="*/ 0 h 120"/>
                  <a:gd name="T18" fmla="*/ 121 w 121"/>
                  <a:gd name="T19" fmla="*/ 33 h 120"/>
                  <a:gd name="T20" fmla="*/ 115 w 121"/>
                  <a:gd name="T21" fmla="*/ 34 h 120"/>
                  <a:gd name="T22" fmla="*/ 75 w 121"/>
                  <a:gd name="T23" fmla="*/ 10 h 120"/>
                  <a:gd name="T24" fmla="*/ 83 w 121"/>
                  <a:gd name="T25" fmla="*/ 96 h 120"/>
                  <a:gd name="T26" fmla="*/ 104 w 121"/>
                  <a:gd name="T27" fmla="*/ 109 h 120"/>
                  <a:gd name="T28" fmla="*/ 104 w 121"/>
                  <a:gd name="T29" fmla="*/ 1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 h="120">
                    <a:moveTo>
                      <a:pt x="104" y="113"/>
                    </a:moveTo>
                    <a:cubicBezTo>
                      <a:pt x="35" y="120"/>
                      <a:pt x="35" y="120"/>
                      <a:pt x="35" y="120"/>
                    </a:cubicBezTo>
                    <a:cubicBezTo>
                      <a:pt x="34" y="116"/>
                      <a:pt x="34" y="116"/>
                      <a:pt x="34" y="116"/>
                    </a:cubicBezTo>
                    <a:cubicBezTo>
                      <a:pt x="48" y="113"/>
                      <a:pt x="53" y="113"/>
                      <a:pt x="52" y="99"/>
                    </a:cubicBezTo>
                    <a:cubicBezTo>
                      <a:pt x="44" y="13"/>
                      <a:pt x="44" y="13"/>
                      <a:pt x="44" y="13"/>
                    </a:cubicBezTo>
                    <a:cubicBezTo>
                      <a:pt x="30" y="15"/>
                      <a:pt x="10" y="17"/>
                      <a:pt x="9" y="44"/>
                    </a:cubicBezTo>
                    <a:cubicBezTo>
                      <a:pt x="3" y="45"/>
                      <a:pt x="3" y="45"/>
                      <a:pt x="3" y="45"/>
                    </a:cubicBezTo>
                    <a:cubicBezTo>
                      <a:pt x="0" y="12"/>
                      <a:pt x="0" y="12"/>
                      <a:pt x="0" y="12"/>
                    </a:cubicBezTo>
                    <a:cubicBezTo>
                      <a:pt x="117" y="0"/>
                      <a:pt x="117" y="0"/>
                      <a:pt x="117" y="0"/>
                    </a:cubicBezTo>
                    <a:cubicBezTo>
                      <a:pt x="121" y="33"/>
                      <a:pt x="121" y="33"/>
                      <a:pt x="121" y="33"/>
                    </a:cubicBezTo>
                    <a:cubicBezTo>
                      <a:pt x="115" y="34"/>
                      <a:pt x="115" y="34"/>
                      <a:pt x="115" y="34"/>
                    </a:cubicBezTo>
                    <a:cubicBezTo>
                      <a:pt x="109" y="8"/>
                      <a:pt x="89" y="9"/>
                      <a:pt x="75" y="10"/>
                    </a:cubicBezTo>
                    <a:cubicBezTo>
                      <a:pt x="83" y="96"/>
                      <a:pt x="83" y="96"/>
                      <a:pt x="83" y="96"/>
                    </a:cubicBezTo>
                    <a:cubicBezTo>
                      <a:pt x="85" y="110"/>
                      <a:pt x="89" y="110"/>
                      <a:pt x="104" y="109"/>
                    </a:cubicBezTo>
                    <a:cubicBezTo>
                      <a:pt x="104" y="113"/>
                      <a:pt x="104" y="113"/>
                      <a:pt x="104"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6" name="Freeform 217"/>
              <p:cNvSpPr>
                <a:spLocks noEditPoints="1"/>
              </p:cNvSpPr>
              <p:nvPr userDrawn="1"/>
            </p:nvSpPr>
            <p:spPr bwMode="auto">
              <a:xfrm>
                <a:off x="2719" y="1098"/>
                <a:ext cx="319" cy="269"/>
              </a:xfrm>
              <a:custGeom>
                <a:avLst/>
                <a:gdLst>
                  <a:gd name="T0" fmla="*/ 135 w 135"/>
                  <a:gd name="T1" fmla="*/ 114 h 114"/>
                  <a:gd name="T2" fmla="*/ 95 w 135"/>
                  <a:gd name="T3" fmla="*/ 113 h 114"/>
                  <a:gd name="T4" fmla="*/ 56 w 135"/>
                  <a:gd name="T5" fmla="*/ 61 h 114"/>
                  <a:gd name="T6" fmla="*/ 50 w 135"/>
                  <a:gd name="T7" fmla="*/ 61 h 114"/>
                  <a:gd name="T8" fmla="*/ 50 w 135"/>
                  <a:gd name="T9" fmla="*/ 93 h 114"/>
                  <a:gd name="T10" fmla="*/ 67 w 135"/>
                  <a:gd name="T11" fmla="*/ 109 h 114"/>
                  <a:gd name="T12" fmla="*/ 66 w 135"/>
                  <a:gd name="T13" fmla="*/ 113 h 114"/>
                  <a:gd name="T14" fmla="*/ 0 w 135"/>
                  <a:gd name="T15" fmla="*/ 112 h 114"/>
                  <a:gd name="T16" fmla="*/ 0 w 135"/>
                  <a:gd name="T17" fmla="*/ 107 h 114"/>
                  <a:gd name="T18" fmla="*/ 18 w 135"/>
                  <a:gd name="T19" fmla="*/ 93 h 114"/>
                  <a:gd name="T20" fmla="*/ 19 w 135"/>
                  <a:gd name="T21" fmla="*/ 20 h 114"/>
                  <a:gd name="T22" fmla="*/ 2 w 135"/>
                  <a:gd name="T23" fmla="*/ 5 h 114"/>
                  <a:gd name="T24" fmla="*/ 2 w 135"/>
                  <a:gd name="T25" fmla="*/ 0 h 114"/>
                  <a:gd name="T26" fmla="*/ 65 w 135"/>
                  <a:gd name="T27" fmla="*/ 2 h 114"/>
                  <a:gd name="T28" fmla="*/ 120 w 135"/>
                  <a:gd name="T29" fmla="*/ 32 h 114"/>
                  <a:gd name="T30" fmla="*/ 89 w 135"/>
                  <a:gd name="T31" fmla="*/ 59 h 114"/>
                  <a:gd name="T32" fmla="*/ 127 w 135"/>
                  <a:gd name="T33" fmla="*/ 107 h 114"/>
                  <a:gd name="T34" fmla="*/ 135 w 135"/>
                  <a:gd name="T35" fmla="*/ 110 h 114"/>
                  <a:gd name="T36" fmla="*/ 135 w 135"/>
                  <a:gd name="T37" fmla="*/ 114 h 114"/>
                  <a:gd name="T38" fmla="*/ 50 w 135"/>
                  <a:gd name="T39" fmla="*/ 56 h 114"/>
                  <a:gd name="T40" fmla="*/ 87 w 135"/>
                  <a:gd name="T41" fmla="*/ 31 h 114"/>
                  <a:gd name="T42" fmla="*/ 63 w 135"/>
                  <a:gd name="T43" fmla="*/ 7 h 114"/>
                  <a:gd name="T44" fmla="*/ 51 w 135"/>
                  <a:gd name="T45" fmla="*/ 14 h 114"/>
                  <a:gd name="T46" fmla="*/ 50 w 135"/>
                  <a:gd name="T47" fmla="*/ 5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114">
                    <a:moveTo>
                      <a:pt x="135" y="114"/>
                    </a:moveTo>
                    <a:cubicBezTo>
                      <a:pt x="95" y="113"/>
                      <a:pt x="95" y="113"/>
                      <a:pt x="95" y="113"/>
                    </a:cubicBezTo>
                    <a:cubicBezTo>
                      <a:pt x="56" y="61"/>
                      <a:pt x="56" y="61"/>
                      <a:pt x="56" y="61"/>
                    </a:cubicBezTo>
                    <a:cubicBezTo>
                      <a:pt x="50" y="61"/>
                      <a:pt x="50" y="61"/>
                      <a:pt x="50" y="61"/>
                    </a:cubicBezTo>
                    <a:cubicBezTo>
                      <a:pt x="50" y="93"/>
                      <a:pt x="50" y="93"/>
                      <a:pt x="50" y="93"/>
                    </a:cubicBezTo>
                    <a:cubicBezTo>
                      <a:pt x="49" y="106"/>
                      <a:pt x="54" y="107"/>
                      <a:pt x="67" y="109"/>
                    </a:cubicBezTo>
                    <a:cubicBezTo>
                      <a:pt x="66" y="113"/>
                      <a:pt x="66" y="113"/>
                      <a:pt x="66" y="113"/>
                    </a:cubicBezTo>
                    <a:cubicBezTo>
                      <a:pt x="0" y="112"/>
                      <a:pt x="0" y="112"/>
                      <a:pt x="0" y="112"/>
                    </a:cubicBezTo>
                    <a:cubicBezTo>
                      <a:pt x="0" y="107"/>
                      <a:pt x="0" y="107"/>
                      <a:pt x="0" y="107"/>
                    </a:cubicBezTo>
                    <a:cubicBezTo>
                      <a:pt x="14" y="106"/>
                      <a:pt x="18" y="106"/>
                      <a:pt x="18" y="93"/>
                    </a:cubicBezTo>
                    <a:cubicBezTo>
                      <a:pt x="19" y="20"/>
                      <a:pt x="19" y="20"/>
                      <a:pt x="19" y="20"/>
                    </a:cubicBezTo>
                    <a:cubicBezTo>
                      <a:pt x="20" y="6"/>
                      <a:pt x="14" y="5"/>
                      <a:pt x="2" y="5"/>
                    </a:cubicBezTo>
                    <a:cubicBezTo>
                      <a:pt x="2" y="0"/>
                      <a:pt x="2" y="0"/>
                      <a:pt x="2" y="0"/>
                    </a:cubicBezTo>
                    <a:cubicBezTo>
                      <a:pt x="65" y="2"/>
                      <a:pt x="65" y="2"/>
                      <a:pt x="65" y="2"/>
                    </a:cubicBezTo>
                    <a:cubicBezTo>
                      <a:pt x="79" y="2"/>
                      <a:pt x="121" y="4"/>
                      <a:pt x="120" y="32"/>
                    </a:cubicBezTo>
                    <a:cubicBezTo>
                      <a:pt x="120" y="52"/>
                      <a:pt x="99" y="57"/>
                      <a:pt x="89" y="59"/>
                    </a:cubicBezTo>
                    <a:cubicBezTo>
                      <a:pt x="127" y="107"/>
                      <a:pt x="127" y="107"/>
                      <a:pt x="127" y="107"/>
                    </a:cubicBezTo>
                    <a:cubicBezTo>
                      <a:pt x="130" y="110"/>
                      <a:pt x="133" y="110"/>
                      <a:pt x="135" y="110"/>
                    </a:cubicBezTo>
                    <a:cubicBezTo>
                      <a:pt x="135" y="114"/>
                      <a:pt x="135" y="114"/>
                      <a:pt x="135" y="114"/>
                    </a:cubicBezTo>
                    <a:close/>
                    <a:moveTo>
                      <a:pt x="50" y="56"/>
                    </a:moveTo>
                    <a:cubicBezTo>
                      <a:pt x="76" y="56"/>
                      <a:pt x="86" y="53"/>
                      <a:pt x="87" y="31"/>
                    </a:cubicBezTo>
                    <a:cubicBezTo>
                      <a:pt x="87" y="15"/>
                      <a:pt x="79" y="8"/>
                      <a:pt x="63" y="7"/>
                    </a:cubicBezTo>
                    <a:cubicBezTo>
                      <a:pt x="53" y="7"/>
                      <a:pt x="52" y="9"/>
                      <a:pt x="51" y="14"/>
                    </a:cubicBezTo>
                    <a:cubicBezTo>
                      <a:pt x="50" y="56"/>
                      <a:pt x="50" y="56"/>
                      <a:pt x="50"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7" name="Freeform 218"/>
              <p:cNvSpPr>
                <a:spLocks noEditPoints="1"/>
              </p:cNvSpPr>
              <p:nvPr userDrawn="1"/>
            </p:nvSpPr>
            <p:spPr bwMode="auto">
              <a:xfrm>
                <a:off x="3031" y="1119"/>
                <a:ext cx="312" cy="288"/>
              </a:xfrm>
              <a:custGeom>
                <a:avLst/>
                <a:gdLst>
                  <a:gd name="T0" fmla="*/ 132 w 132"/>
                  <a:gd name="T1" fmla="*/ 122 h 122"/>
                  <a:gd name="T2" fmla="*/ 69 w 132"/>
                  <a:gd name="T3" fmla="*/ 114 h 122"/>
                  <a:gd name="T4" fmla="*/ 69 w 132"/>
                  <a:gd name="T5" fmla="*/ 110 h 122"/>
                  <a:gd name="T6" fmla="*/ 86 w 132"/>
                  <a:gd name="T7" fmla="*/ 105 h 122"/>
                  <a:gd name="T8" fmla="*/ 79 w 132"/>
                  <a:gd name="T9" fmla="*/ 83 h 122"/>
                  <a:gd name="T10" fmla="*/ 36 w 132"/>
                  <a:gd name="T11" fmla="*/ 77 h 122"/>
                  <a:gd name="T12" fmla="*/ 24 w 132"/>
                  <a:gd name="T13" fmla="*/ 97 h 122"/>
                  <a:gd name="T14" fmla="*/ 39 w 132"/>
                  <a:gd name="T15" fmla="*/ 106 h 122"/>
                  <a:gd name="T16" fmla="*/ 39 w 132"/>
                  <a:gd name="T17" fmla="*/ 110 h 122"/>
                  <a:gd name="T18" fmla="*/ 0 w 132"/>
                  <a:gd name="T19" fmla="*/ 105 h 122"/>
                  <a:gd name="T20" fmla="*/ 0 w 132"/>
                  <a:gd name="T21" fmla="*/ 101 h 122"/>
                  <a:gd name="T22" fmla="*/ 21 w 132"/>
                  <a:gd name="T23" fmla="*/ 84 h 122"/>
                  <a:gd name="T24" fmla="*/ 76 w 132"/>
                  <a:gd name="T25" fmla="*/ 0 h 122"/>
                  <a:gd name="T26" fmla="*/ 81 w 132"/>
                  <a:gd name="T27" fmla="*/ 1 h 122"/>
                  <a:gd name="T28" fmla="*/ 114 w 132"/>
                  <a:gd name="T29" fmla="*/ 92 h 122"/>
                  <a:gd name="T30" fmla="*/ 132 w 132"/>
                  <a:gd name="T31" fmla="*/ 118 h 122"/>
                  <a:gd name="T32" fmla="*/ 132 w 132"/>
                  <a:gd name="T33" fmla="*/ 122 h 122"/>
                  <a:gd name="T34" fmla="*/ 77 w 132"/>
                  <a:gd name="T35" fmla="*/ 76 h 122"/>
                  <a:gd name="T36" fmla="*/ 62 w 132"/>
                  <a:gd name="T37" fmla="*/ 34 h 122"/>
                  <a:gd name="T38" fmla="*/ 39 w 132"/>
                  <a:gd name="T39" fmla="*/ 71 h 122"/>
                  <a:gd name="T40" fmla="*/ 77 w 132"/>
                  <a:gd name="T41" fmla="*/ 7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2" h="122">
                    <a:moveTo>
                      <a:pt x="132" y="122"/>
                    </a:moveTo>
                    <a:cubicBezTo>
                      <a:pt x="69" y="114"/>
                      <a:pt x="69" y="114"/>
                      <a:pt x="69" y="114"/>
                    </a:cubicBezTo>
                    <a:cubicBezTo>
                      <a:pt x="69" y="110"/>
                      <a:pt x="69" y="110"/>
                      <a:pt x="69" y="110"/>
                    </a:cubicBezTo>
                    <a:cubicBezTo>
                      <a:pt x="81" y="110"/>
                      <a:pt x="85" y="111"/>
                      <a:pt x="86" y="105"/>
                    </a:cubicBezTo>
                    <a:cubicBezTo>
                      <a:pt x="86" y="101"/>
                      <a:pt x="81" y="88"/>
                      <a:pt x="79" y="83"/>
                    </a:cubicBezTo>
                    <a:cubicBezTo>
                      <a:pt x="36" y="77"/>
                      <a:pt x="36" y="77"/>
                      <a:pt x="36" y="77"/>
                    </a:cubicBezTo>
                    <a:cubicBezTo>
                      <a:pt x="29" y="88"/>
                      <a:pt x="25" y="94"/>
                      <a:pt x="24" y="97"/>
                    </a:cubicBezTo>
                    <a:cubicBezTo>
                      <a:pt x="24" y="103"/>
                      <a:pt x="33" y="105"/>
                      <a:pt x="39" y="106"/>
                    </a:cubicBezTo>
                    <a:cubicBezTo>
                      <a:pt x="39" y="110"/>
                      <a:pt x="39" y="110"/>
                      <a:pt x="39" y="110"/>
                    </a:cubicBezTo>
                    <a:cubicBezTo>
                      <a:pt x="0" y="105"/>
                      <a:pt x="0" y="105"/>
                      <a:pt x="0" y="105"/>
                    </a:cubicBezTo>
                    <a:cubicBezTo>
                      <a:pt x="0" y="101"/>
                      <a:pt x="0" y="101"/>
                      <a:pt x="0" y="101"/>
                    </a:cubicBezTo>
                    <a:cubicBezTo>
                      <a:pt x="11" y="101"/>
                      <a:pt x="14" y="96"/>
                      <a:pt x="21" y="84"/>
                    </a:cubicBezTo>
                    <a:cubicBezTo>
                      <a:pt x="76" y="0"/>
                      <a:pt x="76" y="0"/>
                      <a:pt x="76" y="0"/>
                    </a:cubicBezTo>
                    <a:cubicBezTo>
                      <a:pt x="81" y="1"/>
                      <a:pt x="81" y="1"/>
                      <a:pt x="81" y="1"/>
                    </a:cubicBezTo>
                    <a:cubicBezTo>
                      <a:pt x="114" y="92"/>
                      <a:pt x="114" y="92"/>
                      <a:pt x="114" y="92"/>
                    </a:cubicBezTo>
                    <a:cubicBezTo>
                      <a:pt x="120" y="111"/>
                      <a:pt x="123" y="117"/>
                      <a:pt x="132" y="118"/>
                    </a:cubicBezTo>
                    <a:cubicBezTo>
                      <a:pt x="132" y="122"/>
                      <a:pt x="132" y="122"/>
                      <a:pt x="132" y="122"/>
                    </a:cubicBezTo>
                    <a:close/>
                    <a:moveTo>
                      <a:pt x="77" y="76"/>
                    </a:moveTo>
                    <a:cubicBezTo>
                      <a:pt x="62" y="34"/>
                      <a:pt x="62" y="34"/>
                      <a:pt x="62" y="34"/>
                    </a:cubicBezTo>
                    <a:cubicBezTo>
                      <a:pt x="39" y="71"/>
                      <a:pt x="39" y="71"/>
                      <a:pt x="39" y="71"/>
                    </a:cubicBezTo>
                    <a:cubicBezTo>
                      <a:pt x="77" y="76"/>
                      <a:pt x="77" y="76"/>
                      <a:pt x="77"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8" name="Freeform 219"/>
              <p:cNvSpPr>
                <a:spLocks/>
              </p:cNvSpPr>
              <p:nvPr userDrawn="1"/>
            </p:nvSpPr>
            <p:spPr bwMode="auto">
              <a:xfrm>
                <a:off x="3348" y="1154"/>
                <a:ext cx="298" cy="308"/>
              </a:xfrm>
              <a:custGeom>
                <a:avLst/>
                <a:gdLst>
                  <a:gd name="T0" fmla="*/ 112 w 126"/>
                  <a:gd name="T1" fmla="*/ 130 h 130"/>
                  <a:gd name="T2" fmla="*/ 0 w 126"/>
                  <a:gd name="T3" fmla="*/ 110 h 130"/>
                  <a:gd name="T4" fmla="*/ 1 w 126"/>
                  <a:gd name="T5" fmla="*/ 105 h 130"/>
                  <a:gd name="T6" fmla="*/ 20 w 126"/>
                  <a:gd name="T7" fmla="*/ 97 h 130"/>
                  <a:gd name="T8" fmla="*/ 34 w 126"/>
                  <a:gd name="T9" fmla="*/ 19 h 130"/>
                  <a:gd name="T10" fmla="*/ 19 w 126"/>
                  <a:gd name="T11" fmla="*/ 4 h 130"/>
                  <a:gd name="T12" fmla="*/ 20 w 126"/>
                  <a:gd name="T13" fmla="*/ 0 h 130"/>
                  <a:gd name="T14" fmla="*/ 87 w 126"/>
                  <a:gd name="T15" fmla="*/ 13 h 130"/>
                  <a:gd name="T16" fmla="*/ 87 w 126"/>
                  <a:gd name="T17" fmla="*/ 17 h 130"/>
                  <a:gd name="T18" fmla="*/ 64 w 126"/>
                  <a:gd name="T19" fmla="*/ 28 h 130"/>
                  <a:gd name="T20" fmla="*/ 51 w 126"/>
                  <a:gd name="T21" fmla="*/ 104 h 130"/>
                  <a:gd name="T22" fmla="*/ 66 w 126"/>
                  <a:gd name="T23" fmla="*/ 116 h 130"/>
                  <a:gd name="T24" fmla="*/ 121 w 126"/>
                  <a:gd name="T25" fmla="*/ 94 h 130"/>
                  <a:gd name="T26" fmla="*/ 126 w 126"/>
                  <a:gd name="T27" fmla="*/ 95 h 130"/>
                  <a:gd name="T28" fmla="*/ 112 w 126"/>
                  <a:gd name="T29"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6" h="130">
                    <a:moveTo>
                      <a:pt x="112" y="130"/>
                    </a:moveTo>
                    <a:cubicBezTo>
                      <a:pt x="0" y="110"/>
                      <a:pt x="0" y="110"/>
                      <a:pt x="0" y="110"/>
                    </a:cubicBezTo>
                    <a:cubicBezTo>
                      <a:pt x="1" y="105"/>
                      <a:pt x="1" y="105"/>
                      <a:pt x="1" y="105"/>
                    </a:cubicBezTo>
                    <a:cubicBezTo>
                      <a:pt x="12" y="106"/>
                      <a:pt x="18" y="107"/>
                      <a:pt x="20" y="97"/>
                    </a:cubicBezTo>
                    <a:cubicBezTo>
                      <a:pt x="34" y="19"/>
                      <a:pt x="34" y="19"/>
                      <a:pt x="34" y="19"/>
                    </a:cubicBezTo>
                    <a:cubicBezTo>
                      <a:pt x="36" y="8"/>
                      <a:pt x="28" y="6"/>
                      <a:pt x="19" y="4"/>
                    </a:cubicBezTo>
                    <a:cubicBezTo>
                      <a:pt x="20" y="0"/>
                      <a:pt x="20" y="0"/>
                      <a:pt x="20" y="0"/>
                    </a:cubicBezTo>
                    <a:cubicBezTo>
                      <a:pt x="87" y="13"/>
                      <a:pt x="87" y="13"/>
                      <a:pt x="87" y="13"/>
                    </a:cubicBezTo>
                    <a:cubicBezTo>
                      <a:pt x="87" y="17"/>
                      <a:pt x="87" y="17"/>
                      <a:pt x="87" y="17"/>
                    </a:cubicBezTo>
                    <a:cubicBezTo>
                      <a:pt x="73" y="15"/>
                      <a:pt x="67" y="14"/>
                      <a:pt x="64" y="28"/>
                    </a:cubicBezTo>
                    <a:cubicBezTo>
                      <a:pt x="51" y="104"/>
                      <a:pt x="51" y="104"/>
                      <a:pt x="51" y="104"/>
                    </a:cubicBezTo>
                    <a:cubicBezTo>
                      <a:pt x="49" y="112"/>
                      <a:pt x="53" y="114"/>
                      <a:pt x="66" y="116"/>
                    </a:cubicBezTo>
                    <a:cubicBezTo>
                      <a:pt x="95" y="122"/>
                      <a:pt x="108" y="110"/>
                      <a:pt x="121" y="94"/>
                    </a:cubicBezTo>
                    <a:cubicBezTo>
                      <a:pt x="126" y="95"/>
                      <a:pt x="126" y="95"/>
                      <a:pt x="126" y="95"/>
                    </a:cubicBezTo>
                    <a:cubicBezTo>
                      <a:pt x="112" y="130"/>
                      <a:pt x="112" y="130"/>
                      <a:pt x="112"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9" name="Freeform 220"/>
              <p:cNvSpPr>
                <a:spLocks/>
              </p:cNvSpPr>
              <p:nvPr userDrawn="1"/>
            </p:nvSpPr>
            <p:spPr bwMode="auto">
              <a:xfrm>
                <a:off x="3627" y="1211"/>
                <a:ext cx="212" cy="288"/>
              </a:xfrm>
              <a:custGeom>
                <a:avLst/>
                <a:gdLst>
                  <a:gd name="T0" fmla="*/ 68 w 90"/>
                  <a:gd name="T1" fmla="*/ 122 h 122"/>
                  <a:gd name="T2" fmla="*/ 0 w 90"/>
                  <a:gd name="T3" fmla="*/ 108 h 122"/>
                  <a:gd name="T4" fmla="*/ 1 w 90"/>
                  <a:gd name="T5" fmla="*/ 104 h 122"/>
                  <a:gd name="T6" fmla="*/ 22 w 90"/>
                  <a:gd name="T7" fmla="*/ 97 h 122"/>
                  <a:gd name="T8" fmla="*/ 38 w 90"/>
                  <a:gd name="T9" fmla="*/ 19 h 122"/>
                  <a:gd name="T10" fmla="*/ 22 w 90"/>
                  <a:gd name="T11" fmla="*/ 4 h 122"/>
                  <a:gd name="T12" fmla="*/ 23 w 90"/>
                  <a:gd name="T13" fmla="*/ 0 h 122"/>
                  <a:gd name="T14" fmla="*/ 90 w 90"/>
                  <a:gd name="T15" fmla="*/ 14 h 122"/>
                  <a:gd name="T16" fmla="*/ 89 w 90"/>
                  <a:gd name="T17" fmla="*/ 18 h 122"/>
                  <a:gd name="T18" fmla="*/ 69 w 90"/>
                  <a:gd name="T19" fmla="*/ 25 h 122"/>
                  <a:gd name="T20" fmla="*/ 53 w 90"/>
                  <a:gd name="T21" fmla="*/ 103 h 122"/>
                  <a:gd name="T22" fmla="*/ 68 w 90"/>
                  <a:gd name="T23" fmla="*/ 118 h 122"/>
                  <a:gd name="T24" fmla="*/ 68 w 90"/>
                  <a:gd name="T25"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22">
                    <a:moveTo>
                      <a:pt x="68" y="122"/>
                    </a:moveTo>
                    <a:cubicBezTo>
                      <a:pt x="0" y="108"/>
                      <a:pt x="0" y="108"/>
                      <a:pt x="0" y="108"/>
                    </a:cubicBezTo>
                    <a:cubicBezTo>
                      <a:pt x="1" y="104"/>
                      <a:pt x="1" y="104"/>
                      <a:pt x="1" y="104"/>
                    </a:cubicBezTo>
                    <a:cubicBezTo>
                      <a:pt x="12" y="106"/>
                      <a:pt x="19" y="107"/>
                      <a:pt x="22" y="97"/>
                    </a:cubicBezTo>
                    <a:cubicBezTo>
                      <a:pt x="38" y="19"/>
                      <a:pt x="38" y="19"/>
                      <a:pt x="38" y="19"/>
                    </a:cubicBezTo>
                    <a:cubicBezTo>
                      <a:pt x="40" y="8"/>
                      <a:pt x="31" y="6"/>
                      <a:pt x="22" y="4"/>
                    </a:cubicBezTo>
                    <a:cubicBezTo>
                      <a:pt x="23" y="0"/>
                      <a:pt x="23" y="0"/>
                      <a:pt x="23" y="0"/>
                    </a:cubicBezTo>
                    <a:cubicBezTo>
                      <a:pt x="90" y="14"/>
                      <a:pt x="90" y="14"/>
                      <a:pt x="90" y="14"/>
                    </a:cubicBezTo>
                    <a:cubicBezTo>
                      <a:pt x="89" y="18"/>
                      <a:pt x="89" y="18"/>
                      <a:pt x="89" y="18"/>
                    </a:cubicBezTo>
                    <a:cubicBezTo>
                      <a:pt x="80" y="16"/>
                      <a:pt x="71" y="14"/>
                      <a:pt x="69" y="25"/>
                    </a:cubicBezTo>
                    <a:cubicBezTo>
                      <a:pt x="53" y="103"/>
                      <a:pt x="53" y="103"/>
                      <a:pt x="53" y="103"/>
                    </a:cubicBezTo>
                    <a:cubicBezTo>
                      <a:pt x="50" y="114"/>
                      <a:pt x="58" y="116"/>
                      <a:pt x="68" y="118"/>
                    </a:cubicBezTo>
                    <a:cubicBezTo>
                      <a:pt x="68" y="122"/>
                      <a:pt x="68" y="122"/>
                      <a:pt x="68"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0" name="Freeform 221"/>
              <p:cNvSpPr>
                <a:spLocks noEditPoints="1"/>
              </p:cNvSpPr>
              <p:nvPr userDrawn="1"/>
            </p:nvSpPr>
            <p:spPr bwMode="auto">
              <a:xfrm>
                <a:off x="3795" y="1258"/>
                <a:ext cx="314" cy="284"/>
              </a:xfrm>
              <a:custGeom>
                <a:avLst/>
                <a:gdLst>
                  <a:gd name="T0" fmla="*/ 133 w 133"/>
                  <a:gd name="T1" fmla="*/ 120 h 120"/>
                  <a:gd name="T2" fmla="*/ 70 w 133"/>
                  <a:gd name="T3" fmla="*/ 113 h 120"/>
                  <a:gd name="T4" fmla="*/ 70 w 133"/>
                  <a:gd name="T5" fmla="*/ 109 h 120"/>
                  <a:gd name="T6" fmla="*/ 86 w 133"/>
                  <a:gd name="T7" fmla="*/ 105 h 120"/>
                  <a:gd name="T8" fmla="*/ 79 w 133"/>
                  <a:gd name="T9" fmla="*/ 82 h 120"/>
                  <a:gd name="T10" fmla="*/ 36 w 133"/>
                  <a:gd name="T11" fmla="*/ 77 h 120"/>
                  <a:gd name="T12" fmla="*/ 25 w 133"/>
                  <a:gd name="T13" fmla="*/ 98 h 120"/>
                  <a:gd name="T14" fmla="*/ 40 w 133"/>
                  <a:gd name="T15" fmla="*/ 106 h 120"/>
                  <a:gd name="T16" fmla="*/ 40 w 133"/>
                  <a:gd name="T17" fmla="*/ 110 h 120"/>
                  <a:gd name="T18" fmla="*/ 0 w 133"/>
                  <a:gd name="T19" fmla="*/ 106 h 120"/>
                  <a:gd name="T20" fmla="*/ 1 w 133"/>
                  <a:gd name="T21" fmla="*/ 102 h 120"/>
                  <a:gd name="T22" fmla="*/ 22 w 133"/>
                  <a:gd name="T23" fmla="*/ 85 h 120"/>
                  <a:gd name="T24" fmla="*/ 74 w 133"/>
                  <a:gd name="T25" fmla="*/ 0 h 120"/>
                  <a:gd name="T26" fmla="*/ 80 w 133"/>
                  <a:gd name="T27" fmla="*/ 0 h 120"/>
                  <a:gd name="T28" fmla="*/ 114 w 133"/>
                  <a:gd name="T29" fmla="*/ 91 h 120"/>
                  <a:gd name="T30" fmla="*/ 133 w 133"/>
                  <a:gd name="T31" fmla="*/ 116 h 120"/>
                  <a:gd name="T32" fmla="*/ 133 w 133"/>
                  <a:gd name="T33" fmla="*/ 120 h 120"/>
                  <a:gd name="T34" fmla="*/ 77 w 133"/>
                  <a:gd name="T35" fmla="*/ 75 h 120"/>
                  <a:gd name="T36" fmla="*/ 62 w 133"/>
                  <a:gd name="T37" fmla="*/ 33 h 120"/>
                  <a:gd name="T38" fmla="*/ 39 w 133"/>
                  <a:gd name="T39" fmla="*/ 71 h 120"/>
                  <a:gd name="T40" fmla="*/ 77 w 133"/>
                  <a:gd name="T41" fmla="*/ 7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120">
                    <a:moveTo>
                      <a:pt x="133" y="120"/>
                    </a:moveTo>
                    <a:cubicBezTo>
                      <a:pt x="70" y="113"/>
                      <a:pt x="70" y="113"/>
                      <a:pt x="70" y="113"/>
                    </a:cubicBezTo>
                    <a:cubicBezTo>
                      <a:pt x="70" y="109"/>
                      <a:pt x="70" y="109"/>
                      <a:pt x="70" y="109"/>
                    </a:cubicBezTo>
                    <a:cubicBezTo>
                      <a:pt x="82" y="110"/>
                      <a:pt x="86" y="110"/>
                      <a:pt x="86" y="105"/>
                    </a:cubicBezTo>
                    <a:cubicBezTo>
                      <a:pt x="87" y="100"/>
                      <a:pt x="82" y="87"/>
                      <a:pt x="79" y="82"/>
                    </a:cubicBezTo>
                    <a:cubicBezTo>
                      <a:pt x="36" y="77"/>
                      <a:pt x="36" y="77"/>
                      <a:pt x="36" y="77"/>
                    </a:cubicBezTo>
                    <a:cubicBezTo>
                      <a:pt x="29" y="89"/>
                      <a:pt x="25" y="95"/>
                      <a:pt x="25" y="98"/>
                    </a:cubicBezTo>
                    <a:cubicBezTo>
                      <a:pt x="24" y="104"/>
                      <a:pt x="34" y="105"/>
                      <a:pt x="40" y="106"/>
                    </a:cubicBezTo>
                    <a:cubicBezTo>
                      <a:pt x="40" y="110"/>
                      <a:pt x="40" y="110"/>
                      <a:pt x="40" y="110"/>
                    </a:cubicBezTo>
                    <a:cubicBezTo>
                      <a:pt x="0" y="106"/>
                      <a:pt x="0" y="106"/>
                      <a:pt x="0" y="106"/>
                    </a:cubicBezTo>
                    <a:cubicBezTo>
                      <a:pt x="1" y="102"/>
                      <a:pt x="1" y="102"/>
                      <a:pt x="1" y="102"/>
                    </a:cubicBezTo>
                    <a:cubicBezTo>
                      <a:pt x="11" y="102"/>
                      <a:pt x="15" y="97"/>
                      <a:pt x="22" y="85"/>
                    </a:cubicBezTo>
                    <a:cubicBezTo>
                      <a:pt x="74" y="0"/>
                      <a:pt x="74" y="0"/>
                      <a:pt x="74" y="0"/>
                    </a:cubicBezTo>
                    <a:cubicBezTo>
                      <a:pt x="80" y="0"/>
                      <a:pt x="80" y="0"/>
                      <a:pt x="80" y="0"/>
                    </a:cubicBezTo>
                    <a:cubicBezTo>
                      <a:pt x="114" y="91"/>
                      <a:pt x="114" y="91"/>
                      <a:pt x="114" y="91"/>
                    </a:cubicBezTo>
                    <a:cubicBezTo>
                      <a:pt x="121" y="109"/>
                      <a:pt x="124" y="115"/>
                      <a:pt x="133" y="116"/>
                    </a:cubicBezTo>
                    <a:cubicBezTo>
                      <a:pt x="133" y="120"/>
                      <a:pt x="133" y="120"/>
                      <a:pt x="133" y="120"/>
                    </a:cubicBezTo>
                    <a:close/>
                    <a:moveTo>
                      <a:pt x="77" y="75"/>
                    </a:moveTo>
                    <a:cubicBezTo>
                      <a:pt x="62" y="33"/>
                      <a:pt x="62" y="33"/>
                      <a:pt x="62" y="33"/>
                    </a:cubicBezTo>
                    <a:cubicBezTo>
                      <a:pt x="39" y="71"/>
                      <a:pt x="39" y="71"/>
                      <a:pt x="39" y="71"/>
                    </a:cubicBezTo>
                    <a:cubicBezTo>
                      <a:pt x="77" y="75"/>
                      <a:pt x="77" y="75"/>
                      <a:pt x="77"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1" name="Freeform 222"/>
              <p:cNvSpPr>
                <a:spLocks noEditPoints="1"/>
              </p:cNvSpPr>
              <p:nvPr userDrawn="1"/>
            </p:nvSpPr>
            <p:spPr bwMode="auto">
              <a:xfrm>
                <a:off x="2760" y="-1687"/>
                <a:ext cx="165" cy="184"/>
              </a:xfrm>
              <a:custGeom>
                <a:avLst/>
                <a:gdLst>
                  <a:gd name="T0" fmla="*/ 70 w 70"/>
                  <a:gd name="T1" fmla="*/ 40 h 78"/>
                  <a:gd name="T2" fmla="*/ 36 w 70"/>
                  <a:gd name="T3" fmla="*/ 4 h 78"/>
                  <a:gd name="T4" fmla="*/ 0 w 70"/>
                  <a:gd name="T5" fmla="*/ 39 h 78"/>
                  <a:gd name="T6" fmla="*/ 9 w 70"/>
                  <a:gd name="T7" fmla="*/ 61 h 78"/>
                  <a:gd name="T8" fmla="*/ 9 w 70"/>
                  <a:gd name="T9" fmla="*/ 72 h 78"/>
                  <a:gd name="T10" fmla="*/ 14 w 70"/>
                  <a:gd name="T11" fmla="*/ 78 h 78"/>
                  <a:gd name="T12" fmla="*/ 56 w 70"/>
                  <a:gd name="T13" fmla="*/ 78 h 78"/>
                  <a:gd name="T14" fmla="*/ 61 w 70"/>
                  <a:gd name="T15" fmla="*/ 72 h 78"/>
                  <a:gd name="T16" fmla="*/ 61 w 70"/>
                  <a:gd name="T17" fmla="*/ 60 h 78"/>
                  <a:gd name="T18" fmla="*/ 70 w 70"/>
                  <a:gd name="T19" fmla="*/ 40 h 78"/>
                  <a:gd name="T20" fmla="*/ 36 w 70"/>
                  <a:gd name="T21" fmla="*/ 47 h 78"/>
                  <a:gd name="T22" fmla="*/ 9 w 70"/>
                  <a:gd name="T23" fmla="*/ 42 h 78"/>
                  <a:gd name="T24" fmla="*/ 33 w 70"/>
                  <a:gd name="T25" fmla="*/ 26 h 78"/>
                  <a:gd name="T26" fmla="*/ 63 w 70"/>
                  <a:gd name="T27" fmla="*/ 42 h 78"/>
                  <a:gd name="T28" fmla="*/ 36 w 70"/>
                  <a:gd name="T29" fmla="*/ 4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78">
                    <a:moveTo>
                      <a:pt x="70" y="40"/>
                    </a:moveTo>
                    <a:cubicBezTo>
                      <a:pt x="70" y="0"/>
                      <a:pt x="48" y="37"/>
                      <a:pt x="36" y="4"/>
                    </a:cubicBezTo>
                    <a:cubicBezTo>
                      <a:pt x="27" y="32"/>
                      <a:pt x="0" y="8"/>
                      <a:pt x="0" y="39"/>
                    </a:cubicBezTo>
                    <a:cubicBezTo>
                      <a:pt x="0" y="50"/>
                      <a:pt x="3" y="57"/>
                      <a:pt x="9" y="61"/>
                    </a:cubicBezTo>
                    <a:cubicBezTo>
                      <a:pt x="9" y="72"/>
                      <a:pt x="9" y="72"/>
                      <a:pt x="9" y="72"/>
                    </a:cubicBezTo>
                    <a:cubicBezTo>
                      <a:pt x="9" y="75"/>
                      <a:pt x="11" y="78"/>
                      <a:pt x="14" y="78"/>
                    </a:cubicBezTo>
                    <a:cubicBezTo>
                      <a:pt x="56" y="78"/>
                      <a:pt x="56" y="78"/>
                      <a:pt x="56" y="78"/>
                    </a:cubicBezTo>
                    <a:cubicBezTo>
                      <a:pt x="59" y="78"/>
                      <a:pt x="61" y="75"/>
                      <a:pt x="61" y="72"/>
                    </a:cubicBezTo>
                    <a:cubicBezTo>
                      <a:pt x="61" y="60"/>
                      <a:pt x="61" y="60"/>
                      <a:pt x="61" y="60"/>
                    </a:cubicBezTo>
                    <a:cubicBezTo>
                      <a:pt x="67" y="56"/>
                      <a:pt x="70" y="49"/>
                      <a:pt x="70" y="40"/>
                    </a:cubicBezTo>
                    <a:close/>
                    <a:moveTo>
                      <a:pt x="36" y="47"/>
                    </a:moveTo>
                    <a:cubicBezTo>
                      <a:pt x="24" y="47"/>
                      <a:pt x="9" y="55"/>
                      <a:pt x="9" y="42"/>
                    </a:cubicBezTo>
                    <a:cubicBezTo>
                      <a:pt x="9" y="22"/>
                      <a:pt x="22" y="26"/>
                      <a:pt x="33" y="26"/>
                    </a:cubicBezTo>
                    <a:cubicBezTo>
                      <a:pt x="45" y="26"/>
                      <a:pt x="63" y="22"/>
                      <a:pt x="63" y="42"/>
                    </a:cubicBezTo>
                    <a:cubicBezTo>
                      <a:pt x="63" y="55"/>
                      <a:pt x="47" y="47"/>
                      <a:pt x="36"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2" name="Oval 223"/>
              <p:cNvSpPr>
                <a:spLocks noChangeArrowheads="1"/>
              </p:cNvSpPr>
              <p:nvPr userDrawn="1"/>
            </p:nvSpPr>
            <p:spPr bwMode="auto">
              <a:xfrm>
                <a:off x="3693" y="-524"/>
                <a:ext cx="87" cy="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3" name="Freeform 224"/>
              <p:cNvSpPr>
                <a:spLocks/>
              </p:cNvSpPr>
              <p:nvPr userDrawn="1"/>
            </p:nvSpPr>
            <p:spPr bwMode="auto">
              <a:xfrm>
                <a:off x="3516"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4" name="Freeform 225"/>
              <p:cNvSpPr>
                <a:spLocks/>
              </p:cNvSpPr>
              <p:nvPr userDrawn="1"/>
            </p:nvSpPr>
            <p:spPr bwMode="auto">
              <a:xfrm>
                <a:off x="2145"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5" name="Freeform 226"/>
              <p:cNvSpPr>
                <a:spLocks/>
              </p:cNvSpPr>
              <p:nvPr userDrawn="1"/>
            </p:nvSpPr>
            <p:spPr bwMode="auto">
              <a:xfrm>
                <a:off x="2488"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6" name="Freeform 227"/>
              <p:cNvSpPr>
                <a:spLocks/>
              </p:cNvSpPr>
              <p:nvPr userDrawn="1"/>
            </p:nvSpPr>
            <p:spPr bwMode="auto">
              <a:xfrm>
                <a:off x="2830" y="-1832"/>
                <a:ext cx="41"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7" name="Freeform 228"/>
              <p:cNvSpPr>
                <a:spLocks/>
              </p:cNvSpPr>
              <p:nvPr userDrawn="1"/>
            </p:nvSpPr>
            <p:spPr bwMode="auto">
              <a:xfrm>
                <a:off x="3173"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8" name="Freeform 229"/>
              <p:cNvSpPr>
                <a:spLocks/>
              </p:cNvSpPr>
              <p:nvPr userDrawn="1"/>
            </p:nvSpPr>
            <p:spPr bwMode="auto">
              <a:xfrm>
                <a:off x="2145" y="-1361"/>
                <a:ext cx="40" cy="64"/>
              </a:xfrm>
              <a:custGeom>
                <a:avLst/>
                <a:gdLst>
                  <a:gd name="T0" fmla="*/ 9 w 17"/>
                  <a:gd name="T1" fmla="*/ 0 h 27"/>
                  <a:gd name="T2" fmla="*/ 17 w 17"/>
                  <a:gd name="T3" fmla="*/ 17 h 27"/>
                  <a:gd name="T4" fmla="*/ 9 w 17"/>
                  <a:gd name="T5" fmla="*/ 27 h 27"/>
                  <a:gd name="T6" fmla="*/ 0 w 17"/>
                  <a:gd name="T7" fmla="*/ 17 h 27"/>
                  <a:gd name="T8" fmla="*/ 9 w 17"/>
                  <a:gd name="T9" fmla="*/ 0 h 27"/>
                </a:gdLst>
                <a:ahLst/>
                <a:cxnLst>
                  <a:cxn ang="0">
                    <a:pos x="T0" y="T1"/>
                  </a:cxn>
                  <a:cxn ang="0">
                    <a:pos x="T2" y="T3"/>
                  </a:cxn>
                  <a:cxn ang="0">
                    <a:pos x="T4" y="T5"/>
                  </a:cxn>
                  <a:cxn ang="0">
                    <a:pos x="T6" y="T7"/>
                  </a:cxn>
                  <a:cxn ang="0">
                    <a:pos x="T8" y="T9"/>
                  </a:cxn>
                </a:cxnLst>
                <a:rect l="0" t="0" r="r" b="b"/>
                <a:pathLst>
                  <a:path w="17" h="27">
                    <a:moveTo>
                      <a:pt x="9" y="0"/>
                    </a:moveTo>
                    <a:cubicBezTo>
                      <a:pt x="9" y="0"/>
                      <a:pt x="17" y="15"/>
                      <a:pt x="17" y="17"/>
                    </a:cubicBezTo>
                    <a:cubicBezTo>
                      <a:pt x="17" y="23"/>
                      <a:pt x="13" y="27"/>
                      <a:pt x="9" y="27"/>
                    </a:cubicBezTo>
                    <a:cubicBezTo>
                      <a:pt x="4" y="27"/>
                      <a:pt x="0" y="23"/>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9" name="Freeform 230"/>
              <p:cNvSpPr>
                <a:spLocks/>
              </p:cNvSpPr>
              <p:nvPr userDrawn="1"/>
            </p:nvSpPr>
            <p:spPr bwMode="auto">
              <a:xfrm>
                <a:off x="2145" y="-902"/>
                <a:ext cx="40" cy="61"/>
              </a:xfrm>
              <a:custGeom>
                <a:avLst/>
                <a:gdLst>
                  <a:gd name="T0" fmla="*/ 9 w 17"/>
                  <a:gd name="T1" fmla="*/ 0 h 26"/>
                  <a:gd name="T2" fmla="*/ 17 w 17"/>
                  <a:gd name="T3" fmla="*/ 17 h 26"/>
                  <a:gd name="T4" fmla="*/ 9 w 17"/>
                  <a:gd name="T5" fmla="*/ 26 h 26"/>
                  <a:gd name="T6" fmla="*/ 0 w 17"/>
                  <a:gd name="T7" fmla="*/ 17 h 26"/>
                  <a:gd name="T8" fmla="*/ 9 w 17"/>
                  <a:gd name="T9" fmla="*/ 0 h 26"/>
                </a:gdLst>
                <a:ahLst/>
                <a:cxnLst>
                  <a:cxn ang="0">
                    <a:pos x="T0" y="T1"/>
                  </a:cxn>
                  <a:cxn ang="0">
                    <a:pos x="T2" y="T3"/>
                  </a:cxn>
                  <a:cxn ang="0">
                    <a:pos x="T4" y="T5"/>
                  </a:cxn>
                  <a:cxn ang="0">
                    <a:pos x="T6" y="T7"/>
                  </a:cxn>
                  <a:cxn ang="0">
                    <a:pos x="T8" y="T9"/>
                  </a:cxn>
                </a:cxnLst>
                <a:rect l="0" t="0" r="r" b="b"/>
                <a:pathLst>
                  <a:path w="17" h="26">
                    <a:moveTo>
                      <a:pt x="9" y="0"/>
                    </a:moveTo>
                    <a:cubicBezTo>
                      <a:pt x="9" y="0"/>
                      <a:pt x="17" y="14"/>
                      <a:pt x="17" y="17"/>
                    </a:cubicBezTo>
                    <a:cubicBezTo>
                      <a:pt x="17" y="22"/>
                      <a:pt x="13" y="26"/>
                      <a:pt x="9" y="26"/>
                    </a:cubicBezTo>
                    <a:cubicBezTo>
                      <a:pt x="4" y="26"/>
                      <a:pt x="0" y="22"/>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0" name="Freeform 231"/>
              <p:cNvSpPr>
                <a:spLocks/>
              </p:cNvSpPr>
              <p:nvPr userDrawn="1"/>
            </p:nvSpPr>
            <p:spPr bwMode="auto">
              <a:xfrm>
                <a:off x="2200" y="-541"/>
                <a:ext cx="40" cy="62"/>
              </a:xfrm>
              <a:custGeom>
                <a:avLst/>
                <a:gdLst>
                  <a:gd name="T0" fmla="*/ 9 w 17"/>
                  <a:gd name="T1" fmla="*/ 0 h 26"/>
                  <a:gd name="T2" fmla="*/ 17 w 17"/>
                  <a:gd name="T3" fmla="*/ 17 h 26"/>
                  <a:gd name="T4" fmla="*/ 9 w 17"/>
                  <a:gd name="T5" fmla="*/ 26 h 26"/>
                  <a:gd name="T6" fmla="*/ 0 w 17"/>
                  <a:gd name="T7" fmla="*/ 17 h 26"/>
                  <a:gd name="T8" fmla="*/ 9 w 17"/>
                  <a:gd name="T9" fmla="*/ 0 h 26"/>
                </a:gdLst>
                <a:ahLst/>
                <a:cxnLst>
                  <a:cxn ang="0">
                    <a:pos x="T0" y="T1"/>
                  </a:cxn>
                  <a:cxn ang="0">
                    <a:pos x="T2" y="T3"/>
                  </a:cxn>
                  <a:cxn ang="0">
                    <a:pos x="T4" y="T5"/>
                  </a:cxn>
                  <a:cxn ang="0">
                    <a:pos x="T6" y="T7"/>
                  </a:cxn>
                  <a:cxn ang="0">
                    <a:pos x="T8" y="T9"/>
                  </a:cxn>
                </a:cxnLst>
                <a:rect l="0" t="0" r="r" b="b"/>
                <a:pathLst>
                  <a:path w="17" h="26">
                    <a:moveTo>
                      <a:pt x="9" y="0"/>
                    </a:moveTo>
                    <a:cubicBezTo>
                      <a:pt x="9" y="0"/>
                      <a:pt x="17" y="14"/>
                      <a:pt x="17" y="17"/>
                    </a:cubicBezTo>
                    <a:cubicBezTo>
                      <a:pt x="17" y="22"/>
                      <a:pt x="14" y="26"/>
                      <a:pt x="9" y="26"/>
                    </a:cubicBezTo>
                    <a:cubicBezTo>
                      <a:pt x="4" y="26"/>
                      <a:pt x="0" y="22"/>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1" name="Freeform 232"/>
              <p:cNvSpPr>
                <a:spLocks/>
              </p:cNvSpPr>
              <p:nvPr userDrawn="1"/>
            </p:nvSpPr>
            <p:spPr bwMode="auto">
              <a:xfrm>
                <a:off x="2488" y="-349"/>
                <a:ext cx="40" cy="64"/>
              </a:xfrm>
              <a:custGeom>
                <a:avLst/>
                <a:gdLst>
                  <a:gd name="T0" fmla="*/ 9 w 17"/>
                  <a:gd name="T1" fmla="*/ 0 h 27"/>
                  <a:gd name="T2" fmla="*/ 17 w 17"/>
                  <a:gd name="T3" fmla="*/ 17 h 27"/>
                  <a:gd name="T4" fmla="*/ 8 w 17"/>
                  <a:gd name="T5" fmla="*/ 27 h 27"/>
                  <a:gd name="T6" fmla="*/ 0 w 17"/>
                  <a:gd name="T7" fmla="*/ 17 h 27"/>
                  <a:gd name="T8" fmla="*/ 9 w 17"/>
                  <a:gd name="T9" fmla="*/ 0 h 27"/>
                </a:gdLst>
                <a:ahLst/>
                <a:cxnLst>
                  <a:cxn ang="0">
                    <a:pos x="T0" y="T1"/>
                  </a:cxn>
                  <a:cxn ang="0">
                    <a:pos x="T2" y="T3"/>
                  </a:cxn>
                  <a:cxn ang="0">
                    <a:pos x="T4" y="T5"/>
                  </a:cxn>
                  <a:cxn ang="0">
                    <a:pos x="T6" y="T7"/>
                  </a:cxn>
                  <a:cxn ang="0">
                    <a:pos x="T8" y="T9"/>
                  </a:cxn>
                </a:cxnLst>
                <a:rect l="0" t="0" r="r" b="b"/>
                <a:pathLst>
                  <a:path w="17" h="27">
                    <a:moveTo>
                      <a:pt x="9" y="0"/>
                    </a:moveTo>
                    <a:cubicBezTo>
                      <a:pt x="9" y="0"/>
                      <a:pt x="17" y="15"/>
                      <a:pt x="17" y="17"/>
                    </a:cubicBezTo>
                    <a:cubicBezTo>
                      <a:pt x="17" y="23"/>
                      <a:pt x="13" y="27"/>
                      <a:pt x="8" y="27"/>
                    </a:cubicBezTo>
                    <a:cubicBezTo>
                      <a:pt x="4" y="27"/>
                      <a:pt x="0" y="23"/>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2" name="Freeform 233"/>
              <p:cNvSpPr>
                <a:spLocks/>
              </p:cNvSpPr>
              <p:nvPr userDrawn="1"/>
            </p:nvSpPr>
            <p:spPr bwMode="auto">
              <a:xfrm>
                <a:off x="3532" y="-1361"/>
                <a:ext cx="43" cy="64"/>
              </a:xfrm>
              <a:custGeom>
                <a:avLst/>
                <a:gdLst>
                  <a:gd name="T0" fmla="*/ 9 w 18"/>
                  <a:gd name="T1" fmla="*/ 0 h 27"/>
                  <a:gd name="T2" fmla="*/ 0 w 18"/>
                  <a:gd name="T3" fmla="*/ 17 h 27"/>
                  <a:gd name="T4" fmla="*/ 9 w 18"/>
                  <a:gd name="T5" fmla="*/ 27 h 27"/>
                  <a:gd name="T6" fmla="*/ 18 w 18"/>
                  <a:gd name="T7" fmla="*/ 17 h 27"/>
                  <a:gd name="T8" fmla="*/ 9 w 18"/>
                  <a:gd name="T9" fmla="*/ 0 h 27"/>
                </a:gdLst>
                <a:ahLst/>
                <a:cxnLst>
                  <a:cxn ang="0">
                    <a:pos x="T0" y="T1"/>
                  </a:cxn>
                  <a:cxn ang="0">
                    <a:pos x="T2" y="T3"/>
                  </a:cxn>
                  <a:cxn ang="0">
                    <a:pos x="T4" y="T5"/>
                  </a:cxn>
                  <a:cxn ang="0">
                    <a:pos x="T6" y="T7"/>
                  </a:cxn>
                  <a:cxn ang="0">
                    <a:pos x="T8" y="T9"/>
                  </a:cxn>
                </a:cxnLst>
                <a:rect l="0" t="0" r="r" b="b"/>
                <a:pathLst>
                  <a:path w="18" h="27">
                    <a:moveTo>
                      <a:pt x="9" y="0"/>
                    </a:moveTo>
                    <a:cubicBezTo>
                      <a:pt x="9" y="0"/>
                      <a:pt x="0" y="15"/>
                      <a:pt x="0" y="17"/>
                    </a:cubicBezTo>
                    <a:cubicBezTo>
                      <a:pt x="0" y="23"/>
                      <a:pt x="4" y="27"/>
                      <a:pt x="9" y="27"/>
                    </a:cubicBezTo>
                    <a:cubicBezTo>
                      <a:pt x="14" y="27"/>
                      <a:pt x="18" y="23"/>
                      <a:pt x="18" y="17"/>
                    </a:cubicBezTo>
                    <a:cubicBezTo>
                      <a:pt x="18"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3" name="Freeform 234"/>
              <p:cNvSpPr>
                <a:spLocks/>
              </p:cNvSpPr>
              <p:nvPr userDrawn="1"/>
            </p:nvSpPr>
            <p:spPr bwMode="auto">
              <a:xfrm>
                <a:off x="3532" y="-902"/>
                <a:ext cx="43" cy="61"/>
              </a:xfrm>
              <a:custGeom>
                <a:avLst/>
                <a:gdLst>
                  <a:gd name="T0" fmla="*/ 9 w 18"/>
                  <a:gd name="T1" fmla="*/ 0 h 26"/>
                  <a:gd name="T2" fmla="*/ 0 w 18"/>
                  <a:gd name="T3" fmla="*/ 17 h 26"/>
                  <a:gd name="T4" fmla="*/ 9 w 18"/>
                  <a:gd name="T5" fmla="*/ 26 h 26"/>
                  <a:gd name="T6" fmla="*/ 18 w 18"/>
                  <a:gd name="T7" fmla="*/ 17 h 26"/>
                  <a:gd name="T8" fmla="*/ 9 w 18"/>
                  <a:gd name="T9" fmla="*/ 0 h 26"/>
                </a:gdLst>
                <a:ahLst/>
                <a:cxnLst>
                  <a:cxn ang="0">
                    <a:pos x="T0" y="T1"/>
                  </a:cxn>
                  <a:cxn ang="0">
                    <a:pos x="T2" y="T3"/>
                  </a:cxn>
                  <a:cxn ang="0">
                    <a:pos x="T4" y="T5"/>
                  </a:cxn>
                  <a:cxn ang="0">
                    <a:pos x="T6" y="T7"/>
                  </a:cxn>
                  <a:cxn ang="0">
                    <a:pos x="T8" y="T9"/>
                  </a:cxn>
                </a:cxnLst>
                <a:rect l="0" t="0" r="r" b="b"/>
                <a:pathLst>
                  <a:path w="18" h="26">
                    <a:moveTo>
                      <a:pt x="9" y="0"/>
                    </a:moveTo>
                    <a:cubicBezTo>
                      <a:pt x="9" y="0"/>
                      <a:pt x="0" y="14"/>
                      <a:pt x="0" y="17"/>
                    </a:cubicBezTo>
                    <a:cubicBezTo>
                      <a:pt x="0" y="22"/>
                      <a:pt x="4" y="26"/>
                      <a:pt x="9" y="26"/>
                    </a:cubicBezTo>
                    <a:cubicBezTo>
                      <a:pt x="14" y="26"/>
                      <a:pt x="18" y="22"/>
                      <a:pt x="18" y="17"/>
                    </a:cubicBezTo>
                    <a:cubicBezTo>
                      <a:pt x="18"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4" name="Freeform 235"/>
              <p:cNvSpPr>
                <a:spLocks/>
              </p:cNvSpPr>
              <p:nvPr userDrawn="1"/>
            </p:nvSpPr>
            <p:spPr bwMode="auto">
              <a:xfrm>
                <a:off x="3478" y="-541"/>
                <a:ext cx="40" cy="62"/>
              </a:xfrm>
              <a:custGeom>
                <a:avLst/>
                <a:gdLst>
                  <a:gd name="T0" fmla="*/ 9 w 17"/>
                  <a:gd name="T1" fmla="*/ 0 h 26"/>
                  <a:gd name="T2" fmla="*/ 0 w 17"/>
                  <a:gd name="T3" fmla="*/ 17 h 26"/>
                  <a:gd name="T4" fmla="*/ 9 w 17"/>
                  <a:gd name="T5" fmla="*/ 26 h 26"/>
                  <a:gd name="T6" fmla="*/ 17 w 17"/>
                  <a:gd name="T7" fmla="*/ 17 h 26"/>
                  <a:gd name="T8" fmla="*/ 9 w 17"/>
                  <a:gd name="T9" fmla="*/ 0 h 26"/>
                </a:gdLst>
                <a:ahLst/>
                <a:cxnLst>
                  <a:cxn ang="0">
                    <a:pos x="T0" y="T1"/>
                  </a:cxn>
                  <a:cxn ang="0">
                    <a:pos x="T2" y="T3"/>
                  </a:cxn>
                  <a:cxn ang="0">
                    <a:pos x="T4" y="T5"/>
                  </a:cxn>
                  <a:cxn ang="0">
                    <a:pos x="T6" y="T7"/>
                  </a:cxn>
                  <a:cxn ang="0">
                    <a:pos x="T8" y="T9"/>
                  </a:cxn>
                </a:cxnLst>
                <a:rect l="0" t="0" r="r" b="b"/>
                <a:pathLst>
                  <a:path w="17" h="26">
                    <a:moveTo>
                      <a:pt x="9" y="0"/>
                    </a:moveTo>
                    <a:cubicBezTo>
                      <a:pt x="9" y="0"/>
                      <a:pt x="0" y="14"/>
                      <a:pt x="0" y="17"/>
                    </a:cubicBezTo>
                    <a:cubicBezTo>
                      <a:pt x="0" y="22"/>
                      <a:pt x="4" y="26"/>
                      <a:pt x="9" y="26"/>
                    </a:cubicBezTo>
                    <a:cubicBezTo>
                      <a:pt x="13" y="26"/>
                      <a:pt x="17" y="22"/>
                      <a:pt x="17" y="17"/>
                    </a:cubicBezTo>
                    <a:cubicBezTo>
                      <a:pt x="17"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5" name="Freeform 236"/>
              <p:cNvSpPr>
                <a:spLocks/>
              </p:cNvSpPr>
              <p:nvPr userDrawn="1"/>
            </p:nvSpPr>
            <p:spPr bwMode="auto">
              <a:xfrm>
                <a:off x="3192" y="-349"/>
                <a:ext cx="40" cy="64"/>
              </a:xfrm>
              <a:custGeom>
                <a:avLst/>
                <a:gdLst>
                  <a:gd name="T0" fmla="*/ 8 w 17"/>
                  <a:gd name="T1" fmla="*/ 0 h 27"/>
                  <a:gd name="T2" fmla="*/ 0 w 17"/>
                  <a:gd name="T3" fmla="*/ 17 h 27"/>
                  <a:gd name="T4" fmla="*/ 8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3" y="27"/>
                      <a:pt x="8"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6" name="Freeform 237"/>
              <p:cNvSpPr>
                <a:spLocks/>
              </p:cNvSpPr>
              <p:nvPr userDrawn="1"/>
            </p:nvSpPr>
            <p:spPr bwMode="auto">
              <a:xfrm>
                <a:off x="2840" y="-144"/>
                <a:ext cx="42" cy="62"/>
              </a:xfrm>
              <a:custGeom>
                <a:avLst/>
                <a:gdLst>
                  <a:gd name="T0" fmla="*/ 9 w 18"/>
                  <a:gd name="T1" fmla="*/ 0 h 26"/>
                  <a:gd name="T2" fmla="*/ 0 w 18"/>
                  <a:gd name="T3" fmla="*/ 17 h 26"/>
                  <a:gd name="T4" fmla="*/ 9 w 18"/>
                  <a:gd name="T5" fmla="*/ 26 h 26"/>
                  <a:gd name="T6" fmla="*/ 18 w 18"/>
                  <a:gd name="T7" fmla="*/ 17 h 26"/>
                  <a:gd name="T8" fmla="*/ 9 w 18"/>
                  <a:gd name="T9" fmla="*/ 0 h 26"/>
                </a:gdLst>
                <a:ahLst/>
                <a:cxnLst>
                  <a:cxn ang="0">
                    <a:pos x="T0" y="T1"/>
                  </a:cxn>
                  <a:cxn ang="0">
                    <a:pos x="T2" y="T3"/>
                  </a:cxn>
                  <a:cxn ang="0">
                    <a:pos x="T4" y="T5"/>
                  </a:cxn>
                  <a:cxn ang="0">
                    <a:pos x="T6" y="T7"/>
                  </a:cxn>
                  <a:cxn ang="0">
                    <a:pos x="T8" y="T9"/>
                  </a:cxn>
                </a:cxnLst>
                <a:rect l="0" t="0" r="r" b="b"/>
                <a:pathLst>
                  <a:path w="18" h="26">
                    <a:moveTo>
                      <a:pt x="9" y="0"/>
                    </a:moveTo>
                    <a:cubicBezTo>
                      <a:pt x="9" y="0"/>
                      <a:pt x="0" y="14"/>
                      <a:pt x="0" y="17"/>
                    </a:cubicBezTo>
                    <a:cubicBezTo>
                      <a:pt x="0" y="22"/>
                      <a:pt x="4" y="26"/>
                      <a:pt x="9" y="26"/>
                    </a:cubicBezTo>
                    <a:cubicBezTo>
                      <a:pt x="14" y="26"/>
                      <a:pt x="18" y="22"/>
                      <a:pt x="18" y="17"/>
                    </a:cubicBezTo>
                    <a:cubicBezTo>
                      <a:pt x="18" y="16"/>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7" name="Freeform 238"/>
              <p:cNvSpPr>
                <a:spLocks/>
              </p:cNvSpPr>
              <p:nvPr userDrawn="1"/>
            </p:nvSpPr>
            <p:spPr bwMode="auto">
              <a:xfrm>
                <a:off x="3090" y="-910"/>
                <a:ext cx="371" cy="383"/>
              </a:xfrm>
              <a:custGeom>
                <a:avLst/>
                <a:gdLst>
                  <a:gd name="T0" fmla="*/ 139 w 157"/>
                  <a:gd name="T1" fmla="*/ 35 h 162"/>
                  <a:gd name="T2" fmla="*/ 151 w 157"/>
                  <a:gd name="T3" fmla="*/ 37 h 162"/>
                  <a:gd name="T4" fmla="*/ 157 w 157"/>
                  <a:gd name="T5" fmla="*/ 21 h 162"/>
                  <a:gd name="T6" fmla="*/ 146 w 157"/>
                  <a:gd name="T7" fmla="*/ 15 h 162"/>
                  <a:gd name="T8" fmla="*/ 105 w 157"/>
                  <a:gd name="T9" fmla="*/ 35 h 162"/>
                  <a:gd name="T10" fmla="*/ 120 w 157"/>
                  <a:gd name="T11" fmla="*/ 59 h 162"/>
                  <a:gd name="T12" fmla="*/ 130 w 157"/>
                  <a:gd name="T13" fmla="*/ 65 h 162"/>
                  <a:gd name="T14" fmla="*/ 123 w 157"/>
                  <a:gd name="T15" fmla="*/ 74 h 162"/>
                  <a:gd name="T16" fmla="*/ 85 w 157"/>
                  <a:gd name="T17" fmla="*/ 64 h 162"/>
                  <a:gd name="T18" fmla="*/ 84 w 157"/>
                  <a:gd name="T19" fmla="*/ 21 h 162"/>
                  <a:gd name="T20" fmla="*/ 87 w 157"/>
                  <a:gd name="T21" fmla="*/ 13 h 162"/>
                  <a:gd name="T22" fmla="*/ 60 w 157"/>
                  <a:gd name="T23" fmla="*/ 10 h 162"/>
                  <a:gd name="T24" fmla="*/ 28 w 157"/>
                  <a:gd name="T25" fmla="*/ 27 h 162"/>
                  <a:gd name="T26" fmla="*/ 35 w 157"/>
                  <a:gd name="T27" fmla="*/ 41 h 162"/>
                  <a:gd name="T28" fmla="*/ 41 w 157"/>
                  <a:gd name="T29" fmla="*/ 44 h 162"/>
                  <a:gd name="T30" fmla="*/ 32 w 157"/>
                  <a:gd name="T31" fmla="*/ 50 h 162"/>
                  <a:gd name="T32" fmla="*/ 36 w 157"/>
                  <a:gd name="T33" fmla="*/ 60 h 162"/>
                  <a:gd name="T34" fmla="*/ 20 w 157"/>
                  <a:gd name="T35" fmla="*/ 49 h 162"/>
                  <a:gd name="T36" fmla="*/ 11 w 157"/>
                  <a:gd name="T37" fmla="*/ 27 h 162"/>
                  <a:gd name="T38" fmla="*/ 3 w 157"/>
                  <a:gd name="T39" fmla="*/ 30 h 162"/>
                  <a:gd name="T40" fmla="*/ 0 w 157"/>
                  <a:gd name="T41" fmla="*/ 45 h 162"/>
                  <a:gd name="T42" fmla="*/ 3 w 157"/>
                  <a:gd name="T43" fmla="*/ 61 h 162"/>
                  <a:gd name="T44" fmla="*/ 38 w 157"/>
                  <a:gd name="T45" fmla="*/ 95 h 162"/>
                  <a:gd name="T46" fmla="*/ 10 w 157"/>
                  <a:gd name="T47" fmla="*/ 144 h 162"/>
                  <a:gd name="T48" fmla="*/ 5 w 157"/>
                  <a:gd name="T49" fmla="*/ 158 h 162"/>
                  <a:gd name="T50" fmla="*/ 9 w 157"/>
                  <a:gd name="T51" fmla="*/ 162 h 162"/>
                  <a:gd name="T52" fmla="*/ 42 w 157"/>
                  <a:gd name="T53" fmla="*/ 133 h 162"/>
                  <a:gd name="T54" fmla="*/ 59 w 157"/>
                  <a:gd name="T55" fmla="*/ 110 h 162"/>
                  <a:gd name="T56" fmla="*/ 81 w 157"/>
                  <a:gd name="T57" fmla="*/ 120 h 162"/>
                  <a:gd name="T58" fmla="*/ 56 w 157"/>
                  <a:gd name="T59" fmla="*/ 147 h 162"/>
                  <a:gd name="T60" fmla="*/ 55 w 157"/>
                  <a:gd name="T61" fmla="*/ 155 h 162"/>
                  <a:gd name="T62" fmla="*/ 74 w 157"/>
                  <a:gd name="T63" fmla="*/ 157 h 162"/>
                  <a:gd name="T64" fmla="*/ 110 w 157"/>
                  <a:gd name="T65" fmla="*/ 123 h 162"/>
                  <a:gd name="T66" fmla="*/ 104 w 157"/>
                  <a:gd name="T67" fmla="*/ 144 h 162"/>
                  <a:gd name="T68" fmla="*/ 129 w 157"/>
                  <a:gd name="T69" fmla="*/ 134 h 162"/>
                  <a:gd name="T70" fmla="*/ 133 w 157"/>
                  <a:gd name="T71" fmla="*/ 98 h 162"/>
                  <a:gd name="T72" fmla="*/ 147 w 157"/>
                  <a:gd name="T73" fmla="*/ 64 h 162"/>
                  <a:gd name="T74" fmla="*/ 120 w 157"/>
                  <a:gd name="T75" fmla="*/ 35 h 162"/>
                  <a:gd name="T76" fmla="*/ 139 w 157"/>
                  <a:gd name="T77" fmla="*/ 3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7" h="162">
                    <a:moveTo>
                      <a:pt x="139" y="35"/>
                    </a:moveTo>
                    <a:cubicBezTo>
                      <a:pt x="141" y="38"/>
                      <a:pt x="145" y="39"/>
                      <a:pt x="151" y="37"/>
                    </a:cubicBezTo>
                    <a:cubicBezTo>
                      <a:pt x="157" y="21"/>
                      <a:pt x="157" y="21"/>
                      <a:pt x="157" y="21"/>
                    </a:cubicBezTo>
                    <a:cubicBezTo>
                      <a:pt x="157" y="20"/>
                      <a:pt x="150" y="14"/>
                      <a:pt x="146" y="15"/>
                    </a:cubicBezTo>
                    <a:cubicBezTo>
                      <a:pt x="131" y="19"/>
                      <a:pt x="114" y="20"/>
                      <a:pt x="105" y="35"/>
                    </a:cubicBezTo>
                    <a:cubicBezTo>
                      <a:pt x="105" y="45"/>
                      <a:pt x="112" y="54"/>
                      <a:pt x="120" y="59"/>
                    </a:cubicBezTo>
                    <a:cubicBezTo>
                      <a:pt x="125" y="57"/>
                      <a:pt x="126" y="63"/>
                      <a:pt x="130" y="65"/>
                    </a:cubicBezTo>
                    <a:cubicBezTo>
                      <a:pt x="131" y="70"/>
                      <a:pt x="128" y="74"/>
                      <a:pt x="123" y="74"/>
                    </a:cubicBezTo>
                    <a:cubicBezTo>
                      <a:pt x="112" y="63"/>
                      <a:pt x="93" y="77"/>
                      <a:pt x="85" y="64"/>
                    </a:cubicBezTo>
                    <a:cubicBezTo>
                      <a:pt x="89" y="50"/>
                      <a:pt x="96" y="34"/>
                      <a:pt x="84" y="21"/>
                    </a:cubicBezTo>
                    <a:cubicBezTo>
                      <a:pt x="85" y="19"/>
                      <a:pt x="90" y="16"/>
                      <a:pt x="87" y="13"/>
                    </a:cubicBezTo>
                    <a:cubicBezTo>
                      <a:pt x="82" y="0"/>
                      <a:pt x="69" y="10"/>
                      <a:pt x="60" y="10"/>
                    </a:cubicBezTo>
                    <a:cubicBezTo>
                      <a:pt x="47" y="8"/>
                      <a:pt x="36" y="16"/>
                      <a:pt x="28" y="27"/>
                    </a:cubicBezTo>
                    <a:cubicBezTo>
                      <a:pt x="28" y="31"/>
                      <a:pt x="30" y="36"/>
                      <a:pt x="35" y="41"/>
                    </a:cubicBezTo>
                    <a:cubicBezTo>
                      <a:pt x="39" y="40"/>
                      <a:pt x="40" y="41"/>
                      <a:pt x="41" y="44"/>
                    </a:cubicBezTo>
                    <a:cubicBezTo>
                      <a:pt x="32" y="50"/>
                      <a:pt x="32" y="50"/>
                      <a:pt x="32" y="50"/>
                    </a:cubicBezTo>
                    <a:cubicBezTo>
                      <a:pt x="35" y="53"/>
                      <a:pt x="35" y="56"/>
                      <a:pt x="36" y="60"/>
                    </a:cubicBezTo>
                    <a:cubicBezTo>
                      <a:pt x="29" y="63"/>
                      <a:pt x="23" y="53"/>
                      <a:pt x="20" y="49"/>
                    </a:cubicBezTo>
                    <a:cubicBezTo>
                      <a:pt x="20" y="42"/>
                      <a:pt x="21" y="29"/>
                      <a:pt x="11" y="27"/>
                    </a:cubicBezTo>
                    <a:cubicBezTo>
                      <a:pt x="9" y="27"/>
                      <a:pt x="3" y="30"/>
                      <a:pt x="3" y="30"/>
                    </a:cubicBezTo>
                    <a:cubicBezTo>
                      <a:pt x="1" y="32"/>
                      <a:pt x="0" y="38"/>
                      <a:pt x="0" y="45"/>
                    </a:cubicBezTo>
                    <a:cubicBezTo>
                      <a:pt x="0" y="51"/>
                      <a:pt x="3" y="61"/>
                      <a:pt x="3" y="61"/>
                    </a:cubicBezTo>
                    <a:cubicBezTo>
                      <a:pt x="3" y="61"/>
                      <a:pt x="31" y="82"/>
                      <a:pt x="38" y="95"/>
                    </a:cubicBezTo>
                    <a:cubicBezTo>
                      <a:pt x="29" y="111"/>
                      <a:pt x="29" y="134"/>
                      <a:pt x="10" y="144"/>
                    </a:cubicBezTo>
                    <a:cubicBezTo>
                      <a:pt x="5" y="147"/>
                      <a:pt x="5" y="153"/>
                      <a:pt x="5" y="158"/>
                    </a:cubicBezTo>
                    <a:cubicBezTo>
                      <a:pt x="9" y="162"/>
                      <a:pt x="9" y="162"/>
                      <a:pt x="9" y="162"/>
                    </a:cubicBezTo>
                    <a:cubicBezTo>
                      <a:pt x="21" y="155"/>
                      <a:pt x="44" y="154"/>
                      <a:pt x="42" y="133"/>
                    </a:cubicBezTo>
                    <a:cubicBezTo>
                      <a:pt x="47" y="125"/>
                      <a:pt x="51" y="116"/>
                      <a:pt x="59" y="110"/>
                    </a:cubicBezTo>
                    <a:cubicBezTo>
                      <a:pt x="69" y="108"/>
                      <a:pt x="77" y="112"/>
                      <a:pt x="81" y="120"/>
                    </a:cubicBezTo>
                    <a:cubicBezTo>
                      <a:pt x="78" y="133"/>
                      <a:pt x="69" y="143"/>
                      <a:pt x="56" y="147"/>
                    </a:cubicBezTo>
                    <a:cubicBezTo>
                      <a:pt x="54" y="149"/>
                      <a:pt x="55" y="152"/>
                      <a:pt x="55" y="155"/>
                    </a:cubicBezTo>
                    <a:cubicBezTo>
                      <a:pt x="59" y="161"/>
                      <a:pt x="69" y="158"/>
                      <a:pt x="74" y="157"/>
                    </a:cubicBezTo>
                    <a:cubicBezTo>
                      <a:pt x="90" y="147"/>
                      <a:pt x="96" y="129"/>
                      <a:pt x="110" y="123"/>
                    </a:cubicBezTo>
                    <a:cubicBezTo>
                      <a:pt x="112" y="132"/>
                      <a:pt x="91" y="135"/>
                      <a:pt x="104" y="144"/>
                    </a:cubicBezTo>
                    <a:cubicBezTo>
                      <a:pt x="112" y="143"/>
                      <a:pt x="123" y="145"/>
                      <a:pt x="129" y="134"/>
                    </a:cubicBezTo>
                    <a:cubicBezTo>
                      <a:pt x="122" y="119"/>
                      <a:pt x="151" y="111"/>
                      <a:pt x="133" y="98"/>
                    </a:cubicBezTo>
                    <a:cubicBezTo>
                      <a:pt x="133" y="84"/>
                      <a:pt x="148" y="78"/>
                      <a:pt x="147" y="64"/>
                    </a:cubicBezTo>
                    <a:cubicBezTo>
                      <a:pt x="142" y="49"/>
                      <a:pt x="124" y="49"/>
                      <a:pt x="120" y="35"/>
                    </a:cubicBezTo>
                    <a:cubicBezTo>
                      <a:pt x="125" y="31"/>
                      <a:pt x="133" y="32"/>
                      <a:pt x="139"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8" name="Oval 239"/>
              <p:cNvSpPr>
                <a:spLocks noChangeArrowheads="1"/>
              </p:cNvSpPr>
              <p:nvPr userDrawn="1"/>
            </p:nvSpPr>
            <p:spPr bwMode="auto">
              <a:xfrm>
                <a:off x="1803" y="-508"/>
                <a:ext cx="85"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9" name="Oval 240"/>
              <p:cNvSpPr>
                <a:spLocks noChangeArrowheads="1"/>
              </p:cNvSpPr>
              <p:nvPr userDrawn="1"/>
            </p:nvSpPr>
            <p:spPr bwMode="auto">
              <a:xfrm>
                <a:off x="-421" y="786"/>
                <a:ext cx="85" cy="8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sp>
          <p:nvSpPr>
            <p:cNvPr id="18" name="Freeform 242"/>
            <p:cNvSpPr>
              <a:spLocks noEditPoints="1"/>
            </p:cNvSpPr>
            <p:nvPr userDrawn="1"/>
          </p:nvSpPr>
          <p:spPr bwMode="auto">
            <a:xfrm>
              <a:off x="1028" y="1176"/>
              <a:ext cx="9" cy="7"/>
            </a:xfrm>
            <a:custGeom>
              <a:avLst/>
              <a:gdLst>
                <a:gd name="T0" fmla="*/ 4 w 4"/>
                <a:gd name="T1" fmla="*/ 3 h 3"/>
                <a:gd name="T2" fmla="*/ 3 w 4"/>
                <a:gd name="T3" fmla="*/ 3 h 3"/>
                <a:gd name="T4" fmla="*/ 1 w 4"/>
                <a:gd name="T5" fmla="*/ 2 h 3"/>
                <a:gd name="T6" fmla="*/ 1 w 4"/>
                <a:gd name="T7" fmla="*/ 2 h 3"/>
                <a:gd name="T8" fmla="*/ 1 w 4"/>
                <a:gd name="T9" fmla="*/ 2 h 3"/>
                <a:gd name="T10" fmla="*/ 2 w 4"/>
                <a:gd name="T11" fmla="*/ 3 h 3"/>
                <a:gd name="T12" fmla="*/ 2 w 4"/>
                <a:gd name="T13" fmla="*/ 3 h 3"/>
                <a:gd name="T14" fmla="*/ 0 w 4"/>
                <a:gd name="T15" fmla="*/ 3 h 3"/>
                <a:gd name="T16" fmla="*/ 0 w 4"/>
                <a:gd name="T17" fmla="*/ 3 h 3"/>
                <a:gd name="T18" fmla="*/ 0 w 4"/>
                <a:gd name="T19" fmla="*/ 2 h 3"/>
                <a:gd name="T20" fmla="*/ 0 w 4"/>
                <a:gd name="T21" fmla="*/ 0 h 3"/>
                <a:gd name="T22" fmla="*/ 0 w 4"/>
                <a:gd name="T23" fmla="*/ 0 h 3"/>
                <a:gd name="T24" fmla="*/ 0 w 4"/>
                <a:gd name="T25" fmla="*/ 0 h 3"/>
                <a:gd name="T26" fmla="*/ 2 w 4"/>
                <a:gd name="T27" fmla="*/ 0 h 3"/>
                <a:gd name="T28" fmla="*/ 3 w 4"/>
                <a:gd name="T29" fmla="*/ 1 h 3"/>
                <a:gd name="T30" fmla="*/ 2 w 4"/>
                <a:gd name="T31" fmla="*/ 1 h 3"/>
                <a:gd name="T32" fmla="*/ 4 w 4"/>
                <a:gd name="T33" fmla="*/ 3 h 3"/>
                <a:gd name="T34" fmla="*/ 4 w 4"/>
                <a:gd name="T35" fmla="*/ 3 h 3"/>
                <a:gd name="T36" fmla="*/ 4 w 4"/>
                <a:gd name="T37" fmla="*/ 3 h 3"/>
                <a:gd name="T38" fmla="*/ 1 w 4"/>
                <a:gd name="T39" fmla="*/ 1 h 3"/>
                <a:gd name="T40" fmla="*/ 2 w 4"/>
                <a:gd name="T41" fmla="*/ 1 h 3"/>
                <a:gd name="T42" fmla="*/ 2 w 4"/>
                <a:gd name="T43" fmla="*/ 0 h 3"/>
                <a:gd name="T44" fmla="*/ 1 w 4"/>
                <a:gd name="T45" fmla="*/ 0 h 3"/>
                <a:gd name="T46" fmla="*/ 1 w 4"/>
                <a:gd name="T4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 h="3">
                  <a:moveTo>
                    <a:pt x="4" y="3"/>
                  </a:moveTo>
                  <a:cubicBezTo>
                    <a:pt x="3" y="3"/>
                    <a:pt x="3" y="3"/>
                    <a:pt x="3" y="3"/>
                  </a:cubicBezTo>
                  <a:cubicBezTo>
                    <a:pt x="1" y="2"/>
                    <a:pt x="1" y="2"/>
                    <a:pt x="1" y="2"/>
                  </a:cubicBezTo>
                  <a:cubicBezTo>
                    <a:pt x="1" y="2"/>
                    <a:pt x="1" y="2"/>
                    <a:pt x="1" y="2"/>
                  </a:cubicBezTo>
                  <a:cubicBezTo>
                    <a:pt x="1" y="2"/>
                    <a:pt x="1" y="2"/>
                    <a:pt x="1" y="2"/>
                  </a:cubicBezTo>
                  <a:cubicBezTo>
                    <a:pt x="1" y="3"/>
                    <a:pt x="1" y="3"/>
                    <a:pt x="2" y="3"/>
                  </a:cubicBezTo>
                  <a:cubicBezTo>
                    <a:pt x="2" y="3"/>
                    <a:pt x="2" y="3"/>
                    <a:pt x="2" y="3"/>
                  </a:cubicBezTo>
                  <a:cubicBezTo>
                    <a:pt x="0" y="3"/>
                    <a:pt x="0" y="3"/>
                    <a:pt x="0" y="3"/>
                  </a:cubicBezTo>
                  <a:cubicBezTo>
                    <a:pt x="0" y="3"/>
                    <a:pt x="0" y="3"/>
                    <a:pt x="0" y="3"/>
                  </a:cubicBezTo>
                  <a:cubicBezTo>
                    <a:pt x="0" y="3"/>
                    <a:pt x="0" y="3"/>
                    <a:pt x="0" y="2"/>
                  </a:cubicBezTo>
                  <a:cubicBezTo>
                    <a:pt x="0" y="0"/>
                    <a:pt x="0" y="0"/>
                    <a:pt x="0" y="0"/>
                  </a:cubicBezTo>
                  <a:cubicBezTo>
                    <a:pt x="0" y="0"/>
                    <a:pt x="0" y="0"/>
                    <a:pt x="0" y="0"/>
                  </a:cubicBezTo>
                  <a:cubicBezTo>
                    <a:pt x="0" y="0"/>
                    <a:pt x="0" y="0"/>
                    <a:pt x="0" y="0"/>
                  </a:cubicBezTo>
                  <a:cubicBezTo>
                    <a:pt x="2" y="0"/>
                    <a:pt x="2" y="0"/>
                    <a:pt x="2" y="0"/>
                  </a:cubicBezTo>
                  <a:cubicBezTo>
                    <a:pt x="2" y="0"/>
                    <a:pt x="3" y="0"/>
                    <a:pt x="3" y="1"/>
                  </a:cubicBezTo>
                  <a:cubicBezTo>
                    <a:pt x="3" y="1"/>
                    <a:pt x="3" y="1"/>
                    <a:pt x="2" y="1"/>
                  </a:cubicBezTo>
                  <a:cubicBezTo>
                    <a:pt x="4" y="3"/>
                    <a:pt x="4" y="3"/>
                    <a:pt x="4" y="3"/>
                  </a:cubicBezTo>
                  <a:cubicBezTo>
                    <a:pt x="4" y="3"/>
                    <a:pt x="4" y="3"/>
                    <a:pt x="4" y="3"/>
                  </a:cubicBezTo>
                  <a:cubicBezTo>
                    <a:pt x="4" y="3"/>
                    <a:pt x="4" y="3"/>
                    <a:pt x="4" y="3"/>
                  </a:cubicBezTo>
                  <a:close/>
                  <a:moveTo>
                    <a:pt x="1" y="1"/>
                  </a:moveTo>
                  <a:cubicBezTo>
                    <a:pt x="2" y="1"/>
                    <a:pt x="2" y="1"/>
                    <a:pt x="2" y="1"/>
                  </a:cubicBezTo>
                  <a:cubicBezTo>
                    <a:pt x="2" y="0"/>
                    <a:pt x="2" y="0"/>
                    <a:pt x="2" y="0"/>
                  </a:cubicBezTo>
                  <a:cubicBezTo>
                    <a:pt x="1" y="0"/>
                    <a:pt x="1" y="0"/>
                    <a:pt x="1" y="0"/>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 name="Freeform 243"/>
            <p:cNvSpPr>
              <a:spLocks/>
            </p:cNvSpPr>
            <p:nvPr userDrawn="1"/>
          </p:nvSpPr>
          <p:spPr bwMode="auto">
            <a:xfrm>
              <a:off x="1037" y="1176"/>
              <a:ext cx="7" cy="7"/>
            </a:xfrm>
            <a:custGeom>
              <a:avLst/>
              <a:gdLst>
                <a:gd name="T0" fmla="*/ 2 w 3"/>
                <a:gd name="T1" fmla="*/ 1 h 3"/>
                <a:gd name="T2" fmla="*/ 1 w 3"/>
                <a:gd name="T3" fmla="*/ 0 h 3"/>
                <a:gd name="T4" fmla="*/ 1 w 3"/>
                <a:gd name="T5" fmla="*/ 0 h 3"/>
                <a:gd name="T6" fmla="*/ 1 w 3"/>
                <a:gd name="T7" fmla="*/ 1 h 3"/>
                <a:gd name="T8" fmla="*/ 2 w 3"/>
                <a:gd name="T9" fmla="*/ 1 h 3"/>
                <a:gd name="T10" fmla="*/ 3 w 3"/>
                <a:gd name="T11" fmla="*/ 2 h 3"/>
                <a:gd name="T12" fmla="*/ 1 w 3"/>
                <a:gd name="T13" fmla="*/ 3 h 3"/>
                <a:gd name="T14" fmla="*/ 0 w 3"/>
                <a:gd name="T15" fmla="*/ 3 h 3"/>
                <a:gd name="T16" fmla="*/ 0 w 3"/>
                <a:gd name="T17" fmla="*/ 3 h 3"/>
                <a:gd name="T18" fmla="*/ 0 w 3"/>
                <a:gd name="T19" fmla="*/ 3 h 3"/>
                <a:gd name="T20" fmla="*/ 0 w 3"/>
                <a:gd name="T21" fmla="*/ 2 h 3"/>
                <a:gd name="T22" fmla="*/ 0 w 3"/>
                <a:gd name="T23" fmla="*/ 2 h 3"/>
                <a:gd name="T24" fmla="*/ 1 w 3"/>
                <a:gd name="T25" fmla="*/ 3 h 3"/>
                <a:gd name="T26" fmla="*/ 2 w 3"/>
                <a:gd name="T27" fmla="*/ 2 h 3"/>
                <a:gd name="T28" fmla="*/ 1 w 3"/>
                <a:gd name="T29" fmla="*/ 2 h 3"/>
                <a:gd name="T30" fmla="*/ 1 w 3"/>
                <a:gd name="T31" fmla="*/ 2 h 3"/>
                <a:gd name="T32" fmla="*/ 0 w 3"/>
                <a:gd name="T33" fmla="*/ 1 h 3"/>
                <a:gd name="T34" fmla="*/ 1 w 3"/>
                <a:gd name="T35" fmla="*/ 0 h 3"/>
                <a:gd name="T36" fmla="*/ 2 w 3"/>
                <a:gd name="T37" fmla="*/ 0 h 3"/>
                <a:gd name="T38" fmla="*/ 2 w 3"/>
                <a:gd name="T39" fmla="*/ 0 h 3"/>
                <a:gd name="T40" fmla="*/ 2 w 3"/>
                <a:gd name="T41" fmla="*/ 0 h 3"/>
                <a:gd name="T42" fmla="*/ 2 w 3"/>
                <a:gd name="T43" fmla="*/ 1 h 3"/>
                <a:gd name="T44" fmla="*/ 2 w 3"/>
                <a:gd name="T4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3">
                  <a:moveTo>
                    <a:pt x="2" y="1"/>
                  </a:moveTo>
                  <a:cubicBezTo>
                    <a:pt x="2" y="0"/>
                    <a:pt x="2" y="0"/>
                    <a:pt x="1" y="0"/>
                  </a:cubicBezTo>
                  <a:cubicBezTo>
                    <a:pt x="1" y="0"/>
                    <a:pt x="1" y="0"/>
                    <a:pt x="1" y="0"/>
                  </a:cubicBezTo>
                  <a:cubicBezTo>
                    <a:pt x="1" y="1"/>
                    <a:pt x="1" y="1"/>
                    <a:pt x="1" y="1"/>
                  </a:cubicBezTo>
                  <a:cubicBezTo>
                    <a:pt x="2" y="1"/>
                    <a:pt x="2" y="1"/>
                    <a:pt x="2" y="1"/>
                  </a:cubicBezTo>
                  <a:cubicBezTo>
                    <a:pt x="2" y="1"/>
                    <a:pt x="3" y="2"/>
                    <a:pt x="3" y="2"/>
                  </a:cubicBezTo>
                  <a:cubicBezTo>
                    <a:pt x="3" y="3"/>
                    <a:pt x="2" y="3"/>
                    <a:pt x="1" y="3"/>
                  </a:cubicBezTo>
                  <a:cubicBezTo>
                    <a:pt x="1" y="3"/>
                    <a:pt x="0" y="3"/>
                    <a:pt x="0" y="3"/>
                  </a:cubicBezTo>
                  <a:cubicBezTo>
                    <a:pt x="0" y="3"/>
                    <a:pt x="0" y="3"/>
                    <a:pt x="0" y="3"/>
                  </a:cubicBezTo>
                  <a:cubicBezTo>
                    <a:pt x="0" y="3"/>
                    <a:pt x="0" y="3"/>
                    <a:pt x="0" y="3"/>
                  </a:cubicBezTo>
                  <a:cubicBezTo>
                    <a:pt x="0" y="2"/>
                    <a:pt x="0" y="2"/>
                    <a:pt x="0" y="2"/>
                  </a:cubicBezTo>
                  <a:cubicBezTo>
                    <a:pt x="0" y="2"/>
                    <a:pt x="0" y="2"/>
                    <a:pt x="0" y="2"/>
                  </a:cubicBezTo>
                  <a:cubicBezTo>
                    <a:pt x="0" y="2"/>
                    <a:pt x="0" y="3"/>
                    <a:pt x="1" y="3"/>
                  </a:cubicBezTo>
                  <a:cubicBezTo>
                    <a:pt x="2" y="3"/>
                    <a:pt x="2" y="3"/>
                    <a:pt x="2" y="2"/>
                  </a:cubicBezTo>
                  <a:cubicBezTo>
                    <a:pt x="2" y="2"/>
                    <a:pt x="2" y="2"/>
                    <a:pt x="1" y="2"/>
                  </a:cubicBezTo>
                  <a:cubicBezTo>
                    <a:pt x="1" y="2"/>
                    <a:pt x="1" y="2"/>
                    <a:pt x="1" y="2"/>
                  </a:cubicBezTo>
                  <a:cubicBezTo>
                    <a:pt x="0" y="1"/>
                    <a:pt x="0" y="1"/>
                    <a:pt x="0" y="1"/>
                  </a:cubicBezTo>
                  <a:cubicBezTo>
                    <a:pt x="0" y="0"/>
                    <a:pt x="0" y="0"/>
                    <a:pt x="1" y="0"/>
                  </a:cubicBezTo>
                  <a:cubicBezTo>
                    <a:pt x="2" y="0"/>
                    <a:pt x="2" y="0"/>
                    <a:pt x="2" y="0"/>
                  </a:cubicBezTo>
                  <a:cubicBezTo>
                    <a:pt x="2" y="0"/>
                    <a:pt x="2" y="0"/>
                    <a:pt x="2" y="0"/>
                  </a:cubicBezTo>
                  <a:cubicBezTo>
                    <a:pt x="2" y="0"/>
                    <a:pt x="2" y="0"/>
                    <a:pt x="2" y="0"/>
                  </a:cubicBezTo>
                  <a:cubicBezTo>
                    <a:pt x="2" y="1"/>
                    <a:pt x="2" y="1"/>
                    <a:pt x="2" y="1"/>
                  </a:cubicBezTo>
                  <a:cubicBezTo>
                    <a:pt x="2"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 name="Freeform 244"/>
            <p:cNvSpPr>
              <a:spLocks/>
            </p:cNvSpPr>
            <p:nvPr userDrawn="1"/>
          </p:nvSpPr>
          <p:spPr bwMode="auto">
            <a:xfrm>
              <a:off x="1044" y="1176"/>
              <a:ext cx="12" cy="7"/>
            </a:xfrm>
            <a:custGeom>
              <a:avLst/>
              <a:gdLst>
                <a:gd name="T0" fmla="*/ 5 w 5"/>
                <a:gd name="T1" fmla="*/ 0 h 3"/>
                <a:gd name="T2" fmla="*/ 5 w 5"/>
                <a:gd name="T3" fmla="*/ 0 h 3"/>
                <a:gd name="T4" fmla="*/ 4 w 5"/>
                <a:gd name="T5" fmla="*/ 3 h 3"/>
                <a:gd name="T6" fmla="*/ 4 w 5"/>
                <a:gd name="T7" fmla="*/ 3 h 3"/>
                <a:gd name="T8" fmla="*/ 3 w 5"/>
                <a:gd name="T9" fmla="*/ 1 h 3"/>
                <a:gd name="T10" fmla="*/ 3 w 5"/>
                <a:gd name="T11" fmla="*/ 1 h 3"/>
                <a:gd name="T12" fmla="*/ 2 w 5"/>
                <a:gd name="T13" fmla="*/ 3 h 3"/>
                <a:gd name="T14" fmla="*/ 1 w 5"/>
                <a:gd name="T15" fmla="*/ 3 h 3"/>
                <a:gd name="T16" fmla="*/ 0 w 5"/>
                <a:gd name="T17" fmla="*/ 0 h 3"/>
                <a:gd name="T18" fmla="*/ 0 w 5"/>
                <a:gd name="T19" fmla="*/ 0 h 3"/>
                <a:gd name="T20" fmla="*/ 0 w 5"/>
                <a:gd name="T21" fmla="*/ 0 h 3"/>
                <a:gd name="T22" fmla="*/ 1 w 5"/>
                <a:gd name="T23" fmla="*/ 0 h 3"/>
                <a:gd name="T24" fmla="*/ 1 w 5"/>
                <a:gd name="T25" fmla="*/ 0 h 3"/>
                <a:gd name="T26" fmla="*/ 1 w 5"/>
                <a:gd name="T27" fmla="*/ 0 h 3"/>
                <a:gd name="T28" fmla="*/ 1 w 5"/>
                <a:gd name="T29" fmla="*/ 0 h 3"/>
                <a:gd name="T30" fmla="*/ 2 w 5"/>
                <a:gd name="T31" fmla="*/ 2 h 3"/>
                <a:gd name="T32" fmla="*/ 2 w 5"/>
                <a:gd name="T33" fmla="*/ 2 h 3"/>
                <a:gd name="T34" fmla="*/ 2 w 5"/>
                <a:gd name="T35" fmla="*/ 1 h 3"/>
                <a:gd name="T36" fmla="*/ 2 w 5"/>
                <a:gd name="T37" fmla="*/ 0 h 3"/>
                <a:gd name="T38" fmla="*/ 2 w 5"/>
                <a:gd name="T39" fmla="*/ 0 h 3"/>
                <a:gd name="T40" fmla="*/ 2 w 5"/>
                <a:gd name="T41" fmla="*/ 0 h 3"/>
                <a:gd name="T42" fmla="*/ 4 w 5"/>
                <a:gd name="T43" fmla="*/ 0 h 3"/>
                <a:gd name="T44" fmla="*/ 4 w 5"/>
                <a:gd name="T45" fmla="*/ 0 h 3"/>
                <a:gd name="T46" fmla="*/ 3 w 5"/>
                <a:gd name="T47" fmla="*/ 0 h 3"/>
                <a:gd name="T48" fmla="*/ 3 w 5"/>
                <a:gd name="T49" fmla="*/ 0 h 3"/>
                <a:gd name="T50" fmla="*/ 4 w 5"/>
                <a:gd name="T51" fmla="*/ 2 h 3"/>
                <a:gd name="T52" fmla="*/ 4 w 5"/>
                <a:gd name="T53" fmla="*/ 2 h 3"/>
                <a:gd name="T54" fmla="*/ 5 w 5"/>
                <a:gd name="T55" fmla="*/ 0 h 3"/>
                <a:gd name="T56" fmla="*/ 5 w 5"/>
                <a:gd name="T57" fmla="*/ 0 h 3"/>
                <a:gd name="T58" fmla="*/ 4 w 5"/>
                <a:gd name="T59" fmla="*/ 0 h 3"/>
                <a:gd name="T60" fmla="*/ 4 w 5"/>
                <a:gd name="T61" fmla="*/ 0 h 3"/>
                <a:gd name="T62" fmla="*/ 5 w 5"/>
                <a:gd name="T63" fmla="*/ 0 h 3"/>
                <a:gd name="T64" fmla="*/ 5 w 5"/>
                <a:gd name="T6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 h="3">
                  <a:moveTo>
                    <a:pt x="5" y="0"/>
                  </a:moveTo>
                  <a:cubicBezTo>
                    <a:pt x="5" y="0"/>
                    <a:pt x="5" y="0"/>
                    <a:pt x="5" y="0"/>
                  </a:cubicBezTo>
                  <a:cubicBezTo>
                    <a:pt x="4" y="3"/>
                    <a:pt x="4" y="3"/>
                    <a:pt x="4" y="3"/>
                  </a:cubicBezTo>
                  <a:cubicBezTo>
                    <a:pt x="4" y="3"/>
                    <a:pt x="4" y="3"/>
                    <a:pt x="4" y="3"/>
                  </a:cubicBezTo>
                  <a:cubicBezTo>
                    <a:pt x="3" y="1"/>
                    <a:pt x="3" y="1"/>
                    <a:pt x="3" y="1"/>
                  </a:cubicBezTo>
                  <a:cubicBezTo>
                    <a:pt x="3" y="1"/>
                    <a:pt x="3" y="1"/>
                    <a:pt x="3" y="1"/>
                  </a:cubicBezTo>
                  <a:cubicBezTo>
                    <a:pt x="2" y="3"/>
                    <a:pt x="2" y="3"/>
                    <a:pt x="2" y="3"/>
                  </a:cubicBezTo>
                  <a:cubicBezTo>
                    <a:pt x="1" y="3"/>
                    <a:pt x="1" y="3"/>
                    <a:pt x="1" y="3"/>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2" y="2"/>
                    <a:pt x="2" y="2"/>
                    <a:pt x="2" y="2"/>
                  </a:cubicBezTo>
                  <a:cubicBezTo>
                    <a:pt x="2" y="2"/>
                    <a:pt x="2" y="2"/>
                    <a:pt x="2" y="2"/>
                  </a:cubicBezTo>
                  <a:cubicBezTo>
                    <a:pt x="2" y="1"/>
                    <a:pt x="2" y="1"/>
                    <a:pt x="2" y="1"/>
                  </a:cubicBezTo>
                  <a:cubicBezTo>
                    <a:pt x="2" y="0"/>
                    <a:pt x="2" y="0"/>
                    <a:pt x="2" y="0"/>
                  </a:cubicBezTo>
                  <a:cubicBezTo>
                    <a:pt x="2" y="0"/>
                    <a:pt x="2" y="0"/>
                    <a:pt x="2" y="0"/>
                  </a:cubicBezTo>
                  <a:cubicBezTo>
                    <a:pt x="2" y="0"/>
                    <a:pt x="2" y="0"/>
                    <a:pt x="2" y="0"/>
                  </a:cubicBezTo>
                  <a:cubicBezTo>
                    <a:pt x="4" y="0"/>
                    <a:pt x="4" y="0"/>
                    <a:pt x="4" y="0"/>
                  </a:cubicBezTo>
                  <a:cubicBezTo>
                    <a:pt x="4" y="0"/>
                    <a:pt x="4" y="0"/>
                    <a:pt x="4" y="0"/>
                  </a:cubicBezTo>
                  <a:cubicBezTo>
                    <a:pt x="3" y="0"/>
                    <a:pt x="3" y="0"/>
                    <a:pt x="3" y="0"/>
                  </a:cubicBezTo>
                  <a:cubicBezTo>
                    <a:pt x="3" y="0"/>
                    <a:pt x="3" y="0"/>
                    <a:pt x="3" y="0"/>
                  </a:cubicBezTo>
                  <a:cubicBezTo>
                    <a:pt x="4" y="2"/>
                    <a:pt x="4" y="2"/>
                    <a:pt x="4" y="2"/>
                  </a:cubicBezTo>
                  <a:cubicBezTo>
                    <a:pt x="4" y="2"/>
                    <a:pt x="4" y="2"/>
                    <a:pt x="4" y="2"/>
                  </a:cubicBezTo>
                  <a:cubicBezTo>
                    <a:pt x="5" y="0"/>
                    <a:pt x="5" y="0"/>
                    <a:pt x="5" y="0"/>
                  </a:cubicBezTo>
                  <a:cubicBezTo>
                    <a:pt x="5" y="0"/>
                    <a:pt x="5" y="0"/>
                    <a:pt x="5" y="0"/>
                  </a:cubicBezTo>
                  <a:cubicBezTo>
                    <a:pt x="5" y="0"/>
                    <a:pt x="4" y="0"/>
                    <a:pt x="4" y="0"/>
                  </a:cubicBezTo>
                  <a:cubicBezTo>
                    <a:pt x="4" y="0"/>
                    <a:pt x="4" y="0"/>
                    <a:pt x="4" y="0"/>
                  </a:cubicBezTo>
                  <a:cubicBezTo>
                    <a:pt x="5" y="0"/>
                    <a:pt x="5" y="0"/>
                    <a:pt x="5" y="0"/>
                  </a:cubicBezTo>
                  <a:cubicBezTo>
                    <a:pt x="5" y="0"/>
                    <a:pt x="5"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 name="Freeform 245"/>
            <p:cNvSpPr>
              <a:spLocks noEditPoints="1"/>
            </p:cNvSpPr>
            <p:nvPr userDrawn="1"/>
          </p:nvSpPr>
          <p:spPr bwMode="auto">
            <a:xfrm>
              <a:off x="1056" y="1176"/>
              <a:ext cx="7" cy="7"/>
            </a:xfrm>
            <a:custGeom>
              <a:avLst/>
              <a:gdLst>
                <a:gd name="T0" fmla="*/ 0 w 3"/>
                <a:gd name="T1" fmla="*/ 3 h 3"/>
                <a:gd name="T2" fmla="*/ 2 w 3"/>
                <a:gd name="T3" fmla="*/ 2 h 3"/>
                <a:gd name="T4" fmla="*/ 2 w 3"/>
                <a:gd name="T5" fmla="*/ 2 h 3"/>
                <a:gd name="T6" fmla="*/ 1 w 3"/>
                <a:gd name="T7" fmla="*/ 2 h 3"/>
                <a:gd name="T8" fmla="*/ 0 w 3"/>
                <a:gd name="T9" fmla="*/ 1 h 3"/>
                <a:gd name="T10" fmla="*/ 2 w 3"/>
                <a:gd name="T11" fmla="*/ 0 h 3"/>
                <a:gd name="T12" fmla="*/ 3 w 3"/>
                <a:gd name="T13" fmla="*/ 1 h 3"/>
                <a:gd name="T14" fmla="*/ 0 w 3"/>
                <a:gd name="T15" fmla="*/ 3 h 3"/>
                <a:gd name="T16" fmla="*/ 0 w 3"/>
                <a:gd name="T17" fmla="*/ 3 h 3"/>
                <a:gd name="T18" fmla="*/ 2 w 3"/>
                <a:gd name="T19" fmla="*/ 2 h 3"/>
                <a:gd name="T20" fmla="*/ 2 w 3"/>
                <a:gd name="T21" fmla="*/ 2 h 3"/>
                <a:gd name="T22" fmla="*/ 2 w 3"/>
                <a:gd name="T23" fmla="*/ 1 h 3"/>
                <a:gd name="T24" fmla="*/ 2 w 3"/>
                <a:gd name="T25" fmla="*/ 0 h 3"/>
                <a:gd name="T26" fmla="*/ 1 w 3"/>
                <a:gd name="T27" fmla="*/ 1 h 3"/>
                <a:gd name="T28" fmla="*/ 2 w 3"/>
                <a:gd name="T2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0" y="3"/>
                  </a:moveTo>
                  <a:cubicBezTo>
                    <a:pt x="1" y="3"/>
                    <a:pt x="2" y="3"/>
                    <a:pt x="2" y="2"/>
                  </a:cubicBezTo>
                  <a:cubicBezTo>
                    <a:pt x="2" y="2"/>
                    <a:pt x="2" y="2"/>
                    <a:pt x="2" y="2"/>
                  </a:cubicBezTo>
                  <a:cubicBezTo>
                    <a:pt x="2" y="2"/>
                    <a:pt x="2" y="2"/>
                    <a:pt x="1" y="2"/>
                  </a:cubicBezTo>
                  <a:cubicBezTo>
                    <a:pt x="1" y="2"/>
                    <a:pt x="0" y="2"/>
                    <a:pt x="0" y="1"/>
                  </a:cubicBezTo>
                  <a:cubicBezTo>
                    <a:pt x="0" y="1"/>
                    <a:pt x="1" y="0"/>
                    <a:pt x="2" y="0"/>
                  </a:cubicBezTo>
                  <a:cubicBezTo>
                    <a:pt x="2" y="0"/>
                    <a:pt x="3" y="0"/>
                    <a:pt x="3" y="1"/>
                  </a:cubicBezTo>
                  <a:cubicBezTo>
                    <a:pt x="3" y="2"/>
                    <a:pt x="2" y="3"/>
                    <a:pt x="0" y="3"/>
                  </a:cubicBezTo>
                  <a:cubicBezTo>
                    <a:pt x="0" y="3"/>
                    <a:pt x="0" y="3"/>
                    <a:pt x="0" y="3"/>
                  </a:cubicBezTo>
                  <a:close/>
                  <a:moveTo>
                    <a:pt x="2" y="2"/>
                  </a:moveTo>
                  <a:cubicBezTo>
                    <a:pt x="2" y="2"/>
                    <a:pt x="2" y="2"/>
                    <a:pt x="2" y="2"/>
                  </a:cubicBezTo>
                  <a:cubicBezTo>
                    <a:pt x="2" y="1"/>
                    <a:pt x="2" y="1"/>
                    <a:pt x="2" y="1"/>
                  </a:cubicBezTo>
                  <a:cubicBezTo>
                    <a:pt x="2" y="0"/>
                    <a:pt x="2" y="0"/>
                    <a:pt x="2" y="0"/>
                  </a:cubicBezTo>
                  <a:cubicBezTo>
                    <a:pt x="1" y="0"/>
                    <a:pt x="1" y="0"/>
                    <a:pt x="1" y="1"/>
                  </a:cubicBezTo>
                  <a:cubicBezTo>
                    <a:pt x="1" y="1"/>
                    <a:pt x="1"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 name="Freeform 246"/>
            <p:cNvSpPr>
              <a:spLocks/>
            </p:cNvSpPr>
            <p:nvPr userDrawn="1"/>
          </p:nvSpPr>
          <p:spPr bwMode="auto">
            <a:xfrm>
              <a:off x="1063" y="1176"/>
              <a:ext cx="7" cy="7"/>
            </a:xfrm>
            <a:custGeom>
              <a:avLst/>
              <a:gdLst>
                <a:gd name="T0" fmla="*/ 1 w 3"/>
                <a:gd name="T1" fmla="*/ 1 h 3"/>
                <a:gd name="T2" fmla="*/ 2 w 3"/>
                <a:gd name="T3" fmla="*/ 1 h 3"/>
                <a:gd name="T4" fmla="*/ 3 w 3"/>
                <a:gd name="T5" fmla="*/ 2 h 3"/>
                <a:gd name="T6" fmla="*/ 1 w 3"/>
                <a:gd name="T7" fmla="*/ 3 h 3"/>
                <a:gd name="T8" fmla="*/ 0 w 3"/>
                <a:gd name="T9" fmla="*/ 3 h 3"/>
                <a:gd name="T10" fmla="*/ 0 w 3"/>
                <a:gd name="T11" fmla="*/ 2 h 3"/>
                <a:gd name="T12" fmla="*/ 2 w 3"/>
                <a:gd name="T13" fmla="*/ 3 h 3"/>
                <a:gd name="T14" fmla="*/ 2 w 3"/>
                <a:gd name="T15" fmla="*/ 2 h 3"/>
                <a:gd name="T16" fmla="*/ 1 w 3"/>
                <a:gd name="T17" fmla="*/ 2 h 3"/>
                <a:gd name="T18" fmla="*/ 0 w 3"/>
                <a:gd name="T19" fmla="*/ 1 h 3"/>
                <a:gd name="T20" fmla="*/ 1 w 3"/>
                <a:gd name="T21" fmla="*/ 0 h 3"/>
                <a:gd name="T22" fmla="*/ 3 w 3"/>
                <a:gd name="T23" fmla="*/ 0 h 3"/>
                <a:gd name="T24" fmla="*/ 2 w 3"/>
                <a:gd name="T25" fmla="*/ 0 h 3"/>
                <a:gd name="T26" fmla="*/ 1 w 3"/>
                <a:gd name="T27" fmla="*/ 0 h 3"/>
                <a:gd name="T28" fmla="*/ 1 w 3"/>
                <a:gd name="T2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1" y="1"/>
                  </a:moveTo>
                  <a:cubicBezTo>
                    <a:pt x="1" y="1"/>
                    <a:pt x="2" y="1"/>
                    <a:pt x="2" y="1"/>
                  </a:cubicBezTo>
                  <a:cubicBezTo>
                    <a:pt x="2" y="1"/>
                    <a:pt x="3" y="1"/>
                    <a:pt x="3" y="2"/>
                  </a:cubicBezTo>
                  <a:cubicBezTo>
                    <a:pt x="3" y="3"/>
                    <a:pt x="2" y="3"/>
                    <a:pt x="1" y="3"/>
                  </a:cubicBezTo>
                  <a:cubicBezTo>
                    <a:pt x="0" y="3"/>
                    <a:pt x="0" y="3"/>
                    <a:pt x="0" y="3"/>
                  </a:cubicBezTo>
                  <a:cubicBezTo>
                    <a:pt x="0" y="3"/>
                    <a:pt x="0" y="2"/>
                    <a:pt x="0" y="2"/>
                  </a:cubicBezTo>
                  <a:cubicBezTo>
                    <a:pt x="1" y="2"/>
                    <a:pt x="1" y="3"/>
                    <a:pt x="2" y="3"/>
                  </a:cubicBezTo>
                  <a:cubicBezTo>
                    <a:pt x="2" y="3"/>
                    <a:pt x="2" y="3"/>
                    <a:pt x="2" y="2"/>
                  </a:cubicBezTo>
                  <a:cubicBezTo>
                    <a:pt x="2" y="2"/>
                    <a:pt x="2" y="2"/>
                    <a:pt x="1" y="2"/>
                  </a:cubicBezTo>
                  <a:cubicBezTo>
                    <a:pt x="1" y="2"/>
                    <a:pt x="1" y="1"/>
                    <a:pt x="0" y="1"/>
                  </a:cubicBezTo>
                  <a:cubicBezTo>
                    <a:pt x="1" y="0"/>
                    <a:pt x="1" y="0"/>
                    <a:pt x="1" y="0"/>
                  </a:cubicBezTo>
                  <a:cubicBezTo>
                    <a:pt x="3" y="0"/>
                    <a:pt x="3" y="0"/>
                    <a:pt x="3" y="0"/>
                  </a:cubicBezTo>
                  <a:cubicBezTo>
                    <a:pt x="2" y="0"/>
                    <a:pt x="2" y="0"/>
                    <a:pt x="2" y="0"/>
                  </a:cubicBezTo>
                  <a:cubicBezTo>
                    <a:pt x="1" y="0"/>
                    <a:pt x="1" y="0"/>
                    <a:pt x="1" y="0"/>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 name="Freeform 247"/>
            <p:cNvSpPr>
              <a:spLocks noEditPoints="1"/>
            </p:cNvSpPr>
            <p:nvPr userDrawn="1"/>
          </p:nvSpPr>
          <p:spPr bwMode="auto">
            <a:xfrm>
              <a:off x="2067" y="-1886"/>
              <a:ext cx="1583" cy="1887"/>
            </a:xfrm>
            <a:custGeom>
              <a:avLst/>
              <a:gdLst>
                <a:gd name="T0" fmla="*/ 670 w 670"/>
                <a:gd name="T1" fmla="*/ 0 h 798"/>
                <a:gd name="T2" fmla="*/ 670 w 670"/>
                <a:gd name="T3" fmla="*/ 0 h 798"/>
                <a:gd name="T4" fmla="*/ 0 w 670"/>
                <a:gd name="T5" fmla="*/ 0 h 798"/>
                <a:gd name="T6" fmla="*/ 0 w 670"/>
                <a:gd name="T7" fmla="*/ 0 h 798"/>
                <a:gd name="T8" fmla="*/ 0 w 670"/>
                <a:gd name="T9" fmla="*/ 0 h 798"/>
                <a:gd name="T10" fmla="*/ 1 w 670"/>
                <a:gd name="T11" fmla="*/ 512 h 798"/>
                <a:gd name="T12" fmla="*/ 53 w 670"/>
                <a:gd name="T13" fmla="*/ 624 h 798"/>
                <a:gd name="T14" fmla="*/ 311 w 670"/>
                <a:gd name="T15" fmla="*/ 787 h 798"/>
                <a:gd name="T16" fmla="*/ 334 w 670"/>
                <a:gd name="T17" fmla="*/ 798 h 798"/>
                <a:gd name="T18" fmla="*/ 355 w 670"/>
                <a:gd name="T19" fmla="*/ 789 h 798"/>
                <a:gd name="T20" fmla="*/ 617 w 670"/>
                <a:gd name="T21" fmla="*/ 624 h 798"/>
                <a:gd name="T22" fmla="*/ 669 w 670"/>
                <a:gd name="T23" fmla="*/ 512 h 798"/>
                <a:gd name="T24" fmla="*/ 670 w 670"/>
                <a:gd name="T25" fmla="*/ 0 h 798"/>
                <a:gd name="T26" fmla="*/ 670 w 670"/>
                <a:gd name="T27" fmla="*/ 0 h 798"/>
                <a:gd name="T28" fmla="*/ 651 w 670"/>
                <a:gd name="T29" fmla="*/ 519 h 798"/>
                <a:gd name="T30" fmla="*/ 607 w 670"/>
                <a:gd name="T31" fmla="*/ 608 h 798"/>
                <a:gd name="T32" fmla="*/ 355 w 670"/>
                <a:gd name="T33" fmla="*/ 768 h 798"/>
                <a:gd name="T34" fmla="*/ 354 w 670"/>
                <a:gd name="T35" fmla="*/ 768 h 798"/>
                <a:gd name="T36" fmla="*/ 334 w 670"/>
                <a:gd name="T37" fmla="*/ 775 h 798"/>
                <a:gd name="T38" fmla="*/ 315 w 670"/>
                <a:gd name="T39" fmla="*/ 768 h 798"/>
                <a:gd name="T40" fmla="*/ 63 w 670"/>
                <a:gd name="T41" fmla="*/ 608 h 798"/>
                <a:gd name="T42" fmla="*/ 19 w 670"/>
                <a:gd name="T43" fmla="*/ 519 h 798"/>
                <a:gd name="T44" fmla="*/ 19 w 670"/>
                <a:gd name="T45" fmla="*/ 18 h 798"/>
                <a:gd name="T46" fmla="*/ 651 w 670"/>
                <a:gd name="T47" fmla="*/ 18 h 798"/>
                <a:gd name="T48" fmla="*/ 651 w 670"/>
                <a:gd name="T49" fmla="*/ 519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0" h="798">
                  <a:moveTo>
                    <a:pt x="670" y="0"/>
                  </a:moveTo>
                  <a:cubicBezTo>
                    <a:pt x="670" y="0"/>
                    <a:pt x="670" y="0"/>
                    <a:pt x="670" y="0"/>
                  </a:cubicBezTo>
                  <a:cubicBezTo>
                    <a:pt x="0" y="0"/>
                    <a:pt x="0" y="0"/>
                    <a:pt x="0" y="0"/>
                  </a:cubicBezTo>
                  <a:cubicBezTo>
                    <a:pt x="0" y="0"/>
                    <a:pt x="0" y="0"/>
                    <a:pt x="0" y="0"/>
                  </a:cubicBezTo>
                  <a:cubicBezTo>
                    <a:pt x="0" y="0"/>
                    <a:pt x="0" y="0"/>
                    <a:pt x="0" y="0"/>
                  </a:cubicBezTo>
                  <a:cubicBezTo>
                    <a:pt x="1" y="512"/>
                    <a:pt x="1" y="512"/>
                    <a:pt x="1" y="512"/>
                  </a:cubicBezTo>
                  <a:cubicBezTo>
                    <a:pt x="1" y="564"/>
                    <a:pt x="23" y="610"/>
                    <a:pt x="53" y="624"/>
                  </a:cubicBezTo>
                  <a:cubicBezTo>
                    <a:pt x="311" y="787"/>
                    <a:pt x="311" y="787"/>
                    <a:pt x="311" y="787"/>
                  </a:cubicBezTo>
                  <a:cubicBezTo>
                    <a:pt x="316" y="793"/>
                    <a:pt x="325" y="798"/>
                    <a:pt x="334" y="798"/>
                  </a:cubicBezTo>
                  <a:cubicBezTo>
                    <a:pt x="342" y="798"/>
                    <a:pt x="350" y="794"/>
                    <a:pt x="355" y="789"/>
                  </a:cubicBezTo>
                  <a:cubicBezTo>
                    <a:pt x="617" y="624"/>
                    <a:pt x="617" y="624"/>
                    <a:pt x="617" y="624"/>
                  </a:cubicBezTo>
                  <a:cubicBezTo>
                    <a:pt x="647" y="610"/>
                    <a:pt x="669" y="564"/>
                    <a:pt x="669" y="512"/>
                  </a:cubicBezTo>
                  <a:cubicBezTo>
                    <a:pt x="670" y="0"/>
                    <a:pt x="670" y="0"/>
                    <a:pt x="670" y="0"/>
                  </a:cubicBezTo>
                  <a:cubicBezTo>
                    <a:pt x="670" y="0"/>
                    <a:pt x="670" y="0"/>
                    <a:pt x="670" y="0"/>
                  </a:cubicBezTo>
                  <a:close/>
                  <a:moveTo>
                    <a:pt x="651" y="519"/>
                  </a:moveTo>
                  <a:cubicBezTo>
                    <a:pt x="647" y="557"/>
                    <a:pt x="634" y="590"/>
                    <a:pt x="607" y="608"/>
                  </a:cubicBezTo>
                  <a:cubicBezTo>
                    <a:pt x="355" y="768"/>
                    <a:pt x="355" y="768"/>
                    <a:pt x="355" y="768"/>
                  </a:cubicBezTo>
                  <a:cubicBezTo>
                    <a:pt x="354" y="768"/>
                    <a:pt x="354" y="768"/>
                    <a:pt x="354" y="768"/>
                  </a:cubicBezTo>
                  <a:cubicBezTo>
                    <a:pt x="348" y="772"/>
                    <a:pt x="342" y="775"/>
                    <a:pt x="334" y="775"/>
                  </a:cubicBezTo>
                  <a:cubicBezTo>
                    <a:pt x="327" y="775"/>
                    <a:pt x="320" y="772"/>
                    <a:pt x="315" y="768"/>
                  </a:cubicBezTo>
                  <a:cubicBezTo>
                    <a:pt x="63" y="608"/>
                    <a:pt x="63" y="608"/>
                    <a:pt x="63" y="608"/>
                  </a:cubicBezTo>
                  <a:cubicBezTo>
                    <a:pt x="36" y="590"/>
                    <a:pt x="23" y="557"/>
                    <a:pt x="19" y="519"/>
                  </a:cubicBezTo>
                  <a:cubicBezTo>
                    <a:pt x="19" y="18"/>
                    <a:pt x="19" y="18"/>
                    <a:pt x="19" y="18"/>
                  </a:cubicBezTo>
                  <a:cubicBezTo>
                    <a:pt x="651" y="18"/>
                    <a:pt x="651" y="18"/>
                    <a:pt x="651" y="18"/>
                  </a:cubicBezTo>
                  <a:cubicBezTo>
                    <a:pt x="651" y="519"/>
                    <a:pt x="651" y="519"/>
                    <a:pt x="651" y="5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 name="Freeform 248"/>
            <p:cNvSpPr>
              <a:spLocks/>
            </p:cNvSpPr>
            <p:nvPr userDrawn="1"/>
          </p:nvSpPr>
          <p:spPr bwMode="auto">
            <a:xfrm>
              <a:off x="3071" y="-132"/>
              <a:ext cx="19" cy="10"/>
            </a:xfrm>
            <a:custGeom>
              <a:avLst/>
              <a:gdLst>
                <a:gd name="T0" fmla="*/ 0 w 8"/>
                <a:gd name="T1" fmla="*/ 4 h 4"/>
                <a:gd name="T2" fmla="*/ 8 w 8"/>
                <a:gd name="T3" fmla="*/ 0 h 4"/>
                <a:gd name="T4" fmla="*/ 0 w 8"/>
                <a:gd name="T5" fmla="*/ 4 h 4"/>
              </a:gdLst>
              <a:ahLst/>
              <a:cxnLst>
                <a:cxn ang="0">
                  <a:pos x="T0" y="T1"/>
                </a:cxn>
                <a:cxn ang="0">
                  <a:pos x="T2" y="T3"/>
                </a:cxn>
                <a:cxn ang="0">
                  <a:pos x="T4" y="T5"/>
                </a:cxn>
              </a:cxnLst>
              <a:rect l="0" t="0" r="r" b="b"/>
              <a:pathLst>
                <a:path w="8" h="4">
                  <a:moveTo>
                    <a:pt x="0" y="4"/>
                  </a:moveTo>
                  <a:cubicBezTo>
                    <a:pt x="8" y="0"/>
                    <a:pt x="8" y="0"/>
                    <a:pt x="8" y="0"/>
                  </a:cubicBezTo>
                  <a:cubicBezTo>
                    <a:pt x="5" y="1"/>
                    <a:pt x="2" y="2"/>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 name="Freeform 249"/>
            <p:cNvSpPr>
              <a:spLocks noEditPoints="1"/>
            </p:cNvSpPr>
            <p:nvPr userDrawn="1"/>
          </p:nvSpPr>
          <p:spPr bwMode="auto">
            <a:xfrm>
              <a:off x="1566" y="1282"/>
              <a:ext cx="312" cy="284"/>
            </a:xfrm>
            <a:custGeom>
              <a:avLst/>
              <a:gdLst>
                <a:gd name="T0" fmla="*/ 132 w 132"/>
                <a:gd name="T1" fmla="*/ 105 h 120"/>
                <a:gd name="T2" fmla="*/ 69 w 132"/>
                <a:gd name="T3" fmla="*/ 112 h 120"/>
                <a:gd name="T4" fmla="*/ 69 w 132"/>
                <a:gd name="T5" fmla="*/ 108 h 120"/>
                <a:gd name="T6" fmla="*/ 84 w 132"/>
                <a:gd name="T7" fmla="*/ 100 h 120"/>
                <a:gd name="T8" fmla="*/ 72 w 132"/>
                <a:gd name="T9" fmla="*/ 79 h 120"/>
                <a:gd name="T10" fmla="*/ 28 w 132"/>
                <a:gd name="T11" fmla="*/ 84 h 120"/>
                <a:gd name="T12" fmla="*/ 22 w 132"/>
                <a:gd name="T13" fmla="*/ 106 h 120"/>
                <a:gd name="T14" fmla="*/ 39 w 132"/>
                <a:gd name="T15" fmla="*/ 111 h 120"/>
                <a:gd name="T16" fmla="*/ 40 w 132"/>
                <a:gd name="T17" fmla="*/ 116 h 120"/>
                <a:gd name="T18" fmla="*/ 0 w 132"/>
                <a:gd name="T19" fmla="*/ 120 h 120"/>
                <a:gd name="T20" fmla="*/ 0 w 132"/>
                <a:gd name="T21" fmla="*/ 116 h 120"/>
                <a:gd name="T22" fmla="*/ 16 w 132"/>
                <a:gd name="T23" fmla="*/ 95 h 120"/>
                <a:gd name="T24" fmla="*/ 49 w 132"/>
                <a:gd name="T25" fmla="*/ 0 h 120"/>
                <a:gd name="T26" fmla="*/ 55 w 132"/>
                <a:gd name="T27" fmla="*/ 0 h 120"/>
                <a:gd name="T28" fmla="*/ 108 w 132"/>
                <a:gd name="T29" fmla="*/ 80 h 120"/>
                <a:gd name="T30" fmla="*/ 132 w 132"/>
                <a:gd name="T31" fmla="*/ 101 h 120"/>
                <a:gd name="T32" fmla="*/ 132 w 132"/>
                <a:gd name="T33" fmla="*/ 105 h 120"/>
                <a:gd name="T34" fmla="*/ 69 w 132"/>
                <a:gd name="T35" fmla="*/ 73 h 120"/>
                <a:gd name="T36" fmla="*/ 44 w 132"/>
                <a:gd name="T37" fmla="*/ 36 h 120"/>
                <a:gd name="T38" fmla="*/ 31 w 132"/>
                <a:gd name="T39" fmla="*/ 78 h 120"/>
                <a:gd name="T40" fmla="*/ 69 w 132"/>
                <a:gd name="T41" fmla="*/ 7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2" h="120">
                  <a:moveTo>
                    <a:pt x="132" y="105"/>
                  </a:moveTo>
                  <a:cubicBezTo>
                    <a:pt x="69" y="112"/>
                    <a:pt x="69" y="112"/>
                    <a:pt x="69" y="112"/>
                  </a:cubicBezTo>
                  <a:cubicBezTo>
                    <a:pt x="69" y="108"/>
                    <a:pt x="69" y="108"/>
                    <a:pt x="69" y="108"/>
                  </a:cubicBezTo>
                  <a:cubicBezTo>
                    <a:pt x="81" y="106"/>
                    <a:pt x="84" y="105"/>
                    <a:pt x="84" y="100"/>
                  </a:cubicBezTo>
                  <a:cubicBezTo>
                    <a:pt x="83" y="95"/>
                    <a:pt x="76" y="84"/>
                    <a:pt x="72" y="79"/>
                  </a:cubicBezTo>
                  <a:cubicBezTo>
                    <a:pt x="28" y="84"/>
                    <a:pt x="28" y="84"/>
                    <a:pt x="28" y="84"/>
                  </a:cubicBezTo>
                  <a:cubicBezTo>
                    <a:pt x="24" y="97"/>
                    <a:pt x="22" y="104"/>
                    <a:pt x="22" y="106"/>
                  </a:cubicBezTo>
                  <a:cubicBezTo>
                    <a:pt x="23" y="112"/>
                    <a:pt x="32" y="112"/>
                    <a:pt x="39" y="111"/>
                  </a:cubicBezTo>
                  <a:cubicBezTo>
                    <a:pt x="40" y="116"/>
                    <a:pt x="40" y="116"/>
                    <a:pt x="40" y="116"/>
                  </a:cubicBezTo>
                  <a:cubicBezTo>
                    <a:pt x="0" y="120"/>
                    <a:pt x="0" y="120"/>
                    <a:pt x="0" y="120"/>
                  </a:cubicBezTo>
                  <a:cubicBezTo>
                    <a:pt x="0" y="116"/>
                    <a:pt x="0" y="116"/>
                    <a:pt x="0" y="116"/>
                  </a:cubicBezTo>
                  <a:cubicBezTo>
                    <a:pt x="10" y="113"/>
                    <a:pt x="12" y="108"/>
                    <a:pt x="16" y="95"/>
                  </a:cubicBezTo>
                  <a:cubicBezTo>
                    <a:pt x="49" y="0"/>
                    <a:pt x="49" y="0"/>
                    <a:pt x="49" y="0"/>
                  </a:cubicBezTo>
                  <a:cubicBezTo>
                    <a:pt x="55" y="0"/>
                    <a:pt x="55" y="0"/>
                    <a:pt x="55" y="0"/>
                  </a:cubicBezTo>
                  <a:cubicBezTo>
                    <a:pt x="108" y="80"/>
                    <a:pt x="108" y="80"/>
                    <a:pt x="108" y="80"/>
                  </a:cubicBezTo>
                  <a:cubicBezTo>
                    <a:pt x="119" y="97"/>
                    <a:pt x="123" y="102"/>
                    <a:pt x="132" y="101"/>
                  </a:cubicBezTo>
                  <a:cubicBezTo>
                    <a:pt x="132" y="105"/>
                    <a:pt x="132" y="105"/>
                    <a:pt x="132" y="105"/>
                  </a:cubicBezTo>
                  <a:close/>
                  <a:moveTo>
                    <a:pt x="69" y="73"/>
                  </a:moveTo>
                  <a:cubicBezTo>
                    <a:pt x="44" y="36"/>
                    <a:pt x="44" y="36"/>
                    <a:pt x="44" y="36"/>
                  </a:cubicBezTo>
                  <a:cubicBezTo>
                    <a:pt x="31" y="78"/>
                    <a:pt x="31" y="78"/>
                    <a:pt x="31" y="78"/>
                  </a:cubicBezTo>
                  <a:cubicBezTo>
                    <a:pt x="69" y="73"/>
                    <a:pt x="69" y="73"/>
                    <a:pt x="6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 name="Freeform 250"/>
            <p:cNvSpPr>
              <a:spLocks noEditPoints="1"/>
            </p:cNvSpPr>
            <p:nvPr userDrawn="1"/>
          </p:nvSpPr>
          <p:spPr bwMode="auto">
            <a:xfrm>
              <a:off x="997" y="804"/>
              <a:ext cx="3511" cy="1393"/>
            </a:xfrm>
            <a:custGeom>
              <a:avLst/>
              <a:gdLst>
                <a:gd name="T0" fmla="*/ 1316 w 1486"/>
                <a:gd name="T1" fmla="*/ 158 h 589"/>
                <a:gd name="T2" fmla="*/ 349 w 1486"/>
                <a:gd name="T3" fmla="*/ 140 h 589"/>
                <a:gd name="T4" fmla="*/ 209 w 1486"/>
                <a:gd name="T5" fmla="*/ 9 h 589"/>
                <a:gd name="T6" fmla="*/ 0 w 1486"/>
                <a:gd name="T7" fmla="*/ 230 h 589"/>
                <a:gd name="T8" fmla="*/ 487 w 1486"/>
                <a:gd name="T9" fmla="*/ 312 h 589"/>
                <a:gd name="T10" fmla="*/ 569 w 1486"/>
                <a:gd name="T11" fmla="*/ 458 h 589"/>
                <a:gd name="T12" fmla="*/ 432 w 1486"/>
                <a:gd name="T13" fmla="*/ 521 h 589"/>
                <a:gd name="T14" fmla="*/ 669 w 1486"/>
                <a:gd name="T15" fmla="*/ 464 h 589"/>
                <a:gd name="T16" fmla="*/ 755 w 1486"/>
                <a:gd name="T17" fmla="*/ 404 h 589"/>
                <a:gd name="T18" fmla="*/ 895 w 1486"/>
                <a:gd name="T19" fmla="*/ 536 h 589"/>
                <a:gd name="T20" fmla="*/ 904 w 1486"/>
                <a:gd name="T21" fmla="*/ 452 h 589"/>
                <a:gd name="T22" fmla="*/ 1163 w 1486"/>
                <a:gd name="T23" fmla="*/ 548 h 589"/>
                <a:gd name="T24" fmla="*/ 1071 w 1486"/>
                <a:gd name="T25" fmla="*/ 489 h 589"/>
                <a:gd name="T26" fmla="*/ 905 w 1486"/>
                <a:gd name="T27" fmla="*/ 289 h 589"/>
                <a:gd name="T28" fmla="*/ 1482 w 1486"/>
                <a:gd name="T29" fmla="*/ 67 h 589"/>
                <a:gd name="T30" fmla="*/ 445 w 1486"/>
                <a:gd name="T31" fmla="*/ 508 h 589"/>
                <a:gd name="T32" fmla="*/ 1044 w 1486"/>
                <a:gd name="T33" fmla="*/ 493 h 589"/>
                <a:gd name="T34" fmla="*/ 243 w 1486"/>
                <a:gd name="T35" fmla="*/ 98 h 589"/>
                <a:gd name="T36" fmla="*/ 165 w 1486"/>
                <a:gd name="T37" fmla="*/ 89 h 589"/>
                <a:gd name="T38" fmla="*/ 240 w 1486"/>
                <a:gd name="T39" fmla="*/ 118 h 589"/>
                <a:gd name="T40" fmla="*/ 196 w 1486"/>
                <a:gd name="T41" fmla="*/ 55 h 589"/>
                <a:gd name="T42" fmla="*/ 666 w 1486"/>
                <a:gd name="T43" fmla="*/ 300 h 589"/>
                <a:gd name="T44" fmla="*/ 687 w 1486"/>
                <a:gd name="T45" fmla="*/ 413 h 589"/>
                <a:gd name="T46" fmla="*/ 692 w 1486"/>
                <a:gd name="T47" fmla="*/ 464 h 589"/>
                <a:gd name="T48" fmla="*/ 692 w 1486"/>
                <a:gd name="T49" fmla="*/ 464 h 589"/>
                <a:gd name="T50" fmla="*/ 714 w 1486"/>
                <a:gd name="T51" fmla="*/ 407 h 589"/>
                <a:gd name="T52" fmla="*/ 662 w 1486"/>
                <a:gd name="T53" fmla="*/ 370 h 589"/>
                <a:gd name="T54" fmla="*/ 744 w 1486"/>
                <a:gd name="T55" fmla="*/ 341 h 589"/>
                <a:gd name="T56" fmla="*/ 739 w 1486"/>
                <a:gd name="T57" fmla="*/ 303 h 589"/>
                <a:gd name="T58" fmla="*/ 751 w 1486"/>
                <a:gd name="T59" fmla="*/ 332 h 589"/>
                <a:gd name="T60" fmla="*/ 766 w 1486"/>
                <a:gd name="T61" fmla="*/ 317 h 589"/>
                <a:gd name="T62" fmla="*/ 766 w 1486"/>
                <a:gd name="T63" fmla="*/ 317 h 589"/>
                <a:gd name="T64" fmla="*/ 884 w 1486"/>
                <a:gd name="T65" fmla="*/ 302 h 589"/>
                <a:gd name="T66" fmla="*/ 843 w 1486"/>
                <a:gd name="T67" fmla="*/ 365 h 589"/>
                <a:gd name="T68" fmla="*/ 822 w 1486"/>
                <a:gd name="T69" fmla="*/ 410 h 589"/>
                <a:gd name="T70" fmla="*/ 807 w 1486"/>
                <a:gd name="T71" fmla="*/ 377 h 589"/>
                <a:gd name="T72" fmla="*/ 781 w 1486"/>
                <a:gd name="T73" fmla="*/ 375 h 589"/>
                <a:gd name="T74" fmla="*/ 854 w 1486"/>
                <a:gd name="T75" fmla="*/ 499 h 589"/>
                <a:gd name="T76" fmla="*/ 765 w 1486"/>
                <a:gd name="T77" fmla="*/ 422 h 589"/>
                <a:gd name="T78" fmla="*/ 733 w 1486"/>
                <a:gd name="T79" fmla="*/ 522 h 589"/>
                <a:gd name="T80" fmla="*/ 858 w 1486"/>
                <a:gd name="T81" fmla="*/ 406 h 589"/>
                <a:gd name="T82" fmla="*/ 864 w 1486"/>
                <a:gd name="T83" fmla="*/ 466 h 589"/>
                <a:gd name="T84" fmla="*/ 884 w 1486"/>
                <a:gd name="T85" fmla="*/ 506 h 589"/>
                <a:gd name="T86" fmla="*/ 875 w 1486"/>
                <a:gd name="T87" fmla="*/ 432 h 589"/>
                <a:gd name="T88" fmla="*/ 904 w 1486"/>
                <a:gd name="T89" fmla="*/ 428 h 589"/>
                <a:gd name="T90" fmla="*/ 893 w 1486"/>
                <a:gd name="T91" fmla="*/ 407 h 589"/>
                <a:gd name="T92" fmla="*/ 891 w 1486"/>
                <a:gd name="T93" fmla="*/ 391 h 589"/>
                <a:gd name="T94" fmla="*/ 1416 w 1486"/>
                <a:gd name="T95" fmla="*/ 256 h 589"/>
                <a:gd name="T96" fmla="*/ 332 w 1486"/>
                <a:gd name="T97" fmla="*/ 333 h 589"/>
                <a:gd name="T98" fmla="*/ 200 w 1486"/>
                <a:gd name="T99" fmla="*/ 165 h 589"/>
                <a:gd name="T100" fmla="*/ 1141 w 1486"/>
                <a:gd name="T101" fmla="*/ 150 h 589"/>
                <a:gd name="T102" fmla="*/ 1368 w 1486"/>
                <a:gd name="T103" fmla="*/ 155 h 589"/>
                <a:gd name="T104" fmla="*/ 1406 w 1486"/>
                <a:gd name="T105" fmla="*/ 82 h 589"/>
                <a:gd name="T106" fmla="*/ 1430 w 1486"/>
                <a:gd name="T107" fmla="*/ 71 h 589"/>
                <a:gd name="T108" fmla="*/ 1361 w 1486"/>
                <a:gd name="T109" fmla="*/ 26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6" h="589">
                  <a:moveTo>
                    <a:pt x="1482" y="67"/>
                  </a:moveTo>
                  <a:cubicBezTo>
                    <a:pt x="1470" y="37"/>
                    <a:pt x="1446" y="17"/>
                    <a:pt x="1416" y="7"/>
                  </a:cubicBezTo>
                  <a:cubicBezTo>
                    <a:pt x="1386" y="0"/>
                    <a:pt x="1353" y="5"/>
                    <a:pt x="1333" y="28"/>
                  </a:cubicBezTo>
                  <a:cubicBezTo>
                    <a:pt x="1298" y="56"/>
                    <a:pt x="1322" y="103"/>
                    <a:pt x="1323" y="141"/>
                  </a:cubicBezTo>
                  <a:cubicBezTo>
                    <a:pt x="1323" y="148"/>
                    <a:pt x="1324" y="154"/>
                    <a:pt x="1316" y="158"/>
                  </a:cubicBezTo>
                  <a:cubicBezTo>
                    <a:pt x="1177" y="145"/>
                    <a:pt x="1048" y="111"/>
                    <a:pt x="909" y="96"/>
                  </a:cubicBezTo>
                  <a:cubicBezTo>
                    <a:pt x="877" y="91"/>
                    <a:pt x="846" y="92"/>
                    <a:pt x="815" y="86"/>
                  </a:cubicBezTo>
                  <a:cubicBezTo>
                    <a:pt x="777" y="82"/>
                    <a:pt x="777" y="82"/>
                    <a:pt x="777" y="82"/>
                  </a:cubicBezTo>
                  <a:cubicBezTo>
                    <a:pt x="657" y="85"/>
                    <a:pt x="537" y="92"/>
                    <a:pt x="424" y="121"/>
                  </a:cubicBezTo>
                  <a:cubicBezTo>
                    <a:pt x="400" y="129"/>
                    <a:pt x="373" y="131"/>
                    <a:pt x="349" y="140"/>
                  </a:cubicBezTo>
                  <a:cubicBezTo>
                    <a:pt x="332" y="137"/>
                    <a:pt x="318" y="149"/>
                    <a:pt x="301" y="144"/>
                  </a:cubicBezTo>
                  <a:cubicBezTo>
                    <a:pt x="270" y="152"/>
                    <a:pt x="270" y="152"/>
                    <a:pt x="270" y="152"/>
                  </a:cubicBezTo>
                  <a:cubicBezTo>
                    <a:pt x="267" y="152"/>
                    <a:pt x="263" y="152"/>
                    <a:pt x="259" y="151"/>
                  </a:cubicBezTo>
                  <a:cubicBezTo>
                    <a:pt x="244" y="112"/>
                    <a:pt x="290" y="87"/>
                    <a:pt x="276" y="49"/>
                  </a:cubicBezTo>
                  <a:cubicBezTo>
                    <a:pt x="263" y="26"/>
                    <a:pt x="238" y="5"/>
                    <a:pt x="209" y="9"/>
                  </a:cubicBezTo>
                  <a:cubicBezTo>
                    <a:pt x="177" y="5"/>
                    <a:pt x="148" y="24"/>
                    <a:pt x="132" y="49"/>
                  </a:cubicBezTo>
                  <a:cubicBezTo>
                    <a:pt x="110" y="97"/>
                    <a:pt x="138" y="147"/>
                    <a:pt x="147" y="195"/>
                  </a:cubicBezTo>
                  <a:cubicBezTo>
                    <a:pt x="145" y="210"/>
                    <a:pt x="162" y="228"/>
                    <a:pt x="147" y="240"/>
                  </a:cubicBezTo>
                  <a:cubicBezTo>
                    <a:pt x="116" y="219"/>
                    <a:pt x="76" y="207"/>
                    <a:pt x="38" y="218"/>
                  </a:cubicBezTo>
                  <a:cubicBezTo>
                    <a:pt x="27" y="224"/>
                    <a:pt x="6" y="216"/>
                    <a:pt x="0" y="230"/>
                  </a:cubicBezTo>
                  <a:cubicBezTo>
                    <a:pt x="41" y="252"/>
                    <a:pt x="94" y="249"/>
                    <a:pt x="140" y="247"/>
                  </a:cubicBezTo>
                  <a:cubicBezTo>
                    <a:pt x="146" y="245"/>
                    <a:pt x="150" y="244"/>
                    <a:pt x="155" y="248"/>
                  </a:cubicBezTo>
                  <a:cubicBezTo>
                    <a:pt x="158" y="273"/>
                    <a:pt x="150" y="307"/>
                    <a:pt x="165" y="329"/>
                  </a:cubicBezTo>
                  <a:cubicBezTo>
                    <a:pt x="182" y="352"/>
                    <a:pt x="211" y="358"/>
                    <a:pt x="239" y="361"/>
                  </a:cubicBezTo>
                  <a:cubicBezTo>
                    <a:pt x="327" y="358"/>
                    <a:pt x="406" y="332"/>
                    <a:pt x="487" y="312"/>
                  </a:cubicBezTo>
                  <a:cubicBezTo>
                    <a:pt x="499" y="311"/>
                    <a:pt x="509" y="304"/>
                    <a:pt x="522" y="304"/>
                  </a:cubicBezTo>
                  <a:cubicBezTo>
                    <a:pt x="565" y="294"/>
                    <a:pt x="613" y="287"/>
                    <a:pt x="659" y="286"/>
                  </a:cubicBezTo>
                  <a:cubicBezTo>
                    <a:pt x="638" y="312"/>
                    <a:pt x="627" y="341"/>
                    <a:pt x="618" y="373"/>
                  </a:cubicBezTo>
                  <a:cubicBezTo>
                    <a:pt x="607" y="399"/>
                    <a:pt x="638" y="403"/>
                    <a:pt x="648" y="417"/>
                  </a:cubicBezTo>
                  <a:cubicBezTo>
                    <a:pt x="618" y="426"/>
                    <a:pt x="597" y="446"/>
                    <a:pt x="569" y="458"/>
                  </a:cubicBezTo>
                  <a:cubicBezTo>
                    <a:pt x="508" y="456"/>
                    <a:pt x="456" y="479"/>
                    <a:pt x="398" y="486"/>
                  </a:cubicBezTo>
                  <a:cubicBezTo>
                    <a:pt x="397" y="498"/>
                    <a:pt x="419" y="495"/>
                    <a:pt x="421" y="507"/>
                  </a:cubicBezTo>
                  <a:cubicBezTo>
                    <a:pt x="418" y="516"/>
                    <a:pt x="409" y="517"/>
                    <a:pt x="402" y="522"/>
                  </a:cubicBezTo>
                  <a:cubicBezTo>
                    <a:pt x="401" y="527"/>
                    <a:pt x="402" y="528"/>
                    <a:pt x="408" y="529"/>
                  </a:cubicBezTo>
                  <a:cubicBezTo>
                    <a:pt x="414" y="523"/>
                    <a:pt x="426" y="527"/>
                    <a:pt x="432" y="521"/>
                  </a:cubicBezTo>
                  <a:cubicBezTo>
                    <a:pt x="451" y="521"/>
                    <a:pt x="468" y="515"/>
                    <a:pt x="486" y="514"/>
                  </a:cubicBezTo>
                  <a:cubicBezTo>
                    <a:pt x="502" y="507"/>
                    <a:pt x="520" y="506"/>
                    <a:pt x="535" y="495"/>
                  </a:cubicBezTo>
                  <a:cubicBezTo>
                    <a:pt x="555" y="489"/>
                    <a:pt x="567" y="475"/>
                    <a:pt x="588" y="469"/>
                  </a:cubicBezTo>
                  <a:cubicBezTo>
                    <a:pt x="616" y="469"/>
                    <a:pt x="642" y="460"/>
                    <a:pt x="669" y="458"/>
                  </a:cubicBezTo>
                  <a:cubicBezTo>
                    <a:pt x="669" y="464"/>
                    <a:pt x="669" y="464"/>
                    <a:pt x="669" y="464"/>
                  </a:cubicBezTo>
                  <a:cubicBezTo>
                    <a:pt x="647" y="499"/>
                    <a:pt x="624" y="536"/>
                    <a:pt x="601" y="570"/>
                  </a:cubicBezTo>
                  <a:cubicBezTo>
                    <a:pt x="597" y="577"/>
                    <a:pt x="602" y="584"/>
                    <a:pt x="608" y="585"/>
                  </a:cubicBezTo>
                  <a:cubicBezTo>
                    <a:pt x="621" y="589"/>
                    <a:pt x="635" y="585"/>
                    <a:pt x="645" y="580"/>
                  </a:cubicBezTo>
                  <a:cubicBezTo>
                    <a:pt x="665" y="545"/>
                    <a:pt x="684" y="512"/>
                    <a:pt x="700" y="476"/>
                  </a:cubicBezTo>
                  <a:cubicBezTo>
                    <a:pt x="707" y="443"/>
                    <a:pt x="731" y="426"/>
                    <a:pt x="755" y="404"/>
                  </a:cubicBezTo>
                  <a:cubicBezTo>
                    <a:pt x="759" y="402"/>
                    <a:pt x="764" y="396"/>
                    <a:pt x="768" y="402"/>
                  </a:cubicBezTo>
                  <a:cubicBezTo>
                    <a:pt x="749" y="424"/>
                    <a:pt x="736" y="445"/>
                    <a:pt x="722" y="469"/>
                  </a:cubicBezTo>
                  <a:cubicBezTo>
                    <a:pt x="714" y="496"/>
                    <a:pt x="712" y="531"/>
                    <a:pt x="736" y="554"/>
                  </a:cubicBezTo>
                  <a:cubicBezTo>
                    <a:pt x="748" y="563"/>
                    <a:pt x="765" y="560"/>
                    <a:pt x="781" y="561"/>
                  </a:cubicBezTo>
                  <a:cubicBezTo>
                    <a:pt x="818" y="542"/>
                    <a:pt x="866" y="573"/>
                    <a:pt x="895" y="536"/>
                  </a:cubicBezTo>
                  <a:cubicBezTo>
                    <a:pt x="912" y="533"/>
                    <a:pt x="915" y="554"/>
                    <a:pt x="925" y="563"/>
                  </a:cubicBezTo>
                  <a:cubicBezTo>
                    <a:pt x="941" y="568"/>
                    <a:pt x="958" y="584"/>
                    <a:pt x="975" y="573"/>
                  </a:cubicBezTo>
                  <a:cubicBezTo>
                    <a:pt x="974" y="562"/>
                    <a:pt x="962" y="553"/>
                    <a:pt x="956" y="543"/>
                  </a:cubicBezTo>
                  <a:cubicBezTo>
                    <a:pt x="945" y="523"/>
                    <a:pt x="930" y="506"/>
                    <a:pt x="920" y="488"/>
                  </a:cubicBezTo>
                  <a:cubicBezTo>
                    <a:pt x="915" y="474"/>
                    <a:pt x="906" y="466"/>
                    <a:pt x="904" y="452"/>
                  </a:cubicBezTo>
                  <a:cubicBezTo>
                    <a:pt x="922" y="458"/>
                    <a:pt x="937" y="469"/>
                    <a:pt x="956" y="472"/>
                  </a:cubicBezTo>
                  <a:cubicBezTo>
                    <a:pt x="973" y="479"/>
                    <a:pt x="993" y="478"/>
                    <a:pt x="1008" y="488"/>
                  </a:cubicBezTo>
                  <a:cubicBezTo>
                    <a:pt x="1021" y="504"/>
                    <a:pt x="1040" y="514"/>
                    <a:pt x="1056" y="525"/>
                  </a:cubicBezTo>
                  <a:cubicBezTo>
                    <a:pt x="1080" y="536"/>
                    <a:pt x="1107" y="538"/>
                    <a:pt x="1132" y="548"/>
                  </a:cubicBezTo>
                  <a:cubicBezTo>
                    <a:pt x="1142" y="549"/>
                    <a:pt x="1156" y="556"/>
                    <a:pt x="1163" y="548"/>
                  </a:cubicBezTo>
                  <a:cubicBezTo>
                    <a:pt x="1159" y="543"/>
                    <a:pt x="1154" y="540"/>
                    <a:pt x="1148" y="537"/>
                  </a:cubicBezTo>
                  <a:cubicBezTo>
                    <a:pt x="1145" y="525"/>
                    <a:pt x="1166" y="531"/>
                    <a:pt x="1172" y="522"/>
                  </a:cubicBezTo>
                  <a:cubicBezTo>
                    <a:pt x="1170" y="517"/>
                    <a:pt x="1166" y="515"/>
                    <a:pt x="1161" y="514"/>
                  </a:cubicBezTo>
                  <a:cubicBezTo>
                    <a:pt x="1147" y="507"/>
                    <a:pt x="1113" y="504"/>
                    <a:pt x="1104" y="499"/>
                  </a:cubicBezTo>
                  <a:cubicBezTo>
                    <a:pt x="1093" y="497"/>
                    <a:pt x="1082" y="493"/>
                    <a:pt x="1071" y="489"/>
                  </a:cubicBezTo>
                  <a:cubicBezTo>
                    <a:pt x="1013" y="489"/>
                    <a:pt x="981" y="437"/>
                    <a:pt x="935" y="417"/>
                  </a:cubicBezTo>
                  <a:cubicBezTo>
                    <a:pt x="946" y="408"/>
                    <a:pt x="962" y="400"/>
                    <a:pt x="969" y="385"/>
                  </a:cubicBezTo>
                  <a:cubicBezTo>
                    <a:pt x="977" y="372"/>
                    <a:pt x="980" y="349"/>
                    <a:pt x="972" y="334"/>
                  </a:cubicBezTo>
                  <a:cubicBezTo>
                    <a:pt x="963" y="304"/>
                    <a:pt x="925" y="308"/>
                    <a:pt x="903" y="291"/>
                  </a:cubicBezTo>
                  <a:cubicBezTo>
                    <a:pt x="905" y="289"/>
                    <a:pt x="905" y="289"/>
                    <a:pt x="905" y="289"/>
                  </a:cubicBezTo>
                  <a:cubicBezTo>
                    <a:pt x="943" y="287"/>
                    <a:pt x="976" y="295"/>
                    <a:pt x="1009" y="302"/>
                  </a:cubicBezTo>
                  <a:cubicBezTo>
                    <a:pt x="1101" y="315"/>
                    <a:pt x="1187" y="349"/>
                    <a:pt x="1283" y="351"/>
                  </a:cubicBezTo>
                  <a:cubicBezTo>
                    <a:pt x="1336" y="351"/>
                    <a:pt x="1402" y="354"/>
                    <a:pt x="1428" y="303"/>
                  </a:cubicBezTo>
                  <a:cubicBezTo>
                    <a:pt x="1433" y="273"/>
                    <a:pt x="1438" y="243"/>
                    <a:pt x="1443" y="213"/>
                  </a:cubicBezTo>
                  <a:cubicBezTo>
                    <a:pt x="1455" y="165"/>
                    <a:pt x="1486" y="120"/>
                    <a:pt x="1482" y="67"/>
                  </a:cubicBezTo>
                  <a:close/>
                  <a:moveTo>
                    <a:pt x="445" y="508"/>
                  </a:moveTo>
                  <a:cubicBezTo>
                    <a:pt x="431" y="496"/>
                    <a:pt x="431" y="496"/>
                    <a:pt x="431" y="496"/>
                  </a:cubicBezTo>
                  <a:cubicBezTo>
                    <a:pt x="438" y="487"/>
                    <a:pt x="452" y="492"/>
                    <a:pt x="463" y="486"/>
                  </a:cubicBezTo>
                  <a:cubicBezTo>
                    <a:pt x="488" y="478"/>
                    <a:pt x="517" y="468"/>
                    <a:pt x="544" y="474"/>
                  </a:cubicBezTo>
                  <a:cubicBezTo>
                    <a:pt x="516" y="497"/>
                    <a:pt x="478" y="500"/>
                    <a:pt x="445" y="508"/>
                  </a:cubicBezTo>
                  <a:close/>
                  <a:moveTo>
                    <a:pt x="1044" y="493"/>
                  </a:moveTo>
                  <a:cubicBezTo>
                    <a:pt x="1067" y="503"/>
                    <a:pt x="1113" y="513"/>
                    <a:pt x="1146" y="517"/>
                  </a:cubicBezTo>
                  <a:cubicBezTo>
                    <a:pt x="1143" y="530"/>
                    <a:pt x="1120" y="518"/>
                    <a:pt x="1123" y="536"/>
                  </a:cubicBezTo>
                  <a:cubicBezTo>
                    <a:pt x="1093" y="525"/>
                    <a:pt x="1058" y="519"/>
                    <a:pt x="1036" y="496"/>
                  </a:cubicBezTo>
                  <a:cubicBezTo>
                    <a:pt x="1038" y="495"/>
                    <a:pt x="1040" y="492"/>
                    <a:pt x="1044" y="493"/>
                  </a:cubicBezTo>
                  <a:close/>
                  <a:moveTo>
                    <a:pt x="143" y="82"/>
                  </a:moveTo>
                  <a:cubicBezTo>
                    <a:pt x="146" y="64"/>
                    <a:pt x="150" y="46"/>
                    <a:pt x="166" y="33"/>
                  </a:cubicBezTo>
                  <a:cubicBezTo>
                    <a:pt x="189" y="21"/>
                    <a:pt x="221" y="24"/>
                    <a:pt x="242" y="36"/>
                  </a:cubicBezTo>
                  <a:cubicBezTo>
                    <a:pt x="249" y="40"/>
                    <a:pt x="253" y="46"/>
                    <a:pt x="257" y="55"/>
                  </a:cubicBezTo>
                  <a:cubicBezTo>
                    <a:pt x="262" y="71"/>
                    <a:pt x="254" y="88"/>
                    <a:pt x="243" y="98"/>
                  </a:cubicBezTo>
                  <a:cubicBezTo>
                    <a:pt x="233" y="98"/>
                    <a:pt x="233" y="98"/>
                    <a:pt x="233" y="98"/>
                  </a:cubicBezTo>
                  <a:cubicBezTo>
                    <a:pt x="233" y="83"/>
                    <a:pt x="233" y="67"/>
                    <a:pt x="239" y="55"/>
                  </a:cubicBezTo>
                  <a:cubicBezTo>
                    <a:pt x="238" y="43"/>
                    <a:pt x="229" y="42"/>
                    <a:pt x="221" y="37"/>
                  </a:cubicBezTo>
                  <a:cubicBezTo>
                    <a:pt x="204" y="32"/>
                    <a:pt x="190" y="40"/>
                    <a:pt x="178" y="47"/>
                  </a:cubicBezTo>
                  <a:cubicBezTo>
                    <a:pt x="168" y="58"/>
                    <a:pt x="159" y="73"/>
                    <a:pt x="165" y="89"/>
                  </a:cubicBezTo>
                  <a:cubicBezTo>
                    <a:pt x="172" y="100"/>
                    <a:pt x="166" y="114"/>
                    <a:pt x="170" y="126"/>
                  </a:cubicBezTo>
                  <a:cubicBezTo>
                    <a:pt x="167" y="130"/>
                    <a:pt x="167" y="130"/>
                    <a:pt x="167" y="130"/>
                  </a:cubicBezTo>
                  <a:cubicBezTo>
                    <a:pt x="156" y="117"/>
                    <a:pt x="140" y="104"/>
                    <a:pt x="143" y="82"/>
                  </a:cubicBezTo>
                  <a:close/>
                  <a:moveTo>
                    <a:pt x="188" y="109"/>
                  </a:moveTo>
                  <a:cubicBezTo>
                    <a:pt x="203" y="120"/>
                    <a:pt x="223" y="115"/>
                    <a:pt x="240" y="118"/>
                  </a:cubicBezTo>
                  <a:cubicBezTo>
                    <a:pt x="243" y="129"/>
                    <a:pt x="243" y="142"/>
                    <a:pt x="235" y="151"/>
                  </a:cubicBezTo>
                  <a:cubicBezTo>
                    <a:pt x="219" y="147"/>
                    <a:pt x="198" y="149"/>
                    <a:pt x="189" y="133"/>
                  </a:cubicBezTo>
                  <a:cubicBezTo>
                    <a:pt x="191" y="127"/>
                    <a:pt x="186" y="117"/>
                    <a:pt x="188" y="109"/>
                  </a:cubicBezTo>
                  <a:close/>
                  <a:moveTo>
                    <a:pt x="185" y="77"/>
                  </a:moveTo>
                  <a:cubicBezTo>
                    <a:pt x="188" y="69"/>
                    <a:pt x="185" y="57"/>
                    <a:pt x="196" y="55"/>
                  </a:cubicBezTo>
                  <a:cubicBezTo>
                    <a:pt x="203" y="54"/>
                    <a:pt x="213" y="54"/>
                    <a:pt x="214" y="61"/>
                  </a:cubicBezTo>
                  <a:cubicBezTo>
                    <a:pt x="213" y="73"/>
                    <a:pt x="212" y="84"/>
                    <a:pt x="209" y="95"/>
                  </a:cubicBezTo>
                  <a:cubicBezTo>
                    <a:pt x="196" y="96"/>
                    <a:pt x="189" y="88"/>
                    <a:pt x="185" y="77"/>
                  </a:cubicBezTo>
                  <a:close/>
                  <a:moveTo>
                    <a:pt x="636" y="387"/>
                  </a:moveTo>
                  <a:cubicBezTo>
                    <a:pt x="631" y="353"/>
                    <a:pt x="644" y="324"/>
                    <a:pt x="666" y="300"/>
                  </a:cubicBezTo>
                  <a:cubicBezTo>
                    <a:pt x="680" y="297"/>
                    <a:pt x="695" y="294"/>
                    <a:pt x="708" y="302"/>
                  </a:cubicBezTo>
                  <a:cubicBezTo>
                    <a:pt x="683" y="309"/>
                    <a:pt x="651" y="315"/>
                    <a:pt x="645" y="347"/>
                  </a:cubicBezTo>
                  <a:cubicBezTo>
                    <a:pt x="646" y="359"/>
                    <a:pt x="642" y="366"/>
                    <a:pt x="648" y="377"/>
                  </a:cubicBezTo>
                  <a:cubicBezTo>
                    <a:pt x="659" y="395"/>
                    <a:pt x="683" y="387"/>
                    <a:pt x="696" y="402"/>
                  </a:cubicBezTo>
                  <a:cubicBezTo>
                    <a:pt x="696" y="407"/>
                    <a:pt x="692" y="412"/>
                    <a:pt x="687" y="413"/>
                  </a:cubicBezTo>
                  <a:cubicBezTo>
                    <a:pt x="671" y="404"/>
                    <a:pt x="651" y="400"/>
                    <a:pt x="636" y="387"/>
                  </a:cubicBezTo>
                  <a:close/>
                  <a:moveTo>
                    <a:pt x="601" y="454"/>
                  </a:moveTo>
                  <a:cubicBezTo>
                    <a:pt x="624" y="444"/>
                    <a:pt x="648" y="424"/>
                    <a:pt x="674" y="433"/>
                  </a:cubicBezTo>
                  <a:cubicBezTo>
                    <a:pt x="656" y="447"/>
                    <a:pt x="626" y="453"/>
                    <a:pt x="601" y="454"/>
                  </a:cubicBezTo>
                  <a:close/>
                  <a:moveTo>
                    <a:pt x="692" y="464"/>
                  </a:moveTo>
                  <a:cubicBezTo>
                    <a:pt x="679" y="495"/>
                    <a:pt x="663" y="525"/>
                    <a:pt x="645" y="555"/>
                  </a:cubicBezTo>
                  <a:cubicBezTo>
                    <a:pt x="643" y="559"/>
                    <a:pt x="636" y="560"/>
                    <a:pt x="630" y="561"/>
                  </a:cubicBezTo>
                  <a:cubicBezTo>
                    <a:pt x="630" y="548"/>
                    <a:pt x="643" y="537"/>
                    <a:pt x="649" y="525"/>
                  </a:cubicBezTo>
                  <a:cubicBezTo>
                    <a:pt x="669" y="499"/>
                    <a:pt x="675" y="471"/>
                    <a:pt x="698" y="446"/>
                  </a:cubicBezTo>
                  <a:cubicBezTo>
                    <a:pt x="704" y="452"/>
                    <a:pt x="692" y="456"/>
                    <a:pt x="692" y="464"/>
                  </a:cubicBezTo>
                  <a:close/>
                  <a:moveTo>
                    <a:pt x="716" y="408"/>
                  </a:moveTo>
                  <a:cubicBezTo>
                    <a:pt x="716" y="411"/>
                    <a:pt x="716" y="411"/>
                    <a:pt x="716" y="411"/>
                  </a:cubicBezTo>
                  <a:cubicBezTo>
                    <a:pt x="714" y="411"/>
                    <a:pt x="714" y="411"/>
                    <a:pt x="714" y="411"/>
                  </a:cubicBezTo>
                  <a:cubicBezTo>
                    <a:pt x="714" y="408"/>
                    <a:pt x="714" y="408"/>
                    <a:pt x="714" y="408"/>
                  </a:cubicBezTo>
                  <a:cubicBezTo>
                    <a:pt x="714" y="407"/>
                    <a:pt x="714" y="407"/>
                    <a:pt x="714" y="407"/>
                  </a:cubicBezTo>
                  <a:cubicBezTo>
                    <a:pt x="718" y="407"/>
                    <a:pt x="718" y="407"/>
                    <a:pt x="718" y="407"/>
                  </a:cubicBezTo>
                  <a:cubicBezTo>
                    <a:pt x="717" y="407"/>
                    <a:pt x="715" y="407"/>
                    <a:pt x="714" y="408"/>
                  </a:cubicBezTo>
                  <a:cubicBezTo>
                    <a:pt x="716" y="408"/>
                    <a:pt x="716" y="408"/>
                    <a:pt x="716" y="408"/>
                  </a:cubicBezTo>
                  <a:close/>
                  <a:moveTo>
                    <a:pt x="708" y="381"/>
                  </a:moveTo>
                  <a:cubicBezTo>
                    <a:pt x="691" y="379"/>
                    <a:pt x="676" y="375"/>
                    <a:pt x="662" y="370"/>
                  </a:cubicBezTo>
                  <a:cubicBezTo>
                    <a:pt x="652" y="360"/>
                    <a:pt x="662" y="349"/>
                    <a:pt x="662" y="339"/>
                  </a:cubicBezTo>
                  <a:cubicBezTo>
                    <a:pt x="675" y="318"/>
                    <a:pt x="713" y="307"/>
                    <a:pt x="732" y="326"/>
                  </a:cubicBezTo>
                  <a:cubicBezTo>
                    <a:pt x="729" y="348"/>
                    <a:pt x="721" y="366"/>
                    <a:pt x="708" y="381"/>
                  </a:cubicBezTo>
                  <a:close/>
                  <a:moveTo>
                    <a:pt x="729" y="381"/>
                  </a:moveTo>
                  <a:cubicBezTo>
                    <a:pt x="732" y="369"/>
                    <a:pt x="737" y="352"/>
                    <a:pt x="744" y="341"/>
                  </a:cubicBezTo>
                  <a:cubicBezTo>
                    <a:pt x="743" y="353"/>
                    <a:pt x="737" y="371"/>
                    <a:pt x="729" y="381"/>
                  </a:cubicBezTo>
                  <a:close/>
                  <a:moveTo>
                    <a:pt x="739" y="303"/>
                  </a:moveTo>
                  <a:cubicBezTo>
                    <a:pt x="727" y="300"/>
                    <a:pt x="720" y="286"/>
                    <a:pt x="707" y="286"/>
                  </a:cubicBezTo>
                  <a:cubicBezTo>
                    <a:pt x="718" y="282"/>
                    <a:pt x="730" y="283"/>
                    <a:pt x="743" y="285"/>
                  </a:cubicBezTo>
                  <a:cubicBezTo>
                    <a:pt x="748" y="291"/>
                    <a:pt x="740" y="297"/>
                    <a:pt x="739" y="303"/>
                  </a:cubicBezTo>
                  <a:close/>
                  <a:moveTo>
                    <a:pt x="751" y="332"/>
                  </a:moveTo>
                  <a:cubicBezTo>
                    <a:pt x="750" y="332"/>
                    <a:pt x="750" y="332"/>
                    <a:pt x="750" y="332"/>
                  </a:cubicBezTo>
                  <a:cubicBezTo>
                    <a:pt x="750" y="321"/>
                    <a:pt x="750" y="321"/>
                    <a:pt x="750" y="321"/>
                  </a:cubicBezTo>
                  <a:cubicBezTo>
                    <a:pt x="751" y="321"/>
                    <a:pt x="751" y="321"/>
                    <a:pt x="751" y="321"/>
                  </a:cubicBezTo>
                  <a:cubicBezTo>
                    <a:pt x="751" y="332"/>
                    <a:pt x="751" y="332"/>
                    <a:pt x="751" y="332"/>
                  </a:cubicBezTo>
                  <a:close/>
                  <a:moveTo>
                    <a:pt x="752" y="377"/>
                  </a:moveTo>
                  <a:cubicBezTo>
                    <a:pt x="751" y="373"/>
                    <a:pt x="754" y="368"/>
                    <a:pt x="755" y="363"/>
                  </a:cubicBezTo>
                  <a:cubicBezTo>
                    <a:pt x="759" y="358"/>
                    <a:pt x="764" y="367"/>
                    <a:pt x="766" y="370"/>
                  </a:cubicBezTo>
                  <a:cubicBezTo>
                    <a:pt x="763" y="375"/>
                    <a:pt x="758" y="378"/>
                    <a:pt x="752" y="377"/>
                  </a:cubicBezTo>
                  <a:close/>
                  <a:moveTo>
                    <a:pt x="766" y="317"/>
                  </a:moveTo>
                  <a:cubicBezTo>
                    <a:pt x="771" y="303"/>
                    <a:pt x="772" y="291"/>
                    <a:pt x="781" y="281"/>
                  </a:cubicBezTo>
                  <a:cubicBezTo>
                    <a:pt x="790" y="281"/>
                    <a:pt x="799" y="281"/>
                    <a:pt x="807" y="285"/>
                  </a:cubicBezTo>
                  <a:cubicBezTo>
                    <a:pt x="808" y="304"/>
                    <a:pt x="832" y="330"/>
                    <a:pt x="807" y="347"/>
                  </a:cubicBezTo>
                  <a:cubicBezTo>
                    <a:pt x="798" y="350"/>
                    <a:pt x="785" y="359"/>
                    <a:pt x="776" y="350"/>
                  </a:cubicBezTo>
                  <a:cubicBezTo>
                    <a:pt x="763" y="340"/>
                    <a:pt x="761" y="330"/>
                    <a:pt x="766" y="317"/>
                  </a:cubicBezTo>
                  <a:close/>
                  <a:moveTo>
                    <a:pt x="836" y="290"/>
                  </a:moveTo>
                  <a:cubicBezTo>
                    <a:pt x="834" y="281"/>
                    <a:pt x="845" y="288"/>
                    <a:pt x="849" y="284"/>
                  </a:cubicBezTo>
                  <a:cubicBezTo>
                    <a:pt x="879" y="286"/>
                    <a:pt x="879" y="286"/>
                    <a:pt x="879" y="286"/>
                  </a:cubicBezTo>
                  <a:cubicBezTo>
                    <a:pt x="863" y="284"/>
                    <a:pt x="844" y="320"/>
                    <a:pt x="836" y="290"/>
                  </a:cubicBezTo>
                  <a:close/>
                  <a:moveTo>
                    <a:pt x="884" y="302"/>
                  </a:moveTo>
                  <a:cubicBezTo>
                    <a:pt x="873" y="306"/>
                    <a:pt x="864" y="320"/>
                    <a:pt x="853" y="322"/>
                  </a:cubicBezTo>
                  <a:cubicBezTo>
                    <a:pt x="858" y="312"/>
                    <a:pt x="873" y="301"/>
                    <a:pt x="884" y="302"/>
                  </a:cubicBezTo>
                  <a:close/>
                  <a:moveTo>
                    <a:pt x="844" y="362"/>
                  </a:moveTo>
                  <a:cubicBezTo>
                    <a:pt x="844" y="365"/>
                    <a:pt x="844" y="365"/>
                    <a:pt x="844" y="365"/>
                  </a:cubicBezTo>
                  <a:cubicBezTo>
                    <a:pt x="843" y="365"/>
                    <a:pt x="843" y="365"/>
                    <a:pt x="843" y="365"/>
                  </a:cubicBezTo>
                  <a:cubicBezTo>
                    <a:pt x="843" y="362"/>
                    <a:pt x="843" y="362"/>
                    <a:pt x="843" y="362"/>
                  </a:cubicBezTo>
                  <a:cubicBezTo>
                    <a:pt x="844" y="362"/>
                    <a:pt x="844" y="362"/>
                    <a:pt x="844" y="362"/>
                  </a:cubicBezTo>
                  <a:close/>
                  <a:moveTo>
                    <a:pt x="846" y="421"/>
                  </a:moveTo>
                  <a:cubicBezTo>
                    <a:pt x="845" y="423"/>
                    <a:pt x="847" y="426"/>
                    <a:pt x="844" y="428"/>
                  </a:cubicBezTo>
                  <a:cubicBezTo>
                    <a:pt x="822" y="410"/>
                    <a:pt x="822" y="410"/>
                    <a:pt x="822" y="410"/>
                  </a:cubicBezTo>
                  <a:cubicBezTo>
                    <a:pt x="832" y="408"/>
                    <a:pt x="840" y="413"/>
                    <a:pt x="846" y="421"/>
                  </a:cubicBezTo>
                  <a:close/>
                  <a:moveTo>
                    <a:pt x="820" y="391"/>
                  </a:moveTo>
                  <a:cubicBezTo>
                    <a:pt x="822" y="389"/>
                    <a:pt x="827" y="389"/>
                    <a:pt x="829" y="391"/>
                  </a:cubicBezTo>
                  <a:cubicBezTo>
                    <a:pt x="820" y="391"/>
                    <a:pt x="820" y="391"/>
                    <a:pt x="820" y="391"/>
                  </a:cubicBezTo>
                  <a:close/>
                  <a:moveTo>
                    <a:pt x="807" y="377"/>
                  </a:moveTo>
                  <a:cubicBezTo>
                    <a:pt x="810" y="371"/>
                    <a:pt x="815" y="362"/>
                    <a:pt x="822" y="362"/>
                  </a:cubicBezTo>
                  <a:cubicBezTo>
                    <a:pt x="822" y="363"/>
                    <a:pt x="823" y="364"/>
                    <a:pt x="824" y="365"/>
                  </a:cubicBezTo>
                  <a:cubicBezTo>
                    <a:pt x="818" y="370"/>
                    <a:pt x="813" y="375"/>
                    <a:pt x="807" y="377"/>
                  </a:cubicBezTo>
                  <a:close/>
                  <a:moveTo>
                    <a:pt x="784" y="375"/>
                  </a:moveTo>
                  <a:cubicBezTo>
                    <a:pt x="781" y="375"/>
                    <a:pt x="781" y="375"/>
                    <a:pt x="781" y="375"/>
                  </a:cubicBezTo>
                  <a:cubicBezTo>
                    <a:pt x="786" y="369"/>
                    <a:pt x="786" y="369"/>
                    <a:pt x="786" y="369"/>
                  </a:cubicBezTo>
                  <a:cubicBezTo>
                    <a:pt x="789" y="371"/>
                    <a:pt x="785" y="373"/>
                    <a:pt x="784" y="375"/>
                  </a:cubicBezTo>
                  <a:close/>
                  <a:moveTo>
                    <a:pt x="787" y="411"/>
                  </a:moveTo>
                  <a:cubicBezTo>
                    <a:pt x="800" y="398"/>
                    <a:pt x="811" y="419"/>
                    <a:pt x="816" y="430"/>
                  </a:cubicBezTo>
                  <a:cubicBezTo>
                    <a:pt x="831" y="451"/>
                    <a:pt x="868" y="470"/>
                    <a:pt x="854" y="499"/>
                  </a:cubicBezTo>
                  <a:cubicBezTo>
                    <a:pt x="835" y="516"/>
                    <a:pt x="807" y="500"/>
                    <a:pt x="786" y="513"/>
                  </a:cubicBezTo>
                  <a:cubicBezTo>
                    <a:pt x="776" y="512"/>
                    <a:pt x="758" y="515"/>
                    <a:pt x="752" y="504"/>
                  </a:cubicBezTo>
                  <a:cubicBezTo>
                    <a:pt x="762" y="473"/>
                    <a:pt x="772" y="438"/>
                    <a:pt x="787" y="411"/>
                  </a:cubicBezTo>
                  <a:close/>
                  <a:moveTo>
                    <a:pt x="760" y="430"/>
                  </a:moveTo>
                  <a:cubicBezTo>
                    <a:pt x="765" y="422"/>
                    <a:pt x="765" y="422"/>
                    <a:pt x="765" y="422"/>
                  </a:cubicBezTo>
                  <a:cubicBezTo>
                    <a:pt x="758" y="445"/>
                    <a:pt x="746" y="469"/>
                    <a:pt x="734" y="492"/>
                  </a:cubicBezTo>
                  <a:cubicBezTo>
                    <a:pt x="728" y="468"/>
                    <a:pt x="752" y="450"/>
                    <a:pt x="760" y="430"/>
                  </a:cubicBezTo>
                  <a:close/>
                  <a:moveTo>
                    <a:pt x="803" y="545"/>
                  </a:moveTo>
                  <a:cubicBezTo>
                    <a:pt x="784" y="546"/>
                    <a:pt x="757" y="556"/>
                    <a:pt x="739" y="541"/>
                  </a:cubicBezTo>
                  <a:cubicBezTo>
                    <a:pt x="740" y="533"/>
                    <a:pt x="732" y="529"/>
                    <a:pt x="733" y="522"/>
                  </a:cubicBezTo>
                  <a:cubicBezTo>
                    <a:pt x="748" y="516"/>
                    <a:pt x="761" y="534"/>
                    <a:pt x="776" y="521"/>
                  </a:cubicBezTo>
                  <a:cubicBezTo>
                    <a:pt x="798" y="522"/>
                    <a:pt x="821" y="518"/>
                    <a:pt x="843" y="523"/>
                  </a:cubicBezTo>
                  <a:cubicBezTo>
                    <a:pt x="854" y="525"/>
                    <a:pt x="870" y="505"/>
                    <a:pt x="872" y="525"/>
                  </a:cubicBezTo>
                  <a:cubicBezTo>
                    <a:pt x="864" y="557"/>
                    <a:pt x="826" y="535"/>
                    <a:pt x="803" y="545"/>
                  </a:cubicBezTo>
                  <a:close/>
                  <a:moveTo>
                    <a:pt x="858" y="406"/>
                  </a:moveTo>
                  <a:cubicBezTo>
                    <a:pt x="858" y="403"/>
                    <a:pt x="858" y="403"/>
                    <a:pt x="858" y="403"/>
                  </a:cubicBezTo>
                  <a:cubicBezTo>
                    <a:pt x="860" y="403"/>
                    <a:pt x="860" y="403"/>
                    <a:pt x="860" y="403"/>
                  </a:cubicBezTo>
                  <a:cubicBezTo>
                    <a:pt x="860" y="406"/>
                    <a:pt x="860" y="406"/>
                    <a:pt x="860" y="406"/>
                  </a:cubicBezTo>
                  <a:cubicBezTo>
                    <a:pt x="858" y="406"/>
                    <a:pt x="858" y="406"/>
                    <a:pt x="858" y="406"/>
                  </a:cubicBezTo>
                  <a:close/>
                  <a:moveTo>
                    <a:pt x="864" y="466"/>
                  </a:moveTo>
                  <a:cubicBezTo>
                    <a:pt x="865" y="476"/>
                    <a:pt x="875" y="480"/>
                    <a:pt x="869" y="489"/>
                  </a:cubicBezTo>
                  <a:cubicBezTo>
                    <a:pt x="867" y="485"/>
                    <a:pt x="861" y="476"/>
                    <a:pt x="864" y="466"/>
                  </a:cubicBezTo>
                  <a:close/>
                  <a:moveTo>
                    <a:pt x="891" y="525"/>
                  </a:moveTo>
                  <a:cubicBezTo>
                    <a:pt x="886" y="526"/>
                    <a:pt x="886" y="526"/>
                    <a:pt x="886" y="526"/>
                  </a:cubicBezTo>
                  <a:cubicBezTo>
                    <a:pt x="881" y="523"/>
                    <a:pt x="883" y="512"/>
                    <a:pt x="884" y="506"/>
                  </a:cubicBezTo>
                  <a:cubicBezTo>
                    <a:pt x="890" y="511"/>
                    <a:pt x="895" y="518"/>
                    <a:pt x="891" y="525"/>
                  </a:cubicBezTo>
                  <a:close/>
                  <a:moveTo>
                    <a:pt x="939" y="548"/>
                  </a:moveTo>
                  <a:cubicBezTo>
                    <a:pt x="938" y="551"/>
                    <a:pt x="933" y="551"/>
                    <a:pt x="931" y="549"/>
                  </a:cubicBezTo>
                  <a:cubicBezTo>
                    <a:pt x="903" y="512"/>
                    <a:pt x="889" y="473"/>
                    <a:pt x="871" y="433"/>
                  </a:cubicBezTo>
                  <a:cubicBezTo>
                    <a:pt x="875" y="432"/>
                    <a:pt x="875" y="432"/>
                    <a:pt x="875" y="432"/>
                  </a:cubicBezTo>
                  <a:cubicBezTo>
                    <a:pt x="898" y="469"/>
                    <a:pt x="916" y="511"/>
                    <a:pt x="939" y="548"/>
                  </a:cubicBezTo>
                  <a:close/>
                  <a:moveTo>
                    <a:pt x="975" y="459"/>
                  </a:moveTo>
                  <a:cubicBezTo>
                    <a:pt x="973" y="460"/>
                    <a:pt x="973" y="462"/>
                    <a:pt x="973" y="463"/>
                  </a:cubicBezTo>
                  <a:cubicBezTo>
                    <a:pt x="945" y="464"/>
                    <a:pt x="927" y="447"/>
                    <a:pt x="905" y="433"/>
                  </a:cubicBezTo>
                  <a:cubicBezTo>
                    <a:pt x="904" y="428"/>
                    <a:pt x="904" y="428"/>
                    <a:pt x="904" y="428"/>
                  </a:cubicBezTo>
                  <a:cubicBezTo>
                    <a:pt x="930" y="430"/>
                    <a:pt x="951" y="446"/>
                    <a:pt x="975" y="459"/>
                  </a:cubicBezTo>
                  <a:close/>
                  <a:moveTo>
                    <a:pt x="950" y="330"/>
                  </a:moveTo>
                  <a:cubicBezTo>
                    <a:pt x="961" y="333"/>
                    <a:pt x="962" y="346"/>
                    <a:pt x="963" y="355"/>
                  </a:cubicBezTo>
                  <a:cubicBezTo>
                    <a:pt x="962" y="377"/>
                    <a:pt x="951" y="395"/>
                    <a:pt x="930" y="403"/>
                  </a:cubicBezTo>
                  <a:cubicBezTo>
                    <a:pt x="920" y="408"/>
                    <a:pt x="904" y="410"/>
                    <a:pt x="893" y="407"/>
                  </a:cubicBezTo>
                  <a:cubicBezTo>
                    <a:pt x="916" y="406"/>
                    <a:pt x="941" y="397"/>
                    <a:pt x="951" y="374"/>
                  </a:cubicBezTo>
                  <a:cubicBezTo>
                    <a:pt x="950" y="330"/>
                    <a:pt x="950" y="330"/>
                    <a:pt x="950" y="330"/>
                  </a:cubicBezTo>
                  <a:close/>
                  <a:moveTo>
                    <a:pt x="928" y="326"/>
                  </a:moveTo>
                  <a:cubicBezTo>
                    <a:pt x="933" y="340"/>
                    <a:pt x="942" y="352"/>
                    <a:pt x="937" y="369"/>
                  </a:cubicBezTo>
                  <a:cubicBezTo>
                    <a:pt x="928" y="387"/>
                    <a:pt x="908" y="387"/>
                    <a:pt x="891" y="391"/>
                  </a:cubicBezTo>
                  <a:cubicBezTo>
                    <a:pt x="882" y="392"/>
                    <a:pt x="876" y="389"/>
                    <a:pt x="869" y="384"/>
                  </a:cubicBezTo>
                  <a:cubicBezTo>
                    <a:pt x="870" y="380"/>
                    <a:pt x="868" y="378"/>
                    <a:pt x="865" y="375"/>
                  </a:cubicBezTo>
                  <a:cubicBezTo>
                    <a:pt x="868" y="362"/>
                    <a:pt x="843" y="349"/>
                    <a:pt x="860" y="339"/>
                  </a:cubicBezTo>
                  <a:cubicBezTo>
                    <a:pt x="876" y="324"/>
                    <a:pt x="912" y="291"/>
                    <a:pt x="928" y="326"/>
                  </a:cubicBezTo>
                  <a:close/>
                  <a:moveTo>
                    <a:pt x="1416" y="256"/>
                  </a:moveTo>
                  <a:cubicBezTo>
                    <a:pt x="1409" y="265"/>
                    <a:pt x="1415" y="281"/>
                    <a:pt x="1406" y="290"/>
                  </a:cubicBezTo>
                  <a:cubicBezTo>
                    <a:pt x="1406" y="307"/>
                    <a:pt x="1391" y="316"/>
                    <a:pt x="1379" y="322"/>
                  </a:cubicBezTo>
                  <a:cubicBezTo>
                    <a:pt x="1265" y="348"/>
                    <a:pt x="1152" y="309"/>
                    <a:pt x="1042" y="290"/>
                  </a:cubicBezTo>
                  <a:cubicBezTo>
                    <a:pt x="887" y="256"/>
                    <a:pt x="707" y="246"/>
                    <a:pt x="549" y="282"/>
                  </a:cubicBezTo>
                  <a:cubicBezTo>
                    <a:pt x="475" y="295"/>
                    <a:pt x="403" y="313"/>
                    <a:pt x="332" y="333"/>
                  </a:cubicBezTo>
                  <a:cubicBezTo>
                    <a:pt x="288" y="339"/>
                    <a:pt x="240" y="346"/>
                    <a:pt x="198" y="332"/>
                  </a:cubicBezTo>
                  <a:cubicBezTo>
                    <a:pt x="163" y="316"/>
                    <a:pt x="178" y="271"/>
                    <a:pt x="167" y="240"/>
                  </a:cubicBezTo>
                  <a:cubicBezTo>
                    <a:pt x="169" y="216"/>
                    <a:pt x="160" y="197"/>
                    <a:pt x="159" y="173"/>
                  </a:cubicBezTo>
                  <a:cubicBezTo>
                    <a:pt x="157" y="166"/>
                    <a:pt x="155" y="156"/>
                    <a:pt x="156" y="148"/>
                  </a:cubicBezTo>
                  <a:cubicBezTo>
                    <a:pt x="170" y="150"/>
                    <a:pt x="184" y="161"/>
                    <a:pt x="200" y="165"/>
                  </a:cubicBezTo>
                  <a:cubicBezTo>
                    <a:pt x="280" y="180"/>
                    <a:pt x="352" y="154"/>
                    <a:pt x="427" y="141"/>
                  </a:cubicBezTo>
                  <a:cubicBezTo>
                    <a:pt x="499" y="125"/>
                    <a:pt x="573" y="113"/>
                    <a:pt x="649" y="107"/>
                  </a:cubicBezTo>
                  <a:cubicBezTo>
                    <a:pt x="735" y="106"/>
                    <a:pt x="824" y="101"/>
                    <a:pt x="906" y="115"/>
                  </a:cubicBezTo>
                  <a:cubicBezTo>
                    <a:pt x="933" y="116"/>
                    <a:pt x="956" y="123"/>
                    <a:pt x="982" y="125"/>
                  </a:cubicBezTo>
                  <a:cubicBezTo>
                    <a:pt x="1036" y="132"/>
                    <a:pt x="1086" y="146"/>
                    <a:pt x="1141" y="150"/>
                  </a:cubicBezTo>
                  <a:cubicBezTo>
                    <a:pt x="1149" y="153"/>
                    <a:pt x="1160" y="153"/>
                    <a:pt x="1169" y="155"/>
                  </a:cubicBezTo>
                  <a:cubicBezTo>
                    <a:pt x="1256" y="169"/>
                    <a:pt x="1353" y="193"/>
                    <a:pt x="1435" y="155"/>
                  </a:cubicBezTo>
                  <a:cubicBezTo>
                    <a:pt x="1435" y="190"/>
                    <a:pt x="1421" y="222"/>
                    <a:pt x="1416" y="256"/>
                  </a:cubicBezTo>
                  <a:close/>
                  <a:moveTo>
                    <a:pt x="1389" y="138"/>
                  </a:moveTo>
                  <a:cubicBezTo>
                    <a:pt x="1390" y="153"/>
                    <a:pt x="1376" y="149"/>
                    <a:pt x="1368" y="155"/>
                  </a:cubicBezTo>
                  <a:cubicBezTo>
                    <a:pt x="1345" y="155"/>
                    <a:pt x="1345" y="155"/>
                    <a:pt x="1345" y="155"/>
                  </a:cubicBezTo>
                  <a:cubicBezTo>
                    <a:pt x="1340" y="147"/>
                    <a:pt x="1342" y="136"/>
                    <a:pt x="1342" y="128"/>
                  </a:cubicBezTo>
                  <a:cubicBezTo>
                    <a:pt x="1358" y="131"/>
                    <a:pt x="1375" y="131"/>
                    <a:pt x="1389" y="138"/>
                  </a:cubicBezTo>
                  <a:close/>
                  <a:moveTo>
                    <a:pt x="1379" y="114"/>
                  </a:moveTo>
                  <a:cubicBezTo>
                    <a:pt x="1389" y="103"/>
                    <a:pt x="1376" y="42"/>
                    <a:pt x="1406" y="82"/>
                  </a:cubicBezTo>
                  <a:cubicBezTo>
                    <a:pt x="1406" y="89"/>
                    <a:pt x="1407" y="101"/>
                    <a:pt x="1399" y="107"/>
                  </a:cubicBezTo>
                  <a:cubicBezTo>
                    <a:pt x="1394" y="111"/>
                    <a:pt x="1386" y="118"/>
                    <a:pt x="1379" y="114"/>
                  </a:cubicBezTo>
                  <a:close/>
                  <a:moveTo>
                    <a:pt x="1457" y="104"/>
                  </a:moveTo>
                  <a:cubicBezTo>
                    <a:pt x="1448" y="121"/>
                    <a:pt x="1435" y="134"/>
                    <a:pt x="1415" y="137"/>
                  </a:cubicBezTo>
                  <a:cubicBezTo>
                    <a:pt x="1416" y="114"/>
                    <a:pt x="1437" y="97"/>
                    <a:pt x="1430" y="71"/>
                  </a:cubicBezTo>
                  <a:cubicBezTo>
                    <a:pt x="1417" y="53"/>
                    <a:pt x="1392" y="47"/>
                    <a:pt x="1369" y="52"/>
                  </a:cubicBezTo>
                  <a:cubicBezTo>
                    <a:pt x="1361" y="57"/>
                    <a:pt x="1364" y="67"/>
                    <a:pt x="1361" y="76"/>
                  </a:cubicBezTo>
                  <a:cubicBezTo>
                    <a:pt x="1358" y="108"/>
                    <a:pt x="1358" y="108"/>
                    <a:pt x="1358" y="108"/>
                  </a:cubicBezTo>
                  <a:cubicBezTo>
                    <a:pt x="1338" y="108"/>
                    <a:pt x="1337" y="90"/>
                    <a:pt x="1332" y="77"/>
                  </a:cubicBezTo>
                  <a:cubicBezTo>
                    <a:pt x="1333" y="56"/>
                    <a:pt x="1341" y="36"/>
                    <a:pt x="1361" y="26"/>
                  </a:cubicBezTo>
                  <a:cubicBezTo>
                    <a:pt x="1377" y="19"/>
                    <a:pt x="1402" y="20"/>
                    <a:pt x="1417" y="28"/>
                  </a:cubicBezTo>
                  <a:cubicBezTo>
                    <a:pt x="1430" y="31"/>
                    <a:pt x="1444" y="37"/>
                    <a:pt x="1449" y="49"/>
                  </a:cubicBezTo>
                  <a:cubicBezTo>
                    <a:pt x="1463" y="62"/>
                    <a:pt x="1459" y="86"/>
                    <a:pt x="1457"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 name="Line 251"/>
            <p:cNvSpPr>
              <a:spLocks noChangeShapeType="1"/>
            </p:cNvSpPr>
            <p:nvPr userDrawn="1"/>
          </p:nvSpPr>
          <p:spPr bwMode="auto">
            <a:xfrm>
              <a:off x="-7867" y="4630"/>
              <a:ext cx="21503" cy="0"/>
            </a:xfrm>
            <a:prstGeom prst="line">
              <a:avLst/>
            </a:prstGeom>
            <a:grpFill/>
            <a:ln w="3810" cap="sq">
              <a:solidFill>
                <a:srgbClr val="FFFFFF"/>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AU" dirty="0"/>
            </a:p>
          </p:txBody>
        </p:sp>
        <p:sp>
          <p:nvSpPr>
            <p:cNvPr id="28" name="Freeform 252"/>
            <p:cNvSpPr>
              <a:spLocks noEditPoints="1"/>
            </p:cNvSpPr>
            <p:nvPr userDrawn="1"/>
          </p:nvSpPr>
          <p:spPr bwMode="auto">
            <a:xfrm>
              <a:off x="-7876" y="5254"/>
              <a:ext cx="914" cy="907"/>
            </a:xfrm>
            <a:custGeom>
              <a:avLst/>
              <a:gdLst>
                <a:gd name="T0" fmla="*/ 0 w 387"/>
                <a:gd name="T1" fmla="*/ 384 h 384"/>
                <a:gd name="T2" fmla="*/ 0 w 387"/>
                <a:gd name="T3" fmla="*/ 374 h 384"/>
                <a:gd name="T4" fmla="*/ 12 w 387"/>
                <a:gd name="T5" fmla="*/ 374 h 384"/>
                <a:gd name="T6" fmla="*/ 38 w 387"/>
                <a:gd name="T7" fmla="*/ 368 h 384"/>
                <a:gd name="T8" fmla="*/ 51 w 387"/>
                <a:gd name="T9" fmla="*/ 354 h 384"/>
                <a:gd name="T10" fmla="*/ 54 w 387"/>
                <a:gd name="T11" fmla="*/ 318 h 384"/>
                <a:gd name="T12" fmla="*/ 54 w 387"/>
                <a:gd name="T13" fmla="*/ 65 h 384"/>
                <a:gd name="T14" fmla="*/ 51 w 387"/>
                <a:gd name="T15" fmla="*/ 28 h 384"/>
                <a:gd name="T16" fmla="*/ 38 w 387"/>
                <a:gd name="T17" fmla="*/ 16 h 384"/>
                <a:gd name="T18" fmla="*/ 12 w 387"/>
                <a:gd name="T19" fmla="*/ 10 h 384"/>
                <a:gd name="T20" fmla="*/ 0 w 387"/>
                <a:gd name="T21" fmla="*/ 10 h 384"/>
                <a:gd name="T22" fmla="*/ 0 w 387"/>
                <a:gd name="T23" fmla="*/ 0 h 384"/>
                <a:gd name="T24" fmla="*/ 172 w 387"/>
                <a:gd name="T25" fmla="*/ 0 h 384"/>
                <a:gd name="T26" fmla="*/ 283 w 387"/>
                <a:gd name="T27" fmla="*/ 18 h 384"/>
                <a:gd name="T28" fmla="*/ 361 w 387"/>
                <a:gd name="T29" fmla="*/ 88 h 384"/>
                <a:gd name="T30" fmla="*/ 387 w 387"/>
                <a:gd name="T31" fmla="*/ 193 h 384"/>
                <a:gd name="T32" fmla="*/ 374 w 387"/>
                <a:gd name="T33" fmla="*/ 268 h 384"/>
                <a:gd name="T34" fmla="*/ 340 w 387"/>
                <a:gd name="T35" fmla="*/ 324 h 384"/>
                <a:gd name="T36" fmla="*/ 292 w 387"/>
                <a:gd name="T37" fmla="*/ 360 h 384"/>
                <a:gd name="T38" fmla="*/ 226 w 387"/>
                <a:gd name="T39" fmla="*/ 381 h 384"/>
                <a:gd name="T40" fmla="*/ 172 w 387"/>
                <a:gd name="T41" fmla="*/ 384 h 384"/>
                <a:gd name="T42" fmla="*/ 0 w 387"/>
                <a:gd name="T43" fmla="*/ 384 h 384"/>
                <a:gd name="T44" fmla="*/ 146 w 387"/>
                <a:gd name="T45" fmla="*/ 21 h 384"/>
                <a:gd name="T46" fmla="*/ 146 w 387"/>
                <a:gd name="T47" fmla="*/ 322 h 384"/>
                <a:gd name="T48" fmla="*/ 149 w 387"/>
                <a:gd name="T49" fmla="*/ 351 h 384"/>
                <a:gd name="T50" fmla="*/ 156 w 387"/>
                <a:gd name="T51" fmla="*/ 359 h 384"/>
                <a:gd name="T52" fmla="*/ 178 w 387"/>
                <a:gd name="T53" fmla="*/ 363 h 384"/>
                <a:gd name="T54" fmla="*/ 251 w 387"/>
                <a:gd name="T55" fmla="*/ 331 h 384"/>
                <a:gd name="T56" fmla="*/ 285 w 387"/>
                <a:gd name="T57" fmla="*/ 195 h 384"/>
                <a:gd name="T58" fmla="*/ 261 w 387"/>
                <a:gd name="T59" fmla="*/ 77 h 384"/>
                <a:gd name="T60" fmla="*/ 214 w 387"/>
                <a:gd name="T61" fmla="*/ 30 h 384"/>
                <a:gd name="T62" fmla="*/ 146 w 387"/>
                <a:gd name="T63" fmla="*/ 2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7" h="384">
                  <a:moveTo>
                    <a:pt x="0" y="384"/>
                  </a:moveTo>
                  <a:cubicBezTo>
                    <a:pt x="0" y="374"/>
                    <a:pt x="0" y="374"/>
                    <a:pt x="0" y="374"/>
                  </a:cubicBezTo>
                  <a:cubicBezTo>
                    <a:pt x="12" y="374"/>
                    <a:pt x="12" y="374"/>
                    <a:pt x="12" y="374"/>
                  </a:cubicBezTo>
                  <a:cubicBezTo>
                    <a:pt x="23" y="374"/>
                    <a:pt x="32" y="372"/>
                    <a:pt x="38" y="368"/>
                  </a:cubicBezTo>
                  <a:cubicBezTo>
                    <a:pt x="44" y="365"/>
                    <a:pt x="48" y="360"/>
                    <a:pt x="51" y="354"/>
                  </a:cubicBezTo>
                  <a:cubicBezTo>
                    <a:pt x="53" y="350"/>
                    <a:pt x="54" y="338"/>
                    <a:pt x="54" y="318"/>
                  </a:cubicBezTo>
                  <a:cubicBezTo>
                    <a:pt x="54" y="65"/>
                    <a:pt x="54" y="65"/>
                    <a:pt x="54" y="65"/>
                  </a:cubicBezTo>
                  <a:cubicBezTo>
                    <a:pt x="54" y="46"/>
                    <a:pt x="53" y="33"/>
                    <a:pt x="51" y="28"/>
                  </a:cubicBezTo>
                  <a:cubicBezTo>
                    <a:pt x="49" y="24"/>
                    <a:pt x="44" y="19"/>
                    <a:pt x="38" y="16"/>
                  </a:cubicBezTo>
                  <a:cubicBezTo>
                    <a:pt x="32" y="12"/>
                    <a:pt x="23" y="10"/>
                    <a:pt x="12" y="10"/>
                  </a:cubicBezTo>
                  <a:cubicBezTo>
                    <a:pt x="0" y="10"/>
                    <a:pt x="0" y="10"/>
                    <a:pt x="0" y="10"/>
                  </a:cubicBezTo>
                  <a:cubicBezTo>
                    <a:pt x="0" y="0"/>
                    <a:pt x="0" y="0"/>
                    <a:pt x="0" y="0"/>
                  </a:cubicBezTo>
                  <a:cubicBezTo>
                    <a:pt x="172" y="0"/>
                    <a:pt x="172" y="0"/>
                    <a:pt x="172" y="0"/>
                  </a:cubicBezTo>
                  <a:cubicBezTo>
                    <a:pt x="218" y="0"/>
                    <a:pt x="255" y="6"/>
                    <a:pt x="283" y="18"/>
                  </a:cubicBezTo>
                  <a:cubicBezTo>
                    <a:pt x="317" y="34"/>
                    <a:pt x="343" y="57"/>
                    <a:pt x="361" y="88"/>
                  </a:cubicBezTo>
                  <a:cubicBezTo>
                    <a:pt x="378" y="119"/>
                    <a:pt x="387" y="154"/>
                    <a:pt x="387" y="193"/>
                  </a:cubicBezTo>
                  <a:cubicBezTo>
                    <a:pt x="387" y="220"/>
                    <a:pt x="383" y="245"/>
                    <a:pt x="374" y="268"/>
                  </a:cubicBezTo>
                  <a:cubicBezTo>
                    <a:pt x="365" y="291"/>
                    <a:pt x="354" y="309"/>
                    <a:pt x="340" y="324"/>
                  </a:cubicBezTo>
                  <a:cubicBezTo>
                    <a:pt x="326" y="339"/>
                    <a:pt x="311" y="351"/>
                    <a:pt x="292" y="360"/>
                  </a:cubicBezTo>
                  <a:cubicBezTo>
                    <a:pt x="274" y="369"/>
                    <a:pt x="252" y="376"/>
                    <a:pt x="226" y="381"/>
                  </a:cubicBezTo>
                  <a:cubicBezTo>
                    <a:pt x="215" y="383"/>
                    <a:pt x="197" y="384"/>
                    <a:pt x="172" y="384"/>
                  </a:cubicBezTo>
                  <a:lnTo>
                    <a:pt x="0" y="384"/>
                  </a:lnTo>
                  <a:close/>
                  <a:moveTo>
                    <a:pt x="146" y="21"/>
                  </a:moveTo>
                  <a:cubicBezTo>
                    <a:pt x="146" y="322"/>
                    <a:pt x="146" y="322"/>
                    <a:pt x="146" y="322"/>
                  </a:cubicBezTo>
                  <a:cubicBezTo>
                    <a:pt x="146" y="337"/>
                    <a:pt x="147" y="347"/>
                    <a:pt x="149" y="351"/>
                  </a:cubicBezTo>
                  <a:cubicBezTo>
                    <a:pt x="150" y="354"/>
                    <a:pt x="153" y="357"/>
                    <a:pt x="156" y="359"/>
                  </a:cubicBezTo>
                  <a:cubicBezTo>
                    <a:pt x="161" y="362"/>
                    <a:pt x="169" y="363"/>
                    <a:pt x="178" y="363"/>
                  </a:cubicBezTo>
                  <a:cubicBezTo>
                    <a:pt x="210" y="363"/>
                    <a:pt x="234" y="352"/>
                    <a:pt x="251" y="331"/>
                  </a:cubicBezTo>
                  <a:cubicBezTo>
                    <a:pt x="273" y="302"/>
                    <a:pt x="285" y="257"/>
                    <a:pt x="285" y="195"/>
                  </a:cubicBezTo>
                  <a:cubicBezTo>
                    <a:pt x="285" y="146"/>
                    <a:pt x="277" y="106"/>
                    <a:pt x="261" y="77"/>
                  </a:cubicBezTo>
                  <a:cubicBezTo>
                    <a:pt x="249" y="54"/>
                    <a:pt x="233" y="38"/>
                    <a:pt x="214" y="30"/>
                  </a:cubicBezTo>
                  <a:cubicBezTo>
                    <a:pt x="200" y="24"/>
                    <a:pt x="178" y="21"/>
                    <a:pt x="14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 name="Freeform 253"/>
            <p:cNvSpPr>
              <a:spLocks noEditPoints="1"/>
            </p:cNvSpPr>
            <p:nvPr userDrawn="1"/>
          </p:nvSpPr>
          <p:spPr bwMode="auto">
            <a:xfrm>
              <a:off x="-6893" y="5516"/>
              <a:ext cx="524" cy="664"/>
            </a:xfrm>
            <a:custGeom>
              <a:avLst/>
              <a:gdLst>
                <a:gd name="T0" fmla="*/ 222 w 222"/>
                <a:gd name="T1" fmla="*/ 131 h 281"/>
                <a:gd name="T2" fmla="*/ 77 w 222"/>
                <a:gd name="T3" fmla="*/ 131 h 281"/>
                <a:gd name="T4" fmla="*/ 105 w 222"/>
                <a:gd name="T5" fmla="*/ 214 h 281"/>
                <a:gd name="T6" fmla="*/ 152 w 222"/>
                <a:gd name="T7" fmla="*/ 238 h 281"/>
                <a:gd name="T8" fmla="*/ 183 w 222"/>
                <a:gd name="T9" fmla="*/ 229 h 281"/>
                <a:gd name="T10" fmla="*/ 213 w 222"/>
                <a:gd name="T11" fmla="*/ 194 h 281"/>
                <a:gd name="T12" fmla="*/ 222 w 222"/>
                <a:gd name="T13" fmla="*/ 201 h 281"/>
                <a:gd name="T14" fmla="*/ 175 w 222"/>
                <a:gd name="T15" fmla="*/ 263 h 281"/>
                <a:gd name="T16" fmla="*/ 114 w 222"/>
                <a:gd name="T17" fmla="*/ 281 h 281"/>
                <a:gd name="T18" fmla="*/ 25 w 222"/>
                <a:gd name="T19" fmla="*/ 236 h 281"/>
                <a:gd name="T20" fmla="*/ 0 w 222"/>
                <a:gd name="T21" fmla="*/ 145 h 281"/>
                <a:gd name="T22" fmla="*/ 36 w 222"/>
                <a:gd name="T23" fmla="*/ 39 h 281"/>
                <a:gd name="T24" fmla="*/ 120 w 222"/>
                <a:gd name="T25" fmla="*/ 0 h 281"/>
                <a:gd name="T26" fmla="*/ 190 w 222"/>
                <a:gd name="T27" fmla="*/ 33 h 281"/>
                <a:gd name="T28" fmla="*/ 222 w 222"/>
                <a:gd name="T29" fmla="*/ 131 h 281"/>
                <a:gd name="T30" fmla="*/ 153 w 222"/>
                <a:gd name="T31" fmla="*/ 112 h 281"/>
                <a:gd name="T32" fmla="*/ 148 w 222"/>
                <a:gd name="T33" fmla="*/ 49 h 281"/>
                <a:gd name="T34" fmla="*/ 132 w 222"/>
                <a:gd name="T35" fmla="*/ 24 h 281"/>
                <a:gd name="T36" fmla="*/ 116 w 222"/>
                <a:gd name="T37" fmla="*/ 18 h 281"/>
                <a:gd name="T38" fmla="*/ 92 w 222"/>
                <a:gd name="T39" fmla="*/ 33 h 281"/>
                <a:gd name="T40" fmla="*/ 75 w 222"/>
                <a:gd name="T41" fmla="*/ 102 h 281"/>
                <a:gd name="T42" fmla="*/ 75 w 222"/>
                <a:gd name="T43" fmla="*/ 112 h 281"/>
                <a:gd name="T44" fmla="*/ 153 w 222"/>
                <a:gd name="T45" fmla="*/ 11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2" h="281">
                  <a:moveTo>
                    <a:pt x="222" y="131"/>
                  </a:moveTo>
                  <a:cubicBezTo>
                    <a:pt x="77" y="131"/>
                    <a:pt x="77" y="131"/>
                    <a:pt x="77" y="131"/>
                  </a:cubicBezTo>
                  <a:cubicBezTo>
                    <a:pt x="78" y="166"/>
                    <a:pt x="88" y="194"/>
                    <a:pt x="105" y="214"/>
                  </a:cubicBezTo>
                  <a:cubicBezTo>
                    <a:pt x="118" y="230"/>
                    <a:pt x="134" y="238"/>
                    <a:pt x="152" y="238"/>
                  </a:cubicBezTo>
                  <a:cubicBezTo>
                    <a:pt x="163" y="238"/>
                    <a:pt x="174" y="235"/>
                    <a:pt x="183" y="229"/>
                  </a:cubicBezTo>
                  <a:cubicBezTo>
                    <a:pt x="192" y="222"/>
                    <a:pt x="202" y="211"/>
                    <a:pt x="213" y="194"/>
                  </a:cubicBezTo>
                  <a:cubicBezTo>
                    <a:pt x="222" y="201"/>
                    <a:pt x="222" y="201"/>
                    <a:pt x="222" y="201"/>
                  </a:cubicBezTo>
                  <a:cubicBezTo>
                    <a:pt x="208" y="230"/>
                    <a:pt x="192" y="251"/>
                    <a:pt x="175" y="263"/>
                  </a:cubicBezTo>
                  <a:cubicBezTo>
                    <a:pt x="157" y="275"/>
                    <a:pt x="137" y="281"/>
                    <a:pt x="114" y="281"/>
                  </a:cubicBezTo>
                  <a:cubicBezTo>
                    <a:pt x="75" y="281"/>
                    <a:pt x="45" y="266"/>
                    <a:pt x="25" y="236"/>
                  </a:cubicBezTo>
                  <a:cubicBezTo>
                    <a:pt x="9" y="211"/>
                    <a:pt x="0" y="181"/>
                    <a:pt x="0" y="145"/>
                  </a:cubicBezTo>
                  <a:cubicBezTo>
                    <a:pt x="0" y="101"/>
                    <a:pt x="12" y="65"/>
                    <a:pt x="36" y="39"/>
                  </a:cubicBezTo>
                  <a:cubicBezTo>
                    <a:pt x="60" y="13"/>
                    <a:pt x="88" y="0"/>
                    <a:pt x="120" y="0"/>
                  </a:cubicBezTo>
                  <a:cubicBezTo>
                    <a:pt x="147" y="0"/>
                    <a:pt x="171" y="11"/>
                    <a:pt x="190" y="33"/>
                  </a:cubicBezTo>
                  <a:cubicBezTo>
                    <a:pt x="210" y="55"/>
                    <a:pt x="221" y="88"/>
                    <a:pt x="222" y="131"/>
                  </a:cubicBezTo>
                  <a:close/>
                  <a:moveTo>
                    <a:pt x="153" y="112"/>
                  </a:moveTo>
                  <a:cubicBezTo>
                    <a:pt x="153" y="82"/>
                    <a:pt x="151" y="61"/>
                    <a:pt x="148" y="49"/>
                  </a:cubicBezTo>
                  <a:cubicBezTo>
                    <a:pt x="144" y="38"/>
                    <a:pt x="139" y="29"/>
                    <a:pt x="132" y="24"/>
                  </a:cubicBezTo>
                  <a:cubicBezTo>
                    <a:pt x="128" y="20"/>
                    <a:pt x="123" y="18"/>
                    <a:pt x="116" y="18"/>
                  </a:cubicBezTo>
                  <a:cubicBezTo>
                    <a:pt x="106" y="18"/>
                    <a:pt x="98" y="23"/>
                    <a:pt x="92" y="33"/>
                  </a:cubicBezTo>
                  <a:cubicBezTo>
                    <a:pt x="81" y="50"/>
                    <a:pt x="75" y="73"/>
                    <a:pt x="75" y="102"/>
                  </a:cubicBezTo>
                  <a:cubicBezTo>
                    <a:pt x="75" y="112"/>
                    <a:pt x="75" y="112"/>
                    <a:pt x="75" y="112"/>
                  </a:cubicBezTo>
                  <a:lnTo>
                    <a:pt x="153"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 name="Freeform 254"/>
            <p:cNvSpPr>
              <a:spLocks noEditPoints="1"/>
            </p:cNvSpPr>
            <p:nvPr userDrawn="1"/>
          </p:nvSpPr>
          <p:spPr bwMode="auto">
            <a:xfrm>
              <a:off x="-6350" y="5516"/>
              <a:ext cx="676" cy="939"/>
            </a:xfrm>
            <a:custGeom>
              <a:avLst/>
              <a:gdLst>
                <a:gd name="T0" fmla="*/ 111 w 286"/>
                <a:gd name="T1" fmla="*/ 246 h 397"/>
                <a:gd name="T2" fmla="*/ 111 w 286"/>
                <a:gd name="T3" fmla="*/ 345 h 397"/>
                <a:gd name="T4" fmla="*/ 114 w 286"/>
                <a:gd name="T5" fmla="*/ 373 h 397"/>
                <a:gd name="T6" fmla="*/ 124 w 286"/>
                <a:gd name="T7" fmla="*/ 384 h 397"/>
                <a:gd name="T8" fmla="*/ 151 w 286"/>
                <a:gd name="T9" fmla="*/ 387 h 397"/>
                <a:gd name="T10" fmla="*/ 151 w 286"/>
                <a:gd name="T11" fmla="*/ 397 h 397"/>
                <a:gd name="T12" fmla="*/ 0 w 286"/>
                <a:gd name="T13" fmla="*/ 397 h 397"/>
                <a:gd name="T14" fmla="*/ 0 w 286"/>
                <a:gd name="T15" fmla="*/ 387 h 397"/>
                <a:gd name="T16" fmla="*/ 26 w 286"/>
                <a:gd name="T17" fmla="*/ 377 h 397"/>
                <a:gd name="T18" fmla="*/ 31 w 286"/>
                <a:gd name="T19" fmla="*/ 343 h 397"/>
                <a:gd name="T20" fmla="*/ 31 w 286"/>
                <a:gd name="T21" fmla="*/ 63 h 397"/>
                <a:gd name="T22" fmla="*/ 25 w 286"/>
                <a:gd name="T23" fmla="*/ 27 h 397"/>
                <a:gd name="T24" fmla="*/ 0 w 286"/>
                <a:gd name="T25" fmla="*/ 18 h 397"/>
                <a:gd name="T26" fmla="*/ 0 w 286"/>
                <a:gd name="T27" fmla="*/ 8 h 397"/>
                <a:gd name="T28" fmla="*/ 111 w 286"/>
                <a:gd name="T29" fmla="*/ 8 h 397"/>
                <a:gd name="T30" fmla="*/ 111 w 286"/>
                <a:gd name="T31" fmla="*/ 43 h 397"/>
                <a:gd name="T32" fmla="*/ 139 w 286"/>
                <a:gd name="T33" fmla="*/ 13 h 397"/>
                <a:gd name="T34" fmla="*/ 184 w 286"/>
                <a:gd name="T35" fmla="*/ 0 h 397"/>
                <a:gd name="T36" fmla="*/ 237 w 286"/>
                <a:gd name="T37" fmla="*/ 18 h 397"/>
                <a:gd name="T38" fmla="*/ 274 w 286"/>
                <a:gd name="T39" fmla="*/ 69 h 397"/>
                <a:gd name="T40" fmla="*/ 286 w 286"/>
                <a:gd name="T41" fmla="*/ 139 h 397"/>
                <a:gd name="T42" fmla="*/ 273 w 286"/>
                <a:gd name="T43" fmla="*/ 213 h 397"/>
                <a:gd name="T44" fmla="*/ 236 w 286"/>
                <a:gd name="T45" fmla="*/ 264 h 397"/>
                <a:gd name="T46" fmla="*/ 181 w 286"/>
                <a:gd name="T47" fmla="*/ 281 h 397"/>
                <a:gd name="T48" fmla="*/ 141 w 286"/>
                <a:gd name="T49" fmla="*/ 271 h 397"/>
                <a:gd name="T50" fmla="*/ 111 w 286"/>
                <a:gd name="T51" fmla="*/ 246 h 397"/>
                <a:gd name="T52" fmla="*/ 111 w 286"/>
                <a:gd name="T53" fmla="*/ 218 h 397"/>
                <a:gd name="T54" fmla="*/ 163 w 286"/>
                <a:gd name="T55" fmla="*/ 252 h 397"/>
                <a:gd name="T56" fmla="*/ 188 w 286"/>
                <a:gd name="T57" fmla="*/ 236 h 397"/>
                <a:gd name="T58" fmla="*/ 203 w 286"/>
                <a:gd name="T59" fmla="*/ 145 h 397"/>
                <a:gd name="T60" fmla="*/ 187 w 286"/>
                <a:gd name="T61" fmla="*/ 51 h 397"/>
                <a:gd name="T62" fmla="*/ 158 w 286"/>
                <a:gd name="T63" fmla="*/ 35 h 397"/>
                <a:gd name="T64" fmla="*/ 111 w 286"/>
                <a:gd name="T65" fmla="*/ 76 h 397"/>
                <a:gd name="T66" fmla="*/ 111 w 286"/>
                <a:gd name="T67" fmla="*/ 21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6" h="397">
                  <a:moveTo>
                    <a:pt x="111" y="246"/>
                  </a:moveTo>
                  <a:cubicBezTo>
                    <a:pt x="111" y="345"/>
                    <a:pt x="111" y="345"/>
                    <a:pt x="111" y="345"/>
                  </a:cubicBezTo>
                  <a:cubicBezTo>
                    <a:pt x="111" y="359"/>
                    <a:pt x="112" y="368"/>
                    <a:pt x="114" y="373"/>
                  </a:cubicBezTo>
                  <a:cubicBezTo>
                    <a:pt x="116" y="378"/>
                    <a:pt x="120" y="381"/>
                    <a:pt x="124" y="384"/>
                  </a:cubicBezTo>
                  <a:cubicBezTo>
                    <a:pt x="129" y="386"/>
                    <a:pt x="137" y="387"/>
                    <a:pt x="151" y="387"/>
                  </a:cubicBezTo>
                  <a:cubicBezTo>
                    <a:pt x="151" y="397"/>
                    <a:pt x="151" y="397"/>
                    <a:pt x="151" y="397"/>
                  </a:cubicBezTo>
                  <a:cubicBezTo>
                    <a:pt x="0" y="397"/>
                    <a:pt x="0" y="397"/>
                    <a:pt x="0" y="397"/>
                  </a:cubicBezTo>
                  <a:cubicBezTo>
                    <a:pt x="0" y="387"/>
                    <a:pt x="0" y="387"/>
                    <a:pt x="0" y="387"/>
                  </a:cubicBezTo>
                  <a:cubicBezTo>
                    <a:pt x="11" y="387"/>
                    <a:pt x="20" y="383"/>
                    <a:pt x="26" y="377"/>
                  </a:cubicBezTo>
                  <a:cubicBezTo>
                    <a:pt x="29" y="373"/>
                    <a:pt x="31" y="361"/>
                    <a:pt x="31" y="343"/>
                  </a:cubicBezTo>
                  <a:cubicBezTo>
                    <a:pt x="31" y="63"/>
                    <a:pt x="31" y="63"/>
                    <a:pt x="31" y="63"/>
                  </a:cubicBezTo>
                  <a:cubicBezTo>
                    <a:pt x="31" y="45"/>
                    <a:pt x="29" y="33"/>
                    <a:pt x="25" y="27"/>
                  </a:cubicBezTo>
                  <a:cubicBezTo>
                    <a:pt x="20" y="22"/>
                    <a:pt x="12" y="19"/>
                    <a:pt x="0" y="18"/>
                  </a:cubicBezTo>
                  <a:cubicBezTo>
                    <a:pt x="0" y="8"/>
                    <a:pt x="0" y="8"/>
                    <a:pt x="0" y="8"/>
                  </a:cubicBezTo>
                  <a:cubicBezTo>
                    <a:pt x="111" y="8"/>
                    <a:pt x="111" y="8"/>
                    <a:pt x="111" y="8"/>
                  </a:cubicBezTo>
                  <a:cubicBezTo>
                    <a:pt x="111" y="43"/>
                    <a:pt x="111" y="43"/>
                    <a:pt x="111" y="43"/>
                  </a:cubicBezTo>
                  <a:cubicBezTo>
                    <a:pt x="120" y="29"/>
                    <a:pt x="129" y="19"/>
                    <a:pt x="139" y="13"/>
                  </a:cubicBezTo>
                  <a:cubicBezTo>
                    <a:pt x="153" y="4"/>
                    <a:pt x="168" y="0"/>
                    <a:pt x="184" y="0"/>
                  </a:cubicBezTo>
                  <a:cubicBezTo>
                    <a:pt x="204" y="0"/>
                    <a:pt x="221" y="6"/>
                    <a:pt x="237" y="18"/>
                  </a:cubicBezTo>
                  <a:cubicBezTo>
                    <a:pt x="253" y="31"/>
                    <a:pt x="266" y="48"/>
                    <a:pt x="274" y="69"/>
                  </a:cubicBezTo>
                  <a:cubicBezTo>
                    <a:pt x="282" y="91"/>
                    <a:pt x="286" y="114"/>
                    <a:pt x="286" y="139"/>
                  </a:cubicBezTo>
                  <a:cubicBezTo>
                    <a:pt x="286" y="166"/>
                    <a:pt x="282" y="191"/>
                    <a:pt x="273" y="213"/>
                  </a:cubicBezTo>
                  <a:cubicBezTo>
                    <a:pt x="265" y="235"/>
                    <a:pt x="252" y="252"/>
                    <a:pt x="236" y="264"/>
                  </a:cubicBezTo>
                  <a:cubicBezTo>
                    <a:pt x="220" y="275"/>
                    <a:pt x="201" y="281"/>
                    <a:pt x="181" y="281"/>
                  </a:cubicBezTo>
                  <a:cubicBezTo>
                    <a:pt x="167" y="281"/>
                    <a:pt x="153" y="278"/>
                    <a:pt x="141" y="271"/>
                  </a:cubicBezTo>
                  <a:cubicBezTo>
                    <a:pt x="131" y="267"/>
                    <a:pt x="121" y="258"/>
                    <a:pt x="111" y="246"/>
                  </a:cubicBezTo>
                  <a:close/>
                  <a:moveTo>
                    <a:pt x="111" y="218"/>
                  </a:moveTo>
                  <a:cubicBezTo>
                    <a:pt x="127" y="241"/>
                    <a:pt x="144" y="252"/>
                    <a:pt x="163" y="252"/>
                  </a:cubicBezTo>
                  <a:cubicBezTo>
                    <a:pt x="173" y="252"/>
                    <a:pt x="182" y="247"/>
                    <a:pt x="188" y="236"/>
                  </a:cubicBezTo>
                  <a:cubicBezTo>
                    <a:pt x="198" y="220"/>
                    <a:pt x="203" y="190"/>
                    <a:pt x="203" y="145"/>
                  </a:cubicBezTo>
                  <a:cubicBezTo>
                    <a:pt x="203" y="99"/>
                    <a:pt x="198" y="68"/>
                    <a:pt x="187" y="51"/>
                  </a:cubicBezTo>
                  <a:cubicBezTo>
                    <a:pt x="180" y="40"/>
                    <a:pt x="170" y="35"/>
                    <a:pt x="158" y="35"/>
                  </a:cubicBezTo>
                  <a:cubicBezTo>
                    <a:pt x="139" y="35"/>
                    <a:pt x="123" y="48"/>
                    <a:pt x="111" y="76"/>
                  </a:cubicBezTo>
                  <a:lnTo>
                    <a:pt x="111" y="2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 name="Freeform 255"/>
            <p:cNvSpPr>
              <a:spLocks noEditPoints="1"/>
            </p:cNvSpPr>
            <p:nvPr userDrawn="1"/>
          </p:nvSpPr>
          <p:spPr bwMode="auto">
            <a:xfrm>
              <a:off x="-5601" y="5516"/>
              <a:ext cx="603"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5 w 255"/>
                <a:gd name="T17" fmla="*/ 27 h 277"/>
                <a:gd name="T18" fmla="*/ 104 w 255"/>
                <a:gd name="T19" fmla="*/ 22 h 277"/>
                <a:gd name="T20" fmla="*/ 74 w 255"/>
                <a:gd name="T21" fmla="*/ 30 h 277"/>
                <a:gd name="T22" fmla="*/ 66 w 255"/>
                <a:gd name="T23" fmla="*/ 42 h 277"/>
                <a:gd name="T24" fmla="*/ 74 w 255"/>
                <a:gd name="T25" fmla="*/ 56 h 277"/>
                <a:gd name="T26" fmla="*/ 85 w 255"/>
                <a:gd name="T27" fmla="*/ 80 h 277"/>
                <a:gd name="T28" fmla="*/ 75 w 255"/>
                <a:gd name="T29" fmla="*/ 104 h 277"/>
                <a:gd name="T30" fmla="*/ 48 w 255"/>
                <a:gd name="T31" fmla="*/ 113 h 277"/>
                <a:gd name="T32" fmla="*/ 18 w 255"/>
                <a:gd name="T33" fmla="*/ 103 h 277"/>
                <a:gd name="T34" fmla="*/ 6 w 255"/>
                <a:gd name="T35" fmla="*/ 77 h 277"/>
                <a:gd name="T36" fmla="*/ 22 w 255"/>
                <a:gd name="T37" fmla="*/ 38 h 277"/>
                <a:gd name="T38" fmla="*/ 67 w 255"/>
                <a:gd name="T39" fmla="*/ 10 h 277"/>
                <a:gd name="T40" fmla="*/ 127 w 255"/>
                <a:gd name="T41" fmla="*/ 0 h 277"/>
                <a:gd name="T42" fmla="*/ 187 w 255"/>
                <a:gd name="T43" fmla="*/ 16 h 277"/>
                <a:gd name="T44" fmla="*/ 215 w 255"/>
                <a:gd name="T45" fmla="*/ 51 h 277"/>
                <a:gd name="T46" fmla="*/ 219 w 255"/>
                <a:gd name="T47" fmla="*/ 106 h 277"/>
                <a:gd name="T48" fmla="*/ 219 w 255"/>
                <a:gd name="T49" fmla="*/ 209 h 277"/>
                <a:gd name="T50" fmla="*/ 221 w 255"/>
                <a:gd name="T51" fmla="*/ 231 h 277"/>
                <a:gd name="T52" fmla="*/ 225 w 255"/>
                <a:gd name="T53" fmla="*/ 238 h 277"/>
                <a:gd name="T54" fmla="*/ 232 w 255"/>
                <a:gd name="T55" fmla="*/ 241 h 277"/>
                <a:gd name="T56" fmla="*/ 247 w 255"/>
                <a:gd name="T57" fmla="*/ 230 h 277"/>
                <a:gd name="T58" fmla="*/ 255 w 255"/>
                <a:gd name="T59" fmla="*/ 237 h 277"/>
                <a:gd name="T60" fmla="*/ 226 w 255"/>
                <a:gd name="T61" fmla="*/ 267 h 277"/>
                <a:gd name="T62" fmla="*/ 191 w 255"/>
                <a:gd name="T63" fmla="*/ 277 h 277"/>
                <a:gd name="T64" fmla="*/ 156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8" y="263"/>
                    <a:pt x="79" y="277"/>
                    <a:pt x="53" y="277"/>
                  </a:cubicBezTo>
                  <a:cubicBezTo>
                    <a:pt x="38" y="277"/>
                    <a:pt x="25" y="272"/>
                    <a:pt x="15" y="262"/>
                  </a:cubicBezTo>
                  <a:cubicBezTo>
                    <a:pt x="5" y="252"/>
                    <a:pt x="0" y="240"/>
                    <a:pt x="0" y="225"/>
                  </a:cubicBezTo>
                  <a:cubicBezTo>
                    <a:pt x="0" y="204"/>
                    <a:pt x="9" y="186"/>
                    <a:pt x="26" y="170"/>
                  </a:cubicBezTo>
                  <a:cubicBezTo>
                    <a:pt x="44" y="154"/>
                    <a:pt x="82" y="132"/>
                    <a:pt x="140" y="106"/>
                  </a:cubicBezTo>
                  <a:cubicBezTo>
                    <a:pt x="140" y="79"/>
                    <a:pt x="140" y="79"/>
                    <a:pt x="140" y="79"/>
                  </a:cubicBezTo>
                  <a:cubicBezTo>
                    <a:pt x="140" y="59"/>
                    <a:pt x="139" y="46"/>
                    <a:pt x="137" y="41"/>
                  </a:cubicBezTo>
                  <a:cubicBezTo>
                    <a:pt x="135" y="36"/>
                    <a:pt x="131" y="31"/>
                    <a:pt x="125" y="27"/>
                  </a:cubicBezTo>
                  <a:cubicBezTo>
                    <a:pt x="119" y="23"/>
                    <a:pt x="112" y="22"/>
                    <a:pt x="104" y="22"/>
                  </a:cubicBezTo>
                  <a:cubicBezTo>
                    <a:pt x="92" y="22"/>
                    <a:pt x="82" y="24"/>
                    <a:pt x="74" y="30"/>
                  </a:cubicBezTo>
                  <a:cubicBezTo>
                    <a:pt x="69" y="33"/>
                    <a:pt x="66" y="37"/>
                    <a:pt x="66" y="42"/>
                  </a:cubicBezTo>
                  <a:cubicBezTo>
                    <a:pt x="66" y="46"/>
                    <a:pt x="69" y="51"/>
                    <a:pt x="74" y="56"/>
                  </a:cubicBezTo>
                  <a:cubicBezTo>
                    <a:pt x="82" y="65"/>
                    <a:pt x="85" y="72"/>
                    <a:pt x="85" y="80"/>
                  </a:cubicBezTo>
                  <a:cubicBezTo>
                    <a:pt x="85" y="89"/>
                    <a:pt x="82" y="97"/>
                    <a:pt x="75" y="104"/>
                  </a:cubicBezTo>
                  <a:cubicBezTo>
                    <a:pt x="68" y="110"/>
                    <a:pt x="59" y="113"/>
                    <a:pt x="48" y="113"/>
                  </a:cubicBezTo>
                  <a:cubicBezTo>
                    <a:pt x="36" y="113"/>
                    <a:pt x="26" y="110"/>
                    <a:pt x="18" y="103"/>
                  </a:cubicBezTo>
                  <a:cubicBezTo>
                    <a:pt x="10" y="96"/>
                    <a:pt x="6" y="87"/>
                    <a:pt x="6" y="77"/>
                  </a:cubicBezTo>
                  <a:cubicBezTo>
                    <a:pt x="6" y="64"/>
                    <a:pt x="11" y="51"/>
                    <a:pt x="22" y="38"/>
                  </a:cubicBezTo>
                  <a:cubicBezTo>
                    <a:pt x="33" y="26"/>
                    <a:pt x="48" y="17"/>
                    <a:pt x="67" y="10"/>
                  </a:cubicBezTo>
                  <a:cubicBezTo>
                    <a:pt x="86" y="3"/>
                    <a:pt x="106" y="0"/>
                    <a:pt x="127" y="0"/>
                  </a:cubicBezTo>
                  <a:cubicBezTo>
                    <a:pt x="152" y="0"/>
                    <a:pt x="172" y="5"/>
                    <a:pt x="187" y="16"/>
                  </a:cubicBezTo>
                  <a:cubicBezTo>
                    <a:pt x="201" y="27"/>
                    <a:pt x="211" y="38"/>
                    <a:pt x="215" y="51"/>
                  </a:cubicBezTo>
                  <a:cubicBezTo>
                    <a:pt x="218" y="59"/>
                    <a:pt x="219" y="77"/>
                    <a:pt x="219" y="106"/>
                  </a:cubicBezTo>
                  <a:cubicBezTo>
                    <a:pt x="219" y="209"/>
                    <a:pt x="219" y="209"/>
                    <a:pt x="219" y="209"/>
                  </a:cubicBezTo>
                  <a:cubicBezTo>
                    <a:pt x="219" y="221"/>
                    <a:pt x="220" y="228"/>
                    <a:pt x="221" y="231"/>
                  </a:cubicBezTo>
                  <a:cubicBezTo>
                    <a:pt x="222" y="234"/>
                    <a:pt x="223" y="237"/>
                    <a:pt x="225" y="238"/>
                  </a:cubicBezTo>
                  <a:cubicBezTo>
                    <a:pt x="227" y="240"/>
                    <a:pt x="229" y="241"/>
                    <a:pt x="232" y="241"/>
                  </a:cubicBezTo>
                  <a:cubicBezTo>
                    <a:pt x="236" y="241"/>
                    <a:pt x="241" y="237"/>
                    <a:pt x="247" y="230"/>
                  </a:cubicBezTo>
                  <a:cubicBezTo>
                    <a:pt x="255" y="237"/>
                    <a:pt x="255" y="237"/>
                    <a:pt x="255" y="237"/>
                  </a:cubicBezTo>
                  <a:cubicBezTo>
                    <a:pt x="246" y="251"/>
                    <a:pt x="236" y="261"/>
                    <a:pt x="226" y="267"/>
                  </a:cubicBezTo>
                  <a:cubicBezTo>
                    <a:pt x="216" y="274"/>
                    <a:pt x="204" y="277"/>
                    <a:pt x="191" y="277"/>
                  </a:cubicBezTo>
                  <a:cubicBezTo>
                    <a:pt x="176" y="277"/>
                    <a:pt x="164" y="273"/>
                    <a:pt x="156" y="266"/>
                  </a:cubicBezTo>
                  <a:cubicBezTo>
                    <a:pt x="147" y="259"/>
                    <a:pt x="142" y="248"/>
                    <a:pt x="140" y="234"/>
                  </a:cubicBezTo>
                  <a:close/>
                  <a:moveTo>
                    <a:pt x="140" y="213"/>
                  </a:moveTo>
                  <a:cubicBezTo>
                    <a:pt x="140" y="125"/>
                    <a:pt x="140" y="125"/>
                    <a:pt x="140" y="125"/>
                  </a:cubicBezTo>
                  <a:cubicBezTo>
                    <a:pt x="117" y="138"/>
                    <a:pt x="100" y="152"/>
                    <a:pt x="89" y="168"/>
                  </a:cubicBezTo>
                  <a:cubicBezTo>
                    <a:pt x="82" y="178"/>
                    <a:pt x="78" y="188"/>
                    <a:pt x="78" y="199"/>
                  </a:cubicBezTo>
                  <a:cubicBezTo>
                    <a:pt x="78" y="207"/>
                    <a:pt x="81" y="215"/>
                    <a:pt x="87" y="222"/>
                  </a:cubicBezTo>
                  <a:cubicBezTo>
                    <a:pt x="92" y="227"/>
                    <a:pt x="99" y="229"/>
                    <a:pt x="107" y="229"/>
                  </a:cubicBezTo>
                  <a:cubicBezTo>
                    <a:pt x="117" y="229"/>
                    <a:pt x="128"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2" name="Freeform 256"/>
            <p:cNvSpPr>
              <a:spLocks/>
            </p:cNvSpPr>
            <p:nvPr userDrawn="1"/>
          </p:nvSpPr>
          <p:spPr bwMode="auto">
            <a:xfrm>
              <a:off x="-4972" y="5516"/>
              <a:ext cx="536" cy="645"/>
            </a:xfrm>
            <a:custGeom>
              <a:avLst/>
              <a:gdLst>
                <a:gd name="T0" fmla="*/ 108 w 227"/>
                <a:gd name="T1" fmla="*/ 8 h 273"/>
                <a:gd name="T2" fmla="*/ 108 w 227"/>
                <a:gd name="T3" fmla="*/ 68 h 273"/>
                <a:gd name="T4" fmla="*/ 154 w 227"/>
                <a:gd name="T5" fmla="*/ 13 h 273"/>
                <a:gd name="T6" fmla="*/ 193 w 227"/>
                <a:gd name="T7" fmla="*/ 0 h 273"/>
                <a:gd name="T8" fmla="*/ 218 w 227"/>
                <a:gd name="T9" fmla="*/ 10 h 273"/>
                <a:gd name="T10" fmla="*/ 227 w 227"/>
                <a:gd name="T11" fmla="*/ 37 h 273"/>
                <a:gd name="T12" fmla="*/ 218 w 227"/>
                <a:gd name="T13" fmla="*/ 67 h 273"/>
                <a:gd name="T14" fmla="*/ 196 w 227"/>
                <a:gd name="T15" fmla="*/ 77 h 273"/>
                <a:gd name="T16" fmla="*/ 170 w 227"/>
                <a:gd name="T17" fmla="*/ 68 h 273"/>
                <a:gd name="T18" fmla="*/ 157 w 227"/>
                <a:gd name="T19" fmla="*/ 57 h 273"/>
                <a:gd name="T20" fmla="*/ 150 w 227"/>
                <a:gd name="T21" fmla="*/ 55 h 273"/>
                <a:gd name="T22" fmla="*/ 135 w 227"/>
                <a:gd name="T23" fmla="*/ 62 h 273"/>
                <a:gd name="T24" fmla="*/ 117 w 227"/>
                <a:gd name="T25" fmla="*/ 89 h 273"/>
                <a:gd name="T26" fmla="*/ 108 w 227"/>
                <a:gd name="T27" fmla="*/ 150 h 273"/>
                <a:gd name="T28" fmla="*/ 108 w 227"/>
                <a:gd name="T29" fmla="*/ 211 h 273"/>
                <a:gd name="T30" fmla="*/ 108 w 227"/>
                <a:gd name="T31" fmla="*/ 227 h 273"/>
                <a:gd name="T32" fmla="*/ 110 w 227"/>
                <a:gd name="T33" fmla="*/ 247 h 273"/>
                <a:gd name="T34" fmla="*/ 120 w 227"/>
                <a:gd name="T35" fmla="*/ 259 h 273"/>
                <a:gd name="T36" fmla="*/ 143 w 227"/>
                <a:gd name="T37" fmla="*/ 263 h 273"/>
                <a:gd name="T38" fmla="*/ 143 w 227"/>
                <a:gd name="T39" fmla="*/ 273 h 273"/>
                <a:gd name="T40" fmla="*/ 0 w 227"/>
                <a:gd name="T41" fmla="*/ 273 h 273"/>
                <a:gd name="T42" fmla="*/ 0 w 227"/>
                <a:gd name="T43" fmla="*/ 263 h 273"/>
                <a:gd name="T44" fmla="*/ 23 w 227"/>
                <a:gd name="T45" fmla="*/ 253 h 273"/>
                <a:gd name="T46" fmla="*/ 29 w 227"/>
                <a:gd name="T47" fmla="*/ 211 h 273"/>
                <a:gd name="T48" fmla="*/ 29 w 227"/>
                <a:gd name="T49" fmla="*/ 64 h 273"/>
                <a:gd name="T50" fmla="*/ 27 w 227"/>
                <a:gd name="T51" fmla="*/ 35 h 273"/>
                <a:gd name="T52" fmla="*/ 19 w 227"/>
                <a:gd name="T53" fmla="*/ 24 h 273"/>
                <a:gd name="T54" fmla="*/ 0 w 227"/>
                <a:gd name="T55" fmla="*/ 18 h 273"/>
                <a:gd name="T56" fmla="*/ 0 w 227"/>
                <a:gd name="T57" fmla="*/ 8 h 273"/>
                <a:gd name="T58" fmla="*/ 108 w 227"/>
                <a:gd name="T59"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7" h="273">
                  <a:moveTo>
                    <a:pt x="108" y="8"/>
                  </a:moveTo>
                  <a:cubicBezTo>
                    <a:pt x="108" y="68"/>
                    <a:pt x="108" y="68"/>
                    <a:pt x="108" y="68"/>
                  </a:cubicBezTo>
                  <a:cubicBezTo>
                    <a:pt x="126" y="41"/>
                    <a:pt x="141" y="22"/>
                    <a:pt x="154" y="13"/>
                  </a:cubicBezTo>
                  <a:cubicBezTo>
                    <a:pt x="167" y="4"/>
                    <a:pt x="180" y="0"/>
                    <a:pt x="193" y="0"/>
                  </a:cubicBezTo>
                  <a:cubicBezTo>
                    <a:pt x="203" y="0"/>
                    <a:pt x="212" y="3"/>
                    <a:pt x="218" y="10"/>
                  </a:cubicBezTo>
                  <a:cubicBezTo>
                    <a:pt x="224" y="16"/>
                    <a:pt x="227" y="26"/>
                    <a:pt x="227" y="37"/>
                  </a:cubicBezTo>
                  <a:cubicBezTo>
                    <a:pt x="227" y="50"/>
                    <a:pt x="224" y="60"/>
                    <a:pt x="218" y="67"/>
                  </a:cubicBezTo>
                  <a:cubicBezTo>
                    <a:pt x="212" y="74"/>
                    <a:pt x="205" y="77"/>
                    <a:pt x="196" y="77"/>
                  </a:cubicBezTo>
                  <a:cubicBezTo>
                    <a:pt x="186" y="77"/>
                    <a:pt x="177" y="74"/>
                    <a:pt x="170" y="68"/>
                  </a:cubicBezTo>
                  <a:cubicBezTo>
                    <a:pt x="162" y="61"/>
                    <a:pt x="158" y="58"/>
                    <a:pt x="157" y="57"/>
                  </a:cubicBezTo>
                  <a:cubicBezTo>
                    <a:pt x="155" y="56"/>
                    <a:pt x="153" y="55"/>
                    <a:pt x="150" y="55"/>
                  </a:cubicBezTo>
                  <a:cubicBezTo>
                    <a:pt x="145" y="55"/>
                    <a:pt x="140" y="57"/>
                    <a:pt x="135" y="62"/>
                  </a:cubicBezTo>
                  <a:cubicBezTo>
                    <a:pt x="127" y="68"/>
                    <a:pt x="121" y="77"/>
                    <a:pt x="117" y="89"/>
                  </a:cubicBezTo>
                  <a:cubicBezTo>
                    <a:pt x="111" y="107"/>
                    <a:pt x="108" y="128"/>
                    <a:pt x="108" y="150"/>
                  </a:cubicBezTo>
                  <a:cubicBezTo>
                    <a:pt x="108" y="211"/>
                    <a:pt x="108" y="211"/>
                    <a:pt x="108" y="211"/>
                  </a:cubicBezTo>
                  <a:cubicBezTo>
                    <a:pt x="108" y="227"/>
                    <a:pt x="108" y="227"/>
                    <a:pt x="108" y="227"/>
                  </a:cubicBezTo>
                  <a:cubicBezTo>
                    <a:pt x="108" y="237"/>
                    <a:pt x="109" y="244"/>
                    <a:pt x="110" y="247"/>
                  </a:cubicBezTo>
                  <a:cubicBezTo>
                    <a:pt x="113" y="252"/>
                    <a:pt x="116" y="256"/>
                    <a:pt x="120" y="259"/>
                  </a:cubicBezTo>
                  <a:cubicBezTo>
                    <a:pt x="125" y="261"/>
                    <a:pt x="132" y="262"/>
                    <a:pt x="143" y="263"/>
                  </a:cubicBezTo>
                  <a:cubicBezTo>
                    <a:pt x="143" y="273"/>
                    <a:pt x="143" y="273"/>
                    <a:pt x="143" y="273"/>
                  </a:cubicBezTo>
                  <a:cubicBezTo>
                    <a:pt x="0" y="273"/>
                    <a:pt x="0" y="273"/>
                    <a:pt x="0" y="273"/>
                  </a:cubicBezTo>
                  <a:cubicBezTo>
                    <a:pt x="0" y="263"/>
                    <a:pt x="0" y="263"/>
                    <a:pt x="0" y="263"/>
                  </a:cubicBezTo>
                  <a:cubicBezTo>
                    <a:pt x="11" y="262"/>
                    <a:pt x="19" y="259"/>
                    <a:pt x="23" y="253"/>
                  </a:cubicBezTo>
                  <a:cubicBezTo>
                    <a:pt x="27" y="248"/>
                    <a:pt x="29" y="234"/>
                    <a:pt x="29" y="211"/>
                  </a:cubicBezTo>
                  <a:cubicBezTo>
                    <a:pt x="29" y="64"/>
                    <a:pt x="29" y="64"/>
                    <a:pt x="29" y="64"/>
                  </a:cubicBezTo>
                  <a:cubicBezTo>
                    <a:pt x="29" y="49"/>
                    <a:pt x="28" y="39"/>
                    <a:pt x="27" y="35"/>
                  </a:cubicBezTo>
                  <a:cubicBezTo>
                    <a:pt x="25" y="30"/>
                    <a:pt x="22" y="26"/>
                    <a:pt x="19" y="24"/>
                  </a:cubicBezTo>
                  <a:cubicBezTo>
                    <a:pt x="15" y="21"/>
                    <a:pt x="9" y="19"/>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3" name="Freeform 257"/>
            <p:cNvSpPr>
              <a:spLocks/>
            </p:cNvSpPr>
            <p:nvPr userDrawn="1"/>
          </p:nvSpPr>
          <p:spPr bwMode="auto">
            <a:xfrm>
              <a:off x="-4419" y="5306"/>
              <a:ext cx="418" cy="865"/>
            </a:xfrm>
            <a:custGeom>
              <a:avLst/>
              <a:gdLst>
                <a:gd name="T0" fmla="*/ 114 w 177"/>
                <a:gd name="T1" fmla="*/ 0 h 366"/>
                <a:gd name="T2" fmla="*/ 114 w 177"/>
                <a:gd name="T3" fmla="*/ 97 h 366"/>
                <a:gd name="T4" fmla="*/ 177 w 177"/>
                <a:gd name="T5" fmla="*/ 97 h 366"/>
                <a:gd name="T6" fmla="*/ 177 w 177"/>
                <a:gd name="T7" fmla="*/ 125 h 366"/>
                <a:gd name="T8" fmla="*/ 114 w 177"/>
                <a:gd name="T9" fmla="*/ 125 h 366"/>
                <a:gd name="T10" fmla="*/ 114 w 177"/>
                <a:gd name="T11" fmla="*/ 289 h 366"/>
                <a:gd name="T12" fmla="*/ 116 w 177"/>
                <a:gd name="T13" fmla="*/ 318 h 366"/>
                <a:gd name="T14" fmla="*/ 123 w 177"/>
                <a:gd name="T15" fmla="*/ 329 h 366"/>
                <a:gd name="T16" fmla="*/ 133 w 177"/>
                <a:gd name="T17" fmla="*/ 333 h 366"/>
                <a:gd name="T18" fmla="*/ 168 w 177"/>
                <a:gd name="T19" fmla="*/ 305 h 366"/>
                <a:gd name="T20" fmla="*/ 177 w 177"/>
                <a:gd name="T21" fmla="*/ 311 h 366"/>
                <a:gd name="T22" fmla="*/ 102 w 177"/>
                <a:gd name="T23" fmla="*/ 366 h 366"/>
                <a:gd name="T24" fmla="*/ 59 w 177"/>
                <a:gd name="T25" fmla="*/ 352 h 366"/>
                <a:gd name="T26" fmla="*/ 37 w 177"/>
                <a:gd name="T27" fmla="*/ 320 h 366"/>
                <a:gd name="T28" fmla="*/ 34 w 177"/>
                <a:gd name="T29" fmla="*/ 268 h 366"/>
                <a:gd name="T30" fmla="*/ 34 w 177"/>
                <a:gd name="T31" fmla="*/ 125 h 366"/>
                <a:gd name="T32" fmla="*/ 0 w 177"/>
                <a:gd name="T33" fmla="*/ 125 h 366"/>
                <a:gd name="T34" fmla="*/ 0 w 177"/>
                <a:gd name="T35" fmla="*/ 115 h 366"/>
                <a:gd name="T36" fmla="*/ 61 w 177"/>
                <a:gd name="T37" fmla="*/ 62 h 366"/>
                <a:gd name="T38" fmla="*/ 104 w 177"/>
                <a:gd name="T39" fmla="*/ 0 h 366"/>
                <a:gd name="T40" fmla="*/ 114 w 177"/>
                <a:gd name="T41"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 h="366">
                  <a:moveTo>
                    <a:pt x="114" y="0"/>
                  </a:moveTo>
                  <a:cubicBezTo>
                    <a:pt x="114" y="97"/>
                    <a:pt x="114" y="97"/>
                    <a:pt x="114" y="97"/>
                  </a:cubicBezTo>
                  <a:cubicBezTo>
                    <a:pt x="177" y="97"/>
                    <a:pt x="177" y="97"/>
                    <a:pt x="177" y="97"/>
                  </a:cubicBezTo>
                  <a:cubicBezTo>
                    <a:pt x="177" y="125"/>
                    <a:pt x="177" y="125"/>
                    <a:pt x="177" y="125"/>
                  </a:cubicBezTo>
                  <a:cubicBezTo>
                    <a:pt x="114" y="125"/>
                    <a:pt x="114" y="125"/>
                    <a:pt x="114" y="125"/>
                  </a:cubicBezTo>
                  <a:cubicBezTo>
                    <a:pt x="114" y="289"/>
                    <a:pt x="114" y="289"/>
                    <a:pt x="114" y="289"/>
                  </a:cubicBezTo>
                  <a:cubicBezTo>
                    <a:pt x="114" y="304"/>
                    <a:pt x="114" y="314"/>
                    <a:pt x="116" y="318"/>
                  </a:cubicBezTo>
                  <a:cubicBezTo>
                    <a:pt x="117" y="323"/>
                    <a:pt x="120" y="326"/>
                    <a:pt x="123" y="329"/>
                  </a:cubicBezTo>
                  <a:cubicBezTo>
                    <a:pt x="127" y="332"/>
                    <a:pt x="130" y="333"/>
                    <a:pt x="133" y="333"/>
                  </a:cubicBezTo>
                  <a:cubicBezTo>
                    <a:pt x="146" y="333"/>
                    <a:pt x="157" y="324"/>
                    <a:pt x="168" y="305"/>
                  </a:cubicBezTo>
                  <a:cubicBezTo>
                    <a:pt x="177" y="311"/>
                    <a:pt x="177" y="311"/>
                    <a:pt x="177" y="311"/>
                  </a:cubicBezTo>
                  <a:cubicBezTo>
                    <a:pt x="161" y="348"/>
                    <a:pt x="137" y="366"/>
                    <a:pt x="102" y="366"/>
                  </a:cubicBezTo>
                  <a:cubicBezTo>
                    <a:pt x="85" y="366"/>
                    <a:pt x="71" y="361"/>
                    <a:pt x="59" y="352"/>
                  </a:cubicBezTo>
                  <a:cubicBezTo>
                    <a:pt x="48" y="342"/>
                    <a:pt x="40" y="332"/>
                    <a:pt x="37" y="320"/>
                  </a:cubicBezTo>
                  <a:cubicBezTo>
                    <a:pt x="35" y="314"/>
                    <a:pt x="34" y="297"/>
                    <a:pt x="34" y="268"/>
                  </a:cubicBezTo>
                  <a:cubicBezTo>
                    <a:pt x="34" y="125"/>
                    <a:pt x="34" y="125"/>
                    <a:pt x="34" y="125"/>
                  </a:cubicBezTo>
                  <a:cubicBezTo>
                    <a:pt x="0" y="125"/>
                    <a:pt x="0" y="125"/>
                    <a:pt x="0" y="125"/>
                  </a:cubicBezTo>
                  <a:cubicBezTo>
                    <a:pt x="0" y="115"/>
                    <a:pt x="0" y="115"/>
                    <a:pt x="0" y="115"/>
                  </a:cubicBezTo>
                  <a:cubicBezTo>
                    <a:pt x="24" y="98"/>
                    <a:pt x="44" y="81"/>
                    <a:pt x="61" y="62"/>
                  </a:cubicBezTo>
                  <a:cubicBezTo>
                    <a:pt x="77" y="44"/>
                    <a:pt x="92" y="23"/>
                    <a:pt x="104" y="0"/>
                  </a:cubicBezTo>
                  <a:lnTo>
                    <a:pt x="1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 name="Freeform 258"/>
            <p:cNvSpPr>
              <a:spLocks/>
            </p:cNvSpPr>
            <p:nvPr userDrawn="1"/>
          </p:nvSpPr>
          <p:spPr bwMode="auto">
            <a:xfrm>
              <a:off x="-3968" y="5516"/>
              <a:ext cx="1056" cy="645"/>
            </a:xfrm>
            <a:custGeom>
              <a:avLst/>
              <a:gdLst>
                <a:gd name="T0" fmla="*/ 108 w 447"/>
                <a:gd name="T1" fmla="*/ 8 h 273"/>
                <a:gd name="T2" fmla="*/ 108 w 447"/>
                <a:gd name="T3" fmla="*/ 43 h 273"/>
                <a:gd name="T4" fmla="*/ 148 w 447"/>
                <a:gd name="T5" fmla="*/ 10 h 273"/>
                <a:gd name="T6" fmla="*/ 189 w 447"/>
                <a:gd name="T7" fmla="*/ 0 h 273"/>
                <a:gd name="T8" fmla="*/ 232 w 447"/>
                <a:gd name="T9" fmla="*/ 12 h 273"/>
                <a:gd name="T10" fmla="*/ 258 w 447"/>
                <a:gd name="T11" fmla="*/ 48 h 273"/>
                <a:gd name="T12" fmla="*/ 302 w 447"/>
                <a:gd name="T13" fmla="*/ 11 h 273"/>
                <a:gd name="T14" fmla="*/ 345 w 447"/>
                <a:gd name="T15" fmla="*/ 0 h 273"/>
                <a:gd name="T16" fmla="*/ 389 w 447"/>
                <a:gd name="T17" fmla="*/ 13 h 273"/>
                <a:gd name="T18" fmla="*/ 412 w 447"/>
                <a:gd name="T19" fmla="*/ 45 h 273"/>
                <a:gd name="T20" fmla="*/ 418 w 447"/>
                <a:gd name="T21" fmla="*/ 107 h 273"/>
                <a:gd name="T22" fmla="*/ 418 w 447"/>
                <a:gd name="T23" fmla="*/ 215 h 273"/>
                <a:gd name="T24" fmla="*/ 424 w 447"/>
                <a:gd name="T25" fmla="*/ 253 h 273"/>
                <a:gd name="T26" fmla="*/ 447 w 447"/>
                <a:gd name="T27" fmla="*/ 263 h 273"/>
                <a:gd name="T28" fmla="*/ 447 w 447"/>
                <a:gd name="T29" fmla="*/ 273 h 273"/>
                <a:gd name="T30" fmla="*/ 310 w 447"/>
                <a:gd name="T31" fmla="*/ 273 h 273"/>
                <a:gd name="T32" fmla="*/ 310 w 447"/>
                <a:gd name="T33" fmla="*/ 263 h 273"/>
                <a:gd name="T34" fmla="*/ 334 w 447"/>
                <a:gd name="T35" fmla="*/ 250 h 273"/>
                <a:gd name="T36" fmla="*/ 339 w 447"/>
                <a:gd name="T37" fmla="*/ 215 h 273"/>
                <a:gd name="T38" fmla="*/ 339 w 447"/>
                <a:gd name="T39" fmla="*/ 101 h 273"/>
                <a:gd name="T40" fmla="*/ 336 w 447"/>
                <a:gd name="T41" fmla="*/ 56 h 273"/>
                <a:gd name="T42" fmla="*/ 327 w 447"/>
                <a:gd name="T43" fmla="*/ 42 h 273"/>
                <a:gd name="T44" fmla="*/ 313 w 447"/>
                <a:gd name="T45" fmla="*/ 37 h 273"/>
                <a:gd name="T46" fmla="*/ 288 w 447"/>
                <a:gd name="T47" fmla="*/ 46 h 273"/>
                <a:gd name="T48" fmla="*/ 263 w 447"/>
                <a:gd name="T49" fmla="*/ 73 h 273"/>
                <a:gd name="T50" fmla="*/ 263 w 447"/>
                <a:gd name="T51" fmla="*/ 215 h 273"/>
                <a:gd name="T52" fmla="*/ 268 w 447"/>
                <a:gd name="T53" fmla="*/ 251 h 273"/>
                <a:gd name="T54" fmla="*/ 293 w 447"/>
                <a:gd name="T55" fmla="*/ 263 h 273"/>
                <a:gd name="T56" fmla="*/ 293 w 447"/>
                <a:gd name="T57" fmla="*/ 273 h 273"/>
                <a:gd name="T58" fmla="*/ 155 w 447"/>
                <a:gd name="T59" fmla="*/ 273 h 273"/>
                <a:gd name="T60" fmla="*/ 155 w 447"/>
                <a:gd name="T61" fmla="*/ 263 h 273"/>
                <a:gd name="T62" fmla="*/ 173 w 447"/>
                <a:gd name="T63" fmla="*/ 257 h 273"/>
                <a:gd name="T64" fmla="*/ 181 w 447"/>
                <a:gd name="T65" fmla="*/ 246 h 273"/>
                <a:gd name="T66" fmla="*/ 183 w 447"/>
                <a:gd name="T67" fmla="*/ 215 h 273"/>
                <a:gd name="T68" fmla="*/ 183 w 447"/>
                <a:gd name="T69" fmla="*/ 101 h 273"/>
                <a:gd name="T70" fmla="*/ 181 w 447"/>
                <a:gd name="T71" fmla="*/ 56 h 273"/>
                <a:gd name="T72" fmla="*/ 171 w 447"/>
                <a:gd name="T73" fmla="*/ 42 h 273"/>
                <a:gd name="T74" fmla="*/ 157 w 447"/>
                <a:gd name="T75" fmla="*/ 37 h 273"/>
                <a:gd name="T76" fmla="*/ 136 w 447"/>
                <a:gd name="T77" fmla="*/ 43 h 273"/>
                <a:gd name="T78" fmla="*/ 108 w 447"/>
                <a:gd name="T79" fmla="*/ 73 h 273"/>
                <a:gd name="T80" fmla="*/ 108 w 447"/>
                <a:gd name="T81" fmla="*/ 215 h 273"/>
                <a:gd name="T82" fmla="*/ 113 w 447"/>
                <a:gd name="T83" fmla="*/ 252 h 273"/>
                <a:gd name="T84" fmla="*/ 136 w 447"/>
                <a:gd name="T85" fmla="*/ 263 h 273"/>
                <a:gd name="T86" fmla="*/ 136 w 447"/>
                <a:gd name="T87" fmla="*/ 273 h 273"/>
                <a:gd name="T88" fmla="*/ 0 w 447"/>
                <a:gd name="T89" fmla="*/ 273 h 273"/>
                <a:gd name="T90" fmla="*/ 0 w 447"/>
                <a:gd name="T91" fmla="*/ 263 h 273"/>
                <a:gd name="T92" fmla="*/ 23 w 447"/>
                <a:gd name="T93" fmla="*/ 252 h 273"/>
                <a:gd name="T94" fmla="*/ 28 w 447"/>
                <a:gd name="T95" fmla="*/ 215 h 273"/>
                <a:gd name="T96" fmla="*/ 28 w 447"/>
                <a:gd name="T97" fmla="*/ 66 h 273"/>
                <a:gd name="T98" fmla="*/ 23 w 447"/>
                <a:gd name="T99" fmla="*/ 28 h 273"/>
                <a:gd name="T100" fmla="*/ 0 w 447"/>
                <a:gd name="T101" fmla="*/ 18 h 273"/>
                <a:gd name="T102" fmla="*/ 0 w 447"/>
                <a:gd name="T103" fmla="*/ 8 h 273"/>
                <a:gd name="T104" fmla="*/ 108 w 447"/>
                <a:gd name="T10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7" h="273">
                  <a:moveTo>
                    <a:pt x="108" y="8"/>
                  </a:moveTo>
                  <a:cubicBezTo>
                    <a:pt x="108" y="43"/>
                    <a:pt x="108" y="43"/>
                    <a:pt x="108" y="43"/>
                  </a:cubicBezTo>
                  <a:cubicBezTo>
                    <a:pt x="122" y="27"/>
                    <a:pt x="136" y="16"/>
                    <a:pt x="148" y="10"/>
                  </a:cubicBezTo>
                  <a:cubicBezTo>
                    <a:pt x="160" y="3"/>
                    <a:pt x="174" y="0"/>
                    <a:pt x="189" y="0"/>
                  </a:cubicBezTo>
                  <a:cubicBezTo>
                    <a:pt x="206" y="0"/>
                    <a:pt x="220" y="4"/>
                    <a:pt x="232" y="12"/>
                  </a:cubicBezTo>
                  <a:cubicBezTo>
                    <a:pt x="243" y="20"/>
                    <a:pt x="252" y="32"/>
                    <a:pt x="258" y="48"/>
                  </a:cubicBezTo>
                  <a:cubicBezTo>
                    <a:pt x="273" y="31"/>
                    <a:pt x="288" y="19"/>
                    <a:pt x="302" y="11"/>
                  </a:cubicBezTo>
                  <a:cubicBezTo>
                    <a:pt x="316" y="4"/>
                    <a:pt x="330" y="0"/>
                    <a:pt x="345" y="0"/>
                  </a:cubicBezTo>
                  <a:cubicBezTo>
                    <a:pt x="364" y="0"/>
                    <a:pt x="378" y="4"/>
                    <a:pt x="389" y="13"/>
                  </a:cubicBezTo>
                  <a:cubicBezTo>
                    <a:pt x="400" y="21"/>
                    <a:pt x="408" y="32"/>
                    <a:pt x="412" y="45"/>
                  </a:cubicBezTo>
                  <a:cubicBezTo>
                    <a:pt x="416" y="58"/>
                    <a:pt x="418" y="78"/>
                    <a:pt x="418" y="107"/>
                  </a:cubicBezTo>
                  <a:cubicBezTo>
                    <a:pt x="418" y="215"/>
                    <a:pt x="418" y="215"/>
                    <a:pt x="418" y="215"/>
                  </a:cubicBezTo>
                  <a:cubicBezTo>
                    <a:pt x="418" y="236"/>
                    <a:pt x="420" y="248"/>
                    <a:pt x="424" y="253"/>
                  </a:cubicBezTo>
                  <a:cubicBezTo>
                    <a:pt x="427" y="258"/>
                    <a:pt x="435" y="261"/>
                    <a:pt x="447" y="263"/>
                  </a:cubicBezTo>
                  <a:cubicBezTo>
                    <a:pt x="447" y="273"/>
                    <a:pt x="447" y="273"/>
                    <a:pt x="447" y="273"/>
                  </a:cubicBezTo>
                  <a:cubicBezTo>
                    <a:pt x="310" y="273"/>
                    <a:pt x="310" y="273"/>
                    <a:pt x="310" y="273"/>
                  </a:cubicBezTo>
                  <a:cubicBezTo>
                    <a:pt x="310" y="263"/>
                    <a:pt x="310" y="263"/>
                    <a:pt x="310" y="263"/>
                  </a:cubicBezTo>
                  <a:cubicBezTo>
                    <a:pt x="321" y="262"/>
                    <a:pt x="329" y="258"/>
                    <a:pt x="334" y="250"/>
                  </a:cubicBezTo>
                  <a:cubicBezTo>
                    <a:pt x="337" y="245"/>
                    <a:pt x="339" y="234"/>
                    <a:pt x="339" y="215"/>
                  </a:cubicBezTo>
                  <a:cubicBezTo>
                    <a:pt x="339" y="101"/>
                    <a:pt x="339" y="101"/>
                    <a:pt x="339" y="101"/>
                  </a:cubicBezTo>
                  <a:cubicBezTo>
                    <a:pt x="339" y="78"/>
                    <a:pt x="338" y="63"/>
                    <a:pt x="336" y="56"/>
                  </a:cubicBezTo>
                  <a:cubicBezTo>
                    <a:pt x="334" y="50"/>
                    <a:pt x="331" y="45"/>
                    <a:pt x="327" y="42"/>
                  </a:cubicBezTo>
                  <a:cubicBezTo>
                    <a:pt x="323" y="39"/>
                    <a:pt x="318" y="37"/>
                    <a:pt x="313" y="37"/>
                  </a:cubicBezTo>
                  <a:cubicBezTo>
                    <a:pt x="305" y="37"/>
                    <a:pt x="296" y="40"/>
                    <a:pt x="288" y="46"/>
                  </a:cubicBezTo>
                  <a:cubicBezTo>
                    <a:pt x="280" y="52"/>
                    <a:pt x="271" y="61"/>
                    <a:pt x="263" y="73"/>
                  </a:cubicBezTo>
                  <a:cubicBezTo>
                    <a:pt x="263" y="215"/>
                    <a:pt x="263" y="215"/>
                    <a:pt x="263" y="215"/>
                  </a:cubicBezTo>
                  <a:cubicBezTo>
                    <a:pt x="263" y="234"/>
                    <a:pt x="264" y="246"/>
                    <a:pt x="268" y="251"/>
                  </a:cubicBezTo>
                  <a:cubicBezTo>
                    <a:pt x="272" y="258"/>
                    <a:pt x="280" y="262"/>
                    <a:pt x="293" y="263"/>
                  </a:cubicBezTo>
                  <a:cubicBezTo>
                    <a:pt x="293" y="273"/>
                    <a:pt x="293" y="273"/>
                    <a:pt x="293" y="273"/>
                  </a:cubicBezTo>
                  <a:cubicBezTo>
                    <a:pt x="155" y="273"/>
                    <a:pt x="155" y="273"/>
                    <a:pt x="155" y="273"/>
                  </a:cubicBezTo>
                  <a:cubicBezTo>
                    <a:pt x="155" y="263"/>
                    <a:pt x="155" y="263"/>
                    <a:pt x="155" y="263"/>
                  </a:cubicBezTo>
                  <a:cubicBezTo>
                    <a:pt x="163" y="263"/>
                    <a:pt x="168" y="261"/>
                    <a:pt x="173" y="257"/>
                  </a:cubicBezTo>
                  <a:cubicBezTo>
                    <a:pt x="177" y="254"/>
                    <a:pt x="180" y="250"/>
                    <a:pt x="181" y="246"/>
                  </a:cubicBezTo>
                  <a:cubicBezTo>
                    <a:pt x="183" y="241"/>
                    <a:pt x="183" y="231"/>
                    <a:pt x="183" y="215"/>
                  </a:cubicBezTo>
                  <a:cubicBezTo>
                    <a:pt x="183" y="101"/>
                    <a:pt x="183" y="101"/>
                    <a:pt x="183" y="101"/>
                  </a:cubicBezTo>
                  <a:cubicBezTo>
                    <a:pt x="183" y="77"/>
                    <a:pt x="182" y="62"/>
                    <a:pt x="181" y="56"/>
                  </a:cubicBezTo>
                  <a:cubicBezTo>
                    <a:pt x="179" y="50"/>
                    <a:pt x="175" y="45"/>
                    <a:pt x="171" y="42"/>
                  </a:cubicBezTo>
                  <a:cubicBezTo>
                    <a:pt x="167" y="39"/>
                    <a:pt x="162" y="37"/>
                    <a:pt x="157" y="37"/>
                  </a:cubicBezTo>
                  <a:cubicBezTo>
                    <a:pt x="149" y="37"/>
                    <a:pt x="142" y="39"/>
                    <a:pt x="136" y="43"/>
                  </a:cubicBezTo>
                  <a:cubicBezTo>
                    <a:pt x="127" y="49"/>
                    <a:pt x="118" y="59"/>
                    <a:pt x="108" y="73"/>
                  </a:cubicBezTo>
                  <a:cubicBezTo>
                    <a:pt x="108" y="215"/>
                    <a:pt x="108" y="215"/>
                    <a:pt x="108" y="215"/>
                  </a:cubicBezTo>
                  <a:cubicBezTo>
                    <a:pt x="108" y="234"/>
                    <a:pt x="109" y="246"/>
                    <a:pt x="113" y="252"/>
                  </a:cubicBezTo>
                  <a:cubicBezTo>
                    <a:pt x="117" y="258"/>
                    <a:pt x="125" y="262"/>
                    <a:pt x="136" y="263"/>
                  </a:cubicBezTo>
                  <a:cubicBezTo>
                    <a:pt x="136" y="273"/>
                    <a:pt x="136" y="273"/>
                    <a:pt x="136" y="273"/>
                  </a:cubicBezTo>
                  <a:cubicBezTo>
                    <a:pt x="0" y="273"/>
                    <a:pt x="0" y="273"/>
                    <a:pt x="0" y="273"/>
                  </a:cubicBezTo>
                  <a:cubicBezTo>
                    <a:pt x="0" y="263"/>
                    <a:pt x="0" y="263"/>
                    <a:pt x="0" y="263"/>
                  </a:cubicBezTo>
                  <a:cubicBezTo>
                    <a:pt x="11" y="262"/>
                    <a:pt x="19" y="258"/>
                    <a:pt x="23" y="252"/>
                  </a:cubicBezTo>
                  <a:cubicBezTo>
                    <a:pt x="27" y="248"/>
                    <a:pt x="28" y="236"/>
                    <a:pt x="28" y="215"/>
                  </a:cubicBezTo>
                  <a:cubicBezTo>
                    <a:pt x="28" y="66"/>
                    <a:pt x="28" y="66"/>
                    <a:pt x="28" y="66"/>
                  </a:cubicBezTo>
                  <a:cubicBezTo>
                    <a:pt x="28" y="46"/>
                    <a:pt x="26" y="33"/>
                    <a:pt x="23" y="28"/>
                  </a:cubicBezTo>
                  <a:cubicBezTo>
                    <a:pt x="19" y="23"/>
                    <a:pt x="11"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 name="Freeform 259"/>
            <p:cNvSpPr>
              <a:spLocks noEditPoints="1"/>
            </p:cNvSpPr>
            <p:nvPr userDrawn="1"/>
          </p:nvSpPr>
          <p:spPr bwMode="auto">
            <a:xfrm>
              <a:off x="-2864" y="5516"/>
              <a:ext cx="524" cy="664"/>
            </a:xfrm>
            <a:custGeom>
              <a:avLst/>
              <a:gdLst>
                <a:gd name="T0" fmla="*/ 222 w 222"/>
                <a:gd name="T1" fmla="*/ 131 h 281"/>
                <a:gd name="T2" fmla="*/ 76 w 222"/>
                <a:gd name="T3" fmla="*/ 131 h 281"/>
                <a:gd name="T4" fmla="*/ 104 w 222"/>
                <a:gd name="T5" fmla="*/ 214 h 281"/>
                <a:gd name="T6" fmla="*/ 151 w 222"/>
                <a:gd name="T7" fmla="*/ 238 h 281"/>
                <a:gd name="T8" fmla="*/ 182 w 222"/>
                <a:gd name="T9" fmla="*/ 229 h 281"/>
                <a:gd name="T10" fmla="*/ 212 w 222"/>
                <a:gd name="T11" fmla="*/ 194 h 281"/>
                <a:gd name="T12" fmla="*/ 222 w 222"/>
                <a:gd name="T13" fmla="*/ 201 h 281"/>
                <a:gd name="T14" fmla="*/ 174 w 222"/>
                <a:gd name="T15" fmla="*/ 263 h 281"/>
                <a:gd name="T16" fmla="*/ 114 w 222"/>
                <a:gd name="T17" fmla="*/ 281 h 281"/>
                <a:gd name="T18" fmla="*/ 24 w 222"/>
                <a:gd name="T19" fmla="*/ 236 h 281"/>
                <a:gd name="T20" fmla="*/ 0 w 222"/>
                <a:gd name="T21" fmla="*/ 145 h 281"/>
                <a:gd name="T22" fmla="*/ 36 w 222"/>
                <a:gd name="T23" fmla="*/ 39 h 281"/>
                <a:gd name="T24" fmla="*/ 120 w 222"/>
                <a:gd name="T25" fmla="*/ 0 h 281"/>
                <a:gd name="T26" fmla="*/ 190 w 222"/>
                <a:gd name="T27" fmla="*/ 33 h 281"/>
                <a:gd name="T28" fmla="*/ 222 w 222"/>
                <a:gd name="T29" fmla="*/ 131 h 281"/>
                <a:gd name="T30" fmla="*/ 152 w 222"/>
                <a:gd name="T31" fmla="*/ 112 h 281"/>
                <a:gd name="T32" fmla="*/ 147 w 222"/>
                <a:gd name="T33" fmla="*/ 49 h 281"/>
                <a:gd name="T34" fmla="*/ 132 w 222"/>
                <a:gd name="T35" fmla="*/ 24 h 281"/>
                <a:gd name="T36" fmla="*/ 116 w 222"/>
                <a:gd name="T37" fmla="*/ 18 h 281"/>
                <a:gd name="T38" fmla="*/ 92 w 222"/>
                <a:gd name="T39" fmla="*/ 33 h 281"/>
                <a:gd name="T40" fmla="*/ 75 w 222"/>
                <a:gd name="T41" fmla="*/ 102 h 281"/>
                <a:gd name="T42" fmla="*/ 75 w 222"/>
                <a:gd name="T43" fmla="*/ 112 h 281"/>
                <a:gd name="T44" fmla="*/ 152 w 222"/>
                <a:gd name="T45" fmla="*/ 11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2" h="281">
                  <a:moveTo>
                    <a:pt x="222" y="131"/>
                  </a:moveTo>
                  <a:cubicBezTo>
                    <a:pt x="76" y="131"/>
                    <a:pt x="76" y="131"/>
                    <a:pt x="76" y="131"/>
                  </a:cubicBezTo>
                  <a:cubicBezTo>
                    <a:pt x="78" y="166"/>
                    <a:pt x="87" y="194"/>
                    <a:pt x="104" y="214"/>
                  </a:cubicBezTo>
                  <a:cubicBezTo>
                    <a:pt x="117" y="230"/>
                    <a:pt x="133" y="238"/>
                    <a:pt x="151" y="238"/>
                  </a:cubicBezTo>
                  <a:cubicBezTo>
                    <a:pt x="163" y="238"/>
                    <a:pt x="173" y="235"/>
                    <a:pt x="182" y="229"/>
                  </a:cubicBezTo>
                  <a:cubicBezTo>
                    <a:pt x="192" y="222"/>
                    <a:pt x="202" y="211"/>
                    <a:pt x="212" y="194"/>
                  </a:cubicBezTo>
                  <a:cubicBezTo>
                    <a:pt x="222" y="201"/>
                    <a:pt x="222" y="201"/>
                    <a:pt x="222" y="201"/>
                  </a:cubicBezTo>
                  <a:cubicBezTo>
                    <a:pt x="207" y="230"/>
                    <a:pt x="191" y="251"/>
                    <a:pt x="174" y="263"/>
                  </a:cubicBezTo>
                  <a:cubicBezTo>
                    <a:pt x="157" y="275"/>
                    <a:pt x="137" y="281"/>
                    <a:pt x="114" y="281"/>
                  </a:cubicBezTo>
                  <a:cubicBezTo>
                    <a:pt x="74" y="281"/>
                    <a:pt x="45" y="266"/>
                    <a:pt x="24" y="236"/>
                  </a:cubicBezTo>
                  <a:cubicBezTo>
                    <a:pt x="8" y="211"/>
                    <a:pt x="0" y="181"/>
                    <a:pt x="0" y="145"/>
                  </a:cubicBezTo>
                  <a:cubicBezTo>
                    <a:pt x="0" y="101"/>
                    <a:pt x="12" y="65"/>
                    <a:pt x="36" y="39"/>
                  </a:cubicBezTo>
                  <a:cubicBezTo>
                    <a:pt x="60" y="13"/>
                    <a:pt x="88" y="0"/>
                    <a:pt x="120" y="0"/>
                  </a:cubicBezTo>
                  <a:cubicBezTo>
                    <a:pt x="147" y="0"/>
                    <a:pt x="170" y="11"/>
                    <a:pt x="190" y="33"/>
                  </a:cubicBezTo>
                  <a:cubicBezTo>
                    <a:pt x="210" y="55"/>
                    <a:pt x="220" y="88"/>
                    <a:pt x="222" y="131"/>
                  </a:cubicBezTo>
                  <a:close/>
                  <a:moveTo>
                    <a:pt x="152" y="112"/>
                  </a:moveTo>
                  <a:cubicBezTo>
                    <a:pt x="152" y="82"/>
                    <a:pt x="150" y="61"/>
                    <a:pt x="147" y="49"/>
                  </a:cubicBezTo>
                  <a:cubicBezTo>
                    <a:pt x="144" y="38"/>
                    <a:pt x="139" y="29"/>
                    <a:pt x="132" y="24"/>
                  </a:cubicBezTo>
                  <a:cubicBezTo>
                    <a:pt x="128" y="20"/>
                    <a:pt x="122" y="18"/>
                    <a:pt x="116" y="18"/>
                  </a:cubicBezTo>
                  <a:cubicBezTo>
                    <a:pt x="106" y="18"/>
                    <a:pt x="98" y="23"/>
                    <a:pt x="92" y="33"/>
                  </a:cubicBezTo>
                  <a:cubicBezTo>
                    <a:pt x="80" y="50"/>
                    <a:pt x="75" y="73"/>
                    <a:pt x="75" y="102"/>
                  </a:cubicBezTo>
                  <a:cubicBezTo>
                    <a:pt x="75" y="112"/>
                    <a:pt x="75" y="112"/>
                    <a:pt x="75" y="112"/>
                  </a:cubicBezTo>
                  <a:lnTo>
                    <a:pt x="152"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6" name="Freeform 260"/>
            <p:cNvSpPr>
              <a:spLocks/>
            </p:cNvSpPr>
            <p:nvPr userDrawn="1"/>
          </p:nvSpPr>
          <p:spPr bwMode="auto">
            <a:xfrm>
              <a:off x="-2302" y="5516"/>
              <a:ext cx="676" cy="645"/>
            </a:xfrm>
            <a:custGeom>
              <a:avLst/>
              <a:gdLst>
                <a:gd name="T0" fmla="*/ 108 w 286"/>
                <a:gd name="T1" fmla="*/ 8 h 273"/>
                <a:gd name="T2" fmla="*/ 108 w 286"/>
                <a:gd name="T3" fmla="*/ 42 h 273"/>
                <a:gd name="T4" fmla="*/ 147 w 286"/>
                <a:gd name="T5" fmla="*/ 10 h 273"/>
                <a:gd name="T6" fmla="*/ 187 w 286"/>
                <a:gd name="T7" fmla="*/ 0 h 273"/>
                <a:gd name="T8" fmla="*/ 230 w 286"/>
                <a:gd name="T9" fmla="*/ 14 h 273"/>
                <a:gd name="T10" fmla="*/ 253 w 286"/>
                <a:gd name="T11" fmla="*/ 50 h 273"/>
                <a:gd name="T12" fmla="*/ 257 w 286"/>
                <a:gd name="T13" fmla="*/ 112 h 273"/>
                <a:gd name="T14" fmla="*/ 257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3 w 286"/>
                <a:gd name="T27" fmla="*/ 250 h 273"/>
                <a:gd name="T28" fmla="*/ 178 w 286"/>
                <a:gd name="T29" fmla="*/ 215 h 273"/>
                <a:gd name="T30" fmla="*/ 178 w 286"/>
                <a:gd name="T31" fmla="*/ 97 h 273"/>
                <a:gd name="T32" fmla="*/ 175 w 286"/>
                <a:gd name="T33" fmla="*/ 56 h 273"/>
                <a:gd name="T34" fmla="*/ 167 w 286"/>
                <a:gd name="T35" fmla="*/ 43 h 273"/>
                <a:gd name="T36" fmla="*/ 153 w 286"/>
                <a:gd name="T37" fmla="*/ 38 h 273"/>
                <a:gd name="T38" fmla="*/ 108 w 286"/>
                <a:gd name="T39" fmla="*/ 73 h 273"/>
                <a:gd name="T40" fmla="*/ 108 w 286"/>
                <a:gd name="T41" fmla="*/ 215 h 273"/>
                <a:gd name="T42" fmla="*/ 113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8 w 286"/>
                <a:gd name="T55" fmla="*/ 215 h 273"/>
                <a:gd name="T56" fmla="*/ 28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1" y="28"/>
                    <a:pt x="135" y="17"/>
                    <a:pt x="147" y="10"/>
                  </a:cubicBezTo>
                  <a:cubicBezTo>
                    <a:pt x="160" y="3"/>
                    <a:pt x="173" y="0"/>
                    <a:pt x="187" y="0"/>
                  </a:cubicBezTo>
                  <a:cubicBezTo>
                    <a:pt x="205" y="0"/>
                    <a:pt x="219" y="5"/>
                    <a:pt x="230" y="14"/>
                  </a:cubicBezTo>
                  <a:cubicBezTo>
                    <a:pt x="242" y="24"/>
                    <a:pt x="249" y="36"/>
                    <a:pt x="253" y="50"/>
                  </a:cubicBezTo>
                  <a:cubicBezTo>
                    <a:pt x="256" y="61"/>
                    <a:pt x="257" y="81"/>
                    <a:pt x="257" y="112"/>
                  </a:cubicBezTo>
                  <a:cubicBezTo>
                    <a:pt x="257" y="215"/>
                    <a:pt x="257" y="215"/>
                    <a:pt x="257" y="215"/>
                  </a:cubicBezTo>
                  <a:cubicBezTo>
                    <a:pt x="257" y="236"/>
                    <a:pt x="259" y="248"/>
                    <a:pt x="263" y="253"/>
                  </a:cubicBezTo>
                  <a:cubicBezTo>
                    <a:pt x="267" y="258"/>
                    <a:pt x="274" y="262"/>
                    <a:pt x="286" y="263"/>
                  </a:cubicBezTo>
                  <a:cubicBezTo>
                    <a:pt x="286" y="273"/>
                    <a:pt x="286" y="273"/>
                    <a:pt x="286" y="273"/>
                  </a:cubicBezTo>
                  <a:cubicBezTo>
                    <a:pt x="152" y="273"/>
                    <a:pt x="152" y="273"/>
                    <a:pt x="152" y="273"/>
                  </a:cubicBezTo>
                  <a:cubicBezTo>
                    <a:pt x="152" y="263"/>
                    <a:pt x="152" y="263"/>
                    <a:pt x="152" y="263"/>
                  </a:cubicBezTo>
                  <a:cubicBezTo>
                    <a:pt x="162" y="262"/>
                    <a:pt x="169" y="257"/>
                    <a:pt x="173" y="250"/>
                  </a:cubicBezTo>
                  <a:cubicBezTo>
                    <a:pt x="176" y="246"/>
                    <a:pt x="178" y="234"/>
                    <a:pt x="178" y="215"/>
                  </a:cubicBezTo>
                  <a:cubicBezTo>
                    <a:pt x="178" y="97"/>
                    <a:pt x="178" y="97"/>
                    <a:pt x="178" y="97"/>
                  </a:cubicBezTo>
                  <a:cubicBezTo>
                    <a:pt x="178" y="76"/>
                    <a:pt x="177" y="62"/>
                    <a:pt x="175" y="56"/>
                  </a:cubicBezTo>
                  <a:cubicBezTo>
                    <a:pt x="174" y="50"/>
                    <a:pt x="171" y="46"/>
                    <a:pt x="167" y="43"/>
                  </a:cubicBezTo>
                  <a:cubicBezTo>
                    <a:pt x="163" y="40"/>
                    <a:pt x="158" y="38"/>
                    <a:pt x="153" y="38"/>
                  </a:cubicBezTo>
                  <a:cubicBezTo>
                    <a:pt x="137" y="38"/>
                    <a:pt x="122" y="50"/>
                    <a:pt x="108" y="73"/>
                  </a:cubicBezTo>
                  <a:cubicBezTo>
                    <a:pt x="108" y="215"/>
                    <a:pt x="108" y="215"/>
                    <a:pt x="108" y="215"/>
                  </a:cubicBezTo>
                  <a:cubicBezTo>
                    <a:pt x="108" y="235"/>
                    <a:pt x="110" y="248"/>
                    <a:pt x="113" y="253"/>
                  </a:cubicBezTo>
                  <a:cubicBezTo>
                    <a:pt x="117"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8" y="236"/>
                    <a:pt x="28" y="215"/>
                  </a:cubicBezTo>
                  <a:cubicBezTo>
                    <a:pt x="28" y="66"/>
                    <a:pt x="28" y="66"/>
                    <a:pt x="28" y="66"/>
                  </a:cubicBezTo>
                  <a:cubicBezTo>
                    <a:pt x="28" y="46"/>
                    <a:pt x="27" y="33"/>
                    <a:pt x="23" y="28"/>
                  </a:cubicBezTo>
                  <a:cubicBezTo>
                    <a:pt x="19" y="23"/>
                    <a:pt x="12"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7" name="Freeform 261"/>
            <p:cNvSpPr>
              <a:spLocks/>
            </p:cNvSpPr>
            <p:nvPr userDrawn="1"/>
          </p:nvSpPr>
          <p:spPr bwMode="auto">
            <a:xfrm>
              <a:off x="-1602" y="5306"/>
              <a:ext cx="418" cy="865"/>
            </a:xfrm>
            <a:custGeom>
              <a:avLst/>
              <a:gdLst>
                <a:gd name="T0" fmla="*/ 114 w 177"/>
                <a:gd name="T1" fmla="*/ 0 h 366"/>
                <a:gd name="T2" fmla="*/ 114 w 177"/>
                <a:gd name="T3" fmla="*/ 97 h 366"/>
                <a:gd name="T4" fmla="*/ 177 w 177"/>
                <a:gd name="T5" fmla="*/ 97 h 366"/>
                <a:gd name="T6" fmla="*/ 177 w 177"/>
                <a:gd name="T7" fmla="*/ 125 h 366"/>
                <a:gd name="T8" fmla="*/ 114 w 177"/>
                <a:gd name="T9" fmla="*/ 125 h 366"/>
                <a:gd name="T10" fmla="*/ 114 w 177"/>
                <a:gd name="T11" fmla="*/ 289 h 366"/>
                <a:gd name="T12" fmla="*/ 117 w 177"/>
                <a:gd name="T13" fmla="*/ 318 h 366"/>
                <a:gd name="T14" fmla="*/ 124 w 177"/>
                <a:gd name="T15" fmla="*/ 329 h 366"/>
                <a:gd name="T16" fmla="*/ 134 w 177"/>
                <a:gd name="T17" fmla="*/ 333 h 366"/>
                <a:gd name="T18" fmla="*/ 169 w 177"/>
                <a:gd name="T19" fmla="*/ 305 h 366"/>
                <a:gd name="T20" fmla="*/ 177 w 177"/>
                <a:gd name="T21" fmla="*/ 311 h 366"/>
                <a:gd name="T22" fmla="*/ 103 w 177"/>
                <a:gd name="T23" fmla="*/ 366 h 366"/>
                <a:gd name="T24" fmla="*/ 60 w 177"/>
                <a:gd name="T25" fmla="*/ 352 h 366"/>
                <a:gd name="T26" fmla="*/ 38 w 177"/>
                <a:gd name="T27" fmla="*/ 320 h 366"/>
                <a:gd name="T28" fmla="*/ 35 w 177"/>
                <a:gd name="T29" fmla="*/ 268 h 366"/>
                <a:gd name="T30" fmla="*/ 35 w 177"/>
                <a:gd name="T31" fmla="*/ 125 h 366"/>
                <a:gd name="T32" fmla="*/ 0 w 177"/>
                <a:gd name="T33" fmla="*/ 125 h 366"/>
                <a:gd name="T34" fmla="*/ 0 w 177"/>
                <a:gd name="T35" fmla="*/ 115 h 366"/>
                <a:gd name="T36" fmla="*/ 61 w 177"/>
                <a:gd name="T37" fmla="*/ 62 h 366"/>
                <a:gd name="T38" fmla="*/ 105 w 177"/>
                <a:gd name="T39" fmla="*/ 0 h 366"/>
                <a:gd name="T40" fmla="*/ 114 w 177"/>
                <a:gd name="T41"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 h="366">
                  <a:moveTo>
                    <a:pt x="114" y="0"/>
                  </a:moveTo>
                  <a:cubicBezTo>
                    <a:pt x="114" y="97"/>
                    <a:pt x="114" y="97"/>
                    <a:pt x="114" y="97"/>
                  </a:cubicBezTo>
                  <a:cubicBezTo>
                    <a:pt x="177" y="97"/>
                    <a:pt x="177" y="97"/>
                    <a:pt x="177" y="97"/>
                  </a:cubicBezTo>
                  <a:cubicBezTo>
                    <a:pt x="177" y="125"/>
                    <a:pt x="177" y="125"/>
                    <a:pt x="177" y="125"/>
                  </a:cubicBezTo>
                  <a:cubicBezTo>
                    <a:pt x="114" y="125"/>
                    <a:pt x="114" y="125"/>
                    <a:pt x="114" y="125"/>
                  </a:cubicBezTo>
                  <a:cubicBezTo>
                    <a:pt x="114" y="289"/>
                    <a:pt x="114" y="289"/>
                    <a:pt x="114" y="289"/>
                  </a:cubicBezTo>
                  <a:cubicBezTo>
                    <a:pt x="114" y="304"/>
                    <a:pt x="115" y="314"/>
                    <a:pt x="117" y="318"/>
                  </a:cubicBezTo>
                  <a:cubicBezTo>
                    <a:pt x="118" y="323"/>
                    <a:pt x="120" y="326"/>
                    <a:pt x="124" y="329"/>
                  </a:cubicBezTo>
                  <a:cubicBezTo>
                    <a:pt x="128" y="332"/>
                    <a:pt x="131" y="333"/>
                    <a:pt x="134" y="333"/>
                  </a:cubicBezTo>
                  <a:cubicBezTo>
                    <a:pt x="146" y="333"/>
                    <a:pt x="158" y="324"/>
                    <a:pt x="169" y="305"/>
                  </a:cubicBezTo>
                  <a:cubicBezTo>
                    <a:pt x="177" y="311"/>
                    <a:pt x="177" y="311"/>
                    <a:pt x="177" y="311"/>
                  </a:cubicBezTo>
                  <a:cubicBezTo>
                    <a:pt x="162" y="348"/>
                    <a:pt x="137" y="366"/>
                    <a:pt x="103" y="366"/>
                  </a:cubicBezTo>
                  <a:cubicBezTo>
                    <a:pt x="86" y="366"/>
                    <a:pt x="72" y="361"/>
                    <a:pt x="60" y="352"/>
                  </a:cubicBezTo>
                  <a:cubicBezTo>
                    <a:pt x="48" y="342"/>
                    <a:pt x="41" y="332"/>
                    <a:pt x="38" y="320"/>
                  </a:cubicBezTo>
                  <a:cubicBezTo>
                    <a:pt x="36" y="314"/>
                    <a:pt x="35" y="297"/>
                    <a:pt x="35" y="268"/>
                  </a:cubicBezTo>
                  <a:cubicBezTo>
                    <a:pt x="35" y="125"/>
                    <a:pt x="35" y="125"/>
                    <a:pt x="35" y="125"/>
                  </a:cubicBezTo>
                  <a:cubicBezTo>
                    <a:pt x="0" y="125"/>
                    <a:pt x="0" y="125"/>
                    <a:pt x="0" y="125"/>
                  </a:cubicBezTo>
                  <a:cubicBezTo>
                    <a:pt x="0" y="115"/>
                    <a:pt x="0" y="115"/>
                    <a:pt x="0" y="115"/>
                  </a:cubicBezTo>
                  <a:cubicBezTo>
                    <a:pt x="24" y="98"/>
                    <a:pt x="45" y="81"/>
                    <a:pt x="61" y="62"/>
                  </a:cubicBezTo>
                  <a:cubicBezTo>
                    <a:pt x="78" y="44"/>
                    <a:pt x="93" y="23"/>
                    <a:pt x="105" y="0"/>
                  </a:cubicBezTo>
                  <a:lnTo>
                    <a:pt x="1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8" name="Freeform 262"/>
            <p:cNvSpPr>
              <a:spLocks noEditPoints="1"/>
            </p:cNvSpPr>
            <p:nvPr userDrawn="1"/>
          </p:nvSpPr>
          <p:spPr bwMode="auto">
            <a:xfrm>
              <a:off x="-860" y="5516"/>
              <a:ext cx="588" cy="664"/>
            </a:xfrm>
            <a:custGeom>
              <a:avLst/>
              <a:gdLst>
                <a:gd name="T0" fmla="*/ 124 w 249"/>
                <a:gd name="T1" fmla="*/ 0 h 281"/>
                <a:gd name="T2" fmla="*/ 189 w 249"/>
                <a:gd name="T3" fmla="*/ 18 h 281"/>
                <a:gd name="T4" fmla="*/ 234 w 249"/>
                <a:gd name="T5" fmla="*/ 69 h 281"/>
                <a:gd name="T6" fmla="*/ 249 w 249"/>
                <a:gd name="T7" fmla="*/ 141 h 281"/>
                <a:gd name="T8" fmla="*/ 221 w 249"/>
                <a:gd name="T9" fmla="*/ 235 h 281"/>
                <a:gd name="T10" fmla="*/ 125 w 249"/>
                <a:gd name="T11" fmla="*/ 281 h 281"/>
                <a:gd name="T12" fmla="*/ 33 w 249"/>
                <a:gd name="T13" fmla="*/ 239 h 281"/>
                <a:gd name="T14" fmla="*/ 0 w 249"/>
                <a:gd name="T15" fmla="*/ 142 h 281"/>
                <a:gd name="T16" fmla="*/ 33 w 249"/>
                <a:gd name="T17" fmla="*/ 42 h 281"/>
                <a:gd name="T18" fmla="*/ 124 w 249"/>
                <a:gd name="T19" fmla="*/ 0 h 281"/>
                <a:gd name="T20" fmla="*/ 125 w 249"/>
                <a:gd name="T21" fmla="*/ 20 h 281"/>
                <a:gd name="T22" fmla="*/ 100 w 249"/>
                <a:gd name="T23" fmla="*/ 31 h 281"/>
                <a:gd name="T24" fmla="*/ 87 w 249"/>
                <a:gd name="T25" fmla="*/ 74 h 281"/>
                <a:gd name="T26" fmla="*/ 84 w 249"/>
                <a:gd name="T27" fmla="*/ 164 h 281"/>
                <a:gd name="T28" fmla="*/ 88 w 249"/>
                <a:gd name="T29" fmla="*/ 220 h 281"/>
                <a:gd name="T30" fmla="*/ 101 w 249"/>
                <a:gd name="T31" fmla="*/ 251 h 281"/>
                <a:gd name="T32" fmla="*/ 124 w 249"/>
                <a:gd name="T33" fmla="*/ 262 h 281"/>
                <a:gd name="T34" fmla="*/ 145 w 249"/>
                <a:gd name="T35" fmla="*/ 254 h 281"/>
                <a:gd name="T36" fmla="*/ 160 w 249"/>
                <a:gd name="T37" fmla="*/ 228 h 281"/>
                <a:gd name="T38" fmla="*/ 166 w 249"/>
                <a:gd name="T39" fmla="*/ 119 h 281"/>
                <a:gd name="T40" fmla="*/ 160 w 249"/>
                <a:gd name="T41" fmla="*/ 52 h 281"/>
                <a:gd name="T42" fmla="*/ 145 w 249"/>
                <a:gd name="T43" fmla="*/ 26 h 281"/>
                <a:gd name="T44" fmla="*/ 125 w 249"/>
                <a:gd name="T45" fmla="*/ 2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9" h="281">
                  <a:moveTo>
                    <a:pt x="124" y="0"/>
                  </a:moveTo>
                  <a:cubicBezTo>
                    <a:pt x="147" y="0"/>
                    <a:pt x="169" y="6"/>
                    <a:pt x="189" y="18"/>
                  </a:cubicBezTo>
                  <a:cubicBezTo>
                    <a:pt x="208" y="30"/>
                    <a:pt x="223" y="47"/>
                    <a:pt x="234" y="69"/>
                  </a:cubicBezTo>
                  <a:cubicBezTo>
                    <a:pt x="244" y="91"/>
                    <a:pt x="249" y="115"/>
                    <a:pt x="249" y="141"/>
                  </a:cubicBezTo>
                  <a:cubicBezTo>
                    <a:pt x="249" y="178"/>
                    <a:pt x="240" y="210"/>
                    <a:pt x="221" y="235"/>
                  </a:cubicBezTo>
                  <a:cubicBezTo>
                    <a:pt x="197" y="266"/>
                    <a:pt x="166" y="281"/>
                    <a:pt x="125" y="281"/>
                  </a:cubicBezTo>
                  <a:cubicBezTo>
                    <a:pt x="85" y="281"/>
                    <a:pt x="54" y="267"/>
                    <a:pt x="33" y="239"/>
                  </a:cubicBezTo>
                  <a:cubicBezTo>
                    <a:pt x="11" y="211"/>
                    <a:pt x="0" y="179"/>
                    <a:pt x="0" y="142"/>
                  </a:cubicBezTo>
                  <a:cubicBezTo>
                    <a:pt x="0" y="104"/>
                    <a:pt x="11" y="71"/>
                    <a:pt x="33" y="42"/>
                  </a:cubicBezTo>
                  <a:cubicBezTo>
                    <a:pt x="56" y="14"/>
                    <a:pt x="86" y="0"/>
                    <a:pt x="124" y="0"/>
                  </a:cubicBezTo>
                  <a:close/>
                  <a:moveTo>
                    <a:pt x="125" y="20"/>
                  </a:moveTo>
                  <a:cubicBezTo>
                    <a:pt x="116" y="20"/>
                    <a:pt x="107" y="24"/>
                    <a:pt x="100" y="31"/>
                  </a:cubicBezTo>
                  <a:cubicBezTo>
                    <a:pt x="94" y="38"/>
                    <a:pt x="89" y="53"/>
                    <a:pt x="87" y="74"/>
                  </a:cubicBezTo>
                  <a:cubicBezTo>
                    <a:pt x="85" y="96"/>
                    <a:pt x="84" y="125"/>
                    <a:pt x="84" y="164"/>
                  </a:cubicBezTo>
                  <a:cubicBezTo>
                    <a:pt x="84" y="184"/>
                    <a:pt x="85" y="203"/>
                    <a:pt x="88" y="220"/>
                  </a:cubicBezTo>
                  <a:cubicBezTo>
                    <a:pt x="90" y="234"/>
                    <a:pt x="94" y="244"/>
                    <a:pt x="101" y="251"/>
                  </a:cubicBezTo>
                  <a:cubicBezTo>
                    <a:pt x="108" y="258"/>
                    <a:pt x="115" y="262"/>
                    <a:pt x="124" y="262"/>
                  </a:cubicBezTo>
                  <a:cubicBezTo>
                    <a:pt x="133" y="262"/>
                    <a:pt x="140" y="259"/>
                    <a:pt x="145" y="254"/>
                  </a:cubicBezTo>
                  <a:cubicBezTo>
                    <a:pt x="153" y="248"/>
                    <a:pt x="158" y="239"/>
                    <a:pt x="160" y="228"/>
                  </a:cubicBezTo>
                  <a:cubicBezTo>
                    <a:pt x="164" y="210"/>
                    <a:pt x="166" y="173"/>
                    <a:pt x="166" y="119"/>
                  </a:cubicBezTo>
                  <a:cubicBezTo>
                    <a:pt x="166" y="86"/>
                    <a:pt x="164" y="64"/>
                    <a:pt x="160" y="52"/>
                  </a:cubicBezTo>
                  <a:cubicBezTo>
                    <a:pt x="157" y="40"/>
                    <a:pt x="152" y="32"/>
                    <a:pt x="145" y="26"/>
                  </a:cubicBezTo>
                  <a:cubicBezTo>
                    <a:pt x="140" y="22"/>
                    <a:pt x="133" y="20"/>
                    <a:pt x="12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9" name="Freeform 263"/>
            <p:cNvSpPr>
              <a:spLocks/>
            </p:cNvSpPr>
            <p:nvPr userDrawn="1"/>
          </p:nvSpPr>
          <p:spPr bwMode="auto">
            <a:xfrm>
              <a:off x="-220" y="5232"/>
              <a:ext cx="515" cy="929"/>
            </a:xfrm>
            <a:custGeom>
              <a:avLst/>
              <a:gdLst>
                <a:gd name="T0" fmla="*/ 117 w 218"/>
                <a:gd name="T1" fmla="*/ 156 h 393"/>
                <a:gd name="T2" fmla="*/ 117 w 218"/>
                <a:gd name="T3" fmla="*/ 340 h 393"/>
                <a:gd name="T4" fmla="*/ 123 w 218"/>
                <a:gd name="T5" fmla="*/ 373 h 393"/>
                <a:gd name="T6" fmla="*/ 157 w 218"/>
                <a:gd name="T7" fmla="*/ 383 h 393"/>
                <a:gd name="T8" fmla="*/ 157 w 218"/>
                <a:gd name="T9" fmla="*/ 393 h 393"/>
                <a:gd name="T10" fmla="*/ 0 w 218"/>
                <a:gd name="T11" fmla="*/ 393 h 393"/>
                <a:gd name="T12" fmla="*/ 0 w 218"/>
                <a:gd name="T13" fmla="*/ 383 h 393"/>
                <a:gd name="T14" fmla="*/ 26 w 218"/>
                <a:gd name="T15" fmla="*/ 379 h 393"/>
                <a:gd name="T16" fmla="*/ 36 w 218"/>
                <a:gd name="T17" fmla="*/ 368 h 393"/>
                <a:gd name="T18" fmla="*/ 39 w 218"/>
                <a:gd name="T19" fmla="*/ 340 h 393"/>
                <a:gd name="T20" fmla="*/ 39 w 218"/>
                <a:gd name="T21" fmla="*/ 156 h 393"/>
                <a:gd name="T22" fmla="*/ 0 w 218"/>
                <a:gd name="T23" fmla="*/ 156 h 393"/>
                <a:gd name="T24" fmla="*/ 0 w 218"/>
                <a:gd name="T25" fmla="*/ 128 h 393"/>
                <a:gd name="T26" fmla="*/ 39 w 218"/>
                <a:gd name="T27" fmla="*/ 128 h 393"/>
                <a:gd name="T28" fmla="*/ 39 w 218"/>
                <a:gd name="T29" fmla="*/ 108 h 393"/>
                <a:gd name="T30" fmla="*/ 39 w 218"/>
                <a:gd name="T31" fmla="*/ 95 h 393"/>
                <a:gd name="T32" fmla="*/ 68 w 218"/>
                <a:gd name="T33" fmla="*/ 27 h 393"/>
                <a:gd name="T34" fmla="*/ 149 w 218"/>
                <a:gd name="T35" fmla="*/ 0 h 393"/>
                <a:gd name="T36" fmla="*/ 201 w 218"/>
                <a:gd name="T37" fmla="*/ 13 h 393"/>
                <a:gd name="T38" fmla="*/ 218 w 218"/>
                <a:gd name="T39" fmla="*/ 42 h 393"/>
                <a:gd name="T40" fmla="*/ 208 w 218"/>
                <a:gd name="T41" fmla="*/ 64 h 393"/>
                <a:gd name="T42" fmla="*/ 180 w 218"/>
                <a:gd name="T43" fmla="*/ 73 h 393"/>
                <a:gd name="T44" fmla="*/ 156 w 218"/>
                <a:gd name="T45" fmla="*/ 66 h 393"/>
                <a:gd name="T46" fmla="*/ 148 w 218"/>
                <a:gd name="T47" fmla="*/ 49 h 393"/>
                <a:gd name="T48" fmla="*/ 149 w 218"/>
                <a:gd name="T49" fmla="*/ 38 h 393"/>
                <a:gd name="T50" fmla="*/ 151 w 218"/>
                <a:gd name="T51" fmla="*/ 29 h 393"/>
                <a:gd name="T52" fmla="*/ 147 w 218"/>
                <a:gd name="T53" fmla="*/ 20 h 393"/>
                <a:gd name="T54" fmla="*/ 136 w 218"/>
                <a:gd name="T55" fmla="*/ 16 h 393"/>
                <a:gd name="T56" fmla="*/ 122 w 218"/>
                <a:gd name="T57" fmla="*/ 23 h 393"/>
                <a:gd name="T58" fmla="*/ 117 w 218"/>
                <a:gd name="T59" fmla="*/ 45 h 393"/>
                <a:gd name="T60" fmla="*/ 117 w 218"/>
                <a:gd name="T61" fmla="*/ 94 h 393"/>
                <a:gd name="T62" fmla="*/ 117 w 218"/>
                <a:gd name="T63" fmla="*/ 128 h 393"/>
                <a:gd name="T64" fmla="*/ 157 w 218"/>
                <a:gd name="T65" fmla="*/ 128 h 393"/>
                <a:gd name="T66" fmla="*/ 157 w 218"/>
                <a:gd name="T67" fmla="*/ 156 h 393"/>
                <a:gd name="T68" fmla="*/ 117 w 218"/>
                <a:gd name="T69" fmla="*/ 15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8" h="393">
                  <a:moveTo>
                    <a:pt x="117" y="156"/>
                  </a:moveTo>
                  <a:cubicBezTo>
                    <a:pt x="117" y="340"/>
                    <a:pt x="117" y="340"/>
                    <a:pt x="117" y="340"/>
                  </a:cubicBezTo>
                  <a:cubicBezTo>
                    <a:pt x="117" y="358"/>
                    <a:pt x="119" y="369"/>
                    <a:pt x="123" y="373"/>
                  </a:cubicBezTo>
                  <a:cubicBezTo>
                    <a:pt x="129" y="380"/>
                    <a:pt x="140" y="384"/>
                    <a:pt x="157" y="383"/>
                  </a:cubicBezTo>
                  <a:cubicBezTo>
                    <a:pt x="157" y="393"/>
                    <a:pt x="157" y="393"/>
                    <a:pt x="157" y="393"/>
                  </a:cubicBezTo>
                  <a:cubicBezTo>
                    <a:pt x="0" y="393"/>
                    <a:pt x="0" y="393"/>
                    <a:pt x="0" y="393"/>
                  </a:cubicBezTo>
                  <a:cubicBezTo>
                    <a:pt x="0" y="383"/>
                    <a:pt x="0" y="383"/>
                    <a:pt x="0" y="383"/>
                  </a:cubicBezTo>
                  <a:cubicBezTo>
                    <a:pt x="12" y="383"/>
                    <a:pt x="21" y="381"/>
                    <a:pt x="26" y="379"/>
                  </a:cubicBezTo>
                  <a:cubicBezTo>
                    <a:pt x="31" y="376"/>
                    <a:pt x="34" y="373"/>
                    <a:pt x="36" y="368"/>
                  </a:cubicBezTo>
                  <a:cubicBezTo>
                    <a:pt x="38" y="364"/>
                    <a:pt x="39" y="354"/>
                    <a:pt x="39" y="340"/>
                  </a:cubicBezTo>
                  <a:cubicBezTo>
                    <a:pt x="39" y="156"/>
                    <a:pt x="39" y="156"/>
                    <a:pt x="39" y="156"/>
                  </a:cubicBezTo>
                  <a:cubicBezTo>
                    <a:pt x="0" y="156"/>
                    <a:pt x="0" y="156"/>
                    <a:pt x="0" y="156"/>
                  </a:cubicBezTo>
                  <a:cubicBezTo>
                    <a:pt x="0" y="128"/>
                    <a:pt x="0" y="128"/>
                    <a:pt x="0" y="128"/>
                  </a:cubicBezTo>
                  <a:cubicBezTo>
                    <a:pt x="39" y="128"/>
                    <a:pt x="39" y="128"/>
                    <a:pt x="39" y="128"/>
                  </a:cubicBezTo>
                  <a:cubicBezTo>
                    <a:pt x="39" y="108"/>
                    <a:pt x="39" y="108"/>
                    <a:pt x="39" y="108"/>
                  </a:cubicBezTo>
                  <a:cubicBezTo>
                    <a:pt x="39" y="95"/>
                    <a:pt x="39" y="95"/>
                    <a:pt x="39" y="95"/>
                  </a:cubicBezTo>
                  <a:cubicBezTo>
                    <a:pt x="39" y="68"/>
                    <a:pt x="49" y="45"/>
                    <a:pt x="68" y="27"/>
                  </a:cubicBezTo>
                  <a:cubicBezTo>
                    <a:pt x="88" y="9"/>
                    <a:pt x="115" y="0"/>
                    <a:pt x="149" y="0"/>
                  </a:cubicBezTo>
                  <a:cubicBezTo>
                    <a:pt x="173" y="0"/>
                    <a:pt x="190" y="4"/>
                    <a:pt x="201" y="13"/>
                  </a:cubicBezTo>
                  <a:cubicBezTo>
                    <a:pt x="212" y="21"/>
                    <a:pt x="218" y="31"/>
                    <a:pt x="218" y="42"/>
                  </a:cubicBezTo>
                  <a:cubicBezTo>
                    <a:pt x="218" y="50"/>
                    <a:pt x="215" y="58"/>
                    <a:pt x="208" y="64"/>
                  </a:cubicBezTo>
                  <a:cubicBezTo>
                    <a:pt x="201" y="70"/>
                    <a:pt x="191" y="73"/>
                    <a:pt x="180" y="73"/>
                  </a:cubicBezTo>
                  <a:cubicBezTo>
                    <a:pt x="170" y="73"/>
                    <a:pt x="162" y="71"/>
                    <a:pt x="156" y="66"/>
                  </a:cubicBezTo>
                  <a:cubicBezTo>
                    <a:pt x="151" y="60"/>
                    <a:pt x="148" y="55"/>
                    <a:pt x="148" y="49"/>
                  </a:cubicBezTo>
                  <a:cubicBezTo>
                    <a:pt x="148" y="47"/>
                    <a:pt x="148" y="43"/>
                    <a:pt x="149" y="38"/>
                  </a:cubicBezTo>
                  <a:cubicBezTo>
                    <a:pt x="150" y="35"/>
                    <a:pt x="151" y="32"/>
                    <a:pt x="151" y="29"/>
                  </a:cubicBezTo>
                  <a:cubicBezTo>
                    <a:pt x="151" y="25"/>
                    <a:pt x="149" y="22"/>
                    <a:pt x="147" y="20"/>
                  </a:cubicBezTo>
                  <a:cubicBezTo>
                    <a:pt x="144" y="17"/>
                    <a:pt x="140" y="16"/>
                    <a:pt x="136" y="16"/>
                  </a:cubicBezTo>
                  <a:cubicBezTo>
                    <a:pt x="131" y="16"/>
                    <a:pt x="126" y="18"/>
                    <a:pt x="122" y="23"/>
                  </a:cubicBezTo>
                  <a:cubicBezTo>
                    <a:pt x="119" y="27"/>
                    <a:pt x="117" y="35"/>
                    <a:pt x="117" y="45"/>
                  </a:cubicBezTo>
                  <a:cubicBezTo>
                    <a:pt x="117" y="94"/>
                    <a:pt x="117" y="94"/>
                    <a:pt x="117" y="94"/>
                  </a:cubicBezTo>
                  <a:cubicBezTo>
                    <a:pt x="117" y="128"/>
                    <a:pt x="117" y="128"/>
                    <a:pt x="117" y="128"/>
                  </a:cubicBezTo>
                  <a:cubicBezTo>
                    <a:pt x="157" y="128"/>
                    <a:pt x="157" y="128"/>
                    <a:pt x="157" y="128"/>
                  </a:cubicBezTo>
                  <a:cubicBezTo>
                    <a:pt x="157" y="156"/>
                    <a:pt x="157" y="156"/>
                    <a:pt x="157" y="156"/>
                  </a:cubicBezTo>
                  <a:lnTo>
                    <a:pt x="117"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0" name="Freeform 264"/>
            <p:cNvSpPr>
              <a:spLocks/>
            </p:cNvSpPr>
            <p:nvPr userDrawn="1"/>
          </p:nvSpPr>
          <p:spPr bwMode="auto">
            <a:xfrm>
              <a:off x="482" y="5254"/>
              <a:ext cx="827" cy="907"/>
            </a:xfrm>
            <a:custGeom>
              <a:avLst/>
              <a:gdLst>
                <a:gd name="T0" fmla="*/ 147 w 350"/>
                <a:gd name="T1" fmla="*/ 22 h 384"/>
                <a:gd name="T2" fmla="*/ 147 w 350"/>
                <a:gd name="T3" fmla="*/ 178 h 384"/>
                <a:gd name="T4" fmla="*/ 154 w 350"/>
                <a:gd name="T5" fmla="*/ 178 h 384"/>
                <a:gd name="T6" fmla="*/ 207 w 350"/>
                <a:gd name="T7" fmla="*/ 155 h 384"/>
                <a:gd name="T8" fmla="*/ 228 w 350"/>
                <a:gd name="T9" fmla="*/ 87 h 384"/>
                <a:gd name="T10" fmla="*/ 239 w 350"/>
                <a:gd name="T11" fmla="*/ 87 h 384"/>
                <a:gd name="T12" fmla="*/ 239 w 350"/>
                <a:gd name="T13" fmla="*/ 289 h 384"/>
                <a:gd name="T14" fmla="*/ 228 w 350"/>
                <a:gd name="T15" fmla="*/ 289 h 384"/>
                <a:gd name="T16" fmla="*/ 214 w 350"/>
                <a:gd name="T17" fmla="*/ 235 h 384"/>
                <a:gd name="T18" fmla="*/ 189 w 350"/>
                <a:gd name="T19" fmla="*/ 207 h 384"/>
                <a:gd name="T20" fmla="*/ 147 w 350"/>
                <a:gd name="T21" fmla="*/ 200 h 384"/>
                <a:gd name="T22" fmla="*/ 147 w 350"/>
                <a:gd name="T23" fmla="*/ 308 h 384"/>
                <a:gd name="T24" fmla="*/ 149 w 350"/>
                <a:gd name="T25" fmla="*/ 347 h 384"/>
                <a:gd name="T26" fmla="*/ 159 w 350"/>
                <a:gd name="T27" fmla="*/ 358 h 384"/>
                <a:gd name="T28" fmla="*/ 183 w 350"/>
                <a:gd name="T29" fmla="*/ 363 h 384"/>
                <a:gd name="T30" fmla="*/ 206 w 350"/>
                <a:gd name="T31" fmla="*/ 363 h 384"/>
                <a:gd name="T32" fmla="*/ 293 w 350"/>
                <a:gd name="T33" fmla="*/ 338 h 384"/>
                <a:gd name="T34" fmla="*/ 339 w 350"/>
                <a:gd name="T35" fmla="*/ 262 h 384"/>
                <a:gd name="T36" fmla="*/ 350 w 350"/>
                <a:gd name="T37" fmla="*/ 262 h 384"/>
                <a:gd name="T38" fmla="*/ 332 w 350"/>
                <a:gd name="T39" fmla="*/ 384 h 384"/>
                <a:gd name="T40" fmla="*/ 0 w 350"/>
                <a:gd name="T41" fmla="*/ 384 h 384"/>
                <a:gd name="T42" fmla="*/ 0 w 350"/>
                <a:gd name="T43" fmla="*/ 374 h 384"/>
                <a:gd name="T44" fmla="*/ 13 w 350"/>
                <a:gd name="T45" fmla="*/ 374 h 384"/>
                <a:gd name="T46" fmla="*/ 40 w 350"/>
                <a:gd name="T47" fmla="*/ 368 h 384"/>
                <a:gd name="T48" fmla="*/ 51 w 350"/>
                <a:gd name="T49" fmla="*/ 354 h 384"/>
                <a:gd name="T50" fmla="*/ 54 w 350"/>
                <a:gd name="T51" fmla="*/ 318 h 384"/>
                <a:gd name="T52" fmla="*/ 54 w 350"/>
                <a:gd name="T53" fmla="*/ 65 h 384"/>
                <a:gd name="T54" fmla="*/ 53 w 350"/>
                <a:gd name="T55" fmla="*/ 33 h 384"/>
                <a:gd name="T56" fmla="*/ 42 w 350"/>
                <a:gd name="T57" fmla="*/ 18 h 384"/>
                <a:gd name="T58" fmla="*/ 13 w 350"/>
                <a:gd name="T59" fmla="*/ 10 h 384"/>
                <a:gd name="T60" fmla="*/ 0 w 350"/>
                <a:gd name="T61" fmla="*/ 10 h 384"/>
                <a:gd name="T62" fmla="*/ 0 w 350"/>
                <a:gd name="T63" fmla="*/ 0 h 384"/>
                <a:gd name="T64" fmla="*/ 322 w 350"/>
                <a:gd name="T65" fmla="*/ 0 h 384"/>
                <a:gd name="T66" fmla="*/ 322 w 350"/>
                <a:gd name="T67" fmla="*/ 113 h 384"/>
                <a:gd name="T68" fmla="*/ 311 w 350"/>
                <a:gd name="T69" fmla="*/ 113 h 384"/>
                <a:gd name="T70" fmla="*/ 288 w 350"/>
                <a:gd name="T71" fmla="*/ 53 h 384"/>
                <a:gd name="T72" fmla="*/ 246 w 350"/>
                <a:gd name="T73" fmla="*/ 27 h 384"/>
                <a:gd name="T74" fmla="*/ 186 w 350"/>
                <a:gd name="T75" fmla="*/ 22 h 384"/>
                <a:gd name="T76" fmla="*/ 147 w 350"/>
                <a:gd name="T77" fmla="*/ 2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0" h="384">
                  <a:moveTo>
                    <a:pt x="147" y="22"/>
                  </a:moveTo>
                  <a:cubicBezTo>
                    <a:pt x="147" y="178"/>
                    <a:pt x="147" y="178"/>
                    <a:pt x="147" y="178"/>
                  </a:cubicBezTo>
                  <a:cubicBezTo>
                    <a:pt x="154" y="178"/>
                    <a:pt x="154" y="178"/>
                    <a:pt x="154" y="178"/>
                  </a:cubicBezTo>
                  <a:cubicBezTo>
                    <a:pt x="179" y="178"/>
                    <a:pt x="196" y="171"/>
                    <a:pt x="207" y="155"/>
                  </a:cubicBezTo>
                  <a:cubicBezTo>
                    <a:pt x="218" y="140"/>
                    <a:pt x="225" y="117"/>
                    <a:pt x="228" y="87"/>
                  </a:cubicBezTo>
                  <a:cubicBezTo>
                    <a:pt x="239" y="87"/>
                    <a:pt x="239" y="87"/>
                    <a:pt x="239" y="87"/>
                  </a:cubicBezTo>
                  <a:cubicBezTo>
                    <a:pt x="239" y="289"/>
                    <a:pt x="239" y="289"/>
                    <a:pt x="239" y="289"/>
                  </a:cubicBezTo>
                  <a:cubicBezTo>
                    <a:pt x="228" y="289"/>
                    <a:pt x="228" y="289"/>
                    <a:pt x="228" y="289"/>
                  </a:cubicBezTo>
                  <a:cubicBezTo>
                    <a:pt x="226" y="267"/>
                    <a:pt x="221" y="249"/>
                    <a:pt x="214" y="235"/>
                  </a:cubicBezTo>
                  <a:cubicBezTo>
                    <a:pt x="207" y="221"/>
                    <a:pt x="198" y="212"/>
                    <a:pt x="189" y="207"/>
                  </a:cubicBezTo>
                  <a:cubicBezTo>
                    <a:pt x="179" y="202"/>
                    <a:pt x="165" y="200"/>
                    <a:pt x="147" y="200"/>
                  </a:cubicBezTo>
                  <a:cubicBezTo>
                    <a:pt x="147" y="308"/>
                    <a:pt x="147" y="308"/>
                    <a:pt x="147" y="308"/>
                  </a:cubicBezTo>
                  <a:cubicBezTo>
                    <a:pt x="147" y="329"/>
                    <a:pt x="148" y="342"/>
                    <a:pt x="149" y="347"/>
                  </a:cubicBezTo>
                  <a:cubicBezTo>
                    <a:pt x="151" y="351"/>
                    <a:pt x="154" y="355"/>
                    <a:pt x="159" y="358"/>
                  </a:cubicBezTo>
                  <a:cubicBezTo>
                    <a:pt x="164" y="361"/>
                    <a:pt x="172" y="363"/>
                    <a:pt x="183" y="363"/>
                  </a:cubicBezTo>
                  <a:cubicBezTo>
                    <a:pt x="206" y="363"/>
                    <a:pt x="206" y="363"/>
                    <a:pt x="206" y="363"/>
                  </a:cubicBezTo>
                  <a:cubicBezTo>
                    <a:pt x="242" y="363"/>
                    <a:pt x="271" y="355"/>
                    <a:pt x="293" y="338"/>
                  </a:cubicBezTo>
                  <a:cubicBezTo>
                    <a:pt x="314" y="321"/>
                    <a:pt x="330" y="296"/>
                    <a:pt x="339" y="262"/>
                  </a:cubicBezTo>
                  <a:cubicBezTo>
                    <a:pt x="350" y="262"/>
                    <a:pt x="350" y="262"/>
                    <a:pt x="350" y="262"/>
                  </a:cubicBezTo>
                  <a:cubicBezTo>
                    <a:pt x="332" y="384"/>
                    <a:pt x="332" y="384"/>
                    <a:pt x="332" y="384"/>
                  </a:cubicBezTo>
                  <a:cubicBezTo>
                    <a:pt x="0" y="384"/>
                    <a:pt x="0" y="384"/>
                    <a:pt x="0" y="384"/>
                  </a:cubicBezTo>
                  <a:cubicBezTo>
                    <a:pt x="0" y="374"/>
                    <a:pt x="0" y="374"/>
                    <a:pt x="0" y="374"/>
                  </a:cubicBezTo>
                  <a:cubicBezTo>
                    <a:pt x="13" y="374"/>
                    <a:pt x="13" y="374"/>
                    <a:pt x="13" y="374"/>
                  </a:cubicBezTo>
                  <a:cubicBezTo>
                    <a:pt x="24" y="374"/>
                    <a:pt x="33" y="372"/>
                    <a:pt x="40" y="368"/>
                  </a:cubicBezTo>
                  <a:cubicBezTo>
                    <a:pt x="45" y="365"/>
                    <a:pt x="48" y="361"/>
                    <a:pt x="51" y="354"/>
                  </a:cubicBezTo>
                  <a:cubicBezTo>
                    <a:pt x="53" y="350"/>
                    <a:pt x="54" y="338"/>
                    <a:pt x="54" y="318"/>
                  </a:cubicBezTo>
                  <a:cubicBezTo>
                    <a:pt x="54" y="65"/>
                    <a:pt x="54" y="65"/>
                    <a:pt x="54" y="65"/>
                  </a:cubicBezTo>
                  <a:cubicBezTo>
                    <a:pt x="54" y="48"/>
                    <a:pt x="54" y="37"/>
                    <a:pt x="53" y="33"/>
                  </a:cubicBezTo>
                  <a:cubicBezTo>
                    <a:pt x="51" y="27"/>
                    <a:pt x="47" y="22"/>
                    <a:pt x="42" y="18"/>
                  </a:cubicBezTo>
                  <a:cubicBezTo>
                    <a:pt x="35" y="13"/>
                    <a:pt x="25" y="10"/>
                    <a:pt x="13" y="10"/>
                  </a:cubicBezTo>
                  <a:cubicBezTo>
                    <a:pt x="0" y="10"/>
                    <a:pt x="0" y="10"/>
                    <a:pt x="0" y="10"/>
                  </a:cubicBezTo>
                  <a:cubicBezTo>
                    <a:pt x="0" y="0"/>
                    <a:pt x="0" y="0"/>
                    <a:pt x="0" y="0"/>
                  </a:cubicBezTo>
                  <a:cubicBezTo>
                    <a:pt x="322" y="0"/>
                    <a:pt x="322" y="0"/>
                    <a:pt x="322" y="0"/>
                  </a:cubicBezTo>
                  <a:cubicBezTo>
                    <a:pt x="322" y="113"/>
                    <a:pt x="322" y="113"/>
                    <a:pt x="322" y="113"/>
                  </a:cubicBezTo>
                  <a:cubicBezTo>
                    <a:pt x="311" y="113"/>
                    <a:pt x="311" y="113"/>
                    <a:pt x="311" y="113"/>
                  </a:cubicBezTo>
                  <a:cubicBezTo>
                    <a:pt x="306" y="85"/>
                    <a:pt x="298" y="66"/>
                    <a:pt x="288" y="53"/>
                  </a:cubicBezTo>
                  <a:cubicBezTo>
                    <a:pt x="278" y="41"/>
                    <a:pt x="264" y="32"/>
                    <a:pt x="246" y="27"/>
                  </a:cubicBezTo>
                  <a:cubicBezTo>
                    <a:pt x="235" y="23"/>
                    <a:pt x="215" y="22"/>
                    <a:pt x="186" y="22"/>
                  </a:cubicBezTo>
                  <a:lnTo>
                    <a:pt x="14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1" name="Freeform 265"/>
            <p:cNvSpPr>
              <a:spLocks noEditPoints="1"/>
            </p:cNvSpPr>
            <p:nvPr userDrawn="1"/>
          </p:nvSpPr>
          <p:spPr bwMode="auto">
            <a:xfrm>
              <a:off x="1382" y="5254"/>
              <a:ext cx="678" cy="926"/>
            </a:xfrm>
            <a:custGeom>
              <a:avLst/>
              <a:gdLst>
                <a:gd name="T0" fmla="*/ 255 w 287"/>
                <a:gd name="T1" fmla="*/ 0 h 392"/>
                <a:gd name="T2" fmla="*/ 255 w 287"/>
                <a:gd name="T3" fmla="*/ 305 h 392"/>
                <a:gd name="T4" fmla="*/ 257 w 287"/>
                <a:gd name="T5" fmla="*/ 341 h 392"/>
                <a:gd name="T6" fmla="*/ 265 w 287"/>
                <a:gd name="T7" fmla="*/ 355 h 392"/>
                <a:gd name="T8" fmla="*/ 287 w 287"/>
                <a:gd name="T9" fmla="*/ 361 h 392"/>
                <a:gd name="T10" fmla="*/ 287 w 287"/>
                <a:gd name="T11" fmla="*/ 370 h 392"/>
                <a:gd name="T12" fmla="*/ 175 w 287"/>
                <a:gd name="T13" fmla="*/ 392 h 392"/>
                <a:gd name="T14" fmla="*/ 175 w 287"/>
                <a:gd name="T15" fmla="*/ 350 h 392"/>
                <a:gd name="T16" fmla="*/ 140 w 287"/>
                <a:gd name="T17" fmla="*/ 383 h 392"/>
                <a:gd name="T18" fmla="*/ 104 w 287"/>
                <a:gd name="T19" fmla="*/ 392 h 392"/>
                <a:gd name="T20" fmla="*/ 24 w 287"/>
                <a:gd name="T21" fmla="*/ 347 h 392"/>
                <a:gd name="T22" fmla="*/ 0 w 287"/>
                <a:gd name="T23" fmla="*/ 256 h 392"/>
                <a:gd name="T24" fmla="*/ 15 w 287"/>
                <a:gd name="T25" fmla="*/ 180 h 392"/>
                <a:gd name="T26" fmla="*/ 55 w 287"/>
                <a:gd name="T27" fmla="*/ 128 h 392"/>
                <a:gd name="T28" fmla="*/ 110 w 287"/>
                <a:gd name="T29" fmla="*/ 111 h 392"/>
                <a:gd name="T30" fmla="*/ 144 w 287"/>
                <a:gd name="T31" fmla="*/ 118 h 392"/>
                <a:gd name="T32" fmla="*/ 175 w 287"/>
                <a:gd name="T33" fmla="*/ 144 h 392"/>
                <a:gd name="T34" fmla="*/ 175 w 287"/>
                <a:gd name="T35" fmla="*/ 64 h 392"/>
                <a:gd name="T36" fmla="*/ 173 w 287"/>
                <a:gd name="T37" fmla="*/ 28 h 392"/>
                <a:gd name="T38" fmla="*/ 163 w 287"/>
                <a:gd name="T39" fmla="*/ 15 h 392"/>
                <a:gd name="T40" fmla="*/ 137 w 287"/>
                <a:gd name="T41" fmla="*/ 11 h 392"/>
                <a:gd name="T42" fmla="*/ 137 w 287"/>
                <a:gd name="T43" fmla="*/ 0 h 392"/>
                <a:gd name="T44" fmla="*/ 255 w 287"/>
                <a:gd name="T45" fmla="*/ 0 h 392"/>
                <a:gd name="T46" fmla="*/ 175 w 287"/>
                <a:gd name="T47" fmla="*/ 179 h 392"/>
                <a:gd name="T48" fmla="*/ 124 w 287"/>
                <a:gd name="T49" fmla="*/ 139 h 392"/>
                <a:gd name="T50" fmla="*/ 107 w 287"/>
                <a:gd name="T51" fmla="*/ 145 h 392"/>
                <a:gd name="T52" fmla="*/ 90 w 287"/>
                <a:gd name="T53" fmla="*/ 176 h 392"/>
                <a:gd name="T54" fmla="*/ 83 w 287"/>
                <a:gd name="T55" fmla="*/ 243 h 392"/>
                <a:gd name="T56" fmla="*/ 90 w 287"/>
                <a:gd name="T57" fmla="*/ 318 h 392"/>
                <a:gd name="T58" fmla="*/ 110 w 287"/>
                <a:gd name="T59" fmla="*/ 353 h 392"/>
                <a:gd name="T60" fmla="*/ 128 w 287"/>
                <a:gd name="T61" fmla="*/ 358 h 392"/>
                <a:gd name="T62" fmla="*/ 175 w 287"/>
                <a:gd name="T63" fmla="*/ 319 h 392"/>
                <a:gd name="T64" fmla="*/ 175 w 287"/>
                <a:gd name="T65" fmla="*/ 17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7" h="392">
                  <a:moveTo>
                    <a:pt x="255" y="0"/>
                  </a:moveTo>
                  <a:cubicBezTo>
                    <a:pt x="255" y="305"/>
                    <a:pt x="255" y="305"/>
                    <a:pt x="255" y="305"/>
                  </a:cubicBezTo>
                  <a:cubicBezTo>
                    <a:pt x="255" y="325"/>
                    <a:pt x="255" y="338"/>
                    <a:pt x="257" y="341"/>
                  </a:cubicBezTo>
                  <a:cubicBezTo>
                    <a:pt x="258" y="348"/>
                    <a:pt x="261" y="352"/>
                    <a:pt x="265" y="355"/>
                  </a:cubicBezTo>
                  <a:cubicBezTo>
                    <a:pt x="269" y="358"/>
                    <a:pt x="277" y="360"/>
                    <a:pt x="287" y="361"/>
                  </a:cubicBezTo>
                  <a:cubicBezTo>
                    <a:pt x="287" y="370"/>
                    <a:pt x="287" y="370"/>
                    <a:pt x="287" y="370"/>
                  </a:cubicBezTo>
                  <a:cubicBezTo>
                    <a:pt x="175" y="392"/>
                    <a:pt x="175" y="392"/>
                    <a:pt x="175" y="392"/>
                  </a:cubicBezTo>
                  <a:cubicBezTo>
                    <a:pt x="175" y="350"/>
                    <a:pt x="175" y="350"/>
                    <a:pt x="175" y="350"/>
                  </a:cubicBezTo>
                  <a:cubicBezTo>
                    <a:pt x="162" y="366"/>
                    <a:pt x="150" y="377"/>
                    <a:pt x="140" y="383"/>
                  </a:cubicBezTo>
                  <a:cubicBezTo>
                    <a:pt x="129" y="389"/>
                    <a:pt x="117" y="392"/>
                    <a:pt x="104" y="392"/>
                  </a:cubicBezTo>
                  <a:cubicBezTo>
                    <a:pt x="70" y="392"/>
                    <a:pt x="43" y="377"/>
                    <a:pt x="24" y="347"/>
                  </a:cubicBezTo>
                  <a:cubicBezTo>
                    <a:pt x="8" y="322"/>
                    <a:pt x="0" y="292"/>
                    <a:pt x="0" y="256"/>
                  </a:cubicBezTo>
                  <a:cubicBezTo>
                    <a:pt x="0" y="228"/>
                    <a:pt x="5" y="202"/>
                    <a:pt x="15" y="180"/>
                  </a:cubicBezTo>
                  <a:cubicBezTo>
                    <a:pt x="24" y="157"/>
                    <a:pt x="38" y="140"/>
                    <a:pt x="55" y="128"/>
                  </a:cubicBezTo>
                  <a:cubicBezTo>
                    <a:pt x="72" y="117"/>
                    <a:pt x="91" y="111"/>
                    <a:pt x="110" y="111"/>
                  </a:cubicBezTo>
                  <a:cubicBezTo>
                    <a:pt x="123" y="111"/>
                    <a:pt x="134" y="113"/>
                    <a:pt x="144" y="118"/>
                  </a:cubicBezTo>
                  <a:cubicBezTo>
                    <a:pt x="154" y="123"/>
                    <a:pt x="164" y="132"/>
                    <a:pt x="175" y="144"/>
                  </a:cubicBezTo>
                  <a:cubicBezTo>
                    <a:pt x="175" y="64"/>
                    <a:pt x="175" y="64"/>
                    <a:pt x="175" y="64"/>
                  </a:cubicBezTo>
                  <a:cubicBezTo>
                    <a:pt x="175" y="44"/>
                    <a:pt x="175" y="32"/>
                    <a:pt x="173" y="28"/>
                  </a:cubicBezTo>
                  <a:cubicBezTo>
                    <a:pt x="171" y="22"/>
                    <a:pt x="167" y="18"/>
                    <a:pt x="163" y="15"/>
                  </a:cubicBezTo>
                  <a:cubicBezTo>
                    <a:pt x="158" y="13"/>
                    <a:pt x="150" y="11"/>
                    <a:pt x="137" y="11"/>
                  </a:cubicBezTo>
                  <a:cubicBezTo>
                    <a:pt x="137" y="0"/>
                    <a:pt x="137" y="0"/>
                    <a:pt x="137" y="0"/>
                  </a:cubicBezTo>
                  <a:lnTo>
                    <a:pt x="255" y="0"/>
                  </a:lnTo>
                  <a:close/>
                  <a:moveTo>
                    <a:pt x="175" y="179"/>
                  </a:moveTo>
                  <a:cubicBezTo>
                    <a:pt x="161" y="153"/>
                    <a:pt x="144" y="139"/>
                    <a:pt x="124" y="139"/>
                  </a:cubicBezTo>
                  <a:cubicBezTo>
                    <a:pt x="117" y="139"/>
                    <a:pt x="111" y="141"/>
                    <a:pt x="107" y="145"/>
                  </a:cubicBezTo>
                  <a:cubicBezTo>
                    <a:pt x="100" y="151"/>
                    <a:pt x="94" y="161"/>
                    <a:pt x="90" y="176"/>
                  </a:cubicBezTo>
                  <a:cubicBezTo>
                    <a:pt x="85" y="190"/>
                    <a:pt x="83" y="213"/>
                    <a:pt x="83" y="243"/>
                  </a:cubicBezTo>
                  <a:cubicBezTo>
                    <a:pt x="83" y="277"/>
                    <a:pt x="85" y="302"/>
                    <a:pt x="90" y="318"/>
                  </a:cubicBezTo>
                  <a:cubicBezTo>
                    <a:pt x="95" y="334"/>
                    <a:pt x="102" y="346"/>
                    <a:pt x="110" y="353"/>
                  </a:cubicBezTo>
                  <a:cubicBezTo>
                    <a:pt x="115" y="356"/>
                    <a:pt x="121" y="358"/>
                    <a:pt x="128" y="358"/>
                  </a:cubicBezTo>
                  <a:cubicBezTo>
                    <a:pt x="145" y="358"/>
                    <a:pt x="161" y="345"/>
                    <a:pt x="175" y="319"/>
                  </a:cubicBezTo>
                  <a:lnTo>
                    <a:pt x="175"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2" name="Freeform 266"/>
            <p:cNvSpPr>
              <a:spLocks/>
            </p:cNvSpPr>
            <p:nvPr userDrawn="1"/>
          </p:nvSpPr>
          <p:spPr bwMode="auto">
            <a:xfrm>
              <a:off x="2093" y="5535"/>
              <a:ext cx="676" cy="645"/>
            </a:xfrm>
            <a:custGeom>
              <a:avLst/>
              <a:gdLst>
                <a:gd name="T0" fmla="*/ 258 w 286"/>
                <a:gd name="T1" fmla="*/ 0 h 273"/>
                <a:gd name="T2" fmla="*/ 258 w 286"/>
                <a:gd name="T3" fmla="*/ 208 h 273"/>
                <a:gd name="T4" fmla="*/ 264 w 286"/>
                <a:gd name="T5" fmla="*/ 245 h 273"/>
                <a:gd name="T6" fmla="*/ 286 w 286"/>
                <a:gd name="T7" fmla="*/ 255 h 273"/>
                <a:gd name="T8" fmla="*/ 286 w 286"/>
                <a:gd name="T9" fmla="*/ 265 h 273"/>
                <a:gd name="T10" fmla="*/ 178 w 286"/>
                <a:gd name="T11" fmla="*/ 265 h 273"/>
                <a:gd name="T12" fmla="*/ 178 w 286"/>
                <a:gd name="T13" fmla="*/ 230 h 273"/>
                <a:gd name="T14" fmla="*/ 140 w 286"/>
                <a:gd name="T15" fmla="*/ 263 h 273"/>
                <a:gd name="T16" fmla="*/ 98 w 286"/>
                <a:gd name="T17" fmla="*/ 273 h 273"/>
                <a:gd name="T18" fmla="*/ 58 w 286"/>
                <a:gd name="T19" fmla="*/ 259 h 273"/>
                <a:gd name="T20" fmla="*/ 35 w 286"/>
                <a:gd name="T21" fmla="*/ 227 h 273"/>
                <a:gd name="T22" fmla="*/ 29 w 286"/>
                <a:gd name="T23" fmla="*/ 163 h 273"/>
                <a:gd name="T24" fmla="*/ 29 w 286"/>
                <a:gd name="T25" fmla="*/ 58 h 273"/>
                <a:gd name="T26" fmla="*/ 23 w 286"/>
                <a:gd name="T27" fmla="*/ 20 h 273"/>
                <a:gd name="T28" fmla="*/ 0 w 286"/>
                <a:gd name="T29" fmla="*/ 10 h 273"/>
                <a:gd name="T30" fmla="*/ 0 w 286"/>
                <a:gd name="T31" fmla="*/ 0 h 273"/>
                <a:gd name="T32" fmla="*/ 108 w 286"/>
                <a:gd name="T33" fmla="*/ 0 h 273"/>
                <a:gd name="T34" fmla="*/ 108 w 286"/>
                <a:gd name="T35" fmla="*/ 181 h 273"/>
                <a:gd name="T36" fmla="*/ 111 w 286"/>
                <a:gd name="T37" fmla="*/ 218 h 273"/>
                <a:gd name="T38" fmla="*/ 119 w 286"/>
                <a:gd name="T39" fmla="*/ 230 h 273"/>
                <a:gd name="T40" fmla="*/ 133 w 286"/>
                <a:gd name="T41" fmla="*/ 235 h 273"/>
                <a:gd name="T42" fmla="*/ 151 w 286"/>
                <a:gd name="T43" fmla="*/ 229 h 273"/>
                <a:gd name="T44" fmla="*/ 178 w 286"/>
                <a:gd name="T45" fmla="*/ 199 h 273"/>
                <a:gd name="T46" fmla="*/ 178 w 286"/>
                <a:gd name="T47" fmla="*/ 58 h 273"/>
                <a:gd name="T48" fmla="*/ 173 w 286"/>
                <a:gd name="T49" fmla="*/ 20 h 273"/>
                <a:gd name="T50" fmla="*/ 150 w 286"/>
                <a:gd name="T51" fmla="*/ 10 h 273"/>
                <a:gd name="T52" fmla="*/ 150 w 286"/>
                <a:gd name="T53" fmla="*/ 0 h 273"/>
                <a:gd name="T54" fmla="*/ 258 w 286"/>
                <a:gd name="T5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6" h="273">
                  <a:moveTo>
                    <a:pt x="258" y="0"/>
                  </a:moveTo>
                  <a:cubicBezTo>
                    <a:pt x="258" y="208"/>
                    <a:pt x="258" y="208"/>
                    <a:pt x="258" y="208"/>
                  </a:cubicBezTo>
                  <a:cubicBezTo>
                    <a:pt x="258" y="228"/>
                    <a:pt x="260" y="240"/>
                    <a:pt x="264" y="245"/>
                  </a:cubicBezTo>
                  <a:cubicBezTo>
                    <a:pt x="267" y="250"/>
                    <a:pt x="275" y="254"/>
                    <a:pt x="286" y="255"/>
                  </a:cubicBezTo>
                  <a:cubicBezTo>
                    <a:pt x="286" y="265"/>
                    <a:pt x="286" y="265"/>
                    <a:pt x="286" y="265"/>
                  </a:cubicBezTo>
                  <a:cubicBezTo>
                    <a:pt x="178" y="265"/>
                    <a:pt x="178" y="265"/>
                    <a:pt x="178" y="265"/>
                  </a:cubicBezTo>
                  <a:cubicBezTo>
                    <a:pt x="178" y="230"/>
                    <a:pt x="178" y="230"/>
                    <a:pt x="178" y="230"/>
                  </a:cubicBezTo>
                  <a:cubicBezTo>
                    <a:pt x="166" y="245"/>
                    <a:pt x="153" y="256"/>
                    <a:pt x="140" y="263"/>
                  </a:cubicBezTo>
                  <a:cubicBezTo>
                    <a:pt x="128" y="270"/>
                    <a:pt x="114" y="273"/>
                    <a:pt x="98" y="273"/>
                  </a:cubicBezTo>
                  <a:cubicBezTo>
                    <a:pt x="83" y="273"/>
                    <a:pt x="70" y="269"/>
                    <a:pt x="58" y="259"/>
                  </a:cubicBezTo>
                  <a:cubicBezTo>
                    <a:pt x="46" y="250"/>
                    <a:pt x="39" y="239"/>
                    <a:pt x="35" y="227"/>
                  </a:cubicBezTo>
                  <a:cubicBezTo>
                    <a:pt x="31" y="215"/>
                    <a:pt x="29" y="193"/>
                    <a:pt x="29" y="163"/>
                  </a:cubicBezTo>
                  <a:cubicBezTo>
                    <a:pt x="29" y="58"/>
                    <a:pt x="29" y="58"/>
                    <a:pt x="29" y="58"/>
                  </a:cubicBezTo>
                  <a:cubicBezTo>
                    <a:pt x="29" y="38"/>
                    <a:pt x="27" y="25"/>
                    <a:pt x="23" y="20"/>
                  </a:cubicBezTo>
                  <a:cubicBezTo>
                    <a:pt x="19" y="15"/>
                    <a:pt x="12" y="12"/>
                    <a:pt x="0" y="10"/>
                  </a:cubicBezTo>
                  <a:cubicBezTo>
                    <a:pt x="0" y="0"/>
                    <a:pt x="0" y="0"/>
                    <a:pt x="0" y="0"/>
                  </a:cubicBezTo>
                  <a:cubicBezTo>
                    <a:pt x="108" y="0"/>
                    <a:pt x="108" y="0"/>
                    <a:pt x="108" y="0"/>
                  </a:cubicBezTo>
                  <a:cubicBezTo>
                    <a:pt x="108" y="181"/>
                    <a:pt x="108" y="181"/>
                    <a:pt x="108" y="181"/>
                  </a:cubicBezTo>
                  <a:cubicBezTo>
                    <a:pt x="108" y="200"/>
                    <a:pt x="109" y="212"/>
                    <a:pt x="111" y="218"/>
                  </a:cubicBezTo>
                  <a:cubicBezTo>
                    <a:pt x="113" y="223"/>
                    <a:pt x="115" y="227"/>
                    <a:pt x="119" y="230"/>
                  </a:cubicBezTo>
                  <a:cubicBezTo>
                    <a:pt x="123" y="233"/>
                    <a:pt x="128" y="235"/>
                    <a:pt x="133" y="235"/>
                  </a:cubicBezTo>
                  <a:cubicBezTo>
                    <a:pt x="140" y="235"/>
                    <a:pt x="146" y="233"/>
                    <a:pt x="151" y="229"/>
                  </a:cubicBezTo>
                  <a:cubicBezTo>
                    <a:pt x="159" y="224"/>
                    <a:pt x="168" y="214"/>
                    <a:pt x="178" y="199"/>
                  </a:cubicBezTo>
                  <a:cubicBezTo>
                    <a:pt x="178" y="58"/>
                    <a:pt x="178" y="58"/>
                    <a:pt x="178" y="58"/>
                  </a:cubicBezTo>
                  <a:cubicBezTo>
                    <a:pt x="178" y="38"/>
                    <a:pt x="177" y="25"/>
                    <a:pt x="173" y="20"/>
                  </a:cubicBezTo>
                  <a:cubicBezTo>
                    <a:pt x="169" y="15"/>
                    <a:pt x="161" y="12"/>
                    <a:pt x="150" y="10"/>
                  </a:cubicBezTo>
                  <a:cubicBezTo>
                    <a:pt x="150" y="0"/>
                    <a:pt x="150" y="0"/>
                    <a:pt x="150" y="0"/>
                  </a:cubicBezTo>
                  <a:lnTo>
                    <a:pt x="2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3" name="Freeform 267"/>
            <p:cNvSpPr>
              <a:spLocks/>
            </p:cNvSpPr>
            <p:nvPr userDrawn="1"/>
          </p:nvSpPr>
          <p:spPr bwMode="auto">
            <a:xfrm>
              <a:off x="2826" y="5516"/>
              <a:ext cx="527" cy="664"/>
            </a:xfrm>
            <a:custGeom>
              <a:avLst/>
              <a:gdLst>
                <a:gd name="T0" fmla="*/ 214 w 223"/>
                <a:gd name="T1" fmla="*/ 205 h 281"/>
                <a:gd name="T2" fmla="*/ 223 w 223"/>
                <a:gd name="T3" fmla="*/ 212 h 281"/>
                <a:gd name="T4" fmla="*/ 176 w 223"/>
                <a:gd name="T5" fmla="*/ 264 h 281"/>
                <a:gd name="T6" fmla="*/ 117 w 223"/>
                <a:gd name="T7" fmla="*/ 281 h 281"/>
                <a:gd name="T8" fmla="*/ 32 w 223"/>
                <a:gd name="T9" fmla="*/ 241 h 281"/>
                <a:gd name="T10" fmla="*/ 0 w 223"/>
                <a:gd name="T11" fmla="*/ 145 h 281"/>
                <a:gd name="T12" fmla="*/ 29 w 223"/>
                <a:gd name="T13" fmla="*/ 50 h 281"/>
                <a:gd name="T14" fmla="*/ 125 w 223"/>
                <a:gd name="T15" fmla="*/ 0 h 281"/>
                <a:gd name="T16" fmla="*/ 190 w 223"/>
                <a:gd name="T17" fmla="*/ 21 h 281"/>
                <a:gd name="T18" fmla="*/ 215 w 223"/>
                <a:gd name="T19" fmla="*/ 67 h 281"/>
                <a:gd name="T20" fmla="*/ 205 w 223"/>
                <a:gd name="T21" fmla="*/ 93 h 281"/>
                <a:gd name="T22" fmla="*/ 179 w 223"/>
                <a:gd name="T23" fmla="*/ 102 h 281"/>
                <a:gd name="T24" fmla="*/ 152 w 223"/>
                <a:gd name="T25" fmla="*/ 91 h 281"/>
                <a:gd name="T26" fmla="*/ 138 w 223"/>
                <a:gd name="T27" fmla="*/ 52 h 281"/>
                <a:gd name="T28" fmla="*/ 130 w 223"/>
                <a:gd name="T29" fmla="*/ 27 h 281"/>
                <a:gd name="T30" fmla="*/ 115 w 223"/>
                <a:gd name="T31" fmla="*/ 20 h 281"/>
                <a:gd name="T32" fmla="*/ 91 w 223"/>
                <a:gd name="T33" fmla="*/ 34 h 281"/>
                <a:gd name="T34" fmla="*/ 77 w 223"/>
                <a:gd name="T35" fmla="*/ 101 h 281"/>
                <a:gd name="T36" fmla="*/ 88 w 223"/>
                <a:gd name="T37" fmla="*/ 173 h 281"/>
                <a:gd name="T38" fmla="*/ 121 w 223"/>
                <a:gd name="T39" fmla="*/ 224 h 281"/>
                <a:gd name="T40" fmla="*/ 158 w 223"/>
                <a:gd name="T41" fmla="*/ 236 h 281"/>
                <a:gd name="T42" fmla="*/ 184 w 223"/>
                <a:gd name="T43" fmla="*/ 229 h 281"/>
                <a:gd name="T44" fmla="*/ 214 w 223"/>
                <a:gd name="T45" fmla="*/ 20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3" h="281">
                  <a:moveTo>
                    <a:pt x="214" y="205"/>
                  </a:moveTo>
                  <a:cubicBezTo>
                    <a:pt x="223" y="212"/>
                    <a:pt x="223" y="212"/>
                    <a:pt x="223" y="212"/>
                  </a:cubicBezTo>
                  <a:cubicBezTo>
                    <a:pt x="210" y="235"/>
                    <a:pt x="195" y="253"/>
                    <a:pt x="176" y="264"/>
                  </a:cubicBezTo>
                  <a:cubicBezTo>
                    <a:pt x="157" y="275"/>
                    <a:pt x="138" y="281"/>
                    <a:pt x="117" y="281"/>
                  </a:cubicBezTo>
                  <a:cubicBezTo>
                    <a:pt x="81" y="281"/>
                    <a:pt x="53" y="268"/>
                    <a:pt x="32" y="241"/>
                  </a:cubicBezTo>
                  <a:cubicBezTo>
                    <a:pt x="11" y="214"/>
                    <a:pt x="0" y="182"/>
                    <a:pt x="0" y="145"/>
                  </a:cubicBezTo>
                  <a:cubicBezTo>
                    <a:pt x="0" y="109"/>
                    <a:pt x="10" y="77"/>
                    <a:pt x="29" y="50"/>
                  </a:cubicBezTo>
                  <a:cubicBezTo>
                    <a:pt x="52" y="17"/>
                    <a:pt x="84" y="0"/>
                    <a:pt x="125" y="0"/>
                  </a:cubicBezTo>
                  <a:cubicBezTo>
                    <a:pt x="152" y="0"/>
                    <a:pt x="174" y="7"/>
                    <a:pt x="190" y="21"/>
                  </a:cubicBezTo>
                  <a:cubicBezTo>
                    <a:pt x="207" y="35"/>
                    <a:pt x="215" y="50"/>
                    <a:pt x="215" y="67"/>
                  </a:cubicBezTo>
                  <a:cubicBezTo>
                    <a:pt x="215" y="78"/>
                    <a:pt x="211" y="86"/>
                    <a:pt x="205" y="93"/>
                  </a:cubicBezTo>
                  <a:cubicBezTo>
                    <a:pt x="198" y="99"/>
                    <a:pt x="190" y="102"/>
                    <a:pt x="179" y="102"/>
                  </a:cubicBezTo>
                  <a:cubicBezTo>
                    <a:pt x="168" y="102"/>
                    <a:pt x="159" y="99"/>
                    <a:pt x="152" y="91"/>
                  </a:cubicBezTo>
                  <a:cubicBezTo>
                    <a:pt x="144" y="84"/>
                    <a:pt x="140" y="71"/>
                    <a:pt x="138" y="52"/>
                  </a:cubicBezTo>
                  <a:cubicBezTo>
                    <a:pt x="137" y="40"/>
                    <a:pt x="134" y="32"/>
                    <a:pt x="130" y="27"/>
                  </a:cubicBezTo>
                  <a:cubicBezTo>
                    <a:pt x="125" y="22"/>
                    <a:pt x="120" y="20"/>
                    <a:pt x="115" y="20"/>
                  </a:cubicBezTo>
                  <a:cubicBezTo>
                    <a:pt x="105" y="20"/>
                    <a:pt x="98" y="25"/>
                    <a:pt x="91" y="34"/>
                  </a:cubicBezTo>
                  <a:cubicBezTo>
                    <a:pt x="81" y="49"/>
                    <a:pt x="77" y="71"/>
                    <a:pt x="77" y="101"/>
                  </a:cubicBezTo>
                  <a:cubicBezTo>
                    <a:pt x="77" y="126"/>
                    <a:pt x="81" y="150"/>
                    <a:pt x="88" y="173"/>
                  </a:cubicBezTo>
                  <a:cubicBezTo>
                    <a:pt x="96" y="196"/>
                    <a:pt x="107" y="213"/>
                    <a:pt x="121" y="224"/>
                  </a:cubicBezTo>
                  <a:cubicBezTo>
                    <a:pt x="131" y="232"/>
                    <a:pt x="144" y="236"/>
                    <a:pt x="158" y="236"/>
                  </a:cubicBezTo>
                  <a:cubicBezTo>
                    <a:pt x="167" y="236"/>
                    <a:pt x="176" y="234"/>
                    <a:pt x="184" y="229"/>
                  </a:cubicBezTo>
                  <a:cubicBezTo>
                    <a:pt x="193" y="225"/>
                    <a:pt x="202" y="217"/>
                    <a:pt x="214" y="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4" name="Freeform 268"/>
            <p:cNvSpPr>
              <a:spLocks noEditPoints="1"/>
            </p:cNvSpPr>
            <p:nvPr userDrawn="1"/>
          </p:nvSpPr>
          <p:spPr bwMode="auto">
            <a:xfrm>
              <a:off x="3402" y="5516"/>
              <a:ext cx="603"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5 w 255"/>
                <a:gd name="T17" fmla="*/ 27 h 277"/>
                <a:gd name="T18" fmla="*/ 104 w 255"/>
                <a:gd name="T19" fmla="*/ 22 h 277"/>
                <a:gd name="T20" fmla="*/ 74 w 255"/>
                <a:gd name="T21" fmla="*/ 30 h 277"/>
                <a:gd name="T22" fmla="*/ 66 w 255"/>
                <a:gd name="T23" fmla="*/ 42 h 277"/>
                <a:gd name="T24" fmla="*/ 74 w 255"/>
                <a:gd name="T25" fmla="*/ 56 h 277"/>
                <a:gd name="T26" fmla="*/ 85 w 255"/>
                <a:gd name="T27" fmla="*/ 80 h 277"/>
                <a:gd name="T28" fmla="*/ 75 w 255"/>
                <a:gd name="T29" fmla="*/ 104 h 277"/>
                <a:gd name="T30" fmla="*/ 48 w 255"/>
                <a:gd name="T31" fmla="*/ 113 h 277"/>
                <a:gd name="T32" fmla="*/ 18 w 255"/>
                <a:gd name="T33" fmla="*/ 103 h 277"/>
                <a:gd name="T34" fmla="*/ 6 w 255"/>
                <a:gd name="T35" fmla="*/ 77 h 277"/>
                <a:gd name="T36" fmla="*/ 22 w 255"/>
                <a:gd name="T37" fmla="*/ 38 h 277"/>
                <a:gd name="T38" fmla="*/ 67 w 255"/>
                <a:gd name="T39" fmla="*/ 10 h 277"/>
                <a:gd name="T40" fmla="*/ 127 w 255"/>
                <a:gd name="T41" fmla="*/ 0 h 277"/>
                <a:gd name="T42" fmla="*/ 187 w 255"/>
                <a:gd name="T43" fmla="*/ 16 h 277"/>
                <a:gd name="T44" fmla="*/ 215 w 255"/>
                <a:gd name="T45" fmla="*/ 51 h 277"/>
                <a:gd name="T46" fmla="*/ 219 w 255"/>
                <a:gd name="T47" fmla="*/ 106 h 277"/>
                <a:gd name="T48" fmla="*/ 219 w 255"/>
                <a:gd name="T49" fmla="*/ 209 h 277"/>
                <a:gd name="T50" fmla="*/ 221 w 255"/>
                <a:gd name="T51" fmla="*/ 231 h 277"/>
                <a:gd name="T52" fmla="*/ 225 w 255"/>
                <a:gd name="T53" fmla="*/ 238 h 277"/>
                <a:gd name="T54" fmla="*/ 232 w 255"/>
                <a:gd name="T55" fmla="*/ 241 h 277"/>
                <a:gd name="T56" fmla="*/ 247 w 255"/>
                <a:gd name="T57" fmla="*/ 230 h 277"/>
                <a:gd name="T58" fmla="*/ 255 w 255"/>
                <a:gd name="T59" fmla="*/ 237 h 277"/>
                <a:gd name="T60" fmla="*/ 226 w 255"/>
                <a:gd name="T61" fmla="*/ 267 h 277"/>
                <a:gd name="T62" fmla="*/ 191 w 255"/>
                <a:gd name="T63" fmla="*/ 277 h 277"/>
                <a:gd name="T64" fmla="*/ 156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8" y="263"/>
                    <a:pt x="79" y="277"/>
                    <a:pt x="53" y="277"/>
                  </a:cubicBezTo>
                  <a:cubicBezTo>
                    <a:pt x="38" y="277"/>
                    <a:pt x="25" y="272"/>
                    <a:pt x="15" y="262"/>
                  </a:cubicBezTo>
                  <a:cubicBezTo>
                    <a:pt x="5" y="252"/>
                    <a:pt x="0" y="240"/>
                    <a:pt x="0" y="225"/>
                  </a:cubicBezTo>
                  <a:cubicBezTo>
                    <a:pt x="0" y="204"/>
                    <a:pt x="9" y="186"/>
                    <a:pt x="26" y="170"/>
                  </a:cubicBezTo>
                  <a:cubicBezTo>
                    <a:pt x="44" y="154"/>
                    <a:pt x="82" y="132"/>
                    <a:pt x="140" y="106"/>
                  </a:cubicBezTo>
                  <a:cubicBezTo>
                    <a:pt x="140" y="79"/>
                    <a:pt x="140" y="79"/>
                    <a:pt x="140" y="79"/>
                  </a:cubicBezTo>
                  <a:cubicBezTo>
                    <a:pt x="140" y="59"/>
                    <a:pt x="139" y="46"/>
                    <a:pt x="137" y="41"/>
                  </a:cubicBezTo>
                  <a:cubicBezTo>
                    <a:pt x="135" y="36"/>
                    <a:pt x="131" y="31"/>
                    <a:pt x="125" y="27"/>
                  </a:cubicBezTo>
                  <a:cubicBezTo>
                    <a:pt x="118" y="23"/>
                    <a:pt x="112" y="22"/>
                    <a:pt x="104" y="22"/>
                  </a:cubicBezTo>
                  <a:cubicBezTo>
                    <a:pt x="92" y="22"/>
                    <a:pt x="82" y="24"/>
                    <a:pt x="74" y="30"/>
                  </a:cubicBezTo>
                  <a:cubicBezTo>
                    <a:pt x="69" y="33"/>
                    <a:pt x="66" y="37"/>
                    <a:pt x="66" y="42"/>
                  </a:cubicBezTo>
                  <a:cubicBezTo>
                    <a:pt x="66" y="46"/>
                    <a:pt x="69" y="51"/>
                    <a:pt x="74" y="56"/>
                  </a:cubicBezTo>
                  <a:cubicBezTo>
                    <a:pt x="82" y="65"/>
                    <a:pt x="85" y="72"/>
                    <a:pt x="85" y="80"/>
                  </a:cubicBezTo>
                  <a:cubicBezTo>
                    <a:pt x="85" y="89"/>
                    <a:pt x="82" y="97"/>
                    <a:pt x="75" y="104"/>
                  </a:cubicBezTo>
                  <a:cubicBezTo>
                    <a:pt x="68" y="110"/>
                    <a:pt x="59" y="113"/>
                    <a:pt x="48" y="113"/>
                  </a:cubicBezTo>
                  <a:cubicBezTo>
                    <a:pt x="36" y="113"/>
                    <a:pt x="26" y="110"/>
                    <a:pt x="18" y="103"/>
                  </a:cubicBezTo>
                  <a:cubicBezTo>
                    <a:pt x="10" y="96"/>
                    <a:pt x="6" y="87"/>
                    <a:pt x="6" y="77"/>
                  </a:cubicBezTo>
                  <a:cubicBezTo>
                    <a:pt x="6" y="64"/>
                    <a:pt x="11" y="51"/>
                    <a:pt x="22" y="38"/>
                  </a:cubicBezTo>
                  <a:cubicBezTo>
                    <a:pt x="33" y="26"/>
                    <a:pt x="48" y="17"/>
                    <a:pt x="67" y="10"/>
                  </a:cubicBezTo>
                  <a:cubicBezTo>
                    <a:pt x="86" y="3"/>
                    <a:pt x="106" y="0"/>
                    <a:pt x="127" y="0"/>
                  </a:cubicBezTo>
                  <a:cubicBezTo>
                    <a:pt x="152" y="0"/>
                    <a:pt x="172" y="5"/>
                    <a:pt x="187" y="16"/>
                  </a:cubicBezTo>
                  <a:cubicBezTo>
                    <a:pt x="201" y="27"/>
                    <a:pt x="211" y="38"/>
                    <a:pt x="215" y="51"/>
                  </a:cubicBezTo>
                  <a:cubicBezTo>
                    <a:pt x="218" y="59"/>
                    <a:pt x="219" y="77"/>
                    <a:pt x="219" y="106"/>
                  </a:cubicBezTo>
                  <a:cubicBezTo>
                    <a:pt x="219" y="209"/>
                    <a:pt x="219" y="209"/>
                    <a:pt x="219" y="209"/>
                  </a:cubicBezTo>
                  <a:cubicBezTo>
                    <a:pt x="219" y="221"/>
                    <a:pt x="220" y="228"/>
                    <a:pt x="221" y="231"/>
                  </a:cubicBezTo>
                  <a:cubicBezTo>
                    <a:pt x="222" y="234"/>
                    <a:pt x="223" y="237"/>
                    <a:pt x="225" y="238"/>
                  </a:cubicBezTo>
                  <a:cubicBezTo>
                    <a:pt x="227" y="240"/>
                    <a:pt x="229" y="241"/>
                    <a:pt x="232" y="241"/>
                  </a:cubicBezTo>
                  <a:cubicBezTo>
                    <a:pt x="236" y="241"/>
                    <a:pt x="241" y="237"/>
                    <a:pt x="247" y="230"/>
                  </a:cubicBezTo>
                  <a:cubicBezTo>
                    <a:pt x="255" y="237"/>
                    <a:pt x="255" y="237"/>
                    <a:pt x="255" y="237"/>
                  </a:cubicBezTo>
                  <a:cubicBezTo>
                    <a:pt x="246" y="251"/>
                    <a:pt x="236" y="261"/>
                    <a:pt x="226" y="267"/>
                  </a:cubicBezTo>
                  <a:cubicBezTo>
                    <a:pt x="216" y="274"/>
                    <a:pt x="204" y="277"/>
                    <a:pt x="191" y="277"/>
                  </a:cubicBezTo>
                  <a:cubicBezTo>
                    <a:pt x="176" y="277"/>
                    <a:pt x="164" y="273"/>
                    <a:pt x="156" y="266"/>
                  </a:cubicBezTo>
                  <a:cubicBezTo>
                    <a:pt x="147" y="259"/>
                    <a:pt x="142" y="248"/>
                    <a:pt x="140" y="234"/>
                  </a:cubicBezTo>
                  <a:close/>
                  <a:moveTo>
                    <a:pt x="140" y="213"/>
                  </a:moveTo>
                  <a:cubicBezTo>
                    <a:pt x="140" y="125"/>
                    <a:pt x="140" y="125"/>
                    <a:pt x="140" y="125"/>
                  </a:cubicBezTo>
                  <a:cubicBezTo>
                    <a:pt x="117" y="138"/>
                    <a:pt x="100" y="152"/>
                    <a:pt x="89" y="168"/>
                  </a:cubicBezTo>
                  <a:cubicBezTo>
                    <a:pt x="82" y="178"/>
                    <a:pt x="78" y="188"/>
                    <a:pt x="78" y="199"/>
                  </a:cubicBezTo>
                  <a:cubicBezTo>
                    <a:pt x="78" y="207"/>
                    <a:pt x="81" y="215"/>
                    <a:pt x="87" y="222"/>
                  </a:cubicBezTo>
                  <a:cubicBezTo>
                    <a:pt x="92" y="227"/>
                    <a:pt x="99" y="229"/>
                    <a:pt x="107" y="229"/>
                  </a:cubicBezTo>
                  <a:cubicBezTo>
                    <a:pt x="117" y="229"/>
                    <a:pt x="128"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5" name="Freeform 269"/>
            <p:cNvSpPr>
              <a:spLocks/>
            </p:cNvSpPr>
            <p:nvPr userDrawn="1"/>
          </p:nvSpPr>
          <p:spPr bwMode="auto">
            <a:xfrm>
              <a:off x="4012" y="5306"/>
              <a:ext cx="418" cy="865"/>
            </a:xfrm>
            <a:custGeom>
              <a:avLst/>
              <a:gdLst>
                <a:gd name="T0" fmla="*/ 114 w 177"/>
                <a:gd name="T1" fmla="*/ 0 h 366"/>
                <a:gd name="T2" fmla="*/ 114 w 177"/>
                <a:gd name="T3" fmla="*/ 97 h 366"/>
                <a:gd name="T4" fmla="*/ 177 w 177"/>
                <a:gd name="T5" fmla="*/ 97 h 366"/>
                <a:gd name="T6" fmla="*/ 177 w 177"/>
                <a:gd name="T7" fmla="*/ 125 h 366"/>
                <a:gd name="T8" fmla="*/ 114 w 177"/>
                <a:gd name="T9" fmla="*/ 125 h 366"/>
                <a:gd name="T10" fmla="*/ 114 w 177"/>
                <a:gd name="T11" fmla="*/ 289 h 366"/>
                <a:gd name="T12" fmla="*/ 116 w 177"/>
                <a:gd name="T13" fmla="*/ 318 h 366"/>
                <a:gd name="T14" fmla="*/ 124 w 177"/>
                <a:gd name="T15" fmla="*/ 329 h 366"/>
                <a:gd name="T16" fmla="*/ 134 w 177"/>
                <a:gd name="T17" fmla="*/ 333 h 366"/>
                <a:gd name="T18" fmla="*/ 169 w 177"/>
                <a:gd name="T19" fmla="*/ 305 h 366"/>
                <a:gd name="T20" fmla="*/ 177 w 177"/>
                <a:gd name="T21" fmla="*/ 311 h 366"/>
                <a:gd name="T22" fmla="*/ 102 w 177"/>
                <a:gd name="T23" fmla="*/ 366 h 366"/>
                <a:gd name="T24" fmla="*/ 60 w 177"/>
                <a:gd name="T25" fmla="*/ 352 h 366"/>
                <a:gd name="T26" fmla="*/ 38 w 177"/>
                <a:gd name="T27" fmla="*/ 320 h 366"/>
                <a:gd name="T28" fmla="*/ 35 w 177"/>
                <a:gd name="T29" fmla="*/ 268 h 366"/>
                <a:gd name="T30" fmla="*/ 35 w 177"/>
                <a:gd name="T31" fmla="*/ 125 h 366"/>
                <a:gd name="T32" fmla="*/ 0 w 177"/>
                <a:gd name="T33" fmla="*/ 125 h 366"/>
                <a:gd name="T34" fmla="*/ 0 w 177"/>
                <a:gd name="T35" fmla="*/ 115 h 366"/>
                <a:gd name="T36" fmla="*/ 61 w 177"/>
                <a:gd name="T37" fmla="*/ 62 h 366"/>
                <a:gd name="T38" fmla="*/ 105 w 177"/>
                <a:gd name="T39" fmla="*/ 0 h 366"/>
                <a:gd name="T40" fmla="*/ 114 w 177"/>
                <a:gd name="T41"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 h="366">
                  <a:moveTo>
                    <a:pt x="114" y="0"/>
                  </a:moveTo>
                  <a:cubicBezTo>
                    <a:pt x="114" y="97"/>
                    <a:pt x="114" y="97"/>
                    <a:pt x="114" y="97"/>
                  </a:cubicBezTo>
                  <a:cubicBezTo>
                    <a:pt x="177" y="97"/>
                    <a:pt x="177" y="97"/>
                    <a:pt x="177" y="97"/>
                  </a:cubicBezTo>
                  <a:cubicBezTo>
                    <a:pt x="177" y="125"/>
                    <a:pt x="177" y="125"/>
                    <a:pt x="177" y="125"/>
                  </a:cubicBezTo>
                  <a:cubicBezTo>
                    <a:pt x="114" y="125"/>
                    <a:pt x="114" y="125"/>
                    <a:pt x="114" y="125"/>
                  </a:cubicBezTo>
                  <a:cubicBezTo>
                    <a:pt x="114" y="289"/>
                    <a:pt x="114" y="289"/>
                    <a:pt x="114" y="289"/>
                  </a:cubicBezTo>
                  <a:cubicBezTo>
                    <a:pt x="114" y="304"/>
                    <a:pt x="115" y="314"/>
                    <a:pt x="116" y="318"/>
                  </a:cubicBezTo>
                  <a:cubicBezTo>
                    <a:pt x="118" y="323"/>
                    <a:pt x="120" y="326"/>
                    <a:pt x="124" y="329"/>
                  </a:cubicBezTo>
                  <a:cubicBezTo>
                    <a:pt x="127" y="332"/>
                    <a:pt x="131" y="333"/>
                    <a:pt x="134" y="333"/>
                  </a:cubicBezTo>
                  <a:cubicBezTo>
                    <a:pt x="146" y="333"/>
                    <a:pt x="158" y="324"/>
                    <a:pt x="169" y="305"/>
                  </a:cubicBezTo>
                  <a:cubicBezTo>
                    <a:pt x="177" y="311"/>
                    <a:pt x="177" y="311"/>
                    <a:pt x="177" y="311"/>
                  </a:cubicBezTo>
                  <a:cubicBezTo>
                    <a:pt x="162" y="348"/>
                    <a:pt x="137" y="366"/>
                    <a:pt x="102" y="366"/>
                  </a:cubicBezTo>
                  <a:cubicBezTo>
                    <a:pt x="86" y="366"/>
                    <a:pt x="71" y="361"/>
                    <a:pt x="60" y="352"/>
                  </a:cubicBezTo>
                  <a:cubicBezTo>
                    <a:pt x="48" y="342"/>
                    <a:pt x="41" y="332"/>
                    <a:pt x="38" y="320"/>
                  </a:cubicBezTo>
                  <a:cubicBezTo>
                    <a:pt x="36" y="314"/>
                    <a:pt x="35" y="297"/>
                    <a:pt x="35" y="268"/>
                  </a:cubicBezTo>
                  <a:cubicBezTo>
                    <a:pt x="35" y="125"/>
                    <a:pt x="35" y="125"/>
                    <a:pt x="35" y="125"/>
                  </a:cubicBezTo>
                  <a:cubicBezTo>
                    <a:pt x="0" y="125"/>
                    <a:pt x="0" y="125"/>
                    <a:pt x="0" y="125"/>
                  </a:cubicBezTo>
                  <a:cubicBezTo>
                    <a:pt x="0" y="115"/>
                    <a:pt x="0" y="115"/>
                    <a:pt x="0" y="115"/>
                  </a:cubicBezTo>
                  <a:cubicBezTo>
                    <a:pt x="24" y="98"/>
                    <a:pt x="44" y="81"/>
                    <a:pt x="61" y="62"/>
                  </a:cubicBezTo>
                  <a:cubicBezTo>
                    <a:pt x="78" y="44"/>
                    <a:pt x="92" y="23"/>
                    <a:pt x="105" y="0"/>
                  </a:cubicBezTo>
                  <a:lnTo>
                    <a:pt x="1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6" name="Freeform 270"/>
            <p:cNvSpPr>
              <a:spLocks noEditPoints="1"/>
            </p:cNvSpPr>
            <p:nvPr userDrawn="1"/>
          </p:nvSpPr>
          <p:spPr bwMode="auto">
            <a:xfrm>
              <a:off x="4430" y="5230"/>
              <a:ext cx="340" cy="931"/>
            </a:xfrm>
            <a:custGeom>
              <a:avLst/>
              <a:gdLst>
                <a:gd name="T0" fmla="*/ 111 w 144"/>
                <a:gd name="T1" fmla="*/ 129 h 394"/>
                <a:gd name="T2" fmla="*/ 111 w 144"/>
                <a:gd name="T3" fmla="*/ 339 h 394"/>
                <a:gd name="T4" fmla="*/ 118 w 144"/>
                <a:gd name="T5" fmla="*/ 375 h 394"/>
                <a:gd name="T6" fmla="*/ 144 w 144"/>
                <a:gd name="T7" fmla="*/ 384 h 394"/>
                <a:gd name="T8" fmla="*/ 144 w 144"/>
                <a:gd name="T9" fmla="*/ 394 h 394"/>
                <a:gd name="T10" fmla="*/ 0 w 144"/>
                <a:gd name="T11" fmla="*/ 394 h 394"/>
                <a:gd name="T12" fmla="*/ 0 w 144"/>
                <a:gd name="T13" fmla="*/ 384 h 394"/>
                <a:gd name="T14" fmla="*/ 26 w 144"/>
                <a:gd name="T15" fmla="*/ 374 h 394"/>
                <a:gd name="T16" fmla="*/ 32 w 144"/>
                <a:gd name="T17" fmla="*/ 339 h 394"/>
                <a:gd name="T18" fmla="*/ 32 w 144"/>
                <a:gd name="T19" fmla="*/ 184 h 394"/>
                <a:gd name="T20" fmla="*/ 25 w 144"/>
                <a:gd name="T21" fmla="*/ 148 h 394"/>
                <a:gd name="T22" fmla="*/ 0 w 144"/>
                <a:gd name="T23" fmla="*/ 139 h 394"/>
                <a:gd name="T24" fmla="*/ 0 w 144"/>
                <a:gd name="T25" fmla="*/ 129 h 394"/>
                <a:gd name="T26" fmla="*/ 111 w 144"/>
                <a:gd name="T27" fmla="*/ 129 h 394"/>
                <a:gd name="T28" fmla="*/ 72 w 144"/>
                <a:gd name="T29" fmla="*/ 0 h 394"/>
                <a:gd name="T30" fmla="*/ 103 w 144"/>
                <a:gd name="T31" fmla="*/ 13 h 394"/>
                <a:gd name="T32" fmla="*/ 116 w 144"/>
                <a:gd name="T33" fmla="*/ 44 h 394"/>
                <a:gd name="T34" fmla="*/ 103 w 144"/>
                <a:gd name="T35" fmla="*/ 75 h 394"/>
                <a:gd name="T36" fmla="*/ 72 w 144"/>
                <a:gd name="T37" fmla="*/ 88 h 394"/>
                <a:gd name="T38" fmla="*/ 41 w 144"/>
                <a:gd name="T39" fmla="*/ 75 h 394"/>
                <a:gd name="T40" fmla="*/ 28 w 144"/>
                <a:gd name="T41" fmla="*/ 44 h 394"/>
                <a:gd name="T42" fmla="*/ 41 w 144"/>
                <a:gd name="T43" fmla="*/ 13 h 394"/>
                <a:gd name="T44" fmla="*/ 72 w 144"/>
                <a:gd name="T4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394">
                  <a:moveTo>
                    <a:pt x="111" y="129"/>
                  </a:moveTo>
                  <a:cubicBezTo>
                    <a:pt x="111" y="339"/>
                    <a:pt x="111" y="339"/>
                    <a:pt x="111" y="339"/>
                  </a:cubicBezTo>
                  <a:cubicBezTo>
                    <a:pt x="111" y="358"/>
                    <a:pt x="114" y="370"/>
                    <a:pt x="118" y="375"/>
                  </a:cubicBezTo>
                  <a:cubicBezTo>
                    <a:pt x="122" y="380"/>
                    <a:pt x="131" y="383"/>
                    <a:pt x="144" y="384"/>
                  </a:cubicBezTo>
                  <a:cubicBezTo>
                    <a:pt x="144" y="394"/>
                    <a:pt x="144" y="394"/>
                    <a:pt x="144" y="394"/>
                  </a:cubicBezTo>
                  <a:cubicBezTo>
                    <a:pt x="0" y="394"/>
                    <a:pt x="0" y="394"/>
                    <a:pt x="0" y="394"/>
                  </a:cubicBezTo>
                  <a:cubicBezTo>
                    <a:pt x="0" y="384"/>
                    <a:pt x="0" y="384"/>
                    <a:pt x="0" y="384"/>
                  </a:cubicBezTo>
                  <a:cubicBezTo>
                    <a:pt x="12" y="384"/>
                    <a:pt x="21" y="380"/>
                    <a:pt x="26" y="374"/>
                  </a:cubicBezTo>
                  <a:cubicBezTo>
                    <a:pt x="30" y="369"/>
                    <a:pt x="32" y="358"/>
                    <a:pt x="32" y="339"/>
                  </a:cubicBezTo>
                  <a:cubicBezTo>
                    <a:pt x="32" y="184"/>
                    <a:pt x="32" y="184"/>
                    <a:pt x="32" y="184"/>
                  </a:cubicBezTo>
                  <a:cubicBezTo>
                    <a:pt x="32" y="166"/>
                    <a:pt x="30" y="154"/>
                    <a:pt x="25" y="148"/>
                  </a:cubicBezTo>
                  <a:cubicBezTo>
                    <a:pt x="21" y="143"/>
                    <a:pt x="13" y="140"/>
                    <a:pt x="0" y="139"/>
                  </a:cubicBezTo>
                  <a:cubicBezTo>
                    <a:pt x="0" y="129"/>
                    <a:pt x="0" y="129"/>
                    <a:pt x="0" y="129"/>
                  </a:cubicBezTo>
                  <a:lnTo>
                    <a:pt x="111" y="129"/>
                  </a:lnTo>
                  <a:close/>
                  <a:moveTo>
                    <a:pt x="72" y="0"/>
                  </a:moveTo>
                  <a:cubicBezTo>
                    <a:pt x="84" y="0"/>
                    <a:pt x="94" y="5"/>
                    <a:pt x="103" y="13"/>
                  </a:cubicBezTo>
                  <a:cubicBezTo>
                    <a:pt x="111" y="22"/>
                    <a:pt x="116" y="32"/>
                    <a:pt x="116" y="44"/>
                  </a:cubicBezTo>
                  <a:cubicBezTo>
                    <a:pt x="116" y="57"/>
                    <a:pt x="111" y="67"/>
                    <a:pt x="103" y="75"/>
                  </a:cubicBezTo>
                  <a:cubicBezTo>
                    <a:pt x="94" y="84"/>
                    <a:pt x="84" y="88"/>
                    <a:pt x="72" y="88"/>
                  </a:cubicBezTo>
                  <a:cubicBezTo>
                    <a:pt x="60" y="88"/>
                    <a:pt x="49" y="84"/>
                    <a:pt x="41" y="75"/>
                  </a:cubicBezTo>
                  <a:cubicBezTo>
                    <a:pt x="32" y="67"/>
                    <a:pt x="28" y="57"/>
                    <a:pt x="28" y="44"/>
                  </a:cubicBezTo>
                  <a:cubicBezTo>
                    <a:pt x="28" y="32"/>
                    <a:pt x="32" y="22"/>
                    <a:pt x="41" y="13"/>
                  </a:cubicBezTo>
                  <a:cubicBezTo>
                    <a:pt x="49" y="5"/>
                    <a:pt x="60" y="0"/>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7" name="Freeform 271"/>
            <p:cNvSpPr>
              <a:spLocks noEditPoints="1"/>
            </p:cNvSpPr>
            <p:nvPr userDrawn="1"/>
          </p:nvSpPr>
          <p:spPr bwMode="auto">
            <a:xfrm>
              <a:off x="4792" y="5516"/>
              <a:ext cx="588" cy="664"/>
            </a:xfrm>
            <a:custGeom>
              <a:avLst/>
              <a:gdLst>
                <a:gd name="T0" fmla="*/ 124 w 249"/>
                <a:gd name="T1" fmla="*/ 0 h 281"/>
                <a:gd name="T2" fmla="*/ 188 w 249"/>
                <a:gd name="T3" fmla="*/ 18 h 281"/>
                <a:gd name="T4" fmla="*/ 234 w 249"/>
                <a:gd name="T5" fmla="*/ 69 h 281"/>
                <a:gd name="T6" fmla="*/ 249 w 249"/>
                <a:gd name="T7" fmla="*/ 141 h 281"/>
                <a:gd name="T8" fmla="*/ 220 w 249"/>
                <a:gd name="T9" fmla="*/ 235 h 281"/>
                <a:gd name="T10" fmla="*/ 125 w 249"/>
                <a:gd name="T11" fmla="*/ 281 h 281"/>
                <a:gd name="T12" fmla="*/ 33 w 249"/>
                <a:gd name="T13" fmla="*/ 239 h 281"/>
                <a:gd name="T14" fmla="*/ 0 w 249"/>
                <a:gd name="T15" fmla="*/ 142 h 281"/>
                <a:gd name="T16" fmla="*/ 33 w 249"/>
                <a:gd name="T17" fmla="*/ 42 h 281"/>
                <a:gd name="T18" fmla="*/ 124 w 249"/>
                <a:gd name="T19" fmla="*/ 0 h 281"/>
                <a:gd name="T20" fmla="*/ 125 w 249"/>
                <a:gd name="T21" fmla="*/ 20 h 281"/>
                <a:gd name="T22" fmla="*/ 100 w 249"/>
                <a:gd name="T23" fmla="*/ 31 h 281"/>
                <a:gd name="T24" fmla="*/ 87 w 249"/>
                <a:gd name="T25" fmla="*/ 74 h 281"/>
                <a:gd name="T26" fmla="*/ 83 w 249"/>
                <a:gd name="T27" fmla="*/ 164 h 281"/>
                <a:gd name="T28" fmla="*/ 87 w 249"/>
                <a:gd name="T29" fmla="*/ 220 h 281"/>
                <a:gd name="T30" fmla="*/ 101 w 249"/>
                <a:gd name="T31" fmla="*/ 251 h 281"/>
                <a:gd name="T32" fmla="*/ 124 w 249"/>
                <a:gd name="T33" fmla="*/ 262 h 281"/>
                <a:gd name="T34" fmla="*/ 145 w 249"/>
                <a:gd name="T35" fmla="*/ 254 h 281"/>
                <a:gd name="T36" fmla="*/ 160 w 249"/>
                <a:gd name="T37" fmla="*/ 228 h 281"/>
                <a:gd name="T38" fmla="*/ 166 w 249"/>
                <a:gd name="T39" fmla="*/ 119 h 281"/>
                <a:gd name="T40" fmla="*/ 160 w 249"/>
                <a:gd name="T41" fmla="*/ 52 h 281"/>
                <a:gd name="T42" fmla="*/ 144 w 249"/>
                <a:gd name="T43" fmla="*/ 26 h 281"/>
                <a:gd name="T44" fmla="*/ 125 w 249"/>
                <a:gd name="T45" fmla="*/ 2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9" h="281">
                  <a:moveTo>
                    <a:pt x="124" y="0"/>
                  </a:moveTo>
                  <a:cubicBezTo>
                    <a:pt x="147" y="0"/>
                    <a:pt x="169" y="6"/>
                    <a:pt x="188" y="18"/>
                  </a:cubicBezTo>
                  <a:cubicBezTo>
                    <a:pt x="208" y="30"/>
                    <a:pt x="223" y="47"/>
                    <a:pt x="234" y="69"/>
                  </a:cubicBezTo>
                  <a:cubicBezTo>
                    <a:pt x="244" y="91"/>
                    <a:pt x="249" y="115"/>
                    <a:pt x="249" y="141"/>
                  </a:cubicBezTo>
                  <a:cubicBezTo>
                    <a:pt x="249" y="178"/>
                    <a:pt x="240" y="210"/>
                    <a:pt x="220" y="235"/>
                  </a:cubicBezTo>
                  <a:cubicBezTo>
                    <a:pt x="197" y="266"/>
                    <a:pt x="165" y="281"/>
                    <a:pt x="125" y="281"/>
                  </a:cubicBezTo>
                  <a:cubicBezTo>
                    <a:pt x="85" y="281"/>
                    <a:pt x="54" y="267"/>
                    <a:pt x="33" y="239"/>
                  </a:cubicBezTo>
                  <a:cubicBezTo>
                    <a:pt x="11" y="211"/>
                    <a:pt x="0" y="179"/>
                    <a:pt x="0" y="142"/>
                  </a:cubicBezTo>
                  <a:cubicBezTo>
                    <a:pt x="0" y="104"/>
                    <a:pt x="11" y="71"/>
                    <a:pt x="33" y="42"/>
                  </a:cubicBezTo>
                  <a:cubicBezTo>
                    <a:pt x="55" y="14"/>
                    <a:pt x="86" y="0"/>
                    <a:pt x="124" y="0"/>
                  </a:cubicBezTo>
                  <a:close/>
                  <a:moveTo>
                    <a:pt x="125" y="20"/>
                  </a:moveTo>
                  <a:cubicBezTo>
                    <a:pt x="115" y="20"/>
                    <a:pt x="107" y="24"/>
                    <a:pt x="100" y="31"/>
                  </a:cubicBezTo>
                  <a:cubicBezTo>
                    <a:pt x="93" y="38"/>
                    <a:pt x="89" y="53"/>
                    <a:pt x="87" y="74"/>
                  </a:cubicBezTo>
                  <a:cubicBezTo>
                    <a:pt x="84" y="96"/>
                    <a:pt x="83" y="125"/>
                    <a:pt x="83" y="164"/>
                  </a:cubicBezTo>
                  <a:cubicBezTo>
                    <a:pt x="83" y="184"/>
                    <a:pt x="85" y="203"/>
                    <a:pt x="87" y="220"/>
                  </a:cubicBezTo>
                  <a:cubicBezTo>
                    <a:pt x="89" y="234"/>
                    <a:pt x="94" y="244"/>
                    <a:pt x="101" y="251"/>
                  </a:cubicBezTo>
                  <a:cubicBezTo>
                    <a:pt x="108" y="258"/>
                    <a:pt x="115" y="262"/>
                    <a:pt x="124" y="262"/>
                  </a:cubicBezTo>
                  <a:cubicBezTo>
                    <a:pt x="132" y="262"/>
                    <a:pt x="140" y="259"/>
                    <a:pt x="145" y="254"/>
                  </a:cubicBezTo>
                  <a:cubicBezTo>
                    <a:pt x="153" y="248"/>
                    <a:pt x="158" y="239"/>
                    <a:pt x="160" y="228"/>
                  </a:cubicBezTo>
                  <a:cubicBezTo>
                    <a:pt x="164" y="210"/>
                    <a:pt x="166" y="173"/>
                    <a:pt x="166" y="119"/>
                  </a:cubicBezTo>
                  <a:cubicBezTo>
                    <a:pt x="166" y="86"/>
                    <a:pt x="164" y="64"/>
                    <a:pt x="160" y="52"/>
                  </a:cubicBezTo>
                  <a:cubicBezTo>
                    <a:pt x="157" y="40"/>
                    <a:pt x="151" y="32"/>
                    <a:pt x="144" y="26"/>
                  </a:cubicBezTo>
                  <a:cubicBezTo>
                    <a:pt x="139" y="22"/>
                    <a:pt x="133" y="20"/>
                    <a:pt x="12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8" name="Freeform 272"/>
            <p:cNvSpPr>
              <a:spLocks/>
            </p:cNvSpPr>
            <p:nvPr userDrawn="1"/>
          </p:nvSpPr>
          <p:spPr bwMode="auto">
            <a:xfrm>
              <a:off x="5434" y="5516"/>
              <a:ext cx="676" cy="645"/>
            </a:xfrm>
            <a:custGeom>
              <a:avLst/>
              <a:gdLst>
                <a:gd name="T0" fmla="*/ 108 w 286"/>
                <a:gd name="T1" fmla="*/ 8 h 273"/>
                <a:gd name="T2" fmla="*/ 108 w 286"/>
                <a:gd name="T3" fmla="*/ 42 h 273"/>
                <a:gd name="T4" fmla="*/ 147 w 286"/>
                <a:gd name="T5" fmla="*/ 10 h 273"/>
                <a:gd name="T6" fmla="*/ 188 w 286"/>
                <a:gd name="T7" fmla="*/ 0 h 273"/>
                <a:gd name="T8" fmla="*/ 231 w 286"/>
                <a:gd name="T9" fmla="*/ 14 h 273"/>
                <a:gd name="T10" fmla="*/ 253 w 286"/>
                <a:gd name="T11" fmla="*/ 50 h 273"/>
                <a:gd name="T12" fmla="*/ 258 w 286"/>
                <a:gd name="T13" fmla="*/ 112 h 273"/>
                <a:gd name="T14" fmla="*/ 258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4 w 286"/>
                <a:gd name="T27" fmla="*/ 250 h 273"/>
                <a:gd name="T28" fmla="*/ 178 w 286"/>
                <a:gd name="T29" fmla="*/ 215 h 273"/>
                <a:gd name="T30" fmla="*/ 178 w 286"/>
                <a:gd name="T31" fmla="*/ 97 h 273"/>
                <a:gd name="T32" fmla="*/ 176 w 286"/>
                <a:gd name="T33" fmla="*/ 56 h 273"/>
                <a:gd name="T34" fmla="*/ 167 w 286"/>
                <a:gd name="T35" fmla="*/ 43 h 273"/>
                <a:gd name="T36" fmla="*/ 154 w 286"/>
                <a:gd name="T37" fmla="*/ 38 h 273"/>
                <a:gd name="T38" fmla="*/ 108 w 286"/>
                <a:gd name="T39" fmla="*/ 73 h 273"/>
                <a:gd name="T40" fmla="*/ 108 w 286"/>
                <a:gd name="T41" fmla="*/ 215 h 273"/>
                <a:gd name="T42" fmla="*/ 114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9 w 286"/>
                <a:gd name="T55" fmla="*/ 215 h 273"/>
                <a:gd name="T56" fmla="*/ 29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2" y="28"/>
                    <a:pt x="135" y="17"/>
                    <a:pt x="147" y="10"/>
                  </a:cubicBezTo>
                  <a:cubicBezTo>
                    <a:pt x="160" y="3"/>
                    <a:pt x="173" y="0"/>
                    <a:pt x="188" y="0"/>
                  </a:cubicBezTo>
                  <a:cubicBezTo>
                    <a:pt x="205" y="0"/>
                    <a:pt x="219" y="5"/>
                    <a:pt x="231" y="14"/>
                  </a:cubicBezTo>
                  <a:cubicBezTo>
                    <a:pt x="242" y="24"/>
                    <a:pt x="249" y="36"/>
                    <a:pt x="253" y="50"/>
                  </a:cubicBezTo>
                  <a:cubicBezTo>
                    <a:pt x="256" y="61"/>
                    <a:pt x="258" y="81"/>
                    <a:pt x="258" y="112"/>
                  </a:cubicBezTo>
                  <a:cubicBezTo>
                    <a:pt x="258" y="215"/>
                    <a:pt x="258" y="215"/>
                    <a:pt x="258" y="215"/>
                  </a:cubicBezTo>
                  <a:cubicBezTo>
                    <a:pt x="258" y="236"/>
                    <a:pt x="260" y="248"/>
                    <a:pt x="263" y="253"/>
                  </a:cubicBezTo>
                  <a:cubicBezTo>
                    <a:pt x="267" y="258"/>
                    <a:pt x="275" y="262"/>
                    <a:pt x="286" y="263"/>
                  </a:cubicBezTo>
                  <a:cubicBezTo>
                    <a:pt x="286" y="273"/>
                    <a:pt x="286" y="273"/>
                    <a:pt x="286" y="273"/>
                  </a:cubicBezTo>
                  <a:cubicBezTo>
                    <a:pt x="152" y="273"/>
                    <a:pt x="152" y="273"/>
                    <a:pt x="152" y="273"/>
                  </a:cubicBezTo>
                  <a:cubicBezTo>
                    <a:pt x="152" y="263"/>
                    <a:pt x="152" y="263"/>
                    <a:pt x="152" y="263"/>
                  </a:cubicBezTo>
                  <a:cubicBezTo>
                    <a:pt x="162" y="262"/>
                    <a:pt x="169" y="257"/>
                    <a:pt x="174" y="250"/>
                  </a:cubicBezTo>
                  <a:cubicBezTo>
                    <a:pt x="177" y="246"/>
                    <a:pt x="178" y="234"/>
                    <a:pt x="178" y="215"/>
                  </a:cubicBezTo>
                  <a:cubicBezTo>
                    <a:pt x="178" y="97"/>
                    <a:pt x="178" y="97"/>
                    <a:pt x="178" y="97"/>
                  </a:cubicBezTo>
                  <a:cubicBezTo>
                    <a:pt x="178" y="76"/>
                    <a:pt x="177" y="62"/>
                    <a:pt x="176" y="56"/>
                  </a:cubicBezTo>
                  <a:cubicBezTo>
                    <a:pt x="174" y="50"/>
                    <a:pt x="171" y="46"/>
                    <a:pt x="167" y="43"/>
                  </a:cubicBezTo>
                  <a:cubicBezTo>
                    <a:pt x="163" y="40"/>
                    <a:pt x="159" y="38"/>
                    <a:pt x="154" y="38"/>
                  </a:cubicBezTo>
                  <a:cubicBezTo>
                    <a:pt x="137" y="38"/>
                    <a:pt x="122" y="50"/>
                    <a:pt x="108" y="73"/>
                  </a:cubicBezTo>
                  <a:cubicBezTo>
                    <a:pt x="108" y="215"/>
                    <a:pt x="108" y="215"/>
                    <a:pt x="108" y="215"/>
                  </a:cubicBezTo>
                  <a:cubicBezTo>
                    <a:pt x="108" y="235"/>
                    <a:pt x="110" y="248"/>
                    <a:pt x="114" y="253"/>
                  </a:cubicBezTo>
                  <a:cubicBezTo>
                    <a:pt x="118"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9" y="236"/>
                    <a:pt x="29" y="215"/>
                  </a:cubicBezTo>
                  <a:cubicBezTo>
                    <a:pt x="29" y="66"/>
                    <a:pt x="29" y="66"/>
                    <a:pt x="29" y="66"/>
                  </a:cubicBezTo>
                  <a:cubicBezTo>
                    <a:pt x="29" y="46"/>
                    <a:pt x="27" y="33"/>
                    <a:pt x="23" y="28"/>
                  </a:cubicBezTo>
                  <a:cubicBezTo>
                    <a:pt x="20" y="23"/>
                    <a:pt x="12"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9" name="Freeform 273"/>
            <p:cNvSpPr>
              <a:spLocks noEditPoints="1"/>
            </p:cNvSpPr>
            <p:nvPr userDrawn="1"/>
          </p:nvSpPr>
          <p:spPr bwMode="auto">
            <a:xfrm>
              <a:off x="6474" y="5516"/>
              <a:ext cx="603"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4 w 255"/>
                <a:gd name="T17" fmla="*/ 27 h 277"/>
                <a:gd name="T18" fmla="*/ 104 w 255"/>
                <a:gd name="T19" fmla="*/ 22 h 277"/>
                <a:gd name="T20" fmla="*/ 73 w 255"/>
                <a:gd name="T21" fmla="*/ 30 h 277"/>
                <a:gd name="T22" fmla="*/ 66 w 255"/>
                <a:gd name="T23" fmla="*/ 42 h 277"/>
                <a:gd name="T24" fmla="*/ 74 w 255"/>
                <a:gd name="T25" fmla="*/ 56 h 277"/>
                <a:gd name="T26" fmla="*/ 85 w 255"/>
                <a:gd name="T27" fmla="*/ 80 h 277"/>
                <a:gd name="T28" fmla="*/ 74 w 255"/>
                <a:gd name="T29" fmla="*/ 104 h 277"/>
                <a:gd name="T30" fmla="*/ 47 w 255"/>
                <a:gd name="T31" fmla="*/ 113 h 277"/>
                <a:gd name="T32" fmla="*/ 17 w 255"/>
                <a:gd name="T33" fmla="*/ 103 h 277"/>
                <a:gd name="T34" fmla="*/ 5 w 255"/>
                <a:gd name="T35" fmla="*/ 77 h 277"/>
                <a:gd name="T36" fmla="*/ 21 w 255"/>
                <a:gd name="T37" fmla="*/ 38 h 277"/>
                <a:gd name="T38" fmla="*/ 67 w 255"/>
                <a:gd name="T39" fmla="*/ 10 h 277"/>
                <a:gd name="T40" fmla="*/ 127 w 255"/>
                <a:gd name="T41" fmla="*/ 0 h 277"/>
                <a:gd name="T42" fmla="*/ 186 w 255"/>
                <a:gd name="T43" fmla="*/ 16 h 277"/>
                <a:gd name="T44" fmla="*/ 215 w 255"/>
                <a:gd name="T45" fmla="*/ 51 h 277"/>
                <a:gd name="T46" fmla="*/ 219 w 255"/>
                <a:gd name="T47" fmla="*/ 106 h 277"/>
                <a:gd name="T48" fmla="*/ 219 w 255"/>
                <a:gd name="T49" fmla="*/ 209 h 277"/>
                <a:gd name="T50" fmla="*/ 220 w 255"/>
                <a:gd name="T51" fmla="*/ 231 h 277"/>
                <a:gd name="T52" fmla="*/ 225 w 255"/>
                <a:gd name="T53" fmla="*/ 238 h 277"/>
                <a:gd name="T54" fmla="*/ 231 w 255"/>
                <a:gd name="T55" fmla="*/ 241 h 277"/>
                <a:gd name="T56" fmla="*/ 246 w 255"/>
                <a:gd name="T57" fmla="*/ 230 h 277"/>
                <a:gd name="T58" fmla="*/ 255 w 255"/>
                <a:gd name="T59" fmla="*/ 237 h 277"/>
                <a:gd name="T60" fmla="*/ 225 w 255"/>
                <a:gd name="T61" fmla="*/ 267 h 277"/>
                <a:gd name="T62" fmla="*/ 191 w 255"/>
                <a:gd name="T63" fmla="*/ 277 h 277"/>
                <a:gd name="T64" fmla="*/ 155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7" y="263"/>
                    <a:pt x="78" y="277"/>
                    <a:pt x="53" y="277"/>
                  </a:cubicBezTo>
                  <a:cubicBezTo>
                    <a:pt x="38" y="277"/>
                    <a:pt x="25" y="272"/>
                    <a:pt x="15" y="262"/>
                  </a:cubicBezTo>
                  <a:cubicBezTo>
                    <a:pt x="5" y="252"/>
                    <a:pt x="0" y="240"/>
                    <a:pt x="0" y="225"/>
                  </a:cubicBezTo>
                  <a:cubicBezTo>
                    <a:pt x="0" y="204"/>
                    <a:pt x="9" y="186"/>
                    <a:pt x="26" y="170"/>
                  </a:cubicBezTo>
                  <a:cubicBezTo>
                    <a:pt x="43" y="154"/>
                    <a:pt x="81" y="132"/>
                    <a:pt x="140" y="106"/>
                  </a:cubicBezTo>
                  <a:cubicBezTo>
                    <a:pt x="140" y="79"/>
                    <a:pt x="140" y="79"/>
                    <a:pt x="140" y="79"/>
                  </a:cubicBezTo>
                  <a:cubicBezTo>
                    <a:pt x="140" y="59"/>
                    <a:pt x="139" y="46"/>
                    <a:pt x="137" y="41"/>
                  </a:cubicBezTo>
                  <a:cubicBezTo>
                    <a:pt x="134" y="36"/>
                    <a:pt x="130" y="31"/>
                    <a:pt x="124" y="27"/>
                  </a:cubicBezTo>
                  <a:cubicBezTo>
                    <a:pt x="118" y="23"/>
                    <a:pt x="111" y="22"/>
                    <a:pt x="104" y="22"/>
                  </a:cubicBezTo>
                  <a:cubicBezTo>
                    <a:pt x="91" y="22"/>
                    <a:pt x="81" y="24"/>
                    <a:pt x="73" y="30"/>
                  </a:cubicBezTo>
                  <a:cubicBezTo>
                    <a:pt x="69" y="33"/>
                    <a:pt x="66" y="37"/>
                    <a:pt x="66" y="42"/>
                  </a:cubicBezTo>
                  <a:cubicBezTo>
                    <a:pt x="66" y="46"/>
                    <a:pt x="69" y="51"/>
                    <a:pt x="74" y="56"/>
                  </a:cubicBezTo>
                  <a:cubicBezTo>
                    <a:pt x="81" y="65"/>
                    <a:pt x="85" y="72"/>
                    <a:pt x="85" y="80"/>
                  </a:cubicBezTo>
                  <a:cubicBezTo>
                    <a:pt x="85" y="89"/>
                    <a:pt x="81" y="97"/>
                    <a:pt x="74" y="104"/>
                  </a:cubicBezTo>
                  <a:cubicBezTo>
                    <a:pt x="68" y="110"/>
                    <a:pt x="58" y="113"/>
                    <a:pt x="47" y="113"/>
                  </a:cubicBezTo>
                  <a:cubicBezTo>
                    <a:pt x="35" y="113"/>
                    <a:pt x="25" y="110"/>
                    <a:pt x="17" y="103"/>
                  </a:cubicBezTo>
                  <a:cubicBezTo>
                    <a:pt x="9" y="96"/>
                    <a:pt x="5" y="87"/>
                    <a:pt x="5" y="77"/>
                  </a:cubicBezTo>
                  <a:cubicBezTo>
                    <a:pt x="5" y="64"/>
                    <a:pt x="11" y="51"/>
                    <a:pt x="21" y="38"/>
                  </a:cubicBezTo>
                  <a:cubicBezTo>
                    <a:pt x="32" y="26"/>
                    <a:pt x="47" y="17"/>
                    <a:pt x="67" y="10"/>
                  </a:cubicBezTo>
                  <a:cubicBezTo>
                    <a:pt x="86" y="3"/>
                    <a:pt x="106" y="0"/>
                    <a:pt x="127" y="0"/>
                  </a:cubicBezTo>
                  <a:cubicBezTo>
                    <a:pt x="152" y="0"/>
                    <a:pt x="172" y="5"/>
                    <a:pt x="186" y="16"/>
                  </a:cubicBezTo>
                  <a:cubicBezTo>
                    <a:pt x="201" y="27"/>
                    <a:pt x="211" y="38"/>
                    <a:pt x="215" y="51"/>
                  </a:cubicBezTo>
                  <a:cubicBezTo>
                    <a:pt x="218" y="59"/>
                    <a:pt x="219" y="77"/>
                    <a:pt x="219" y="106"/>
                  </a:cubicBezTo>
                  <a:cubicBezTo>
                    <a:pt x="219" y="209"/>
                    <a:pt x="219" y="209"/>
                    <a:pt x="219" y="209"/>
                  </a:cubicBezTo>
                  <a:cubicBezTo>
                    <a:pt x="219" y="221"/>
                    <a:pt x="219" y="228"/>
                    <a:pt x="220" y="231"/>
                  </a:cubicBezTo>
                  <a:cubicBezTo>
                    <a:pt x="221" y="234"/>
                    <a:pt x="223" y="237"/>
                    <a:pt x="225" y="238"/>
                  </a:cubicBezTo>
                  <a:cubicBezTo>
                    <a:pt x="227" y="240"/>
                    <a:pt x="229" y="241"/>
                    <a:pt x="231" y="241"/>
                  </a:cubicBezTo>
                  <a:cubicBezTo>
                    <a:pt x="236" y="241"/>
                    <a:pt x="241" y="237"/>
                    <a:pt x="246" y="230"/>
                  </a:cubicBezTo>
                  <a:cubicBezTo>
                    <a:pt x="255" y="237"/>
                    <a:pt x="255" y="237"/>
                    <a:pt x="255" y="237"/>
                  </a:cubicBezTo>
                  <a:cubicBezTo>
                    <a:pt x="245" y="251"/>
                    <a:pt x="235" y="261"/>
                    <a:pt x="225" y="267"/>
                  </a:cubicBezTo>
                  <a:cubicBezTo>
                    <a:pt x="215" y="274"/>
                    <a:pt x="204" y="277"/>
                    <a:pt x="191" y="277"/>
                  </a:cubicBezTo>
                  <a:cubicBezTo>
                    <a:pt x="176" y="277"/>
                    <a:pt x="164" y="273"/>
                    <a:pt x="155" y="266"/>
                  </a:cubicBezTo>
                  <a:cubicBezTo>
                    <a:pt x="147" y="259"/>
                    <a:pt x="142" y="248"/>
                    <a:pt x="140" y="234"/>
                  </a:cubicBezTo>
                  <a:close/>
                  <a:moveTo>
                    <a:pt x="140" y="213"/>
                  </a:moveTo>
                  <a:cubicBezTo>
                    <a:pt x="140" y="125"/>
                    <a:pt x="140" y="125"/>
                    <a:pt x="140" y="125"/>
                  </a:cubicBezTo>
                  <a:cubicBezTo>
                    <a:pt x="117" y="138"/>
                    <a:pt x="100" y="152"/>
                    <a:pt x="89" y="168"/>
                  </a:cubicBezTo>
                  <a:cubicBezTo>
                    <a:pt x="81" y="178"/>
                    <a:pt x="78" y="188"/>
                    <a:pt x="78" y="199"/>
                  </a:cubicBezTo>
                  <a:cubicBezTo>
                    <a:pt x="78" y="207"/>
                    <a:pt x="81" y="215"/>
                    <a:pt x="87" y="222"/>
                  </a:cubicBezTo>
                  <a:cubicBezTo>
                    <a:pt x="92" y="227"/>
                    <a:pt x="98" y="229"/>
                    <a:pt x="107" y="229"/>
                  </a:cubicBezTo>
                  <a:cubicBezTo>
                    <a:pt x="116" y="229"/>
                    <a:pt x="127"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0" name="Freeform 274"/>
            <p:cNvSpPr>
              <a:spLocks/>
            </p:cNvSpPr>
            <p:nvPr userDrawn="1"/>
          </p:nvSpPr>
          <p:spPr bwMode="auto">
            <a:xfrm>
              <a:off x="7105" y="5516"/>
              <a:ext cx="676" cy="645"/>
            </a:xfrm>
            <a:custGeom>
              <a:avLst/>
              <a:gdLst>
                <a:gd name="T0" fmla="*/ 108 w 286"/>
                <a:gd name="T1" fmla="*/ 8 h 273"/>
                <a:gd name="T2" fmla="*/ 108 w 286"/>
                <a:gd name="T3" fmla="*/ 42 h 273"/>
                <a:gd name="T4" fmla="*/ 147 w 286"/>
                <a:gd name="T5" fmla="*/ 10 h 273"/>
                <a:gd name="T6" fmla="*/ 187 w 286"/>
                <a:gd name="T7" fmla="*/ 0 h 273"/>
                <a:gd name="T8" fmla="*/ 230 w 286"/>
                <a:gd name="T9" fmla="*/ 14 h 273"/>
                <a:gd name="T10" fmla="*/ 253 w 286"/>
                <a:gd name="T11" fmla="*/ 50 h 273"/>
                <a:gd name="T12" fmla="*/ 257 w 286"/>
                <a:gd name="T13" fmla="*/ 112 h 273"/>
                <a:gd name="T14" fmla="*/ 257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3 w 286"/>
                <a:gd name="T27" fmla="*/ 250 h 273"/>
                <a:gd name="T28" fmla="*/ 178 w 286"/>
                <a:gd name="T29" fmla="*/ 215 h 273"/>
                <a:gd name="T30" fmla="*/ 178 w 286"/>
                <a:gd name="T31" fmla="*/ 97 h 273"/>
                <a:gd name="T32" fmla="*/ 175 w 286"/>
                <a:gd name="T33" fmla="*/ 56 h 273"/>
                <a:gd name="T34" fmla="*/ 167 w 286"/>
                <a:gd name="T35" fmla="*/ 43 h 273"/>
                <a:gd name="T36" fmla="*/ 153 w 286"/>
                <a:gd name="T37" fmla="*/ 38 h 273"/>
                <a:gd name="T38" fmla="*/ 108 w 286"/>
                <a:gd name="T39" fmla="*/ 73 h 273"/>
                <a:gd name="T40" fmla="*/ 108 w 286"/>
                <a:gd name="T41" fmla="*/ 215 h 273"/>
                <a:gd name="T42" fmla="*/ 113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8 w 286"/>
                <a:gd name="T55" fmla="*/ 215 h 273"/>
                <a:gd name="T56" fmla="*/ 28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1" y="28"/>
                    <a:pt x="135" y="17"/>
                    <a:pt x="147" y="10"/>
                  </a:cubicBezTo>
                  <a:cubicBezTo>
                    <a:pt x="159" y="3"/>
                    <a:pt x="173" y="0"/>
                    <a:pt x="187" y="0"/>
                  </a:cubicBezTo>
                  <a:cubicBezTo>
                    <a:pt x="204" y="0"/>
                    <a:pt x="219" y="5"/>
                    <a:pt x="230" y="14"/>
                  </a:cubicBezTo>
                  <a:cubicBezTo>
                    <a:pt x="241" y="24"/>
                    <a:pt x="249" y="36"/>
                    <a:pt x="253" y="50"/>
                  </a:cubicBezTo>
                  <a:cubicBezTo>
                    <a:pt x="256" y="61"/>
                    <a:pt x="257" y="81"/>
                    <a:pt x="257" y="112"/>
                  </a:cubicBezTo>
                  <a:cubicBezTo>
                    <a:pt x="257" y="215"/>
                    <a:pt x="257" y="215"/>
                    <a:pt x="257" y="215"/>
                  </a:cubicBezTo>
                  <a:cubicBezTo>
                    <a:pt x="257" y="236"/>
                    <a:pt x="259" y="248"/>
                    <a:pt x="263" y="253"/>
                  </a:cubicBezTo>
                  <a:cubicBezTo>
                    <a:pt x="267" y="258"/>
                    <a:pt x="274" y="262"/>
                    <a:pt x="286" y="263"/>
                  </a:cubicBezTo>
                  <a:cubicBezTo>
                    <a:pt x="286" y="273"/>
                    <a:pt x="286" y="273"/>
                    <a:pt x="286" y="273"/>
                  </a:cubicBezTo>
                  <a:cubicBezTo>
                    <a:pt x="152" y="273"/>
                    <a:pt x="152" y="273"/>
                    <a:pt x="152" y="273"/>
                  </a:cubicBezTo>
                  <a:cubicBezTo>
                    <a:pt x="152" y="263"/>
                    <a:pt x="152" y="263"/>
                    <a:pt x="152" y="263"/>
                  </a:cubicBezTo>
                  <a:cubicBezTo>
                    <a:pt x="162" y="262"/>
                    <a:pt x="169" y="257"/>
                    <a:pt x="173" y="250"/>
                  </a:cubicBezTo>
                  <a:cubicBezTo>
                    <a:pt x="176" y="246"/>
                    <a:pt x="178" y="234"/>
                    <a:pt x="178" y="215"/>
                  </a:cubicBezTo>
                  <a:cubicBezTo>
                    <a:pt x="178" y="97"/>
                    <a:pt x="178" y="97"/>
                    <a:pt x="178" y="97"/>
                  </a:cubicBezTo>
                  <a:cubicBezTo>
                    <a:pt x="178" y="76"/>
                    <a:pt x="177" y="62"/>
                    <a:pt x="175" y="56"/>
                  </a:cubicBezTo>
                  <a:cubicBezTo>
                    <a:pt x="174" y="50"/>
                    <a:pt x="171" y="46"/>
                    <a:pt x="167" y="43"/>
                  </a:cubicBezTo>
                  <a:cubicBezTo>
                    <a:pt x="163" y="40"/>
                    <a:pt x="158" y="38"/>
                    <a:pt x="153" y="38"/>
                  </a:cubicBezTo>
                  <a:cubicBezTo>
                    <a:pt x="137" y="38"/>
                    <a:pt x="122" y="50"/>
                    <a:pt x="108" y="73"/>
                  </a:cubicBezTo>
                  <a:cubicBezTo>
                    <a:pt x="108" y="215"/>
                    <a:pt x="108" y="215"/>
                    <a:pt x="108" y="215"/>
                  </a:cubicBezTo>
                  <a:cubicBezTo>
                    <a:pt x="108" y="235"/>
                    <a:pt x="110" y="248"/>
                    <a:pt x="113" y="253"/>
                  </a:cubicBezTo>
                  <a:cubicBezTo>
                    <a:pt x="117"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8" y="236"/>
                    <a:pt x="28" y="215"/>
                  </a:cubicBezTo>
                  <a:cubicBezTo>
                    <a:pt x="28" y="66"/>
                    <a:pt x="28" y="66"/>
                    <a:pt x="28" y="66"/>
                  </a:cubicBezTo>
                  <a:cubicBezTo>
                    <a:pt x="28" y="46"/>
                    <a:pt x="27" y="33"/>
                    <a:pt x="23" y="28"/>
                  </a:cubicBezTo>
                  <a:cubicBezTo>
                    <a:pt x="19" y="23"/>
                    <a:pt x="11"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1" name="Freeform 275"/>
            <p:cNvSpPr>
              <a:spLocks noEditPoints="1"/>
            </p:cNvSpPr>
            <p:nvPr userDrawn="1"/>
          </p:nvSpPr>
          <p:spPr bwMode="auto">
            <a:xfrm>
              <a:off x="7833" y="5254"/>
              <a:ext cx="680" cy="926"/>
            </a:xfrm>
            <a:custGeom>
              <a:avLst/>
              <a:gdLst>
                <a:gd name="T0" fmla="*/ 255 w 288"/>
                <a:gd name="T1" fmla="*/ 0 h 392"/>
                <a:gd name="T2" fmla="*/ 255 w 288"/>
                <a:gd name="T3" fmla="*/ 305 h 392"/>
                <a:gd name="T4" fmla="*/ 257 w 288"/>
                <a:gd name="T5" fmla="*/ 341 h 392"/>
                <a:gd name="T6" fmla="*/ 265 w 288"/>
                <a:gd name="T7" fmla="*/ 355 h 392"/>
                <a:gd name="T8" fmla="*/ 288 w 288"/>
                <a:gd name="T9" fmla="*/ 361 h 392"/>
                <a:gd name="T10" fmla="*/ 288 w 288"/>
                <a:gd name="T11" fmla="*/ 370 h 392"/>
                <a:gd name="T12" fmla="*/ 176 w 288"/>
                <a:gd name="T13" fmla="*/ 392 h 392"/>
                <a:gd name="T14" fmla="*/ 176 w 288"/>
                <a:gd name="T15" fmla="*/ 350 h 392"/>
                <a:gd name="T16" fmla="*/ 140 w 288"/>
                <a:gd name="T17" fmla="*/ 383 h 392"/>
                <a:gd name="T18" fmla="*/ 104 w 288"/>
                <a:gd name="T19" fmla="*/ 392 h 392"/>
                <a:gd name="T20" fmla="*/ 24 w 288"/>
                <a:gd name="T21" fmla="*/ 347 h 392"/>
                <a:gd name="T22" fmla="*/ 0 w 288"/>
                <a:gd name="T23" fmla="*/ 256 h 392"/>
                <a:gd name="T24" fmla="*/ 15 w 288"/>
                <a:gd name="T25" fmla="*/ 180 h 392"/>
                <a:gd name="T26" fmla="*/ 55 w 288"/>
                <a:gd name="T27" fmla="*/ 128 h 392"/>
                <a:gd name="T28" fmla="*/ 110 w 288"/>
                <a:gd name="T29" fmla="*/ 111 h 392"/>
                <a:gd name="T30" fmla="*/ 144 w 288"/>
                <a:gd name="T31" fmla="*/ 118 h 392"/>
                <a:gd name="T32" fmla="*/ 176 w 288"/>
                <a:gd name="T33" fmla="*/ 144 h 392"/>
                <a:gd name="T34" fmla="*/ 176 w 288"/>
                <a:gd name="T35" fmla="*/ 64 h 392"/>
                <a:gd name="T36" fmla="*/ 173 w 288"/>
                <a:gd name="T37" fmla="*/ 28 h 392"/>
                <a:gd name="T38" fmla="*/ 163 w 288"/>
                <a:gd name="T39" fmla="*/ 15 h 392"/>
                <a:gd name="T40" fmla="*/ 137 w 288"/>
                <a:gd name="T41" fmla="*/ 11 h 392"/>
                <a:gd name="T42" fmla="*/ 137 w 288"/>
                <a:gd name="T43" fmla="*/ 0 h 392"/>
                <a:gd name="T44" fmla="*/ 255 w 288"/>
                <a:gd name="T45" fmla="*/ 0 h 392"/>
                <a:gd name="T46" fmla="*/ 176 w 288"/>
                <a:gd name="T47" fmla="*/ 179 h 392"/>
                <a:gd name="T48" fmla="*/ 124 w 288"/>
                <a:gd name="T49" fmla="*/ 139 h 392"/>
                <a:gd name="T50" fmla="*/ 107 w 288"/>
                <a:gd name="T51" fmla="*/ 145 h 392"/>
                <a:gd name="T52" fmla="*/ 90 w 288"/>
                <a:gd name="T53" fmla="*/ 176 h 392"/>
                <a:gd name="T54" fmla="*/ 83 w 288"/>
                <a:gd name="T55" fmla="*/ 243 h 392"/>
                <a:gd name="T56" fmla="*/ 90 w 288"/>
                <a:gd name="T57" fmla="*/ 318 h 392"/>
                <a:gd name="T58" fmla="*/ 111 w 288"/>
                <a:gd name="T59" fmla="*/ 353 h 392"/>
                <a:gd name="T60" fmla="*/ 129 w 288"/>
                <a:gd name="T61" fmla="*/ 358 h 392"/>
                <a:gd name="T62" fmla="*/ 176 w 288"/>
                <a:gd name="T63" fmla="*/ 319 h 392"/>
                <a:gd name="T64" fmla="*/ 176 w 288"/>
                <a:gd name="T65" fmla="*/ 17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8" h="392">
                  <a:moveTo>
                    <a:pt x="255" y="0"/>
                  </a:moveTo>
                  <a:cubicBezTo>
                    <a:pt x="255" y="305"/>
                    <a:pt x="255" y="305"/>
                    <a:pt x="255" y="305"/>
                  </a:cubicBezTo>
                  <a:cubicBezTo>
                    <a:pt x="255" y="325"/>
                    <a:pt x="256" y="338"/>
                    <a:pt x="257" y="341"/>
                  </a:cubicBezTo>
                  <a:cubicBezTo>
                    <a:pt x="258" y="348"/>
                    <a:pt x="261" y="352"/>
                    <a:pt x="265" y="355"/>
                  </a:cubicBezTo>
                  <a:cubicBezTo>
                    <a:pt x="270" y="358"/>
                    <a:pt x="277" y="360"/>
                    <a:pt x="288" y="361"/>
                  </a:cubicBezTo>
                  <a:cubicBezTo>
                    <a:pt x="288" y="370"/>
                    <a:pt x="288" y="370"/>
                    <a:pt x="288" y="370"/>
                  </a:cubicBezTo>
                  <a:cubicBezTo>
                    <a:pt x="176" y="392"/>
                    <a:pt x="176" y="392"/>
                    <a:pt x="176" y="392"/>
                  </a:cubicBezTo>
                  <a:cubicBezTo>
                    <a:pt x="176" y="350"/>
                    <a:pt x="176" y="350"/>
                    <a:pt x="176" y="350"/>
                  </a:cubicBezTo>
                  <a:cubicBezTo>
                    <a:pt x="162" y="366"/>
                    <a:pt x="150" y="377"/>
                    <a:pt x="140" y="383"/>
                  </a:cubicBezTo>
                  <a:cubicBezTo>
                    <a:pt x="129" y="389"/>
                    <a:pt x="117" y="392"/>
                    <a:pt x="104" y="392"/>
                  </a:cubicBezTo>
                  <a:cubicBezTo>
                    <a:pt x="70" y="392"/>
                    <a:pt x="44" y="377"/>
                    <a:pt x="24" y="347"/>
                  </a:cubicBezTo>
                  <a:cubicBezTo>
                    <a:pt x="8" y="322"/>
                    <a:pt x="0" y="292"/>
                    <a:pt x="0" y="256"/>
                  </a:cubicBezTo>
                  <a:cubicBezTo>
                    <a:pt x="0" y="228"/>
                    <a:pt x="5" y="202"/>
                    <a:pt x="15" y="180"/>
                  </a:cubicBezTo>
                  <a:cubicBezTo>
                    <a:pt x="25" y="157"/>
                    <a:pt x="38" y="140"/>
                    <a:pt x="55" y="128"/>
                  </a:cubicBezTo>
                  <a:cubicBezTo>
                    <a:pt x="72" y="117"/>
                    <a:pt x="91" y="111"/>
                    <a:pt x="110" y="111"/>
                  </a:cubicBezTo>
                  <a:cubicBezTo>
                    <a:pt x="123" y="111"/>
                    <a:pt x="134" y="113"/>
                    <a:pt x="144" y="118"/>
                  </a:cubicBezTo>
                  <a:cubicBezTo>
                    <a:pt x="154" y="123"/>
                    <a:pt x="164" y="132"/>
                    <a:pt x="176" y="144"/>
                  </a:cubicBezTo>
                  <a:cubicBezTo>
                    <a:pt x="176" y="64"/>
                    <a:pt x="176" y="64"/>
                    <a:pt x="176" y="64"/>
                  </a:cubicBezTo>
                  <a:cubicBezTo>
                    <a:pt x="176" y="44"/>
                    <a:pt x="175" y="32"/>
                    <a:pt x="173" y="28"/>
                  </a:cubicBezTo>
                  <a:cubicBezTo>
                    <a:pt x="171" y="22"/>
                    <a:pt x="167" y="18"/>
                    <a:pt x="163" y="15"/>
                  </a:cubicBezTo>
                  <a:cubicBezTo>
                    <a:pt x="158" y="13"/>
                    <a:pt x="150" y="11"/>
                    <a:pt x="137" y="11"/>
                  </a:cubicBezTo>
                  <a:cubicBezTo>
                    <a:pt x="137" y="0"/>
                    <a:pt x="137" y="0"/>
                    <a:pt x="137" y="0"/>
                  </a:cubicBezTo>
                  <a:lnTo>
                    <a:pt x="255" y="0"/>
                  </a:lnTo>
                  <a:close/>
                  <a:moveTo>
                    <a:pt x="176" y="179"/>
                  </a:moveTo>
                  <a:cubicBezTo>
                    <a:pt x="162" y="153"/>
                    <a:pt x="144" y="139"/>
                    <a:pt x="124" y="139"/>
                  </a:cubicBezTo>
                  <a:cubicBezTo>
                    <a:pt x="117" y="139"/>
                    <a:pt x="111" y="141"/>
                    <a:pt x="107" y="145"/>
                  </a:cubicBezTo>
                  <a:cubicBezTo>
                    <a:pt x="100" y="151"/>
                    <a:pt x="94" y="161"/>
                    <a:pt x="90" y="176"/>
                  </a:cubicBezTo>
                  <a:cubicBezTo>
                    <a:pt x="85" y="190"/>
                    <a:pt x="83" y="213"/>
                    <a:pt x="83" y="243"/>
                  </a:cubicBezTo>
                  <a:cubicBezTo>
                    <a:pt x="83" y="277"/>
                    <a:pt x="86" y="302"/>
                    <a:pt x="90" y="318"/>
                  </a:cubicBezTo>
                  <a:cubicBezTo>
                    <a:pt x="95" y="334"/>
                    <a:pt x="102" y="346"/>
                    <a:pt x="111" y="353"/>
                  </a:cubicBezTo>
                  <a:cubicBezTo>
                    <a:pt x="115" y="356"/>
                    <a:pt x="121" y="358"/>
                    <a:pt x="129" y="358"/>
                  </a:cubicBezTo>
                  <a:cubicBezTo>
                    <a:pt x="145" y="358"/>
                    <a:pt x="161" y="345"/>
                    <a:pt x="176" y="319"/>
                  </a:cubicBezTo>
                  <a:lnTo>
                    <a:pt x="176"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2" name="Freeform 276"/>
            <p:cNvSpPr>
              <a:spLocks/>
            </p:cNvSpPr>
            <p:nvPr userDrawn="1"/>
          </p:nvSpPr>
          <p:spPr bwMode="auto">
            <a:xfrm>
              <a:off x="8830" y="5254"/>
              <a:ext cx="815" cy="907"/>
            </a:xfrm>
            <a:custGeom>
              <a:avLst/>
              <a:gdLst>
                <a:gd name="T0" fmla="*/ 345 w 345"/>
                <a:gd name="T1" fmla="*/ 0 h 384"/>
                <a:gd name="T2" fmla="*/ 345 w 345"/>
                <a:gd name="T3" fmla="*/ 104 h 384"/>
                <a:gd name="T4" fmla="*/ 335 w 345"/>
                <a:gd name="T5" fmla="*/ 104 h 384"/>
                <a:gd name="T6" fmla="*/ 315 w 345"/>
                <a:gd name="T7" fmla="*/ 52 h 384"/>
                <a:gd name="T8" fmla="*/ 284 w 345"/>
                <a:gd name="T9" fmla="*/ 27 h 384"/>
                <a:gd name="T10" fmla="*/ 247 w 345"/>
                <a:gd name="T11" fmla="*/ 22 h 384"/>
                <a:gd name="T12" fmla="*/ 218 w 345"/>
                <a:gd name="T13" fmla="*/ 22 h 384"/>
                <a:gd name="T14" fmla="*/ 218 w 345"/>
                <a:gd name="T15" fmla="*/ 318 h 384"/>
                <a:gd name="T16" fmla="*/ 221 w 345"/>
                <a:gd name="T17" fmla="*/ 355 h 384"/>
                <a:gd name="T18" fmla="*/ 234 w 345"/>
                <a:gd name="T19" fmla="*/ 368 h 384"/>
                <a:gd name="T20" fmla="*/ 260 w 345"/>
                <a:gd name="T21" fmla="*/ 374 h 384"/>
                <a:gd name="T22" fmla="*/ 273 w 345"/>
                <a:gd name="T23" fmla="*/ 374 h 384"/>
                <a:gd name="T24" fmla="*/ 273 w 345"/>
                <a:gd name="T25" fmla="*/ 384 h 384"/>
                <a:gd name="T26" fmla="*/ 71 w 345"/>
                <a:gd name="T27" fmla="*/ 384 h 384"/>
                <a:gd name="T28" fmla="*/ 71 w 345"/>
                <a:gd name="T29" fmla="*/ 374 h 384"/>
                <a:gd name="T30" fmla="*/ 84 w 345"/>
                <a:gd name="T31" fmla="*/ 374 h 384"/>
                <a:gd name="T32" fmla="*/ 111 w 345"/>
                <a:gd name="T33" fmla="*/ 368 h 384"/>
                <a:gd name="T34" fmla="*/ 123 w 345"/>
                <a:gd name="T35" fmla="*/ 354 h 384"/>
                <a:gd name="T36" fmla="*/ 126 w 345"/>
                <a:gd name="T37" fmla="*/ 318 h 384"/>
                <a:gd name="T38" fmla="*/ 126 w 345"/>
                <a:gd name="T39" fmla="*/ 22 h 384"/>
                <a:gd name="T40" fmla="*/ 98 w 345"/>
                <a:gd name="T41" fmla="*/ 22 h 384"/>
                <a:gd name="T42" fmla="*/ 42 w 345"/>
                <a:gd name="T43" fmla="*/ 38 h 384"/>
                <a:gd name="T44" fmla="*/ 10 w 345"/>
                <a:gd name="T45" fmla="*/ 104 h 384"/>
                <a:gd name="T46" fmla="*/ 0 w 345"/>
                <a:gd name="T47" fmla="*/ 104 h 384"/>
                <a:gd name="T48" fmla="*/ 0 w 345"/>
                <a:gd name="T49" fmla="*/ 0 h 384"/>
                <a:gd name="T50" fmla="*/ 345 w 345"/>
                <a:gd name="T51"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5" h="384">
                  <a:moveTo>
                    <a:pt x="345" y="0"/>
                  </a:moveTo>
                  <a:cubicBezTo>
                    <a:pt x="345" y="104"/>
                    <a:pt x="345" y="104"/>
                    <a:pt x="345" y="104"/>
                  </a:cubicBezTo>
                  <a:cubicBezTo>
                    <a:pt x="335" y="104"/>
                    <a:pt x="335" y="104"/>
                    <a:pt x="335" y="104"/>
                  </a:cubicBezTo>
                  <a:cubicBezTo>
                    <a:pt x="329" y="80"/>
                    <a:pt x="322" y="62"/>
                    <a:pt x="315" y="52"/>
                  </a:cubicBezTo>
                  <a:cubicBezTo>
                    <a:pt x="307" y="41"/>
                    <a:pt x="297" y="33"/>
                    <a:pt x="284" y="27"/>
                  </a:cubicBezTo>
                  <a:cubicBezTo>
                    <a:pt x="277" y="23"/>
                    <a:pt x="265" y="22"/>
                    <a:pt x="247" y="22"/>
                  </a:cubicBezTo>
                  <a:cubicBezTo>
                    <a:pt x="218" y="22"/>
                    <a:pt x="218" y="22"/>
                    <a:pt x="218" y="22"/>
                  </a:cubicBezTo>
                  <a:cubicBezTo>
                    <a:pt x="218" y="318"/>
                    <a:pt x="218" y="318"/>
                    <a:pt x="218" y="318"/>
                  </a:cubicBezTo>
                  <a:cubicBezTo>
                    <a:pt x="218" y="338"/>
                    <a:pt x="219" y="350"/>
                    <a:pt x="221" y="355"/>
                  </a:cubicBezTo>
                  <a:cubicBezTo>
                    <a:pt x="223" y="360"/>
                    <a:pt x="228" y="364"/>
                    <a:pt x="234" y="368"/>
                  </a:cubicBezTo>
                  <a:cubicBezTo>
                    <a:pt x="240" y="372"/>
                    <a:pt x="249" y="374"/>
                    <a:pt x="260" y="374"/>
                  </a:cubicBezTo>
                  <a:cubicBezTo>
                    <a:pt x="273" y="374"/>
                    <a:pt x="273" y="374"/>
                    <a:pt x="273" y="374"/>
                  </a:cubicBezTo>
                  <a:cubicBezTo>
                    <a:pt x="273" y="384"/>
                    <a:pt x="273" y="384"/>
                    <a:pt x="273" y="384"/>
                  </a:cubicBezTo>
                  <a:cubicBezTo>
                    <a:pt x="71" y="384"/>
                    <a:pt x="71" y="384"/>
                    <a:pt x="71" y="384"/>
                  </a:cubicBezTo>
                  <a:cubicBezTo>
                    <a:pt x="71" y="374"/>
                    <a:pt x="71" y="374"/>
                    <a:pt x="71" y="374"/>
                  </a:cubicBezTo>
                  <a:cubicBezTo>
                    <a:pt x="84" y="374"/>
                    <a:pt x="84" y="374"/>
                    <a:pt x="84" y="374"/>
                  </a:cubicBezTo>
                  <a:cubicBezTo>
                    <a:pt x="95" y="374"/>
                    <a:pt x="104" y="372"/>
                    <a:pt x="111" y="368"/>
                  </a:cubicBezTo>
                  <a:cubicBezTo>
                    <a:pt x="116" y="365"/>
                    <a:pt x="120" y="361"/>
                    <a:pt x="123" y="354"/>
                  </a:cubicBezTo>
                  <a:cubicBezTo>
                    <a:pt x="125" y="350"/>
                    <a:pt x="126" y="338"/>
                    <a:pt x="126" y="318"/>
                  </a:cubicBezTo>
                  <a:cubicBezTo>
                    <a:pt x="126" y="22"/>
                    <a:pt x="126" y="22"/>
                    <a:pt x="126" y="22"/>
                  </a:cubicBezTo>
                  <a:cubicBezTo>
                    <a:pt x="98" y="22"/>
                    <a:pt x="98" y="22"/>
                    <a:pt x="98" y="22"/>
                  </a:cubicBezTo>
                  <a:cubicBezTo>
                    <a:pt x="72" y="22"/>
                    <a:pt x="53" y="27"/>
                    <a:pt x="42" y="38"/>
                  </a:cubicBezTo>
                  <a:cubicBezTo>
                    <a:pt x="25" y="53"/>
                    <a:pt x="15" y="75"/>
                    <a:pt x="10" y="104"/>
                  </a:cubicBezTo>
                  <a:cubicBezTo>
                    <a:pt x="0" y="104"/>
                    <a:pt x="0" y="104"/>
                    <a:pt x="0" y="104"/>
                  </a:cubicBezTo>
                  <a:cubicBezTo>
                    <a:pt x="0" y="0"/>
                    <a:pt x="0" y="0"/>
                    <a:pt x="0" y="0"/>
                  </a:cubicBezTo>
                  <a:lnTo>
                    <a:pt x="3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3" name="Freeform 277"/>
            <p:cNvSpPr>
              <a:spLocks/>
            </p:cNvSpPr>
            <p:nvPr userDrawn="1"/>
          </p:nvSpPr>
          <p:spPr bwMode="auto">
            <a:xfrm>
              <a:off x="9603" y="5516"/>
              <a:ext cx="539" cy="645"/>
            </a:xfrm>
            <a:custGeom>
              <a:avLst/>
              <a:gdLst>
                <a:gd name="T0" fmla="*/ 108 w 228"/>
                <a:gd name="T1" fmla="*/ 8 h 273"/>
                <a:gd name="T2" fmla="*/ 108 w 228"/>
                <a:gd name="T3" fmla="*/ 68 h 273"/>
                <a:gd name="T4" fmla="*/ 154 w 228"/>
                <a:gd name="T5" fmla="*/ 13 h 273"/>
                <a:gd name="T6" fmla="*/ 193 w 228"/>
                <a:gd name="T7" fmla="*/ 0 h 273"/>
                <a:gd name="T8" fmla="*/ 218 w 228"/>
                <a:gd name="T9" fmla="*/ 10 h 273"/>
                <a:gd name="T10" fmla="*/ 228 w 228"/>
                <a:gd name="T11" fmla="*/ 37 h 273"/>
                <a:gd name="T12" fmla="*/ 218 w 228"/>
                <a:gd name="T13" fmla="*/ 67 h 273"/>
                <a:gd name="T14" fmla="*/ 196 w 228"/>
                <a:gd name="T15" fmla="*/ 77 h 273"/>
                <a:gd name="T16" fmla="*/ 170 w 228"/>
                <a:gd name="T17" fmla="*/ 68 h 273"/>
                <a:gd name="T18" fmla="*/ 157 w 228"/>
                <a:gd name="T19" fmla="*/ 57 h 273"/>
                <a:gd name="T20" fmla="*/ 150 w 228"/>
                <a:gd name="T21" fmla="*/ 55 h 273"/>
                <a:gd name="T22" fmla="*/ 135 w 228"/>
                <a:gd name="T23" fmla="*/ 62 h 273"/>
                <a:gd name="T24" fmla="*/ 117 w 228"/>
                <a:gd name="T25" fmla="*/ 89 h 273"/>
                <a:gd name="T26" fmla="*/ 108 w 228"/>
                <a:gd name="T27" fmla="*/ 150 h 273"/>
                <a:gd name="T28" fmla="*/ 108 w 228"/>
                <a:gd name="T29" fmla="*/ 211 h 273"/>
                <a:gd name="T30" fmla="*/ 108 w 228"/>
                <a:gd name="T31" fmla="*/ 227 h 273"/>
                <a:gd name="T32" fmla="*/ 110 w 228"/>
                <a:gd name="T33" fmla="*/ 247 h 273"/>
                <a:gd name="T34" fmla="*/ 120 w 228"/>
                <a:gd name="T35" fmla="*/ 259 h 273"/>
                <a:gd name="T36" fmla="*/ 143 w 228"/>
                <a:gd name="T37" fmla="*/ 263 h 273"/>
                <a:gd name="T38" fmla="*/ 143 w 228"/>
                <a:gd name="T39" fmla="*/ 273 h 273"/>
                <a:gd name="T40" fmla="*/ 0 w 228"/>
                <a:gd name="T41" fmla="*/ 273 h 273"/>
                <a:gd name="T42" fmla="*/ 0 w 228"/>
                <a:gd name="T43" fmla="*/ 263 h 273"/>
                <a:gd name="T44" fmla="*/ 23 w 228"/>
                <a:gd name="T45" fmla="*/ 253 h 273"/>
                <a:gd name="T46" fmla="*/ 29 w 228"/>
                <a:gd name="T47" fmla="*/ 211 h 273"/>
                <a:gd name="T48" fmla="*/ 29 w 228"/>
                <a:gd name="T49" fmla="*/ 64 h 273"/>
                <a:gd name="T50" fmla="*/ 27 w 228"/>
                <a:gd name="T51" fmla="*/ 35 h 273"/>
                <a:gd name="T52" fmla="*/ 19 w 228"/>
                <a:gd name="T53" fmla="*/ 24 h 273"/>
                <a:gd name="T54" fmla="*/ 0 w 228"/>
                <a:gd name="T55" fmla="*/ 18 h 273"/>
                <a:gd name="T56" fmla="*/ 0 w 228"/>
                <a:gd name="T57" fmla="*/ 8 h 273"/>
                <a:gd name="T58" fmla="*/ 108 w 228"/>
                <a:gd name="T59"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8" h="273">
                  <a:moveTo>
                    <a:pt x="108" y="8"/>
                  </a:moveTo>
                  <a:cubicBezTo>
                    <a:pt x="108" y="68"/>
                    <a:pt x="108" y="68"/>
                    <a:pt x="108" y="68"/>
                  </a:cubicBezTo>
                  <a:cubicBezTo>
                    <a:pt x="126" y="41"/>
                    <a:pt x="141" y="22"/>
                    <a:pt x="154" y="13"/>
                  </a:cubicBezTo>
                  <a:cubicBezTo>
                    <a:pt x="168" y="4"/>
                    <a:pt x="180" y="0"/>
                    <a:pt x="193" y="0"/>
                  </a:cubicBezTo>
                  <a:cubicBezTo>
                    <a:pt x="203" y="0"/>
                    <a:pt x="212" y="3"/>
                    <a:pt x="218" y="10"/>
                  </a:cubicBezTo>
                  <a:cubicBezTo>
                    <a:pt x="224" y="16"/>
                    <a:pt x="228" y="26"/>
                    <a:pt x="228" y="37"/>
                  </a:cubicBezTo>
                  <a:cubicBezTo>
                    <a:pt x="228" y="50"/>
                    <a:pt x="225" y="60"/>
                    <a:pt x="218" y="67"/>
                  </a:cubicBezTo>
                  <a:cubicBezTo>
                    <a:pt x="212" y="74"/>
                    <a:pt x="205" y="77"/>
                    <a:pt x="196" y="77"/>
                  </a:cubicBezTo>
                  <a:cubicBezTo>
                    <a:pt x="186" y="77"/>
                    <a:pt x="177" y="74"/>
                    <a:pt x="170" y="68"/>
                  </a:cubicBezTo>
                  <a:cubicBezTo>
                    <a:pt x="163" y="61"/>
                    <a:pt x="158" y="58"/>
                    <a:pt x="157" y="57"/>
                  </a:cubicBezTo>
                  <a:cubicBezTo>
                    <a:pt x="155" y="56"/>
                    <a:pt x="153" y="55"/>
                    <a:pt x="150" y="55"/>
                  </a:cubicBezTo>
                  <a:cubicBezTo>
                    <a:pt x="145" y="55"/>
                    <a:pt x="140" y="57"/>
                    <a:pt x="135" y="62"/>
                  </a:cubicBezTo>
                  <a:cubicBezTo>
                    <a:pt x="127" y="68"/>
                    <a:pt x="121" y="77"/>
                    <a:pt x="117" y="89"/>
                  </a:cubicBezTo>
                  <a:cubicBezTo>
                    <a:pt x="111" y="107"/>
                    <a:pt x="108" y="128"/>
                    <a:pt x="108" y="150"/>
                  </a:cubicBezTo>
                  <a:cubicBezTo>
                    <a:pt x="108" y="211"/>
                    <a:pt x="108" y="211"/>
                    <a:pt x="108" y="211"/>
                  </a:cubicBezTo>
                  <a:cubicBezTo>
                    <a:pt x="108" y="227"/>
                    <a:pt x="108" y="227"/>
                    <a:pt x="108" y="227"/>
                  </a:cubicBezTo>
                  <a:cubicBezTo>
                    <a:pt x="108" y="237"/>
                    <a:pt x="109" y="244"/>
                    <a:pt x="110" y="247"/>
                  </a:cubicBezTo>
                  <a:cubicBezTo>
                    <a:pt x="113" y="252"/>
                    <a:pt x="116" y="256"/>
                    <a:pt x="120" y="259"/>
                  </a:cubicBezTo>
                  <a:cubicBezTo>
                    <a:pt x="125" y="261"/>
                    <a:pt x="132" y="262"/>
                    <a:pt x="143" y="263"/>
                  </a:cubicBezTo>
                  <a:cubicBezTo>
                    <a:pt x="143" y="273"/>
                    <a:pt x="143" y="273"/>
                    <a:pt x="143" y="273"/>
                  </a:cubicBezTo>
                  <a:cubicBezTo>
                    <a:pt x="0" y="273"/>
                    <a:pt x="0" y="273"/>
                    <a:pt x="0" y="273"/>
                  </a:cubicBezTo>
                  <a:cubicBezTo>
                    <a:pt x="0" y="263"/>
                    <a:pt x="0" y="263"/>
                    <a:pt x="0" y="263"/>
                  </a:cubicBezTo>
                  <a:cubicBezTo>
                    <a:pt x="11" y="262"/>
                    <a:pt x="19" y="259"/>
                    <a:pt x="23" y="253"/>
                  </a:cubicBezTo>
                  <a:cubicBezTo>
                    <a:pt x="27" y="248"/>
                    <a:pt x="29" y="234"/>
                    <a:pt x="29" y="211"/>
                  </a:cubicBezTo>
                  <a:cubicBezTo>
                    <a:pt x="29" y="64"/>
                    <a:pt x="29" y="64"/>
                    <a:pt x="29" y="64"/>
                  </a:cubicBezTo>
                  <a:cubicBezTo>
                    <a:pt x="29" y="49"/>
                    <a:pt x="28" y="39"/>
                    <a:pt x="27" y="35"/>
                  </a:cubicBezTo>
                  <a:cubicBezTo>
                    <a:pt x="25" y="30"/>
                    <a:pt x="22" y="26"/>
                    <a:pt x="19" y="24"/>
                  </a:cubicBezTo>
                  <a:cubicBezTo>
                    <a:pt x="15" y="21"/>
                    <a:pt x="9" y="19"/>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4" name="Freeform 278"/>
            <p:cNvSpPr>
              <a:spLocks noEditPoints="1"/>
            </p:cNvSpPr>
            <p:nvPr userDrawn="1"/>
          </p:nvSpPr>
          <p:spPr bwMode="auto">
            <a:xfrm>
              <a:off x="10182" y="5516"/>
              <a:ext cx="602"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4 w 255"/>
                <a:gd name="T17" fmla="*/ 27 h 277"/>
                <a:gd name="T18" fmla="*/ 104 w 255"/>
                <a:gd name="T19" fmla="*/ 22 h 277"/>
                <a:gd name="T20" fmla="*/ 73 w 255"/>
                <a:gd name="T21" fmla="*/ 30 h 277"/>
                <a:gd name="T22" fmla="*/ 66 w 255"/>
                <a:gd name="T23" fmla="*/ 42 h 277"/>
                <a:gd name="T24" fmla="*/ 74 w 255"/>
                <a:gd name="T25" fmla="*/ 56 h 277"/>
                <a:gd name="T26" fmla="*/ 85 w 255"/>
                <a:gd name="T27" fmla="*/ 80 h 277"/>
                <a:gd name="T28" fmla="*/ 74 w 255"/>
                <a:gd name="T29" fmla="*/ 104 h 277"/>
                <a:gd name="T30" fmla="*/ 47 w 255"/>
                <a:gd name="T31" fmla="*/ 113 h 277"/>
                <a:gd name="T32" fmla="*/ 17 w 255"/>
                <a:gd name="T33" fmla="*/ 103 h 277"/>
                <a:gd name="T34" fmla="*/ 5 w 255"/>
                <a:gd name="T35" fmla="*/ 77 h 277"/>
                <a:gd name="T36" fmla="*/ 22 w 255"/>
                <a:gd name="T37" fmla="*/ 38 h 277"/>
                <a:gd name="T38" fmla="*/ 67 w 255"/>
                <a:gd name="T39" fmla="*/ 10 h 277"/>
                <a:gd name="T40" fmla="*/ 127 w 255"/>
                <a:gd name="T41" fmla="*/ 0 h 277"/>
                <a:gd name="T42" fmla="*/ 187 w 255"/>
                <a:gd name="T43" fmla="*/ 16 h 277"/>
                <a:gd name="T44" fmla="*/ 215 w 255"/>
                <a:gd name="T45" fmla="*/ 51 h 277"/>
                <a:gd name="T46" fmla="*/ 219 w 255"/>
                <a:gd name="T47" fmla="*/ 106 h 277"/>
                <a:gd name="T48" fmla="*/ 219 w 255"/>
                <a:gd name="T49" fmla="*/ 209 h 277"/>
                <a:gd name="T50" fmla="*/ 220 w 255"/>
                <a:gd name="T51" fmla="*/ 231 h 277"/>
                <a:gd name="T52" fmla="*/ 225 w 255"/>
                <a:gd name="T53" fmla="*/ 238 h 277"/>
                <a:gd name="T54" fmla="*/ 231 w 255"/>
                <a:gd name="T55" fmla="*/ 241 h 277"/>
                <a:gd name="T56" fmla="*/ 246 w 255"/>
                <a:gd name="T57" fmla="*/ 230 h 277"/>
                <a:gd name="T58" fmla="*/ 255 w 255"/>
                <a:gd name="T59" fmla="*/ 237 h 277"/>
                <a:gd name="T60" fmla="*/ 225 w 255"/>
                <a:gd name="T61" fmla="*/ 267 h 277"/>
                <a:gd name="T62" fmla="*/ 191 w 255"/>
                <a:gd name="T63" fmla="*/ 277 h 277"/>
                <a:gd name="T64" fmla="*/ 155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8" y="263"/>
                    <a:pt x="79" y="277"/>
                    <a:pt x="53" y="277"/>
                  </a:cubicBezTo>
                  <a:cubicBezTo>
                    <a:pt x="38" y="277"/>
                    <a:pt x="25" y="272"/>
                    <a:pt x="15" y="262"/>
                  </a:cubicBezTo>
                  <a:cubicBezTo>
                    <a:pt x="5" y="252"/>
                    <a:pt x="0" y="240"/>
                    <a:pt x="0" y="225"/>
                  </a:cubicBezTo>
                  <a:cubicBezTo>
                    <a:pt x="0" y="204"/>
                    <a:pt x="9" y="186"/>
                    <a:pt x="26" y="170"/>
                  </a:cubicBezTo>
                  <a:cubicBezTo>
                    <a:pt x="44" y="154"/>
                    <a:pt x="81" y="132"/>
                    <a:pt x="140" y="106"/>
                  </a:cubicBezTo>
                  <a:cubicBezTo>
                    <a:pt x="140" y="79"/>
                    <a:pt x="140" y="79"/>
                    <a:pt x="140" y="79"/>
                  </a:cubicBezTo>
                  <a:cubicBezTo>
                    <a:pt x="140" y="59"/>
                    <a:pt x="139" y="46"/>
                    <a:pt x="137" y="41"/>
                  </a:cubicBezTo>
                  <a:cubicBezTo>
                    <a:pt x="134" y="36"/>
                    <a:pt x="130" y="31"/>
                    <a:pt x="124" y="27"/>
                  </a:cubicBezTo>
                  <a:cubicBezTo>
                    <a:pt x="118" y="23"/>
                    <a:pt x="111" y="22"/>
                    <a:pt x="104" y="22"/>
                  </a:cubicBezTo>
                  <a:cubicBezTo>
                    <a:pt x="92" y="22"/>
                    <a:pt x="81" y="24"/>
                    <a:pt x="73" y="30"/>
                  </a:cubicBezTo>
                  <a:cubicBezTo>
                    <a:pt x="69" y="33"/>
                    <a:pt x="66" y="37"/>
                    <a:pt x="66" y="42"/>
                  </a:cubicBezTo>
                  <a:cubicBezTo>
                    <a:pt x="66" y="46"/>
                    <a:pt x="69" y="51"/>
                    <a:pt x="74" y="56"/>
                  </a:cubicBezTo>
                  <a:cubicBezTo>
                    <a:pt x="81" y="65"/>
                    <a:pt x="85" y="72"/>
                    <a:pt x="85" y="80"/>
                  </a:cubicBezTo>
                  <a:cubicBezTo>
                    <a:pt x="85" y="89"/>
                    <a:pt x="81" y="97"/>
                    <a:pt x="74" y="104"/>
                  </a:cubicBezTo>
                  <a:cubicBezTo>
                    <a:pt x="68" y="110"/>
                    <a:pt x="59" y="113"/>
                    <a:pt x="47" y="113"/>
                  </a:cubicBezTo>
                  <a:cubicBezTo>
                    <a:pt x="36" y="113"/>
                    <a:pt x="26" y="110"/>
                    <a:pt x="17" y="103"/>
                  </a:cubicBezTo>
                  <a:cubicBezTo>
                    <a:pt x="9" y="96"/>
                    <a:pt x="5" y="87"/>
                    <a:pt x="5" y="77"/>
                  </a:cubicBezTo>
                  <a:cubicBezTo>
                    <a:pt x="5" y="64"/>
                    <a:pt x="11" y="51"/>
                    <a:pt x="22" y="38"/>
                  </a:cubicBezTo>
                  <a:cubicBezTo>
                    <a:pt x="32" y="26"/>
                    <a:pt x="47" y="17"/>
                    <a:pt x="67" y="10"/>
                  </a:cubicBezTo>
                  <a:cubicBezTo>
                    <a:pt x="86" y="3"/>
                    <a:pt x="106" y="0"/>
                    <a:pt x="127" y="0"/>
                  </a:cubicBezTo>
                  <a:cubicBezTo>
                    <a:pt x="152" y="0"/>
                    <a:pt x="172" y="5"/>
                    <a:pt x="187" y="16"/>
                  </a:cubicBezTo>
                  <a:cubicBezTo>
                    <a:pt x="201" y="27"/>
                    <a:pt x="211" y="38"/>
                    <a:pt x="215" y="51"/>
                  </a:cubicBezTo>
                  <a:cubicBezTo>
                    <a:pt x="218" y="59"/>
                    <a:pt x="219" y="77"/>
                    <a:pt x="219" y="106"/>
                  </a:cubicBezTo>
                  <a:cubicBezTo>
                    <a:pt x="219" y="209"/>
                    <a:pt x="219" y="209"/>
                    <a:pt x="219" y="209"/>
                  </a:cubicBezTo>
                  <a:cubicBezTo>
                    <a:pt x="219" y="221"/>
                    <a:pt x="220" y="228"/>
                    <a:pt x="220" y="231"/>
                  </a:cubicBezTo>
                  <a:cubicBezTo>
                    <a:pt x="221" y="234"/>
                    <a:pt x="223" y="237"/>
                    <a:pt x="225" y="238"/>
                  </a:cubicBezTo>
                  <a:cubicBezTo>
                    <a:pt x="227" y="240"/>
                    <a:pt x="229" y="241"/>
                    <a:pt x="231" y="241"/>
                  </a:cubicBezTo>
                  <a:cubicBezTo>
                    <a:pt x="236" y="241"/>
                    <a:pt x="241" y="237"/>
                    <a:pt x="246" y="230"/>
                  </a:cubicBezTo>
                  <a:cubicBezTo>
                    <a:pt x="255" y="237"/>
                    <a:pt x="255" y="237"/>
                    <a:pt x="255" y="237"/>
                  </a:cubicBezTo>
                  <a:cubicBezTo>
                    <a:pt x="245" y="251"/>
                    <a:pt x="236" y="261"/>
                    <a:pt x="225" y="267"/>
                  </a:cubicBezTo>
                  <a:cubicBezTo>
                    <a:pt x="215" y="274"/>
                    <a:pt x="204" y="277"/>
                    <a:pt x="191" y="277"/>
                  </a:cubicBezTo>
                  <a:cubicBezTo>
                    <a:pt x="176" y="277"/>
                    <a:pt x="164" y="273"/>
                    <a:pt x="155" y="266"/>
                  </a:cubicBezTo>
                  <a:cubicBezTo>
                    <a:pt x="147" y="259"/>
                    <a:pt x="142" y="248"/>
                    <a:pt x="140" y="234"/>
                  </a:cubicBezTo>
                  <a:close/>
                  <a:moveTo>
                    <a:pt x="140" y="213"/>
                  </a:moveTo>
                  <a:cubicBezTo>
                    <a:pt x="140" y="125"/>
                    <a:pt x="140" y="125"/>
                    <a:pt x="140" y="125"/>
                  </a:cubicBezTo>
                  <a:cubicBezTo>
                    <a:pt x="117" y="138"/>
                    <a:pt x="100" y="152"/>
                    <a:pt x="89" y="168"/>
                  </a:cubicBezTo>
                  <a:cubicBezTo>
                    <a:pt x="81" y="178"/>
                    <a:pt x="78" y="188"/>
                    <a:pt x="78" y="199"/>
                  </a:cubicBezTo>
                  <a:cubicBezTo>
                    <a:pt x="78" y="207"/>
                    <a:pt x="81" y="215"/>
                    <a:pt x="87" y="222"/>
                  </a:cubicBezTo>
                  <a:cubicBezTo>
                    <a:pt x="92" y="227"/>
                    <a:pt x="98" y="229"/>
                    <a:pt x="107" y="229"/>
                  </a:cubicBezTo>
                  <a:cubicBezTo>
                    <a:pt x="116" y="229"/>
                    <a:pt x="127"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5" name="Freeform 279"/>
            <p:cNvSpPr>
              <a:spLocks noEditPoints="1"/>
            </p:cNvSpPr>
            <p:nvPr userDrawn="1"/>
          </p:nvSpPr>
          <p:spPr bwMode="auto">
            <a:xfrm>
              <a:off x="10794" y="5230"/>
              <a:ext cx="338" cy="931"/>
            </a:xfrm>
            <a:custGeom>
              <a:avLst/>
              <a:gdLst>
                <a:gd name="T0" fmla="*/ 111 w 143"/>
                <a:gd name="T1" fmla="*/ 129 h 394"/>
                <a:gd name="T2" fmla="*/ 111 w 143"/>
                <a:gd name="T3" fmla="*/ 339 h 394"/>
                <a:gd name="T4" fmla="*/ 118 w 143"/>
                <a:gd name="T5" fmla="*/ 375 h 394"/>
                <a:gd name="T6" fmla="*/ 143 w 143"/>
                <a:gd name="T7" fmla="*/ 384 h 394"/>
                <a:gd name="T8" fmla="*/ 143 w 143"/>
                <a:gd name="T9" fmla="*/ 394 h 394"/>
                <a:gd name="T10" fmla="*/ 0 w 143"/>
                <a:gd name="T11" fmla="*/ 394 h 394"/>
                <a:gd name="T12" fmla="*/ 0 w 143"/>
                <a:gd name="T13" fmla="*/ 384 h 394"/>
                <a:gd name="T14" fmla="*/ 26 w 143"/>
                <a:gd name="T15" fmla="*/ 374 h 394"/>
                <a:gd name="T16" fmla="*/ 32 w 143"/>
                <a:gd name="T17" fmla="*/ 339 h 394"/>
                <a:gd name="T18" fmla="*/ 32 w 143"/>
                <a:gd name="T19" fmla="*/ 184 h 394"/>
                <a:gd name="T20" fmla="*/ 25 w 143"/>
                <a:gd name="T21" fmla="*/ 148 h 394"/>
                <a:gd name="T22" fmla="*/ 0 w 143"/>
                <a:gd name="T23" fmla="*/ 139 h 394"/>
                <a:gd name="T24" fmla="*/ 0 w 143"/>
                <a:gd name="T25" fmla="*/ 129 h 394"/>
                <a:gd name="T26" fmla="*/ 111 w 143"/>
                <a:gd name="T27" fmla="*/ 129 h 394"/>
                <a:gd name="T28" fmla="*/ 71 w 143"/>
                <a:gd name="T29" fmla="*/ 0 h 394"/>
                <a:gd name="T30" fmla="*/ 103 w 143"/>
                <a:gd name="T31" fmla="*/ 13 h 394"/>
                <a:gd name="T32" fmla="*/ 115 w 143"/>
                <a:gd name="T33" fmla="*/ 44 h 394"/>
                <a:gd name="T34" fmla="*/ 102 w 143"/>
                <a:gd name="T35" fmla="*/ 75 h 394"/>
                <a:gd name="T36" fmla="*/ 71 w 143"/>
                <a:gd name="T37" fmla="*/ 88 h 394"/>
                <a:gd name="T38" fmla="*/ 40 w 143"/>
                <a:gd name="T39" fmla="*/ 75 h 394"/>
                <a:gd name="T40" fmla="*/ 28 w 143"/>
                <a:gd name="T41" fmla="*/ 44 h 394"/>
                <a:gd name="T42" fmla="*/ 40 w 143"/>
                <a:gd name="T43" fmla="*/ 13 h 394"/>
                <a:gd name="T44" fmla="*/ 71 w 143"/>
                <a:gd name="T4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3" h="394">
                  <a:moveTo>
                    <a:pt x="111" y="129"/>
                  </a:moveTo>
                  <a:cubicBezTo>
                    <a:pt x="111" y="339"/>
                    <a:pt x="111" y="339"/>
                    <a:pt x="111" y="339"/>
                  </a:cubicBezTo>
                  <a:cubicBezTo>
                    <a:pt x="111" y="358"/>
                    <a:pt x="113" y="370"/>
                    <a:pt x="118" y="375"/>
                  </a:cubicBezTo>
                  <a:cubicBezTo>
                    <a:pt x="122" y="380"/>
                    <a:pt x="131" y="383"/>
                    <a:pt x="143" y="384"/>
                  </a:cubicBezTo>
                  <a:cubicBezTo>
                    <a:pt x="143" y="394"/>
                    <a:pt x="143" y="394"/>
                    <a:pt x="143" y="394"/>
                  </a:cubicBezTo>
                  <a:cubicBezTo>
                    <a:pt x="0" y="394"/>
                    <a:pt x="0" y="394"/>
                    <a:pt x="0" y="394"/>
                  </a:cubicBezTo>
                  <a:cubicBezTo>
                    <a:pt x="0" y="384"/>
                    <a:pt x="0" y="384"/>
                    <a:pt x="0" y="384"/>
                  </a:cubicBezTo>
                  <a:cubicBezTo>
                    <a:pt x="12" y="384"/>
                    <a:pt x="20" y="380"/>
                    <a:pt x="26" y="374"/>
                  </a:cubicBezTo>
                  <a:cubicBezTo>
                    <a:pt x="30" y="369"/>
                    <a:pt x="32" y="358"/>
                    <a:pt x="32" y="339"/>
                  </a:cubicBezTo>
                  <a:cubicBezTo>
                    <a:pt x="32" y="184"/>
                    <a:pt x="32" y="184"/>
                    <a:pt x="32" y="184"/>
                  </a:cubicBezTo>
                  <a:cubicBezTo>
                    <a:pt x="32" y="166"/>
                    <a:pt x="29" y="154"/>
                    <a:pt x="25" y="148"/>
                  </a:cubicBezTo>
                  <a:cubicBezTo>
                    <a:pt x="21" y="143"/>
                    <a:pt x="12" y="140"/>
                    <a:pt x="0" y="139"/>
                  </a:cubicBezTo>
                  <a:cubicBezTo>
                    <a:pt x="0" y="129"/>
                    <a:pt x="0" y="129"/>
                    <a:pt x="0" y="129"/>
                  </a:cubicBezTo>
                  <a:lnTo>
                    <a:pt x="111" y="129"/>
                  </a:lnTo>
                  <a:close/>
                  <a:moveTo>
                    <a:pt x="71" y="0"/>
                  </a:moveTo>
                  <a:cubicBezTo>
                    <a:pt x="84" y="0"/>
                    <a:pt x="94" y="5"/>
                    <a:pt x="103" y="13"/>
                  </a:cubicBezTo>
                  <a:cubicBezTo>
                    <a:pt x="111" y="22"/>
                    <a:pt x="115" y="32"/>
                    <a:pt x="115" y="44"/>
                  </a:cubicBezTo>
                  <a:cubicBezTo>
                    <a:pt x="115" y="57"/>
                    <a:pt x="111" y="67"/>
                    <a:pt x="102" y="75"/>
                  </a:cubicBezTo>
                  <a:cubicBezTo>
                    <a:pt x="94" y="84"/>
                    <a:pt x="84" y="88"/>
                    <a:pt x="71" y="88"/>
                  </a:cubicBezTo>
                  <a:cubicBezTo>
                    <a:pt x="59" y="88"/>
                    <a:pt x="49" y="84"/>
                    <a:pt x="40" y="75"/>
                  </a:cubicBezTo>
                  <a:cubicBezTo>
                    <a:pt x="32" y="67"/>
                    <a:pt x="28" y="57"/>
                    <a:pt x="28" y="44"/>
                  </a:cubicBezTo>
                  <a:cubicBezTo>
                    <a:pt x="28" y="32"/>
                    <a:pt x="32" y="22"/>
                    <a:pt x="40" y="13"/>
                  </a:cubicBezTo>
                  <a:cubicBezTo>
                    <a:pt x="49" y="5"/>
                    <a:pt x="59"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6" name="Freeform 280"/>
            <p:cNvSpPr>
              <a:spLocks/>
            </p:cNvSpPr>
            <p:nvPr userDrawn="1"/>
          </p:nvSpPr>
          <p:spPr bwMode="auto">
            <a:xfrm>
              <a:off x="11153" y="5516"/>
              <a:ext cx="676" cy="645"/>
            </a:xfrm>
            <a:custGeom>
              <a:avLst/>
              <a:gdLst>
                <a:gd name="T0" fmla="*/ 108 w 286"/>
                <a:gd name="T1" fmla="*/ 8 h 273"/>
                <a:gd name="T2" fmla="*/ 108 w 286"/>
                <a:gd name="T3" fmla="*/ 42 h 273"/>
                <a:gd name="T4" fmla="*/ 147 w 286"/>
                <a:gd name="T5" fmla="*/ 10 h 273"/>
                <a:gd name="T6" fmla="*/ 187 w 286"/>
                <a:gd name="T7" fmla="*/ 0 h 273"/>
                <a:gd name="T8" fmla="*/ 230 w 286"/>
                <a:gd name="T9" fmla="*/ 14 h 273"/>
                <a:gd name="T10" fmla="*/ 253 w 286"/>
                <a:gd name="T11" fmla="*/ 50 h 273"/>
                <a:gd name="T12" fmla="*/ 257 w 286"/>
                <a:gd name="T13" fmla="*/ 112 h 273"/>
                <a:gd name="T14" fmla="*/ 257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3 w 286"/>
                <a:gd name="T27" fmla="*/ 250 h 273"/>
                <a:gd name="T28" fmla="*/ 178 w 286"/>
                <a:gd name="T29" fmla="*/ 215 h 273"/>
                <a:gd name="T30" fmla="*/ 178 w 286"/>
                <a:gd name="T31" fmla="*/ 97 h 273"/>
                <a:gd name="T32" fmla="*/ 175 w 286"/>
                <a:gd name="T33" fmla="*/ 56 h 273"/>
                <a:gd name="T34" fmla="*/ 167 w 286"/>
                <a:gd name="T35" fmla="*/ 43 h 273"/>
                <a:gd name="T36" fmla="*/ 153 w 286"/>
                <a:gd name="T37" fmla="*/ 38 h 273"/>
                <a:gd name="T38" fmla="*/ 108 w 286"/>
                <a:gd name="T39" fmla="*/ 73 h 273"/>
                <a:gd name="T40" fmla="*/ 108 w 286"/>
                <a:gd name="T41" fmla="*/ 215 h 273"/>
                <a:gd name="T42" fmla="*/ 113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8 w 286"/>
                <a:gd name="T55" fmla="*/ 215 h 273"/>
                <a:gd name="T56" fmla="*/ 28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2" y="28"/>
                    <a:pt x="135" y="17"/>
                    <a:pt x="147" y="10"/>
                  </a:cubicBezTo>
                  <a:cubicBezTo>
                    <a:pt x="160" y="3"/>
                    <a:pt x="173" y="0"/>
                    <a:pt x="187" y="0"/>
                  </a:cubicBezTo>
                  <a:cubicBezTo>
                    <a:pt x="205" y="0"/>
                    <a:pt x="219" y="5"/>
                    <a:pt x="230" y="14"/>
                  </a:cubicBezTo>
                  <a:cubicBezTo>
                    <a:pt x="242" y="24"/>
                    <a:pt x="249" y="36"/>
                    <a:pt x="253" y="50"/>
                  </a:cubicBezTo>
                  <a:cubicBezTo>
                    <a:pt x="256" y="61"/>
                    <a:pt x="257" y="81"/>
                    <a:pt x="257" y="112"/>
                  </a:cubicBezTo>
                  <a:cubicBezTo>
                    <a:pt x="257" y="215"/>
                    <a:pt x="257" y="215"/>
                    <a:pt x="257" y="215"/>
                  </a:cubicBezTo>
                  <a:cubicBezTo>
                    <a:pt x="257" y="236"/>
                    <a:pt x="259" y="248"/>
                    <a:pt x="263" y="253"/>
                  </a:cubicBezTo>
                  <a:cubicBezTo>
                    <a:pt x="267" y="258"/>
                    <a:pt x="274" y="262"/>
                    <a:pt x="286" y="263"/>
                  </a:cubicBezTo>
                  <a:cubicBezTo>
                    <a:pt x="286" y="273"/>
                    <a:pt x="286" y="273"/>
                    <a:pt x="286" y="273"/>
                  </a:cubicBezTo>
                  <a:cubicBezTo>
                    <a:pt x="152" y="273"/>
                    <a:pt x="152" y="273"/>
                    <a:pt x="152" y="273"/>
                  </a:cubicBezTo>
                  <a:cubicBezTo>
                    <a:pt x="152" y="263"/>
                    <a:pt x="152" y="263"/>
                    <a:pt x="152" y="263"/>
                  </a:cubicBezTo>
                  <a:cubicBezTo>
                    <a:pt x="162" y="262"/>
                    <a:pt x="169" y="257"/>
                    <a:pt x="173" y="250"/>
                  </a:cubicBezTo>
                  <a:cubicBezTo>
                    <a:pt x="176" y="246"/>
                    <a:pt x="178" y="234"/>
                    <a:pt x="178" y="215"/>
                  </a:cubicBezTo>
                  <a:cubicBezTo>
                    <a:pt x="178" y="97"/>
                    <a:pt x="178" y="97"/>
                    <a:pt x="178" y="97"/>
                  </a:cubicBezTo>
                  <a:cubicBezTo>
                    <a:pt x="178" y="76"/>
                    <a:pt x="177" y="62"/>
                    <a:pt x="175" y="56"/>
                  </a:cubicBezTo>
                  <a:cubicBezTo>
                    <a:pt x="174" y="50"/>
                    <a:pt x="171" y="46"/>
                    <a:pt x="167" y="43"/>
                  </a:cubicBezTo>
                  <a:cubicBezTo>
                    <a:pt x="163" y="40"/>
                    <a:pt x="158" y="38"/>
                    <a:pt x="153" y="38"/>
                  </a:cubicBezTo>
                  <a:cubicBezTo>
                    <a:pt x="137" y="38"/>
                    <a:pt x="122" y="50"/>
                    <a:pt x="108" y="73"/>
                  </a:cubicBezTo>
                  <a:cubicBezTo>
                    <a:pt x="108" y="215"/>
                    <a:pt x="108" y="215"/>
                    <a:pt x="108" y="215"/>
                  </a:cubicBezTo>
                  <a:cubicBezTo>
                    <a:pt x="108" y="235"/>
                    <a:pt x="110" y="248"/>
                    <a:pt x="113" y="253"/>
                  </a:cubicBezTo>
                  <a:cubicBezTo>
                    <a:pt x="117"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8" y="236"/>
                    <a:pt x="28" y="215"/>
                  </a:cubicBezTo>
                  <a:cubicBezTo>
                    <a:pt x="28" y="66"/>
                    <a:pt x="28" y="66"/>
                    <a:pt x="28" y="66"/>
                  </a:cubicBezTo>
                  <a:cubicBezTo>
                    <a:pt x="28" y="46"/>
                    <a:pt x="27" y="33"/>
                    <a:pt x="23" y="28"/>
                  </a:cubicBezTo>
                  <a:cubicBezTo>
                    <a:pt x="19" y="23"/>
                    <a:pt x="12"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7" name="Freeform 281"/>
            <p:cNvSpPr>
              <a:spLocks noEditPoints="1"/>
            </p:cNvSpPr>
            <p:nvPr userDrawn="1"/>
          </p:nvSpPr>
          <p:spPr bwMode="auto">
            <a:xfrm>
              <a:off x="11857" y="5230"/>
              <a:ext cx="338" cy="931"/>
            </a:xfrm>
            <a:custGeom>
              <a:avLst/>
              <a:gdLst>
                <a:gd name="T0" fmla="*/ 111 w 143"/>
                <a:gd name="T1" fmla="*/ 129 h 394"/>
                <a:gd name="T2" fmla="*/ 111 w 143"/>
                <a:gd name="T3" fmla="*/ 339 h 394"/>
                <a:gd name="T4" fmla="*/ 117 w 143"/>
                <a:gd name="T5" fmla="*/ 375 h 394"/>
                <a:gd name="T6" fmla="*/ 143 w 143"/>
                <a:gd name="T7" fmla="*/ 384 h 394"/>
                <a:gd name="T8" fmla="*/ 143 w 143"/>
                <a:gd name="T9" fmla="*/ 394 h 394"/>
                <a:gd name="T10" fmla="*/ 0 w 143"/>
                <a:gd name="T11" fmla="*/ 394 h 394"/>
                <a:gd name="T12" fmla="*/ 0 w 143"/>
                <a:gd name="T13" fmla="*/ 384 h 394"/>
                <a:gd name="T14" fmla="*/ 26 w 143"/>
                <a:gd name="T15" fmla="*/ 374 h 394"/>
                <a:gd name="T16" fmla="*/ 31 w 143"/>
                <a:gd name="T17" fmla="*/ 339 h 394"/>
                <a:gd name="T18" fmla="*/ 31 w 143"/>
                <a:gd name="T19" fmla="*/ 184 h 394"/>
                <a:gd name="T20" fmla="*/ 25 w 143"/>
                <a:gd name="T21" fmla="*/ 148 h 394"/>
                <a:gd name="T22" fmla="*/ 0 w 143"/>
                <a:gd name="T23" fmla="*/ 139 h 394"/>
                <a:gd name="T24" fmla="*/ 0 w 143"/>
                <a:gd name="T25" fmla="*/ 129 h 394"/>
                <a:gd name="T26" fmla="*/ 111 w 143"/>
                <a:gd name="T27" fmla="*/ 129 h 394"/>
                <a:gd name="T28" fmla="*/ 71 w 143"/>
                <a:gd name="T29" fmla="*/ 0 h 394"/>
                <a:gd name="T30" fmla="*/ 102 w 143"/>
                <a:gd name="T31" fmla="*/ 13 h 394"/>
                <a:gd name="T32" fmla="*/ 115 w 143"/>
                <a:gd name="T33" fmla="*/ 44 h 394"/>
                <a:gd name="T34" fmla="*/ 102 w 143"/>
                <a:gd name="T35" fmla="*/ 75 h 394"/>
                <a:gd name="T36" fmla="*/ 71 w 143"/>
                <a:gd name="T37" fmla="*/ 88 h 394"/>
                <a:gd name="T38" fmla="*/ 40 w 143"/>
                <a:gd name="T39" fmla="*/ 75 h 394"/>
                <a:gd name="T40" fmla="*/ 27 w 143"/>
                <a:gd name="T41" fmla="*/ 44 h 394"/>
                <a:gd name="T42" fmla="*/ 40 w 143"/>
                <a:gd name="T43" fmla="*/ 13 h 394"/>
                <a:gd name="T44" fmla="*/ 71 w 143"/>
                <a:gd name="T4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3" h="394">
                  <a:moveTo>
                    <a:pt x="111" y="129"/>
                  </a:moveTo>
                  <a:cubicBezTo>
                    <a:pt x="111" y="339"/>
                    <a:pt x="111" y="339"/>
                    <a:pt x="111" y="339"/>
                  </a:cubicBezTo>
                  <a:cubicBezTo>
                    <a:pt x="111" y="358"/>
                    <a:pt x="113" y="370"/>
                    <a:pt x="117" y="375"/>
                  </a:cubicBezTo>
                  <a:cubicBezTo>
                    <a:pt x="122" y="380"/>
                    <a:pt x="130" y="383"/>
                    <a:pt x="143" y="384"/>
                  </a:cubicBezTo>
                  <a:cubicBezTo>
                    <a:pt x="143" y="394"/>
                    <a:pt x="143" y="394"/>
                    <a:pt x="143" y="394"/>
                  </a:cubicBezTo>
                  <a:cubicBezTo>
                    <a:pt x="0" y="394"/>
                    <a:pt x="0" y="394"/>
                    <a:pt x="0" y="394"/>
                  </a:cubicBezTo>
                  <a:cubicBezTo>
                    <a:pt x="0" y="384"/>
                    <a:pt x="0" y="384"/>
                    <a:pt x="0" y="384"/>
                  </a:cubicBezTo>
                  <a:cubicBezTo>
                    <a:pt x="11" y="384"/>
                    <a:pt x="20" y="380"/>
                    <a:pt x="26" y="374"/>
                  </a:cubicBezTo>
                  <a:cubicBezTo>
                    <a:pt x="29" y="369"/>
                    <a:pt x="31" y="358"/>
                    <a:pt x="31" y="339"/>
                  </a:cubicBezTo>
                  <a:cubicBezTo>
                    <a:pt x="31" y="184"/>
                    <a:pt x="31" y="184"/>
                    <a:pt x="31" y="184"/>
                  </a:cubicBezTo>
                  <a:cubicBezTo>
                    <a:pt x="31" y="166"/>
                    <a:pt x="29" y="154"/>
                    <a:pt x="25" y="148"/>
                  </a:cubicBezTo>
                  <a:cubicBezTo>
                    <a:pt x="21" y="143"/>
                    <a:pt x="12" y="140"/>
                    <a:pt x="0" y="139"/>
                  </a:cubicBezTo>
                  <a:cubicBezTo>
                    <a:pt x="0" y="129"/>
                    <a:pt x="0" y="129"/>
                    <a:pt x="0" y="129"/>
                  </a:cubicBezTo>
                  <a:lnTo>
                    <a:pt x="111" y="129"/>
                  </a:lnTo>
                  <a:close/>
                  <a:moveTo>
                    <a:pt x="71" y="0"/>
                  </a:moveTo>
                  <a:cubicBezTo>
                    <a:pt x="83" y="0"/>
                    <a:pt x="94" y="5"/>
                    <a:pt x="102" y="13"/>
                  </a:cubicBezTo>
                  <a:cubicBezTo>
                    <a:pt x="111" y="22"/>
                    <a:pt x="115" y="32"/>
                    <a:pt x="115" y="44"/>
                  </a:cubicBezTo>
                  <a:cubicBezTo>
                    <a:pt x="115" y="57"/>
                    <a:pt x="111" y="67"/>
                    <a:pt x="102" y="75"/>
                  </a:cubicBezTo>
                  <a:cubicBezTo>
                    <a:pt x="94" y="84"/>
                    <a:pt x="83" y="88"/>
                    <a:pt x="71" y="88"/>
                  </a:cubicBezTo>
                  <a:cubicBezTo>
                    <a:pt x="59" y="88"/>
                    <a:pt x="49" y="84"/>
                    <a:pt x="40" y="75"/>
                  </a:cubicBezTo>
                  <a:cubicBezTo>
                    <a:pt x="32" y="67"/>
                    <a:pt x="27" y="57"/>
                    <a:pt x="27" y="44"/>
                  </a:cubicBezTo>
                  <a:cubicBezTo>
                    <a:pt x="27" y="32"/>
                    <a:pt x="32" y="22"/>
                    <a:pt x="40" y="13"/>
                  </a:cubicBezTo>
                  <a:cubicBezTo>
                    <a:pt x="49" y="5"/>
                    <a:pt x="59"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8" name="Freeform 282"/>
            <p:cNvSpPr>
              <a:spLocks/>
            </p:cNvSpPr>
            <p:nvPr userDrawn="1"/>
          </p:nvSpPr>
          <p:spPr bwMode="auto">
            <a:xfrm>
              <a:off x="12214" y="5516"/>
              <a:ext cx="678" cy="645"/>
            </a:xfrm>
            <a:custGeom>
              <a:avLst/>
              <a:gdLst>
                <a:gd name="T0" fmla="*/ 109 w 287"/>
                <a:gd name="T1" fmla="*/ 8 h 273"/>
                <a:gd name="T2" fmla="*/ 109 w 287"/>
                <a:gd name="T3" fmla="*/ 42 h 273"/>
                <a:gd name="T4" fmla="*/ 148 w 287"/>
                <a:gd name="T5" fmla="*/ 10 h 273"/>
                <a:gd name="T6" fmla="*/ 188 w 287"/>
                <a:gd name="T7" fmla="*/ 0 h 273"/>
                <a:gd name="T8" fmla="*/ 231 w 287"/>
                <a:gd name="T9" fmla="*/ 14 h 273"/>
                <a:gd name="T10" fmla="*/ 254 w 287"/>
                <a:gd name="T11" fmla="*/ 50 h 273"/>
                <a:gd name="T12" fmla="*/ 258 w 287"/>
                <a:gd name="T13" fmla="*/ 112 h 273"/>
                <a:gd name="T14" fmla="*/ 258 w 287"/>
                <a:gd name="T15" fmla="*/ 215 h 273"/>
                <a:gd name="T16" fmla="*/ 264 w 287"/>
                <a:gd name="T17" fmla="*/ 253 h 273"/>
                <a:gd name="T18" fmla="*/ 287 w 287"/>
                <a:gd name="T19" fmla="*/ 263 h 273"/>
                <a:gd name="T20" fmla="*/ 287 w 287"/>
                <a:gd name="T21" fmla="*/ 273 h 273"/>
                <a:gd name="T22" fmla="*/ 152 w 287"/>
                <a:gd name="T23" fmla="*/ 273 h 273"/>
                <a:gd name="T24" fmla="*/ 152 w 287"/>
                <a:gd name="T25" fmla="*/ 263 h 273"/>
                <a:gd name="T26" fmla="*/ 174 w 287"/>
                <a:gd name="T27" fmla="*/ 250 h 273"/>
                <a:gd name="T28" fmla="*/ 179 w 287"/>
                <a:gd name="T29" fmla="*/ 215 h 273"/>
                <a:gd name="T30" fmla="*/ 179 w 287"/>
                <a:gd name="T31" fmla="*/ 97 h 273"/>
                <a:gd name="T32" fmla="*/ 176 w 287"/>
                <a:gd name="T33" fmla="*/ 56 h 273"/>
                <a:gd name="T34" fmla="*/ 167 w 287"/>
                <a:gd name="T35" fmla="*/ 43 h 273"/>
                <a:gd name="T36" fmla="*/ 154 w 287"/>
                <a:gd name="T37" fmla="*/ 38 h 273"/>
                <a:gd name="T38" fmla="*/ 109 w 287"/>
                <a:gd name="T39" fmla="*/ 73 h 273"/>
                <a:gd name="T40" fmla="*/ 109 w 287"/>
                <a:gd name="T41" fmla="*/ 215 h 273"/>
                <a:gd name="T42" fmla="*/ 114 w 287"/>
                <a:gd name="T43" fmla="*/ 253 h 273"/>
                <a:gd name="T44" fmla="*/ 135 w 287"/>
                <a:gd name="T45" fmla="*/ 263 h 273"/>
                <a:gd name="T46" fmla="*/ 135 w 287"/>
                <a:gd name="T47" fmla="*/ 273 h 273"/>
                <a:gd name="T48" fmla="*/ 0 w 287"/>
                <a:gd name="T49" fmla="*/ 273 h 273"/>
                <a:gd name="T50" fmla="*/ 0 w 287"/>
                <a:gd name="T51" fmla="*/ 263 h 273"/>
                <a:gd name="T52" fmla="*/ 24 w 287"/>
                <a:gd name="T53" fmla="*/ 252 h 273"/>
                <a:gd name="T54" fmla="*/ 29 w 287"/>
                <a:gd name="T55" fmla="*/ 215 h 273"/>
                <a:gd name="T56" fmla="*/ 29 w 287"/>
                <a:gd name="T57" fmla="*/ 66 h 273"/>
                <a:gd name="T58" fmla="*/ 24 w 287"/>
                <a:gd name="T59" fmla="*/ 28 h 273"/>
                <a:gd name="T60" fmla="*/ 0 w 287"/>
                <a:gd name="T61" fmla="*/ 18 h 273"/>
                <a:gd name="T62" fmla="*/ 0 w 287"/>
                <a:gd name="T63" fmla="*/ 8 h 273"/>
                <a:gd name="T64" fmla="*/ 109 w 287"/>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7" h="273">
                  <a:moveTo>
                    <a:pt x="109" y="8"/>
                  </a:moveTo>
                  <a:cubicBezTo>
                    <a:pt x="109" y="42"/>
                    <a:pt x="109" y="42"/>
                    <a:pt x="109" y="42"/>
                  </a:cubicBezTo>
                  <a:cubicBezTo>
                    <a:pt x="122" y="28"/>
                    <a:pt x="135" y="17"/>
                    <a:pt x="148" y="10"/>
                  </a:cubicBezTo>
                  <a:cubicBezTo>
                    <a:pt x="160" y="3"/>
                    <a:pt x="174" y="0"/>
                    <a:pt x="188" y="0"/>
                  </a:cubicBezTo>
                  <a:cubicBezTo>
                    <a:pt x="205" y="0"/>
                    <a:pt x="219" y="5"/>
                    <a:pt x="231" y="14"/>
                  </a:cubicBezTo>
                  <a:cubicBezTo>
                    <a:pt x="242" y="24"/>
                    <a:pt x="250" y="36"/>
                    <a:pt x="254" y="50"/>
                  </a:cubicBezTo>
                  <a:cubicBezTo>
                    <a:pt x="257" y="61"/>
                    <a:pt x="258" y="81"/>
                    <a:pt x="258" y="112"/>
                  </a:cubicBezTo>
                  <a:cubicBezTo>
                    <a:pt x="258" y="215"/>
                    <a:pt x="258" y="215"/>
                    <a:pt x="258" y="215"/>
                  </a:cubicBezTo>
                  <a:cubicBezTo>
                    <a:pt x="258" y="236"/>
                    <a:pt x="260" y="248"/>
                    <a:pt x="264" y="253"/>
                  </a:cubicBezTo>
                  <a:cubicBezTo>
                    <a:pt x="267" y="258"/>
                    <a:pt x="275" y="262"/>
                    <a:pt x="287" y="263"/>
                  </a:cubicBezTo>
                  <a:cubicBezTo>
                    <a:pt x="287" y="273"/>
                    <a:pt x="287" y="273"/>
                    <a:pt x="287" y="273"/>
                  </a:cubicBezTo>
                  <a:cubicBezTo>
                    <a:pt x="152" y="273"/>
                    <a:pt x="152" y="273"/>
                    <a:pt x="152" y="273"/>
                  </a:cubicBezTo>
                  <a:cubicBezTo>
                    <a:pt x="152" y="263"/>
                    <a:pt x="152" y="263"/>
                    <a:pt x="152" y="263"/>
                  </a:cubicBezTo>
                  <a:cubicBezTo>
                    <a:pt x="163" y="262"/>
                    <a:pt x="170" y="257"/>
                    <a:pt x="174" y="250"/>
                  </a:cubicBezTo>
                  <a:cubicBezTo>
                    <a:pt x="177" y="246"/>
                    <a:pt x="179" y="234"/>
                    <a:pt x="179" y="215"/>
                  </a:cubicBezTo>
                  <a:cubicBezTo>
                    <a:pt x="179" y="97"/>
                    <a:pt x="179" y="97"/>
                    <a:pt x="179" y="97"/>
                  </a:cubicBezTo>
                  <a:cubicBezTo>
                    <a:pt x="179" y="76"/>
                    <a:pt x="178" y="62"/>
                    <a:pt x="176" y="56"/>
                  </a:cubicBezTo>
                  <a:cubicBezTo>
                    <a:pt x="174" y="50"/>
                    <a:pt x="171" y="46"/>
                    <a:pt x="167" y="43"/>
                  </a:cubicBezTo>
                  <a:cubicBezTo>
                    <a:pt x="163" y="40"/>
                    <a:pt x="159" y="38"/>
                    <a:pt x="154" y="38"/>
                  </a:cubicBezTo>
                  <a:cubicBezTo>
                    <a:pt x="138" y="38"/>
                    <a:pt x="123" y="50"/>
                    <a:pt x="109" y="73"/>
                  </a:cubicBezTo>
                  <a:cubicBezTo>
                    <a:pt x="109" y="215"/>
                    <a:pt x="109" y="215"/>
                    <a:pt x="109" y="215"/>
                  </a:cubicBezTo>
                  <a:cubicBezTo>
                    <a:pt x="109" y="235"/>
                    <a:pt x="110" y="248"/>
                    <a:pt x="114" y="253"/>
                  </a:cubicBezTo>
                  <a:cubicBezTo>
                    <a:pt x="118" y="258"/>
                    <a:pt x="125" y="262"/>
                    <a:pt x="135" y="263"/>
                  </a:cubicBezTo>
                  <a:cubicBezTo>
                    <a:pt x="135" y="273"/>
                    <a:pt x="135" y="273"/>
                    <a:pt x="135" y="273"/>
                  </a:cubicBezTo>
                  <a:cubicBezTo>
                    <a:pt x="0" y="273"/>
                    <a:pt x="0" y="273"/>
                    <a:pt x="0" y="273"/>
                  </a:cubicBezTo>
                  <a:cubicBezTo>
                    <a:pt x="0" y="263"/>
                    <a:pt x="0" y="263"/>
                    <a:pt x="0" y="263"/>
                  </a:cubicBezTo>
                  <a:cubicBezTo>
                    <a:pt x="12" y="262"/>
                    <a:pt x="20" y="258"/>
                    <a:pt x="24" y="252"/>
                  </a:cubicBezTo>
                  <a:cubicBezTo>
                    <a:pt x="28" y="248"/>
                    <a:pt x="29" y="236"/>
                    <a:pt x="29" y="215"/>
                  </a:cubicBezTo>
                  <a:cubicBezTo>
                    <a:pt x="29" y="66"/>
                    <a:pt x="29" y="66"/>
                    <a:pt x="29" y="66"/>
                  </a:cubicBezTo>
                  <a:cubicBezTo>
                    <a:pt x="29" y="46"/>
                    <a:pt x="27" y="33"/>
                    <a:pt x="24" y="28"/>
                  </a:cubicBezTo>
                  <a:cubicBezTo>
                    <a:pt x="20" y="23"/>
                    <a:pt x="12" y="20"/>
                    <a:pt x="0" y="18"/>
                  </a:cubicBezTo>
                  <a:cubicBezTo>
                    <a:pt x="0" y="8"/>
                    <a:pt x="0" y="8"/>
                    <a:pt x="0" y="8"/>
                  </a:cubicBezTo>
                  <a:lnTo>
                    <a:pt x="10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9" name="Freeform 283"/>
            <p:cNvSpPr>
              <a:spLocks noEditPoints="1"/>
            </p:cNvSpPr>
            <p:nvPr userDrawn="1"/>
          </p:nvSpPr>
          <p:spPr bwMode="auto">
            <a:xfrm>
              <a:off x="12942" y="5516"/>
              <a:ext cx="609" cy="943"/>
            </a:xfrm>
            <a:custGeom>
              <a:avLst/>
              <a:gdLst>
                <a:gd name="T0" fmla="*/ 168 w 258"/>
                <a:gd name="T1" fmla="*/ 11 h 399"/>
                <a:gd name="T2" fmla="*/ 257 w 258"/>
                <a:gd name="T3" fmla="*/ 11 h 399"/>
                <a:gd name="T4" fmla="*/ 257 w 258"/>
                <a:gd name="T5" fmla="*/ 42 h 399"/>
                <a:gd name="T6" fmla="*/ 207 w 258"/>
                <a:gd name="T7" fmla="*/ 42 h 399"/>
                <a:gd name="T8" fmla="*/ 226 w 258"/>
                <a:gd name="T9" fmla="*/ 68 h 399"/>
                <a:gd name="T10" fmla="*/ 233 w 258"/>
                <a:gd name="T11" fmla="*/ 100 h 399"/>
                <a:gd name="T12" fmla="*/ 217 w 258"/>
                <a:gd name="T13" fmla="*/ 149 h 399"/>
                <a:gd name="T14" fmla="*/ 174 w 258"/>
                <a:gd name="T15" fmla="*/ 181 h 399"/>
                <a:gd name="T16" fmla="*/ 126 w 258"/>
                <a:gd name="T17" fmla="*/ 193 h 399"/>
                <a:gd name="T18" fmla="*/ 92 w 258"/>
                <a:gd name="T19" fmla="*/ 192 h 399"/>
                <a:gd name="T20" fmla="*/ 71 w 258"/>
                <a:gd name="T21" fmla="*/ 200 h 399"/>
                <a:gd name="T22" fmla="*/ 62 w 258"/>
                <a:gd name="T23" fmla="*/ 220 h 399"/>
                <a:gd name="T24" fmla="*/ 70 w 258"/>
                <a:gd name="T25" fmla="*/ 237 h 399"/>
                <a:gd name="T26" fmla="*/ 95 w 258"/>
                <a:gd name="T27" fmla="*/ 243 h 399"/>
                <a:gd name="T28" fmla="*/ 144 w 258"/>
                <a:gd name="T29" fmla="*/ 243 h 399"/>
                <a:gd name="T30" fmla="*/ 226 w 258"/>
                <a:gd name="T31" fmla="*/ 256 h 399"/>
                <a:gd name="T32" fmla="*/ 258 w 258"/>
                <a:gd name="T33" fmla="*/ 312 h 399"/>
                <a:gd name="T34" fmla="*/ 244 w 258"/>
                <a:gd name="T35" fmla="*/ 356 h 399"/>
                <a:gd name="T36" fmla="*/ 205 w 258"/>
                <a:gd name="T37" fmla="*/ 385 h 399"/>
                <a:gd name="T38" fmla="*/ 120 w 258"/>
                <a:gd name="T39" fmla="*/ 399 h 399"/>
                <a:gd name="T40" fmla="*/ 55 w 258"/>
                <a:gd name="T41" fmla="*/ 392 h 399"/>
                <a:gd name="T42" fmla="*/ 13 w 258"/>
                <a:gd name="T43" fmla="*/ 372 h 399"/>
                <a:gd name="T44" fmla="*/ 0 w 258"/>
                <a:gd name="T45" fmla="*/ 346 h 399"/>
                <a:gd name="T46" fmla="*/ 10 w 258"/>
                <a:gd name="T47" fmla="*/ 323 h 399"/>
                <a:gd name="T48" fmla="*/ 46 w 258"/>
                <a:gd name="T49" fmla="*/ 306 h 399"/>
                <a:gd name="T50" fmla="*/ 10 w 258"/>
                <a:gd name="T51" fmla="*/ 255 h 399"/>
                <a:gd name="T52" fmla="*/ 25 w 258"/>
                <a:gd name="T53" fmla="*/ 217 h 399"/>
                <a:gd name="T54" fmla="*/ 72 w 258"/>
                <a:gd name="T55" fmla="*/ 185 h 399"/>
                <a:gd name="T56" fmla="*/ 17 w 258"/>
                <a:gd name="T57" fmla="*/ 148 h 399"/>
                <a:gd name="T58" fmla="*/ 0 w 258"/>
                <a:gd name="T59" fmla="*/ 96 h 399"/>
                <a:gd name="T60" fmla="*/ 32 w 258"/>
                <a:gd name="T61" fmla="*/ 28 h 399"/>
                <a:gd name="T62" fmla="*/ 114 w 258"/>
                <a:gd name="T63" fmla="*/ 0 h 399"/>
                <a:gd name="T64" fmla="*/ 168 w 258"/>
                <a:gd name="T65" fmla="*/ 11 h 399"/>
                <a:gd name="T66" fmla="*/ 102 w 258"/>
                <a:gd name="T67" fmla="*/ 312 h 399"/>
                <a:gd name="T68" fmla="*/ 64 w 258"/>
                <a:gd name="T69" fmla="*/ 317 h 399"/>
                <a:gd name="T70" fmla="*/ 48 w 258"/>
                <a:gd name="T71" fmla="*/ 341 h 399"/>
                <a:gd name="T72" fmla="*/ 65 w 258"/>
                <a:gd name="T73" fmla="*/ 367 h 399"/>
                <a:gd name="T74" fmla="*/ 127 w 258"/>
                <a:gd name="T75" fmla="*/ 379 h 399"/>
                <a:gd name="T76" fmla="*/ 189 w 258"/>
                <a:gd name="T77" fmla="*/ 368 h 399"/>
                <a:gd name="T78" fmla="*/ 212 w 258"/>
                <a:gd name="T79" fmla="*/ 339 h 399"/>
                <a:gd name="T80" fmla="*/ 208 w 258"/>
                <a:gd name="T81" fmla="*/ 327 h 399"/>
                <a:gd name="T82" fmla="*/ 185 w 258"/>
                <a:gd name="T83" fmla="*/ 315 h 399"/>
                <a:gd name="T84" fmla="*/ 102 w 258"/>
                <a:gd name="T85" fmla="*/ 312 h 399"/>
                <a:gd name="T86" fmla="*/ 119 w 258"/>
                <a:gd name="T87" fmla="*/ 18 h 399"/>
                <a:gd name="T88" fmla="*/ 91 w 258"/>
                <a:gd name="T89" fmla="*/ 34 h 399"/>
                <a:gd name="T90" fmla="*/ 80 w 258"/>
                <a:gd name="T91" fmla="*/ 103 h 399"/>
                <a:gd name="T92" fmla="*/ 91 w 258"/>
                <a:gd name="T93" fmla="*/ 161 h 399"/>
                <a:gd name="T94" fmla="*/ 118 w 258"/>
                <a:gd name="T95" fmla="*/ 177 h 399"/>
                <a:gd name="T96" fmla="*/ 146 w 258"/>
                <a:gd name="T97" fmla="*/ 161 h 399"/>
                <a:gd name="T98" fmla="*/ 157 w 258"/>
                <a:gd name="T99" fmla="*/ 100 h 399"/>
                <a:gd name="T100" fmla="*/ 145 w 258"/>
                <a:gd name="T101" fmla="*/ 31 h 399"/>
                <a:gd name="T102" fmla="*/ 119 w 258"/>
                <a:gd name="T103" fmla="*/ 1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8" h="399">
                  <a:moveTo>
                    <a:pt x="168" y="11"/>
                  </a:moveTo>
                  <a:cubicBezTo>
                    <a:pt x="257" y="11"/>
                    <a:pt x="257" y="11"/>
                    <a:pt x="257" y="11"/>
                  </a:cubicBezTo>
                  <a:cubicBezTo>
                    <a:pt x="257" y="42"/>
                    <a:pt x="257" y="42"/>
                    <a:pt x="257" y="42"/>
                  </a:cubicBezTo>
                  <a:cubicBezTo>
                    <a:pt x="207" y="42"/>
                    <a:pt x="207" y="42"/>
                    <a:pt x="207" y="42"/>
                  </a:cubicBezTo>
                  <a:cubicBezTo>
                    <a:pt x="216" y="52"/>
                    <a:pt x="222" y="60"/>
                    <a:pt x="226" y="68"/>
                  </a:cubicBezTo>
                  <a:cubicBezTo>
                    <a:pt x="231" y="78"/>
                    <a:pt x="233" y="88"/>
                    <a:pt x="233" y="100"/>
                  </a:cubicBezTo>
                  <a:cubicBezTo>
                    <a:pt x="233" y="118"/>
                    <a:pt x="228" y="135"/>
                    <a:pt x="217" y="149"/>
                  </a:cubicBezTo>
                  <a:cubicBezTo>
                    <a:pt x="207" y="163"/>
                    <a:pt x="192" y="174"/>
                    <a:pt x="174" y="181"/>
                  </a:cubicBezTo>
                  <a:cubicBezTo>
                    <a:pt x="156" y="189"/>
                    <a:pt x="140" y="193"/>
                    <a:pt x="126" y="193"/>
                  </a:cubicBezTo>
                  <a:cubicBezTo>
                    <a:pt x="125" y="193"/>
                    <a:pt x="114" y="193"/>
                    <a:pt x="92" y="192"/>
                  </a:cubicBezTo>
                  <a:cubicBezTo>
                    <a:pt x="84" y="192"/>
                    <a:pt x="76" y="195"/>
                    <a:pt x="71" y="200"/>
                  </a:cubicBezTo>
                  <a:cubicBezTo>
                    <a:pt x="65" y="206"/>
                    <a:pt x="62" y="212"/>
                    <a:pt x="62" y="220"/>
                  </a:cubicBezTo>
                  <a:cubicBezTo>
                    <a:pt x="62" y="227"/>
                    <a:pt x="65" y="233"/>
                    <a:pt x="70" y="237"/>
                  </a:cubicBezTo>
                  <a:cubicBezTo>
                    <a:pt x="75" y="241"/>
                    <a:pt x="83" y="243"/>
                    <a:pt x="95" y="243"/>
                  </a:cubicBezTo>
                  <a:cubicBezTo>
                    <a:pt x="144" y="243"/>
                    <a:pt x="144" y="243"/>
                    <a:pt x="144" y="243"/>
                  </a:cubicBezTo>
                  <a:cubicBezTo>
                    <a:pt x="184" y="243"/>
                    <a:pt x="211" y="247"/>
                    <a:pt x="226" y="256"/>
                  </a:cubicBezTo>
                  <a:cubicBezTo>
                    <a:pt x="248" y="268"/>
                    <a:pt x="258" y="287"/>
                    <a:pt x="258" y="312"/>
                  </a:cubicBezTo>
                  <a:cubicBezTo>
                    <a:pt x="258" y="328"/>
                    <a:pt x="253" y="342"/>
                    <a:pt x="244" y="356"/>
                  </a:cubicBezTo>
                  <a:cubicBezTo>
                    <a:pt x="234" y="369"/>
                    <a:pt x="221" y="378"/>
                    <a:pt x="205" y="385"/>
                  </a:cubicBezTo>
                  <a:cubicBezTo>
                    <a:pt x="180" y="394"/>
                    <a:pt x="152" y="399"/>
                    <a:pt x="120" y="399"/>
                  </a:cubicBezTo>
                  <a:cubicBezTo>
                    <a:pt x="97" y="399"/>
                    <a:pt x="75" y="396"/>
                    <a:pt x="55" y="392"/>
                  </a:cubicBezTo>
                  <a:cubicBezTo>
                    <a:pt x="36" y="387"/>
                    <a:pt x="21" y="381"/>
                    <a:pt x="13" y="372"/>
                  </a:cubicBezTo>
                  <a:cubicBezTo>
                    <a:pt x="4" y="364"/>
                    <a:pt x="0" y="355"/>
                    <a:pt x="0" y="346"/>
                  </a:cubicBezTo>
                  <a:cubicBezTo>
                    <a:pt x="0" y="338"/>
                    <a:pt x="3" y="330"/>
                    <a:pt x="10" y="323"/>
                  </a:cubicBezTo>
                  <a:cubicBezTo>
                    <a:pt x="16" y="316"/>
                    <a:pt x="29" y="310"/>
                    <a:pt x="46" y="306"/>
                  </a:cubicBezTo>
                  <a:cubicBezTo>
                    <a:pt x="22" y="293"/>
                    <a:pt x="10" y="277"/>
                    <a:pt x="10" y="255"/>
                  </a:cubicBezTo>
                  <a:cubicBezTo>
                    <a:pt x="10" y="242"/>
                    <a:pt x="14" y="229"/>
                    <a:pt x="25" y="217"/>
                  </a:cubicBezTo>
                  <a:cubicBezTo>
                    <a:pt x="35" y="205"/>
                    <a:pt x="50" y="194"/>
                    <a:pt x="72" y="185"/>
                  </a:cubicBezTo>
                  <a:cubicBezTo>
                    <a:pt x="47" y="176"/>
                    <a:pt x="29" y="163"/>
                    <a:pt x="17" y="148"/>
                  </a:cubicBezTo>
                  <a:cubicBezTo>
                    <a:pt x="6" y="133"/>
                    <a:pt x="0" y="116"/>
                    <a:pt x="0" y="96"/>
                  </a:cubicBezTo>
                  <a:cubicBezTo>
                    <a:pt x="0" y="70"/>
                    <a:pt x="11" y="48"/>
                    <a:pt x="32" y="28"/>
                  </a:cubicBezTo>
                  <a:cubicBezTo>
                    <a:pt x="53" y="10"/>
                    <a:pt x="80" y="0"/>
                    <a:pt x="114" y="0"/>
                  </a:cubicBezTo>
                  <a:cubicBezTo>
                    <a:pt x="131" y="0"/>
                    <a:pt x="149" y="4"/>
                    <a:pt x="168" y="11"/>
                  </a:cubicBezTo>
                  <a:close/>
                  <a:moveTo>
                    <a:pt x="102" y="312"/>
                  </a:moveTo>
                  <a:cubicBezTo>
                    <a:pt x="83" y="312"/>
                    <a:pt x="70" y="314"/>
                    <a:pt x="64" y="317"/>
                  </a:cubicBezTo>
                  <a:cubicBezTo>
                    <a:pt x="53" y="323"/>
                    <a:pt x="48" y="331"/>
                    <a:pt x="48" y="341"/>
                  </a:cubicBezTo>
                  <a:cubicBezTo>
                    <a:pt x="48" y="351"/>
                    <a:pt x="53" y="359"/>
                    <a:pt x="65" y="367"/>
                  </a:cubicBezTo>
                  <a:cubicBezTo>
                    <a:pt x="76" y="375"/>
                    <a:pt x="97" y="379"/>
                    <a:pt x="127" y="379"/>
                  </a:cubicBezTo>
                  <a:cubicBezTo>
                    <a:pt x="154" y="379"/>
                    <a:pt x="174" y="376"/>
                    <a:pt x="189" y="368"/>
                  </a:cubicBezTo>
                  <a:cubicBezTo>
                    <a:pt x="204" y="361"/>
                    <a:pt x="212" y="352"/>
                    <a:pt x="212" y="339"/>
                  </a:cubicBezTo>
                  <a:cubicBezTo>
                    <a:pt x="212" y="334"/>
                    <a:pt x="211" y="330"/>
                    <a:pt x="208" y="327"/>
                  </a:cubicBezTo>
                  <a:cubicBezTo>
                    <a:pt x="203" y="321"/>
                    <a:pt x="195" y="318"/>
                    <a:pt x="185" y="315"/>
                  </a:cubicBezTo>
                  <a:cubicBezTo>
                    <a:pt x="174" y="313"/>
                    <a:pt x="147" y="312"/>
                    <a:pt x="102" y="312"/>
                  </a:cubicBezTo>
                  <a:close/>
                  <a:moveTo>
                    <a:pt x="119" y="18"/>
                  </a:moveTo>
                  <a:cubicBezTo>
                    <a:pt x="108" y="18"/>
                    <a:pt x="99" y="23"/>
                    <a:pt x="91" y="34"/>
                  </a:cubicBezTo>
                  <a:cubicBezTo>
                    <a:pt x="84" y="45"/>
                    <a:pt x="80" y="68"/>
                    <a:pt x="80" y="103"/>
                  </a:cubicBezTo>
                  <a:cubicBezTo>
                    <a:pt x="80" y="131"/>
                    <a:pt x="84" y="150"/>
                    <a:pt x="91" y="161"/>
                  </a:cubicBezTo>
                  <a:cubicBezTo>
                    <a:pt x="99" y="171"/>
                    <a:pt x="107" y="177"/>
                    <a:pt x="118" y="177"/>
                  </a:cubicBezTo>
                  <a:cubicBezTo>
                    <a:pt x="129" y="177"/>
                    <a:pt x="138" y="172"/>
                    <a:pt x="146" y="161"/>
                  </a:cubicBezTo>
                  <a:cubicBezTo>
                    <a:pt x="153" y="151"/>
                    <a:pt x="157" y="130"/>
                    <a:pt x="157" y="100"/>
                  </a:cubicBezTo>
                  <a:cubicBezTo>
                    <a:pt x="157" y="67"/>
                    <a:pt x="153" y="44"/>
                    <a:pt x="145" y="31"/>
                  </a:cubicBezTo>
                  <a:cubicBezTo>
                    <a:pt x="138" y="22"/>
                    <a:pt x="130" y="18"/>
                    <a:pt x="119"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grpSp>
        <p:nvGrpSpPr>
          <p:cNvPr id="260" name="Group 259"/>
          <p:cNvGrpSpPr>
            <a:grpSpLocks noChangeAspect="1"/>
          </p:cNvGrpSpPr>
          <p:nvPr userDrawn="1"/>
        </p:nvGrpSpPr>
        <p:grpSpPr>
          <a:xfrm>
            <a:off x="6048410" y="4387223"/>
            <a:ext cx="1040400" cy="416369"/>
            <a:chOff x="2831569" y="901780"/>
            <a:chExt cx="3505324" cy="1402834"/>
          </a:xfrm>
        </p:grpSpPr>
        <p:pic>
          <p:nvPicPr>
            <p:cNvPr id="261" name="Picture 26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31569" y="901780"/>
              <a:ext cx="1391395" cy="1402834"/>
            </a:xfrm>
            <a:prstGeom prst="rect">
              <a:avLst/>
            </a:prstGeom>
          </p:spPr>
        </p:pic>
        <p:grpSp>
          <p:nvGrpSpPr>
            <p:cNvPr id="262" name="Group 40"/>
            <p:cNvGrpSpPr>
              <a:grpSpLocks noChangeAspect="1"/>
            </p:cNvGrpSpPr>
            <p:nvPr userDrawn="1"/>
          </p:nvGrpSpPr>
          <p:grpSpPr bwMode="auto">
            <a:xfrm>
              <a:off x="4498981" y="1152926"/>
              <a:ext cx="1837912" cy="1145712"/>
              <a:chOff x="2187" y="1186"/>
              <a:chExt cx="1386" cy="864"/>
            </a:xfrm>
            <a:solidFill>
              <a:schemeClr val="bg1"/>
            </a:solidFill>
          </p:grpSpPr>
          <p:sp>
            <p:nvSpPr>
              <p:cNvPr id="263" name="Freeform 41"/>
              <p:cNvSpPr>
                <a:spLocks/>
              </p:cNvSpPr>
              <p:nvPr userDrawn="1"/>
            </p:nvSpPr>
            <p:spPr bwMode="auto">
              <a:xfrm>
                <a:off x="2208" y="1198"/>
                <a:ext cx="154" cy="219"/>
              </a:xfrm>
              <a:custGeom>
                <a:avLst/>
                <a:gdLst>
                  <a:gd name="T0" fmla="*/ 150 w 154"/>
                  <a:gd name="T1" fmla="*/ 11 h 219"/>
                  <a:gd name="T2" fmla="*/ 14 w 154"/>
                  <a:gd name="T3" fmla="*/ 11 h 219"/>
                  <a:gd name="T4" fmla="*/ 14 w 154"/>
                  <a:gd name="T5" fmla="*/ 102 h 219"/>
                  <a:gd name="T6" fmla="*/ 133 w 154"/>
                  <a:gd name="T7" fmla="*/ 102 h 219"/>
                  <a:gd name="T8" fmla="*/ 133 w 154"/>
                  <a:gd name="T9" fmla="*/ 114 h 219"/>
                  <a:gd name="T10" fmla="*/ 14 w 154"/>
                  <a:gd name="T11" fmla="*/ 114 h 219"/>
                  <a:gd name="T12" fmla="*/ 14 w 154"/>
                  <a:gd name="T13" fmla="*/ 207 h 219"/>
                  <a:gd name="T14" fmla="*/ 154 w 154"/>
                  <a:gd name="T15" fmla="*/ 207 h 219"/>
                  <a:gd name="T16" fmla="*/ 154 w 154"/>
                  <a:gd name="T17" fmla="*/ 219 h 219"/>
                  <a:gd name="T18" fmla="*/ 0 w 154"/>
                  <a:gd name="T19" fmla="*/ 219 h 219"/>
                  <a:gd name="T20" fmla="*/ 0 w 154"/>
                  <a:gd name="T21" fmla="*/ 0 h 219"/>
                  <a:gd name="T22" fmla="*/ 150 w 154"/>
                  <a:gd name="T23" fmla="*/ 0 h 219"/>
                  <a:gd name="T24" fmla="*/ 150 w 154"/>
                  <a:gd name="T25" fmla="*/ 1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219">
                    <a:moveTo>
                      <a:pt x="150" y="11"/>
                    </a:moveTo>
                    <a:lnTo>
                      <a:pt x="14" y="11"/>
                    </a:lnTo>
                    <a:lnTo>
                      <a:pt x="14" y="102"/>
                    </a:lnTo>
                    <a:lnTo>
                      <a:pt x="133" y="102"/>
                    </a:lnTo>
                    <a:lnTo>
                      <a:pt x="133" y="114"/>
                    </a:lnTo>
                    <a:lnTo>
                      <a:pt x="14" y="114"/>
                    </a:lnTo>
                    <a:lnTo>
                      <a:pt x="14" y="207"/>
                    </a:lnTo>
                    <a:lnTo>
                      <a:pt x="154" y="207"/>
                    </a:lnTo>
                    <a:lnTo>
                      <a:pt x="154" y="219"/>
                    </a:lnTo>
                    <a:lnTo>
                      <a:pt x="0" y="219"/>
                    </a:lnTo>
                    <a:lnTo>
                      <a:pt x="0" y="0"/>
                    </a:lnTo>
                    <a:lnTo>
                      <a:pt x="150" y="0"/>
                    </a:lnTo>
                    <a:lnTo>
                      <a:pt x="15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4" name="Freeform 42"/>
              <p:cNvSpPr>
                <a:spLocks noEditPoints="1"/>
              </p:cNvSpPr>
              <p:nvPr userDrawn="1"/>
            </p:nvSpPr>
            <p:spPr bwMode="auto">
              <a:xfrm>
                <a:off x="2391" y="1186"/>
                <a:ext cx="145" cy="235"/>
              </a:xfrm>
              <a:custGeom>
                <a:avLst/>
                <a:gdLst>
                  <a:gd name="T0" fmla="*/ 33 w 61"/>
                  <a:gd name="T1" fmla="*/ 26 h 99"/>
                  <a:gd name="T2" fmla="*/ 55 w 61"/>
                  <a:gd name="T3" fmla="*/ 28 h 99"/>
                  <a:gd name="T4" fmla="*/ 55 w 61"/>
                  <a:gd name="T5" fmla="*/ 0 h 99"/>
                  <a:gd name="T6" fmla="*/ 61 w 61"/>
                  <a:gd name="T7" fmla="*/ 0 h 99"/>
                  <a:gd name="T8" fmla="*/ 61 w 61"/>
                  <a:gd name="T9" fmla="*/ 97 h 99"/>
                  <a:gd name="T10" fmla="*/ 37 w 61"/>
                  <a:gd name="T11" fmla="*/ 99 h 99"/>
                  <a:gd name="T12" fmla="*/ 0 w 61"/>
                  <a:gd name="T13" fmla="*/ 62 h 99"/>
                  <a:gd name="T14" fmla="*/ 33 w 61"/>
                  <a:gd name="T15" fmla="*/ 26 h 99"/>
                  <a:gd name="T16" fmla="*/ 55 w 61"/>
                  <a:gd name="T17" fmla="*/ 33 h 99"/>
                  <a:gd name="T18" fmla="*/ 35 w 61"/>
                  <a:gd name="T19" fmla="*/ 31 h 99"/>
                  <a:gd name="T20" fmla="*/ 5 w 61"/>
                  <a:gd name="T21" fmla="*/ 62 h 99"/>
                  <a:gd name="T22" fmla="*/ 38 w 61"/>
                  <a:gd name="T23" fmla="*/ 95 h 99"/>
                  <a:gd name="T24" fmla="*/ 55 w 61"/>
                  <a:gd name="T25" fmla="*/ 93 h 99"/>
                  <a:gd name="T26" fmla="*/ 55 w 61"/>
                  <a:gd name="T27" fmla="*/ 3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99">
                    <a:moveTo>
                      <a:pt x="33" y="26"/>
                    </a:moveTo>
                    <a:cubicBezTo>
                      <a:pt x="38" y="26"/>
                      <a:pt x="49" y="27"/>
                      <a:pt x="55" y="28"/>
                    </a:cubicBezTo>
                    <a:cubicBezTo>
                      <a:pt x="55" y="0"/>
                      <a:pt x="55" y="0"/>
                      <a:pt x="55" y="0"/>
                    </a:cubicBezTo>
                    <a:cubicBezTo>
                      <a:pt x="61" y="0"/>
                      <a:pt x="61" y="0"/>
                      <a:pt x="61" y="0"/>
                    </a:cubicBezTo>
                    <a:cubicBezTo>
                      <a:pt x="61" y="97"/>
                      <a:pt x="61" y="97"/>
                      <a:pt x="61" y="97"/>
                    </a:cubicBezTo>
                    <a:cubicBezTo>
                      <a:pt x="52" y="99"/>
                      <a:pt x="44" y="99"/>
                      <a:pt x="37" y="99"/>
                    </a:cubicBezTo>
                    <a:cubicBezTo>
                      <a:pt x="13" y="99"/>
                      <a:pt x="0" y="90"/>
                      <a:pt x="0" y="62"/>
                    </a:cubicBezTo>
                    <a:cubicBezTo>
                      <a:pt x="0" y="36"/>
                      <a:pt x="14" y="26"/>
                      <a:pt x="33" y="26"/>
                    </a:cubicBezTo>
                    <a:close/>
                    <a:moveTo>
                      <a:pt x="55" y="33"/>
                    </a:moveTo>
                    <a:cubicBezTo>
                      <a:pt x="49" y="32"/>
                      <a:pt x="40" y="31"/>
                      <a:pt x="35" y="31"/>
                    </a:cubicBezTo>
                    <a:cubicBezTo>
                      <a:pt x="14" y="31"/>
                      <a:pt x="5" y="40"/>
                      <a:pt x="5" y="62"/>
                    </a:cubicBezTo>
                    <a:cubicBezTo>
                      <a:pt x="5" y="88"/>
                      <a:pt x="17" y="95"/>
                      <a:pt x="38" y="95"/>
                    </a:cubicBezTo>
                    <a:cubicBezTo>
                      <a:pt x="42" y="95"/>
                      <a:pt x="48" y="94"/>
                      <a:pt x="55" y="93"/>
                    </a:cubicBezTo>
                    <a:lnTo>
                      <a:pt x="55"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5" name="Freeform 43"/>
              <p:cNvSpPr>
                <a:spLocks/>
              </p:cNvSpPr>
              <p:nvPr userDrawn="1"/>
            </p:nvSpPr>
            <p:spPr bwMode="auto">
              <a:xfrm>
                <a:off x="2576" y="1252"/>
                <a:ext cx="138" cy="169"/>
              </a:xfrm>
              <a:custGeom>
                <a:avLst/>
                <a:gdLst>
                  <a:gd name="T0" fmla="*/ 53 w 58"/>
                  <a:gd name="T1" fmla="*/ 0 h 71"/>
                  <a:gd name="T2" fmla="*/ 58 w 58"/>
                  <a:gd name="T3" fmla="*/ 0 h 71"/>
                  <a:gd name="T4" fmla="*/ 58 w 58"/>
                  <a:gd name="T5" fmla="*/ 69 h 71"/>
                  <a:gd name="T6" fmla="*/ 29 w 58"/>
                  <a:gd name="T7" fmla="*/ 71 h 71"/>
                  <a:gd name="T8" fmla="*/ 0 w 58"/>
                  <a:gd name="T9" fmla="*/ 44 h 71"/>
                  <a:gd name="T10" fmla="*/ 0 w 58"/>
                  <a:gd name="T11" fmla="*/ 0 h 71"/>
                  <a:gd name="T12" fmla="*/ 5 w 58"/>
                  <a:gd name="T13" fmla="*/ 0 h 71"/>
                  <a:gd name="T14" fmla="*/ 5 w 58"/>
                  <a:gd name="T15" fmla="*/ 42 h 71"/>
                  <a:gd name="T16" fmla="*/ 27 w 58"/>
                  <a:gd name="T17" fmla="*/ 67 h 71"/>
                  <a:gd name="T18" fmla="*/ 30 w 58"/>
                  <a:gd name="T19" fmla="*/ 67 h 71"/>
                  <a:gd name="T20" fmla="*/ 53 w 58"/>
                  <a:gd name="T21" fmla="*/ 65 h 71"/>
                  <a:gd name="T22" fmla="*/ 53 w 58"/>
                  <a:gd name="T2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71">
                    <a:moveTo>
                      <a:pt x="53" y="0"/>
                    </a:moveTo>
                    <a:cubicBezTo>
                      <a:pt x="58" y="0"/>
                      <a:pt x="58" y="0"/>
                      <a:pt x="58" y="0"/>
                    </a:cubicBezTo>
                    <a:cubicBezTo>
                      <a:pt x="58" y="69"/>
                      <a:pt x="58" y="69"/>
                      <a:pt x="58" y="69"/>
                    </a:cubicBezTo>
                    <a:cubicBezTo>
                      <a:pt x="47" y="71"/>
                      <a:pt x="38" y="71"/>
                      <a:pt x="29" y="71"/>
                    </a:cubicBezTo>
                    <a:cubicBezTo>
                      <a:pt x="15" y="71"/>
                      <a:pt x="0" y="68"/>
                      <a:pt x="0" y="44"/>
                    </a:cubicBezTo>
                    <a:cubicBezTo>
                      <a:pt x="0" y="0"/>
                      <a:pt x="0" y="0"/>
                      <a:pt x="0" y="0"/>
                    </a:cubicBezTo>
                    <a:cubicBezTo>
                      <a:pt x="5" y="0"/>
                      <a:pt x="5" y="0"/>
                      <a:pt x="5" y="0"/>
                    </a:cubicBezTo>
                    <a:cubicBezTo>
                      <a:pt x="5" y="42"/>
                      <a:pt x="5" y="42"/>
                      <a:pt x="5" y="42"/>
                    </a:cubicBezTo>
                    <a:cubicBezTo>
                      <a:pt x="5" y="59"/>
                      <a:pt x="11" y="67"/>
                      <a:pt x="27" y="67"/>
                    </a:cubicBezTo>
                    <a:cubicBezTo>
                      <a:pt x="30" y="67"/>
                      <a:pt x="30" y="67"/>
                      <a:pt x="30" y="67"/>
                    </a:cubicBezTo>
                    <a:cubicBezTo>
                      <a:pt x="36" y="67"/>
                      <a:pt x="46" y="66"/>
                      <a:pt x="53" y="65"/>
                    </a:cubicBezTo>
                    <a:lnTo>
                      <a:pt x="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6" name="Freeform 44"/>
              <p:cNvSpPr>
                <a:spLocks/>
              </p:cNvSpPr>
              <p:nvPr userDrawn="1"/>
            </p:nvSpPr>
            <p:spPr bwMode="auto">
              <a:xfrm>
                <a:off x="2749" y="1248"/>
                <a:ext cx="136" cy="173"/>
              </a:xfrm>
              <a:custGeom>
                <a:avLst/>
                <a:gdLst>
                  <a:gd name="T0" fmla="*/ 57 w 57"/>
                  <a:gd name="T1" fmla="*/ 72 h 73"/>
                  <a:gd name="T2" fmla="*/ 34 w 57"/>
                  <a:gd name="T3" fmla="*/ 73 h 73"/>
                  <a:gd name="T4" fmla="*/ 29 w 57"/>
                  <a:gd name="T5" fmla="*/ 73 h 73"/>
                  <a:gd name="T6" fmla="*/ 0 w 57"/>
                  <a:gd name="T7" fmla="*/ 37 h 73"/>
                  <a:gd name="T8" fmla="*/ 34 w 57"/>
                  <a:gd name="T9" fmla="*/ 0 h 73"/>
                  <a:gd name="T10" fmla="*/ 55 w 57"/>
                  <a:gd name="T11" fmla="*/ 2 h 73"/>
                  <a:gd name="T12" fmla="*/ 54 w 57"/>
                  <a:gd name="T13" fmla="*/ 6 h 73"/>
                  <a:gd name="T14" fmla="*/ 35 w 57"/>
                  <a:gd name="T15" fmla="*/ 5 h 73"/>
                  <a:gd name="T16" fmla="*/ 6 w 57"/>
                  <a:gd name="T17" fmla="*/ 36 h 73"/>
                  <a:gd name="T18" fmla="*/ 37 w 57"/>
                  <a:gd name="T19" fmla="*/ 69 h 73"/>
                  <a:gd name="T20" fmla="*/ 56 w 57"/>
                  <a:gd name="T21" fmla="*/ 67 h 73"/>
                  <a:gd name="T22" fmla="*/ 57 w 57"/>
                  <a:gd name="T23"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73">
                    <a:moveTo>
                      <a:pt x="57" y="72"/>
                    </a:moveTo>
                    <a:cubicBezTo>
                      <a:pt x="49" y="73"/>
                      <a:pt x="42" y="73"/>
                      <a:pt x="34" y="73"/>
                    </a:cubicBezTo>
                    <a:cubicBezTo>
                      <a:pt x="32" y="73"/>
                      <a:pt x="31" y="73"/>
                      <a:pt x="29" y="73"/>
                    </a:cubicBezTo>
                    <a:cubicBezTo>
                      <a:pt x="10" y="72"/>
                      <a:pt x="0" y="62"/>
                      <a:pt x="0" y="37"/>
                    </a:cubicBezTo>
                    <a:cubicBezTo>
                      <a:pt x="0" y="8"/>
                      <a:pt x="13" y="0"/>
                      <a:pt x="34" y="0"/>
                    </a:cubicBezTo>
                    <a:cubicBezTo>
                      <a:pt x="40" y="0"/>
                      <a:pt x="48" y="0"/>
                      <a:pt x="55" y="2"/>
                    </a:cubicBezTo>
                    <a:cubicBezTo>
                      <a:pt x="54" y="6"/>
                      <a:pt x="54" y="6"/>
                      <a:pt x="54" y="6"/>
                    </a:cubicBezTo>
                    <a:cubicBezTo>
                      <a:pt x="44" y="5"/>
                      <a:pt x="41" y="5"/>
                      <a:pt x="35" y="5"/>
                    </a:cubicBezTo>
                    <a:cubicBezTo>
                      <a:pt x="9" y="5"/>
                      <a:pt x="6" y="21"/>
                      <a:pt x="6" y="36"/>
                    </a:cubicBezTo>
                    <a:cubicBezTo>
                      <a:pt x="6" y="61"/>
                      <a:pt x="13" y="69"/>
                      <a:pt x="37" y="69"/>
                    </a:cubicBezTo>
                    <a:cubicBezTo>
                      <a:pt x="42" y="69"/>
                      <a:pt x="48" y="68"/>
                      <a:pt x="56" y="67"/>
                    </a:cubicBezTo>
                    <a:lnTo>
                      <a:pt x="57"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7" name="Freeform 45"/>
              <p:cNvSpPr>
                <a:spLocks noEditPoints="1"/>
              </p:cNvSpPr>
              <p:nvPr userDrawn="1"/>
            </p:nvSpPr>
            <p:spPr bwMode="auto">
              <a:xfrm>
                <a:off x="2899" y="1248"/>
                <a:ext cx="145" cy="173"/>
              </a:xfrm>
              <a:custGeom>
                <a:avLst/>
                <a:gdLst>
                  <a:gd name="T0" fmla="*/ 38 w 61"/>
                  <a:gd name="T1" fmla="*/ 29 h 73"/>
                  <a:gd name="T2" fmla="*/ 55 w 61"/>
                  <a:gd name="T3" fmla="*/ 30 h 73"/>
                  <a:gd name="T4" fmla="*/ 30 w 61"/>
                  <a:gd name="T5" fmla="*/ 5 h 73"/>
                  <a:gd name="T6" fmla="*/ 9 w 61"/>
                  <a:gd name="T7" fmla="*/ 7 h 73"/>
                  <a:gd name="T8" fmla="*/ 8 w 61"/>
                  <a:gd name="T9" fmla="*/ 2 h 73"/>
                  <a:gd name="T10" fmla="*/ 31 w 61"/>
                  <a:gd name="T11" fmla="*/ 0 h 73"/>
                  <a:gd name="T12" fmla="*/ 61 w 61"/>
                  <a:gd name="T13" fmla="*/ 27 h 73"/>
                  <a:gd name="T14" fmla="*/ 61 w 61"/>
                  <a:gd name="T15" fmla="*/ 71 h 73"/>
                  <a:gd name="T16" fmla="*/ 33 w 61"/>
                  <a:gd name="T17" fmla="*/ 73 h 73"/>
                  <a:gd name="T18" fmla="*/ 0 w 61"/>
                  <a:gd name="T19" fmla="*/ 51 h 73"/>
                  <a:gd name="T20" fmla="*/ 38 w 61"/>
                  <a:gd name="T21" fmla="*/ 29 h 73"/>
                  <a:gd name="T22" fmla="*/ 55 w 61"/>
                  <a:gd name="T23" fmla="*/ 35 h 73"/>
                  <a:gd name="T24" fmla="*/ 37 w 61"/>
                  <a:gd name="T25" fmla="*/ 34 h 73"/>
                  <a:gd name="T26" fmla="*/ 5 w 61"/>
                  <a:gd name="T27" fmla="*/ 51 h 73"/>
                  <a:gd name="T28" fmla="*/ 33 w 61"/>
                  <a:gd name="T29" fmla="*/ 69 h 73"/>
                  <a:gd name="T30" fmla="*/ 55 w 61"/>
                  <a:gd name="T31" fmla="*/ 67 h 73"/>
                  <a:gd name="T32" fmla="*/ 55 w 61"/>
                  <a:gd name="T33"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3">
                    <a:moveTo>
                      <a:pt x="38" y="29"/>
                    </a:moveTo>
                    <a:cubicBezTo>
                      <a:pt x="43" y="29"/>
                      <a:pt x="51" y="30"/>
                      <a:pt x="55" y="30"/>
                    </a:cubicBezTo>
                    <a:cubicBezTo>
                      <a:pt x="55" y="9"/>
                      <a:pt x="46" y="5"/>
                      <a:pt x="30" y="5"/>
                    </a:cubicBezTo>
                    <a:cubicBezTo>
                      <a:pt x="24" y="5"/>
                      <a:pt x="19" y="5"/>
                      <a:pt x="9" y="7"/>
                    </a:cubicBezTo>
                    <a:cubicBezTo>
                      <a:pt x="8" y="2"/>
                      <a:pt x="8" y="2"/>
                      <a:pt x="8" y="2"/>
                    </a:cubicBezTo>
                    <a:cubicBezTo>
                      <a:pt x="17" y="0"/>
                      <a:pt x="23" y="0"/>
                      <a:pt x="31" y="0"/>
                    </a:cubicBezTo>
                    <a:cubicBezTo>
                      <a:pt x="46" y="0"/>
                      <a:pt x="61" y="5"/>
                      <a:pt x="61" y="27"/>
                    </a:cubicBezTo>
                    <a:cubicBezTo>
                      <a:pt x="61" y="71"/>
                      <a:pt x="61" y="71"/>
                      <a:pt x="61" y="71"/>
                    </a:cubicBezTo>
                    <a:cubicBezTo>
                      <a:pt x="50" y="73"/>
                      <a:pt x="41" y="73"/>
                      <a:pt x="33" y="73"/>
                    </a:cubicBezTo>
                    <a:cubicBezTo>
                      <a:pt x="11" y="73"/>
                      <a:pt x="0" y="68"/>
                      <a:pt x="0" y="51"/>
                    </a:cubicBezTo>
                    <a:cubicBezTo>
                      <a:pt x="0" y="34"/>
                      <a:pt x="13" y="29"/>
                      <a:pt x="38" y="29"/>
                    </a:cubicBezTo>
                    <a:close/>
                    <a:moveTo>
                      <a:pt x="55" y="35"/>
                    </a:moveTo>
                    <a:cubicBezTo>
                      <a:pt x="50" y="35"/>
                      <a:pt x="41" y="34"/>
                      <a:pt x="37" y="34"/>
                    </a:cubicBezTo>
                    <a:cubicBezTo>
                      <a:pt x="16" y="34"/>
                      <a:pt x="5" y="38"/>
                      <a:pt x="5" y="51"/>
                    </a:cubicBezTo>
                    <a:cubicBezTo>
                      <a:pt x="5" y="64"/>
                      <a:pt x="13" y="69"/>
                      <a:pt x="33" y="69"/>
                    </a:cubicBezTo>
                    <a:cubicBezTo>
                      <a:pt x="38" y="69"/>
                      <a:pt x="48" y="68"/>
                      <a:pt x="55" y="67"/>
                    </a:cubicBezTo>
                    <a:lnTo>
                      <a:pt x="5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8" name="Freeform 46"/>
              <p:cNvSpPr>
                <a:spLocks/>
              </p:cNvSpPr>
              <p:nvPr userDrawn="1"/>
            </p:nvSpPr>
            <p:spPr bwMode="auto">
              <a:xfrm>
                <a:off x="3077" y="1193"/>
                <a:ext cx="76" cy="228"/>
              </a:xfrm>
              <a:custGeom>
                <a:avLst/>
                <a:gdLst>
                  <a:gd name="T0" fmla="*/ 0 w 32"/>
                  <a:gd name="T1" fmla="*/ 0 h 96"/>
                  <a:gd name="T2" fmla="*/ 6 w 32"/>
                  <a:gd name="T3" fmla="*/ 0 h 96"/>
                  <a:gd name="T4" fmla="*/ 6 w 32"/>
                  <a:gd name="T5" fmla="*/ 25 h 96"/>
                  <a:gd name="T6" fmla="*/ 31 w 32"/>
                  <a:gd name="T7" fmla="*/ 25 h 96"/>
                  <a:gd name="T8" fmla="*/ 31 w 32"/>
                  <a:gd name="T9" fmla="*/ 30 h 96"/>
                  <a:gd name="T10" fmla="*/ 6 w 32"/>
                  <a:gd name="T11" fmla="*/ 30 h 96"/>
                  <a:gd name="T12" fmla="*/ 6 w 32"/>
                  <a:gd name="T13" fmla="*/ 76 h 96"/>
                  <a:gd name="T14" fmla="*/ 18 w 32"/>
                  <a:gd name="T15" fmla="*/ 92 h 96"/>
                  <a:gd name="T16" fmla="*/ 31 w 32"/>
                  <a:gd name="T17" fmla="*/ 89 h 96"/>
                  <a:gd name="T18" fmla="*/ 32 w 32"/>
                  <a:gd name="T19" fmla="*/ 94 h 96"/>
                  <a:gd name="T20" fmla="*/ 17 w 32"/>
                  <a:gd name="T21" fmla="*/ 96 h 96"/>
                  <a:gd name="T22" fmla="*/ 0 w 32"/>
                  <a:gd name="T23" fmla="*/ 76 h 96"/>
                  <a:gd name="T24" fmla="*/ 0 w 32"/>
                  <a:gd name="T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96">
                    <a:moveTo>
                      <a:pt x="0" y="0"/>
                    </a:moveTo>
                    <a:cubicBezTo>
                      <a:pt x="6" y="0"/>
                      <a:pt x="6" y="0"/>
                      <a:pt x="6" y="0"/>
                    </a:cubicBezTo>
                    <a:cubicBezTo>
                      <a:pt x="6" y="25"/>
                      <a:pt x="6" y="25"/>
                      <a:pt x="6" y="25"/>
                    </a:cubicBezTo>
                    <a:cubicBezTo>
                      <a:pt x="31" y="25"/>
                      <a:pt x="31" y="25"/>
                      <a:pt x="31" y="25"/>
                    </a:cubicBezTo>
                    <a:cubicBezTo>
                      <a:pt x="31" y="30"/>
                      <a:pt x="31" y="30"/>
                      <a:pt x="31" y="30"/>
                    </a:cubicBezTo>
                    <a:cubicBezTo>
                      <a:pt x="6" y="30"/>
                      <a:pt x="6" y="30"/>
                      <a:pt x="6" y="30"/>
                    </a:cubicBezTo>
                    <a:cubicBezTo>
                      <a:pt x="6" y="76"/>
                      <a:pt x="6" y="76"/>
                      <a:pt x="6" y="76"/>
                    </a:cubicBezTo>
                    <a:cubicBezTo>
                      <a:pt x="6" y="89"/>
                      <a:pt x="8" y="92"/>
                      <a:pt x="18" y="92"/>
                    </a:cubicBezTo>
                    <a:cubicBezTo>
                      <a:pt x="23" y="92"/>
                      <a:pt x="28" y="90"/>
                      <a:pt x="31" y="89"/>
                    </a:cubicBezTo>
                    <a:cubicBezTo>
                      <a:pt x="32" y="94"/>
                      <a:pt x="32" y="94"/>
                      <a:pt x="32" y="94"/>
                    </a:cubicBezTo>
                    <a:cubicBezTo>
                      <a:pt x="30" y="95"/>
                      <a:pt x="25" y="96"/>
                      <a:pt x="17" y="96"/>
                    </a:cubicBezTo>
                    <a:cubicBezTo>
                      <a:pt x="8" y="96"/>
                      <a:pt x="0" y="94"/>
                      <a:pt x="0" y="7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9" name="Freeform 47"/>
              <p:cNvSpPr>
                <a:spLocks noEditPoints="1"/>
              </p:cNvSpPr>
              <p:nvPr userDrawn="1"/>
            </p:nvSpPr>
            <p:spPr bwMode="auto">
              <a:xfrm>
                <a:off x="3186" y="1186"/>
                <a:ext cx="22" cy="231"/>
              </a:xfrm>
              <a:custGeom>
                <a:avLst/>
                <a:gdLst>
                  <a:gd name="T0" fmla="*/ 5 w 9"/>
                  <a:gd name="T1" fmla="*/ 11 h 97"/>
                  <a:gd name="T2" fmla="*/ 0 w 9"/>
                  <a:gd name="T3" fmla="*/ 5 h 97"/>
                  <a:gd name="T4" fmla="*/ 5 w 9"/>
                  <a:gd name="T5" fmla="*/ 0 h 97"/>
                  <a:gd name="T6" fmla="*/ 9 w 9"/>
                  <a:gd name="T7" fmla="*/ 5 h 97"/>
                  <a:gd name="T8" fmla="*/ 5 w 9"/>
                  <a:gd name="T9" fmla="*/ 11 h 97"/>
                  <a:gd name="T10" fmla="*/ 7 w 9"/>
                  <a:gd name="T11" fmla="*/ 28 h 97"/>
                  <a:gd name="T12" fmla="*/ 7 w 9"/>
                  <a:gd name="T13" fmla="*/ 97 h 97"/>
                  <a:gd name="T14" fmla="*/ 2 w 9"/>
                  <a:gd name="T15" fmla="*/ 97 h 97"/>
                  <a:gd name="T16" fmla="*/ 2 w 9"/>
                  <a:gd name="T17" fmla="*/ 28 h 97"/>
                  <a:gd name="T18" fmla="*/ 7 w 9"/>
                  <a:gd name="T19" fmla="*/ 2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7">
                    <a:moveTo>
                      <a:pt x="5" y="11"/>
                    </a:moveTo>
                    <a:cubicBezTo>
                      <a:pt x="1" y="11"/>
                      <a:pt x="0" y="8"/>
                      <a:pt x="0" y="5"/>
                    </a:cubicBezTo>
                    <a:cubicBezTo>
                      <a:pt x="0" y="3"/>
                      <a:pt x="1" y="0"/>
                      <a:pt x="5" y="0"/>
                    </a:cubicBezTo>
                    <a:cubicBezTo>
                      <a:pt x="8" y="0"/>
                      <a:pt x="9" y="3"/>
                      <a:pt x="9" y="5"/>
                    </a:cubicBezTo>
                    <a:cubicBezTo>
                      <a:pt x="9" y="8"/>
                      <a:pt x="8" y="11"/>
                      <a:pt x="5" y="11"/>
                    </a:cubicBezTo>
                    <a:close/>
                    <a:moveTo>
                      <a:pt x="7" y="28"/>
                    </a:moveTo>
                    <a:cubicBezTo>
                      <a:pt x="7" y="97"/>
                      <a:pt x="7" y="97"/>
                      <a:pt x="7" y="97"/>
                    </a:cubicBezTo>
                    <a:cubicBezTo>
                      <a:pt x="2" y="97"/>
                      <a:pt x="2" y="97"/>
                      <a:pt x="2" y="97"/>
                    </a:cubicBezTo>
                    <a:cubicBezTo>
                      <a:pt x="2" y="28"/>
                      <a:pt x="2" y="28"/>
                      <a:pt x="2" y="28"/>
                    </a:cubicBez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0" name="Freeform 48"/>
              <p:cNvSpPr>
                <a:spLocks noEditPoints="1"/>
              </p:cNvSpPr>
              <p:nvPr userDrawn="1"/>
            </p:nvSpPr>
            <p:spPr bwMode="auto">
              <a:xfrm>
                <a:off x="3243" y="1248"/>
                <a:ext cx="157" cy="173"/>
              </a:xfrm>
              <a:custGeom>
                <a:avLst/>
                <a:gdLst>
                  <a:gd name="T0" fmla="*/ 33 w 66"/>
                  <a:gd name="T1" fmla="*/ 0 h 73"/>
                  <a:gd name="T2" fmla="*/ 66 w 66"/>
                  <a:gd name="T3" fmla="*/ 37 h 73"/>
                  <a:gd name="T4" fmla="*/ 33 w 66"/>
                  <a:gd name="T5" fmla="*/ 73 h 73"/>
                  <a:gd name="T6" fmla="*/ 0 w 66"/>
                  <a:gd name="T7" fmla="*/ 37 h 73"/>
                  <a:gd name="T8" fmla="*/ 33 w 66"/>
                  <a:gd name="T9" fmla="*/ 0 h 73"/>
                  <a:gd name="T10" fmla="*/ 33 w 66"/>
                  <a:gd name="T11" fmla="*/ 5 h 73"/>
                  <a:gd name="T12" fmla="*/ 6 w 66"/>
                  <a:gd name="T13" fmla="*/ 37 h 73"/>
                  <a:gd name="T14" fmla="*/ 33 w 66"/>
                  <a:gd name="T15" fmla="*/ 69 h 73"/>
                  <a:gd name="T16" fmla="*/ 60 w 66"/>
                  <a:gd name="T17" fmla="*/ 37 h 73"/>
                  <a:gd name="T18" fmla="*/ 33 w 66"/>
                  <a:gd name="T19" fmla="*/ 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73">
                    <a:moveTo>
                      <a:pt x="33" y="0"/>
                    </a:moveTo>
                    <a:cubicBezTo>
                      <a:pt x="59" y="0"/>
                      <a:pt x="66" y="18"/>
                      <a:pt x="66" y="37"/>
                    </a:cubicBezTo>
                    <a:cubicBezTo>
                      <a:pt x="66" y="56"/>
                      <a:pt x="59" y="73"/>
                      <a:pt x="33" y="73"/>
                    </a:cubicBezTo>
                    <a:cubicBezTo>
                      <a:pt x="6" y="73"/>
                      <a:pt x="0" y="56"/>
                      <a:pt x="0" y="37"/>
                    </a:cubicBezTo>
                    <a:cubicBezTo>
                      <a:pt x="0" y="18"/>
                      <a:pt x="6" y="0"/>
                      <a:pt x="33" y="0"/>
                    </a:cubicBezTo>
                    <a:close/>
                    <a:moveTo>
                      <a:pt x="33" y="5"/>
                    </a:moveTo>
                    <a:cubicBezTo>
                      <a:pt x="8" y="5"/>
                      <a:pt x="6" y="23"/>
                      <a:pt x="6" y="37"/>
                    </a:cubicBezTo>
                    <a:cubicBezTo>
                      <a:pt x="6" y="51"/>
                      <a:pt x="8" y="69"/>
                      <a:pt x="33" y="69"/>
                    </a:cubicBezTo>
                    <a:cubicBezTo>
                      <a:pt x="58" y="69"/>
                      <a:pt x="60" y="51"/>
                      <a:pt x="60" y="37"/>
                    </a:cubicBezTo>
                    <a:cubicBezTo>
                      <a:pt x="60" y="23"/>
                      <a:pt x="58" y="5"/>
                      <a:pt x="3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1" name="Freeform 49"/>
              <p:cNvSpPr>
                <a:spLocks/>
              </p:cNvSpPr>
              <p:nvPr userDrawn="1"/>
            </p:nvSpPr>
            <p:spPr bwMode="auto">
              <a:xfrm>
                <a:off x="3436" y="1248"/>
                <a:ext cx="137" cy="169"/>
              </a:xfrm>
              <a:custGeom>
                <a:avLst/>
                <a:gdLst>
                  <a:gd name="T0" fmla="*/ 5 w 58"/>
                  <a:gd name="T1" fmla="*/ 71 h 71"/>
                  <a:gd name="T2" fmla="*/ 0 w 58"/>
                  <a:gd name="T3" fmla="*/ 71 h 71"/>
                  <a:gd name="T4" fmla="*/ 0 w 58"/>
                  <a:gd name="T5" fmla="*/ 2 h 71"/>
                  <a:gd name="T6" fmla="*/ 30 w 58"/>
                  <a:gd name="T7" fmla="*/ 0 h 71"/>
                  <a:gd name="T8" fmla="*/ 58 w 58"/>
                  <a:gd name="T9" fmla="*/ 28 h 71"/>
                  <a:gd name="T10" fmla="*/ 58 w 58"/>
                  <a:gd name="T11" fmla="*/ 71 h 71"/>
                  <a:gd name="T12" fmla="*/ 53 w 58"/>
                  <a:gd name="T13" fmla="*/ 71 h 71"/>
                  <a:gd name="T14" fmla="*/ 53 w 58"/>
                  <a:gd name="T15" fmla="*/ 29 h 71"/>
                  <a:gd name="T16" fmla="*/ 30 w 58"/>
                  <a:gd name="T17" fmla="*/ 5 h 71"/>
                  <a:gd name="T18" fmla="*/ 5 w 58"/>
                  <a:gd name="T19" fmla="*/ 7 h 71"/>
                  <a:gd name="T20" fmla="*/ 5 w 58"/>
                  <a:gd name="T21"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71">
                    <a:moveTo>
                      <a:pt x="5" y="71"/>
                    </a:moveTo>
                    <a:cubicBezTo>
                      <a:pt x="0" y="71"/>
                      <a:pt x="0" y="71"/>
                      <a:pt x="0" y="71"/>
                    </a:cubicBezTo>
                    <a:cubicBezTo>
                      <a:pt x="0" y="2"/>
                      <a:pt x="0" y="2"/>
                      <a:pt x="0" y="2"/>
                    </a:cubicBezTo>
                    <a:cubicBezTo>
                      <a:pt x="11" y="1"/>
                      <a:pt x="21" y="0"/>
                      <a:pt x="30" y="0"/>
                    </a:cubicBezTo>
                    <a:cubicBezTo>
                      <a:pt x="44" y="0"/>
                      <a:pt x="58" y="4"/>
                      <a:pt x="58" y="28"/>
                    </a:cubicBezTo>
                    <a:cubicBezTo>
                      <a:pt x="58" y="71"/>
                      <a:pt x="58" y="71"/>
                      <a:pt x="58" y="71"/>
                    </a:cubicBezTo>
                    <a:cubicBezTo>
                      <a:pt x="53" y="71"/>
                      <a:pt x="53" y="71"/>
                      <a:pt x="53" y="71"/>
                    </a:cubicBezTo>
                    <a:cubicBezTo>
                      <a:pt x="53" y="29"/>
                      <a:pt x="53" y="29"/>
                      <a:pt x="53" y="29"/>
                    </a:cubicBezTo>
                    <a:cubicBezTo>
                      <a:pt x="53" y="12"/>
                      <a:pt x="46" y="5"/>
                      <a:pt x="30" y="5"/>
                    </a:cubicBezTo>
                    <a:cubicBezTo>
                      <a:pt x="24" y="5"/>
                      <a:pt x="14" y="5"/>
                      <a:pt x="5" y="7"/>
                    </a:cubicBezTo>
                    <a:lnTo>
                      <a:pt x="5"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2" name="Freeform 50"/>
              <p:cNvSpPr>
                <a:spLocks/>
              </p:cNvSpPr>
              <p:nvPr userDrawn="1"/>
            </p:nvSpPr>
            <p:spPr bwMode="auto">
              <a:xfrm>
                <a:off x="2194" y="1507"/>
                <a:ext cx="168" cy="228"/>
              </a:xfrm>
              <a:custGeom>
                <a:avLst/>
                <a:gdLst>
                  <a:gd name="T0" fmla="*/ 1 w 71"/>
                  <a:gd name="T1" fmla="*/ 87 h 96"/>
                  <a:gd name="T2" fmla="*/ 33 w 71"/>
                  <a:gd name="T3" fmla="*/ 91 h 96"/>
                  <a:gd name="T4" fmla="*/ 65 w 71"/>
                  <a:gd name="T5" fmla="*/ 71 h 96"/>
                  <a:gd name="T6" fmla="*/ 36 w 71"/>
                  <a:gd name="T7" fmla="*/ 50 h 96"/>
                  <a:gd name="T8" fmla="*/ 3 w 71"/>
                  <a:gd name="T9" fmla="*/ 23 h 96"/>
                  <a:gd name="T10" fmla="*/ 35 w 71"/>
                  <a:gd name="T11" fmla="*/ 0 h 96"/>
                  <a:gd name="T12" fmla="*/ 62 w 71"/>
                  <a:gd name="T13" fmla="*/ 3 h 96"/>
                  <a:gd name="T14" fmla="*/ 60 w 71"/>
                  <a:gd name="T15" fmla="*/ 8 h 96"/>
                  <a:gd name="T16" fmla="*/ 37 w 71"/>
                  <a:gd name="T17" fmla="*/ 5 h 96"/>
                  <a:gd name="T18" fmla="*/ 9 w 71"/>
                  <a:gd name="T19" fmla="*/ 23 h 96"/>
                  <a:gd name="T20" fmla="*/ 38 w 71"/>
                  <a:gd name="T21" fmla="*/ 45 h 96"/>
                  <a:gd name="T22" fmla="*/ 71 w 71"/>
                  <a:gd name="T23" fmla="*/ 71 h 96"/>
                  <a:gd name="T24" fmla="*/ 32 w 71"/>
                  <a:gd name="T25" fmla="*/ 96 h 96"/>
                  <a:gd name="T26" fmla="*/ 0 w 71"/>
                  <a:gd name="T27" fmla="*/ 92 h 96"/>
                  <a:gd name="T28" fmla="*/ 1 w 71"/>
                  <a:gd name="T29" fmla="*/ 8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96">
                    <a:moveTo>
                      <a:pt x="1" y="87"/>
                    </a:moveTo>
                    <a:cubicBezTo>
                      <a:pt x="12" y="90"/>
                      <a:pt x="21" y="91"/>
                      <a:pt x="33" y="91"/>
                    </a:cubicBezTo>
                    <a:cubicBezTo>
                      <a:pt x="43" y="91"/>
                      <a:pt x="65" y="90"/>
                      <a:pt x="65" y="71"/>
                    </a:cubicBezTo>
                    <a:cubicBezTo>
                      <a:pt x="65" y="54"/>
                      <a:pt x="50" y="53"/>
                      <a:pt x="36" y="50"/>
                    </a:cubicBezTo>
                    <a:cubicBezTo>
                      <a:pt x="21" y="47"/>
                      <a:pt x="3" y="44"/>
                      <a:pt x="3" y="23"/>
                    </a:cubicBezTo>
                    <a:cubicBezTo>
                      <a:pt x="3" y="5"/>
                      <a:pt x="19" y="0"/>
                      <a:pt x="35" y="0"/>
                    </a:cubicBezTo>
                    <a:cubicBezTo>
                      <a:pt x="46" y="0"/>
                      <a:pt x="54" y="1"/>
                      <a:pt x="62" y="3"/>
                    </a:cubicBezTo>
                    <a:cubicBezTo>
                      <a:pt x="61" y="5"/>
                      <a:pt x="61" y="6"/>
                      <a:pt x="60" y="8"/>
                    </a:cubicBezTo>
                    <a:cubicBezTo>
                      <a:pt x="51" y="6"/>
                      <a:pt x="45" y="5"/>
                      <a:pt x="37" y="5"/>
                    </a:cubicBezTo>
                    <a:cubicBezTo>
                      <a:pt x="23" y="5"/>
                      <a:pt x="9" y="8"/>
                      <a:pt x="9" y="23"/>
                    </a:cubicBezTo>
                    <a:cubicBezTo>
                      <a:pt x="9" y="39"/>
                      <a:pt x="20" y="42"/>
                      <a:pt x="38" y="45"/>
                    </a:cubicBezTo>
                    <a:cubicBezTo>
                      <a:pt x="56" y="49"/>
                      <a:pt x="71" y="51"/>
                      <a:pt x="71" y="71"/>
                    </a:cubicBezTo>
                    <a:cubicBezTo>
                      <a:pt x="71" y="93"/>
                      <a:pt x="49" y="96"/>
                      <a:pt x="32" y="96"/>
                    </a:cubicBezTo>
                    <a:cubicBezTo>
                      <a:pt x="23" y="96"/>
                      <a:pt x="9" y="95"/>
                      <a:pt x="0" y="92"/>
                    </a:cubicBezTo>
                    <a:lnTo>
                      <a:pt x="1"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3" name="Freeform 51"/>
              <p:cNvSpPr>
                <a:spLocks noEditPoints="1"/>
              </p:cNvSpPr>
              <p:nvPr userDrawn="1"/>
            </p:nvSpPr>
            <p:spPr bwMode="auto">
              <a:xfrm>
                <a:off x="2389" y="1562"/>
                <a:ext cx="159" cy="173"/>
              </a:xfrm>
              <a:custGeom>
                <a:avLst/>
                <a:gdLst>
                  <a:gd name="T0" fmla="*/ 6 w 67"/>
                  <a:gd name="T1" fmla="*/ 39 h 73"/>
                  <a:gd name="T2" fmla="*/ 37 w 67"/>
                  <a:gd name="T3" fmla="*/ 69 h 73"/>
                  <a:gd name="T4" fmla="*/ 62 w 67"/>
                  <a:gd name="T5" fmla="*/ 66 h 73"/>
                  <a:gd name="T6" fmla="*/ 63 w 67"/>
                  <a:gd name="T7" fmla="*/ 71 h 73"/>
                  <a:gd name="T8" fmla="*/ 36 w 67"/>
                  <a:gd name="T9" fmla="*/ 73 h 73"/>
                  <a:gd name="T10" fmla="*/ 0 w 67"/>
                  <a:gd name="T11" fmla="*/ 36 h 73"/>
                  <a:gd name="T12" fmla="*/ 33 w 67"/>
                  <a:gd name="T13" fmla="*/ 0 h 73"/>
                  <a:gd name="T14" fmla="*/ 67 w 67"/>
                  <a:gd name="T15" fmla="*/ 36 h 73"/>
                  <a:gd name="T16" fmla="*/ 67 w 67"/>
                  <a:gd name="T17" fmla="*/ 39 h 73"/>
                  <a:gd name="T18" fmla="*/ 6 w 67"/>
                  <a:gd name="T19" fmla="*/ 39 h 73"/>
                  <a:gd name="T20" fmla="*/ 61 w 67"/>
                  <a:gd name="T21" fmla="*/ 34 h 73"/>
                  <a:gd name="T22" fmla="*/ 33 w 67"/>
                  <a:gd name="T23" fmla="*/ 4 h 73"/>
                  <a:gd name="T24" fmla="*/ 6 w 67"/>
                  <a:gd name="T25" fmla="*/ 34 h 73"/>
                  <a:gd name="T26" fmla="*/ 61 w 67"/>
                  <a:gd name="T27"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73">
                    <a:moveTo>
                      <a:pt x="6" y="39"/>
                    </a:moveTo>
                    <a:cubicBezTo>
                      <a:pt x="6" y="63"/>
                      <a:pt x="19" y="69"/>
                      <a:pt x="37" y="69"/>
                    </a:cubicBezTo>
                    <a:cubicBezTo>
                      <a:pt x="47" y="69"/>
                      <a:pt x="54" y="68"/>
                      <a:pt x="62" y="66"/>
                    </a:cubicBezTo>
                    <a:cubicBezTo>
                      <a:pt x="63" y="71"/>
                      <a:pt x="63" y="71"/>
                      <a:pt x="63" y="71"/>
                    </a:cubicBezTo>
                    <a:cubicBezTo>
                      <a:pt x="55" y="72"/>
                      <a:pt x="45" y="73"/>
                      <a:pt x="36" y="73"/>
                    </a:cubicBezTo>
                    <a:cubicBezTo>
                      <a:pt x="11" y="73"/>
                      <a:pt x="0" y="63"/>
                      <a:pt x="0" y="36"/>
                    </a:cubicBezTo>
                    <a:cubicBezTo>
                      <a:pt x="0" y="15"/>
                      <a:pt x="8" y="0"/>
                      <a:pt x="33" y="0"/>
                    </a:cubicBezTo>
                    <a:cubicBezTo>
                      <a:pt x="53" y="0"/>
                      <a:pt x="67" y="10"/>
                      <a:pt x="67" y="36"/>
                    </a:cubicBezTo>
                    <a:cubicBezTo>
                      <a:pt x="67" y="39"/>
                      <a:pt x="67" y="39"/>
                      <a:pt x="67" y="39"/>
                    </a:cubicBezTo>
                    <a:lnTo>
                      <a:pt x="6" y="39"/>
                    </a:lnTo>
                    <a:close/>
                    <a:moveTo>
                      <a:pt x="61" y="34"/>
                    </a:moveTo>
                    <a:cubicBezTo>
                      <a:pt x="61" y="13"/>
                      <a:pt x="49" y="4"/>
                      <a:pt x="33" y="4"/>
                    </a:cubicBezTo>
                    <a:cubicBezTo>
                      <a:pt x="19" y="4"/>
                      <a:pt x="6" y="11"/>
                      <a:pt x="6" y="34"/>
                    </a:cubicBezTo>
                    <a:lnTo>
                      <a:pt x="6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4" name="Freeform 52"/>
              <p:cNvSpPr>
                <a:spLocks/>
              </p:cNvSpPr>
              <p:nvPr userDrawn="1"/>
            </p:nvSpPr>
            <p:spPr bwMode="auto">
              <a:xfrm>
                <a:off x="2581" y="1562"/>
                <a:ext cx="121" cy="169"/>
              </a:xfrm>
              <a:custGeom>
                <a:avLst/>
                <a:gdLst>
                  <a:gd name="T0" fmla="*/ 6 w 51"/>
                  <a:gd name="T1" fmla="*/ 7 h 71"/>
                  <a:gd name="T2" fmla="*/ 6 w 51"/>
                  <a:gd name="T3" fmla="*/ 71 h 71"/>
                  <a:gd name="T4" fmla="*/ 0 w 51"/>
                  <a:gd name="T5" fmla="*/ 71 h 71"/>
                  <a:gd name="T6" fmla="*/ 0 w 51"/>
                  <a:gd name="T7" fmla="*/ 2 h 71"/>
                  <a:gd name="T8" fmla="*/ 22 w 51"/>
                  <a:gd name="T9" fmla="*/ 0 h 71"/>
                  <a:gd name="T10" fmla="*/ 51 w 51"/>
                  <a:gd name="T11" fmla="*/ 22 h 71"/>
                  <a:gd name="T12" fmla="*/ 45 w 51"/>
                  <a:gd name="T13" fmla="*/ 22 h 71"/>
                  <a:gd name="T14" fmla="*/ 22 w 51"/>
                  <a:gd name="T15" fmla="*/ 4 h 71"/>
                  <a:gd name="T16" fmla="*/ 6 w 51"/>
                  <a:gd name="T17" fmla="*/ 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71">
                    <a:moveTo>
                      <a:pt x="6" y="7"/>
                    </a:moveTo>
                    <a:cubicBezTo>
                      <a:pt x="6" y="71"/>
                      <a:pt x="6" y="71"/>
                      <a:pt x="6" y="71"/>
                    </a:cubicBezTo>
                    <a:cubicBezTo>
                      <a:pt x="0" y="71"/>
                      <a:pt x="0" y="71"/>
                      <a:pt x="0" y="71"/>
                    </a:cubicBezTo>
                    <a:cubicBezTo>
                      <a:pt x="0" y="2"/>
                      <a:pt x="0" y="2"/>
                      <a:pt x="0" y="2"/>
                    </a:cubicBezTo>
                    <a:cubicBezTo>
                      <a:pt x="8" y="1"/>
                      <a:pt x="16" y="0"/>
                      <a:pt x="22" y="0"/>
                    </a:cubicBezTo>
                    <a:cubicBezTo>
                      <a:pt x="39" y="0"/>
                      <a:pt x="50" y="7"/>
                      <a:pt x="51" y="22"/>
                    </a:cubicBezTo>
                    <a:cubicBezTo>
                      <a:pt x="45" y="22"/>
                      <a:pt x="45" y="22"/>
                      <a:pt x="45" y="22"/>
                    </a:cubicBezTo>
                    <a:cubicBezTo>
                      <a:pt x="44" y="11"/>
                      <a:pt x="37" y="4"/>
                      <a:pt x="22" y="4"/>
                    </a:cubicBezTo>
                    <a:cubicBezTo>
                      <a:pt x="17" y="4"/>
                      <a:pt x="11" y="5"/>
                      <a:pt x="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5" name="Freeform 53"/>
              <p:cNvSpPr>
                <a:spLocks/>
              </p:cNvSpPr>
              <p:nvPr userDrawn="1"/>
            </p:nvSpPr>
            <p:spPr bwMode="auto">
              <a:xfrm>
                <a:off x="2709" y="1566"/>
                <a:ext cx="152" cy="165"/>
              </a:xfrm>
              <a:custGeom>
                <a:avLst/>
                <a:gdLst>
                  <a:gd name="T0" fmla="*/ 76 w 152"/>
                  <a:gd name="T1" fmla="*/ 158 h 165"/>
                  <a:gd name="T2" fmla="*/ 140 w 152"/>
                  <a:gd name="T3" fmla="*/ 0 h 165"/>
                  <a:gd name="T4" fmla="*/ 152 w 152"/>
                  <a:gd name="T5" fmla="*/ 0 h 165"/>
                  <a:gd name="T6" fmla="*/ 88 w 152"/>
                  <a:gd name="T7" fmla="*/ 165 h 165"/>
                  <a:gd name="T8" fmla="*/ 67 w 152"/>
                  <a:gd name="T9" fmla="*/ 165 h 165"/>
                  <a:gd name="T10" fmla="*/ 0 w 152"/>
                  <a:gd name="T11" fmla="*/ 0 h 165"/>
                  <a:gd name="T12" fmla="*/ 14 w 152"/>
                  <a:gd name="T13" fmla="*/ 0 h 165"/>
                  <a:gd name="T14" fmla="*/ 76 w 152"/>
                  <a:gd name="T15" fmla="*/ 15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65">
                    <a:moveTo>
                      <a:pt x="76" y="158"/>
                    </a:moveTo>
                    <a:lnTo>
                      <a:pt x="140" y="0"/>
                    </a:lnTo>
                    <a:lnTo>
                      <a:pt x="152" y="0"/>
                    </a:lnTo>
                    <a:lnTo>
                      <a:pt x="88" y="165"/>
                    </a:lnTo>
                    <a:lnTo>
                      <a:pt x="67" y="165"/>
                    </a:lnTo>
                    <a:lnTo>
                      <a:pt x="0" y="0"/>
                    </a:lnTo>
                    <a:lnTo>
                      <a:pt x="14" y="0"/>
                    </a:lnTo>
                    <a:lnTo>
                      <a:pt x="76"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6" name="Freeform 54"/>
              <p:cNvSpPr>
                <a:spLocks noEditPoints="1"/>
              </p:cNvSpPr>
              <p:nvPr userDrawn="1"/>
            </p:nvSpPr>
            <p:spPr bwMode="auto">
              <a:xfrm>
                <a:off x="2890" y="1500"/>
                <a:ext cx="21" cy="231"/>
              </a:xfrm>
              <a:custGeom>
                <a:avLst/>
                <a:gdLst>
                  <a:gd name="T0" fmla="*/ 4 w 9"/>
                  <a:gd name="T1" fmla="*/ 11 h 97"/>
                  <a:gd name="T2" fmla="*/ 0 w 9"/>
                  <a:gd name="T3" fmla="*/ 5 h 97"/>
                  <a:gd name="T4" fmla="*/ 4 w 9"/>
                  <a:gd name="T5" fmla="*/ 0 h 97"/>
                  <a:gd name="T6" fmla="*/ 9 w 9"/>
                  <a:gd name="T7" fmla="*/ 5 h 97"/>
                  <a:gd name="T8" fmla="*/ 4 w 9"/>
                  <a:gd name="T9" fmla="*/ 11 h 97"/>
                  <a:gd name="T10" fmla="*/ 7 w 9"/>
                  <a:gd name="T11" fmla="*/ 28 h 97"/>
                  <a:gd name="T12" fmla="*/ 7 w 9"/>
                  <a:gd name="T13" fmla="*/ 97 h 97"/>
                  <a:gd name="T14" fmla="*/ 1 w 9"/>
                  <a:gd name="T15" fmla="*/ 97 h 97"/>
                  <a:gd name="T16" fmla="*/ 1 w 9"/>
                  <a:gd name="T17" fmla="*/ 28 h 97"/>
                  <a:gd name="T18" fmla="*/ 7 w 9"/>
                  <a:gd name="T19" fmla="*/ 2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7">
                    <a:moveTo>
                      <a:pt x="4" y="11"/>
                    </a:moveTo>
                    <a:cubicBezTo>
                      <a:pt x="1" y="11"/>
                      <a:pt x="0" y="8"/>
                      <a:pt x="0" y="5"/>
                    </a:cubicBezTo>
                    <a:cubicBezTo>
                      <a:pt x="0" y="2"/>
                      <a:pt x="1" y="0"/>
                      <a:pt x="4" y="0"/>
                    </a:cubicBezTo>
                    <a:cubicBezTo>
                      <a:pt x="8" y="0"/>
                      <a:pt x="9" y="2"/>
                      <a:pt x="9" y="5"/>
                    </a:cubicBezTo>
                    <a:cubicBezTo>
                      <a:pt x="9" y="8"/>
                      <a:pt x="8" y="11"/>
                      <a:pt x="4" y="11"/>
                    </a:cubicBezTo>
                    <a:close/>
                    <a:moveTo>
                      <a:pt x="7" y="28"/>
                    </a:moveTo>
                    <a:cubicBezTo>
                      <a:pt x="7" y="97"/>
                      <a:pt x="7" y="97"/>
                      <a:pt x="7" y="97"/>
                    </a:cubicBezTo>
                    <a:cubicBezTo>
                      <a:pt x="1" y="97"/>
                      <a:pt x="1" y="97"/>
                      <a:pt x="1" y="97"/>
                    </a:cubicBezTo>
                    <a:cubicBezTo>
                      <a:pt x="1" y="28"/>
                      <a:pt x="1" y="28"/>
                      <a:pt x="1" y="28"/>
                    </a:cubicBez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7" name="Freeform 55"/>
              <p:cNvSpPr>
                <a:spLocks/>
              </p:cNvSpPr>
              <p:nvPr userDrawn="1"/>
            </p:nvSpPr>
            <p:spPr bwMode="auto">
              <a:xfrm>
                <a:off x="2942" y="1562"/>
                <a:ext cx="137" cy="173"/>
              </a:xfrm>
              <a:custGeom>
                <a:avLst/>
                <a:gdLst>
                  <a:gd name="T0" fmla="*/ 58 w 58"/>
                  <a:gd name="T1" fmla="*/ 72 h 73"/>
                  <a:gd name="T2" fmla="*/ 34 w 58"/>
                  <a:gd name="T3" fmla="*/ 73 h 73"/>
                  <a:gd name="T4" fmla="*/ 30 w 58"/>
                  <a:gd name="T5" fmla="*/ 73 h 73"/>
                  <a:gd name="T6" fmla="*/ 0 w 58"/>
                  <a:gd name="T7" fmla="*/ 37 h 73"/>
                  <a:gd name="T8" fmla="*/ 35 w 58"/>
                  <a:gd name="T9" fmla="*/ 0 h 73"/>
                  <a:gd name="T10" fmla="*/ 56 w 58"/>
                  <a:gd name="T11" fmla="*/ 2 h 73"/>
                  <a:gd name="T12" fmla="*/ 55 w 58"/>
                  <a:gd name="T13" fmla="*/ 6 h 73"/>
                  <a:gd name="T14" fmla="*/ 35 w 58"/>
                  <a:gd name="T15" fmla="*/ 4 h 73"/>
                  <a:gd name="T16" fmla="*/ 5 w 58"/>
                  <a:gd name="T17" fmla="*/ 36 h 73"/>
                  <a:gd name="T18" fmla="*/ 37 w 58"/>
                  <a:gd name="T19" fmla="*/ 69 h 73"/>
                  <a:gd name="T20" fmla="*/ 57 w 58"/>
                  <a:gd name="T21" fmla="*/ 67 h 73"/>
                  <a:gd name="T22" fmla="*/ 58 w 58"/>
                  <a:gd name="T23"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73">
                    <a:moveTo>
                      <a:pt x="58" y="72"/>
                    </a:moveTo>
                    <a:cubicBezTo>
                      <a:pt x="50" y="73"/>
                      <a:pt x="42" y="73"/>
                      <a:pt x="34" y="73"/>
                    </a:cubicBezTo>
                    <a:cubicBezTo>
                      <a:pt x="33" y="73"/>
                      <a:pt x="31" y="73"/>
                      <a:pt x="30" y="73"/>
                    </a:cubicBezTo>
                    <a:cubicBezTo>
                      <a:pt x="10" y="72"/>
                      <a:pt x="0" y="62"/>
                      <a:pt x="0" y="37"/>
                    </a:cubicBezTo>
                    <a:cubicBezTo>
                      <a:pt x="0" y="8"/>
                      <a:pt x="12" y="0"/>
                      <a:pt x="35" y="0"/>
                    </a:cubicBezTo>
                    <a:cubicBezTo>
                      <a:pt x="41" y="0"/>
                      <a:pt x="49" y="0"/>
                      <a:pt x="56" y="2"/>
                    </a:cubicBezTo>
                    <a:cubicBezTo>
                      <a:pt x="55" y="6"/>
                      <a:pt x="55" y="6"/>
                      <a:pt x="55" y="6"/>
                    </a:cubicBezTo>
                    <a:cubicBezTo>
                      <a:pt x="44" y="5"/>
                      <a:pt x="41" y="4"/>
                      <a:pt x="35" y="4"/>
                    </a:cubicBezTo>
                    <a:cubicBezTo>
                      <a:pt x="9" y="4"/>
                      <a:pt x="5" y="20"/>
                      <a:pt x="5" y="36"/>
                    </a:cubicBezTo>
                    <a:cubicBezTo>
                      <a:pt x="5" y="60"/>
                      <a:pt x="13" y="69"/>
                      <a:pt x="37" y="69"/>
                    </a:cubicBezTo>
                    <a:cubicBezTo>
                      <a:pt x="43" y="69"/>
                      <a:pt x="49" y="68"/>
                      <a:pt x="57" y="67"/>
                    </a:cubicBezTo>
                    <a:lnTo>
                      <a:pt x="5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8" name="Freeform 56"/>
              <p:cNvSpPr>
                <a:spLocks noEditPoints="1"/>
              </p:cNvSpPr>
              <p:nvPr userDrawn="1"/>
            </p:nvSpPr>
            <p:spPr bwMode="auto">
              <a:xfrm>
                <a:off x="3096" y="1562"/>
                <a:ext cx="159" cy="173"/>
              </a:xfrm>
              <a:custGeom>
                <a:avLst/>
                <a:gdLst>
                  <a:gd name="T0" fmla="*/ 6 w 67"/>
                  <a:gd name="T1" fmla="*/ 39 h 73"/>
                  <a:gd name="T2" fmla="*/ 37 w 67"/>
                  <a:gd name="T3" fmla="*/ 69 h 73"/>
                  <a:gd name="T4" fmla="*/ 62 w 67"/>
                  <a:gd name="T5" fmla="*/ 66 h 73"/>
                  <a:gd name="T6" fmla="*/ 63 w 67"/>
                  <a:gd name="T7" fmla="*/ 71 h 73"/>
                  <a:gd name="T8" fmla="*/ 36 w 67"/>
                  <a:gd name="T9" fmla="*/ 73 h 73"/>
                  <a:gd name="T10" fmla="*/ 0 w 67"/>
                  <a:gd name="T11" fmla="*/ 36 h 73"/>
                  <a:gd name="T12" fmla="*/ 34 w 67"/>
                  <a:gd name="T13" fmla="*/ 0 h 73"/>
                  <a:gd name="T14" fmla="*/ 67 w 67"/>
                  <a:gd name="T15" fmla="*/ 36 h 73"/>
                  <a:gd name="T16" fmla="*/ 67 w 67"/>
                  <a:gd name="T17" fmla="*/ 39 h 73"/>
                  <a:gd name="T18" fmla="*/ 6 w 67"/>
                  <a:gd name="T19" fmla="*/ 39 h 73"/>
                  <a:gd name="T20" fmla="*/ 61 w 67"/>
                  <a:gd name="T21" fmla="*/ 34 h 73"/>
                  <a:gd name="T22" fmla="*/ 34 w 67"/>
                  <a:gd name="T23" fmla="*/ 4 h 73"/>
                  <a:gd name="T24" fmla="*/ 6 w 67"/>
                  <a:gd name="T25" fmla="*/ 34 h 73"/>
                  <a:gd name="T26" fmla="*/ 61 w 67"/>
                  <a:gd name="T27"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73">
                    <a:moveTo>
                      <a:pt x="6" y="39"/>
                    </a:moveTo>
                    <a:cubicBezTo>
                      <a:pt x="6" y="63"/>
                      <a:pt x="19" y="69"/>
                      <a:pt x="37" y="69"/>
                    </a:cubicBezTo>
                    <a:cubicBezTo>
                      <a:pt x="47" y="69"/>
                      <a:pt x="54" y="68"/>
                      <a:pt x="62" y="66"/>
                    </a:cubicBezTo>
                    <a:cubicBezTo>
                      <a:pt x="63" y="71"/>
                      <a:pt x="63" y="71"/>
                      <a:pt x="63" y="71"/>
                    </a:cubicBezTo>
                    <a:cubicBezTo>
                      <a:pt x="55" y="72"/>
                      <a:pt x="45" y="73"/>
                      <a:pt x="36" y="73"/>
                    </a:cubicBezTo>
                    <a:cubicBezTo>
                      <a:pt x="11" y="73"/>
                      <a:pt x="0" y="63"/>
                      <a:pt x="0" y="36"/>
                    </a:cubicBezTo>
                    <a:cubicBezTo>
                      <a:pt x="0" y="15"/>
                      <a:pt x="8" y="0"/>
                      <a:pt x="34" y="0"/>
                    </a:cubicBezTo>
                    <a:cubicBezTo>
                      <a:pt x="53" y="0"/>
                      <a:pt x="67" y="10"/>
                      <a:pt x="67" y="36"/>
                    </a:cubicBezTo>
                    <a:cubicBezTo>
                      <a:pt x="67" y="39"/>
                      <a:pt x="67" y="39"/>
                      <a:pt x="67" y="39"/>
                    </a:cubicBezTo>
                    <a:lnTo>
                      <a:pt x="6" y="39"/>
                    </a:lnTo>
                    <a:close/>
                    <a:moveTo>
                      <a:pt x="61" y="34"/>
                    </a:moveTo>
                    <a:cubicBezTo>
                      <a:pt x="61" y="13"/>
                      <a:pt x="49" y="4"/>
                      <a:pt x="34" y="4"/>
                    </a:cubicBezTo>
                    <a:cubicBezTo>
                      <a:pt x="19" y="4"/>
                      <a:pt x="6" y="11"/>
                      <a:pt x="6" y="34"/>
                    </a:cubicBezTo>
                    <a:lnTo>
                      <a:pt x="6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9" name="Freeform 57"/>
              <p:cNvSpPr>
                <a:spLocks/>
              </p:cNvSpPr>
              <p:nvPr userDrawn="1"/>
            </p:nvSpPr>
            <p:spPr bwMode="auto">
              <a:xfrm>
                <a:off x="3277" y="1562"/>
                <a:ext cx="130" cy="173"/>
              </a:xfrm>
              <a:custGeom>
                <a:avLst/>
                <a:gdLst>
                  <a:gd name="T0" fmla="*/ 1 w 55"/>
                  <a:gd name="T1" fmla="*/ 66 h 73"/>
                  <a:gd name="T2" fmla="*/ 24 w 55"/>
                  <a:gd name="T3" fmla="*/ 69 h 73"/>
                  <a:gd name="T4" fmla="*/ 50 w 55"/>
                  <a:gd name="T5" fmla="*/ 55 h 73"/>
                  <a:gd name="T6" fmla="*/ 29 w 55"/>
                  <a:gd name="T7" fmla="*/ 38 h 73"/>
                  <a:gd name="T8" fmla="*/ 27 w 55"/>
                  <a:gd name="T9" fmla="*/ 38 h 73"/>
                  <a:gd name="T10" fmla="*/ 2 w 55"/>
                  <a:gd name="T11" fmla="*/ 18 h 73"/>
                  <a:gd name="T12" fmla="*/ 29 w 55"/>
                  <a:gd name="T13" fmla="*/ 0 h 73"/>
                  <a:gd name="T14" fmla="*/ 51 w 55"/>
                  <a:gd name="T15" fmla="*/ 2 h 73"/>
                  <a:gd name="T16" fmla="*/ 51 w 55"/>
                  <a:gd name="T17" fmla="*/ 7 h 73"/>
                  <a:gd name="T18" fmla="*/ 30 w 55"/>
                  <a:gd name="T19" fmla="*/ 4 h 73"/>
                  <a:gd name="T20" fmla="*/ 7 w 55"/>
                  <a:gd name="T21" fmla="*/ 18 h 73"/>
                  <a:gd name="T22" fmla="*/ 29 w 55"/>
                  <a:gd name="T23" fmla="*/ 33 h 73"/>
                  <a:gd name="T24" fmla="*/ 55 w 55"/>
                  <a:gd name="T25" fmla="*/ 54 h 73"/>
                  <a:gd name="T26" fmla="*/ 26 w 55"/>
                  <a:gd name="T27" fmla="*/ 73 h 73"/>
                  <a:gd name="T28" fmla="*/ 0 w 55"/>
                  <a:gd name="T29" fmla="*/ 71 h 73"/>
                  <a:gd name="T30" fmla="*/ 1 w 55"/>
                  <a:gd name="T31" fmla="*/ 6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73">
                    <a:moveTo>
                      <a:pt x="1" y="66"/>
                    </a:moveTo>
                    <a:cubicBezTo>
                      <a:pt x="7" y="67"/>
                      <a:pt x="16" y="69"/>
                      <a:pt x="24" y="69"/>
                    </a:cubicBezTo>
                    <a:cubicBezTo>
                      <a:pt x="38" y="69"/>
                      <a:pt x="50" y="66"/>
                      <a:pt x="50" y="55"/>
                    </a:cubicBezTo>
                    <a:cubicBezTo>
                      <a:pt x="50" y="43"/>
                      <a:pt x="40" y="41"/>
                      <a:pt x="29" y="38"/>
                    </a:cubicBezTo>
                    <a:cubicBezTo>
                      <a:pt x="27" y="38"/>
                      <a:pt x="27" y="38"/>
                      <a:pt x="27" y="38"/>
                    </a:cubicBezTo>
                    <a:cubicBezTo>
                      <a:pt x="16" y="36"/>
                      <a:pt x="2" y="33"/>
                      <a:pt x="2" y="18"/>
                    </a:cubicBezTo>
                    <a:cubicBezTo>
                      <a:pt x="2" y="5"/>
                      <a:pt x="13" y="0"/>
                      <a:pt x="29" y="0"/>
                    </a:cubicBezTo>
                    <a:cubicBezTo>
                      <a:pt x="39" y="0"/>
                      <a:pt x="46" y="1"/>
                      <a:pt x="51" y="2"/>
                    </a:cubicBezTo>
                    <a:cubicBezTo>
                      <a:pt x="51" y="7"/>
                      <a:pt x="51" y="7"/>
                      <a:pt x="51" y="7"/>
                    </a:cubicBezTo>
                    <a:cubicBezTo>
                      <a:pt x="46" y="6"/>
                      <a:pt x="39" y="4"/>
                      <a:pt x="30" y="4"/>
                    </a:cubicBezTo>
                    <a:cubicBezTo>
                      <a:pt x="17" y="4"/>
                      <a:pt x="7" y="8"/>
                      <a:pt x="7" y="18"/>
                    </a:cubicBezTo>
                    <a:cubicBezTo>
                      <a:pt x="7" y="29"/>
                      <a:pt x="18" y="31"/>
                      <a:pt x="29" y="33"/>
                    </a:cubicBezTo>
                    <a:cubicBezTo>
                      <a:pt x="43" y="36"/>
                      <a:pt x="55" y="39"/>
                      <a:pt x="55" y="54"/>
                    </a:cubicBezTo>
                    <a:cubicBezTo>
                      <a:pt x="55" y="71"/>
                      <a:pt x="40" y="73"/>
                      <a:pt x="26" y="73"/>
                    </a:cubicBezTo>
                    <a:cubicBezTo>
                      <a:pt x="16" y="73"/>
                      <a:pt x="8" y="72"/>
                      <a:pt x="0" y="71"/>
                    </a:cubicBezTo>
                    <a:lnTo>
                      <a:pt x="1"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0" name="Freeform 58"/>
              <p:cNvSpPr>
                <a:spLocks noEditPoints="1"/>
              </p:cNvSpPr>
              <p:nvPr userDrawn="1"/>
            </p:nvSpPr>
            <p:spPr bwMode="auto">
              <a:xfrm>
                <a:off x="2187" y="1826"/>
                <a:ext cx="185" cy="219"/>
              </a:xfrm>
              <a:custGeom>
                <a:avLst/>
                <a:gdLst>
                  <a:gd name="T0" fmla="*/ 154 w 185"/>
                  <a:gd name="T1" fmla="*/ 169 h 219"/>
                  <a:gd name="T2" fmla="*/ 33 w 185"/>
                  <a:gd name="T3" fmla="*/ 169 h 219"/>
                  <a:gd name="T4" fmla="*/ 14 w 185"/>
                  <a:gd name="T5" fmla="*/ 219 h 219"/>
                  <a:gd name="T6" fmla="*/ 0 w 185"/>
                  <a:gd name="T7" fmla="*/ 219 h 219"/>
                  <a:gd name="T8" fmla="*/ 83 w 185"/>
                  <a:gd name="T9" fmla="*/ 0 h 219"/>
                  <a:gd name="T10" fmla="*/ 102 w 185"/>
                  <a:gd name="T11" fmla="*/ 0 h 219"/>
                  <a:gd name="T12" fmla="*/ 185 w 185"/>
                  <a:gd name="T13" fmla="*/ 219 h 219"/>
                  <a:gd name="T14" fmla="*/ 171 w 185"/>
                  <a:gd name="T15" fmla="*/ 219 h 219"/>
                  <a:gd name="T16" fmla="*/ 154 w 185"/>
                  <a:gd name="T17" fmla="*/ 169 h 219"/>
                  <a:gd name="T18" fmla="*/ 38 w 185"/>
                  <a:gd name="T19" fmla="*/ 157 h 219"/>
                  <a:gd name="T20" fmla="*/ 149 w 185"/>
                  <a:gd name="T21" fmla="*/ 157 h 219"/>
                  <a:gd name="T22" fmla="*/ 92 w 185"/>
                  <a:gd name="T23" fmla="*/ 12 h 219"/>
                  <a:gd name="T24" fmla="*/ 38 w 185"/>
                  <a:gd name="T25" fmla="*/ 15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19">
                    <a:moveTo>
                      <a:pt x="154" y="169"/>
                    </a:moveTo>
                    <a:lnTo>
                      <a:pt x="33" y="169"/>
                    </a:lnTo>
                    <a:lnTo>
                      <a:pt x="14" y="219"/>
                    </a:lnTo>
                    <a:lnTo>
                      <a:pt x="0" y="219"/>
                    </a:lnTo>
                    <a:lnTo>
                      <a:pt x="83" y="0"/>
                    </a:lnTo>
                    <a:lnTo>
                      <a:pt x="102" y="0"/>
                    </a:lnTo>
                    <a:lnTo>
                      <a:pt x="185" y="219"/>
                    </a:lnTo>
                    <a:lnTo>
                      <a:pt x="171" y="219"/>
                    </a:lnTo>
                    <a:lnTo>
                      <a:pt x="154" y="169"/>
                    </a:lnTo>
                    <a:close/>
                    <a:moveTo>
                      <a:pt x="38" y="157"/>
                    </a:moveTo>
                    <a:lnTo>
                      <a:pt x="149" y="157"/>
                    </a:lnTo>
                    <a:lnTo>
                      <a:pt x="92" y="12"/>
                    </a:lnTo>
                    <a:lnTo>
                      <a:pt x="38"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1" name="Freeform 59"/>
              <p:cNvSpPr>
                <a:spLocks/>
              </p:cNvSpPr>
              <p:nvPr userDrawn="1"/>
            </p:nvSpPr>
            <p:spPr bwMode="auto">
              <a:xfrm>
                <a:off x="2386" y="1881"/>
                <a:ext cx="140" cy="169"/>
              </a:xfrm>
              <a:custGeom>
                <a:avLst/>
                <a:gdLst>
                  <a:gd name="T0" fmla="*/ 53 w 59"/>
                  <a:gd name="T1" fmla="*/ 0 h 71"/>
                  <a:gd name="T2" fmla="*/ 59 w 59"/>
                  <a:gd name="T3" fmla="*/ 0 h 71"/>
                  <a:gd name="T4" fmla="*/ 59 w 59"/>
                  <a:gd name="T5" fmla="*/ 69 h 71"/>
                  <a:gd name="T6" fmla="*/ 29 w 59"/>
                  <a:gd name="T7" fmla="*/ 71 h 71"/>
                  <a:gd name="T8" fmla="*/ 0 w 59"/>
                  <a:gd name="T9" fmla="*/ 43 h 71"/>
                  <a:gd name="T10" fmla="*/ 0 w 59"/>
                  <a:gd name="T11" fmla="*/ 0 h 71"/>
                  <a:gd name="T12" fmla="*/ 6 w 59"/>
                  <a:gd name="T13" fmla="*/ 0 h 71"/>
                  <a:gd name="T14" fmla="*/ 6 w 59"/>
                  <a:gd name="T15" fmla="*/ 42 h 71"/>
                  <a:gd name="T16" fmla="*/ 28 w 59"/>
                  <a:gd name="T17" fmla="*/ 66 h 71"/>
                  <a:gd name="T18" fmla="*/ 30 w 59"/>
                  <a:gd name="T19" fmla="*/ 66 h 71"/>
                  <a:gd name="T20" fmla="*/ 53 w 59"/>
                  <a:gd name="T21" fmla="*/ 65 h 71"/>
                  <a:gd name="T22" fmla="*/ 53 w 59"/>
                  <a:gd name="T2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71">
                    <a:moveTo>
                      <a:pt x="53" y="0"/>
                    </a:moveTo>
                    <a:cubicBezTo>
                      <a:pt x="59" y="0"/>
                      <a:pt x="59" y="0"/>
                      <a:pt x="59" y="0"/>
                    </a:cubicBezTo>
                    <a:cubicBezTo>
                      <a:pt x="59" y="69"/>
                      <a:pt x="59" y="69"/>
                      <a:pt x="59" y="69"/>
                    </a:cubicBezTo>
                    <a:cubicBezTo>
                      <a:pt x="47" y="71"/>
                      <a:pt x="38" y="71"/>
                      <a:pt x="29" y="71"/>
                    </a:cubicBezTo>
                    <a:cubicBezTo>
                      <a:pt x="15" y="71"/>
                      <a:pt x="0" y="67"/>
                      <a:pt x="0" y="43"/>
                    </a:cubicBezTo>
                    <a:cubicBezTo>
                      <a:pt x="0" y="0"/>
                      <a:pt x="0" y="0"/>
                      <a:pt x="0" y="0"/>
                    </a:cubicBezTo>
                    <a:cubicBezTo>
                      <a:pt x="6" y="0"/>
                      <a:pt x="6" y="0"/>
                      <a:pt x="6" y="0"/>
                    </a:cubicBezTo>
                    <a:cubicBezTo>
                      <a:pt x="6" y="42"/>
                      <a:pt x="6" y="42"/>
                      <a:pt x="6" y="42"/>
                    </a:cubicBezTo>
                    <a:cubicBezTo>
                      <a:pt x="6" y="59"/>
                      <a:pt x="12" y="66"/>
                      <a:pt x="28" y="66"/>
                    </a:cubicBezTo>
                    <a:cubicBezTo>
                      <a:pt x="30" y="66"/>
                      <a:pt x="30" y="66"/>
                      <a:pt x="30" y="66"/>
                    </a:cubicBezTo>
                    <a:cubicBezTo>
                      <a:pt x="36" y="66"/>
                      <a:pt x="46" y="66"/>
                      <a:pt x="53" y="65"/>
                    </a:cubicBezTo>
                    <a:lnTo>
                      <a:pt x="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2" name="Freeform 60"/>
              <p:cNvSpPr>
                <a:spLocks/>
              </p:cNvSpPr>
              <p:nvPr userDrawn="1"/>
            </p:nvSpPr>
            <p:spPr bwMode="auto">
              <a:xfrm>
                <a:off x="2557" y="1876"/>
                <a:ext cx="126" cy="174"/>
              </a:xfrm>
              <a:custGeom>
                <a:avLst/>
                <a:gdLst>
                  <a:gd name="T0" fmla="*/ 0 w 53"/>
                  <a:gd name="T1" fmla="*/ 66 h 73"/>
                  <a:gd name="T2" fmla="*/ 23 w 53"/>
                  <a:gd name="T3" fmla="*/ 68 h 73"/>
                  <a:gd name="T4" fmla="*/ 48 w 53"/>
                  <a:gd name="T5" fmla="*/ 55 h 73"/>
                  <a:gd name="T6" fmla="*/ 28 w 53"/>
                  <a:gd name="T7" fmla="*/ 38 h 73"/>
                  <a:gd name="T8" fmla="*/ 26 w 53"/>
                  <a:gd name="T9" fmla="*/ 38 h 73"/>
                  <a:gd name="T10" fmla="*/ 1 w 53"/>
                  <a:gd name="T11" fmla="*/ 18 h 73"/>
                  <a:gd name="T12" fmla="*/ 27 w 53"/>
                  <a:gd name="T13" fmla="*/ 0 h 73"/>
                  <a:gd name="T14" fmla="*/ 49 w 53"/>
                  <a:gd name="T15" fmla="*/ 2 h 73"/>
                  <a:gd name="T16" fmla="*/ 49 w 53"/>
                  <a:gd name="T17" fmla="*/ 7 h 73"/>
                  <a:gd name="T18" fmla="*/ 28 w 53"/>
                  <a:gd name="T19" fmla="*/ 4 h 73"/>
                  <a:gd name="T20" fmla="*/ 7 w 53"/>
                  <a:gd name="T21" fmla="*/ 18 h 73"/>
                  <a:gd name="T22" fmla="*/ 28 w 53"/>
                  <a:gd name="T23" fmla="*/ 33 h 73"/>
                  <a:gd name="T24" fmla="*/ 53 w 53"/>
                  <a:gd name="T25" fmla="*/ 54 h 73"/>
                  <a:gd name="T26" fmla="*/ 25 w 53"/>
                  <a:gd name="T27" fmla="*/ 73 h 73"/>
                  <a:gd name="T28" fmla="*/ 0 w 53"/>
                  <a:gd name="T29" fmla="*/ 71 h 73"/>
                  <a:gd name="T30" fmla="*/ 0 w 53"/>
                  <a:gd name="T31" fmla="*/ 6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73">
                    <a:moveTo>
                      <a:pt x="0" y="66"/>
                    </a:moveTo>
                    <a:cubicBezTo>
                      <a:pt x="6" y="67"/>
                      <a:pt x="15" y="68"/>
                      <a:pt x="23" y="68"/>
                    </a:cubicBezTo>
                    <a:cubicBezTo>
                      <a:pt x="36" y="68"/>
                      <a:pt x="48" y="66"/>
                      <a:pt x="48" y="55"/>
                    </a:cubicBezTo>
                    <a:cubicBezTo>
                      <a:pt x="48" y="43"/>
                      <a:pt x="39" y="40"/>
                      <a:pt x="28" y="38"/>
                    </a:cubicBezTo>
                    <a:cubicBezTo>
                      <a:pt x="26" y="38"/>
                      <a:pt x="26" y="38"/>
                      <a:pt x="26" y="38"/>
                    </a:cubicBezTo>
                    <a:cubicBezTo>
                      <a:pt x="15" y="36"/>
                      <a:pt x="1" y="33"/>
                      <a:pt x="1" y="18"/>
                    </a:cubicBezTo>
                    <a:cubicBezTo>
                      <a:pt x="1" y="5"/>
                      <a:pt x="13" y="0"/>
                      <a:pt x="27" y="0"/>
                    </a:cubicBezTo>
                    <a:cubicBezTo>
                      <a:pt x="37" y="0"/>
                      <a:pt x="44" y="1"/>
                      <a:pt x="49" y="2"/>
                    </a:cubicBezTo>
                    <a:cubicBezTo>
                      <a:pt x="49" y="7"/>
                      <a:pt x="49" y="7"/>
                      <a:pt x="49" y="7"/>
                    </a:cubicBezTo>
                    <a:cubicBezTo>
                      <a:pt x="44" y="6"/>
                      <a:pt x="38" y="4"/>
                      <a:pt x="28" y="4"/>
                    </a:cubicBezTo>
                    <a:cubicBezTo>
                      <a:pt x="16" y="4"/>
                      <a:pt x="7" y="8"/>
                      <a:pt x="7" y="18"/>
                    </a:cubicBezTo>
                    <a:cubicBezTo>
                      <a:pt x="7" y="29"/>
                      <a:pt x="17" y="31"/>
                      <a:pt x="28" y="33"/>
                    </a:cubicBezTo>
                    <a:cubicBezTo>
                      <a:pt x="41" y="36"/>
                      <a:pt x="53" y="39"/>
                      <a:pt x="53" y="54"/>
                    </a:cubicBezTo>
                    <a:cubicBezTo>
                      <a:pt x="53" y="71"/>
                      <a:pt x="38" y="73"/>
                      <a:pt x="25" y="73"/>
                    </a:cubicBezTo>
                    <a:cubicBezTo>
                      <a:pt x="15" y="73"/>
                      <a:pt x="7" y="72"/>
                      <a:pt x="0" y="71"/>
                    </a:cubicBezTo>
                    <a:lnTo>
                      <a:pt x="0"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3" name="Freeform 61"/>
              <p:cNvSpPr>
                <a:spLocks/>
              </p:cNvSpPr>
              <p:nvPr userDrawn="1"/>
            </p:nvSpPr>
            <p:spPr bwMode="auto">
              <a:xfrm>
                <a:off x="2714" y="1819"/>
                <a:ext cx="76" cy="231"/>
              </a:xfrm>
              <a:custGeom>
                <a:avLst/>
                <a:gdLst>
                  <a:gd name="T0" fmla="*/ 0 w 32"/>
                  <a:gd name="T1" fmla="*/ 0 h 97"/>
                  <a:gd name="T2" fmla="*/ 6 w 32"/>
                  <a:gd name="T3" fmla="*/ 0 h 97"/>
                  <a:gd name="T4" fmla="*/ 6 w 32"/>
                  <a:gd name="T5" fmla="*/ 26 h 97"/>
                  <a:gd name="T6" fmla="*/ 31 w 32"/>
                  <a:gd name="T7" fmla="*/ 26 h 97"/>
                  <a:gd name="T8" fmla="*/ 31 w 32"/>
                  <a:gd name="T9" fmla="*/ 30 h 97"/>
                  <a:gd name="T10" fmla="*/ 6 w 32"/>
                  <a:gd name="T11" fmla="*/ 30 h 97"/>
                  <a:gd name="T12" fmla="*/ 6 w 32"/>
                  <a:gd name="T13" fmla="*/ 77 h 97"/>
                  <a:gd name="T14" fmla="*/ 18 w 32"/>
                  <a:gd name="T15" fmla="*/ 92 h 97"/>
                  <a:gd name="T16" fmla="*/ 31 w 32"/>
                  <a:gd name="T17" fmla="*/ 90 h 97"/>
                  <a:gd name="T18" fmla="*/ 32 w 32"/>
                  <a:gd name="T19" fmla="*/ 95 h 97"/>
                  <a:gd name="T20" fmla="*/ 17 w 32"/>
                  <a:gd name="T21" fmla="*/ 97 h 97"/>
                  <a:gd name="T22" fmla="*/ 0 w 32"/>
                  <a:gd name="T23" fmla="*/ 77 h 97"/>
                  <a:gd name="T24" fmla="*/ 0 w 32"/>
                  <a:gd name="T2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97">
                    <a:moveTo>
                      <a:pt x="0" y="0"/>
                    </a:moveTo>
                    <a:cubicBezTo>
                      <a:pt x="6" y="0"/>
                      <a:pt x="6" y="0"/>
                      <a:pt x="6" y="0"/>
                    </a:cubicBezTo>
                    <a:cubicBezTo>
                      <a:pt x="6" y="26"/>
                      <a:pt x="6" y="26"/>
                      <a:pt x="6" y="26"/>
                    </a:cubicBezTo>
                    <a:cubicBezTo>
                      <a:pt x="31" y="26"/>
                      <a:pt x="31" y="26"/>
                      <a:pt x="31" y="26"/>
                    </a:cubicBezTo>
                    <a:cubicBezTo>
                      <a:pt x="31" y="30"/>
                      <a:pt x="31" y="30"/>
                      <a:pt x="31" y="30"/>
                    </a:cubicBezTo>
                    <a:cubicBezTo>
                      <a:pt x="6" y="30"/>
                      <a:pt x="6" y="30"/>
                      <a:pt x="6" y="30"/>
                    </a:cubicBezTo>
                    <a:cubicBezTo>
                      <a:pt x="6" y="77"/>
                      <a:pt x="6" y="77"/>
                      <a:pt x="6" y="77"/>
                    </a:cubicBezTo>
                    <a:cubicBezTo>
                      <a:pt x="6" y="90"/>
                      <a:pt x="9" y="92"/>
                      <a:pt x="18" y="92"/>
                    </a:cubicBezTo>
                    <a:cubicBezTo>
                      <a:pt x="23" y="92"/>
                      <a:pt x="28" y="91"/>
                      <a:pt x="31" y="90"/>
                    </a:cubicBezTo>
                    <a:cubicBezTo>
                      <a:pt x="32" y="95"/>
                      <a:pt x="32" y="95"/>
                      <a:pt x="32" y="95"/>
                    </a:cubicBezTo>
                    <a:cubicBezTo>
                      <a:pt x="30" y="95"/>
                      <a:pt x="25" y="97"/>
                      <a:pt x="17" y="97"/>
                    </a:cubicBezTo>
                    <a:cubicBezTo>
                      <a:pt x="8" y="97"/>
                      <a:pt x="0" y="95"/>
                      <a:pt x="0" y="77"/>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4" name="Freeform 62"/>
              <p:cNvSpPr>
                <a:spLocks/>
              </p:cNvSpPr>
              <p:nvPr userDrawn="1"/>
            </p:nvSpPr>
            <p:spPr bwMode="auto">
              <a:xfrm>
                <a:off x="2823" y="1876"/>
                <a:ext cx="119" cy="169"/>
              </a:xfrm>
              <a:custGeom>
                <a:avLst/>
                <a:gdLst>
                  <a:gd name="T0" fmla="*/ 6 w 50"/>
                  <a:gd name="T1" fmla="*/ 6 h 71"/>
                  <a:gd name="T2" fmla="*/ 6 w 50"/>
                  <a:gd name="T3" fmla="*/ 71 h 71"/>
                  <a:gd name="T4" fmla="*/ 0 w 50"/>
                  <a:gd name="T5" fmla="*/ 71 h 71"/>
                  <a:gd name="T6" fmla="*/ 0 w 50"/>
                  <a:gd name="T7" fmla="*/ 2 h 71"/>
                  <a:gd name="T8" fmla="*/ 22 w 50"/>
                  <a:gd name="T9" fmla="*/ 0 h 71"/>
                  <a:gd name="T10" fmla="*/ 50 w 50"/>
                  <a:gd name="T11" fmla="*/ 22 h 71"/>
                  <a:gd name="T12" fmla="*/ 44 w 50"/>
                  <a:gd name="T13" fmla="*/ 22 h 71"/>
                  <a:gd name="T14" fmla="*/ 21 w 50"/>
                  <a:gd name="T15" fmla="*/ 4 h 71"/>
                  <a:gd name="T16" fmla="*/ 6 w 50"/>
                  <a:gd name="T17"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71">
                    <a:moveTo>
                      <a:pt x="6" y="6"/>
                    </a:moveTo>
                    <a:cubicBezTo>
                      <a:pt x="6" y="71"/>
                      <a:pt x="6" y="71"/>
                      <a:pt x="6" y="71"/>
                    </a:cubicBezTo>
                    <a:cubicBezTo>
                      <a:pt x="0" y="71"/>
                      <a:pt x="0" y="71"/>
                      <a:pt x="0" y="71"/>
                    </a:cubicBezTo>
                    <a:cubicBezTo>
                      <a:pt x="0" y="2"/>
                      <a:pt x="0" y="2"/>
                      <a:pt x="0" y="2"/>
                    </a:cubicBezTo>
                    <a:cubicBezTo>
                      <a:pt x="8" y="1"/>
                      <a:pt x="16" y="0"/>
                      <a:pt x="22" y="0"/>
                    </a:cubicBezTo>
                    <a:cubicBezTo>
                      <a:pt x="38" y="0"/>
                      <a:pt x="48" y="7"/>
                      <a:pt x="50" y="22"/>
                    </a:cubicBezTo>
                    <a:cubicBezTo>
                      <a:pt x="44" y="22"/>
                      <a:pt x="44" y="22"/>
                      <a:pt x="44" y="22"/>
                    </a:cubicBezTo>
                    <a:cubicBezTo>
                      <a:pt x="43" y="11"/>
                      <a:pt x="36" y="4"/>
                      <a:pt x="21" y="4"/>
                    </a:cubicBezTo>
                    <a:cubicBezTo>
                      <a:pt x="17" y="4"/>
                      <a:pt x="11" y="5"/>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5" name="Freeform 63"/>
              <p:cNvSpPr>
                <a:spLocks noEditPoints="1"/>
              </p:cNvSpPr>
              <p:nvPr userDrawn="1"/>
            </p:nvSpPr>
            <p:spPr bwMode="auto">
              <a:xfrm>
                <a:off x="2944" y="1876"/>
                <a:ext cx="145" cy="174"/>
              </a:xfrm>
              <a:custGeom>
                <a:avLst/>
                <a:gdLst>
                  <a:gd name="T0" fmla="*/ 38 w 61"/>
                  <a:gd name="T1" fmla="*/ 29 h 73"/>
                  <a:gd name="T2" fmla="*/ 55 w 61"/>
                  <a:gd name="T3" fmla="*/ 30 h 73"/>
                  <a:gd name="T4" fmla="*/ 30 w 61"/>
                  <a:gd name="T5" fmla="*/ 4 h 73"/>
                  <a:gd name="T6" fmla="*/ 9 w 61"/>
                  <a:gd name="T7" fmla="*/ 6 h 73"/>
                  <a:gd name="T8" fmla="*/ 7 w 61"/>
                  <a:gd name="T9" fmla="*/ 2 h 73"/>
                  <a:gd name="T10" fmla="*/ 30 w 61"/>
                  <a:gd name="T11" fmla="*/ 0 h 73"/>
                  <a:gd name="T12" fmla="*/ 61 w 61"/>
                  <a:gd name="T13" fmla="*/ 27 h 73"/>
                  <a:gd name="T14" fmla="*/ 61 w 61"/>
                  <a:gd name="T15" fmla="*/ 71 h 73"/>
                  <a:gd name="T16" fmla="*/ 33 w 61"/>
                  <a:gd name="T17" fmla="*/ 73 h 73"/>
                  <a:gd name="T18" fmla="*/ 0 w 61"/>
                  <a:gd name="T19" fmla="*/ 51 h 73"/>
                  <a:gd name="T20" fmla="*/ 38 w 61"/>
                  <a:gd name="T21" fmla="*/ 29 h 73"/>
                  <a:gd name="T22" fmla="*/ 55 w 61"/>
                  <a:gd name="T23" fmla="*/ 35 h 73"/>
                  <a:gd name="T24" fmla="*/ 36 w 61"/>
                  <a:gd name="T25" fmla="*/ 34 h 73"/>
                  <a:gd name="T26" fmla="*/ 5 w 61"/>
                  <a:gd name="T27" fmla="*/ 51 h 73"/>
                  <a:gd name="T28" fmla="*/ 33 w 61"/>
                  <a:gd name="T29" fmla="*/ 68 h 73"/>
                  <a:gd name="T30" fmla="*/ 55 w 61"/>
                  <a:gd name="T31" fmla="*/ 67 h 73"/>
                  <a:gd name="T32" fmla="*/ 55 w 61"/>
                  <a:gd name="T33"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3">
                    <a:moveTo>
                      <a:pt x="38" y="29"/>
                    </a:moveTo>
                    <a:cubicBezTo>
                      <a:pt x="42" y="29"/>
                      <a:pt x="50" y="29"/>
                      <a:pt x="55" y="30"/>
                    </a:cubicBezTo>
                    <a:cubicBezTo>
                      <a:pt x="55" y="9"/>
                      <a:pt x="46" y="4"/>
                      <a:pt x="30" y="4"/>
                    </a:cubicBezTo>
                    <a:cubicBezTo>
                      <a:pt x="23" y="4"/>
                      <a:pt x="18" y="4"/>
                      <a:pt x="9" y="6"/>
                    </a:cubicBezTo>
                    <a:cubicBezTo>
                      <a:pt x="7" y="2"/>
                      <a:pt x="7" y="2"/>
                      <a:pt x="7" y="2"/>
                    </a:cubicBezTo>
                    <a:cubicBezTo>
                      <a:pt x="16" y="0"/>
                      <a:pt x="23" y="0"/>
                      <a:pt x="30" y="0"/>
                    </a:cubicBezTo>
                    <a:cubicBezTo>
                      <a:pt x="46" y="0"/>
                      <a:pt x="61" y="4"/>
                      <a:pt x="61" y="27"/>
                    </a:cubicBezTo>
                    <a:cubicBezTo>
                      <a:pt x="61" y="71"/>
                      <a:pt x="61" y="71"/>
                      <a:pt x="61" y="71"/>
                    </a:cubicBezTo>
                    <a:cubicBezTo>
                      <a:pt x="50" y="72"/>
                      <a:pt x="41" y="73"/>
                      <a:pt x="33" y="73"/>
                    </a:cubicBezTo>
                    <a:cubicBezTo>
                      <a:pt x="11" y="73"/>
                      <a:pt x="0" y="67"/>
                      <a:pt x="0" y="51"/>
                    </a:cubicBezTo>
                    <a:cubicBezTo>
                      <a:pt x="0" y="34"/>
                      <a:pt x="13" y="29"/>
                      <a:pt x="38" y="29"/>
                    </a:cubicBezTo>
                    <a:close/>
                    <a:moveTo>
                      <a:pt x="55" y="35"/>
                    </a:moveTo>
                    <a:cubicBezTo>
                      <a:pt x="50" y="34"/>
                      <a:pt x="41" y="34"/>
                      <a:pt x="36" y="34"/>
                    </a:cubicBezTo>
                    <a:cubicBezTo>
                      <a:pt x="16" y="34"/>
                      <a:pt x="5" y="38"/>
                      <a:pt x="5" y="51"/>
                    </a:cubicBezTo>
                    <a:cubicBezTo>
                      <a:pt x="5" y="64"/>
                      <a:pt x="12" y="68"/>
                      <a:pt x="33" y="68"/>
                    </a:cubicBezTo>
                    <a:cubicBezTo>
                      <a:pt x="38" y="68"/>
                      <a:pt x="48" y="68"/>
                      <a:pt x="55" y="67"/>
                    </a:cubicBezTo>
                    <a:lnTo>
                      <a:pt x="5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6" name="Freeform 64"/>
              <p:cNvSpPr>
                <a:spLocks/>
              </p:cNvSpPr>
              <p:nvPr userDrawn="1"/>
            </p:nvSpPr>
            <p:spPr bwMode="auto">
              <a:xfrm>
                <a:off x="3129" y="1814"/>
                <a:ext cx="76" cy="236"/>
              </a:xfrm>
              <a:custGeom>
                <a:avLst/>
                <a:gdLst>
                  <a:gd name="T0" fmla="*/ 0 w 32"/>
                  <a:gd name="T1" fmla="*/ 0 h 99"/>
                  <a:gd name="T2" fmla="*/ 5 w 32"/>
                  <a:gd name="T3" fmla="*/ 0 h 99"/>
                  <a:gd name="T4" fmla="*/ 5 w 32"/>
                  <a:gd name="T5" fmla="*/ 79 h 99"/>
                  <a:gd name="T6" fmla="*/ 17 w 32"/>
                  <a:gd name="T7" fmla="*/ 94 h 99"/>
                  <a:gd name="T8" fmla="*/ 31 w 32"/>
                  <a:gd name="T9" fmla="*/ 92 h 99"/>
                  <a:gd name="T10" fmla="*/ 32 w 32"/>
                  <a:gd name="T11" fmla="*/ 97 h 99"/>
                  <a:gd name="T12" fmla="*/ 16 w 32"/>
                  <a:gd name="T13" fmla="*/ 99 h 99"/>
                  <a:gd name="T14" fmla="*/ 0 w 32"/>
                  <a:gd name="T15" fmla="*/ 84 h 99"/>
                  <a:gd name="T16" fmla="*/ 0 w 32"/>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99">
                    <a:moveTo>
                      <a:pt x="0" y="0"/>
                    </a:moveTo>
                    <a:cubicBezTo>
                      <a:pt x="5" y="0"/>
                      <a:pt x="5" y="0"/>
                      <a:pt x="5" y="0"/>
                    </a:cubicBezTo>
                    <a:cubicBezTo>
                      <a:pt x="5" y="79"/>
                      <a:pt x="5" y="79"/>
                      <a:pt x="5" y="79"/>
                    </a:cubicBezTo>
                    <a:cubicBezTo>
                      <a:pt x="5" y="92"/>
                      <a:pt x="8" y="94"/>
                      <a:pt x="17" y="94"/>
                    </a:cubicBezTo>
                    <a:cubicBezTo>
                      <a:pt x="23" y="94"/>
                      <a:pt x="26" y="93"/>
                      <a:pt x="31" y="92"/>
                    </a:cubicBezTo>
                    <a:cubicBezTo>
                      <a:pt x="32" y="97"/>
                      <a:pt x="32" y="97"/>
                      <a:pt x="32" y="97"/>
                    </a:cubicBezTo>
                    <a:cubicBezTo>
                      <a:pt x="26" y="98"/>
                      <a:pt x="23" y="99"/>
                      <a:pt x="16" y="99"/>
                    </a:cubicBezTo>
                    <a:cubicBezTo>
                      <a:pt x="7" y="99"/>
                      <a:pt x="0" y="96"/>
                      <a:pt x="0" y="84"/>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7" name="Freeform 65"/>
              <p:cNvSpPr>
                <a:spLocks noEditPoints="1"/>
              </p:cNvSpPr>
              <p:nvPr userDrawn="1"/>
            </p:nvSpPr>
            <p:spPr bwMode="auto">
              <a:xfrm>
                <a:off x="3227" y="1814"/>
                <a:ext cx="19" cy="231"/>
              </a:xfrm>
              <a:custGeom>
                <a:avLst/>
                <a:gdLst>
                  <a:gd name="T0" fmla="*/ 4 w 8"/>
                  <a:gd name="T1" fmla="*/ 10 h 97"/>
                  <a:gd name="T2" fmla="*/ 0 w 8"/>
                  <a:gd name="T3" fmla="*/ 5 h 97"/>
                  <a:gd name="T4" fmla="*/ 4 w 8"/>
                  <a:gd name="T5" fmla="*/ 0 h 97"/>
                  <a:gd name="T6" fmla="*/ 8 w 8"/>
                  <a:gd name="T7" fmla="*/ 5 h 97"/>
                  <a:gd name="T8" fmla="*/ 4 w 8"/>
                  <a:gd name="T9" fmla="*/ 10 h 97"/>
                  <a:gd name="T10" fmla="*/ 7 w 8"/>
                  <a:gd name="T11" fmla="*/ 28 h 97"/>
                  <a:gd name="T12" fmla="*/ 7 w 8"/>
                  <a:gd name="T13" fmla="*/ 97 h 97"/>
                  <a:gd name="T14" fmla="*/ 1 w 8"/>
                  <a:gd name="T15" fmla="*/ 97 h 97"/>
                  <a:gd name="T16" fmla="*/ 1 w 8"/>
                  <a:gd name="T17" fmla="*/ 28 h 97"/>
                  <a:gd name="T18" fmla="*/ 7 w 8"/>
                  <a:gd name="T19" fmla="*/ 2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97">
                    <a:moveTo>
                      <a:pt x="4" y="10"/>
                    </a:moveTo>
                    <a:cubicBezTo>
                      <a:pt x="1" y="10"/>
                      <a:pt x="0" y="8"/>
                      <a:pt x="0" y="5"/>
                    </a:cubicBezTo>
                    <a:cubicBezTo>
                      <a:pt x="0" y="2"/>
                      <a:pt x="1" y="0"/>
                      <a:pt x="4" y="0"/>
                    </a:cubicBezTo>
                    <a:cubicBezTo>
                      <a:pt x="8" y="0"/>
                      <a:pt x="8" y="2"/>
                      <a:pt x="8" y="5"/>
                    </a:cubicBezTo>
                    <a:cubicBezTo>
                      <a:pt x="8" y="8"/>
                      <a:pt x="8" y="10"/>
                      <a:pt x="4" y="10"/>
                    </a:cubicBezTo>
                    <a:close/>
                    <a:moveTo>
                      <a:pt x="7" y="28"/>
                    </a:moveTo>
                    <a:cubicBezTo>
                      <a:pt x="7" y="97"/>
                      <a:pt x="7" y="97"/>
                      <a:pt x="7" y="97"/>
                    </a:cubicBezTo>
                    <a:cubicBezTo>
                      <a:pt x="1" y="97"/>
                      <a:pt x="1" y="97"/>
                      <a:pt x="1" y="97"/>
                    </a:cubicBezTo>
                    <a:cubicBezTo>
                      <a:pt x="1" y="28"/>
                      <a:pt x="1" y="28"/>
                      <a:pt x="1" y="28"/>
                    </a:cubicBez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8" name="Freeform 66"/>
              <p:cNvSpPr>
                <a:spLocks noEditPoints="1"/>
              </p:cNvSpPr>
              <p:nvPr userDrawn="1"/>
            </p:nvSpPr>
            <p:spPr bwMode="auto">
              <a:xfrm>
                <a:off x="3279" y="1876"/>
                <a:ext cx="145" cy="174"/>
              </a:xfrm>
              <a:custGeom>
                <a:avLst/>
                <a:gdLst>
                  <a:gd name="T0" fmla="*/ 39 w 61"/>
                  <a:gd name="T1" fmla="*/ 29 h 73"/>
                  <a:gd name="T2" fmla="*/ 56 w 61"/>
                  <a:gd name="T3" fmla="*/ 30 h 73"/>
                  <a:gd name="T4" fmla="*/ 30 w 61"/>
                  <a:gd name="T5" fmla="*/ 4 h 73"/>
                  <a:gd name="T6" fmla="*/ 9 w 61"/>
                  <a:gd name="T7" fmla="*/ 6 h 73"/>
                  <a:gd name="T8" fmla="*/ 8 w 61"/>
                  <a:gd name="T9" fmla="*/ 2 h 73"/>
                  <a:gd name="T10" fmla="*/ 31 w 61"/>
                  <a:gd name="T11" fmla="*/ 0 h 73"/>
                  <a:gd name="T12" fmla="*/ 61 w 61"/>
                  <a:gd name="T13" fmla="*/ 27 h 73"/>
                  <a:gd name="T14" fmla="*/ 61 w 61"/>
                  <a:gd name="T15" fmla="*/ 71 h 73"/>
                  <a:gd name="T16" fmla="*/ 34 w 61"/>
                  <a:gd name="T17" fmla="*/ 73 h 73"/>
                  <a:gd name="T18" fmla="*/ 0 w 61"/>
                  <a:gd name="T19" fmla="*/ 51 h 73"/>
                  <a:gd name="T20" fmla="*/ 39 w 61"/>
                  <a:gd name="T21" fmla="*/ 29 h 73"/>
                  <a:gd name="T22" fmla="*/ 56 w 61"/>
                  <a:gd name="T23" fmla="*/ 35 h 73"/>
                  <a:gd name="T24" fmla="*/ 37 w 61"/>
                  <a:gd name="T25" fmla="*/ 34 h 73"/>
                  <a:gd name="T26" fmla="*/ 6 w 61"/>
                  <a:gd name="T27" fmla="*/ 51 h 73"/>
                  <a:gd name="T28" fmla="*/ 34 w 61"/>
                  <a:gd name="T29" fmla="*/ 68 h 73"/>
                  <a:gd name="T30" fmla="*/ 56 w 61"/>
                  <a:gd name="T31" fmla="*/ 67 h 73"/>
                  <a:gd name="T32" fmla="*/ 56 w 61"/>
                  <a:gd name="T33"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3">
                    <a:moveTo>
                      <a:pt x="39" y="29"/>
                    </a:moveTo>
                    <a:cubicBezTo>
                      <a:pt x="43" y="29"/>
                      <a:pt x="51" y="29"/>
                      <a:pt x="56" y="30"/>
                    </a:cubicBezTo>
                    <a:cubicBezTo>
                      <a:pt x="56" y="9"/>
                      <a:pt x="47" y="4"/>
                      <a:pt x="30" y="4"/>
                    </a:cubicBezTo>
                    <a:cubicBezTo>
                      <a:pt x="24" y="4"/>
                      <a:pt x="19" y="4"/>
                      <a:pt x="9" y="6"/>
                    </a:cubicBezTo>
                    <a:cubicBezTo>
                      <a:pt x="8" y="2"/>
                      <a:pt x="8" y="2"/>
                      <a:pt x="8" y="2"/>
                    </a:cubicBezTo>
                    <a:cubicBezTo>
                      <a:pt x="17" y="0"/>
                      <a:pt x="24" y="0"/>
                      <a:pt x="31" y="0"/>
                    </a:cubicBezTo>
                    <a:cubicBezTo>
                      <a:pt x="47" y="0"/>
                      <a:pt x="61" y="4"/>
                      <a:pt x="61" y="27"/>
                    </a:cubicBezTo>
                    <a:cubicBezTo>
                      <a:pt x="61" y="71"/>
                      <a:pt x="61" y="71"/>
                      <a:pt x="61" y="71"/>
                    </a:cubicBezTo>
                    <a:cubicBezTo>
                      <a:pt x="51" y="72"/>
                      <a:pt x="41" y="73"/>
                      <a:pt x="34" y="73"/>
                    </a:cubicBezTo>
                    <a:cubicBezTo>
                      <a:pt x="11" y="73"/>
                      <a:pt x="0" y="67"/>
                      <a:pt x="0" y="51"/>
                    </a:cubicBezTo>
                    <a:cubicBezTo>
                      <a:pt x="0" y="34"/>
                      <a:pt x="14" y="29"/>
                      <a:pt x="39" y="29"/>
                    </a:cubicBezTo>
                    <a:close/>
                    <a:moveTo>
                      <a:pt x="56" y="35"/>
                    </a:moveTo>
                    <a:cubicBezTo>
                      <a:pt x="50" y="34"/>
                      <a:pt x="42" y="34"/>
                      <a:pt x="37" y="34"/>
                    </a:cubicBezTo>
                    <a:cubicBezTo>
                      <a:pt x="17" y="34"/>
                      <a:pt x="6" y="38"/>
                      <a:pt x="6" y="51"/>
                    </a:cubicBezTo>
                    <a:cubicBezTo>
                      <a:pt x="6" y="64"/>
                      <a:pt x="13" y="68"/>
                      <a:pt x="34" y="68"/>
                    </a:cubicBezTo>
                    <a:cubicBezTo>
                      <a:pt x="39" y="68"/>
                      <a:pt x="49" y="68"/>
                      <a:pt x="56" y="67"/>
                    </a:cubicBezTo>
                    <a:lnTo>
                      <a:pt x="56"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grpSp>
      <p:grpSp>
        <p:nvGrpSpPr>
          <p:cNvPr id="289" name="Group 4"/>
          <p:cNvGrpSpPr>
            <a:grpSpLocks noChangeAspect="1"/>
          </p:cNvGrpSpPr>
          <p:nvPr userDrawn="1"/>
        </p:nvGrpSpPr>
        <p:grpSpPr bwMode="auto">
          <a:xfrm>
            <a:off x="7439859" y="4389128"/>
            <a:ext cx="1181959" cy="467789"/>
            <a:chOff x="-668" y="220"/>
            <a:chExt cx="7100" cy="2810"/>
          </a:xfrm>
          <a:solidFill>
            <a:schemeClr val="bg1"/>
          </a:solidFill>
        </p:grpSpPr>
        <p:sp>
          <p:nvSpPr>
            <p:cNvPr id="290" name="Freeform 5"/>
            <p:cNvSpPr>
              <a:spLocks noEditPoints="1"/>
            </p:cNvSpPr>
            <p:nvPr userDrawn="1"/>
          </p:nvSpPr>
          <p:spPr bwMode="auto">
            <a:xfrm>
              <a:off x="1541" y="220"/>
              <a:ext cx="2184" cy="2599"/>
            </a:xfrm>
            <a:custGeom>
              <a:avLst/>
              <a:gdLst>
                <a:gd name="T0" fmla="*/ 556 w 924"/>
                <a:gd name="T1" fmla="*/ 398 h 1098"/>
                <a:gd name="T2" fmla="*/ 622 w 924"/>
                <a:gd name="T3" fmla="*/ 426 h 1098"/>
                <a:gd name="T4" fmla="*/ 622 w 924"/>
                <a:gd name="T5" fmla="*/ 581 h 1098"/>
                <a:gd name="T6" fmla="*/ 554 w 924"/>
                <a:gd name="T7" fmla="*/ 614 h 1098"/>
                <a:gd name="T8" fmla="*/ 480 w 924"/>
                <a:gd name="T9" fmla="*/ 505 h 1098"/>
                <a:gd name="T10" fmla="*/ 556 w 924"/>
                <a:gd name="T11" fmla="*/ 398 h 1098"/>
                <a:gd name="T12" fmla="*/ 924 w 924"/>
                <a:gd name="T13" fmla="*/ 136 h 1098"/>
                <a:gd name="T14" fmla="*/ 924 w 924"/>
                <a:gd name="T15" fmla="*/ 723 h 1098"/>
                <a:gd name="T16" fmla="*/ 791 w 924"/>
                <a:gd name="T17" fmla="*/ 856 h 1098"/>
                <a:gd name="T18" fmla="*/ 723 w 924"/>
                <a:gd name="T19" fmla="*/ 856 h 1098"/>
                <a:gd name="T20" fmla="*/ 774 w 924"/>
                <a:gd name="T21" fmla="*/ 1064 h 1098"/>
                <a:gd name="T22" fmla="*/ 765 w 924"/>
                <a:gd name="T23" fmla="*/ 1089 h 1098"/>
                <a:gd name="T24" fmla="*/ 739 w 924"/>
                <a:gd name="T25" fmla="*/ 1089 h 1098"/>
                <a:gd name="T26" fmla="*/ 398 w 924"/>
                <a:gd name="T27" fmla="*/ 856 h 1098"/>
                <a:gd name="T28" fmla="*/ 135 w 924"/>
                <a:gd name="T29" fmla="*/ 856 h 1098"/>
                <a:gd name="T30" fmla="*/ 0 w 924"/>
                <a:gd name="T31" fmla="*/ 723 h 1098"/>
                <a:gd name="T32" fmla="*/ 0 w 924"/>
                <a:gd name="T33" fmla="*/ 136 h 1098"/>
                <a:gd name="T34" fmla="*/ 135 w 924"/>
                <a:gd name="T35" fmla="*/ 0 h 1098"/>
                <a:gd name="T36" fmla="*/ 791 w 924"/>
                <a:gd name="T37" fmla="*/ 0 h 1098"/>
                <a:gd name="T38" fmla="*/ 924 w 924"/>
                <a:gd name="T39" fmla="*/ 136 h 1098"/>
                <a:gd name="T40" fmla="*/ 261 w 924"/>
                <a:gd name="T41" fmla="*/ 146 h 1098"/>
                <a:gd name="T42" fmla="*/ 245 w 924"/>
                <a:gd name="T43" fmla="*/ 126 h 1098"/>
                <a:gd name="T44" fmla="*/ 161 w 924"/>
                <a:gd name="T45" fmla="*/ 136 h 1098"/>
                <a:gd name="T46" fmla="*/ 141 w 924"/>
                <a:gd name="T47" fmla="*/ 158 h 1098"/>
                <a:gd name="T48" fmla="*/ 141 w 924"/>
                <a:gd name="T49" fmla="*/ 679 h 1098"/>
                <a:gd name="T50" fmla="*/ 165 w 924"/>
                <a:gd name="T51" fmla="*/ 702 h 1098"/>
                <a:gd name="T52" fmla="*/ 243 w 924"/>
                <a:gd name="T53" fmla="*/ 702 h 1098"/>
                <a:gd name="T54" fmla="*/ 261 w 924"/>
                <a:gd name="T55" fmla="*/ 678 h 1098"/>
                <a:gd name="T56" fmla="*/ 261 w 924"/>
                <a:gd name="T57" fmla="*/ 146 h 1098"/>
                <a:gd name="T58" fmla="*/ 776 w 924"/>
                <a:gd name="T59" fmla="*/ 636 h 1098"/>
                <a:gd name="T60" fmla="*/ 759 w 924"/>
                <a:gd name="T61" fmla="*/ 622 h 1098"/>
                <a:gd name="T62" fmla="*/ 753 w 924"/>
                <a:gd name="T63" fmla="*/ 622 h 1098"/>
                <a:gd name="T64" fmla="*/ 743 w 924"/>
                <a:gd name="T65" fmla="*/ 606 h 1098"/>
                <a:gd name="T66" fmla="*/ 743 w 924"/>
                <a:gd name="T67" fmla="*/ 329 h 1098"/>
                <a:gd name="T68" fmla="*/ 722 w 924"/>
                <a:gd name="T69" fmla="*/ 308 h 1098"/>
                <a:gd name="T70" fmla="*/ 649 w 924"/>
                <a:gd name="T71" fmla="*/ 308 h 1098"/>
                <a:gd name="T72" fmla="*/ 631 w 924"/>
                <a:gd name="T73" fmla="*/ 325 h 1098"/>
                <a:gd name="T74" fmla="*/ 629 w 924"/>
                <a:gd name="T75" fmla="*/ 344 h 1098"/>
                <a:gd name="T76" fmla="*/ 531 w 924"/>
                <a:gd name="T77" fmla="*/ 299 h 1098"/>
                <a:gd name="T78" fmla="*/ 354 w 924"/>
                <a:gd name="T79" fmla="*/ 513 h 1098"/>
                <a:gd name="T80" fmla="*/ 523 w 924"/>
                <a:gd name="T81" fmla="*/ 710 h 1098"/>
                <a:gd name="T82" fmla="*/ 636 w 924"/>
                <a:gd name="T83" fmla="*/ 662 h 1098"/>
                <a:gd name="T84" fmla="*/ 637 w 924"/>
                <a:gd name="T85" fmla="*/ 662 h 1098"/>
                <a:gd name="T86" fmla="*/ 714 w 924"/>
                <a:gd name="T87" fmla="*/ 702 h 1098"/>
                <a:gd name="T88" fmla="*/ 757 w 924"/>
                <a:gd name="T89" fmla="*/ 702 h 1098"/>
                <a:gd name="T90" fmla="*/ 776 w 924"/>
                <a:gd name="T91" fmla="*/ 682 h 1098"/>
                <a:gd name="T92" fmla="*/ 776 w 924"/>
                <a:gd name="T93" fmla="*/ 636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24" h="1098">
                  <a:moveTo>
                    <a:pt x="556" y="398"/>
                  </a:moveTo>
                  <a:cubicBezTo>
                    <a:pt x="581" y="398"/>
                    <a:pt x="609" y="413"/>
                    <a:pt x="622" y="426"/>
                  </a:cubicBezTo>
                  <a:cubicBezTo>
                    <a:pt x="622" y="581"/>
                    <a:pt x="622" y="581"/>
                    <a:pt x="622" y="581"/>
                  </a:cubicBezTo>
                  <a:cubicBezTo>
                    <a:pt x="609" y="593"/>
                    <a:pt x="583" y="614"/>
                    <a:pt x="554" y="614"/>
                  </a:cubicBezTo>
                  <a:cubicBezTo>
                    <a:pt x="493" y="614"/>
                    <a:pt x="480" y="555"/>
                    <a:pt x="480" y="505"/>
                  </a:cubicBezTo>
                  <a:cubicBezTo>
                    <a:pt x="480" y="430"/>
                    <a:pt x="517" y="398"/>
                    <a:pt x="556" y="398"/>
                  </a:cubicBezTo>
                  <a:moveTo>
                    <a:pt x="924" y="136"/>
                  </a:moveTo>
                  <a:cubicBezTo>
                    <a:pt x="924" y="723"/>
                    <a:pt x="924" y="723"/>
                    <a:pt x="924" y="723"/>
                  </a:cubicBezTo>
                  <a:cubicBezTo>
                    <a:pt x="924" y="798"/>
                    <a:pt x="865" y="856"/>
                    <a:pt x="791" y="856"/>
                  </a:cubicBezTo>
                  <a:cubicBezTo>
                    <a:pt x="723" y="856"/>
                    <a:pt x="723" y="856"/>
                    <a:pt x="723" y="856"/>
                  </a:cubicBezTo>
                  <a:cubicBezTo>
                    <a:pt x="774" y="1064"/>
                    <a:pt x="774" y="1064"/>
                    <a:pt x="774" y="1064"/>
                  </a:cubicBezTo>
                  <a:cubicBezTo>
                    <a:pt x="778" y="1079"/>
                    <a:pt x="768" y="1087"/>
                    <a:pt x="765" y="1089"/>
                  </a:cubicBezTo>
                  <a:cubicBezTo>
                    <a:pt x="762" y="1091"/>
                    <a:pt x="751" y="1098"/>
                    <a:pt x="739" y="1089"/>
                  </a:cubicBezTo>
                  <a:cubicBezTo>
                    <a:pt x="398" y="856"/>
                    <a:pt x="398" y="856"/>
                    <a:pt x="398" y="856"/>
                  </a:cubicBezTo>
                  <a:cubicBezTo>
                    <a:pt x="135" y="856"/>
                    <a:pt x="135" y="856"/>
                    <a:pt x="135" y="856"/>
                  </a:cubicBezTo>
                  <a:cubicBezTo>
                    <a:pt x="61" y="856"/>
                    <a:pt x="0" y="797"/>
                    <a:pt x="0" y="723"/>
                  </a:cubicBezTo>
                  <a:cubicBezTo>
                    <a:pt x="0" y="136"/>
                    <a:pt x="0" y="136"/>
                    <a:pt x="0" y="136"/>
                  </a:cubicBezTo>
                  <a:cubicBezTo>
                    <a:pt x="0" y="62"/>
                    <a:pt x="62" y="0"/>
                    <a:pt x="135" y="0"/>
                  </a:cubicBezTo>
                  <a:cubicBezTo>
                    <a:pt x="791" y="0"/>
                    <a:pt x="791" y="0"/>
                    <a:pt x="791" y="0"/>
                  </a:cubicBezTo>
                  <a:cubicBezTo>
                    <a:pt x="864" y="0"/>
                    <a:pt x="924" y="61"/>
                    <a:pt x="924" y="136"/>
                  </a:cubicBezTo>
                  <a:moveTo>
                    <a:pt x="261" y="146"/>
                  </a:moveTo>
                  <a:cubicBezTo>
                    <a:pt x="261" y="133"/>
                    <a:pt x="256" y="126"/>
                    <a:pt x="245" y="126"/>
                  </a:cubicBezTo>
                  <a:cubicBezTo>
                    <a:pt x="161" y="136"/>
                    <a:pt x="161" y="136"/>
                    <a:pt x="161" y="136"/>
                  </a:cubicBezTo>
                  <a:cubicBezTo>
                    <a:pt x="149" y="138"/>
                    <a:pt x="141" y="142"/>
                    <a:pt x="141" y="158"/>
                  </a:cubicBezTo>
                  <a:cubicBezTo>
                    <a:pt x="141" y="679"/>
                    <a:pt x="141" y="679"/>
                    <a:pt x="141" y="679"/>
                  </a:cubicBezTo>
                  <a:cubicBezTo>
                    <a:pt x="141" y="694"/>
                    <a:pt x="153" y="702"/>
                    <a:pt x="165" y="702"/>
                  </a:cubicBezTo>
                  <a:cubicBezTo>
                    <a:pt x="243" y="702"/>
                    <a:pt x="243" y="702"/>
                    <a:pt x="243" y="702"/>
                  </a:cubicBezTo>
                  <a:cubicBezTo>
                    <a:pt x="255" y="702"/>
                    <a:pt x="261" y="694"/>
                    <a:pt x="261" y="678"/>
                  </a:cubicBezTo>
                  <a:lnTo>
                    <a:pt x="261" y="146"/>
                  </a:lnTo>
                  <a:close/>
                  <a:moveTo>
                    <a:pt x="776" y="636"/>
                  </a:moveTo>
                  <a:cubicBezTo>
                    <a:pt x="776" y="624"/>
                    <a:pt x="771" y="622"/>
                    <a:pt x="759" y="622"/>
                  </a:cubicBezTo>
                  <a:cubicBezTo>
                    <a:pt x="753" y="622"/>
                    <a:pt x="753" y="622"/>
                    <a:pt x="753" y="622"/>
                  </a:cubicBezTo>
                  <a:cubicBezTo>
                    <a:pt x="744" y="622"/>
                    <a:pt x="743" y="614"/>
                    <a:pt x="743" y="606"/>
                  </a:cubicBezTo>
                  <a:cubicBezTo>
                    <a:pt x="743" y="329"/>
                    <a:pt x="743" y="329"/>
                    <a:pt x="743" y="329"/>
                  </a:cubicBezTo>
                  <a:cubicBezTo>
                    <a:pt x="743" y="316"/>
                    <a:pt x="733" y="308"/>
                    <a:pt x="722" y="308"/>
                  </a:cubicBezTo>
                  <a:cubicBezTo>
                    <a:pt x="649" y="308"/>
                    <a:pt x="649" y="308"/>
                    <a:pt x="649" y="308"/>
                  </a:cubicBezTo>
                  <a:cubicBezTo>
                    <a:pt x="639" y="308"/>
                    <a:pt x="632" y="316"/>
                    <a:pt x="631" y="325"/>
                  </a:cubicBezTo>
                  <a:cubicBezTo>
                    <a:pt x="629" y="344"/>
                    <a:pt x="629" y="344"/>
                    <a:pt x="629" y="344"/>
                  </a:cubicBezTo>
                  <a:cubicBezTo>
                    <a:pt x="612" y="320"/>
                    <a:pt x="576" y="299"/>
                    <a:pt x="531" y="299"/>
                  </a:cubicBezTo>
                  <a:cubicBezTo>
                    <a:pt x="442" y="299"/>
                    <a:pt x="354" y="371"/>
                    <a:pt x="354" y="513"/>
                  </a:cubicBezTo>
                  <a:cubicBezTo>
                    <a:pt x="354" y="619"/>
                    <a:pt x="408" y="710"/>
                    <a:pt x="523" y="710"/>
                  </a:cubicBezTo>
                  <a:cubicBezTo>
                    <a:pt x="563" y="710"/>
                    <a:pt x="614" y="689"/>
                    <a:pt x="636" y="662"/>
                  </a:cubicBezTo>
                  <a:cubicBezTo>
                    <a:pt x="637" y="662"/>
                    <a:pt x="637" y="662"/>
                    <a:pt x="637" y="662"/>
                  </a:cubicBezTo>
                  <a:cubicBezTo>
                    <a:pt x="648" y="689"/>
                    <a:pt x="667" y="702"/>
                    <a:pt x="714" y="702"/>
                  </a:cubicBezTo>
                  <a:cubicBezTo>
                    <a:pt x="757" y="702"/>
                    <a:pt x="757" y="702"/>
                    <a:pt x="757" y="702"/>
                  </a:cubicBezTo>
                  <a:cubicBezTo>
                    <a:pt x="768" y="702"/>
                    <a:pt x="776" y="694"/>
                    <a:pt x="776" y="682"/>
                  </a:cubicBezTo>
                  <a:lnTo>
                    <a:pt x="776" y="6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1" name="Freeform 6"/>
            <p:cNvSpPr>
              <a:spLocks/>
            </p:cNvSpPr>
            <p:nvPr userDrawn="1"/>
          </p:nvSpPr>
          <p:spPr bwMode="auto">
            <a:xfrm>
              <a:off x="4073" y="854"/>
              <a:ext cx="165" cy="256"/>
            </a:xfrm>
            <a:custGeom>
              <a:avLst/>
              <a:gdLst>
                <a:gd name="T0" fmla="*/ 66 w 70"/>
                <a:gd name="T1" fmla="*/ 0 h 108"/>
                <a:gd name="T2" fmla="*/ 70 w 70"/>
                <a:gd name="T3" fmla="*/ 3 h 108"/>
                <a:gd name="T4" fmla="*/ 68 w 70"/>
                <a:gd name="T5" fmla="*/ 16 h 108"/>
                <a:gd name="T6" fmla="*/ 62 w 70"/>
                <a:gd name="T7" fmla="*/ 20 h 108"/>
                <a:gd name="T8" fmla="*/ 25 w 70"/>
                <a:gd name="T9" fmla="*/ 20 h 108"/>
                <a:gd name="T10" fmla="*/ 25 w 70"/>
                <a:gd name="T11" fmla="*/ 43 h 108"/>
                <a:gd name="T12" fmla="*/ 60 w 70"/>
                <a:gd name="T13" fmla="*/ 43 h 108"/>
                <a:gd name="T14" fmla="*/ 65 w 70"/>
                <a:gd name="T15" fmla="*/ 47 h 108"/>
                <a:gd name="T16" fmla="*/ 65 w 70"/>
                <a:gd name="T17" fmla="*/ 59 h 108"/>
                <a:gd name="T18" fmla="*/ 60 w 70"/>
                <a:gd name="T19" fmla="*/ 63 h 108"/>
                <a:gd name="T20" fmla="*/ 25 w 70"/>
                <a:gd name="T21" fmla="*/ 63 h 108"/>
                <a:gd name="T22" fmla="*/ 25 w 70"/>
                <a:gd name="T23" fmla="*/ 88 h 108"/>
                <a:gd name="T24" fmla="*/ 65 w 70"/>
                <a:gd name="T25" fmla="*/ 88 h 108"/>
                <a:gd name="T26" fmla="*/ 70 w 70"/>
                <a:gd name="T27" fmla="*/ 92 h 108"/>
                <a:gd name="T28" fmla="*/ 70 w 70"/>
                <a:gd name="T29" fmla="*/ 104 h 108"/>
                <a:gd name="T30" fmla="*/ 66 w 70"/>
                <a:gd name="T31" fmla="*/ 108 h 108"/>
                <a:gd name="T32" fmla="*/ 5 w 70"/>
                <a:gd name="T33" fmla="*/ 108 h 108"/>
                <a:gd name="T34" fmla="*/ 0 w 70"/>
                <a:gd name="T35" fmla="*/ 103 h 108"/>
                <a:gd name="T36" fmla="*/ 0 w 70"/>
                <a:gd name="T37" fmla="*/ 4 h 108"/>
                <a:gd name="T38" fmla="*/ 4 w 70"/>
                <a:gd name="T39" fmla="*/ 0 h 108"/>
                <a:gd name="T40" fmla="*/ 66 w 70"/>
                <a:gd name="T41"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108">
                  <a:moveTo>
                    <a:pt x="66" y="0"/>
                  </a:moveTo>
                  <a:cubicBezTo>
                    <a:pt x="69" y="0"/>
                    <a:pt x="70" y="1"/>
                    <a:pt x="70" y="3"/>
                  </a:cubicBezTo>
                  <a:cubicBezTo>
                    <a:pt x="68" y="16"/>
                    <a:pt x="68" y="16"/>
                    <a:pt x="68" y="16"/>
                  </a:cubicBezTo>
                  <a:cubicBezTo>
                    <a:pt x="68" y="19"/>
                    <a:pt x="66" y="20"/>
                    <a:pt x="62" y="20"/>
                  </a:cubicBezTo>
                  <a:cubicBezTo>
                    <a:pt x="25" y="20"/>
                    <a:pt x="25" y="20"/>
                    <a:pt x="25" y="20"/>
                  </a:cubicBezTo>
                  <a:cubicBezTo>
                    <a:pt x="25" y="43"/>
                    <a:pt x="25" y="43"/>
                    <a:pt x="25" y="43"/>
                  </a:cubicBezTo>
                  <a:cubicBezTo>
                    <a:pt x="60" y="43"/>
                    <a:pt x="60" y="43"/>
                    <a:pt x="60" y="43"/>
                  </a:cubicBezTo>
                  <a:cubicBezTo>
                    <a:pt x="63" y="43"/>
                    <a:pt x="65" y="45"/>
                    <a:pt x="65" y="47"/>
                  </a:cubicBezTo>
                  <a:cubicBezTo>
                    <a:pt x="65" y="59"/>
                    <a:pt x="65" y="59"/>
                    <a:pt x="65" y="59"/>
                  </a:cubicBezTo>
                  <a:cubicBezTo>
                    <a:pt x="65" y="62"/>
                    <a:pt x="63" y="63"/>
                    <a:pt x="60" y="63"/>
                  </a:cubicBezTo>
                  <a:cubicBezTo>
                    <a:pt x="25" y="63"/>
                    <a:pt x="25" y="63"/>
                    <a:pt x="25" y="63"/>
                  </a:cubicBezTo>
                  <a:cubicBezTo>
                    <a:pt x="25" y="88"/>
                    <a:pt x="25" y="88"/>
                    <a:pt x="25" y="88"/>
                  </a:cubicBezTo>
                  <a:cubicBezTo>
                    <a:pt x="65" y="88"/>
                    <a:pt x="65" y="88"/>
                    <a:pt x="65" y="88"/>
                  </a:cubicBezTo>
                  <a:cubicBezTo>
                    <a:pt x="68" y="88"/>
                    <a:pt x="70" y="89"/>
                    <a:pt x="70" y="92"/>
                  </a:cubicBezTo>
                  <a:cubicBezTo>
                    <a:pt x="70" y="104"/>
                    <a:pt x="70" y="104"/>
                    <a:pt x="70" y="104"/>
                  </a:cubicBezTo>
                  <a:cubicBezTo>
                    <a:pt x="70" y="107"/>
                    <a:pt x="68" y="108"/>
                    <a:pt x="66" y="108"/>
                  </a:cubicBezTo>
                  <a:cubicBezTo>
                    <a:pt x="5" y="108"/>
                    <a:pt x="5" y="108"/>
                    <a:pt x="5" y="108"/>
                  </a:cubicBezTo>
                  <a:cubicBezTo>
                    <a:pt x="1" y="108"/>
                    <a:pt x="0" y="107"/>
                    <a:pt x="0" y="103"/>
                  </a:cubicBezTo>
                  <a:cubicBezTo>
                    <a:pt x="0" y="4"/>
                    <a:pt x="0" y="4"/>
                    <a:pt x="0" y="4"/>
                  </a:cubicBezTo>
                  <a:cubicBezTo>
                    <a:pt x="0" y="1"/>
                    <a:pt x="1" y="0"/>
                    <a:pt x="4" y="0"/>
                  </a:cubicBez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2" name="Freeform 7"/>
            <p:cNvSpPr>
              <a:spLocks noEditPoints="1"/>
            </p:cNvSpPr>
            <p:nvPr userDrawn="1"/>
          </p:nvSpPr>
          <p:spPr bwMode="auto">
            <a:xfrm>
              <a:off x="4259" y="925"/>
              <a:ext cx="194" cy="190"/>
            </a:xfrm>
            <a:custGeom>
              <a:avLst/>
              <a:gdLst>
                <a:gd name="T0" fmla="*/ 82 w 82"/>
                <a:gd name="T1" fmla="*/ 74 h 80"/>
                <a:gd name="T2" fmla="*/ 78 w 82"/>
                <a:gd name="T3" fmla="*/ 78 h 80"/>
                <a:gd name="T4" fmla="*/ 70 w 82"/>
                <a:gd name="T5" fmla="*/ 78 h 80"/>
                <a:gd name="T6" fmla="*/ 55 w 82"/>
                <a:gd name="T7" fmla="*/ 71 h 80"/>
                <a:gd name="T8" fmla="*/ 55 w 82"/>
                <a:gd name="T9" fmla="*/ 71 h 80"/>
                <a:gd name="T10" fmla="*/ 33 w 82"/>
                <a:gd name="T11" fmla="*/ 80 h 80"/>
                <a:gd name="T12" fmla="*/ 0 w 82"/>
                <a:gd name="T13" fmla="*/ 41 h 80"/>
                <a:gd name="T14" fmla="*/ 35 w 82"/>
                <a:gd name="T15" fmla="*/ 0 h 80"/>
                <a:gd name="T16" fmla="*/ 54 w 82"/>
                <a:gd name="T17" fmla="*/ 9 h 80"/>
                <a:gd name="T18" fmla="*/ 54 w 82"/>
                <a:gd name="T19" fmla="*/ 5 h 80"/>
                <a:gd name="T20" fmla="*/ 58 w 82"/>
                <a:gd name="T21" fmla="*/ 2 h 80"/>
                <a:gd name="T22" fmla="*/ 72 w 82"/>
                <a:gd name="T23" fmla="*/ 2 h 80"/>
                <a:gd name="T24" fmla="*/ 75 w 82"/>
                <a:gd name="T25" fmla="*/ 6 h 80"/>
                <a:gd name="T26" fmla="*/ 75 w 82"/>
                <a:gd name="T27" fmla="*/ 60 h 80"/>
                <a:gd name="T28" fmla="*/ 78 w 82"/>
                <a:gd name="T29" fmla="*/ 62 h 80"/>
                <a:gd name="T30" fmla="*/ 79 w 82"/>
                <a:gd name="T31" fmla="*/ 62 h 80"/>
                <a:gd name="T32" fmla="*/ 82 w 82"/>
                <a:gd name="T33" fmla="*/ 65 h 80"/>
                <a:gd name="T34" fmla="*/ 82 w 82"/>
                <a:gd name="T35" fmla="*/ 74 h 80"/>
                <a:gd name="T36" fmla="*/ 52 w 82"/>
                <a:gd name="T37" fmla="*/ 24 h 80"/>
                <a:gd name="T38" fmla="*/ 39 w 82"/>
                <a:gd name="T39" fmla="*/ 19 h 80"/>
                <a:gd name="T40" fmla="*/ 25 w 82"/>
                <a:gd name="T41" fmla="*/ 40 h 80"/>
                <a:gd name="T42" fmla="*/ 39 w 82"/>
                <a:gd name="T43" fmla="*/ 61 h 80"/>
                <a:gd name="T44" fmla="*/ 52 w 82"/>
                <a:gd name="T45" fmla="*/ 55 h 80"/>
                <a:gd name="T46" fmla="*/ 52 w 82"/>
                <a:gd name="T47"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0">
                  <a:moveTo>
                    <a:pt x="82" y="74"/>
                  </a:moveTo>
                  <a:cubicBezTo>
                    <a:pt x="82" y="77"/>
                    <a:pt x="81" y="78"/>
                    <a:pt x="78" y="78"/>
                  </a:cubicBezTo>
                  <a:cubicBezTo>
                    <a:pt x="70" y="78"/>
                    <a:pt x="70" y="78"/>
                    <a:pt x="70" y="78"/>
                  </a:cubicBezTo>
                  <a:cubicBezTo>
                    <a:pt x="61" y="78"/>
                    <a:pt x="57" y="75"/>
                    <a:pt x="55" y="71"/>
                  </a:cubicBezTo>
                  <a:cubicBezTo>
                    <a:pt x="55" y="71"/>
                    <a:pt x="55" y="71"/>
                    <a:pt x="55" y="71"/>
                  </a:cubicBezTo>
                  <a:cubicBezTo>
                    <a:pt x="51" y="76"/>
                    <a:pt x="41" y="80"/>
                    <a:pt x="33" y="80"/>
                  </a:cubicBezTo>
                  <a:cubicBezTo>
                    <a:pt x="11" y="80"/>
                    <a:pt x="0" y="62"/>
                    <a:pt x="0" y="41"/>
                  </a:cubicBezTo>
                  <a:cubicBezTo>
                    <a:pt x="0" y="14"/>
                    <a:pt x="17" y="0"/>
                    <a:pt x="35" y="0"/>
                  </a:cubicBezTo>
                  <a:cubicBezTo>
                    <a:pt x="43" y="0"/>
                    <a:pt x="50" y="4"/>
                    <a:pt x="54" y="9"/>
                  </a:cubicBezTo>
                  <a:cubicBezTo>
                    <a:pt x="54" y="5"/>
                    <a:pt x="54" y="5"/>
                    <a:pt x="54" y="5"/>
                  </a:cubicBezTo>
                  <a:cubicBezTo>
                    <a:pt x="54" y="3"/>
                    <a:pt x="56" y="2"/>
                    <a:pt x="58" y="2"/>
                  </a:cubicBezTo>
                  <a:cubicBezTo>
                    <a:pt x="72" y="2"/>
                    <a:pt x="72" y="2"/>
                    <a:pt x="72" y="2"/>
                  </a:cubicBezTo>
                  <a:cubicBezTo>
                    <a:pt x="74" y="2"/>
                    <a:pt x="75" y="3"/>
                    <a:pt x="75" y="6"/>
                  </a:cubicBezTo>
                  <a:cubicBezTo>
                    <a:pt x="75" y="60"/>
                    <a:pt x="75" y="60"/>
                    <a:pt x="75" y="60"/>
                  </a:cubicBezTo>
                  <a:cubicBezTo>
                    <a:pt x="75" y="61"/>
                    <a:pt x="76" y="62"/>
                    <a:pt x="78" y="62"/>
                  </a:cubicBezTo>
                  <a:cubicBezTo>
                    <a:pt x="79" y="62"/>
                    <a:pt x="79" y="62"/>
                    <a:pt x="79" y="62"/>
                  </a:cubicBezTo>
                  <a:cubicBezTo>
                    <a:pt x="81" y="62"/>
                    <a:pt x="82" y="63"/>
                    <a:pt x="82" y="65"/>
                  </a:cubicBezTo>
                  <a:lnTo>
                    <a:pt x="82" y="74"/>
                  </a:lnTo>
                  <a:close/>
                  <a:moveTo>
                    <a:pt x="52" y="24"/>
                  </a:moveTo>
                  <a:cubicBezTo>
                    <a:pt x="49" y="22"/>
                    <a:pt x="44" y="19"/>
                    <a:pt x="39" y="19"/>
                  </a:cubicBezTo>
                  <a:cubicBezTo>
                    <a:pt x="32" y="19"/>
                    <a:pt x="25" y="25"/>
                    <a:pt x="25" y="40"/>
                  </a:cubicBezTo>
                  <a:cubicBezTo>
                    <a:pt x="25" y="50"/>
                    <a:pt x="27" y="61"/>
                    <a:pt x="39" y="61"/>
                  </a:cubicBezTo>
                  <a:cubicBezTo>
                    <a:pt x="44" y="61"/>
                    <a:pt x="50" y="57"/>
                    <a:pt x="52" y="55"/>
                  </a:cubicBezTo>
                  <a:lnTo>
                    <a:pt x="5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3" name="Freeform 8"/>
            <p:cNvSpPr>
              <a:spLocks/>
            </p:cNvSpPr>
            <p:nvPr userDrawn="1"/>
          </p:nvSpPr>
          <p:spPr bwMode="auto">
            <a:xfrm>
              <a:off x="4484" y="925"/>
              <a:ext cx="114" cy="185"/>
            </a:xfrm>
            <a:custGeom>
              <a:avLst/>
              <a:gdLst>
                <a:gd name="T0" fmla="*/ 23 w 48"/>
                <a:gd name="T1" fmla="*/ 27 h 78"/>
                <a:gd name="T2" fmla="*/ 23 w 48"/>
                <a:gd name="T3" fmla="*/ 74 h 78"/>
                <a:gd name="T4" fmla="*/ 19 w 48"/>
                <a:gd name="T5" fmla="*/ 78 h 78"/>
                <a:gd name="T6" fmla="*/ 4 w 48"/>
                <a:gd name="T7" fmla="*/ 78 h 78"/>
                <a:gd name="T8" fmla="*/ 0 w 48"/>
                <a:gd name="T9" fmla="*/ 74 h 78"/>
                <a:gd name="T10" fmla="*/ 0 w 48"/>
                <a:gd name="T11" fmla="*/ 7 h 78"/>
                <a:gd name="T12" fmla="*/ 4 w 48"/>
                <a:gd name="T13" fmla="*/ 2 h 78"/>
                <a:gd name="T14" fmla="*/ 17 w 48"/>
                <a:gd name="T15" fmla="*/ 2 h 78"/>
                <a:gd name="T16" fmla="*/ 21 w 48"/>
                <a:gd name="T17" fmla="*/ 5 h 78"/>
                <a:gd name="T18" fmla="*/ 22 w 48"/>
                <a:gd name="T19" fmla="*/ 10 h 78"/>
                <a:gd name="T20" fmla="*/ 41 w 48"/>
                <a:gd name="T21" fmla="*/ 0 h 78"/>
                <a:gd name="T22" fmla="*/ 46 w 48"/>
                <a:gd name="T23" fmla="*/ 0 h 78"/>
                <a:gd name="T24" fmla="*/ 47 w 48"/>
                <a:gd name="T25" fmla="*/ 4 h 78"/>
                <a:gd name="T26" fmla="*/ 45 w 48"/>
                <a:gd name="T27" fmla="*/ 19 h 78"/>
                <a:gd name="T28" fmla="*/ 42 w 48"/>
                <a:gd name="T29" fmla="*/ 21 h 78"/>
                <a:gd name="T30" fmla="*/ 37 w 48"/>
                <a:gd name="T31" fmla="*/ 21 h 78"/>
                <a:gd name="T32" fmla="*/ 23 w 48"/>
                <a:gd name="T33" fmla="*/ 2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78">
                  <a:moveTo>
                    <a:pt x="23" y="27"/>
                  </a:moveTo>
                  <a:cubicBezTo>
                    <a:pt x="23" y="74"/>
                    <a:pt x="23" y="74"/>
                    <a:pt x="23" y="74"/>
                  </a:cubicBezTo>
                  <a:cubicBezTo>
                    <a:pt x="23" y="76"/>
                    <a:pt x="22" y="78"/>
                    <a:pt x="19" y="78"/>
                  </a:cubicBezTo>
                  <a:cubicBezTo>
                    <a:pt x="4" y="78"/>
                    <a:pt x="4" y="78"/>
                    <a:pt x="4" y="78"/>
                  </a:cubicBezTo>
                  <a:cubicBezTo>
                    <a:pt x="1" y="78"/>
                    <a:pt x="0" y="77"/>
                    <a:pt x="0" y="74"/>
                  </a:cubicBezTo>
                  <a:cubicBezTo>
                    <a:pt x="0" y="7"/>
                    <a:pt x="0" y="7"/>
                    <a:pt x="0" y="7"/>
                  </a:cubicBezTo>
                  <a:cubicBezTo>
                    <a:pt x="0" y="3"/>
                    <a:pt x="2" y="2"/>
                    <a:pt x="4" y="2"/>
                  </a:cubicBezTo>
                  <a:cubicBezTo>
                    <a:pt x="17" y="2"/>
                    <a:pt x="17" y="2"/>
                    <a:pt x="17" y="2"/>
                  </a:cubicBezTo>
                  <a:cubicBezTo>
                    <a:pt x="20" y="2"/>
                    <a:pt x="21" y="3"/>
                    <a:pt x="21" y="5"/>
                  </a:cubicBezTo>
                  <a:cubicBezTo>
                    <a:pt x="22" y="10"/>
                    <a:pt x="22" y="10"/>
                    <a:pt x="22" y="10"/>
                  </a:cubicBezTo>
                  <a:cubicBezTo>
                    <a:pt x="27" y="3"/>
                    <a:pt x="32" y="0"/>
                    <a:pt x="41" y="0"/>
                  </a:cubicBezTo>
                  <a:cubicBezTo>
                    <a:pt x="42" y="0"/>
                    <a:pt x="44" y="0"/>
                    <a:pt x="46" y="0"/>
                  </a:cubicBezTo>
                  <a:cubicBezTo>
                    <a:pt x="48" y="1"/>
                    <a:pt x="48" y="3"/>
                    <a:pt x="47" y="4"/>
                  </a:cubicBezTo>
                  <a:cubicBezTo>
                    <a:pt x="45" y="19"/>
                    <a:pt x="45" y="19"/>
                    <a:pt x="45" y="19"/>
                  </a:cubicBezTo>
                  <a:cubicBezTo>
                    <a:pt x="45" y="21"/>
                    <a:pt x="44" y="21"/>
                    <a:pt x="42" y="21"/>
                  </a:cubicBezTo>
                  <a:cubicBezTo>
                    <a:pt x="41" y="21"/>
                    <a:pt x="40" y="21"/>
                    <a:pt x="37" y="21"/>
                  </a:cubicBezTo>
                  <a:cubicBezTo>
                    <a:pt x="32" y="21"/>
                    <a:pt x="27" y="23"/>
                    <a:pt x="2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4" name="Freeform 9"/>
            <p:cNvSpPr>
              <a:spLocks/>
            </p:cNvSpPr>
            <p:nvPr userDrawn="1"/>
          </p:nvSpPr>
          <p:spPr bwMode="auto">
            <a:xfrm>
              <a:off x="4621" y="845"/>
              <a:ext cx="57" cy="265"/>
            </a:xfrm>
            <a:custGeom>
              <a:avLst/>
              <a:gdLst>
                <a:gd name="T0" fmla="*/ 24 w 24"/>
                <a:gd name="T1" fmla="*/ 108 h 112"/>
                <a:gd name="T2" fmla="*/ 19 w 24"/>
                <a:gd name="T3" fmla="*/ 112 h 112"/>
                <a:gd name="T4" fmla="*/ 4 w 24"/>
                <a:gd name="T5" fmla="*/ 112 h 112"/>
                <a:gd name="T6" fmla="*/ 0 w 24"/>
                <a:gd name="T7" fmla="*/ 108 h 112"/>
                <a:gd name="T8" fmla="*/ 0 w 24"/>
                <a:gd name="T9" fmla="*/ 7 h 112"/>
                <a:gd name="T10" fmla="*/ 4 w 24"/>
                <a:gd name="T11" fmla="*/ 2 h 112"/>
                <a:gd name="T12" fmla="*/ 20 w 24"/>
                <a:gd name="T13" fmla="*/ 0 h 112"/>
                <a:gd name="T14" fmla="*/ 24 w 24"/>
                <a:gd name="T15" fmla="*/ 4 h 112"/>
                <a:gd name="T16" fmla="*/ 24 w 24"/>
                <a:gd name="T17"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12">
                  <a:moveTo>
                    <a:pt x="24" y="108"/>
                  </a:moveTo>
                  <a:cubicBezTo>
                    <a:pt x="24" y="111"/>
                    <a:pt x="22" y="112"/>
                    <a:pt x="19" y="112"/>
                  </a:cubicBezTo>
                  <a:cubicBezTo>
                    <a:pt x="4" y="112"/>
                    <a:pt x="4" y="112"/>
                    <a:pt x="4" y="112"/>
                  </a:cubicBezTo>
                  <a:cubicBezTo>
                    <a:pt x="2" y="112"/>
                    <a:pt x="0" y="111"/>
                    <a:pt x="0" y="108"/>
                  </a:cubicBezTo>
                  <a:cubicBezTo>
                    <a:pt x="0" y="7"/>
                    <a:pt x="0" y="7"/>
                    <a:pt x="0" y="7"/>
                  </a:cubicBezTo>
                  <a:cubicBezTo>
                    <a:pt x="0" y="3"/>
                    <a:pt x="2" y="3"/>
                    <a:pt x="4" y="2"/>
                  </a:cubicBezTo>
                  <a:cubicBezTo>
                    <a:pt x="20" y="0"/>
                    <a:pt x="20" y="0"/>
                    <a:pt x="20" y="0"/>
                  </a:cubicBezTo>
                  <a:cubicBezTo>
                    <a:pt x="22" y="0"/>
                    <a:pt x="24" y="2"/>
                    <a:pt x="24" y="4"/>
                  </a:cubicBezTo>
                  <a:lnTo>
                    <a:pt x="24"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5" name="Freeform 10"/>
            <p:cNvSpPr>
              <a:spLocks/>
            </p:cNvSpPr>
            <p:nvPr userDrawn="1"/>
          </p:nvSpPr>
          <p:spPr bwMode="auto">
            <a:xfrm>
              <a:off x="4702" y="930"/>
              <a:ext cx="189" cy="260"/>
            </a:xfrm>
            <a:custGeom>
              <a:avLst/>
              <a:gdLst>
                <a:gd name="T0" fmla="*/ 80 w 80"/>
                <a:gd name="T1" fmla="*/ 4 h 110"/>
                <a:gd name="T2" fmla="*/ 49 w 80"/>
                <a:gd name="T3" fmla="*/ 84 h 110"/>
                <a:gd name="T4" fmla="*/ 12 w 80"/>
                <a:gd name="T5" fmla="*/ 110 h 110"/>
                <a:gd name="T6" fmla="*/ 3 w 80"/>
                <a:gd name="T7" fmla="*/ 109 h 110"/>
                <a:gd name="T8" fmla="*/ 0 w 80"/>
                <a:gd name="T9" fmla="*/ 104 h 110"/>
                <a:gd name="T10" fmla="*/ 2 w 80"/>
                <a:gd name="T11" fmla="*/ 94 h 110"/>
                <a:gd name="T12" fmla="*/ 5 w 80"/>
                <a:gd name="T13" fmla="*/ 91 h 110"/>
                <a:gd name="T14" fmla="*/ 11 w 80"/>
                <a:gd name="T15" fmla="*/ 91 h 110"/>
                <a:gd name="T16" fmla="*/ 28 w 80"/>
                <a:gd name="T17" fmla="*/ 81 h 110"/>
                <a:gd name="T18" fmla="*/ 30 w 80"/>
                <a:gd name="T19" fmla="*/ 77 h 110"/>
                <a:gd name="T20" fmla="*/ 1 w 80"/>
                <a:gd name="T21" fmla="*/ 4 h 110"/>
                <a:gd name="T22" fmla="*/ 1 w 80"/>
                <a:gd name="T23" fmla="*/ 3 h 110"/>
                <a:gd name="T24" fmla="*/ 4 w 80"/>
                <a:gd name="T25" fmla="*/ 0 h 110"/>
                <a:gd name="T26" fmla="*/ 23 w 80"/>
                <a:gd name="T27" fmla="*/ 0 h 110"/>
                <a:gd name="T28" fmla="*/ 27 w 80"/>
                <a:gd name="T29" fmla="*/ 3 h 110"/>
                <a:gd name="T30" fmla="*/ 42 w 80"/>
                <a:gd name="T31" fmla="*/ 49 h 110"/>
                <a:gd name="T32" fmla="*/ 56 w 80"/>
                <a:gd name="T33" fmla="*/ 5 h 110"/>
                <a:gd name="T34" fmla="*/ 62 w 80"/>
                <a:gd name="T35" fmla="*/ 0 h 110"/>
                <a:gd name="T36" fmla="*/ 78 w 80"/>
                <a:gd name="T37" fmla="*/ 0 h 110"/>
                <a:gd name="T38" fmla="*/ 80 w 80"/>
                <a:gd name="T39" fmla="*/ 3 h 110"/>
                <a:gd name="T40" fmla="*/ 80 w 80"/>
                <a:gd name="T4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110">
                  <a:moveTo>
                    <a:pt x="80" y="4"/>
                  </a:moveTo>
                  <a:cubicBezTo>
                    <a:pt x="49" y="84"/>
                    <a:pt x="49" y="84"/>
                    <a:pt x="49" y="84"/>
                  </a:cubicBezTo>
                  <a:cubicBezTo>
                    <a:pt x="42" y="103"/>
                    <a:pt x="33" y="110"/>
                    <a:pt x="12" y="110"/>
                  </a:cubicBezTo>
                  <a:cubicBezTo>
                    <a:pt x="9" y="110"/>
                    <a:pt x="6" y="110"/>
                    <a:pt x="3" y="109"/>
                  </a:cubicBezTo>
                  <a:cubicBezTo>
                    <a:pt x="0" y="108"/>
                    <a:pt x="0" y="106"/>
                    <a:pt x="0" y="104"/>
                  </a:cubicBezTo>
                  <a:cubicBezTo>
                    <a:pt x="2" y="94"/>
                    <a:pt x="2" y="94"/>
                    <a:pt x="2" y="94"/>
                  </a:cubicBezTo>
                  <a:cubicBezTo>
                    <a:pt x="2" y="91"/>
                    <a:pt x="3" y="91"/>
                    <a:pt x="5" y="91"/>
                  </a:cubicBezTo>
                  <a:cubicBezTo>
                    <a:pt x="7" y="91"/>
                    <a:pt x="10" y="91"/>
                    <a:pt x="11" y="91"/>
                  </a:cubicBezTo>
                  <a:cubicBezTo>
                    <a:pt x="22" y="91"/>
                    <a:pt x="25" y="88"/>
                    <a:pt x="28" y="81"/>
                  </a:cubicBezTo>
                  <a:cubicBezTo>
                    <a:pt x="30" y="77"/>
                    <a:pt x="30" y="77"/>
                    <a:pt x="30" y="77"/>
                  </a:cubicBezTo>
                  <a:cubicBezTo>
                    <a:pt x="1" y="4"/>
                    <a:pt x="1" y="4"/>
                    <a:pt x="1" y="4"/>
                  </a:cubicBezTo>
                  <a:cubicBezTo>
                    <a:pt x="1" y="4"/>
                    <a:pt x="1" y="3"/>
                    <a:pt x="1" y="3"/>
                  </a:cubicBezTo>
                  <a:cubicBezTo>
                    <a:pt x="1" y="1"/>
                    <a:pt x="2" y="0"/>
                    <a:pt x="4" y="0"/>
                  </a:cubicBezTo>
                  <a:cubicBezTo>
                    <a:pt x="23" y="0"/>
                    <a:pt x="23" y="0"/>
                    <a:pt x="23" y="0"/>
                  </a:cubicBezTo>
                  <a:cubicBezTo>
                    <a:pt x="25" y="0"/>
                    <a:pt x="27" y="1"/>
                    <a:pt x="27" y="3"/>
                  </a:cubicBezTo>
                  <a:cubicBezTo>
                    <a:pt x="42" y="49"/>
                    <a:pt x="42" y="49"/>
                    <a:pt x="42" y="49"/>
                  </a:cubicBezTo>
                  <a:cubicBezTo>
                    <a:pt x="56" y="5"/>
                    <a:pt x="56" y="5"/>
                    <a:pt x="56" y="5"/>
                  </a:cubicBezTo>
                  <a:cubicBezTo>
                    <a:pt x="57" y="1"/>
                    <a:pt x="59" y="0"/>
                    <a:pt x="62" y="0"/>
                  </a:cubicBezTo>
                  <a:cubicBezTo>
                    <a:pt x="78" y="0"/>
                    <a:pt x="78" y="0"/>
                    <a:pt x="78" y="0"/>
                  </a:cubicBezTo>
                  <a:cubicBezTo>
                    <a:pt x="79" y="0"/>
                    <a:pt x="80" y="1"/>
                    <a:pt x="80" y="3"/>
                  </a:cubicBezTo>
                  <a:cubicBezTo>
                    <a:pt x="80" y="3"/>
                    <a:pt x="80" y="4"/>
                    <a:pt x="80"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6" name="Freeform 11"/>
            <p:cNvSpPr>
              <a:spLocks/>
            </p:cNvSpPr>
            <p:nvPr userDrawn="1"/>
          </p:nvSpPr>
          <p:spPr bwMode="auto">
            <a:xfrm>
              <a:off x="5014" y="854"/>
              <a:ext cx="163" cy="256"/>
            </a:xfrm>
            <a:custGeom>
              <a:avLst/>
              <a:gdLst>
                <a:gd name="T0" fmla="*/ 69 w 69"/>
                <a:gd name="T1" fmla="*/ 103 h 108"/>
                <a:gd name="T2" fmla="*/ 64 w 69"/>
                <a:gd name="T3" fmla="*/ 108 h 108"/>
                <a:gd name="T4" fmla="*/ 5 w 69"/>
                <a:gd name="T5" fmla="*/ 108 h 108"/>
                <a:gd name="T6" fmla="*/ 0 w 69"/>
                <a:gd name="T7" fmla="*/ 103 h 108"/>
                <a:gd name="T8" fmla="*/ 0 w 69"/>
                <a:gd name="T9" fmla="*/ 4 h 108"/>
                <a:gd name="T10" fmla="*/ 4 w 69"/>
                <a:gd name="T11" fmla="*/ 0 h 108"/>
                <a:gd name="T12" fmla="*/ 20 w 69"/>
                <a:gd name="T13" fmla="*/ 0 h 108"/>
                <a:gd name="T14" fmla="*/ 25 w 69"/>
                <a:gd name="T15" fmla="*/ 4 h 108"/>
                <a:gd name="T16" fmla="*/ 25 w 69"/>
                <a:gd name="T17" fmla="*/ 87 h 108"/>
                <a:gd name="T18" fmla="*/ 64 w 69"/>
                <a:gd name="T19" fmla="*/ 87 h 108"/>
                <a:gd name="T20" fmla="*/ 69 w 69"/>
                <a:gd name="T21" fmla="*/ 92 h 108"/>
                <a:gd name="T22" fmla="*/ 69 w 69"/>
                <a:gd name="T23" fmla="*/ 10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108">
                  <a:moveTo>
                    <a:pt x="69" y="103"/>
                  </a:moveTo>
                  <a:cubicBezTo>
                    <a:pt x="69" y="107"/>
                    <a:pt x="67" y="108"/>
                    <a:pt x="64" y="108"/>
                  </a:cubicBezTo>
                  <a:cubicBezTo>
                    <a:pt x="5" y="108"/>
                    <a:pt x="5" y="108"/>
                    <a:pt x="5" y="108"/>
                  </a:cubicBezTo>
                  <a:cubicBezTo>
                    <a:pt x="2" y="108"/>
                    <a:pt x="0" y="107"/>
                    <a:pt x="0" y="103"/>
                  </a:cubicBezTo>
                  <a:cubicBezTo>
                    <a:pt x="0" y="4"/>
                    <a:pt x="0" y="4"/>
                    <a:pt x="0" y="4"/>
                  </a:cubicBezTo>
                  <a:cubicBezTo>
                    <a:pt x="0" y="1"/>
                    <a:pt x="1" y="0"/>
                    <a:pt x="4" y="0"/>
                  </a:cubicBezTo>
                  <a:cubicBezTo>
                    <a:pt x="20" y="0"/>
                    <a:pt x="20" y="0"/>
                    <a:pt x="20" y="0"/>
                  </a:cubicBezTo>
                  <a:cubicBezTo>
                    <a:pt x="23" y="0"/>
                    <a:pt x="25" y="1"/>
                    <a:pt x="25" y="4"/>
                  </a:cubicBezTo>
                  <a:cubicBezTo>
                    <a:pt x="25" y="87"/>
                    <a:pt x="25" y="87"/>
                    <a:pt x="25" y="87"/>
                  </a:cubicBezTo>
                  <a:cubicBezTo>
                    <a:pt x="64" y="87"/>
                    <a:pt x="64" y="87"/>
                    <a:pt x="64" y="87"/>
                  </a:cubicBezTo>
                  <a:cubicBezTo>
                    <a:pt x="67" y="87"/>
                    <a:pt x="69" y="89"/>
                    <a:pt x="69" y="92"/>
                  </a:cubicBezTo>
                  <a:lnTo>
                    <a:pt x="69"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7" name="Freeform 12"/>
            <p:cNvSpPr>
              <a:spLocks noEditPoints="1"/>
            </p:cNvSpPr>
            <p:nvPr userDrawn="1"/>
          </p:nvSpPr>
          <p:spPr bwMode="auto">
            <a:xfrm>
              <a:off x="5189" y="925"/>
              <a:ext cx="175" cy="190"/>
            </a:xfrm>
            <a:custGeom>
              <a:avLst/>
              <a:gdLst>
                <a:gd name="T0" fmla="*/ 74 w 74"/>
                <a:gd name="T1" fmla="*/ 42 h 80"/>
                <a:gd name="T2" fmla="*/ 69 w 74"/>
                <a:gd name="T3" fmla="*/ 46 h 80"/>
                <a:gd name="T4" fmla="*/ 25 w 74"/>
                <a:gd name="T5" fmla="*/ 46 h 80"/>
                <a:gd name="T6" fmla="*/ 45 w 74"/>
                <a:gd name="T7" fmla="*/ 61 h 80"/>
                <a:gd name="T8" fmla="*/ 65 w 74"/>
                <a:gd name="T9" fmla="*/ 57 h 80"/>
                <a:gd name="T10" fmla="*/ 67 w 74"/>
                <a:gd name="T11" fmla="*/ 57 h 80"/>
                <a:gd name="T12" fmla="*/ 69 w 74"/>
                <a:gd name="T13" fmla="*/ 59 h 80"/>
                <a:gd name="T14" fmla="*/ 72 w 74"/>
                <a:gd name="T15" fmla="*/ 71 h 80"/>
                <a:gd name="T16" fmla="*/ 69 w 74"/>
                <a:gd name="T17" fmla="*/ 75 h 80"/>
                <a:gd name="T18" fmla="*/ 41 w 74"/>
                <a:gd name="T19" fmla="*/ 80 h 80"/>
                <a:gd name="T20" fmla="*/ 0 w 74"/>
                <a:gd name="T21" fmla="*/ 40 h 80"/>
                <a:gd name="T22" fmla="*/ 41 w 74"/>
                <a:gd name="T23" fmla="*/ 0 h 80"/>
                <a:gd name="T24" fmla="*/ 65 w 74"/>
                <a:gd name="T25" fmla="*/ 10 h 80"/>
                <a:gd name="T26" fmla="*/ 74 w 74"/>
                <a:gd name="T27" fmla="*/ 40 h 80"/>
                <a:gd name="T28" fmla="*/ 74 w 74"/>
                <a:gd name="T29" fmla="*/ 42 h 80"/>
                <a:gd name="T30" fmla="*/ 51 w 74"/>
                <a:gd name="T31" fmla="*/ 31 h 80"/>
                <a:gd name="T32" fmla="*/ 39 w 74"/>
                <a:gd name="T33" fmla="*/ 18 h 80"/>
                <a:gd name="T34" fmla="*/ 25 w 74"/>
                <a:gd name="T35" fmla="*/ 31 h 80"/>
                <a:gd name="T36" fmla="*/ 51 w 74"/>
                <a:gd name="T37" fmla="*/ 3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80">
                  <a:moveTo>
                    <a:pt x="74" y="42"/>
                  </a:moveTo>
                  <a:cubicBezTo>
                    <a:pt x="74" y="45"/>
                    <a:pt x="73" y="46"/>
                    <a:pt x="69" y="46"/>
                  </a:cubicBezTo>
                  <a:cubicBezTo>
                    <a:pt x="25" y="46"/>
                    <a:pt x="25" y="46"/>
                    <a:pt x="25" y="46"/>
                  </a:cubicBezTo>
                  <a:cubicBezTo>
                    <a:pt x="27" y="56"/>
                    <a:pt x="36" y="61"/>
                    <a:pt x="45" y="61"/>
                  </a:cubicBezTo>
                  <a:cubicBezTo>
                    <a:pt x="52" y="61"/>
                    <a:pt x="59" y="60"/>
                    <a:pt x="65" y="57"/>
                  </a:cubicBezTo>
                  <a:cubicBezTo>
                    <a:pt x="65" y="57"/>
                    <a:pt x="66" y="57"/>
                    <a:pt x="67" y="57"/>
                  </a:cubicBezTo>
                  <a:cubicBezTo>
                    <a:pt x="68" y="57"/>
                    <a:pt x="69" y="58"/>
                    <a:pt x="69" y="59"/>
                  </a:cubicBezTo>
                  <a:cubicBezTo>
                    <a:pt x="70" y="62"/>
                    <a:pt x="72" y="69"/>
                    <a:pt x="72" y="71"/>
                  </a:cubicBezTo>
                  <a:cubicBezTo>
                    <a:pt x="72" y="73"/>
                    <a:pt x="71" y="74"/>
                    <a:pt x="69" y="75"/>
                  </a:cubicBezTo>
                  <a:cubicBezTo>
                    <a:pt x="61" y="78"/>
                    <a:pt x="50" y="80"/>
                    <a:pt x="41" y="80"/>
                  </a:cubicBezTo>
                  <a:cubicBezTo>
                    <a:pt x="16" y="80"/>
                    <a:pt x="0" y="65"/>
                    <a:pt x="0" y="40"/>
                  </a:cubicBezTo>
                  <a:cubicBezTo>
                    <a:pt x="0" y="16"/>
                    <a:pt x="17" y="0"/>
                    <a:pt x="41" y="0"/>
                  </a:cubicBezTo>
                  <a:cubicBezTo>
                    <a:pt x="51" y="0"/>
                    <a:pt x="59" y="3"/>
                    <a:pt x="65" y="10"/>
                  </a:cubicBezTo>
                  <a:cubicBezTo>
                    <a:pt x="73" y="18"/>
                    <a:pt x="74" y="29"/>
                    <a:pt x="74" y="40"/>
                  </a:cubicBezTo>
                  <a:lnTo>
                    <a:pt x="74" y="42"/>
                  </a:lnTo>
                  <a:close/>
                  <a:moveTo>
                    <a:pt x="51" y="31"/>
                  </a:moveTo>
                  <a:cubicBezTo>
                    <a:pt x="51" y="25"/>
                    <a:pt x="48" y="18"/>
                    <a:pt x="39" y="18"/>
                  </a:cubicBezTo>
                  <a:cubicBezTo>
                    <a:pt x="32" y="18"/>
                    <a:pt x="26" y="24"/>
                    <a:pt x="25" y="31"/>
                  </a:cubicBezTo>
                  <a:lnTo>
                    <a:pt x="5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8" name="Freeform 13"/>
            <p:cNvSpPr>
              <a:spLocks noEditPoints="1"/>
            </p:cNvSpPr>
            <p:nvPr userDrawn="1"/>
          </p:nvSpPr>
          <p:spPr bwMode="auto">
            <a:xfrm>
              <a:off x="5382" y="925"/>
              <a:ext cx="194" cy="190"/>
            </a:xfrm>
            <a:custGeom>
              <a:avLst/>
              <a:gdLst>
                <a:gd name="T0" fmla="*/ 82 w 82"/>
                <a:gd name="T1" fmla="*/ 74 h 80"/>
                <a:gd name="T2" fmla="*/ 79 w 82"/>
                <a:gd name="T3" fmla="*/ 78 h 80"/>
                <a:gd name="T4" fmla="*/ 70 w 82"/>
                <a:gd name="T5" fmla="*/ 78 h 80"/>
                <a:gd name="T6" fmla="*/ 55 w 82"/>
                <a:gd name="T7" fmla="*/ 71 h 80"/>
                <a:gd name="T8" fmla="*/ 55 w 82"/>
                <a:gd name="T9" fmla="*/ 71 h 80"/>
                <a:gd name="T10" fmla="*/ 33 w 82"/>
                <a:gd name="T11" fmla="*/ 80 h 80"/>
                <a:gd name="T12" fmla="*/ 0 w 82"/>
                <a:gd name="T13" fmla="*/ 41 h 80"/>
                <a:gd name="T14" fmla="*/ 35 w 82"/>
                <a:gd name="T15" fmla="*/ 0 h 80"/>
                <a:gd name="T16" fmla="*/ 54 w 82"/>
                <a:gd name="T17" fmla="*/ 9 h 80"/>
                <a:gd name="T18" fmla="*/ 54 w 82"/>
                <a:gd name="T19" fmla="*/ 5 h 80"/>
                <a:gd name="T20" fmla="*/ 58 w 82"/>
                <a:gd name="T21" fmla="*/ 2 h 80"/>
                <a:gd name="T22" fmla="*/ 72 w 82"/>
                <a:gd name="T23" fmla="*/ 2 h 80"/>
                <a:gd name="T24" fmla="*/ 76 w 82"/>
                <a:gd name="T25" fmla="*/ 6 h 80"/>
                <a:gd name="T26" fmla="*/ 76 w 82"/>
                <a:gd name="T27" fmla="*/ 60 h 80"/>
                <a:gd name="T28" fmla="*/ 78 w 82"/>
                <a:gd name="T29" fmla="*/ 62 h 80"/>
                <a:gd name="T30" fmla="*/ 79 w 82"/>
                <a:gd name="T31" fmla="*/ 62 h 80"/>
                <a:gd name="T32" fmla="*/ 82 w 82"/>
                <a:gd name="T33" fmla="*/ 65 h 80"/>
                <a:gd name="T34" fmla="*/ 82 w 82"/>
                <a:gd name="T35" fmla="*/ 74 h 80"/>
                <a:gd name="T36" fmla="*/ 52 w 82"/>
                <a:gd name="T37" fmla="*/ 24 h 80"/>
                <a:gd name="T38" fmla="*/ 40 w 82"/>
                <a:gd name="T39" fmla="*/ 19 h 80"/>
                <a:gd name="T40" fmla="*/ 25 w 82"/>
                <a:gd name="T41" fmla="*/ 40 h 80"/>
                <a:gd name="T42" fmla="*/ 39 w 82"/>
                <a:gd name="T43" fmla="*/ 61 h 80"/>
                <a:gd name="T44" fmla="*/ 52 w 82"/>
                <a:gd name="T45" fmla="*/ 55 h 80"/>
                <a:gd name="T46" fmla="*/ 52 w 82"/>
                <a:gd name="T47"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0">
                  <a:moveTo>
                    <a:pt x="82" y="74"/>
                  </a:moveTo>
                  <a:cubicBezTo>
                    <a:pt x="82" y="77"/>
                    <a:pt x="81" y="78"/>
                    <a:pt x="79" y="78"/>
                  </a:cubicBezTo>
                  <a:cubicBezTo>
                    <a:pt x="70" y="78"/>
                    <a:pt x="70" y="78"/>
                    <a:pt x="70" y="78"/>
                  </a:cubicBezTo>
                  <a:cubicBezTo>
                    <a:pt x="61" y="78"/>
                    <a:pt x="57" y="75"/>
                    <a:pt x="55" y="71"/>
                  </a:cubicBezTo>
                  <a:cubicBezTo>
                    <a:pt x="55" y="71"/>
                    <a:pt x="55" y="71"/>
                    <a:pt x="55" y="71"/>
                  </a:cubicBezTo>
                  <a:cubicBezTo>
                    <a:pt x="51" y="76"/>
                    <a:pt x="41" y="80"/>
                    <a:pt x="33" y="80"/>
                  </a:cubicBezTo>
                  <a:cubicBezTo>
                    <a:pt x="11" y="80"/>
                    <a:pt x="0" y="62"/>
                    <a:pt x="0" y="41"/>
                  </a:cubicBezTo>
                  <a:cubicBezTo>
                    <a:pt x="0" y="14"/>
                    <a:pt x="18" y="0"/>
                    <a:pt x="35" y="0"/>
                  </a:cubicBezTo>
                  <a:cubicBezTo>
                    <a:pt x="43" y="0"/>
                    <a:pt x="50" y="4"/>
                    <a:pt x="54" y="9"/>
                  </a:cubicBezTo>
                  <a:cubicBezTo>
                    <a:pt x="54" y="5"/>
                    <a:pt x="54" y="5"/>
                    <a:pt x="54" y="5"/>
                  </a:cubicBezTo>
                  <a:cubicBezTo>
                    <a:pt x="54" y="3"/>
                    <a:pt x="56" y="2"/>
                    <a:pt x="58" y="2"/>
                  </a:cubicBezTo>
                  <a:cubicBezTo>
                    <a:pt x="72" y="2"/>
                    <a:pt x="72" y="2"/>
                    <a:pt x="72" y="2"/>
                  </a:cubicBezTo>
                  <a:cubicBezTo>
                    <a:pt x="74" y="2"/>
                    <a:pt x="76" y="3"/>
                    <a:pt x="76" y="6"/>
                  </a:cubicBezTo>
                  <a:cubicBezTo>
                    <a:pt x="76" y="60"/>
                    <a:pt x="76" y="60"/>
                    <a:pt x="76" y="60"/>
                  </a:cubicBezTo>
                  <a:cubicBezTo>
                    <a:pt x="76" y="61"/>
                    <a:pt x="76" y="62"/>
                    <a:pt x="78" y="62"/>
                  </a:cubicBezTo>
                  <a:cubicBezTo>
                    <a:pt x="79" y="62"/>
                    <a:pt x="79" y="62"/>
                    <a:pt x="79" y="62"/>
                  </a:cubicBezTo>
                  <a:cubicBezTo>
                    <a:pt x="81" y="62"/>
                    <a:pt x="82" y="63"/>
                    <a:pt x="82" y="65"/>
                  </a:cubicBezTo>
                  <a:lnTo>
                    <a:pt x="82" y="74"/>
                  </a:lnTo>
                  <a:close/>
                  <a:moveTo>
                    <a:pt x="52" y="24"/>
                  </a:moveTo>
                  <a:cubicBezTo>
                    <a:pt x="49" y="22"/>
                    <a:pt x="44" y="19"/>
                    <a:pt x="40" y="19"/>
                  </a:cubicBezTo>
                  <a:cubicBezTo>
                    <a:pt x="32" y="19"/>
                    <a:pt x="25" y="25"/>
                    <a:pt x="25" y="40"/>
                  </a:cubicBezTo>
                  <a:cubicBezTo>
                    <a:pt x="25" y="50"/>
                    <a:pt x="27" y="61"/>
                    <a:pt x="39" y="61"/>
                  </a:cubicBezTo>
                  <a:cubicBezTo>
                    <a:pt x="45" y="61"/>
                    <a:pt x="50" y="57"/>
                    <a:pt x="52" y="55"/>
                  </a:cubicBezTo>
                  <a:lnTo>
                    <a:pt x="5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9" name="Freeform 14"/>
            <p:cNvSpPr>
              <a:spLocks/>
            </p:cNvSpPr>
            <p:nvPr userDrawn="1"/>
          </p:nvSpPr>
          <p:spPr bwMode="auto">
            <a:xfrm>
              <a:off x="5607" y="925"/>
              <a:ext cx="114" cy="185"/>
            </a:xfrm>
            <a:custGeom>
              <a:avLst/>
              <a:gdLst>
                <a:gd name="T0" fmla="*/ 23 w 48"/>
                <a:gd name="T1" fmla="*/ 27 h 78"/>
                <a:gd name="T2" fmla="*/ 23 w 48"/>
                <a:gd name="T3" fmla="*/ 74 h 78"/>
                <a:gd name="T4" fmla="*/ 19 w 48"/>
                <a:gd name="T5" fmla="*/ 78 h 78"/>
                <a:gd name="T6" fmla="*/ 4 w 48"/>
                <a:gd name="T7" fmla="*/ 78 h 78"/>
                <a:gd name="T8" fmla="*/ 0 w 48"/>
                <a:gd name="T9" fmla="*/ 74 h 78"/>
                <a:gd name="T10" fmla="*/ 0 w 48"/>
                <a:gd name="T11" fmla="*/ 7 h 78"/>
                <a:gd name="T12" fmla="*/ 4 w 48"/>
                <a:gd name="T13" fmla="*/ 2 h 78"/>
                <a:gd name="T14" fmla="*/ 17 w 48"/>
                <a:gd name="T15" fmla="*/ 2 h 78"/>
                <a:gd name="T16" fmla="*/ 22 w 48"/>
                <a:gd name="T17" fmla="*/ 5 h 78"/>
                <a:gd name="T18" fmla="*/ 22 w 48"/>
                <a:gd name="T19" fmla="*/ 10 h 78"/>
                <a:gd name="T20" fmla="*/ 41 w 48"/>
                <a:gd name="T21" fmla="*/ 0 h 78"/>
                <a:gd name="T22" fmla="*/ 46 w 48"/>
                <a:gd name="T23" fmla="*/ 0 h 78"/>
                <a:gd name="T24" fmla="*/ 47 w 48"/>
                <a:gd name="T25" fmla="*/ 4 h 78"/>
                <a:gd name="T26" fmla="*/ 45 w 48"/>
                <a:gd name="T27" fmla="*/ 19 h 78"/>
                <a:gd name="T28" fmla="*/ 43 w 48"/>
                <a:gd name="T29" fmla="*/ 21 h 78"/>
                <a:gd name="T30" fmla="*/ 38 w 48"/>
                <a:gd name="T31" fmla="*/ 21 h 78"/>
                <a:gd name="T32" fmla="*/ 23 w 48"/>
                <a:gd name="T33" fmla="*/ 2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78">
                  <a:moveTo>
                    <a:pt x="23" y="27"/>
                  </a:moveTo>
                  <a:cubicBezTo>
                    <a:pt x="23" y="74"/>
                    <a:pt x="23" y="74"/>
                    <a:pt x="23" y="74"/>
                  </a:cubicBezTo>
                  <a:cubicBezTo>
                    <a:pt x="23" y="76"/>
                    <a:pt x="22" y="78"/>
                    <a:pt x="19" y="78"/>
                  </a:cubicBezTo>
                  <a:cubicBezTo>
                    <a:pt x="4" y="78"/>
                    <a:pt x="4" y="78"/>
                    <a:pt x="4" y="78"/>
                  </a:cubicBezTo>
                  <a:cubicBezTo>
                    <a:pt x="1" y="78"/>
                    <a:pt x="0" y="77"/>
                    <a:pt x="0" y="74"/>
                  </a:cubicBezTo>
                  <a:cubicBezTo>
                    <a:pt x="0" y="7"/>
                    <a:pt x="0" y="7"/>
                    <a:pt x="0" y="7"/>
                  </a:cubicBezTo>
                  <a:cubicBezTo>
                    <a:pt x="0" y="3"/>
                    <a:pt x="2" y="2"/>
                    <a:pt x="4" y="2"/>
                  </a:cubicBezTo>
                  <a:cubicBezTo>
                    <a:pt x="17" y="2"/>
                    <a:pt x="17" y="2"/>
                    <a:pt x="17" y="2"/>
                  </a:cubicBezTo>
                  <a:cubicBezTo>
                    <a:pt x="20" y="2"/>
                    <a:pt x="21" y="3"/>
                    <a:pt x="22" y="5"/>
                  </a:cubicBezTo>
                  <a:cubicBezTo>
                    <a:pt x="22" y="10"/>
                    <a:pt x="22" y="10"/>
                    <a:pt x="22" y="10"/>
                  </a:cubicBezTo>
                  <a:cubicBezTo>
                    <a:pt x="27" y="3"/>
                    <a:pt x="32" y="0"/>
                    <a:pt x="41" y="0"/>
                  </a:cubicBezTo>
                  <a:cubicBezTo>
                    <a:pt x="43" y="0"/>
                    <a:pt x="44" y="0"/>
                    <a:pt x="46" y="0"/>
                  </a:cubicBezTo>
                  <a:cubicBezTo>
                    <a:pt x="48" y="1"/>
                    <a:pt x="48" y="3"/>
                    <a:pt x="47" y="4"/>
                  </a:cubicBezTo>
                  <a:cubicBezTo>
                    <a:pt x="45" y="19"/>
                    <a:pt x="45" y="19"/>
                    <a:pt x="45" y="19"/>
                  </a:cubicBezTo>
                  <a:cubicBezTo>
                    <a:pt x="45" y="21"/>
                    <a:pt x="44" y="21"/>
                    <a:pt x="43" y="21"/>
                  </a:cubicBezTo>
                  <a:cubicBezTo>
                    <a:pt x="41" y="21"/>
                    <a:pt x="40" y="21"/>
                    <a:pt x="38" y="21"/>
                  </a:cubicBezTo>
                  <a:cubicBezTo>
                    <a:pt x="32" y="21"/>
                    <a:pt x="27" y="23"/>
                    <a:pt x="2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0" name="Freeform 15"/>
            <p:cNvSpPr>
              <a:spLocks/>
            </p:cNvSpPr>
            <p:nvPr userDrawn="1"/>
          </p:nvSpPr>
          <p:spPr bwMode="auto">
            <a:xfrm>
              <a:off x="5744" y="925"/>
              <a:ext cx="168" cy="185"/>
            </a:xfrm>
            <a:custGeom>
              <a:avLst/>
              <a:gdLst>
                <a:gd name="T0" fmla="*/ 71 w 71"/>
                <a:gd name="T1" fmla="*/ 73 h 78"/>
                <a:gd name="T2" fmla="*/ 67 w 71"/>
                <a:gd name="T3" fmla="*/ 78 h 78"/>
                <a:gd name="T4" fmla="*/ 52 w 71"/>
                <a:gd name="T5" fmla="*/ 78 h 78"/>
                <a:gd name="T6" fmla="*/ 48 w 71"/>
                <a:gd name="T7" fmla="*/ 73 h 78"/>
                <a:gd name="T8" fmla="*/ 48 w 71"/>
                <a:gd name="T9" fmla="*/ 32 h 78"/>
                <a:gd name="T10" fmla="*/ 39 w 71"/>
                <a:gd name="T11" fmla="*/ 21 h 78"/>
                <a:gd name="T12" fmla="*/ 23 w 71"/>
                <a:gd name="T13" fmla="*/ 27 h 78"/>
                <a:gd name="T14" fmla="*/ 23 w 71"/>
                <a:gd name="T15" fmla="*/ 73 h 78"/>
                <a:gd name="T16" fmla="*/ 19 w 71"/>
                <a:gd name="T17" fmla="*/ 78 h 78"/>
                <a:gd name="T18" fmla="*/ 4 w 71"/>
                <a:gd name="T19" fmla="*/ 78 h 78"/>
                <a:gd name="T20" fmla="*/ 0 w 71"/>
                <a:gd name="T21" fmla="*/ 74 h 78"/>
                <a:gd name="T22" fmla="*/ 0 w 71"/>
                <a:gd name="T23" fmla="*/ 7 h 78"/>
                <a:gd name="T24" fmla="*/ 4 w 71"/>
                <a:gd name="T25" fmla="*/ 2 h 78"/>
                <a:gd name="T26" fmla="*/ 17 w 71"/>
                <a:gd name="T27" fmla="*/ 2 h 78"/>
                <a:gd name="T28" fmla="*/ 21 w 71"/>
                <a:gd name="T29" fmla="*/ 5 h 78"/>
                <a:gd name="T30" fmla="*/ 22 w 71"/>
                <a:gd name="T31" fmla="*/ 9 h 78"/>
                <a:gd name="T32" fmla="*/ 46 w 71"/>
                <a:gd name="T33" fmla="*/ 0 h 78"/>
                <a:gd name="T34" fmla="*/ 71 w 71"/>
                <a:gd name="T35" fmla="*/ 28 h 78"/>
                <a:gd name="T36" fmla="*/ 71 w 71"/>
                <a:gd name="T37" fmla="*/ 7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78">
                  <a:moveTo>
                    <a:pt x="71" y="73"/>
                  </a:moveTo>
                  <a:cubicBezTo>
                    <a:pt x="71" y="76"/>
                    <a:pt x="70" y="78"/>
                    <a:pt x="67" y="78"/>
                  </a:cubicBezTo>
                  <a:cubicBezTo>
                    <a:pt x="52" y="78"/>
                    <a:pt x="52" y="78"/>
                    <a:pt x="52" y="78"/>
                  </a:cubicBezTo>
                  <a:cubicBezTo>
                    <a:pt x="49" y="78"/>
                    <a:pt x="48" y="76"/>
                    <a:pt x="48" y="73"/>
                  </a:cubicBezTo>
                  <a:cubicBezTo>
                    <a:pt x="48" y="32"/>
                    <a:pt x="48" y="32"/>
                    <a:pt x="48" y="32"/>
                  </a:cubicBezTo>
                  <a:cubicBezTo>
                    <a:pt x="48" y="25"/>
                    <a:pt x="46" y="21"/>
                    <a:pt x="39" y="21"/>
                  </a:cubicBezTo>
                  <a:cubicBezTo>
                    <a:pt x="34" y="21"/>
                    <a:pt x="27" y="23"/>
                    <a:pt x="23" y="27"/>
                  </a:cubicBezTo>
                  <a:cubicBezTo>
                    <a:pt x="23" y="73"/>
                    <a:pt x="23" y="73"/>
                    <a:pt x="23" y="73"/>
                  </a:cubicBezTo>
                  <a:cubicBezTo>
                    <a:pt x="23" y="76"/>
                    <a:pt x="22" y="78"/>
                    <a:pt x="19" y="78"/>
                  </a:cubicBezTo>
                  <a:cubicBezTo>
                    <a:pt x="4" y="78"/>
                    <a:pt x="4" y="78"/>
                    <a:pt x="4" y="78"/>
                  </a:cubicBezTo>
                  <a:cubicBezTo>
                    <a:pt x="1" y="78"/>
                    <a:pt x="0" y="77"/>
                    <a:pt x="0" y="74"/>
                  </a:cubicBezTo>
                  <a:cubicBezTo>
                    <a:pt x="0" y="7"/>
                    <a:pt x="0" y="7"/>
                    <a:pt x="0" y="7"/>
                  </a:cubicBezTo>
                  <a:cubicBezTo>
                    <a:pt x="0" y="4"/>
                    <a:pt x="1" y="2"/>
                    <a:pt x="4" y="2"/>
                  </a:cubicBezTo>
                  <a:cubicBezTo>
                    <a:pt x="17" y="2"/>
                    <a:pt x="17" y="2"/>
                    <a:pt x="17" y="2"/>
                  </a:cubicBezTo>
                  <a:cubicBezTo>
                    <a:pt x="19" y="2"/>
                    <a:pt x="21" y="3"/>
                    <a:pt x="21" y="5"/>
                  </a:cubicBezTo>
                  <a:cubicBezTo>
                    <a:pt x="22" y="9"/>
                    <a:pt x="22" y="9"/>
                    <a:pt x="22" y="9"/>
                  </a:cubicBezTo>
                  <a:cubicBezTo>
                    <a:pt x="29" y="3"/>
                    <a:pt x="37" y="0"/>
                    <a:pt x="46" y="0"/>
                  </a:cubicBezTo>
                  <a:cubicBezTo>
                    <a:pt x="64" y="0"/>
                    <a:pt x="71" y="11"/>
                    <a:pt x="71" y="28"/>
                  </a:cubicBezTo>
                  <a:lnTo>
                    <a:pt x="71"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1" name="Freeform 16"/>
            <p:cNvSpPr>
              <a:spLocks noEditPoints="1"/>
            </p:cNvSpPr>
            <p:nvPr userDrawn="1"/>
          </p:nvSpPr>
          <p:spPr bwMode="auto">
            <a:xfrm>
              <a:off x="5952" y="852"/>
              <a:ext cx="59" cy="258"/>
            </a:xfrm>
            <a:custGeom>
              <a:avLst/>
              <a:gdLst>
                <a:gd name="T0" fmla="*/ 13 w 25"/>
                <a:gd name="T1" fmla="*/ 24 h 109"/>
                <a:gd name="T2" fmla="*/ 0 w 25"/>
                <a:gd name="T3" fmla="*/ 12 h 109"/>
                <a:gd name="T4" fmla="*/ 13 w 25"/>
                <a:gd name="T5" fmla="*/ 0 h 109"/>
                <a:gd name="T6" fmla="*/ 25 w 25"/>
                <a:gd name="T7" fmla="*/ 12 h 109"/>
                <a:gd name="T8" fmla="*/ 13 w 25"/>
                <a:gd name="T9" fmla="*/ 24 h 109"/>
                <a:gd name="T10" fmla="*/ 25 w 25"/>
                <a:gd name="T11" fmla="*/ 104 h 109"/>
                <a:gd name="T12" fmla="*/ 20 w 25"/>
                <a:gd name="T13" fmla="*/ 109 h 109"/>
                <a:gd name="T14" fmla="*/ 6 w 25"/>
                <a:gd name="T15" fmla="*/ 109 h 109"/>
                <a:gd name="T16" fmla="*/ 1 w 25"/>
                <a:gd name="T17" fmla="*/ 104 h 109"/>
                <a:gd name="T18" fmla="*/ 1 w 25"/>
                <a:gd name="T19" fmla="*/ 37 h 109"/>
                <a:gd name="T20" fmla="*/ 6 w 25"/>
                <a:gd name="T21" fmla="*/ 33 h 109"/>
                <a:gd name="T22" fmla="*/ 20 w 25"/>
                <a:gd name="T23" fmla="*/ 33 h 109"/>
                <a:gd name="T24" fmla="*/ 25 w 25"/>
                <a:gd name="T25" fmla="*/ 37 h 109"/>
                <a:gd name="T26" fmla="*/ 25 w 25"/>
                <a:gd name="T27" fmla="*/ 10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09">
                  <a:moveTo>
                    <a:pt x="13" y="24"/>
                  </a:moveTo>
                  <a:cubicBezTo>
                    <a:pt x="7" y="24"/>
                    <a:pt x="0" y="20"/>
                    <a:pt x="0" y="12"/>
                  </a:cubicBezTo>
                  <a:cubicBezTo>
                    <a:pt x="0" y="5"/>
                    <a:pt x="6" y="0"/>
                    <a:pt x="13" y="0"/>
                  </a:cubicBezTo>
                  <a:cubicBezTo>
                    <a:pt x="19" y="0"/>
                    <a:pt x="25" y="5"/>
                    <a:pt x="25" y="12"/>
                  </a:cubicBezTo>
                  <a:cubicBezTo>
                    <a:pt x="25" y="20"/>
                    <a:pt x="19" y="24"/>
                    <a:pt x="13" y="24"/>
                  </a:cubicBezTo>
                  <a:moveTo>
                    <a:pt x="25" y="104"/>
                  </a:moveTo>
                  <a:cubicBezTo>
                    <a:pt x="25" y="108"/>
                    <a:pt x="23" y="109"/>
                    <a:pt x="20" y="109"/>
                  </a:cubicBezTo>
                  <a:cubicBezTo>
                    <a:pt x="6" y="109"/>
                    <a:pt x="6" y="109"/>
                    <a:pt x="6" y="109"/>
                  </a:cubicBezTo>
                  <a:cubicBezTo>
                    <a:pt x="3" y="109"/>
                    <a:pt x="1" y="108"/>
                    <a:pt x="1" y="104"/>
                  </a:cubicBezTo>
                  <a:cubicBezTo>
                    <a:pt x="1" y="37"/>
                    <a:pt x="1" y="37"/>
                    <a:pt x="1" y="37"/>
                  </a:cubicBezTo>
                  <a:cubicBezTo>
                    <a:pt x="1" y="34"/>
                    <a:pt x="3" y="33"/>
                    <a:pt x="6" y="33"/>
                  </a:cubicBezTo>
                  <a:cubicBezTo>
                    <a:pt x="20" y="33"/>
                    <a:pt x="20" y="33"/>
                    <a:pt x="20" y="33"/>
                  </a:cubicBezTo>
                  <a:cubicBezTo>
                    <a:pt x="23" y="33"/>
                    <a:pt x="25" y="34"/>
                    <a:pt x="25" y="37"/>
                  </a:cubicBezTo>
                  <a:lnTo>
                    <a:pt x="25"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2" name="Freeform 17"/>
            <p:cNvSpPr>
              <a:spLocks/>
            </p:cNvSpPr>
            <p:nvPr userDrawn="1"/>
          </p:nvSpPr>
          <p:spPr bwMode="auto">
            <a:xfrm>
              <a:off x="6056" y="925"/>
              <a:ext cx="171" cy="185"/>
            </a:xfrm>
            <a:custGeom>
              <a:avLst/>
              <a:gdLst>
                <a:gd name="T0" fmla="*/ 72 w 72"/>
                <a:gd name="T1" fmla="*/ 73 h 78"/>
                <a:gd name="T2" fmla="*/ 67 w 72"/>
                <a:gd name="T3" fmla="*/ 78 h 78"/>
                <a:gd name="T4" fmla="*/ 53 w 72"/>
                <a:gd name="T5" fmla="*/ 78 h 78"/>
                <a:gd name="T6" fmla="*/ 48 w 72"/>
                <a:gd name="T7" fmla="*/ 73 h 78"/>
                <a:gd name="T8" fmla="*/ 48 w 72"/>
                <a:gd name="T9" fmla="*/ 32 h 78"/>
                <a:gd name="T10" fmla="*/ 39 w 72"/>
                <a:gd name="T11" fmla="*/ 21 h 78"/>
                <a:gd name="T12" fmla="*/ 23 w 72"/>
                <a:gd name="T13" fmla="*/ 27 h 78"/>
                <a:gd name="T14" fmla="*/ 23 w 72"/>
                <a:gd name="T15" fmla="*/ 73 h 78"/>
                <a:gd name="T16" fmla="*/ 19 w 72"/>
                <a:gd name="T17" fmla="*/ 78 h 78"/>
                <a:gd name="T18" fmla="*/ 4 w 72"/>
                <a:gd name="T19" fmla="*/ 78 h 78"/>
                <a:gd name="T20" fmla="*/ 0 w 72"/>
                <a:gd name="T21" fmla="*/ 74 h 78"/>
                <a:gd name="T22" fmla="*/ 0 w 72"/>
                <a:gd name="T23" fmla="*/ 7 h 78"/>
                <a:gd name="T24" fmla="*/ 5 w 72"/>
                <a:gd name="T25" fmla="*/ 2 h 78"/>
                <a:gd name="T26" fmla="*/ 17 w 72"/>
                <a:gd name="T27" fmla="*/ 2 h 78"/>
                <a:gd name="T28" fmla="*/ 22 w 72"/>
                <a:gd name="T29" fmla="*/ 5 h 78"/>
                <a:gd name="T30" fmla="*/ 22 w 72"/>
                <a:gd name="T31" fmla="*/ 9 h 78"/>
                <a:gd name="T32" fmla="*/ 47 w 72"/>
                <a:gd name="T33" fmla="*/ 0 h 78"/>
                <a:gd name="T34" fmla="*/ 72 w 72"/>
                <a:gd name="T35" fmla="*/ 28 h 78"/>
                <a:gd name="T36" fmla="*/ 72 w 72"/>
                <a:gd name="T37" fmla="*/ 7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8">
                  <a:moveTo>
                    <a:pt x="72" y="73"/>
                  </a:moveTo>
                  <a:cubicBezTo>
                    <a:pt x="72" y="76"/>
                    <a:pt x="70" y="78"/>
                    <a:pt x="67" y="78"/>
                  </a:cubicBezTo>
                  <a:cubicBezTo>
                    <a:pt x="53" y="78"/>
                    <a:pt x="53" y="78"/>
                    <a:pt x="53" y="78"/>
                  </a:cubicBezTo>
                  <a:cubicBezTo>
                    <a:pt x="49" y="78"/>
                    <a:pt x="48" y="76"/>
                    <a:pt x="48" y="73"/>
                  </a:cubicBezTo>
                  <a:cubicBezTo>
                    <a:pt x="48" y="32"/>
                    <a:pt x="48" y="32"/>
                    <a:pt x="48" y="32"/>
                  </a:cubicBezTo>
                  <a:cubicBezTo>
                    <a:pt x="48" y="25"/>
                    <a:pt x="46" y="21"/>
                    <a:pt x="39" y="21"/>
                  </a:cubicBezTo>
                  <a:cubicBezTo>
                    <a:pt x="34" y="21"/>
                    <a:pt x="28" y="23"/>
                    <a:pt x="23" y="27"/>
                  </a:cubicBezTo>
                  <a:cubicBezTo>
                    <a:pt x="23" y="73"/>
                    <a:pt x="23" y="73"/>
                    <a:pt x="23" y="73"/>
                  </a:cubicBezTo>
                  <a:cubicBezTo>
                    <a:pt x="23" y="76"/>
                    <a:pt x="22" y="78"/>
                    <a:pt x="19" y="78"/>
                  </a:cubicBezTo>
                  <a:cubicBezTo>
                    <a:pt x="4" y="78"/>
                    <a:pt x="4" y="78"/>
                    <a:pt x="4" y="78"/>
                  </a:cubicBezTo>
                  <a:cubicBezTo>
                    <a:pt x="2" y="78"/>
                    <a:pt x="0" y="77"/>
                    <a:pt x="0" y="74"/>
                  </a:cubicBezTo>
                  <a:cubicBezTo>
                    <a:pt x="0" y="7"/>
                    <a:pt x="0" y="7"/>
                    <a:pt x="0" y="7"/>
                  </a:cubicBezTo>
                  <a:cubicBezTo>
                    <a:pt x="0" y="4"/>
                    <a:pt x="1" y="2"/>
                    <a:pt x="5" y="2"/>
                  </a:cubicBezTo>
                  <a:cubicBezTo>
                    <a:pt x="17" y="2"/>
                    <a:pt x="17" y="2"/>
                    <a:pt x="17" y="2"/>
                  </a:cubicBezTo>
                  <a:cubicBezTo>
                    <a:pt x="20" y="2"/>
                    <a:pt x="21" y="3"/>
                    <a:pt x="22" y="5"/>
                  </a:cubicBezTo>
                  <a:cubicBezTo>
                    <a:pt x="22" y="9"/>
                    <a:pt x="22" y="9"/>
                    <a:pt x="22" y="9"/>
                  </a:cubicBezTo>
                  <a:cubicBezTo>
                    <a:pt x="29" y="3"/>
                    <a:pt x="38" y="0"/>
                    <a:pt x="47" y="0"/>
                  </a:cubicBezTo>
                  <a:cubicBezTo>
                    <a:pt x="64" y="0"/>
                    <a:pt x="72" y="11"/>
                    <a:pt x="72" y="28"/>
                  </a:cubicBezTo>
                  <a:lnTo>
                    <a:pt x="72"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3" name="Freeform 18"/>
            <p:cNvSpPr>
              <a:spLocks noEditPoints="1"/>
            </p:cNvSpPr>
            <p:nvPr userDrawn="1"/>
          </p:nvSpPr>
          <p:spPr bwMode="auto">
            <a:xfrm>
              <a:off x="6255" y="925"/>
              <a:ext cx="177" cy="265"/>
            </a:xfrm>
            <a:custGeom>
              <a:avLst/>
              <a:gdLst>
                <a:gd name="T0" fmla="*/ 75 w 75"/>
                <a:gd name="T1" fmla="*/ 72 h 112"/>
                <a:gd name="T2" fmla="*/ 37 w 75"/>
                <a:gd name="T3" fmla="*/ 112 h 112"/>
                <a:gd name="T4" fmla="*/ 13 w 75"/>
                <a:gd name="T5" fmla="*/ 107 h 112"/>
                <a:gd name="T6" fmla="*/ 10 w 75"/>
                <a:gd name="T7" fmla="*/ 101 h 112"/>
                <a:gd name="T8" fmla="*/ 13 w 75"/>
                <a:gd name="T9" fmla="*/ 93 h 112"/>
                <a:gd name="T10" fmla="*/ 18 w 75"/>
                <a:gd name="T11" fmla="*/ 90 h 112"/>
                <a:gd name="T12" fmla="*/ 36 w 75"/>
                <a:gd name="T13" fmla="*/ 94 h 112"/>
                <a:gd name="T14" fmla="*/ 52 w 75"/>
                <a:gd name="T15" fmla="*/ 77 h 112"/>
                <a:gd name="T16" fmla="*/ 52 w 75"/>
                <a:gd name="T17" fmla="*/ 71 h 112"/>
                <a:gd name="T18" fmla="*/ 33 w 75"/>
                <a:gd name="T19" fmla="*/ 78 h 112"/>
                <a:gd name="T20" fmla="*/ 10 w 75"/>
                <a:gd name="T21" fmla="*/ 70 h 112"/>
                <a:gd name="T22" fmla="*/ 0 w 75"/>
                <a:gd name="T23" fmla="*/ 41 h 112"/>
                <a:gd name="T24" fmla="*/ 35 w 75"/>
                <a:gd name="T25" fmla="*/ 0 h 112"/>
                <a:gd name="T26" fmla="*/ 46 w 75"/>
                <a:gd name="T27" fmla="*/ 3 h 112"/>
                <a:gd name="T28" fmla="*/ 53 w 75"/>
                <a:gd name="T29" fmla="*/ 9 h 112"/>
                <a:gd name="T30" fmla="*/ 53 w 75"/>
                <a:gd name="T31" fmla="*/ 5 h 112"/>
                <a:gd name="T32" fmla="*/ 58 w 75"/>
                <a:gd name="T33" fmla="*/ 2 h 112"/>
                <a:gd name="T34" fmla="*/ 71 w 75"/>
                <a:gd name="T35" fmla="*/ 2 h 112"/>
                <a:gd name="T36" fmla="*/ 75 w 75"/>
                <a:gd name="T37" fmla="*/ 6 h 112"/>
                <a:gd name="T38" fmla="*/ 75 w 75"/>
                <a:gd name="T39" fmla="*/ 72 h 112"/>
                <a:gd name="T40" fmla="*/ 52 w 75"/>
                <a:gd name="T41" fmla="*/ 24 h 112"/>
                <a:gd name="T42" fmla="*/ 40 w 75"/>
                <a:gd name="T43" fmla="*/ 19 h 112"/>
                <a:gd name="T44" fmla="*/ 30 w 75"/>
                <a:gd name="T45" fmla="*/ 23 h 112"/>
                <a:gd name="T46" fmla="*/ 24 w 75"/>
                <a:gd name="T47" fmla="*/ 40 h 112"/>
                <a:gd name="T48" fmla="*/ 30 w 75"/>
                <a:gd name="T49" fmla="*/ 56 h 112"/>
                <a:gd name="T50" fmla="*/ 39 w 75"/>
                <a:gd name="T51" fmla="*/ 59 h 112"/>
                <a:gd name="T52" fmla="*/ 52 w 75"/>
                <a:gd name="T53" fmla="*/ 54 h 112"/>
                <a:gd name="T54" fmla="*/ 52 w 75"/>
                <a:gd name="T55" fmla="*/ 2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 h="112">
                  <a:moveTo>
                    <a:pt x="75" y="72"/>
                  </a:moveTo>
                  <a:cubicBezTo>
                    <a:pt x="75" y="98"/>
                    <a:pt x="64" y="112"/>
                    <a:pt x="37" y="112"/>
                  </a:cubicBezTo>
                  <a:cubicBezTo>
                    <a:pt x="29" y="112"/>
                    <a:pt x="21" y="111"/>
                    <a:pt x="13" y="107"/>
                  </a:cubicBezTo>
                  <a:cubicBezTo>
                    <a:pt x="9" y="106"/>
                    <a:pt x="10" y="104"/>
                    <a:pt x="10" y="101"/>
                  </a:cubicBezTo>
                  <a:cubicBezTo>
                    <a:pt x="13" y="93"/>
                    <a:pt x="13" y="93"/>
                    <a:pt x="13" y="93"/>
                  </a:cubicBezTo>
                  <a:cubicBezTo>
                    <a:pt x="14" y="89"/>
                    <a:pt x="16" y="89"/>
                    <a:pt x="18" y="90"/>
                  </a:cubicBezTo>
                  <a:cubicBezTo>
                    <a:pt x="24" y="92"/>
                    <a:pt x="30" y="94"/>
                    <a:pt x="36" y="94"/>
                  </a:cubicBezTo>
                  <a:cubicBezTo>
                    <a:pt x="50" y="94"/>
                    <a:pt x="52" y="86"/>
                    <a:pt x="52" y="77"/>
                  </a:cubicBezTo>
                  <a:cubicBezTo>
                    <a:pt x="52" y="71"/>
                    <a:pt x="52" y="71"/>
                    <a:pt x="52" y="71"/>
                  </a:cubicBezTo>
                  <a:cubicBezTo>
                    <a:pt x="47" y="75"/>
                    <a:pt x="39" y="78"/>
                    <a:pt x="33" y="78"/>
                  </a:cubicBezTo>
                  <a:cubicBezTo>
                    <a:pt x="24" y="78"/>
                    <a:pt x="16" y="75"/>
                    <a:pt x="10" y="70"/>
                  </a:cubicBezTo>
                  <a:cubicBezTo>
                    <a:pt x="3" y="63"/>
                    <a:pt x="0" y="53"/>
                    <a:pt x="0" y="41"/>
                  </a:cubicBezTo>
                  <a:cubicBezTo>
                    <a:pt x="0" y="20"/>
                    <a:pt x="12" y="0"/>
                    <a:pt x="35" y="0"/>
                  </a:cubicBezTo>
                  <a:cubicBezTo>
                    <a:pt x="39" y="0"/>
                    <a:pt x="42" y="1"/>
                    <a:pt x="46" y="3"/>
                  </a:cubicBezTo>
                  <a:cubicBezTo>
                    <a:pt x="48" y="4"/>
                    <a:pt x="51" y="6"/>
                    <a:pt x="53" y="9"/>
                  </a:cubicBezTo>
                  <a:cubicBezTo>
                    <a:pt x="53" y="5"/>
                    <a:pt x="53" y="5"/>
                    <a:pt x="53" y="5"/>
                  </a:cubicBezTo>
                  <a:cubicBezTo>
                    <a:pt x="54" y="3"/>
                    <a:pt x="55" y="2"/>
                    <a:pt x="58" y="2"/>
                  </a:cubicBezTo>
                  <a:cubicBezTo>
                    <a:pt x="71" y="2"/>
                    <a:pt x="71" y="2"/>
                    <a:pt x="71" y="2"/>
                  </a:cubicBezTo>
                  <a:cubicBezTo>
                    <a:pt x="74" y="2"/>
                    <a:pt x="75" y="3"/>
                    <a:pt x="75" y="6"/>
                  </a:cubicBezTo>
                  <a:lnTo>
                    <a:pt x="75" y="72"/>
                  </a:lnTo>
                  <a:close/>
                  <a:moveTo>
                    <a:pt x="52" y="24"/>
                  </a:moveTo>
                  <a:cubicBezTo>
                    <a:pt x="49" y="21"/>
                    <a:pt x="44" y="19"/>
                    <a:pt x="40" y="19"/>
                  </a:cubicBezTo>
                  <a:cubicBezTo>
                    <a:pt x="36" y="19"/>
                    <a:pt x="32" y="21"/>
                    <a:pt x="30" y="23"/>
                  </a:cubicBezTo>
                  <a:cubicBezTo>
                    <a:pt x="26" y="27"/>
                    <a:pt x="24" y="34"/>
                    <a:pt x="24" y="40"/>
                  </a:cubicBezTo>
                  <a:cubicBezTo>
                    <a:pt x="24" y="46"/>
                    <a:pt x="26" y="52"/>
                    <a:pt x="30" y="56"/>
                  </a:cubicBezTo>
                  <a:cubicBezTo>
                    <a:pt x="32" y="58"/>
                    <a:pt x="36" y="59"/>
                    <a:pt x="39" y="59"/>
                  </a:cubicBezTo>
                  <a:cubicBezTo>
                    <a:pt x="44" y="59"/>
                    <a:pt x="49" y="56"/>
                    <a:pt x="52" y="54"/>
                  </a:cubicBezTo>
                  <a:lnTo>
                    <a:pt x="5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4" name="Freeform 19"/>
            <p:cNvSpPr>
              <a:spLocks/>
            </p:cNvSpPr>
            <p:nvPr userDrawn="1"/>
          </p:nvSpPr>
          <p:spPr bwMode="auto">
            <a:xfrm>
              <a:off x="4073" y="1240"/>
              <a:ext cx="163" cy="256"/>
            </a:xfrm>
            <a:custGeom>
              <a:avLst/>
              <a:gdLst>
                <a:gd name="T0" fmla="*/ 69 w 69"/>
                <a:gd name="T1" fmla="*/ 104 h 108"/>
                <a:gd name="T2" fmla="*/ 64 w 69"/>
                <a:gd name="T3" fmla="*/ 108 h 108"/>
                <a:gd name="T4" fmla="*/ 5 w 69"/>
                <a:gd name="T5" fmla="*/ 108 h 108"/>
                <a:gd name="T6" fmla="*/ 0 w 69"/>
                <a:gd name="T7" fmla="*/ 103 h 108"/>
                <a:gd name="T8" fmla="*/ 0 w 69"/>
                <a:gd name="T9" fmla="*/ 4 h 108"/>
                <a:gd name="T10" fmla="*/ 4 w 69"/>
                <a:gd name="T11" fmla="*/ 0 h 108"/>
                <a:gd name="T12" fmla="*/ 20 w 69"/>
                <a:gd name="T13" fmla="*/ 0 h 108"/>
                <a:gd name="T14" fmla="*/ 25 w 69"/>
                <a:gd name="T15" fmla="*/ 5 h 108"/>
                <a:gd name="T16" fmla="*/ 25 w 69"/>
                <a:gd name="T17" fmla="*/ 87 h 108"/>
                <a:gd name="T18" fmla="*/ 64 w 69"/>
                <a:gd name="T19" fmla="*/ 87 h 108"/>
                <a:gd name="T20" fmla="*/ 69 w 69"/>
                <a:gd name="T21" fmla="*/ 92 h 108"/>
                <a:gd name="T22" fmla="*/ 69 w 69"/>
                <a:gd name="T23" fmla="*/ 10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108">
                  <a:moveTo>
                    <a:pt x="69" y="104"/>
                  </a:moveTo>
                  <a:cubicBezTo>
                    <a:pt x="69" y="107"/>
                    <a:pt x="67" y="108"/>
                    <a:pt x="64" y="108"/>
                  </a:cubicBezTo>
                  <a:cubicBezTo>
                    <a:pt x="5" y="108"/>
                    <a:pt x="5" y="108"/>
                    <a:pt x="5" y="108"/>
                  </a:cubicBezTo>
                  <a:cubicBezTo>
                    <a:pt x="2" y="108"/>
                    <a:pt x="0" y="107"/>
                    <a:pt x="0" y="103"/>
                  </a:cubicBezTo>
                  <a:cubicBezTo>
                    <a:pt x="0" y="4"/>
                    <a:pt x="0" y="4"/>
                    <a:pt x="0" y="4"/>
                  </a:cubicBezTo>
                  <a:cubicBezTo>
                    <a:pt x="0" y="2"/>
                    <a:pt x="1" y="0"/>
                    <a:pt x="4" y="0"/>
                  </a:cubicBezTo>
                  <a:cubicBezTo>
                    <a:pt x="20" y="0"/>
                    <a:pt x="20" y="0"/>
                    <a:pt x="20" y="0"/>
                  </a:cubicBezTo>
                  <a:cubicBezTo>
                    <a:pt x="23" y="0"/>
                    <a:pt x="25" y="1"/>
                    <a:pt x="25" y="5"/>
                  </a:cubicBezTo>
                  <a:cubicBezTo>
                    <a:pt x="25" y="87"/>
                    <a:pt x="25" y="87"/>
                    <a:pt x="25" y="87"/>
                  </a:cubicBezTo>
                  <a:cubicBezTo>
                    <a:pt x="64" y="87"/>
                    <a:pt x="64" y="87"/>
                    <a:pt x="64" y="87"/>
                  </a:cubicBezTo>
                  <a:cubicBezTo>
                    <a:pt x="67" y="87"/>
                    <a:pt x="69" y="89"/>
                    <a:pt x="69" y="92"/>
                  </a:cubicBezTo>
                  <a:lnTo>
                    <a:pt x="69"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5" name="Freeform 20"/>
            <p:cNvSpPr>
              <a:spLocks noEditPoints="1"/>
            </p:cNvSpPr>
            <p:nvPr userDrawn="1"/>
          </p:nvSpPr>
          <p:spPr bwMode="auto">
            <a:xfrm>
              <a:off x="4250" y="1311"/>
              <a:ext cx="194" cy="190"/>
            </a:xfrm>
            <a:custGeom>
              <a:avLst/>
              <a:gdLst>
                <a:gd name="T0" fmla="*/ 82 w 82"/>
                <a:gd name="T1" fmla="*/ 75 h 80"/>
                <a:gd name="T2" fmla="*/ 78 w 82"/>
                <a:gd name="T3" fmla="*/ 78 h 80"/>
                <a:gd name="T4" fmla="*/ 70 w 82"/>
                <a:gd name="T5" fmla="*/ 78 h 80"/>
                <a:gd name="T6" fmla="*/ 55 w 82"/>
                <a:gd name="T7" fmla="*/ 71 h 80"/>
                <a:gd name="T8" fmla="*/ 55 w 82"/>
                <a:gd name="T9" fmla="*/ 71 h 80"/>
                <a:gd name="T10" fmla="*/ 33 w 82"/>
                <a:gd name="T11" fmla="*/ 80 h 80"/>
                <a:gd name="T12" fmla="*/ 0 w 82"/>
                <a:gd name="T13" fmla="*/ 42 h 80"/>
                <a:gd name="T14" fmla="*/ 34 w 82"/>
                <a:gd name="T15" fmla="*/ 0 h 80"/>
                <a:gd name="T16" fmla="*/ 53 w 82"/>
                <a:gd name="T17" fmla="*/ 9 h 80"/>
                <a:gd name="T18" fmla="*/ 54 w 82"/>
                <a:gd name="T19" fmla="*/ 5 h 80"/>
                <a:gd name="T20" fmla="*/ 57 w 82"/>
                <a:gd name="T21" fmla="*/ 2 h 80"/>
                <a:gd name="T22" fmla="*/ 71 w 82"/>
                <a:gd name="T23" fmla="*/ 2 h 80"/>
                <a:gd name="T24" fmla="*/ 75 w 82"/>
                <a:gd name="T25" fmla="*/ 6 h 80"/>
                <a:gd name="T26" fmla="*/ 75 w 82"/>
                <a:gd name="T27" fmla="*/ 60 h 80"/>
                <a:gd name="T28" fmla="*/ 77 w 82"/>
                <a:gd name="T29" fmla="*/ 62 h 80"/>
                <a:gd name="T30" fmla="*/ 79 w 82"/>
                <a:gd name="T31" fmla="*/ 62 h 80"/>
                <a:gd name="T32" fmla="*/ 82 w 82"/>
                <a:gd name="T33" fmla="*/ 66 h 80"/>
                <a:gd name="T34" fmla="*/ 82 w 82"/>
                <a:gd name="T35" fmla="*/ 75 h 80"/>
                <a:gd name="T36" fmla="*/ 52 w 82"/>
                <a:gd name="T37" fmla="*/ 25 h 80"/>
                <a:gd name="T38" fmla="*/ 39 w 82"/>
                <a:gd name="T39" fmla="*/ 19 h 80"/>
                <a:gd name="T40" fmla="*/ 24 w 82"/>
                <a:gd name="T41" fmla="*/ 40 h 80"/>
                <a:gd name="T42" fmla="*/ 39 w 82"/>
                <a:gd name="T43" fmla="*/ 61 h 80"/>
                <a:gd name="T44" fmla="*/ 52 w 82"/>
                <a:gd name="T45" fmla="*/ 55 h 80"/>
                <a:gd name="T46" fmla="*/ 52 w 82"/>
                <a:gd name="T47" fmla="*/ 2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0">
                  <a:moveTo>
                    <a:pt x="82" y="75"/>
                  </a:moveTo>
                  <a:cubicBezTo>
                    <a:pt x="82" y="77"/>
                    <a:pt x="80" y="78"/>
                    <a:pt x="78" y="78"/>
                  </a:cubicBezTo>
                  <a:cubicBezTo>
                    <a:pt x="70" y="78"/>
                    <a:pt x="70" y="78"/>
                    <a:pt x="70" y="78"/>
                  </a:cubicBezTo>
                  <a:cubicBezTo>
                    <a:pt x="61" y="78"/>
                    <a:pt x="57" y="76"/>
                    <a:pt x="55" y="71"/>
                  </a:cubicBezTo>
                  <a:cubicBezTo>
                    <a:pt x="55" y="71"/>
                    <a:pt x="55" y="71"/>
                    <a:pt x="55" y="71"/>
                  </a:cubicBezTo>
                  <a:cubicBezTo>
                    <a:pt x="51" y="76"/>
                    <a:pt x="41" y="80"/>
                    <a:pt x="33" y="80"/>
                  </a:cubicBezTo>
                  <a:cubicBezTo>
                    <a:pt x="10" y="80"/>
                    <a:pt x="0" y="62"/>
                    <a:pt x="0" y="42"/>
                  </a:cubicBezTo>
                  <a:cubicBezTo>
                    <a:pt x="0" y="14"/>
                    <a:pt x="17" y="0"/>
                    <a:pt x="34" y="0"/>
                  </a:cubicBezTo>
                  <a:cubicBezTo>
                    <a:pt x="43" y="0"/>
                    <a:pt x="50" y="4"/>
                    <a:pt x="53" y="9"/>
                  </a:cubicBezTo>
                  <a:cubicBezTo>
                    <a:pt x="54" y="5"/>
                    <a:pt x="54" y="5"/>
                    <a:pt x="54" y="5"/>
                  </a:cubicBezTo>
                  <a:cubicBezTo>
                    <a:pt x="54" y="4"/>
                    <a:pt x="55" y="2"/>
                    <a:pt x="57" y="2"/>
                  </a:cubicBezTo>
                  <a:cubicBezTo>
                    <a:pt x="71" y="2"/>
                    <a:pt x="71" y="2"/>
                    <a:pt x="71" y="2"/>
                  </a:cubicBezTo>
                  <a:cubicBezTo>
                    <a:pt x="74" y="2"/>
                    <a:pt x="75" y="4"/>
                    <a:pt x="75" y="6"/>
                  </a:cubicBezTo>
                  <a:cubicBezTo>
                    <a:pt x="75" y="60"/>
                    <a:pt x="75" y="60"/>
                    <a:pt x="75" y="60"/>
                  </a:cubicBezTo>
                  <a:cubicBezTo>
                    <a:pt x="75" y="61"/>
                    <a:pt x="76" y="62"/>
                    <a:pt x="77" y="62"/>
                  </a:cubicBezTo>
                  <a:cubicBezTo>
                    <a:pt x="79" y="62"/>
                    <a:pt x="79" y="62"/>
                    <a:pt x="79" y="62"/>
                  </a:cubicBezTo>
                  <a:cubicBezTo>
                    <a:pt x="81" y="62"/>
                    <a:pt x="82" y="63"/>
                    <a:pt x="82" y="66"/>
                  </a:cubicBezTo>
                  <a:lnTo>
                    <a:pt x="82" y="75"/>
                  </a:lnTo>
                  <a:close/>
                  <a:moveTo>
                    <a:pt x="52" y="25"/>
                  </a:moveTo>
                  <a:cubicBezTo>
                    <a:pt x="49" y="22"/>
                    <a:pt x="44" y="19"/>
                    <a:pt x="39" y="19"/>
                  </a:cubicBezTo>
                  <a:cubicBezTo>
                    <a:pt x="32" y="19"/>
                    <a:pt x="24" y="26"/>
                    <a:pt x="24" y="40"/>
                  </a:cubicBezTo>
                  <a:cubicBezTo>
                    <a:pt x="24" y="50"/>
                    <a:pt x="27" y="61"/>
                    <a:pt x="39" y="61"/>
                  </a:cubicBezTo>
                  <a:cubicBezTo>
                    <a:pt x="44" y="61"/>
                    <a:pt x="50" y="57"/>
                    <a:pt x="52" y="55"/>
                  </a:cubicBezTo>
                  <a:lnTo>
                    <a:pt x="5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6" name="Freeform 21"/>
            <p:cNvSpPr>
              <a:spLocks/>
            </p:cNvSpPr>
            <p:nvPr userDrawn="1"/>
          </p:nvSpPr>
          <p:spPr bwMode="auto">
            <a:xfrm>
              <a:off x="4472" y="1311"/>
              <a:ext cx="170" cy="185"/>
            </a:xfrm>
            <a:custGeom>
              <a:avLst/>
              <a:gdLst>
                <a:gd name="T0" fmla="*/ 72 w 72"/>
                <a:gd name="T1" fmla="*/ 74 h 78"/>
                <a:gd name="T2" fmla="*/ 67 w 72"/>
                <a:gd name="T3" fmla="*/ 78 h 78"/>
                <a:gd name="T4" fmla="*/ 53 w 72"/>
                <a:gd name="T5" fmla="*/ 78 h 78"/>
                <a:gd name="T6" fmla="*/ 49 w 72"/>
                <a:gd name="T7" fmla="*/ 74 h 78"/>
                <a:gd name="T8" fmla="*/ 49 w 72"/>
                <a:gd name="T9" fmla="*/ 32 h 78"/>
                <a:gd name="T10" fmla="*/ 40 w 72"/>
                <a:gd name="T11" fmla="*/ 21 h 78"/>
                <a:gd name="T12" fmla="*/ 24 w 72"/>
                <a:gd name="T13" fmla="*/ 27 h 78"/>
                <a:gd name="T14" fmla="*/ 24 w 72"/>
                <a:gd name="T15" fmla="*/ 74 h 78"/>
                <a:gd name="T16" fmla="*/ 19 w 72"/>
                <a:gd name="T17" fmla="*/ 78 h 78"/>
                <a:gd name="T18" fmla="*/ 5 w 72"/>
                <a:gd name="T19" fmla="*/ 78 h 78"/>
                <a:gd name="T20" fmla="*/ 0 w 72"/>
                <a:gd name="T21" fmla="*/ 74 h 78"/>
                <a:gd name="T22" fmla="*/ 0 w 72"/>
                <a:gd name="T23" fmla="*/ 7 h 78"/>
                <a:gd name="T24" fmla="*/ 5 w 72"/>
                <a:gd name="T25" fmla="*/ 2 h 78"/>
                <a:gd name="T26" fmla="*/ 18 w 72"/>
                <a:gd name="T27" fmla="*/ 2 h 78"/>
                <a:gd name="T28" fmla="*/ 22 w 72"/>
                <a:gd name="T29" fmla="*/ 6 h 78"/>
                <a:gd name="T30" fmla="*/ 22 w 72"/>
                <a:gd name="T31" fmla="*/ 9 h 78"/>
                <a:gd name="T32" fmla="*/ 47 w 72"/>
                <a:gd name="T33" fmla="*/ 0 h 78"/>
                <a:gd name="T34" fmla="*/ 72 w 72"/>
                <a:gd name="T35" fmla="*/ 28 h 78"/>
                <a:gd name="T36" fmla="*/ 72 w 72"/>
                <a:gd name="T37" fmla="*/ 7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8">
                  <a:moveTo>
                    <a:pt x="72" y="74"/>
                  </a:moveTo>
                  <a:cubicBezTo>
                    <a:pt x="72" y="77"/>
                    <a:pt x="71" y="78"/>
                    <a:pt x="67" y="78"/>
                  </a:cubicBezTo>
                  <a:cubicBezTo>
                    <a:pt x="53" y="78"/>
                    <a:pt x="53" y="78"/>
                    <a:pt x="53" y="78"/>
                  </a:cubicBezTo>
                  <a:cubicBezTo>
                    <a:pt x="50" y="78"/>
                    <a:pt x="49" y="76"/>
                    <a:pt x="49" y="74"/>
                  </a:cubicBezTo>
                  <a:cubicBezTo>
                    <a:pt x="49" y="32"/>
                    <a:pt x="49" y="32"/>
                    <a:pt x="49" y="32"/>
                  </a:cubicBezTo>
                  <a:cubicBezTo>
                    <a:pt x="49" y="26"/>
                    <a:pt x="47" y="21"/>
                    <a:pt x="40" y="21"/>
                  </a:cubicBezTo>
                  <a:cubicBezTo>
                    <a:pt x="35" y="21"/>
                    <a:pt x="28" y="24"/>
                    <a:pt x="24" y="27"/>
                  </a:cubicBezTo>
                  <a:cubicBezTo>
                    <a:pt x="24" y="74"/>
                    <a:pt x="24" y="74"/>
                    <a:pt x="24" y="74"/>
                  </a:cubicBezTo>
                  <a:cubicBezTo>
                    <a:pt x="24" y="77"/>
                    <a:pt x="23" y="78"/>
                    <a:pt x="19" y="78"/>
                  </a:cubicBezTo>
                  <a:cubicBezTo>
                    <a:pt x="5" y="78"/>
                    <a:pt x="5" y="78"/>
                    <a:pt x="5" y="78"/>
                  </a:cubicBezTo>
                  <a:cubicBezTo>
                    <a:pt x="2" y="78"/>
                    <a:pt x="0" y="77"/>
                    <a:pt x="0" y="74"/>
                  </a:cubicBezTo>
                  <a:cubicBezTo>
                    <a:pt x="0" y="7"/>
                    <a:pt x="0" y="7"/>
                    <a:pt x="0" y="7"/>
                  </a:cubicBezTo>
                  <a:cubicBezTo>
                    <a:pt x="0" y="4"/>
                    <a:pt x="2" y="2"/>
                    <a:pt x="5" y="2"/>
                  </a:cubicBezTo>
                  <a:cubicBezTo>
                    <a:pt x="18" y="2"/>
                    <a:pt x="18" y="2"/>
                    <a:pt x="18" y="2"/>
                  </a:cubicBezTo>
                  <a:cubicBezTo>
                    <a:pt x="20" y="2"/>
                    <a:pt x="22" y="3"/>
                    <a:pt x="22" y="6"/>
                  </a:cubicBezTo>
                  <a:cubicBezTo>
                    <a:pt x="22" y="9"/>
                    <a:pt x="22" y="9"/>
                    <a:pt x="22" y="9"/>
                  </a:cubicBezTo>
                  <a:cubicBezTo>
                    <a:pt x="30" y="3"/>
                    <a:pt x="38" y="0"/>
                    <a:pt x="47" y="0"/>
                  </a:cubicBezTo>
                  <a:cubicBezTo>
                    <a:pt x="65" y="0"/>
                    <a:pt x="72" y="11"/>
                    <a:pt x="72" y="28"/>
                  </a:cubicBezTo>
                  <a:lnTo>
                    <a:pt x="72"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7" name="Freeform 22"/>
            <p:cNvSpPr>
              <a:spLocks noEditPoints="1"/>
            </p:cNvSpPr>
            <p:nvPr userDrawn="1"/>
          </p:nvSpPr>
          <p:spPr bwMode="auto">
            <a:xfrm>
              <a:off x="4671" y="1311"/>
              <a:ext cx="180" cy="265"/>
            </a:xfrm>
            <a:custGeom>
              <a:avLst/>
              <a:gdLst>
                <a:gd name="T0" fmla="*/ 76 w 76"/>
                <a:gd name="T1" fmla="*/ 72 h 112"/>
                <a:gd name="T2" fmla="*/ 37 w 76"/>
                <a:gd name="T3" fmla="*/ 112 h 112"/>
                <a:gd name="T4" fmla="*/ 13 w 76"/>
                <a:gd name="T5" fmla="*/ 108 h 112"/>
                <a:gd name="T6" fmla="*/ 11 w 76"/>
                <a:gd name="T7" fmla="*/ 102 h 112"/>
                <a:gd name="T8" fmla="*/ 14 w 76"/>
                <a:gd name="T9" fmla="*/ 93 h 112"/>
                <a:gd name="T10" fmla="*/ 19 w 76"/>
                <a:gd name="T11" fmla="*/ 90 h 112"/>
                <a:gd name="T12" fmla="*/ 36 w 76"/>
                <a:gd name="T13" fmla="*/ 94 h 112"/>
                <a:gd name="T14" fmla="*/ 52 w 76"/>
                <a:gd name="T15" fmla="*/ 77 h 112"/>
                <a:gd name="T16" fmla="*/ 52 w 76"/>
                <a:gd name="T17" fmla="*/ 72 h 112"/>
                <a:gd name="T18" fmla="*/ 34 w 76"/>
                <a:gd name="T19" fmla="*/ 79 h 112"/>
                <a:gd name="T20" fmla="*/ 10 w 76"/>
                <a:gd name="T21" fmla="*/ 70 h 112"/>
                <a:gd name="T22" fmla="*/ 0 w 76"/>
                <a:gd name="T23" fmla="*/ 42 h 112"/>
                <a:gd name="T24" fmla="*/ 36 w 76"/>
                <a:gd name="T25" fmla="*/ 0 h 112"/>
                <a:gd name="T26" fmla="*/ 46 w 76"/>
                <a:gd name="T27" fmla="*/ 3 h 112"/>
                <a:gd name="T28" fmla="*/ 54 w 76"/>
                <a:gd name="T29" fmla="*/ 9 h 112"/>
                <a:gd name="T30" fmla="*/ 54 w 76"/>
                <a:gd name="T31" fmla="*/ 5 h 112"/>
                <a:gd name="T32" fmla="*/ 58 w 76"/>
                <a:gd name="T33" fmla="*/ 2 h 112"/>
                <a:gd name="T34" fmla="*/ 71 w 76"/>
                <a:gd name="T35" fmla="*/ 2 h 112"/>
                <a:gd name="T36" fmla="*/ 76 w 76"/>
                <a:gd name="T37" fmla="*/ 7 h 112"/>
                <a:gd name="T38" fmla="*/ 76 w 76"/>
                <a:gd name="T39" fmla="*/ 72 h 112"/>
                <a:gd name="T40" fmla="*/ 52 w 76"/>
                <a:gd name="T41" fmla="*/ 24 h 112"/>
                <a:gd name="T42" fmla="*/ 40 w 76"/>
                <a:gd name="T43" fmla="*/ 19 h 112"/>
                <a:gd name="T44" fmla="*/ 30 w 76"/>
                <a:gd name="T45" fmla="*/ 23 h 112"/>
                <a:gd name="T46" fmla="*/ 25 w 76"/>
                <a:gd name="T47" fmla="*/ 40 h 112"/>
                <a:gd name="T48" fmla="*/ 30 w 76"/>
                <a:gd name="T49" fmla="*/ 56 h 112"/>
                <a:gd name="T50" fmla="*/ 39 w 76"/>
                <a:gd name="T51" fmla="*/ 60 h 112"/>
                <a:gd name="T52" fmla="*/ 52 w 76"/>
                <a:gd name="T53" fmla="*/ 54 h 112"/>
                <a:gd name="T54" fmla="*/ 52 w 76"/>
                <a:gd name="T55" fmla="*/ 2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 h="112">
                  <a:moveTo>
                    <a:pt x="76" y="72"/>
                  </a:moveTo>
                  <a:cubicBezTo>
                    <a:pt x="76" y="98"/>
                    <a:pt x="64" y="112"/>
                    <a:pt x="37" y="112"/>
                  </a:cubicBezTo>
                  <a:cubicBezTo>
                    <a:pt x="29" y="112"/>
                    <a:pt x="22" y="111"/>
                    <a:pt x="13" y="108"/>
                  </a:cubicBezTo>
                  <a:cubicBezTo>
                    <a:pt x="10" y="106"/>
                    <a:pt x="10" y="104"/>
                    <a:pt x="11" y="102"/>
                  </a:cubicBezTo>
                  <a:cubicBezTo>
                    <a:pt x="14" y="93"/>
                    <a:pt x="14" y="93"/>
                    <a:pt x="14" y="93"/>
                  </a:cubicBezTo>
                  <a:cubicBezTo>
                    <a:pt x="15" y="89"/>
                    <a:pt x="16" y="89"/>
                    <a:pt x="19" y="90"/>
                  </a:cubicBezTo>
                  <a:cubicBezTo>
                    <a:pt x="25" y="93"/>
                    <a:pt x="31" y="94"/>
                    <a:pt x="36" y="94"/>
                  </a:cubicBezTo>
                  <a:cubicBezTo>
                    <a:pt x="50" y="94"/>
                    <a:pt x="52" y="87"/>
                    <a:pt x="52" y="77"/>
                  </a:cubicBezTo>
                  <a:cubicBezTo>
                    <a:pt x="52" y="72"/>
                    <a:pt x="52" y="72"/>
                    <a:pt x="52" y="72"/>
                  </a:cubicBezTo>
                  <a:cubicBezTo>
                    <a:pt x="48" y="75"/>
                    <a:pt x="40" y="79"/>
                    <a:pt x="34" y="79"/>
                  </a:cubicBezTo>
                  <a:cubicBezTo>
                    <a:pt x="24" y="79"/>
                    <a:pt x="16" y="76"/>
                    <a:pt x="10" y="70"/>
                  </a:cubicBezTo>
                  <a:cubicBezTo>
                    <a:pt x="4" y="63"/>
                    <a:pt x="0" y="53"/>
                    <a:pt x="0" y="42"/>
                  </a:cubicBezTo>
                  <a:cubicBezTo>
                    <a:pt x="0" y="21"/>
                    <a:pt x="13" y="0"/>
                    <a:pt x="36" y="0"/>
                  </a:cubicBezTo>
                  <a:cubicBezTo>
                    <a:pt x="39" y="0"/>
                    <a:pt x="43" y="1"/>
                    <a:pt x="46" y="3"/>
                  </a:cubicBezTo>
                  <a:cubicBezTo>
                    <a:pt x="49" y="4"/>
                    <a:pt x="52" y="6"/>
                    <a:pt x="54" y="9"/>
                  </a:cubicBezTo>
                  <a:cubicBezTo>
                    <a:pt x="54" y="5"/>
                    <a:pt x="54" y="5"/>
                    <a:pt x="54" y="5"/>
                  </a:cubicBezTo>
                  <a:cubicBezTo>
                    <a:pt x="54" y="3"/>
                    <a:pt x="55" y="2"/>
                    <a:pt x="58" y="2"/>
                  </a:cubicBezTo>
                  <a:cubicBezTo>
                    <a:pt x="71" y="2"/>
                    <a:pt x="71" y="2"/>
                    <a:pt x="71" y="2"/>
                  </a:cubicBezTo>
                  <a:cubicBezTo>
                    <a:pt x="75" y="2"/>
                    <a:pt x="76" y="4"/>
                    <a:pt x="76" y="7"/>
                  </a:cubicBezTo>
                  <a:lnTo>
                    <a:pt x="76" y="72"/>
                  </a:lnTo>
                  <a:close/>
                  <a:moveTo>
                    <a:pt x="52" y="24"/>
                  </a:moveTo>
                  <a:cubicBezTo>
                    <a:pt x="49" y="21"/>
                    <a:pt x="45" y="19"/>
                    <a:pt x="40" y="19"/>
                  </a:cubicBezTo>
                  <a:cubicBezTo>
                    <a:pt x="36" y="19"/>
                    <a:pt x="33" y="21"/>
                    <a:pt x="30" y="23"/>
                  </a:cubicBezTo>
                  <a:cubicBezTo>
                    <a:pt x="26" y="28"/>
                    <a:pt x="25" y="35"/>
                    <a:pt x="25" y="40"/>
                  </a:cubicBezTo>
                  <a:cubicBezTo>
                    <a:pt x="25" y="46"/>
                    <a:pt x="26" y="52"/>
                    <a:pt x="30" y="56"/>
                  </a:cubicBezTo>
                  <a:cubicBezTo>
                    <a:pt x="33" y="59"/>
                    <a:pt x="36" y="60"/>
                    <a:pt x="39" y="60"/>
                  </a:cubicBezTo>
                  <a:cubicBezTo>
                    <a:pt x="44" y="60"/>
                    <a:pt x="50" y="57"/>
                    <a:pt x="52" y="54"/>
                  </a:cubicBezTo>
                  <a:lnTo>
                    <a:pt x="5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8" name="Freeform 23"/>
            <p:cNvSpPr>
              <a:spLocks/>
            </p:cNvSpPr>
            <p:nvPr userDrawn="1"/>
          </p:nvSpPr>
          <p:spPr bwMode="auto">
            <a:xfrm>
              <a:off x="4891" y="1316"/>
              <a:ext cx="170" cy="185"/>
            </a:xfrm>
            <a:custGeom>
              <a:avLst/>
              <a:gdLst>
                <a:gd name="T0" fmla="*/ 72 w 72"/>
                <a:gd name="T1" fmla="*/ 71 h 78"/>
                <a:gd name="T2" fmla="*/ 67 w 72"/>
                <a:gd name="T3" fmla="*/ 76 h 78"/>
                <a:gd name="T4" fmla="*/ 54 w 72"/>
                <a:gd name="T5" fmla="*/ 76 h 78"/>
                <a:gd name="T6" fmla="*/ 50 w 72"/>
                <a:gd name="T7" fmla="*/ 73 h 78"/>
                <a:gd name="T8" fmla="*/ 50 w 72"/>
                <a:gd name="T9" fmla="*/ 70 h 78"/>
                <a:gd name="T10" fmla="*/ 25 w 72"/>
                <a:gd name="T11" fmla="*/ 78 h 78"/>
                <a:gd name="T12" fmla="*/ 0 w 72"/>
                <a:gd name="T13" fmla="*/ 51 h 78"/>
                <a:gd name="T14" fmla="*/ 0 w 72"/>
                <a:gd name="T15" fmla="*/ 4 h 78"/>
                <a:gd name="T16" fmla="*/ 5 w 72"/>
                <a:gd name="T17" fmla="*/ 0 h 78"/>
                <a:gd name="T18" fmla="*/ 19 w 72"/>
                <a:gd name="T19" fmla="*/ 0 h 78"/>
                <a:gd name="T20" fmla="*/ 24 w 72"/>
                <a:gd name="T21" fmla="*/ 4 h 78"/>
                <a:gd name="T22" fmla="*/ 24 w 72"/>
                <a:gd name="T23" fmla="*/ 46 h 78"/>
                <a:gd name="T24" fmla="*/ 32 w 72"/>
                <a:gd name="T25" fmla="*/ 57 h 78"/>
                <a:gd name="T26" fmla="*/ 48 w 72"/>
                <a:gd name="T27" fmla="*/ 51 h 78"/>
                <a:gd name="T28" fmla="*/ 48 w 72"/>
                <a:gd name="T29" fmla="*/ 4 h 78"/>
                <a:gd name="T30" fmla="*/ 53 w 72"/>
                <a:gd name="T31" fmla="*/ 0 h 78"/>
                <a:gd name="T32" fmla="*/ 67 w 72"/>
                <a:gd name="T33" fmla="*/ 0 h 78"/>
                <a:gd name="T34" fmla="*/ 72 w 72"/>
                <a:gd name="T35" fmla="*/ 4 h 78"/>
                <a:gd name="T36" fmla="*/ 72 w 72"/>
                <a:gd name="T37" fmla="*/ 7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8">
                  <a:moveTo>
                    <a:pt x="72" y="71"/>
                  </a:moveTo>
                  <a:cubicBezTo>
                    <a:pt x="72" y="75"/>
                    <a:pt x="71" y="76"/>
                    <a:pt x="67" y="76"/>
                  </a:cubicBezTo>
                  <a:cubicBezTo>
                    <a:pt x="54" y="76"/>
                    <a:pt x="54" y="76"/>
                    <a:pt x="54" y="76"/>
                  </a:cubicBezTo>
                  <a:cubicBezTo>
                    <a:pt x="52" y="76"/>
                    <a:pt x="50" y="75"/>
                    <a:pt x="50" y="73"/>
                  </a:cubicBezTo>
                  <a:cubicBezTo>
                    <a:pt x="50" y="70"/>
                    <a:pt x="50" y="70"/>
                    <a:pt x="50" y="70"/>
                  </a:cubicBezTo>
                  <a:cubicBezTo>
                    <a:pt x="43" y="75"/>
                    <a:pt x="34" y="78"/>
                    <a:pt x="25" y="78"/>
                  </a:cubicBezTo>
                  <a:cubicBezTo>
                    <a:pt x="8" y="78"/>
                    <a:pt x="0" y="67"/>
                    <a:pt x="0" y="51"/>
                  </a:cubicBezTo>
                  <a:cubicBezTo>
                    <a:pt x="0" y="4"/>
                    <a:pt x="0" y="4"/>
                    <a:pt x="0" y="4"/>
                  </a:cubicBezTo>
                  <a:cubicBezTo>
                    <a:pt x="0" y="1"/>
                    <a:pt x="2" y="0"/>
                    <a:pt x="5" y="0"/>
                  </a:cubicBezTo>
                  <a:cubicBezTo>
                    <a:pt x="19" y="0"/>
                    <a:pt x="19" y="0"/>
                    <a:pt x="19" y="0"/>
                  </a:cubicBezTo>
                  <a:cubicBezTo>
                    <a:pt x="22" y="0"/>
                    <a:pt x="24" y="1"/>
                    <a:pt x="24" y="4"/>
                  </a:cubicBezTo>
                  <a:cubicBezTo>
                    <a:pt x="24" y="46"/>
                    <a:pt x="24" y="46"/>
                    <a:pt x="24" y="46"/>
                  </a:cubicBezTo>
                  <a:cubicBezTo>
                    <a:pt x="24" y="53"/>
                    <a:pt x="25" y="57"/>
                    <a:pt x="32" y="57"/>
                  </a:cubicBezTo>
                  <a:cubicBezTo>
                    <a:pt x="38" y="57"/>
                    <a:pt x="44" y="55"/>
                    <a:pt x="48" y="51"/>
                  </a:cubicBezTo>
                  <a:cubicBezTo>
                    <a:pt x="48" y="4"/>
                    <a:pt x="48" y="4"/>
                    <a:pt x="48" y="4"/>
                  </a:cubicBezTo>
                  <a:cubicBezTo>
                    <a:pt x="48" y="1"/>
                    <a:pt x="50" y="0"/>
                    <a:pt x="53" y="0"/>
                  </a:cubicBezTo>
                  <a:cubicBezTo>
                    <a:pt x="67" y="0"/>
                    <a:pt x="67" y="0"/>
                    <a:pt x="67" y="0"/>
                  </a:cubicBezTo>
                  <a:cubicBezTo>
                    <a:pt x="70" y="0"/>
                    <a:pt x="72" y="1"/>
                    <a:pt x="72" y="4"/>
                  </a:cubicBezTo>
                  <a:lnTo>
                    <a:pt x="72"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9" name="Freeform 24"/>
            <p:cNvSpPr>
              <a:spLocks noEditPoints="1"/>
            </p:cNvSpPr>
            <p:nvPr userDrawn="1"/>
          </p:nvSpPr>
          <p:spPr bwMode="auto">
            <a:xfrm>
              <a:off x="5092" y="1311"/>
              <a:ext cx="194" cy="190"/>
            </a:xfrm>
            <a:custGeom>
              <a:avLst/>
              <a:gdLst>
                <a:gd name="T0" fmla="*/ 82 w 82"/>
                <a:gd name="T1" fmla="*/ 75 h 80"/>
                <a:gd name="T2" fmla="*/ 78 w 82"/>
                <a:gd name="T3" fmla="*/ 78 h 80"/>
                <a:gd name="T4" fmla="*/ 70 w 82"/>
                <a:gd name="T5" fmla="*/ 78 h 80"/>
                <a:gd name="T6" fmla="*/ 55 w 82"/>
                <a:gd name="T7" fmla="*/ 71 h 80"/>
                <a:gd name="T8" fmla="*/ 54 w 82"/>
                <a:gd name="T9" fmla="*/ 71 h 80"/>
                <a:gd name="T10" fmla="*/ 33 w 82"/>
                <a:gd name="T11" fmla="*/ 80 h 80"/>
                <a:gd name="T12" fmla="*/ 0 w 82"/>
                <a:gd name="T13" fmla="*/ 42 h 80"/>
                <a:gd name="T14" fmla="*/ 34 w 82"/>
                <a:gd name="T15" fmla="*/ 0 h 80"/>
                <a:gd name="T16" fmla="*/ 53 w 82"/>
                <a:gd name="T17" fmla="*/ 9 h 80"/>
                <a:gd name="T18" fmla="*/ 53 w 82"/>
                <a:gd name="T19" fmla="*/ 5 h 80"/>
                <a:gd name="T20" fmla="*/ 57 w 82"/>
                <a:gd name="T21" fmla="*/ 2 h 80"/>
                <a:gd name="T22" fmla="*/ 71 w 82"/>
                <a:gd name="T23" fmla="*/ 2 h 80"/>
                <a:gd name="T24" fmla="*/ 75 w 82"/>
                <a:gd name="T25" fmla="*/ 6 h 80"/>
                <a:gd name="T26" fmla="*/ 75 w 82"/>
                <a:gd name="T27" fmla="*/ 60 h 80"/>
                <a:gd name="T28" fmla="*/ 77 w 82"/>
                <a:gd name="T29" fmla="*/ 62 h 80"/>
                <a:gd name="T30" fmla="*/ 78 w 82"/>
                <a:gd name="T31" fmla="*/ 62 h 80"/>
                <a:gd name="T32" fmla="*/ 82 w 82"/>
                <a:gd name="T33" fmla="*/ 66 h 80"/>
                <a:gd name="T34" fmla="*/ 82 w 82"/>
                <a:gd name="T35" fmla="*/ 75 h 80"/>
                <a:gd name="T36" fmla="*/ 51 w 82"/>
                <a:gd name="T37" fmla="*/ 25 h 80"/>
                <a:gd name="T38" fmla="*/ 39 w 82"/>
                <a:gd name="T39" fmla="*/ 19 h 80"/>
                <a:gd name="T40" fmla="*/ 24 w 82"/>
                <a:gd name="T41" fmla="*/ 40 h 80"/>
                <a:gd name="T42" fmla="*/ 38 w 82"/>
                <a:gd name="T43" fmla="*/ 61 h 80"/>
                <a:gd name="T44" fmla="*/ 51 w 82"/>
                <a:gd name="T45" fmla="*/ 55 h 80"/>
                <a:gd name="T46" fmla="*/ 51 w 82"/>
                <a:gd name="T47" fmla="*/ 2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0">
                  <a:moveTo>
                    <a:pt x="82" y="75"/>
                  </a:moveTo>
                  <a:cubicBezTo>
                    <a:pt x="82" y="77"/>
                    <a:pt x="80" y="78"/>
                    <a:pt x="78" y="78"/>
                  </a:cubicBezTo>
                  <a:cubicBezTo>
                    <a:pt x="70" y="78"/>
                    <a:pt x="70" y="78"/>
                    <a:pt x="70" y="78"/>
                  </a:cubicBezTo>
                  <a:cubicBezTo>
                    <a:pt x="60" y="78"/>
                    <a:pt x="57" y="76"/>
                    <a:pt x="55" y="71"/>
                  </a:cubicBezTo>
                  <a:cubicBezTo>
                    <a:pt x="54" y="71"/>
                    <a:pt x="54" y="71"/>
                    <a:pt x="54" y="71"/>
                  </a:cubicBezTo>
                  <a:cubicBezTo>
                    <a:pt x="50" y="76"/>
                    <a:pt x="40" y="80"/>
                    <a:pt x="33" y="80"/>
                  </a:cubicBezTo>
                  <a:cubicBezTo>
                    <a:pt x="10" y="80"/>
                    <a:pt x="0" y="62"/>
                    <a:pt x="0" y="42"/>
                  </a:cubicBezTo>
                  <a:cubicBezTo>
                    <a:pt x="0" y="14"/>
                    <a:pt x="17" y="0"/>
                    <a:pt x="34" y="0"/>
                  </a:cubicBezTo>
                  <a:cubicBezTo>
                    <a:pt x="43" y="0"/>
                    <a:pt x="50" y="4"/>
                    <a:pt x="53" y="9"/>
                  </a:cubicBezTo>
                  <a:cubicBezTo>
                    <a:pt x="53" y="5"/>
                    <a:pt x="53" y="5"/>
                    <a:pt x="53" y="5"/>
                  </a:cubicBezTo>
                  <a:cubicBezTo>
                    <a:pt x="54" y="4"/>
                    <a:pt x="55" y="2"/>
                    <a:pt x="57" y="2"/>
                  </a:cubicBezTo>
                  <a:cubicBezTo>
                    <a:pt x="71" y="2"/>
                    <a:pt x="71" y="2"/>
                    <a:pt x="71" y="2"/>
                  </a:cubicBezTo>
                  <a:cubicBezTo>
                    <a:pt x="73" y="2"/>
                    <a:pt x="75" y="4"/>
                    <a:pt x="75" y="6"/>
                  </a:cubicBezTo>
                  <a:cubicBezTo>
                    <a:pt x="75" y="60"/>
                    <a:pt x="75" y="60"/>
                    <a:pt x="75" y="60"/>
                  </a:cubicBezTo>
                  <a:cubicBezTo>
                    <a:pt x="75" y="61"/>
                    <a:pt x="75" y="62"/>
                    <a:pt x="77" y="62"/>
                  </a:cubicBezTo>
                  <a:cubicBezTo>
                    <a:pt x="78" y="62"/>
                    <a:pt x="78" y="62"/>
                    <a:pt x="78" y="62"/>
                  </a:cubicBezTo>
                  <a:cubicBezTo>
                    <a:pt x="81" y="62"/>
                    <a:pt x="82" y="63"/>
                    <a:pt x="82" y="66"/>
                  </a:cubicBezTo>
                  <a:lnTo>
                    <a:pt x="82" y="75"/>
                  </a:lnTo>
                  <a:close/>
                  <a:moveTo>
                    <a:pt x="51" y="25"/>
                  </a:moveTo>
                  <a:cubicBezTo>
                    <a:pt x="49" y="22"/>
                    <a:pt x="43" y="19"/>
                    <a:pt x="39" y="19"/>
                  </a:cubicBezTo>
                  <a:cubicBezTo>
                    <a:pt x="31" y="19"/>
                    <a:pt x="24" y="26"/>
                    <a:pt x="24" y="40"/>
                  </a:cubicBezTo>
                  <a:cubicBezTo>
                    <a:pt x="24" y="50"/>
                    <a:pt x="26" y="61"/>
                    <a:pt x="38" y="61"/>
                  </a:cubicBezTo>
                  <a:cubicBezTo>
                    <a:pt x="44" y="61"/>
                    <a:pt x="50" y="57"/>
                    <a:pt x="51" y="55"/>
                  </a:cubicBezTo>
                  <a:lnTo>
                    <a:pt x="51"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0" name="Freeform 25"/>
            <p:cNvSpPr>
              <a:spLocks noEditPoints="1"/>
            </p:cNvSpPr>
            <p:nvPr userDrawn="1"/>
          </p:nvSpPr>
          <p:spPr bwMode="auto">
            <a:xfrm>
              <a:off x="5302" y="1311"/>
              <a:ext cx="180" cy="265"/>
            </a:xfrm>
            <a:custGeom>
              <a:avLst/>
              <a:gdLst>
                <a:gd name="T0" fmla="*/ 76 w 76"/>
                <a:gd name="T1" fmla="*/ 72 h 112"/>
                <a:gd name="T2" fmla="*/ 37 w 76"/>
                <a:gd name="T3" fmla="*/ 112 h 112"/>
                <a:gd name="T4" fmla="*/ 13 w 76"/>
                <a:gd name="T5" fmla="*/ 108 h 112"/>
                <a:gd name="T6" fmla="*/ 11 w 76"/>
                <a:gd name="T7" fmla="*/ 102 h 112"/>
                <a:gd name="T8" fmla="*/ 14 w 76"/>
                <a:gd name="T9" fmla="*/ 93 h 112"/>
                <a:gd name="T10" fmla="*/ 19 w 76"/>
                <a:gd name="T11" fmla="*/ 90 h 112"/>
                <a:gd name="T12" fmla="*/ 36 w 76"/>
                <a:gd name="T13" fmla="*/ 94 h 112"/>
                <a:gd name="T14" fmla="*/ 52 w 76"/>
                <a:gd name="T15" fmla="*/ 77 h 112"/>
                <a:gd name="T16" fmla="*/ 52 w 76"/>
                <a:gd name="T17" fmla="*/ 72 h 112"/>
                <a:gd name="T18" fmla="*/ 34 w 76"/>
                <a:gd name="T19" fmla="*/ 79 h 112"/>
                <a:gd name="T20" fmla="*/ 10 w 76"/>
                <a:gd name="T21" fmla="*/ 70 h 112"/>
                <a:gd name="T22" fmla="*/ 0 w 76"/>
                <a:gd name="T23" fmla="*/ 42 h 112"/>
                <a:gd name="T24" fmla="*/ 36 w 76"/>
                <a:gd name="T25" fmla="*/ 0 h 112"/>
                <a:gd name="T26" fmla="*/ 46 w 76"/>
                <a:gd name="T27" fmla="*/ 3 h 112"/>
                <a:gd name="T28" fmla="*/ 54 w 76"/>
                <a:gd name="T29" fmla="*/ 9 h 112"/>
                <a:gd name="T30" fmla="*/ 54 w 76"/>
                <a:gd name="T31" fmla="*/ 5 h 112"/>
                <a:gd name="T32" fmla="*/ 58 w 76"/>
                <a:gd name="T33" fmla="*/ 2 h 112"/>
                <a:gd name="T34" fmla="*/ 71 w 76"/>
                <a:gd name="T35" fmla="*/ 2 h 112"/>
                <a:gd name="T36" fmla="*/ 76 w 76"/>
                <a:gd name="T37" fmla="*/ 7 h 112"/>
                <a:gd name="T38" fmla="*/ 76 w 76"/>
                <a:gd name="T39" fmla="*/ 72 h 112"/>
                <a:gd name="T40" fmla="*/ 52 w 76"/>
                <a:gd name="T41" fmla="*/ 24 h 112"/>
                <a:gd name="T42" fmla="*/ 40 w 76"/>
                <a:gd name="T43" fmla="*/ 19 h 112"/>
                <a:gd name="T44" fmla="*/ 30 w 76"/>
                <a:gd name="T45" fmla="*/ 23 h 112"/>
                <a:gd name="T46" fmla="*/ 25 w 76"/>
                <a:gd name="T47" fmla="*/ 40 h 112"/>
                <a:gd name="T48" fmla="*/ 30 w 76"/>
                <a:gd name="T49" fmla="*/ 56 h 112"/>
                <a:gd name="T50" fmla="*/ 39 w 76"/>
                <a:gd name="T51" fmla="*/ 60 h 112"/>
                <a:gd name="T52" fmla="*/ 52 w 76"/>
                <a:gd name="T53" fmla="*/ 54 h 112"/>
                <a:gd name="T54" fmla="*/ 52 w 76"/>
                <a:gd name="T55" fmla="*/ 2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 h="112">
                  <a:moveTo>
                    <a:pt x="76" y="72"/>
                  </a:moveTo>
                  <a:cubicBezTo>
                    <a:pt x="76" y="98"/>
                    <a:pt x="64" y="112"/>
                    <a:pt x="37" y="112"/>
                  </a:cubicBezTo>
                  <a:cubicBezTo>
                    <a:pt x="29" y="112"/>
                    <a:pt x="22" y="111"/>
                    <a:pt x="13" y="108"/>
                  </a:cubicBezTo>
                  <a:cubicBezTo>
                    <a:pt x="10" y="106"/>
                    <a:pt x="10" y="104"/>
                    <a:pt x="11" y="102"/>
                  </a:cubicBezTo>
                  <a:cubicBezTo>
                    <a:pt x="14" y="93"/>
                    <a:pt x="14" y="93"/>
                    <a:pt x="14" y="93"/>
                  </a:cubicBezTo>
                  <a:cubicBezTo>
                    <a:pt x="15" y="89"/>
                    <a:pt x="16" y="89"/>
                    <a:pt x="19" y="90"/>
                  </a:cubicBezTo>
                  <a:cubicBezTo>
                    <a:pt x="25" y="93"/>
                    <a:pt x="31" y="94"/>
                    <a:pt x="36" y="94"/>
                  </a:cubicBezTo>
                  <a:cubicBezTo>
                    <a:pt x="50" y="94"/>
                    <a:pt x="52" y="87"/>
                    <a:pt x="52" y="77"/>
                  </a:cubicBezTo>
                  <a:cubicBezTo>
                    <a:pt x="52" y="72"/>
                    <a:pt x="52" y="72"/>
                    <a:pt x="52" y="72"/>
                  </a:cubicBezTo>
                  <a:cubicBezTo>
                    <a:pt x="48" y="75"/>
                    <a:pt x="40" y="79"/>
                    <a:pt x="34" y="79"/>
                  </a:cubicBezTo>
                  <a:cubicBezTo>
                    <a:pt x="24" y="79"/>
                    <a:pt x="16" y="76"/>
                    <a:pt x="10" y="70"/>
                  </a:cubicBezTo>
                  <a:cubicBezTo>
                    <a:pt x="4" y="63"/>
                    <a:pt x="0" y="53"/>
                    <a:pt x="0" y="42"/>
                  </a:cubicBezTo>
                  <a:cubicBezTo>
                    <a:pt x="0" y="21"/>
                    <a:pt x="13" y="0"/>
                    <a:pt x="36" y="0"/>
                  </a:cubicBezTo>
                  <a:cubicBezTo>
                    <a:pt x="39" y="0"/>
                    <a:pt x="43" y="1"/>
                    <a:pt x="46" y="3"/>
                  </a:cubicBezTo>
                  <a:cubicBezTo>
                    <a:pt x="49" y="4"/>
                    <a:pt x="52" y="6"/>
                    <a:pt x="54" y="9"/>
                  </a:cubicBezTo>
                  <a:cubicBezTo>
                    <a:pt x="54" y="5"/>
                    <a:pt x="54" y="5"/>
                    <a:pt x="54" y="5"/>
                  </a:cubicBezTo>
                  <a:cubicBezTo>
                    <a:pt x="54" y="3"/>
                    <a:pt x="55" y="2"/>
                    <a:pt x="58" y="2"/>
                  </a:cubicBezTo>
                  <a:cubicBezTo>
                    <a:pt x="71" y="2"/>
                    <a:pt x="71" y="2"/>
                    <a:pt x="71" y="2"/>
                  </a:cubicBezTo>
                  <a:cubicBezTo>
                    <a:pt x="74" y="2"/>
                    <a:pt x="76" y="4"/>
                    <a:pt x="76" y="7"/>
                  </a:cubicBezTo>
                  <a:lnTo>
                    <a:pt x="76" y="72"/>
                  </a:lnTo>
                  <a:close/>
                  <a:moveTo>
                    <a:pt x="52" y="24"/>
                  </a:moveTo>
                  <a:cubicBezTo>
                    <a:pt x="49" y="21"/>
                    <a:pt x="45" y="19"/>
                    <a:pt x="40" y="19"/>
                  </a:cubicBezTo>
                  <a:cubicBezTo>
                    <a:pt x="36" y="19"/>
                    <a:pt x="33" y="21"/>
                    <a:pt x="30" y="23"/>
                  </a:cubicBezTo>
                  <a:cubicBezTo>
                    <a:pt x="26" y="28"/>
                    <a:pt x="25" y="35"/>
                    <a:pt x="25" y="40"/>
                  </a:cubicBezTo>
                  <a:cubicBezTo>
                    <a:pt x="25" y="46"/>
                    <a:pt x="26" y="52"/>
                    <a:pt x="30" y="56"/>
                  </a:cubicBezTo>
                  <a:cubicBezTo>
                    <a:pt x="33" y="59"/>
                    <a:pt x="36" y="60"/>
                    <a:pt x="39" y="60"/>
                  </a:cubicBezTo>
                  <a:cubicBezTo>
                    <a:pt x="44" y="60"/>
                    <a:pt x="50" y="57"/>
                    <a:pt x="52" y="54"/>
                  </a:cubicBezTo>
                  <a:lnTo>
                    <a:pt x="5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1" name="Freeform 26"/>
            <p:cNvSpPr>
              <a:spLocks noEditPoints="1"/>
            </p:cNvSpPr>
            <p:nvPr userDrawn="1"/>
          </p:nvSpPr>
          <p:spPr bwMode="auto">
            <a:xfrm>
              <a:off x="5510" y="1311"/>
              <a:ext cx="175" cy="190"/>
            </a:xfrm>
            <a:custGeom>
              <a:avLst/>
              <a:gdLst>
                <a:gd name="T0" fmla="*/ 74 w 74"/>
                <a:gd name="T1" fmla="*/ 42 h 80"/>
                <a:gd name="T2" fmla="*/ 68 w 74"/>
                <a:gd name="T3" fmla="*/ 46 h 80"/>
                <a:gd name="T4" fmla="*/ 25 w 74"/>
                <a:gd name="T5" fmla="*/ 46 h 80"/>
                <a:gd name="T6" fmla="*/ 45 w 74"/>
                <a:gd name="T7" fmla="*/ 62 h 80"/>
                <a:gd name="T8" fmla="*/ 64 w 74"/>
                <a:gd name="T9" fmla="*/ 58 h 80"/>
                <a:gd name="T10" fmla="*/ 66 w 74"/>
                <a:gd name="T11" fmla="*/ 57 h 80"/>
                <a:gd name="T12" fmla="*/ 69 w 74"/>
                <a:gd name="T13" fmla="*/ 59 h 80"/>
                <a:gd name="T14" fmla="*/ 72 w 74"/>
                <a:gd name="T15" fmla="*/ 72 h 80"/>
                <a:gd name="T16" fmla="*/ 69 w 74"/>
                <a:gd name="T17" fmla="*/ 75 h 80"/>
                <a:gd name="T18" fmla="*/ 41 w 74"/>
                <a:gd name="T19" fmla="*/ 80 h 80"/>
                <a:gd name="T20" fmla="*/ 0 w 74"/>
                <a:gd name="T21" fmla="*/ 40 h 80"/>
                <a:gd name="T22" fmla="*/ 40 w 74"/>
                <a:gd name="T23" fmla="*/ 0 h 80"/>
                <a:gd name="T24" fmla="*/ 65 w 74"/>
                <a:gd name="T25" fmla="*/ 10 h 80"/>
                <a:gd name="T26" fmla="*/ 74 w 74"/>
                <a:gd name="T27" fmla="*/ 40 h 80"/>
                <a:gd name="T28" fmla="*/ 74 w 74"/>
                <a:gd name="T29" fmla="*/ 42 h 80"/>
                <a:gd name="T30" fmla="*/ 51 w 74"/>
                <a:gd name="T31" fmla="*/ 32 h 80"/>
                <a:gd name="T32" fmla="*/ 39 w 74"/>
                <a:gd name="T33" fmla="*/ 18 h 80"/>
                <a:gd name="T34" fmla="*/ 25 w 74"/>
                <a:gd name="T35" fmla="*/ 32 h 80"/>
                <a:gd name="T36" fmla="*/ 51 w 74"/>
                <a:gd name="T37"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80">
                  <a:moveTo>
                    <a:pt x="74" y="42"/>
                  </a:moveTo>
                  <a:cubicBezTo>
                    <a:pt x="74" y="46"/>
                    <a:pt x="72" y="46"/>
                    <a:pt x="68" y="46"/>
                  </a:cubicBezTo>
                  <a:cubicBezTo>
                    <a:pt x="25" y="46"/>
                    <a:pt x="25" y="46"/>
                    <a:pt x="25" y="46"/>
                  </a:cubicBezTo>
                  <a:cubicBezTo>
                    <a:pt x="27" y="56"/>
                    <a:pt x="35" y="62"/>
                    <a:pt x="45" y="62"/>
                  </a:cubicBezTo>
                  <a:cubicBezTo>
                    <a:pt x="52" y="62"/>
                    <a:pt x="58" y="60"/>
                    <a:pt x="64" y="58"/>
                  </a:cubicBezTo>
                  <a:cubicBezTo>
                    <a:pt x="65" y="57"/>
                    <a:pt x="66" y="57"/>
                    <a:pt x="66" y="57"/>
                  </a:cubicBezTo>
                  <a:cubicBezTo>
                    <a:pt x="68" y="57"/>
                    <a:pt x="68" y="58"/>
                    <a:pt x="69" y="59"/>
                  </a:cubicBezTo>
                  <a:cubicBezTo>
                    <a:pt x="69" y="62"/>
                    <a:pt x="72" y="69"/>
                    <a:pt x="72" y="72"/>
                  </a:cubicBezTo>
                  <a:cubicBezTo>
                    <a:pt x="72" y="74"/>
                    <a:pt x="70" y="74"/>
                    <a:pt x="69" y="75"/>
                  </a:cubicBezTo>
                  <a:cubicBezTo>
                    <a:pt x="61" y="79"/>
                    <a:pt x="50" y="80"/>
                    <a:pt x="41" y="80"/>
                  </a:cubicBezTo>
                  <a:cubicBezTo>
                    <a:pt x="16" y="80"/>
                    <a:pt x="0" y="65"/>
                    <a:pt x="0" y="40"/>
                  </a:cubicBezTo>
                  <a:cubicBezTo>
                    <a:pt x="0" y="16"/>
                    <a:pt x="16" y="0"/>
                    <a:pt x="40" y="0"/>
                  </a:cubicBezTo>
                  <a:cubicBezTo>
                    <a:pt x="50" y="0"/>
                    <a:pt x="59" y="4"/>
                    <a:pt x="65" y="10"/>
                  </a:cubicBezTo>
                  <a:cubicBezTo>
                    <a:pt x="72" y="18"/>
                    <a:pt x="74" y="29"/>
                    <a:pt x="74" y="40"/>
                  </a:cubicBezTo>
                  <a:lnTo>
                    <a:pt x="74" y="42"/>
                  </a:lnTo>
                  <a:close/>
                  <a:moveTo>
                    <a:pt x="51" y="32"/>
                  </a:moveTo>
                  <a:cubicBezTo>
                    <a:pt x="51" y="25"/>
                    <a:pt x="47" y="18"/>
                    <a:pt x="39" y="18"/>
                  </a:cubicBezTo>
                  <a:cubicBezTo>
                    <a:pt x="31" y="18"/>
                    <a:pt x="26" y="24"/>
                    <a:pt x="25" y="32"/>
                  </a:cubicBezTo>
                  <a:lnTo>
                    <a:pt x="51"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2" name="Freeform 27"/>
            <p:cNvSpPr>
              <a:spLocks/>
            </p:cNvSpPr>
            <p:nvPr userDrawn="1"/>
          </p:nvSpPr>
          <p:spPr bwMode="auto">
            <a:xfrm>
              <a:off x="5704" y="1311"/>
              <a:ext cx="142" cy="190"/>
            </a:xfrm>
            <a:custGeom>
              <a:avLst/>
              <a:gdLst>
                <a:gd name="T0" fmla="*/ 28 w 60"/>
                <a:gd name="T1" fmla="*/ 80 h 80"/>
                <a:gd name="T2" fmla="*/ 2 w 60"/>
                <a:gd name="T3" fmla="*/ 74 h 80"/>
                <a:gd name="T4" fmla="*/ 0 w 60"/>
                <a:gd name="T5" fmla="*/ 72 h 80"/>
                <a:gd name="T6" fmla="*/ 0 w 60"/>
                <a:gd name="T7" fmla="*/ 70 h 80"/>
                <a:gd name="T8" fmla="*/ 3 w 60"/>
                <a:gd name="T9" fmla="*/ 60 h 80"/>
                <a:gd name="T10" fmla="*/ 6 w 60"/>
                <a:gd name="T11" fmla="*/ 57 h 80"/>
                <a:gd name="T12" fmla="*/ 8 w 60"/>
                <a:gd name="T13" fmla="*/ 58 h 80"/>
                <a:gd name="T14" fmla="*/ 29 w 60"/>
                <a:gd name="T15" fmla="*/ 63 h 80"/>
                <a:gd name="T16" fmla="*/ 37 w 60"/>
                <a:gd name="T17" fmla="*/ 57 h 80"/>
                <a:gd name="T18" fmla="*/ 30 w 60"/>
                <a:gd name="T19" fmla="*/ 50 h 80"/>
                <a:gd name="T20" fmla="*/ 16 w 60"/>
                <a:gd name="T21" fmla="*/ 45 h 80"/>
                <a:gd name="T22" fmla="*/ 0 w 60"/>
                <a:gd name="T23" fmla="*/ 24 h 80"/>
                <a:gd name="T24" fmla="*/ 30 w 60"/>
                <a:gd name="T25" fmla="*/ 0 h 80"/>
                <a:gd name="T26" fmla="*/ 54 w 60"/>
                <a:gd name="T27" fmla="*/ 5 h 80"/>
                <a:gd name="T28" fmla="*/ 57 w 60"/>
                <a:gd name="T29" fmla="*/ 8 h 80"/>
                <a:gd name="T30" fmla="*/ 56 w 60"/>
                <a:gd name="T31" fmla="*/ 9 h 80"/>
                <a:gd name="T32" fmla="*/ 53 w 60"/>
                <a:gd name="T33" fmla="*/ 20 h 80"/>
                <a:gd name="T34" fmla="*/ 50 w 60"/>
                <a:gd name="T35" fmla="*/ 22 h 80"/>
                <a:gd name="T36" fmla="*/ 49 w 60"/>
                <a:gd name="T37" fmla="*/ 22 h 80"/>
                <a:gd name="T38" fmla="*/ 31 w 60"/>
                <a:gd name="T39" fmla="*/ 18 h 80"/>
                <a:gd name="T40" fmla="*/ 24 w 60"/>
                <a:gd name="T41" fmla="*/ 23 h 80"/>
                <a:gd name="T42" fmla="*/ 30 w 60"/>
                <a:gd name="T43" fmla="*/ 29 h 80"/>
                <a:gd name="T44" fmla="*/ 46 w 60"/>
                <a:gd name="T45" fmla="*/ 35 h 80"/>
                <a:gd name="T46" fmla="*/ 60 w 60"/>
                <a:gd name="T47" fmla="*/ 55 h 80"/>
                <a:gd name="T48" fmla="*/ 28 w 60"/>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80">
                  <a:moveTo>
                    <a:pt x="28" y="80"/>
                  </a:moveTo>
                  <a:cubicBezTo>
                    <a:pt x="20" y="80"/>
                    <a:pt x="11" y="78"/>
                    <a:pt x="2" y="74"/>
                  </a:cubicBezTo>
                  <a:cubicBezTo>
                    <a:pt x="1" y="74"/>
                    <a:pt x="0" y="73"/>
                    <a:pt x="0" y="72"/>
                  </a:cubicBezTo>
                  <a:cubicBezTo>
                    <a:pt x="0" y="71"/>
                    <a:pt x="0" y="70"/>
                    <a:pt x="0" y="70"/>
                  </a:cubicBezTo>
                  <a:cubicBezTo>
                    <a:pt x="3" y="60"/>
                    <a:pt x="3" y="60"/>
                    <a:pt x="3" y="60"/>
                  </a:cubicBezTo>
                  <a:cubicBezTo>
                    <a:pt x="4" y="58"/>
                    <a:pt x="5" y="57"/>
                    <a:pt x="6" y="57"/>
                  </a:cubicBezTo>
                  <a:cubicBezTo>
                    <a:pt x="6" y="57"/>
                    <a:pt x="7" y="57"/>
                    <a:pt x="8" y="58"/>
                  </a:cubicBezTo>
                  <a:cubicBezTo>
                    <a:pt x="16" y="61"/>
                    <a:pt x="23" y="63"/>
                    <a:pt x="29" y="63"/>
                  </a:cubicBezTo>
                  <a:cubicBezTo>
                    <a:pt x="34" y="63"/>
                    <a:pt x="37" y="61"/>
                    <a:pt x="37" y="57"/>
                  </a:cubicBezTo>
                  <a:cubicBezTo>
                    <a:pt x="37" y="54"/>
                    <a:pt x="36" y="53"/>
                    <a:pt x="30" y="50"/>
                  </a:cubicBezTo>
                  <a:cubicBezTo>
                    <a:pt x="16" y="45"/>
                    <a:pt x="16" y="45"/>
                    <a:pt x="16" y="45"/>
                  </a:cubicBezTo>
                  <a:cubicBezTo>
                    <a:pt x="8" y="42"/>
                    <a:pt x="0" y="35"/>
                    <a:pt x="0" y="24"/>
                  </a:cubicBezTo>
                  <a:cubicBezTo>
                    <a:pt x="0" y="7"/>
                    <a:pt x="16" y="0"/>
                    <a:pt x="30" y="0"/>
                  </a:cubicBezTo>
                  <a:cubicBezTo>
                    <a:pt x="38" y="0"/>
                    <a:pt x="46" y="1"/>
                    <a:pt x="54" y="5"/>
                  </a:cubicBezTo>
                  <a:cubicBezTo>
                    <a:pt x="56" y="6"/>
                    <a:pt x="57" y="7"/>
                    <a:pt x="57" y="8"/>
                  </a:cubicBezTo>
                  <a:cubicBezTo>
                    <a:pt x="57" y="8"/>
                    <a:pt x="56" y="9"/>
                    <a:pt x="56" y="9"/>
                  </a:cubicBezTo>
                  <a:cubicBezTo>
                    <a:pt x="53" y="20"/>
                    <a:pt x="53" y="20"/>
                    <a:pt x="53" y="20"/>
                  </a:cubicBezTo>
                  <a:cubicBezTo>
                    <a:pt x="53" y="22"/>
                    <a:pt x="52" y="22"/>
                    <a:pt x="50" y="22"/>
                  </a:cubicBezTo>
                  <a:cubicBezTo>
                    <a:pt x="50" y="22"/>
                    <a:pt x="49" y="22"/>
                    <a:pt x="49" y="22"/>
                  </a:cubicBezTo>
                  <a:cubicBezTo>
                    <a:pt x="43" y="20"/>
                    <a:pt x="36" y="18"/>
                    <a:pt x="31" y="18"/>
                  </a:cubicBezTo>
                  <a:cubicBezTo>
                    <a:pt x="26" y="18"/>
                    <a:pt x="24" y="21"/>
                    <a:pt x="24" y="23"/>
                  </a:cubicBezTo>
                  <a:cubicBezTo>
                    <a:pt x="24" y="25"/>
                    <a:pt x="25" y="27"/>
                    <a:pt x="30" y="29"/>
                  </a:cubicBezTo>
                  <a:cubicBezTo>
                    <a:pt x="46" y="35"/>
                    <a:pt x="46" y="35"/>
                    <a:pt x="46" y="35"/>
                  </a:cubicBezTo>
                  <a:cubicBezTo>
                    <a:pt x="53" y="38"/>
                    <a:pt x="60" y="45"/>
                    <a:pt x="60" y="55"/>
                  </a:cubicBezTo>
                  <a:cubicBezTo>
                    <a:pt x="60" y="73"/>
                    <a:pt x="44" y="80"/>
                    <a:pt x="28" y="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3" name="Freeform 28"/>
            <p:cNvSpPr>
              <a:spLocks noEditPoints="1"/>
            </p:cNvSpPr>
            <p:nvPr userDrawn="1"/>
          </p:nvSpPr>
          <p:spPr bwMode="auto">
            <a:xfrm>
              <a:off x="4049" y="1626"/>
              <a:ext cx="244" cy="256"/>
            </a:xfrm>
            <a:custGeom>
              <a:avLst/>
              <a:gdLst>
                <a:gd name="T0" fmla="*/ 99 w 103"/>
                <a:gd name="T1" fmla="*/ 108 h 108"/>
                <a:gd name="T2" fmla="*/ 82 w 103"/>
                <a:gd name="T3" fmla="*/ 108 h 108"/>
                <a:gd name="T4" fmla="*/ 76 w 103"/>
                <a:gd name="T5" fmla="*/ 104 h 108"/>
                <a:gd name="T6" fmla="*/ 70 w 103"/>
                <a:gd name="T7" fmla="*/ 86 h 108"/>
                <a:gd name="T8" fmla="*/ 31 w 103"/>
                <a:gd name="T9" fmla="*/ 86 h 108"/>
                <a:gd name="T10" fmla="*/ 25 w 103"/>
                <a:gd name="T11" fmla="*/ 105 h 108"/>
                <a:gd name="T12" fmla="*/ 20 w 103"/>
                <a:gd name="T13" fmla="*/ 108 h 108"/>
                <a:gd name="T14" fmla="*/ 2 w 103"/>
                <a:gd name="T15" fmla="*/ 108 h 108"/>
                <a:gd name="T16" fmla="*/ 0 w 103"/>
                <a:gd name="T17" fmla="*/ 106 h 108"/>
                <a:gd name="T18" fmla="*/ 0 w 103"/>
                <a:gd name="T19" fmla="*/ 104 h 108"/>
                <a:gd name="T20" fmla="*/ 37 w 103"/>
                <a:gd name="T21" fmla="*/ 4 h 108"/>
                <a:gd name="T22" fmla="*/ 43 w 103"/>
                <a:gd name="T23" fmla="*/ 0 h 108"/>
                <a:gd name="T24" fmla="*/ 59 w 103"/>
                <a:gd name="T25" fmla="*/ 0 h 108"/>
                <a:gd name="T26" fmla="*/ 64 w 103"/>
                <a:gd name="T27" fmla="*/ 4 h 108"/>
                <a:gd name="T28" fmla="*/ 102 w 103"/>
                <a:gd name="T29" fmla="*/ 103 h 108"/>
                <a:gd name="T30" fmla="*/ 103 w 103"/>
                <a:gd name="T31" fmla="*/ 105 h 108"/>
                <a:gd name="T32" fmla="*/ 99 w 103"/>
                <a:gd name="T33" fmla="*/ 108 h 108"/>
                <a:gd name="T34" fmla="*/ 63 w 103"/>
                <a:gd name="T35" fmla="*/ 67 h 108"/>
                <a:gd name="T36" fmla="*/ 53 w 103"/>
                <a:gd name="T37" fmla="*/ 37 h 108"/>
                <a:gd name="T38" fmla="*/ 50 w 103"/>
                <a:gd name="T39" fmla="*/ 28 h 108"/>
                <a:gd name="T40" fmla="*/ 50 w 103"/>
                <a:gd name="T41" fmla="*/ 28 h 108"/>
                <a:gd name="T42" fmla="*/ 47 w 103"/>
                <a:gd name="T43" fmla="*/ 37 h 108"/>
                <a:gd name="T44" fmla="*/ 37 w 103"/>
                <a:gd name="T45" fmla="*/ 67 h 108"/>
                <a:gd name="T46" fmla="*/ 63 w 103"/>
                <a:gd name="T47" fmla="*/ 6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3" h="108">
                  <a:moveTo>
                    <a:pt x="99" y="108"/>
                  </a:moveTo>
                  <a:cubicBezTo>
                    <a:pt x="82" y="108"/>
                    <a:pt x="82" y="108"/>
                    <a:pt x="82" y="108"/>
                  </a:cubicBezTo>
                  <a:cubicBezTo>
                    <a:pt x="78" y="108"/>
                    <a:pt x="77" y="107"/>
                    <a:pt x="76" y="104"/>
                  </a:cubicBezTo>
                  <a:cubicBezTo>
                    <a:pt x="70" y="86"/>
                    <a:pt x="70" y="86"/>
                    <a:pt x="70" y="86"/>
                  </a:cubicBezTo>
                  <a:cubicBezTo>
                    <a:pt x="31" y="86"/>
                    <a:pt x="31" y="86"/>
                    <a:pt x="31" y="86"/>
                  </a:cubicBezTo>
                  <a:cubicBezTo>
                    <a:pt x="25" y="105"/>
                    <a:pt x="25" y="105"/>
                    <a:pt x="25" y="105"/>
                  </a:cubicBezTo>
                  <a:cubicBezTo>
                    <a:pt x="24" y="107"/>
                    <a:pt x="23" y="108"/>
                    <a:pt x="20" y="108"/>
                  </a:cubicBezTo>
                  <a:cubicBezTo>
                    <a:pt x="2" y="108"/>
                    <a:pt x="2" y="108"/>
                    <a:pt x="2" y="108"/>
                  </a:cubicBezTo>
                  <a:cubicBezTo>
                    <a:pt x="1" y="108"/>
                    <a:pt x="0" y="107"/>
                    <a:pt x="0" y="106"/>
                  </a:cubicBezTo>
                  <a:cubicBezTo>
                    <a:pt x="0" y="105"/>
                    <a:pt x="0" y="105"/>
                    <a:pt x="0" y="104"/>
                  </a:cubicBezTo>
                  <a:cubicBezTo>
                    <a:pt x="37" y="4"/>
                    <a:pt x="37" y="4"/>
                    <a:pt x="37" y="4"/>
                  </a:cubicBezTo>
                  <a:cubicBezTo>
                    <a:pt x="38" y="2"/>
                    <a:pt x="40" y="0"/>
                    <a:pt x="43" y="0"/>
                  </a:cubicBezTo>
                  <a:cubicBezTo>
                    <a:pt x="59" y="0"/>
                    <a:pt x="59" y="0"/>
                    <a:pt x="59" y="0"/>
                  </a:cubicBezTo>
                  <a:cubicBezTo>
                    <a:pt x="62" y="0"/>
                    <a:pt x="64" y="2"/>
                    <a:pt x="64" y="4"/>
                  </a:cubicBezTo>
                  <a:cubicBezTo>
                    <a:pt x="102" y="103"/>
                    <a:pt x="102" y="103"/>
                    <a:pt x="102" y="103"/>
                  </a:cubicBezTo>
                  <a:cubicBezTo>
                    <a:pt x="102" y="104"/>
                    <a:pt x="103" y="105"/>
                    <a:pt x="103" y="105"/>
                  </a:cubicBezTo>
                  <a:cubicBezTo>
                    <a:pt x="103" y="107"/>
                    <a:pt x="102" y="108"/>
                    <a:pt x="99" y="108"/>
                  </a:cubicBezTo>
                  <a:moveTo>
                    <a:pt x="63" y="67"/>
                  </a:moveTo>
                  <a:cubicBezTo>
                    <a:pt x="53" y="37"/>
                    <a:pt x="53" y="37"/>
                    <a:pt x="53" y="37"/>
                  </a:cubicBezTo>
                  <a:cubicBezTo>
                    <a:pt x="52" y="33"/>
                    <a:pt x="51" y="30"/>
                    <a:pt x="50" y="28"/>
                  </a:cubicBezTo>
                  <a:cubicBezTo>
                    <a:pt x="50" y="28"/>
                    <a:pt x="50" y="28"/>
                    <a:pt x="50" y="28"/>
                  </a:cubicBezTo>
                  <a:cubicBezTo>
                    <a:pt x="49" y="30"/>
                    <a:pt x="48" y="34"/>
                    <a:pt x="47" y="37"/>
                  </a:cubicBezTo>
                  <a:cubicBezTo>
                    <a:pt x="37" y="67"/>
                    <a:pt x="37" y="67"/>
                    <a:pt x="37" y="67"/>
                  </a:cubicBezTo>
                  <a:lnTo>
                    <a:pt x="6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4" name="Freeform 29"/>
            <p:cNvSpPr>
              <a:spLocks/>
            </p:cNvSpPr>
            <p:nvPr userDrawn="1"/>
          </p:nvSpPr>
          <p:spPr bwMode="auto">
            <a:xfrm>
              <a:off x="4316" y="1704"/>
              <a:ext cx="168" cy="185"/>
            </a:xfrm>
            <a:custGeom>
              <a:avLst/>
              <a:gdLst>
                <a:gd name="T0" fmla="*/ 71 w 71"/>
                <a:gd name="T1" fmla="*/ 70 h 78"/>
                <a:gd name="T2" fmla="*/ 66 w 71"/>
                <a:gd name="T3" fmla="*/ 75 h 78"/>
                <a:gd name="T4" fmla="*/ 54 w 71"/>
                <a:gd name="T5" fmla="*/ 75 h 78"/>
                <a:gd name="T6" fmla="*/ 49 w 71"/>
                <a:gd name="T7" fmla="*/ 72 h 78"/>
                <a:gd name="T8" fmla="*/ 49 w 71"/>
                <a:gd name="T9" fmla="*/ 69 h 78"/>
                <a:gd name="T10" fmla="*/ 24 w 71"/>
                <a:gd name="T11" fmla="*/ 78 h 78"/>
                <a:gd name="T12" fmla="*/ 0 w 71"/>
                <a:gd name="T13" fmla="*/ 50 h 78"/>
                <a:gd name="T14" fmla="*/ 0 w 71"/>
                <a:gd name="T15" fmla="*/ 4 h 78"/>
                <a:gd name="T16" fmla="*/ 4 w 71"/>
                <a:gd name="T17" fmla="*/ 0 h 78"/>
                <a:gd name="T18" fmla="*/ 18 w 71"/>
                <a:gd name="T19" fmla="*/ 0 h 78"/>
                <a:gd name="T20" fmla="*/ 23 w 71"/>
                <a:gd name="T21" fmla="*/ 4 h 78"/>
                <a:gd name="T22" fmla="*/ 23 w 71"/>
                <a:gd name="T23" fmla="*/ 46 h 78"/>
                <a:gd name="T24" fmla="*/ 32 w 71"/>
                <a:gd name="T25" fmla="*/ 57 h 78"/>
                <a:gd name="T26" fmla="*/ 48 w 71"/>
                <a:gd name="T27" fmla="*/ 51 h 78"/>
                <a:gd name="T28" fmla="*/ 48 w 71"/>
                <a:gd name="T29" fmla="*/ 4 h 78"/>
                <a:gd name="T30" fmla="*/ 53 w 71"/>
                <a:gd name="T31" fmla="*/ 0 h 78"/>
                <a:gd name="T32" fmla="*/ 67 w 71"/>
                <a:gd name="T33" fmla="*/ 0 h 78"/>
                <a:gd name="T34" fmla="*/ 71 w 71"/>
                <a:gd name="T35" fmla="*/ 4 h 78"/>
                <a:gd name="T36" fmla="*/ 71 w 71"/>
                <a:gd name="T37"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78">
                  <a:moveTo>
                    <a:pt x="71" y="70"/>
                  </a:moveTo>
                  <a:cubicBezTo>
                    <a:pt x="71" y="74"/>
                    <a:pt x="70" y="75"/>
                    <a:pt x="66" y="75"/>
                  </a:cubicBezTo>
                  <a:cubicBezTo>
                    <a:pt x="54" y="75"/>
                    <a:pt x="54" y="75"/>
                    <a:pt x="54" y="75"/>
                  </a:cubicBezTo>
                  <a:cubicBezTo>
                    <a:pt x="52" y="75"/>
                    <a:pt x="50" y="75"/>
                    <a:pt x="49" y="72"/>
                  </a:cubicBezTo>
                  <a:cubicBezTo>
                    <a:pt x="49" y="69"/>
                    <a:pt x="49" y="69"/>
                    <a:pt x="49" y="69"/>
                  </a:cubicBezTo>
                  <a:cubicBezTo>
                    <a:pt x="42" y="75"/>
                    <a:pt x="33" y="78"/>
                    <a:pt x="24" y="78"/>
                  </a:cubicBezTo>
                  <a:cubicBezTo>
                    <a:pt x="7" y="78"/>
                    <a:pt x="0" y="67"/>
                    <a:pt x="0" y="50"/>
                  </a:cubicBezTo>
                  <a:cubicBezTo>
                    <a:pt x="0" y="4"/>
                    <a:pt x="0" y="4"/>
                    <a:pt x="0" y="4"/>
                  </a:cubicBezTo>
                  <a:cubicBezTo>
                    <a:pt x="0" y="1"/>
                    <a:pt x="2" y="0"/>
                    <a:pt x="4" y="0"/>
                  </a:cubicBezTo>
                  <a:cubicBezTo>
                    <a:pt x="18" y="0"/>
                    <a:pt x="18" y="0"/>
                    <a:pt x="18" y="0"/>
                  </a:cubicBezTo>
                  <a:cubicBezTo>
                    <a:pt x="21" y="0"/>
                    <a:pt x="23" y="0"/>
                    <a:pt x="23" y="4"/>
                  </a:cubicBezTo>
                  <a:cubicBezTo>
                    <a:pt x="23" y="46"/>
                    <a:pt x="23" y="46"/>
                    <a:pt x="23" y="46"/>
                  </a:cubicBezTo>
                  <a:cubicBezTo>
                    <a:pt x="23" y="52"/>
                    <a:pt x="25" y="57"/>
                    <a:pt x="32" y="57"/>
                  </a:cubicBezTo>
                  <a:cubicBezTo>
                    <a:pt x="37" y="57"/>
                    <a:pt x="43" y="54"/>
                    <a:pt x="48" y="51"/>
                  </a:cubicBezTo>
                  <a:cubicBezTo>
                    <a:pt x="48" y="4"/>
                    <a:pt x="48" y="4"/>
                    <a:pt x="48" y="4"/>
                  </a:cubicBezTo>
                  <a:cubicBezTo>
                    <a:pt x="48" y="1"/>
                    <a:pt x="50" y="0"/>
                    <a:pt x="53" y="0"/>
                  </a:cubicBezTo>
                  <a:cubicBezTo>
                    <a:pt x="67" y="0"/>
                    <a:pt x="67" y="0"/>
                    <a:pt x="67" y="0"/>
                  </a:cubicBezTo>
                  <a:cubicBezTo>
                    <a:pt x="70" y="0"/>
                    <a:pt x="71" y="0"/>
                    <a:pt x="71" y="4"/>
                  </a:cubicBezTo>
                  <a:lnTo>
                    <a:pt x="71"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5" name="Freeform 30"/>
            <p:cNvSpPr>
              <a:spLocks/>
            </p:cNvSpPr>
            <p:nvPr userDrawn="1"/>
          </p:nvSpPr>
          <p:spPr bwMode="auto">
            <a:xfrm>
              <a:off x="4515" y="1697"/>
              <a:ext cx="142" cy="192"/>
            </a:xfrm>
            <a:custGeom>
              <a:avLst/>
              <a:gdLst>
                <a:gd name="T0" fmla="*/ 28 w 60"/>
                <a:gd name="T1" fmla="*/ 81 h 81"/>
                <a:gd name="T2" fmla="*/ 2 w 60"/>
                <a:gd name="T3" fmla="*/ 75 h 81"/>
                <a:gd name="T4" fmla="*/ 0 w 60"/>
                <a:gd name="T5" fmla="*/ 72 h 81"/>
                <a:gd name="T6" fmla="*/ 0 w 60"/>
                <a:gd name="T7" fmla="*/ 70 h 81"/>
                <a:gd name="T8" fmla="*/ 4 w 60"/>
                <a:gd name="T9" fmla="*/ 60 h 81"/>
                <a:gd name="T10" fmla="*/ 6 w 60"/>
                <a:gd name="T11" fmla="*/ 57 h 81"/>
                <a:gd name="T12" fmla="*/ 8 w 60"/>
                <a:gd name="T13" fmla="*/ 58 h 81"/>
                <a:gd name="T14" fmla="*/ 29 w 60"/>
                <a:gd name="T15" fmla="*/ 63 h 81"/>
                <a:gd name="T16" fmla="*/ 37 w 60"/>
                <a:gd name="T17" fmla="*/ 57 h 81"/>
                <a:gd name="T18" fmla="*/ 30 w 60"/>
                <a:gd name="T19" fmla="*/ 51 h 81"/>
                <a:gd name="T20" fmla="*/ 16 w 60"/>
                <a:gd name="T21" fmla="*/ 46 h 81"/>
                <a:gd name="T22" fmla="*/ 0 w 60"/>
                <a:gd name="T23" fmla="*/ 24 h 81"/>
                <a:gd name="T24" fmla="*/ 30 w 60"/>
                <a:gd name="T25" fmla="*/ 0 h 81"/>
                <a:gd name="T26" fmla="*/ 54 w 60"/>
                <a:gd name="T27" fmla="*/ 5 h 81"/>
                <a:gd name="T28" fmla="*/ 57 w 60"/>
                <a:gd name="T29" fmla="*/ 8 h 81"/>
                <a:gd name="T30" fmla="*/ 56 w 60"/>
                <a:gd name="T31" fmla="*/ 10 h 81"/>
                <a:gd name="T32" fmla="*/ 53 w 60"/>
                <a:gd name="T33" fmla="*/ 21 h 81"/>
                <a:gd name="T34" fmla="*/ 50 w 60"/>
                <a:gd name="T35" fmla="*/ 23 h 81"/>
                <a:gd name="T36" fmla="*/ 49 w 60"/>
                <a:gd name="T37" fmla="*/ 22 h 81"/>
                <a:gd name="T38" fmla="*/ 31 w 60"/>
                <a:gd name="T39" fmla="*/ 18 h 81"/>
                <a:gd name="T40" fmla="*/ 24 w 60"/>
                <a:gd name="T41" fmla="*/ 23 h 81"/>
                <a:gd name="T42" fmla="*/ 30 w 60"/>
                <a:gd name="T43" fmla="*/ 29 h 81"/>
                <a:gd name="T44" fmla="*/ 46 w 60"/>
                <a:gd name="T45" fmla="*/ 36 h 81"/>
                <a:gd name="T46" fmla="*/ 60 w 60"/>
                <a:gd name="T47" fmla="*/ 56 h 81"/>
                <a:gd name="T48" fmla="*/ 28 w 60"/>
                <a:gd name="T49"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81">
                  <a:moveTo>
                    <a:pt x="28" y="81"/>
                  </a:moveTo>
                  <a:cubicBezTo>
                    <a:pt x="20" y="81"/>
                    <a:pt x="11" y="78"/>
                    <a:pt x="2" y="75"/>
                  </a:cubicBezTo>
                  <a:cubicBezTo>
                    <a:pt x="1" y="74"/>
                    <a:pt x="0" y="73"/>
                    <a:pt x="0" y="72"/>
                  </a:cubicBezTo>
                  <a:cubicBezTo>
                    <a:pt x="0" y="71"/>
                    <a:pt x="0" y="71"/>
                    <a:pt x="0" y="70"/>
                  </a:cubicBezTo>
                  <a:cubicBezTo>
                    <a:pt x="4" y="60"/>
                    <a:pt x="4" y="60"/>
                    <a:pt x="4" y="60"/>
                  </a:cubicBezTo>
                  <a:cubicBezTo>
                    <a:pt x="4" y="58"/>
                    <a:pt x="5" y="57"/>
                    <a:pt x="6" y="57"/>
                  </a:cubicBezTo>
                  <a:cubicBezTo>
                    <a:pt x="6" y="57"/>
                    <a:pt x="7" y="58"/>
                    <a:pt x="8" y="58"/>
                  </a:cubicBezTo>
                  <a:cubicBezTo>
                    <a:pt x="16" y="61"/>
                    <a:pt x="23" y="63"/>
                    <a:pt x="29" y="63"/>
                  </a:cubicBezTo>
                  <a:cubicBezTo>
                    <a:pt x="34" y="63"/>
                    <a:pt x="37" y="61"/>
                    <a:pt x="37" y="57"/>
                  </a:cubicBezTo>
                  <a:cubicBezTo>
                    <a:pt x="37" y="54"/>
                    <a:pt x="36" y="53"/>
                    <a:pt x="30" y="51"/>
                  </a:cubicBezTo>
                  <a:cubicBezTo>
                    <a:pt x="16" y="46"/>
                    <a:pt x="16" y="46"/>
                    <a:pt x="16" y="46"/>
                  </a:cubicBezTo>
                  <a:cubicBezTo>
                    <a:pt x="8" y="42"/>
                    <a:pt x="0" y="35"/>
                    <a:pt x="0" y="24"/>
                  </a:cubicBezTo>
                  <a:cubicBezTo>
                    <a:pt x="0" y="7"/>
                    <a:pt x="16" y="0"/>
                    <a:pt x="30" y="0"/>
                  </a:cubicBezTo>
                  <a:cubicBezTo>
                    <a:pt x="38" y="0"/>
                    <a:pt x="46" y="2"/>
                    <a:pt x="54" y="5"/>
                  </a:cubicBezTo>
                  <a:cubicBezTo>
                    <a:pt x="56" y="6"/>
                    <a:pt x="57" y="7"/>
                    <a:pt x="57" y="8"/>
                  </a:cubicBezTo>
                  <a:cubicBezTo>
                    <a:pt x="57" y="9"/>
                    <a:pt x="57" y="9"/>
                    <a:pt x="56" y="10"/>
                  </a:cubicBezTo>
                  <a:cubicBezTo>
                    <a:pt x="53" y="21"/>
                    <a:pt x="53" y="21"/>
                    <a:pt x="53" y="21"/>
                  </a:cubicBezTo>
                  <a:cubicBezTo>
                    <a:pt x="53" y="22"/>
                    <a:pt x="52" y="23"/>
                    <a:pt x="50" y="23"/>
                  </a:cubicBezTo>
                  <a:cubicBezTo>
                    <a:pt x="50" y="23"/>
                    <a:pt x="49" y="22"/>
                    <a:pt x="49" y="22"/>
                  </a:cubicBezTo>
                  <a:cubicBezTo>
                    <a:pt x="43" y="20"/>
                    <a:pt x="36" y="18"/>
                    <a:pt x="31" y="18"/>
                  </a:cubicBezTo>
                  <a:cubicBezTo>
                    <a:pt x="26" y="18"/>
                    <a:pt x="24" y="21"/>
                    <a:pt x="24" y="23"/>
                  </a:cubicBezTo>
                  <a:cubicBezTo>
                    <a:pt x="24" y="25"/>
                    <a:pt x="25" y="27"/>
                    <a:pt x="30" y="29"/>
                  </a:cubicBezTo>
                  <a:cubicBezTo>
                    <a:pt x="46" y="36"/>
                    <a:pt x="46" y="36"/>
                    <a:pt x="46" y="36"/>
                  </a:cubicBezTo>
                  <a:cubicBezTo>
                    <a:pt x="54" y="39"/>
                    <a:pt x="60" y="45"/>
                    <a:pt x="60" y="56"/>
                  </a:cubicBezTo>
                  <a:cubicBezTo>
                    <a:pt x="60" y="74"/>
                    <a:pt x="44" y="81"/>
                    <a:pt x="28" y="8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6" name="Freeform 31"/>
            <p:cNvSpPr>
              <a:spLocks/>
            </p:cNvSpPr>
            <p:nvPr userDrawn="1"/>
          </p:nvSpPr>
          <p:spPr bwMode="auto">
            <a:xfrm>
              <a:off x="4671" y="1650"/>
              <a:ext cx="137" cy="239"/>
            </a:xfrm>
            <a:custGeom>
              <a:avLst/>
              <a:gdLst>
                <a:gd name="T0" fmla="*/ 55 w 58"/>
                <a:gd name="T1" fmla="*/ 96 h 101"/>
                <a:gd name="T2" fmla="*/ 35 w 58"/>
                <a:gd name="T3" fmla="*/ 101 h 101"/>
                <a:gd name="T4" fmla="*/ 15 w 58"/>
                <a:gd name="T5" fmla="*/ 94 h 101"/>
                <a:gd name="T6" fmla="*/ 10 w 58"/>
                <a:gd name="T7" fmla="*/ 68 h 101"/>
                <a:gd name="T8" fmla="*/ 10 w 58"/>
                <a:gd name="T9" fmla="*/ 38 h 101"/>
                <a:gd name="T10" fmla="*/ 4 w 58"/>
                <a:gd name="T11" fmla="*/ 38 h 101"/>
                <a:gd name="T12" fmla="*/ 0 w 58"/>
                <a:gd name="T13" fmla="*/ 33 h 101"/>
                <a:gd name="T14" fmla="*/ 0 w 58"/>
                <a:gd name="T15" fmla="*/ 27 h 101"/>
                <a:gd name="T16" fmla="*/ 3 w 58"/>
                <a:gd name="T17" fmla="*/ 23 h 101"/>
                <a:gd name="T18" fmla="*/ 10 w 58"/>
                <a:gd name="T19" fmla="*/ 23 h 101"/>
                <a:gd name="T20" fmla="*/ 10 w 58"/>
                <a:gd name="T21" fmla="*/ 6 h 101"/>
                <a:gd name="T22" fmla="*/ 15 w 58"/>
                <a:gd name="T23" fmla="*/ 2 h 101"/>
                <a:gd name="T24" fmla="*/ 30 w 58"/>
                <a:gd name="T25" fmla="*/ 0 h 101"/>
                <a:gd name="T26" fmla="*/ 34 w 58"/>
                <a:gd name="T27" fmla="*/ 4 h 101"/>
                <a:gd name="T28" fmla="*/ 34 w 58"/>
                <a:gd name="T29" fmla="*/ 23 h 101"/>
                <a:gd name="T30" fmla="*/ 51 w 58"/>
                <a:gd name="T31" fmla="*/ 23 h 101"/>
                <a:gd name="T32" fmla="*/ 54 w 58"/>
                <a:gd name="T33" fmla="*/ 26 h 101"/>
                <a:gd name="T34" fmla="*/ 54 w 58"/>
                <a:gd name="T35" fmla="*/ 35 h 101"/>
                <a:gd name="T36" fmla="*/ 51 w 58"/>
                <a:gd name="T37" fmla="*/ 38 h 101"/>
                <a:gd name="T38" fmla="*/ 34 w 58"/>
                <a:gd name="T39" fmla="*/ 38 h 101"/>
                <a:gd name="T40" fmla="*/ 34 w 58"/>
                <a:gd name="T41" fmla="*/ 69 h 101"/>
                <a:gd name="T42" fmla="*/ 41 w 58"/>
                <a:gd name="T43" fmla="*/ 82 h 101"/>
                <a:gd name="T44" fmla="*/ 51 w 58"/>
                <a:gd name="T45" fmla="*/ 80 h 101"/>
                <a:gd name="T46" fmla="*/ 54 w 58"/>
                <a:gd name="T47" fmla="*/ 80 h 101"/>
                <a:gd name="T48" fmla="*/ 56 w 58"/>
                <a:gd name="T49" fmla="*/ 82 h 101"/>
                <a:gd name="T50" fmla="*/ 58 w 58"/>
                <a:gd name="T51" fmla="*/ 92 h 101"/>
                <a:gd name="T52" fmla="*/ 58 w 58"/>
                <a:gd name="T53" fmla="*/ 93 h 101"/>
                <a:gd name="T54" fmla="*/ 55 w 58"/>
                <a:gd name="T55" fmla="*/ 9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 h="101">
                  <a:moveTo>
                    <a:pt x="55" y="96"/>
                  </a:moveTo>
                  <a:cubicBezTo>
                    <a:pt x="49" y="99"/>
                    <a:pt x="43" y="101"/>
                    <a:pt x="35" y="101"/>
                  </a:cubicBezTo>
                  <a:cubicBezTo>
                    <a:pt x="27" y="101"/>
                    <a:pt x="20" y="98"/>
                    <a:pt x="15" y="94"/>
                  </a:cubicBezTo>
                  <a:cubicBezTo>
                    <a:pt x="10" y="88"/>
                    <a:pt x="10" y="81"/>
                    <a:pt x="10" y="68"/>
                  </a:cubicBezTo>
                  <a:cubicBezTo>
                    <a:pt x="10" y="38"/>
                    <a:pt x="10" y="38"/>
                    <a:pt x="10" y="38"/>
                  </a:cubicBezTo>
                  <a:cubicBezTo>
                    <a:pt x="4" y="38"/>
                    <a:pt x="4" y="38"/>
                    <a:pt x="4" y="38"/>
                  </a:cubicBezTo>
                  <a:cubicBezTo>
                    <a:pt x="0" y="38"/>
                    <a:pt x="0" y="38"/>
                    <a:pt x="0" y="33"/>
                  </a:cubicBezTo>
                  <a:cubicBezTo>
                    <a:pt x="0" y="27"/>
                    <a:pt x="0" y="27"/>
                    <a:pt x="0" y="27"/>
                  </a:cubicBezTo>
                  <a:cubicBezTo>
                    <a:pt x="0" y="24"/>
                    <a:pt x="1" y="23"/>
                    <a:pt x="3" y="23"/>
                  </a:cubicBezTo>
                  <a:cubicBezTo>
                    <a:pt x="10" y="23"/>
                    <a:pt x="10" y="23"/>
                    <a:pt x="10" y="23"/>
                  </a:cubicBezTo>
                  <a:cubicBezTo>
                    <a:pt x="10" y="6"/>
                    <a:pt x="10" y="6"/>
                    <a:pt x="10" y="6"/>
                  </a:cubicBezTo>
                  <a:cubicBezTo>
                    <a:pt x="10" y="3"/>
                    <a:pt x="12" y="2"/>
                    <a:pt x="15" y="2"/>
                  </a:cubicBezTo>
                  <a:cubicBezTo>
                    <a:pt x="30" y="0"/>
                    <a:pt x="30" y="0"/>
                    <a:pt x="30" y="0"/>
                  </a:cubicBezTo>
                  <a:cubicBezTo>
                    <a:pt x="32" y="0"/>
                    <a:pt x="34" y="2"/>
                    <a:pt x="34" y="4"/>
                  </a:cubicBezTo>
                  <a:cubicBezTo>
                    <a:pt x="34" y="23"/>
                    <a:pt x="34" y="23"/>
                    <a:pt x="34" y="23"/>
                  </a:cubicBezTo>
                  <a:cubicBezTo>
                    <a:pt x="51" y="23"/>
                    <a:pt x="51" y="23"/>
                    <a:pt x="51" y="23"/>
                  </a:cubicBezTo>
                  <a:cubicBezTo>
                    <a:pt x="53" y="23"/>
                    <a:pt x="54" y="24"/>
                    <a:pt x="54" y="26"/>
                  </a:cubicBezTo>
                  <a:cubicBezTo>
                    <a:pt x="54" y="35"/>
                    <a:pt x="54" y="35"/>
                    <a:pt x="54" y="35"/>
                  </a:cubicBezTo>
                  <a:cubicBezTo>
                    <a:pt x="54" y="37"/>
                    <a:pt x="53" y="38"/>
                    <a:pt x="51" y="38"/>
                  </a:cubicBezTo>
                  <a:cubicBezTo>
                    <a:pt x="34" y="38"/>
                    <a:pt x="34" y="38"/>
                    <a:pt x="34" y="38"/>
                  </a:cubicBezTo>
                  <a:cubicBezTo>
                    <a:pt x="34" y="69"/>
                    <a:pt x="34" y="69"/>
                    <a:pt x="34" y="69"/>
                  </a:cubicBezTo>
                  <a:cubicBezTo>
                    <a:pt x="34" y="77"/>
                    <a:pt x="35" y="82"/>
                    <a:pt x="41" y="82"/>
                  </a:cubicBezTo>
                  <a:cubicBezTo>
                    <a:pt x="45" y="82"/>
                    <a:pt x="48" y="81"/>
                    <a:pt x="51" y="80"/>
                  </a:cubicBezTo>
                  <a:cubicBezTo>
                    <a:pt x="52" y="80"/>
                    <a:pt x="53" y="80"/>
                    <a:pt x="54" y="80"/>
                  </a:cubicBezTo>
                  <a:cubicBezTo>
                    <a:pt x="55" y="80"/>
                    <a:pt x="55" y="80"/>
                    <a:pt x="56" y="82"/>
                  </a:cubicBezTo>
                  <a:cubicBezTo>
                    <a:pt x="58" y="92"/>
                    <a:pt x="58" y="92"/>
                    <a:pt x="58" y="92"/>
                  </a:cubicBezTo>
                  <a:cubicBezTo>
                    <a:pt x="58" y="92"/>
                    <a:pt x="58" y="93"/>
                    <a:pt x="58" y="93"/>
                  </a:cubicBezTo>
                  <a:cubicBezTo>
                    <a:pt x="58" y="95"/>
                    <a:pt x="57" y="96"/>
                    <a:pt x="55" y="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7" name="Freeform 32"/>
            <p:cNvSpPr>
              <a:spLocks/>
            </p:cNvSpPr>
            <p:nvPr userDrawn="1"/>
          </p:nvSpPr>
          <p:spPr bwMode="auto">
            <a:xfrm>
              <a:off x="4834" y="1697"/>
              <a:ext cx="113" cy="185"/>
            </a:xfrm>
            <a:custGeom>
              <a:avLst/>
              <a:gdLst>
                <a:gd name="T0" fmla="*/ 23 w 48"/>
                <a:gd name="T1" fmla="*/ 28 h 78"/>
                <a:gd name="T2" fmla="*/ 23 w 48"/>
                <a:gd name="T3" fmla="*/ 74 h 78"/>
                <a:gd name="T4" fmla="*/ 19 w 48"/>
                <a:gd name="T5" fmla="*/ 78 h 78"/>
                <a:gd name="T6" fmla="*/ 4 w 48"/>
                <a:gd name="T7" fmla="*/ 78 h 78"/>
                <a:gd name="T8" fmla="*/ 0 w 48"/>
                <a:gd name="T9" fmla="*/ 74 h 78"/>
                <a:gd name="T10" fmla="*/ 0 w 48"/>
                <a:gd name="T11" fmla="*/ 7 h 78"/>
                <a:gd name="T12" fmla="*/ 4 w 48"/>
                <a:gd name="T13" fmla="*/ 3 h 78"/>
                <a:gd name="T14" fmla="*/ 17 w 48"/>
                <a:gd name="T15" fmla="*/ 3 h 78"/>
                <a:gd name="T16" fmla="*/ 21 w 48"/>
                <a:gd name="T17" fmla="*/ 6 h 78"/>
                <a:gd name="T18" fmla="*/ 22 w 48"/>
                <a:gd name="T19" fmla="*/ 10 h 78"/>
                <a:gd name="T20" fmla="*/ 41 w 48"/>
                <a:gd name="T21" fmla="*/ 0 h 78"/>
                <a:gd name="T22" fmla="*/ 46 w 48"/>
                <a:gd name="T23" fmla="*/ 1 h 78"/>
                <a:gd name="T24" fmla="*/ 47 w 48"/>
                <a:gd name="T25" fmla="*/ 5 h 78"/>
                <a:gd name="T26" fmla="*/ 45 w 48"/>
                <a:gd name="T27" fmla="*/ 19 h 78"/>
                <a:gd name="T28" fmla="*/ 42 w 48"/>
                <a:gd name="T29" fmla="*/ 22 h 78"/>
                <a:gd name="T30" fmla="*/ 37 w 48"/>
                <a:gd name="T31" fmla="*/ 21 h 78"/>
                <a:gd name="T32" fmla="*/ 23 w 48"/>
                <a:gd name="T33" fmla="*/ 2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78">
                  <a:moveTo>
                    <a:pt x="23" y="28"/>
                  </a:moveTo>
                  <a:cubicBezTo>
                    <a:pt x="23" y="74"/>
                    <a:pt x="23" y="74"/>
                    <a:pt x="23" y="74"/>
                  </a:cubicBezTo>
                  <a:cubicBezTo>
                    <a:pt x="23" y="77"/>
                    <a:pt x="22" y="78"/>
                    <a:pt x="19" y="78"/>
                  </a:cubicBezTo>
                  <a:cubicBezTo>
                    <a:pt x="4" y="78"/>
                    <a:pt x="4" y="78"/>
                    <a:pt x="4" y="78"/>
                  </a:cubicBezTo>
                  <a:cubicBezTo>
                    <a:pt x="1" y="78"/>
                    <a:pt x="0" y="77"/>
                    <a:pt x="0" y="74"/>
                  </a:cubicBezTo>
                  <a:cubicBezTo>
                    <a:pt x="0" y="7"/>
                    <a:pt x="0" y="7"/>
                    <a:pt x="0" y="7"/>
                  </a:cubicBezTo>
                  <a:cubicBezTo>
                    <a:pt x="0" y="3"/>
                    <a:pt x="2" y="3"/>
                    <a:pt x="4" y="3"/>
                  </a:cubicBezTo>
                  <a:cubicBezTo>
                    <a:pt x="17" y="3"/>
                    <a:pt x="17" y="3"/>
                    <a:pt x="17" y="3"/>
                  </a:cubicBezTo>
                  <a:cubicBezTo>
                    <a:pt x="20" y="3"/>
                    <a:pt x="21" y="3"/>
                    <a:pt x="21" y="6"/>
                  </a:cubicBezTo>
                  <a:cubicBezTo>
                    <a:pt x="22" y="10"/>
                    <a:pt x="22" y="10"/>
                    <a:pt x="22" y="10"/>
                  </a:cubicBezTo>
                  <a:cubicBezTo>
                    <a:pt x="27" y="4"/>
                    <a:pt x="32" y="0"/>
                    <a:pt x="41" y="0"/>
                  </a:cubicBezTo>
                  <a:cubicBezTo>
                    <a:pt x="42" y="0"/>
                    <a:pt x="44" y="1"/>
                    <a:pt x="46" y="1"/>
                  </a:cubicBezTo>
                  <a:cubicBezTo>
                    <a:pt x="48" y="2"/>
                    <a:pt x="48" y="3"/>
                    <a:pt x="47" y="5"/>
                  </a:cubicBezTo>
                  <a:cubicBezTo>
                    <a:pt x="45" y="19"/>
                    <a:pt x="45" y="19"/>
                    <a:pt x="45" y="19"/>
                  </a:cubicBezTo>
                  <a:cubicBezTo>
                    <a:pt x="45" y="21"/>
                    <a:pt x="44" y="22"/>
                    <a:pt x="42" y="22"/>
                  </a:cubicBezTo>
                  <a:cubicBezTo>
                    <a:pt x="41" y="22"/>
                    <a:pt x="40" y="21"/>
                    <a:pt x="37" y="21"/>
                  </a:cubicBezTo>
                  <a:cubicBezTo>
                    <a:pt x="32" y="21"/>
                    <a:pt x="27" y="24"/>
                    <a:pt x="23"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8" name="Freeform 33"/>
            <p:cNvSpPr>
              <a:spLocks noEditPoints="1"/>
            </p:cNvSpPr>
            <p:nvPr userDrawn="1"/>
          </p:nvSpPr>
          <p:spPr bwMode="auto">
            <a:xfrm>
              <a:off x="4952" y="1697"/>
              <a:ext cx="194" cy="192"/>
            </a:xfrm>
            <a:custGeom>
              <a:avLst/>
              <a:gdLst>
                <a:gd name="T0" fmla="*/ 82 w 82"/>
                <a:gd name="T1" fmla="*/ 75 h 81"/>
                <a:gd name="T2" fmla="*/ 78 w 82"/>
                <a:gd name="T3" fmla="*/ 78 h 81"/>
                <a:gd name="T4" fmla="*/ 70 w 82"/>
                <a:gd name="T5" fmla="*/ 78 h 81"/>
                <a:gd name="T6" fmla="*/ 55 w 82"/>
                <a:gd name="T7" fmla="*/ 71 h 81"/>
                <a:gd name="T8" fmla="*/ 54 w 82"/>
                <a:gd name="T9" fmla="*/ 71 h 81"/>
                <a:gd name="T10" fmla="*/ 33 w 82"/>
                <a:gd name="T11" fmla="*/ 81 h 81"/>
                <a:gd name="T12" fmla="*/ 0 w 82"/>
                <a:gd name="T13" fmla="*/ 42 h 81"/>
                <a:gd name="T14" fmla="*/ 34 w 82"/>
                <a:gd name="T15" fmla="*/ 0 h 81"/>
                <a:gd name="T16" fmla="*/ 53 w 82"/>
                <a:gd name="T17" fmla="*/ 9 h 81"/>
                <a:gd name="T18" fmla="*/ 54 w 82"/>
                <a:gd name="T19" fmla="*/ 6 h 81"/>
                <a:gd name="T20" fmla="*/ 57 w 82"/>
                <a:gd name="T21" fmla="*/ 3 h 81"/>
                <a:gd name="T22" fmla="*/ 71 w 82"/>
                <a:gd name="T23" fmla="*/ 3 h 81"/>
                <a:gd name="T24" fmla="*/ 75 w 82"/>
                <a:gd name="T25" fmla="*/ 6 h 81"/>
                <a:gd name="T26" fmla="*/ 75 w 82"/>
                <a:gd name="T27" fmla="*/ 60 h 81"/>
                <a:gd name="T28" fmla="*/ 77 w 82"/>
                <a:gd name="T29" fmla="*/ 63 h 81"/>
                <a:gd name="T30" fmla="*/ 78 w 82"/>
                <a:gd name="T31" fmla="*/ 63 h 81"/>
                <a:gd name="T32" fmla="*/ 82 w 82"/>
                <a:gd name="T33" fmla="*/ 66 h 81"/>
                <a:gd name="T34" fmla="*/ 82 w 82"/>
                <a:gd name="T35" fmla="*/ 75 h 81"/>
                <a:gd name="T36" fmla="*/ 52 w 82"/>
                <a:gd name="T37" fmla="*/ 25 h 81"/>
                <a:gd name="T38" fmla="*/ 39 w 82"/>
                <a:gd name="T39" fmla="*/ 20 h 81"/>
                <a:gd name="T40" fmla="*/ 24 w 82"/>
                <a:gd name="T41" fmla="*/ 40 h 81"/>
                <a:gd name="T42" fmla="*/ 38 w 82"/>
                <a:gd name="T43" fmla="*/ 62 h 81"/>
                <a:gd name="T44" fmla="*/ 52 w 82"/>
                <a:gd name="T45" fmla="*/ 55 h 81"/>
                <a:gd name="T46" fmla="*/ 52 w 82"/>
                <a:gd name="T47" fmla="*/ 2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1">
                  <a:moveTo>
                    <a:pt x="82" y="75"/>
                  </a:moveTo>
                  <a:cubicBezTo>
                    <a:pt x="82" y="77"/>
                    <a:pt x="80" y="78"/>
                    <a:pt x="78" y="78"/>
                  </a:cubicBezTo>
                  <a:cubicBezTo>
                    <a:pt x="70" y="78"/>
                    <a:pt x="70" y="78"/>
                    <a:pt x="70" y="78"/>
                  </a:cubicBezTo>
                  <a:cubicBezTo>
                    <a:pt x="61" y="78"/>
                    <a:pt x="57" y="76"/>
                    <a:pt x="55" y="71"/>
                  </a:cubicBezTo>
                  <a:cubicBezTo>
                    <a:pt x="54" y="71"/>
                    <a:pt x="54" y="71"/>
                    <a:pt x="54" y="71"/>
                  </a:cubicBezTo>
                  <a:cubicBezTo>
                    <a:pt x="50" y="76"/>
                    <a:pt x="40" y="81"/>
                    <a:pt x="33" y="81"/>
                  </a:cubicBezTo>
                  <a:cubicBezTo>
                    <a:pt x="10" y="81"/>
                    <a:pt x="0" y="63"/>
                    <a:pt x="0" y="42"/>
                  </a:cubicBezTo>
                  <a:cubicBezTo>
                    <a:pt x="0" y="14"/>
                    <a:pt x="17" y="0"/>
                    <a:pt x="34" y="0"/>
                  </a:cubicBezTo>
                  <a:cubicBezTo>
                    <a:pt x="43" y="0"/>
                    <a:pt x="50" y="4"/>
                    <a:pt x="53" y="9"/>
                  </a:cubicBezTo>
                  <a:cubicBezTo>
                    <a:pt x="54" y="6"/>
                    <a:pt x="54" y="6"/>
                    <a:pt x="54" y="6"/>
                  </a:cubicBezTo>
                  <a:cubicBezTo>
                    <a:pt x="54" y="4"/>
                    <a:pt x="55" y="3"/>
                    <a:pt x="57" y="3"/>
                  </a:cubicBezTo>
                  <a:cubicBezTo>
                    <a:pt x="71" y="3"/>
                    <a:pt x="71" y="3"/>
                    <a:pt x="71" y="3"/>
                  </a:cubicBezTo>
                  <a:cubicBezTo>
                    <a:pt x="73" y="3"/>
                    <a:pt x="75" y="4"/>
                    <a:pt x="75" y="6"/>
                  </a:cubicBezTo>
                  <a:cubicBezTo>
                    <a:pt x="75" y="60"/>
                    <a:pt x="75" y="60"/>
                    <a:pt x="75" y="60"/>
                  </a:cubicBezTo>
                  <a:cubicBezTo>
                    <a:pt x="75" y="62"/>
                    <a:pt x="76" y="63"/>
                    <a:pt x="77" y="63"/>
                  </a:cubicBezTo>
                  <a:cubicBezTo>
                    <a:pt x="78" y="63"/>
                    <a:pt x="78" y="63"/>
                    <a:pt x="78" y="63"/>
                  </a:cubicBezTo>
                  <a:cubicBezTo>
                    <a:pt x="81" y="63"/>
                    <a:pt x="82" y="64"/>
                    <a:pt x="82" y="66"/>
                  </a:cubicBezTo>
                  <a:lnTo>
                    <a:pt x="82" y="75"/>
                  </a:lnTo>
                  <a:close/>
                  <a:moveTo>
                    <a:pt x="52" y="25"/>
                  </a:moveTo>
                  <a:cubicBezTo>
                    <a:pt x="49" y="23"/>
                    <a:pt x="44" y="20"/>
                    <a:pt x="39" y="20"/>
                  </a:cubicBezTo>
                  <a:cubicBezTo>
                    <a:pt x="31" y="20"/>
                    <a:pt x="24" y="26"/>
                    <a:pt x="24" y="40"/>
                  </a:cubicBezTo>
                  <a:cubicBezTo>
                    <a:pt x="24" y="50"/>
                    <a:pt x="27" y="62"/>
                    <a:pt x="38" y="62"/>
                  </a:cubicBezTo>
                  <a:cubicBezTo>
                    <a:pt x="44" y="62"/>
                    <a:pt x="50" y="57"/>
                    <a:pt x="52" y="55"/>
                  </a:cubicBezTo>
                  <a:lnTo>
                    <a:pt x="5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9" name="Freeform 34"/>
            <p:cNvSpPr>
              <a:spLocks/>
            </p:cNvSpPr>
            <p:nvPr userDrawn="1"/>
          </p:nvSpPr>
          <p:spPr bwMode="auto">
            <a:xfrm>
              <a:off x="5174" y="1619"/>
              <a:ext cx="57" cy="263"/>
            </a:xfrm>
            <a:custGeom>
              <a:avLst/>
              <a:gdLst>
                <a:gd name="T0" fmla="*/ 24 w 24"/>
                <a:gd name="T1" fmla="*/ 107 h 111"/>
                <a:gd name="T2" fmla="*/ 20 w 24"/>
                <a:gd name="T3" fmla="*/ 111 h 111"/>
                <a:gd name="T4" fmla="*/ 4 w 24"/>
                <a:gd name="T5" fmla="*/ 111 h 111"/>
                <a:gd name="T6" fmla="*/ 0 w 24"/>
                <a:gd name="T7" fmla="*/ 107 h 111"/>
                <a:gd name="T8" fmla="*/ 0 w 24"/>
                <a:gd name="T9" fmla="*/ 6 h 111"/>
                <a:gd name="T10" fmla="*/ 4 w 24"/>
                <a:gd name="T11" fmla="*/ 2 h 111"/>
                <a:gd name="T12" fmla="*/ 20 w 24"/>
                <a:gd name="T13" fmla="*/ 0 h 111"/>
                <a:gd name="T14" fmla="*/ 24 w 24"/>
                <a:gd name="T15" fmla="*/ 4 h 111"/>
                <a:gd name="T16" fmla="*/ 24 w 24"/>
                <a:gd name="T17" fmla="*/ 10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11">
                  <a:moveTo>
                    <a:pt x="24" y="107"/>
                  </a:moveTo>
                  <a:cubicBezTo>
                    <a:pt x="24" y="110"/>
                    <a:pt x="22" y="111"/>
                    <a:pt x="20" y="111"/>
                  </a:cubicBezTo>
                  <a:cubicBezTo>
                    <a:pt x="4" y="111"/>
                    <a:pt x="4" y="111"/>
                    <a:pt x="4" y="111"/>
                  </a:cubicBezTo>
                  <a:cubicBezTo>
                    <a:pt x="2" y="111"/>
                    <a:pt x="0" y="110"/>
                    <a:pt x="0" y="107"/>
                  </a:cubicBezTo>
                  <a:cubicBezTo>
                    <a:pt x="0" y="6"/>
                    <a:pt x="0" y="6"/>
                    <a:pt x="0" y="6"/>
                  </a:cubicBezTo>
                  <a:cubicBezTo>
                    <a:pt x="0" y="3"/>
                    <a:pt x="2" y="2"/>
                    <a:pt x="4" y="2"/>
                  </a:cubicBezTo>
                  <a:cubicBezTo>
                    <a:pt x="20" y="0"/>
                    <a:pt x="20" y="0"/>
                    <a:pt x="20" y="0"/>
                  </a:cubicBezTo>
                  <a:cubicBezTo>
                    <a:pt x="23" y="0"/>
                    <a:pt x="24" y="1"/>
                    <a:pt x="24" y="4"/>
                  </a:cubicBezTo>
                  <a:lnTo>
                    <a:pt x="24"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20" name="Freeform 35"/>
            <p:cNvSpPr>
              <a:spLocks noEditPoints="1"/>
            </p:cNvSpPr>
            <p:nvPr userDrawn="1"/>
          </p:nvSpPr>
          <p:spPr bwMode="auto">
            <a:xfrm>
              <a:off x="5274" y="1626"/>
              <a:ext cx="59" cy="256"/>
            </a:xfrm>
            <a:custGeom>
              <a:avLst/>
              <a:gdLst>
                <a:gd name="T0" fmla="*/ 13 w 25"/>
                <a:gd name="T1" fmla="*/ 24 h 108"/>
                <a:gd name="T2" fmla="*/ 0 w 25"/>
                <a:gd name="T3" fmla="*/ 12 h 108"/>
                <a:gd name="T4" fmla="*/ 13 w 25"/>
                <a:gd name="T5" fmla="*/ 0 h 108"/>
                <a:gd name="T6" fmla="*/ 25 w 25"/>
                <a:gd name="T7" fmla="*/ 12 h 108"/>
                <a:gd name="T8" fmla="*/ 13 w 25"/>
                <a:gd name="T9" fmla="*/ 24 h 108"/>
                <a:gd name="T10" fmla="*/ 25 w 25"/>
                <a:gd name="T11" fmla="*/ 104 h 108"/>
                <a:gd name="T12" fmla="*/ 20 w 25"/>
                <a:gd name="T13" fmla="*/ 108 h 108"/>
                <a:gd name="T14" fmla="*/ 6 w 25"/>
                <a:gd name="T15" fmla="*/ 108 h 108"/>
                <a:gd name="T16" fmla="*/ 1 w 25"/>
                <a:gd name="T17" fmla="*/ 104 h 108"/>
                <a:gd name="T18" fmla="*/ 1 w 25"/>
                <a:gd name="T19" fmla="*/ 37 h 108"/>
                <a:gd name="T20" fmla="*/ 6 w 25"/>
                <a:gd name="T21" fmla="*/ 33 h 108"/>
                <a:gd name="T22" fmla="*/ 20 w 25"/>
                <a:gd name="T23" fmla="*/ 33 h 108"/>
                <a:gd name="T24" fmla="*/ 25 w 25"/>
                <a:gd name="T25" fmla="*/ 37 h 108"/>
                <a:gd name="T26" fmla="*/ 25 w 25"/>
                <a:gd name="T27" fmla="*/ 10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08">
                  <a:moveTo>
                    <a:pt x="13" y="24"/>
                  </a:moveTo>
                  <a:cubicBezTo>
                    <a:pt x="7" y="24"/>
                    <a:pt x="0" y="19"/>
                    <a:pt x="0" y="12"/>
                  </a:cubicBezTo>
                  <a:cubicBezTo>
                    <a:pt x="0" y="4"/>
                    <a:pt x="7" y="0"/>
                    <a:pt x="13" y="0"/>
                  </a:cubicBezTo>
                  <a:cubicBezTo>
                    <a:pt x="19" y="0"/>
                    <a:pt x="25" y="4"/>
                    <a:pt x="25" y="12"/>
                  </a:cubicBezTo>
                  <a:cubicBezTo>
                    <a:pt x="25" y="19"/>
                    <a:pt x="19" y="24"/>
                    <a:pt x="13" y="24"/>
                  </a:cubicBezTo>
                  <a:moveTo>
                    <a:pt x="25" y="104"/>
                  </a:moveTo>
                  <a:cubicBezTo>
                    <a:pt x="25" y="107"/>
                    <a:pt x="23" y="108"/>
                    <a:pt x="20" y="108"/>
                  </a:cubicBezTo>
                  <a:cubicBezTo>
                    <a:pt x="6" y="108"/>
                    <a:pt x="6" y="108"/>
                    <a:pt x="6" y="108"/>
                  </a:cubicBezTo>
                  <a:cubicBezTo>
                    <a:pt x="3" y="108"/>
                    <a:pt x="1" y="107"/>
                    <a:pt x="1" y="104"/>
                  </a:cubicBezTo>
                  <a:cubicBezTo>
                    <a:pt x="1" y="37"/>
                    <a:pt x="1" y="37"/>
                    <a:pt x="1" y="37"/>
                  </a:cubicBezTo>
                  <a:cubicBezTo>
                    <a:pt x="1" y="34"/>
                    <a:pt x="3" y="33"/>
                    <a:pt x="6" y="33"/>
                  </a:cubicBezTo>
                  <a:cubicBezTo>
                    <a:pt x="20" y="33"/>
                    <a:pt x="20" y="33"/>
                    <a:pt x="20" y="33"/>
                  </a:cubicBezTo>
                  <a:cubicBezTo>
                    <a:pt x="23" y="33"/>
                    <a:pt x="25" y="33"/>
                    <a:pt x="25" y="37"/>
                  </a:cubicBezTo>
                  <a:lnTo>
                    <a:pt x="25"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21" name="Freeform 36"/>
            <p:cNvSpPr>
              <a:spLocks noEditPoints="1"/>
            </p:cNvSpPr>
            <p:nvPr userDrawn="1"/>
          </p:nvSpPr>
          <p:spPr bwMode="auto">
            <a:xfrm>
              <a:off x="5366" y="1697"/>
              <a:ext cx="194" cy="192"/>
            </a:xfrm>
            <a:custGeom>
              <a:avLst/>
              <a:gdLst>
                <a:gd name="T0" fmla="*/ 82 w 82"/>
                <a:gd name="T1" fmla="*/ 75 h 81"/>
                <a:gd name="T2" fmla="*/ 78 w 82"/>
                <a:gd name="T3" fmla="*/ 78 h 81"/>
                <a:gd name="T4" fmla="*/ 70 w 82"/>
                <a:gd name="T5" fmla="*/ 78 h 81"/>
                <a:gd name="T6" fmla="*/ 55 w 82"/>
                <a:gd name="T7" fmla="*/ 71 h 81"/>
                <a:gd name="T8" fmla="*/ 55 w 82"/>
                <a:gd name="T9" fmla="*/ 71 h 81"/>
                <a:gd name="T10" fmla="*/ 33 w 82"/>
                <a:gd name="T11" fmla="*/ 81 h 81"/>
                <a:gd name="T12" fmla="*/ 0 w 82"/>
                <a:gd name="T13" fmla="*/ 42 h 81"/>
                <a:gd name="T14" fmla="*/ 34 w 82"/>
                <a:gd name="T15" fmla="*/ 0 h 81"/>
                <a:gd name="T16" fmla="*/ 53 w 82"/>
                <a:gd name="T17" fmla="*/ 9 h 81"/>
                <a:gd name="T18" fmla="*/ 54 w 82"/>
                <a:gd name="T19" fmla="*/ 6 h 81"/>
                <a:gd name="T20" fmla="*/ 57 w 82"/>
                <a:gd name="T21" fmla="*/ 3 h 81"/>
                <a:gd name="T22" fmla="*/ 71 w 82"/>
                <a:gd name="T23" fmla="*/ 3 h 81"/>
                <a:gd name="T24" fmla="*/ 75 w 82"/>
                <a:gd name="T25" fmla="*/ 6 h 81"/>
                <a:gd name="T26" fmla="*/ 75 w 82"/>
                <a:gd name="T27" fmla="*/ 60 h 81"/>
                <a:gd name="T28" fmla="*/ 78 w 82"/>
                <a:gd name="T29" fmla="*/ 63 h 81"/>
                <a:gd name="T30" fmla="*/ 79 w 82"/>
                <a:gd name="T31" fmla="*/ 63 h 81"/>
                <a:gd name="T32" fmla="*/ 82 w 82"/>
                <a:gd name="T33" fmla="*/ 66 h 81"/>
                <a:gd name="T34" fmla="*/ 82 w 82"/>
                <a:gd name="T35" fmla="*/ 75 h 81"/>
                <a:gd name="T36" fmla="*/ 52 w 82"/>
                <a:gd name="T37" fmla="*/ 25 h 81"/>
                <a:gd name="T38" fmla="*/ 39 w 82"/>
                <a:gd name="T39" fmla="*/ 20 h 81"/>
                <a:gd name="T40" fmla="*/ 24 w 82"/>
                <a:gd name="T41" fmla="*/ 40 h 81"/>
                <a:gd name="T42" fmla="*/ 39 w 82"/>
                <a:gd name="T43" fmla="*/ 62 h 81"/>
                <a:gd name="T44" fmla="*/ 52 w 82"/>
                <a:gd name="T45" fmla="*/ 55 h 81"/>
                <a:gd name="T46" fmla="*/ 52 w 82"/>
                <a:gd name="T47" fmla="*/ 2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1">
                  <a:moveTo>
                    <a:pt x="82" y="75"/>
                  </a:moveTo>
                  <a:cubicBezTo>
                    <a:pt x="82" y="77"/>
                    <a:pt x="81" y="78"/>
                    <a:pt x="78" y="78"/>
                  </a:cubicBezTo>
                  <a:cubicBezTo>
                    <a:pt x="70" y="78"/>
                    <a:pt x="70" y="78"/>
                    <a:pt x="70" y="78"/>
                  </a:cubicBezTo>
                  <a:cubicBezTo>
                    <a:pt x="61" y="78"/>
                    <a:pt x="57" y="76"/>
                    <a:pt x="55" y="71"/>
                  </a:cubicBezTo>
                  <a:cubicBezTo>
                    <a:pt x="55" y="71"/>
                    <a:pt x="55" y="71"/>
                    <a:pt x="55" y="71"/>
                  </a:cubicBezTo>
                  <a:cubicBezTo>
                    <a:pt x="51" y="76"/>
                    <a:pt x="41" y="81"/>
                    <a:pt x="33" y="81"/>
                  </a:cubicBezTo>
                  <a:cubicBezTo>
                    <a:pt x="11" y="81"/>
                    <a:pt x="0" y="63"/>
                    <a:pt x="0" y="42"/>
                  </a:cubicBezTo>
                  <a:cubicBezTo>
                    <a:pt x="0" y="14"/>
                    <a:pt x="17" y="0"/>
                    <a:pt x="34" y="0"/>
                  </a:cubicBezTo>
                  <a:cubicBezTo>
                    <a:pt x="43" y="0"/>
                    <a:pt x="50" y="4"/>
                    <a:pt x="53" y="9"/>
                  </a:cubicBezTo>
                  <a:cubicBezTo>
                    <a:pt x="54" y="6"/>
                    <a:pt x="54" y="6"/>
                    <a:pt x="54" y="6"/>
                  </a:cubicBezTo>
                  <a:cubicBezTo>
                    <a:pt x="54" y="4"/>
                    <a:pt x="55" y="3"/>
                    <a:pt x="57" y="3"/>
                  </a:cubicBezTo>
                  <a:cubicBezTo>
                    <a:pt x="71" y="3"/>
                    <a:pt x="71" y="3"/>
                    <a:pt x="71" y="3"/>
                  </a:cubicBezTo>
                  <a:cubicBezTo>
                    <a:pt x="74" y="3"/>
                    <a:pt x="75" y="4"/>
                    <a:pt x="75" y="6"/>
                  </a:cubicBezTo>
                  <a:cubicBezTo>
                    <a:pt x="75" y="60"/>
                    <a:pt x="75" y="60"/>
                    <a:pt x="75" y="60"/>
                  </a:cubicBezTo>
                  <a:cubicBezTo>
                    <a:pt x="75" y="62"/>
                    <a:pt x="76" y="63"/>
                    <a:pt x="78" y="63"/>
                  </a:cubicBezTo>
                  <a:cubicBezTo>
                    <a:pt x="79" y="63"/>
                    <a:pt x="79" y="63"/>
                    <a:pt x="79" y="63"/>
                  </a:cubicBezTo>
                  <a:cubicBezTo>
                    <a:pt x="81" y="63"/>
                    <a:pt x="82" y="64"/>
                    <a:pt x="82" y="66"/>
                  </a:cubicBezTo>
                  <a:lnTo>
                    <a:pt x="82" y="75"/>
                  </a:lnTo>
                  <a:close/>
                  <a:moveTo>
                    <a:pt x="52" y="25"/>
                  </a:moveTo>
                  <a:cubicBezTo>
                    <a:pt x="49" y="23"/>
                    <a:pt x="44" y="20"/>
                    <a:pt x="39" y="20"/>
                  </a:cubicBezTo>
                  <a:cubicBezTo>
                    <a:pt x="32" y="20"/>
                    <a:pt x="24" y="26"/>
                    <a:pt x="24" y="40"/>
                  </a:cubicBezTo>
                  <a:cubicBezTo>
                    <a:pt x="24" y="50"/>
                    <a:pt x="27" y="62"/>
                    <a:pt x="39" y="62"/>
                  </a:cubicBezTo>
                  <a:cubicBezTo>
                    <a:pt x="44" y="62"/>
                    <a:pt x="50" y="57"/>
                    <a:pt x="52" y="55"/>
                  </a:cubicBezTo>
                  <a:lnTo>
                    <a:pt x="5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22" name="Freeform 37"/>
            <p:cNvSpPr>
              <a:spLocks noEditPoints="1"/>
            </p:cNvSpPr>
            <p:nvPr userDrawn="1"/>
          </p:nvSpPr>
          <p:spPr bwMode="auto">
            <a:xfrm>
              <a:off x="-668" y="468"/>
              <a:ext cx="2549" cy="2562"/>
            </a:xfrm>
            <a:custGeom>
              <a:avLst/>
              <a:gdLst>
                <a:gd name="T0" fmla="*/ 463 w 1078"/>
                <a:gd name="T1" fmla="*/ 490 h 1082"/>
                <a:gd name="T2" fmla="*/ 321 w 1078"/>
                <a:gd name="T3" fmla="*/ 490 h 1082"/>
                <a:gd name="T4" fmla="*/ 397 w 1078"/>
                <a:gd name="T5" fmla="*/ 417 h 1082"/>
                <a:gd name="T6" fmla="*/ 463 w 1078"/>
                <a:gd name="T7" fmla="*/ 490 h 1082"/>
                <a:gd name="T8" fmla="*/ 1078 w 1078"/>
                <a:gd name="T9" fmla="*/ 785 h 1082"/>
                <a:gd name="T10" fmla="*/ 620 w 1078"/>
                <a:gd name="T11" fmla="*/ 938 h 1082"/>
                <a:gd name="T12" fmla="*/ 564 w 1078"/>
                <a:gd name="T13" fmla="*/ 936 h 1082"/>
                <a:gd name="T14" fmla="*/ 560 w 1078"/>
                <a:gd name="T15" fmla="*/ 936 h 1082"/>
                <a:gd name="T16" fmla="*/ 240 w 1078"/>
                <a:gd name="T17" fmla="*/ 1078 h 1082"/>
                <a:gd name="T18" fmla="*/ 216 w 1078"/>
                <a:gd name="T19" fmla="*/ 1074 h 1082"/>
                <a:gd name="T20" fmla="*/ 210 w 1078"/>
                <a:gd name="T21" fmla="*/ 1052 h 1082"/>
                <a:gd name="T22" fmla="*/ 269 w 1078"/>
                <a:gd name="T23" fmla="*/ 856 h 1082"/>
                <a:gd name="T24" fmla="*/ 256 w 1078"/>
                <a:gd name="T25" fmla="*/ 849 h 1082"/>
                <a:gd name="T26" fmla="*/ 0 w 1078"/>
                <a:gd name="T27" fmla="*/ 469 h 1082"/>
                <a:gd name="T28" fmla="*/ 620 w 1078"/>
                <a:gd name="T29" fmla="*/ 0 h 1082"/>
                <a:gd name="T30" fmla="*/ 901 w 1078"/>
                <a:gd name="T31" fmla="*/ 51 h 1082"/>
                <a:gd name="T32" fmla="*/ 901 w 1078"/>
                <a:gd name="T33" fmla="*/ 618 h 1082"/>
                <a:gd name="T34" fmla="*/ 1069 w 1078"/>
                <a:gd name="T35" fmla="*/ 785 h 1082"/>
                <a:gd name="T36" fmla="*/ 1078 w 1078"/>
                <a:gd name="T37" fmla="*/ 785 h 1082"/>
                <a:gd name="T38" fmla="*/ 586 w 1078"/>
                <a:gd name="T39" fmla="*/ 533 h 1082"/>
                <a:gd name="T40" fmla="*/ 536 w 1078"/>
                <a:gd name="T41" fmla="*/ 371 h 1082"/>
                <a:gd name="T42" fmla="*/ 405 w 1078"/>
                <a:gd name="T43" fmla="*/ 316 h 1082"/>
                <a:gd name="T44" fmla="*/ 186 w 1078"/>
                <a:gd name="T45" fmla="*/ 534 h 1082"/>
                <a:gd name="T46" fmla="*/ 406 w 1078"/>
                <a:gd name="T47" fmla="*/ 752 h 1082"/>
                <a:gd name="T48" fmla="*/ 559 w 1078"/>
                <a:gd name="T49" fmla="*/ 724 h 1082"/>
                <a:gd name="T50" fmla="*/ 575 w 1078"/>
                <a:gd name="T51" fmla="*/ 705 h 1082"/>
                <a:gd name="T52" fmla="*/ 559 w 1078"/>
                <a:gd name="T53" fmla="*/ 639 h 1082"/>
                <a:gd name="T54" fmla="*/ 546 w 1078"/>
                <a:gd name="T55" fmla="*/ 627 h 1082"/>
                <a:gd name="T56" fmla="*/ 535 w 1078"/>
                <a:gd name="T57" fmla="*/ 630 h 1082"/>
                <a:gd name="T58" fmla="*/ 429 w 1078"/>
                <a:gd name="T59" fmla="*/ 653 h 1082"/>
                <a:gd name="T60" fmla="*/ 320 w 1078"/>
                <a:gd name="T61" fmla="*/ 571 h 1082"/>
                <a:gd name="T62" fmla="*/ 557 w 1078"/>
                <a:gd name="T63" fmla="*/ 571 h 1082"/>
                <a:gd name="T64" fmla="*/ 586 w 1078"/>
                <a:gd name="T65" fmla="*/ 544 h 1082"/>
                <a:gd name="T66" fmla="*/ 586 w 1078"/>
                <a:gd name="T67" fmla="*/ 533 h 1082"/>
                <a:gd name="T68" fmla="*/ 780 w 1078"/>
                <a:gd name="T69" fmla="*/ 173 h 1082"/>
                <a:gd name="T70" fmla="*/ 763 w 1078"/>
                <a:gd name="T71" fmla="*/ 153 h 1082"/>
                <a:gd name="T72" fmla="*/ 679 w 1078"/>
                <a:gd name="T73" fmla="*/ 164 h 1082"/>
                <a:gd name="T74" fmla="*/ 660 w 1078"/>
                <a:gd name="T75" fmla="*/ 186 h 1082"/>
                <a:gd name="T76" fmla="*/ 660 w 1078"/>
                <a:gd name="T77" fmla="*/ 708 h 1082"/>
                <a:gd name="T78" fmla="*/ 682 w 1078"/>
                <a:gd name="T79" fmla="*/ 731 h 1082"/>
                <a:gd name="T80" fmla="*/ 760 w 1078"/>
                <a:gd name="T81" fmla="*/ 731 h 1082"/>
                <a:gd name="T82" fmla="*/ 780 w 1078"/>
                <a:gd name="T83" fmla="*/ 707 h 1082"/>
                <a:gd name="T84" fmla="*/ 780 w 1078"/>
                <a:gd name="T85" fmla="*/ 173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8" h="1082">
                  <a:moveTo>
                    <a:pt x="463" y="490"/>
                  </a:moveTo>
                  <a:cubicBezTo>
                    <a:pt x="321" y="490"/>
                    <a:pt x="321" y="490"/>
                    <a:pt x="321" y="490"/>
                  </a:cubicBezTo>
                  <a:cubicBezTo>
                    <a:pt x="327" y="450"/>
                    <a:pt x="355" y="417"/>
                    <a:pt x="397" y="417"/>
                  </a:cubicBezTo>
                  <a:cubicBezTo>
                    <a:pt x="441" y="417"/>
                    <a:pt x="463" y="450"/>
                    <a:pt x="463" y="490"/>
                  </a:cubicBezTo>
                  <a:moveTo>
                    <a:pt x="1078" y="785"/>
                  </a:moveTo>
                  <a:cubicBezTo>
                    <a:pt x="964" y="879"/>
                    <a:pt x="801" y="938"/>
                    <a:pt x="620" y="938"/>
                  </a:cubicBezTo>
                  <a:cubicBezTo>
                    <a:pt x="602" y="938"/>
                    <a:pt x="584" y="937"/>
                    <a:pt x="564" y="936"/>
                  </a:cubicBezTo>
                  <a:cubicBezTo>
                    <a:pt x="560" y="936"/>
                    <a:pt x="560" y="936"/>
                    <a:pt x="560" y="936"/>
                  </a:cubicBezTo>
                  <a:cubicBezTo>
                    <a:pt x="240" y="1078"/>
                    <a:pt x="240" y="1078"/>
                    <a:pt x="240" y="1078"/>
                  </a:cubicBezTo>
                  <a:cubicBezTo>
                    <a:pt x="232" y="1082"/>
                    <a:pt x="223" y="1080"/>
                    <a:pt x="216" y="1074"/>
                  </a:cubicBezTo>
                  <a:cubicBezTo>
                    <a:pt x="210" y="1069"/>
                    <a:pt x="207" y="1060"/>
                    <a:pt x="210" y="1052"/>
                  </a:cubicBezTo>
                  <a:cubicBezTo>
                    <a:pt x="269" y="856"/>
                    <a:pt x="269" y="856"/>
                    <a:pt x="269" y="856"/>
                  </a:cubicBezTo>
                  <a:cubicBezTo>
                    <a:pt x="256" y="849"/>
                    <a:pt x="256" y="849"/>
                    <a:pt x="256" y="849"/>
                  </a:cubicBezTo>
                  <a:cubicBezTo>
                    <a:pt x="96" y="760"/>
                    <a:pt x="0" y="618"/>
                    <a:pt x="0" y="469"/>
                  </a:cubicBezTo>
                  <a:cubicBezTo>
                    <a:pt x="0" y="210"/>
                    <a:pt x="278" y="0"/>
                    <a:pt x="620" y="0"/>
                  </a:cubicBezTo>
                  <a:cubicBezTo>
                    <a:pt x="721" y="0"/>
                    <a:pt x="816" y="18"/>
                    <a:pt x="901" y="51"/>
                  </a:cubicBezTo>
                  <a:cubicBezTo>
                    <a:pt x="901" y="618"/>
                    <a:pt x="901" y="618"/>
                    <a:pt x="901" y="618"/>
                  </a:cubicBezTo>
                  <a:cubicBezTo>
                    <a:pt x="901" y="710"/>
                    <a:pt x="976" y="785"/>
                    <a:pt x="1069" y="785"/>
                  </a:cubicBezTo>
                  <a:lnTo>
                    <a:pt x="1078" y="785"/>
                  </a:lnTo>
                  <a:close/>
                  <a:moveTo>
                    <a:pt x="586" y="533"/>
                  </a:moveTo>
                  <a:cubicBezTo>
                    <a:pt x="586" y="474"/>
                    <a:pt x="578" y="415"/>
                    <a:pt x="536" y="371"/>
                  </a:cubicBezTo>
                  <a:cubicBezTo>
                    <a:pt x="504" y="337"/>
                    <a:pt x="459" y="316"/>
                    <a:pt x="405" y="316"/>
                  </a:cubicBezTo>
                  <a:cubicBezTo>
                    <a:pt x="275" y="316"/>
                    <a:pt x="186" y="403"/>
                    <a:pt x="186" y="534"/>
                  </a:cubicBezTo>
                  <a:cubicBezTo>
                    <a:pt x="186" y="669"/>
                    <a:pt x="271" y="752"/>
                    <a:pt x="406" y="752"/>
                  </a:cubicBezTo>
                  <a:cubicBezTo>
                    <a:pt x="455" y="752"/>
                    <a:pt x="514" y="744"/>
                    <a:pt x="559" y="724"/>
                  </a:cubicBezTo>
                  <a:cubicBezTo>
                    <a:pt x="568" y="719"/>
                    <a:pt x="575" y="716"/>
                    <a:pt x="575" y="705"/>
                  </a:cubicBezTo>
                  <a:cubicBezTo>
                    <a:pt x="575" y="692"/>
                    <a:pt x="563" y="653"/>
                    <a:pt x="559" y="639"/>
                  </a:cubicBezTo>
                  <a:cubicBezTo>
                    <a:pt x="557" y="632"/>
                    <a:pt x="553" y="627"/>
                    <a:pt x="546" y="627"/>
                  </a:cubicBezTo>
                  <a:cubicBezTo>
                    <a:pt x="542" y="627"/>
                    <a:pt x="539" y="628"/>
                    <a:pt x="535" y="630"/>
                  </a:cubicBezTo>
                  <a:cubicBezTo>
                    <a:pt x="502" y="644"/>
                    <a:pt x="466" y="653"/>
                    <a:pt x="429" y="653"/>
                  </a:cubicBezTo>
                  <a:cubicBezTo>
                    <a:pt x="377" y="653"/>
                    <a:pt x="330" y="624"/>
                    <a:pt x="320" y="571"/>
                  </a:cubicBezTo>
                  <a:cubicBezTo>
                    <a:pt x="557" y="571"/>
                    <a:pt x="557" y="571"/>
                    <a:pt x="557" y="571"/>
                  </a:cubicBezTo>
                  <a:cubicBezTo>
                    <a:pt x="578" y="571"/>
                    <a:pt x="586" y="564"/>
                    <a:pt x="586" y="544"/>
                  </a:cubicBezTo>
                  <a:lnTo>
                    <a:pt x="586" y="533"/>
                  </a:lnTo>
                  <a:close/>
                  <a:moveTo>
                    <a:pt x="780" y="173"/>
                  </a:moveTo>
                  <a:cubicBezTo>
                    <a:pt x="780" y="160"/>
                    <a:pt x="775" y="153"/>
                    <a:pt x="763" y="153"/>
                  </a:cubicBezTo>
                  <a:cubicBezTo>
                    <a:pt x="679" y="164"/>
                    <a:pt x="679" y="164"/>
                    <a:pt x="679" y="164"/>
                  </a:cubicBezTo>
                  <a:cubicBezTo>
                    <a:pt x="667" y="165"/>
                    <a:pt x="660" y="170"/>
                    <a:pt x="660" y="186"/>
                  </a:cubicBezTo>
                  <a:cubicBezTo>
                    <a:pt x="660" y="708"/>
                    <a:pt x="660" y="708"/>
                    <a:pt x="660" y="708"/>
                  </a:cubicBezTo>
                  <a:cubicBezTo>
                    <a:pt x="660" y="723"/>
                    <a:pt x="670" y="731"/>
                    <a:pt x="682" y="731"/>
                  </a:cubicBezTo>
                  <a:cubicBezTo>
                    <a:pt x="760" y="731"/>
                    <a:pt x="760" y="731"/>
                    <a:pt x="760" y="731"/>
                  </a:cubicBezTo>
                  <a:cubicBezTo>
                    <a:pt x="773" y="731"/>
                    <a:pt x="780" y="723"/>
                    <a:pt x="780" y="707"/>
                  </a:cubicBezTo>
                  <a:lnTo>
                    <a:pt x="78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spTree>
    <p:extLst>
      <p:ext uri="{BB962C8B-B14F-4D97-AF65-F5344CB8AC3E}">
        <p14:creationId xmlns:p14="http://schemas.microsoft.com/office/powerpoint/2010/main" val="23064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subtitle/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770" y="121897"/>
            <a:ext cx="6332982" cy="671036"/>
          </a:xfrm>
        </p:spPr>
        <p:txBody>
          <a:bodyPr>
            <a:noAutofit/>
          </a:bodyPr>
          <a:lstStyle>
            <a:lvl1pPr>
              <a:defRPr sz="1700"/>
            </a:lvl1pPr>
          </a:lstStyle>
          <a:p>
            <a:r>
              <a:rPr lang="en-US" dirty="0" smtClean="0"/>
              <a:t>Slide heading first line bold</a:t>
            </a:r>
            <a:endParaRPr lang="en-US" dirty="0"/>
          </a:p>
        </p:txBody>
      </p:sp>
      <p:sp>
        <p:nvSpPr>
          <p:cNvPr id="3" name="Content Placeholder 2"/>
          <p:cNvSpPr>
            <a:spLocks noGrp="1"/>
          </p:cNvSpPr>
          <p:nvPr>
            <p:ph idx="1" hasCustomPrompt="1"/>
          </p:nvPr>
        </p:nvSpPr>
        <p:spPr>
          <a:xfrm>
            <a:off x="445770" y="1253995"/>
            <a:ext cx="6332537" cy="2818992"/>
          </a:xfrm>
        </p:spPr>
        <p:txBody>
          <a:bodyPr/>
          <a:lstStyle>
            <a:lvl1pPr marL="171450" indent="-171450">
              <a:spcBef>
                <a:spcPts val="1000"/>
              </a:spcBef>
              <a:buSzPct val="125000"/>
              <a:buFont typeface="Arial" panose="020B0604020202020204" pitchFamily="34" charset="0"/>
              <a:buChar char="•"/>
              <a:defRPr sz="1500" b="0">
                <a:solidFill>
                  <a:schemeClr val="tx1"/>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stStyle>
          <a:p>
            <a:pPr lvl="0"/>
            <a:r>
              <a:rPr lang="en-US" dirty="0" smtClean="0"/>
              <a:t>Bullet points</a:t>
            </a:r>
          </a:p>
        </p:txBody>
      </p:sp>
      <p:sp>
        <p:nvSpPr>
          <p:cNvPr id="6" name="Slide Number Placeholder 5"/>
          <p:cNvSpPr>
            <a:spLocks noGrp="1"/>
          </p:cNvSpPr>
          <p:nvPr>
            <p:ph type="sldNum" sz="quarter" idx="12"/>
          </p:nvPr>
        </p:nvSpPr>
        <p:spPr/>
        <p:txBody>
          <a:bodyPr/>
          <a:lstStyle/>
          <a:p>
            <a:fld id="{C7680FD4-CD03-4622-A0BB-11F357222EEF}" type="slidenum">
              <a:rPr lang="en-AU" smtClean="0"/>
              <a:t>‹#›</a:t>
            </a:fld>
            <a:endParaRPr lang="en-AU" dirty="0"/>
          </a:p>
        </p:txBody>
      </p:sp>
      <p:sp>
        <p:nvSpPr>
          <p:cNvPr id="8" name="Text Placeholder 7"/>
          <p:cNvSpPr>
            <a:spLocks noGrp="1"/>
          </p:cNvSpPr>
          <p:nvPr>
            <p:ph type="body" sz="quarter" idx="13" hasCustomPrompt="1"/>
          </p:nvPr>
        </p:nvSpPr>
        <p:spPr>
          <a:xfrm>
            <a:off x="445770" y="718376"/>
            <a:ext cx="6332537" cy="363903"/>
          </a:xfrm>
        </p:spPr>
        <p:txBody>
          <a:bodyPr>
            <a:noAutofit/>
          </a:bodyPr>
          <a:lstStyle>
            <a:lvl1pPr>
              <a:defRPr sz="1700" b="0" baseline="0">
                <a:solidFill>
                  <a:schemeClr val="tx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Slide heading second line light</a:t>
            </a:r>
            <a:endParaRPr lang="en-AU" dirty="0"/>
          </a:p>
        </p:txBody>
      </p:sp>
    </p:spTree>
    <p:extLst>
      <p:ext uri="{BB962C8B-B14F-4D97-AF65-F5344CB8AC3E}">
        <p14:creationId xmlns:p14="http://schemas.microsoft.com/office/powerpoint/2010/main" val="151135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e line only/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770" y="121897"/>
            <a:ext cx="6332982" cy="671036"/>
          </a:xfrm>
        </p:spPr>
        <p:txBody>
          <a:bodyPr>
            <a:noAutofit/>
          </a:bodyPr>
          <a:lstStyle>
            <a:lvl1pPr>
              <a:defRPr sz="1700"/>
            </a:lvl1pPr>
          </a:lstStyle>
          <a:p>
            <a:r>
              <a:rPr lang="en-US" dirty="0" smtClean="0"/>
              <a:t>Slide heading first line bold</a:t>
            </a:r>
            <a:endParaRPr lang="en-US" dirty="0"/>
          </a:p>
        </p:txBody>
      </p:sp>
      <p:sp>
        <p:nvSpPr>
          <p:cNvPr id="3" name="Content Placeholder 2"/>
          <p:cNvSpPr>
            <a:spLocks noGrp="1"/>
          </p:cNvSpPr>
          <p:nvPr>
            <p:ph idx="1" hasCustomPrompt="1"/>
          </p:nvPr>
        </p:nvSpPr>
        <p:spPr>
          <a:xfrm>
            <a:off x="445770" y="1253995"/>
            <a:ext cx="6332537" cy="2818992"/>
          </a:xfrm>
        </p:spPr>
        <p:txBody>
          <a:bodyPr/>
          <a:lstStyle>
            <a:lvl1pPr marL="171450" indent="-171450">
              <a:spcBef>
                <a:spcPts val="1000"/>
              </a:spcBef>
              <a:buSzPct val="125000"/>
              <a:buFont typeface="Arial" panose="020B0604020202020204" pitchFamily="34" charset="0"/>
              <a:buChar char="•"/>
              <a:defRPr sz="1500" b="0">
                <a:solidFill>
                  <a:schemeClr val="tx1"/>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stStyle>
          <a:p>
            <a:pPr lvl="0"/>
            <a:r>
              <a:rPr lang="en-US" dirty="0" smtClean="0"/>
              <a:t>Bullet points</a:t>
            </a:r>
          </a:p>
        </p:txBody>
      </p:sp>
      <p:sp>
        <p:nvSpPr>
          <p:cNvPr id="6" name="Slide Number Placeholder 5"/>
          <p:cNvSpPr>
            <a:spLocks noGrp="1"/>
          </p:cNvSpPr>
          <p:nvPr>
            <p:ph type="sldNum" sz="quarter" idx="12"/>
          </p:nvPr>
        </p:nvSpPr>
        <p:spPr/>
        <p:txBody>
          <a:bodyPr/>
          <a:lstStyle/>
          <a:p>
            <a:fld id="{C7680FD4-CD03-4622-A0BB-11F357222EEF}" type="slidenum">
              <a:rPr lang="en-AU" smtClean="0"/>
              <a:t>‹#›</a:t>
            </a:fld>
            <a:endParaRPr lang="en-AU" dirty="0"/>
          </a:p>
        </p:txBody>
      </p:sp>
    </p:spTree>
    <p:extLst>
      <p:ext uri="{BB962C8B-B14F-4D97-AF65-F5344CB8AC3E}">
        <p14:creationId xmlns:p14="http://schemas.microsoft.com/office/powerpoint/2010/main" val="3972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sub title/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770" y="1283875"/>
            <a:ext cx="4057650" cy="2818992"/>
          </a:xfrm>
        </p:spPr>
        <p:txBody>
          <a:bodyPr/>
          <a:lstStyle>
            <a:lvl4pPr marL="0" indent="0">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C7680FD4-CD03-4622-A0BB-11F357222EEF}" type="slidenum">
              <a:rPr lang="en-AU" smtClean="0"/>
              <a:t>‹#›</a:t>
            </a:fld>
            <a:endParaRPr lang="en-AU" dirty="0"/>
          </a:p>
        </p:txBody>
      </p:sp>
      <p:sp>
        <p:nvSpPr>
          <p:cNvPr id="10" name="Title 1"/>
          <p:cNvSpPr>
            <a:spLocks noGrp="1"/>
          </p:cNvSpPr>
          <p:nvPr>
            <p:ph type="title" hasCustomPrompt="1"/>
          </p:nvPr>
        </p:nvSpPr>
        <p:spPr>
          <a:xfrm>
            <a:off x="445770" y="121897"/>
            <a:ext cx="8158480" cy="671036"/>
          </a:xfrm>
        </p:spPr>
        <p:txBody>
          <a:bodyPr/>
          <a:lstStyle>
            <a:lvl1pPr>
              <a:defRPr/>
            </a:lvl1pPr>
          </a:lstStyle>
          <a:p>
            <a:r>
              <a:rPr lang="en-US" dirty="0" smtClean="0"/>
              <a:t>Slide title heading first line bold</a:t>
            </a:r>
            <a:endParaRPr lang="en-US" dirty="0"/>
          </a:p>
        </p:txBody>
      </p:sp>
      <p:sp>
        <p:nvSpPr>
          <p:cNvPr id="11" name="Text Placeholder 7"/>
          <p:cNvSpPr>
            <a:spLocks noGrp="1"/>
          </p:cNvSpPr>
          <p:nvPr>
            <p:ph type="body" sz="quarter" idx="13" hasCustomPrompt="1"/>
          </p:nvPr>
        </p:nvSpPr>
        <p:spPr>
          <a:xfrm>
            <a:off x="445770" y="718376"/>
            <a:ext cx="8157906" cy="363903"/>
          </a:xfrm>
        </p:spPr>
        <p:txBody>
          <a:bodyPr>
            <a:noAutofit/>
          </a:bodyPr>
          <a:lstStyle>
            <a:lvl1pPr>
              <a:defRPr sz="1700" b="0" baseline="0">
                <a:solidFill>
                  <a:schemeClr val="tx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Slide heading second line light</a:t>
            </a:r>
            <a:endParaRPr lang="en-AU" dirty="0"/>
          </a:p>
        </p:txBody>
      </p:sp>
    </p:spTree>
    <p:extLst>
      <p:ext uri="{BB962C8B-B14F-4D97-AF65-F5344CB8AC3E}">
        <p14:creationId xmlns:p14="http://schemas.microsoft.com/office/powerpoint/2010/main" val="227489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1" name="Rectangle 320"/>
          <p:cNvSpPr/>
          <p:nvPr userDrawn="1"/>
        </p:nvSpPr>
        <p:spPr>
          <a:xfrm>
            <a:off x="0" y="4364736"/>
            <a:ext cx="9144000" cy="778764"/>
          </a:xfrm>
          <a:prstGeom prst="rect">
            <a:avLst/>
          </a:prstGeom>
          <a:gradFill>
            <a:gsLst>
              <a:gs pos="43000">
                <a:srgbClr val="43B47C"/>
              </a:gs>
              <a:gs pos="0">
                <a:schemeClr val="accent4"/>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Placeholder 1"/>
          <p:cNvSpPr>
            <a:spLocks noGrp="1"/>
          </p:cNvSpPr>
          <p:nvPr>
            <p:ph type="title"/>
          </p:nvPr>
        </p:nvSpPr>
        <p:spPr>
          <a:xfrm>
            <a:off x="445770" y="121897"/>
            <a:ext cx="6332982" cy="671036"/>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45770" y="1283875"/>
            <a:ext cx="8176048" cy="2818992"/>
          </a:xfrm>
          <a:prstGeom prst="rect">
            <a:avLst/>
          </a:prstGeom>
        </p:spPr>
        <p:txBody>
          <a:bodyPr vert="horz" lIns="91440" tIns="45720" rIns="91440" bIns="45720" rtlCol="0">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438150" y="4675823"/>
            <a:ext cx="2057400" cy="273844"/>
          </a:xfrm>
          <a:prstGeom prst="rect">
            <a:avLst/>
          </a:prstGeom>
        </p:spPr>
        <p:txBody>
          <a:bodyPr vert="horz" lIns="91440" tIns="45720" rIns="91440" bIns="45720" rtlCol="0" anchor="ctr"/>
          <a:lstStyle>
            <a:lvl1pPr algn="l">
              <a:defRPr sz="800">
                <a:solidFill>
                  <a:schemeClr val="bg1"/>
                </a:solidFill>
              </a:defRPr>
            </a:lvl1pPr>
          </a:lstStyle>
          <a:p>
            <a:fld id="{C7680FD4-CD03-4622-A0BB-11F357222EEF}" type="slidenum">
              <a:rPr lang="en-AU" smtClean="0"/>
              <a:pPr/>
              <a:t>‹#›</a:t>
            </a:fld>
            <a:endParaRPr lang="en-AU" dirty="0"/>
          </a:p>
        </p:txBody>
      </p:sp>
      <p:grpSp>
        <p:nvGrpSpPr>
          <p:cNvPr id="10" name="Group 40"/>
          <p:cNvGrpSpPr>
            <a:grpSpLocks noChangeAspect="1"/>
          </p:cNvGrpSpPr>
          <p:nvPr userDrawn="1"/>
        </p:nvGrpSpPr>
        <p:grpSpPr bwMode="auto">
          <a:xfrm>
            <a:off x="4703476" y="4522478"/>
            <a:ext cx="939707" cy="422676"/>
            <a:chOff x="-7876" y="-3217"/>
            <a:chExt cx="21512" cy="9676"/>
          </a:xfrm>
          <a:solidFill>
            <a:schemeClr val="bg1"/>
          </a:solidFill>
        </p:grpSpPr>
        <p:grpSp>
          <p:nvGrpSpPr>
            <p:cNvPr id="11" name="Group 241"/>
            <p:cNvGrpSpPr>
              <a:grpSpLocks/>
            </p:cNvGrpSpPr>
            <p:nvPr userDrawn="1"/>
          </p:nvGrpSpPr>
          <p:grpSpPr bwMode="auto">
            <a:xfrm>
              <a:off x="-4263" y="-3217"/>
              <a:ext cx="14241" cy="7144"/>
              <a:chOff x="-4263" y="-3217"/>
              <a:chExt cx="14241" cy="7144"/>
            </a:xfrm>
            <a:grpFill/>
          </p:grpSpPr>
          <p:sp>
            <p:nvSpPr>
              <p:cNvPr id="54" name="Freeform 41"/>
              <p:cNvSpPr>
                <a:spLocks noEditPoints="1"/>
              </p:cNvSpPr>
              <p:nvPr userDrawn="1"/>
            </p:nvSpPr>
            <p:spPr bwMode="auto">
              <a:xfrm>
                <a:off x="-4263" y="2882"/>
                <a:ext cx="1061" cy="1022"/>
              </a:xfrm>
              <a:custGeom>
                <a:avLst/>
                <a:gdLst>
                  <a:gd name="T0" fmla="*/ 261 w 449"/>
                  <a:gd name="T1" fmla="*/ 311 h 432"/>
                  <a:gd name="T2" fmla="*/ 111 w 449"/>
                  <a:gd name="T3" fmla="*/ 311 h 432"/>
                  <a:gd name="T4" fmla="*/ 93 w 449"/>
                  <a:gd name="T5" fmla="*/ 352 h 432"/>
                  <a:gd name="T6" fmla="*/ 85 w 449"/>
                  <a:gd name="T7" fmla="*/ 386 h 432"/>
                  <a:gd name="T8" fmla="*/ 99 w 449"/>
                  <a:gd name="T9" fmla="*/ 413 h 432"/>
                  <a:gd name="T10" fmla="*/ 141 w 449"/>
                  <a:gd name="T11" fmla="*/ 420 h 432"/>
                  <a:gd name="T12" fmla="*/ 141 w 449"/>
                  <a:gd name="T13" fmla="*/ 432 h 432"/>
                  <a:gd name="T14" fmla="*/ 0 w 449"/>
                  <a:gd name="T15" fmla="*/ 432 h 432"/>
                  <a:gd name="T16" fmla="*/ 0 w 449"/>
                  <a:gd name="T17" fmla="*/ 420 h 432"/>
                  <a:gd name="T18" fmla="*/ 37 w 449"/>
                  <a:gd name="T19" fmla="*/ 401 h 432"/>
                  <a:gd name="T20" fmla="*/ 74 w 449"/>
                  <a:gd name="T21" fmla="*/ 337 h 432"/>
                  <a:gd name="T22" fmla="*/ 225 w 449"/>
                  <a:gd name="T23" fmla="*/ 0 h 432"/>
                  <a:gd name="T24" fmla="*/ 231 w 449"/>
                  <a:gd name="T25" fmla="*/ 0 h 432"/>
                  <a:gd name="T26" fmla="*/ 383 w 449"/>
                  <a:gd name="T27" fmla="*/ 347 h 432"/>
                  <a:gd name="T28" fmla="*/ 419 w 449"/>
                  <a:gd name="T29" fmla="*/ 409 h 432"/>
                  <a:gd name="T30" fmla="*/ 449 w 449"/>
                  <a:gd name="T31" fmla="*/ 420 h 432"/>
                  <a:gd name="T32" fmla="*/ 449 w 449"/>
                  <a:gd name="T33" fmla="*/ 432 h 432"/>
                  <a:gd name="T34" fmla="*/ 245 w 449"/>
                  <a:gd name="T35" fmla="*/ 432 h 432"/>
                  <a:gd name="T36" fmla="*/ 245 w 449"/>
                  <a:gd name="T37" fmla="*/ 420 h 432"/>
                  <a:gd name="T38" fmla="*/ 253 w 449"/>
                  <a:gd name="T39" fmla="*/ 420 h 432"/>
                  <a:gd name="T40" fmla="*/ 288 w 449"/>
                  <a:gd name="T41" fmla="*/ 413 h 432"/>
                  <a:gd name="T42" fmla="*/ 294 w 449"/>
                  <a:gd name="T43" fmla="*/ 399 h 432"/>
                  <a:gd name="T44" fmla="*/ 293 w 449"/>
                  <a:gd name="T45" fmla="*/ 387 h 432"/>
                  <a:gd name="T46" fmla="*/ 283 w 449"/>
                  <a:gd name="T47" fmla="*/ 364 h 432"/>
                  <a:gd name="T48" fmla="*/ 261 w 449"/>
                  <a:gd name="T49" fmla="*/ 311 h 432"/>
                  <a:gd name="T50" fmla="*/ 250 w 449"/>
                  <a:gd name="T51" fmla="*/ 288 h 432"/>
                  <a:gd name="T52" fmla="*/ 187 w 449"/>
                  <a:gd name="T53" fmla="*/ 142 h 432"/>
                  <a:gd name="T54" fmla="*/ 122 w 449"/>
                  <a:gd name="T55" fmla="*/ 288 h 432"/>
                  <a:gd name="T56" fmla="*/ 250 w 449"/>
                  <a:gd name="T57" fmla="*/ 288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9" h="432">
                    <a:moveTo>
                      <a:pt x="261" y="311"/>
                    </a:moveTo>
                    <a:cubicBezTo>
                      <a:pt x="111" y="311"/>
                      <a:pt x="111" y="311"/>
                      <a:pt x="111" y="311"/>
                    </a:cubicBezTo>
                    <a:cubicBezTo>
                      <a:pt x="93" y="352"/>
                      <a:pt x="93" y="352"/>
                      <a:pt x="93" y="352"/>
                    </a:cubicBezTo>
                    <a:cubicBezTo>
                      <a:pt x="88" y="366"/>
                      <a:pt x="85" y="377"/>
                      <a:pt x="85" y="386"/>
                    </a:cubicBezTo>
                    <a:cubicBezTo>
                      <a:pt x="85" y="398"/>
                      <a:pt x="90" y="407"/>
                      <a:pt x="99" y="413"/>
                    </a:cubicBezTo>
                    <a:cubicBezTo>
                      <a:pt x="105" y="416"/>
                      <a:pt x="119" y="418"/>
                      <a:pt x="141" y="420"/>
                    </a:cubicBezTo>
                    <a:cubicBezTo>
                      <a:pt x="141" y="432"/>
                      <a:pt x="141" y="432"/>
                      <a:pt x="141" y="432"/>
                    </a:cubicBezTo>
                    <a:cubicBezTo>
                      <a:pt x="0" y="432"/>
                      <a:pt x="0" y="432"/>
                      <a:pt x="0" y="432"/>
                    </a:cubicBezTo>
                    <a:cubicBezTo>
                      <a:pt x="0" y="420"/>
                      <a:pt x="0" y="420"/>
                      <a:pt x="0" y="420"/>
                    </a:cubicBezTo>
                    <a:cubicBezTo>
                      <a:pt x="15" y="418"/>
                      <a:pt x="28" y="412"/>
                      <a:pt x="37" y="401"/>
                    </a:cubicBezTo>
                    <a:cubicBezTo>
                      <a:pt x="47" y="391"/>
                      <a:pt x="59" y="370"/>
                      <a:pt x="74" y="337"/>
                    </a:cubicBezTo>
                    <a:cubicBezTo>
                      <a:pt x="225" y="0"/>
                      <a:pt x="225" y="0"/>
                      <a:pt x="225" y="0"/>
                    </a:cubicBezTo>
                    <a:cubicBezTo>
                      <a:pt x="231" y="0"/>
                      <a:pt x="231" y="0"/>
                      <a:pt x="231" y="0"/>
                    </a:cubicBezTo>
                    <a:cubicBezTo>
                      <a:pt x="383" y="347"/>
                      <a:pt x="383" y="347"/>
                      <a:pt x="383" y="347"/>
                    </a:cubicBezTo>
                    <a:cubicBezTo>
                      <a:pt x="398" y="380"/>
                      <a:pt x="410" y="400"/>
                      <a:pt x="419" y="409"/>
                    </a:cubicBezTo>
                    <a:cubicBezTo>
                      <a:pt x="426" y="415"/>
                      <a:pt x="436" y="419"/>
                      <a:pt x="449" y="420"/>
                    </a:cubicBezTo>
                    <a:cubicBezTo>
                      <a:pt x="449" y="432"/>
                      <a:pt x="449" y="432"/>
                      <a:pt x="449" y="432"/>
                    </a:cubicBezTo>
                    <a:cubicBezTo>
                      <a:pt x="245" y="432"/>
                      <a:pt x="245" y="432"/>
                      <a:pt x="245" y="432"/>
                    </a:cubicBezTo>
                    <a:cubicBezTo>
                      <a:pt x="245" y="420"/>
                      <a:pt x="245" y="420"/>
                      <a:pt x="245" y="420"/>
                    </a:cubicBezTo>
                    <a:cubicBezTo>
                      <a:pt x="253" y="420"/>
                      <a:pt x="253" y="420"/>
                      <a:pt x="253" y="420"/>
                    </a:cubicBezTo>
                    <a:cubicBezTo>
                      <a:pt x="269" y="420"/>
                      <a:pt x="281" y="418"/>
                      <a:pt x="288" y="413"/>
                    </a:cubicBezTo>
                    <a:cubicBezTo>
                      <a:pt x="292" y="410"/>
                      <a:pt x="294" y="405"/>
                      <a:pt x="294" y="399"/>
                    </a:cubicBezTo>
                    <a:cubicBezTo>
                      <a:pt x="294" y="395"/>
                      <a:pt x="294" y="391"/>
                      <a:pt x="293" y="387"/>
                    </a:cubicBezTo>
                    <a:cubicBezTo>
                      <a:pt x="292" y="385"/>
                      <a:pt x="289" y="378"/>
                      <a:pt x="283" y="364"/>
                    </a:cubicBezTo>
                    <a:cubicBezTo>
                      <a:pt x="261" y="311"/>
                      <a:pt x="261" y="311"/>
                      <a:pt x="261" y="311"/>
                    </a:cubicBezTo>
                    <a:close/>
                    <a:moveTo>
                      <a:pt x="250" y="288"/>
                    </a:moveTo>
                    <a:cubicBezTo>
                      <a:pt x="187" y="142"/>
                      <a:pt x="187" y="142"/>
                      <a:pt x="187" y="142"/>
                    </a:cubicBezTo>
                    <a:cubicBezTo>
                      <a:pt x="122" y="288"/>
                      <a:pt x="122" y="288"/>
                      <a:pt x="122" y="288"/>
                    </a:cubicBezTo>
                    <a:cubicBezTo>
                      <a:pt x="250" y="288"/>
                      <a:pt x="250" y="288"/>
                      <a:pt x="250"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5" name="Freeform 42"/>
              <p:cNvSpPr>
                <a:spLocks/>
              </p:cNvSpPr>
              <p:nvPr userDrawn="1"/>
            </p:nvSpPr>
            <p:spPr bwMode="auto">
              <a:xfrm>
                <a:off x="-3259" y="3213"/>
                <a:ext cx="744" cy="710"/>
              </a:xfrm>
              <a:custGeom>
                <a:avLst/>
                <a:gdLst>
                  <a:gd name="T0" fmla="*/ 284 w 315"/>
                  <a:gd name="T1" fmla="*/ 0 h 300"/>
                  <a:gd name="T2" fmla="*/ 284 w 315"/>
                  <a:gd name="T3" fmla="*/ 228 h 300"/>
                  <a:gd name="T4" fmla="*/ 290 w 315"/>
                  <a:gd name="T5" fmla="*/ 270 h 300"/>
                  <a:gd name="T6" fmla="*/ 315 w 315"/>
                  <a:gd name="T7" fmla="*/ 280 h 300"/>
                  <a:gd name="T8" fmla="*/ 315 w 315"/>
                  <a:gd name="T9" fmla="*/ 292 h 300"/>
                  <a:gd name="T10" fmla="*/ 196 w 315"/>
                  <a:gd name="T11" fmla="*/ 292 h 300"/>
                  <a:gd name="T12" fmla="*/ 196 w 315"/>
                  <a:gd name="T13" fmla="*/ 253 h 300"/>
                  <a:gd name="T14" fmla="*/ 154 w 315"/>
                  <a:gd name="T15" fmla="*/ 289 h 300"/>
                  <a:gd name="T16" fmla="*/ 108 w 315"/>
                  <a:gd name="T17" fmla="*/ 300 h 300"/>
                  <a:gd name="T18" fmla="*/ 64 w 315"/>
                  <a:gd name="T19" fmla="*/ 285 h 300"/>
                  <a:gd name="T20" fmla="*/ 38 w 315"/>
                  <a:gd name="T21" fmla="*/ 250 h 300"/>
                  <a:gd name="T22" fmla="*/ 31 w 315"/>
                  <a:gd name="T23" fmla="*/ 179 h 300"/>
                  <a:gd name="T24" fmla="*/ 31 w 315"/>
                  <a:gd name="T25" fmla="*/ 63 h 300"/>
                  <a:gd name="T26" fmla="*/ 25 w 315"/>
                  <a:gd name="T27" fmla="*/ 22 h 300"/>
                  <a:gd name="T28" fmla="*/ 0 w 315"/>
                  <a:gd name="T29" fmla="*/ 11 h 300"/>
                  <a:gd name="T30" fmla="*/ 0 w 315"/>
                  <a:gd name="T31" fmla="*/ 0 h 300"/>
                  <a:gd name="T32" fmla="*/ 119 w 315"/>
                  <a:gd name="T33" fmla="*/ 0 h 300"/>
                  <a:gd name="T34" fmla="*/ 119 w 315"/>
                  <a:gd name="T35" fmla="*/ 199 h 300"/>
                  <a:gd name="T36" fmla="*/ 122 w 315"/>
                  <a:gd name="T37" fmla="*/ 240 h 300"/>
                  <a:gd name="T38" fmla="*/ 131 w 315"/>
                  <a:gd name="T39" fmla="*/ 253 h 300"/>
                  <a:gd name="T40" fmla="*/ 146 w 315"/>
                  <a:gd name="T41" fmla="*/ 258 h 300"/>
                  <a:gd name="T42" fmla="*/ 166 w 315"/>
                  <a:gd name="T43" fmla="*/ 252 h 300"/>
                  <a:gd name="T44" fmla="*/ 196 w 315"/>
                  <a:gd name="T45" fmla="*/ 219 h 300"/>
                  <a:gd name="T46" fmla="*/ 196 w 315"/>
                  <a:gd name="T47" fmla="*/ 63 h 300"/>
                  <a:gd name="T48" fmla="*/ 190 w 315"/>
                  <a:gd name="T49" fmla="*/ 22 h 300"/>
                  <a:gd name="T50" fmla="*/ 165 w 315"/>
                  <a:gd name="T51" fmla="*/ 11 h 300"/>
                  <a:gd name="T52" fmla="*/ 165 w 315"/>
                  <a:gd name="T53" fmla="*/ 0 h 300"/>
                  <a:gd name="T54" fmla="*/ 284 w 315"/>
                  <a:gd name="T55"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5" h="300">
                    <a:moveTo>
                      <a:pt x="284" y="0"/>
                    </a:moveTo>
                    <a:cubicBezTo>
                      <a:pt x="284" y="228"/>
                      <a:pt x="284" y="228"/>
                      <a:pt x="284" y="228"/>
                    </a:cubicBezTo>
                    <a:cubicBezTo>
                      <a:pt x="284" y="251"/>
                      <a:pt x="286" y="265"/>
                      <a:pt x="290" y="270"/>
                    </a:cubicBezTo>
                    <a:cubicBezTo>
                      <a:pt x="294" y="276"/>
                      <a:pt x="302" y="279"/>
                      <a:pt x="315" y="280"/>
                    </a:cubicBezTo>
                    <a:cubicBezTo>
                      <a:pt x="315" y="292"/>
                      <a:pt x="315" y="292"/>
                      <a:pt x="315" y="292"/>
                    </a:cubicBezTo>
                    <a:cubicBezTo>
                      <a:pt x="196" y="292"/>
                      <a:pt x="196" y="292"/>
                      <a:pt x="196" y="292"/>
                    </a:cubicBezTo>
                    <a:cubicBezTo>
                      <a:pt x="196" y="253"/>
                      <a:pt x="196" y="253"/>
                      <a:pt x="196" y="253"/>
                    </a:cubicBezTo>
                    <a:cubicBezTo>
                      <a:pt x="182" y="269"/>
                      <a:pt x="168" y="281"/>
                      <a:pt x="154" y="289"/>
                    </a:cubicBezTo>
                    <a:cubicBezTo>
                      <a:pt x="140" y="297"/>
                      <a:pt x="125" y="300"/>
                      <a:pt x="108" y="300"/>
                    </a:cubicBezTo>
                    <a:cubicBezTo>
                      <a:pt x="91" y="300"/>
                      <a:pt x="76" y="295"/>
                      <a:pt x="64" y="285"/>
                    </a:cubicBezTo>
                    <a:cubicBezTo>
                      <a:pt x="51" y="275"/>
                      <a:pt x="42" y="263"/>
                      <a:pt x="38" y="250"/>
                    </a:cubicBezTo>
                    <a:cubicBezTo>
                      <a:pt x="34" y="236"/>
                      <a:pt x="31" y="213"/>
                      <a:pt x="31" y="179"/>
                    </a:cubicBezTo>
                    <a:cubicBezTo>
                      <a:pt x="31" y="63"/>
                      <a:pt x="31" y="63"/>
                      <a:pt x="31" y="63"/>
                    </a:cubicBezTo>
                    <a:cubicBezTo>
                      <a:pt x="31" y="41"/>
                      <a:pt x="29" y="27"/>
                      <a:pt x="25" y="22"/>
                    </a:cubicBezTo>
                    <a:cubicBezTo>
                      <a:pt x="21" y="17"/>
                      <a:pt x="13" y="13"/>
                      <a:pt x="0" y="11"/>
                    </a:cubicBezTo>
                    <a:cubicBezTo>
                      <a:pt x="0" y="0"/>
                      <a:pt x="0" y="0"/>
                      <a:pt x="0" y="0"/>
                    </a:cubicBezTo>
                    <a:cubicBezTo>
                      <a:pt x="119" y="0"/>
                      <a:pt x="119" y="0"/>
                      <a:pt x="119" y="0"/>
                    </a:cubicBezTo>
                    <a:cubicBezTo>
                      <a:pt x="119" y="199"/>
                      <a:pt x="119" y="199"/>
                      <a:pt x="119" y="199"/>
                    </a:cubicBezTo>
                    <a:cubicBezTo>
                      <a:pt x="119" y="220"/>
                      <a:pt x="120" y="234"/>
                      <a:pt x="122" y="240"/>
                    </a:cubicBezTo>
                    <a:cubicBezTo>
                      <a:pt x="124" y="246"/>
                      <a:pt x="127" y="250"/>
                      <a:pt x="131" y="253"/>
                    </a:cubicBezTo>
                    <a:cubicBezTo>
                      <a:pt x="135" y="256"/>
                      <a:pt x="140" y="258"/>
                      <a:pt x="146" y="258"/>
                    </a:cubicBezTo>
                    <a:cubicBezTo>
                      <a:pt x="153" y="258"/>
                      <a:pt x="160" y="256"/>
                      <a:pt x="166" y="252"/>
                    </a:cubicBezTo>
                    <a:cubicBezTo>
                      <a:pt x="175" y="247"/>
                      <a:pt x="185" y="236"/>
                      <a:pt x="196" y="219"/>
                    </a:cubicBezTo>
                    <a:cubicBezTo>
                      <a:pt x="196" y="63"/>
                      <a:pt x="196" y="63"/>
                      <a:pt x="196" y="63"/>
                    </a:cubicBezTo>
                    <a:cubicBezTo>
                      <a:pt x="196" y="41"/>
                      <a:pt x="194" y="27"/>
                      <a:pt x="190" y="22"/>
                    </a:cubicBezTo>
                    <a:cubicBezTo>
                      <a:pt x="186" y="17"/>
                      <a:pt x="178" y="13"/>
                      <a:pt x="165" y="11"/>
                    </a:cubicBezTo>
                    <a:cubicBezTo>
                      <a:pt x="165" y="0"/>
                      <a:pt x="165" y="0"/>
                      <a:pt x="165" y="0"/>
                    </a:cubicBezTo>
                    <a:cubicBezTo>
                      <a:pt x="284" y="0"/>
                      <a:pt x="284" y="0"/>
                      <a:pt x="28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6" name="Freeform 43"/>
              <p:cNvSpPr>
                <a:spLocks/>
              </p:cNvSpPr>
              <p:nvPr userDrawn="1"/>
            </p:nvSpPr>
            <p:spPr bwMode="auto">
              <a:xfrm>
                <a:off x="-2458" y="3192"/>
                <a:ext cx="473" cy="731"/>
              </a:xfrm>
              <a:custGeom>
                <a:avLst/>
                <a:gdLst>
                  <a:gd name="T0" fmla="*/ 180 w 200"/>
                  <a:gd name="T1" fmla="*/ 1 h 309"/>
                  <a:gd name="T2" fmla="*/ 185 w 200"/>
                  <a:gd name="T3" fmla="*/ 100 h 309"/>
                  <a:gd name="T4" fmla="*/ 174 w 200"/>
                  <a:gd name="T5" fmla="*/ 100 h 309"/>
                  <a:gd name="T6" fmla="*/ 135 w 200"/>
                  <a:gd name="T7" fmla="*/ 40 h 309"/>
                  <a:gd name="T8" fmla="*/ 94 w 200"/>
                  <a:gd name="T9" fmla="*/ 24 h 309"/>
                  <a:gd name="T10" fmla="*/ 72 w 200"/>
                  <a:gd name="T11" fmla="*/ 32 h 309"/>
                  <a:gd name="T12" fmla="*/ 63 w 200"/>
                  <a:gd name="T13" fmla="*/ 52 h 309"/>
                  <a:gd name="T14" fmla="*/ 70 w 200"/>
                  <a:gd name="T15" fmla="*/ 68 h 309"/>
                  <a:gd name="T16" fmla="*/ 125 w 200"/>
                  <a:gd name="T17" fmla="*/ 112 h 309"/>
                  <a:gd name="T18" fmla="*/ 186 w 200"/>
                  <a:gd name="T19" fmla="*/ 165 h 309"/>
                  <a:gd name="T20" fmla="*/ 200 w 200"/>
                  <a:gd name="T21" fmla="*/ 213 h 309"/>
                  <a:gd name="T22" fmla="*/ 188 w 200"/>
                  <a:gd name="T23" fmla="*/ 261 h 309"/>
                  <a:gd name="T24" fmla="*/ 154 w 200"/>
                  <a:gd name="T25" fmla="*/ 297 h 309"/>
                  <a:gd name="T26" fmla="*/ 105 w 200"/>
                  <a:gd name="T27" fmla="*/ 309 h 309"/>
                  <a:gd name="T28" fmla="*/ 49 w 200"/>
                  <a:gd name="T29" fmla="*/ 296 h 309"/>
                  <a:gd name="T30" fmla="*/ 36 w 200"/>
                  <a:gd name="T31" fmla="*/ 293 h 309"/>
                  <a:gd name="T32" fmla="*/ 19 w 200"/>
                  <a:gd name="T33" fmla="*/ 308 h 309"/>
                  <a:gd name="T34" fmla="*/ 9 w 200"/>
                  <a:gd name="T35" fmla="*/ 308 h 309"/>
                  <a:gd name="T36" fmla="*/ 4 w 200"/>
                  <a:gd name="T37" fmla="*/ 204 h 309"/>
                  <a:gd name="T38" fmla="*/ 14 w 200"/>
                  <a:gd name="T39" fmla="*/ 204 h 309"/>
                  <a:gd name="T40" fmla="*/ 53 w 200"/>
                  <a:gd name="T41" fmla="*/ 265 h 309"/>
                  <a:gd name="T42" fmla="*/ 99 w 200"/>
                  <a:gd name="T43" fmla="*/ 286 h 309"/>
                  <a:gd name="T44" fmla="*/ 123 w 200"/>
                  <a:gd name="T45" fmla="*/ 277 h 309"/>
                  <a:gd name="T46" fmla="*/ 133 w 200"/>
                  <a:gd name="T47" fmla="*/ 254 h 309"/>
                  <a:gd name="T48" fmla="*/ 124 w 200"/>
                  <a:gd name="T49" fmla="*/ 229 h 309"/>
                  <a:gd name="T50" fmla="*/ 82 w 200"/>
                  <a:gd name="T51" fmla="*/ 195 h 309"/>
                  <a:gd name="T52" fmla="*/ 20 w 200"/>
                  <a:gd name="T53" fmla="*/ 145 h 309"/>
                  <a:gd name="T54" fmla="*/ 0 w 200"/>
                  <a:gd name="T55" fmla="*/ 88 h 309"/>
                  <a:gd name="T56" fmla="*/ 23 w 200"/>
                  <a:gd name="T57" fmla="*/ 28 h 309"/>
                  <a:gd name="T58" fmla="*/ 90 w 200"/>
                  <a:gd name="T59" fmla="*/ 0 h 309"/>
                  <a:gd name="T60" fmla="*/ 136 w 200"/>
                  <a:gd name="T61" fmla="*/ 12 h 309"/>
                  <a:gd name="T62" fmla="*/ 150 w 200"/>
                  <a:gd name="T63" fmla="*/ 16 h 309"/>
                  <a:gd name="T64" fmla="*/ 159 w 200"/>
                  <a:gd name="T65" fmla="*/ 14 h 309"/>
                  <a:gd name="T66" fmla="*/ 170 w 200"/>
                  <a:gd name="T67" fmla="*/ 1 h 309"/>
                  <a:gd name="T68" fmla="*/ 180 w 200"/>
                  <a:gd name="T69" fmla="*/ 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309">
                    <a:moveTo>
                      <a:pt x="180" y="1"/>
                    </a:moveTo>
                    <a:cubicBezTo>
                      <a:pt x="185" y="100"/>
                      <a:pt x="185" y="100"/>
                      <a:pt x="185" y="100"/>
                    </a:cubicBezTo>
                    <a:cubicBezTo>
                      <a:pt x="174" y="100"/>
                      <a:pt x="174" y="100"/>
                      <a:pt x="174" y="100"/>
                    </a:cubicBezTo>
                    <a:cubicBezTo>
                      <a:pt x="162" y="71"/>
                      <a:pt x="148" y="51"/>
                      <a:pt x="135" y="40"/>
                    </a:cubicBezTo>
                    <a:cubicBezTo>
                      <a:pt x="121" y="29"/>
                      <a:pt x="108" y="24"/>
                      <a:pt x="94" y="24"/>
                    </a:cubicBezTo>
                    <a:cubicBezTo>
                      <a:pt x="86" y="24"/>
                      <a:pt x="78" y="26"/>
                      <a:pt x="72" y="32"/>
                    </a:cubicBezTo>
                    <a:cubicBezTo>
                      <a:pt x="66" y="38"/>
                      <a:pt x="63" y="44"/>
                      <a:pt x="63" y="52"/>
                    </a:cubicBezTo>
                    <a:cubicBezTo>
                      <a:pt x="63" y="58"/>
                      <a:pt x="65" y="63"/>
                      <a:pt x="70" y="68"/>
                    </a:cubicBezTo>
                    <a:cubicBezTo>
                      <a:pt x="76" y="77"/>
                      <a:pt x="95" y="91"/>
                      <a:pt x="125" y="112"/>
                    </a:cubicBezTo>
                    <a:cubicBezTo>
                      <a:pt x="156" y="133"/>
                      <a:pt x="176" y="150"/>
                      <a:pt x="186" y="165"/>
                    </a:cubicBezTo>
                    <a:cubicBezTo>
                      <a:pt x="195" y="179"/>
                      <a:pt x="200" y="195"/>
                      <a:pt x="200" y="213"/>
                    </a:cubicBezTo>
                    <a:cubicBezTo>
                      <a:pt x="200" y="230"/>
                      <a:pt x="196" y="245"/>
                      <a:pt x="188" y="261"/>
                    </a:cubicBezTo>
                    <a:cubicBezTo>
                      <a:pt x="180" y="277"/>
                      <a:pt x="169" y="289"/>
                      <a:pt x="154" y="297"/>
                    </a:cubicBezTo>
                    <a:cubicBezTo>
                      <a:pt x="139" y="305"/>
                      <a:pt x="123" y="309"/>
                      <a:pt x="105" y="309"/>
                    </a:cubicBezTo>
                    <a:cubicBezTo>
                      <a:pt x="91" y="309"/>
                      <a:pt x="72" y="305"/>
                      <a:pt x="49" y="296"/>
                    </a:cubicBezTo>
                    <a:cubicBezTo>
                      <a:pt x="43" y="294"/>
                      <a:pt x="38" y="293"/>
                      <a:pt x="36" y="293"/>
                    </a:cubicBezTo>
                    <a:cubicBezTo>
                      <a:pt x="29" y="293"/>
                      <a:pt x="24" y="298"/>
                      <a:pt x="19" y="308"/>
                    </a:cubicBezTo>
                    <a:cubicBezTo>
                      <a:pt x="9" y="308"/>
                      <a:pt x="9" y="308"/>
                      <a:pt x="9" y="308"/>
                    </a:cubicBezTo>
                    <a:cubicBezTo>
                      <a:pt x="4" y="204"/>
                      <a:pt x="4" y="204"/>
                      <a:pt x="4" y="204"/>
                    </a:cubicBezTo>
                    <a:cubicBezTo>
                      <a:pt x="14" y="204"/>
                      <a:pt x="14" y="204"/>
                      <a:pt x="14" y="204"/>
                    </a:cubicBezTo>
                    <a:cubicBezTo>
                      <a:pt x="24" y="231"/>
                      <a:pt x="36" y="252"/>
                      <a:pt x="53" y="265"/>
                    </a:cubicBezTo>
                    <a:cubicBezTo>
                      <a:pt x="69" y="279"/>
                      <a:pt x="85" y="286"/>
                      <a:pt x="99" y="286"/>
                    </a:cubicBezTo>
                    <a:cubicBezTo>
                      <a:pt x="109" y="286"/>
                      <a:pt x="117" y="283"/>
                      <a:pt x="123" y="277"/>
                    </a:cubicBezTo>
                    <a:cubicBezTo>
                      <a:pt x="130" y="271"/>
                      <a:pt x="133" y="263"/>
                      <a:pt x="133" y="254"/>
                    </a:cubicBezTo>
                    <a:cubicBezTo>
                      <a:pt x="133" y="244"/>
                      <a:pt x="130" y="236"/>
                      <a:pt x="124" y="229"/>
                    </a:cubicBezTo>
                    <a:cubicBezTo>
                      <a:pt x="118" y="221"/>
                      <a:pt x="104" y="210"/>
                      <a:pt x="82" y="195"/>
                    </a:cubicBezTo>
                    <a:cubicBezTo>
                      <a:pt x="50" y="173"/>
                      <a:pt x="30" y="157"/>
                      <a:pt x="20" y="145"/>
                    </a:cubicBezTo>
                    <a:cubicBezTo>
                      <a:pt x="6" y="128"/>
                      <a:pt x="0" y="109"/>
                      <a:pt x="0" y="88"/>
                    </a:cubicBezTo>
                    <a:cubicBezTo>
                      <a:pt x="0" y="66"/>
                      <a:pt x="7" y="46"/>
                      <a:pt x="23" y="28"/>
                    </a:cubicBezTo>
                    <a:cubicBezTo>
                      <a:pt x="38" y="9"/>
                      <a:pt x="61" y="0"/>
                      <a:pt x="90" y="0"/>
                    </a:cubicBezTo>
                    <a:cubicBezTo>
                      <a:pt x="106" y="0"/>
                      <a:pt x="121" y="4"/>
                      <a:pt x="136" y="12"/>
                    </a:cubicBezTo>
                    <a:cubicBezTo>
                      <a:pt x="142" y="15"/>
                      <a:pt x="146" y="16"/>
                      <a:pt x="150" y="16"/>
                    </a:cubicBezTo>
                    <a:cubicBezTo>
                      <a:pt x="153" y="16"/>
                      <a:pt x="156" y="16"/>
                      <a:pt x="159" y="14"/>
                    </a:cubicBezTo>
                    <a:cubicBezTo>
                      <a:pt x="161" y="13"/>
                      <a:pt x="165" y="8"/>
                      <a:pt x="170" y="1"/>
                    </a:cubicBezTo>
                    <a:cubicBezTo>
                      <a:pt x="180" y="1"/>
                      <a:pt x="180" y="1"/>
                      <a:pt x="18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7" name="Freeform 44"/>
              <p:cNvSpPr>
                <a:spLocks/>
              </p:cNvSpPr>
              <p:nvPr userDrawn="1"/>
            </p:nvSpPr>
            <p:spPr bwMode="auto">
              <a:xfrm>
                <a:off x="-1964" y="2960"/>
                <a:ext cx="461" cy="953"/>
              </a:xfrm>
              <a:custGeom>
                <a:avLst/>
                <a:gdLst>
                  <a:gd name="T0" fmla="*/ 126 w 195"/>
                  <a:gd name="T1" fmla="*/ 0 h 403"/>
                  <a:gd name="T2" fmla="*/ 126 w 195"/>
                  <a:gd name="T3" fmla="*/ 107 h 403"/>
                  <a:gd name="T4" fmla="*/ 195 w 195"/>
                  <a:gd name="T5" fmla="*/ 107 h 403"/>
                  <a:gd name="T6" fmla="*/ 195 w 195"/>
                  <a:gd name="T7" fmla="*/ 138 h 403"/>
                  <a:gd name="T8" fmla="*/ 126 w 195"/>
                  <a:gd name="T9" fmla="*/ 138 h 403"/>
                  <a:gd name="T10" fmla="*/ 126 w 195"/>
                  <a:gd name="T11" fmla="*/ 318 h 403"/>
                  <a:gd name="T12" fmla="*/ 128 w 195"/>
                  <a:gd name="T13" fmla="*/ 351 h 403"/>
                  <a:gd name="T14" fmla="*/ 136 w 195"/>
                  <a:gd name="T15" fmla="*/ 362 h 403"/>
                  <a:gd name="T16" fmla="*/ 147 w 195"/>
                  <a:gd name="T17" fmla="*/ 367 h 403"/>
                  <a:gd name="T18" fmla="*/ 186 w 195"/>
                  <a:gd name="T19" fmla="*/ 336 h 403"/>
                  <a:gd name="T20" fmla="*/ 195 w 195"/>
                  <a:gd name="T21" fmla="*/ 343 h 403"/>
                  <a:gd name="T22" fmla="*/ 113 w 195"/>
                  <a:gd name="T23" fmla="*/ 403 h 403"/>
                  <a:gd name="T24" fmla="*/ 66 w 195"/>
                  <a:gd name="T25" fmla="*/ 387 h 403"/>
                  <a:gd name="T26" fmla="*/ 42 w 195"/>
                  <a:gd name="T27" fmla="*/ 353 h 403"/>
                  <a:gd name="T28" fmla="*/ 38 w 195"/>
                  <a:gd name="T29" fmla="*/ 295 h 403"/>
                  <a:gd name="T30" fmla="*/ 38 w 195"/>
                  <a:gd name="T31" fmla="*/ 138 h 403"/>
                  <a:gd name="T32" fmla="*/ 0 w 195"/>
                  <a:gd name="T33" fmla="*/ 138 h 403"/>
                  <a:gd name="T34" fmla="*/ 0 w 195"/>
                  <a:gd name="T35" fmla="*/ 127 h 403"/>
                  <a:gd name="T36" fmla="*/ 67 w 195"/>
                  <a:gd name="T37" fmla="*/ 69 h 403"/>
                  <a:gd name="T38" fmla="*/ 115 w 195"/>
                  <a:gd name="T39" fmla="*/ 0 h 403"/>
                  <a:gd name="T40" fmla="*/ 126 w 195"/>
                  <a:gd name="T4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5" h="403">
                    <a:moveTo>
                      <a:pt x="126" y="0"/>
                    </a:moveTo>
                    <a:cubicBezTo>
                      <a:pt x="126" y="107"/>
                      <a:pt x="126" y="107"/>
                      <a:pt x="126" y="107"/>
                    </a:cubicBezTo>
                    <a:cubicBezTo>
                      <a:pt x="195" y="107"/>
                      <a:pt x="195" y="107"/>
                      <a:pt x="195" y="107"/>
                    </a:cubicBezTo>
                    <a:cubicBezTo>
                      <a:pt x="195" y="138"/>
                      <a:pt x="195" y="138"/>
                      <a:pt x="195" y="138"/>
                    </a:cubicBezTo>
                    <a:cubicBezTo>
                      <a:pt x="126" y="138"/>
                      <a:pt x="126" y="138"/>
                      <a:pt x="126" y="138"/>
                    </a:cubicBezTo>
                    <a:cubicBezTo>
                      <a:pt x="126" y="318"/>
                      <a:pt x="126" y="318"/>
                      <a:pt x="126" y="318"/>
                    </a:cubicBezTo>
                    <a:cubicBezTo>
                      <a:pt x="126" y="335"/>
                      <a:pt x="126" y="346"/>
                      <a:pt x="128" y="351"/>
                    </a:cubicBezTo>
                    <a:cubicBezTo>
                      <a:pt x="130" y="355"/>
                      <a:pt x="132" y="359"/>
                      <a:pt x="136" y="362"/>
                    </a:cubicBezTo>
                    <a:cubicBezTo>
                      <a:pt x="140" y="365"/>
                      <a:pt x="144" y="367"/>
                      <a:pt x="147" y="367"/>
                    </a:cubicBezTo>
                    <a:cubicBezTo>
                      <a:pt x="161" y="367"/>
                      <a:pt x="174" y="357"/>
                      <a:pt x="186" y="336"/>
                    </a:cubicBezTo>
                    <a:cubicBezTo>
                      <a:pt x="195" y="343"/>
                      <a:pt x="195" y="343"/>
                      <a:pt x="195" y="343"/>
                    </a:cubicBezTo>
                    <a:cubicBezTo>
                      <a:pt x="178" y="383"/>
                      <a:pt x="151" y="403"/>
                      <a:pt x="113" y="403"/>
                    </a:cubicBezTo>
                    <a:cubicBezTo>
                      <a:pt x="94" y="403"/>
                      <a:pt x="79" y="398"/>
                      <a:pt x="66" y="387"/>
                    </a:cubicBezTo>
                    <a:cubicBezTo>
                      <a:pt x="53" y="377"/>
                      <a:pt x="45" y="365"/>
                      <a:pt x="42" y="353"/>
                    </a:cubicBezTo>
                    <a:cubicBezTo>
                      <a:pt x="39" y="346"/>
                      <a:pt x="38" y="327"/>
                      <a:pt x="38" y="295"/>
                    </a:cubicBezTo>
                    <a:cubicBezTo>
                      <a:pt x="38" y="138"/>
                      <a:pt x="38" y="138"/>
                      <a:pt x="38" y="138"/>
                    </a:cubicBezTo>
                    <a:cubicBezTo>
                      <a:pt x="0" y="138"/>
                      <a:pt x="0" y="138"/>
                      <a:pt x="0" y="138"/>
                    </a:cubicBezTo>
                    <a:cubicBezTo>
                      <a:pt x="0" y="127"/>
                      <a:pt x="0" y="127"/>
                      <a:pt x="0" y="127"/>
                    </a:cubicBezTo>
                    <a:cubicBezTo>
                      <a:pt x="27" y="108"/>
                      <a:pt x="49" y="89"/>
                      <a:pt x="67" y="69"/>
                    </a:cubicBezTo>
                    <a:cubicBezTo>
                      <a:pt x="86" y="48"/>
                      <a:pt x="102" y="25"/>
                      <a:pt x="115" y="0"/>
                    </a:cubicBezTo>
                    <a:cubicBezTo>
                      <a:pt x="126" y="0"/>
                      <a:pt x="126" y="0"/>
                      <a:pt x="1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8" name="Freeform 45"/>
              <p:cNvSpPr>
                <a:spLocks/>
              </p:cNvSpPr>
              <p:nvPr userDrawn="1"/>
            </p:nvSpPr>
            <p:spPr bwMode="auto">
              <a:xfrm>
                <a:off x="-1449" y="3192"/>
                <a:ext cx="593" cy="712"/>
              </a:xfrm>
              <a:custGeom>
                <a:avLst/>
                <a:gdLst>
                  <a:gd name="T0" fmla="*/ 120 w 251"/>
                  <a:gd name="T1" fmla="*/ 9 h 301"/>
                  <a:gd name="T2" fmla="*/ 120 w 251"/>
                  <a:gd name="T3" fmla="*/ 75 h 301"/>
                  <a:gd name="T4" fmla="*/ 170 w 251"/>
                  <a:gd name="T5" fmla="*/ 15 h 301"/>
                  <a:gd name="T6" fmla="*/ 212 w 251"/>
                  <a:gd name="T7" fmla="*/ 0 h 301"/>
                  <a:gd name="T8" fmla="*/ 240 w 251"/>
                  <a:gd name="T9" fmla="*/ 11 h 301"/>
                  <a:gd name="T10" fmla="*/ 251 w 251"/>
                  <a:gd name="T11" fmla="*/ 41 h 301"/>
                  <a:gd name="T12" fmla="*/ 241 w 251"/>
                  <a:gd name="T13" fmla="*/ 74 h 301"/>
                  <a:gd name="T14" fmla="*/ 216 w 251"/>
                  <a:gd name="T15" fmla="*/ 85 h 301"/>
                  <a:gd name="T16" fmla="*/ 188 w 251"/>
                  <a:gd name="T17" fmla="*/ 75 h 301"/>
                  <a:gd name="T18" fmla="*/ 173 w 251"/>
                  <a:gd name="T19" fmla="*/ 63 h 301"/>
                  <a:gd name="T20" fmla="*/ 166 w 251"/>
                  <a:gd name="T21" fmla="*/ 61 h 301"/>
                  <a:gd name="T22" fmla="*/ 149 w 251"/>
                  <a:gd name="T23" fmla="*/ 68 h 301"/>
                  <a:gd name="T24" fmla="*/ 129 w 251"/>
                  <a:gd name="T25" fmla="*/ 98 h 301"/>
                  <a:gd name="T26" fmla="*/ 120 w 251"/>
                  <a:gd name="T27" fmla="*/ 165 h 301"/>
                  <a:gd name="T28" fmla="*/ 120 w 251"/>
                  <a:gd name="T29" fmla="*/ 232 h 301"/>
                  <a:gd name="T30" fmla="*/ 120 w 251"/>
                  <a:gd name="T31" fmla="*/ 250 h 301"/>
                  <a:gd name="T32" fmla="*/ 122 w 251"/>
                  <a:gd name="T33" fmla="*/ 272 h 301"/>
                  <a:gd name="T34" fmla="*/ 133 w 251"/>
                  <a:gd name="T35" fmla="*/ 285 h 301"/>
                  <a:gd name="T36" fmla="*/ 158 w 251"/>
                  <a:gd name="T37" fmla="*/ 289 h 301"/>
                  <a:gd name="T38" fmla="*/ 158 w 251"/>
                  <a:gd name="T39" fmla="*/ 301 h 301"/>
                  <a:gd name="T40" fmla="*/ 0 w 251"/>
                  <a:gd name="T41" fmla="*/ 301 h 301"/>
                  <a:gd name="T42" fmla="*/ 0 w 251"/>
                  <a:gd name="T43" fmla="*/ 289 h 301"/>
                  <a:gd name="T44" fmla="*/ 26 w 251"/>
                  <a:gd name="T45" fmla="*/ 279 h 301"/>
                  <a:gd name="T46" fmla="*/ 33 w 251"/>
                  <a:gd name="T47" fmla="*/ 232 h 301"/>
                  <a:gd name="T48" fmla="*/ 33 w 251"/>
                  <a:gd name="T49" fmla="*/ 71 h 301"/>
                  <a:gd name="T50" fmla="*/ 30 w 251"/>
                  <a:gd name="T51" fmla="*/ 39 h 301"/>
                  <a:gd name="T52" fmla="*/ 21 w 251"/>
                  <a:gd name="T53" fmla="*/ 26 h 301"/>
                  <a:gd name="T54" fmla="*/ 0 w 251"/>
                  <a:gd name="T55" fmla="*/ 20 h 301"/>
                  <a:gd name="T56" fmla="*/ 0 w 251"/>
                  <a:gd name="T57" fmla="*/ 9 h 301"/>
                  <a:gd name="T58" fmla="*/ 120 w 251"/>
                  <a:gd name="T59"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1" h="301">
                    <a:moveTo>
                      <a:pt x="120" y="9"/>
                    </a:moveTo>
                    <a:cubicBezTo>
                      <a:pt x="120" y="75"/>
                      <a:pt x="120" y="75"/>
                      <a:pt x="120" y="75"/>
                    </a:cubicBezTo>
                    <a:cubicBezTo>
                      <a:pt x="139" y="45"/>
                      <a:pt x="156" y="25"/>
                      <a:pt x="170" y="15"/>
                    </a:cubicBezTo>
                    <a:cubicBezTo>
                      <a:pt x="185" y="5"/>
                      <a:pt x="199" y="0"/>
                      <a:pt x="212" y="0"/>
                    </a:cubicBezTo>
                    <a:cubicBezTo>
                      <a:pt x="224" y="0"/>
                      <a:pt x="233" y="4"/>
                      <a:pt x="240" y="11"/>
                    </a:cubicBezTo>
                    <a:cubicBezTo>
                      <a:pt x="247" y="18"/>
                      <a:pt x="251" y="28"/>
                      <a:pt x="251" y="41"/>
                    </a:cubicBezTo>
                    <a:cubicBezTo>
                      <a:pt x="251" y="55"/>
                      <a:pt x="247" y="66"/>
                      <a:pt x="241" y="74"/>
                    </a:cubicBezTo>
                    <a:cubicBezTo>
                      <a:pt x="234" y="82"/>
                      <a:pt x="226" y="85"/>
                      <a:pt x="216" y="85"/>
                    </a:cubicBezTo>
                    <a:cubicBezTo>
                      <a:pt x="205" y="85"/>
                      <a:pt x="196" y="82"/>
                      <a:pt x="188" y="75"/>
                    </a:cubicBezTo>
                    <a:cubicBezTo>
                      <a:pt x="179" y="68"/>
                      <a:pt x="175" y="64"/>
                      <a:pt x="173" y="63"/>
                    </a:cubicBezTo>
                    <a:cubicBezTo>
                      <a:pt x="171" y="62"/>
                      <a:pt x="169" y="61"/>
                      <a:pt x="166" y="61"/>
                    </a:cubicBezTo>
                    <a:cubicBezTo>
                      <a:pt x="160" y="61"/>
                      <a:pt x="154" y="63"/>
                      <a:pt x="149" y="68"/>
                    </a:cubicBezTo>
                    <a:cubicBezTo>
                      <a:pt x="140" y="75"/>
                      <a:pt x="134" y="85"/>
                      <a:pt x="129" y="98"/>
                    </a:cubicBezTo>
                    <a:cubicBezTo>
                      <a:pt x="123" y="118"/>
                      <a:pt x="120" y="141"/>
                      <a:pt x="120" y="165"/>
                    </a:cubicBezTo>
                    <a:cubicBezTo>
                      <a:pt x="120" y="232"/>
                      <a:pt x="120" y="232"/>
                      <a:pt x="120" y="232"/>
                    </a:cubicBezTo>
                    <a:cubicBezTo>
                      <a:pt x="120" y="250"/>
                      <a:pt x="120" y="250"/>
                      <a:pt x="120" y="250"/>
                    </a:cubicBezTo>
                    <a:cubicBezTo>
                      <a:pt x="120" y="261"/>
                      <a:pt x="121" y="269"/>
                      <a:pt x="122" y="272"/>
                    </a:cubicBezTo>
                    <a:cubicBezTo>
                      <a:pt x="124" y="278"/>
                      <a:pt x="128" y="282"/>
                      <a:pt x="133" y="285"/>
                    </a:cubicBezTo>
                    <a:cubicBezTo>
                      <a:pt x="138" y="287"/>
                      <a:pt x="146" y="289"/>
                      <a:pt x="158" y="289"/>
                    </a:cubicBezTo>
                    <a:cubicBezTo>
                      <a:pt x="158" y="301"/>
                      <a:pt x="158" y="301"/>
                      <a:pt x="158" y="301"/>
                    </a:cubicBezTo>
                    <a:cubicBezTo>
                      <a:pt x="0" y="301"/>
                      <a:pt x="0" y="301"/>
                      <a:pt x="0" y="301"/>
                    </a:cubicBezTo>
                    <a:cubicBezTo>
                      <a:pt x="0" y="289"/>
                      <a:pt x="0" y="289"/>
                      <a:pt x="0" y="289"/>
                    </a:cubicBezTo>
                    <a:cubicBezTo>
                      <a:pt x="13" y="288"/>
                      <a:pt x="22" y="285"/>
                      <a:pt x="26" y="279"/>
                    </a:cubicBezTo>
                    <a:cubicBezTo>
                      <a:pt x="30" y="273"/>
                      <a:pt x="33" y="257"/>
                      <a:pt x="33" y="232"/>
                    </a:cubicBezTo>
                    <a:cubicBezTo>
                      <a:pt x="33" y="71"/>
                      <a:pt x="33" y="71"/>
                      <a:pt x="33" y="71"/>
                    </a:cubicBezTo>
                    <a:cubicBezTo>
                      <a:pt x="33" y="54"/>
                      <a:pt x="32" y="43"/>
                      <a:pt x="30" y="39"/>
                    </a:cubicBezTo>
                    <a:cubicBezTo>
                      <a:pt x="28" y="33"/>
                      <a:pt x="25" y="29"/>
                      <a:pt x="21" y="26"/>
                    </a:cubicBezTo>
                    <a:cubicBezTo>
                      <a:pt x="17" y="23"/>
                      <a:pt x="10" y="22"/>
                      <a:pt x="0" y="20"/>
                    </a:cubicBezTo>
                    <a:cubicBezTo>
                      <a:pt x="0" y="9"/>
                      <a:pt x="0" y="9"/>
                      <a:pt x="0" y="9"/>
                    </a:cubicBezTo>
                    <a:cubicBezTo>
                      <a:pt x="120" y="9"/>
                      <a:pt x="120" y="9"/>
                      <a:pt x="12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9" name="Freeform 46"/>
              <p:cNvSpPr>
                <a:spLocks noEditPoints="1"/>
              </p:cNvSpPr>
              <p:nvPr userDrawn="1"/>
            </p:nvSpPr>
            <p:spPr bwMode="auto">
              <a:xfrm>
                <a:off x="-842" y="3192"/>
                <a:ext cx="664" cy="721"/>
              </a:xfrm>
              <a:custGeom>
                <a:avLst/>
                <a:gdLst>
                  <a:gd name="T0" fmla="*/ 154 w 281"/>
                  <a:gd name="T1" fmla="*/ 258 h 305"/>
                  <a:gd name="T2" fmla="*/ 58 w 281"/>
                  <a:gd name="T3" fmla="*/ 305 h 305"/>
                  <a:gd name="T4" fmla="*/ 17 w 281"/>
                  <a:gd name="T5" fmla="*/ 288 h 305"/>
                  <a:gd name="T6" fmla="*/ 0 w 281"/>
                  <a:gd name="T7" fmla="*/ 247 h 305"/>
                  <a:gd name="T8" fmla="*/ 29 w 281"/>
                  <a:gd name="T9" fmla="*/ 187 h 305"/>
                  <a:gd name="T10" fmla="*/ 154 w 281"/>
                  <a:gd name="T11" fmla="*/ 116 h 305"/>
                  <a:gd name="T12" fmla="*/ 154 w 281"/>
                  <a:gd name="T13" fmla="*/ 87 h 305"/>
                  <a:gd name="T14" fmla="*/ 150 w 281"/>
                  <a:gd name="T15" fmla="*/ 45 h 305"/>
                  <a:gd name="T16" fmla="*/ 137 w 281"/>
                  <a:gd name="T17" fmla="*/ 30 h 305"/>
                  <a:gd name="T18" fmla="*/ 114 w 281"/>
                  <a:gd name="T19" fmla="*/ 24 h 305"/>
                  <a:gd name="T20" fmla="*/ 81 w 281"/>
                  <a:gd name="T21" fmla="*/ 33 h 305"/>
                  <a:gd name="T22" fmla="*/ 73 w 281"/>
                  <a:gd name="T23" fmla="*/ 46 h 305"/>
                  <a:gd name="T24" fmla="*/ 82 w 281"/>
                  <a:gd name="T25" fmla="*/ 62 h 305"/>
                  <a:gd name="T26" fmla="*/ 94 w 281"/>
                  <a:gd name="T27" fmla="*/ 88 h 305"/>
                  <a:gd name="T28" fmla="*/ 82 w 281"/>
                  <a:gd name="T29" fmla="*/ 114 h 305"/>
                  <a:gd name="T30" fmla="*/ 52 w 281"/>
                  <a:gd name="T31" fmla="*/ 125 h 305"/>
                  <a:gd name="T32" fmla="*/ 19 w 281"/>
                  <a:gd name="T33" fmla="*/ 113 h 305"/>
                  <a:gd name="T34" fmla="*/ 6 w 281"/>
                  <a:gd name="T35" fmla="*/ 85 h 305"/>
                  <a:gd name="T36" fmla="*/ 24 w 281"/>
                  <a:gd name="T37" fmla="*/ 43 h 305"/>
                  <a:gd name="T38" fmla="*/ 74 w 281"/>
                  <a:gd name="T39" fmla="*/ 11 h 305"/>
                  <a:gd name="T40" fmla="*/ 140 w 281"/>
                  <a:gd name="T41" fmla="*/ 0 h 305"/>
                  <a:gd name="T42" fmla="*/ 205 w 281"/>
                  <a:gd name="T43" fmla="*/ 18 h 305"/>
                  <a:gd name="T44" fmla="*/ 237 w 281"/>
                  <a:gd name="T45" fmla="*/ 56 h 305"/>
                  <a:gd name="T46" fmla="*/ 241 w 281"/>
                  <a:gd name="T47" fmla="*/ 116 h 305"/>
                  <a:gd name="T48" fmla="*/ 241 w 281"/>
                  <a:gd name="T49" fmla="*/ 230 h 305"/>
                  <a:gd name="T50" fmla="*/ 243 w 281"/>
                  <a:gd name="T51" fmla="*/ 255 h 305"/>
                  <a:gd name="T52" fmla="*/ 247 w 281"/>
                  <a:gd name="T53" fmla="*/ 262 h 305"/>
                  <a:gd name="T54" fmla="*/ 255 w 281"/>
                  <a:gd name="T55" fmla="*/ 265 h 305"/>
                  <a:gd name="T56" fmla="*/ 271 w 281"/>
                  <a:gd name="T57" fmla="*/ 253 h 305"/>
                  <a:gd name="T58" fmla="*/ 281 w 281"/>
                  <a:gd name="T59" fmla="*/ 261 h 305"/>
                  <a:gd name="T60" fmla="*/ 248 w 281"/>
                  <a:gd name="T61" fmla="*/ 294 h 305"/>
                  <a:gd name="T62" fmla="*/ 210 w 281"/>
                  <a:gd name="T63" fmla="*/ 305 h 305"/>
                  <a:gd name="T64" fmla="*/ 171 w 281"/>
                  <a:gd name="T65" fmla="*/ 293 h 305"/>
                  <a:gd name="T66" fmla="*/ 154 w 281"/>
                  <a:gd name="T67" fmla="*/ 258 h 305"/>
                  <a:gd name="T68" fmla="*/ 154 w 281"/>
                  <a:gd name="T69" fmla="*/ 235 h 305"/>
                  <a:gd name="T70" fmla="*/ 154 w 281"/>
                  <a:gd name="T71" fmla="*/ 137 h 305"/>
                  <a:gd name="T72" fmla="*/ 98 w 281"/>
                  <a:gd name="T73" fmla="*/ 185 h 305"/>
                  <a:gd name="T74" fmla="*/ 86 w 281"/>
                  <a:gd name="T75" fmla="*/ 219 h 305"/>
                  <a:gd name="T76" fmla="*/ 96 w 281"/>
                  <a:gd name="T77" fmla="*/ 244 h 305"/>
                  <a:gd name="T78" fmla="*/ 118 w 281"/>
                  <a:gd name="T79" fmla="*/ 252 h 305"/>
                  <a:gd name="T80" fmla="*/ 154 w 281"/>
                  <a:gd name="T81" fmla="*/ 23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1" h="305">
                    <a:moveTo>
                      <a:pt x="154" y="258"/>
                    </a:moveTo>
                    <a:cubicBezTo>
                      <a:pt x="119" y="289"/>
                      <a:pt x="87" y="305"/>
                      <a:pt x="58" y="305"/>
                    </a:cubicBezTo>
                    <a:cubicBezTo>
                      <a:pt x="42" y="305"/>
                      <a:pt x="28" y="299"/>
                      <a:pt x="17" y="288"/>
                    </a:cubicBezTo>
                    <a:cubicBezTo>
                      <a:pt x="6" y="278"/>
                      <a:pt x="0" y="264"/>
                      <a:pt x="0" y="247"/>
                    </a:cubicBezTo>
                    <a:cubicBezTo>
                      <a:pt x="0" y="225"/>
                      <a:pt x="10" y="205"/>
                      <a:pt x="29" y="187"/>
                    </a:cubicBezTo>
                    <a:cubicBezTo>
                      <a:pt x="48" y="169"/>
                      <a:pt x="90" y="146"/>
                      <a:pt x="154" y="116"/>
                    </a:cubicBezTo>
                    <a:cubicBezTo>
                      <a:pt x="154" y="87"/>
                      <a:pt x="154" y="87"/>
                      <a:pt x="154" y="87"/>
                    </a:cubicBezTo>
                    <a:cubicBezTo>
                      <a:pt x="154" y="65"/>
                      <a:pt x="153" y="51"/>
                      <a:pt x="150" y="45"/>
                    </a:cubicBezTo>
                    <a:cubicBezTo>
                      <a:pt x="148" y="40"/>
                      <a:pt x="144" y="35"/>
                      <a:pt x="137" y="30"/>
                    </a:cubicBezTo>
                    <a:cubicBezTo>
                      <a:pt x="130" y="26"/>
                      <a:pt x="123" y="24"/>
                      <a:pt x="114" y="24"/>
                    </a:cubicBezTo>
                    <a:cubicBezTo>
                      <a:pt x="101" y="24"/>
                      <a:pt x="90" y="27"/>
                      <a:pt x="81" y="33"/>
                    </a:cubicBezTo>
                    <a:cubicBezTo>
                      <a:pt x="76" y="37"/>
                      <a:pt x="73" y="41"/>
                      <a:pt x="73" y="46"/>
                    </a:cubicBezTo>
                    <a:cubicBezTo>
                      <a:pt x="73" y="50"/>
                      <a:pt x="76" y="56"/>
                      <a:pt x="82" y="62"/>
                    </a:cubicBezTo>
                    <a:cubicBezTo>
                      <a:pt x="90" y="71"/>
                      <a:pt x="94" y="80"/>
                      <a:pt x="94" y="88"/>
                    </a:cubicBezTo>
                    <a:cubicBezTo>
                      <a:pt x="94" y="98"/>
                      <a:pt x="90" y="107"/>
                      <a:pt x="82" y="114"/>
                    </a:cubicBezTo>
                    <a:cubicBezTo>
                      <a:pt x="75" y="121"/>
                      <a:pt x="65" y="125"/>
                      <a:pt x="52" y="125"/>
                    </a:cubicBezTo>
                    <a:cubicBezTo>
                      <a:pt x="39" y="125"/>
                      <a:pt x="28" y="121"/>
                      <a:pt x="19" y="113"/>
                    </a:cubicBezTo>
                    <a:cubicBezTo>
                      <a:pt x="11" y="105"/>
                      <a:pt x="6" y="96"/>
                      <a:pt x="6" y="85"/>
                    </a:cubicBezTo>
                    <a:cubicBezTo>
                      <a:pt x="6" y="70"/>
                      <a:pt x="12" y="56"/>
                      <a:pt x="24" y="43"/>
                    </a:cubicBezTo>
                    <a:cubicBezTo>
                      <a:pt x="36" y="29"/>
                      <a:pt x="52" y="18"/>
                      <a:pt x="74" y="11"/>
                    </a:cubicBezTo>
                    <a:cubicBezTo>
                      <a:pt x="95" y="4"/>
                      <a:pt x="117" y="0"/>
                      <a:pt x="140" y="0"/>
                    </a:cubicBezTo>
                    <a:cubicBezTo>
                      <a:pt x="167" y="0"/>
                      <a:pt x="189" y="6"/>
                      <a:pt x="205" y="18"/>
                    </a:cubicBezTo>
                    <a:cubicBezTo>
                      <a:pt x="222" y="30"/>
                      <a:pt x="232" y="42"/>
                      <a:pt x="237" y="56"/>
                    </a:cubicBezTo>
                    <a:cubicBezTo>
                      <a:pt x="240" y="65"/>
                      <a:pt x="241" y="85"/>
                      <a:pt x="241" y="116"/>
                    </a:cubicBezTo>
                    <a:cubicBezTo>
                      <a:pt x="241" y="230"/>
                      <a:pt x="241" y="230"/>
                      <a:pt x="241" y="230"/>
                    </a:cubicBezTo>
                    <a:cubicBezTo>
                      <a:pt x="241" y="243"/>
                      <a:pt x="242" y="251"/>
                      <a:pt x="243" y="255"/>
                    </a:cubicBezTo>
                    <a:cubicBezTo>
                      <a:pt x="244" y="258"/>
                      <a:pt x="245" y="261"/>
                      <a:pt x="247" y="262"/>
                    </a:cubicBezTo>
                    <a:cubicBezTo>
                      <a:pt x="250" y="264"/>
                      <a:pt x="252" y="265"/>
                      <a:pt x="255" y="265"/>
                    </a:cubicBezTo>
                    <a:cubicBezTo>
                      <a:pt x="260" y="265"/>
                      <a:pt x="266" y="261"/>
                      <a:pt x="271" y="253"/>
                    </a:cubicBezTo>
                    <a:cubicBezTo>
                      <a:pt x="281" y="261"/>
                      <a:pt x="281" y="261"/>
                      <a:pt x="281" y="261"/>
                    </a:cubicBezTo>
                    <a:cubicBezTo>
                      <a:pt x="270" y="276"/>
                      <a:pt x="259" y="287"/>
                      <a:pt x="248" y="294"/>
                    </a:cubicBezTo>
                    <a:cubicBezTo>
                      <a:pt x="237" y="301"/>
                      <a:pt x="224" y="305"/>
                      <a:pt x="210" y="305"/>
                    </a:cubicBezTo>
                    <a:cubicBezTo>
                      <a:pt x="194" y="305"/>
                      <a:pt x="181" y="301"/>
                      <a:pt x="171" y="293"/>
                    </a:cubicBezTo>
                    <a:cubicBezTo>
                      <a:pt x="162" y="285"/>
                      <a:pt x="156" y="273"/>
                      <a:pt x="154" y="258"/>
                    </a:cubicBezTo>
                    <a:close/>
                    <a:moveTo>
                      <a:pt x="154" y="235"/>
                    </a:moveTo>
                    <a:cubicBezTo>
                      <a:pt x="154" y="137"/>
                      <a:pt x="154" y="137"/>
                      <a:pt x="154" y="137"/>
                    </a:cubicBezTo>
                    <a:cubicBezTo>
                      <a:pt x="129" y="152"/>
                      <a:pt x="110" y="168"/>
                      <a:pt x="98" y="185"/>
                    </a:cubicBezTo>
                    <a:cubicBezTo>
                      <a:pt x="90" y="196"/>
                      <a:pt x="86" y="207"/>
                      <a:pt x="86" y="219"/>
                    </a:cubicBezTo>
                    <a:cubicBezTo>
                      <a:pt x="86" y="228"/>
                      <a:pt x="89" y="237"/>
                      <a:pt x="96" y="244"/>
                    </a:cubicBezTo>
                    <a:cubicBezTo>
                      <a:pt x="101" y="250"/>
                      <a:pt x="109" y="252"/>
                      <a:pt x="118" y="252"/>
                    </a:cubicBezTo>
                    <a:cubicBezTo>
                      <a:pt x="128" y="252"/>
                      <a:pt x="140" y="246"/>
                      <a:pt x="154" y="2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0" name="Freeform 47"/>
              <p:cNvSpPr>
                <a:spLocks/>
              </p:cNvSpPr>
              <p:nvPr userDrawn="1"/>
            </p:nvSpPr>
            <p:spPr bwMode="auto">
              <a:xfrm>
                <a:off x="-168" y="2904"/>
                <a:ext cx="373" cy="1000"/>
              </a:xfrm>
              <a:custGeom>
                <a:avLst/>
                <a:gdLst>
                  <a:gd name="T0" fmla="*/ 123 w 158"/>
                  <a:gd name="T1" fmla="*/ 0 h 423"/>
                  <a:gd name="T2" fmla="*/ 123 w 158"/>
                  <a:gd name="T3" fmla="*/ 362 h 423"/>
                  <a:gd name="T4" fmla="*/ 130 w 158"/>
                  <a:gd name="T5" fmla="*/ 402 h 423"/>
                  <a:gd name="T6" fmla="*/ 158 w 158"/>
                  <a:gd name="T7" fmla="*/ 411 h 423"/>
                  <a:gd name="T8" fmla="*/ 158 w 158"/>
                  <a:gd name="T9" fmla="*/ 423 h 423"/>
                  <a:gd name="T10" fmla="*/ 0 w 158"/>
                  <a:gd name="T11" fmla="*/ 423 h 423"/>
                  <a:gd name="T12" fmla="*/ 0 w 158"/>
                  <a:gd name="T13" fmla="*/ 411 h 423"/>
                  <a:gd name="T14" fmla="*/ 29 w 158"/>
                  <a:gd name="T15" fmla="*/ 400 h 423"/>
                  <a:gd name="T16" fmla="*/ 35 w 158"/>
                  <a:gd name="T17" fmla="*/ 362 h 423"/>
                  <a:gd name="T18" fmla="*/ 35 w 158"/>
                  <a:gd name="T19" fmla="*/ 60 h 423"/>
                  <a:gd name="T20" fmla="*/ 28 w 158"/>
                  <a:gd name="T21" fmla="*/ 21 h 423"/>
                  <a:gd name="T22" fmla="*/ 0 w 158"/>
                  <a:gd name="T23" fmla="*/ 11 h 423"/>
                  <a:gd name="T24" fmla="*/ 0 w 158"/>
                  <a:gd name="T25" fmla="*/ 0 h 423"/>
                  <a:gd name="T26" fmla="*/ 123 w 158"/>
                  <a:gd name="T27"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423">
                    <a:moveTo>
                      <a:pt x="123" y="0"/>
                    </a:moveTo>
                    <a:cubicBezTo>
                      <a:pt x="123" y="362"/>
                      <a:pt x="123" y="362"/>
                      <a:pt x="123" y="362"/>
                    </a:cubicBezTo>
                    <a:cubicBezTo>
                      <a:pt x="123" y="383"/>
                      <a:pt x="125" y="396"/>
                      <a:pt x="130" y="402"/>
                    </a:cubicBezTo>
                    <a:cubicBezTo>
                      <a:pt x="135" y="407"/>
                      <a:pt x="144" y="411"/>
                      <a:pt x="158" y="411"/>
                    </a:cubicBezTo>
                    <a:cubicBezTo>
                      <a:pt x="158" y="423"/>
                      <a:pt x="158" y="423"/>
                      <a:pt x="158" y="423"/>
                    </a:cubicBezTo>
                    <a:cubicBezTo>
                      <a:pt x="0" y="423"/>
                      <a:pt x="0" y="423"/>
                      <a:pt x="0" y="423"/>
                    </a:cubicBezTo>
                    <a:cubicBezTo>
                      <a:pt x="0" y="411"/>
                      <a:pt x="0" y="411"/>
                      <a:pt x="0" y="411"/>
                    </a:cubicBezTo>
                    <a:cubicBezTo>
                      <a:pt x="13" y="411"/>
                      <a:pt x="23" y="407"/>
                      <a:pt x="29" y="400"/>
                    </a:cubicBezTo>
                    <a:cubicBezTo>
                      <a:pt x="33" y="395"/>
                      <a:pt x="35" y="383"/>
                      <a:pt x="35" y="362"/>
                    </a:cubicBezTo>
                    <a:cubicBezTo>
                      <a:pt x="35" y="60"/>
                      <a:pt x="35" y="60"/>
                      <a:pt x="35" y="60"/>
                    </a:cubicBezTo>
                    <a:cubicBezTo>
                      <a:pt x="35" y="40"/>
                      <a:pt x="33" y="27"/>
                      <a:pt x="28" y="21"/>
                    </a:cubicBezTo>
                    <a:cubicBezTo>
                      <a:pt x="23" y="15"/>
                      <a:pt x="14" y="12"/>
                      <a:pt x="0" y="11"/>
                    </a:cubicBezTo>
                    <a:cubicBezTo>
                      <a:pt x="0" y="0"/>
                      <a:pt x="0" y="0"/>
                      <a:pt x="0" y="0"/>
                    </a:cubicBezTo>
                    <a:cubicBezTo>
                      <a:pt x="123" y="0"/>
                      <a:pt x="123" y="0"/>
                      <a:pt x="1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1" name="Freeform 48"/>
              <p:cNvSpPr>
                <a:spLocks noEditPoints="1"/>
              </p:cNvSpPr>
              <p:nvPr userDrawn="1"/>
            </p:nvSpPr>
            <p:spPr bwMode="auto">
              <a:xfrm>
                <a:off x="253" y="2880"/>
                <a:ext cx="370" cy="1024"/>
              </a:xfrm>
              <a:custGeom>
                <a:avLst/>
                <a:gdLst>
                  <a:gd name="T0" fmla="*/ 78 w 157"/>
                  <a:gd name="T1" fmla="*/ 0 h 433"/>
                  <a:gd name="T2" fmla="*/ 113 w 157"/>
                  <a:gd name="T3" fmla="*/ 14 h 433"/>
                  <a:gd name="T4" fmla="*/ 127 w 157"/>
                  <a:gd name="T5" fmla="*/ 48 h 433"/>
                  <a:gd name="T6" fmla="*/ 112 w 157"/>
                  <a:gd name="T7" fmla="*/ 82 h 433"/>
                  <a:gd name="T8" fmla="*/ 78 w 157"/>
                  <a:gd name="T9" fmla="*/ 96 h 433"/>
                  <a:gd name="T10" fmla="*/ 44 w 157"/>
                  <a:gd name="T11" fmla="*/ 82 h 433"/>
                  <a:gd name="T12" fmla="*/ 30 w 157"/>
                  <a:gd name="T13" fmla="*/ 48 h 433"/>
                  <a:gd name="T14" fmla="*/ 44 w 157"/>
                  <a:gd name="T15" fmla="*/ 14 h 433"/>
                  <a:gd name="T16" fmla="*/ 78 w 157"/>
                  <a:gd name="T17" fmla="*/ 0 h 433"/>
                  <a:gd name="T18" fmla="*/ 122 w 157"/>
                  <a:gd name="T19" fmla="*/ 141 h 433"/>
                  <a:gd name="T20" fmla="*/ 122 w 157"/>
                  <a:gd name="T21" fmla="*/ 372 h 433"/>
                  <a:gd name="T22" fmla="*/ 129 w 157"/>
                  <a:gd name="T23" fmla="*/ 412 h 433"/>
                  <a:gd name="T24" fmla="*/ 157 w 157"/>
                  <a:gd name="T25" fmla="*/ 421 h 433"/>
                  <a:gd name="T26" fmla="*/ 157 w 157"/>
                  <a:gd name="T27" fmla="*/ 433 h 433"/>
                  <a:gd name="T28" fmla="*/ 0 w 157"/>
                  <a:gd name="T29" fmla="*/ 433 h 433"/>
                  <a:gd name="T30" fmla="*/ 0 w 157"/>
                  <a:gd name="T31" fmla="*/ 421 h 433"/>
                  <a:gd name="T32" fmla="*/ 28 w 157"/>
                  <a:gd name="T33" fmla="*/ 410 h 433"/>
                  <a:gd name="T34" fmla="*/ 35 w 157"/>
                  <a:gd name="T35" fmla="*/ 372 h 433"/>
                  <a:gd name="T36" fmla="*/ 35 w 157"/>
                  <a:gd name="T37" fmla="*/ 202 h 433"/>
                  <a:gd name="T38" fmla="*/ 27 w 157"/>
                  <a:gd name="T39" fmla="*/ 162 h 433"/>
                  <a:gd name="T40" fmla="*/ 0 w 157"/>
                  <a:gd name="T41" fmla="*/ 152 h 433"/>
                  <a:gd name="T42" fmla="*/ 0 w 157"/>
                  <a:gd name="T43" fmla="*/ 141 h 433"/>
                  <a:gd name="T44" fmla="*/ 122 w 157"/>
                  <a:gd name="T45" fmla="*/ 14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433">
                    <a:moveTo>
                      <a:pt x="78" y="0"/>
                    </a:moveTo>
                    <a:cubicBezTo>
                      <a:pt x="92" y="0"/>
                      <a:pt x="103" y="4"/>
                      <a:pt x="113" y="14"/>
                    </a:cubicBezTo>
                    <a:cubicBezTo>
                      <a:pt x="122" y="23"/>
                      <a:pt x="127" y="35"/>
                      <a:pt x="127" y="48"/>
                    </a:cubicBezTo>
                    <a:cubicBezTo>
                      <a:pt x="127" y="61"/>
                      <a:pt x="122" y="73"/>
                      <a:pt x="112" y="82"/>
                    </a:cubicBezTo>
                    <a:cubicBezTo>
                      <a:pt x="103" y="91"/>
                      <a:pt x="92" y="96"/>
                      <a:pt x="78" y="96"/>
                    </a:cubicBezTo>
                    <a:cubicBezTo>
                      <a:pt x="65" y="96"/>
                      <a:pt x="54" y="91"/>
                      <a:pt x="44" y="82"/>
                    </a:cubicBezTo>
                    <a:cubicBezTo>
                      <a:pt x="35" y="73"/>
                      <a:pt x="30" y="61"/>
                      <a:pt x="30" y="48"/>
                    </a:cubicBezTo>
                    <a:cubicBezTo>
                      <a:pt x="30" y="35"/>
                      <a:pt x="35" y="23"/>
                      <a:pt x="44" y="14"/>
                    </a:cubicBezTo>
                    <a:cubicBezTo>
                      <a:pt x="54" y="4"/>
                      <a:pt x="65" y="0"/>
                      <a:pt x="78" y="0"/>
                    </a:cubicBezTo>
                    <a:close/>
                    <a:moveTo>
                      <a:pt x="122" y="141"/>
                    </a:moveTo>
                    <a:cubicBezTo>
                      <a:pt x="122" y="372"/>
                      <a:pt x="122" y="372"/>
                      <a:pt x="122" y="372"/>
                    </a:cubicBezTo>
                    <a:cubicBezTo>
                      <a:pt x="122" y="393"/>
                      <a:pt x="124" y="406"/>
                      <a:pt x="129" y="412"/>
                    </a:cubicBezTo>
                    <a:cubicBezTo>
                      <a:pt x="134" y="417"/>
                      <a:pt x="143" y="421"/>
                      <a:pt x="157" y="421"/>
                    </a:cubicBezTo>
                    <a:cubicBezTo>
                      <a:pt x="157" y="433"/>
                      <a:pt x="157" y="433"/>
                      <a:pt x="157" y="433"/>
                    </a:cubicBezTo>
                    <a:cubicBezTo>
                      <a:pt x="0" y="433"/>
                      <a:pt x="0" y="433"/>
                      <a:pt x="0" y="433"/>
                    </a:cubicBezTo>
                    <a:cubicBezTo>
                      <a:pt x="0" y="421"/>
                      <a:pt x="0" y="421"/>
                      <a:pt x="0" y="421"/>
                    </a:cubicBezTo>
                    <a:cubicBezTo>
                      <a:pt x="13" y="421"/>
                      <a:pt x="22" y="417"/>
                      <a:pt x="28" y="410"/>
                    </a:cubicBezTo>
                    <a:cubicBezTo>
                      <a:pt x="32" y="405"/>
                      <a:pt x="35" y="393"/>
                      <a:pt x="35" y="372"/>
                    </a:cubicBezTo>
                    <a:cubicBezTo>
                      <a:pt x="35" y="202"/>
                      <a:pt x="35" y="202"/>
                      <a:pt x="35" y="202"/>
                    </a:cubicBezTo>
                    <a:cubicBezTo>
                      <a:pt x="35" y="181"/>
                      <a:pt x="32" y="168"/>
                      <a:pt x="27" y="162"/>
                    </a:cubicBezTo>
                    <a:cubicBezTo>
                      <a:pt x="23" y="157"/>
                      <a:pt x="13" y="153"/>
                      <a:pt x="0" y="152"/>
                    </a:cubicBezTo>
                    <a:cubicBezTo>
                      <a:pt x="0" y="141"/>
                      <a:pt x="0" y="141"/>
                      <a:pt x="0" y="141"/>
                    </a:cubicBezTo>
                    <a:cubicBezTo>
                      <a:pt x="122" y="141"/>
                      <a:pt x="122" y="141"/>
                      <a:pt x="122"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2" name="Freeform 49"/>
              <p:cNvSpPr>
                <a:spLocks noEditPoints="1"/>
              </p:cNvSpPr>
              <p:nvPr userDrawn="1"/>
            </p:nvSpPr>
            <p:spPr bwMode="auto">
              <a:xfrm>
                <a:off x="664" y="3192"/>
                <a:ext cx="661" cy="721"/>
              </a:xfrm>
              <a:custGeom>
                <a:avLst/>
                <a:gdLst>
                  <a:gd name="T0" fmla="*/ 153 w 280"/>
                  <a:gd name="T1" fmla="*/ 258 h 305"/>
                  <a:gd name="T2" fmla="*/ 58 w 280"/>
                  <a:gd name="T3" fmla="*/ 305 h 305"/>
                  <a:gd name="T4" fmla="*/ 16 w 280"/>
                  <a:gd name="T5" fmla="*/ 288 h 305"/>
                  <a:gd name="T6" fmla="*/ 0 w 280"/>
                  <a:gd name="T7" fmla="*/ 247 h 305"/>
                  <a:gd name="T8" fmla="*/ 28 w 280"/>
                  <a:gd name="T9" fmla="*/ 187 h 305"/>
                  <a:gd name="T10" fmla="*/ 153 w 280"/>
                  <a:gd name="T11" fmla="*/ 116 h 305"/>
                  <a:gd name="T12" fmla="*/ 153 w 280"/>
                  <a:gd name="T13" fmla="*/ 87 h 305"/>
                  <a:gd name="T14" fmla="*/ 150 w 280"/>
                  <a:gd name="T15" fmla="*/ 45 h 305"/>
                  <a:gd name="T16" fmla="*/ 136 w 280"/>
                  <a:gd name="T17" fmla="*/ 30 h 305"/>
                  <a:gd name="T18" fmla="*/ 114 w 280"/>
                  <a:gd name="T19" fmla="*/ 24 h 305"/>
                  <a:gd name="T20" fmla="*/ 80 w 280"/>
                  <a:gd name="T21" fmla="*/ 33 h 305"/>
                  <a:gd name="T22" fmla="*/ 72 w 280"/>
                  <a:gd name="T23" fmla="*/ 46 h 305"/>
                  <a:gd name="T24" fmla="*/ 81 w 280"/>
                  <a:gd name="T25" fmla="*/ 62 h 305"/>
                  <a:gd name="T26" fmla="*/ 93 w 280"/>
                  <a:gd name="T27" fmla="*/ 88 h 305"/>
                  <a:gd name="T28" fmla="*/ 81 w 280"/>
                  <a:gd name="T29" fmla="*/ 114 h 305"/>
                  <a:gd name="T30" fmla="*/ 52 w 280"/>
                  <a:gd name="T31" fmla="*/ 125 h 305"/>
                  <a:gd name="T32" fmla="*/ 19 w 280"/>
                  <a:gd name="T33" fmla="*/ 113 h 305"/>
                  <a:gd name="T34" fmla="*/ 6 w 280"/>
                  <a:gd name="T35" fmla="*/ 85 h 305"/>
                  <a:gd name="T36" fmla="*/ 23 w 280"/>
                  <a:gd name="T37" fmla="*/ 43 h 305"/>
                  <a:gd name="T38" fmla="*/ 73 w 280"/>
                  <a:gd name="T39" fmla="*/ 11 h 305"/>
                  <a:gd name="T40" fmla="*/ 139 w 280"/>
                  <a:gd name="T41" fmla="*/ 0 h 305"/>
                  <a:gd name="T42" fmla="*/ 205 w 280"/>
                  <a:gd name="T43" fmla="*/ 18 h 305"/>
                  <a:gd name="T44" fmla="*/ 236 w 280"/>
                  <a:gd name="T45" fmla="*/ 56 h 305"/>
                  <a:gd name="T46" fmla="*/ 240 w 280"/>
                  <a:gd name="T47" fmla="*/ 116 h 305"/>
                  <a:gd name="T48" fmla="*/ 240 w 280"/>
                  <a:gd name="T49" fmla="*/ 230 h 305"/>
                  <a:gd name="T50" fmla="*/ 242 w 280"/>
                  <a:gd name="T51" fmla="*/ 255 h 305"/>
                  <a:gd name="T52" fmla="*/ 247 w 280"/>
                  <a:gd name="T53" fmla="*/ 262 h 305"/>
                  <a:gd name="T54" fmla="*/ 254 w 280"/>
                  <a:gd name="T55" fmla="*/ 265 h 305"/>
                  <a:gd name="T56" fmla="*/ 270 w 280"/>
                  <a:gd name="T57" fmla="*/ 253 h 305"/>
                  <a:gd name="T58" fmla="*/ 280 w 280"/>
                  <a:gd name="T59" fmla="*/ 261 h 305"/>
                  <a:gd name="T60" fmla="*/ 247 w 280"/>
                  <a:gd name="T61" fmla="*/ 294 h 305"/>
                  <a:gd name="T62" fmla="*/ 210 w 280"/>
                  <a:gd name="T63" fmla="*/ 305 h 305"/>
                  <a:gd name="T64" fmla="*/ 171 w 280"/>
                  <a:gd name="T65" fmla="*/ 293 h 305"/>
                  <a:gd name="T66" fmla="*/ 153 w 280"/>
                  <a:gd name="T67" fmla="*/ 258 h 305"/>
                  <a:gd name="T68" fmla="*/ 153 w 280"/>
                  <a:gd name="T69" fmla="*/ 235 h 305"/>
                  <a:gd name="T70" fmla="*/ 153 w 280"/>
                  <a:gd name="T71" fmla="*/ 137 h 305"/>
                  <a:gd name="T72" fmla="*/ 97 w 280"/>
                  <a:gd name="T73" fmla="*/ 185 h 305"/>
                  <a:gd name="T74" fmla="*/ 85 w 280"/>
                  <a:gd name="T75" fmla="*/ 219 h 305"/>
                  <a:gd name="T76" fmla="*/ 95 w 280"/>
                  <a:gd name="T77" fmla="*/ 244 h 305"/>
                  <a:gd name="T78" fmla="*/ 117 w 280"/>
                  <a:gd name="T79" fmla="*/ 252 h 305"/>
                  <a:gd name="T80" fmla="*/ 153 w 280"/>
                  <a:gd name="T81" fmla="*/ 23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305">
                    <a:moveTo>
                      <a:pt x="153" y="258"/>
                    </a:moveTo>
                    <a:cubicBezTo>
                      <a:pt x="118" y="289"/>
                      <a:pt x="86" y="305"/>
                      <a:pt x="58" y="305"/>
                    </a:cubicBezTo>
                    <a:cubicBezTo>
                      <a:pt x="41" y="305"/>
                      <a:pt x="27" y="299"/>
                      <a:pt x="16" y="288"/>
                    </a:cubicBezTo>
                    <a:cubicBezTo>
                      <a:pt x="5" y="278"/>
                      <a:pt x="0" y="264"/>
                      <a:pt x="0" y="247"/>
                    </a:cubicBezTo>
                    <a:cubicBezTo>
                      <a:pt x="0" y="225"/>
                      <a:pt x="9" y="205"/>
                      <a:pt x="28" y="187"/>
                    </a:cubicBezTo>
                    <a:cubicBezTo>
                      <a:pt x="47" y="169"/>
                      <a:pt x="89" y="146"/>
                      <a:pt x="153" y="116"/>
                    </a:cubicBezTo>
                    <a:cubicBezTo>
                      <a:pt x="153" y="87"/>
                      <a:pt x="153" y="87"/>
                      <a:pt x="153" y="87"/>
                    </a:cubicBezTo>
                    <a:cubicBezTo>
                      <a:pt x="153" y="65"/>
                      <a:pt x="152" y="51"/>
                      <a:pt x="150" y="45"/>
                    </a:cubicBezTo>
                    <a:cubicBezTo>
                      <a:pt x="147" y="40"/>
                      <a:pt x="143" y="35"/>
                      <a:pt x="136" y="30"/>
                    </a:cubicBezTo>
                    <a:cubicBezTo>
                      <a:pt x="130" y="26"/>
                      <a:pt x="122" y="24"/>
                      <a:pt x="114" y="24"/>
                    </a:cubicBezTo>
                    <a:cubicBezTo>
                      <a:pt x="100" y="24"/>
                      <a:pt x="89" y="27"/>
                      <a:pt x="80" y="33"/>
                    </a:cubicBezTo>
                    <a:cubicBezTo>
                      <a:pt x="75" y="37"/>
                      <a:pt x="72" y="41"/>
                      <a:pt x="72" y="46"/>
                    </a:cubicBezTo>
                    <a:cubicBezTo>
                      <a:pt x="72" y="50"/>
                      <a:pt x="75" y="56"/>
                      <a:pt x="81" y="62"/>
                    </a:cubicBezTo>
                    <a:cubicBezTo>
                      <a:pt x="89" y="71"/>
                      <a:pt x="93" y="80"/>
                      <a:pt x="93" y="88"/>
                    </a:cubicBezTo>
                    <a:cubicBezTo>
                      <a:pt x="93" y="98"/>
                      <a:pt x="89" y="107"/>
                      <a:pt x="81" y="114"/>
                    </a:cubicBezTo>
                    <a:cubicBezTo>
                      <a:pt x="74" y="121"/>
                      <a:pt x="64" y="125"/>
                      <a:pt x="52" y="125"/>
                    </a:cubicBezTo>
                    <a:cubicBezTo>
                      <a:pt x="39" y="125"/>
                      <a:pt x="28" y="121"/>
                      <a:pt x="19" y="113"/>
                    </a:cubicBezTo>
                    <a:cubicBezTo>
                      <a:pt x="10" y="105"/>
                      <a:pt x="6" y="96"/>
                      <a:pt x="6" y="85"/>
                    </a:cubicBezTo>
                    <a:cubicBezTo>
                      <a:pt x="6" y="70"/>
                      <a:pt x="11" y="56"/>
                      <a:pt x="23" y="43"/>
                    </a:cubicBezTo>
                    <a:cubicBezTo>
                      <a:pt x="35" y="29"/>
                      <a:pt x="52" y="18"/>
                      <a:pt x="73" y="11"/>
                    </a:cubicBezTo>
                    <a:cubicBezTo>
                      <a:pt x="94" y="4"/>
                      <a:pt x="116" y="0"/>
                      <a:pt x="139" y="0"/>
                    </a:cubicBezTo>
                    <a:cubicBezTo>
                      <a:pt x="167" y="0"/>
                      <a:pt x="189" y="6"/>
                      <a:pt x="205" y="18"/>
                    </a:cubicBezTo>
                    <a:cubicBezTo>
                      <a:pt x="221" y="30"/>
                      <a:pt x="231" y="42"/>
                      <a:pt x="236" y="56"/>
                    </a:cubicBezTo>
                    <a:cubicBezTo>
                      <a:pt x="239" y="65"/>
                      <a:pt x="240" y="85"/>
                      <a:pt x="240" y="116"/>
                    </a:cubicBezTo>
                    <a:cubicBezTo>
                      <a:pt x="240" y="230"/>
                      <a:pt x="240" y="230"/>
                      <a:pt x="240" y="230"/>
                    </a:cubicBezTo>
                    <a:cubicBezTo>
                      <a:pt x="240" y="243"/>
                      <a:pt x="241" y="251"/>
                      <a:pt x="242" y="255"/>
                    </a:cubicBezTo>
                    <a:cubicBezTo>
                      <a:pt x="243" y="258"/>
                      <a:pt x="245" y="261"/>
                      <a:pt x="247" y="262"/>
                    </a:cubicBezTo>
                    <a:cubicBezTo>
                      <a:pt x="249" y="264"/>
                      <a:pt x="251" y="265"/>
                      <a:pt x="254" y="265"/>
                    </a:cubicBezTo>
                    <a:cubicBezTo>
                      <a:pt x="259" y="265"/>
                      <a:pt x="265" y="261"/>
                      <a:pt x="270" y="253"/>
                    </a:cubicBezTo>
                    <a:cubicBezTo>
                      <a:pt x="280" y="261"/>
                      <a:pt x="280" y="261"/>
                      <a:pt x="280" y="261"/>
                    </a:cubicBezTo>
                    <a:cubicBezTo>
                      <a:pt x="269" y="276"/>
                      <a:pt x="259" y="287"/>
                      <a:pt x="247" y="294"/>
                    </a:cubicBezTo>
                    <a:cubicBezTo>
                      <a:pt x="236" y="301"/>
                      <a:pt x="224" y="305"/>
                      <a:pt x="210" y="305"/>
                    </a:cubicBezTo>
                    <a:cubicBezTo>
                      <a:pt x="193" y="305"/>
                      <a:pt x="180" y="301"/>
                      <a:pt x="171" y="293"/>
                    </a:cubicBezTo>
                    <a:cubicBezTo>
                      <a:pt x="161" y="285"/>
                      <a:pt x="156" y="273"/>
                      <a:pt x="153" y="258"/>
                    </a:cubicBezTo>
                    <a:close/>
                    <a:moveTo>
                      <a:pt x="153" y="235"/>
                    </a:moveTo>
                    <a:cubicBezTo>
                      <a:pt x="153" y="137"/>
                      <a:pt x="153" y="137"/>
                      <a:pt x="153" y="137"/>
                    </a:cubicBezTo>
                    <a:cubicBezTo>
                      <a:pt x="128" y="152"/>
                      <a:pt x="110" y="168"/>
                      <a:pt x="97" y="185"/>
                    </a:cubicBezTo>
                    <a:cubicBezTo>
                      <a:pt x="89" y="196"/>
                      <a:pt x="85" y="207"/>
                      <a:pt x="85" y="219"/>
                    </a:cubicBezTo>
                    <a:cubicBezTo>
                      <a:pt x="85" y="228"/>
                      <a:pt x="89" y="237"/>
                      <a:pt x="95" y="244"/>
                    </a:cubicBezTo>
                    <a:cubicBezTo>
                      <a:pt x="101" y="250"/>
                      <a:pt x="108" y="252"/>
                      <a:pt x="117" y="252"/>
                    </a:cubicBezTo>
                    <a:cubicBezTo>
                      <a:pt x="128" y="252"/>
                      <a:pt x="140" y="246"/>
                      <a:pt x="153" y="2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3" name="Freeform 50"/>
              <p:cNvSpPr>
                <a:spLocks/>
              </p:cNvSpPr>
              <p:nvPr userDrawn="1"/>
            </p:nvSpPr>
            <p:spPr bwMode="auto">
              <a:xfrm>
                <a:off x="1342" y="3192"/>
                <a:ext cx="744" cy="712"/>
              </a:xfrm>
              <a:custGeom>
                <a:avLst/>
                <a:gdLst>
                  <a:gd name="T0" fmla="*/ 119 w 315"/>
                  <a:gd name="T1" fmla="*/ 9 h 301"/>
                  <a:gd name="T2" fmla="*/ 119 w 315"/>
                  <a:gd name="T3" fmla="*/ 47 h 301"/>
                  <a:gd name="T4" fmla="*/ 162 w 315"/>
                  <a:gd name="T5" fmla="*/ 11 h 301"/>
                  <a:gd name="T6" fmla="*/ 206 w 315"/>
                  <a:gd name="T7" fmla="*/ 0 h 301"/>
                  <a:gd name="T8" fmla="*/ 253 w 315"/>
                  <a:gd name="T9" fmla="*/ 16 h 301"/>
                  <a:gd name="T10" fmla="*/ 278 w 315"/>
                  <a:gd name="T11" fmla="*/ 55 h 301"/>
                  <a:gd name="T12" fmla="*/ 283 w 315"/>
                  <a:gd name="T13" fmla="*/ 123 h 301"/>
                  <a:gd name="T14" fmla="*/ 283 w 315"/>
                  <a:gd name="T15" fmla="*/ 237 h 301"/>
                  <a:gd name="T16" fmla="*/ 289 w 315"/>
                  <a:gd name="T17" fmla="*/ 279 h 301"/>
                  <a:gd name="T18" fmla="*/ 315 w 315"/>
                  <a:gd name="T19" fmla="*/ 289 h 301"/>
                  <a:gd name="T20" fmla="*/ 315 w 315"/>
                  <a:gd name="T21" fmla="*/ 301 h 301"/>
                  <a:gd name="T22" fmla="*/ 167 w 315"/>
                  <a:gd name="T23" fmla="*/ 301 h 301"/>
                  <a:gd name="T24" fmla="*/ 167 w 315"/>
                  <a:gd name="T25" fmla="*/ 289 h 301"/>
                  <a:gd name="T26" fmla="*/ 191 w 315"/>
                  <a:gd name="T27" fmla="*/ 276 h 301"/>
                  <a:gd name="T28" fmla="*/ 196 w 315"/>
                  <a:gd name="T29" fmla="*/ 237 h 301"/>
                  <a:gd name="T30" fmla="*/ 196 w 315"/>
                  <a:gd name="T31" fmla="*/ 107 h 301"/>
                  <a:gd name="T32" fmla="*/ 193 w 315"/>
                  <a:gd name="T33" fmla="*/ 62 h 301"/>
                  <a:gd name="T34" fmla="*/ 183 w 315"/>
                  <a:gd name="T35" fmla="*/ 48 h 301"/>
                  <a:gd name="T36" fmla="*/ 169 w 315"/>
                  <a:gd name="T37" fmla="*/ 42 h 301"/>
                  <a:gd name="T38" fmla="*/ 119 w 315"/>
                  <a:gd name="T39" fmla="*/ 81 h 301"/>
                  <a:gd name="T40" fmla="*/ 119 w 315"/>
                  <a:gd name="T41" fmla="*/ 237 h 301"/>
                  <a:gd name="T42" fmla="*/ 125 w 315"/>
                  <a:gd name="T43" fmla="*/ 278 h 301"/>
                  <a:gd name="T44" fmla="*/ 147 w 315"/>
                  <a:gd name="T45" fmla="*/ 289 h 301"/>
                  <a:gd name="T46" fmla="*/ 147 w 315"/>
                  <a:gd name="T47" fmla="*/ 301 h 301"/>
                  <a:gd name="T48" fmla="*/ 0 w 315"/>
                  <a:gd name="T49" fmla="*/ 301 h 301"/>
                  <a:gd name="T50" fmla="*/ 0 w 315"/>
                  <a:gd name="T51" fmla="*/ 289 h 301"/>
                  <a:gd name="T52" fmla="*/ 26 w 315"/>
                  <a:gd name="T53" fmla="*/ 278 h 301"/>
                  <a:gd name="T54" fmla="*/ 31 w 315"/>
                  <a:gd name="T55" fmla="*/ 237 h 301"/>
                  <a:gd name="T56" fmla="*/ 31 w 315"/>
                  <a:gd name="T57" fmla="*/ 72 h 301"/>
                  <a:gd name="T58" fmla="*/ 25 w 315"/>
                  <a:gd name="T59" fmla="*/ 31 h 301"/>
                  <a:gd name="T60" fmla="*/ 0 w 315"/>
                  <a:gd name="T61" fmla="*/ 20 h 301"/>
                  <a:gd name="T62" fmla="*/ 0 w 315"/>
                  <a:gd name="T63" fmla="*/ 9 h 301"/>
                  <a:gd name="T64" fmla="*/ 119 w 315"/>
                  <a:gd name="T6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301">
                    <a:moveTo>
                      <a:pt x="119" y="9"/>
                    </a:moveTo>
                    <a:cubicBezTo>
                      <a:pt x="119" y="47"/>
                      <a:pt x="119" y="47"/>
                      <a:pt x="119" y="47"/>
                    </a:cubicBezTo>
                    <a:cubicBezTo>
                      <a:pt x="134" y="30"/>
                      <a:pt x="148" y="19"/>
                      <a:pt x="162" y="11"/>
                    </a:cubicBezTo>
                    <a:cubicBezTo>
                      <a:pt x="175" y="4"/>
                      <a:pt x="190" y="0"/>
                      <a:pt x="206" y="0"/>
                    </a:cubicBezTo>
                    <a:cubicBezTo>
                      <a:pt x="225" y="0"/>
                      <a:pt x="241" y="5"/>
                      <a:pt x="253" y="16"/>
                    </a:cubicBezTo>
                    <a:cubicBezTo>
                      <a:pt x="266" y="26"/>
                      <a:pt x="274" y="39"/>
                      <a:pt x="278" y="55"/>
                    </a:cubicBezTo>
                    <a:cubicBezTo>
                      <a:pt x="281" y="67"/>
                      <a:pt x="283" y="90"/>
                      <a:pt x="283" y="123"/>
                    </a:cubicBezTo>
                    <a:cubicBezTo>
                      <a:pt x="283" y="237"/>
                      <a:pt x="283" y="237"/>
                      <a:pt x="283" y="237"/>
                    </a:cubicBezTo>
                    <a:cubicBezTo>
                      <a:pt x="283" y="259"/>
                      <a:pt x="285" y="274"/>
                      <a:pt x="289" y="279"/>
                    </a:cubicBezTo>
                    <a:cubicBezTo>
                      <a:pt x="293" y="285"/>
                      <a:pt x="302" y="288"/>
                      <a:pt x="315" y="289"/>
                    </a:cubicBezTo>
                    <a:cubicBezTo>
                      <a:pt x="315" y="301"/>
                      <a:pt x="315" y="301"/>
                      <a:pt x="315" y="301"/>
                    </a:cubicBezTo>
                    <a:cubicBezTo>
                      <a:pt x="167" y="301"/>
                      <a:pt x="167" y="301"/>
                      <a:pt x="167" y="301"/>
                    </a:cubicBezTo>
                    <a:cubicBezTo>
                      <a:pt x="167" y="289"/>
                      <a:pt x="167" y="289"/>
                      <a:pt x="167" y="289"/>
                    </a:cubicBezTo>
                    <a:cubicBezTo>
                      <a:pt x="178" y="288"/>
                      <a:pt x="186" y="283"/>
                      <a:pt x="191" y="276"/>
                    </a:cubicBezTo>
                    <a:cubicBezTo>
                      <a:pt x="194" y="271"/>
                      <a:pt x="196" y="258"/>
                      <a:pt x="196" y="237"/>
                    </a:cubicBezTo>
                    <a:cubicBezTo>
                      <a:pt x="196" y="107"/>
                      <a:pt x="196" y="107"/>
                      <a:pt x="196" y="107"/>
                    </a:cubicBezTo>
                    <a:cubicBezTo>
                      <a:pt x="196" y="83"/>
                      <a:pt x="195" y="68"/>
                      <a:pt x="193" y="62"/>
                    </a:cubicBezTo>
                    <a:cubicBezTo>
                      <a:pt x="191" y="56"/>
                      <a:pt x="188" y="51"/>
                      <a:pt x="183" y="48"/>
                    </a:cubicBezTo>
                    <a:cubicBezTo>
                      <a:pt x="179" y="44"/>
                      <a:pt x="174" y="42"/>
                      <a:pt x="169" y="42"/>
                    </a:cubicBezTo>
                    <a:cubicBezTo>
                      <a:pt x="151" y="42"/>
                      <a:pt x="134" y="55"/>
                      <a:pt x="119" y="81"/>
                    </a:cubicBezTo>
                    <a:cubicBezTo>
                      <a:pt x="119" y="237"/>
                      <a:pt x="119" y="237"/>
                      <a:pt x="119" y="237"/>
                    </a:cubicBezTo>
                    <a:cubicBezTo>
                      <a:pt x="119" y="259"/>
                      <a:pt x="121" y="273"/>
                      <a:pt x="125" y="278"/>
                    </a:cubicBezTo>
                    <a:cubicBezTo>
                      <a:pt x="129" y="284"/>
                      <a:pt x="136" y="288"/>
                      <a:pt x="147" y="289"/>
                    </a:cubicBezTo>
                    <a:cubicBezTo>
                      <a:pt x="147" y="301"/>
                      <a:pt x="147" y="301"/>
                      <a:pt x="147" y="301"/>
                    </a:cubicBezTo>
                    <a:cubicBezTo>
                      <a:pt x="0" y="301"/>
                      <a:pt x="0" y="301"/>
                      <a:pt x="0" y="301"/>
                    </a:cubicBezTo>
                    <a:cubicBezTo>
                      <a:pt x="0" y="289"/>
                      <a:pt x="0" y="289"/>
                      <a:pt x="0" y="289"/>
                    </a:cubicBezTo>
                    <a:cubicBezTo>
                      <a:pt x="12" y="288"/>
                      <a:pt x="21" y="284"/>
                      <a:pt x="26" y="278"/>
                    </a:cubicBezTo>
                    <a:cubicBezTo>
                      <a:pt x="29"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4" name="Freeform 51"/>
              <p:cNvSpPr>
                <a:spLocks/>
              </p:cNvSpPr>
              <p:nvPr userDrawn="1"/>
            </p:nvSpPr>
            <p:spPr bwMode="auto">
              <a:xfrm>
                <a:off x="2462" y="2880"/>
                <a:ext cx="1099" cy="1047"/>
              </a:xfrm>
              <a:custGeom>
                <a:avLst/>
                <a:gdLst>
                  <a:gd name="T0" fmla="*/ 415 w 465"/>
                  <a:gd name="T1" fmla="*/ 0 h 443"/>
                  <a:gd name="T2" fmla="*/ 415 w 465"/>
                  <a:gd name="T3" fmla="*/ 149 h 443"/>
                  <a:gd name="T4" fmla="*/ 404 w 465"/>
                  <a:gd name="T5" fmla="*/ 149 h 443"/>
                  <a:gd name="T6" fmla="*/ 341 w 465"/>
                  <a:gd name="T7" fmla="*/ 56 h 443"/>
                  <a:gd name="T8" fmla="*/ 250 w 465"/>
                  <a:gd name="T9" fmla="*/ 24 h 443"/>
                  <a:gd name="T10" fmla="*/ 171 w 465"/>
                  <a:gd name="T11" fmla="*/ 51 h 443"/>
                  <a:gd name="T12" fmla="*/ 126 w 465"/>
                  <a:gd name="T13" fmla="*/ 125 h 443"/>
                  <a:gd name="T14" fmla="*/ 113 w 465"/>
                  <a:gd name="T15" fmla="*/ 223 h 443"/>
                  <a:gd name="T16" fmla="*/ 127 w 465"/>
                  <a:gd name="T17" fmla="*/ 330 h 443"/>
                  <a:gd name="T18" fmla="*/ 173 w 465"/>
                  <a:gd name="T19" fmla="*/ 397 h 443"/>
                  <a:gd name="T20" fmla="*/ 250 w 465"/>
                  <a:gd name="T21" fmla="*/ 419 h 443"/>
                  <a:gd name="T22" fmla="*/ 281 w 465"/>
                  <a:gd name="T23" fmla="*/ 416 h 443"/>
                  <a:gd name="T24" fmla="*/ 314 w 465"/>
                  <a:gd name="T25" fmla="*/ 406 h 443"/>
                  <a:gd name="T26" fmla="*/ 314 w 465"/>
                  <a:gd name="T27" fmla="*/ 318 h 443"/>
                  <a:gd name="T28" fmla="*/ 310 w 465"/>
                  <a:gd name="T29" fmla="*/ 286 h 443"/>
                  <a:gd name="T30" fmla="*/ 296 w 465"/>
                  <a:gd name="T31" fmla="*/ 273 h 443"/>
                  <a:gd name="T32" fmla="*/ 270 w 465"/>
                  <a:gd name="T33" fmla="*/ 267 h 443"/>
                  <a:gd name="T34" fmla="*/ 259 w 465"/>
                  <a:gd name="T35" fmla="*/ 267 h 443"/>
                  <a:gd name="T36" fmla="*/ 259 w 465"/>
                  <a:gd name="T37" fmla="*/ 255 h 443"/>
                  <a:gd name="T38" fmla="*/ 465 w 465"/>
                  <a:gd name="T39" fmla="*/ 255 h 443"/>
                  <a:gd name="T40" fmla="*/ 465 w 465"/>
                  <a:gd name="T41" fmla="*/ 267 h 443"/>
                  <a:gd name="T42" fmla="*/ 432 w 465"/>
                  <a:gd name="T43" fmla="*/ 273 h 443"/>
                  <a:gd name="T44" fmla="*/ 418 w 465"/>
                  <a:gd name="T45" fmla="*/ 289 h 443"/>
                  <a:gd name="T46" fmla="*/ 415 w 465"/>
                  <a:gd name="T47" fmla="*/ 318 h 443"/>
                  <a:gd name="T48" fmla="*/ 415 w 465"/>
                  <a:gd name="T49" fmla="*/ 406 h 443"/>
                  <a:gd name="T50" fmla="*/ 331 w 465"/>
                  <a:gd name="T51" fmla="*/ 433 h 443"/>
                  <a:gd name="T52" fmla="*/ 240 w 465"/>
                  <a:gd name="T53" fmla="*/ 443 h 443"/>
                  <a:gd name="T54" fmla="*/ 140 w 465"/>
                  <a:gd name="T55" fmla="*/ 426 h 443"/>
                  <a:gd name="T56" fmla="*/ 69 w 465"/>
                  <a:gd name="T57" fmla="*/ 383 h 443"/>
                  <a:gd name="T58" fmla="*/ 22 w 465"/>
                  <a:gd name="T59" fmla="*/ 323 h 443"/>
                  <a:gd name="T60" fmla="*/ 0 w 465"/>
                  <a:gd name="T61" fmla="*/ 227 h 443"/>
                  <a:gd name="T62" fmla="*/ 67 w 465"/>
                  <a:gd name="T63" fmla="*/ 65 h 443"/>
                  <a:gd name="T64" fmla="*/ 236 w 465"/>
                  <a:gd name="T65" fmla="*/ 0 h 443"/>
                  <a:gd name="T66" fmla="*/ 293 w 465"/>
                  <a:gd name="T67" fmla="*/ 5 h 443"/>
                  <a:gd name="T68" fmla="*/ 337 w 465"/>
                  <a:gd name="T69" fmla="*/ 19 h 443"/>
                  <a:gd name="T70" fmla="*/ 374 w 465"/>
                  <a:gd name="T71" fmla="*/ 30 h 443"/>
                  <a:gd name="T72" fmla="*/ 390 w 465"/>
                  <a:gd name="T73" fmla="*/ 24 h 443"/>
                  <a:gd name="T74" fmla="*/ 404 w 465"/>
                  <a:gd name="T75" fmla="*/ 0 h 443"/>
                  <a:gd name="T76" fmla="*/ 415 w 465"/>
                  <a:gd name="T77"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5" h="443">
                    <a:moveTo>
                      <a:pt x="415" y="0"/>
                    </a:moveTo>
                    <a:cubicBezTo>
                      <a:pt x="415" y="149"/>
                      <a:pt x="415" y="149"/>
                      <a:pt x="415" y="149"/>
                    </a:cubicBezTo>
                    <a:cubicBezTo>
                      <a:pt x="404" y="149"/>
                      <a:pt x="404" y="149"/>
                      <a:pt x="404" y="149"/>
                    </a:cubicBezTo>
                    <a:cubicBezTo>
                      <a:pt x="390" y="108"/>
                      <a:pt x="369" y="77"/>
                      <a:pt x="341" y="56"/>
                    </a:cubicBezTo>
                    <a:cubicBezTo>
                      <a:pt x="313" y="35"/>
                      <a:pt x="283" y="24"/>
                      <a:pt x="250" y="24"/>
                    </a:cubicBezTo>
                    <a:cubicBezTo>
                      <a:pt x="218" y="24"/>
                      <a:pt x="192" y="33"/>
                      <a:pt x="171" y="51"/>
                    </a:cubicBezTo>
                    <a:cubicBezTo>
                      <a:pt x="150" y="69"/>
                      <a:pt x="135" y="93"/>
                      <a:pt x="126" y="125"/>
                    </a:cubicBezTo>
                    <a:cubicBezTo>
                      <a:pt x="117" y="157"/>
                      <a:pt x="113" y="190"/>
                      <a:pt x="113" y="223"/>
                    </a:cubicBezTo>
                    <a:cubicBezTo>
                      <a:pt x="113" y="264"/>
                      <a:pt x="118" y="299"/>
                      <a:pt x="127" y="330"/>
                    </a:cubicBezTo>
                    <a:cubicBezTo>
                      <a:pt x="137" y="361"/>
                      <a:pt x="152" y="383"/>
                      <a:pt x="173" y="397"/>
                    </a:cubicBezTo>
                    <a:cubicBezTo>
                      <a:pt x="195" y="412"/>
                      <a:pt x="220" y="419"/>
                      <a:pt x="250" y="419"/>
                    </a:cubicBezTo>
                    <a:cubicBezTo>
                      <a:pt x="260" y="419"/>
                      <a:pt x="270" y="418"/>
                      <a:pt x="281" y="416"/>
                    </a:cubicBezTo>
                    <a:cubicBezTo>
                      <a:pt x="292" y="414"/>
                      <a:pt x="303" y="410"/>
                      <a:pt x="314" y="406"/>
                    </a:cubicBezTo>
                    <a:cubicBezTo>
                      <a:pt x="314" y="318"/>
                      <a:pt x="314" y="318"/>
                      <a:pt x="314" y="318"/>
                    </a:cubicBezTo>
                    <a:cubicBezTo>
                      <a:pt x="314" y="301"/>
                      <a:pt x="313" y="291"/>
                      <a:pt x="310" y="286"/>
                    </a:cubicBezTo>
                    <a:cubicBezTo>
                      <a:pt x="308" y="281"/>
                      <a:pt x="303" y="277"/>
                      <a:pt x="296" y="273"/>
                    </a:cubicBezTo>
                    <a:cubicBezTo>
                      <a:pt x="289" y="269"/>
                      <a:pt x="280" y="267"/>
                      <a:pt x="270" y="267"/>
                    </a:cubicBezTo>
                    <a:cubicBezTo>
                      <a:pt x="259" y="267"/>
                      <a:pt x="259" y="267"/>
                      <a:pt x="259" y="267"/>
                    </a:cubicBezTo>
                    <a:cubicBezTo>
                      <a:pt x="259" y="255"/>
                      <a:pt x="259" y="255"/>
                      <a:pt x="259" y="255"/>
                    </a:cubicBezTo>
                    <a:cubicBezTo>
                      <a:pt x="465" y="255"/>
                      <a:pt x="465" y="255"/>
                      <a:pt x="465" y="255"/>
                    </a:cubicBezTo>
                    <a:cubicBezTo>
                      <a:pt x="465" y="267"/>
                      <a:pt x="465" y="267"/>
                      <a:pt x="465" y="267"/>
                    </a:cubicBezTo>
                    <a:cubicBezTo>
                      <a:pt x="449" y="268"/>
                      <a:pt x="438" y="270"/>
                      <a:pt x="432" y="273"/>
                    </a:cubicBezTo>
                    <a:cubicBezTo>
                      <a:pt x="426" y="276"/>
                      <a:pt x="421" y="282"/>
                      <a:pt x="418" y="289"/>
                    </a:cubicBezTo>
                    <a:cubicBezTo>
                      <a:pt x="416" y="293"/>
                      <a:pt x="415" y="303"/>
                      <a:pt x="415" y="318"/>
                    </a:cubicBezTo>
                    <a:cubicBezTo>
                      <a:pt x="415" y="406"/>
                      <a:pt x="415" y="406"/>
                      <a:pt x="415" y="406"/>
                    </a:cubicBezTo>
                    <a:cubicBezTo>
                      <a:pt x="388" y="418"/>
                      <a:pt x="360" y="427"/>
                      <a:pt x="331" y="433"/>
                    </a:cubicBezTo>
                    <a:cubicBezTo>
                      <a:pt x="302" y="440"/>
                      <a:pt x="271" y="443"/>
                      <a:pt x="240" y="443"/>
                    </a:cubicBezTo>
                    <a:cubicBezTo>
                      <a:pt x="200" y="443"/>
                      <a:pt x="166" y="437"/>
                      <a:pt x="140" y="426"/>
                    </a:cubicBezTo>
                    <a:cubicBezTo>
                      <a:pt x="113" y="415"/>
                      <a:pt x="90" y="401"/>
                      <a:pt x="69" y="383"/>
                    </a:cubicBezTo>
                    <a:cubicBezTo>
                      <a:pt x="49" y="365"/>
                      <a:pt x="33" y="345"/>
                      <a:pt x="22" y="323"/>
                    </a:cubicBezTo>
                    <a:cubicBezTo>
                      <a:pt x="7" y="294"/>
                      <a:pt x="0" y="262"/>
                      <a:pt x="0" y="227"/>
                    </a:cubicBezTo>
                    <a:cubicBezTo>
                      <a:pt x="0" y="163"/>
                      <a:pt x="23" y="109"/>
                      <a:pt x="67" y="65"/>
                    </a:cubicBezTo>
                    <a:cubicBezTo>
                      <a:pt x="112" y="21"/>
                      <a:pt x="168" y="0"/>
                      <a:pt x="236" y="0"/>
                    </a:cubicBezTo>
                    <a:cubicBezTo>
                      <a:pt x="257" y="0"/>
                      <a:pt x="276" y="1"/>
                      <a:pt x="293" y="5"/>
                    </a:cubicBezTo>
                    <a:cubicBezTo>
                      <a:pt x="302" y="6"/>
                      <a:pt x="317" y="11"/>
                      <a:pt x="337" y="19"/>
                    </a:cubicBezTo>
                    <a:cubicBezTo>
                      <a:pt x="358" y="27"/>
                      <a:pt x="370" y="30"/>
                      <a:pt x="374" y="30"/>
                    </a:cubicBezTo>
                    <a:cubicBezTo>
                      <a:pt x="380" y="30"/>
                      <a:pt x="385" y="28"/>
                      <a:pt x="390" y="24"/>
                    </a:cubicBezTo>
                    <a:cubicBezTo>
                      <a:pt x="395" y="20"/>
                      <a:pt x="400" y="12"/>
                      <a:pt x="404" y="0"/>
                    </a:cubicBezTo>
                    <a:cubicBezTo>
                      <a:pt x="415" y="0"/>
                      <a:pt x="415" y="0"/>
                      <a:pt x="4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5" name="Freeform 52"/>
              <p:cNvSpPr>
                <a:spLocks noEditPoints="1"/>
              </p:cNvSpPr>
              <p:nvPr userDrawn="1"/>
            </p:nvSpPr>
            <p:spPr bwMode="auto">
              <a:xfrm>
                <a:off x="3601" y="3192"/>
                <a:ext cx="645" cy="731"/>
              </a:xfrm>
              <a:custGeom>
                <a:avLst/>
                <a:gdLst>
                  <a:gd name="T0" fmla="*/ 136 w 273"/>
                  <a:gd name="T1" fmla="*/ 0 h 309"/>
                  <a:gd name="T2" fmla="*/ 207 w 273"/>
                  <a:gd name="T3" fmla="*/ 20 h 309"/>
                  <a:gd name="T4" fmla="*/ 256 w 273"/>
                  <a:gd name="T5" fmla="*/ 76 h 309"/>
                  <a:gd name="T6" fmla="*/ 273 w 273"/>
                  <a:gd name="T7" fmla="*/ 155 h 309"/>
                  <a:gd name="T8" fmla="*/ 242 w 273"/>
                  <a:gd name="T9" fmla="*/ 259 h 309"/>
                  <a:gd name="T10" fmla="*/ 137 w 273"/>
                  <a:gd name="T11" fmla="*/ 309 h 309"/>
                  <a:gd name="T12" fmla="*/ 35 w 273"/>
                  <a:gd name="T13" fmla="*/ 263 h 309"/>
                  <a:gd name="T14" fmla="*/ 0 w 273"/>
                  <a:gd name="T15" fmla="*/ 156 h 309"/>
                  <a:gd name="T16" fmla="*/ 36 w 273"/>
                  <a:gd name="T17" fmla="*/ 47 h 309"/>
                  <a:gd name="T18" fmla="*/ 136 w 273"/>
                  <a:gd name="T19" fmla="*/ 0 h 309"/>
                  <a:gd name="T20" fmla="*/ 137 w 273"/>
                  <a:gd name="T21" fmla="*/ 22 h 309"/>
                  <a:gd name="T22" fmla="*/ 110 w 273"/>
                  <a:gd name="T23" fmla="*/ 34 h 309"/>
                  <a:gd name="T24" fmla="*/ 95 w 273"/>
                  <a:gd name="T25" fmla="*/ 82 h 309"/>
                  <a:gd name="T26" fmla="*/ 91 w 273"/>
                  <a:gd name="T27" fmla="*/ 180 h 309"/>
                  <a:gd name="T28" fmla="*/ 95 w 273"/>
                  <a:gd name="T29" fmla="*/ 243 h 309"/>
                  <a:gd name="T30" fmla="*/ 110 w 273"/>
                  <a:gd name="T31" fmla="*/ 276 h 309"/>
                  <a:gd name="T32" fmla="*/ 136 w 273"/>
                  <a:gd name="T33" fmla="*/ 288 h 309"/>
                  <a:gd name="T34" fmla="*/ 159 w 273"/>
                  <a:gd name="T35" fmla="*/ 280 h 309"/>
                  <a:gd name="T36" fmla="*/ 175 w 273"/>
                  <a:gd name="T37" fmla="*/ 250 h 309"/>
                  <a:gd name="T38" fmla="*/ 182 w 273"/>
                  <a:gd name="T39" fmla="*/ 131 h 309"/>
                  <a:gd name="T40" fmla="*/ 176 w 273"/>
                  <a:gd name="T41" fmla="*/ 58 h 309"/>
                  <a:gd name="T42" fmla="*/ 158 w 273"/>
                  <a:gd name="T43" fmla="*/ 29 h 309"/>
                  <a:gd name="T44" fmla="*/ 137 w 273"/>
                  <a:gd name="T45" fmla="*/ 2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3" h="309">
                    <a:moveTo>
                      <a:pt x="136" y="0"/>
                    </a:moveTo>
                    <a:cubicBezTo>
                      <a:pt x="161" y="0"/>
                      <a:pt x="185" y="7"/>
                      <a:pt x="207" y="20"/>
                    </a:cubicBezTo>
                    <a:cubicBezTo>
                      <a:pt x="228" y="33"/>
                      <a:pt x="245" y="52"/>
                      <a:pt x="256" y="76"/>
                    </a:cubicBezTo>
                    <a:cubicBezTo>
                      <a:pt x="268" y="100"/>
                      <a:pt x="273" y="126"/>
                      <a:pt x="273" y="155"/>
                    </a:cubicBezTo>
                    <a:cubicBezTo>
                      <a:pt x="273" y="196"/>
                      <a:pt x="263" y="231"/>
                      <a:pt x="242" y="259"/>
                    </a:cubicBezTo>
                    <a:cubicBezTo>
                      <a:pt x="216" y="293"/>
                      <a:pt x="181" y="309"/>
                      <a:pt x="137" y="309"/>
                    </a:cubicBezTo>
                    <a:cubicBezTo>
                      <a:pt x="93" y="309"/>
                      <a:pt x="59" y="294"/>
                      <a:pt x="35" y="263"/>
                    </a:cubicBezTo>
                    <a:cubicBezTo>
                      <a:pt x="12" y="232"/>
                      <a:pt x="0" y="197"/>
                      <a:pt x="0" y="156"/>
                    </a:cubicBezTo>
                    <a:cubicBezTo>
                      <a:pt x="0" y="114"/>
                      <a:pt x="12" y="78"/>
                      <a:pt x="36" y="47"/>
                    </a:cubicBezTo>
                    <a:cubicBezTo>
                      <a:pt x="60" y="16"/>
                      <a:pt x="93" y="0"/>
                      <a:pt x="136" y="0"/>
                    </a:cubicBezTo>
                    <a:close/>
                    <a:moveTo>
                      <a:pt x="137" y="22"/>
                    </a:moveTo>
                    <a:cubicBezTo>
                      <a:pt x="126" y="22"/>
                      <a:pt x="117" y="26"/>
                      <a:pt x="110" y="34"/>
                    </a:cubicBezTo>
                    <a:cubicBezTo>
                      <a:pt x="102" y="42"/>
                      <a:pt x="97" y="58"/>
                      <a:pt x="95" y="82"/>
                    </a:cubicBezTo>
                    <a:cubicBezTo>
                      <a:pt x="92" y="105"/>
                      <a:pt x="91" y="138"/>
                      <a:pt x="91" y="180"/>
                    </a:cubicBezTo>
                    <a:cubicBezTo>
                      <a:pt x="91" y="202"/>
                      <a:pt x="93" y="223"/>
                      <a:pt x="95" y="243"/>
                    </a:cubicBezTo>
                    <a:cubicBezTo>
                      <a:pt x="98" y="257"/>
                      <a:pt x="103" y="269"/>
                      <a:pt x="110" y="276"/>
                    </a:cubicBezTo>
                    <a:cubicBezTo>
                      <a:pt x="118" y="284"/>
                      <a:pt x="126" y="288"/>
                      <a:pt x="136" y="288"/>
                    </a:cubicBezTo>
                    <a:cubicBezTo>
                      <a:pt x="145" y="288"/>
                      <a:pt x="153" y="285"/>
                      <a:pt x="159" y="280"/>
                    </a:cubicBezTo>
                    <a:cubicBezTo>
                      <a:pt x="167" y="273"/>
                      <a:pt x="173" y="263"/>
                      <a:pt x="175" y="250"/>
                    </a:cubicBezTo>
                    <a:cubicBezTo>
                      <a:pt x="180" y="231"/>
                      <a:pt x="182" y="191"/>
                      <a:pt x="182" y="131"/>
                    </a:cubicBezTo>
                    <a:cubicBezTo>
                      <a:pt x="182" y="95"/>
                      <a:pt x="180" y="71"/>
                      <a:pt x="176" y="58"/>
                    </a:cubicBezTo>
                    <a:cubicBezTo>
                      <a:pt x="172" y="45"/>
                      <a:pt x="166" y="35"/>
                      <a:pt x="158" y="29"/>
                    </a:cubicBezTo>
                    <a:cubicBezTo>
                      <a:pt x="153" y="25"/>
                      <a:pt x="146" y="22"/>
                      <a:pt x="137"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6" name="Freeform 53"/>
              <p:cNvSpPr>
                <a:spLocks/>
              </p:cNvSpPr>
              <p:nvPr userDrawn="1"/>
            </p:nvSpPr>
            <p:spPr bwMode="auto">
              <a:xfrm>
                <a:off x="4225" y="3213"/>
                <a:ext cx="727" cy="710"/>
              </a:xfrm>
              <a:custGeom>
                <a:avLst/>
                <a:gdLst>
                  <a:gd name="T0" fmla="*/ 147 w 308"/>
                  <a:gd name="T1" fmla="*/ 300 h 300"/>
                  <a:gd name="T2" fmla="*/ 49 w 308"/>
                  <a:gd name="T3" fmla="*/ 74 h 300"/>
                  <a:gd name="T4" fmla="*/ 21 w 308"/>
                  <a:gd name="T5" fmla="*/ 22 h 300"/>
                  <a:gd name="T6" fmla="*/ 0 w 308"/>
                  <a:gd name="T7" fmla="*/ 11 h 300"/>
                  <a:gd name="T8" fmla="*/ 0 w 308"/>
                  <a:gd name="T9" fmla="*/ 0 h 300"/>
                  <a:gd name="T10" fmla="*/ 155 w 308"/>
                  <a:gd name="T11" fmla="*/ 0 h 300"/>
                  <a:gd name="T12" fmla="*/ 155 w 308"/>
                  <a:gd name="T13" fmla="*/ 11 h 300"/>
                  <a:gd name="T14" fmla="*/ 135 w 308"/>
                  <a:gd name="T15" fmla="*/ 17 h 300"/>
                  <a:gd name="T16" fmla="*/ 127 w 308"/>
                  <a:gd name="T17" fmla="*/ 33 h 300"/>
                  <a:gd name="T18" fmla="*/ 141 w 308"/>
                  <a:gd name="T19" fmla="*/ 76 h 300"/>
                  <a:gd name="T20" fmla="*/ 189 w 308"/>
                  <a:gd name="T21" fmla="*/ 186 h 300"/>
                  <a:gd name="T22" fmla="*/ 227 w 308"/>
                  <a:gd name="T23" fmla="*/ 91 h 300"/>
                  <a:gd name="T24" fmla="*/ 244 w 308"/>
                  <a:gd name="T25" fmla="*/ 34 h 300"/>
                  <a:gd name="T26" fmla="*/ 237 w 308"/>
                  <a:gd name="T27" fmla="*/ 18 h 300"/>
                  <a:gd name="T28" fmla="*/ 212 w 308"/>
                  <a:gd name="T29" fmla="*/ 11 h 300"/>
                  <a:gd name="T30" fmla="*/ 212 w 308"/>
                  <a:gd name="T31" fmla="*/ 0 h 300"/>
                  <a:gd name="T32" fmla="*/ 308 w 308"/>
                  <a:gd name="T33" fmla="*/ 0 h 300"/>
                  <a:gd name="T34" fmla="*/ 308 w 308"/>
                  <a:gd name="T35" fmla="*/ 11 h 300"/>
                  <a:gd name="T36" fmla="*/ 285 w 308"/>
                  <a:gd name="T37" fmla="*/ 22 h 300"/>
                  <a:gd name="T38" fmla="*/ 259 w 308"/>
                  <a:gd name="T39" fmla="*/ 71 h 300"/>
                  <a:gd name="T40" fmla="*/ 162 w 308"/>
                  <a:gd name="T41" fmla="*/ 300 h 300"/>
                  <a:gd name="T42" fmla="*/ 147 w 308"/>
                  <a:gd name="T43"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300">
                    <a:moveTo>
                      <a:pt x="147" y="300"/>
                    </a:moveTo>
                    <a:cubicBezTo>
                      <a:pt x="49" y="74"/>
                      <a:pt x="49" y="74"/>
                      <a:pt x="49" y="74"/>
                    </a:cubicBezTo>
                    <a:cubicBezTo>
                      <a:pt x="37" y="47"/>
                      <a:pt x="28" y="30"/>
                      <a:pt x="21" y="22"/>
                    </a:cubicBezTo>
                    <a:cubicBezTo>
                      <a:pt x="16" y="17"/>
                      <a:pt x="9" y="13"/>
                      <a:pt x="0" y="11"/>
                    </a:cubicBezTo>
                    <a:cubicBezTo>
                      <a:pt x="0" y="0"/>
                      <a:pt x="0" y="0"/>
                      <a:pt x="0" y="0"/>
                    </a:cubicBezTo>
                    <a:cubicBezTo>
                      <a:pt x="155" y="0"/>
                      <a:pt x="155" y="0"/>
                      <a:pt x="155" y="0"/>
                    </a:cubicBezTo>
                    <a:cubicBezTo>
                      <a:pt x="155" y="11"/>
                      <a:pt x="155" y="11"/>
                      <a:pt x="155" y="11"/>
                    </a:cubicBezTo>
                    <a:cubicBezTo>
                      <a:pt x="145" y="11"/>
                      <a:pt x="138" y="13"/>
                      <a:pt x="135" y="17"/>
                    </a:cubicBezTo>
                    <a:cubicBezTo>
                      <a:pt x="130" y="21"/>
                      <a:pt x="127" y="27"/>
                      <a:pt x="127" y="33"/>
                    </a:cubicBezTo>
                    <a:cubicBezTo>
                      <a:pt x="127" y="41"/>
                      <a:pt x="132" y="55"/>
                      <a:pt x="141" y="76"/>
                    </a:cubicBezTo>
                    <a:cubicBezTo>
                      <a:pt x="189" y="186"/>
                      <a:pt x="189" y="186"/>
                      <a:pt x="189" y="186"/>
                    </a:cubicBezTo>
                    <a:cubicBezTo>
                      <a:pt x="227" y="91"/>
                      <a:pt x="227" y="91"/>
                      <a:pt x="227" y="91"/>
                    </a:cubicBezTo>
                    <a:cubicBezTo>
                      <a:pt x="239" y="64"/>
                      <a:pt x="244" y="45"/>
                      <a:pt x="244" y="34"/>
                    </a:cubicBezTo>
                    <a:cubicBezTo>
                      <a:pt x="244" y="27"/>
                      <a:pt x="242" y="22"/>
                      <a:pt x="237" y="18"/>
                    </a:cubicBezTo>
                    <a:cubicBezTo>
                      <a:pt x="232" y="14"/>
                      <a:pt x="224" y="12"/>
                      <a:pt x="212" y="11"/>
                    </a:cubicBezTo>
                    <a:cubicBezTo>
                      <a:pt x="212" y="0"/>
                      <a:pt x="212" y="0"/>
                      <a:pt x="212" y="0"/>
                    </a:cubicBezTo>
                    <a:cubicBezTo>
                      <a:pt x="308" y="0"/>
                      <a:pt x="308" y="0"/>
                      <a:pt x="308" y="0"/>
                    </a:cubicBezTo>
                    <a:cubicBezTo>
                      <a:pt x="308" y="11"/>
                      <a:pt x="308" y="11"/>
                      <a:pt x="308" y="11"/>
                    </a:cubicBezTo>
                    <a:cubicBezTo>
                      <a:pt x="299" y="13"/>
                      <a:pt x="291" y="16"/>
                      <a:pt x="285" y="22"/>
                    </a:cubicBezTo>
                    <a:cubicBezTo>
                      <a:pt x="279" y="27"/>
                      <a:pt x="271" y="44"/>
                      <a:pt x="259" y="71"/>
                    </a:cubicBezTo>
                    <a:cubicBezTo>
                      <a:pt x="162" y="300"/>
                      <a:pt x="162" y="300"/>
                      <a:pt x="162" y="300"/>
                    </a:cubicBezTo>
                    <a:cubicBezTo>
                      <a:pt x="147" y="300"/>
                      <a:pt x="147" y="300"/>
                      <a:pt x="147" y="3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7" name="Freeform 54"/>
              <p:cNvSpPr>
                <a:spLocks noEditPoints="1"/>
              </p:cNvSpPr>
              <p:nvPr userDrawn="1"/>
            </p:nvSpPr>
            <p:spPr bwMode="auto">
              <a:xfrm>
                <a:off x="4917" y="3192"/>
                <a:ext cx="577" cy="731"/>
              </a:xfrm>
              <a:custGeom>
                <a:avLst/>
                <a:gdLst>
                  <a:gd name="T0" fmla="*/ 244 w 244"/>
                  <a:gd name="T1" fmla="*/ 144 h 309"/>
                  <a:gd name="T2" fmla="*/ 84 w 244"/>
                  <a:gd name="T3" fmla="*/ 144 h 309"/>
                  <a:gd name="T4" fmla="*/ 115 w 244"/>
                  <a:gd name="T5" fmla="*/ 236 h 309"/>
                  <a:gd name="T6" fmla="*/ 167 w 244"/>
                  <a:gd name="T7" fmla="*/ 262 h 309"/>
                  <a:gd name="T8" fmla="*/ 201 w 244"/>
                  <a:gd name="T9" fmla="*/ 252 h 309"/>
                  <a:gd name="T10" fmla="*/ 234 w 244"/>
                  <a:gd name="T11" fmla="*/ 214 h 309"/>
                  <a:gd name="T12" fmla="*/ 244 w 244"/>
                  <a:gd name="T13" fmla="*/ 221 h 309"/>
                  <a:gd name="T14" fmla="*/ 192 w 244"/>
                  <a:gd name="T15" fmla="*/ 289 h 309"/>
                  <a:gd name="T16" fmla="*/ 125 w 244"/>
                  <a:gd name="T17" fmla="*/ 309 h 309"/>
                  <a:gd name="T18" fmla="*/ 27 w 244"/>
                  <a:gd name="T19" fmla="*/ 259 h 309"/>
                  <a:gd name="T20" fmla="*/ 0 w 244"/>
                  <a:gd name="T21" fmla="*/ 160 h 309"/>
                  <a:gd name="T22" fmla="*/ 40 w 244"/>
                  <a:gd name="T23" fmla="*/ 44 h 309"/>
                  <a:gd name="T24" fmla="*/ 132 w 244"/>
                  <a:gd name="T25" fmla="*/ 0 h 309"/>
                  <a:gd name="T26" fmla="*/ 209 w 244"/>
                  <a:gd name="T27" fmla="*/ 37 h 309"/>
                  <a:gd name="T28" fmla="*/ 244 w 244"/>
                  <a:gd name="T29" fmla="*/ 144 h 309"/>
                  <a:gd name="T30" fmla="*/ 168 w 244"/>
                  <a:gd name="T31" fmla="*/ 123 h 309"/>
                  <a:gd name="T32" fmla="*/ 162 w 244"/>
                  <a:gd name="T33" fmla="*/ 54 h 309"/>
                  <a:gd name="T34" fmla="*/ 145 w 244"/>
                  <a:gd name="T35" fmla="*/ 26 h 309"/>
                  <a:gd name="T36" fmla="*/ 128 w 244"/>
                  <a:gd name="T37" fmla="*/ 20 h 309"/>
                  <a:gd name="T38" fmla="*/ 101 w 244"/>
                  <a:gd name="T39" fmla="*/ 36 h 309"/>
                  <a:gd name="T40" fmla="*/ 83 w 244"/>
                  <a:gd name="T41" fmla="*/ 112 h 309"/>
                  <a:gd name="T42" fmla="*/ 83 w 244"/>
                  <a:gd name="T43" fmla="*/ 123 h 309"/>
                  <a:gd name="T44" fmla="*/ 168 w 244"/>
                  <a:gd name="T45" fmla="*/ 12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4" h="309">
                    <a:moveTo>
                      <a:pt x="244" y="144"/>
                    </a:moveTo>
                    <a:cubicBezTo>
                      <a:pt x="84" y="144"/>
                      <a:pt x="84" y="144"/>
                      <a:pt x="84" y="144"/>
                    </a:cubicBezTo>
                    <a:cubicBezTo>
                      <a:pt x="86" y="183"/>
                      <a:pt x="96" y="214"/>
                      <a:pt x="115" y="236"/>
                    </a:cubicBezTo>
                    <a:cubicBezTo>
                      <a:pt x="129" y="253"/>
                      <a:pt x="147" y="262"/>
                      <a:pt x="167" y="262"/>
                    </a:cubicBezTo>
                    <a:cubicBezTo>
                      <a:pt x="179" y="262"/>
                      <a:pt x="191" y="259"/>
                      <a:pt x="201" y="252"/>
                    </a:cubicBezTo>
                    <a:cubicBezTo>
                      <a:pt x="211" y="245"/>
                      <a:pt x="222" y="232"/>
                      <a:pt x="234" y="214"/>
                    </a:cubicBezTo>
                    <a:cubicBezTo>
                      <a:pt x="244" y="221"/>
                      <a:pt x="244" y="221"/>
                      <a:pt x="244" y="221"/>
                    </a:cubicBezTo>
                    <a:cubicBezTo>
                      <a:pt x="228" y="253"/>
                      <a:pt x="211" y="276"/>
                      <a:pt x="192" y="289"/>
                    </a:cubicBezTo>
                    <a:cubicBezTo>
                      <a:pt x="173" y="303"/>
                      <a:pt x="151" y="309"/>
                      <a:pt x="125" y="309"/>
                    </a:cubicBezTo>
                    <a:cubicBezTo>
                      <a:pt x="82" y="309"/>
                      <a:pt x="49" y="293"/>
                      <a:pt x="27" y="259"/>
                    </a:cubicBezTo>
                    <a:cubicBezTo>
                      <a:pt x="9" y="233"/>
                      <a:pt x="0" y="199"/>
                      <a:pt x="0" y="160"/>
                    </a:cubicBezTo>
                    <a:cubicBezTo>
                      <a:pt x="0" y="111"/>
                      <a:pt x="13" y="72"/>
                      <a:pt x="40" y="44"/>
                    </a:cubicBezTo>
                    <a:cubicBezTo>
                      <a:pt x="66" y="15"/>
                      <a:pt x="97" y="0"/>
                      <a:pt x="132" y="0"/>
                    </a:cubicBezTo>
                    <a:cubicBezTo>
                      <a:pt x="162" y="0"/>
                      <a:pt x="187" y="12"/>
                      <a:pt x="209" y="37"/>
                    </a:cubicBezTo>
                    <a:cubicBezTo>
                      <a:pt x="231" y="61"/>
                      <a:pt x="243" y="97"/>
                      <a:pt x="244" y="144"/>
                    </a:cubicBezTo>
                    <a:close/>
                    <a:moveTo>
                      <a:pt x="168" y="123"/>
                    </a:moveTo>
                    <a:cubicBezTo>
                      <a:pt x="168" y="90"/>
                      <a:pt x="166" y="67"/>
                      <a:pt x="162" y="54"/>
                    </a:cubicBezTo>
                    <a:cubicBezTo>
                      <a:pt x="158" y="42"/>
                      <a:pt x="153" y="33"/>
                      <a:pt x="145" y="26"/>
                    </a:cubicBezTo>
                    <a:cubicBezTo>
                      <a:pt x="141" y="22"/>
                      <a:pt x="135" y="20"/>
                      <a:pt x="128" y="20"/>
                    </a:cubicBezTo>
                    <a:cubicBezTo>
                      <a:pt x="117" y="20"/>
                      <a:pt x="108" y="26"/>
                      <a:pt x="101" y="36"/>
                    </a:cubicBezTo>
                    <a:cubicBezTo>
                      <a:pt x="89" y="55"/>
                      <a:pt x="83" y="80"/>
                      <a:pt x="83" y="112"/>
                    </a:cubicBezTo>
                    <a:cubicBezTo>
                      <a:pt x="83" y="123"/>
                      <a:pt x="83" y="123"/>
                      <a:pt x="83" y="123"/>
                    </a:cubicBezTo>
                    <a:cubicBezTo>
                      <a:pt x="168" y="123"/>
                      <a:pt x="168" y="123"/>
                      <a:pt x="168"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8" name="Freeform 55"/>
              <p:cNvSpPr>
                <a:spLocks/>
              </p:cNvSpPr>
              <p:nvPr userDrawn="1"/>
            </p:nvSpPr>
            <p:spPr bwMode="auto">
              <a:xfrm>
                <a:off x="5538" y="3192"/>
                <a:ext cx="594" cy="712"/>
              </a:xfrm>
              <a:custGeom>
                <a:avLst/>
                <a:gdLst>
                  <a:gd name="T0" fmla="*/ 120 w 251"/>
                  <a:gd name="T1" fmla="*/ 9 h 301"/>
                  <a:gd name="T2" fmla="*/ 120 w 251"/>
                  <a:gd name="T3" fmla="*/ 75 h 301"/>
                  <a:gd name="T4" fmla="*/ 171 w 251"/>
                  <a:gd name="T5" fmla="*/ 15 h 301"/>
                  <a:gd name="T6" fmla="*/ 213 w 251"/>
                  <a:gd name="T7" fmla="*/ 0 h 301"/>
                  <a:gd name="T8" fmla="*/ 240 w 251"/>
                  <a:gd name="T9" fmla="*/ 11 h 301"/>
                  <a:gd name="T10" fmla="*/ 251 w 251"/>
                  <a:gd name="T11" fmla="*/ 41 h 301"/>
                  <a:gd name="T12" fmla="*/ 241 w 251"/>
                  <a:gd name="T13" fmla="*/ 74 h 301"/>
                  <a:gd name="T14" fmla="*/ 216 w 251"/>
                  <a:gd name="T15" fmla="*/ 85 h 301"/>
                  <a:gd name="T16" fmla="*/ 188 w 251"/>
                  <a:gd name="T17" fmla="*/ 75 h 301"/>
                  <a:gd name="T18" fmla="*/ 173 w 251"/>
                  <a:gd name="T19" fmla="*/ 63 h 301"/>
                  <a:gd name="T20" fmla="*/ 166 w 251"/>
                  <a:gd name="T21" fmla="*/ 61 h 301"/>
                  <a:gd name="T22" fmla="*/ 149 w 251"/>
                  <a:gd name="T23" fmla="*/ 68 h 301"/>
                  <a:gd name="T24" fmla="*/ 130 w 251"/>
                  <a:gd name="T25" fmla="*/ 98 h 301"/>
                  <a:gd name="T26" fmla="*/ 120 w 251"/>
                  <a:gd name="T27" fmla="*/ 165 h 301"/>
                  <a:gd name="T28" fmla="*/ 120 w 251"/>
                  <a:gd name="T29" fmla="*/ 232 h 301"/>
                  <a:gd name="T30" fmla="*/ 120 w 251"/>
                  <a:gd name="T31" fmla="*/ 250 h 301"/>
                  <a:gd name="T32" fmla="*/ 122 w 251"/>
                  <a:gd name="T33" fmla="*/ 272 h 301"/>
                  <a:gd name="T34" fmla="*/ 133 w 251"/>
                  <a:gd name="T35" fmla="*/ 285 h 301"/>
                  <a:gd name="T36" fmla="*/ 158 w 251"/>
                  <a:gd name="T37" fmla="*/ 289 h 301"/>
                  <a:gd name="T38" fmla="*/ 158 w 251"/>
                  <a:gd name="T39" fmla="*/ 301 h 301"/>
                  <a:gd name="T40" fmla="*/ 0 w 251"/>
                  <a:gd name="T41" fmla="*/ 301 h 301"/>
                  <a:gd name="T42" fmla="*/ 0 w 251"/>
                  <a:gd name="T43" fmla="*/ 289 h 301"/>
                  <a:gd name="T44" fmla="*/ 26 w 251"/>
                  <a:gd name="T45" fmla="*/ 279 h 301"/>
                  <a:gd name="T46" fmla="*/ 33 w 251"/>
                  <a:gd name="T47" fmla="*/ 232 h 301"/>
                  <a:gd name="T48" fmla="*/ 33 w 251"/>
                  <a:gd name="T49" fmla="*/ 71 h 301"/>
                  <a:gd name="T50" fmla="*/ 30 w 251"/>
                  <a:gd name="T51" fmla="*/ 39 h 301"/>
                  <a:gd name="T52" fmla="*/ 21 w 251"/>
                  <a:gd name="T53" fmla="*/ 26 h 301"/>
                  <a:gd name="T54" fmla="*/ 0 w 251"/>
                  <a:gd name="T55" fmla="*/ 20 h 301"/>
                  <a:gd name="T56" fmla="*/ 0 w 251"/>
                  <a:gd name="T57" fmla="*/ 9 h 301"/>
                  <a:gd name="T58" fmla="*/ 120 w 251"/>
                  <a:gd name="T59"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1" h="301">
                    <a:moveTo>
                      <a:pt x="120" y="9"/>
                    </a:moveTo>
                    <a:cubicBezTo>
                      <a:pt x="120" y="75"/>
                      <a:pt x="120" y="75"/>
                      <a:pt x="120" y="75"/>
                    </a:cubicBezTo>
                    <a:cubicBezTo>
                      <a:pt x="139" y="45"/>
                      <a:pt x="156" y="25"/>
                      <a:pt x="171" y="15"/>
                    </a:cubicBezTo>
                    <a:cubicBezTo>
                      <a:pt x="185" y="5"/>
                      <a:pt x="199" y="0"/>
                      <a:pt x="213" y="0"/>
                    </a:cubicBezTo>
                    <a:cubicBezTo>
                      <a:pt x="224" y="0"/>
                      <a:pt x="234" y="4"/>
                      <a:pt x="240" y="11"/>
                    </a:cubicBezTo>
                    <a:cubicBezTo>
                      <a:pt x="247" y="18"/>
                      <a:pt x="251" y="28"/>
                      <a:pt x="251" y="41"/>
                    </a:cubicBezTo>
                    <a:cubicBezTo>
                      <a:pt x="251" y="55"/>
                      <a:pt x="248" y="66"/>
                      <a:pt x="241" y="74"/>
                    </a:cubicBezTo>
                    <a:cubicBezTo>
                      <a:pt x="234" y="82"/>
                      <a:pt x="226" y="85"/>
                      <a:pt x="216" y="85"/>
                    </a:cubicBezTo>
                    <a:cubicBezTo>
                      <a:pt x="205" y="85"/>
                      <a:pt x="196" y="82"/>
                      <a:pt x="188" y="75"/>
                    </a:cubicBezTo>
                    <a:cubicBezTo>
                      <a:pt x="180" y="68"/>
                      <a:pt x="175" y="64"/>
                      <a:pt x="173" y="63"/>
                    </a:cubicBezTo>
                    <a:cubicBezTo>
                      <a:pt x="171" y="62"/>
                      <a:pt x="169" y="61"/>
                      <a:pt x="166" y="61"/>
                    </a:cubicBezTo>
                    <a:cubicBezTo>
                      <a:pt x="160" y="61"/>
                      <a:pt x="154" y="63"/>
                      <a:pt x="149" y="68"/>
                    </a:cubicBezTo>
                    <a:cubicBezTo>
                      <a:pt x="140" y="75"/>
                      <a:pt x="134" y="85"/>
                      <a:pt x="130" y="98"/>
                    </a:cubicBezTo>
                    <a:cubicBezTo>
                      <a:pt x="123" y="118"/>
                      <a:pt x="120" y="141"/>
                      <a:pt x="120" y="165"/>
                    </a:cubicBezTo>
                    <a:cubicBezTo>
                      <a:pt x="120" y="232"/>
                      <a:pt x="120" y="232"/>
                      <a:pt x="120" y="232"/>
                    </a:cubicBezTo>
                    <a:cubicBezTo>
                      <a:pt x="120" y="250"/>
                      <a:pt x="120" y="250"/>
                      <a:pt x="120" y="250"/>
                    </a:cubicBezTo>
                    <a:cubicBezTo>
                      <a:pt x="120" y="261"/>
                      <a:pt x="121" y="269"/>
                      <a:pt x="122" y="272"/>
                    </a:cubicBezTo>
                    <a:cubicBezTo>
                      <a:pt x="125" y="278"/>
                      <a:pt x="128" y="282"/>
                      <a:pt x="133" y="285"/>
                    </a:cubicBezTo>
                    <a:cubicBezTo>
                      <a:pt x="138" y="287"/>
                      <a:pt x="146" y="289"/>
                      <a:pt x="158" y="289"/>
                    </a:cubicBezTo>
                    <a:cubicBezTo>
                      <a:pt x="158" y="301"/>
                      <a:pt x="158" y="301"/>
                      <a:pt x="158" y="301"/>
                    </a:cubicBezTo>
                    <a:cubicBezTo>
                      <a:pt x="0" y="301"/>
                      <a:pt x="0" y="301"/>
                      <a:pt x="0" y="301"/>
                    </a:cubicBezTo>
                    <a:cubicBezTo>
                      <a:pt x="0" y="289"/>
                      <a:pt x="0" y="289"/>
                      <a:pt x="0" y="289"/>
                    </a:cubicBezTo>
                    <a:cubicBezTo>
                      <a:pt x="13" y="288"/>
                      <a:pt x="22" y="285"/>
                      <a:pt x="26" y="279"/>
                    </a:cubicBezTo>
                    <a:cubicBezTo>
                      <a:pt x="31" y="273"/>
                      <a:pt x="33" y="257"/>
                      <a:pt x="33" y="232"/>
                    </a:cubicBezTo>
                    <a:cubicBezTo>
                      <a:pt x="33" y="71"/>
                      <a:pt x="33" y="71"/>
                      <a:pt x="33" y="71"/>
                    </a:cubicBezTo>
                    <a:cubicBezTo>
                      <a:pt x="33" y="54"/>
                      <a:pt x="32" y="43"/>
                      <a:pt x="30" y="39"/>
                    </a:cubicBezTo>
                    <a:cubicBezTo>
                      <a:pt x="28" y="33"/>
                      <a:pt x="25" y="29"/>
                      <a:pt x="21" y="26"/>
                    </a:cubicBezTo>
                    <a:cubicBezTo>
                      <a:pt x="17" y="23"/>
                      <a:pt x="10" y="22"/>
                      <a:pt x="0" y="20"/>
                    </a:cubicBezTo>
                    <a:cubicBezTo>
                      <a:pt x="0" y="9"/>
                      <a:pt x="0" y="9"/>
                      <a:pt x="0" y="9"/>
                    </a:cubicBezTo>
                    <a:cubicBezTo>
                      <a:pt x="120" y="9"/>
                      <a:pt x="120" y="9"/>
                      <a:pt x="12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69" name="Freeform 56"/>
              <p:cNvSpPr>
                <a:spLocks/>
              </p:cNvSpPr>
              <p:nvPr userDrawn="1"/>
            </p:nvSpPr>
            <p:spPr bwMode="auto">
              <a:xfrm>
                <a:off x="6176" y="3192"/>
                <a:ext cx="745" cy="712"/>
              </a:xfrm>
              <a:custGeom>
                <a:avLst/>
                <a:gdLst>
                  <a:gd name="T0" fmla="*/ 119 w 315"/>
                  <a:gd name="T1" fmla="*/ 9 h 301"/>
                  <a:gd name="T2" fmla="*/ 119 w 315"/>
                  <a:gd name="T3" fmla="*/ 47 h 301"/>
                  <a:gd name="T4" fmla="*/ 162 w 315"/>
                  <a:gd name="T5" fmla="*/ 11 h 301"/>
                  <a:gd name="T6" fmla="*/ 206 w 315"/>
                  <a:gd name="T7" fmla="*/ 0 h 301"/>
                  <a:gd name="T8" fmla="*/ 253 w 315"/>
                  <a:gd name="T9" fmla="*/ 16 h 301"/>
                  <a:gd name="T10" fmla="*/ 278 w 315"/>
                  <a:gd name="T11" fmla="*/ 55 h 301"/>
                  <a:gd name="T12" fmla="*/ 283 w 315"/>
                  <a:gd name="T13" fmla="*/ 123 h 301"/>
                  <a:gd name="T14" fmla="*/ 283 w 315"/>
                  <a:gd name="T15" fmla="*/ 237 h 301"/>
                  <a:gd name="T16" fmla="*/ 289 w 315"/>
                  <a:gd name="T17" fmla="*/ 279 h 301"/>
                  <a:gd name="T18" fmla="*/ 315 w 315"/>
                  <a:gd name="T19" fmla="*/ 289 h 301"/>
                  <a:gd name="T20" fmla="*/ 315 w 315"/>
                  <a:gd name="T21" fmla="*/ 301 h 301"/>
                  <a:gd name="T22" fmla="*/ 167 w 315"/>
                  <a:gd name="T23" fmla="*/ 301 h 301"/>
                  <a:gd name="T24" fmla="*/ 167 w 315"/>
                  <a:gd name="T25" fmla="*/ 289 h 301"/>
                  <a:gd name="T26" fmla="*/ 191 w 315"/>
                  <a:gd name="T27" fmla="*/ 276 h 301"/>
                  <a:gd name="T28" fmla="*/ 196 w 315"/>
                  <a:gd name="T29" fmla="*/ 237 h 301"/>
                  <a:gd name="T30" fmla="*/ 196 w 315"/>
                  <a:gd name="T31" fmla="*/ 107 h 301"/>
                  <a:gd name="T32" fmla="*/ 193 w 315"/>
                  <a:gd name="T33" fmla="*/ 62 h 301"/>
                  <a:gd name="T34" fmla="*/ 183 w 315"/>
                  <a:gd name="T35" fmla="*/ 48 h 301"/>
                  <a:gd name="T36" fmla="*/ 169 w 315"/>
                  <a:gd name="T37" fmla="*/ 42 h 301"/>
                  <a:gd name="T38" fmla="*/ 119 w 315"/>
                  <a:gd name="T39" fmla="*/ 81 h 301"/>
                  <a:gd name="T40" fmla="*/ 119 w 315"/>
                  <a:gd name="T41" fmla="*/ 237 h 301"/>
                  <a:gd name="T42" fmla="*/ 125 w 315"/>
                  <a:gd name="T43" fmla="*/ 278 h 301"/>
                  <a:gd name="T44" fmla="*/ 147 w 315"/>
                  <a:gd name="T45" fmla="*/ 289 h 301"/>
                  <a:gd name="T46" fmla="*/ 147 w 315"/>
                  <a:gd name="T47" fmla="*/ 301 h 301"/>
                  <a:gd name="T48" fmla="*/ 0 w 315"/>
                  <a:gd name="T49" fmla="*/ 301 h 301"/>
                  <a:gd name="T50" fmla="*/ 0 w 315"/>
                  <a:gd name="T51" fmla="*/ 289 h 301"/>
                  <a:gd name="T52" fmla="*/ 26 w 315"/>
                  <a:gd name="T53" fmla="*/ 278 h 301"/>
                  <a:gd name="T54" fmla="*/ 31 w 315"/>
                  <a:gd name="T55" fmla="*/ 237 h 301"/>
                  <a:gd name="T56" fmla="*/ 31 w 315"/>
                  <a:gd name="T57" fmla="*/ 72 h 301"/>
                  <a:gd name="T58" fmla="*/ 25 w 315"/>
                  <a:gd name="T59" fmla="*/ 31 h 301"/>
                  <a:gd name="T60" fmla="*/ 0 w 315"/>
                  <a:gd name="T61" fmla="*/ 20 h 301"/>
                  <a:gd name="T62" fmla="*/ 0 w 315"/>
                  <a:gd name="T63" fmla="*/ 9 h 301"/>
                  <a:gd name="T64" fmla="*/ 119 w 315"/>
                  <a:gd name="T6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301">
                    <a:moveTo>
                      <a:pt x="119" y="9"/>
                    </a:moveTo>
                    <a:cubicBezTo>
                      <a:pt x="119" y="47"/>
                      <a:pt x="119" y="47"/>
                      <a:pt x="119" y="47"/>
                    </a:cubicBezTo>
                    <a:cubicBezTo>
                      <a:pt x="134" y="30"/>
                      <a:pt x="148" y="19"/>
                      <a:pt x="162" y="11"/>
                    </a:cubicBezTo>
                    <a:cubicBezTo>
                      <a:pt x="175" y="4"/>
                      <a:pt x="190" y="0"/>
                      <a:pt x="206" y="0"/>
                    </a:cubicBezTo>
                    <a:cubicBezTo>
                      <a:pt x="225" y="0"/>
                      <a:pt x="241" y="5"/>
                      <a:pt x="253" y="16"/>
                    </a:cubicBezTo>
                    <a:cubicBezTo>
                      <a:pt x="266" y="26"/>
                      <a:pt x="274" y="39"/>
                      <a:pt x="278" y="55"/>
                    </a:cubicBezTo>
                    <a:cubicBezTo>
                      <a:pt x="281" y="67"/>
                      <a:pt x="283" y="90"/>
                      <a:pt x="283" y="123"/>
                    </a:cubicBezTo>
                    <a:cubicBezTo>
                      <a:pt x="283" y="237"/>
                      <a:pt x="283" y="237"/>
                      <a:pt x="283" y="237"/>
                    </a:cubicBezTo>
                    <a:cubicBezTo>
                      <a:pt x="283" y="259"/>
                      <a:pt x="285" y="274"/>
                      <a:pt x="289" y="279"/>
                    </a:cubicBezTo>
                    <a:cubicBezTo>
                      <a:pt x="293" y="285"/>
                      <a:pt x="302" y="288"/>
                      <a:pt x="315" y="289"/>
                    </a:cubicBezTo>
                    <a:cubicBezTo>
                      <a:pt x="315" y="301"/>
                      <a:pt x="315" y="301"/>
                      <a:pt x="315" y="301"/>
                    </a:cubicBezTo>
                    <a:cubicBezTo>
                      <a:pt x="167" y="301"/>
                      <a:pt x="167" y="301"/>
                      <a:pt x="167" y="301"/>
                    </a:cubicBezTo>
                    <a:cubicBezTo>
                      <a:pt x="167" y="289"/>
                      <a:pt x="167" y="289"/>
                      <a:pt x="167" y="289"/>
                    </a:cubicBezTo>
                    <a:cubicBezTo>
                      <a:pt x="178" y="288"/>
                      <a:pt x="186" y="283"/>
                      <a:pt x="191" y="276"/>
                    </a:cubicBezTo>
                    <a:cubicBezTo>
                      <a:pt x="194" y="271"/>
                      <a:pt x="196" y="258"/>
                      <a:pt x="196" y="237"/>
                    </a:cubicBezTo>
                    <a:cubicBezTo>
                      <a:pt x="196" y="107"/>
                      <a:pt x="196" y="107"/>
                      <a:pt x="196" y="107"/>
                    </a:cubicBezTo>
                    <a:cubicBezTo>
                      <a:pt x="196" y="83"/>
                      <a:pt x="195" y="68"/>
                      <a:pt x="193" y="62"/>
                    </a:cubicBezTo>
                    <a:cubicBezTo>
                      <a:pt x="191" y="56"/>
                      <a:pt x="188" y="51"/>
                      <a:pt x="183" y="48"/>
                    </a:cubicBezTo>
                    <a:cubicBezTo>
                      <a:pt x="179" y="44"/>
                      <a:pt x="174" y="42"/>
                      <a:pt x="169" y="42"/>
                    </a:cubicBezTo>
                    <a:cubicBezTo>
                      <a:pt x="151" y="42"/>
                      <a:pt x="134" y="55"/>
                      <a:pt x="119" y="81"/>
                    </a:cubicBezTo>
                    <a:cubicBezTo>
                      <a:pt x="119" y="237"/>
                      <a:pt x="119" y="237"/>
                      <a:pt x="119" y="237"/>
                    </a:cubicBezTo>
                    <a:cubicBezTo>
                      <a:pt x="119" y="259"/>
                      <a:pt x="121" y="273"/>
                      <a:pt x="125" y="278"/>
                    </a:cubicBezTo>
                    <a:cubicBezTo>
                      <a:pt x="129" y="284"/>
                      <a:pt x="136" y="288"/>
                      <a:pt x="147" y="289"/>
                    </a:cubicBezTo>
                    <a:cubicBezTo>
                      <a:pt x="147" y="301"/>
                      <a:pt x="147" y="301"/>
                      <a:pt x="147" y="301"/>
                    </a:cubicBezTo>
                    <a:cubicBezTo>
                      <a:pt x="0" y="301"/>
                      <a:pt x="0" y="301"/>
                      <a:pt x="0" y="301"/>
                    </a:cubicBezTo>
                    <a:cubicBezTo>
                      <a:pt x="0" y="289"/>
                      <a:pt x="0" y="289"/>
                      <a:pt x="0" y="289"/>
                    </a:cubicBezTo>
                    <a:cubicBezTo>
                      <a:pt x="12" y="288"/>
                      <a:pt x="21" y="284"/>
                      <a:pt x="26" y="278"/>
                    </a:cubicBezTo>
                    <a:cubicBezTo>
                      <a:pt x="30"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0" name="Freeform 57"/>
              <p:cNvSpPr>
                <a:spLocks/>
              </p:cNvSpPr>
              <p:nvPr userDrawn="1"/>
            </p:nvSpPr>
            <p:spPr bwMode="auto">
              <a:xfrm>
                <a:off x="6975" y="3192"/>
                <a:ext cx="1163" cy="712"/>
              </a:xfrm>
              <a:custGeom>
                <a:avLst/>
                <a:gdLst>
                  <a:gd name="T0" fmla="*/ 119 w 492"/>
                  <a:gd name="T1" fmla="*/ 9 h 301"/>
                  <a:gd name="T2" fmla="*/ 119 w 492"/>
                  <a:gd name="T3" fmla="*/ 47 h 301"/>
                  <a:gd name="T4" fmla="*/ 163 w 492"/>
                  <a:gd name="T5" fmla="*/ 11 h 301"/>
                  <a:gd name="T6" fmla="*/ 208 w 492"/>
                  <a:gd name="T7" fmla="*/ 0 h 301"/>
                  <a:gd name="T8" fmla="*/ 255 w 492"/>
                  <a:gd name="T9" fmla="*/ 13 h 301"/>
                  <a:gd name="T10" fmla="*/ 284 w 492"/>
                  <a:gd name="T11" fmla="*/ 53 h 301"/>
                  <a:gd name="T12" fmla="*/ 332 w 492"/>
                  <a:gd name="T13" fmla="*/ 13 h 301"/>
                  <a:gd name="T14" fmla="*/ 380 w 492"/>
                  <a:gd name="T15" fmla="*/ 0 h 301"/>
                  <a:gd name="T16" fmla="*/ 428 w 492"/>
                  <a:gd name="T17" fmla="*/ 14 h 301"/>
                  <a:gd name="T18" fmla="*/ 453 w 492"/>
                  <a:gd name="T19" fmla="*/ 49 h 301"/>
                  <a:gd name="T20" fmla="*/ 461 w 492"/>
                  <a:gd name="T21" fmla="*/ 117 h 301"/>
                  <a:gd name="T22" fmla="*/ 461 w 492"/>
                  <a:gd name="T23" fmla="*/ 237 h 301"/>
                  <a:gd name="T24" fmla="*/ 466 w 492"/>
                  <a:gd name="T25" fmla="*/ 279 h 301"/>
                  <a:gd name="T26" fmla="*/ 492 w 492"/>
                  <a:gd name="T27" fmla="*/ 289 h 301"/>
                  <a:gd name="T28" fmla="*/ 492 w 492"/>
                  <a:gd name="T29" fmla="*/ 301 h 301"/>
                  <a:gd name="T30" fmla="*/ 341 w 492"/>
                  <a:gd name="T31" fmla="*/ 301 h 301"/>
                  <a:gd name="T32" fmla="*/ 341 w 492"/>
                  <a:gd name="T33" fmla="*/ 289 h 301"/>
                  <a:gd name="T34" fmla="*/ 367 w 492"/>
                  <a:gd name="T35" fmla="*/ 276 h 301"/>
                  <a:gd name="T36" fmla="*/ 373 w 492"/>
                  <a:gd name="T37" fmla="*/ 237 h 301"/>
                  <a:gd name="T38" fmla="*/ 373 w 492"/>
                  <a:gd name="T39" fmla="*/ 112 h 301"/>
                  <a:gd name="T40" fmla="*/ 370 w 492"/>
                  <a:gd name="T41" fmla="*/ 62 h 301"/>
                  <a:gd name="T42" fmla="*/ 360 w 492"/>
                  <a:gd name="T43" fmla="*/ 46 h 301"/>
                  <a:gd name="T44" fmla="*/ 344 w 492"/>
                  <a:gd name="T45" fmla="*/ 41 h 301"/>
                  <a:gd name="T46" fmla="*/ 317 w 492"/>
                  <a:gd name="T47" fmla="*/ 51 h 301"/>
                  <a:gd name="T48" fmla="*/ 289 w 492"/>
                  <a:gd name="T49" fmla="*/ 80 h 301"/>
                  <a:gd name="T50" fmla="*/ 289 w 492"/>
                  <a:gd name="T51" fmla="*/ 237 h 301"/>
                  <a:gd name="T52" fmla="*/ 295 w 492"/>
                  <a:gd name="T53" fmla="*/ 277 h 301"/>
                  <a:gd name="T54" fmla="*/ 322 w 492"/>
                  <a:gd name="T55" fmla="*/ 289 h 301"/>
                  <a:gd name="T56" fmla="*/ 322 w 492"/>
                  <a:gd name="T57" fmla="*/ 301 h 301"/>
                  <a:gd name="T58" fmla="*/ 171 w 492"/>
                  <a:gd name="T59" fmla="*/ 301 h 301"/>
                  <a:gd name="T60" fmla="*/ 171 w 492"/>
                  <a:gd name="T61" fmla="*/ 289 h 301"/>
                  <a:gd name="T62" fmla="*/ 190 w 492"/>
                  <a:gd name="T63" fmla="*/ 283 h 301"/>
                  <a:gd name="T64" fmla="*/ 200 w 492"/>
                  <a:gd name="T65" fmla="*/ 270 h 301"/>
                  <a:gd name="T66" fmla="*/ 202 w 492"/>
                  <a:gd name="T67" fmla="*/ 237 h 301"/>
                  <a:gd name="T68" fmla="*/ 202 w 492"/>
                  <a:gd name="T69" fmla="*/ 112 h 301"/>
                  <a:gd name="T70" fmla="*/ 199 w 492"/>
                  <a:gd name="T71" fmla="*/ 62 h 301"/>
                  <a:gd name="T72" fmla="*/ 188 w 492"/>
                  <a:gd name="T73" fmla="*/ 46 h 301"/>
                  <a:gd name="T74" fmla="*/ 173 w 492"/>
                  <a:gd name="T75" fmla="*/ 41 h 301"/>
                  <a:gd name="T76" fmla="*/ 150 w 492"/>
                  <a:gd name="T77" fmla="*/ 47 h 301"/>
                  <a:gd name="T78" fmla="*/ 119 w 492"/>
                  <a:gd name="T79" fmla="*/ 80 h 301"/>
                  <a:gd name="T80" fmla="*/ 119 w 492"/>
                  <a:gd name="T81" fmla="*/ 237 h 301"/>
                  <a:gd name="T82" fmla="*/ 125 w 492"/>
                  <a:gd name="T83" fmla="*/ 278 h 301"/>
                  <a:gd name="T84" fmla="*/ 150 w 492"/>
                  <a:gd name="T85" fmla="*/ 289 h 301"/>
                  <a:gd name="T86" fmla="*/ 150 w 492"/>
                  <a:gd name="T87" fmla="*/ 301 h 301"/>
                  <a:gd name="T88" fmla="*/ 0 w 492"/>
                  <a:gd name="T89" fmla="*/ 301 h 301"/>
                  <a:gd name="T90" fmla="*/ 0 w 492"/>
                  <a:gd name="T91" fmla="*/ 289 h 301"/>
                  <a:gd name="T92" fmla="*/ 26 w 492"/>
                  <a:gd name="T93" fmla="*/ 278 h 301"/>
                  <a:gd name="T94" fmla="*/ 31 w 492"/>
                  <a:gd name="T95" fmla="*/ 237 h 301"/>
                  <a:gd name="T96" fmla="*/ 31 w 492"/>
                  <a:gd name="T97" fmla="*/ 72 h 301"/>
                  <a:gd name="T98" fmla="*/ 25 w 492"/>
                  <a:gd name="T99" fmla="*/ 31 h 301"/>
                  <a:gd name="T100" fmla="*/ 0 w 492"/>
                  <a:gd name="T101" fmla="*/ 20 h 301"/>
                  <a:gd name="T102" fmla="*/ 0 w 492"/>
                  <a:gd name="T103" fmla="*/ 9 h 301"/>
                  <a:gd name="T104" fmla="*/ 119 w 492"/>
                  <a:gd name="T10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2" h="301">
                    <a:moveTo>
                      <a:pt x="119" y="9"/>
                    </a:moveTo>
                    <a:cubicBezTo>
                      <a:pt x="119" y="47"/>
                      <a:pt x="119" y="47"/>
                      <a:pt x="119" y="47"/>
                    </a:cubicBezTo>
                    <a:cubicBezTo>
                      <a:pt x="135" y="30"/>
                      <a:pt x="150" y="18"/>
                      <a:pt x="163" y="11"/>
                    </a:cubicBezTo>
                    <a:cubicBezTo>
                      <a:pt x="177" y="4"/>
                      <a:pt x="192" y="0"/>
                      <a:pt x="208" y="0"/>
                    </a:cubicBezTo>
                    <a:cubicBezTo>
                      <a:pt x="227" y="0"/>
                      <a:pt x="242" y="5"/>
                      <a:pt x="255" y="13"/>
                    </a:cubicBezTo>
                    <a:cubicBezTo>
                      <a:pt x="268" y="22"/>
                      <a:pt x="278" y="35"/>
                      <a:pt x="284" y="53"/>
                    </a:cubicBezTo>
                    <a:cubicBezTo>
                      <a:pt x="301" y="34"/>
                      <a:pt x="317" y="21"/>
                      <a:pt x="332" y="13"/>
                    </a:cubicBezTo>
                    <a:cubicBezTo>
                      <a:pt x="348" y="4"/>
                      <a:pt x="364" y="0"/>
                      <a:pt x="380" y="0"/>
                    </a:cubicBezTo>
                    <a:cubicBezTo>
                      <a:pt x="400" y="0"/>
                      <a:pt x="417" y="5"/>
                      <a:pt x="428" y="14"/>
                    </a:cubicBezTo>
                    <a:cubicBezTo>
                      <a:pt x="440" y="23"/>
                      <a:pt x="449" y="35"/>
                      <a:pt x="453" y="49"/>
                    </a:cubicBezTo>
                    <a:cubicBezTo>
                      <a:pt x="458" y="64"/>
                      <a:pt x="460" y="86"/>
                      <a:pt x="461" y="117"/>
                    </a:cubicBezTo>
                    <a:cubicBezTo>
                      <a:pt x="461" y="237"/>
                      <a:pt x="461" y="237"/>
                      <a:pt x="461" y="237"/>
                    </a:cubicBezTo>
                    <a:cubicBezTo>
                      <a:pt x="461" y="259"/>
                      <a:pt x="462" y="273"/>
                      <a:pt x="466" y="279"/>
                    </a:cubicBezTo>
                    <a:cubicBezTo>
                      <a:pt x="471" y="284"/>
                      <a:pt x="479" y="288"/>
                      <a:pt x="492" y="289"/>
                    </a:cubicBezTo>
                    <a:cubicBezTo>
                      <a:pt x="492" y="301"/>
                      <a:pt x="492" y="301"/>
                      <a:pt x="492" y="301"/>
                    </a:cubicBezTo>
                    <a:cubicBezTo>
                      <a:pt x="341" y="301"/>
                      <a:pt x="341" y="301"/>
                      <a:pt x="341" y="301"/>
                    </a:cubicBezTo>
                    <a:cubicBezTo>
                      <a:pt x="341" y="289"/>
                      <a:pt x="341" y="289"/>
                      <a:pt x="341" y="289"/>
                    </a:cubicBezTo>
                    <a:cubicBezTo>
                      <a:pt x="353" y="288"/>
                      <a:pt x="362" y="284"/>
                      <a:pt x="367" y="276"/>
                    </a:cubicBezTo>
                    <a:cubicBezTo>
                      <a:pt x="371" y="270"/>
                      <a:pt x="373" y="257"/>
                      <a:pt x="373" y="237"/>
                    </a:cubicBezTo>
                    <a:cubicBezTo>
                      <a:pt x="373" y="112"/>
                      <a:pt x="373" y="112"/>
                      <a:pt x="373" y="112"/>
                    </a:cubicBezTo>
                    <a:cubicBezTo>
                      <a:pt x="373" y="86"/>
                      <a:pt x="372" y="69"/>
                      <a:pt x="370" y="62"/>
                    </a:cubicBezTo>
                    <a:cubicBezTo>
                      <a:pt x="368" y="55"/>
                      <a:pt x="365" y="50"/>
                      <a:pt x="360" y="46"/>
                    </a:cubicBezTo>
                    <a:cubicBezTo>
                      <a:pt x="356" y="43"/>
                      <a:pt x="350" y="41"/>
                      <a:pt x="344" y="41"/>
                    </a:cubicBezTo>
                    <a:cubicBezTo>
                      <a:pt x="335" y="41"/>
                      <a:pt x="326" y="44"/>
                      <a:pt x="317" y="51"/>
                    </a:cubicBezTo>
                    <a:cubicBezTo>
                      <a:pt x="308" y="57"/>
                      <a:pt x="299" y="67"/>
                      <a:pt x="289" y="80"/>
                    </a:cubicBezTo>
                    <a:cubicBezTo>
                      <a:pt x="289" y="237"/>
                      <a:pt x="289" y="237"/>
                      <a:pt x="289" y="237"/>
                    </a:cubicBezTo>
                    <a:cubicBezTo>
                      <a:pt x="289" y="258"/>
                      <a:pt x="291" y="271"/>
                      <a:pt x="295" y="277"/>
                    </a:cubicBezTo>
                    <a:cubicBezTo>
                      <a:pt x="300" y="284"/>
                      <a:pt x="309" y="289"/>
                      <a:pt x="322" y="289"/>
                    </a:cubicBezTo>
                    <a:cubicBezTo>
                      <a:pt x="322" y="301"/>
                      <a:pt x="322" y="301"/>
                      <a:pt x="322" y="301"/>
                    </a:cubicBezTo>
                    <a:cubicBezTo>
                      <a:pt x="171" y="301"/>
                      <a:pt x="171" y="301"/>
                      <a:pt x="171" y="301"/>
                    </a:cubicBezTo>
                    <a:cubicBezTo>
                      <a:pt x="171" y="289"/>
                      <a:pt x="171" y="289"/>
                      <a:pt x="171" y="289"/>
                    </a:cubicBezTo>
                    <a:cubicBezTo>
                      <a:pt x="179" y="289"/>
                      <a:pt x="186" y="287"/>
                      <a:pt x="190" y="283"/>
                    </a:cubicBezTo>
                    <a:cubicBezTo>
                      <a:pt x="195" y="280"/>
                      <a:pt x="198" y="275"/>
                      <a:pt x="200" y="270"/>
                    </a:cubicBezTo>
                    <a:cubicBezTo>
                      <a:pt x="201" y="265"/>
                      <a:pt x="202" y="254"/>
                      <a:pt x="202" y="237"/>
                    </a:cubicBezTo>
                    <a:cubicBezTo>
                      <a:pt x="202" y="112"/>
                      <a:pt x="202" y="112"/>
                      <a:pt x="202" y="112"/>
                    </a:cubicBezTo>
                    <a:cubicBezTo>
                      <a:pt x="202" y="85"/>
                      <a:pt x="201" y="69"/>
                      <a:pt x="199" y="62"/>
                    </a:cubicBezTo>
                    <a:cubicBezTo>
                      <a:pt x="197" y="55"/>
                      <a:pt x="193" y="50"/>
                      <a:pt x="188" y="46"/>
                    </a:cubicBezTo>
                    <a:cubicBezTo>
                      <a:pt x="184" y="43"/>
                      <a:pt x="178" y="41"/>
                      <a:pt x="173" y="41"/>
                    </a:cubicBezTo>
                    <a:cubicBezTo>
                      <a:pt x="164" y="41"/>
                      <a:pt x="157" y="43"/>
                      <a:pt x="150" y="47"/>
                    </a:cubicBezTo>
                    <a:cubicBezTo>
                      <a:pt x="140" y="54"/>
                      <a:pt x="130" y="65"/>
                      <a:pt x="119" y="80"/>
                    </a:cubicBezTo>
                    <a:cubicBezTo>
                      <a:pt x="119" y="237"/>
                      <a:pt x="119" y="237"/>
                      <a:pt x="119" y="237"/>
                    </a:cubicBezTo>
                    <a:cubicBezTo>
                      <a:pt x="119" y="258"/>
                      <a:pt x="121" y="271"/>
                      <a:pt x="125" y="278"/>
                    </a:cubicBezTo>
                    <a:cubicBezTo>
                      <a:pt x="129" y="284"/>
                      <a:pt x="137" y="288"/>
                      <a:pt x="150" y="289"/>
                    </a:cubicBezTo>
                    <a:cubicBezTo>
                      <a:pt x="150" y="301"/>
                      <a:pt x="150" y="301"/>
                      <a:pt x="150" y="301"/>
                    </a:cubicBezTo>
                    <a:cubicBezTo>
                      <a:pt x="0" y="301"/>
                      <a:pt x="0" y="301"/>
                      <a:pt x="0" y="301"/>
                    </a:cubicBezTo>
                    <a:cubicBezTo>
                      <a:pt x="0" y="289"/>
                      <a:pt x="0" y="289"/>
                      <a:pt x="0" y="289"/>
                    </a:cubicBezTo>
                    <a:cubicBezTo>
                      <a:pt x="12" y="288"/>
                      <a:pt x="21" y="284"/>
                      <a:pt x="26" y="278"/>
                    </a:cubicBezTo>
                    <a:cubicBezTo>
                      <a:pt x="30"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1" name="Freeform 58"/>
              <p:cNvSpPr>
                <a:spLocks noEditPoints="1"/>
              </p:cNvSpPr>
              <p:nvPr userDrawn="1"/>
            </p:nvSpPr>
            <p:spPr bwMode="auto">
              <a:xfrm>
                <a:off x="8176" y="3192"/>
                <a:ext cx="576" cy="731"/>
              </a:xfrm>
              <a:custGeom>
                <a:avLst/>
                <a:gdLst>
                  <a:gd name="T0" fmla="*/ 244 w 244"/>
                  <a:gd name="T1" fmla="*/ 144 h 309"/>
                  <a:gd name="T2" fmla="*/ 84 w 244"/>
                  <a:gd name="T3" fmla="*/ 144 h 309"/>
                  <a:gd name="T4" fmla="*/ 114 w 244"/>
                  <a:gd name="T5" fmla="*/ 236 h 309"/>
                  <a:gd name="T6" fmla="*/ 166 w 244"/>
                  <a:gd name="T7" fmla="*/ 262 h 309"/>
                  <a:gd name="T8" fmla="*/ 200 w 244"/>
                  <a:gd name="T9" fmla="*/ 252 h 309"/>
                  <a:gd name="T10" fmla="*/ 233 w 244"/>
                  <a:gd name="T11" fmla="*/ 214 h 309"/>
                  <a:gd name="T12" fmla="*/ 244 w 244"/>
                  <a:gd name="T13" fmla="*/ 221 h 309"/>
                  <a:gd name="T14" fmla="*/ 191 w 244"/>
                  <a:gd name="T15" fmla="*/ 289 h 309"/>
                  <a:gd name="T16" fmla="*/ 125 w 244"/>
                  <a:gd name="T17" fmla="*/ 309 h 309"/>
                  <a:gd name="T18" fmla="*/ 26 w 244"/>
                  <a:gd name="T19" fmla="*/ 259 h 309"/>
                  <a:gd name="T20" fmla="*/ 0 w 244"/>
                  <a:gd name="T21" fmla="*/ 160 h 309"/>
                  <a:gd name="T22" fmla="*/ 39 w 244"/>
                  <a:gd name="T23" fmla="*/ 44 h 309"/>
                  <a:gd name="T24" fmla="*/ 132 w 244"/>
                  <a:gd name="T25" fmla="*/ 0 h 309"/>
                  <a:gd name="T26" fmla="*/ 208 w 244"/>
                  <a:gd name="T27" fmla="*/ 37 h 309"/>
                  <a:gd name="T28" fmla="*/ 244 w 244"/>
                  <a:gd name="T29" fmla="*/ 144 h 309"/>
                  <a:gd name="T30" fmla="*/ 167 w 244"/>
                  <a:gd name="T31" fmla="*/ 123 h 309"/>
                  <a:gd name="T32" fmla="*/ 161 w 244"/>
                  <a:gd name="T33" fmla="*/ 54 h 309"/>
                  <a:gd name="T34" fmla="*/ 144 w 244"/>
                  <a:gd name="T35" fmla="*/ 26 h 309"/>
                  <a:gd name="T36" fmla="*/ 127 w 244"/>
                  <a:gd name="T37" fmla="*/ 20 h 309"/>
                  <a:gd name="T38" fmla="*/ 100 w 244"/>
                  <a:gd name="T39" fmla="*/ 36 h 309"/>
                  <a:gd name="T40" fmla="*/ 82 w 244"/>
                  <a:gd name="T41" fmla="*/ 112 h 309"/>
                  <a:gd name="T42" fmla="*/ 82 w 244"/>
                  <a:gd name="T43" fmla="*/ 123 h 309"/>
                  <a:gd name="T44" fmla="*/ 167 w 244"/>
                  <a:gd name="T45" fmla="*/ 12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4" h="309">
                    <a:moveTo>
                      <a:pt x="244" y="144"/>
                    </a:moveTo>
                    <a:cubicBezTo>
                      <a:pt x="84" y="144"/>
                      <a:pt x="84" y="144"/>
                      <a:pt x="84" y="144"/>
                    </a:cubicBezTo>
                    <a:cubicBezTo>
                      <a:pt x="85" y="183"/>
                      <a:pt x="96" y="214"/>
                      <a:pt x="114" y="236"/>
                    </a:cubicBezTo>
                    <a:cubicBezTo>
                      <a:pt x="129" y="253"/>
                      <a:pt x="146" y="262"/>
                      <a:pt x="166" y="262"/>
                    </a:cubicBezTo>
                    <a:cubicBezTo>
                      <a:pt x="179" y="262"/>
                      <a:pt x="190" y="259"/>
                      <a:pt x="200" y="252"/>
                    </a:cubicBezTo>
                    <a:cubicBezTo>
                      <a:pt x="210" y="245"/>
                      <a:pt x="221" y="232"/>
                      <a:pt x="233" y="214"/>
                    </a:cubicBezTo>
                    <a:cubicBezTo>
                      <a:pt x="244" y="221"/>
                      <a:pt x="244" y="221"/>
                      <a:pt x="244" y="221"/>
                    </a:cubicBezTo>
                    <a:cubicBezTo>
                      <a:pt x="228" y="253"/>
                      <a:pt x="210" y="276"/>
                      <a:pt x="191" y="289"/>
                    </a:cubicBezTo>
                    <a:cubicBezTo>
                      <a:pt x="172" y="303"/>
                      <a:pt x="150" y="309"/>
                      <a:pt x="125" y="309"/>
                    </a:cubicBezTo>
                    <a:cubicBezTo>
                      <a:pt x="81" y="309"/>
                      <a:pt x="49" y="293"/>
                      <a:pt x="26" y="259"/>
                    </a:cubicBezTo>
                    <a:cubicBezTo>
                      <a:pt x="9" y="233"/>
                      <a:pt x="0" y="199"/>
                      <a:pt x="0" y="160"/>
                    </a:cubicBezTo>
                    <a:cubicBezTo>
                      <a:pt x="0" y="111"/>
                      <a:pt x="13" y="72"/>
                      <a:pt x="39" y="44"/>
                    </a:cubicBezTo>
                    <a:cubicBezTo>
                      <a:pt x="65" y="15"/>
                      <a:pt x="96" y="0"/>
                      <a:pt x="132" y="0"/>
                    </a:cubicBezTo>
                    <a:cubicBezTo>
                      <a:pt x="161" y="0"/>
                      <a:pt x="187" y="12"/>
                      <a:pt x="208" y="37"/>
                    </a:cubicBezTo>
                    <a:cubicBezTo>
                      <a:pt x="230" y="61"/>
                      <a:pt x="242" y="97"/>
                      <a:pt x="244" y="144"/>
                    </a:cubicBezTo>
                    <a:close/>
                    <a:moveTo>
                      <a:pt x="167" y="123"/>
                    </a:moveTo>
                    <a:cubicBezTo>
                      <a:pt x="167" y="90"/>
                      <a:pt x="165" y="67"/>
                      <a:pt x="161" y="54"/>
                    </a:cubicBezTo>
                    <a:cubicBezTo>
                      <a:pt x="158" y="42"/>
                      <a:pt x="152" y="33"/>
                      <a:pt x="144" y="26"/>
                    </a:cubicBezTo>
                    <a:cubicBezTo>
                      <a:pt x="140" y="22"/>
                      <a:pt x="134" y="20"/>
                      <a:pt x="127" y="20"/>
                    </a:cubicBezTo>
                    <a:cubicBezTo>
                      <a:pt x="116" y="20"/>
                      <a:pt x="107" y="26"/>
                      <a:pt x="100" y="36"/>
                    </a:cubicBezTo>
                    <a:cubicBezTo>
                      <a:pt x="88" y="55"/>
                      <a:pt x="82" y="80"/>
                      <a:pt x="82" y="112"/>
                    </a:cubicBezTo>
                    <a:cubicBezTo>
                      <a:pt x="82" y="123"/>
                      <a:pt x="82" y="123"/>
                      <a:pt x="82" y="123"/>
                    </a:cubicBezTo>
                    <a:cubicBezTo>
                      <a:pt x="167" y="123"/>
                      <a:pt x="167" y="123"/>
                      <a:pt x="167"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2" name="Freeform 59"/>
              <p:cNvSpPr>
                <a:spLocks/>
              </p:cNvSpPr>
              <p:nvPr userDrawn="1"/>
            </p:nvSpPr>
            <p:spPr bwMode="auto">
              <a:xfrm>
                <a:off x="8778" y="3192"/>
                <a:ext cx="744" cy="712"/>
              </a:xfrm>
              <a:custGeom>
                <a:avLst/>
                <a:gdLst>
                  <a:gd name="T0" fmla="*/ 119 w 315"/>
                  <a:gd name="T1" fmla="*/ 9 h 301"/>
                  <a:gd name="T2" fmla="*/ 119 w 315"/>
                  <a:gd name="T3" fmla="*/ 47 h 301"/>
                  <a:gd name="T4" fmla="*/ 162 w 315"/>
                  <a:gd name="T5" fmla="*/ 11 h 301"/>
                  <a:gd name="T6" fmla="*/ 206 w 315"/>
                  <a:gd name="T7" fmla="*/ 0 h 301"/>
                  <a:gd name="T8" fmla="*/ 253 w 315"/>
                  <a:gd name="T9" fmla="*/ 16 h 301"/>
                  <a:gd name="T10" fmla="*/ 278 w 315"/>
                  <a:gd name="T11" fmla="*/ 55 h 301"/>
                  <a:gd name="T12" fmla="*/ 283 w 315"/>
                  <a:gd name="T13" fmla="*/ 123 h 301"/>
                  <a:gd name="T14" fmla="*/ 283 w 315"/>
                  <a:gd name="T15" fmla="*/ 237 h 301"/>
                  <a:gd name="T16" fmla="*/ 289 w 315"/>
                  <a:gd name="T17" fmla="*/ 279 h 301"/>
                  <a:gd name="T18" fmla="*/ 315 w 315"/>
                  <a:gd name="T19" fmla="*/ 289 h 301"/>
                  <a:gd name="T20" fmla="*/ 315 w 315"/>
                  <a:gd name="T21" fmla="*/ 301 h 301"/>
                  <a:gd name="T22" fmla="*/ 167 w 315"/>
                  <a:gd name="T23" fmla="*/ 301 h 301"/>
                  <a:gd name="T24" fmla="*/ 167 w 315"/>
                  <a:gd name="T25" fmla="*/ 289 h 301"/>
                  <a:gd name="T26" fmla="*/ 191 w 315"/>
                  <a:gd name="T27" fmla="*/ 276 h 301"/>
                  <a:gd name="T28" fmla="*/ 196 w 315"/>
                  <a:gd name="T29" fmla="*/ 237 h 301"/>
                  <a:gd name="T30" fmla="*/ 196 w 315"/>
                  <a:gd name="T31" fmla="*/ 107 h 301"/>
                  <a:gd name="T32" fmla="*/ 193 w 315"/>
                  <a:gd name="T33" fmla="*/ 62 h 301"/>
                  <a:gd name="T34" fmla="*/ 183 w 315"/>
                  <a:gd name="T35" fmla="*/ 48 h 301"/>
                  <a:gd name="T36" fmla="*/ 169 w 315"/>
                  <a:gd name="T37" fmla="*/ 42 h 301"/>
                  <a:gd name="T38" fmla="*/ 119 w 315"/>
                  <a:gd name="T39" fmla="*/ 81 h 301"/>
                  <a:gd name="T40" fmla="*/ 119 w 315"/>
                  <a:gd name="T41" fmla="*/ 237 h 301"/>
                  <a:gd name="T42" fmla="*/ 125 w 315"/>
                  <a:gd name="T43" fmla="*/ 278 h 301"/>
                  <a:gd name="T44" fmla="*/ 148 w 315"/>
                  <a:gd name="T45" fmla="*/ 289 h 301"/>
                  <a:gd name="T46" fmla="*/ 148 w 315"/>
                  <a:gd name="T47" fmla="*/ 301 h 301"/>
                  <a:gd name="T48" fmla="*/ 0 w 315"/>
                  <a:gd name="T49" fmla="*/ 301 h 301"/>
                  <a:gd name="T50" fmla="*/ 0 w 315"/>
                  <a:gd name="T51" fmla="*/ 289 h 301"/>
                  <a:gd name="T52" fmla="*/ 26 w 315"/>
                  <a:gd name="T53" fmla="*/ 278 h 301"/>
                  <a:gd name="T54" fmla="*/ 31 w 315"/>
                  <a:gd name="T55" fmla="*/ 237 h 301"/>
                  <a:gd name="T56" fmla="*/ 31 w 315"/>
                  <a:gd name="T57" fmla="*/ 72 h 301"/>
                  <a:gd name="T58" fmla="*/ 25 w 315"/>
                  <a:gd name="T59" fmla="*/ 31 h 301"/>
                  <a:gd name="T60" fmla="*/ 0 w 315"/>
                  <a:gd name="T61" fmla="*/ 20 h 301"/>
                  <a:gd name="T62" fmla="*/ 0 w 315"/>
                  <a:gd name="T63" fmla="*/ 9 h 301"/>
                  <a:gd name="T64" fmla="*/ 119 w 315"/>
                  <a:gd name="T65"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301">
                    <a:moveTo>
                      <a:pt x="119" y="9"/>
                    </a:moveTo>
                    <a:cubicBezTo>
                      <a:pt x="119" y="47"/>
                      <a:pt x="119" y="47"/>
                      <a:pt x="119" y="47"/>
                    </a:cubicBezTo>
                    <a:cubicBezTo>
                      <a:pt x="134" y="30"/>
                      <a:pt x="148" y="19"/>
                      <a:pt x="162" y="11"/>
                    </a:cubicBezTo>
                    <a:cubicBezTo>
                      <a:pt x="176" y="4"/>
                      <a:pt x="190" y="0"/>
                      <a:pt x="206" y="0"/>
                    </a:cubicBezTo>
                    <a:cubicBezTo>
                      <a:pt x="225" y="0"/>
                      <a:pt x="241" y="5"/>
                      <a:pt x="253" y="16"/>
                    </a:cubicBezTo>
                    <a:cubicBezTo>
                      <a:pt x="266" y="26"/>
                      <a:pt x="274" y="39"/>
                      <a:pt x="278" y="55"/>
                    </a:cubicBezTo>
                    <a:cubicBezTo>
                      <a:pt x="282" y="67"/>
                      <a:pt x="283" y="90"/>
                      <a:pt x="283" y="123"/>
                    </a:cubicBezTo>
                    <a:cubicBezTo>
                      <a:pt x="283" y="237"/>
                      <a:pt x="283" y="237"/>
                      <a:pt x="283" y="237"/>
                    </a:cubicBezTo>
                    <a:cubicBezTo>
                      <a:pt x="283" y="259"/>
                      <a:pt x="285" y="274"/>
                      <a:pt x="289" y="279"/>
                    </a:cubicBezTo>
                    <a:cubicBezTo>
                      <a:pt x="293" y="285"/>
                      <a:pt x="302" y="288"/>
                      <a:pt x="315" y="289"/>
                    </a:cubicBezTo>
                    <a:cubicBezTo>
                      <a:pt x="315" y="301"/>
                      <a:pt x="315" y="301"/>
                      <a:pt x="315" y="301"/>
                    </a:cubicBezTo>
                    <a:cubicBezTo>
                      <a:pt x="167" y="301"/>
                      <a:pt x="167" y="301"/>
                      <a:pt x="167" y="301"/>
                    </a:cubicBezTo>
                    <a:cubicBezTo>
                      <a:pt x="167" y="289"/>
                      <a:pt x="167" y="289"/>
                      <a:pt x="167" y="289"/>
                    </a:cubicBezTo>
                    <a:cubicBezTo>
                      <a:pt x="178" y="288"/>
                      <a:pt x="186" y="283"/>
                      <a:pt x="191" y="276"/>
                    </a:cubicBezTo>
                    <a:cubicBezTo>
                      <a:pt x="194" y="271"/>
                      <a:pt x="196" y="258"/>
                      <a:pt x="196" y="237"/>
                    </a:cubicBezTo>
                    <a:cubicBezTo>
                      <a:pt x="196" y="107"/>
                      <a:pt x="196" y="107"/>
                      <a:pt x="196" y="107"/>
                    </a:cubicBezTo>
                    <a:cubicBezTo>
                      <a:pt x="196" y="83"/>
                      <a:pt x="195" y="68"/>
                      <a:pt x="193" y="62"/>
                    </a:cubicBezTo>
                    <a:cubicBezTo>
                      <a:pt x="191" y="56"/>
                      <a:pt x="188" y="51"/>
                      <a:pt x="183" y="48"/>
                    </a:cubicBezTo>
                    <a:cubicBezTo>
                      <a:pt x="179" y="44"/>
                      <a:pt x="174" y="42"/>
                      <a:pt x="169" y="42"/>
                    </a:cubicBezTo>
                    <a:cubicBezTo>
                      <a:pt x="151" y="42"/>
                      <a:pt x="134" y="55"/>
                      <a:pt x="119" y="81"/>
                    </a:cubicBezTo>
                    <a:cubicBezTo>
                      <a:pt x="119" y="237"/>
                      <a:pt x="119" y="237"/>
                      <a:pt x="119" y="237"/>
                    </a:cubicBezTo>
                    <a:cubicBezTo>
                      <a:pt x="119" y="259"/>
                      <a:pt x="121" y="273"/>
                      <a:pt x="125" y="278"/>
                    </a:cubicBezTo>
                    <a:cubicBezTo>
                      <a:pt x="129" y="284"/>
                      <a:pt x="136" y="288"/>
                      <a:pt x="148" y="289"/>
                    </a:cubicBezTo>
                    <a:cubicBezTo>
                      <a:pt x="148" y="301"/>
                      <a:pt x="148" y="301"/>
                      <a:pt x="148" y="301"/>
                    </a:cubicBezTo>
                    <a:cubicBezTo>
                      <a:pt x="0" y="301"/>
                      <a:pt x="0" y="301"/>
                      <a:pt x="0" y="301"/>
                    </a:cubicBezTo>
                    <a:cubicBezTo>
                      <a:pt x="0" y="289"/>
                      <a:pt x="0" y="289"/>
                      <a:pt x="0" y="289"/>
                    </a:cubicBezTo>
                    <a:cubicBezTo>
                      <a:pt x="12" y="288"/>
                      <a:pt x="21" y="284"/>
                      <a:pt x="26" y="278"/>
                    </a:cubicBezTo>
                    <a:cubicBezTo>
                      <a:pt x="30" y="273"/>
                      <a:pt x="31" y="259"/>
                      <a:pt x="31" y="237"/>
                    </a:cubicBezTo>
                    <a:cubicBezTo>
                      <a:pt x="31" y="72"/>
                      <a:pt x="31" y="72"/>
                      <a:pt x="31" y="72"/>
                    </a:cubicBezTo>
                    <a:cubicBezTo>
                      <a:pt x="31" y="50"/>
                      <a:pt x="29" y="36"/>
                      <a:pt x="25" y="31"/>
                    </a:cubicBezTo>
                    <a:cubicBezTo>
                      <a:pt x="21" y="26"/>
                      <a:pt x="13" y="22"/>
                      <a:pt x="0" y="20"/>
                    </a:cubicBezTo>
                    <a:cubicBezTo>
                      <a:pt x="0" y="9"/>
                      <a:pt x="0" y="9"/>
                      <a:pt x="0" y="9"/>
                    </a:cubicBezTo>
                    <a:cubicBezTo>
                      <a:pt x="119" y="9"/>
                      <a:pt x="119" y="9"/>
                      <a:pt x="1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3" name="Freeform 60"/>
              <p:cNvSpPr>
                <a:spLocks/>
              </p:cNvSpPr>
              <p:nvPr userDrawn="1"/>
            </p:nvSpPr>
            <p:spPr bwMode="auto">
              <a:xfrm>
                <a:off x="9518" y="2960"/>
                <a:ext cx="460" cy="953"/>
              </a:xfrm>
              <a:custGeom>
                <a:avLst/>
                <a:gdLst>
                  <a:gd name="T0" fmla="*/ 126 w 195"/>
                  <a:gd name="T1" fmla="*/ 0 h 403"/>
                  <a:gd name="T2" fmla="*/ 126 w 195"/>
                  <a:gd name="T3" fmla="*/ 107 h 403"/>
                  <a:gd name="T4" fmla="*/ 195 w 195"/>
                  <a:gd name="T5" fmla="*/ 107 h 403"/>
                  <a:gd name="T6" fmla="*/ 195 w 195"/>
                  <a:gd name="T7" fmla="*/ 138 h 403"/>
                  <a:gd name="T8" fmla="*/ 126 w 195"/>
                  <a:gd name="T9" fmla="*/ 138 h 403"/>
                  <a:gd name="T10" fmla="*/ 126 w 195"/>
                  <a:gd name="T11" fmla="*/ 318 h 403"/>
                  <a:gd name="T12" fmla="*/ 128 w 195"/>
                  <a:gd name="T13" fmla="*/ 351 h 403"/>
                  <a:gd name="T14" fmla="*/ 136 w 195"/>
                  <a:gd name="T15" fmla="*/ 362 h 403"/>
                  <a:gd name="T16" fmla="*/ 147 w 195"/>
                  <a:gd name="T17" fmla="*/ 367 h 403"/>
                  <a:gd name="T18" fmla="*/ 186 w 195"/>
                  <a:gd name="T19" fmla="*/ 336 h 403"/>
                  <a:gd name="T20" fmla="*/ 195 w 195"/>
                  <a:gd name="T21" fmla="*/ 343 h 403"/>
                  <a:gd name="T22" fmla="*/ 113 w 195"/>
                  <a:gd name="T23" fmla="*/ 403 h 403"/>
                  <a:gd name="T24" fmla="*/ 66 w 195"/>
                  <a:gd name="T25" fmla="*/ 387 h 403"/>
                  <a:gd name="T26" fmla="*/ 42 w 195"/>
                  <a:gd name="T27" fmla="*/ 353 h 403"/>
                  <a:gd name="T28" fmla="*/ 38 w 195"/>
                  <a:gd name="T29" fmla="*/ 295 h 403"/>
                  <a:gd name="T30" fmla="*/ 38 w 195"/>
                  <a:gd name="T31" fmla="*/ 138 h 403"/>
                  <a:gd name="T32" fmla="*/ 0 w 195"/>
                  <a:gd name="T33" fmla="*/ 138 h 403"/>
                  <a:gd name="T34" fmla="*/ 0 w 195"/>
                  <a:gd name="T35" fmla="*/ 127 h 403"/>
                  <a:gd name="T36" fmla="*/ 67 w 195"/>
                  <a:gd name="T37" fmla="*/ 69 h 403"/>
                  <a:gd name="T38" fmla="*/ 116 w 195"/>
                  <a:gd name="T39" fmla="*/ 0 h 403"/>
                  <a:gd name="T40" fmla="*/ 126 w 195"/>
                  <a:gd name="T4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5" h="403">
                    <a:moveTo>
                      <a:pt x="126" y="0"/>
                    </a:moveTo>
                    <a:cubicBezTo>
                      <a:pt x="126" y="107"/>
                      <a:pt x="126" y="107"/>
                      <a:pt x="126" y="107"/>
                    </a:cubicBezTo>
                    <a:cubicBezTo>
                      <a:pt x="195" y="107"/>
                      <a:pt x="195" y="107"/>
                      <a:pt x="195" y="107"/>
                    </a:cubicBezTo>
                    <a:cubicBezTo>
                      <a:pt x="195" y="138"/>
                      <a:pt x="195" y="138"/>
                      <a:pt x="195" y="138"/>
                    </a:cubicBezTo>
                    <a:cubicBezTo>
                      <a:pt x="126" y="138"/>
                      <a:pt x="126" y="138"/>
                      <a:pt x="126" y="138"/>
                    </a:cubicBezTo>
                    <a:cubicBezTo>
                      <a:pt x="126" y="318"/>
                      <a:pt x="126" y="318"/>
                      <a:pt x="126" y="318"/>
                    </a:cubicBezTo>
                    <a:cubicBezTo>
                      <a:pt x="126" y="335"/>
                      <a:pt x="127" y="346"/>
                      <a:pt x="128" y="351"/>
                    </a:cubicBezTo>
                    <a:cubicBezTo>
                      <a:pt x="130" y="355"/>
                      <a:pt x="132" y="359"/>
                      <a:pt x="136" y="362"/>
                    </a:cubicBezTo>
                    <a:cubicBezTo>
                      <a:pt x="140" y="365"/>
                      <a:pt x="144" y="367"/>
                      <a:pt x="147" y="367"/>
                    </a:cubicBezTo>
                    <a:cubicBezTo>
                      <a:pt x="161" y="367"/>
                      <a:pt x="174" y="357"/>
                      <a:pt x="186" y="336"/>
                    </a:cubicBezTo>
                    <a:cubicBezTo>
                      <a:pt x="195" y="343"/>
                      <a:pt x="195" y="343"/>
                      <a:pt x="195" y="343"/>
                    </a:cubicBezTo>
                    <a:cubicBezTo>
                      <a:pt x="178" y="383"/>
                      <a:pt x="151" y="403"/>
                      <a:pt x="113" y="403"/>
                    </a:cubicBezTo>
                    <a:cubicBezTo>
                      <a:pt x="95" y="403"/>
                      <a:pt x="79" y="398"/>
                      <a:pt x="66" y="387"/>
                    </a:cubicBezTo>
                    <a:cubicBezTo>
                      <a:pt x="53" y="377"/>
                      <a:pt x="45" y="365"/>
                      <a:pt x="42" y="353"/>
                    </a:cubicBezTo>
                    <a:cubicBezTo>
                      <a:pt x="40" y="346"/>
                      <a:pt x="38" y="327"/>
                      <a:pt x="38" y="295"/>
                    </a:cubicBezTo>
                    <a:cubicBezTo>
                      <a:pt x="38" y="138"/>
                      <a:pt x="38" y="138"/>
                      <a:pt x="38" y="138"/>
                    </a:cubicBezTo>
                    <a:cubicBezTo>
                      <a:pt x="0" y="138"/>
                      <a:pt x="0" y="138"/>
                      <a:pt x="0" y="138"/>
                    </a:cubicBezTo>
                    <a:cubicBezTo>
                      <a:pt x="0" y="127"/>
                      <a:pt x="0" y="127"/>
                      <a:pt x="0" y="127"/>
                    </a:cubicBezTo>
                    <a:cubicBezTo>
                      <a:pt x="27" y="108"/>
                      <a:pt x="49" y="89"/>
                      <a:pt x="67" y="69"/>
                    </a:cubicBezTo>
                    <a:cubicBezTo>
                      <a:pt x="86" y="48"/>
                      <a:pt x="102" y="25"/>
                      <a:pt x="116" y="0"/>
                    </a:cubicBezTo>
                    <a:cubicBezTo>
                      <a:pt x="126" y="0"/>
                      <a:pt x="126" y="0"/>
                      <a:pt x="1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4" name="Freeform 61"/>
              <p:cNvSpPr>
                <a:spLocks/>
              </p:cNvSpPr>
              <p:nvPr userDrawn="1"/>
            </p:nvSpPr>
            <p:spPr bwMode="auto">
              <a:xfrm>
                <a:off x="1644" y="1119"/>
                <a:ext cx="22" cy="19"/>
              </a:xfrm>
              <a:custGeom>
                <a:avLst/>
                <a:gdLst>
                  <a:gd name="T0" fmla="*/ 9 w 9"/>
                  <a:gd name="T1" fmla="*/ 0 h 8"/>
                  <a:gd name="T2" fmla="*/ 0 w 9"/>
                  <a:gd name="T3" fmla="*/ 8 h 8"/>
                </a:gdLst>
                <a:ahLst/>
                <a:cxnLst>
                  <a:cxn ang="0">
                    <a:pos x="T0" y="T1"/>
                  </a:cxn>
                  <a:cxn ang="0">
                    <a:pos x="T2" y="T3"/>
                  </a:cxn>
                </a:cxnLst>
                <a:rect l="0" t="0" r="r" b="b"/>
                <a:pathLst>
                  <a:path w="9" h="8">
                    <a:moveTo>
                      <a:pt x="9" y="0"/>
                    </a:moveTo>
                    <a:cubicBezTo>
                      <a:pt x="7" y="3"/>
                      <a:pt x="4" y="6"/>
                      <a:pt x="0"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5" name="Oval 62"/>
              <p:cNvSpPr>
                <a:spLocks noChangeArrowheads="1"/>
              </p:cNvSpPr>
              <p:nvPr userDrawn="1"/>
            </p:nvSpPr>
            <p:spPr bwMode="auto">
              <a:xfrm>
                <a:off x="1800" y="-304"/>
                <a:ext cx="73" cy="7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6" name="Freeform 63"/>
              <p:cNvSpPr>
                <a:spLocks noEditPoints="1"/>
              </p:cNvSpPr>
              <p:nvPr userDrawn="1"/>
            </p:nvSpPr>
            <p:spPr bwMode="auto">
              <a:xfrm>
                <a:off x="2209" y="-1758"/>
                <a:ext cx="1302" cy="1588"/>
              </a:xfrm>
              <a:custGeom>
                <a:avLst/>
                <a:gdLst>
                  <a:gd name="T0" fmla="*/ 0 w 551"/>
                  <a:gd name="T1" fmla="*/ 0 h 672"/>
                  <a:gd name="T2" fmla="*/ 0 w 551"/>
                  <a:gd name="T3" fmla="*/ 445 h 672"/>
                  <a:gd name="T4" fmla="*/ 275 w 551"/>
                  <a:gd name="T5" fmla="*/ 672 h 672"/>
                  <a:gd name="T6" fmla="*/ 550 w 551"/>
                  <a:gd name="T7" fmla="*/ 445 h 672"/>
                  <a:gd name="T8" fmla="*/ 183 w 551"/>
                  <a:gd name="T9" fmla="*/ 129 h 672"/>
                  <a:gd name="T10" fmla="*/ 183 w 551"/>
                  <a:gd name="T11" fmla="*/ 15 h 672"/>
                  <a:gd name="T12" fmla="*/ 155 w 551"/>
                  <a:gd name="T13" fmla="*/ 161 h 672"/>
                  <a:gd name="T14" fmla="*/ 165 w 551"/>
                  <a:gd name="T15" fmla="*/ 145 h 672"/>
                  <a:gd name="T16" fmla="*/ 175 w 551"/>
                  <a:gd name="T17" fmla="*/ 161 h 672"/>
                  <a:gd name="T18" fmla="*/ 173 w 551"/>
                  <a:gd name="T19" fmla="*/ 180 h 672"/>
                  <a:gd name="T20" fmla="*/ 157 w 551"/>
                  <a:gd name="T21" fmla="*/ 170 h 672"/>
                  <a:gd name="T22" fmla="*/ 16 w 551"/>
                  <a:gd name="T23" fmla="*/ 202 h 672"/>
                  <a:gd name="T24" fmla="*/ 16 w 551"/>
                  <a:gd name="T25" fmla="*/ 310 h 672"/>
                  <a:gd name="T26" fmla="*/ 39 w 551"/>
                  <a:gd name="T27" fmla="*/ 145 h 672"/>
                  <a:gd name="T28" fmla="*/ 49 w 551"/>
                  <a:gd name="T29" fmla="*/ 161 h 672"/>
                  <a:gd name="T30" fmla="*/ 48 w 551"/>
                  <a:gd name="T31" fmla="*/ 180 h 672"/>
                  <a:gd name="T32" fmla="*/ 31 w 551"/>
                  <a:gd name="T33" fmla="*/ 170 h 672"/>
                  <a:gd name="T34" fmla="*/ 25 w 551"/>
                  <a:gd name="T35" fmla="*/ 153 h 672"/>
                  <a:gd name="T36" fmla="*/ 105 w 551"/>
                  <a:gd name="T37" fmla="*/ 255 h 672"/>
                  <a:gd name="T38" fmla="*/ 115 w 551"/>
                  <a:gd name="T39" fmla="*/ 271 h 672"/>
                  <a:gd name="T40" fmla="*/ 113 w 551"/>
                  <a:gd name="T41" fmla="*/ 289 h 672"/>
                  <a:gd name="T42" fmla="*/ 96 w 551"/>
                  <a:gd name="T43" fmla="*/ 280 h 672"/>
                  <a:gd name="T44" fmla="*/ 90 w 551"/>
                  <a:gd name="T45" fmla="*/ 263 h 672"/>
                  <a:gd name="T46" fmla="*/ 111 w 551"/>
                  <a:gd name="T47" fmla="*/ 182 h 672"/>
                  <a:gd name="T48" fmla="*/ 73 w 551"/>
                  <a:gd name="T49" fmla="*/ 187 h 672"/>
                  <a:gd name="T50" fmla="*/ 77 w 551"/>
                  <a:gd name="T51" fmla="*/ 151 h 672"/>
                  <a:gd name="T52" fmla="*/ 113 w 551"/>
                  <a:gd name="T53" fmla="*/ 143 h 672"/>
                  <a:gd name="T54" fmla="*/ 88 w 551"/>
                  <a:gd name="T55" fmla="*/ 58 h 672"/>
                  <a:gd name="T56" fmla="*/ 99 w 551"/>
                  <a:gd name="T57" fmla="*/ 44 h 672"/>
                  <a:gd name="T58" fmla="*/ 119 w 551"/>
                  <a:gd name="T59" fmla="*/ 43 h 672"/>
                  <a:gd name="T60" fmla="*/ 113 w 551"/>
                  <a:gd name="T61" fmla="*/ 59 h 672"/>
                  <a:gd name="T62" fmla="*/ 96 w 551"/>
                  <a:gd name="T63" fmla="*/ 69 h 672"/>
                  <a:gd name="T64" fmla="*/ 73 w 551"/>
                  <a:gd name="T65" fmla="*/ 15 h 672"/>
                  <a:gd name="T66" fmla="*/ 16 w 551"/>
                  <a:gd name="T67" fmla="*/ 15 h 672"/>
                  <a:gd name="T68" fmla="*/ 51 w 551"/>
                  <a:gd name="T69" fmla="*/ 523 h 672"/>
                  <a:gd name="T70" fmla="*/ 183 w 551"/>
                  <a:gd name="T71" fmla="*/ 325 h 672"/>
                  <a:gd name="T72" fmla="*/ 135 w 551"/>
                  <a:gd name="T73" fmla="*/ 202 h 672"/>
                  <a:gd name="T74" fmla="*/ 135 w 551"/>
                  <a:gd name="T75" fmla="*/ 310 h 672"/>
                  <a:gd name="T76" fmla="*/ 291 w 551"/>
                  <a:gd name="T77" fmla="*/ 648 h 672"/>
                  <a:gd name="T78" fmla="*/ 198 w 551"/>
                  <a:gd name="T79" fmla="*/ 611 h 672"/>
                  <a:gd name="T80" fmla="*/ 353 w 551"/>
                  <a:gd name="T81" fmla="*/ 611 h 672"/>
                  <a:gd name="T82" fmla="*/ 198 w 551"/>
                  <a:gd name="T83" fmla="*/ 15 h 672"/>
                  <a:gd name="T84" fmla="*/ 535 w 551"/>
                  <a:gd name="T85" fmla="*/ 450 h 672"/>
                  <a:gd name="T86" fmla="*/ 368 w 551"/>
                  <a:gd name="T87" fmla="*/ 325 h 672"/>
                  <a:gd name="T88" fmla="*/ 535 w 551"/>
                  <a:gd name="T89" fmla="*/ 310 h 672"/>
                  <a:gd name="T90" fmla="*/ 535 w 551"/>
                  <a:gd name="T91" fmla="*/ 1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1" h="672">
                    <a:moveTo>
                      <a:pt x="551" y="0"/>
                    </a:moveTo>
                    <a:cubicBezTo>
                      <a:pt x="551" y="0"/>
                      <a:pt x="551" y="0"/>
                      <a:pt x="551" y="0"/>
                    </a:cubicBezTo>
                    <a:cubicBezTo>
                      <a:pt x="0" y="0"/>
                      <a:pt x="0" y="0"/>
                      <a:pt x="0" y="0"/>
                    </a:cubicBezTo>
                    <a:cubicBezTo>
                      <a:pt x="0" y="0"/>
                      <a:pt x="0" y="0"/>
                      <a:pt x="0" y="0"/>
                    </a:cubicBezTo>
                    <a:cubicBezTo>
                      <a:pt x="0" y="0"/>
                      <a:pt x="0" y="0"/>
                      <a:pt x="0" y="0"/>
                    </a:cubicBezTo>
                    <a:cubicBezTo>
                      <a:pt x="0" y="445"/>
                      <a:pt x="0" y="445"/>
                      <a:pt x="0" y="445"/>
                    </a:cubicBezTo>
                    <a:cubicBezTo>
                      <a:pt x="0" y="487"/>
                      <a:pt x="19" y="525"/>
                      <a:pt x="44" y="536"/>
                    </a:cubicBezTo>
                    <a:cubicBezTo>
                      <a:pt x="255" y="663"/>
                      <a:pt x="255" y="663"/>
                      <a:pt x="255" y="663"/>
                    </a:cubicBezTo>
                    <a:cubicBezTo>
                      <a:pt x="260" y="668"/>
                      <a:pt x="267" y="672"/>
                      <a:pt x="275" y="672"/>
                    </a:cubicBezTo>
                    <a:cubicBezTo>
                      <a:pt x="281" y="672"/>
                      <a:pt x="287" y="669"/>
                      <a:pt x="292" y="665"/>
                    </a:cubicBezTo>
                    <a:cubicBezTo>
                      <a:pt x="507" y="536"/>
                      <a:pt x="507" y="536"/>
                      <a:pt x="507" y="536"/>
                    </a:cubicBezTo>
                    <a:cubicBezTo>
                      <a:pt x="532" y="525"/>
                      <a:pt x="550" y="487"/>
                      <a:pt x="550" y="445"/>
                    </a:cubicBezTo>
                    <a:cubicBezTo>
                      <a:pt x="551" y="0"/>
                      <a:pt x="551" y="0"/>
                      <a:pt x="551" y="0"/>
                    </a:cubicBezTo>
                    <a:cubicBezTo>
                      <a:pt x="551" y="0"/>
                      <a:pt x="551" y="0"/>
                      <a:pt x="551" y="0"/>
                    </a:cubicBezTo>
                    <a:close/>
                    <a:moveTo>
                      <a:pt x="183" y="129"/>
                    </a:moveTo>
                    <a:cubicBezTo>
                      <a:pt x="135" y="129"/>
                      <a:pt x="135" y="129"/>
                      <a:pt x="135" y="129"/>
                    </a:cubicBezTo>
                    <a:cubicBezTo>
                      <a:pt x="135" y="15"/>
                      <a:pt x="135" y="15"/>
                      <a:pt x="135" y="15"/>
                    </a:cubicBezTo>
                    <a:cubicBezTo>
                      <a:pt x="183" y="15"/>
                      <a:pt x="183" y="15"/>
                      <a:pt x="183" y="15"/>
                    </a:cubicBezTo>
                    <a:cubicBezTo>
                      <a:pt x="183" y="129"/>
                      <a:pt x="183" y="129"/>
                      <a:pt x="183" y="129"/>
                    </a:cubicBezTo>
                    <a:close/>
                    <a:moveTo>
                      <a:pt x="148" y="168"/>
                    </a:moveTo>
                    <a:cubicBezTo>
                      <a:pt x="155" y="161"/>
                      <a:pt x="155" y="161"/>
                      <a:pt x="155" y="161"/>
                    </a:cubicBezTo>
                    <a:cubicBezTo>
                      <a:pt x="151" y="153"/>
                      <a:pt x="151" y="153"/>
                      <a:pt x="151" y="153"/>
                    </a:cubicBezTo>
                    <a:cubicBezTo>
                      <a:pt x="160" y="154"/>
                      <a:pt x="160" y="154"/>
                      <a:pt x="160" y="154"/>
                    </a:cubicBezTo>
                    <a:cubicBezTo>
                      <a:pt x="165" y="145"/>
                      <a:pt x="165" y="145"/>
                      <a:pt x="165" y="145"/>
                    </a:cubicBezTo>
                    <a:cubicBezTo>
                      <a:pt x="170" y="154"/>
                      <a:pt x="170" y="154"/>
                      <a:pt x="170" y="154"/>
                    </a:cubicBezTo>
                    <a:cubicBezTo>
                      <a:pt x="179" y="153"/>
                      <a:pt x="179" y="153"/>
                      <a:pt x="179" y="153"/>
                    </a:cubicBezTo>
                    <a:cubicBezTo>
                      <a:pt x="175" y="161"/>
                      <a:pt x="175" y="161"/>
                      <a:pt x="175" y="161"/>
                    </a:cubicBezTo>
                    <a:cubicBezTo>
                      <a:pt x="182" y="168"/>
                      <a:pt x="182" y="168"/>
                      <a:pt x="182" y="168"/>
                    </a:cubicBezTo>
                    <a:cubicBezTo>
                      <a:pt x="173" y="170"/>
                      <a:pt x="173" y="170"/>
                      <a:pt x="173" y="170"/>
                    </a:cubicBezTo>
                    <a:cubicBezTo>
                      <a:pt x="173" y="180"/>
                      <a:pt x="173" y="180"/>
                      <a:pt x="173" y="180"/>
                    </a:cubicBezTo>
                    <a:cubicBezTo>
                      <a:pt x="165" y="173"/>
                      <a:pt x="165" y="173"/>
                      <a:pt x="165" y="173"/>
                    </a:cubicBezTo>
                    <a:cubicBezTo>
                      <a:pt x="157" y="180"/>
                      <a:pt x="157" y="180"/>
                      <a:pt x="157" y="180"/>
                    </a:cubicBezTo>
                    <a:cubicBezTo>
                      <a:pt x="157" y="170"/>
                      <a:pt x="157" y="170"/>
                      <a:pt x="157" y="170"/>
                    </a:cubicBezTo>
                    <a:cubicBezTo>
                      <a:pt x="148" y="168"/>
                      <a:pt x="148" y="168"/>
                      <a:pt x="148" y="168"/>
                    </a:cubicBezTo>
                    <a:close/>
                    <a:moveTo>
                      <a:pt x="16" y="310"/>
                    </a:moveTo>
                    <a:cubicBezTo>
                      <a:pt x="16" y="202"/>
                      <a:pt x="16" y="202"/>
                      <a:pt x="16" y="202"/>
                    </a:cubicBezTo>
                    <a:cubicBezTo>
                      <a:pt x="73" y="202"/>
                      <a:pt x="73" y="202"/>
                      <a:pt x="73" y="202"/>
                    </a:cubicBezTo>
                    <a:cubicBezTo>
                      <a:pt x="73" y="310"/>
                      <a:pt x="73" y="310"/>
                      <a:pt x="73" y="310"/>
                    </a:cubicBezTo>
                    <a:cubicBezTo>
                      <a:pt x="16" y="310"/>
                      <a:pt x="16" y="310"/>
                      <a:pt x="16" y="310"/>
                    </a:cubicBezTo>
                    <a:close/>
                    <a:moveTo>
                      <a:pt x="25" y="153"/>
                    </a:moveTo>
                    <a:cubicBezTo>
                      <a:pt x="34" y="154"/>
                      <a:pt x="34" y="154"/>
                      <a:pt x="34" y="154"/>
                    </a:cubicBezTo>
                    <a:cubicBezTo>
                      <a:pt x="39" y="145"/>
                      <a:pt x="39" y="145"/>
                      <a:pt x="39" y="145"/>
                    </a:cubicBezTo>
                    <a:cubicBezTo>
                      <a:pt x="45" y="154"/>
                      <a:pt x="45" y="154"/>
                      <a:pt x="45" y="154"/>
                    </a:cubicBezTo>
                    <a:cubicBezTo>
                      <a:pt x="54" y="153"/>
                      <a:pt x="54" y="153"/>
                      <a:pt x="54" y="153"/>
                    </a:cubicBezTo>
                    <a:cubicBezTo>
                      <a:pt x="49" y="161"/>
                      <a:pt x="49" y="161"/>
                      <a:pt x="49" y="161"/>
                    </a:cubicBezTo>
                    <a:cubicBezTo>
                      <a:pt x="56" y="168"/>
                      <a:pt x="56" y="168"/>
                      <a:pt x="56" y="168"/>
                    </a:cubicBezTo>
                    <a:cubicBezTo>
                      <a:pt x="48" y="170"/>
                      <a:pt x="48" y="170"/>
                      <a:pt x="48" y="170"/>
                    </a:cubicBezTo>
                    <a:cubicBezTo>
                      <a:pt x="48" y="180"/>
                      <a:pt x="48" y="180"/>
                      <a:pt x="48" y="180"/>
                    </a:cubicBezTo>
                    <a:cubicBezTo>
                      <a:pt x="39" y="173"/>
                      <a:pt x="39" y="173"/>
                      <a:pt x="39" y="173"/>
                    </a:cubicBezTo>
                    <a:cubicBezTo>
                      <a:pt x="31" y="180"/>
                      <a:pt x="31" y="180"/>
                      <a:pt x="31" y="180"/>
                    </a:cubicBezTo>
                    <a:cubicBezTo>
                      <a:pt x="31" y="170"/>
                      <a:pt x="31" y="170"/>
                      <a:pt x="31" y="170"/>
                    </a:cubicBezTo>
                    <a:cubicBezTo>
                      <a:pt x="23" y="168"/>
                      <a:pt x="23" y="168"/>
                      <a:pt x="23" y="168"/>
                    </a:cubicBezTo>
                    <a:cubicBezTo>
                      <a:pt x="29" y="161"/>
                      <a:pt x="29" y="161"/>
                      <a:pt x="29" y="161"/>
                    </a:cubicBezTo>
                    <a:cubicBezTo>
                      <a:pt x="25" y="153"/>
                      <a:pt x="25" y="153"/>
                      <a:pt x="25" y="153"/>
                    </a:cubicBezTo>
                    <a:close/>
                    <a:moveTo>
                      <a:pt x="90" y="263"/>
                    </a:moveTo>
                    <a:cubicBezTo>
                      <a:pt x="99" y="264"/>
                      <a:pt x="99" y="264"/>
                      <a:pt x="99" y="264"/>
                    </a:cubicBezTo>
                    <a:cubicBezTo>
                      <a:pt x="105" y="255"/>
                      <a:pt x="105" y="255"/>
                      <a:pt x="105" y="255"/>
                    </a:cubicBezTo>
                    <a:cubicBezTo>
                      <a:pt x="110" y="264"/>
                      <a:pt x="110" y="264"/>
                      <a:pt x="110" y="264"/>
                    </a:cubicBezTo>
                    <a:cubicBezTo>
                      <a:pt x="119" y="263"/>
                      <a:pt x="119" y="263"/>
                      <a:pt x="119" y="263"/>
                    </a:cubicBezTo>
                    <a:cubicBezTo>
                      <a:pt x="115" y="271"/>
                      <a:pt x="115" y="271"/>
                      <a:pt x="115" y="271"/>
                    </a:cubicBezTo>
                    <a:cubicBezTo>
                      <a:pt x="121" y="278"/>
                      <a:pt x="121" y="278"/>
                      <a:pt x="121" y="278"/>
                    </a:cubicBezTo>
                    <a:cubicBezTo>
                      <a:pt x="113" y="280"/>
                      <a:pt x="113" y="280"/>
                      <a:pt x="113" y="280"/>
                    </a:cubicBezTo>
                    <a:cubicBezTo>
                      <a:pt x="113" y="289"/>
                      <a:pt x="113" y="289"/>
                      <a:pt x="113" y="289"/>
                    </a:cubicBezTo>
                    <a:cubicBezTo>
                      <a:pt x="105" y="283"/>
                      <a:pt x="105" y="283"/>
                      <a:pt x="105" y="283"/>
                    </a:cubicBezTo>
                    <a:cubicBezTo>
                      <a:pt x="96" y="289"/>
                      <a:pt x="96" y="289"/>
                      <a:pt x="96" y="289"/>
                    </a:cubicBezTo>
                    <a:cubicBezTo>
                      <a:pt x="96" y="280"/>
                      <a:pt x="96" y="280"/>
                      <a:pt x="96" y="280"/>
                    </a:cubicBezTo>
                    <a:cubicBezTo>
                      <a:pt x="88" y="278"/>
                      <a:pt x="88" y="278"/>
                      <a:pt x="88" y="278"/>
                    </a:cubicBezTo>
                    <a:cubicBezTo>
                      <a:pt x="95" y="271"/>
                      <a:pt x="95" y="271"/>
                      <a:pt x="95" y="271"/>
                    </a:cubicBezTo>
                    <a:cubicBezTo>
                      <a:pt x="90" y="263"/>
                      <a:pt x="90" y="263"/>
                      <a:pt x="90" y="263"/>
                    </a:cubicBezTo>
                    <a:close/>
                    <a:moveTo>
                      <a:pt x="129" y="176"/>
                    </a:moveTo>
                    <a:cubicBezTo>
                      <a:pt x="128" y="174"/>
                      <a:pt x="125" y="173"/>
                      <a:pt x="123" y="173"/>
                    </a:cubicBezTo>
                    <a:cubicBezTo>
                      <a:pt x="118" y="173"/>
                      <a:pt x="116" y="181"/>
                      <a:pt x="111" y="182"/>
                    </a:cubicBezTo>
                    <a:cubicBezTo>
                      <a:pt x="108" y="182"/>
                      <a:pt x="106" y="182"/>
                      <a:pt x="106" y="178"/>
                    </a:cubicBezTo>
                    <a:cubicBezTo>
                      <a:pt x="106" y="175"/>
                      <a:pt x="112" y="173"/>
                      <a:pt x="115" y="171"/>
                    </a:cubicBezTo>
                    <a:cubicBezTo>
                      <a:pt x="79" y="171"/>
                      <a:pt x="79" y="187"/>
                      <a:pt x="73" y="187"/>
                    </a:cubicBezTo>
                    <a:cubicBezTo>
                      <a:pt x="64" y="187"/>
                      <a:pt x="81" y="170"/>
                      <a:pt x="86" y="165"/>
                    </a:cubicBezTo>
                    <a:cubicBezTo>
                      <a:pt x="79" y="164"/>
                      <a:pt x="74" y="155"/>
                      <a:pt x="66" y="150"/>
                    </a:cubicBezTo>
                    <a:cubicBezTo>
                      <a:pt x="70" y="145"/>
                      <a:pt x="72" y="147"/>
                      <a:pt x="77" y="151"/>
                    </a:cubicBezTo>
                    <a:cubicBezTo>
                      <a:pt x="77" y="147"/>
                      <a:pt x="80" y="143"/>
                      <a:pt x="88" y="143"/>
                    </a:cubicBezTo>
                    <a:cubicBezTo>
                      <a:pt x="104" y="143"/>
                      <a:pt x="100" y="158"/>
                      <a:pt x="102" y="158"/>
                    </a:cubicBezTo>
                    <a:cubicBezTo>
                      <a:pt x="105" y="158"/>
                      <a:pt x="102" y="143"/>
                      <a:pt x="113" y="143"/>
                    </a:cubicBezTo>
                    <a:cubicBezTo>
                      <a:pt x="128" y="143"/>
                      <a:pt x="148" y="183"/>
                      <a:pt x="130" y="183"/>
                    </a:cubicBezTo>
                    <a:cubicBezTo>
                      <a:pt x="123" y="183"/>
                      <a:pt x="129" y="178"/>
                      <a:pt x="129" y="176"/>
                    </a:cubicBezTo>
                    <a:close/>
                    <a:moveTo>
                      <a:pt x="88" y="58"/>
                    </a:moveTo>
                    <a:cubicBezTo>
                      <a:pt x="95" y="50"/>
                      <a:pt x="95" y="50"/>
                      <a:pt x="95" y="50"/>
                    </a:cubicBezTo>
                    <a:cubicBezTo>
                      <a:pt x="90" y="43"/>
                      <a:pt x="90" y="43"/>
                      <a:pt x="90" y="43"/>
                    </a:cubicBezTo>
                    <a:cubicBezTo>
                      <a:pt x="99" y="44"/>
                      <a:pt x="99" y="44"/>
                      <a:pt x="99" y="44"/>
                    </a:cubicBezTo>
                    <a:cubicBezTo>
                      <a:pt x="105" y="34"/>
                      <a:pt x="105" y="34"/>
                      <a:pt x="105" y="34"/>
                    </a:cubicBezTo>
                    <a:cubicBezTo>
                      <a:pt x="110" y="43"/>
                      <a:pt x="110" y="43"/>
                      <a:pt x="110" y="43"/>
                    </a:cubicBezTo>
                    <a:cubicBezTo>
                      <a:pt x="119" y="43"/>
                      <a:pt x="119" y="43"/>
                      <a:pt x="119" y="43"/>
                    </a:cubicBezTo>
                    <a:cubicBezTo>
                      <a:pt x="115" y="50"/>
                      <a:pt x="115" y="50"/>
                      <a:pt x="115" y="50"/>
                    </a:cubicBezTo>
                    <a:cubicBezTo>
                      <a:pt x="121" y="58"/>
                      <a:pt x="121" y="58"/>
                      <a:pt x="121" y="58"/>
                    </a:cubicBezTo>
                    <a:cubicBezTo>
                      <a:pt x="113" y="59"/>
                      <a:pt x="113" y="59"/>
                      <a:pt x="113" y="59"/>
                    </a:cubicBezTo>
                    <a:cubicBezTo>
                      <a:pt x="113" y="69"/>
                      <a:pt x="113" y="69"/>
                      <a:pt x="113" y="69"/>
                    </a:cubicBezTo>
                    <a:cubicBezTo>
                      <a:pt x="105" y="63"/>
                      <a:pt x="105" y="63"/>
                      <a:pt x="105" y="63"/>
                    </a:cubicBezTo>
                    <a:cubicBezTo>
                      <a:pt x="96" y="69"/>
                      <a:pt x="96" y="69"/>
                      <a:pt x="96" y="69"/>
                    </a:cubicBezTo>
                    <a:cubicBezTo>
                      <a:pt x="96" y="59"/>
                      <a:pt x="96" y="59"/>
                      <a:pt x="96" y="59"/>
                    </a:cubicBezTo>
                    <a:cubicBezTo>
                      <a:pt x="88" y="58"/>
                      <a:pt x="88" y="58"/>
                      <a:pt x="88" y="58"/>
                    </a:cubicBezTo>
                    <a:close/>
                    <a:moveTo>
                      <a:pt x="73" y="15"/>
                    </a:moveTo>
                    <a:cubicBezTo>
                      <a:pt x="73" y="129"/>
                      <a:pt x="73" y="129"/>
                      <a:pt x="73" y="129"/>
                    </a:cubicBezTo>
                    <a:cubicBezTo>
                      <a:pt x="16" y="129"/>
                      <a:pt x="16" y="129"/>
                      <a:pt x="16" y="129"/>
                    </a:cubicBezTo>
                    <a:cubicBezTo>
                      <a:pt x="16" y="15"/>
                      <a:pt x="16" y="15"/>
                      <a:pt x="16" y="15"/>
                    </a:cubicBezTo>
                    <a:cubicBezTo>
                      <a:pt x="73" y="15"/>
                      <a:pt x="73" y="15"/>
                      <a:pt x="73" y="15"/>
                    </a:cubicBezTo>
                    <a:close/>
                    <a:moveTo>
                      <a:pt x="183" y="602"/>
                    </a:moveTo>
                    <a:cubicBezTo>
                      <a:pt x="51" y="523"/>
                      <a:pt x="51" y="523"/>
                      <a:pt x="51" y="523"/>
                    </a:cubicBezTo>
                    <a:cubicBezTo>
                      <a:pt x="29" y="509"/>
                      <a:pt x="18" y="482"/>
                      <a:pt x="16" y="450"/>
                    </a:cubicBezTo>
                    <a:cubicBezTo>
                      <a:pt x="16" y="325"/>
                      <a:pt x="16" y="325"/>
                      <a:pt x="16" y="325"/>
                    </a:cubicBezTo>
                    <a:cubicBezTo>
                      <a:pt x="183" y="325"/>
                      <a:pt x="183" y="325"/>
                      <a:pt x="183" y="325"/>
                    </a:cubicBezTo>
                    <a:cubicBezTo>
                      <a:pt x="183" y="602"/>
                      <a:pt x="183" y="602"/>
                      <a:pt x="183" y="602"/>
                    </a:cubicBezTo>
                    <a:close/>
                    <a:moveTo>
                      <a:pt x="135" y="310"/>
                    </a:moveTo>
                    <a:cubicBezTo>
                      <a:pt x="135" y="202"/>
                      <a:pt x="135" y="202"/>
                      <a:pt x="135" y="202"/>
                    </a:cubicBezTo>
                    <a:cubicBezTo>
                      <a:pt x="183" y="202"/>
                      <a:pt x="183" y="202"/>
                      <a:pt x="183" y="202"/>
                    </a:cubicBezTo>
                    <a:cubicBezTo>
                      <a:pt x="183" y="310"/>
                      <a:pt x="183" y="310"/>
                      <a:pt x="183" y="310"/>
                    </a:cubicBezTo>
                    <a:cubicBezTo>
                      <a:pt x="135" y="310"/>
                      <a:pt x="135" y="310"/>
                      <a:pt x="135" y="310"/>
                    </a:cubicBezTo>
                    <a:close/>
                    <a:moveTo>
                      <a:pt x="353" y="611"/>
                    </a:moveTo>
                    <a:cubicBezTo>
                      <a:pt x="292" y="648"/>
                      <a:pt x="292" y="648"/>
                      <a:pt x="292" y="648"/>
                    </a:cubicBezTo>
                    <a:cubicBezTo>
                      <a:pt x="291" y="648"/>
                      <a:pt x="291" y="648"/>
                      <a:pt x="291" y="648"/>
                    </a:cubicBezTo>
                    <a:cubicBezTo>
                      <a:pt x="286" y="651"/>
                      <a:pt x="281" y="653"/>
                      <a:pt x="275" y="653"/>
                    </a:cubicBezTo>
                    <a:cubicBezTo>
                      <a:pt x="268" y="653"/>
                      <a:pt x="263" y="651"/>
                      <a:pt x="258" y="647"/>
                    </a:cubicBezTo>
                    <a:cubicBezTo>
                      <a:pt x="198" y="611"/>
                      <a:pt x="198" y="611"/>
                      <a:pt x="198" y="611"/>
                    </a:cubicBezTo>
                    <a:cubicBezTo>
                      <a:pt x="198" y="325"/>
                      <a:pt x="198" y="325"/>
                      <a:pt x="198" y="325"/>
                    </a:cubicBezTo>
                    <a:cubicBezTo>
                      <a:pt x="353" y="325"/>
                      <a:pt x="353" y="325"/>
                      <a:pt x="353" y="325"/>
                    </a:cubicBezTo>
                    <a:cubicBezTo>
                      <a:pt x="353" y="611"/>
                      <a:pt x="353" y="611"/>
                      <a:pt x="353" y="611"/>
                    </a:cubicBezTo>
                    <a:close/>
                    <a:moveTo>
                      <a:pt x="353" y="310"/>
                    </a:moveTo>
                    <a:cubicBezTo>
                      <a:pt x="198" y="310"/>
                      <a:pt x="198" y="310"/>
                      <a:pt x="198" y="310"/>
                    </a:cubicBezTo>
                    <a:cubicBezTo>
                      <a:pt x="198" y="15"/>
                      <a:pt x="198" y="15"/>
                      <a:pt x="198" y="15"/>
                    </a:cubicBezTo>
                    <a:cubicBezTo>
                      <a:pt x="353" y="15"/>
                      <a:pt x="353" y="15"/>
                      <a:pt x="353" y="15"/>
                    </a:cubicBezTo>
                    <a:cubicBezTo>
                      <a:pt x="353" y="310"/>
                      <a:pt x="353" y="310"/>
                      <a:pt x="353" y="310"/>
                    </a:cubicBezTo>
                    <a:close/>
                    <a:moveTo>
                      <a:pt x="535" y="450"/>
                    </a:moveTo>
                    <a:cubicBezTo>
                      <a:pt x="532" y="482"/>
                      <a:pt x="521" y="509"/>
                      <a:pt x="499" y="523"/>
                    </a:cubicBezTo>
                    <a:cubicBezTo>
                      <a:pt x="368" y="602"/>
                      <a:pt x="368" y="602"/>
                      <a:pt x="368" y="602"/>
                    </a:cubicBezTo>
                    <a:cubicBezTo>
                      <a:pt x="368" y="325"/>
                      <a:pt x="368" y="325"/>
                      <a:pt x="368" y="325"/>
                    </a:cubicBezTo>
                    <a:cubicBezTo>
                      <a:pt x="535" y="325"/>
                      <a:pt x="535" y="325"/>
                      <a:pt x="535" y="325"/>
                    </a:cubicBezTo>
                    <a:cubicBezTo>
                      <a:pt x="535" y="450"/>
                      <a:pt x="535" y="450"/>
                      <a:pt x="535" y="450"/>
                    </a:cubicBezTo>
                    <a:close/>
                    <a:moveTo>
                      <a:pt x="535" y="310"/>
                    </a:moveTo>
                    <a:cubicBezTo>
                      <a:pt x="368" y="310"/>
                      <a:pt x="368" y="310"/>
                      <a:pt x="368" y="310"/>
                    </a:cubicBezTo>
                    <a:cubicBezTo>
                      <a:pt x="368" y="15"/>
                      <a:pt x="368" y="15"/>
                      <a:pt x="368" y="15"/>
                    </a:cubicBezTo>
                    <a:cubicBezTo>
                      <a:pt x="535" y="15"/>
                      <a:pt x="535" y="15"/>
                      <a:pt x="535" y="15"/>
                    </a:cubicBezTo>
                    <a:cubicBezTo>
                      <a:pt x="535" y="310"/>
                      <a:pt x="535" y="310"/>
                      <a:pt x="535" y="3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7" name="Freeform 64"/>
              <p:cNvSpPr>
                <a:spLocks/>
              </p:cNvSpPr>
              <p:nvPr userDrawn="1"/>
            </p:nvSpPr>
            <p:spPr bwMode="auto">
              <a:xfrm>
                <a:off x="2261" y="-957"/>
                <a:ext cx="392" cy="447"/>
              </a:xfrm>
              <a:custGeom>
                <a:avLst/>
                <a:gdLst>
                  <a:gd name="T0" fmla="*/ 152 w 166"/>
                  <a:gd name="T1" fmla="*/ 88 h 189"/>
                  <a:gd name="T2" fmla="*/ 137 w 166"/>
                  <a:gd name="T3" fmla="*/ 94 h 189"/>
                  <a:gd name="T4" fmla="*/ 154 w 166"/>
                  <a:gd name="T5" fmla="*/ 71 h 189"/>
                  <a:gd name="T6" fmla="*/ 134 w 166"/>
                  <a:gd name="T7" fmla="*/ 76 h 189"/>
                  <a:gd name="T8" fmla="*/ 128 w 166"/>
                  <a:gd name="T9" fmla="*/ 52 h 189"/>
                  <a:gd name="T10" fmla="*/ 128 w 166"/>
                  <a:gd name="T11" fmla="*/ 32 h 189"/>
                  <a:gd name="T12" fmla="*/ 145 w 166"/>
                  <a:gd name="T13" fmla="*/ 0 h 189"/>
                  <a:gd name="T14" fmla="*/ 116 w 166"/>
                  <a:gd name="T15" fmla="*/ 35 h 189"/>
                  <a:gd name="T16" fmla="*/ 105 w 166"/>
                  <a:gd name="T17" fmla="*/ 75 h 189"/>
                  <a:gd name="T18" fmla="*/ 82 w 166"/>
                  <a:gd name="T19" fmla="*/ 42 h 189"/>
                  <a:gd name="T20" fmla="*/ 54 w 166"/>
                  <a:gd name="T21" fmla="*/ 50 h 189"/>
                  <a:gd name="T22" fmla="*/ 65 w 166"/>
                  <a:gd name="T23" fmla="*/ 65 h 189"/>
                  <a:gd name="T24" fmla="*/ 61 w 166"/>
                  <a:gd name="T25" fmla="*/ 82 h 189"/>
                  <a:gd name="T26" fmla="*/ 46 w 166"/>
                  <a:gd name="T27" fmla="*/ 59 h 189"/>
                  <a:gd name="T28" fmla="*/ 45 w 166"/>
                  <a:gd name="T29" fmla="*/ 43 h 189"/>
                  <a:gd name="T30" fmla="*/ 4 w 166"/>
                  <a:gd name="T31" fmla="*/ 0 h 189"/>
                  <a:gd name="T32" fmla="*/ 20 w 166"/>
                  <a:gd name="T33" fmla="*/ 31 h 189"/>
                  <a:gd name="T34" fmla="*/ 4 w 166"/>
                  <a:gd name="T35" fmla="*/ 26 h 189"/>
                  <a:gd name="T36" fmla="*/ 14 w 166"/>
                  <a:gd name="T37" fmla="*/ 43 h 189"/>
                  <a:gd name="T38" fmla="*/ 2 w 166"/>
                  <a:gd name="T39" fmla="*/ 47 h 189"/>
                  <a:gd name="T40" fmla="*/ 10 w 166"/>
                  <a:gd name="T41" fmla="*/ 59 h 189"/>
                  <a:gd name="T42" fmla="*/ 0 w 166"/>
                  <a:gd name="T43" fmla="*/ 61 h 189"/>
                  <a:gd name="T44" fmla="*/ 5 w 166"/>
                  <a:gd name="T45" fmla="*/ 68 h 189"/>
                  <a:gd name="T46" fmla="*/ 2 w 166"/>
                  <a:gd name="T47" fmla="*/ 84 h 189"/>
                  <a:gd name="T48" fmla="*/ 41 w 166"/>
                  <a:gd name="T49" fmla="*/ 135 h 189"/>
                  <a:gd name="T50" fmla="*/ 52 w 166"/>
                  <a:gd name="T51" fmla="*/ 123 h 189"/>
                  <a:gd name="T52" fmla="*/ 58 w 166"/>
                  <a:gd name="T53" fmla="*/ 131 h 189"/>
                  <a:gd name="T54" fmla="*/ 47 w 166"/>
                  <a:gd name="T55" fmla="*/ 146 h 189"/>
                  <a:gd name="T56" fmla="*/ 64 w 166"/>
                  <a:gd name="T57" fmla="*/ 159 h 189"/>
                  <a:gd name="T58" fmla="*/ 62 w 166"/>
                  <a:gd name="T59" fmla="*/ 182 h 189"/>
                  <a:gd name="T60" fmla="*/ 79 w 166"/>
                  <a:gd name="T61" fmla="*/ 174 h 189"/>
                  <a:gd name="T62" fmla="*/ 92 w 166"/>
                  <a:gd name="T63" fmla="*/ 189 h 189"/>
                  <a:gd name="T64" fmla="*/ 103 w 166"/>
                  <a:gd name="T65" fmla="*/ 174 h 189"/>
                  <a:gd name="T66" fmla="*/ 119 w 166"/>
                  <a:gd name="T67" fmla="*/ 181 h 189"/>
                  <a:gd name="T68" fmla="*/ 113 w 166"/>
                  <a:gd name="T69" fmla="*/ 160 h 189"/>
                  <a:gd name="T70" fmla="*/ 132 w 166"/>
                  <a:gd name="T71" fmla="*/ 146 h 189"/>
                  <a:gd name="T72" fmla="*/ 124 w 166"/>
                  <a:gd name="T73" fmla="*/ 137 h 189"/>
                  <a:gd name="T74" fmla="*/ 128 w 166"/>
                  <a:gd name="T75" fmla="*/ 125 h 189"/>
                  <a:gd name="T76" fmla="*/ 152 w 166"/>
                  <a:gd name="T77" fmla="*/ 8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6" h="189">
                    <a:moveTo>
                      <a:pt x="152" y="88"/>
                    </a:moveTo>
                    <a:cubicBezTo>
                      <a:pt x="151" y="86"/>
                      <a:pt x="131" y="95"/>
                      <a:pt x="137" y="94"/>
                    </a:cubicBezTo>
                    <a:cubicBezTo>
                      <a:pt x="137" y="88"/>
                      <a:pt x="149" y="76"/>
                      <a:pt x="154" y="71"/>
                    </a:cubicBezTo>
                    <a:cubicBezTo>
                      <a:pt x="153" y="64"/>
                      <a:pt x="144" y="71"/>
                      <a:pt x="134" y="76"/>
                    </a:cubicBezTo>
                    <a:cubicBezTo>
                      <a:pt x="166" y="31"/>
                      <a:pt x="145" y="49"/>
                      <a:pt x="128" y="52"/>
                    </a:cubicBezTo>
                    <a:cubicBezTo>
                      <a:pt x="156" y="22"/>
                      <a:pt x="149" y="23"/>
                      <a:pt x="128" y="32"/>
                    </a:cubicBezTo>
                    <a:cubicBezTo>
                      <a:pt x="144" y="19"/>
                      <a:pt x="148" y="4"/>
                      <a:pt x="145" y="0"/>
                    </a:cubicBezTo>
                    <a:cubicBezTo>
                      <a:pt x="130" y="20"/>
                      <a:pt x="116" y="17"/>
                      <a:pt x="116" y="35"/>
                    </a:cubicBezTo>
                    <a:cubicBezTo>
                      <a:pt x="116" y="48"/>
                      <a:pt x="111" y="68"/>
                      <a:pt x="105" y="75"/>
                    </a:cubicBezTo>
                    <a:cubicBezTo>
                      <a:pt x="97" y="84"/>
                      <a:pt x="103" y="42"/>
                      <a:pt x="82" y="42"/>
                    </a:cubicBezTo>
                    <a:cubicBezTo>
                      <a:pt x="75" y="42"/>
                      <a:pt x="59" y="41"/>
                      <a:pt x="54" y="50"/>
                    </a:cubicBezTo>
                    <a:cubicBezTo>
                      <a:pt x="58" y="50"/>
                      <a:pt x="65" y="61"/>
                      <a:pt x="65" y="65"/>
                    </a:cubicBezTo>
                    <a:cubicBezTo>
                      <a:pt x="65" y="70"/>
                      <a:pt x="69" y="82"/>
                      <a:pt x="61" y="82"/>
                    </a:cubicBezTo>
                    <a:cubicBezTo>
                      <a:pt x="54" y="82"/>
                      <a:pt x="46" y="66"/>
                      <a:pt x="46" y="59"/>
                    </a:cubicBezTo>
                    <a:cubicBezTo>
                      <a:pt x="46" y="52"/>
                      <a:pt x="45" y="53"/>
                      <a:pt x="45" y="43"/>
                    </a:cubicBezTo>
                    <a:cubicBezTo>
                      <a:pt x="45" y="25"/>
                      <a:pt x="16" y="0"/>
                      <a:pt x="4" y="0"/>
                    </a:cubicBezTo>
                    <a:cubicBezTo>
                      <a:pt x="4" y="12"/>
                      <a:pt x="20" y="15"/>
                      <a:pt x="20" y="31"/>
                    </a:cubicBezTo>
                    <a:cubicBezTo>
                      <a:pt x="14" y="31"/>
                      <a:pt x="4" y="18"/>
                      <a:pt x="4" y="26"/>
                    </a:cubicBezTo>
                    <a:cubicBezTo>
                      <a:pt x="4" y="34"/>
                      <a:pt x="14" y="36"/>
                      <a:pt x="14" y="43"/>
                    </a:cubicBezTo>
                    <a:cubicBezTo>
                      <a:pt x="14" y="49"/>
                      <a:pt x="2" y="40"/>
                      <a:pt x="2" y="47"/>
                    </a:cubicBezTo>
                    <a:cubicBezTo>
                      <a:pt x="2" y="54"/>
                      <a:pt x="9" y="53"/>
                      <a:pt x="10" y="59"/>
                    </a:cubicBezTo>
                    <a:cubicBezTo>
                      <a:pt x="6" y="58"/>
                      <a:pt x="1" y="59"/>
                      <a:pt x="0" y="61"/>
                    </a:cubicBezTo>
                    <a:cubicBezTo>
                      <a:pt x="0" y="63"/>
                      <a:pt x="2" y="66"/>
                      <a:pt x="5" y="68"/>
                    </a:cubicBezTo>
                    <a:cubicBezTo>
                      <a:pt x="4" y="69"/>
                      <a:pt x="2" y="73"/>
                      <a:pt x="2" y="84"/>
                    </a:cubicBezTo>
                    <a:cubicBezTo>
                      <a:pt x="2" y="119"/>
                      <a:pt x="24" y="135"/>
                      <a:pt x="41" y="135"/>
                    </a:cubicBezTo>
                    <a:cubicBezTo>
                      <a:pt x="52" y="135"/>
                      <a:pt x="50" y="127"/>
                      <a:pt x="52" y="123"/>
                    </a:cubicBezTo>
                    <a:cubicBezTo>
                      <a:pt x="52" y="129"/>
                      <a:pt x="58" y="120"/>
                      <a:pt x="58" y="131"/>
                    </a:cubicBezTo>
                    <a:cubicBezTo>
                      <a:pt x="58" y="141"/>
                      <a:pt x="47" y="137"/>
                      <a:pt x="47" y="146"/>
                    </a:cubicBezTo>
                    <a:cubicBezTo>
                      <a:pt x="47" y="159"/>
                      <a:pt x="64" y="146"/>
                      <a:pt x="64" y="159"/>
                    </a:cubicBezTo>
                    <a:cubicBezTo>
                      <a:pt x="64" y="176"/>
                      <a:pt x="62" y="176"/>
                      <a:pt x="62" y="182"/>
                    </a:cubicBezTo>
                    <a:cubicBezTo>
                      <a:pt x="62" y="187"/>
                      <a:pt x="81" y="176"/>
                      <a:pt x="79" y="174"/>
                    </a:cubicBezTo>
                    <a:cubicBezTo>
                      <a:pt x="84" y="176"/>
                      <a:pt x="84" y="189"/>
                      <a:pt x="92" y="189"/>
                    </a:cubicBezTo>
                    <a:cubicBezTo>
                      <a:pt x="97" y="188"/>
                      <a:pt x="98" y="175"/>
                      <a:pt x="103" y="174"/>
                    </a:cubicBezTo>
                    <a:cubicBezTo>
                      <a:pt x="100" y="175"/>
                      <a:pt x="119" y="187"/>
                      <a:pt x="119" y="181"/>
                    </a:cubicBezTo>
                    <a:cubicBezTo>
                      <a:pt x="119" y="164"/>
                      <a:pt x="113" y="171"/>
                      <a:pt x="113" y="160"/>
                    </a:cubicBezTo>
                    <a:cubicBezTo>
                      <a:pt x="113" y="150"/>
                      <a:pt x="135" y="152"/>
                      <a:pt x="132" y="146"/>
                    </a:cubicBezTo>
                    <a:cubicBezTo>
                      <a:pt x="129" y="142"/>
                      <a:pt x="127" y="145"/>
                      <a:pt x="124" y="137"/>
                    </a:cubicBezTo>
                    <a:cubicBezTo>
                      <a:pt x="125" y="138"/>
                      <a:pt x="106" y="111"/>
                      <a:pt x="128" y="125"/>
                    </a:cubicBezTo>
                    <a:cubicBezTo>
                      <a:pt x="151" y="140"/>
                      <a:pt x="153" y="90"/>
                      <a:pt x="152"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8" name="Oval 65"/>
              <p:cNvSpPr>
                <a:spLocks noChangeArrowheads="1"/>
              </p:cNvSpPr>
              <p:nvPr userDrawn="1"/>
            </p:nvSpPr>
            <p:spPr bwMode="auto">
              <a:xfrm>
                <a:off x="3965" y="-550"/>
                <a:ext cx="85" cy="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79" name="Oval 66"/>
              <p:cNvSpPr>
                <a:spLocks noChangeArrowheads="1"/>
              </p:cNvSpPr>
              <p:nvPr userDrawn="1"/>
            </p:nvSpPr>
            <p:spPr bwMode="auto">
              <a:xfrm>
                <a:off x="3792" y="-446"/>
                <a:ext cx="85" cy="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0" name="Oval 67"/>
              <p:cNvSpPr>
                <a:spLocks noChangeArrowheads="1"/>
              </p:cNvSpPr>
              <p:nvPr userDrawn="1"/>
            </p:nvSpPr>
            <p:spPr bwMode="auto">
              <a:xfrm>
                <a:off x="1736" y="-210"/>
                <a:ext cx="85"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1" name="Oval 68"/>
              <p:cNvSpPr>
                <a:spLocks noChangeArrowheads="1"/>
              </p:cNvSpPr>
              <p:nvPr userDrawn="1"/>
            </p:nvSpPr>
            <p:spPr bwMode="auto">
              <a:xfrm>
                <a:off x="1869" y="-198"/>
                <a:ext cx="87"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2" name="Freeform 69"/>
              <p:cNvSpPr>
                <a:spLocks/>
              </p:cNvSpPr>
              <p:nvPr userDrawn="1"/>
            </p:nvSpPr>
            <p:spPr bwMode="auto">
              <a:xfrm>
                <a:off x="5538" y="-1976"/>
                <a:ext cx="154" cy="343"/>
              </a:xfrm>
              <a:custGeom>
                <a:avLst/>
                <a:gdLst>
                  <a:gd name="T0" fmla="*/ 32 w 65"/>
                  <a:gd name="T1" fmla="*/ 25 h 145"/>
                  <a:gd name="T2" fmla="*/ 45 w 65"/>
                  <a:gd name="T3" fmla="*/ 145 h 145"/>
                  <a:gd name="T4" fmla="*/ 35 w 65"/>
                  <a:gd name="T5" fmla="*/ 122 h 145"/>
                  <a:gd name="T6" fmla="*/ 18 w 65"/>
                  <a:gd name="T7" fmla="*/ 0 h 145"/>
                  <a:gd name="T8" fmla="*/ 32 w 65"/>
                  <a:gd name="T9" fmla="*/ 25 h 145"/>
                </a:gdLst>
                <a:ahLst/>
                <a:cxnLst>
                  <a:cxn ang="0">
                    <a:pos x="T0" y="T1"/>
                  </a:cxn>
                  <a:cxn ang="0">
                    <a:pos x="T2" y="T3"/>
                  </a:cxn>
                  <a:cxn ang="0">
                    <a:pos x="T4" y="T5"/>
                  </a:cxn>
                  <a:cxn ang="0">
                    <a:pos x="T6" y="T7"/>
                  </a:cxn>
                  <a:cxn ang="0">
                    <a:pos x="T8" y="T9"/>
                  </a:cxn>
                </a:cxnLst>
                <a:rect l="0" t="0" r="r" b="b"/>
                <a:pathLst>
                  <a:path w="65" h="145">
                    <a:moveTo>
                      <a:pt x="32" y="25"/>
                    </a:moveTo>
                    <a:cubicBezTo>
                      <a:pt x="59" y="56"/>
                      <a:pt x="65" y="108"/>
                      <a:pt x="45" y="145"/>
                    </a:cubicBezTo>
                    <a:cubicBezTo>
                      <a:pt x="35" y="144"/>
                      <a:pt x="37" y="130"/>
                      <a:pt x="35" y="122"/>
                    </a:cubicBezTo>
                    <a:cubicBezTo>
                      <a:pt x="16" y="86"/>
                      <a:pt x="0" y="41"/>
                      <a:pt x="18" y="0"/>
                    </a:cubicBezTo>
                    <a:cubicBezTo>
                      <a:pt x="30" y="2"/>
                      <a:pt x="25" y="18"/>
                      <a:pt x="3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3" name="Freeform 70"/>
              <p:cNvSpPr>
                <a:spLocks/>
              </p:cNvSpPr>
              <p:nvPr userDrawn="1"/>
            </p:nvSpPr>
            <p:spPr bwMode="auto">
              <a:xfrm>
                <a:off x="73" y="-1931"/>
                <a:ext cx="109" cy="307"/>
              </a:xfrm>
              <a:custGeom>
                <a:avLst/>
                <a:gdLst>
                  <a:gd name="T0" fmla="*/ 46 w 46"/>
                  <a:gd name="T1" fmla="*/ 49 h 130"/>
                  <a:gd name="T2" fmla="*/ 46 w 46"/>
                  <a:gd name="T3" fmla="*/ 126 h 130"/>
                  <a:gd name="T4" fmla="*/ 38 w 46"/>
                  <a:gd name="T5" fmla="*/ 122 h 130"/>
                  <a:gd name="T6" fmla="*/ 8 w 46"/>
                  <a:gd name="T7" fmla="*/ 4 h 130"/>
                  <a:gd name="T8" fmla="*/ 17 w 46"/>
                  <a:gd name="T9" fmla="*/ 2 h 130"/>
                  <a:gd name="T10" fmla="*/ 46 w 46"/>
                  <a:gd name="T11" fmla="*/ 49 h 130"/>
                </a:gdLst>
                <a:ahLst/>
                <a:cxnLst>
                  <a:cxn ang="0">
                    <a:pos x="T0" y="T1"/>
                  </a:cxn>
                  <a:cxn ang="0">
                    <a:pos x="T2" y="T3"/>
                  </a:cxn>
                  <a:cxn ang="0">
                    <a:pos x="T4" y="T5"/>
                  </a:cxn>
                  <a:cxn ang="0">
                    <a:pos x="T6" y="T7"/>
                  </a:cxn>
                  <a:cxn ang="0">
                    <a:pos x="T8" y="T9"/>
                  </a:cxn>
                  <a:cxn ang="0">
                    <a:pos x="T10" y="T11"/>
                  </a:cxn>
                </a:cxnLst>
                <a:rect l="0" t="0" r="r" b="b"/>
                <a:pathLst>
                  <a:path w="46" h="130">
                    <a:moveTo>
                      <a:pt x="46" y="49"/>
                    </a:moveTo>
                    <a:cubicBezTo>
                      <a:pt x="41" y="72"/>
                      <a:pt x="41" y="104"/>
                      <a:pt x="46" y="126"/>
                    </a:cubicBezTo>
                    <a:cubicBezTo>
                      <a:pt x="41" y="130"/>
                      <a:pt x="42" y="121"/>
                      <a:pt x="38" y="122"/>
                    </a:cubicBezTo>
                    <a:cubicBezTo>
                      <a:pt x="0" y="95"/>
                      <a:pt x="17" y="41"/>
                      <a:pt x="8" y="4"/>
                    </a:cubicBezTo>
                    <a:cubicBezTo>
                      <a:pt x="10" y="1"/>
                      <a:pt x="15" y="0"/>
                      <a:pt x="17" y="2"/>
                    </a:cubicBezTo>
                    <a:cubicBezTo>
                      <a:pt x="35" y="13"/>
                      <a:pt x="42" y="30"/>
                      <a:pt x="46"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4" name="Freeform 71"/>
              <p:cNvSpPr>
                <a:spLocks/>
              </p:cNvSpPr>
              <p:nvPr userDrawn="1"/>
            </p:nvSpPr>
            <p:spPr bwMode="auto">
              <a:xfrm>
                <a:off x="5716" y="-1834"/>
                <a:ext cx="106" cy="92"/>
              </a:xfrm>
              <a:custGeom>
                <a:avLst/>
                <a:gdLst>
                  <a:gd name="T0" fmla="*/ 40 w 45"/>
                  <a:gd name="T1" fmla="*/ 11 h 39"/>
                  <a:gd name="T2" fmla="*/ 27 w 45"/>
                  <a:gd name="T3" fmla="*/ 37 h 39"/>
                  <a:gd name="T4" fmla="*/ 3 w 45"/>
                  <a:gd name="T5" fmla="*/ 26 h 39"/>
                  <a:gd name="T6" fmla="*/ 15 w 45"/>
                  <a:gd name="T7" fmla="*/ 1 h 39"/>
                  <a:gd name="T8" fmla="*/ 40 w 45"/>
                  <a:gd name="T9" fmla="*/ 11 h 39"/>
                </a:gdLst>
                <a:ahLst/>
                <a:cxnLst>
                  <a:cxn ang="0">
                    <a:pos x="T0" y="T1"/>
                  </a:cxn>
                  <a:cxn ang="0">
                    <a:pos x="T2" y="T3"/>
                  </a:cxn>
                  <a:cxn ang="0">
                    <a:pos x="T4" y="T5"/>
                  </a:cxn>
                  <a:cxn ang="0">
                    <a:pos x="T6" y="T7"/>
                  </a:cxn>
                  <a:cxn ang="0">
                    <a:pos x="T8" y="T9"/>
                  </a:cxn>
                </a:cxnLst>
                <a:rect l="0" t="0" r="r" b="b"/>
                <a:pathLst>
                  <a:path w="45" h="39">
                    <a:moveTo>
                      <a:pt x="40" y="11"/>
                    </a:moveTo>
                    <a:cubicBezTo>
                      <a:pt x="45" y="22"/>
                      <a:pt x="35" y="32"/>
                      <a:pt x="27" y="37"/>
                    </a:cubicBezTo>
                    <a:cubicBezTo>
                      <a:pt x="18" y="39"/>
                      <a:pt x="9" y="34"/>
                      <a:pt x="3" y="26"/>
                    </a:cubicBezTo>
                    <a:cubicBezTo>
                      <a:pt x="0" y="16"/>
                      <a:pt x="6" y="6"/>
                      <a:pt x="15" y="1"/>
                    </a:cubicBezTo>
                    <a:cubicBezTo>
                      <a:pt x="24" y="0"/>
                      <a:pt x="34" y="2"/>
                      <a:pt x="4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5" name="Freeform 72"/>
              <p:cNvSpPr>
                <a:spLocks/>
              </p:cNvSpPr>
              <p:nvPr userDrawn="1"/>
            </p:nvSpPr>
            <p:spPr bwMode="auto">
              <a:xfrm>
                <a:off x="-45" y="-1737"/>
                <a:ext cx="90" cy="80"/>
              </a:xfrm>
              <a:custGeom>
                <a:avLst/>
                <a:gdLst>
                  <a:gd name="T0" fmla="*/ 38 w 38"/>
                  <a:gd name="T1" fmla="*/ 13 h 34"/>
                  <a:gd name="T2" fmla="*/ 25 w 38"/>
                  <a:gd name="T3" fmla="*/ 34 h 34"/>
                  <a:gd name="T4" fmla="*/ 7 w 38"/>
                  <a:gd name="T5" fmla="*/ 29 h 34"/>
                  <a:gd name="T6" fmla="*/ 3 w 38"/>
                  <a:gd name="T7" fmla="*/ 9 h 34"/>
                  <a:gd name="T8" fmla="*/ 21 w 38"/>
                  <a:gd name="T9" fmla="*/ 0 h 34"/>
                  <a:gd name="T10" fmla="*/ 38 w 38"/>
                  <a:gd name="T11" fmla="*/ 13 h 34"/>
                </a:gdLst>
                <a:ahLst/>
                <a:cxnLst>
                  <a:cxn ang="0">
                    <a:pos x="T0" y="T1"/>
                  </a:cxn>
                  <a:cxn ang="0">
                    <a:pos x="T2" y="T3"/>
                  </a:cxn>
                  <a:cxn ang="0">
                    <a:pos x="T4" y="T5"/>
                  </a:cxn>
                  <a:cxn ang="0">
                    <a:pos x="T6" y="T7"/>
                  </a:cxn>
                  <a:cxn ang="0">
                    <a:pos x="T8" y="T9"/>
                  </a:cxn>
                  <a:cxn ang="0">
                    <a:pos x="T10" y="T11"/>
                  </a:cxn>
                </a:cxnLst>
                <a:rect l="0" t="0" r="r" b="b"/>
                <a:pathLst>
                  <a:path w="38" h="34">
                    <a:moveTo>
                      <a:pt x="38" y="13"/>
                    </a:moveTo>
                    <a:cubicBezTo>
                      <a:pt x="36" y="21"/>
                      <a:pt x="33" y="30"/>
                      <a:pt x="25" y="34"/>
                    </a:cubicBezTo>
                    <a:cubicBezTo>
                      <a:pt x="19" y="34"/>
                      <a:pt x="11" y="34"/>
                      <a:pt x="7" y="29"/>
                    </a:cubicBezTo>
                    <a:cubicBezTo>
                      <a:pt x="1" y="24"/>
                      <a:pt x="0" y="15"/>
                      <a:pt x="3" y="9"/>
                    </a:cubicBezTo>
                    <a:cubicBezTo>
                      <a:pt x="7" y="2"/>
                      <a:pt x="15" y="1"/>
                      <a:pt x="21" y="0"/>
                    </a:cubicBezTo>
                    <a:cubicBezTo>
                      <a:pt x="28" y="3"/>
                      <a:pt x="35" y="5"/>
                      <a:pt x="3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6" name="Freeform 73"/>
              <p:cNvSpPr>
                <a:spLocks/>
              </p:cNvSpPr>
              <p:nvPr userDrawn="1"/>
            </p:nvSpPr>
            <p:spPr bwMode="auto">
              <a:xfrm>
                <a:off x="5810" y="-1692"/>
                <a:ext cx="92" cy="90"/>
              </a:xfrm>
              <a:custGeom>
                <a:avLst/>
                <a:gdLst>
                  <a:gd name="T0" fmla="*/ 37 w 39"/>
                  <a:gd name="T1" fmla="*/ 10 h 38"/>
                  <a:gd name="T2" fmla="*/ 37 w 39"/>
                  <a:gd name="T3" fmla="*/ 25 h 38"/>
                  <a:gd name="T4" fmla="*/ 11 w 39"/>
                  <a:gd name="T5" fmla="*/ 34 h 38"/>
                  <a:gd name="T6" fmla="*/ 0 w 39"/>
                  <a:gd name="T7" fmla="*/ 18 h 38"/>
                  <a:gd name="T8" fmla="*/ 17 w 39"/>
                  <a:gd name="T9" fmla="*/ 0 h 38"/>
                  <a:gd name="T10" fmla="*/ 37 w 39"/>
                  <a:gd name="T11" fmla="*/ 10 h 38"/>
                </a:gdLst>
                <a:ahLst/>
                <a:cxnLst>
                  <a:cxn ang="0">
                    <a:pos x="T0" y="T1"/>
                  </a:cxn>
                  <a:cxn ang="0">
                    <a:pos x="T2" y="T3"/>
                  </a:cxn>
                  <a:cxn ang="0">
                    <a:pos x="T4" y="T5"/>
                  </a:cxn>
                  <a:cxn ang="0">
                    <a:pos x="T6" y="T7"/>
                  </a:cxn>
                  <a:cxn ang="0">
                    <a:pos x="T8" y="T9"/>
                  </a:cxn>
                  <a:cxn ang="0">
                    <a:pos x="T10" y="T11"/>
                  </a:cxn>
                </a:cxnLst>
                <a:rect l="0" t="0" r="r" b="b"/>
                <a:pathLst>
                  <a:path w="39" h="38">
                    <a:moveTo>
                      <a:pt x="37" y="10"/>
                    </a:moveTo>
                    <a:cubicBezTo>
                      <a:pt x="39" y="16"/>
                      <a:pt x="39" y="20"/>
                      <a:pt x="37" y="25"/>
                    </a:cubicBezTo>
                    <a:cubicBezTo>
                      <a:pt x="30" y="34"/>
                      <a:pt x="21" y="38"/>
                      <a:pt x="11" y="34"/>
                    </a:cubicBezTo>
                    <a:cubicBezTo>
                      <a:pt x="4" y="30"/>
                      <a:pt x="2" y="24"/>
                      <a:pt x="0" y="18"/>
                    </a:cubicBezTo>
                    <a:cubicBezTo>
                      <a:pt x="2" y="10"/>
                      <a:pt x="10" y="3"/>
                      <a:pt x="17" y="0"/>
                    </a:cubicBezTo>
                    <a:cubicBezTo>
                      <a:pt x="25" y="0"/>
                      <a:pt x="31" y="5"/>
                      <a:pt x="3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7" name="Freeform 74"/>
              <p:cNvSpPr>
                <a:spLocks/>
              </p:cNvSpPr>
              <p:nvPr userDrawn="1"/>
            </p:nvSpPr>
            <p:spPr bwMode="auto">
              <a:xfrm>
                <a:off x="5694" y="-1683"/>
                <a:ext cx="93" cy="93"/>
              </a:xfrm>
              <a:custGeom>
                <a:avLst/>
                <a:gdLst>
                  <a:gd name="T0" fmla="*/ 31 w 39"/>
                  <a:gd name="T1" fmla="*/ 7 h 39"/>
                  <a:gd name="T2" fmla="*/ 32 w 39"/>
                  <a:gd name="T3" fmla="*/ 26 h 39"/>
                  <a:gd name="T4" fmla="*/ 12 w 39"/>
                  <a:gd name="T5" fmla="*/ 36 h 39"/>
                  <a:gd name="T6" fmla="*/ 0 w 39"/>
                  <a:gd name="T7" fmla="*/ 24 h 39"/>
                  <a:gd name="T8" fmla="*/ 13 w 39"/>
                  <a:gd name="T9" fmla="*/ 2 h 39"/>
                  <a:gd name="T10" fmla="*/ 31 w 39"/>
                  <a:gd name="T11" fmla="*/ 7 h 39"/>
                </a:gdLst>
                <a:ahLst/>
                <a:cxnLst>
                  <a:cxn ang="0">
                    <a:pos x="T0" y="T1"/>
                  </a:cxn>
                  <a:cxn ang="0">
                    <a:pos x="T2" y="T3"/>
                  </a:cxn>
                  <a:cxn ang="0">
                    <a:pos x="T4" y="T5"/>
                  </a:cxn>
                  <a:cxn ang="0">
                    <a:pos x="T6" y="T7"/>
                  </a:cxn>
                  <a:cxn ang="0">
                    <a:pos x="T8" y="T9"/>
                  </a:cxn>
                  <a:cxn ang="0">
                    <a:pos x="T10" y="T11"/>
                  </a:cxn>
                </a:cxnLst>
                <a:rect l="0" t="0" r="r" b="b"/>
                <a:pathLst>
                  <a:path w="39" h="39">
                    <a:moveTo>
                      <a:pt x="31" y="7"/>
                    </a:moveTo>
                    <a:cubicBezTo>
                      <a:pt x="39" y="11"/>
                      <a:pt x="33" y="21"/>
                      <a:pt x="32" y="26"/>
                    </a:cubicBezTo>
                    <a:cubicBezTo>
                      <a:pt x="27" y="31"/>
                      <a:pt x="21" y="39"/>
                      <a:pt x="12" y="36"/>
                    </a:cubicBezTo>
                    <a:cubicBezTo>
                      <a:pt x="7" y="31"/>
                      <a:pt x="2" y="31"/>
                      <a:pt x="0" y="24"/>
                    </a:cubicBezTo>
                    <a:cubicBezTo>
                      <a:pt x="0" y="15"/>
                      <a:pt x="3" y="5"/>
                      <a:pt x="13" y="2"/>
                    </a:cubicBezTo>
                    <a:cubicBezTo>
                      <a:pt x="21" y="0"/>
                      <a:pt x="25" y="4"/>
                      <a:pt x="3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8" name="Freeform 75"/>
              <p:cNvSpPr>
                <a:spLocks/>
              </p:cNvSpPr>
              <p:nvPr userDrawn="1"/>
            </p:nvSpPr>
            <p:spPr bwMode="auto">
              <a:xfrm>
                <a:off x="5522" y="-1657"/>
                <a:ext cx="83" cy="95"/>
              </a:xfrm>
              <a:custGeom>
                <a:avLst/>
                <a:gdLst>
                  <a:gd name="T0" fmla="*/ 34 w 35"/>
                  <a:gd name="T1" fmla="*/ 10 h 40"/>
                  <a:gd name="T2" fmla="*/ 23 w 35"/>
                  <a:gd name="T3" fmla="*/ 37 h 40"/>
                  <a:gd name="T4" fmla="*/ 1 w 35"/>
                  <a:gd name="T5" fmla="*/ 23 h 40"/>
                  <a:gd name="T6" fmla="*/ 15 w 35"/>
                  <a:gd name="T7" fmla="*/ 0 h 40"/>
                  <a:gd name="T8" fmla="*/ 34 w 35"/>
                  <a:gd name="T9" fmla="*/ 10 h 40"/>
                </a:gdLst>
                <a:ahLst/>
                <a:cxnLst>
                  <a:cxn ang="0">
                    <a:pos x="T0" y="T1"/>
                  </a:cxn>
                  <a:cxn ang="0">
                    <a:pos x="T2" y="T3"/>
                  </a:cxn>
                  <a:cxn ang="0">
                    <a:pos x="T4" y="T5"/>
                  </a:cxn>
                  <a:cxn ang="0">
                    <a:pos x="T6" y="T7"/>
                  </a:cxn>
                  <a:cxn ang="0">
                    <a:pos x="T8" y="T9"/>
                  </a:cxn>
                </a:cxnLst>
                <a:rect l="0" t="0" r="r" b="b"/>
                <a:pathLst>
                  <a:path w="35" h="40">
                    <a:moveTo>
                      <a:pt x="34" y="10"/>
                    </a:moveTo>
                    <a:cubicBezTo>
                      <a:pt x="34" y="21"/>
                      <a:pt x="35" y="35"/>
                      <a:pt x="23" y="37"/>
                    </a:cubicBezTo>
                    <a:cubicBezTo>
                      <a:pt x="11" y="40"/>
                      <a:pt x="3" y="31"/>
                      <a:pt x="1" y="23"/>
                    </a:cubicBezTo>
                    <a:cubicBezTo>
                      <a:pt x="0" y="13"/>
                      <a:pt x="5" y="4"/>
                      <a:pt x="15" y="0"/>
                    </a:cubicBezTo>
                    <a:cubicBezTo>
                      <a:pt x="23" y="0"/>
                      <a:pt x="29" y="5"/>
                      <a:pt x="3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89" name="Freeform 76"/>
              <p:cNvSpPr>
                <a:spLocks/>
              </p:cNvSpPr>
              <p:nvPr userDrawn="1"/>
            </p:nvSpPr>
            <p:spPr bwMode="auto">
              <a:xfrm>
                <a:off x="201" y="-1661"/>
                <a:ext cx="96" cy="94"/>
              </a:xfrm>
              <a:custGeom>
                <a:avLst/>
                <a:gdLst>
                  <a:gd name="T0" fmla="*/ 38 w 41"/>
                  <a:gd name="T1" fmla="*/ 17 h 40"/>
                  <a:gd name="T2" fmla="*/ 26 w 41"/>
                  <a:gd name="T3" fmla="*/ 38 h 40"/>
                  <a:gd name="T4" fmla="*/ 7 w 41"/>
                  <a:gd name="T5" fmla="*/ 27 h 40"/>
                  <a:gd name="T6" fmla="*/ 11 w 41"/>
                  <a:gd name="T7" fmla="*/ 9 h 40"/>
                  <a:gd name="T8" fmla="*/ 38 w 41"/>
                  <a:gd name="T9" fmla="*/ 17 h 40"/>
                </a:gdLst>
                <a:ahLst/>
                <a:cxnLst>
                  <a:cxn ang="0">
                    <a:pos x="T0" y="T1"/>
                  </a:cxn>
                  <a:cxn ang="0">
                    <a:pos x="T2" y="T3"/>
                  </a:cxn>
                  <a:cxn ang="0">
                    <a:pos x="T4" y="T5"/>
                  </a:cxn>
                  <a:cxn ang="0">
                    <a:pos x="T6" y="T7"/>
                  </a:cxn>
                  <a:cxn ang="0">
                    <a:pos x="T8" y="T9"/>
                  </a:cxn>
                </a:cxnLst>
                <a:rect l="0" t="0" r="r" b="b"/>
                <a:pathLst>
                  <a:path w="41" h="40">
                    <a:moveTo>
                      <a:pt x="38" y="17"/>
                    </a:moveTo>
                    <a:cubicBezTo>
                      <a:pt x="41" y="27"/>
                      <a:pt x="32" y="33"/>
                      <a:pt x="26" y="38"/>
                    </a:cubicBezTo>
                    <a:cubicBezTo>
                      <a:pt x="19" y="40"/>
                      <a:pt x="11" y="34"/>
                      <a:pt x="7" y="27"/>
                    </a:cubicBezTo>
                    <a:cubicBezTo>
                      <a:pt x="0" y="20"/>
                      <a:pt x="9" y="14"/>
                      <a:pt x="11" y="9"/>
                    </a:cubicBezTo>
                    <a:cubicBezTo>
                      <a:pt x="20" y="0"/>
                      <a:pt x="35" y="7"/>
                      <a:pt x="38"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0" name="Freeform 77"/>
              <p:cNvSpPr>
                <a:spLocks/>
              </p:cNvSpPr>
              <p:nvPr userDrawn="1"/>
            </p:nvSpPr>
            <p:spPr bwMode="auto">
              <a:xfrm>
                <a:off x="73" y="-1652"/>
                <a:ext cx="83" cy="88"/>
              </a:xfrm>
              <a:custGeom>
                <a:avLst/>
                <a:gdLst>
                  <a:gd name="T0" fmla="*/ 35 w 35"/>
                  <a:gd name="T1" fmla="*/ 16 h 37"/>
                  <a:gd name="T2" fmla="*/ 24 w 35"/>
                  <a:gd name="T3" fmla="*/ 35 h 37"/>
                  <a:gd name="T4" fmla="*/ 5 w 35"/>
                  <a:gd name="T5" fmla="*/ 26 h 37"/>
                  <a:gd name="T6" fmla="*/ 14 w 35"/>
                  <a:gd name="T7" fmla="*/ 4 h 37"/>
                  <a:gd name="T8" fmla="*/ 35 w 35"/>
                  <a:gd name="T9" fmla="*/ 16 h 37"/>
                </a:gdLst>
                <a:ahLst/>
                <a:cxnLst>
                  <a:cxn ang="0">
                    <a:pos x="T0" y="T1"/>
                  </a:cxn>
                  <a:cxn ang="0">
                    <a:pos x="T2" y="T3"/>
                  </a:cxn>
                  <a:cxn ang="0">
                    <a:pos x="T4" y="T5"/>
                  </a:cxn>
                  <a:cxn ang="0">
                    <a:pos x="T6" y="T7"/>
                  </a:cxn>
                  <a:cxn ang="0">
                    <a:pos x="T8" y="T9"/>
                  </a:cxn>
                </a:cxnLst>
                <a:rect l="0" t="0" r="r" b="b"/>
                <a:pathLst>
                  <a:path w="35" h="37">
                    <a:moveTo>
                      <a:pt x="35" y="16"/>
                    </a:moveTo>
                    <a:cubicBezTo>
                      <a:pt x="35" y="24"/>
                      <a:pt x="31" y="32"/>
                      <a:pt x="24" y="35"/>
                    </a:cubicBezTo>
                    <a:cubicBezTo>
                      <a:pt x="17" y="37"/>
                      <a:pt x="9" y="32"/>
                      <a:pt x="5" y="26"/>
                    </a:cubicBezTo>
                    <a:cubicBezTo>
                      <a:pt x="0" y="16"/>
                      <a:pt x="6" y="8"/>
                      <a:pt x="14" y="4"/>
                    </a:cubicBezTo>
                    <a:cubicBezTo>
                      <a:pt x="24" y="0"/>
                      <a:pt x="31" y="9"/>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1" name="Freeform 78"/>
              <p:cNvSpPr>
                <a:spLocks/>
              </p:cNvSpPr>
              <p:nvPr userDrawn="1"/>
            </p:nvSpPr>
            <p:spPr bwMode="auto">
              <a:xfrm>
                <a:off x="4978" y="-1638"/>
                <a:ext cx="128" cy="329"/>
              </a:xfrm>
              <a:custGeom>
                <a:avLst/>
                <a:gdLst>
                  <a:gd name="T0" fmla="*/ 32 w 54"/>
                  <a:gd name="T1" fmla="*/ 14 h 139"/>
                  <a:gd name="T2" fmla="*/ 51 w 54"/>
                  <a:gd name="T3" fmla="*/ 84 h 139"/>
                  <a:gd name="T4" fmla="*/ 40 w 54"/>
                  <a:gd name="T5" fmla="*/ 139 h 139"/>
                  <a:gd name="T6" fmla="*/ 17 w 54"/>
                  <a:gd name="T7" fmla="*/ 109 h 139"/>
                  <a:gd name="T8" fmla="*/ 21 w 54"/>
                  <a:gd name="T9" fmla="*/ 2 h 139"/>
                  <a:gd name="T10" fmla="*/ 32 w 54"/>
                  <a:gd name="T11" fmla="*/ 14 h 139"/>
                </a:gdLst>
                <a:ahLst/>
                <a:cxnLst>
                  <a:cxn ang="0">
                    <a:pos x="T0" y="T1"/>
                  </a:cxn>
                  <a:cxn ang="0">
                    <a:pos x="T2" y="T3"/>
                  </a:cxn>
                  <a:cxn ang="0">
                    <a:pos x="T4" y="T5"/>
                  </a:cxn>
                  <a:cxn ang="0">
                    <a:pos x="T6" y="T7"/>
                  </a:cxn>
                  <a:cxn ang="0">
                    <a:pos x="T8" y="T9"/>
                  </a:cxn>
                  <a:cxn ang="0">
                    <a:pos x="T10" y="T11"/>
                  </a:cxn>
                </a:cxnLst>
                <a:rect l="0" t="0" r="r" b="b"/>
                <a:pathLst>
                  <a:path w="54" h="139">
                    <a:moveTo>
                      <a:pt x="32" y="14"/>
                    </a:moveTo>
                    <a:cubicBezTo>
                      <a:pt x="41" y="34"/>
                      <a:pt x="49" y="59"/>
                      <a:pt x="51" y="84"/>
                    </a:cubicBezTo>
                    <a:cubicBezTo>
                      <a:pt x="47" y="102"/>
                      <a:pt x="54" y="126"/>
                      <a:pt x="40" y="139"/>
                    </a:cubicBezTo>
                    <a:cubicBezTo>
                      <a:pt x="27" y="134"/>
                      <a:pt x="26" y="118"/>
                      <a:pt x="17" y="109"/>
                    </a:cubicBezTo>
                    <a:cubicBezTo>
                      <a:pt x="0" y="75"/>
                      <a:pt x="15" y="35"/>
                      <a:pt x="21" y="2"/>
                    </a:cubicBezTo>
                    <a:cubicBezTo>
                      <a:pt x="29" y="0"/>
                      <a:pt x="29" y="9"/>
                      <a:pt x="3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2" name="Freeform 79"/>
              <p:cNvSpPr>
                <a:spLocks/>
              </p:cNvSpPr>
              <p:nvPr userDrawn="1"/>
            </p:nvSpPr>
            <p:spPr bwMode="auto">
              <a:xfrm>
                <a:off x="-41" y="-1609"/>
                <a:ext cx="95" cy="97"/>
              </a:xfrm>
              <a:custGeom>
                <a:avLst/>
                <a:gdLst>
                  <a:gd name="T0" fmla="*/ 38 w 40"/>
                  <a:gd name="T1" fmla="*/ 14 h 41"/>
                  <a:gd name="T2" fmla="*/ 25 w 40"/>
                  <a:gd name="T3" fmla="*/ 38 h 41"/>
                  <a:gd name="T4" fmla="*/ 1 w 40"/>
                  <a:gd name="T5" fmla="*/ 24 h 41"/>
                  <a:gd name="T6" fmla="*/ 14 w 40"/>
                  <a:gd name="T7" fmla="*/ 1 h 41"/>
                  <a:gd name="T8" fmla="*/ 38 w 40"/>
                  <a:gd name="T9" fmla="*/ 14 h 41"/>
                </a:gdLst>
                <a:ahLst/>
                <a:cxnLst>
                  <a:cxn ang="0">
                    <a:pos x="T0" y="T1"/>
                  </a:cxn>
                  <a:cxn ang="0">
                    <a:pos x="T2" y="T3"/>
                  </a:cxn>
                  <a:cxn ang="0">
                    <a:pos x="T4" y="T5"/>
                  </a:cxn>
                  <a:cxn ang="0">
                    <a:pos x="T6" y="T7"/>
                  </a:cxn>
                  <a:cxn ang="0">
                    <a:pos x="T8" y="T9"/>
                  </a:cxn>
                </a:cxnLst>
                <a:rect l="0" t="0" r="r" b="b"/>
                <a:pathLst>
                  <a:path w="40" h="41">
                    <a:moveTo>
                      <a:pt x="38" y="14"/>
                    </a:moveTo>
                    <a:cubicBezTo>
                      <a:pt x="40" y="25"/>
                      <a:pt x="32" y="31"/>
                      <a:pt x="25" y="38"/>
                    </a:cubicBezTo>
                    <a:cubicBezTo>
                      <a:pt x="14" y="41"/>
                      <a:pt x="6" y="32"/>
                      <a:pt x="1" y="24"/>
                    </a:cubicBezTo>
                    <a:cubicBezTo>
                      <a:pt x="0" y="15"/>
                      <a:pt x="6" y="5"/>
                      <a:pt x="14" y="1"/>
                    </a:cubicBezTo>
                    <a:cubicBezTo>
                      <a:pt x="23" y="0"/>
                      <a:pt x="33" y="5"/>
                      <a:pt x="3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3" name="Freeform 80"/>
              <p:cNvSpPr>
                <a:spLocks/>
              </p:cNvSpPr>
              <p:nvPr userDrawn="1"/>
            </p:nvSpPr>
            <p:spPr bwMode="auto">
              <a:xfrm>
                <a:off x="5316" y="-1607"/>
                <a:ext cx="128" cy="326"/>
              </a:xfrm>
              <a:custGeom>
                <a:avLst/>
                <a:gdLst>
                  <a:gd name="T0" fmla="*/ 40 w 54"/>
                  <a:gd name="T1" fmla="*/ 41 h 138"/>
                  <a:gd name="T2" fmla="*/ 45 w 54"/>
                  <a:gd name="T3" fmla="*/ 134 h 138"/>
                  <a:gd name="T4" fmla="*/ 40 w 54"/>
                  <a:gd name="T5" fmla="*/ 138 h 138"/>
                  <a:gd name="T6" fmla="*/ 0 w 54"/>
                  <a:gd name="T7" fmla="*/ 60 h 138"/>
                  <a:gd name="T8" fmla="*/ 12 w 54"/>
                  <a:gd name="T9" fmla="*/ 5 h 138"/>
                  <a:gd name="T10" fmla="*/ 25 w 54"/>
                  <a:gd name="T11" fmla="*/ 12 h 138"/>
                  <a:gd name="T12" fmla="*/ 40 w 54"/>
                  <a:gd name="T13" fmla="*/ 41 h 138"/>
                </a:gdLst>
                <a:ahLst/>
                <a:cxnLst>
                  <a:cxn ang="0">
                    <a:pos x="T0" y="T1"/>
                  </a:cxn>
                  <a:cxn ang="0">
                    <a:pos x="T2" y="T3"/>
                  </a:cxn>
                  <a:cxn ang="0">
                    <a:pos x="T4" y="T5"/>
                  </a:cxn>
                  <a:cxn ang="0">
                    <a:pos x="T6" y="T7"/>
                  </a:cxn>
                  <a:cxn ang="0">
                    <a:pos x="T8" y="T9"/>
                  </a:cxn>
                  <a:cxn ang="0">
                    <a:pos x="T10" y="T11"/>
                  </a:cxn>
                  <a:cxn ang="0">
                    <a:pos x="T12" y="T13"/>
                  </a:cxn>
                </a:cxnLst>
                <a:rect l="0" t="0" r="r" b="b"/>
                <a:pathLst>
                  <a:path w="54" h="138">
                    <a:moveTo>
                      <a:pt x="40" y="41"/>
                    </a:moveTo>
                    <a:cubicBezTo>
                      <a:pt x="53" y="69"/>
                      <a:pt x="54" y="103"/>
                      <a:pt x="45" y="134"/>
                    </a:cubicBezTo>
                    <a:cubicBezTo>
                      <a:pt x="40" y="138"/>
                      <a:pt x="40" y="138"/>
                      <a:pt x="40" y="138"/>
                    </a:cubicBezTo>
                    <a:cubicBezTo>
                      <a:pt x="26" y="112"/>
                      <a:pt x="7" y="88"/>
                      <a:pt x="0" y="60"/>
                    </a:cubicBezTo>
                    <a:cubicBezTo>
                      <a:pt x="0" y="40"/>
                      <a:pt x="4" y="21"/>
                      <a:pt x="12" y="5"/>
                    </a:cubicBezTo>
                    <a:cubicBezTo>
                      <a:pt x="18" y="0"/>
                      <a:pt x="22" y="6"/>
                      <a:pt x="25" y="12"/>
                    </a:cubicBezTo>
                    <a:cubicBezTo>
                      <a:pt x="26" y="22"/>
                      <a:pt x="31" y="35"/>
                      <a:pt x="4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4" name="Freeform 81"/>
              <p:cNvSpPr>
                <a:spLocks/>
              </p:cNvSpPr>
              <p:nvPr userDrawn="1"/>
            </p:nvSpPr>
            <p:spPr bwMode="auto">
              <a:xfrm>
                <a:off x="5605" y="-1593"/>
                <a:ext cx="94" cy="99"/>
              </a:xfrm>
              <a:custGeom>
                <a:avLst/>
                <a:gdLst>
                  <a:gd name="T0" fmla="*/ 40 w 40"/>
                  <a:gd name="T1" fmla="*/ 17 h 42"/>
                  <a:gd name="T2" fmla="*/ 25 w 40"/>
                  <a:gd name="T3" fmla="*/ 41 h 42"/>
                  <a:gd name="T4" fmla="*/ 3 w 40"/>
                  <a:gd name="T5" fmla="*/ 29 h 42"/>
                  <a:gd name="T6" fmla="*/ 14 w 40"/>
                  <a:gd name="T7" fmla="*/ 6 h 42"/>
                  <a:gd name="T8" fmla="*/ 40 w 40"/>
                  <a:gd name="T9" fmla="*/ 17 h 42"/>
                </a:gdLst>
                <a:ahLst/>
                <a:cxnLst>
                  <a:cxn ang="0">
                    <a:pos x="T0" y="T1"/>
                  </a:cxn>
                  <a:cxn ang="0">
                    <a:pos x="T2" y="T3"/>
                  </a:cxn>
                  <a:cxn ang="0">
                    <a:pos x="T4" y="T5"/>
                  </a:cxn>
                  <a:cxn ang="0">
                    <a:pos x="T6" y="T7"/>
                  </a:cxn>
                  <a:cxn ang="0">
                    <a:pos x="T8" y="T9"/>
                  </a:cxn>
                </a:cxnLst>
                <a:rect l="0" t="0" r="r" b="b"/>
                <a:pathLst>
                  <a:path w="40" h="42">
                    <a:moveTo>
                      <a:pt x="40" y="17"/>
                    </a:moveTo>
                    <a:cubicBezTo>
                      <a:pt x="39" y="27"/>
                      <a:pt x="35" y="38"/>
                      <a:pt x="25" y="41"/>
                    </a:cubicBezTo>
                    <a:cubicBezTo>
                      <a:pt x="15" y="42"/>
                      <a:pt x="6" y="40"/>
                      <a:pt x="3" y="29"/>
                    </a:cubicBezTo>
                    <a:cubicBezTo>
                      <a:pt x="0" y="19"/>
                      <a:pt x="6" y="11"/>
                      <a:pt x="14" y="6"/>
                    </a:cubicBezTo>
                    <a:cubicBezTo>
                      <a:pt x="24" y="0"/>
                      <a:pt x="35" y="10"/>
                      <a:pt x="4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5" name="Freeform 82"/>
              <p:cNvSpPr>
                <a:spLocks/>
              </p:cNvSpPr>
              <p:nvPr userDrawn="1"/>
            </p:nvSpPr>
            <p:spPr bwMode="auto">
              <a:xfrm>
                <a:off x="63" y="-1524"/>
                <a:ext cx="95" cy="99"/>
              </a:xfrm>
              <a:custGeom>
                <a:avLst/>
                <a:gdLst>
                  <a:gd name="T0" fmla="*/ 40 w 40"/>
                  <a:gd name="T1" fmla="*/ 18 h 42"/>
                  <a:gd name="T2" fmla="*/ 25 w 40"/>
                  <a:gd name="T3" fmla="*/ 37 h 42"/>
                  <a:gd name="T4" fmla="*/ 5 w 40"/>
                  <a:gd name="T5" fmla="*/ 30 h 42"/>
                  <a:gd name="T6" fmla="*/ 5 w 40"/>
                  <a:gd name="T7" fmla="*/ 8 h 42"/>
                  <a:gd name="T8" fmla="*/ 21 w 40"/>
                  <a:gd name="T9" fmla="*/ 0 h 42"/>
                  <a:gd name="T10" fmla="*/ 40 w 40"/>
                  <a:gd name="T11" fmla="*/ 18 h 42"/>
                </a:gdLst>
                <a:ahLst/>
                <a:cxnLst>
                  <a:cxn ang="0">
                    <a:pos x="T0" y="T1"/>
                  </a:cxn>
                  <a:cxn ang="0">
                    <a:pos x="T2" y="T3"/>
                  </a:cxn>
                  <a:cxn ang="0">
                    <a:pos x="T4" y="T5"/>
                  </a:cxn>
                  <a:cxn ang="0">
                    <a:pos x="T6" y="T7"/>
                  </a:cxn>
                  <a:cxn ang="0">
                    <a:pos x="T8" y="T9"/>
                  </a:cxn>
                  <a:cxn ang="0">
                    <a:pos x="T10" y="T11"/>
                  </a:cxn>
                </a:cxnLst>
                <a:rect l="0" t="0" r="r" b="b"/>
                <a:pathLst>
                  <a:path w="40" h="42">
                    <a:moveTo>
                      <a:pt x="40" y="18"/>
                    </a:moveTo>
                    <a:cubicBezTo>
                      <a:pt x="40" y="26"/>
                      <a:pt x="33" y="35"/>
                      <a:pt x="25" y="37"/>
                    </a:cubicBezTo>
                    <a:cubicBezTo>
                      <a:pt x="18" y="42"/>
                      <a:pt x="12" y="33"/>
                      <a:pt x="5" y="30"/>
                    </a:cubicBezTo>
                    <a:cubicBezTo>
                      <a:pt x="2" y="22"/>
                      <a:pt x="0" y="15"/>
                      <a:pt x="5" y="8"/>
                    </a:cubicBezTo>
                    <a:cubicBezTo>
                      <a:pt x="8" y="2"/>
                      <a:pt x="15" y="2"/>
                      <a:pt x="21" y="0"/>
                    </a:cubicBezTo>
                    <a:cubicBezTo>
                      <a:pt x="29" y="5"/>
                      <a:pt x="38" y="9"/>
                      <a:pt x="4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6" name="Freeform 83"/>
              <p:cNvSpPr>
                <a:spLocks/>
              </p:cNvSpPr>
              <p:nvPr userDrawn="1"/>
            </p:nvSpPr>
            <p:spPr bwMode="auto">
              <a:xfrm>
                <a:off x="175" y="-1531"/>
                <a:ext cx="92" cy="94"/>
              </a:xfrm>
              <a:custGeom>
                <a:avLst/>
                <a:gdLst>
                  <a:gd name="T0" fmla="*/ 35 w 39"/>
                  <a:gd name="T1" fmla="*/ 16 h 40"/>
                  <a:gd name="T2" fmla="*/ 24 w 39"/>
                  <a:gd name="T3" fmla="*/ 36 h 40"/>
                  <a:gd name="T4" fmla="*/ 2 w 39"/>
                  <a:gd name="T5" fmla="*/ 24 h 40"/>
                  <a:gd name="T6" fmla="*/ 13 w 39"/>
                  <a:gd name="T7" fmla="*/ 3 h 40"/>
                  <a:gd name="T8" fmla="*/ 35 w 39"/>
                  <a:gd name="T9" fmla="*/ 16 h 40"/>
                </a:gdLst>
                <a:ahLst/>
                <a:cxnLst>
                  <a:cxn ang="0">
                    <a:pos x="T0" y="T1"/>
                  </a:cxn>
                  <a:cxn ang="0">
                    <a:pos x="T2" y="T3"/>
                  </a:cxn>
                  <a:cxn ang="0">
                    <a:pos x="T4" y="T5"/>
                  </a:cxn>
                  <a:cxn ang="0">
                    <a:pos x="T6" y="T7"/>
                  </a:cxn>
                  <a:cxn ang="0">
                    <a:pos x="T8" y="T9"/>
                  </a:cxn>
                </a:cxnLst>
                <a:rect l="0" t="0" r="r" b="b"/>
                <a:pathLst>
                  <a:path w="39" h="40">
                    <a:moveTo>
                      <a:pt x="35" y="16"/>
                    </a:moveTo>
                    <a:cubicBezTo>
                      <a:pt x="39" y="26"/>
                      <a:pt x="28" y="31"/>
                      <a:pt x="24" y="36"/>
                    </a:cubicBezTo>
                    <a:cubicBezTo>
                      <a:pt x="13" y="40"/>
                      <a:pt x="7" y="31"/>
                      <a:pt x="2" y="24"/>
                    </a:cubicBezTo>
                    <a:cubicBezTo>
                      <a:pt x="0" y="15"/>
                      <a:pt x="6" y="9"/>
                      <a:pt x="13" y="3"/>
                    </a:cubicBezTo>
                    <a:cubicBezTo>
                      <a:pt x="24" y="0"/>
                      <a:pt x="30" y="8"/>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7" name="Freeform 84"/>
              <p:cNvSpPr>
                <a:spLocks/>
              </p:cNvSpPr>
              <p:nvPr userDrawn="1"/>
            </p:nvSpPr>
            <p:spPr bwMode="auto">
              <a:xfrm>
                <a:off x="5512" y="-1498"/>
                <a:ext cx="249" cy="246"/>
              </a:xfrm>
              <a:custGeom>
                <a:avLst/>
                <a:gdLst>
                  <a:gd name="T0" fmla="*/ 105 w 105"/>
                  <a:gd name="T1" fmla="*/ 0 h 104"/>
                  <a:gd name="T2" fmla="*/ 83 w 105"/>
                  <a:gd name="T3" fmla="*/ 37 h 104"/>
                  <a:gd name="T4" fmla="*/ 24 w 105"/>
                  <a:gd name="T5" fmla="*/ 91 h 104"/>
                  <a:gd name="T6" fmla="*/ 2 w 105"/>
                  <a:gd name="T7" fmla="*/ 104 h 104"/>
                  <a:gd name="T8" fmla="*/ 28 w 105"/>
                  <a:gd name="T9" fmla="*/ 50 h 104"/>
                  <a:gd name="T10" fmla="*/ 105 w 105"/>
                  <a:gd name="T11" fmla="*/ 0 h 104"/>
                </a:gdLst>
                <a:ahLst/>
                <a:cxnLst>
                  <a:cxn ang="0">
                    <a:pos x="T0" y="T1"/>
                  </a:cxn>
                  <a:cxn ang="0">
                    <a:pos x="T2" y="T3"/>
                  </a:cxn>
                  <a:cxn ang="0">
                    <a:pos x="T4" y="T5"/>
                  </a:cxn>
                  <a:cxn ang="0">
                    <a:pos x="T6" y="T7"/>
                  </a:cxn>
                  <a:cxn ang="0">
                    <a:pos x="T8" y="T9"/>
                  </a:cxn>
                  <a:cxn ang="0">
                    <a:pos x="T10" y="T11"/>
                  </a:cxn>
                </a:cxnLst>
                <a:rect l="0" t="0" r="r" b="b"/>
                <a:pathLst>
                  <a:path w="105" h="104">
                    <a:moveTo>
                      <a:pt x="105" y="0"/>
                    </a:moveTo>
                    <a:cubicBezTo>
                      <a:pt x="104" y="12"/>
                      <a:pt x="85" y="25"/>
                      <a:pt x="83" y="37"/>
                    </a:cubicBezTo>
                    <a:cubicBezTo>
                      <a:pt x="73" y="63"/>
                      <a:pt x="50" y="83"/>
                      <a:pt x="24" y="91"/>
                    </a:cubicBezTo>
                    <a:cubicBezTo>
                      <a:pt x="18" y="96"/>
                      <a:pt x="10" y="103"/>
                      <a:pt x="2" y="104"/>
                    </a:cubicBezTo>
                    <a:cubicBezTo>
                      <a:pt x="0" y="85"/>
                      <a:pt x="17" y="67"/>
                      <a:pt x="28" y="50"/>
                    </a:cubicBezTo>
                    <a:cubicBezTo>
                      <a:pt x="48" y="24"/>
                      <a:pt x="76"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8" name="Freeform 85"/>
              <p:cNvSpPr>
                <a:spLocks/>
              </p:cNvSpPr>
              <p:nvPr userDrawn="1"/>
            </p:nvSpPr>
            <p:spPr bwMode="auto">
              <a:xfrm>
                <a:off x="-52" y="-1498"/>
                <a:ext cx="260" cy="224"/>
              </a:xfrm>
              <a:custGeom>
                <a:avLst/>
                <a:gdLst>
                  <a:gd name="T0" fmla="*/ 70 w 110"/>
                  <a:gd name="T1" fmla="*/ 40 h 95"/>
                  <a:gd name="T2" fmla="*/ 109 w 110"/>
                  <a:gd name="T3" fmla="*/ 86 h 95"/>
                  <a:gd name="T4" fmla="*/ 102 w 110"/>
                  <a:gd name="T5" fmla="*/ 95 h 95"/>
                  <a:gd name="T6" fmla="*/ 0 w 110"/>
                  <a:gd name="T7" fmla="*/ 10 h 95"/>
                  <a:gd name="T8" fmla="*/ 22 w 110"/>
                  <a:gd name="T9" fmla="*/ 7 h 95"/>
                  <a:gd name="T10" fmla="*/ 70 w 110"/>
                  <a:gd name="T11" fmla="*/ 40 h 95"/>
                </a:gdLst>
                <a:ahLst/>
                <a:cxnLst>
                  <a:cxn ang="0">
                    <a:pos x="T0" y="T1"/>
                  </a:cxn>
                  <a:cxn ang="0">
                    <a:pos x="T2" y="T3"/>
                  </a:cxn>
                  <a:cxn ang="0">
                    <a:pos x="T4" y="T5"/>
                  </a:cxn>
                  <a:cxn ang="0">
                    <a:pos x="T6" y="T7"/>
                  </a:cxn>
                  <a:cxn ang="0">
                    <a:pos x="T8" y="T9"/>
                  </a:cxn>
                  <a:cxn ang="0">
                    <a:pos x="T10" y="T11"/>
                  </a:cxn>
                </a:cxnLst>
                <a:rect l="0" t="0" r="r" b="b"/>
                <a:pathLst>
                  <a:path w="110" h="95">
                    <a:moveTo>
                      <a:pt x="70" y="40"/>
                    </a:moveTo>
                    <a:cubicBezTo>
                      <a:pt x="84" y="57"/>
                      <a:pt x="92" y="71"/>
                      <a:pt x="109" y="86"/>
                    </a:cubicBezTo>
                    <a:cubicBezTo>
                      <a:pt x="110" y="89"/>
                      <a:pt x="107" y="95"/>
                      <a:pt x="102" y="95"/>
                    </a:cubicBezTo>
                    <a:cubicBezTo>
                      <a:pt x="55" y="92"/>
                      <a:pt x="23" y="44"/>
                      <a:pt x="0" y="10"/>
                    </a:cubicBezTo>
                    <a:cubicBezTo>
                      <a:pt x="3" y="0"/>
                      <a:pt x="16" y="8"/>
                      <a:pt x="22" y="7"/>
                    </a:cubicBezTo>
                    <a:cubicBezTo>
                      <a:pt x="39" y="20"/>
                      <a:pt x="57" y="24"/>
                      <a:pt x="7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99" name="Freeform 86"/>
              <p:cNvSpPr>
                <a:spLocks/>
              </p:cNvSpPr>
              <p:nvPr userDrawn="1"/>
            </p:nvSpPr>
            <p:spPr bwMode="auto">
              <a:xfrm>
                <a:off x="5576" y="-1371"/>
                <a:ext cx="218" cy="282"/>
              </a:xfrm>
              <a:custGeom>
                <a:avLst/>
                <a:gdLst>
                  <a:gd name="T0" fmla="*/ 92 w 92"/>
                  <a:gd name="T1" fmla="*/ 0 h 119"/>
                  <a:gd name="T2" fmla="*/ 32 w 92"/>
                  <a:gd name="T3" fmla="*/ 104 h 119"/>
                  <a:gd name="T4" fmla="*/ 0 w 92"/>
                  <a:gd name="T5" fmla="*/ 112 h 119"/>
                  <a:gd name="T6" fmla="*/ 84 w 92"/>
                  <a:gd name="T7" fmla="*/ 0 h 119"/>
                  <a:gd name="T8" fmla="*/ 92 w 92"/>
                  <a:gd name="T9" fmla="*/ 0 h 119"/>
                </a:gdLst>
                <a:ahLst/>
                <a:cxnLst>
                  <a:cxn ang="0">
                    <a:pos x="T0" y="T1"/>
                  </a:cxn>
                  <a:cxn ang="0">
                    <a:pos x="T2" y="T3"/>
                  </a:cxn>
                  <a:cxn ang="0">
                    <a:pos x="T4" y="T5"/>
                  </a:cxn>
                  <a:cxn ang="0">
                    <a:pos x="T6" y="T7"/>
                  </a:cxn>
                  <a:cxn ang="0">
                    <a:pos x="T8" y="T9"/>
                  </a:cxn>
                </a:cxnLst>
                <a:rect l="0" t="0" r="r" b="b"/>
                <a:pathLst>
                  <a:path w="92" h="119">
                    <a:moveTo>
                      <a:pt x="92" y="0"/>
                    </a:moveTo>
                    <a:cubicBezTo>
                      <a:pt x="90" y="41"/>
                      <a:pt x="70" y="84"/>
                      <a:pt x="32" y="104"/>
                    </a:cubicBezTo>
                    <a:cubicBezTo>
                      <a:pt x="22" y="108"/>
                      <a:pt x="10" y="119"/>
                      <a:pt x="0" y="112"/>
                    </a:cubicBezTo>
                    <a:cubicBezTo>
                      <a:pt x="20" y="70"/>
                      <a:pt x="51" y="36"/>
                      <a:pt x="84" y="0"/>
                    </a:cubicBezTo>
                    <a:cubicBezTo>
                      <a:pt x="92" y="0"/>
                      <a:pt x="92" y="0"/>
                      <a:pt x="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0" name="Freeform 87"/>
              <p:cNvSpPr>
                <a:spLocks/>
              </p:cNvSpPr>
              <p:nvPr userDrawn="1"/>
            </p:nvSpPr>
            <p:spPr bwMode="auto">
              <a:xfrm>
                <a:off x="5264" y="-1333"/>
                <a:ext cx="100" cy="97"/>
              </a:xfrm>
              <a:custGeom>
                <a:avLst/>
                <a:gdLst>
                  <a:gd name="T0" fmla="*/ 39 w 42"/>
                  <a:gd name="T1" fmla="*/ 12 h 41"/>
                  <a:gd name="T2" fmla="*/ 23 w 42"/>
                  <a:gd name="T3" fmla="*/ 40 h 41"/>
                  <a:gd name="T4" fmla="*/ 1 w 42"/>
                  <a:gd name="T5" fmla="*/ 24 h 41"/>
                  <a:gd name="T6" fmla="*/ 14 w 42"/>
                  <a:gd name="T7" fmla="*/ 3 h 41"/>
                  <a:gd name="T8" fmla="*/ 26 w 42"/>
                  <a:gd name="T9" fmla="*/ 0 h 41"/>
                  <a:gd name="T10" fmla="*/ 39 w 42"/>
                  <a:gd name="T11" fmla="*/ 12 h 41"/>
                </a:gdLst>
                <a:ahLst/>
                <a:cxnLst>
                  <a:cxn ang="0">
                    <a:pos x="T0" y="T1"/>
                  </a:cxn>
                  <a:cxn ang="0">
                    <a:pos x="T2" y="T3"/>
                  </a:cxn>
                  <a:cxn ang="0">
                    <a:pos x="T4" y="T5"/>
                  </a:cxn>
                  <a:cxn ang="0">
                    <a:pos x="T6" y="T7"/>
                  </a:cxn>
                  <a:cxn ang="0">
                    <a:pos x="T8" y="T9"/>
                  </a:cxn>
                  <a:cxn ang="0">
                    <a:pos x="T10" y="T11"/>
                  </a:cxn>
                </a:cxnLst>
                <a:rect l="0" t="0" r="r" b="b"/>
                <a:pathLst>
                  <a:path w="42" h="41">
                    <a:moveTo>
                      <a:pt x="39" y="12"/>
                    </a:moveTo>
                    <a:cubicBezTo>
                      <a:pt x="42" y="26"/>
                      <a:pt x="35" y="35"/>
                      <a:pt x="23" y="40"/>
                    </a:cubicBezTo>
                    <a:cubicBezTo>
                      <a:pt x="13" y="41"/>
                      <a:pt x="6" y="32"/>
                      <a:pt x="1" y="24"/>
                    </a:cubicBezTo>
                    <a:cubicBezTo>
                      <a:pt x="0" y="15"/>
                      <a:pt x="6" y="6"/>
                      <a:pt x="14" y="3"/>
                    </a:cubicBezTo>
                    <a:cubicBezTo>
                      <a:pt x="17" y="0"/>
                      <a:pt x="22" y="0"/>
                      <a:pt x="26" y="0"/>
                    </a:cubicBezTo>
                    <a:cubicBezTo>
                      <a:pt x="32" y="2"/>
                      <a:pt x="35" y="7"/>
                      <a:pt x="3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1" name="Freeform 88"/>
              <p:cNvSpPr>
                <a:spLocks/>
              </p:cNvSpPr>
              <p:nvPr userDrawn="1"/>
            </p:nvSpPr>
            <p:spPr bwMode="auto">
              <a:xfrm>
                <a:off x="-199" y="-1319"/>
                <a:ext cx="310" cy="164"/>
              </a:xfrm>
              <a:custGeom>
                <a:avLst/>
                <a:gdLst>
                  <a:gd name="T0" fmla="*/ 79 w 131"/>
                  <a:gd name="T1" fmla="*/ 14 h 69"/>
                  <a:gd name="T2" fmla="*/ 131 w 131"/>
                  <a:gd name="T3" fmla="*/ 60 h 69"/>
                  <a:gd name="T4" fmla="*/ 88 w 131"/>
                  <a:gd name="T5" fmla="*/ 61 h 69"/>
                  <a:gd name="T6" fmla="*/ 0 w 131"/>
                  <a:gd name="T7" fmla="*/ 12 h 69"/>
                  <a:gd name="T8" fmla="*/ 20 w 131"/>
                  <a:gd name="T9" fmla="*/ 2 h 69"/>
                  <a:gd name="T10" fmla="*/ 79 w 131"/>
                  <a:gd name="T11" fmla="*/ 14 h 69"/>
                </a:gdLst>
                <a:ahLst/>
                <a:cxnLst>
                  <a:cxn ang="0">
                    <a:pos x="T0" y="T1"/>
                  </a:cxn>
                  <a:cxn ang="0">
                    <a:pos x="T2" y="T3"/>
                  </a:cxn>
                  <a:cxn ang="0">
                    <a:pos x="T4" y="T5"/>
                  </a:cxn>
                  <a:cxn ang="0">
                    <a:pos x="T6" y="T7"/>
                  </a:cxn>
                  <a:cxn ang="0">
                    <a:pos x="T8" y="T9"/>
                  </a:cxn>
                  <a:cxn ang="0">
                    <a:pos x="T10" y="T11"/>
                  </a:cxn>
                </a:cxnLst>
                <a:rect l="0" t="0" r="r" b="b"/>
                <a:pathLst>
                  <a:path w="131" h="69">
                    <a:moveTo>
                      <a:pt x="79" y="14"/>
                    </a:moveTo>
                    <a:cubicBezTo>
                      <a:pt x="97" y="27"/>
                      <a:pt x="113" y="44"/>
                      <a:pt x="131" y="60"/>
                    </a:cubicBezTo>
                    <a:cubicBezTo>
                      <a:pt x="118" y="69"/>
                      <a:pt x="103" y="61"/>
                      <a:pt x="88" y="61"/>
                    </a:cubicBezTo>
                    <a:cubicBezTo>
                      <a:pt x="56" y="49"/>
                      <a:pt x="34" y="21"/>
                      <a:pt x="0" y="12"/>
                    </a:cubicBezTo>
                    <a:cubicBezTo>
                      <a:pt x="1" y="1"/>
                      <a:pt x="13" y="5"/>
                      <a:pt x="20" y="2"/>
                    </a:cubicBezTo>
                    <a:cubicBezTo>
                      <a:pt x="41" y="0"/>
                      <a:pt x="59" y="10"/>
                      <a:pt x="7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2" name="Freeform 89"/>
              <p:cNvSpPr>
                <a:spLocks/>
              </p:cNvSpPr>
              <p:nvPr userDrawn="1"/>
            </p:nvSpPr>
            <p:spPr bwMode="auto">
              <a:xfrm>
                <a:off x="-513" y="-2777"/>
                <a:ext cx="3131" cy="2957"/>
              </a:xfrm>
              <a:custGeom>
                <a:avLst/>
                <a:gdLst>
                  <a:gd name="T0" fmla="*/ 1096 w 1325"/>
                  <a:gd name="T1" fmla="*/ 373 h 1251"/>
                  <a:gd name="T2" fmla="*/ 1077 w 1325"/>
                  <a:gd name="T3" fmla="*/ 388 h 1251"/>
                  <a:gd name="T4" fmla="*/ 1056 w 1325"/>
                  <a:gd name="T5" fmla="*/ 288 h 1251"/>
                  <a:gd name="T6" fmla="*/ 1100 w 1325"/>
                  <a:gd name="T7" fmla="*/ 141 h 1251"/>
                  <a:gd name="T8" fmla="*/ 1059 w 1325"/>
                  <a:gd name="T9" fmla="*/ 88 h 1251"/>
                  <a:gd name="T10" fmla="*/ 1048 w 1325"/>
                  <a:gd name="T11" fmla="*/ 3 h 1251"/>
                  <a:gd name="T12" fmla="*/ 942 w 1325"/>
                  <a:gd name="T13" fmla="*/ 30 h 1251"/>
                  <a:gd name="T14" fmla="*/ 901 w 1325"/>
                  <a:gd name="T15" fmla="*/ 34 h 1251"/>
                  <a:gd name="T16" fmla="*/ 951 w 1325"/>
                  <a:gd name="T17" fmla="*/ 143 h 1251"/>
                  <a:gd name="T18" fmla="*/ 725 w 1325"/>
                  <a:gd name="T19" fmla="*/ 564 h 1251"/>
                  <a:gd name="T20" fmla="*/ 588 w 1325"/>
                  <a:gd name="T21" fmla="*/ 810 h 1251"/>
                  <a:gd name="T22" fmla="*/ 362 w 1325"/>
                  <a:gd name="T23" fmla="*/ 680 h 1251"/>
                  <a:gd name="T24" fmla="*/ 386 w 1325"/>
                  <a:gd name="T25" fmla="*/ 495 h 1251"/>
                  <a:gd name="T26" fmla="*/ 348 w 1325"/>
                  <a:gd name="T27" fmla="*/ 660 h 1251"/>
                  <a:gd name="T28" fmla="*/ 344 w 1325"/>
                  <a:gd name="T29" fmla="*/ 702 h 1251"/>
                  <a:gd name="T30" fmla="*/ 140 w 1325"/>
                  <a:gd name="T31" fmla="*/ 729 h 1251"/>
                  <a:gd name="T32" fmla="*/ 191 w 1325"/>
                  <a:gd name="T33" fmla="*/ 745 h 1251"/>
                  <a:gd name="T34" fmla="*/ 275 w 1325"/>
                  <a:gd name="T35" fmla="*/ 710 h 1251"/>
                  <a:gd name="T36" fmla="*/ 471 w 1325"/>
                  <a:gd name="T37" fmla="*/ 770 h 1251"/>
                  <a:gd name="T38" fmla="*/ 410 w 1325"/>
                  <a:gd name="T39" fmla="*/ 799 h 1251"/>
                  <a:gd name="T40" fmla="*/ 371 w 1325"/>
                  <a:gd name="T41" fmla="*/ 929 h 1251"/>
                  <a:gd name="T42" fmla="*/ 388 w 1325"/>
                  <a:gd name="T43" fmla="*/ 843 h 1251"/>
                  <a:gd name="T44" fmla="*/ 589 w 1325"/>
                  <a:gd name="T45" fmla="*/ 839 h 1251"/>
                  <a:gd name="T46" fmla="*/ 539 w 1325"/>
                  <a:gd name="T47" fmla="*/ 977 h 1251"/>
                  <a:gd name="T48" fmla="*/ 238 w 1325"/>
                  <a:gd name="T49" fmla="*/ 1069 h 1251"/>
                  <a:gd name="T50" fmla="*/ 579 w 1325"/>
                  <a:gd name="T51" fmla="*/ 992 h 1251"/>
                  <a:gd name="T52" fmla="*/ 536 w 1325"/>
                  <a:gd name="T53" fmla="*/ 1058 h 1251"/>
                  <a:gd name="T54" fmla="*/ 501 w 1325"/>
                  <a:gd name="T55" fmla="*/ 1041 h 1251"/>
                  <a:gd name="T56" fmla="*/ 522 w 1325"/>
                  <a:gd name="T57" fmla="*/ 1069 h 1251"/>
                  <a:gd name="T58" fmla="*/ 390 w 1325"/>
                  <a:gd name="T59" fmla="*/ 1148 h 1251"/>
                  <a:gd name="T60" fmla="*/ 475 w 1325"/>
                  <a:gd name="T61" fmla="*/ 1144 h 1251"/>
                  <a:gd name="T62" fmla="*/ 562 w 1325"/>
                  <a:gd name="T63" fmla="*/ 1117 h 1251"/>
                  <a:gd name="T64" fmla="*/ 519 w 1325"/>
                  <a:gd name="T65" fmla="*/ 1122 h 1251"/>
                  <a:gd name="T66" fmla="*/ 422 w 1325"/>
                  <a:gd name="T67" fmla="*/ 1177 h 1251"/>
                  <a:gd name="T68" fmla="*/ 109 w 1325"/>
                  <a:gd name="T69" fmla="*/ 1192 h 1251"/>
                  <a:gd name="T70" fmla="*/ 4 w 1325"/>
                  <a:gd name="T71" fmla="*/ 1222 h 1251"/>
                  <a:gd name="T72" fmla="*/ 537 w 1325"/>
                  <a:gd name="T73" fmla="*/ 1237 h 1251"/>
                  <a:gd name="T74" fmla="*/ 716 w 1325"/>
                  <a:gd name="T75" fmla="*/ 1095 h 1251"/>
                  <a:gd name="T76" fmla="*/ 808 w 1325"/>
                  <a:gd name="T77" fmla="*/ 978 h 1251"/>
                  <a:gd name="T78" fmla="*/ 778 w 1325"/>
                  <a:gd name="T79" fmla="*/ 1218 h 1251"/>
                  <a:gd name="T80" fmla="*/ 1165 w 1325"/>
                  <a:gd name="T81" fmla="*/ 1238 h 1251"/>
                  <a:gd name="T82" fmla="*/ 1236 w 1325"/>
                  <a:gd name="T83" fmla="*/ 1238 h 1251"/>
                  <a:gd name="T84" fmla="*/ 1200 w 1325"/>
                  <a:gd name="T85" fmla="*/ 1203 h 1251"/>
                  <a:gd name="T86" fmla="*/ 886 w 1325"/>
                  <a:gd name="T87" fmla="*/ 1177 h 1251"/>
                  <a:gd name="T88" fmla="*/ 941 w 1325"/>
                  <a:gd name="T89" fmla="*/ 918 h 1251"/>
                  <a:gd name="T90" fmla="*/ 953 w 1325"/>
                  <a:gd name="T91" fmla="*/ 807 h 1251"/>
                  <a:gd name="T92" fmla="*/ 999 w 1325"/>
                  <a:gd name="T93" fmla="*/ 673 h 1251"/>
                  <a:gd name="T94" fmla="*/ 1095 w 1325"/>
                  <a:gd name="T95" fmla="*/ 678 h 1251"/>
                  <a:gd name="T96" fmla="*/ 1119 w 1325"/>
                  <a:gd name="T97" fmla="*/ 767 h 1251"/>
                  <a:gd name="T98" fmla="*/ 1112 w 1325"/>
                  <a:gd name="T99" fmla="*/ 618 h 1251"/>
                  <a:gd name="T100" fmla="*/ 1055 w 1325"/>
                  <a:gd name="T101" fmla="*/ 528 h 1251"/>
                  <a:gd name="T102" fmla="*/ 1092 w 1325"/>
                  <a:gd name="T103" fmla="*/ 480 h 1251"/>
                  <a:gd name="T104" fmla="*/ 1105 w 1325"/>
                  <a:gd name="T105" fmla="*/ 391 h 1251"/>
                  <a:gd name="T106" fmla="*/ 1239 w 1325"/>
                  <a:gd name="T107" fmla="*/ 405 h 1251"/>
                  <a:gd name="T108" fmla="*/ 1325 w 1325"/>
                  <a:gd name="T109" fmla="*/ 379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5" h="1251">
                    <a:moveTo>
                      <a:pt x="1240" y="345"/>
                    </a:moveTo>
                    <a:cubicBezTo>
                      <a:pt x="1186" y="324"/>
                      <a:pt x="1151" y="380"/>
                      <a:pt x="1096" y="373"/>
                    </a:cubicBezTo>
                    <a:cubicBezTo>
                      <a:pt x="1089" y="377"/>
                      <a:pt x="1091" y="384"/>
                      <a:pt x="1087" y="389"/>
                    </a:cubicBezTo>
                    <a:cubicBezTo>
                      <a:pt x="1085" y="392"/>
                      <a:pt x="1080" y="390"/>
                      <a:pt x="1077" y="388"/>
                    </a:cubicBezTo>
                    <a:cubicBezTo>
                      <a:pt x="1074" y="365"/>
                      <a:pt x="1066" y="343"/>
                      <a:pt x="1063" y="321"/>
                    </a:cubicBezTo>
                    <a:cubicBezTo>
                      <a:pt x="1058" y="311"/>
                      <a:pt x="1061" y="298"/>
                      <a:pt x="1056" y="288"/>
                    </a:cubicBezTo>
                    <a:cubicBezTo>
                      <a:pt x="1025" y="204"/>
                      <a:pt x="1131" y="268"/>
                      <a:pt x="1152" y="219"/>
                    </a:cubicBezTo>
                    <a:cubicBezTo>
                      <a:pt x="1170" y="176"/>
                      <a:pt x="1116" y="171"/>
                      <a:pt x="1100" y="141"/>
                    </a:cubicBezTo>
                    <a:cubicBezTo>
                      <a:pt x="1100" y="129"/>
                      <a:pt x="1100" y="129"/>
                      <a:pt x="1100" y="129"/>
                    </a:cubicBezTo>
                    <a:cubicBezTo>
                      <a:pt x="1085" y="113"/>
                      <a:pt x="1068" y="108"/>
                      <a:pt x="1059" y="88"/>
                    </a:cubicBezTo>
                    <a:cubicBezTo>
                      <a:pt x="1065" y="64"/>
                      <a:pt x="1068" y="38"/>
                      <a:pt x="1061" y="13"/>
                    </a:cubicBezTo>
                    <a:cubicBezTo>
                      <a:pt x="1061" y="8"/>
                      <a:pt x="1057" y="0"/>
                      <a:pt x="1048" y="3"/>
                    </a:cubicBezTo>
                    <a:cubicBezTo>
                      <a:pt x="1030" y="28"/>
                      <a:pt x="1016" y="48"/>
                      <a:pt x="999" y="72"/>
                    </a:cubicBezTo>
                    <a:cubicBezTo>
                      <a:pt x="981" y="59"/>
                      <a:pt x="964" y="42"/>
                      <a:pt x="942" y="30"/>
                    </a:cubicBezTo>
                    <a:cubicBezTo>
                      <a:pt x="928" y="28"/>
                      <a:pt x="915" y="13"/>
                      <a:pt x="898" y="19"/>
                    </a:cubicBezTo>
                    <a:cubicBezTo>
                      <a:pt x="895" y="25"/>
                      <a:pt x="898" y="30"/>
                      <a:pt x="901" y="34"/>
                    </a:cubicBezTo>
                    <a:cubicBezTo>
                      <a:pt x="902" y="72"/>
                      <a:pt x="921" y="102"/>
                      <a:pt x="948" y="129"/>
                    </a:cubicBezTo>
                    <a:cubicBezTo>
                      <a:pt x="951" y="143"/>
                      <a:pt x="951" y="143"/>
                      <a:pt x="951" y="143"/>
                    </a:cubicBezTo>
                    <a:cubicBezTo>
                      <a:pt x="934" y="183"/>
                      <a:pt x="939" y="228"/>
                      <a:pt x="934" y="271"/>
                    </a:cubicBezTo>
                    <a:cubicBezTo>
                      <a:pt x="891" y="381"/>
                      <a:pt x="820" y="487"/>
                      <a:pt x="725" y="564"/>
                    </a:cubicBezTo>
                    <a:cubicBezTo>
                      <a:pt x="671" y="626"/>
                      <a:pt x="605" y="686"/>
                      <a:pt x="597" y="771"/>
                    </a:cubicBezTo>
                    <a:cubicBezTo>
                      <a:pt x="594" y="784"/>
                      <a:pt x="599" y="801"/>
                      <a:pt x="588" y="810"/>
                    </a:cubicBezTo>
                    <a:cubicBezTo>
                      <a:pt x="556" y="799"/>
                      <a:pt x="525" y="783"/>
                      <a:pt x="499" y="763"/>
                    </a:cubicBezTo>
                    <a:cubicBezTo>
                      <a:pt x="455" y="732"/>
                      <a:pt x="391" y="736"/>
                      <a:pt x="362" y="680"/>
                    </a:cubicBezTo>
                    <a:cubicBezTo>
                      <a:pt x="351" y="658"/>
                      <a:pt x="365" y="635"/>
                      <a:pt x="376" y="619"/>
                    </a:cubicBezTo>
                    <a:cubicBezTo>
                      <a:pt x="409" y="588"/>
                      <a:pt x="404" y="533"/>
                      <a:pt x="386" y="495"/>
                    </a:cubicBezTo>
                    <a:cubicBezTo>
                      <a:pt x="383" y="494"/>
                      <a:pt x="382" y="499"/>
                      <a:pt x="379" y="500"/>
                    </a:cubicBezTo>
                    <a:cubicBezTo>
                      <a:pt x="376" y="557"/>
                      <a:pt x="331" y="597"/>
                      <a:pt x="348" y="660"/>
                    </a:cubicBezTo>
                    <a:cubicBezTo>
                      <a:pt x="352" y="678"/>
                      <a:pt x="362" y="689"/>
                      <a:pt x="366" y="707"/>
                    </a:cubicBezTo>
                    <a:cubicBezTo>
                      <a:pt x="360" y="705"/>
                      <a:pt x="350" y="705"/>
                      <a:pt x="344" y="702"/>
                    </a:cubicBezTo>
                    <a:cubicBezTo>
                      <a:pt x="323" y="699"/>
                      <a:pt x="302" y="690"/>
                      <a:pt x="280" y="693"/>
                    </a:cubicBezTo>
                    <a:cubicBezTo>
                      <a:pt x="236" y="714"/>
                      <a:pt x="175" y="689"/>
                      <a:pt x="140" y="729"/>
                    </a:cubicBezTo>
                    <a:cubicBezTo>
                      <a:pt x="134" y="730"/>
                      <a:pt x="126" y="731"/>
                      <a:pt x="128" y="740"/>
                    </a:cubicBezTo>
                    <a:cubicBezTo>
                      <a:pt x="149" y="740"/>
                      <a:pt x="169" y="746"/>
                      <a:pt x="191" y="745"/>
                    </a:cubicBezTo>
                    <a:cubicBezTo>
                      <a:pt x="224" y="750"/>
                      <a:pt x="246" y="722"/>
                      <a:pt x="269" y="710"/>
                    </a:cubicBezTo>
                    <a:cubicBezTo>
                      <a:pt x="275" y="710"/>
                      <a:pt x="275" y="710"/>
                      <a:pt x="275" y="710"/>
                    </a:cubicBezTo>
                    <a:cubicBezTo>
                      <a:pt x="285" y="700"/>
                      <a:pt x="301" y="706"/>
                      <a:pt x="313" y="704"/>
                    </a:cubicBezTo>
                    <a:cubicBezTo>
                      <a:pt x="374" y="711"/>
                      <a:pt x="421" y="740"/>
                      <a:pt x="471" y="770"/>
                    </a:cubicBezTo>
                    <a:cubicBezTo>
                      <a:pt x="471" y="774"/>
                      <a:pt x="471" y="774"/>
                      <a:pt x="471" y="774"/>
                    </a:cubicBezTo>
                    <a:cubicBezTo>
                      <a:pt x="452" y="782"/>
                      <a:pt x="430" y="788"/>
                      <a:pt x="410" y="799"/>
                    </a:cubicBezTo>
                    <a:cubicBezTo>
                      <a:pt x="388" y="815"/>
                      <a:pt x="363" y="836"/>
                      <a:pt x="357" y="864"/>
                    </a:cubicBezTo>
                    <a:cubicBezTo>
                      <a:pt x="341" y="888"/>
                      <a:pt x="362" y="909"/>
                      <a:pt x="371" y="929"/>
                    </a:cubicBezTo>
                    <a:cubicBezTo>
                      <a:pt x="372" y="939"/>
                      <a:pt x="373" y="951"/>
                      <a:pt x="382" y="954"/>
                    </a:cubicBezTo>
                    <a:cubicBezTo>
                      <a:pt x="412" y="922"/>
                      <a:pt x="384" y="881"/>
                      <a:pt x="388" y="843"/>
                    </a:cubicBezTo>
                    <a:cubicBezTo>
                      <a:pt x="396" y="814"/>
                      <a:pt x="423" y="801"/>
                      <a:pt x="451" y="793"/>
                    </a:cubicBezTo>
                    <a:cubicBezTo>
                      <a:pt x="505" y="770"/>
                      <a:pt x="545" y="814"/>
                      <a:pt x="589" y="839"/>
                    </a:cubicBezTo>
                    <a:cubicBezTo>
                      <a:pt x="588" y="884"/>
                      <a:pt x="594" y="926"/>
                      <a:pt x="584" y="970"/>
                    </a:cubicBezTo>
                    <a:cubicBezTo>
                      <a:pt x="571" y="975"/>
                      <a:pt x="554" y="978"/>
                      <a:pt x="539" y="977"/>
                    </a:cubicBezTo>
                    <a:cubicBezTo>
                      <a:pt x="463" y="983"/>
                      <a:pt x="404" y="1024"/>
                      <a:pt x="336" y="1047"/>
                    </a:cubicBezTo>
                    <a:cubicBezTo>
                      <a:pt x="305" y="1058"/>
                      <a:pt x="268" y="1057"/>
                      <a:pt x="238" y="1069"/>
                    </a:cubicBezTo>
                    <a:cubicBezTo>
                      <a:pt x="262" y="1075"/>
                      <a:pt x="287" y="1067"/>
                      <a:pt x="312" y="1066"/>
                    </a:cubicBezTo>
                    <a:cubicBezTo>
                      <a:pt x="406" y="1052"/>
                      <a:pt x="478" y="980"/>
                      <a:pt x="579" y="992"/>
                    </a:cubicBezTo>
                    <a:cubicBezTo>
                      <a:pt x="581" y="995"/>
                      <a:pt x="581" y="995"/>
                      <a:pt x="581" y="995"/>
                    </a:cubicBezTo>
                    <a:cubicBezTo>
                      <a:pt x="570" y="1019"/>
                      <a:pt x="554" y="1040"/>
                      <a:pt x="536" y="1058"/>
                    </a:cubicBezTo>
                    <a:cubicBezTo>
                      <a:pt x="533" y="1047"/>
                      <a:pt x="532" y="1039"/>
                      <a:pt x="523" y="1033"/>
                    </a:cubicBezTo>
                    <a:cubicBezTo>
                      <a:pt x="515" y="1029"/>
                      <a:pt x="506" y="1033"/>
                      <a:pt x="501" y="1041"/>
                    </a:cubicBezTo>
                    <a:cubicBezTo>
                      <a:pt x="498" y="1045"/>
                      <a:pt x="498" y="1051"/>
                      <a:pt x="501" y="1055"/>
                    </a:cubicBezTo>
                    <a:cubicBezTo>
                      <a:pt x="505" y="1064"/>
                      <a:pt x="513" y="1066"/>
                      <a:pt x="522" y="1069"/>
                    </a:cubicBezTo>
                    <a:cubicBezTo>
                      <a:pt x="520" y="1077"/>
                      <a:pt x="509" y="1081"/>
                      <a:pt x="504" y="1089"/>
                    </a:cubicBezTo>
                    <a:cubicBezTo>
                      <a:pt x="477" y="1134"/>
                      <a:pt x="422" y="1116"/>
                      <a:pt x="390" y="1148"/>
                    </a:cubicBezTo>
                    <a:cubicBezTo>
                      <a:pt x="385" y="1155"/>
                      <a:pt x="368" y="1159"/>
                      <a:pt x="376" y="1169"/>
                    </a:cubicBezTo>
                    <a:cubicBezTo>
                      <a:pt x="412" y="1173"/>
                      <a:pt x="448" y="1163"/>
                      <a:pt x="475" y="1144"/>
                    </a:cubicBezTo>
                    <a:cubicBezTo>
                      <a:pt x="510" y="1104"/>
                      <a:pt x="548" y="1067"/>
                      <a:pt x="583" y="1029"/>
                    </a:cubicBezTo>
                    <a:cubicBezTo>
                      <a:pt x="589" y="1060"/>
                      <a:pt x="580" y="1092"/>
                      <a:pt x="562" y="1117"/>
                    </a:cubicBezTo>
                    <a:cubicBezTo>
                      <a:pt x="554" y="1112"/>
                      <a:pt x="547" y="1105"/>
                      <a:pt x="536" y="1102"/>
                    </a:cubicBezTo>
                    <a:cubicBezTo>
                      <a:pt x="527" y="1104"/>
                      <a:pt x="520" y="1114"/>
                      <a:pt x="519" y="1122"/>
                    </a:cubicBezTo>
                    <a:cubicBezTo>
                      <a:pt x="523" y="1129"/>
                      <a:pt x="527" y="1136"/>
                      <a:pt x="533" y="1141"/>
                    </a:cubicBezTo>
                    <a:cubicBezTo>
                      <a:pt x="501" y="1164"/>
                      <a:pt x="459" y="1166"/>
                      <a:pt x="422" y="1177"/>
                    </a:cubicBezTo>
                    <a:cubicBezTo>
                      <a:pt x="352" y="1186"/>
                      <a:pt x="284" y="1191"/>
                      <a:pt x="213" y="1192"/>
                    </a:cubicBezTo>
                    <a:cubicBezTo>
                      <a:pt x="179" y="1190"/>
                      <a:pt x="141" y="1202"/>
                      <a:pt x="109" y="1192"/>
                    </a:cubicBezTo>
                    <a:cubicBezTo>
                      <a:pt x="72" y="1199"/>
                      <a:pt x="33" y="1188"/>
                      <a:pt x="3" y="1208"/>
                    </a:cubicBezTo>
                    <a:cubicBezTo>
                      <a:pt x="0" y="1213"/>
                      <a:pt x="4" y="1218"/>
                      <a:pt x="4" y="1222"/>
                    </a:cubicBezTo>
                    <a:cubicBezTo>
                      <a:pt x="48" y="1251"/>
                      <a:pt x="109" y="1228"/>
                      <a:pt x="159" y="1237"/>
                    </a:cubicBezTo>
                    <a:cubicBezTo>
                      <a:pt x="537" y="1237"/>
                      <a:pt x="537" y="1237"/>
                      <a:pt x="537" y="1237"/>
                    </a:cubicBezTo>
                    <a:cubicBezTo>
                      <a:pt x="565" y="1236"/>
                      <a:pt x="593" y="1235"/>
                      <a:pt x="615" y="1222"/>
                    </a:cubicBezTo>
                    <a:cubicBezTo>
                      <a:pt x="664" y="1194"/>
                      <a:pt x="691" y="1144"/>
                      <a:pt x="716" y="1095"/>
                    </a:cubicBezTo>
                    <a:cubicBezTo>
                      <a:pt x="725" y="1077"/>
                      <a:pt x="732" y="1057"/>
                      <a:pt x="736" y="1037"/>
                    </a:cubicBezTo>
                    <a:cubicBezTo>
                      <a:pt x="746" y="1004"/>
                      <a:pt x="775" y="981"/>
                      <a:pt x="808" y="978"/>
                    </a:cubicBezTo>
                    <a:cubicBezTo>
                      <a:pt x="813" y="1028"/>
                      <a:pt x="803" y="1078"/>
                      <a:pt x="792" y="1125"/>
                    </a:cubicBezTo>
                    <a:cubicBezTo>
                      <a:pt x="786" y="1156"/>
                      <a:pt x="766" y="1186"/>
                      <a:pt x="778" y="1218"/>
                    </a:cubicBezTo>
                    <a:cubicBezTo>
                      <a:pt x="781" y="1234"/>
                      <a:pt x="797" y="1234"/>
                      <a:pt x="810" y="1236"/>
                    </a:cubicBezTo>
                    <a:cubicBezTo>
                      <a:pt x="926" y="1234"/>
                      <a:pt x="1042" y="1229"/>
                      <a:pt x="1165" y="1238"/>
                    </a:cubicBezTo>
                    <a:cubicBezTo>
                      <a:pt x="1187" y="1242"/>
                      <a:pt x="1206" y="1248"/>
                      <a:pt x="1230" y="1247"/>
                    </a:cubicBezTo>
                    <a:cubicBezTo>
                      <a:pt x="1232" y="1245"/>
                      <a:pt x="1239" y="1244"/>
                      <a:pt x="1236" y="1238"/>
                    </a:cubicBezTo>
                    <a:cubicBezTo>
                      <a:pt x="1233" y="1227"/>
                      <a:pt x="1226" y="1214"/>
                      <a:pt x="1213" y="1211"/>
                    </a:cubicBezTo>
                    <a:cubicBezTo>
                      <a:pt x="1211" y="1205"/>
                      <a:pt x="1203" y="1207"/>
                      <a:pt x="1200" y="1203"/>
                    </a:cubicBezTo>
                    <a:cubicBezTo>
                      <a:pt x="1138" y="1168"/>
                      <a:pt x="1064" y="1187"/>
                      <a:pt x="992" y="1188"/>
                    </a:cubicBezTo>
                    <a:cubicBezTo>
                      <a:pt x="955" y="1191"/>
                      <a:pt x="917" y="1198"/>
                      <a:pt x="886" y="1177"/>
                    </a:cubicBezTo>
                    <a:cubicBezTo>
                      <a:pt x="871" y="1159"/>
                      <a:pt x="882" y="1104"/>
                      <a:pt x="882" y="1104"/>
                    </a:cubicBezTo>
                    <a:cubicBezTo>
                      <a:pt x="882" y="1083"/>
                      <a:pt x="935" y="930"/>
                      <a:pt x="941" y="918"/>
                    </a:cubicBezTo>
                    <a:cubicBezTo>
                      <a:pt x="943" y="903"/>
                      <a:pt x="949" y="890"/>
                      <a:pt x="947" y="873"/>
                    </a:cubicBezTo>
                    <a:cubicBezTo>
                      <a:pt x="955" y="854"/>
                      <a:pt x="953" y="829"/>
                      <a:pt x="953" y="807"/>
                    </a:cubicBezTo>
                    <a:cubicBezTo>
                      <a:pt x="957" y="777"/>
                      <a:pt x="972" y="748"/>
                      <a:pt x="983" y="718"/>
                    </a:cubicBezTo>
                    <a:cubicBezTo>
                      <a:pt x="988" y="703"/>
                      <a:pt x="993" y="688"/>
                      <a:pt x="999" y="673"/>
                    </a:cubicBezTo>
                    <a:cubicBezTo>
                      <a:pt x="1005" y="655"/>
                      <a:pt x="1007" y="637"/>
                      <a:pt x="1018" y="623"/>
                    </a:cubicBezTo>
                    <a:cubicBezTo>
                      <a:pt x="1050" y="643"/>
                      <a:pt x="1080" y="642"/>
                      <a:pt x="1095" y="678"/>
                    </a:cubicBezTo>
                    <a:cubicBezTo>
                      <a:pt x="1109" y="758"/>
                      <a:pt x="1109" y="758"/>
                      <a:pt x="1109" y="758"/>
                    </a:cubicBezTo>
                    <a:cubicBezTo>
                      <a:pt x="1109" y="763"/>
                      <a:pt x="1112" y="773"/>
                      <a:pt x="1119" y="767"/>
                    </a:cubicBezTo>
                    <a:cubicBezTo>
                      <a:pt x="1144" y="750"/>
                      <a:pt x="1136" y="714"/>
                      <a:pt x="1136" y="689"/>
                    </a:cubicBezTo>
                    <a:cubicBezTo>
                      <a:pt x="1142" y="659"/>
                      <a:pt x="1121" y="644"/>
                      <a:pt x="1112" y="618"/>
                    </a:cubicBezTo>
                    <a:cubicBezTo>
                      <a:pt x="1106" y="613"/>
                      <a:pt x="1095" y="590"/>
                      <a:pt x="1095" y="590"/>
                    </a:cubicBezTo>
                    <a:cubicBezTo>
                      <a:pt x="1091" y="569"/>
                      <a:pt x="1044" y="554"/>
                      <a:pt x="1055" y="528"/>
                    </a:cubicBezTo>
                    <a:cubicBezTo>
                      <a:pt x="1061" y="506"/>
                      <a:pt x="1066" y="485"/>
                      <a:pt x="1087" y="473"/>
                    </a:cubicBezTo>
                    <a:cubicBezTo>
                      <a:pt x="1090" y="475"/>
                      <a:pt x="1092" y="477"/>
                      <a:pt x="1092" y="480"/>
                    </a:cubicBezTo>
                    <a:cubicBezTo>
                      <a:pt x="1104" y="472"/>
                      <a:pt x="1104" y="472"/>
                      <a:pt x="1104" y="472"/>
                    </a:cubicBezTo>
                    <a:cubicBezTo>
                      <a:pt x="1105" y="391"/>
                      <a:pt x="1105" y="391"/>
                      <a:pt x="1105" y="391"/>
                    </a:cubicBezTo>
                    <a:cubicBezTo>
                      <a:pt x="1136" y="391"/>
                      <a:pt x="1182" y="395"/>
                      <a:pt x="1214" y="395"/>
                    </a:cubicBezTo>
                    <a:cubicBezTo>
                      <a:pt x="1223" y="398"/>
                      <a:pt x="1230" y="404"/>
                      <a:pt x="1239" y="405"/>
                    </a:cubicBezTo>
                    <a:cubicBezTo>
                      <a:pt x="1247" y="395"/>
                      <a:pt x="1247" y="395"/>
                      <a:pt x="1247" y="395"/>
                    </a:cubicBezTo>
                    <a:cubicBezTo>
                      <a:pt x="1325" y="379"/>
                      <a:pt x="1325" y="379"/>
                      <a:pt x="1325" y="379"/>
                    </a:cubicBezTo>
                    <a:cubicBezTo>
                      <a:pt x="1292" y="383"/>
                      <a:pt x="1271" y="345"/>
                      <a:pt x="1240" y="3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3" name="Freeform 90"/>
              <p:cNvSpPr>
                <a:spLocks/>
              </p:cNvSpPr>
              <p:nvPr userDrawn="1"/>
            </p:nvSpPr>
            <p:spPr bwMode="auto">
              <a:xfrm>
                <a:off x="555" y="-1271"/>
                <a:ext cx="87" cy="80"/>
              </a:xfrm>
              <a:custGeom>
                <a:avLst/>
                <a:gdLst>
                  <a:gd name="T0" fmla="*/ 36 w 37"/>
                  <a:gd name="T1" fmla="*/ 12 h 34"/>
                  <a:gd name="T2" fmla="*/ 22 w 37"/>
                  <a:gd name="T3" fmla="*/ 34 h 34"/>
                  <a:gd name="T4" fmla="*/ 4 w 37"/>
                  <a:gd name="T5" fmla="*/ 23 h 34"/>
                  <a:gd name="T6" fmla="*/ 17 w 37"/>
                  <a:gd name="T7" fmla="*/ 0 h 34"/>
                  <a:gd name="T8" fmla="*/ 36 w 37"/>
                  <a:gd name="T9" fmla="*/ 12 h 34"/>
                </a:gdLst>
                <a:ahLst/>
                <a:cxnLst>
                  <a:cxn ang="0">
                    <a:pos x="T0" y="T1"/>
                  </a:cxn>
                  <a:cxn ang="0">
                    <a:pos x="T2" y="T3"/>
                  </a:cxn>
                  <a:cxn ang="0">
                    <a:pos x="T4" y="T5"/>
                  </a:cxn>
                  <a:cxn ang="0">
                    <a:pos x="T6" y="T7"/>
                  </a:cxn>
                  <a:cxn ang="0">
                    <a:pos x="T8" y="T9"/>
                  </a:cxn>
                </a:cxnLst>
                <a:rect l="0" t="0" r="r" b="b"/>
                <a:pathLst>
                  <a:path w="37" h="34">
                    <a:moveTo>
                      <a:pt x="36" y="12"/>
                    </a:moveTo>
                    <a:cubicBezTo>
                      <a:pt x="37" y="23"/>
                      <a:pt x="30" y="30"/>
                      <a:pt x="22" y="34"/>
                    </a:cubicBezTo>
                    <a:cubicBezTo>
                      <a:pt x="14" y="31"/>
                      <a:pt x="8" y="30"/>
                      <a:pt x="4" y="23"/>
                    </a:cubicBezTo>
                    <a:cubicBezTo>
                      <a:pt x="0" y="12"/>
                      <a:pt x="9" y="4"/>
                      <a:pt x="17" y="0"/>
                    </a:cubicBezTo>
                    <a:cubicBezTo>
                      <a:pt x="25" y="2"/>
                      <a:pt x="34" y="3"/>
                      <a:pt x="3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4" name="Freeform 91"/>
              <p:cNvSpPr>
                <a:spLocks/>
              </p:cNvSpPr>
              <p:nvPr userDrawn="1"/>
            </p:nvSpPr>
            <p:spPr bwMode="auto">
              <a:xfrm>
                <a:off x="420" y="-1262"/>
                <a:ext cx="90" cy="97"/>
              </a:xfrm>
              <a:custGeom>
                <a:avLst/>
                <a:gdLst>
                  <a:gd name="T0" fmla="*/ 31 w 38"/>
                  <a:gd name="T1" fmla="*/ 8 h 41"/>
                  <a:gd name="T2" fmla="*/ 35 w 38"/>
                  <a:gd name="T3" fmla="*/ 30 h 41"/>
                  <a:gd name="T4" fmla="*/ 12 w 38"/>
                  <a:gd name="T5" fmla="*/ 33 h 41"/>
                  <a:gd name="T6" fmla="*/ 5 w 38"/>
                  <a:gd name="T7" fmla="*/ 13 h 41"/>
                  <a:gd name="T8" fmla="*/ 31 w 38"/>
                  <a:gd name="T9" fmla="*/ 8 h 41"/>
                </a:gdLst>
                <a:ahLst/>
                <a:cxnLst>
                  <a:cxn ang="0">
                    <a:pos x="T0" y="T1"/>
                  </a:cxn>
                  <a:cxn ang="0">
                    <a:pos x="T2" y="T3"/>
                  </a:cxn>
                  <a:cxn ang="0">
                    <a:pos x="T4" y="T5"/>
                  </a:cxn>
                  <a:cxn ang="0">
                    <a:pos x="T6" y="T7"/>
                  </a:cxn>
                  <a:cxn ang="0">
                    <a:pos x="T8" y="T9"/>
                  </a:cxn>
                </a:cxnLst>
                <a:rect l="0" t="0" r="r" b="b"/>
                <a:pathLst>
                  <a:path w="38" h="41">
                    <a:moveTo>
                      <a:pt x="31" y="8"/>
                    </a:moveTo>
                    <a:cubicBezTo>
                      <a:pt x="37" y="14"/>
                      <a:pt x="38" y="23"/>
                      <a:pt x="35" y="30"/>
                    </a:cubicBezTo>
                    <a:cubicBezTo>
                      <a:pt x="28" y="36"/>
                      <a:pt x="17" y="41"/>
                      <a:pt x="12" y="33"/>
                    </a:cubicBezTo>
                    <a:cubicBezTo>
                      <a:pt x="6" y="27"/>
                      <a:pt x="0" y="20"/>
                      <a:pt x="5" y="13"/>
                    </a:cubicBezTo>
                    <a:cubicBezTo>
                      <a:pt x="12" y="6"/>
                      <a:pt x="23" y="0"/>
                      <a:pt x="3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5" name="Freeform 92"/>
              <p:cNvSpPr>
                <a:spLocks/>
              </p:cNvSpPr>
              <p:nvPr userDrawn="1"/>
            </p:nvSpPr>
            <p:spPr bwMode="auto">
              <a:xfrm>
                <a:off x="5297" y="-1210"/>
                <a:ext cx="93" cy="83"/>
              </a:xfrm>
              <a:custGeom>
                <a:avLst/>
                <a:gdLst>
                  <a:gd name="T0" fmla="*/ 35 w 39"/>
                  <a:gd name="T1" fmla="*/ 13 h 35"/>
                  <a:gd name="T2" fmla="*/ 23 w 39"/>
                  <a:gd name="T3" fmla="*/ 35 h 35"/>
                  <a:gd name="T4" fmla="*/ 0 w 39"/>
                  <a:gd name="T5" fmla="*/ 18 h 35"/>
                  <a:gd name="T6" fmla="*/ 15 w 39"/>
                  <a:gd name="T7" fmla="*/ 3 h 35"/>
                  <a:gd name="T8" fmla="*/ 35 w 39"/>
                  <a:gd name="T9" fmla="*/ 13 h 35"/>
                </a:gdLst>
                <a:ahLst/>
                <a:cxnLst>
                  <a:cxn ang="0">
                    <a:pos x="T0" y="T1"/>
                  </a:cxn>
                  <a:cxn ang="0">
                    <a:pos x="T2" y="T3"/>
                  </a:cxn>
                  <a:cxn ang="0">
                    <a:pos x="T4" y="T5"/>
                  </a:cxn>
                  <a:cxn ang="0">
                    <a:pos x="T6" y="T7"/>
                  </a:cxn>
                  <a:cxn ang="0">
                    <a:pos x="T8" y="T9"/>
                  </a:cxn>
                </a:cxnLst>
                <a:rect l="0" t="0" r="r" b="b"/>
                <a:pathLst>
                  <a:path w="39" h="35">
                    <a:moveTo>
                      <a:pt x="35" y="13"/>
                    </a:moveTo>
                    <a:cubicBezTo>
                      <a:pt x="39" y="24"/>
                      <a:pt x="30" y="31"/>
                      <a:pt x="23" y="35"/>
                    </a:cubicBezTo>
                    <a:cubicBezTo>
                      <a:pt x="13" y="32"/>
                      <a:pt x="0" y="30"/>
                      <a:pt x="0" y="18"/>
                    </a:cubicBezTo>
                    <a:cubicBezTo>
                      <a:pt x="1" y="10"/>
                      <a:pt x="8" y="5"/>
                      <a:pt x="15" y="3"/>
                    </a:cubicBezTo>
                    <a:cubicBezTo>
                      <a:pt x="24" y="0"/>
                      <a:pt x="31" y="7"/>
                      <a:pt x="3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6" name="Freeform 93"/>
              <p:cNvSpPr>
                <a:spLocks/>
              </p:cNvSpPr>
              <p:nvPr userDrawn="1"/>
            </p:nvSpPr>
            <p:spPr bwMode="auto">
              <a:xfrm>
                <a:off x="5423" y="-1205"/>
                <a:ext cx="101" cy="85"/>
              </a:xfrm>
              <a:custGeom>
                <a:avLst/>
                <a:gdLst>
                  <a:gd name="T0" fmla="*/ 33 w 43"/>
                  <a:gd name="T1" fmla="*/ 9 h 36"/>
                  <a:gd name="T2" fmla="*/ 35 w 43"/>
                  <a:gd name="T3" fmla="*/ 26 h 36"/>
                  <a:gd name="T4" fmla="*/ 25 w 43"/>
                  <a:gd name="T5" fmla="*/ 34 h 36"/>
                  <a:gd name="T6" fmla="*/ 2 w 43"/>
                  <a:gd name="T7" fmla="*/ 23 h 36"/>
                  <a:gd name="T8" fmla="*/ 17 w 43"/>
                  <a:gd name="T9" fmla="*/ 2 h 36"/>
                  <a:gd name="T10" fmla="*/ 33 w 43"/>
                  <a:gd name="T11" fmla="*/ 9 h 36"/>
                </a:gdLst>
                <a:ahLst/>
                <a:cxnLst>
                  <a:cxn ang="0">
                    <a:pos x="T0" y="T1"/>
                  </a:cxn>
                  <a:cxn ang="0">
                    <a:pos x="T2" y="T3"/>
                  </a:cxn>
                  <a:cxn ang="0">
                    <a:pos x="T4" y="T5"/>
                  </a:cxn>
                  <a:cxn ang="0">
                    <a:pos x="T6" y="T7"/>
                  </a:cxn>
                  <a:cxn ang="0">
                    <a:pos x="T8" y="T9"/>
                  </a:cxn>
                  <a:cxn ang="0">
                    <a:pos x="T10" y="T11"/>
                  </a:cxn>
                </a:cxnLst>
                <a:rect l="0" t="0" r="r" b="b"/>
                <a:pathLst>
                  <a:path w="43" h="36">
                    <a:moveTo>
                      <a:pt x="33" y="9"/>
                    </a:moveTo>
                    <a:cubicBezTo>
                      <a:pt x="36" y="14"/>
                      <a:pt x="43" y="22"/>
                      <a:pt x="35" y="26"/>
                    </a:cubicBezTo>
                    <a:cubicBezTo>
                      <a:pt x="31" y="29"/>
                      <a:pt x="28" y="30"/>
                      <a:pt x="25" y="34"/>
                    </a:cubicBezTo>
                    <a:cubicBezTo>
                      <a:pt x="15" y="36"/>
                      <a:pt x="5" y="32"/>
                      <a:pt x="2" y="23"/>
                    </a:cubicBezTo>
                    <a:cubicBezTo>
                      <a:pt x="0" y="12"/>
                      <a:pt x="9" y="7"/>
                      <a:pt x="17" y="2"/>
                    </a:cubicBezTo>
                    <a:cubicBezTo>
                      <a:pt x="23" y="0"/>
                      <a:pt x="28" y="5"/>
                      <a:pt x="3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7" name="Freeform 94"/>
              <p:cNvSpPr>
                <a:spLocks/>
              </p:cNvSpPr>
              <p:nvPr userDrawn="1"/>
            </p:nvSpPr>
            <p:spPr bwMode="auto">
              <a:xfrm>
                <a:off x="-156" y="-1196"/>
                <a:ext cx="80" cy="78"/>
              </a:xfrm>
              <a:custGeom>
                <a:avLst/>
                <a:gdLst>
                  <a:gd name="T0" fmla="*/ 34 w 34"/>
                  <a:gd name="T1" fmla="*/ 17 h 33"/>
                  <a:gd name="T2" fmla="*/ 8 w 34"/>
                  <a:gd name="T3" fmla="*/ 29 h 33"/>
                  <a:gd name="T4" fmla="*/ 0 w 34"/>
                  <a:gd name="T5" fmla="*/ 17 h 33"/>
                  <a:gd name="T6" fmla="*/ 11 w 34"/>
                  <a:gd name="T7" fmla="*/ 0 h 33"/>
                  <a:gd name="T8" fmla="*/ 34 w 34"/>
                  <a:gd name="T9" fmla="*/ 17 h 33"/>
                </a:gdLst>
                <a:ahLst/>
                <a:cxnLst>
                  <a:cxn ang="0">
                    <a:pos x="T0" y="T1"/>
                  </a:cxn>
                  <a:cxn ang="0">
                    <a:pos x="T2" y="T3"/>
                  </a:cxn>
                  <a:cxn ang="0">
                    <a:pos x="T4" y="T5"/>
                  </a:cxn>
                  <a:cxn ang="0">
                    <a:pos x="T6" y="T7"/>
                  </a:cxn>
                  <a:cxn ang="0">
                    <a:pos x="T8" y="T9"/>
                  </a:cxn>
                </a:cxnLst>
                <a:rect l="0" t="0" r="r" b="b"/>
                <a:pathLst>
                  <a:path w="34" h="33">
                    <a:moveTo>
                      <a:pt x="34" y="17"/>
                    </a:moveTo>
                    <a:cubicBezTo>
                      <a:pt x="30" y="28"/>
                      <a:pt x="20" y="33"/>
                      <a:pt x="8" y="29"/>
                    </a:cubicBezTo>
                    <a:cubicBezTo>
                      <a:pt x="5" y="26"/>
                      <a:pt x="2" y="21"/>
                      <a:pt x="0" y="17"/>
                    </a:cubicBezTo>
                    <a:cubicBezTo>
                      <a:pt x="1" y="10"/>
                      <a:pt x="3" y="3"/>
                      <a:pt x="11" y="0"/>
                    </a:cubicBezTo>
                    <a:cubicBezTo>
                      <a:pt x="22" y="1"/>
                      <a:pt x="31" y="6"/>
                      <a:pt x="3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8" name="Freeform 95"/>
              <p:cNvSpPr>
                <a:spLocks/>
              </p:cNvSpPr>
              <p:nvPr userDrawn="1"/>
            </p:nvSpPr>
            <p:spPr bwMode="auto">
              <a:xfrm>
                <a:off x="600" y="-1160"/>
                <a:ext cx="87" cy="87"/>
              </a:xfrm>
              <a:custGeom>
                <a:avLst/>
                <a:gdLst>
                  <a:gd name="T0" fmla="*/ 37 w 37"/>
                  <a:gd name="T1" fmla="*/ 18 h 37"/>
                  <a:gd name="T2" fmla="*/ 21 w 37"/>
                  <a:gd name="T3" fmla="*/ 36 h 37"/>
                  <a:gd name="T4" fmla="*/ 0 w 37"/>
                  <a:gd name="T5" fmla="*/ 23 h 37"/>
                  <a:gd name="T6" fmla="*/ 11 w 37"/>
                  <a:gd name="T7" fmla="*/ 4 h 37"/>
                  <a:gd name="T8" fmla="*/ 37 w 37"/>
                  <a:gd name="T9" fmla="*/ 18 h 37"/>
                </a:gdLst>
                <a:ahLst/>
                <a:cxnLst>
                  <a:cxn ang="0">
                    <a:pos x="T0" y="T1"/>
                  </a:cxn>
                  <a:cxn ang="0">
                    <a:pos x="T2" y="T3"/>
                  </a:cxn>
                  <a:cxn ang="0">
                    <a:pos x="T4" y="T5"/>
                  </a:cxn>
                  <a:cxn ang="0">
                    <a:pos x="T6" y="T7"/>
                  </a:cxn>
                  <a:cxn ang="0">
                    <a:pos x="T8" y="T9"/>
                  </a:cxn>
                </a:cxnLst>
                <a:rect l="0" t="0" r="r" b="b"/>
                <a:pathLst>
                  <a:path w="37" h="37">
                    <a:moveTo>
                      <a:pt x="37" y="18"/>
                    </a:moveTo>
                    <a:cubicBezTo>
                      <a:pt x="36" y="26"/>
                      <a:pt x="28" y="33"/>
                      <a:pt x="21" y="36"/>
                    </a:cubicBezTo>
                    <a:cubicBezTo>
                      <a:pt x="11" y="37"/>
                      <a:pt x="5" y="30"/>
                      <a:pt x="0" y="23"/>
                    </a:cubicBezTo>
                    <a:cubicBezTo>
                      <a:pt x="0" y="15"/>
                      <a:pt x="4" y="5"/>
                      <a:pt x="11" y="4"/>
                    </a:cubicBezTo>
                    <a:cubicBezTo>
                      <a:pt x="22" y="0"/>
                      <a:pt x="34" y="7"/>
                      <a:pt x="3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9" name="Freeform 96"/>
              <p:cNvSpPr>
                <a:spLocks/>
              </p:cNvSpPr>
              <p:nvPr userDrawn="1"/>
            </p:nvSpPr>
            <p:spPr bwMode="auto">
              <a:xfrm>
                <a:off x="475" y="-1153"/>
                <a:ext cx="92" cy="87"/>
              </a:xfrm>
              <a:custGeom>
                <a:avLst/>
                <a:gdLst>
                  <a:gd name="T0" fmla="*/ 34 w 39"/>
                  <a:gd name="T1" fmla="*/ 8 h 37"/>
                  <a:gd name="T2" fmla="*/ 37 w 39"/>
                  <a:gd name="T3" fmla="*/ 24 h 37"/>
                  <a:gd name="T4" fmla="*/ 13 w 39"/>
                  <a:gd name="T5" fmla="*/ 32 h 37"/>
                  <a:gd name="T6" fmla="*/ 2 w 39"/>
                  <a:gd name="T7" fmla="*/ 13 h 37"/>
                  <a:gd name="T8" fmla="*/ 16 w 39"/>
                  <a:gd name="T9" fmla="*/ 2 h 37"/>
                  <a:gd name="T10" fmla="*/ 34 w 39"/>
                  <a:gd name="T11" fmla="*/ 8 h 37"/>
                </a:gdLst>
                <a:ahLst/>
                <a:cxnLst>
                  <a:cxn ang="0">
                    <a:pos x="T0" y="T1"/>
                  </a:cxn>
                  <a:cxn ang="0">
                    <a:pos x="T2" y="T3"/>
                  </a:cxn>
                  <a:cxn ang="0">
                    <a:pos x="T4" y="T5"/>
                  </a:cxn>
                  <a:cxn ang="0">
                    <a:pos x="T6" y="T7"/>
                  </a:cxn>
                  <a:cxn ang="0">
                    <a:pos x="T8" y="T9"/>
                  </a:cxn>
                  <a:cxn ang="0">
                    <a:pos x="T10" y="T11"/>
                  </a:cxn>
                </a:cxnLst>
                <a:rect l="0" t="0" r="r" b="b"/>
                <a:pathLst>
                  <a:path w="39" h="37">
                    <a:moveTo>
                      <a:pt x="34" y="8"/>
                    </a:moveTo>
                    <a:cubicBezTo>
                      <a:pt x="37" y="11"/>
                      <a:pt x="39" y="19"/>
                      <a:pt x="37" y="24"/>
                    </a:cubicBezTo>
                    <a:cubicBezTo>
                      <a:pt x="31" y="29"/>
                      <a:pt x="22" y="37"/>
                      <a:pt x="13" y="32"/>
                    </a:cubicBezTo>
                    <a:cubicBezTo>
                      <a:pt x="7" y="27"/>
                      <a:pt x="0" y="23"/>
                      <a:pt x="2" y="13"/>
                    </a:cubicBezTo>
                    <a:cubicBezTo>
                      <a:pt x="6" y="9"/>
                      <a:pt x="11" y="3"/>
                      <a:pt x="16" y="2"/>
                    </a:cubicBezTo>
                    <a:cubicBezTo>
                      <a:pt x="24" y="0"/>
                      <a:pt x="28" y="4"/>
                      <a:pt x="3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0" name="Freeform 97"/>
              <p:cNvSpPr>
                <a:spLocks/>
              </p:cNvSpPr>
              <p:nvPr userDrawn="1"/>
            </p:nvSpPr>
            <p:spPr bwMode="auto">
              <a:xfrm>
                <a:off x="5753" y="-1139"/>
                <a:ext cx="95" cy="83"/>
              </a:xfrm>
              <a:custGeom>
                <a:avLst/>
                <a:gdLst>
                  <a:gd name="T0" fmla="*/ 40 w 40"/>
                  <a:gd name="T1" fmla="*/ 14 h 35"/>
                  <a:gd name="T2" fmla="*/ 27 w 40"/>
                  <a:gd name="T3" fmla="*/ 32 h 35"/>
                  <a:gd name="T4" fmla="*/ 6 w 40"/>
                  <a:gd name="T5" fmla="*/ 27 h 35"/>
                  <a:gd name="T6" fmla="*/ 2 w 40"/>
                  <a:gd name="T7" fmla="*/ 13 h 35"/>
                  <a:gd name="T8" fmla="*/ 21 w 40"/>
                  <a:gd name="T9" fmla="*/ 0 h 35"/>
                  <a:gd name="T10" fmla="*/ 40 w 40"/>
                  <a:gd name="T11" fmla="*/ 14 h 35"/>
                </a:gdLst>
                <a:ahLst/>
                <a:cxnLst>
                  <a:cxn ang="0">
                    <a:pos x="T0" y="T1"/>
                  </a:cxn>
                  <a:cxn ang="0">
                    <a:pos x="T2" y="T3"/>
                  </a:cxn>
                  <a:cxn ang="0">
                    <a:pos x="T4" y="T5"/>
                  </a:cxn>
                  <a:cxn ang="0">
                    <a:pos x="T6" y="T7"/>
                  </a:cxn>
                  <a:cxn ang="0">
                    <a:pos x="T8" y="T9"/>
                  </a:cxn>
                  <a:cxn ang="0">
                    <a:pos x="T10" y="T11"/>
                  </a:cxn>
                </a:cxnLst>
                <a:rect l="0" t="0" r="r" b="b"/>
                <a:pathLst>
                  <a:path w="40" h="35">
                    <a:moveTo>
                      <a:pt x="40" y="14"/>
                    </a:moveTo>
                    <a:cubicBezTo>
                      <a:pt x="40" y="22"/>
                      <a:pt x="32" y="29"/>
                      <a:pt x="27" y="32"/>
                    </a:cubicBezTo>
                    <a:cubicBezTo>
                      <a:pt x="20" y="35"/>
                      <a:pt x="11" y="33"/>
                      <a:pt x="6" y="27"/>
                    </a:cubicBezTo>
                    <a:cubicBezTo>
                      <a:pt x="0" y="26"/>
                      <a:pt x="2" y="18"/>
                      <a:pt x="2" y="13"/>
                    </a:cubicBezTo>
                    <a:cubicBezTo>
                      <a:pt x="7" y="6"/>
                      <a:pt x="14" y="2"/>
                      <a:pt x="21" y="0"/>
                    </a:cubicBezTo>
                    <a:cubicBezTo>
                      <a:pt x="29" y="2"/>
                      <a:pt x="35" y="8"/>
                      <a:pt x="4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1" name="Freeform 98"/>
              <p:cNvSpPr>
                <a:spLocks/>
              </p:cNvSpPr>
              <p:nvPr userDrawn="1"/>
            </p:nvSpPr>
            <p:spPr bwMode="auto">
              <a:xfrm>
                <a:off x="5912" y="-1120"/>
                <a:ext cx="80" cy="76"/>
              </a:xfrm>
              <a:custGeom>
                <a:avLst/>
                <a:gdLst>
                  <a:gd name="T0" fmla="*/ 34 w 34"/>
                  <a:gd name="T1" fmla="*/ 15 h 32"/>
                  <a:gd name="T2" fmla="*/ 16 w 34"/>
                  <a:gd name="T3" fmla="*/ 32 h 32"/>
                  <a:gd name="T4" fmla="*/ 2 w 34"/>
                  <a:gd name="T5" fmla="*/ 20 h 32"/>
                  <a:gd name="T6" fmla="*/ 10 w 34"/>
                  <a:gd name="T7" fmla="*/ 5 h 32"/>
                  <a:gd name="T8" fmla="*/ 34 w 34"/>
                  <a:gd name="T9" fmla="*/ 15 h 32"/>
                </a:gdLst>
                <a:ahLst/>
                <a:cxnLst>
                  <a:cxn ang="0">
                    <a:pos x="T0" y="T1"/>
                  </a:cxn>
                  <a:cxn ang="0">
                    <a:pos x="T2" y="T3"/>
                  </a:cxn>
                  <a:cxn ang="0">
                    <a:pos x="T4" y="T5"/>
                  </a:cxn>
                  <a:cxn ang="0">
                    <a:pos x="T6" y="T7"/>
                  </a:cxn>
                  <a:cxn ang="0">
                    <a:pos x="T8" y="T9"/>
                  </a:cxn>
                </a:cxnLst>
                <a:rect l="0" t="0" r="r" b="b"/>
                <a:pathLst>
                  <a:path w="34" h="32">
                    <a:moveTo>
                      <a:pt x="34" y="15"/>
                    </a:moveTo>
                    <a:cubicBezTo>
                      <a:pt x="31" y="23"/>
                      <a:pt x="25" y="31"/>
                      <a:pt x="16" y="32"/>
                    </a:cubicBezTo>
                    <a:cubicBezTo>
                      <a:pt x="10" y="31"/>
                      <a:pt x="0" y="29"/>
                      <a:pt x="2" y="20"/>
                    </a:cubicBezTo>
                    <a:cubicBezTo>
                      <a:pt x="2" y="14"/>
                      <a:pt x="6" y="7"/>
                      <a:pt x="10" y="5"/>
                    </a:cubicBezTo>
                    <a:cubicBezTo>
                      <a:pt x="20" y="0"/>
                      <a:pt x="31" y="5"/>
                      <a:pt x="3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2" name="Freeform 99"/>
              <p:cNvSpPr>
                <a:spLocks/>
              </p:cNvSpPr>
              <p:nvPr userDrawn="1"/>
            </p:nvSpPr>
            <p:spPr bwMode="auto">
              <a:xfrm>
                <a:off x="92" y="-1080"/>
                <a:ext cx="94" cy="90"/>
              </a:xfrm>
              <a:custGeom>
                <a:avLst/>
                <a:gdLst>
                  <a:gd name="T0" fmla="*/ 38 w 40"/>
                  <a:gd name="T1" fmla="*/ 11 h 38"/>
                  <a:gd name="T2" fmla="*/ 27 w 40"/>
                  <a:gd name="T3" fmla="*/ 34 h 38"/>
                  <a:gd name="T4" fmla="*/ 9 w 40"/>
                  <a:gd name="T5" fmla="*/ 30 h 38"/>
                  <a:gd name="T6" fmla="*/ 4 w 40"/>
                  <a:gd name="T7" fmla="*/ 10 h 38"/>
                  <a:gd name="T8" fmla="*/ 20 w 40"/>
                  <a:gd name="T9" fmla="*/ 0 h 38"/>
                  <a:gd name="T10" fmla="*/ 38 w 40"/>
                  <a:gd name="T11" fmla="*/ 11 h 38"/>
                </a:gdLst>
                <a:ahLst/>
                <a:cxnLst>
                  <a:cxn ang="0">
                    <a:pos x="T0" y="T1"/>
                  </a:cxn>
                  <a:cxn ang="0">
                    <a:pos x="T2" y="T3"/>
                  </a:cxn>
                  <a:cxn ang="0">
                    <a:pos x="T4" y="T5"/>
                  </a:cxn>
                  <a:cxn ang="0">
                    <a:pos x="T6" y="T7"/>
                  </a:cxn>
                  <a:cxn ang="0">
                    <a:pos x="T8" y="T9"/>
                  </a:cxn>
                  <a:cxn ang="0">
                    <a:pos x="T10" y="T11"/>
                  </a:cxn>
                </a:cxnLst>
                <a:rect l="0" t="0" r="r" b="b"/>
                <a:pathLst>
                  <a:path w="40" h="38">
                    <a:moveTo>
                      <a:pt x="38" y="11"/>
                    </a:moveTo>
                    <a:cubicBezTo>
                      <a:pt x="40" y="23"/>
                      <a:pt x="36" y="30"/>
                      <a:pt x="27" y="34"/>
                    </a:cubicBezTo>
                    <a:cubicBezTo>
                      <a:pt x="20" y="38"/>
                      <a:pt x="13" y="33"/>
                      <a:pt x="9" y="30"/>
                    </a:cubicBezTo>
                    <a:cubicBezTo>
                      <a:pt x="4" y="25"/>
                      <a:pt x="0" y="17"/>
                      <a:pt x="4" y="10"/>
                    </a:cubicBezTo>
                    <a:cubicBezTo>
                      <a:pt x="6" y="1"/>
                      <a:pt x="14" y="3"/>
                      <a:pt x="20" y="0"/>
                    </a:cubicBezTo>
                    <a:cubicBezTo>
                      <a:pt x="29" y="1"/>
                      <a:pt x="33" y="4"/>
                      <a:pt x="3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3" name="Freeform 100"/>
              <p:cNvSpPr>
                <a:spLocks/>
              </p:cNvSpPr>
              <p:nvPr userDrawn="1"/>
            </p:nvSpPr>
            <p:spPr bwMode="auto">
              <a:xfrm>
                <a:off x="201" y="-1077"/>
                <a:ext cx="99" cy="97"/>
              </a:xfrm>
              <a:custGeom>
                <a:avLst/>
                <a:gdLst>
                  <a:gd name="T0" fmla="*/ 39 w 42"/>
                  <a:gd name="T1" fmla="*/ 19 h 41"/>
                  <a:gd name="T2" fmla="*/ 32 w 42"/>
                  <a:gd name="T3" fmla="*/ 35 h 41"/>
                  <a:gd name="T4" fmla="*/ 14 w 42"/>
                  <a:gd name="T5" fmla="*/ 37 h 41"/>
                  <a:gd name="T6" fmla="*/ 7 w 42"/>
                  <a:gd name="T7" fmla="*/ 14 h 41"/>
                  <a:gd name="T8" fmla="*/ 39 w 42"/>
                  <a:gd name="T9" fmla="*/ 19 h 41"/>
                </a:gdLst>
                <a:ahLst/>
                <a:cxnLst>
                  <a:cxn ang="0">
                    <a:pos x="T0" y="T1"/>
                  </a:cxn>
                  <a:cxn ang="0">
                    <a:pos x="T2" y="T3"/>
                  </a:cxn>
                  <a:cxn ang="0">
                    <a:pos x="T4" y="T5"/>
                  </a:cxn>
                  <a:cxn ang="0">
                    <a:pos x="T6" y="T7"/>
                  </a:cxn>
                  <a:cxn ang="0">
                    <a:pos x="T8" y="T9"/>
                  </a:cxn>
                </a:cxnLst>
                <a:rect l="0" t="0" r="r" b="b"/>
                <a:pathLst>
                  <a:path w="42" h="41">
                    <a:moveTo>
                      <a:pt x="39" y="19"/>
                    </a:moveTo>
                    <a:cubicBezTo>
                      <a:pt x="42" y="27"/>
                      <a:pt x="34" y="29"/>
                      <a:pt x="32" y="35"/>
                    </a:cubicBezTo>
                    <a:cubicBezTo>
                      <a:pt x="27" y="38"/>
                      <a:pt x="20" y="41"/>
                      <a:pt x="14" y="37"/>
                    </a:cubicBezTo>
                    <a:cubicBezTo>
                      <a:pt x="8" y="31"/>
                      <a:pt x="0" y="23"/>
                      <a:pt x="7" y="14"/>
                    </a:cubicBezTo>
                    <a:cubicBezTo>
                      <a:pt x="14" y="0"/>
                      <a:pt x="35" y="7"/>
                      <a:pt x="39"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4" name="Freeform 101"/>
              <p:cNvSpPr>
                <a:spLocks/>
              </p:cNvSpPr>
              <p:nvPr userDrawn="1"/>
            </p:nvSpPr>
            <p:spPr bwMode="auto">
              <a:xfrm>
                <a:off x="5635" y="-1066"/>
                <a:ext cx="81" cy="78"/>
              </a:xfrm>
              <a:custGeom>
                <a:avLst/>
                <a:gdLst>
                  <a:gd name="T0" fmla="*/ 33 w 34"/>
                  <a:gd name="T1" fmla="*/ 9 h 33"/>
                  <a:gd name="T2" fmla="*/ 20 w 34"/>
                  <a:gd name="T3" fmla="*/ 31 h 33"/>
                  <a:gd name="T4" fmla="*/ 1 w 34"/>
                  <a:gd name="T5" fmla="*/ 20 h 33"/>
                  <a:gd name="T6" fmla="*/ 11 w 34"/>
                  <a:gd name="T7" fmla="*/ 1 h 33"/>
                  <a:gd name="T8" fmla="*/ 33 w 34"/>
                  <a:gd name="T9" fmla="*/ 9 h 33"/>
                </a:gdLst>
                <a:ahLst/>
                <a:cxnLst>
                  <a:cxn ang="0">
                    <a:pos x="T0" y="T1"/>
                  </a:cxn>
                  <a:cxn ang="0">
                    <a:pos x="T2" y="T3"/>
                  </a:cxn>
                  <a:cxn ang="0">
                    <a:pos x="T4" y="T5"/>
                  </a:cxn>
                  <a:cxn ang="0">
                    <a:pos x="T6" y="T7"/>
                  </a:cxn>
                  <a:cxn ang="0">
                    <a:pos x="T8" y="T9"/>
                  </a:cxn>
                </a:cxnLst>
                <a:rect l="0" t="0" r="r" b="b"/>
                <a:pathLst>
                  <a:path w="34" h="33">
                    <a:moveTo>
                      <a:pt x="33" y="9"/>
                    </a:moveTo>
                    <a:cubicBezTo>
                      <a:pt x="34" y="19"/>
                      <a:pt x="26" y="25"/>
                      <a:pt x="20" y="31"/>
                    </a:cubicBezTo>
                    <a:cubicBezTo>
                      <a:pt x="11" y="33"/>
                      <a:pt x="2" y="27"/>
                      <a:pt x="1" y="20"/>
                    </a:cubicBezTo>
                    <a:cubicBezTo>
                      <a:pt x="0" y="12"/>
                      <a:pt x="4" y="6"/>
                      <a:pt x="11" y="1"/>
                    </a:cubicBezTo>
                    <a:cubicBezTo>
                      <a:pt x="20" y="0"/>
                      <a:pt x="28" y="1"/>
                      <a:pt x="3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5" name="Freeform 102"/>
              <p:cNvSpPr>
                <a:spLocks/>
              </p:cNvSpPr>
              <p:nvPr userDrawn="1"/>
            </p:nvSpPr>
            <p:spPr bwMode="auto">
              <a:xfrm>
                <a:off x="5805" y="-1040"/>
                <a:ext cx="95" cy="95"/>
              </a:xfrm>
              <a:custGeom>
                <a:avLst/>
                <a:gdLst>
                  <a:gd name="T0" fmla="*/ 40 w 40"/>
                  <a:gd name="T1" fmla="*/ 13 h 40"/>
                  <a:gd name="T2" fmla="*/ 29 w 40"/>
                  <a:gd name="T3" fmla="*/ 38 h 40"/>
                  <a:gd name="T4" fmla="*/ 6 w 40"/>
                  <a:gd name="T5" fmla="*/ 34 h 40"/>
                  <a:gd name="T6" fmla="*/ 2 w 40"/>
                  <a:gd name="T7" fmla="*/ 13 h 40"/>
                  <a:gd name="T8" fmla="*/ 26 w 40"/>
                  <a:gd name="T9" fmla="*/ 2 h 40"/>
                  <a:gd name="T10" fmla="*/ 40 w 40"/>
                  <a:gd name="T11" fmla="*/ 13 h 40"/>
                </a:gdLst>
                <a:ahLst/>
                <a:cxnLst>
                  <a:cxn ang="0">
                    <a:pos x="T0" y="T1"/>
                  </a:cxn>
                  <a:cxn ang="0">
                    <a:pos x="T2" y="T3"/>
                  </a:cxn>
                  <a:cxn ang="0">
                    <a:pos x="T4" y="T5"/>
                  </a:cxn>
                  <a:cxn ang="0">
                    <a:pos x="T6" y="T7"/>
                  </a:cxn>
                  <a:cxn ang="0">
                    <a:pos x="T8" y="T9"/>
                  </a:cxn>
                  <a:cxn ang="0">
                    <a:pos x="T10" y="T11"/>
                  </a:cxn>
                </a:cxnLst>
                <a:rect l="0" t="0" r="r" b="b"/>
                <a:pathLst>
                  <a:path w="40" h="40">
                    <a:moveTo>
                      <a:pt x="40" y="13"/>
                    </a:moveTo>
                    <a:cubicBezTo>
                      <a:pt x="38" y="22"/>
                      <a:pt x="39" y="32"/>
                      <a:pt x="29" y="38"/>
                    </a:cubicBezTo>
                    <a:cubicBezTo>
                      <a:pt x="22" y="40"/>
                      <a:pt x="12" y="39"/>
                      <a:pt x="6" y="34"/>
                    </a:cubicBezTo>
                    <a:cubicBezTo>
                      <a:pt x="1" y="29"/>
                      <a:pt x="0" y="20"/>
                      <a:pt x="2" y="13"/>
                    </a:cubicBezTo>
                    <a:cubicBezTo>
                      <a:pt x="7" y="6"/>
                      <a:pt x="16" y="0"/>
                      <a:pt x="26" y="2"/>
                    </a:cubicBezTo>
                    <a:cubicBezTo>
                      <a:pt x="32" y="6"/>
                      <a:pt x="34" y="11"/>
                      <a:pt x="4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6" name="Freeform 103"/>
              <p:cNvSpPr>
                <a:spLocks/>
              </p:cNvSpPr>
              <p:nvPr userDrawn="1"/>
            </p:nvSpPr>
            <p:spPr bwMode="auto">
              <a:xfrm>
                <a:off x="16" y="-1014"/>
                <a:ext cx="90" cy="95"/>
              </a:xfrm>
              <a:custGeom>
                <a:avLst/>
                <a:gdLst>
                  <a:gd name="T0" fmla="*/ 34 w 38"/>
                  <a:gd name="T1" fmla="*/ 23 h 40"/>
                  <a:gd name="T2" fmla="*/ 26 w 38"/>
                  <a:gd name="T3" fmla="*/ 36 h 40"/>
                  <a:gd name="T4" fmla="*/ 7 w 38"/>
                  <a:gd name="T5" fmla="*/ 34 h 40"/>
                  <a:gd name="T6" fmla="*/ 4 w 38"/>
                  <a:gd name="T7" fmla="*/ 16 h 40"/>
                  <a:gd name="T8" fmla="*/ 34 w 38"/>
                  <a:gd name="T9" fmla="*/ 23 h 40"/>
                </a:gdLst>
                <a:ahLst/>
                <a:cxnLst>
                  <a:cxn ang="0">
                    <a:pos x="T0" y="T1"/>
                  </a:cxn>
                  <a:cxn ang="0">
                    <a:pos x="T2" y="T3"/>
                  </a:cxn>
                  <a:cxn ang="0">
                    <a:pos x="T4" y="T5"/>
                  </a:cxn>
                  <a:cxn ang="0">
                    <a:pos x="T6" y="T7"/>
                  </a:cxn>
                  <a:cxn ang="0">
                    <a:pos x="T8" y="T9"/>
                  </a:cxn>
                </a:cxnLst>
                <a:rect l="0" t="0" r="r" b="b"/>
                <a:pathLst>
                  <a:path w="38" h="40">
                    <a:moveTo>
                      <a:pt x="34" y="23"/>
                    </a:moveTo>
                    <a:cubicBezTo>
                      <a:pt x="38" y="31"/>
                      <a:pt x="29" y="32"/>
                      <a:pt x="26" y="36"/>
                    </a:cubicBezTo>
                    <a:cubicBezTo>
                      <a:pt x="19" y="40"/>
                      <a:pt x="13" y="37"/>
                      <a:pt x="7" y="34"/>
                    </a:cubicBezTo>
                    <a:cubicBezTo>
                      <a:pt x="0" y="31"/>
                      <a:pt x="3" y="21"/>
                      <a:pt x="4" y="16"/>
                    </a:cubicBezTo>
                    <a:cubicBezTo>
                      <a:pt x="13" y="0"/>
                      <a:pt x="30" y="11"/>
                      <a:pt x="3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7" name="Freeform 104"/>
              <p:cNvSpPr>
                <a:spLocks/>
              </p:cNvSpPr>
              <p:nvPr userDrawn="1"/>
            </p:nvSpPr>
            <p:spPr bwMode="auto">
              <a:xfrm>
                <a:off x="5484" y="-990"/>
                <a:ext cx="281" cy="128"/>
              </a:xfrm>
              <a:custGeom>
                <a:avLst/>
                <a:gdLst>
                  <a:gd name="T0" fmla="*/ 115 w 119"/>
                  <a:gd name="T1" fmla="*/ 31 h 54"/>
                  <a:gd name="T2" fmla="*/ 116 w 119"/>
                  <a:gd name="T3" fmla="*/ 40 h 54"/>
                  <a:gd name="T4" fmla="*/ 39 w 119"/>
                  <a:gd name="T5" fmla="*/ 36 h 54"/>
                  <a:gd name="T6" fmla="*/ 0 w 119"/>
                  <a:gd name="T7" fmla="*/ 15 h 54"/>
                  <a:gd name="T8" fmla="*/ 35 w 119"/>
                  <a:gd name="T9" fmla="*/ 0 h 54"/>
                  <a:gd name="T10" fmla="*/ 115 w 119"/>
                  <a:gd name="T11" fmla="*/ 31 h 54"/>
                </a:gdLst>
                <a:ahLst/>
                <a:cxnLst>
                  <a:cxn ang="0">
                    <a:pos x="T0" y="T1"/>
                  </a:cxn>
                  <a:cxn ang="0">
                    <a:pos x="T2" y="T3"/>
                  </a:cxn>
                  <a:cxn ang="0">
                    <a:pos x="T4" y="T5"/>
                  </a:cxn>
                  <a:cxn ang="0">
                    <a:pos x="T6" y="T7"/>
                  </a:cxn>
                  <a:cxn ang="0">
                    <a:pos x="T8" y="T9"/>
                  </a:cxn>
                  <a:cxn ang="0">
                    <a:pos x="T10" y="T11"/>
                  </a:cxn>
                </a:cxnLst>
                <a:rect l="0" t="0" r="r" b="b"/>
                <a:pathLst>
                  <a:path w="119" h="54">
                    <a:moveTo>
                      <a:pt x="115" y="31"/>
                    </a:moveTo>
                    <a:cubicBezTo>
                      <a:pt x="119" y="32"/>
                      <a:pt x="117" y="38"/>
                      <a:pt x="116" y="40"/>
                    </a:cubicBezTo>
                    <a:cubicBezTo>
                      <a:pt x="93" y="51"/>
                      <a:pt x="59" y="54"/>
                      <a:pt x="39" y="36"/>
                    </a:cubicBezTo>
                    <a:cubicBezTo>
                      <a:pt x="27" y="26"/>
                      <a:pt x="13" y="22"/>
                      <a:pt x="0" y="15"/>
                    </a:cubicBezTo>
                    <a:cubicBezTo>
                      <a:pt x="5" y="2"/>
                      <a:pt x="22" y="3"/>
                      <a:pt x="35" y="0"/>
                    </a:cubicBezTo>
                    <a:cubicBezTo>
                      <a:pt x="63" y="4"/>
                      <a:pt x="85" y="30"/>
                      <a:pt x="115"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8" name="Freeform 105"/>
              <p:cNvSpPr>
                <a:spLocks/>
              </p:cNvSpPr>
              <p:nvPr userDrawn="1"/>
            </p:nvSpPr>
            <p:spPr bwMode="auto">
              <a:xfrm>
                <a:off x="123" y="-976"/>
                <a:ext cx="87" cy="92"/>
              </a:xfrm>
              <a:custGeom>
                <a:avLst/>
                <a:gdLst>
                  <a:gd name="T0" fmla="*/ 35 w 37"/>
                  <a:gd name="T1" fmla="*/ 16 h 39"/>
                  <a:gd name="T2" fmla="*/ 29 w 37"/>
                  <a:gd name="T3" fmla="*/ 33 h 39"/>
                  <a:gd name="T4" fmla="*/ 13 w 37"/>
                  <a:gd name="T5" fmla="*/ 35 h 39"/>
                  <a:gd name="T6" fmla="*/ 6 w 37"/>
                  <a:gd name="T7" fmla="*/ 11 h 39"/>
                  <a:gd name="T8" fmla="*/ 35 w 37"/>
                  <a:gd name="T9" fmla="*/ 16 h 39"/>
                </a:gdLst>
                <a:ahLst/>
                <a:cxnLst>
                  <a:cxn ang="0">
                    <a:pos x="T0" y="T1"/>
                  </a:cxn>
                  <a:cxn ang="0">
                    <a:pos x="T2" y="T3"/>
                  </a:cxn>
                  <a:cxn ang="0">
                    <a:pos x="T4" y="T5"/>
                  </a:cxn>
                  <a:cxn ang="0">
                    <a:pos x="T6" y="T7"/>
                  </a:cxn>
                  <a:cxn ang="0">
                    <a:pos x="T8" y="T9"/>
                  </a:cxn>
                </a:cxnLst>
                <a:rect l="0" t="0" r="r" b="b"/>
                <a:pathLst>
                  <a:path w="37" h="39">
                    <a:moveTo>
                      <a:pt x="35" y="16"/>
                    </a:moveTo>
                    <a:cubicBezTo>
                      <a:pt x="37" y="24"/>
                      <a:pt x="31" y="27"/>
                      <a:pt x="29" y="33"/>
                    </a:cubicBezTo>
                    <a:cubicBezTo>
                      <a:pt x="25" y="39"/>
                      <a:pt x="18" y="37"/>
                      <a:pt x="13" y="35"/>
                    </a:cubicBezTo>
                    <a:cubicBezTo>
                      <a:pt x="4" y="29"/>
                      <a:pt x="0" y="18"/>
                      <a:pt x="6" y="11"/>
                    </a:cubicBezTo>
                    <a:cubicBezTo>
                      <a:pt x="17" y="0"/>
                      <a:pt x="29" y="6"/>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19" name="Freeform 106"/>
              <p:cNvSpPr>
                <a:spLocks/>
              </p:cNvSpPr>
              <p:nvPr userDrawn="1"/>
            </p:nvSpPr>
            <p:spPr bwMode="auto">
              <a:xfrm>
                <a:off x="307" y="-966"/>
                <a:ext cx="106" cy="101"/>
              </a:xfrm>
              <a:custGeom>
                <a:avLst/>
                <a:gdLst>
                  <a:gd name="T0" fmla="*/ 41 w 45"/>
                  <a:gd name="T1" fmla="*/ 18 h 43"/>
                  <a:gd name="T2" fmla="*/ 32 w 45"/>
                  <a:gd name="T3" fmla="*/ 40 h 43"/>
                  <a:gd name="T4" fmla="*/ 14 w 45"/>
                  <a:gd name="T5" fmla="*/ 37 h 43"/>
                  <a:gd name="T6" fmla="*/ 9 w 45"/>
                  <a:gd name="T7" fmla="*/ 14 h 43"/>
                  <a:gd name="T8" fmla="*/ 41 w 45"/>
                  <a:gd name="T9" fmla="*/ 18 h 43"/>
                </a:gdLst>
                <a:ahLst/>
                <a:cxnLst>
                  <a:cxn ang="0">
                    <a:pos x="T0" y="T1"/>
                  </a:cxn>
                  <a:cxn ang="0">
                    <a:pos x="T2" y="T3"/>
                  </a:cxn>
                  <a:cxn ang="0">
                    <a:pos x="T4" y="T5"/>
                  </a:cxn>
                  <a:cxn ang="0">
                    <a:pos x="T6" y="T7"/>
                  </a:cxn>
                  <a:cxn ang="0">
                    <a:pos x="T8" y="T9"/>
                  </a:cxn>
                </a:cxnLst>
                <a:rect l="0" t="0" r="r" b="b"/>
                <a:pathLst>
                  <a:path w="45" h="43">
                    <a:moveTo>
                      <a:pt x="41" y="18"/>
                    </a:moveTo>
                    <a:cubicBezTo>
                      <a:pt x="45" y="27"/>
                      <a:pt x="39" y="35"/>
                      <a:pt x="32" y="40"/>
                    </a:cubicBezTo>
                    <a:cubicBezTo>
                      <a:pt x="25" y="43"/>
                      <a:pt x="19" y="38"/>
                      <a:pt x="14" y="37"/>
                    </a:cubicBezTo>
                    <a:cubicBezTo>
                      <a:pt x="9" y="30"/>
                      <a:pt x="0" y="22"/>
                      <a:pt x="9" y="14"/>
                    </a:cubicBezTo>
                    <a:cubicBezTo>
                      <a:pt x="17" y="0"/>
                      <a:pt x="35" y="8"/>
                      <a:pt x="4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0" name="Freeform 107"/>
              <p:cNvSpPr>
                <a:spLocks/>
              </p:cNvSpPr>
              <p:nvPr userDrawn="1"/>
            </p:nvSpPr>
            <p:spPr bwMode="auto">
              <a:xfrm>
                <a:off x="2677" y="-893"/>
                <a:ext cx="350" cy="470"/>
              </a:xfrm>
              <a:custGeom>
                <a:avLst/>
                <a:gdLst>
                  <a:gd name="T0" fmla="*/ 148 w 148"/>
                  <a:gd name="T1" fmla="*/ 28 h 199"/>
                  <a:gd name="T2" fmla="*/ 119 w 148"/>
                  <a:gd name="T3" fmla="*/ 51 h 199"/>
                  <a:gd name="T4" fmla="*/ 138 w 148"/>
                  <a:gd name="T5" fmla="*/ 105 h 199"/>
                  <a:gd name="T6" fmla="*/ 142 w 148"/>
                  <a:gd name="T7" fmla="*/ 154 h 199"/>
                  <a:gd name="T8" fmla="*/ 106 w 148"/>
                  <a:gd name="T9" fmla="*/ 185 h 199"/>
                  <a:gd name="T10" fmla="*/ 25 w 148"/>
                  <a:gd name="T11" fmla="*/ 165 h 199"/>
                  <a:gd name="T12" fmla="*/ 10 w 148"/>
                  <a:gd name="T13" fmla="*/ 119 h 199"/>
                  <a:gd name="T14" fmla="*/ 19 w 148"/>
                  <a:gd name="T15" fmla="*/ 115 h 199"/>
                  <a:gd name="T16" fmla="*/ 13 w 148"/>
                  <a:gd name="T17" fmla="*/ 98 h 199"/>
                  <a:gd name="T18" fmla="*/ 26 w 148"/>
                  <a:gd name="T19" fmla="*/ 63 h 199"/>
                  <a:gd name="T20" fmla="*/ 103 w 148"/>
                  <a:gd name="T21" fmla="*/ 103 h 199"/>
                  <a:gd name="T22" fmla="*/ 117 w 148"/>
                  <a:gd name="T23" fmla="*/ 115 h 199"/>
                  <a:gd name="T24" fmla="*/ 98 w 148"/>
                  <a:gd name="T25" fmla="*/ 45 h 199"/>
                  <a:gd name="T26" fmla="*/ 109 w 148"/>
                  <a:gd name="T27" fmla="*/ 13 h 199"/>
                  <a:gd name="T28" fmla="*/ 148 w 148"/>
                  <a:gd name="T29" fmla="*/ 2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99">
                    <a:moveTo>
                      <a:pt x="148" y="28"/>
                    </a:moveTo>
                    <a:cubicBezTo>
                      <a:pt x="147" y="47"/>
                      <a:pt x="115" y="25"/>
                      <a:pt x="119" y="51"/>
                    </a:cubicBezTo>
                    <a:cubicBezTo>
                      <a:pt x="124" y="70"/>
                      <a:pt x="128" y="92"/>
                      <a:pt x="138" y="105"/>
                    </a:cubicBezTo>
                    <a:cubicBezTo>
                      <a:pt x="148" y="118"/>
                      <a:pt x="143" y="138"/>
                      <a:pt x="142" y="154"/>
                    </a:cubicBezTo>
                    <a:cubicBezTo>
                      <a:pt x="134" y="168"/>
                      <a:pt x="120" y="178"/>
                      <a:pt x="106" y="185"/>
                    </a:cubicBezTo>
                    <a:cubicBezTo>
                      <a:pt x="78" y="183"/>
                      <a:pt x="38" y="199"/>
                      <a:pt x="25" y="165"/>
                    </a:cubicBezTo>
                    <a:cubicBezTo>
                      <a:pt x="20" y="150"/>
                      <a:pt x="10" y="136"/>
                      <a:pt x="10" y="119"/>
                    </a:cubicBezTo>
                    <a:cubicBezTo>
                      <a:pt x="13" y="117"/>
                      <a:pt x="16" y="117"/>
                      <a:pt x="19" y="115"/>
                    </a:cubicBezTo>
                    <a:cubicBezTo>
                      <a:pt x="19" y="108"/>
                      <a:pt x="12" y="104"/>
                      <a:pt x="13" y="98"/>
                    </a:cubicBezTo>
                    <a:cubicBezTo>
                      <a:pt x="44" y="92"/>
                      <a:pt x="0" y="65"/>
                      <a:pt x="26" y="63"/>
                    </a:cubicBezTo>
                    <a:cubicBezTo>
                      <a:pt x="48" y="86"/>
                      <a:pt x="84" y="79"/>
                      <a:pt x="103" y="103"/>
                    </a:cubicBezTo>
                    <a:cubicBezTo>
                      <a:pt x="107" y="107"/>
                      <a:pt x="111" y="113"/>
                      <a:pt x="117" y="115"/>
                    </a:cubicBezTo>
                    <a:cubicBezTo>
                      <a:pt x="113" y="92"/>
                      <a:pt x="102" y="70"/>
                      <a:pt x="98" y="45"/>
                    </a:cubicBezTo>
                    <a:cubicBezTo>
                      <a:pt x="96" y="32"/>
                      <a:pt x="100" y="20"/>
                      <a:pt x="109" y="13"/>
                    </a:cubicBezTo>
                    <a:cubicBezTo>
                      <a:pt x="126" y="0"/>
                      <a:pt x="139" y="18"/>
                      <a:pt x="14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1" name="Freeform 108"/>
              <p:cNvSpPr>
                <a:spLocks/>
              </p:cNvSpPr>
              <p:nvPr userDrawn="1"/>
            </p:nvSpPr>
            <p:spPr bwMode="auto">
              <a:xfrm>
                <a:off x="531" y="-865"/>
                <a:ext cx="81" cy="81"/>
              </a:xfrm>
              <a:custGeom>
                <a:avLst/>
                <a:gdLst>
                  <a:gd name="T0" fmla="*/ 31 w 34"/>
                  <a:gd name="T1" fmla="*/ 10 h 34"/>
                  <a:gd name="T2" fmla="*/ 20 w 34"/>
                  <a:gd name="T3" fmla="*/ 30 h 34"/>
                  <a:gd name="T4" fmla="*/ 3 w 34"/>
                  <a:gd name="T5" fmla="*/ 20 h 34"/>
                  <a:gd name="T6" fmla="*/ 13 w 34"/>
                  <a:gd name="T7" fmla="*/ 0 h 34"/>
                  <a:gd name="T8" fmla="*/ 31 w 34"/>
                  <a:gd name="T9" fmla="*/ 10 h 34"/>
                </a:gdLst>
                <a:ahLst/>
                <a:cxnLst>
                  <a:cxn ang="0">
                    <a:pos x="T0" y="T1"/>
                  </a:cxn>
                  <a:cxn ang="0">
                    <a:pos x="T2" y="T3"/>
                  </a:cxn>
                  <a:cxn ang="0">
                    <a:pos x="T4" y="T5"/>
                  </a:cxn>
                  <a:cxn ang="0">
                    <a:pos x="T6" y="T7"/>
                  </a:cxn>
                  <a:cxn ang="0">
                    <a:pos x="T8" y="T9"/>
                  </a:cxn>
                </a:cxnLst>
                <a:rect l="0" t="0" r="r" b="b"/>
                <a:pathLst>
                  <a:path w="34" h="34">
                    <a:moveTo>
                      <a:pt x="31" y="10"/>
                    </a:moveTo>
                    <a:cubicBezTo>
                      <a:pt x="34" y="20"/>
                      <a:pt x="26" y="26"/>
                      <a:pt x="20" y="30"/>
                    </a:cubicBezTo>
                    <a:cubicBezTo>
                      <a:pt x="12" y="34"/>
                      <a:pt x="7" y="25"/>
                      <a:pt x="3" y="20"/>
                    </a:cubicBezTo>
                    <a:cubicBezTo>
                      <a:pt x="0" y="10"/>
                      <a:pt x="7" y="5"/>
                      <a:pt x="13" y="0"/>
                    </a:cubicBezTo>
                    <a:cubicBezTo>
                      <a:pt x="19" y="0"/>
                      <a:pt x="27" y="3"/>
                      <a:pt x="3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2" name="Freeform 109"/>
              <p:cNvSpPr>
                <a:spLocks/>
              </p:cNvSpPr>
              <p:nvPr userDrawn="1"/>
            </p:nvSpPr>
            <p:spPr bwMode="auto">
              <a:xfrm>
                <a:off x="1895" y="-841"/>
                <a:ext cx="137" cy="326"/>
              </a:xfrm>
              <a:custGeom>
                <a:avLst/>
                <a:gdLst>
                  <a:gd name="T0" fmla="*/ 46 w 58"/>
                  <a:gd name="T1" fmla="*/ 10 h 138"/>
                  <a:gd name="T2" fmla="*/ 35 w 58"/>
                  <a:gd name="T3" fmla="*/ 118 h 138"/>
                  <a:gd name="T4" fmla="*/ 26 w 58"/>
                  <a:gd name="T5" fmla="*/ 137 h 138"/>
                  <a:gd name="T6" fmla="*/ 30 w 58"/>
                  <a:gd name="T7" fmla="*/ 14 h 138"/>
                  <a:gd name="T8" fmla="*/ 46 w 58"/>
                  <a:gd name="T9" fmla="*/ 10 h 138"/>
                </a:gdLst>
                <a:ahLst/>
                <a:cxnLst>
                  <a:cxn ang="0">
                    <a:pos x="T0" y="T1"/>
                  </a:cxn>
                  <a:cxn ang="0">
                    <a:pos x="T2" y="T3"/>
                  </a:cxn>
                  <a:cxn ang="0">
                    <a:pos x="T4" y="T5"/>
                  </a:cxn>
                  <a:cxn ang="0">
                    <a:pos x="T6" y="T7"/>
                  </a:cxn>
                  <a:cxn ang="0">
                    <a:pos x="T8" y="T9"/>
                  </a:cxn>
                </a:cxnLst>
                <a:rect l="0" t="0" r="r" b="b"/>
                <a:pathLst>
                  <a:path w="58" h="138">
                    <a:moveTo>
                      <a:pt x="46" y="10"/>
                    </a:moveTo>
                    <a:cubicBezTo>
                      <a:pt x="58" y="47"/>
                      <a:pt x="54" y="86"/>
                      <a:pt x="35" y="118"/>
                    </a:cubicBezTo>
                    <a:cubicBezTo>
                      <a:pt x="34" y="126"/>
                      <a:pt x="37" y="138"/>
                      <a:pt x="26" y="137"/>
                    </a:cubicBezTo>
                    <a:cubicBezTo>
                      <a:pt x="0" y="102"/>
                      <a:pt x="19" y="51"/>
                      <a:pt x="30" y="14"/>
                    </a:cubicBezTo>
                    <a:cubicBezTo>
                      <a:pt x="32" y="4"/>
                      <a:pt x="43" y="0"/>
                      <a:pt x="4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3" name="Freeform 110"/>
              <p:cNvSpPr>
                <a:spLocks/>
              </p:cNvSpPr>
              <p:nvPr userDrawn="1"/>
            </p:nvSpPr>
            <p:spPr bwMode="auto">
              <a:xfrm>
                <a:off x="3880" y="-834"/>
                <a:ext cx="101" cy="291"/>
              </a:xfrm>
              <a:custGeom>
                <a:avLst/>
                <a:gdLst>
                  <a:gd name="T0" fmla="*/ 28 w 43"/>
                  <a:gd name="T1" fmla="*/ 25 h 123"/>
                  <a:gd name="T2" fmla="*/ 30 w 43"/>
                  <a:gd name="T3" fmla="*/ 115 h 123"/>
                  <a:gd name="T4" fmla="*/ 22 w 43"/>
                  <a:gd name="T5" fmla="*/ 123 h 123"/>
                  <a:gd name="T6" fmla="*/ 0 w 43"/>
                  <a:gd name="T7" fmla="*/ 54 h 123"/>
                  <a:gd name="T8" fmla="*/ 12 w 43"/>
                  <a:gd name="T9" fmla="*/ 3 h 123"/>
                  <a:gd name="T10" fmla="*/ 28 w 43"/>
                  <a:gd name="T11" fmla="*/ 25 h 123"/>
                </a:gdLst>
                <a:ahLst/>
                <a:cxnLst>
                  <a:cxn ang="0">
                    <a:pos x="T0" y="T1"/>
                  </a:cxn>
                  <a:cxn ang="0">
                    <a:pos x="T2" y="T3"/>
                  </a:cxn>
                  <a:cxn ang="0">
                    <a:pos x="T4" y="T5"/>
                  </a:cxn>
                  <a:cxn ang="0">
                    <a:pos x="T6" y="T7"/>
                  </a:cxn>
                  <a:cxn ang="0">
                    <a:pos x="T8" y="T9"/>
                  </a:cxn>
                  <a:cxn ang="0">
                    <a:pos x="T10" y="T11"/>
                  </a:cxn>
                </a:cxnLst>
                <a:rect l="0" t="0" r="r" b="b"/>
                <a:pathLst>
                  <a:path w="43" h="123">
                    <a:moveTo>
                      <a:pt x="28" y="25"/>
                    </a:moveTo>
                    <a:cubicBezTo>
                      <a:pt x="42" y="52"/>
                      <a:pt x="43" y="88"/>
                      <a:pt x="30" y="115"/>
                    </a:cubicBezTo>
                    <a:cubicBezTo>
                      <a:pt x="22" y="123"/>
                      <a:pt x="22" y="123"/>
                      <a:pt x="22" y="123"/>
                    </a:cubicBezTo>
                    <a:cubicBezTo>
                      <a:pt x="12" y="101"/>
                      <a:pt x="3" y="78"/>
                      <a:pt x="0" y="54"/>
                    </a:cubicBezTo>
                    <a:cubicBezTo>
                      <a:pt x="5" y="37"/>
                      <a:pt x="11" y="21"/>
                      <a:pt x="12" y="3"/>
                    </a:cubicBezTo>
                    <a:cubicBezTo>
                      <a:pt x="25" y="0"/>
                      <a:pt x="24" y="17"/>
                      <a:pt x="2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4" name="Freeform 111"/>
              <p:cNvSpPr>
                <a:spLocks/>
              </p:cNvSpPr>
              <p:nvPr userDrawn="1"/>
            </p:nvSpPr>
            <p:spPr bwMode="auto">
              <a:xfrm>
                <a:off x="503" y="-789"/>
                <a:ext cx="279" cy="142"/>
              </a:xfrm>
              <a:custGeom>
                <a:avLst/>
                <a:gdLst>
                  <a:gd name="T0" fmla="*/ 118 w 118"/>
                  <a:gd name="T1" fmla="*/ 17 h 60"/>
                  <a:gd name="T2" fmla="*/ 85 w 118"/>
                  <a:gd name="T3" fmla="*/ 39 h 60"/>
                  <a:gd name="T4" fmla="*/ 0 w 118"/>
                  <a:gd name="T5" fmla="*/ 55 h 60"/>
                  <a:gd name="T6" fmla="*/ 109 w 118"/>
                  <a:gd name="T7" fmla="*/ 10 h 60"/>
                  <a:gd name="T8" fmla="*/ 118 w 118"/>
                  <a:gd name="T9" fmla="*/ 17 h 60"/>
                </a:gdLst>
                <a:ahLst/>
                <a:cxnLst>
                  <a:cxn ang="0">
                    <a:pos x="T0" y="T1"/>
                  </a:cxn>
                  <a:cxn ang="0">
                    <a:pos x="T2" y="T3"/>
                  </a:cxn>
                  <a:cxn ang="0">
                    <a:pos x="T4" y="T5"/>
                  </a:cxn>
                  <a:cxn ang="0">
                    <a:pos x="T6" y="T7"/>
                  </a:cxn>
                  <a:cxn ang="0">
                    <a:pos x="T8" y="T9"/>
                  </a:cxn>
                </a:cxnLst>
                <a:rect l="0" t="0" r="r" b="b"/>
                <a:pathLst>
                  <a:path w="118" h="60">
                    <a:moveTo>
                      <a:pt x="118" y="17"/>
                    </a:moveTo>
                    <a:cubicBezTo>
                      <a:pt x="112" y="28"/>
                      <a:pt x="96" y="31"/>
                      <a:pt x="85" y="39"/>
                    </a:cubicBezTo>
                    <a:cubicBezTo>
                      <a:pt x="62" y="56"/>
                      <a:pt x="28" y="60"/>
                      <a:pt x="0" y="55"/>
                    </a:cubicBezTo>
                    <a:cubicBezTo>
                      <a:pt x="25" y="21"/>
                      <a:pt x="63" y="0"/>
                      <a:pt x="109" y="10"/>
                    </a:cubicBezTo>
                    <a:cubicBezTo>
                      <a:pt x="111" y="14"/>
                      <a:pt x="116" y="12"/>
                      <a:pt x="118"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5" name="Freeform 112"/>
              <p:cNvSpPr>
                <a:spLocks/>
              </p:cNvSpPr>
              <p:nvPr userDrawn="1"/>
            </p:nvSpPr>
            <p:spPr bwMode="auto">
              <a:xfrm>
                <a:off x="-175" y="-666"/>
                <a:ext cx="210" cy="267"/>
              </a:xfrm>
              <a:custGeom>
                <a:avLst/>
                <a:gdLst>
                  <a:gd name="T0" fmla="*/ 10 w 89"/>
                  <a:gd name="T1" fmla="*/ 0 h 113"/>
                  <a:gd name="T2" fmla="*/ 76 w 89"/>
                  <a:gd name="T3" fmla="*/ 94 h 113"/>
                  <a:gd name="T4" fmla="*/ 85 w 89"/>
                  <a:gd name="T5" fmla="*/ 107 h 113"/>
                  <a:gd name="T6" fmla="*/ 59 w 89"/>
                  <a:gd name="T7" fmla="*/ 103 h 113"/>
                  <a:gd name="T8" fmla="*/ 1 w 89"/>
                  <a:gd name="T9" fmla="*/ 3 h 113"/>
                  <a:gd name="T10" fmla="*/ 10 w 89"/>
                  <a:gd name="T11" fmla="*/ 0 h 113"/>
                </a:gdLst>
                <a:ahLst/>
                <a:cxnLst>
                  <a:cxn ang="0">
                    <a:pos x="T0" y="T1"/>
                  </a:cxn>
                  <a:cxn ang="0">
                    <a:pos x="T2" y="T3"/>
                  </a:cxn>
                  <a:cxn ang="0">
                    <a:pos x="T4" y="T5"/>
                  </a:cxn>
                  <a:cxn ang="0">
                    <a:pos x="T6" y="T7"/>
                  </a:cxn>
                  <a:cxn ang="0">
                    <a:pos x="T8" y="T9"/>
                  </a:cxn>
                  <a:cxn ang="0">
                    <a:pos x="T10" y="T11"/>
                  </a:cxn>
                </a:cxnLst>
                <a:rect l="0" t="0" r="r" b="b"/>
                <a:pathLst>
                  <a:path w="89" h="113">
                    <a:moveTo>
                      <a:pt x="10" y="0"/>
                    </a:moveTo>
                    <a:cubicBezTo>
                      <a:pt x="46" y="25"/>
                      <a:pt x="55" y="60"/>
                      <a:pt x="76" y="94"/>
                    </a:cubicBezTo>
                    <a:cubicBezTo>
                      <a:pt x="79" y="98"/>
                      <a:pt x="89" y="99"/>
                      <a:pt x="85" y="107"/>
                    </a:cubicBezTo>
                    <a:cubicBezTo>
                      <a:pt x="77" y="113"/>
                      <a:pt x="70" y="101"/>
                      <a:pt x="59" y="103"/>
                    </a:cubicBezTo>
                    <a:cubicBezTo>
                      <a:pt x="23" y="87"/>
                      <a:pt x="0" y="46"/>
                      <a:pt x="1" y="3"/>
                    </a:cubicBezTo>
                    <a:cubicBezTo>
                      <a:pt x="1" y="0"/>
                      <a:pt x="6"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6" name="Freeform 113"/>
              <p:cNvSpPr>
                <a:spLocks/>
              </p:cNvSpPr>
              <p:nvPr userDrawn="1"/>
            </p:nvSpPr>
            <p:spPr bwMode="auto">
              <a:xfrm>
                <a:off x="3778" y="-626"/>
                <a:ext cx="83" cy="90"/>
              </a:xfrm>
              <a:custGeom>
                <a:avLst/>
                <a:gdLst>
                  <a:gd name="T0" fmla="*/ 34 w 35"/>
                  <a:gd name="T1" fmla="*/ 13 h 38"/>
                  <a:gd name="T2" fmla="*/ 25 w 35"/>
                  <a:gd name="T3" fmla="*/ 35 h 38"/>
                  <a:gd name="T4" fmla="*/ 3 w 35"/>
                  <a:gd name="T5" fmla="*/ 23 h 38"/>
                  <a:gd name="T6" fmla="*/ 8 w 35"/>
                  <a:gd name="T7" fmla="*/ 8 h 38"/>
                  <a:gd name="T8" fmla="*/ 34 w 35"/>
                  <a:gd name="T9" fmla="*/ 13 h 38"/>
                </a:gdLst>
                <a:ahLst/>
                <a:cxnLst>
                  <a:cxn ang="0">
                    <a:pos x="T0" y="T1"/>
                  </a:cxn>
                  <a:cxn ang="0">
                    <a:pos x="T2" y="T3"/>
                  </a:cxn>
                  <a:cxn ang="0">
                    <a:pos x="T4" y="T5"/>
                  </a:cxn>
                  <a:cxn ang="0">
                    <a:pos x="T6" y="T7"/>
                  </a:cxn>
                  <a:cxn ang="0">
                    <a:pos x="T8" y="T9"/>
                  </a:cxn>
                </a:cxnLst>
                <a:rect l="0" t="0" r="r" b="b"/>
                <a:pathLst>
                  <a:path w="35" h="38">
                    <a:moveTo>
                      <a:pt x="34" y="13"/>
                    </a:moveTo>
                    <a:cubicBezTo>
                      <a:pt x="35" y="22"/>
                      <a:pt x="33" y="32"/>
                      <a:pt x="25" y="35"/>
                    </a:cubicBezTo>
                    <a:cubicBezTo>
                      <a:pt x="15" y="38"/>
                      <a:pt x="6" y="32"/>
                      <a:pt x="3" y="23"/>
                    </a:cubicBezTo>
                    <a:cubicBezTo>
                      <a:pt x="0" y="16"/>
                      <a:pt x="6" y="13"/>
                      <a:pt x="8" y="8"/>
                    </a:cubicBezTo>
                    <a:cubicBezTo>
                      <a:pt x="15" y="0"/>
                      <a:pt x="29" y="4"/>
                      <a:pt x="3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7" name="Freeform 114"/>
              <p:cNvSpPr>
                <a:spLocks/>
              </p:cNvSpPr>
              <p:nvPr userDrawn="1"/>
            </p:nvSpPr>
            <p:spPr bwMode="auto">
              <a:xfrm>
                <a:off x="3580" y="-2579"/>
                <a:ext cx="1755" cy="2726"/>
              </a:xfrm>
              <a:custGeom>
                <a:avLst/>
                <a:gdLst>
                  <a:gd name="T0" fmla="*/ 523 w 743"/>
                  <a:gd name="T1" fmla="*/ 890 h 1153"/>
                  <a:gd name="T2" fmla="*/ 530 w 743"/>
                  <a:gd name="T3" fmla="*/ 837 h 1153"/>
                  <a:gd name="T4" fmla="*/ 534 w 743"/>
                  <a:gd name="T5" fmla="*/ 816 h 1153"/>
                  <a:gd name="T6" fmla="*/ 640 w 743"/>
                  <a:gd name="T7" fmla="*/ 798 h 1153"/>
                  <a:gd name="T8" fmla="*/ 688 w 743"/>
                  <a:gd name="T9" fmla="*/ 809 h 1153"/>
                  <a:gd name="T10" fmla="*/ 712 w 743"/>
                  <a:gd name="T11" fmla="*/ 804 h 1153"/>
                  <a:gd name="T12" fmla="*/ 725 w 743"/>
                  <a:gd name="T13" fmla="*/ 723 h 1153"/>
                  <a:gd name="T14" fmla="*/ 713 w 743"/>
                  <a:gd name="T15" fmla="*/ 694 h 1153"/>
                  <a:gd name="T16" fmla="*/ 705 w 743"/>
                  <a:gd name="T17" fmla="*/ 675 h 1153"/>
                  <a:gd name="T18" fmla="*/ 690 w 743"/>
                  <a:gd name="T19" fmla="*/ 649 h 1153"/>
                  <a:gd name="T20" fmla="*/ 615 w 743"/>
                  <a:gd name="T21" fmla="*/ 548 h 1153"/>
                  <a:gd name="T22" fmla="*/ 413 w 743"/>
                  <a:gd name="T23" fmla="*/ 424 h 1153"/>
                  <a:gd name="T24" fmla="*/ 192 w 743"/>
                  <a:gd name="T25" fmla="*/ 456 h 1153"/>
                  <a:gd name="T26" fmla="*/ 154 w 743"/>
                  <a:gd name="T27" fmla="*/ 415 h 1153"/>
                  <a:gd name="T28" fmla="*/ 173 w 743"/>
                  <a:gd name="T29" fmla="*/ 312 h 1153"/>
                  <a:gd name="T30" fmla="*/ 198 w 743"/>
                  <a:gd name="T31" fmla="*/ 248 h 1153"/>
                  <a:gd name="T32" fmla="*/ 238 w 743"/>
                  <a:gd name="T33" fmla="*/ 81 h 1153"/>
                  <a:gd name="T34" fmla="*/ 186 w 743"/>
                  <a:gd name="T35" fmla="*/ 5 h 1153"/>
                  <a:gd name="T36" fmla="*/ 133 w 743"/>
                  <a:gd name="T37" fmla="*/ 16 h 1153"/>
                  <a:gd name="T38" fmla="*/ 71 w 743"/>
                  <a:gd name="T39" fmla="*/ 72 h 1153"/>
                  <a:gd name="T40" fmla="*/ 96 w 743"/>
                  <a:gd name="T41" fmla="*/ 83 h 1153"/>
                  <a:gd name="T42" fmla="*/ 158 w 743"/>
                  <a:gd name="T43" fmla="*/ 94 h 1153"/>
                  <a:gd name="T44" fmla="*/ 118 w 743"/>
                  <a:gd name="T45" fmla="*/ 194 h 1153"/>
                  <a:gd name="T46" fmla="*/ 30 w 743"/>
                  <a:gd name="T47" fmla="*/ 344 h 1153"/>
                  <a:gd name="T48" fmla="*/ 27 w 743"/>
                  <a:gd name="T49" fmla="*/ 341 h 1153"/>
                  <a:gd name="T50" fmla="*/ 31 w 743"/>
                  <a:gd name="T51" fmla="*/ 577 h 1153"/>
                  <a:gd name="T52" fmla="*/ 157 w 743"/>
                  <a:gd name="T53" fmla="*/ 705 h 1153"/>
                  <a:gd name="T54" fmla="*/ 268 w 743"/>
                  <a:gd name="T55" fmla="*/ 738 h 1153"/>
                  <a:gd name="T56" fmla="*/ 302 w 743"/>
                  <a:gd name="T57" fmla="*/ 775 h 1153"/>
                  <a:gd name="T58" fmla="*/ 286 w 743"/>
                  <a:gd name="T59" fmla="*/ 869 h 1153"/>
                  <a:gd name="T60" fmla="*/ 261 w 743"/>
                  <a:gd name="T61" fmla="*/ 922 h 1153"/>
                  <a:gd name="T62" fmla="*/ 162 w 743"/>
                  <a:gd name="T63" fmla="*/ 1085 h 1153"/>
                  <a:gd name="T64" fmla="*/ 125 w 743"/>
                  <a:gd name="T65" fmla="*/ 1102 h 1153"/>
                  <a:gd name="T66" fmla="*/ 92 w 743"/>
                  <a:gd name="T67" fmla="*/ 1108 h 1153"/>
                  <a:gd name="T68" fmla="*/ 0 w 743"/>
                  <a:gd name="T69" fmla="*/ 1141 h 1153"/>
                  <a:gd name="T70" fmla="*/ 7 w 743"/>
                  <a:gd name="T71" fmla="*/ 1146 h 1153"/>
                  <a:gd name="T72" fmla="*/ 194 w 743"/>
                  <a:gd name="T73" fmla="*/ 1148 h 1153"/>
                  <a:gd name="T74" fmla="*/ 209 w 743"/>
                  <a:gd name="T75" fmla="*/ 1130 h 1153"/>
                  <a:gd name="T76" fmla="*/ 220 w 743"/>
                  <a:gd name="T77" fmla="*/ 1086 h 1153"/>
                  <a:gd name="T78" fmla="*/ 246 w 743"/>
                  <a:gd name="T79" fmla="*/ 1026 h 1153"/>
                  <a:gd name="T80" fmla="*/ 312 w 743"/>
                  <a:gd name="T81" fmla="*/ 908 h 1153"/>
                  <a:gd name="T82" fmla="*/ 342 w 743"/>
                  <a:gd name="T83" fmla="*/ 860 h 1153"/>
                  <a:gd name="T84" fmla="*/ 371 w 743"/>
                  <a:gd name="T85" fmla="*/ 806 h 1153"/>
                  <a:gd name="T86" fmla="*/ 389 w 743"/>
                  <a:gd name="T87" fmla="*/ 780 h 1153"/>
                  <a:gd name="T88" fmla="*/ 379 w 743"/>
                  <a:gd name="T89" fmla="*/ 759 h 1153"/>
                  <a:gd name="T90" fmla="*/ 405 w 743"/>
                  <a:gd name="T91" fmla="*/ 752 h 1153"/>
                  <a:gd name="T92" fmla="*/ 459 w 743"/>
                  <a:gd name="T93" fmla="*/ 816 h 1153"/>
                  <a:gd name="T94" fmla="*/ 467 w 743"/>
                  <a:gd name="T95" fmla="*/ 841 h 1153"/>
                  <a:gd name="T96" fmla="*/ 471 w 743"/>
                  <a:gd name="T97" fmla="*/ 853 h 1153"/>
                  <a:gd name="T98" fmla="*/ 469 w 743"/>
                  <a:gd name="T99" fmla="*/ 885 h 1153"/>
                  <a:gd name="T100" fmla="*/ 473 w 743"/>
                  <a:gd name="T101" fmla="*/ 915 h 1153"/>
                  <a:gd name="T102" fmla="*/ 464 w 743"/>
                  <a:gd name="T103" fmla="*/ 1055 h 1153"/>
                  <a:gd name="T104" fmla="*/ 338 w 743"/>
                  <a:gd name="T105" fmla="*/ 1118 h 1153"/>
                  <a:gd name="T106" fmla="*/ 304 w 743"/>
                  <a:gd name="T107" fmla="*/ 1141 h 1153"/>
                  <a:gd name="T108" fmla="*/ 485 w 743"/>
                  <a:gd name="T109" fmla="*/ 1145 h 1153"/>
                  <a:gd name="T110" fmla="*/ 501 w 743"/>
                  <a:gd name="T111" fmla="*/ 1124 h 1153"/>
                  <a:gd name="T112" fmla="*/ 511 w 743"/>
                  <a:gd name="T113" fmla="*/ 1087 h 1153"/>
                  <a:gd name="T114" fmla="*/ 508 w 743"/>
                  <a:gd name="T115" fmla="*/ 1034 h 1153"/>
                  <a:gd name="T116" fmla="*/ 508 w 743"/>
                  <a:gd name="T117" fmla="*/ 1016 h 1153"/>
                  <a:gd name="T118" fmla="*/ 519 w 743"/>
                  <a:gd name="T119" fmla="*/ 927 h 1153"/>
                  <a:gd name="T120" fmla="*/ 523 w 743"/>
                  <a:gd name="T121" fmla="*/ 890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3" h="1153">
                    <a:moveTo>
                      <a:pt x="523" y="890"/>
                    </a:moveTo>
                    <a:cubicBezTo>
                      <a:pt x="523" y="871"/>
                      <a:pt x="528" y="854"/>
                      <a:pt x="530" y="837"/>
                    </a:cubicBezTo>
                    <a:cubicBezTo>
                      <a:pt x="533" y="831"/>
                      <a:pt x="534" y="824"/>
                      <a:pt x="534" y="816"/>
                    </a:cubicBezTo>
                    <a:cubicBezTo>
                      <a:pt x="557" y="785"/>
                      <a:pt x="604" y="795"/>
                      <a:pt x="640" y="798"/>
                    </a:cubicBezTo>
                    <a:cubicBezTo>
                      <a:pt x="655" y="806"/>
                      <a:pt x="673" y="805"/>
                      <a:pt x="688" y="809"/>
                    </a:cubicBezTo>
                    <a:cubicBezTo>
                      <a:pt x="695" y="804"/>
                      <a:pt x="704" y="803"/>
                      <a:pt x="712" y="804"/>
                    </a:cubicBezTo>
                    <a:cubicBezTo>
                      <a:pt x="743" y="787"/>
                      <a:pt x="723" y="752"/>
                      <a:pt x="725" y="723"/>
                    </a:cubicBezTo>
                    <a:cubicBezTo>
                      <a:pt x="713" y="694"/>
                      <a:pt x="713" y="694"/>
                      <a:pt x="713" y="694"/>
                    </a:cubicBezTo>
                    <a:cubicBezTo>
                      <a:pt x="710" y="689"/>
                      <a:pt x="707" y="682"/>
                      <a:pt x="705" y="675"/>
                    </a:cubicBezTo>
                    <a:cubicBezTo>
                      <a:pt x="700" y="668"/>
                      <a:pt x="696" y="656"/>
                      <a:pt x="690" y="649"/>
                    </a:cubicBezTo>
                    <a:cubicBezTo>
                      <a:pt x="674" y="606"/>
                      <a:pt x="642" y="582"/>
                      <a:pt x="615" y="548"/>
                    </a:cubicBezTo>
                    <a:cubicBezTo>
                      <a:pt x="566" y="485"/>
                      <a:pt x="489" y="449"/>
                      <a:pt x="413" y="424"/>
                    </a:cubicBezTo>
                    <a:cubicBezTo>
                      <a:pt x="337" y="398"/>
                      <a:pt x="260" y="431"/>
                      <a:pt x="192" y="456"/>
                    </a:cubicBezTo>
                    <a:cubicBezTo>
                      <a:pt x="171" y="450"/>
                      <a:pt x="160" y="433"/>
                      <a:pt x="154" y="415"/>
                    </a:cubicBezTo>
                    <a:cubicBezTo>
                      <a:pt x="150" y="378"/>
                      <a:pt x="158" y="342"/>
                      <a:pt x="173" y="312"/>
                    </a:cubicBezTo>
                    <a:cubicBezTo>
                      <a:pt x="175" y="288"/>
                      <a:pt x="192" y="270"/>
                      <a:pt x="198" y="248"/>
                    </a:cubicBezTo>
                    <a:cubicBezTo>
                      <a:pt x="216" y="194"/>
                      <a:pt x="234" y="140"/>
                      <a:pt x="238" y="81"/>
                    </a:cubicBezTo>
                    <a:cubicBezTo>
                      <a:pt x="240" y="46"/>
                      <a:pt x="213" y="20"/>
                      <a:pt x="186" y="5"/>
                    </a:cubicBezTo>
                    <a:cubicBezTo>
                      <a:pt x="168" y="0"/>
                      <a:pt x="147" y="1"/>
                      <a:pt x="133" y="16"/>
                    </a:cubicBezTo>
                    <a:cubicBezTo>
                      <a:pt x="121" y="42"/>
                      <a:pt x="94" y="59"/>
                      <a:pt x="71" y="72"/>
                    </a:cubicBezTo>
                    <a:cubicBezTo>
                      <a:pt x="69" y="88"/>
                      <a:pt x="89" y="77"/>
                      <a:pt x="96" y="83"/>
                    </a:cubicBezTo>
                    <a:cubicBezTo>
                      <a:pt x="117" y="87"/>
                      <a:pt x="141" y="80"/>
                      <a:pt x="158" y="94"/>
                    </a:cubicBezTo>
                    <a:cubicBezTo>
                      <a:pt x="160" y="133"/>
                      <a:pt x="138" y="165"/>
                      <a:pt x="118" y="194"/>
                    </a:cubicBezTo>
                    <a:cubicBezTo>
                      <a:pt x="85" y="242"/>
                      <a:pt x="51" y="291"/>
                      <a:pt x="30" y="344"/>
                    </a:cubicBezTo>
                    <a:cubicBezTo>
                      <a:pt x="27" y="341"/>
                      <a:pt x="27" y="341"/>
                      <a:pt x="27" y="341"/>
                    </a:cubicBezTo>
                    <a:cubicBezTo>
                      <a:pt x="31" y="577"/>
                      <a:pt x="31" y="577"/>
                      <a:pt x="31" y="577"/>
                    </a:cubicBezTo>
                    <a:cubicBezTo>
                      <a:pt x="62" y="628"/>
                      <a:pt x="100" y="686"/>
                      <a:pt x="157" y="705"/>
                    </a:cubicBezTo>
                    <a:cubicBezTo>
                      <a:pt x="188" y="730"/>
                      <a:pt x="226" y="760"/>
                      <a:pt x="268" y="738"/>
                    </a:cubicBezTo>
                    <a:cubicBezTo>
                      <a:pt x="290" y="731"/>
                      <a:pt x="292" y="762"/>
                      <a:pt x="302" y="775"/>
                    </a:cubicBezTo>
                    <a:cubicBezTo>
                      <a:pt x="314" y="811"/>
                      <a:pt x="288" y="836"/>
                      <a:pt x="286" y="869"/>
                    </a:cubicBezTo>
                    <a:cubicBezTo>
                      <a:pt x="261" y="922"/>
                      <a:pt x="261" y="922"/>
                      <a:pt x="261" y="922"/>
                    </a:cubicBezTo>
                    <a:cubicBezTo>
                      <a:pt x="232" y="978"/>
                      <a:pt x="206" y="1038"/>
                      <a:pt x="162" y="1085"/>
                    </a:cubicBezTo>
                    <a:cubicBezTo>
                      <a:pt x="148" y="1085"/>
                      <a:pt x="139" y="1101"/>
                      <a:pt x="125" y="1102"/>
                    </a:cubicBezTo>
                    <a:cubicBezTo>
                      <a:pt x="117" y="1112"/>
                      <a:pt x="101" y="1104"/>
                      <a:pt x="92" y="1108"/>
                    </a:cubicBezTo>
                    <a:cubicBezTo>
                      <a:pt x="62" y="1121"/>
                      <a:pt x="20" y="1113"/>
                      <a:pt x="0" y="1141"/>
                    </a:cubicBezTo>
                    <a:cubicBezTo>
                      <a:pt x="2" y="1144"/>
                      <a:pt x="4" y="1145"/>
                      <a:pt x="7" y="1146"/>
                    </a:cubicBezTo>
                    <a:cubicBezTo>
                      <a:pt x="66" y="1147"/>
                      <a:pt x="131" y="1151"/>
                      <a:pt x="194" y="1148"/>
                    </a:cubicBezTo>
                    <a:cubicBezTo>
                      <a:pt x="201" y="1145"/>
                      <a:pt x="208" y="1138"/>
                      <a:pt x="209" y="1130"/>
                    </a:cubicBezTo>
                    <a:cubicBezTo>
                      <a:pt x="200" y="1113"/>
                      <a:pt x="212" y="1099"/>
                      <a:pt x="220" y="1086"/>
                    </a:cubicBezTo>
                    <a:cubicBezTo>
                      <a:pt x="224" y="1063"/>
                      <a:pt x="240" y="1048"/>
                      <a:pt x="246" y="1026"/>
                    </a:cubicBezTo>
                    <a:cubicBezTo>
                      <a:pt x="267" y="987"/>
                      <a:pt x="290" y="948"/>
                      <a:pt x="312" y="908"/>
                    </a:cubicBezTo>
                    <a:cubicBezTo>
                      <a:pt x="342" y="860"/>
                      <a:pt x="342" y="860"/>
                      <a:pt x="342" y="860"/>
                    </a:cubicBezTo>
                    <a:cubicBezTo>
                      <a:pt x="348" y="843"/>
                      <a:pt x="360" y="823"/>
                      <a:pt x="371" y="806"/>
                    </a:cubicBezTo>
                    <a:cubicBezTo>
                      <a:pt x="379" y="798"/>
                      <a:pt x="383" y="789"/>
                      <a:pt x="389" y="780"/>
                    </a:cubicBezTo>
                    <a:cubicBezTo>
                      <a:pt x="389" y="770"/>
                      <a:pt x="385" y="766"/>
                      <a:pt x="379" y="759"/>
                    </a:cubicBezTo>
                    <a:cubicBezTo>
                      <a:pt x="386" y="752"/>
                      <a:pt x="396" y="754"/>
                      <a:pt x="405" y="752"/>
                    </a:cubicBezTo>
                    <a:cubicBezTo>
                      <a:pt x="429" y="767"/>
                      <a:pt x="454" y="790"/>
                      <a:pt x="459" y="816"/>
                    </a:cubicBezTo>
                    <a:cubicBezTo>
                      <a:pt x="467" y="841"/>
                      <a:pt x="467" y="841"/>
                      <a:pt x="467" y="841"/>
                    </a:cubicBezTo>
                    <a:cubicBezTo>
                      <a:pt x="471" y="853"/>
                      <a:pt x="471" y="853"/>
                      <a:pt x="471" y="853"/>
                    </a:cubicBezTo>
                    <a:cubicBezTo>
                      <a:pt x="469" y="885"/>
                      <a:pt x="469" y="885"/>
                      <a:pt x="469" y="885"/>
                    </a:cubicBezTo>
                    <a:cubicBezTo>
                      <a:pt x="473" y="915"/>
                      <a:pt x="473" y="915"/>
                      <a:pt x="473" y="915"/>
                    </a:cubicBezTo>
                    <a:cubicBezTo>
                      <a:pt x="478" y="961"/>
                      <a:pt x="469" y="1009"/>
                      <a:pt x="464" y="1055"/>
                    </a:cubicBezTo>
                    <a:cubicBezTo>
                      <a:pt x="448" y="1111"/>
                      <a:pt x="384" y="1105"/>
                      <a:pt x="338" y="1118"/>
                    </a:cubicBezTo>
                    <a:cubicBezTo>
                      <a:pt x="326" y="1126"/>
                      <a:pt x="304" y="1122"/>
                      <a:pt x="304" y="1141"/>
                    </a:cubicBezTo>
                    <a:cubicBezTo>
                      <a:pt x="360" y="1153"/>
                      <a:pt x="425" y="1146"/>
                      <a:pt x="485" y="1145"/>
                    </a:cubicBezTo>
                    <a:cubicBezTo>
                      <a:pt x="494" y="1141"/>
                      <a:pt x="496" y="1133"/>
                      <a:pt x="501" y="1124"/>
                    </a:cubicBezTo>
                    <a:cubicBezTo>
                      <a:pt x="503" y="1111"/>
                      <a:pt x="515" y="1101"/>
                      <a:pt x="511" y="1087"/>
                    </a:cubicBezTo>
                    <a:cubicBezTo>
                      <a:pt x="501" y="1074"/>
                      <a:pt x="510" y="1052"/>
                      <a:pt x="508" y="1034"/>
                    </a:cubicBezTo>
                    <a:cubicBezTo>
                      <a:pt x="510" y="1029"/>
                      <a:pt x="510" y="1022"/>
                      <a:pt x="508" y="1016"/>
                    </a:cubicBezTo>
                    <a:cubicBezTo>
                      <a:pt x="515" y="987"/>
                      <a:pt x="513" y="954"/>
                      <a:pt x="519" y="927"/>
                    </a:cubicBezTo>
                    <a:cubicBezTo>
                      <a:pt x="523" y="890"/>
                      <a:pt x="523" y="890"/>
                      <a:pt x="523" y="8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8" name="Freeform 115"/>
              <p:cNvSpPr>
                <a:spLocks/>
              </p:cNvSpPr>
              <p:nvPr userDrawn="1"/>
            </p:nvSpPr>
            <p:spPr bwMode="auto">
              <a:xfrm>
                <a:off x="5633" y="-574"/>
                <a:ext cx="298" cy="270"/>
              </a:xfrm>
              <a:custGeom>
                <a:avLst/>
                <a:gdLst>
                  <a:gd name="T0" fmla="*/ 126 w 126"/>
                  <a:gd name="T1" fmla="*/ 4 h 114"/>
                  <a:gd name="T2" fmla="*/ 9 w 126"/>
                  <a:gd name="T3" fmla="*/ 112 h 114"/>
                  <a:gd name="T4" fmla="*/ 0 w 126"/>
                  <a:gd name="T5" fmla="*/ 110 h 114"/>
                  <a:gd name="T6" fmla="*/ 100 w 126"/>
                  <a:gd name="T7" fmla="*/ 8 h 114"/>
                  <a:gd name="T8" fmla="*/ 126 w 126"/>
                  <a:gd name="T9" fmla="*/ 4 h 114"/>
                </a:gdLst>
                <a:ahLst/>
                <a:cxnLst>
                  <a:cxn ang="0">
                    <a:pos x="T0" y="T1"/>
                  </a:cxn>
                  <a:cxn ang="0">
                    <a:pos x="T2" y="T3"/>
                  </a:cxn>
                  <a:cxn ang="0">
                    <a:pos x="T4" y="T5"/>
                  </a:cxn>
                  <a:cxn ang="0">
                    <a:pos x="T6" y="T7"/>
                  </a:cxn>
                  <a:cxn ang="0">
                    <a:pos x="T8" y="T9"/>
                  </a:cxn>
                </a:cxnLst>
                <a:rect l="0" t="0" r="r" b="b"/>
                <a:pathLst>
                  <a:path w="126" h="114">
                    <a:moveTo>
                      <a:pt x="126" y="4"/>
                    </a:moveTo>
                    <a:cubicBezTo>
                      <a:pt x="96" y="48"/>
                      <a:pt x="63" y="97"/>
                      <a:pt x="9" y="112"/>
                    </a:cubicBezTo>
                    <a:cubicBezTo>
                      <a:pt x="5" y="112"/>
                      <a:pt x="2" y="114"/>
                      <a:pt x="0" y="110"/>
                    </a:cubicBezTo>
                    <a:cubicBezTo>
                      <a:pt x="32" y="75"/>
                      <a:pt x="50" y="21"/>
                      <a:pt x="100" y="8"/>
                    </a:cubicBezTo>
                    <a:cubicBezTo>
                      <a:pt x="108" y="4"/>
                      <a:pt x="119" y="0"/>
                      <a:pt x="1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29" name="Freeform 116"/>
              <p:cNvSpPr>
                <a:spLocks/>
              </p:cNvSpPr>
              <p:nvPr userDrawn="1"/>
            </p:nvSpPr>
            <p:spPr bwMode="auto">
              <a:xfrm>
                <a:off x="-343" y="-491"/>
                <a:ext cx="80" cy="80"/>
              </a:xfrm>
              <a:custGeom>
                <a:avLst/>
                <a:gdLst>
                  <a:gd name="T0" fmla="*/ 34 w 34"/>
                  <a:gd name="T1" fmla="*/ 16 h 34"/>
                  <a:gd name="T2" fmla="*/ 24 w 34"/>
                  <a:gd name="T3" fmla="*/ 30 h 34"/>
                  <a:gd name="T4" fmla="*/ 4 w 34"/>
                  <a:gd name="T5" fmla="*/ 21 h 34"/>
                  <a:gd name="T6" fmla="*/ 17 w 34"/>
                  <a:gd name="T7" fmla="*/ 0 h 34"/>
                  <a:gd name="T8" fmla="*/ 34 w 34"/>
                  <a:gd name="T9" fmla="*/ 16 h 34"/>
                </a:gdLst>
                <a:ahLst/>
                <a:cxnLst>
                  <a:cxn ang="0">
                    <a:pos x="T0" y="T1"/>
                  </a:cxn>
                  <a:cxn ang="0">
                    <a:pos x="T2" y="T3"/>
                  </a:cxn>
                  <a:cxn ang="0">
                    <a:pos x="T4" y="T5"/>
                  </a:cxn>
                  <a:cxn ang="0">
                    <a:pos x="T6" y="T7"/>
                  </a:cxn>
                  <a:cxn ang="0">
                    <a:pos x="T8" y="T9"/>
                  </a:cxn>
                </a:cxnLst>
                <a:rect l="0" t="0" r="r" b="b"/>
                <a:pathLst>
                  <a:path w="34" h="34">
                    <a:moveTo>
                      <a:pt x="34" y="16"/>
                    </a:moveTo>
                    <a:cubicBezTo>
                      <a:pt x="29" y="20"/>
                      <a:pt x="33" y="29"/>
                      <a:pt x="24" y="30"/>
                    </a:cubicBezTo>
                    <a:cubicBezTo>
                      <a:pt x="17" y="34"/>
                      <a:pt x="8" y="29"/>
                      <a:pt x="4" y="21"/>
                    </a:cubicBezTo>
                    <a:cubicBezTo>
                      <a:pt x="0" y="12"/>
                      <a:pt x="9" y="2"/>
                      <a:pt x="17" y="0"/>
                    </a:cubicBezTo>
                    <a:cubicBezTo>
                      <a:pt x="24" y="4"/>
                      <a:pt x="32" y="7"/>
                      <a:pt x="3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0" name="Freeform 117"/>
              <p:cNvSpPr>
                <a:spLocks/>
              </p:cNvSpPr>
              <p:nvPr userDrawn="1"/>
            </p:nvSpPr>
            <p:spPr bwMode="auto">
              <a:xfrm>
                <a:off x="104" y="-482"/>
                <a:ext cx="293" cy="121"/>
              </a:xfrm>
              <a:custGeom>
                <a:avLst/>
                <a:gdLst>
                  <a:gd name="T0" fmla="*/ 122 w 124"/>
                  <a:gd name="T1" fmla="*/ 26 h 51"/>
                  <a:gd name="T2" fmla="*/ 110 w 124"/>
                  <a:gd name="T3" fmla="*/ 37 h 51"/>
                  <a:gd name="T4" fmla="*/ 0 w 124"/>
                  <a:gd name="T5" fmla="*/ 9 h 51"/>
                  <a:gd name="T6" fmla="*/ 4 w 124"/>
                  <a:gd name="T7" fmla="*/ 0 h 51"/>
                  <a:gd name="T8" fmla="*/ 122 w 124"/>
                  <a:gd name="T9" fmla="*/ 26 h 51"/>
                </a:gdLst>
                <a:ahLst/>
                <a:cxnLst>
                  <a:cxn ang="0">
                    <a:pos x="T0" y="T1"/>
                  </a:cxn>
                  <a:cxn ang="0">
                    <a:pos x="T2" y="T3"/>
                  </a:cxn>
                  <a:cxn ang="0">
                    <a:pos x="T4" y="T5"/>
                  </a:cxn>
                  <a:cxn ang="0">
                    <a:pos x="T6" y="T7"/>
                  </a:cxn>
                  <a:cxn ang="0">
                    <a:pos x="T8" y="T9"/>
                  </a:cxn>
                </a:cxnLst>
                <a:rect l="0" t="0" r="r" b="b"/>
                <a:pathLst>
                  <a:path w="124" h="51">
                    <a:moveTo>
                      <a:pt x="122" y="26"/>
                    </a:moveTo>
                    <a:cubicBezTo>
                      <a:pt x="124" y="35"/>
                      <a:pt x="115" y="35"/>
                      <a:pt x="110" y="37"/>
                    </a:cubicBezTo>
                    <a:cubicBezTo>
                      <a:pt x="70" y="51"/>
                      <a:pt x="28" y="38"/>
                      <a:pt x="0" y="9"/>
                    </a:cubicBezTo>
                    <a:cubicBezTo>
                      <a:pt x="0" y="5"/>
                      <a:pt x="0" y="1"/>
                      <a:pt x="4" y="0"/>
                    </a:cubicBezTo>
                    <a:cubicBezTo>
                      <a:pt x="43" y="10"/>
                      <a:pt x="89" y="2"/>
                      <a:pt x="12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1" name="Freeform 118"/>
              <p:cNvSpPr>
                <a:spLocks/>
              </p:cNvSpPr>
              <p:nvPr userDrawn="1"/>
            </p:nvSpPr>
            <p:spPr bwMode="auto">
              <a:xfrm>
                <a:off x="-220" y="-467"/>
                <a:ext cx="90" cy="78"/>
              </a:xfrm>
              <a:custGeom>
                <a:avLst/>
                <a:gdLst>
                  <a:gd name="T0" fmla="*/ 35 w 38"/>
                  <a:gd name="T1" fmla="*/ 7 h 33"/>
                  <a:gd name="T2" fmla="*/ 37 w 38"/>
                  <a:gd name="T3" fmla="*/ 22 h 33"/>
                  <a:gd name="T4" fmla="*/ 13 w 38"/>
                  <a:gd name="T5" fmla="*/ 31 h 33"/>
                  <a:gd name="T6" fmla="*/ 0 w 38"/>
                  <a:gd name="T7" fmla="*/ 18 h 33"/>
                  <a:gd name="T8" fmla="*/ 17 w 38"/>
                  <a:gd name="T9" fmla="*/ 0 h 33"/>
                  <a:gd name="T10" fmla="*/ 35 w 38"/>
                  <a:gd name="T11" fmla="*/ 7 h 33"/>
                </a:gdLst>
                <a:ahLst/>
                <a:cxnLst>
                  <a:cxn ang="0">
                    <a:pos x="T0" y="T1"/>
                  </a:cxn>
                  <a:cxn ang="0">
                    <a:pos x="T2" y="T3"/>
                  </a:cxn>
                  <a:cxn ang="0">
                    <a:pos x="T4" y="T5"/>
                  </a:cxn>
                  <a:cxn ang="0">
                    <a:pos x="T6" y="T7"/>
                  </a:cxn>
                  <a:cxn ang="0">
                    <a:pos x="T8" y="T9"/>
                  </a:cxn>
                  <a:cxn ang="0">
                    <a:pos x="T10" y="T11"/>
                  </a:cxn>
                </a:cxnLst>
                <a:rect l="0" t="0" r="r" b="b"/>
                <a:pathLst>
                  <a:path w="38" h="33">
                    <a:moveTo>
                      <a:pt x="35" y="7"/>
                    </a:moveTo>
                    <a:cubicBezTo>
                      <a:pt x="37" y="11"/>
                      <a:pt x="38" y="18"/>
                      <a:pt x="37" y="22"/>
                    </a:cubicBezTo>
                    <a:cubicBezTo>
                      <a:pt x="31" y="31"/>
                      <a:pt x="22" y="33"/>
                      <a:pt x="13" y="31"/>
                    </a:cubicBezTo>
                    <a:cubicBezTo>
                      <a:pt x="7" y="28"/>
                      <a:pt x="4" y="24"/>
                      <a:pt x="0" y="18"/>
                    </a:cubicBezTo>
                    <a:cubicBezTo>
                      <a:pt x="1" y="8"/>
                      <a:pt x="9" y="3"/>
                      <a:pt x="17" y="0"/>
                    </a:cubicBezTo>
                    <a:cubicBezTo>
                      <a:pt x="24" y="1"/>
                      <a:pt x="30" y="3"/>
                      <a:pt x="3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2" name="Freeform 119"/>
              <p:cNvSpPr>
                <a:spLocks/>
              </p:cNvSpPr>
              <p:nvPr userDrawn="1"/>
            </p:nvSpPr>
            <p:spPr bwMode="auto">
              <a:xfrm>
                <a:off x="1907" y="-460"/>
                <a:ext cx="87" cy="71"/>
              </a:xfrm>
              <a:custGeom>
                <a:avLst/>
                <a:gdLst>
                  <a:gd name="T0" fmla="*/ 35 w 37"/>
                  <a:gd name="T1" fmla="*/ 9 h 30"/>
                  <a:gd name="T2" fmla="*/ 23 w 37"/>
                  <a:gd name="T3" fmla="*/ 28 h 30"/>
                  <a:gd name="T4" fmla="*/ 3 w 37"/>
                  <a:gd name="T5" fmla="*/ 20 h 30"/>
                  <a:gd name="T6" fmla="*/ 10 w 37"/>
                  <a:gd name="T7" fmla="*/ 2 h 30"/>
                  <a:gd name="T8" fmla="*/ 35 w 37"/>
                  <a:gd name="T9" fmla="*/ 9 h 30"/>
                </a:gdLst>
                <a:ahLst/>
                <a:cxnLst>
                  <a:cxn ang="0">
                    <a:pos x="T0" y="T1"/>
                  </a:cxn>
                  <a:cxn ang="0">
                    <a:pos x="T2" y="T3"/>
                  </a:cxn>
                  <a:cxn ang="0">
                    <a:pos x="T4" y="T5"/>
                  </a:cxn>
                  <a:cxn ang="0">
                    <a:pos x="T6" y="T7"/>
                  </a:cxn>
                  <a:cxn ang="0">
                    <a:pos x="T8" y="T9"/>
                  </a:cxn>
                </a:cxnLst>
                <a:rect l="0" t="0" r="r" b="b"/>
                <a:pathLst>
                  <a:path w="37" h="30">
                    <a:moveTo>
                      <a:pt x="35" y="9"/>
                    </a:moveTo>
                    <a:cubicBezTo>
                      <a:pt x="37" y="18"/>
                      <a:pt x="29" y="24"/>
                      <a:pt x="23" y="28"/>
                    </a:cubicBezTo>
                    <a:cubicBezTo>
                      <a:pt x="14" y="30"/>
                      <a:pt x="7" y="26"/>
                      <a:pt x="3" y="20"/>
                    </a:cubicBezTo>
                    <a:cubicBezTo>
                      <a:pt x="0" y="13"/>
                      <a:pt x="3" y="3"/>
                      <a:pt x="10" y="2"/>
                    </a:cubicBezTo>
                    <a:cubicBezTo>
                      <a:pt x="18" y="0"/>
                      <a:pt x="32" y="1"/>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3" name="Freeform 120"/>
              <p:cNvSpPr>
                <a:spLocks/>
              </p:cNvSpPr>
              <p:nvPr userDrawn="1"/>
            </p:nvSpPr>
            <p:spPr bwMode="auto">
              <a:xfrm>
                <a:off x="5928" y="-453"/>
                <a:ext cx="97" cy="78"/>
              </a:xfrm>
              <a:custGeom>
                <a:avLst/>
                <a:gdLst>
                  <a:gd name="T0" fmla="*/ 38 w 41"/>
                  <a:gd name="T1" fmla="*/ 10 h 33"/>
                  <a:gd name="T2" fmla="*/ 25 w 41"/>
                  <a:gd name="T3" fmla="*/ 30 h 33"/>
                  <a:gd name="T4" fmla="*/ 7 w 41"/>
                  <a:gd name="T5" fmla="*/ 28 h 33"/>
                  <a:gd name="T6" fmla="*/ 2 w 41"/>
                  <a:gd name="T7" fmla="*/ 12 h 33"/>
                  <a:gd name="T8" fmla="*/ 24 w 41"/>
                  <a:gd name="T9" fmla="*/ 0 h 33"/>
                  <a:gd name="T10" fmla="*/ 38 w 41"/>
                  <a:gd name="T11" fmla="*/ 10 h 33"/>
                </a:gdLst>
                <a:ahLst/>
                <a:cxnLst>
                  <a:cxn ang="0">
                    <a:pos x="T0" y="T1"/>
                  </a:cxn>
                  <a:cxn ang="0">
                    <a:pos x="T2" y="T3"/>
                  </a:cxn>
                  <a:cxn ang="0">
                    <a:pos x="T4" y="T5"/>
                  </a:cxn>
                  <a:cxn ang="0">
                    <a:pos x="T6" y="T7"/>
                  </a:cxn>
                  <a:cxn ang="0">
                    <a:pos x="T8" y="T9"/>
                  </a:cxn>
                  <a:cxn ang="0">
                    <a:pos x="T10" y="T11"/>
                  </a:cxn>
                </a:cxnLst>
                <a:rect l="0" t="0" r="r" b="b"/>
                <a:pathLst>
                  <a:path w="41" h="33">
                    <a:moveTo>
                      <a:pt x="38" y="10"/>
                    </a:moveTo>
                    <a:cubicBezTo>
                      <a:pt x="41" y="20"/>
                      <a:pt x="32" y="25"/>
                      <a:pt x="25" y="30"/>
                    </a:cubicBezTo>
                    <a:cubicBezTo>
                      <a:pt x="20" y="33"/>
                      <a:pt x="13" y="30"/>
                      <a:pt x="7" y="28"/>
                    </a:cubicBezTo>
                    <a:cubicBezTo>
                      <a:pt x="6" y="23"/>
                      <a:pt x="0" y="19"/>
                      <a:pt x="2" y="12"/>
                    </a:cubicBezTo>
                    <a:cubicBezTo>
                      <a:pt x="6" y="3"/>
                      <a:pt x="15" y="0"/>
                      <a:pt x="24" y="0"/>
                    </a:cubicBezTo>
                    <a:cubicBezTo>
                      <a:pt x="29" y="4"/>
                      <a:pt x="33" y="5"/>
                      <a:pt x="38"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4" name="Freeform 121"/>
              <p:cNvSpPr>
                <a:spLocks/>
              </p:cNvSpPr>
              <p:nvPr userDrawn="1"/>
            </p:nvSpPr>
            <p:spPr bwMode="auto">
              <a:xfrm>
                <a:off x="6084" y="-460"/>
                <a:ext cx="97" cy="94"/>
              </a:xfrm>
              <a:custGeom>
                <a:avLst/>
                <a:gdLst>
                  <a:gd name="T0" fmla="*/ 35 w 41"/>
                  <a:gd name="T1" fmla="*/ 9 h 40"/>
                  <a:gd name="T2" fmla="*/ 31 w 41"/>
                  <a:gd name="T3" fmla="*/ 32 h 40"/>
                  <a:gd name="T4" fmla="*/ 14 w 41"/>
                  <a:gd name="T5" fmla="*/ 37 h 40"/>
                  <a:gd name="T6" fmla="*/ 0 w 41"/>
                  <a:gd name="T7" fmla="*/ 20 h 40"/>
                  <a:gd name="T8" fmla="*/ 14 w 41"/>
                  <a:gd name="T9" fmla="*/ 3 h 40"/>
                  <a:gd name="T10" fmla="*/ 35 w 41"/>
                  <a:gd name="T11" fmla="*/ 9 h 40"/>
                </a:gdLst>
                <a:ahLst/>
                <a:cxnLst>
                  <a:cxn ang="0">
                    <a:pos x="T0" y="T1"/>
                  </a:cxn>
                  <a:cxn ang="0">
                    <a:pos x="T2" y="T3"/>
                  </a:cxn>
                  <a:cxn ang="0">
                    <a:pos x="T4" y="T5"/>
                  </a:cxn>
                  <a:cxn ang="0">
                    <a:pos x="T6" y="T7"/>
                  </a:cxn>
                  <a:cxn ang="0">
                    <a:pos x="T8" y="T9"/>
                  </a:cxn>
                  <a:cxn ang="0">
                    <a:pos x="T10" y="T11"/>
                  </a:cxn>
                </a:cxnLst>
                <a:rect l="0" t="0" r="r" b="b"/>
                <a:pathLst>
                  <a:path w="41" h="40">
                    <a:moveTo>
                      <a:pt x="35" y="9"/>
                    </a:moveTo>
                    <a:cubicBezTo>
                      <a:pt x="41" y="18"/>
                      <a:pt x="36" y="25"/>
                      <a:pt x="31" y="32"/>
                    </a:cubicBezTo>
                    <a:cubicBezTo>
                      <a:pt x="28" y="38"/>
                      <a:pt x="20" y="40"/>
                      <a:pt x="14" y="37"/>
                    </a:cubicBezTo>
                    <a:cubicBezTo>
                      <a:pt x="8" y="32"/>
                      <a:pt x="1" y="29"/>
                      <a:pt x="0" y="20"/>
                    </a:cubicBezTo>
                    <a:cubicBezTo>
                      <a:pt x="0" y="12"/>
                      <a:pt x="8" y="6"/>
                      <a:pt x="14" y="3"/>
                    </a:cubicBezTo>
                    <a:cubicBezTo>
                      <a:pt x="24" y="0"/>
                      <a:pt x="28" y="9"/>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5" name="Freeform 122"/>
              <p:cNvSpPr>
                <a:spLocks/>
              </p:cNvSpPr>
              <p:nvPr userDrawn="1"/>
            </p:nvSpPr>
            <p:spPr bwMode="auto">
              <a:xfrm>
                <a:off x="-445" y="-406"/>
                <a:ext cx="90" cy="87"/>
              </a:xfrm>
              <a:custGeom>
                <a:avLst/>
                <a:gdLst>
                  <a:gd name="T0" fmla="*/ 37 w 38"/>
                  <a:gd name="T1" fmla="*/ 14 h 37"/>
                  <a:gd name="T2" fmla="*/ 30 w 38"/>
                  <a:gd name="T3" fmla="*/ 31 h 37"/>
                  <a:gd name="T4" fmla="*/ 15 w 38"/>
                  <a:gd name="T5" fmla="*/ 35 h 37"/>
                  <a:gd name="T6" fmla="*/ 0 w 38"/>
                  <a:gd name="T7" fmla="*/ 19 h 37"/>
                  <a:gd name="T8" fmla="*/ 18 w 38"/>
                  <a:gd name="T9" fmla="*/ 0 h 37"/>
                  <a:gd name="T10" fmla="*/ 37 w 38"/>
                  <a:gd name="T11" fmla="*/ 14 h 37"/>
                </a:gdLst>
                <a:ahLst/>
                <a:cxnLst>
                  <a:cxn ang="0">
                    <a:pos x="T0" y="T1"/>
                  </a:cxn>
                  <a:cxn ang="0">
                    <a:pos x="T2" y="T3"/>
                  </a:cxn>
                  <a:cxn ang="0">
                    <a:pos x="T4" y="T5"/>
                  </a:cxn>
                  <a:cxn ang="0">
                    <a:pos x="T6" y="T7"/>
                  </a:cxn>
                  <a:cxn ang="0">
                    <a:pos x="T8" y="T9"/>
                  </a:cxn>
                  <a:cxn ang="0">
                    <a:pos x="T10" y="T11"/>
                  </a:cxn>
                </a:cxnLst>
                <a:rect l="0" t="0" r="r" b="b"/>
                <a:pathLst>
                  <a:path w="38" h="37">
                    <a:moveTo>
                      <a:pt x="37" y="14"/>
                    </a:moveTo>
                    <a:cubicBezTo>
                      <a:pt x="38" y="21"/>
                      <a:pt x="32" y="25"/>
                      <a:pt x="30" y="31"/>
                    </a:cubicBezTo>
                    <a:cubicBezTo>
                      <a:pt x="25" y="33"/>
                      <a:pt x="20" y="37"/>
                      <a:pt x="15" y="35"/>
                    </a:cubicBezTo>
                    <a:cubicBezTo>
                      <a:pt x="8" y="32"/>
                      <a:pt x="3" y="26"/>
                      <a:pt x="0" y="19"/>
                    </a:cubicBezTo>
                    <a:cubicBezTo>
                      <a:pt x="2" y="10"/>
                      <a:pt x="8" y="3"/>
                      <a:pt x="18" y="0"/>
                    </a:cubicBezTo>
                    <a:cubicBezTo>
                      <a:pt x="25" y="2"/>
                      <a:pt x="34" y="6"/>
                      <a:pt x="3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6" name="Freeform 123"/>
              <p:cNvSpPr>
                <a:spLocks/>
              </p:cNvSpPr>
              <p:nvPr userDrawn="1"/>
            </p:nvSpPr>
            <p:spPr bwMode="auto">
              <a:xfrm>
                <a:off x="4338" y="-401"/>
                <a:ext cx="87" cy="92"/>
              </a:xfrm>
              <a:custGeom>
                <a:avLst/>
                <a:gdLst>
                  <a:gd name="T0" fmla="*/ 35 w 37"/>
                  <a:gd name="T1" fmla="*/ 12 h 39"/>
                  <a:gd name="T2" fmla="*/ 36 w 37"/>
                  <a:gd name="T3" fmla="*/ 25 h 39"/>
                  <a:gd name="T4" fmla="*/ 13 w 37"/>
                  <a:gd name="T5" fmla="*/ 35 h 39"/>
                  <a:gd name="T6" fmla="*/ 3 w 37"/>
                  <a:gd name="T7" fmla="*/ 14 h 39"/>
                  <a:gd name="T8" fmla="*/ 35 w 37"/>
                  <a:gd name="T9" fmla="*/ 12 h 39"/>
                </a:gdLst>
                <a:ahLst/>
                <a:cxnLst>
                  <a:cxn ang="0">
                    <a:pos x="T0" y="T1"/>
                  </a:cxn>
                  <a:cxn ang="0">
                    <a:pos x="T2" y="T3"/>
                  </a:cxn>
                  <a:cxn ang="0">
                    <a:pos x="T4" y="T5"/>
                  </a:cxn>
                  <a:cxn ang="0">
                    <a:pos x="T6" y="T7"/>
                  </a:cxn>
                  <a:cxn ang="0">
                    <a:pos x="T8" y="T9"/>
                  </a:cxn>
                </a:cxnLst>
                <a:rect l="0" t="0" r="r" b="b"/>
                <a:pathLst>
                  <a:path w="37" h="39">
                    <a:moveTo>
                      <a:pt x="35" y="12"/>
                    </a:moveTo>
                    <a:cubicBezTo>
                      <a:pt x="37" y="16"/>
                      <a:pt x="36" y="21"/>
                      <a:pt x="36" y="25"/>
                    </a:cubicBezTo>
                    <a:cubicBezTo>
                      <a:pt x="30" y="33"/>
                      <a:pt x="22" y="39"/>
                      <a:pt x="13" y="35"/>
                    </a:cubicBezTo>
                    <a:cubicBezTo>
                      <a:pt x="7" y="29"/>
                      <a:pt x="0" y="23"/>
                      <a:pt x="3" y="14"/>
                    </a:cubicBezTo>
                    <a:cubicBezTo>
                      <a:pt x="11" y="4"/>
                      <a:pt x="27" y="0"/>
                      <a:pt x="3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7" name="Freeform 124"/>
              <p:cNvSpPr>
                <a:spLocks/>
              </p:cNvSpPr>
              <p:nvPr userDrawn="1"/>
            </p:nvSpPr>
            <p:spPr bwMode="auto">
              <a:xfrm>
                <a:off x="-64" y="-389"/>
                <a:ext cx="71" cy="87"/>
              </a:xfrm>
              <a:custGeom>
                <a:avLst/>
                <a:gdLst>
                  <a:gd name="T0" fmla="*/ 30 w 30"/>
                  <a:gd name="T1" fmla="*/ 22 h 37"/>
                  <a:gd name="T2" fmla="*/ 17 w 30"/>
                  <a:gd name="T3" fmla="*/ 36 h 37"/>
                  <a:gd name="T4" fmla="*/ 1 w 30"/>
                  <a:gd name="T5" fmla="*/ 26 h 37"/>
                  <a:gd name="T6" fmla="*/ 8 w 30"/>
                  <a:gd name="T7" fmla="*/ 3 h 37"/>
                  <a:gd name="T8" fmla="*/ 30 w 30"/>
                  <a:gd name="T9" fmla="*/ 22 h 37"/>
                </a:gdLst>
                <a:ahLst/>
                <a:cxnLst>
                  <a:cxn ang="0">
                    <a:pos x="T0" y="T1"/>
                  </a:cxn>
                  <a:cxn ang="0">
                    <a:pos x="T2" y="T3"/>
                  </a:cxn>
                  <a:cxn ang="0">
                    <a:pos x="T4" y="T5"/>
                  </a:cxn>
                  <a:cxn ang="0">
                    <a:pos x="T6" y="T7"/>
                  </a:cxn>
                  <a:cxn ang="0">
                    <a:pos x="T8" y="T9"/>
                  </a:cxn>
                </a:cxnLst>
                <a:rect l="0" t="0" r="r" b="b"/>
                <a:pathLst>
                  <a:path w="30" h="37">
                    <a:moveTo>
                      <a:pt x="30" y="22"/>
                    </a:moveTo>
                    <a:cubicBezTo>
                      <a:pt x="28" y="29"/>
                      <a:pt x="26" y="35"/>
                      <a:pt x="17" y="36"/>
                    </a:cubicBezTo>
                    <a:cubicBezTo>
                      <a:pt x="8" y="37"/>
                      <a:pt x="5" y="30"/>
                      <a:pt x="1" y="26"/>
                    </a:cubicBezTo>
                    <a:cubicBezTo>
                      <a:pt x="1" y="17"/>
                      <a:pt x="0" y="8"/>
                      <a:pt x="8" y="3"/>
                    </a:cubicBezTo>
                    <a:cubicBezTo>
                      <a:pt x="20" y="0"/>
                      <a:pt x="30" y="9"/>
                      <a:pt x="3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8" name="Freeform 125"/>
              <p:cNvSpPr>
                <a:spLocks/>
              </p:cNvSpPr>
              <p:nvPr userDrawn="1"/>
            </p:nvSpPr>
            <p:spPr bwMode="auto">
              <a:xfrm>
                <a:off x="-293" y="-368"/>
                <a:ext cx="89" cy="94"/>
              </a:xfrm>
              <a:custGeom>
                <a:avLst/>
                <a:gdLst>
                  <a:gd name="T0" fmla="*/ 35 w 38"/>
                  <a:gd name="T1" fmla="*/ 15 h 40"/>
                  <a:gd name="T2" fmla="*/ 26 w 38"/>
                  <a:gd name="T3" fmla="*/ 36 h 40"/>
                  <a:gd name="T4" fmla="*/ 0 w 38"/>
                  <a:gd name="T5" fmla="*/ 23 h 40"/>
                  <a:gd name="T6" fmla="*/ 17 w 38"/>
                  <a:gd name="T7" fmla="*/ 0 h 40"/>
                  <a:gd name="T8" fmla="*/ 35 w 38"/>
                  <a:gd name="T9" fmla="*/ 15 h 40"/>
                </a:gdLst>
                <a:ahLst/>
                <a:cxnLst>
                  <a:cxn ang="0">
                    <a:pos x="T0" y="T1"/>
                  </a:cxn>
                  <a:cxn ang="0">
                    <a:pos x="T2" y="T3"/>
                  </a:cxn>
                  <a:cxn ang="0">
                    <a:pos x="T4" y="T5"/>
                  </a:cxn>
                  <a:cxn ang="0">
                    <a:pos x="T6" y="T7"/>
                  </a:cxn>
                  <a:cxn ang="0">
                    <a:pos x="T8" y="T9"/>
                  </a:cxn>
                </a:cxnLst>
                <a:rect l="0" t="0" r="r" b="b"/>
                <a:pathLst>
                  <a:path w="38" h="40">
                    <a:moveTo>
                      <a:pt x="35" y="15"/>
                    </a:moveTo>
                    <a:cubicBezTo>
                      <a:pt x="38" y="24"/>
                      <a:pt x="31" y="31"/>
                      <a:pt x="26" y="36"/>
                    </a:cubicBezTo>
                    <a:cubicBezTo>
                      <a:pt x="14" y="40"/>
                      <a:pt x="4" y="31"/>
                      <a:pt x="0" y="23"/>
                    </a:cubicBezTo>
                    <a:cubicBezTo>
                      <a:pt x="1" y="14"/>
                      <a:pt x="7" y="3"/>
                      <a:pt x="17" y="0"/>
                    </a:cubicBezTo>
                    <a:cubicBezTo>
                      <a:pt x="26" y="0"/>
                      <a:pt x="30" y="10"/>
                      <a:pt x="3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9" name="Freeform 126"/>
              <p:cNvSpPr>
                <a:spLocks/>
              </p:cNvSpPr>
              <p:nvPr userDrawn="1"/>
            </p:nvSpPr>
            <p:spPr bwMode="auto">
              <a:xfrm>
                <a:off x="4485" y="-363"/>
                <a:ext cx="89" cy="89"/>
              </a:xfrm>
              <a:custGeom>
                <a:avLst/>
                <a:gdLst>
                  <a:gd name="T0" fmla="*/ 36 w 38"/>
                  <a:gd name="T1" fmla="*/ 11 h 38"/>
                  <a:gd name="T2" fmla="*/ 26 w 38"/>
                  <a:gd name="T3" fmla="*/ 34 h 38"/>
                  <a:gd name="T4" fmla="*/ 0 w 38"/>
                  <a:gd name="T5" fmla="*/ 21 h 38"/>
                  <a:gd name="T6" fmla="*/ 17 w 38"/>
                  <a:gd name="T7" fmla="*/ 0 h 38"/>
                  <a:gd name="T8" fmla="*/ 36 w 38"/>
                  <a:gd name="T9" fmla="*/ 11 h 38"/>
                </a:gdLst>
                <a:ahLst/>
                <a:cxnLst>
                  <a:cxn ang="0">
                    <a:pos x="T0" y="T1"/>
                  </a:cxn>
                  <a:cxn ang="0">
                    <a:pos x="T2" y="T3"/>
                  </a:cxn>
                  <a:cxn ang="0">
                    <a:pos x="T4" y="T5"/>
                  </a:cxn>
                  <a:cxn ang="0">
                    <a:pos x="T6" y="T7"/>
                  </a:cxn>
                  <a:cxn ang="0">
                    <a:pos x="T8" y="T9"/>
                  </a:cxn>
                </a:cxnLst>
                <a:rect l="0" t="0" r="r" b="b"/>
                <a:pathLst>
                  <a:path w="38" h="38">
                    <a:moveTo>
                      <a:pt x="36" y="11"/>
                    </a:moveTo>
                    <a:cubicBezTo>
                      <a:pt x="38" y="21"/>
                      <a:pt x="35" y="30"/>
                      <a:pt x="26" y="34"/>
                    </a:cubicBezTo>
                    <a:cubicBezTo>
                      <a:pt x="14" y="38"/>
                      <a:pt x="5" y="28"/>
                      <a:pt x="0" y="21"/>
                    </a:cubicBezTo>
                    <a:cubicBezTo>
                      <a:pt x="5" y="13"/>
                      <a:pt x="6" y="2"/>
                      <a:pt x="17" y="0"/>
                    </a:cubicBezTo>
                    <a:cubicBezTo>
                      <a:pt x="26" y="0"/>
                      <a:pt x="31" y="4"/>
                      <a:pt x="36"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0" name="Freeform 127"/>
              <p:cNvSpPr>
                <a:spLocks/>
              </p:cNvSpPr>
              <p:nvPr userDrawn="1"/>
            </p:nvSpPr>
            <p:spPr bwMode="auto">
              <a:xfrm>
                <a:off x="-178" y="-363"/>
                <a:ext cx="81" cy="82"/>
              </a:xfrm>
              <a:custGeom>
                <a:avLst/>
                <a:gdLst>
                  <a:gd name="T0" fmla="*/ 31 w 34"/>
                  <a:gd name="T1" fmla="*/ 15 h 35"/>
                  <a:gd name="T2" fmla="*/ 26 w 34"/>
                  <a:gd name="T3" fmla="*/ 29 h 35"/>
                  <a:gd name="T4" fmla="*/ 13 w 34"/>
                  <a:gd name="T5" fmla="*/ 33 h 35"/>
                  <a:gd name="T6" fmla="*/ 1 w 34"/>
                  <a:gd name="T7" fmla="*/ 20 h 35"/>
                  <a:gd name="T8" fmla="*/ 13 w 34"/>
                  <a:gd name="T9" fmla="*/ 1 h 35"/>
                  <a:gd name="T10" fmla="*/ 31 w 34"/>
                  <a:gd name="T11" fmla="*/ 15 h 35"/>
                </a:gdLst>
                <a:ahLst/>
                <a:cxnLst>
                  <a:cxn ang="0">
                    <a:pos x="T0" y="T1"/>
                  </a:cxn>
                  <a:cxn ang="0">
                    <a:pos x="T2" y="T3"/>
                  </a:cxn>
                  <a:cxn ang="0">
                    <a:pos x="T4" y="T5"/>
                  </a:cxn>
                  <a:cxn ang="0">
                    <a:pos x="T6" y="T7"/>
                  </a:cxn>
                  <a:cxn ang="0">
                    <a:pos x="T8" y="T9"/>
                  </a:cxn>
                  <a:cxn ang="0">
                    <a:pos x="T10" y="T11"/>
                  </a:cxn>
                </a:cxnLst>
                <a:rect l="0" t="0" r="r" b="b"/>
                <a:pathLst>
                  <a:path w="34" h="35">
                    <a:moveTo>
                      <a:pt x="31" y="15"/>
                    </a:moveTo>
                    <a:cubicBezTo>
                      <a:pt x="34" y="21"/>
                      <a:pt x="28" y="24"/>
                      <a:pt x="26" y="29"/>
                    </a:cubicBezTo>
                    <a:cubicBezTo>
                      <a:pt x="22" y="29"/>
                      <a:pt x="19" y="35"/>
                      <a:pt x="13" y="33"/>
                    </a:cubicBezTo>
                    <a:cubicBezTo>
                      <a:pt x="9" y="28"/>
                      <a:pt x="2" y="26"/>
                      <a:pt x="1" y="20"/>
                    </a:cubicBezTo>
                    <a:cubicBezTo>
                      <a:pt x="0" y="10"/>
                      <a:pt x="6" y="5"/>
                      <a:pt x="13" y="1"/>
                    </a:cubicBezTo>
                    <a:cubicBezTo>
                      <a:pt x="23" y="0"/>
                      <a:pt x="28" y="7"/>
                      <a:pt x="3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1" name="Freeform 128"/>
              <p:cNvSpPr>
                <a:spLocks/>
              </p:cNvSpPr>
              <p:nvPr userDrawn="1"/>
            </p:nvSpPr>
            <p:spPr bwMode="auto">
              <a:xfrm>
                <a:off x="5801" y="-373"/>
                <a:ext cx="92" cy="104"/>
              </a:xfrm>
              <a:custGeom>
                <a:avLst/>
                <a:gdLst>
                  <a:gd name="T0" fmla="*/ 39 w 39"/>
                  <a:gd name="T1" fmla="*/ 26 h 44"/>
                  <a:gd name="T2" fmla="*/ 23 w 39"/>
                  <a:gd name="T3" fmla="*/ 42 h 44"/>
                  <a:gd name="T4" fmla="*/ 4 w 39"/>
                  <a:gd name="T5" fmla="*/ 34 h 44"/>
                  <a:gd name="T6" fmla="*/ 4 w 39"/>
                  <a:gd name="T7" fmla="*/ 17 h 44"/>
                  <a:gd name="T8" fmla="*/ 39 w 39"/>
                  <a:gd name="T9" fmla="*/ 26 h 44"/>
                </a:gdLst>
                <a:ahLst/>
                <a:cxnLst>
                  <a:cxn ang="0">
                    <a:pos x="T0" y="T1"/>
                  </a:cxn>
                  <a:cxn ang="0">
                    <a:pos x="T2" y="T3"/>
                  </a:cxn>
                  <a:cxn ang="0">
                    <a:pos x="T4" y="T5"/>
                  </a:cxn>
                  <a:cxn ang="0">
                    <a:pos x="T6" y="T7"/>
                  </a:cxn>
                  <a:cxn ang="0">
                    <a:pos x="T8" y="T9"/>
                  </a:cxn>
                </a:cxnLst>
                <a:rect l="0" t="0" r="r" b="b"/>
                <a:pathLst>
                  <a:path w="39" h="44">
                    <a:moveTo>
                      <a:pt x="39" y="26"/>
                    </a:moveTo>
                    <a:cubicBezTo>
                      <a:pt x="36" y="34"/>
                      <a:pt x="30" y="38"/>
                      <a:pt x="23" y="42"/>
                    </a:cubicBezTo>
                    <a:cubicBezTo>
                      <a:pt x="15" y="44"/>
                      <a:pt x="10" y="37"/>
                      <a:pt x="4" y="34"/>
                    </a:cubicBezTo>
                    <a:cubicBezTo>
                      <a:pt x="0" y="30"/>
                      <a:pt x="2" y="22"/>
                      <a:pt x="4" y="17"/>
                    </a:cubicBezTo>
                    <a:cubicBezTo>
                      <a:pt x="13" y="0"/>
                      <a:pt x="39" y="8"/>
                      <a:pt x="39"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2" name="Freeform 129"/>
              <p:cNvSpPr>
                <a:spLocks/>
              </p:cNvSpPr>
              <p:nvPr userDrawn="1"/>
            </p:nvSpPr>
            <p:spPr bwMode="auto">
              <a:xfrm>
                <a:off x="5968" y="-345"/>
                <a:ext cx="97" cy="83"/>
              </a:xfrm>
              <a:custGeom>
                <a:avLst/>
                <a:gdLst>
                  <a:gd name="T0" fmla="*/ 41 w 41"/>
                  <a:gd name="T1" fmla="*/ 18 h 35"/>
                  <a:gd name="T2" fmla="*/ 18 w 41"/>
                  <a:gd name="T3" fmla="*/ 35 h 35"/>
                  <a:gd name="T4" fmla="*/ 6 w 41"/>
                  <a:gd name="T5" fmla="*/ 13 h 35"/>
                  <a:gd name="T6" fmla="*/ 18 w 41"/>
                  <a:gd name="T7" fmla="*/ 4 h 35"/>
                  <a:gd name="T8" fmla="*/ 41 w 41"/>
                  <a:gd name="T9" fmla="*/ 18 h 35"/>
                </a:gdLst>
                <a:ahLst/>
                <a:cxnLst>
                  <a:cxn ang="0">
                    <a:pos x="T0" y="T1"/>
                  </a:cxn>
                  <a:cxn ang="0">
                    <a:pos x="T2" y="T3"/>
                  </a:cxn>
                  <a:cxn ang="0">
                    <a:pos x="T4" y="T5"/>
                  </a:cxn>
                  <a:cxn ang="0">
                    <a:pos x="T6" y="T7"/>
                  </a:cxn>
                  <a:cxn ang="0">
                    <a:pos x="T8" y="T9"/>
                  </a:cxn>
                </a:cxnLst>
                <a:rect l="0" t="0" r="r" b="b"/>
                <a:pathLst>
                  <a:path w="41" h="35">
                    <a:moveTo>
                      <a:pt x="41" y="18"/>
                    </a:moveTo>
                    <a:cubicBezTo>
                      <a:pt x="38" y="29"/>
                      <a:pt x="28" y="34"/>
                      <a:pt x="18" y="35"/>
                    </a:cubicBezTo>
                    <a:cubicBezTo>
                      <a:pt x="9" y="31"/>
                      <a:pt x="0" y="24"/>
                      <a:pt x="6" y="13"/>
                    </a:cubicBezTo>
                    <a:cubicBezTo>
                      <a:pt x="10" y="9"/>
                      <a:pt x="12" y="5"/>
                      <a:pt x="18" y="4"/>
                    </a:cubicBezTo>
                    <a:cubicBezTo>
                      <a:pt x="30" y="0"/>
                      <a:pt x="38" y="9"/>
                      <a:pt x="4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3" name="Freeform 130"/>
              <p:cNvSpPr>
                <a:spLocks/>
              </p:cNvSpPr>
              <p:nvPr userDrawn="1"/>
            </p:nvSpPr>
            <p:spPr bwMode="auto">
              <a:xfrm>
                <a:off x="4905" y="-311"/>
                <a:ext cx="95" cy="78"/>
              </a:xfrm>
              <a:custGeom>
                <a:avLst/>
                <a:gdLst>
                  <a:gd name="T0" fmla="*/ 35 w 40"/>
                  <a:gd name="T1" fmla="*/ 11 h 33"/>
                  <a:gd name="T2" fmla="*/ 21 w 40"/>
                  <a:gd name="T3" fmla="*/ 33 h 33"/>
                  <a:gd name="T4" fmla="*/ 2 w 40"/>
                  <a:gd name="T5" fmla="*/ 26 h 33"/>
                  <a:gd name="T6" fmla="*/ 16 w 40"/>
                  <a:gd name="T7" fmla="*/ 0 h 33"/>
                  <a:gd name="T8" fmla="*/ 35 w 40"/>
                  <a:gd name="T9" fmla="*/ 11 h 33"/>
                </a:gdLst>
                <a:ahLst/>
                <a:cxnLst>
                  <a:cxn ang="0">
                    <a:pos x="T0" y="T1"/>
                  </a:cxn>
                  <a:cxn ang="0">
                    <a:pos x="T2" y="T3"/>
                  </a:cxn>
                  <a:cxn ang="0">
                    <a:pos x="T4" y="T5"/>
                  </a:cxn>
                  <a:cxn ang="0">
                    <a:pos x="T6" y="T7"/>
                  </a:cxn>
                  <a:cxn ang="0">
                    <a:pos x="T8" y="T9"/>
                  </a:cxn>
                </a:cxnLst>
                <a:rect l="0" t="0" r="r" b="b"/>
                <a:pathLst>
                  <a:path w="40" h="33">
                    <a:moveTo>
                      <a:pt x="35" y="11"/>
                    </a:moveTo>
                    <a:cubicBezTo>
                      <a:pt x="40" y="24"/>
                      <a:pt x="28" y="28"/>
                      <a:pt x="21" y="33"/>
                    </a:cubicBezTo>
                    <a:cubicBezTo>
                      <a:pt x="14" y="32"/>
                      <a:pt x="8" y="29"/>
                      <a:pt x="2" y="26"/>
                    </a:cubicBezTo>
                    <a:cubicBezTo>
                      <a:pt x="0" y="15"/>
                      <a:pt x="5" y="5"/>
                      <a:pt x="16" y="0"/>
                    </a:cubicBezTo>
                    <a:cubicBezTo>
                      <a:pt x="24" y="0"/>
                      <a:pt x="29" y="4"/>
                      <a:pt x="3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4" name="Freeform 131"/>
              <p:cNvSpPr>
                <a:spLocks/>
              </p:cNvSpPr>
              <p:nvPr userDrawn="1"/>
            </p:nvSpPr>
            <p:spPr bwMode="auto">
              <a:xfrm>
                <a:off x="4288" y="-283"/>
                <a:ext cx="88" cy="85"/>
              </a:xfrm>
              <a:custGeom>
                <a:avLst/>
                <a:gdLst>
                  <a:gd name="T0" fmla="*/ 32 w 37"/>
                  <a:gd name="T1" fmla="*/ 11 h 36"/>
                  <a:gd name="T2" fmla="*/ 34 w 37"/>
                  <a:gd name="T3" fmla="*/ 22 h 36"/>
                  <a:gd name="T4" fmla="*/ 12 w 37"/>
                  <a:gd name="T5" fmla="*/ 30 h 36"/>
                  <a:gd name="T6" fmla="*/ 2 w 37"/>
                  <a:gd name="T7" fmla="*/ 12 h 36"/>
                  <a:gd name="T8" fmla="*/ 32 w 37"/>
                  <a:gd name="T9" fmla="*/ 11 h 36"/>
                </a:gdLst>
                <a:ahLst/>
                <a:cxnLst>
                  <a:cxn ang="0">
                    <a:pos x="T0" y="T1"/>
                  </a:cxn>
                  <a:cxn ang="0">
                    <a:pos x="T2" y="T3"/>
                  </a:cxn>
                  <a:cxn ang="0">
                    <a:pos x="T4" y="T5"/>
                  </a:cxn>
                  <a:cxn ang="0">
                    <a:pos x="T6" y="T7"/>
                  </a:cxn>
                  <a:cxn ang="0">
                    <a:pos x="T8" y="T9"/>
                  </a:cxn>
                </a:cxnLst>
                <a:rect l="0" t="0" r="r" b="b"/>
                <a:pathLst>
                  <a:path w="37" h="36">
                    <a:moveTo>
                      <a:pt x="32" y="11"/>
                    </a:moveTo>
                    <a:cubicBezTo>
                      <a:pt x="37" y="13"/>
                      <a:pt x="35" y="19"/>
                      <a:pt x="34" y="22"/>
                    </a:cubicBezTo>
                    <a:cubicBezTo>
                      <a:pt x="28" y="26"/>
                      <a:pt x="20" y="36"/>
                      <a:pt x="12" y="30"/>
                    </a:cubicBezTo>
                    <a:cubicBezTo>
                      <a:pt x="5" y="26"/>
                      <a:pt x="0" y="20"/>
                      <a:pt x="2" y="12"/>
                    </a:cubicBezTo>
                    <a:cubicBezTo>
                      <a:pt x="7" y="1"/>
                      <a:pt x="27" y="0"/>
                      <a:pt x="3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5" name="Freeform 132"/>
              <p:cNvSpPr>
                <a:spLocks/>
              </p:cNvSpPr>
              <p:nvPr userDrawn="1"/>
            </p:nvSpPr>
            <p:spPr bwMode="auto">
              <a:xfrm>
                <a:off x="4414" y="-264"/>
                <a:ext cx="80" cy="75"/>
              </a:xfrm>
              <a:custGeom>
                <a:avLst/>
                <a:gdLst>
                  <a:gd name="T0" fmla="*/ 33 w 34"/>
                  <a:gd name="T1" fmla="*/ 9 h 32"/>
                  <a:gd name="T2" fmla="*/ 25 w 34"/>
                  <a:gd name="T3" fmla="*/ 25 h 32"/>
                  <a:gd name="T4" fmla="*/ 4 w 34"/>
                  <a:gd name="T5" fmla="*/ 22 h 32"/>
                  <a:gd name="T6" fmla="*/ 3 w 34"/>
                  <a:gd name="T7" fmla="*/ 8 h 32"/>
                  <a:gd name="T8" fmla="*/ 15 w 34"/>
                  <a:gd name="T9" fmla="*/ 0 h 32"/>
                  <a:gd name="T10" fmla="*/ 33 w 34"/>
                  <a:gd name="T11" fmla="*/ 9 h 32"/>
                </a:gdLst>
                <a:ahLst/>
                <a:cxnLst>
                  <a:cxn ang="0">
                    <a:pos x="T0" y="T1"/>
                  </a:cxn>
                  <a:cxn ang="0">
                    <a:pos x="T2" y="T3"/>
                  </a:cxn>
                  <a:cxn ang="0">
                    <a:pos x="T4" y="T5"/>
                  </a:cxn>
                  <a:cxn ang="0">
                    <a:pos x="T6" y="T7"/>
                  </a:cxn>
                  <a:cxn ang="0">
                    <a:pos x="T8" y="T9"/>
                  </a:cxn>
                  <a:cxn ang="0">
                    <a:pos x="T10" y="T11"/>
                  </a:cxn>
                </a:cxnLst>
                <a:rect l="0" t="0" r="r" b="b"/>
                <a:pathLst>
                  <a:path w="34" h="32">
                    <a:moveTo>
                      <a:pt x="33" y="9"/>
                    </a:moveTo>
                    <a:cubicBezTo>
                      <a:pt x="34" y="17"/>
                      <a:pt x="32" y="21"/>
                      <a:pt x="25" y="25"/>
                    </a:cubicBezTo>
                    <a:cubicBezTo>
                      <a:pt x="18" y="32"/>
                      <a:pt x="11" y="24"/>
                      <a:pt x="4" y="22"/>
                    </a:cubicBezTo>
                    <a:cubicBezTo>
                      <a:pt x="2" y="18"/>
                      <a:pt x="0" y="12"/>
                      <a:pt x="3" y="8"/>
                    </a:cubicBezTo>
                    <a:cubicBezTo>
                      <a:pt x="6" y="4"/>
                      <a:pt x="11" y="1"/>
                      <a:pt x="15" y="0"/>
                    </a:cubicBezTo>
                    <a:cubicBezTo>
                      <a:pt x="22" y="2"/>
                      <a:pt x="30" y="2"/>
                      <a:pt x="3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6" name="Freeform 133"/>
              <p:cNvSpPr>
                <a:spLocks/>
              </p:cNvSpPr>
              <p:nvPr userDrawn="1"/>
            </p:nvSpPr>
            <p:spPr bwMode="auto">
              <a:xfrm>
                <a:off x="557" y="-262"/>
                <a:ext cx="97" cy="90"/>
              </a:xfrm>
              <a:custGeom>
                <a:avLst/>
                <a:gdLst>
                  <a:gd name="T0" fmla="*/ 35 w 41"/>
                  <a:gd name="T1" fmla="*/ 9 h 38"/>
                  <a:gd name="T2" fmla="*/ 33 w 41"/>
                  <a:gd name="T3" fmla="*/ 28 h 38"/>
                  <a:gd name="T4" fmla="*/ 9 w 41"/>
                  <a:gd name="T5" fmla="*/ 33 h 38"/>
                  <a:gd name="T6" fmla="*/ 3 w 41"/>
                  <a:gd name="T7" fmla="*/ 8 h 38"/>
                  <a:gd name="T8" fmla="*/ 16 w 41"/>
                  <a:gd name="T9" fmla="*/ 0 h 38"/>
                  <a:gd name="T10" fmla="*/ 35 w 41"/>
                  <a:gd name="T11" fmla="*/ 9 h 38"/>
                </a:gdLst>
                <a:ahLst/>
                <a:cxnLst>
                  <a:cxn ang="0">
                    <a:pos x="T0" y="T1"/>
                  </a:cxn>
                  <a:cxn ang="0">
                    <a:pos x="T2" y="T3"/>
                  </a:cxn>
                  <a:cxn ang="0">
                    <a:pos x="T4" y="T5"/>
                  </a:cxn>
                  <a:cxn ang="0">
                    <a:pos x="T6" y="T7"/>
                  </a:cxn>
                  <a:cxn ang="0">
                    <a:pos x="T8" y="T9"/>
                  </a:cxn>
                  <a:cxn ang="0">
                    <a:pos x="T10" y="T11"/>
                  </a:cxn>
                </a:cxnLst>
                <a:rect l="0" t="0" r="r" b="b"/>
                <a:pathLst>
                  <a:path w="41" h="38">
                    <a:moveTo>
                      <a:pt x="35" y="9"/>
                    </a:moveTo>
                    <a:cubicBezTo>
                      <a:pt x="41" y="15"/>
                      <a:pt x="34" y="22"/>
                      <a:pt x="33" y="28"/>
                    </a:cubicBezTo>
                    <a:cubicBezTo>
                      <a:pt x="28" y="34"/>
                      <a:pt x="18" y="38"/>
                      <a:pt x="9" y="33"/>
                    </a:cubicBezTo>
                    <a:cubicBezTo>
                      <a:pt x="0" y="29"/>
                      <a:pt x="1" y="16"/>
                      <a:pt x="3" y="8"/>
                    </a:cubicBezTo>
                    <a:cubicBezTo>
                      <a:pt x="8" y="7"/>
                      <a:pt x="8" y="0"/>
                      <a:pt x="16" y="0"/>
                    </a:cubicBezTo>
                    <a:cubicBezTo>
                      <a:pt x="25" y="1"/>
                      <a:pt x="29" y="5"/>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7" name="Freeform 134"/>
              <p:cNvSpPr>
                <a:spLocks/>
              </p:cNvSpPr>
              <p:nvPr userDrawn="1"/>
            </p:nvSpPr>
            <p:spPr bwMode="auto">
              <a:xfrm>
                <a:off x="5144" y="-271"/>
                <a:ext cx="92" cy="87"/>
              </a:xfrm>
              <a:custGeom>
                <a:avLst/>
                <a:gdLst>
                  <a:gd name="T0" fmla="*/ 37 w 39"/>
                  <a:gd name="T1" fmla="*/ 17 h 37"/>
                  <a:gd name="T2" fmla="*/ 22 w 39"/>
                  <a:gd name="T3" fmla="*/ 33 h 37"/>
                  <a:gd name="T4" fmla="*/ 0 w 39"/>
                  <a:gd name="T5" fmla="*/ 20 h 37"/>
                  <a:gd name="T6" fmla="*/ 8 w 39"/>
                  <a:gd name="T7" fmla="*/ 6 h 37"/>
                  <a:gd name="T8" fmla="*/ 37 w 39"/>
                  <a:gd name="T9" fmla="*/ 17 h 37"/>
                </a:gdLst>
                <a:ahLst/>
                <a:cxnLst>
                  <a:cxn ang="0">
                    <a:pos x="T0" y="T1"/>
                  </a:cxn>
                  <a:cxn ang="0">
                    <a:pos x="T2" y="T3"/>
                  </a:cxn>
                  <a:cxn ang="0">
                    <a:pos x="T4" y="T5"/>
                  </a:cxn>
                  <a:cxn ang="0">
                    <a:pos x="T6" y="T7"/>
                  </a:cxn>
                  <a:cxn ang="0">
                    <a:pos x="T8" y="T9"/>
                  </a:cxn>
                </a:cxnLst>
                <a:rect l="0" t="0" r="r" b="b"/>
                <a:pathLst>
                  <a:path w="39" h="37">
                    <a:moveTo>
                      <a:pt x="37" y="17"/>
                    </a:moveTo>
                    <a:cubicBezTo>
                      <a:pt x="39" y="27"/>
                      <a:pt x="29" y="31"/>
                      <a:pt x="22" y="33"/>
                    </a:cubicBezTo>
                    <a:cubicBezTo>
                      <a:pt x="11" y="37"/>
                      <a:pt x="5" y="28"/>
                      <a:pt x="0" y="20"/>
                    </a:cubicBezTo>
                    <a:cubicBezTo>
                      <a:pt x="0" y="14"/>
                      <a:pt x="6" y="11"/>
                      <a:pt x="8" y="6"/>
                    </a:cubicBezTo>
                    <a:cubicBezTo>
                      <a:pt x="21" y="0"/>
                      <a:pt x="30" y="10"/>
                      <a:pt x="37"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8" name="Freeform 135"/>
              <p:cNvSpPr>
                <a:spLocks/>
              </p:cNvSpPr>
              <p:nvPr userDrawn="1"/>
            </p:nvSpPr>
            <p:spPr bwMode="auto">
              <a:xfrm>
                <a:off x="5021" y="-257"/>
                <a:ext cx="97" cy="80"/>
              </a:xfrm>
              <a:custGeom>
                <a:avLst/>
                <a:gdLst>
                  <a:gd name="T0" fmla="*/ 37 w 41"/>
                  <a:gd name="T1" fmla="*/ 11 h 34"/>
                  <a:gd name="T2" fmla="*/ 26 w 41"/>
                  <a:gd name="T3" fmla="*/ 31 h 34"/>
                  <a:gd name="T4" fmla="*/ 5 w 41"/>
                  <a:gd name="T5" fmla="*/ 27 h 34"/>
                  <a:gd name="T6" fmla="*/ 0 w 41"/>
                  <a:gd name="T7" fmla="*/ 12 h 34"/>
                  <a:gd name="T8" fmla="*/ 16 w 41"/>
                  <a:gd name="T9" fmla="*/ 0 h 34"/>
                  <a:gd name="T10" fmla="*/ 37 w 41"/>
                  <a:gd name="T11" fmla="*/ 11 h 34"/>
                </a:gdLst>
                <a:ahLst/>
                <a:cxnLst>
                  <a:cxn ang="0">
                    <a:pos x="T0" y="T1"/>
                  </a:cxn>
                  <a:cxn ang="0">
                    <a:pos x="T2" y="T3"/>
                  </a:cxn>
                  <a:cxn ang="0">
                    <a:pos x="T4" y="T5"/>
                  </a:cxn>
                  <a:cxn ang="0">
                    <a:pos x="T6" y="T7"/>
                  </a:cxn>
                  <a:cxn ang="0">
                    <a:pos x="T8" y="T9"/>
                  </a:cxn>
                  <a:cxn ang="0">
                    <a:pos x="T10" y="T11"/>
                  </a:cxn>
                </a:cxnLst>
                <a:rect l="0" t="0" r="r" b="b"/>
                <a:pathLst>
                  <a:path w="41" h="34">
                    <a:moveTo>
                      <a:pt x="37" y="11"/>
                    </a:moveTo>
                    <a:cubicBezTo>
                      <a:pt x="41" y="21"/>
                      <a:pt x="30" y="26"/>
                      <a:pt x="26" y="31"/>
                    </a:cubicBezTo>
                    <a:cubicBezTo>
                      <a:pt x="19" y="34"/>
                      <a:pt x="11" y="33"/>
                      <a:pt x="5" y="27"/>
                    </a:cubicBezTo>
                    <a:cubicBezTo>
                      <a:pt x="0" y="24"/>
                      <a:pt x="0" y="18"/>
                      <a:pt x="0" y="12"/>
                    </a:cubicBezTo>
                    <a:cubicBezTo>
                      <a:pt x="6" y="7"/>
                      <a:pt x="9" y="2"/>
                      <a:pt x="16" y="0"/>
                    </a:cubicBezTo>
                    <a:cubicBezTo>
                      <a:pt x="24" y="0"/>
                      <a:pt x="33" y="5"/>
                      <a:pt x="3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9" name="Freeform 136"/>
              <p:cNvSpPr>
                <a:spLocks/>
              </p:cNvSpPr>
              <p:nvPr userDrawn="1"/>
            </p:nvSpPr>
            <p:spPr bwMode="auto">
              <a:xfrm>
                <a:off x="5770" y="-290"/>
                <a:ext cx="366" cy="170"/>
              </a:xfrm>
              <a:custGeom>
                <a:avLst/>
                <a:gdLst>
                  <a:gd name="T0" fmla="*/ 153 w 155"/>
                  <a:gd name="T1" fmla="*/ 37 h 72"/>
                  <a:gd name="T2" fmla="*/ 131 w 155"/>
                  <a:gd name="T3" fmla="*/ 48 h 72"/>
                  <a:gd name="T4" fmla="*/ 0 w 155"/>
                  <a:gd name="T5" fmla="*/ 39 h 72"/>
                  <a:gd name="T6" fmla="*/ 25 w 155"/>
                  <a:gd name="T7" fmla="*/ 26 h 72"/>
                  <a:gd name="T8" fmla="*/ 150 w 155"/>
                  <a:gd name="T9" fmla="*/ 34 h 72"/>
                  <a:gd name="T10" fmla="*/ 153 w 155"/>
                  <a:gd name="T11" fmla="*/ 37 h 72"/>
                </a:gdLst>
                <a:ahLst/>
                <a:cxnLst>
                  <a:cxn ang="0">
                    <a:pos x="T0" y="T1"/>
                  </a:cxn>
                  <a:cxn ang="0">
                    <a:pos x="T2" y="T3"/>
                  </a:cxn>
                  <a:cxn ang="0">
                    <a:pos x="T4" y="T5"/>
                  </a:cxn>
                  <a:cxn ang="0">
                    <a:pos x="T6" y="T7"/>
                  </a:cxn>
                  <a:cxn ang="0">
                    <a:pos x="T8" y="T9"/>
                  </a:cxn>
                  <a:cxn ang="0">
                    <a:pos x="T10" y="T11"/>
                  </a:cxn>
                </a:cxnLst>
                <a:rect l="0" t="0" r="r" b="b"/>
                <a:pathLst>
                  <a:path w="155" h="72">
                    <a:moveTo>
                      <a:pt x="153" y="37"/>
                    </a:moveTo>
                    <a:cubicBezTo>
                      <a:pt x="155" y="50"/>
                      <a:pt x="138" y="44"/>
                      <a:pt x="131" y="48"/>
                    </a:cubicBezTo>
                    <a:cubicBezTo>
                      <a:pt x="90" y="72"/>
                      <a:pt x="39" y="53"/>
                      <a:pt x="0" y="39"/>
                    </a:cubicBezTo>
                    <a:cubicBezTo>
                      <a:pt x="3" y="26"/>
                      <a:pt x="17" y="31"/>
                      <a:pt x="25" y="26"/>
                    </a:cubicBezTo>
                    <a:cubicBezTo>
                      <a:pt x="66" y="0"/>
                      <a:pt x="109" y="32"/>
                      <a:pt x="150" y="34"/>
                    </a:cubicBezTo>
                    <a:cubicBezTo>
                      <a:pt x="153" y="37"/>
                      <a:pt x="153" y="37"/>
                      <a:pt x="153"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0" name="Freeform 137"/>
              <p:cNvSpPr>
                <a:spLocks/>
              </p:cNvSpPr>
              <p:nvPr userDrawn="1"/>
            </p:nvSpPr>
            <p:spPr bwMode="auto">
              <a:xfrm>
                <a:off x="-390" y="-252"/>
                <a:ext cx="312" cy="123"/>
              </a:xfrm>
              <a:custGeom>
                <a:avLst/>
                <a:gdLst>
                  <a:gd name="T0" fmla="*/ 132 w 132"/>
                  <a:gd name="T1" fmla="*/ 9 h 52"/>
                  <a:gd name="T2" fmla="*/ 128 w 132"/>
                  <a:gd name="T3" fmla="*/ 16 h 52"/>
                  <a:gd name="T4" fmla="*/ 4 w 132"/>
                  <a:gd name="T5" fmla="*/ 38 h 52"/>
                  <a:gd name="T6" fmla="*/ 0 w 132"/>
                  <a:gd name="T7" fmla="*/ 33 h 52"/>
                  <a:gd name="T8" fmla="*/ 129 w 132"/>
                  <a:gd name="T9" fmla="*/ 6 h 52"/>
                  <a:gd name="T10" fmla="*/ 132 w 132"/>
                  <a:gd name="T11" fmla="*/ 9 h 52"/>
                </a:gdLst>
                <a:ahLst/>
                <a:cxnLst>
                  <a:cxn ang="0">
                    <a:pos x="T0" y="T1"/>
                  </a:cxn>
                  <a:cxn ang="0">
                    <a:pos x="T2" y="T3"/>
                  </a:cxn>
                  <a:cxn ang="0">
                    <a:pos x="T4" y="T5"/>
                  </a:cxn>
                  <a:cxn ang="0">
                    <a:pos x="T6" y="T7"/>
                  </a:cxn>
                  <a:cxn ang="0">
                    <a:pos x="T8" y="T9"/>
                  </a:cxn>
                  <a:cxn ang="0">
                    <a:pos x="T10" y="T11"/>
                  </a:cxn>
                </a:cxnLst>
                <a:rect l="0" t="0" r="r" b="b"/>
                <a:pathLst>
                  <a:path w="132" h="52">
                    <a:moveTo>
                      <a:pt x="132" y="9"/>
                    </a:moveTo>
                    <a:cubicBezTo>
                      <a:pt x="128" y="16"/>
                      <a:pt x="128" y="16"/>
                      <a:pt x="128" y="16"/>
                    </a:cubicBezTo>
                    <a:cubicBezTo>
                      <a:pt x="92" y="37"/>
                      <a:pt x="46" y="52"/>
                      <a:pt x="4" y="38"/>
                    </a:cubicBezTo>
                    <a:cubicBezTo>
                      <a:pt x="0" y="33"/>
                      <a:pt x="0" y="33"/>
                      <a:pt x="0" y="33"/>
                    </a:cubicBezTo>
                    <a:cubicBezTo>
                      <a:pt x="36" y="6"/>
                      <a:pt x="83" y="0"/>
                      <a:pt x="129" y="6"/>
                    </a:cubicBezTo>
                    <a:cubicBezTo>
                      <a:pt x="132" y="9"/>
                      <a:pt x="132" y="9"/>
                      <a:pt x="13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1" name="Freeform 138"/>
              <p:cNvSpPr>
                <a:spLocks/>
              </p:cNvSpPr>
              <p:nvPr userDrawn="1"/>
            </p:nvSpPr>
            <p:spPr bwMode="auto">
              <a:xfrm>
                <a:off x="5373" y="-241"/>
                <a:ext cx="90" cy="76"/>
              </a:xfrm>
              <a:custGeom>
                <a:avLst/>
                <a:gdLst>
                  <a:gd name="T0" fmla="*/ 38 w 38"/>
                  <a:gd name="T1" fmla="*/ 11 h 32"/>
                  <a:gd name="T2" fmla="*/ 28 w 38"/>
                  <a:gd name="T3" fmla="*/ 29 h 32"/>
                  <a:gd name="T4" fmla="*/ 3 w 38"/>
                  <a:gd name="T5" fmla="*/ 19 h 32"/>
                  <a:gd name="T6" fmla="*/ 16 w 38"/>
                  <a:gd name="T7" fmla="*/ 0 h 32"/>
                  <a:gd name="T8" fmla="*/ 38 w 38"/>
                  <a:gd name="T9" fmla="*/ 11 h 32"/>
                </a:gdLst>
                <a:ahLst/>
                <a:cxnLst>
                  <a:cxn ang="0">
                    <a:pos x="T0" y="T1"/>
                  </a:cxn>
                  <a:cxn ang="0">
                    <a:pos x="T2" y="T3"/>
                  </a:cxn>
                  <a:cxn ang="0">
                    <a:pos x="T4" y="T5"/>
                  </a:cxn>
                  <a:cxn ang="0">
                    <a:pos x="T6" y="T7"/>
                  </a:cxn>
                  <a:cxn ang="0">
                    <a:pos x="T8" y="T9"/>
                  </a:cxn>
                </a:cxnLst>
                <a:rect l="0" t="0" r="r" b="b"/>
                <a:pathLst>
                  <a:path w="38" h="32">
                    <a:moveTo>
                      <a:pt x="38" y="11"/>
                    </a:moveTo>
                    <a:cubicBezTo>
                      <a:pt x="38" y="19"/>
                      <a:pt x="34" y="26"/>
                      <a:pt x="28" y="29"/>
                    </a:cubicBezTo>
                    <a:cubicBezTo>
                      <a:pt x="18" y="32"/>
                      <a:pt x="6" y="29"/>
                      <a:pt x="3" y="19"/>
                    </a:cubicBezTo>
                    <a:cubicBezTo>
                      <a:pt x="0" y="11"/>
                      <a:pt x="8" y="3"/>
                      <a:pt x="16" y="0"/>
                    </a:cubicBezTo>
                    <a:cubicBezTo>
                      <a:pt x="22" y="0"/>
                      <a:pt x="34" y="1"/>
                      <a:pt x="3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2" name="Freeform 139"/>
              <p:cNvSpPr>
                <a:spLocks/>
              </p:cNvSpPr>
              <p:nvPr userDrawn="1"/>
            </p:nvSpPr>
            <p:spPr bwMode="auto">
              <a:xfrm>
                <a:off x="236" y="-245"/>
                <a:ext cx="92" cy="94"/>
              </a:xfrm>
              <a:custGeom>
                <a:avLst/>
                <a:gdLst>
                  <a:gd name="T0" fmla="*/ 39 w 39"/>
                  <a:gd name="T1" fmla="*/ 17 h 40"/>
                  <a:gd name="T2" fmla="*/ 27 w 39"/>
                  <a:gd name="T3" fmla="*/ 36 h 40"/>
                  <a:gd name="T4" fmla="*/ 3 w 39"/>
                  <a:gd name="T5" fmla="*/ 24 h 40"/>
                  <a:gd name="T6" fmla="*/ 13 w 39"/>
                  <a:gd name="T7" fmla="*/ 5 h 40"/>
                  <a:gd name="T8" fmla="*/ 39 w 39"/>
                  <a:gd name="T9" fmla="*/ 17 h 40"/>
                </a:gdLst>
                <a:ahLst/>
                <a:cxnLst>
                  <a:cxn ang="0">
                    <a:pos x="T0" y="T1"/>
                  </a:cxn>
                  <a:cxn ang="0">
                    <a:pos x="T2" y="T3"/>
                  </a:cxn>
                  <a:cxn ang="0">
                    <a:pos x="T4" y="T5"/>
                  </a:cxn>
                  <a:cxn ang="0">
                    <a:pos x="T6" y="T7"/>
                  </a:cxn>
                  <a:cxn ang="0">
                    <a:pos x="T8" y="T9"/>
                  </a:cxn>
                </a:cxnLst>
                <a:rect l="0" t="0" r="r" b="b"/>
                <a:pathLst>
                  <a:path w="39" h="40">
                    <a:moveTo>
                      <a:pt x="39" y="17"/>
                    </a:moveTo>
                    <a:cubicBezTo>
                      <a:pt x="35" y="25"/>
                      <a:pt x="37" y="32"/>
                      <a:pt x="27" y="36"/>
                    </a:cubicBezTo>
                    <a:cubicBezTo>
                      <a:pt x="18" y="40"/>
                      <a:pt x="6" y="31"/>
                      <a:pt x="3" y="24"/>
                    </a:cubicBezTo>
                    <a:cubicBezTo>
                      <a:pt x="0" y="13"/>
                      <a:pt x="8" y="10"/>
                      <a:pt x="13" y="5"/>
                    </a:cubicBezTo>
                    <a:cubicBezTo>
                      <a:pt x="24" y="0"/>
                      <a:pt x="33" y="8"/>
                      <a:pt x="3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3" name="Freeform 140"/>
              <p:cNvSpPr>
                <a:spLocks/>
              </p:cNvSpPr>
              <p:nvPr userDrawn="1"/>
            </p:nvSpPr>
            <p:spPr bwMode="auto">
              <a:xfrm>
                <a:off x="78" y="-231"/>
                <a:ext cx="94" cy="87"/>
              </a:xfrm>
              <a:custGeom>
                <a:avLst/>
                <a:gdLst>
                  <a:gd name="T0" fmla="*/ 38 w 40"/>
                  <a:gd name="T1" fmla="*/ 16 h 37"/>
                  <a:gd name="T2" fmla="*/ 33 w 40"/>
                  <a:gd name="T3" fmla="*/ 31 h 37"/>
                  <a:gd name="T4" fmla="*/ 14 w 40"/>
                  <a:gd name="T5" fmla="*/ 34 h 37"/>
                  <a:gd name="T6" fmla="*/ 3 w 40"/>
                  <a:gd name="T7" fmla="*/ 11 h 37"/>
                  <a:gd name="T8" fmla="*/ 18 w 40"/>
                  <a:gd name="T9" fmla="*/ 0 h 37"/>
                  <a:gd name="T10" fmla="*/ 38 w 40"/>
                  <a:gd name="T11" fmla="*/ 16 h 37"/>
                </a:gdLst>
                <a:ahLst/>
                <a:cxnLst>
                  <a:cxn ang="0">
                    <a:pos x="T0" y="T1"/>
                  </a:cxn>
                  <a:cxn ang="0">
                    <a:pos x="T2" y="T3"/>
                  </a:cxn>
                  <a:cxn ang="0">
                    <a:pos x="T4" y="T5"/>
                  </a:cxn>
                  <a:cxn ang="0">
                    <a:pos x="T6" y="T7"/>
                  </a:cxn>
                  <a:cxn ang="0">
                    <a:pos x="T8" y="T9"/>
                  </a:cxn>
                  <a:cxn ang="0">
                    <a:pos x="T10" y="T11"/>
                  </a:cxn>
                </a:cxnLst>
                <a:rect l="0" t="0" r="r" b="b"/>
                <a:pathLst>
                  <a:path w="40" h="37">
                    <a:moveTo>
                      <a:pt x="38" y="16"/>
                    </a:moveTo>
                    <a:cubicBezTo>
                      <a:pt x="40" y="23"/>
                      <a:pt x="35" y="26"/>
                      <a:pt x="33" y="31"/>
                    </a:cubicBezTo>
                    <a:cubicBezTo>
                      <a:pt x="28" y="37"/>
                      <a:pt x="19" y="36"/>
                      <a:pt x="14" y="34"/>
                    </a:cubicBezTo>
                    <a:cubicBezTo>
                      <a:pt x="7" y="28"/>
                      <a:pt x="0" y="22"/>
                      <a:pt x="3" y="11"/>
                    </a:cubicBezTo>
                    <a:cubicBezTo>
                      <a:pt x="9" y="6"/>
                      <a:pt x="12" y="3"/>
                      <a:pt x="18" y="0"/>
                    </a:cubicBezTo>
                    <a:cubicBezTo>
                      <a:pt x="27" y="2"/>
                      <a:pt x="36" y="6"/>
                      <a:pt x="3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4" name="Freeform 141"/>
              <p:cNvSpPr>
                <a:spLocks/>
              </p:cNvSpPr>
              <p:nvPr userDrawn="1"/>
            </p:nvSpPr>
            <p:spPr bwMode="auto">
              <a:xfrm>
                <a:off x="5534" y="-177"/>
                <a:ext cx="87" cy="78"/>
              </a:xfrm>
              <a:custGeom>
                <a:avLst/>
                <a:gdLst>
                  <a:gd name="T0" fmla="*/ 37 w 37"/>
                  <a:gd name="T1" fmla="*/ 15 h 33"/>
                  <a:gd name="T2" fmla="*/ 21 w 37"/>
                  <a:gd name="T3" fmla="*/ 32 h 33"/>
                  <a:gd name="T4" fmla="*/ 3 w 37"/>
                  <a:gd name="T5" fmla="*/ 23 h 33"/>
                  <a:gd name="T6" fmla="*/ 7 w 37"/>
                  <a:gd name="T7" fmla="*/ 4 h 33"/>
                  <a:gd name="T8" fmla="*/ 20 w 37"/>
                  <a:gd name="T9" fmla="*/ 0 h 33"/>
                  <a:gd name="T10" fmla="*/ 37 w 37"/>
                  <a:gd name="T11" fmla="*/ 15 h 33"/>
                </a:gdLst>
                <a:ahLst/>
                <a:cxnLst>
                  <a:cxn ang="0">
                    <a:pos x="T0" y="T1"/>
                  </a:cxn>
                  <a:cxn ang="0">
                    <a:pos x="T2" y="T3"/>
                  </a:cxn>
                  <a:cxn ang="0">
                    <a:pos x="T4" y="T5"/>
                  </a:cxn>
                  <a:cxn ang="0">
                    <a:pos x="T6" y="T7"/>
                  </a:cxn>
                  <a:cxn ang="0">
                    <a:pos x="T8" y="T9"/>
                  </a:cxn>
                  <a:cxn ang="0">
                    <a:pos x="T10" y="T11"/>
                  </a:cxn>
                </a:cxnLst>
                <a:rect l="0" t="0" r="r" b="b"/>
                <a:pathLst>
                  <a:path w="37" h="33">
                    <a:moveTo>
                      <a:pt x="37" y="15"/>
                    </a:moveTo>
                    <a:cubicBezTo>
                      <a:pt x="36" y="24"/>
                      <a:pt x="29" y="30"/>
                      <a:pt x="21" y="32"/>
                    </a:cubicBezTo>
                    <a:cubicBezTo>
                      <a:pt x="14" y="33"/>
                      <a:pt x="7" y="28"/>
                      <a:pt x="3" y="23"/>
                    </a:cubicBezTo>
                    <a:cubicBezTo>
                      <a:pt x="0" y="17"/>
                      <a:pt x="1" y="9"/>
                      <a:pt x="7" y="4"/>
                    </a:cubicBezTo>
                    <a:cubicBezTo>
                      <a:pt x="9" y="1"/>
                      <a:pt x="16" y="1"/>
                      <a:pt x="20" y="0"/>
                    </a:cubicBezTo>
                    <a:cubicBezTo>
                      <a:pt x="28" y="1"/>
                      <a:pt x="35" y="7"/>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5" name="Freeform 142"/>
              <p:cNvSpPr>
                <a:spLocks/>
              </p:cNvSpPr>
              <p:nvPr userDrawn="1"/>
            </p:nvSpPr>
            <p:spPr bwMode="auto">
              <a:xfrm>
                <a:off x="-237" y="-172"/>
                <a:ext cx="241" cy="210"/>
              </a:xfrm>
              <a:custGeom>
                <a:avLst/>
                <a:gdLst>
                  <a:gd name="T0" fmla="*/ 99 w 102"/>
                  <a:gd name="T1" fmla="*/ 2 h 89"/>
                  <a:gd name="T2" fmla="*/ 95 w 102"/>
                  <a:gd name="T3" fmla="*/ 19 h 89"/>
                  <a:gd name="T4" fmla="*/ 74 w 102"/>
                  <a:gd name="T5" fmla="*/ 60 h 89"/>
                  <a:gd name="T6" fmla="*/ 3 w 102"/>
                  <a:gd name="T7" fmla="*/ 89 h 89"/>
                  <a:gd name="T8" fmla="*/ 0 w 102"/>
                  <a:gd name="T9" fmla="*/ 82 h 89"/>
                  <a:gd name="T10" fmla="*/ 97 w 102"/>
                  <a:gd name="T11" fmla="*/ 0 h 89"/>
                  <a:gd name="T12" fmla="*/ 99 w 102"/>
                  <a:gd name="T13" fmla="*/ 2 h 89"/>
                </a:gdLst>
                <a:ahLst/>
                <a:cxnLst>
                  <a:cxn ang="0">
                    <a:pos x="T0" y="T1"/>
                  </a:cxn>
                  <a:cxn ang="0">
                    <a:pos x="T2" y="T3"/>
                  </a:cxn>
                  <a:cxn ang="0">
                    <a:pos x="T4" y="T5"/>
                  </a:cxn>
                  <a:cxn ang="0">
                    <a:pos x="T6" y="T7"/>
                  </a:cxn>
                  <a:cxn ang="0">
                    <a:pos x="T8" y="T9"/>
                  </a:cxn>
                  <a:cxn ang="0">
                    <a:pos x="T10" y="T11"/>
                  </a:cxn>
                  <a:cxn ang="0">
                    <a:pos x="T12" y="T13"/>
                  </a:cxn>
                </a:cxnLst>
                <a:rect l="0" t="0" r="r" b="b"/>
                <a:pathLst>
                  <a:path w="102" h="89">
                    <a:moveTo>
                      <a:pt x="99" y="2"/>
                    </a:moveTo>
                    <a:cubicBezTo>
                      <a:pt x="102" y="10"/>
                      <a:pt x="96" y="13"/>
                      <a:pt x="95" y="19"/>
                    </a:cubicBezTo>
                    <a:cubicBezTo>
                      <a:pt x="92" y="35"/>
                      <a:pt x="81" y="46"/>
                      <a:pt x="74" y="60"/>
                    </a:cubicBezTo>
                    <a:cubicBezTo>
                      <a:pt x="55" y="83"/>
                      <a:pt x="29" y="83"/>
                      <a:pt x="3" y="89"/>
                    </a:cubicBezTo>
                    <a:cubicBezTo>
                      <a:pt x="0" y="82"/>
                      <a:pt x="0" y="82"/>
                      <a:pt x="0" y="82"/>
                    </a:cubicBezTo>
                    <a:cubicBezTo>
                      <a:pt x="27" y="46"/>
                      <a:pt x="57" y="18"/>
                      <a:pt x="97" y="0"/>
                    </a:cubicBezTo>
                    <a:cubicBezTo>
                      <a:pt x="99" y="2"/>
                      <a:pt x="99" y="2"/>
                      <a:pt x="9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6" name="Freeform 143"/>
              <p:cNvSpPr>
                <a:spLocks/>
              </p:cNvSpPr>
              <p:nvPr userDrawn="1"/>
            </p:nvSpPr>
            <p:spPr bwMode="auto">
              <a:xfrm>
                <a:off x="5420" y="-151"/>
                <a:ext cx="92" cy="78"/>
              </a:xfrm>
              <a:custGeom>
                <a:avLst/>
                <a:gdLst>
                  <a:gd name="T0" fmla="*/ 37 w 39"/>
                  <a:gd name="T1" fmla="*/ 15 h 33"/>
                  <a:gd name="T2" fmla="*/ 22 w 39"/>
                  <a:gd name="T3" fmla="*/ 33 h 33"/>
                  <a:gd name="T4" fmla="*/ 3 w 39"/>
                  <a:gd name="T5" fmla="*/ 21 h 33"/>
                  <a:gd name="T6" fmla="*/ 16 w 39"/>
                  <a:gd name="T7" fmla="*/ 2 h 33"/>
                  <a:gd name="T8" fmla="*/ 37 w 39"/>
                  <a:gd name="T9" fmla="*/ 15 h 33"/>
                </a:gdLst>
                <a:ahLst/>
                <a:cxnLst>
                  <a:cxn ang="0">
                    <a:pos x="T0" y="T1"/>
                  </a:cxn>
                  <a:cxn ang="0">
                    <a:pos x="T2" y="T3"/>
                  </a:cxn>
                  <a:cxn ang="0">
                    <a:pos x="T4" y="T5"/>
                  </a:cxn>
                  <a:cxn ang="0">
                    <a:pos x="T6" y="T7"/>
                  </a:cxn>
                  <a:cxn ang="0">
                    <a:pos x="T8" y="T9"/>
                  </a:cxn>
                </a:cxnLst>
                <a:rect l="0" t="0" r="r" b="b"/>
                <a:pathLst>
                  <a:path w="39" h="33">
                    <a:moveTo>
                      <a:pt x="37" y="15"/>
                    </a:moveTo>
                    <a:cubicBezTo>
                      <a:pt x="39" y="26"/>
                      <a:pt x="29" y="28"/>
                      <a:pt x="22" y="33"/>
                    </a:cubicBezTo>
                    <a:cubicBezTo>
                      <a:pt x="14" y="33"/>
                      <a:pt x="7" y="28"/>
                      <a:pt x="3" y="21"/>
                    </a:cubicBezTo>
                    <a:cubicBezTo>
                      <a:pt x="0" y="11"/>
                      <a:pt x="10" y="7"/>
                      <a:pt x="16" y="2"/>
                    </a:cubicBezTo>
                    <a:cubicBezTo>
                      <a:pt x="25" y="0"/>
                      <a:pt x="34" y="7"/>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7" name="Freeform 144"/>
              <p:cNvSpPr>
                <a:spLocks/>
              </p:cNvSpPr>
              <p:nvPr userDrawn="1"/>
            </p:nvSpPr>
            <p:spPr bwMode="auto">
              <a:xfrm>
                <a:off x="172" y="-139"/>
                <a:ext cx="95" cy="78"/>
              </a:xfrm>
              <a:custGeom>
                <a:avLst/>
                <a:gdLst>
                  <a:gd name="T0" fmla="*/ 37 w 40"/>
                  <a:gd name="T1" fmla="*/ 10 h 33"/>
                  <a:gd name="T2" fmla="*/ 40 w 40"/>
                  <a:gd name="T3" fmla="*/ 14 h 33"/>
                  <a:gd name="T4" fmla="*/ 25 w 40"/>
                  <a:gd name="T5" fmla="*/ 33 h 33"/>
                  <a:gd name="T6" fmla="*/ 4 w 40"/>
                  <a:gd name="T7" fmla="*/ 23 h 33"/>
                  <a:gd name="T8" fmla="*/ 14 w 40"/>
                  <a:gd name="T9" fmla="*/ 1 h 33"/>
                  <a:gd name="T10" fmla="*/ 37 w 40"/>
                  <a:gd name="T11" fmla="*/ 10 h 33"/>
                </a:gdLst>
                <a:ahLst/>
                <a:cxnLst>
                  <a:cxn ang="0">
                    <a:pos x="T0" y="T1"/>
                  </a:cxn>
                  <a:cxn ang="0">
                    <a:pos x="T2" y="T3"/>
                  </a:cxn>
                  <a:cxn ang="0">
                    <a:pos x="T4" y="T5"/>
                  </a:cxn>
                  <a:cxn ang="0">
                    <a:pos x="T6" y="T7"/>
                  </a:cxn>
                  <a:cxn ang="0">
                    <a:pos x="T8" y="T9"/>
                  </a:cxn>
                  <a:cxn ang="0">
                    <a:pos x="T10" y="T11"/>
                  </a:cxn>
                </a:cxnLst>
                <a:rect l="0" t="0" r="r" b="b"/>
                <a:pathLst>
                  <a:path w="40" h="33">
                    <a:moveTo>
                      <a:pt x="37" y="10"/>
                    </a:moveTo>
                    <a:cubicBezTo>
                      <a:pt x="36" y="12"/>
                      <a:pt x="38" y="13"/>
                      <a:pt x="40" y="14"/>
                    </a:cubicBezTo>
                    <a:cubicBezTo>
                      <a:pt x="39" y="25"/>
                      <a:pt x="31" y="28"/>
                      <a:pt x="25" y="33"/>
                    </a:cubicBezTo>
                    <a:cubicBezTo>
                      <a:pt x="17" y="33"/>
                      <a:pt x="10" y="30"/>
                      <a:pt x="4" y="23"/>
                    </a:cubicBezTo>
                    <a:cubicBezTo>
                      <a:pt x="0" y="14"/>
                      <a:pt x="4" y="4"/>
                      <a:pt x="14" y="1"/>
                    </a:cubicBezTo>
                    <a:cubicBezTo>
                      <a:pt x="23" y="0"/>
                      <a:pt x="34" y="1"/>
                      <a:pt x="3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8" name="Freeform 145"/>
              <p:cNvSpPr>
                <a:spLocks/>
              </p:cNvSpPr>
              <p:nvPr userDrawn="1"/>
            </p:nvSpPr>
            <p:spPr bwMode="auto">
              <a:xfrm>
                <a:off x="5744" y="-141"/>
                <a:ext cx="295" cy="208"/>
              </a:xfrm>
              <a:custGeom>
                <a:avLst/>
                <a:gdLst>
                  <a:gd name="T0" fmla="*/ 77 w 125"/>
                  <a:gd name="T1" fmla="*/ 40 h 88"/>
                  <a:gd name="T2" fmla="*/ 99 w 125"/>
                  <a:gd name="T3" fmla="*/ 25 h 88"/>
                  <a:gd name="T4" fmla="*/ 122 w 125"/>
                  <a:gd name="T5" fmla="*/ 36 h 88"/>
                  <a:gd name="T6" fmla="*/ 109 w 125"/>
                  <a:gd name="T7" fmla="*/ 58 h 88"/>
                  <a:gd name="T8" fmla="*/ 89 w 125"/>
                  <a:gd name="T9" fmla="*/ 65 h 88"/>
                  <a:gd name="T10" fmla="*/ 102 w 125"/>
                  <a:gd name="T11" fmla="*/ 84 h 88"/>
                  <a:gd name="T12" fmla="*/ 91 w 125"/>
                  <a:gd name="T13" fmla="*/ 85 h 88"/>
                  <a:gd name="T14" fmla="*/ 22 w 125"/>
                  <a:gd name="T15" fmla="*/ 25 h 88"/>
                  <a:gd name="T16" fmla="*/ 10 w 125"/>
                  <a:gd name="T17" fmla="*/ 2 h 88"/>
                  <a:gd name="T18" fmla="*/ 77 w 125"/>
                  <a:gd name="T19" fmla="*/ 4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88">
                    <a:moveTo>
                      <a:pt x="77" y="40"/>
                    </a:moveTo>
                    <a:cubicBezTo>
                      <a:pt x="86" y="39"/>
                      <a:pt x="88" y="27"/>
                      <a:pt x="99" y="25"/>
                    </a:cubicBezTo>
                    <a:cubicBezTo>
                      <a:pt x="108" y="23"/>
                      <a:pt x="117" y="29"/>
                      <a:pt x="122" y="36"/>
                    </a:cubicBezTo>
                    <a:cubicBezTo>
                      <a:pt x="125" y="47"/>
                      <a:pt x="117" y="53"/>
                      <a:pt x="109" y="58"/>
                    </a:cubicBezTo>
                    <a:cubicBezTo>
                      <a:pt x="102" y="63"/>
                      <a:pt x="88" y="52"/>
                      <a:pt x="89" y="65"/>
                    </a:cubicBezTo>
                    <a:cubicBezTo>
                      <a:pt x="96" y="70"/>
                      <a:pt x="101" y="76"/>
                      <a:pt x="102" y="84"/>
                    </a:cubicBezTo>
                    <a:cubicBezTo>
                      <a:pt x="101" y="88"/>
                      <a:pt x="94" y="87"/>
                      <a:pt x="91" y="85"/>
                    </a:cubicBezTo>
                    <a:cubicBezTo>
                      <a:pt x="63" y="73"/>
                      <a:pt x="33" y="54"/>
                      <a:pt x="22" y="25"/>
                    </a:cubicBezTo>
                    <a:cubicBezTo>
                      <a:pt x="18" y="16"/>
                      <a:pt x="0" y="10"/>
                      <a:pt x="10" y="2"/>
                    </a:cubicBezTo>
                    <a:cubicBezTo>
                      <a:pt x="38" y="0"/>
                      <a:pt x="61" y="22"/>
                      <a:pt x="77"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9" name="Freeform 146"/>
              <p:cNvSpPr>
                <a:spLocks/>
              </p:cNvSpPr>
              <p:nvPr userDrawn="1"/>
            </p:nvSpPr>
            <p:spPr bwMode="auto">
              <a:xfrm>
                <a:off x="6051" y="-139"/>
                <a:ext cx="102" cy="88"/>
              </a:xfrm>
              <a:custGeom>
                <a:avLst/>
                <a:gdLst>
                  <a:gd name="T0" fmla="*/ 39 w 43"/>
                  <a:gd name="T1" fmla="*/ 9 h 37"/>
                  <a:gd name="T2" fmla="*/ 38 w 43"/>
                  <a:gd name="T3" fmla="*/ 27 h 37"/>
                  <a:gd name="T4" fmla="*/ 10 w 43"/>
                  <a:gd name="T5" fmla="*/ 32 h 37"/>
                  <a:gd name="T6" fmla="*/ 2 w 43"/>
                  <a:gd name="T7" fmla="*/ 14 h 37"/>
                  <a:gd name="T8" fmla="*/ 17 w 43"/>
                  <a:gd name="T9" fmla="*/ 2 h 37"/>
                  <a:gd name="T10" fmla="*/ 39 w 43"/>
                  <a:gd name="T11" fmla="*/ 9 h 37"/>
                </a:gdLst>
                <a:ahLst/>
                <a:cxnLst>
                  <a:cxn ang="0">
                    <a:pos x="T0" y="T1"/>
                  </a:cxn>
                  <a:cxn ang="0">
                    <a:pos x="T2" y="T3"/>
                  </a:cxn>
                  <a:cxn ang="0">
                    <a:pos x="T4" y="T5"/>
                  </a:cxn>
                  <a:cxn ang="0">
                    <a:pos x="T6" y="T7"/>
                  </a:cxn>
                  <a:cxn ang="0">
                    <a:pos x="T8" y="T9"/>
                  </a:cxn>
                  <a:cxn ang="0">
                    <a:pos x="T10" y="T11"/>
                  </a:cxn>
                </a:cxnLst>
                <a:rect l="0" t="0" r="r" b="b"/>
                <a:pathLst>
                  <a:path w="43" h="37">
                    <a:moveTo>
                      <a:pt x="39" y="9"/>
                    </a:moveTo>
                    <a:cubicBezTo>
                      <a:pt x="43" y="13"/>
                      <a:pt x="42" y="22"/>
                      <a:pt x="38" y="27"/>
                    </a:cubicBezTo>
                    <a:cubicBezTo>
                      <a:pt x="33" y="37"/>
                      <a:pt x="19" y="33"/>
                      <a:pt x="10" y="32"/>
                    </a:cubicBezTo>
                    <a:cubicBezTo>
                      <a:pt x="5" y="27"/>
                      <a:pt x="0" y="22"/>
                      <a:pt x="2" y="14"/>
                    </a:cubicBezTo>
                    <a:cubicBezTo>
                      <a:pt x="6" y="9"/>
                      <a:pt x="10" y="5"/>
                      <a:pt x="17" y="2"/>
                    </a:cubicBezTo>
                    <a:cubicBezTo>
                      <a:pt x="25" y="0"/>
                      <a:pt x="32" y="4"/>
                      <a:pt x="3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0" name="Freeform 147"/>
              <p:cNvSpPr>
                <a:spLocks/>
              </p:cNvSpPr>
              <p:nvPr userDrawn="1"/>
            </p:nvSpPr>
            <p:spPr bwMode="auto">
              <a:xfrm>
                <a:off x="5118" y="-129"/>
                <a:ext cx="250" cy="231"/>
              </a:xfrm>
              <a:custGeom>
                <a:avLst/>
                <a:gdLst>
                  <a:gd name="T0" fmla="*/ 85 w 106"/>
                  <a:gd name="T1" fmla="*/ 57 h 98"/>
                  <a:gd name="T2" fmla="*/ 106 w 106"/>
                  <a:gd name="T3" fmla="*/ 96 h 98"/>
                  <a:gd name="T4" fmla="*/ 98 w 106"/>
                  <a:gd name="T5" fmla="*/ 98 h 98"/>
                  <a:gd name="T6" fmla="*/ 10 w 106"/>
                  <a:gd name="T7" fmla="*/ 20 h 98"/>
                  <a:gd name="T8" fmla="*/ 1 w 106"/>
                  <a:gd name="T9" fmla="*/ 5 h 98"/>
                  <a:gd name="T10" fmla="*/ 67 w 106"/>
                  <a:gd name="T11" fmla="*/ 32 h 98"/>
                  <a:gd name="T12" fmla="*/ 85 w 106"/>
                  <a:gd name="T13" fmla="*/ 57 h 98"/>
                </a:gdLst>
                <a:ahLst/>
                <a:cxnLst>
                  <a:cxn ang="0">
                    <a:pos x="T0" y="T1"/>
                  </a:cxn>
                  <a:cxn ang="0">
                    <a:pos x="T2" y="T3"/>
                  </a:cxn>
                  <a:cxn ang="0">
                    <a:pos x="T4" y="T5"/>
                  </a:cxn>
                  <a:cxn ang="0">
                    <a:pos x="T6" y="T7"/>
                  </a:cxn>
                  <a:cxn ang="0">
                    <a:pos x="T8" y="T9"/>
                  </a:cxn>
                  <a:cxn ang="0">
                    <a:pos x="T10" y="T11"/>
                  </a:cxn>
                  <a:cxn ang="0">
                    <a:pos x="T12" y="T13"/>
                  </a:cxn>
                </a:cxnLst>
                <a:rect l="0" t="0" r="r" b="b"/>
                <a:pathLst>
                  <a:path w="106" h="98">
                    <a:moveTo>
                      <a:pt x="85" y="57"/>
                    </a:moveTo>
                    <a:cubicBezTo>
                      <a:pt x="94" y="68"/>
                      <a:pt x="102" y="84"/>
                      <a:pt x="106" y="96"/>
                    </a:cubicBezTo>
                    <a:cubicBezTo>
                      <a:pt x="104" y="98"/>
                      <a:pt x="100" y="98"/>
                      <a:pt x="98" y="98"/>
                    </a:cubicBezTo>
                    <a:cubicBezTo>
                      <a:pt x="65" y="79"/>
                      <a:pt x="23" y="59"/>
                      <a:pt x="10" y="20"/>
                    </a:cubicBezTo>
                    <a:cubicBezTo>
                      <a:pt x="7" y="16"/>
                      <a:pt x="0" y="11"/>
                      <a:pt x="1" y="5"/>
                    </a:cubicBezTo>
                    <a:cubicBezTo>
                      <a:pt x="26" y="0"/>
                      <a:pt x="50" y="18"/>
                      <a:pt x="67" y="32"/>
                    </a:cubicBezTo>
                    <a:cubicBezTo>
                      <a:pt x="74" y="41"/>
                      <a:pt x="81" y="46"/>
                      <a:pt x="8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1" name="Freeform 148"/>
              <p:cNvSpPr>
                <a:spLocks/>
              </p:cNvSpPr>
              <p:nvPr userDrawn="1"/>
            </p:nvSpPr>
            <p:spPr bwMode="auto">
              <a:xfrm>
                <a:off x="45" y="-110"/>
                <a:ext cx="96" cy="78"/>
              </a:xfrm>
              <a:custGeom>
                <a:avLst/>
                <a:gdLst>
                  <a:gd name="T0" fmla="*/ 37 w 41"/>
                  <a:gd name="T1" fmla="*/ 12 h 33"/>
                  <a:gd name="T2" fmla="*/ 29 w 41"/>
                  <a:gd name="T3" fmla="*/ 31 h 33"/>
                  <a:gd name="T4" fmla="*/ 6 w 41"/>
                  <a:gd name="T5" fmla="*/ 24 h 33"/>
                  <a:gd name="T6" fmla="*/ 20 w 41"/>
                  <a:gd name="T7" fmla="*/ 1 h 33"/>
                  <a:gd name="T8" fmla="*/ 37 w 41"/>
                  <a:gd name="T9" fmla="*/ 12 h 33"/>
                </a:gdLst>
                <a:ahLst/>
                <a:cxnLst>
                  <a:cxn ang="0">
                    <a:pos x="T0" y="T1"/>
                  </a:cxn>
                  <a:cxn ang="0">
                    <a:pos x="T2" y="T3"/>
                  </a:cxn>
                  <a:cxn ang="0">
                    <a:pos x="T4" y="T5"/>
                  </a:cxn>
                  <a:cxn ang="0">
                    <a:pos x="T6" y="T7"/>
                  </a:cxn>
                  <a:cxn ang="0">
                    <a:pos x="T8" y="T9"/>
                  </a:cxn>
                </a:cxnLst>
                <a:rect l="0" t="0" r="r" b="b"/>
                <a:pathLst>
                  <a:path w="41" h="33">
                    <a:moveTo>
                      <a:pt x="37" y="12"/>
                    </a:moveTo>
                    <a:cubicBezTo>
                      <a:pt x="41" y="21"/>
                      <a:pt x="33" y="28"/>
                      <a:pt x="29" y="31"/>
                    </a:cubicBezTo>
                    <a:cubicBezTo>
                      <a:pt x="18" y="33"/>
                      <a:pt x="12" y="30"/>
                      <a:pt x="6" y="24"/>
                    </a:cubicBezTo>
                    <a:cubicBezTo>
                      <a:pt x="0" y="13"/>
                      <a:pt x="12" y="4"/>
                      <a:pt x="20" y="1"/>
                    </a:cubicBezTo>
                    <a:cubicBezTo>
                      <a:pt x="28" y="0"/>
                      <a:pt x="32" y="7"/>
                      <a:pt x="3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2" name="Freeform 149"/>
              <p:cNvSpPr>
                <a:spLocks/>
              </p:cNvSpPr>
              <p:nvPr userDrawn="1"/>
            </p:nvSpPr>
            <p:spPr bwMode="auto">
              <a:xfrm>
                <a:off x="5512" y="-77"/>
                <a:ext cx="93" cy="89"/>
              </a:xfrm>
              <a:custGeom>
                <a:avLst/>
                <a:gdLst>
                  <a:gd name="T0" fmla="*/ 38 w 39"/>
                  <a:gd name="T1" fmla="*/ 20 h 38"/>
                  <a:gd name="T2" fmla="*/ 29 w 39"/>
                  <a:gd name="T3" fmla="*/ 34 h 38"/>
                  <a:gd name="T4" fmla="*/ 6 w 39"/>
                  <a:gd name="T5" fmla="*/ 31 h 38"/>
                  <a:gd name="T6" fmla="*/ 5 w 39"/>
                  <a:gd name="T7" fmla="*/ 14 h 38"/>
                  <a:gd name="T8" fmla="*/ 38 w 39"/>
                  <a:gd name="T9" fmla="*/ 20 h 38"/>
                </a:gdLst>
                <a:ahLst/>
                <a:cxnLst>
                  <a:cxn ang="0">
                    <a:pos x="T0" y="T1"/>
                  </a:cxn>
                  <a:cxn ang="0">
                    <a:pos x="T2" y="T3"/>
                  </a:cxn>
                  <a:cxn ang="0">
                    <a:pos x="T4" y="T5"/>
                  </a:cxn>
                  <a:cxn ang="0">
                    <a:pos x="T6" y="T7"/>
                  </a:cxn>
                  <a:cxn ang="0">
                    <a:pos x="T8" y="T9"/>
                  </a:cxn>
                </a:cxnLst>
                <a:rect l="0" t="0" r="r" b="b"/>
                <a:pathLst>
                  <a:path w="39" h="38">
                    <a:moveTo>
                      <a:pt x="38" y="20"/>
                    </a:moveTo>
                    <a:cubicBezTo>
                      <a:pt x="39" y="26"/>
                      <a:pt x="31" y="30"/>
                      <a:pt x="29" y="34"/>
                    </a:cubicBezTo>
                    <a:cubicBezTo>
                      <a:pt x="21" y="35"/>
                      <a:pt x="13" y="38"/>
                      <a:pt x="6" y="31"/>
                    </a:cubicBezTo>
                    <a:cubicBezTo>
                      <a:pt x="5" y="26"/>
                      <a:pt x="0" y="18"/>
                      <a:pt x="5" y="14"/>
                    </a:cubicBezTo>
                    <a:cubicBezTo>
                      <a:pt x="16" y="0"/>
                      <a:pt x="31" y="11"/>
                      <a:pt x="38"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3" name="Freeform 150"/>
              <p:cNvSpPr>
                <a:spLocks/>
              </p:cNvSpPr>
              <p:nvPr userDrawn="1"/>
            </p:nvSpPr>
            <p:spPr bwMode="auto">
              <a:xfrm>
                <a:off x="6070" y="-30"/>
                <a:ext cx="104" cy="97"/>
              </a:xfrm>
              <a:custGeom>
                <a:avLst/>
                <a:gdLst>
                  <a:gd name="T0" fmla="*/ 41 w 44"/>
                  <a:gd name="T1" fmla="*/ 14 h 41"/>
                  <a:gd name="T2" fmla="*/ 28 w 44"/>
                  <a:gd name="T3" fmla="*/ 38 h 41"/>
                  <a:gd name="T4" fmla="*/ 5 w 44"/>
                  <a:gd name="T5" fmla="*/ 29 h 41"/>
                  <a:gd name="T6" fmla="*/ 5 w 44"/>
                  <a:gd name="T7" fmla="*/ 11 h 41"/>
                  <a:gd name="T8" fmla="*/ 30 w 44"/>
                  <a:gd name="T9" fmla="*/ 4 h 41"/>
                  <a:gd name="T10" fmla="*/ 41 w 44"/>
                  <a:gd name="T11" fmla="*/ 14 h 41"/>
                </a:gdLst>
                <a:ahLst/>
                <a:cxnLst>
                  <a:cxn ang="0">
                    <a:pos x="T0" y="T1"/>
                  </a:cxn>
                  <a:cxn ang="0">
                    <a:pos x="T2" y="T3"/>
                  </a:cxn>
                  <a:cxn ang="0">
                    <a:pos x="T4" y="T5"/>
                  </a:cxn>
                  <a:cxn ang="0">
                    <a:pos x="T6" y="T7"/>
                  </a:cxn>
                  <a:cxn ang="0">
                    <a:pos x="T8" y="T9"/>
                  </a:cxn>
                  <a:cxn ang="0">
                    <a:pos x="T10" y="T11"/>
                  </a:cxn>
                </a:cxnLst>
                <a:rect l="0" t="0" r="r" b="b"/>
                <a:pathLst>
                  <a:path w="44" h="41">
                    <a:moveTo>
                      <a:pt x="41" y="14"/>
                    </a:moveTo>
                    <a:cubicBezTo>
                      <a:pt x="44" y="26"/>
                      <a:pt x="35" y="33"/>
                      <a:pt x="28" y="38"/>
                    </a:cubicBezTo>
                    <a:cubicBezTo>
                      <a:pt x="18" y="41"/>
                      <a:pt x="11" y="34"/>
                      <a:pt x="5" y="29"/>
                    </a:cubicBezTo>
                    <a:cubicBezTo>
                      <a:pt x="0" y="24"/>
                      <a:pt x="4" y="18"/>
                      <a:pt x="5" y="11"/>
                    </a:cubicBezTo>
                    <a:cubicBezTo>
                      <a:pt x="11" y="5"/>
                      <a:pt x="20" y="0"/>
                      <a:pt x="30" y="4"/>
                    </a:cubicBezTo>
                    <a:cubicBezTo>
                      <a:pt x="34" y="7"/>
                      <a:pt x="37" y="9"/>
                      <a:pt x="4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4" name="Freeform 151"/>
              <p:cNvSpPr>
                <a:spLocks/>
              </p:cNvSpPr>
              <p:nvPr userDrawn="1"/>
            </p:nvSpPr>
            <p:spPr bwMode="auto">
              <a:xfrm>
                <a:off x="4288" y="287"/>
                <a:ext cx="310" cy="108"/>
              </a:xfrm>
              <a:custGeom>
                <a:avLst/>
                <a:gdLst>
                  <a:gd name="T0" fmla="*/ 131 w 131"/>
                  <a:gd name="T1" fmla="*/ 13 h 46"/>
                  <a:gd name="T2" fmla="*/ 101 w 131"/>
                  <a:gd name="T3" fmla="*/ 31 h 46"/>
                  <a:gd name="T4" fmla="*/ 0 w 131"/>
                  <a:gd name="T5" fmla="*/ 45 h 46"/>
                  <a:gd name="T6" fmla="*/ 0 w 131"/>
                  <a:gd name="T7" fmla="*/ 40 h 46"/>
                  <a:gd name="T8" fmla="*/ 131 w 131"/>
                  <a:gd name="T9" fmla="*/ 13 h 46"/>
                </a:gdLst>
                <a:ahLst/>
                <a:cxnLst>
                  <a:cxn ang="0">
                    <a:pos x="T0" y="T1"/>
                  </a:cxn>
                  <a:cxn ang="0">
                    <a:pos x="T2" y="T3"/>
                  </a:cxn>
                  <a:cxn ang="0">
                    <a:pos x="T4" y="T5"/>
                  </a:cxn>
                  <a:cxn ang="0">
                    <a:pos x="T6" y="T7"/>
                  </a:cxn>
                  <a:cxn ang="0">
                    <a:pos x="T8" y="T9"/>
                  </a:cxn>
                </a:cxnLst>
                <a:rect l="0" t="0" r="r" b="b"/>
                <a:pathLst>
                  <a:path w="131" h="46">
                    <a:moveTo>
                      <a:pt x="131" y="13"/>
                    </a:moveTo>
                    <a:cubicBezTo>
                      <a:pt x="131" y="25"/>
                      <a:pt x="110" y="22"/>
                      <a:pt x="101" y="31"/>
                    </a:cubicBezTo>
                    <a:cubicBezTo>
                      <a:pt x="71" y="46"/>
                      <a:pt x="36" y="46"/>
                      <a:pt x="0" y="45"/>
                    </a:cubicBezTo>
                    <a:cubicBezTo>
                      <a:pt x="0" y="40"/>
                      <a:pt x="0" y="40"/>
                      <a:pt x="0" y="40"/>
                    </a:cubicBezTo>
                    <a:cubicBezTo>
                      <a:pt x="35" y="10"/>
                      <a:pt x="85" y="0"/>
                      <a:pt x="13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5" name="Freeform 152"/>
              <p:cNvSpPr>
                <a:spLocks/>
              </p:cNvSpPr>
              <p:nvPr userDrawn="1"/>
            </p:nvSpPr>
            <p:spPr bwMode="auto">
              <a:xfrm>
                <a:off x="1205" y="381"/>
                <a:ext cx="82" cy="74"/>
              </a:xfrm>
              <a:custGeom>
                <a:avLst/>
                <a:gdLst>
                  <a:gd name="T0" fmla="*/ 35 w 35"/>
                  <a:gd name="T1" fmla="*/ 15 h 31"/>
                  <a:gd name="T2" fmla="*/ 20 w 35"/>
                  <a:gd name="T3" fmla="*/ 31 h 31"/>
                  <a:gd name="T4" fmla="*/ 4 w 35"/>
                  <a:gd name="T5" fmla="*/ 22 h 31"/>
                  <a:gd name="T6" fmla="*/ 17 w 35"/>
                  <a:gd name="T7" fmla="*/ 0 h 31"/>
                  <a:gd name="T8" fmla="*/ 35 w 35"/>
                  <a:gd name="T9" fmla="*/ 15 h 31"/>
                </a:gdLst>
                <a:ahLst/>
                <a:cxnLst>
                  <a:cxn ang="0">
                    <a:pos x="T0" y="T1"/>
                  </a:cxn>
                  <a:cxn ang="0">
                    <a:pos x="T2" y="T3"/>
                  </a:cxn>
                  <a:cxn ang="0">
                    <a:pos x="T4" y="T5"/>
                  </a:cxn>
                  <a:cxn ang="0">
                    <a:pos x="T6" y="T7"/>
                  </a:cxn>
                  <a:cxn ang="0">
                    <a:pos x="T8" y="T9"/>
                  </a:cxn>
                </a:cxnLst>
                <a:rect l="0" t="0" r="r" b="b"/>
                <a:pathLst>
                  <a:path w="35" h="31">
                    <a:moveTo>
                      <a:pt x="35" y="15"/>
                    </a:moveTo>
                    <a:cubicBezTo>
                      <a:pt x="34" y="24"/>
                      <a:pt x="29" y="29"/>
                      <a:pt x="20" y="31"/>
                    </a:cubicBezTo>
                    <a:cubicBezTo>
                      <a:pt x="14" y="31"/>
                      <a:pt x="7" y="28"/>
                      <a:pt x="4" y="22"/>
                    </a:cubicBezTo>
                    <a:cubicBezTo>
                      <a:pt x="0" y="10"/>
                      <a:pt x="10" y="5"/>
                      <a:pt x="17" y="0"/>
                    </a:cubicBezTo>
                    <a:cubicBezTo>
                      <a:pt x="25" y="1"/>
                      <a:pt x="33" y="8"/>
                      <a:pt x="3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6" name="Freeform 153"/>
              <p:cNvSpPr>
                <a:spLocks/>
              </p:cNvSpPr>
              <p:nvPr userDrawn="1"/>
            </p:nvSpPr>
            <p:spPr bwMode="auto">
              <a:xfrm>
                <a:off x="4463" y="400"/>
                <a:ext cx="95" cy="99"/>
              </a:xfrm>
              <a:custGeom>
                <a:avLst/>
                <a:gdLst>
                  <a:gd name="T0" fmla="*/ 40 w 40"/>
                  <a:gd name="T1" fmla="*/ 18 h 42"/>
                  <a:gd name="T2" fmla="*/ 26 w 40"/>
                  <a:gd name="T3" fmla="*/ 40 h 42"/>
                  <a:gd name="T4" fmla="*/ 5 w 40"/>
                  <a:gd name="T5" fmla="*/ 33 h 42"/>
                  <a:gd name="T6" fmla="*/ 2 w 40"/>
                  <a:gd name="T7" fmla="*/ 18 h 42"/>
                  <a:gd name="T8" fmla="*/ 40 w 40"/>
                  <a:gd name="T9" fmla="*/ 18 h 42"/>
                </a:gdLst>
                <a:ahLst/>
                <a:cxnLst>
                  <a:cxn ang="0">
                    <a:pos x="T0" y="T1"/>
                  </a:cxn>
                  <a:cxn ang="0">
                    <a:pos x="T2" y="T3"/>
                  </a:cxn>
                  <a:cxn ang="0">
                    <a:pos x="T4" y="T5"/>
                  </a:cxn>
                  <a:cxn ang="0">
                    <a:pos x="T6" y="T7"/>
                  </a:cxn>
                  <a:cxn ang="0">
                    <a:pos x="T8" y="T9"/>
                  </a:cxn>
                </a:cxnLst>
                <a:rect l="0" t="0" r="r" b="b"/>
                <a:pathLst>
                  <a:path w="40" h="42">
                    <a:moveTo>
                      <a:pt x="40" y="18"/>
                    </a:moveTo>
                    <a:cubicBezTo>
                      <a:pt x="39" y="26"/>
                      <a:pt x="36" y="36"/>
                      <a:pt x="26" y="40"/>
                    </a:cubicBezTo>
                    <a:cubicBezTo>
                      <a:pt x="17" y="42"/>
                      <a:pt x="12" y="37"/>
                      <a:pt x="5" y="33"/>
                    </a:cubicBezTo>
                    <a:cubicBezTo>
                      <a:pt x="0" y="29"/>
                      <a:pt x="3" y="22"/>
                      <a:pt x="2" y="18"/>
                    </a:cubicBezTo>
                    <a:cubicBezTo>
                      <a:pt x="9" y="0"/>
                      <a:pt x="34" y="0"/>
                      <a:pt x="4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7" name="Freeform 154"/>
              <p:cNvSpPr>
                <a:spLocks/>
              </p:cNvSpPr>
              <p:nvPr userDrawn="1"/>
            </p:nvSpPr>
            <p:spPr bwMode="auto">
              <a:xfrm>
                <a:off x="4681" y="429"/>
                <a:ext cx="330" cy="101"/>
              </a:xfrm>
              <a:custGeom>
                <a:avLst/>
                <a:gdLst>
                  <a:gd name="T0" fmla="*/ 140 w 140"/>
                  <a:gd name="T1" fmla="*/ 9 h 43"/>
                  <a:gd name="T2" fmla="*/ 57 w 140"/>
                  <a:gd name="T3" fmla="*/ 43 h 43"/>
                  <a:gd name="T4" fmla="*/ 5 w 140"/>
                  <a:gd name="T5" fmla="*/ 42 h 43"/>
                  <a:gd name="T6" fmla="*/ 0 w 140"/>
                  <a:gd name="T7" fmla="*/ 38 h 43"/>
                  <a:gd name="T8" fmla="*/ 140 w 140"/>
                  <a:gd name="T9" fmla="*/ 4 h 43"/>
                  <a:gd name="T10" fmla="*/ 140 w 140"/>
                  <a:gd name="T11" fmla="*/ 9 h 43"/>
                </a:gdLst>
                <a:ahLst/>
                <a:cxnLst>
                  <a:cxn ang="0">
                    <a:pos x="T0" y="T1"/>
                  </a:cxn>
                  <a:cxn ang="0">
                    <a:pos x="T2" y="T3"/>
                  </a:cxn>
                  <a:cxn ang="0">
                    <a:pos x="T4" y="T5"/>
                  </a:cxn>
                  <a:cxn ang="0">
                    <a:pos x="T6" y="T7"/>
                  </a:cxn>
                  <a:cxn ang="0">
                    <a:pos x="T8" y="T9"/>
                  </a:cxn>
                  <a:cxn ang="0">
                    <a:pos x="T10" y="T11"/>
                  </a:cxn>
                </a:cxnLst>
                <a:rect l="0" t="0" r="r" b="b"/>
                <a:pathLst>
                  <a:path w="140" h="43">
                    <a:moveTo>
                      <a:pt x="140" y="9"/>
                    </a:moveTo>
                    <a:cubicBezTo>
                      <a:pt x="116" y="25"/>
                      <a:pt x="89" y="43"/>
                      <a:pt x="57" y="43"/>
                    </a:cubicBezTo>
                    <a:cubicBezTo>
                      <a:pt x="5" y="42"/>
                      <a:pt x="5" y="42"/>
                      <a:pt x="5" y="42"/>
                    </a:cubicBezTo>
                    <a:cubicBezTo>
                      <a:pt x="0" y="38"/>
                      <a:pt x="0" y="38"/>
                      <a:pt x="0" y="38"/>
                    </a:cubicBezTo>
                    <a:cubicBezTo>
                      <a:pt x="32" y="0"/>
                      <a:pt x="90" y="0"/>
                      <a:pt x="140" y="4"/>
                    </a:cubicBezTo>
                    <a:cubicBezTo>
                      <a:pt x="140" y="9"/>
                      <a:pt x="140" y="9"/>
                      <a:pt x="14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8" name="Freeform 155"/>
              <p:cNvSpPr>
                <a:spLocks/>
              </p:cNvSpPr>
              <p:nvPr userDrawn="1"/>
            </p:nvSpPr>
            <p:spPr bwMode="auto">
              <a:xfrm>
                <a:off x="579" y="459"/>
                <a:ext cx="87" cy="95"/>
              </a:xfrm>
              <a:custGeom>
                <a:avLst/>
                <a:gdLst>
                  <a:gd name="T0" fmla="*/ 37 w 37"/>
                  <a:gd name="T1" fmla="*/ 20 h 40"/>
                  <a:gd name="T2" fmla="*/ 24 w 37"/>
                  <a:gd name="T3" fmla="*/ 38 h 40"/>
                  <a:gd name="T4" fmla="*/ 4 w 37"/>
                  <a:gd name="T5" fmla="*/ 29 h 40"/>
                  <a:gd name="T6" fmla="*/ 12 w 37"/>
                  <a:gd name="T7" fmla="*/ 7 h 40"/>
                  <a:gd name="T8" fmla="*/ 37 w 37"/>
                  <a:gd name="T9" fmla="*/ 20 h 40"/>
                </a:gdLst>
                <a:ahLst/>
                <a:cxnLst>
                  <a:cxn ang="0">
                    <a:pos x="T0" y="T1"/>
                  </a:cxn>
                  <a:cxn ang="0">
                    <a:pos x="T2" y="T3"/>
                  </a:cxn>
                  <a:cxn ang="0">
                    <a:pos x="T4" y="T5"/>
                  </a:cxn>
                  <a:cxn ang="0">
                    <a:pos x="T6" y="T7"/>
                  </a:cxn>
                  <a:cxn ang="0">
                    <a:pos x="T8" y="T9"/>
                  </a:cxn>
                </a:cxnLst>
                <a:rect l="0" t="0" r="r" b="b"/>
                <a:pathLst>
                  <a:path w="37" h="40">
                    <a:moveTo>
                      <a:pt x="37" y="20"/>
                    </a:moveTo>
                    <a:cubicBezTo>
                      <a:pt x="37" y="28"/>
                      <a:pt x="33" y="35"/>
                      <a:pt x="24" y="38"/>
                    </a:cubicBezTo>
                    <a:cubicBezTo>
                      <a:pt x="15" y="40"/>
                      <a:pt x="8" y="36"/>
                      <a:pt x="4" y="29"/>
                    </a:cubicBezTo>
                    <a:cubicBezTo>
                      <a:pt x="0" y="21"/>
                      <a:pt x="4" y="12"/>
                      <a:pt x="12" y="7"/>
                    </a:cubicBezTo>
                    <a:cubicBezTo>
                      <a:pt x="22" y="0"/>
                      <a:pt x="33" y="12"/>
                      <a:pt x="3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9" name="Freeform 156"/>
              <p:cNvSpPr>
                <a:spLocks/>
              </p:cNvSpPr>
              <p:nvPr userDrawn="1"/>
            </p:nvSpPr>
            <p:spPr bwMode="auto">
              <a:xfrm>
                <a:off x="706" y="499"/>
                <a:ext cx="81" cy="71"/>
              </a:xfrm>
              <a:custGeom>
                <a:avLst/>
                <a:gdLst>
                  <a:gd name="T0" fmla="*/ 31 w 34"/>
                  <a:gd name="T1" fmla="*/ 12 h 30"/>
                  <a:gd name="T2" fmla="*/ 27 w 34"/>
                  <a:gd name="T3" fmla="*/ 25 h 30"/>
                  <a:gd name="T4" fmla="*/ 9 w 34"/>
                  <a:gd name="T5" fmla="*/ 25 h 30"/>
                  <a:gd name="T6" fmla="*/ 3 w 34"/>
                  <a:gd name="T7" fmla="*/ 8 h 30"/>
                  <a:gd name="T8" fmla="*/ 15 w 34"/>
                  <a:gd name="T9" fmla="*/ 0 h 30"/>
                  <a:gd name="T10" fmla="*/ 31 w 34"/>
                  <a:gd name="T11" fmla="*/ 12 h 30"/>
                </a:gdLst>
                <a:ahLst/>
                <a:cxnLst>
                  <a:cxn ang="0">
                    <a:pos x="T0" y="T1"/>
                  </a:cxn>
                  <a:cxn ang="0">
                    <a:pos x="T2" y="T3"/>
                  </a:cxn>
                  <a:cxn ang="0">
                    <a:pos x="T4" y="T5"/>
                  </a:cxn>
                  <a:cxn ang="0">
                    <a:pos x="T6" y="T7"/>
                  </a:cxn>
                  <a:cxn ang="0">
                    <a:pos x="T8" y="T9"/>
                  </a:cxn>
                  <a:cxn ang="0">
                    <a:pos x="T10" y="T11"/>
                  </a:cxn>
                </a:cxnLst>
                <a:rect l="0" t="0" r="r" b="b"/>
                <a:pathLst>
                  <a:path w="34" h="30">
                    <a:moveTo>
                      <a:pt x="31" y="12"/>
                    </a:moveTo>
                    <a:cubicBezTo>
                      <a:pt x="34" y="17"/>
                      <a:pt x="29" y="20"/>
                      <a:pt x="27" y="25"/>
                    </a:cubicBezTo>
                    <a:cubicBezTo>
                      <a:pt x="21" y="28"/>
                      <a:pt x="14" y="30"/>
                      <a:pt x="9" y="25"/>
                    </a:cubicBezTo>
                    <a:cubicBezTo>
                      <a:pt x="2" y="21"/>
                      <a:pt x="0" y="14"/>
                      <a:pt x="3" y="8"/>
                    </a:cubicBezTo>
                    <a:cubicBezTo>
                      <a:pt x="6" y="3"/>
                      <a:pt x="12" y="4"/>
                      <a:pt x="15" y="0"/>
                    </a:cubicBezTo>
                    <a:cubicBezTo>
                      <a:pt x="21" y="3"/>
                      <a:pt x="28" y="6"/>
                      <a:pt x="3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0" name="Freeform 157"/>
              <p:cNvSpPr>
                <a:spLocks/>
              </p:cNvSpPr>
              <p:nvPr userDrawn="1"/>
            </p:nvSpPr>
            <p:spPr bwMode="auto">
              <a:xfrm>
                <a:off x="-331" y="523"/>
                <a:ext cx="241" cy="265"/>
              </a:xfrm>
              <a:custGeom>
                <a:avLst/>
                <a:gdLst>
                  <a:gd name="T0" fmla="*/ 102 w 102"/>
                  <a:gd name="T1" fmla="*/ 100 h 112"/>
                  <a:gd name="T2" fmla="*/ 67 w 102"/>
                  <a:gd name="T3" fmla="*/ 91 h 112"/>
                  <a:gd name="T4" fmla="*/ 0 w 102"/>
                  <a:gd name="T5" fmla="*/ 12 h 112"/>
                  <a:gd name="T6" fmla="*/ 19 w 102"/>
                  <a:gd name="T7" fmla="*/ 11 h 112"/>
                  <a:gd name="T8" fmla="*/ 40 w 102"/>
                  <a:gd name="T9" fmla="*/ 22 h 112"/>
                  <a:gd name="T10" fmla="*/ 102 w 102"/>
                  <a:gd name="T11" fmla="*/ 100 h 112"/>
                </a:gdLst>
                <a:ahLst/>
                <a:cxnLst>
                  <a:cxn ang="0">
                    <a:pos x="T0" y="T1"/>
                  </a:cxn>
                  <a:cxn ang="0">
                    <a:pos x="T2" y="T3"/>
                  </a:cxn>
                  <a:cxn ang="0">
                    <a:pos x="T4" y="T5"/>
                  </a:cxn>
                  <a:cxn ang="0">
                    <a:pos x="T6" y="T7"/>
                  </a:cxn>
                  <a:cxn ang="0">
                    <a:pos x="T8" y="T9"/>
                  </a:cxn>
                  <a:cxn ang="0">
                    <a:pos x="T10" y="T11"/>
                  </a:cxn>
                </a:cxnLst>
                <a:rect l="0" t="0" r="r" b="b"/>
                <a:pathLst>
                  <a:path w="102" h="112">
                    <a:moveTo>
                      <a:pt x="102" y="100"/>
                    </a:moveTo>
                    <a:cubicBezTo>
                      <a:pt x="92" y="112"/>
                      <a:pt x="77" y="97"/>
                      <a:pt x="67" y="91"/>
                    </a:cubicBezTo>
                    <a:cubicBezTo>
                      <a:pt x="33" y="72"/>
                      <a:pt x="34" y="34"/>
                      <a:pt x="0" y="12"/>
                    </a:cubicBezTo>
                    <a:cubicBezTo>
                      <a:pt x="4" y="0"/>
                      <a:pt x="13" y="13"/>
                      <a:pt x="19" y="11"/>
                    </a:cubicBezTo>
                    <a:cubicBezTo>
                      <a:pt x="25" y="15"/>
                      <a:pt x="33" y="19"/>
                      <a:pt x="40" y="22"/>
                    </a:cubicBezTo>
                    <a:cubicBezTo>
                      <a:pt x="72" y="40"/>
                      <a:pt x="80" y="71"/>
                      <a:pt x="102"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1" name="Freeform 158"/>
              <p:cNvSpPr>
                <a:spLocks noEditPoints="1"/>
              </p:cNvSpPr>
              <p:nvPr userDrawn="1"/>
            </p:nvSpPr>
            <p:spPr bwMode="auto">
              <a:xfrm>
                <a:off x="-830" y="-1106"/>
                <a:ext cx="7382" cy="2575"/>
              </a:xfrm>
              <a:custGeom>
                <a:avLst/>
                <a:gdLst>
                  <a:gd name="T0" fmla="*/ 3013 w 3124"/>
                  <a:gd name="T1" fmla="*/ 440 h 1089"/>
                  <a:gd name="T2" fmla="*/ 2076 w 3124"/>
                  <a:gd name="T3" fmla="*/ 537 h 1089"/>
                  <a:gd name="T4" fmla="*/ 1664 w 3124"/>
                  <a:gd name="T5" fmla="*/ 615 h 1089"/>
                  <a:gd name="T6" fmla="*/ 1865 w 3124"/>
                  <a:gd name="T7" fmla="*/ 414 h 1089"/>
                  <a:gd name="T8" fmla="*/ 2185 w 3124"/>
                  <a:gd name="T9" fmla="*/ 288 h 1089"/>
                  <a:gd name="T10" fmla="*/ 2477 w 3124"/>
                  <a:gd name="T11" fmla="*/ 308 h 1089"/>
                  <a:gd name="T12" fmla="*/ 2759 w 3124"/>
                  <a:gd name="T13" fmla="*/ 388 h 1089"/>
                  <a:gd name="T14" fmla="*/ 2707 w 3124"/>
                  <a:gd name="T15" fmla="*/ 254 h 1089"/>
                  <a:gd name="T16" fmla="*/ 2234 w 3124"/>
                  <a:gd name="T17" fmla="*/ 256 h 1089"/>
                  <a:gd name="T18" fmla="*/ 2634 w 3124"/>
                  <a:gd name="T19" fmla="*/ 37 h 1089"/>
                  <a:gd name="T20" fmla="*/ 2084 w 3124"/>
                  <a:gd name="T21" fmla="*/ 280 h 1089"/>
                  <a:gd name="T22" fmla="*/ 1701 w 3124"/>
                  <a:gd name="T23" fmla="*/ 460 h 1089"/>
                  <a:gd name="T24" fmla="*/ 1657 w 3124"/>
                  <a:gd name="T25" fmla="*/ 470 h 1089"/>
                  <a:gd name="T26" fmla="*/ 1524 w 3124"/>
                  <a:gd name="T27" fmla="*/ 607 h 1089"/>
                  <a:gd name="T28" fmla="*/ 1550 w 3124"/>
                  <a:gd name="T29" fmla="*/ 675 h 1089"/>
                  <a:gd name="T30" fmla="*/ 1398 w 3124"/>
                  <a:gd name="T31" fmla="*/ 370 h 1089"/>
                  <a:gd name="T32" fmla="*/ 1147 w 3124"/>
                  <a:gd name="T33" fmla="*/ 344 h 1089"/>
                  <a:gd name="T34" fmla="*/ 1308 w 3124"/>
                  <a:gd name="T35" fmla="*/ 543 h 1089"/>
                  <a:gd name="T36" fmla="*/ 115 w 3124"/>
                  <a:gd name="T37" fmla="*/ 434 h 1089"/>
                  <a:gd name="T38" fmla="*/ 23 w 3124"/>
                  <a:gd name="T39" fmla="*/ 408 h 1089"/>
                  <a:gd name="T40" fmla="*/ 1403 w 3124"/>
                  <a:gd name="T41" fmla="*/ 653 h 1089"/>
                  <a:gd name="T42" fmla="*/ 954 w 3124"/>
                  <a:gd name="T43" fmla="*/ 634 h 1089"/>
                  <a:gd name="T44" fmla="*/ 756 w 3124"/>
                  <a:gd name="T45" fmla="*/ 687 h 1089"/>
                  <a:gd name="T46" fmla="*/ 432 w 3124"/>
                  <a:gd name="T47" fmla="*/ 674 h 1089"/>
                  <a:gd name="T48" fmla="*/ 362 w 3124"/>
                  <a:gd name="T49" fmla="*/ 817 h 1089"/>
                  <a:gd name="T50" fmla="*/ 141 w 3124"/>
                  <a:gd name="T51" fmla="*/ 893 h 1089"/>
                  <a:gd name="T52" fmla="*/ 406 w 3124"/>
                  <a:gd name="T53" fmla="*/ 866 h 1089"/>
                  <a:gd name="T54" fmla="*/ 578 w 3124"/>
                  <a:gd name="T55" fmla="*/ 841 h 1089"/>
                  <a:gd name="T56" fmla="*/ 736 w 3124"/>
                  <a:gd name="T57" fmla="*/ 778 h 1089"/>
                  <a:gd name="T58" fmla="*/ 891 w 3124"/>
                  <a:gd name="T59" fmla="*/ 699 h 1089"/>
                  <a:gd name="T60" fmla="*/ 1170 w 3124"/>
                  <a:gd name="T61" fmla="*/ 614 h 1089"/>
                  <a:gd name="T62" fmla="*/ 1107 w 3124"/>
                  <a:gd name="T63" fmla="*/ 889 h 1089"/>
                  <a:gd name="T64" fmla="*/ 1119 w 3124"/>
                  <a:gd name="T65" fmla="*/ 860 h 1089"/>
                  <a:gd name="T66" fmla="*/ 1212 w 3124"/>
                  <a:gd name="T67" fmla="*/ 623 h 1089"/>
                  <a:gd name="T68" fmla="*/ 1243 w 3124"/>
                  <a:gd name="T69" fmla="*/ 627 h 1089"/>
                  <a:gd name="T70" fmla="*/ 1320 w 3124"/>
                  <a:gd name="T71" fmla="*/ 685 h 1089"/>
                  <a:gd name="T72" fmla="*/ 1311 w 3124"/>
                  <a:gd name="T73" fmla="*/ 796 h 1089"/>
                  <a:gd name="T74" fmla="*/ 1586 w 3124"/>
                  <a:gd name="T75" fmla="*/ 869 h 1089"/>
                  <a:gd name="T76" fmla="*/ 1843 w 3124"/>
                  <a:gd name="T77" fmla="*/ 663 h 1089"/>
                  <a:gd name="T78" fmla="*/ 1880 w 3124"/>
                  <a:gd name="T79" fmla="*/ 729 h 1089"/>
                  <a:gd name="T80" fmla="*/ 1917 w 3124"/>
                  <a:gd name="T81" fmla="*/ 662 h 1089"/>
                  <a:gd name="T82" fmla="*/ 1976 w 3124"/>
                  <a:gd name="T83" fmla="*/ 681 h 1089"/>
                  <a:gd name="T84" fmla="*/ 2008 w 3124"/>
                  <a:gd name="T85" fmla="*/ 884 h 1089"/>
                  <a:gd name="T86" fmla="*/ 2046 w 3124"/>
                  <a:gd name="T87" fmla="*/ 875 h 1089"/>
                  <a:gd name="T88" fmla="*/ 2293 w 3124"/>
                  <a:gd name="T89" fmla="*/ 845 h 1089"/>
                  <a:gd name="T90" fmla="*/ 2439 w 3124"/>
                  <a:gd name="T91" fmla="*/ 900 h 1089"/>
                  <a:gd name="T92" fmla="*/ 2453 w 3124"/>
                  <a:gd name="T93" fmla="*/ 839 h 1089"/>
                  <a:gd name="T94" fmla="*/ 2400 w 3124"/>
                  <a:gd name="T95" fmla="*/ 772 h 1089"/>
                  <a:gd name="T96" fmla="*/ 2759 w 3124"/>
                  <a:gd name="T97" fmla="*/ 863 h 1089"/>
                  <a:gd name="T98" fmla="*/ 2510 w 3124"/>
                  <a:gd name="T99" fmla="*/ 784 h 1089"/>
                  <a:gd name="T100" fmla="*/ 2137 w 3124"/>
                  <a:gd name="T101" fmla="*/ 649 h 1089"/>
                  <a:gd name="T102" fmla="*/ 2995 w 3124"/>
                  <a:gd name="T103" fmla="*/ 558 h 1089"/>
                  <a:gd name="T104" fmla="*/ 1563 w 3124"/>
                  <a:gd name="T105" fmla="*/ 768 h 1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24" h="1089">
                    <a:moveTo>
                      <a:pt x="3112" y="414"/>
                    </a:moveTo>
                    <a:cubicBezTo>
                      <a:pt x="3097" y="386"/>
                      <a:pt x="3071" y="374"/>
                      <a:pt x="3040" y="374"/>
                    </a:cubicBezTo>
                    <a:cubicBezTo>
                      <a:pt x="3015" y="376"/>
                      <a:pt x="2997" y="393"/>
                      <a:pt x="2986" y="414"/>
                    </a:cubicBezTo>
                    <a:cubicBezTo>
                      <a:pt x="2980" y="435"/>
                      <a:pt x="2988" y="454"/>
                      <a:pt x="3004" y="467"/>
                    </a:cubicBezTo>
                    <a:cubicBezTo>
                      <a:pt x="3011" y="470"/>
                      <a:pt x="3020" y="469"/>
                      <a:pt x="3024" y="462"/>
                    </a:cubicBezTo>
                    <a:cubicBezTo>
                      <a:pt x="3028" y="450"/>
                      <a:pt x="3015" y="450"/>
                      <a:pt x="3013" y="440"/>
                    </a:cubicBezTo>
                    <a:cubicBezTo>
                      <a:pt x="3009" y="426"/>
                      <a:pt x="3014" y="415"/>
                      <a:pt x="3024" y="406"/>
                    </a:cubicBezTo>
                    <a:cubicBezTo>
                      <a:pt x="3033" y="396"/>
                      <a:pt x="3050" y="401"/>
                      <a:pt x="3061" y="401"/>
                    </a:cubicBezTo>
                    <a:cubicBezTo>
                      <a:pt x="3073" y="409"/>
                      <a:pt x="3084" y="416"/>
                      <a:pt x="3090" y="429"/>
                    </a:cubicBezTo>
                    <a:cubicBezTo>
                      <a:pt x="3096" y="446"/>
                      <a:pt x="3096" y="464"/>
                      <a:pt x="3090" y="481"/>
                    </a:cubicBezTo>
                    <a:cubicBezTo>
                      <a:pt x="3079" y="505"/>
                      <a:pt x="3055" y="524"/>
                      <a:pt x="3030" y="529"/>
                    </a:cubicBezTo>
                    <a:cubicBezTo>
                      <a:pt x="2951" y="540"/>
                      <a:pt x="2076" y="537"/>
                      <a:pt x="2076" y="537"/>
                    </a:cubicBezTo>
                    <a:cubicBezTo>
                      <a:pt x="1973" y="546"/>
                      <a:pt x="1856" y="517"/>
                      <a:pt x="1768" y="571"/>
                    </a:cubicBezTo>
                    <a:cubicBezTo>
                      <a:pt x="1727" y="591"/>
                      <a:pt x="1707" y="635"/>
                      <a:pt x="1697" y="675"/>
                    </a:cubicBezTo>
                    <a:cubicBezTo>
                      <a:pt x="1671" y="698"/>
                      <a:pt x="1643" y="725"/>
                      <a:pt x="1622" y="751"/>
                    </a:cubicBezTo>
                    <a:cubicBezTo>
                      <a:pt x="1619" y="748"/>
                      <a:pt x="1619" y="748"/>
                      <a:pt x="1619" y="748"/>
                    </a:cubicBezTo>
                    <a:cubicBezTo>
                      <a:pt x="1624" y="725"/>
                      <a:pt x="1634" y="705"/>
                      <a:pt x="1639" y="682"/>
                    </a:cubicBezTo>
                    <a:cubicBezTo>
                      <a:pt x="1653" y="662"/>
                      <a:pt x="1653" y="636"/>
                      <a:pt x="1664" y="615"/>
                    </a:cubicBezTo>
                    <a:cubicBezTo>
                      <a:pt x="1701" y="556"/>
                      <a:pt x="1735" y="496"/>
                      <a:pt x="1792" y="454"/>
                    </a:cubicBezTo>
                    <a:cubicBezTo>
                      <a:pt x="1816" y="422"/>
                      <a:pt x="1858" y="428"/>
                      <a:pt x="1894" y="428"/>
                    </a:cubicBezTo>
                    <a:cubicBezTo>
                      <a:pt x="1934" y="447"/>
                      <a:pt x="1980" y="452"/>
                      <a:pt x="2028" y="448"/>
                    </a:cubicBezTo>
                    <a:cubicBezTo>
                      <a:pt x="2030" y="446"/>
                      <a:pt x="2031" y="444"/>
                      <a:pt x="2031" y="441"/>
                    </a:cubicBezTo>
                    <a:cubicBezTo>
                      <a:pt x="2017" y="428"/>
                      <a:pt x="1995" y="423"/>
                      <a:pt x="1980" y="411"/>
                    </a:cubicBezTo>
                    <a:cubicBezTo>
                      <a:pt x="1942" y="393"/>
                      <a:pt x="1905" y="417"/>
                      <a:pt x="1865" y="414"/>
                    </a:cubicBezTo>
                    <a:cubicBezTo>
                      <a:pt x="1863" y="412"/>
                      <a:pt x="1861" y="411"/>
                      <a:pt x="1862" y="408"/>
                    </a:cubicBezTo>
                    <a:cubicBezTo>
                      <a:pt x="1898" y="381"/>
                      <a:pt x="1940" y="362"/>
                      <a:pt x="1981" y="344"/>
                    </a:cubicBezTo>
                    <a:cubicBezTo>
                      <a:pt x="2015" y="326"/>
                      <a:pt x="2050" y="316"/>
                      <a:pt x="2086" y="303"/>
                    </a:cubicBezTo>
                    <a:cubicBezTo>
                      <a:pt x="2100" y="303"/>
                      <a:pt x="2113" y="290"/>
                      <a:pt x="2127" y="299"/>
                    </a:cubicBezTo>
                    <a:cubicBezTo>
                      <a:pt x="2178" y="285"/>
                      <a:pt x="2178" y="285"/>
                      <a:pt x="2178" y="285"/>
                    </a:cubicBezTo>
                    <a:cubicBezTo>
                      <a:pt x="2180" y="286"/>
                      <a:pt x="2182" y="289"/>
                      <a:pt x="2185" y="288"/>
                    </a:cubicBezTo>
                    <a:cubicBezTo>
                      <a:pt x="2229" y="274"/>
                      <a:pt x="2283" y="287"/>
                      <a:pt x="2332" y="286"/>
                    </a:cubicBezTo>
                    <a:cubicBezTo>
                      <a:pt x="2339" y="292"/>
                      <a:pt x="2339" y="292"/>
                      <a:pt x="2339" y="292"/>
                    </a:cubicBezTo>
                    <a:cubicBezTo>
                      <a:pt x="2385" y="304"/>
                      <a:pt x="2385" y="304"/>
                      <a:pt x="2385" y="304"/>
                    </a:cubicBezTo>
                    <a:cubicBezTo>
                      <a:pt x="2402" y="305"/>
                      <a:pt x="2410" y="326"/>
                      <a:pt x="2428" y="327"/>
                    </a:cubicBezTo>
                    <a:cubicBezTo>
                      <a:pt x="2438" y="313"/>
                      <a:pt x="2418" y="307"/>
                      <a:pt x="2413" y="299"/>
                    </a:cubicBezTo>
                    <a:cubicBezTo>
                      <a:pt x="2434" y="294"/>
                      <a:pt x="2458" y="300"/>
                      <a:pt x="2477" y="308"/>
                    </a:cubicBezTo>
                    <a:cubicBezTo>
                      <a:pt x="2468" y="319"/>
                      <a:pt x="2468" y="319"/>
                      <a:pt x="2468" y="319"/>
                    </a:cubicBezTo>
                    <a:cubicBezTo>
                      <a:pt x="2462" y="330"/>
                      <a:pt x="2471" y="337"/>
                      <a:pt x="2479" y="341"/>
                    </a:cubicBezTo>
                    <a:cubicBezTo>
                      <a:pt x="2486" y="343"/>
                      <a:pt x="2491" y="338"/>
                      <a:pt x="2495" y="336"/>
                    </a:cubicBezTo>
                    <a:cubicBezTo>
                      <a:pt x="2508" y="328"/>
                      <a:pt x="2495" y="319"/>
                      <a:pt x="2498" y="311"/>
                    </a:cubicBezTo>
                    <a:cubicBezTo>
                      <a:pt x="2569" y="324"/>
                      <a:pt x="2638" y="341"/>
                      <a:pt x="2703" y="369"/>
                    </a:cubicBezTo>
                    <a:cubicBezTo>
                      <a:pt x="2721" y="375"/>
                      <a:pt x="2738" y="389"/>
                      <a:pt x="2759" y="388"/>
                    </a:cubicBezTo>
                    <a:cubicBezTo>
                      <a:pt x="2738" y="369"/>
                      <a:pt x="2711" y="360"/>
                      <a:pt x="2686" y="349"/>
                    </a:cubicBezTo>
                    <a:cubicBezTo>
                      <a:pt x="2669" y="339"/>
                      <a:pt x="2646" y="338"/>
                      <a:pt x="2634" y="325"/>
                    </a:cubicBezTo>
                    <a:cubicBezTo>
                      <a:pt x="2637" y="320"/>
                      <a:pt x="2643" y="322"/>
                      <a:pt x="2646" y="318"/>
                    </a:cubicBezTo>
                    <a:cubicBezTo>
                      <a:pt x="2679" y="314"/>
                      <a:pt x="2707" y="290"/>
                      <a:pt x="2730" y="264"/>
                    </a:cubicBezTo>
                    <a:cubicBezTo>
                      <a:pt x="2732" y="258"/>
                      <a:pt x="2742" y="260"/>
                      <a:pt x="2741" y="252"/>
                    </a:cubicBezTo>
                    <a:cubicBezTo>
                      <a:pt x="2733" y="243"/>
                      <a:pt x="2718" y="255"/>
                      <a:pt x="2707" y="254"/>
                    </a:cubicBezTo>
                    <a:cubicBezTo>
                      <a:pt x="2666" y="262"/>
                      <a:pt x="2649" y="309"/>
                      <a:pt x="2609" y="318"/>
                    </a:cubicBezTo>
                    <a:cubicBezTo>
                      <a:pt x="2560" y="306"/>
                      <a:pt x="2510" y="295"/>
                      <a:pt x="2461" y="282"/>
                    </a:cubicBezTo>
                    <a:cubicBezTo>
                      <a:pt x="2437" y="278"/>
                      <a:pt x="2411" y="276"/>
                      <a:pt x="2389" y="267"/>
                    </a:cubicBezTo>
                    <a:cubicBezTo>
                      <a:pt x="2335" y="262"/>
                      <a:pt x="2335" y="262"/>
                      <a:pt x="2335" y="262"/>
                    </a:cubicBezTo>
                    <a:cubicBezTo>
                      <a:pt x="2237" y="262"/>
                      <a:pt x="2237" y="262"/>
                      <a:pt x="2237" y="262"/>
                    </a:cubicBezTo>
                    <a:cubicBezTo>
                      <a:pt x="2236" y="260"/>
                      <a:pt x="2233" y="259"/>
                      <a:pt x="2234" y="256"/>
                    </a:cubicBezTo>
                    <a:cubicBezTo>
                      <a:pt x="2269" y="247"/>
                      <a:pt x="2299" y="227"/>
                      <a:pt x="2333" y="218"/>
                    </a:cubicBezTo>
                    <a:cubicBezTo>
                      <a:pt x="2591" y="100"/>
                      <a:pt x="2591" y="100"/>
                      <a:pt x="2591" y="100"/>
                    </a:cubicBezTo>
                    <a:cubicBezTo>
                      <a:pt x="2617" y="76"/>
                      <a:pt x="2641" y="49"/>
                      <a:pt x="2664" y="21"/>
                    </a:cubicBezTo>
                    <a:cubicBezTo>
                      <a:pt x="2664" y="13"/>
                      <a:pt x="2660" y="6"/>
                      <a:pt x="2653" y="3"/>
                    </a:cubicBezTo>
                    <a:cubicBezTo>
                      <a:pt x="2646" y="0"/>
                      <a:pt x="2639" y="1"/>
                      <a:pt x="2634" y="7"/>
                    </a:cubicBezTo>
                    <a:cubicBezTo>
                      <a:pt x="2622" y="15"/>
                      <a:pt x="2634" y="26"/>
                      <a:pt x="2634" y="37"/>
                    </a:cubicBezTo>
                    <a:cubicBezTo>
                      <a:pt x="2622" y="52"/>
                      <a:pt x="2604" y="66"/>
                      <a:pt x="2590" y="74"/>
                    </a:cubicBezTo>
                    <a:cubicBezTo>
                      <a:pt x="2586" y="73"/>
                      <a:pt x="2325" y="193"/>
                      <a:pt x="2325" y="193"/>
                    </a:cubicBezTo>
                    <a:cubicBezTo>
                      <a:pt x="2286" y="210"/>
                      <a:pt x="2248" y="228"/>
                      <a:pt x="2208" y="237"/>
                    </a:cubicBezTo>
                    <a:cubicBezTo>
                      <a:pt x="2152" y="246"/>
                      <a:pt x="2152" y="246"/>
                      <a:pt x="2152" y="246"/>
                    </a:cubicBezTo>
                    <a:cubicBezTo>
                      <a:pt x="2148" y="257"/>
                      <a:pt x="2138" y="264"/>
                      <a:pt x="2128" y="268"/>
                    </a:cubicBezTo>
                    <a:cubicBezTo>
                      <a:pt x="2112" y="271"/>
                      <a:pt x="2100" y="280"/>
                      <a:pt x="2084" y="280"/>
                    </a:cubicBezTo>
                    <a:cubicBezTo>
                      <a:pt x="1959" y="329"/>
                      <a:pt x="1829" y="380"/>
                      <a:pt x="1730" y="479"/>
                    </a:cubicBezTo>
                    <a:cubicBezTo>
                      <a:pt x="1736" y="467"/>
                      <a:pt x="1739" y="452"/>
                      <a:pt x="1740" y="438"/>
                    </a:cubicBezTo>
                    <a:cubicBezTo>
                      <a:pt x="1738" y="423"/>
                      <a:pt x="1739" y="407"/>
                      <a:pt x="1729" y="395"/>
                    </a:cubicBezTo>
                    <a:cubicBezTo>
                      <a:pt x="1727" y="390"/>
                      <a:pt x="1720" y="375"/>
                      <a:pt x="1722" y="369"/>
                    </a:cubicBezTo>
                    <a:cubicBezTo>
                      <a:pt x="1708" y="378"/>
                      <a:pt x="1708" y="378"/>
                      <a:pt x="1708" y="378"/>
                    </a:cubicBezTo>
                    <a:cubicBezTo>
                      <a:pt x="1700" y="399"/>
                      <a:pt x="1692" y="438"/>
                      <a:pt x="1701" y="460"/>
                    </a:cubicBezTo>
                    <a:cubicBezTo>
                      <a:pt x="1703" y="478"/>
                      <a:pt x="1718" y="498"/>
                      <a:pt x="1704" y="513"/>
                    </a:cubicBezTo>
                    <a:cubicBezTo>
                      <a:pt x="1658" y="570"/>
                      <a:pt x="1632" y="637"/>
                      <a:pt x="1602" y="701"/>
                    </a:cubicBezTo>
                    <a:cubicBezTo>
                      <a:pt x="1590" y="699"/>
                      <a:pt x="1584" y="688"/>
                      <a:pt x="1580" y="678"/>
                    </a:cubicBezTo>
                    <a:cubicBezTo>
                      <a:pt x="1612" y="636"/>
                      <a:pt x="1638" y="590"/>
                      <a:pt x="1648" y="537"/>
                    </a:cubicBezTo>
                    <a:cubicBezTo>
                      <a:pt x="1654" y="532"/>
                      <a:pt x="1650" y="519"/>
                      <a:pt x="1656" y="513"/>
                    </a:cubicBezTo>
                    <a:cubicBezTo>
                      <a:pt x="1654" y="498"/>
                      <a:pt x="1665" y="482"/>
                      <a:pt x="1657" y="470"/>
                    </a:cubicBezTo>
                    <a:cubicBezTo>
                      <a:pt x="1663" y="449"/>
                      <a:pt x="1629" y="429"/>
                      <a:pt x="1651" y="416"/>
                    </a:cubicBezTo>
                    <a:cubicBezTo>
                      <a:pt x="1633" y="424"/>
                      <a:pt x="1633" y="424"/>
                      <a:pt x="1633" y="424"/>
                    </a:cubicBezTo>
                    <a:cubicBezTo>
                      <a:pt x="1592" y="479"/>
                      <a:pt x="1654" y="560"/>
                      <a:pt x="1607" y="612"/>
                    </a:cubicBezTo>
                    <a:cubicBezTo>
                      <a:pt x="1607" y="616"/>
                      <a:pt x="1607" y="616"/>
                      <a:pt x="1607" y="616"/>
                    </a:cubicBezTo>
                    <a:cubicBezTo>
                      <a:pt x="1594" y="633"/>
                      <a:pt x="1587" y="651"/>
                      <a:pt x="1569" y="662"/>
                    </a:cubicBezTo>
                    <a:cubicBezTo>
                      <a:pt x="1546" y="653"/>
                      <a:pt x="1537" y="627"/>
                      <a:pt x="1524" y="607"/>
                    </a:cubicBezTo>
                    <a:cubicBezTo>
                      <a:pt x="1503" y="587"/>
                      <a:pt x="1503" y="545"/>
                      <a:pt x="1515" y="517"/>
                    </a:cubicBezTo>
                    <a:cubicBezTo>
                      <a:pt x="1524" y="489"/>
                      <a:pt x="1509" y="465"/>
                      <a:pt x="1507" y="440"/>
                    </a:cubicBezTo>
                    <a:cubicBezTo>
                      <a:pt x="1497" y="434"/>
                      <a:pt x="1497" y="434"/>
                      <a:pt x="1497" y="434"/>
                    </a:cubicBezTo>
                    <a:cubicBezTo>
                      <a:pt x="1474" y="464"/>
                      <a:pt x="1465" y="511"/>
                      <a:pt x="1484" y="547"/>
                    </a:cubicBezTo>
                    <a:cubicBezTo>
                      <a:pt x="1493" y="565"/>
                      <a:pt x="1494" y="589"/>
                      <a:pt x="1508" y="603"/>
                    </a:cubicBezTo>
                    <a:cubicBezTo>
                      <a:pt x="1517" y="631"/>
                      <a:pt x="1534" y="650"/>
                      <a:pt x="1550" y="675"/>
                    </a:cubicBezTo>
                    <a:cubicBezTo>
                      <a:pt x="1554" y="685"/>
                      <a:pt x="1544" y="687"/>
                      <a:pt x="1539" y="691"/>
                    </a:cubicBezTo>
                    <a:cubicBezTo>
                      <a:pt x="1529" y="685"/>
                      <a:pt x="1531" y="669"/>
                      <a:pt x="1521" y="662"/>
                    </a:cubicBezTo>
                    <a:cubicBezTo>
                      <a:pt x="1489" y="595"/>
                      <a:pt x="1448" y="540"/>
                      <a:pt x="1398" y="485"/>
                    </a:cubicBezTo>
                    <a:cubicBezTo>
                      <a:pt x="1396" y="477"/>
                      <a:pt x="1387" y="469"/>
                      <a:pt x="1392" y="459"/>
                    </a:cubicBezTo>
                    <a:cubicBezTo>
                      <a:pt x="1411" y="442"/>
                      <a:pt x="1414" y="408"/>
                      <a:pt x="1405" y="386"/>
                    </a:cubicBezTo>
                    <a:cubicBezTo>
                      <a:pt x="1403" y="381"/>
                      <a:pt x="1397" y="375"/>
                      <a:pt x="1398" y="370"/>
                    </a:cubicBezTo>
                    <a:cubicBezTo>
                      <a:pt x="1384" y="359"/>
                      <a:pt x="1384" y="359"/>
                      <a:pt x="1384" y="359"/>
                    </a:cubicBezTo>
                    <a:cubicBezTo>
                      <a:pt x="1386" y="393"/>
                      <a:pt x="1364" y="422"/>
                      <a:pt x="1373" y="458"/>
                    </a:cubicBezTo>
                    <a:cubicBezTo>
                      <a:pt x="1373" y="460"/>
                      <a:pt x="1373" y="460"/>
                      <a:pt x="1373" y="460"/>
                    </a:cubicBezTo>
                    <a:cubicBezTo>
                      <a:pt x="1274" y="386"/>
                      <a:pt x="1165" y="319"/>
                      <a:pt x="1053" y="267"/>
                    </a:cubicBezTo>
                    <a:cubicBezTo>
                      <a:pt x="1045" y="292"/>
                      <a:pt x="1045" y="292"/>
                      <a:pt x="1045" y="292"/>
                    </a:cubicBezTo>
                    <a:cubicBezTo>
                      <a:pt x="1073" y="299"/>
                      <a:pt x="1147" y="344"/>
                      <a:pt x="1147" y="344"/>
                    </a:cubicBezTo>
                    <a:cubicBezTo>
                      <a:pt x="1181" y="357"/>
                      <a:pt x="1212" y="377"/>
                      <a:pt x="1243" y="395"/>
                    </a:cubicBezTo>
                    <a:cubicBezTo>
                      <a:pt x="1374" y="468"/>
                      <a:pt x="1460" y="588"/>
                      <a:pt x="1519" y="721"/>
                    </a:cubicBezTo>
                    <a:cubicBezTo>
                      <a:pt x="1520" y="732"/>
                      <a:pt x="1530" y="744"/>
                      <a:pt x="1523" y="754"/>
                    </a:cubicBezTo>
                    <a:cubicBezTo>
                      <a:pt x="1503" y="723"/>
                      <a:pt x="1474" y="706"/>
                      <a:pt x="1450" y="681"/>
                    </a:cubicBezTo>
                    <a:cubicBezTo>
                      <a:pt x="1443" y="635"/>
                      <a:pt x="1416" y="592"/>
                      <a:pt x="1377" y="573"/>
                    </a:cubicBezTo>
                    <a:cubicBezTo>
                      <a:pt x="1363" y="552"/>
                      <a:pt x="1332" y="550"/>
                      <a:pt x="1308" y="543"/>
                    </a:cubicBezTo>
                    <a:cubicBezTo>
                      <a:pt x="958" y="541"/>
                      <a:pt x="958" y="541"/>
                      <a:pt x="958" y="541"/>
                    </a:cubicBezTo>
                    <a:cubicBezTo>
                      <a:pt x="674" y="538"/>
                      <a:pt x="415" y="550"/>
                      <a:pt x="133" y="545"/>
                    </a:cubicBezTo>
                    <a:cubicBezTo>
                      <a:pt x="93" y="541"/>
                      <a:pt x="45" y="528"/>
                      <a:pt x="34" y="486"/>
                    </a:cubicBezTo>
                    <a:cubicBezTo>
                      <a:pt x="26" y="472"/>
                      <a:pt x="26" y="447"/>
                      <a:pt x="34" y="433"/>
                    </a:cubicBezTo>
                    <a:cubicBezTo>
                      <a:pt x="44" y="415"/>
                      <a:pt x="63" y="409"/>
                      <a:pt x="83" y="407"/>
                    </a:cubicBezTo>
                    <a:cubicBezTo>
                      <a:pt x="98" y="409"/>
                      <a:pt x="109" y="423"/>
                      <a:pt x="115" y="434"/>
                    </a:cubicBezTo>
                    <a:cubicBezTo>
                      <a:pt x="115" y="447"/>
                      <a:pt x="105" y="458"/>
                      <a:pt x="100" y="469"/>
                    </a:cubicBezTo>
                    <a:cubicBezTo>
                      <a:pt x="101" y="473"/>
                      <a:pt x="105" y="481"/>
                      <a:pt x="111" y="478"/>
                    </a:cubicBezTo>
                    <a:cubicBezTo>
                      <a:pt x="124" y="473"/>
                      <a:pt x="134" y="459"/>
                      <a:pt x="136" y="447"/>
                    </a:cubicBezTo>
                    <a:cubicBezTo>
                      <a:pt x="137" y="440"/>
                      <a:pt x="140" y="430"/>
                      <a:pt x="134" y="425"/>
                    </a:cubicBezTo>
                    <a:cubicBezTo>
                      <a:pt x="128" y="405"/>
                      <a:pt x="107" y="391"/>
                      <a:pt x="88" y="386"/>
                    </a:cubicBezTo>
                    <a:cubicBezTo>
                      <a:pt x="64" y="384"/>
                      <a:pt x="39" y="391"/>
                      <a:pt x="23" y="408"/>
                    </a:cubicBezTo>
                    <a:cubicBezTo>
                      <a:pt x="0" y="427"/>
                      <a:pt x="1" y="462"/>
                      <a:pt x="8" y="489"/>
                    </a:cubicBezTo>
                    <a:cubicBezTo>
                      <a:pt x="23" y="532"/>
                      <a:pt x="68" y="561"/>
                      <a:pt x="111" y="567"/>
                    </a:cubicBezTo>
                    <a:cubicBezTo>
                      <a:pt x="1046" y="570"/>
                      <a:pt x="1046" y="570"/>
                      <a:pt x="1046" y="570"/>
                    </a:cubicBezTo>
                    <a:cubicBezTo>
                      <a:pt x="1137" y="575"/>
                      <a:pt x="1240" y="560"/>
                      <a:pt x="1332" y="578"/>
                    </a:cubicBezTo>
                    <a:cubicBezTo>
                      <a:pt x="1365" y="589"/>
                      <a:pt x="1401" y="614"/>
                      <a:pt x="1410" y="652"/>
                    </a:cubicBezTo>
                    <a:cubicBezTo>
                      <a:pt x="1409" y="654"/>
                      <a:pt x="1406" y="653"/>
                      <a:pt x="1403" y="653"/>
                    </a:cubicBezTo>
                    <a:cubicBezTo>
                      <a:pt x="1327" y="603"/>
                      <a:pt x="1227" y="585"/>
                      <a:pt x="1130" y="597"/>
                    </a:cubicBezTo>
                    <a:cubicBezTo>
                      <a:pt x="1092" y="595"/>
                      <a:pt x="1057" y="609"/>
                      <a:pt x="1023" y="619"/>
                    </a:cubicBezTo>
                    <a:cubicBezTo>
                      <a:pt x="1004" y="623"/>
                      <a:pt x="987" y="614"/>
                      <a:pt x="976" y="603"/>
                    </a:cubicBezTo>
                    <a:cubicBezTo>
                      <a:pt x="941" y="572"/>
                      <a:pt x="881" y="574"/>
                      <a:pt x="836" y="586"/>
                    </a:cubicBezTo>
                    <a:cubicBezTo>
                      <a:pt x="836" y="589"/>
                      <a:pt x="835" y="592"/>
                      <a:pt x="837" y="593"/>
                    </a:cubicBezTo>
                    <a:cubicBezTo>
                      <a:pt x="884" y="589"/>
                      <a:pt x="912" y="629"/>
                      <a:pt x="954" y="634"/>
                    </a:cubicBezTo>
                    <a:cubicBezTo>
                      <a:pt x="964" y="636"/>
                      <a:pt x="972" y="626"/>
                      <a:pt x="980" y="633"/>
                    </a:cubicBezTo>
                    <a:cubicBezTo>
                      <a:pt x="936" y="655"/>
                      <a:pt x="894" y="680"/>
                      <a:pt x="847" y="693"/>
                    </a:cubicBezTo>
                    <a:cubicBezTo>
                      <a:pt x="833" y="690"/>
                      <a:pt x="825" y="677"/>
                      <a:pt x="813" y="669"/>
                    </a:cubicBezTo>
                    <a:cubicBezTo>
                      <a:pt x="795" y="649"/>
                      <a:pt x="761" y="658"/>
                      <a:pt x="737" y="656"/>
                    </a:cubicBezTo>
                    <a:cubicBezTo>
                      <a:pt x="728" y="658"/>
                      <a:pt x="720" y="652"/>
                      <a:pt x="714" y="656"/>
                    </a:cubicBezTo>
                    <a:cubicBezTo>
                      <a:pt x="722" y="671"/>
                      <a:pt x="739" y="680"/>
                      <a:pt x="756" y="687"/>
                    </a:cubicBezTo>
                    <a:cubicBezTo>
                      <a:pt x="780" y="698"/>
                      <a:pt x="808" y="687"/>
                      <a:pt x="830" y="701"/>
                    </a:cubicBezTo>
                    <a:cubicBezTo>
                      <a:pt x="824" y="708"/>
                      <a:pt x="816" y="710"/>
                      <a:pt x="809" y="715"/>
                    </a:cubicBezTo>
                    <a:cubicBezTo>
                      <a:pt x="764" y="732"/>
                      <a:pt x="727" y="773"/>
                      <a:pt x="677" y="770"/>
                    </a:cubicBezTo>
                    <a:cubicBezTo>
                      <a:pt x="624" y="775"/>
                      <a:pt x="570" y="760"/>
                      <a:pt x="535" y="723"/>
                    </a:cubicBezTo>
                    <a:cubicBezTo>
                      <a:pt x="519" y="686"/>
                      <a:pt x="480" y="665"/>
                      <a:pt x="438" y="667"/>
                    </a:cubicBezTo>
                    <a:cubicBezTo>
                      <a:pt x="435" y="669"/>
                      <a:pt x="431" y="669"/>
                      <a:pt x="432" y="674"/>
                    </a:cubicBezTo>
                    <a:cubicBezTo>
                      <a:pt x="453" y="687"/>
                      <a:pt x="470" y="712"/>
                      <a:pt x="491" y="726"/>
                    </a:cubicBezTo>
                    <a:cubicBezTo>
                      <a:pt x="504" y="743"/>
                      <a:pt x="530" y="726"/>
                      <a:pt x="543" y="745"/>
                    </a:cubicBezTo>
                    <a:cubicBezTo>
                      <a:pt x="561" y="757"/>
                      <a:pt x="584" y="768"/>
                      <a:pt x="605" y="772"/>
                    </a:cubicBezTo>
                    <a:cubicBezTo>
                      <a:pt x="620" y="778"/>
                      <a:pt x="638" y="781"/>
                      <a:pt x="655" y="785"/>
                    </a:cubicBezTo>
                    <a:cubicBezTo>
                      <a:pt x="648" y="789"/>
                      <a:pt x="648" y="789"/>
                      <a:pt x="648" y="789"/>
                    </a:cubicBezTo>
                    <a:cubicBezTo>
                      <a:pt x="561" y="818"/>
                      <a:pt x="460" y="821"/>
                      <a:pt x="362" y="817"/>
                    </a:cubicBezTo>
                    <a:cubicBezTo>
                      <a:pt x="333" y="816"/>
                      <a:pt x="305" y="807"/>
                      <a:pt x="277" y="808"/>
                    </a:cubicBezTo>
                    <a:cubicBezTo>
                      <a:pt x="281" y="814"/>
                      <a:pt x="291" y="819"/>
                      <a:pt x="300" y="822"/>
                    </a:cubicBezTo>
                    <a:cubicBezTo>
                      <a:pt x="292" y="827"/>
                      <a:pt x="283" y="829"/>
                      <a:pt x="274" y="830"/>
                    </a:cubicBezTo>
                    <a:cubicBezTo>
                      <a:pt x="262" y="833"/>
                      <a:pt x="249" y="834"/>
                      <a:pt x="237" y="839"/>
                    </a:cubicBezTo>
                    <a:cubicBezTo>
                      <a:pt x="222" y="838"/>
                      <a:pt x="208" y="844"/>
                      <a:pt x="196" y="849"/>
                    </a:cubicBezTo>
                    <a:cubicBezTo>
                      <a:pt x="180" y="866"/>
                      <a:pt x="160" y="885"/>
                      <a:pt x="141" y="893"/>
                    </a:cubicBezTo>
                    <a:cubicBezTo>
                      <a:pt x="141" y="897"/>
                      <a:pt x="140" y="903"/>
                      <a:pt x="145" y="903"/>
                    </a:cubicBezTo>
                    <a:cubicBezTo>
                      <a:pt x="163" y="895"/>
                      <a:pt x="186" y="901"/>
                      <a:pt x="205" y="893"/>
                    </a:cubicBezTo>
                    <a:cubicBezTo>
                      <a:pt x="236" y="891"/>
                      <a:pt x="254" y="856"/>
                      <a:pt x="279" y="841"/>
                    </a:cubicBezTo>
                    <a:cubicBezTo>
                      <a:pt x="306" y="820"/>
                      <a:pt x="345" y="825"/>
                      <a:pt x="377" y="830"/>
                    </a:cubicBezTo>
                    <a:cubicBezTo>
                      <a:pt x="397" y="834"/>
                      <a:pt x="375" y="842"/>
                      <a:pt x="381" y="855"/>
                    </a:cubicBezTo>
                    <a:cubicBezTo>
                      <a:pt x="389" y="862"/>
                      <a:pt x="396" y="869"/>
                      <a:pt x="406" y="866"/>
                    </a:cubicBezTo>
                    <a:cubicBezTo>
                      <a:pt x="408" y="864"/>
                      <a:pt x="410" y="863"/>
                      <a:pt x="413" y="862"/>
                    </a:cubicBezTo>
                    <a:cubicBezTo>
                      <a:pt x="419" y="854"/>
                      <a:pt x="418" y="845"/>
                      <a:pt x="414" y="837"/>
                    </a:cubicBezTo>
                    <a:cubicBezTo>
                      <a:pt x="427" y="829"/>
                      <a:pt x="446" y="838"/>
                      <a:pt x="460" y="833"/>
                    </a:cubicBezTo>
                    <a:cubicBezTo>
                      <a:pt x="496" y="832"/>
                      <a:pt x="533" y="824"/>
                      <a:pt x="568" y="823"/>
                    </a:cubicBezTo>
                    <a:cubicBezTo>
                      <a:pt x="574" y="822"/>
                      <a:pt x="581" y="816"/>
                      <a:pt x="587" y="822"/>
                    </a:cubicBezTo>
                    <a:cubicBezTo>
                      <a:pt x="584" y="830"/>
                      <a:pt x="574" y="831"/>
                      <a:pt x="578" y="841"/>
                    </a:cubicBezTo>
                    <a:cubicBezTo>
                      <a:pt x="580" y="850"/>
                      <a:pt x="590" y="854"/>
                      <a:pt x="597" y="856"/>
                    </a:cubicBezTo>
                    <a:cubicBezTo>
                      <a:pt x="607" y="852"/>
                      <a:pt x="615" y="845"/>
                      <a:pt x="612" y="833"/>
                    </a:cubicBezTo>
                    <a:cubicBezTo>
                      <a:pt x="610" y="826"/>
                      <a:pt x="602" y="825"/>
                      <a:pt x="597" y="822"/>
                    </a:cubicBezTo>
                    <a:cubicBezTo>
                      <a:pt x="617" y="812"/>
                      <a:pt x="640" y="809"/>
                      <a:pt x="661" y="800"/>
                    </a:cubicBezTo>
                    <a:cubicBezTo>
                      <a:pt x="675" y="797"/>
                      <a:pt x="688" y="792"/>
                      <a:pt x="701" y="786"/>
                    </a:cubicBezTo>
                    <a:cubicBezTo>
                      <a:pt x="713" y="785"/>
                      <a:pt x="724" y="774"/>
                      <a:pt x="736" y="778"/>
                    </a:cubicBezTo>
                    <a:cubicBezTo>
                      <a:pt x="731" y="795"/>
                      <a:pt x="724" y="810"/>
                      <a:pt x="715" y="825"/>
                    </a:cubicBezTo>
                    <a:cubicBezTo>
                      <a:pt x="700" y="876"/>
                      <a:pt x="688" y="944"/>
                      <a:pt x="715" y="993"/>
                    </a:cubicBezTo>
                    <a:cubicBezTo>
                      <a:pt x="718" y="994"/>
                      <a:pt x="719" y="992"/>
                      <a:pt x="721" y="991"/>
                    </a:cubicBezTo>
                    <a:cubicBezTo>
                      <a:pt x="701" y="940"/>
                      <a:pt x="712" y="881"/>
                      <a:pt x="730" y="833"/>
                    </a:cubicBezTo>
                    <a:cubicBezTo>
                      <a:pt x="743" y="750"/>
                      <a:pt x="828" y="726"/>
                      <a:pt x="888" y="695"/>
                    </a:cubicBezTo>
                    <a:cubicBezTo>
                      <a:pt x="891" y="699"/>
                      <a:pt x="891" y="699"/>
                      <a:pt x="891" y="699"/>
                    </a:cubicBezTo>
                    <a:cubicBezTo>
                      <a:pt x="875" y="742"/>
                      <a:pt x="851" y="782"/>
                      <a:pt x="855" y="834"/>
                    </a:cubicBezTo>
                    <a:cubicBezTo>
                      <a:pt x="857" y="842"/>
                      <a:pt x="851" y="851"/>
                      <a:pt x="855" y="857"/>
                    </a:cubicBezTo>
                    <a:cubicBezTo>
                      <a:pt x="871" y="848"/>
                      <a:pt x="881" y="829"/>
                      <a:pt x="890" y="812"/>
                    </a:cubicBezTo>
                    <a:cubicBezTo>
                      <a:pt x="897" y="769"/>
                      <a:pt x="872" y="715"/>
                      <a:pt x="916" y="683"/>
                    </a:cubicBezTo>
                    <a:cubicBezTo>
                      <a:pt x="995" y="652"/>
                      <a:pt x="1069" y="611"/>
                      <a:pt x="1160" y="610"/>
                    </a:cubicBezTo>
                    <a:cubicBezTo>
                      <a:pt x="1163" y="613"/>
                      <a:pt x="1170" y="608"/>
                      <a:pt x="1170" y="614"/>
                    </a:cubicBezTo>
                    <a:cubicBezTo>
                      <a:pt x="1151" y="635"/>
                      <a:pt x="1123" y="656"/>
                      <a:pt x="1115" y="682"/>
                    </a:cubicBezTo>
                    <a:cubicBezTo>
                      <a:pt x="1084" y="724"/>
                      <a:pt x="1085" y="797"/>
                      <a:pt x="1098" y="849"/>
                    </a:cubicBezTo>
                    <a:cubicBezTo>
                      <a:pt x="1107" y="879"/>
                      <a:pt x="1081" y="895"/>
                      <a:pt x="1069" y="919"/>
                    </a:cubicBezTo>
                    <a:cubicBezTo>
                      <a:pt x="1063" y="927"/>
                      <a:pt x="1061" y="941"/>
                      <a:pt x="1056" y="950"/>
                    </a:cubicBezTo>
                    <a:cubicBezTo>
                      <a:pt x="1074" y="952"/>
                      <a:pt x="1074" y="952"/>
                      <a:pt x="1074" y="952"/>
                    </a:cubicBezTo>
                    <a:cubicBezTo>
                      <a:pt x="1091" y="935"/>
                      <a:pt x="1106" y="914"/>
                      <a:pt x="1107" y="889"/>
                    </a:cubicBezTo>
                    <a:cubicBezTo>
                      <a:pt x="1109" y="898"/>
                      <a:pt x="1118" y="906"/>
                      <a:pt x="1125" y="908"/>
                    </a:cubicBezTo>
                    <a:cubicBezTo>
                      <a:pt x="1132" y="897"/>
                      <a:pt x="1120" y="890"/>
                      <a:pt x="1119" y="879"/>
                    </a:cubicBezTo>
                    <a:cubicBezTo>
                      <a:pt x="1134" y="870"/>
                      <a:pt x="1141" y="890"/>
                      <a:pt x="1153" y="893"/>
                    </a:cubicBezTo>
                    <a:cubicBezTo>
                      <a:pt x="1173" y="898"/>
                      <a:pt x="1191" y="907"/>
                      <a:pt x="1212" y="907"/>
                    </a:cubicBezTo>
                    <a:cubicBezTo>
                      <a:pt x="1219" y="900"/>
                      <a:pt x="1219" y="900"/>
                      <a:pt x="1219" y="900"/>
                    </a:cubicBezTo>
                    <a:cubicBezTo>
                      <a:pt x="1197" y="867"/>
                      <a:pt x="1155" y="862"/>
                      <a:pt x="1119" y="860"/>
                    </a:cubicBezTo>
                    <a:cubicBezTo>
                      <a:pt x="1099" y="828"/>
                      <a:pt x="1099" y="788"/>
                      <a:pt x="1101" y="749"/>
                    </a:cubicBezTo>
                    <a:cubicBezTo>
                      <a:pt x="1105" y="729"/>
                      <a:pt x="1109" y="708"/>
                      <a:pt x="1121" y="689"/>
                    </a:cubicBezTo>
                    <a:cubicBezTo>
                      <a:pt x="1125" y="676"/>
                      <a:pt x="1139" y="663"/>
                      <a:pt x="1147" y="653"/>
                    </a:cubicBezTo>
                    <a:cubicBezTo>
                      <a:pt x="1165" y="636"/>
                      <a:pt x="1187" y="625"/>
                      <a:pt x="1208" y="620"/>
                    </a:cubicBezTo>
                    <a:cubicBezTo>
                      <a:pt x="1211" y="620"/>
                      <a:pt x="1211" y="620"/>
                      <a:pt x="1211" y="620"/>
                    </a:cubicBezTo>
                    <a:cubicBezTo>
                      <a:pt x="1211" y="622"/>
                      <a:pt x="1212" y="623"/>
                      <a:pt x="1212" y="623"/>
                    </a:cubicBezTo>
                    <a:cubicBezTo>
                      <a:pt x="1186" y="643"/>
                      <a:pt x="1183" y="671"/>
                      <a:pt x="1168" y="696"/>
                    </a:cubicBezTo>
                    <a:cubicBezTo>
                      <a:pt x="1151" y="720"/>
                      <a:pt x="1144" y="753"/>
                      <a:pt x="1159" y="780"/>
                    </a:cubicBezTo>
                    <a:cubicBezTo>
                      <a:pt x="1165" y="793"/>
                      <a:pt x="1162" y="812"/>
                      <a:pt x="1175" y="821"/>
                    </a:cubicBezTo>
                    <a:cubicBezTo>
                      <a:pt x="1188" y="804"/>
                      <a:pt x="1189" y="781"/>
                      <a:pt x="1195" y="762"/>
                    </a:cubicBezTo>
                    <a:cubicBezTo>
                      <a:pt x="1193" y="730"/>
                      <a:pt x="1173" y="700"/>
                      <a:pt x="1192" y="669"/>
                    </a:cubicBezTo>
                    <a:cubicBezTo>
                      <a:pt x="1201" y="645"/>
                      <a:pt x="1221" y="635"/>
                      <a:pt x="1243" y="627"/>
                    </a:cubicBezTo>
                    <a:cubicBezTo>
                      <a:pt x="1296" y="622"/>
                      <a:pt x="1342" y="649"/>
                      <a:pt x="1388" y="669"/>
                    </a:cubicBezTo>
                    <a:cubicBezTo>
                      <a:pt x="1398" y="676"/>
                      <a:pt x="1414" y="682"/>
                      <a:pt x="1416" y="695"/>
                    </a:cubicBezTo>
                    <a:cubicBezTo>
                      <a:pt x="1415" y="721"/>
                      <a:pt x="1401" y="747"/>
                      <a:pt x="1381" y="760"/>
                    </a:cubicBezTo>
                    <a:cubicBezTo>
                      <a:pt x="1355" y="775"/>
                      <a:pt x="1317" y="777"/>
                      <a:pt x="1293" y="759"/>
                    </a:cubicBezTo>
                    <a:cubicBezTo>
                      <a:pt x="1279" y="745"/>
                      <a:pt x="1273" y="719"/>
                      <a:pt x="1278" y="700"/>
                    </a:cubicBezTo>
                    <a:cubicBezTo>
                      <a:pt x="1289" y="688"/>
                      <a:pt x="1303" y="679"/>
                      <a:pt x="1320" y="685"/>
                    </a:cubicBezTo>
                    <a:cubicBezTo>
                      <a:pt x="1330" y="689"/>
                      <a:pt x="1338" y="699"/>
                      <a:pt x="1351" y="693"/>
                    </a:cubicBezTo>
                    <a:cubicBezTo>
                      <a:pt x="1356" y="690"/>
                      <a:pt x="1358" y="683"/>
                      <a:pt x="1355" y="678"/>
                    </a:cubicBezTo>
                    <a:cubicBezTo>
                      <a:pt x="1344" y="672"/>
                      <a:pt x="1340" y="658"/>
                      <a:pt x="1326" y="656"/>
                    </a:cubicBezTo>
                    <a:cubicBezTo>
                      <a:pt x="1308" y="653"/>
                      <a:pt x="1286" y="654"/>
                      <a:pt x="1273" y="666"/>
                    </a:cubicBezTo>
                    <a:cubicBezTo>
                      <a:pt x="1253" y="684"/>
                      <a:pt x="1245" y="710"/>
                      <a:pt x="1251" y="734"/>
                    </a:cubicBezTo>
                    <a:cubicBezTo>
                      <a:pt x="1258" y="765"/>
                      <a:pt x="1281" y="787"/>
                      <a:pt x="1311" y="796"/>
                    </a:cubicBezTo>
                    <a:cubicBezTo>
                      <a:pt x="1355" y="806"/>
                      <a:pt x="1401" y="793"/>
                      <a:pt x="1429" y="755"/>
                    </a:cubicBezTo>
                    <a:cubicBezTo>
                      <a:pt x="1440" y="743"/>
                      <a:pt x="1443" y="729"/>
                      <a:pt x="1450" y="714"/>
                    </a:cubicBezTo>
                    <a:cubicBezTo>
                      <a:pt x="1496" y="742"/>
                      <a:pt x="1531" y="791"/>
                      <a:pt x="1549" y="841"/>
                    </a:cubicBezTo>
                    <a:cubicBezTo>
                      <a:pt x="1549" y="858"/>
                      <a:pt x="1554" y="875"/>
                      <a:pt x="1550" y="890"/>
                    </a:cubicBezTo>
                    <a:cubicBezTo>
                      <a:pt x="1583" y="892"/>
                      <a:pt x="1583" y="892"/>
                      <a:pt x="1583" y="892"/>
                    </a:cubicBezTo>
                    <a:cubicBezTo>
                      <a:pt x="1580" y="885"/>
                      <a:pt x="1583" y="876"/>
                      <a:pt x="1586" y="869"/>
                    </a:cubicBezTo>
                    <a:cubicBezTo>
                      <a:pt x="1599" y="805"/>
                      <a:pt x="1638" y="752"/>
                      <a:pt x="1685" y="711"/>
                    </a:cubicBezTo>
                    <a:cubicBezTo>
                      <a:pt x="1701" y="701"/>
                      <a:pt x="1698" y="723"/>
                      <a:pt x="1701" y="730"/>
                    </a:cubicBezTo>
                    <a:cubicBezTo>
                      <a:pt x="1716" y="767"/>
                      <a:pt x="1749" y="793"/>
                      <a:pt x="1785" y="804"/>
                    </a:cubicBezTo>
                    <a:cubicBezTo>
                      <a:pt x="1825" y="810"/>
                      <a:pt x="1864" y="801"/>
                      <a:pt x="1889" y="770"/>
                    </a:cubicBezTo>
                    <a:cubicBezTo>
                      <a:pt x="1901" y="746"/>
                      <a:pt x="1917" y="713"/>
                      <a:pt x="1895" y="688"/>
                    </a:cubicBezTo>
                    <a:cubicBezTo>
                      <a:pt x="1882" y="672"/>
                      <a:pt x="1864" y="663"/>
                      <a:pt x="1843" y="663"/>
                    </a:cubicBezTo>
                    <a:cubicBezTo>
                      <a:pt x="1818" y="663"/>
                      <a:pt x="1802" y="681"/>
                      <a:pt x="1790" y="699"/>
                    </a:cubicBezTo>
                    <a:cubicBezTo>
                      <a:pt x="1790" y="707"/>
                      <a:pt x="1789" y="716"/>
                      <a:pt x="1796" y="719"/>
                    </a:cubicBezTo>
                    <a:cubicBezTo>
                      <a:pt x="1799" y="719"/>
                      <a:pt x="1807" y="720"/>
                      <a:pt x="1810" y="715"/>
                    </a:cubicBezTo>
                    <a:cubicBezTo>
                      <a:pt x="1812" y="700"/>
                      <a:pt x="1824" y="693"/>
                      <a:pt x="1836" y="686"/>
                    </a:cubicBezTo>
                    <a:cubicBezTo>
                      <a:pt x="1846" y="680"/>
                      <a:pt x="1858" y="686"/>
                      <a:pt x="1867" y="691"/>
                    </a:cubicBezTo>
                    <a:cubicBezTo>
                      <a:pt x="1877" y="700"/>
                      <a:pt x="1879" y="715"/>
                      <a:pt x="1880" y="729"/>
                    </a:cubicBezTo>
                    <a:cubicBezTo>
                      <a:pt x="1878" y="747"/>
                      <a:pt x="1866" y="767"/>
                      <a:pt x="1848" y="775"/>
                    </a:cubicBezTo>
                    <a:cubicBezTo>
                      <a:pt x="1821" y="789"/>
                      <a:pt x="1780" y="782"/>
                      <a:pt x="1756" y="766"/>
                    </a:cubicBezTo>
                    <a:cubicBezTo>
                      <a:pt x="1745" y="753"/>
                      <a:pt x="1738" y="739"/>
                      <a:pt x="1729" y="723"/>
                    </a:cubicBezTo>
                    <a:cubicBezTo>
                      <a:pt x="1727" y="708"/>
                      <a:pt x="1722" y="694"/>
                      <a:pt x="1729" y="679"/>
                    </a:cubicBezTo>
                    <a:cubicBezTo>
                      <a:pt x="1772" y="654"/>
                      <a:pt x="1816" y="635"/>
                      <a:pt x="1867" y="630"/>
                    </a:cubicBezTo>
                    <a:cubicBezTo>
                      <a:pt x="1887" y="634"/>
                      <a:pt x="1904" y="648"/>
                      <a:pt x="1917" y="662"/>
                    </a:cubicBezTo>
                    <a:cubicBezTo>
                      <a:pt x="1962" y="708"/>
                      <a:pt x="1908" y="773"/>
                      <a:pt x="1939" y="823"/>
                    </a:cubicBezTo>
                    <a:cubicBezTo>
                      <a:pt x="1950" y="821"/>
                      <a:pt x="1950" y="805"/>
                      <a:pt x="1955" y="796"/>
                    </a:cubicBezTo>
                    <a:cubicBezTo>
                      <a:pt x="1969" y="761"/>
                      <a:pt x="1951" y="723"/>
                      <a:pt x="1942" y="689"/>
                    </a:cubicBezTo>
                    <a:cubicBezTo>
                      <a:pt x="1931" y="668"/>
                      <a:pt x="1924" y="650"/>
                      <a:pt x="1906" y="632"/>
                    </a:cubicBezTo>
                    <a:cubicBezTo>
                      <a:pt x="1911" y="630"/>
                      <a:pt x="1913" y="630"/>
                      <a:pt x="1917" y="630"/>
                    </a:cubicBezTo>
                    <a:cubicBezTo>
                      <a:pt x="1938" y="644"/>
                      <a:pt x="1960" y="659"/>
                      <a:pt x="1976" y="681"/>
                    </a:cubicBezTo>
                    <a:cubicBezTo>
                      <a:pt x="2004" y="726"/>
                      <a:pt x="2018" y="780"/>
                      <a:pt x="2014" y="839"/>
                    </a:cubicBezTo>
                    <a:cubicBezTo>
                      <a:pt x="2006" y="868"/>
                      <a:pt x="1975" y="882"/>
                      <a:pt x="1951" y="892"/>
                    </a:cubicBezTo>
                    <a:cubicBezTo>
                      <a:pt x="1942" y="900"/>
                      <a:pt x="1930" y="912"/>
                      <a:pt x="1925" y="923"/>
                    </a:cubicBezTo>
                    <a:cubicBezTo>
                      <a:pt x="1937" y="930"/>
                      <a:pt x="1953" y="923"/>
                      <a:pt x="1965" y="919"/>
                    </a:cubicBezTo>
                    <a:cubicBezTo>
                      <a:pt x="1983" y="912"/>
                      <a:pt x="1993" y="889"/>
                      <a:pt x="2006" y="878"/>
                    </a:cubicBezTo>
                    <a:cubicBezTo>
                      <a:pt x="2008" y="879"/>
                      <a:pt x="2007" y="882"/>
                      <a:pt x="2008" y="884"/>
                    </a:cubicBezTo>
                    <a:cubicBezTo>
                      <a:pt x="2009" y="894"/>
                      <a:pt x="2003" y="909"/>
                      <a:pt x="2013" y="912"/>
                    </a:cubicBezTo>
                    <a:cubicBezTo>
                      <a:pt x="2017" y="898"/>
                      <a:pt x="2018" y="879"/>
                      <a:pt x="2021" y="863"/>
                    </a:cubicBezTo>
                    <a:cubicBezTo>
                      <a:pt x="2034" y="876"/>
                      <a:pt x="2036" y="893"/>
                      <a:pt x="2039" y="911"/>
                    </a:cubicBezTo>
                    <a:cubicBezTo>
                      <a:pt x="2048" y="928"/>
                      <a:pt x="2063" y="951"/>
                      <a:pt x="2086" y="954"/>
                    </a:cubicBezTo>
                    <a:cubicBezTo>
                      <a:pt x="2091" y="946"/>
                      <a:pt x="2085" y="937"/>
                      <a:pt x="2083" y="929"/>
                    </a:cubicBezTo>
                    <a:cubicBezTo>
                      <a:pt x="2080" y="905"/>
                      <a:pt x="2060" y="892"/>
                      <a:pt x="2046" y="875"/>
                    </a:cubicBezTo>
                    <a:cubicBezTo>
                      <a:pt x="2013" y="829"/>
                      <a:pt x="2028" y="756"/>
                      <a:pt x="2002" y="704"/>
                    </a:cubicBezTo>
                    <a:cubicBezTo>
                      <a:pt x="1992" y="676"/>
                      <a:pt x="1972" y="656"/>
                      <a:pt x="1950" y="632"/>
                    </a:cubicBezTo>
                    <a:cubicBezTo>
                      <a:pt x="1954" y="629"/>
                      <a:pt x="1954" y="629"/>
                      <a:pt x="1954" y="629"/>
                    </a:cubicBezTo>
                    <a:cubicBezTo>
                      <a:pt x="2001" y="628"/>
                      <a:pt x="2040" y="643"/>
                      <a:pt x="2084" y="652"/>
                    </a:cubicBezTo>
                    <a:cubicBezTo>
                      <a:pt x="2136" y="678"/>
                      <a:pt x="2213" y="672"/>
                      <a:pt x="2238" y="741"/>
                    </a:cubicBezTo>
                    <a:cubicBezTo>
                      <a:pt x="2249" y="779"/>
                      <a:pt x="2266" y="815"/>
                      <a:pt x="2293" y="845"/>
                    </a:cubicBezTo>
                    <a:cubicBezTo>
                      <a:pt x="2296" y="843"/>
                      <a:pt x="2296" y="843"/>
                      <a:pt x="2296" y="843"/>
                    </a:cubicBezTo>
                    <a:cubicBezTo>
                      <a:pt x="2302" y="834"/>
                      <a:pt x="2302" y="817"/>
                      <a:pt x="2296" y="807"/>
                    </a:cubicBezTo>
                    <a:cubicBezTo>
                      <a:pt x="2290" y="759"/>
                      <a:pt x="2248" y="747"/>
                      <a:pt x="2226" y="707"/>
                    </a:cubicBezTo>
                    <a:cubicBezTo>
                      <a:pt x="2229" y="703"/>
                      <a:pt x="2229" y="703"/>
                      <a:pt x="2229" y="703"/>
                    </a:cubicBezTo>
                    <a:cubicBezTo>
                      <a:pt x="2252" y="710"/>
                      <a:pt x="2276" y="716"/>
                      <a:pt x="2299" y="725"/>
                    </a:cubicBezTo>
                    <a:cubicBezTo>
                      <a:pt x="2376" y="746"/>
                      <a:pt x="2429" y="822"/>
                      <a:pt x="2439" y="900"/>
                    </a:cubicBezTo>
                    <a:cubicBezTo>
                      <a:pt x="2439" y="962"/>
                      <a:pt x="2427" y="1013"/>
                      <a:pt x="2403" y="1066"/>
                    </a:cubicBezTo>
                    <a:cubicBezTo>
                      <a:pt x="2400" y="1073"/>
                      <a:pt x="2387" y="1082"/>
                      <a:pt x="2396" y="1089"/>
                    </a:cubicBezTo>
                    <a:cubicBezTo>
                      <a:pt x="2406" y="1081"/>
                      <a:pt x="2408" y="1069"/>
                      <a:pt x="2414" y="1060"/>
                    </a:cubicBezTo>
                    <a:cubicBezTo>
                      <a:pt x="2446" y="1007"/>
                      <a:pt x="2462" y="933"/>
                      <a:pt x="2446" y="865"/>
                    </a:cubicBezTo>
                    <a:cubicBezTo>
                      <a:pt x="2445" y="853"/>
                      <a:pt x="2430" y="843"/>
                      <a:pt x="2437" y="831"/>
                    </a:cubicBezTo>
                    <a:cubicBezTo>
                      <a:pt x="2442" y="836"/>
                      <a:pt x="2448" y="837"/>
                      <a:pt x="2453" y="839"/>
                    </a:cubicBezTo>
                    <a:cubicBezTo>
                      <a:pt x="2459" y="835"/>
                      <a:pt x="2468" y="835"/>
                      <a:pt x="2472" y="829"/>
                    </a:cubicBezTo>
                    <a:cubicBezTo>
                      <a:pt x="2472" y="823"/>
                      <a:pt x="2476" y="816"/>
                      <a:pt x="2472" y="811"/>
                    </a:cubicBezTo>
                    <a:cubicBezTo>
                      <a:pt x="2466" y="803"/>
                      <a:pt x="2453" y="803"/>
                      <a:pt x="2444" y="805"/>
                    </a:cubicBezTo>
                    <a:cubicBezTo>
                      <a:pt x="2439" y="810"/>
                      <a:pt x="2433" y="818"/>
                      <a:pt x="2432" y="826"/>
                    </a:cubicBezTo>
                    <a:cubicBezTo>
                      <a:pt x="2423" y="809"/>
                      <a:pt x="2413" y="788"/>
                      <a:pt x="2398" y="775"/>
                    </a:cubicBezTo>
                    <a:cubicBezTo>
                      <a:pt x="2400" y="772"/>
                      <a:pt x="2400" y="772"/>
                      <a:pt x="2400" y="772"/>
                    </a:cubicBezTo>
                    <a:cubicBezTo>
                      <a:pt x="2443" y="786"/>
                      <a:pt x="2482" y="807"/>
                      <a:pt x="2526" y="819"/>
                    </a:cubicBezTo>
                    <a:cubicBezTo>
                      <a:pt x="2536" y="825"/>
                      <a:pt x="2546" y="830"/>
                      <a:pt x="2560" y="830"/>
                    </a:cubicBezTo>
                    <a:cubicBezTo>
                      <a:pt x="2597" y="844"/>
                      <a:pt x="2639" y="850"/>
                      <a:pt x="2678" y="860"/>
                    </a:cubicBezTo>
                    <a:cubicBezTo>
                      <a:pt x="2707" y="857"/>
                      <a:pt x="2731" y="870"/>
                      <a:pt x="2760" y="863"/>
                    </a:cubicBezTo>
                    <a:cubicBezTo>
                      <a:pt x="2760" y="862"/>
                      <a:pt x="2760" y="862"/>
                      <a:pt x="2760" y="862"/>
                    </a:cubicBezTo>
                    <a:cubicBezTo>
                      <a:pt x="2759" y="863"/>
                      <a:pt x="2759" y="863"/>
                      <a:pt x="2759" y="863"/>
                    </a:cubicBezTo>
                    <a:cubicBezTo>
                      <a:pt x="2748" y="849"/>
                      <a:pt x="2725" y="862"/>
                      <a:pt x="2713" y="852"/>
                    </a:cubicBezTo>
                    <a:cubicBezTo>
                      <a:pt x="2646" y="845"/>
                      <a:pt x="2583" y="828"/>
                      <a:pt x="2523" y="805"/>
                    </a:cubicBezTo>
                    <a:cubicBezTo>
                      <a:pt x="2524" y="802"/>
                      <a:pt x="2528" y="803"/>
                      <a:pt x="2531" y="803"/>
                    </a:cubicBezTo>
                    <a:cubicBezTo>
                      <a:pt x="2541" y="798"/>
                      <a:pt x="2547" y="789"/>
                      <a:pt x="2546" y="778"/>
                    </a:cubicBezTo>
                    <a:cubicBezTo>
                      <a:pt x="2542" y="772"/>
                      <a:pt x="2534" y="768"/>
                      <a:pt x="2524" y="768"/>
                    </a:cubicBezTo>
                    <a:cubicBezTo>
                      <a:pt x="2519" y="771"/>
                      <a:pt x="2511" y="777"/>
                      <a:pt x="2510" y="784"/>
                    </a:cubicBezTo>
                    <a:cubicBezTo>
                      <a:pt x="2511" y="792"/>
                      <a:pt x="2518" y="801"/>
                      <a:pt x="2524" y="803"/>
                    </a:cubicBezTo>
                    <a:cubicBezTo>
                      <a:pt x="2522" y="805"/>
                      <a:pt x="2519" y="804"/>
                      <a:pt x="2516" y="804"/>
                    </a:cubicBezTo>
                    <a:cubicBezTo>
                      <a:pt x="2486" y="790"/>
                      <a:pt x="2457" y="777"/>
                      <a:pt x="2428" y="764"/>
                    </a:cubicBezTo>
                    <a:cubicBezTo>
                      <a:pt x="2418" y="762"/>
                      <a:pt x="2409" y="753"/>
                      <a:pt x="2399" y="751"/>
                    </a:cubicBezTo>
                    <a:cubicBezTo>
                      <a:pt x="2376" y="741"/>
                      <a:pt x="2354" y="730"/>
                      <a:pt x="2332" y="721"/>
                    </a:cubicBezTo>
                    <a:cubicBezTo>
                      <a:pt x="2271" y="689"/>
                      <a:pt x="2203" y="672"/>
                      <a:pt x="2137" y="649"/>
                    </a:cubicBezTo>
                    <a:cubicBezTo>
                      <a:pt x="2123" y="645"/>
                      <a:pt x="2110" y="641"/>
                      <a:pt x="2096" y="637"/>
                    </a:cubicBezTo>
                    <a:cubicBezTo>
                      <a:pt x="2072" y="630"/>
                      <a:pt x="2048" y="625"/>
                      <a:pt x="2024" y="618"/>
                    </a:cubicBezTo>
                    <a:cubicBezTo>
                      <a:pt x="1942" y="598"/>
                      <a:pt x="1833" y="596"/>
                      <a:pt x="1762" y="640"/>
                    </a:cubicBezTo>
                    <a:cubicBezTo>
                      <a:pt x="1750" y="636"/>
                      <a:pt x="1744" y="655"/>
                      <a:pt x="1738" y="643"/>
                    </a:cubicBezTo>
                    <a:cubicBezTo>
                      <a:pt x="1758" y="590"/>
                      <a:pt x="1817" y="572"/>
                      <a:pt x="1870" y="570"/>
                    </a:cubicBezTo>
                    <a:cubicBezTo>
                      <a:pt x="2255" y="567"/>
                      <a:pt x="2616" y="564"/>
                      <a:pt x="2995" y="558"/>
                    </a:cubicBezTo>
                    <a:cubicBezTo>
                      <a:pt x="3039" y="558"/>
                      <a:pt x="3082" y="542"/>
                      <a:pt x="3105" y="503"/>
                    </a:cubicBezTo>
                    <a:cubicBezTo>
                      <a:pt x="3122" y="480"/>
                      <a:pt x="3124" y="440"/>
                      <a:pt x="3112" y="414"/>
                    </a:cubicBezTo>
                    <a:close/>
                    <a:moveTo>
                      <a:pt x="1585" y="771"/>
                    </a:moveTo>
                    <a:cubicBezTo>
                      <a:pt x="1581" y="782"/>
                      <a:pt x="1574" y="792"/>
                      <a:pt x="1575" y="805"/>
                    </a:cubicBezTo>
                    <a:cubicBezTo>
                      <a:pt x="1571" y="806"/>
                      <a:pt x="1571" y="806"/>
                      <a:pt x="1571" y="806"/>
                    </a:cubicBezTo>
                    <a:cubicBezTo>
                      <a:pt x="1574" y="792"/>
                      <a:pt x="1559" y="783"/>
                      <a:pt x="1563" y="768"/>
                    </a:cubicBezTo>
                    <a:cubicBezTo>
                      <a:pt x="1556" y="756"/>
                      <a:pt x="1556" y="742"/>
                      <a:pt x="1549" y="729"/>
                    </a:cubicBezTo>
                    <a:cubicBezTo>
                      <a:pt x="1540" y="714"/>
                      <a:pt x="1556" y="707"/>
                      <a:pt x="1563" y="696"/>
                    </a:cubicBezTo>
                    <a:cubicBezTo>
                      <a:pt x="1577" y="702"/>
                      <a:pt x="1581" y="715"/>
                      <a:pt x="1591" y="726"/>
                    </a:cubicBezTo>
                    <a:cubicBezTo>
                      <a:pt x="1597" y="743"/>
                      <a:pt x="1584" y="755"/>
                      <a:pt x="1585" y="7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2" name="Freeform 159"/>
              <p:cNvSpPr>
                <a:spLocks/>
              </p:cNvSpPr>
              <p:nvPr userDrawn="1"/>
            </p:nvSpPr>
            <p:spPr bwMode="auto">
              <a:xfrm>
                <a:off x="5045" y="544"/>
                <a:ext cx="347" cy="154"/>
              </a:xfrm>
              <a:custGeom>
                <a:avLst/>
                <a:gdLst>
                  <a:gd name="T0" fmla="*/ 141 w 147"/>
                  <a:gd name="T1" fmla="*/ 12 h 65"/>
                  <a:gd name="T2" fmla="*/ 145 w 147"/>
                  <a:gd name="T3" fmla="*/ 20 h 65"/>
                  <a:gd name="T4" fmla="*/ 16 w 147"/>
                  <a:gd name="T5" fmla="*/ 61 h 65"/>
                  <a:gd name="T6" fmla="*/ 4 w 147"/>
                  <a:gd name="T7" fmla="*/ 64 h 65"/>
                  <a:gd name="T8" fmla="*/ 2 w 147"/>
                  <a:gd name="T9" fmla="*/ 57 h 65"/>
                  <a:gd name="T10" fmla="*/ 141 w 147"/>
                  <a:gd name="T11" fmla="*/ 12 h 65"/>
                </a:gdLst>
                <a:ahLst/>
                <a:cxnLst>
                  <a:cxn ang="0">
                    <a:pos x="T0" y="T1"/>
                  </a:cxn>
                  <a:cxn ang="0">
                    <a:pos x="T2" y="T3"/>
                  </a:cxn>
                  <a:cxn ang="0">
                    <a:pos x="T4" y="T5"/>
                  </a:cxn>
                  <a:cxn ang="0">
                    <a:pos x="T6" y="T7"/>
                  </a:cxn>
                  <a:cxn ang="0">
                    <a:pos x="T8" y="T9"/>
                  </a:cxn>
                  <a:cxn ang="0">
                    <a:pos x="T10" y="T11"/>
                  </a:cxn>
                </a:cxnLst>
                <a:rect l="0" t="0" r="r" b="b"/>
                <a:pathLst>
                  <a:path w="147" h="65">
                    <a:moveTo>
                      <a:pt x="141" y="12"/>
                    </a:moveTo>
                    <a:cubicBezTo>
                      <a:pt x="141" y="15"/>
                      <a:pt x="147" y="16"/>
                      <a:pt x="145" y="20"/>
                    </a:cubicBezTo>
                    <a:cubicBezTo>
                      <a:pt x="111" y="50"/>
                      <a:pt x="64" y="59"/>
                      <a:pt x="16" y="61"/>
                    </a:cubicBezTo>
                    <a:cubicBezTo>
                      <a:pt x="12" y="62"/>
                      <a:pt x="9" y="65"/>
                      <a:pt x="4" y="64"/>
                    </a:cubicBezTo>
                    <a:cubicBezTo>
                      <a:pt x="1" y="62"/>
                      <a:pt x="0" y="59"/>
                      <a:pt x="2" y="57"/>
                    </a:cubicBezTo>
                    <a:cubicBezTo>
                      <a:pt x="36" y="19"/>
                      <a:pt x="89" y="0"/>
                      <a:pt x="14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3" name="Freeform 160"/>
              <p:cNvSpPr>
                <a:spLocks/>
              </p:cNvSpPr>
              <p:nvPr userDrawn="1"/>
            </p:nvSpPr>
            <p:spPr bwMode="auto">
              <a:xfrm>
                <a:off x="4919" y="577"/>
                <a:ext cx="102" cy="93"/>
              </a:xfrm>
              <a:custGeom>
                <a:avLst/>
                <a:gdLst>
                  <a:gd name="T0" fmla="*/ 39 w 43"/>
                  <a:gd name="T1" fmla="*/ 13 h 39"/>
                  <a:gd name="T2" fmla="*/ 24 w 43"/>
                  <a:gd name="T3" fmla="*/ 39 h 39"/>
                  <a:gd name="T4" fmla="*/ 3 w 43"/>
                  <a:gd name="T5" fmla="*/ 24 h 39"/>
                  <a:gd name="T6" fmla="*/ 10 w 43"/>
                  <a:gd name="T7" fmla="*/ 7 h 39"/>
                  <a:gd name="T8" fmla="*/ 39 w 43"/>
                  <a:gd name="T9" fmla="*/ 13 h 39"/>
                </a:gdLst>
                <a:ahLst/>
                <a:cxnLst>
                  <a:cxn ang="0">
                    <a:pos x="T0" y="T1"/>
                  </a:cxn>
                  <a:cxn ang="0">
                    <a:pos x="T2" y="T3"/>
                  </a:cxn>
                  <a:cxn ang="0">
                    <a:pos x="T4" y="T5"/>
                  </a:cxn>
                  <a:cxn ang="0">
                    <a:pos x="T6" y="T7"/>
                  </a:cxn>
                  <a:cxn ang="0">
                    <a:pos x="T8" y="T9"/>
                  </a:cxn>
                </a:cxnLst>
                <a:rect l="0" t="0" r="r" b="b"/>
                <a:pathLst>
                  <a:path w="43" h="39">
                    <a:moveTo>
                      <a:pt x="39" y="13"/>
                    </a:moveTo>
                    <a:cubicBezTo>
                      <a:pt x="43" y="27"/>
                      <a:pt x="35" y="34"/>
                      <a:pt x="24" y="39"/>
                    </a:cubicBezTo>
                    <a:cubicBezTo>
                      <a:pt x="14" y="38"/>
                      <a:pt x="8" y="32"/>
                      <a:pt x="3" y="24"/>
                    </a:cubicBezTo>
                    <a:cubicBezTo>
                      <a:pt x="0" y="16"/>
                      <a:pt x="7" y="12"/>
                      <a:pt x="10" y="7"/>
                    </a:cubicBezTo>
                    <a:cubicBezTo>
                      <a:pt x="17" y="0"/>
                      <a:pt x="36" y="0"/>
                      <a:pt x="3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4" name="Freeform 161"/>
              <p:cNvSpPr>
                <a:spLocks/>
              </p:cNvSpPr>
              <p:nvPr userDrawn="1"/>
            </p:nvSpPr>
            <p:spPr bwMode="auto">
              <a:xfrm>
                <a:off x="619" y="592"/>
                <a:ext cx="85" cy="82"/>
              </a:xfrm>
              <a:custGeom>
                <a:avLst/>
                <a:gdLst>
                  <a:gd name="T0" fmla="*/ 34 w 36"/>
                  <a:gd name="T1" fmla="*/ 9 h 35"/>
                  <a:gd name="T2" fmla="*/ 29 w 36"/>
                  <a:gd name="T3" fmla="*/ 29 h 35"/>
                  <a:gd name="T4" fmla="*/ 12 w 36"/>
                  <a:gd name="T5" fmla="*/ 34 h 35"/>
                  <a:gd name="T6" fmla="*/ 0 w 36"/>
                  <a:gd name="T7" fmla="*/ 20 h 35"/>
                  <a:gd name="T8" fmla="*/ 12 w 36"/>
                  <a:gd name="T9" fmla="*/ 1 h 35"/>
                  <a:gd name="T10" fmla="*/ 34 w 36"/>
                  <a:gd name="T11" fmla="*/ 9 h 35"/>
                </a:gdLst>
                <a:ahLst/>
                <a:cxnLst>
                  <a:cxn ang="0">
                    <a:pos x="T0" y="T1"/>
                  </a:cxn>
                  <a:cxn ang="0">
                    <a:pos x="T2" y="T3"/>
                  </a:cxn>
                  <a:cxn ang="0">
                    <a:pos x="T4" y="T5"/>
                  </a:cxn>
                  <a:cxn ang="0">
                    <a:pos x="T6" y="T7"/>
                  </a:cxn>
                  <a:cxn ang="0">
                    <a:pos x="T8" y="T9"/>
                  </a:cxn>
                  <a:cxn ang="0">
                    <a:pos x="T10" y="T11"/>
                  </a:cxn>
                </a:cxnLst>
                <a:rect l="0" t="0" r="r" b="b"/>
                <a:pathLst>
                  <a:path w="36" h="35">
                    <a:moveTo>
                      <a:pt x="34" y="9"/>
                    </a:moveTo>
                    <a:cubicBezTo>
                      <a:pt x="36" y="16"/>
                      <a:pt x="35" y="25"/>
                      <a:pt x="29" y="29"/>
                    </a:cubicBezTo>
                    <a:cubicBezTo>
                      <a:pt x="26" y="34"/>
                      <a:pt x="17" y="35"/>
                      <a:pt x="12" y="34"/>
                    </a:cubicBezTo>
                    <a:cubicBezTo>
                      <a:pt x="5" y="33"/>
                      <a:pt x="2" y="26"/>
                      <a:pt x="0" y="20"/>
                    </a:cubicBezTo>
                    <a:cubicBezTo>
                      <a:pt x="0" y="11"/>
                      <a:pt x="4" y="6"/>
                      <a:pt x="12" y="1"/>
                    </a:cubicBezTo>
                    <a:cubicBezTo>
                      <a:pt x="20" y="1"/>
                      <a:pt x="28" y="0"/>
                      <a:pt x="3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5" name="Freeform 162"/>
              <p:cNvSpPr>
                <a:spLocks/>
              </p:cNvSpPr>
              <p:nvPr userDrawn="1"/>
            </p:nvSpPr>
            <p:spPr bwMode="auto">
              <a:xfrm>
                <a:off x="11" y="608"/>
                <a:ext cx="282" cy="182"/>
              </a:xfrm>
              <a:custGeom>
                <a:avLst/>
                <a:gdLst>
                  <a:gd name="T0" fmla="*/ 119 w 119"/>
                  <a:gd name="T1" fmla="*/ 65 h 77"/>
                  <a:gd name="T2" fmla="*/ 119 w 119"/>
                  <a:gd name="T3" fmla="*/ 72 h 77"/>
                  <a:gd name="T4" fmla="*/ 57 w 119"/>
                  <a:gd name="T5" fmla="*/ 57 h 77"/>
                  <a:gd name="T6" fmla="*/ 6 w 119"/>
                  <a:gd name="T7" fmla="*/ 9 h 77"/>
                  <a:gd name="T8" fmla="*/ 6 w 119"/>
                  <a:gd name="T9" fmla="*/ 0 h 77"/>
                  <a:gd name="T10" fmla="*/ 119 w 119"/>
                  <a:gd name="T11" fmla="*/ 65 h 77"/>
                </a:gdLst>
                <a:ahLst/>
                <a:cxnLst>
                  <a:cxn ang="0">
                    <a:pos x="T0" y="T1"/>
                  </a:cxn>
                  <a:cxn ang="0">
                    <a:pos x="T2" y="T3"/>
                  </a:cxn>
                  <a:cxn ang="0">
                    <a:pos x="T4" y="T5"/>
                  </a:cxn>
                  <a:cxn ang="0">
                    <a:pos x="T6" y="T7"/>
                  </a:cxn>
                  <a:cxn ang="0">
                    <a:pos x="T8" y="T9"/>
                  </a:cxn>
                  <a:cxn ang="0">
                    <a:pos x="T10" y="T11"/>
                  </a:cxn>
                </a:cxnLst>
                <a:rect l="0" t="0" r="r" b="b"/>
                <a:pathLst>
                  <a:path w="119" h="77">
                    <a:moveTo>
                      <a:pt x="119" y="65"/>
                    </a:moveTo>
                    <a:cubicBezTo>
                      <a:pt x="119" y="72"/>
                      <a:pt x="119" y="72"/>
                      <a:pt x="119" y="72"/>
                    </a:cubicBezTo>
                    <a:cubicBezTo>
                      <a:pt x="96" y="77"/>
                      <a:pt x="74" y="71"/>
                      <a:pt x="57" y="57"/>
                    </a:cubicBezTo>
                    <a:cubicBezTo>
                      <a:pt x="43" y="38"/>
                      <a:pt x="28" y="19"/>
                      <a:pt x="6" y="9"/>
                    </a:cubicBezTo>
                    <a:cubicBezTo>
                      <a:pt x="6" y="6"/>
                      <a:pt x="0" y="2"/>
                      <a:pt x="6" y="0"/>
                    </a:cubicBezTo>
                    <a:cubicBezTo>
                      <a:pt x="54" y="0"/>
                      <a:pt x="83" y="39"/>
                      <a:pt x="119"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6" name="Freeform 163"/>
              <p:cNvSpPr>
                <a:spLocks/>
              </p:cNvSpPr>
              <p:nvPr userDrawn="1"/>
            </p:nvSpPr>
            <p:spPr bwMode="auto">
              <a:xfrm>
                <a:off x="5489" y="606"/>
                <a:ext cx="234" cy="236"/>
              </a:xfrm>
              <a:custGeom>
                <a:avLst/>
                <a:gdLst>
                  <a:gd name="T0" fmla="*/ 99 w 99"/>
                  <a:gd name="T1" fmla="*/ 2 h 100"/>
                  <a:gd name="T2" fmla="*/ 18 w 99"/>
                  <a:gd name="T3" fmla="*/ 90 h 100"/>
                  <a:gd name="T4" fmla="*/ 0 w 99"/>
                  <a:gd name="T5" fmla="*/ 93 h 100"/>
                  <a:gd name="T6" fmla="*/ 86 w 99"/>
                  <a:gd name="T7" fmla="*/ 1 h 100"/>
                  <a:gd name="T8" fmla="*/ 99 w 99"/>
                  <a:gd name="T9" fmla="*/ 2 h 100"/>
                </a:gdLst>
                <a:ahLst/>
                <a:cxnLst>
                  <a:cxn ang="0">
                    <a:pos x="T0" y="T1"/>
                  </a:cxn>
                  <a:cxn ang="0">
                    <a:pos x="T2" y="T3"/>
                  </a:cxn>
                  <a:cxn ang="0">
                    <a:pos x="T4" y="T5"/>
                  </a:cxn>
                  <a:cxn ang="0">
                    <a:pos x="T6" y="T7"/>
                  </a:cxn>
                  <a:cxn ang="0">
                    <a:pos x="T8" y="T9"/>
                  </a:cxn>
                </a:cxnLst>
                <a:rect l="0" t="0" r="r" b="b"/>
                <a:pathLst>
                  <a:path w="99" h="100">
                    <a:moveTo>
                      <a:pt x="99" y="2"/>
                    </a:moveTo>
                    <a:cubicBezTo>
                      <a:pt x="77" y="35"/>
                      <a:pt x="58" y="76"/>
                      <a:pt x="18" y="90"/>
                    </a:cubicBezTo>
                    <a:cubicBezTo>
                      <a:pt x="12" y="90"/>
                      <a:pt x="6" y="100"/>
                      <a:pt x="0" y="93"/>
                    </a:cubicBezTo>
                    <a:cubicBezTo>
                      <a:pt x="15" y="56"/>
                      <a:pt x="48" y="17"/>
                      <a:pt x="86" y="1"/>
                    </a:cubicBezTo>
                    <a:cubicBezTo>
                      <a:pt x="89" y="1"/>
                      <a:pt x="95" y="0"/>
                      <a:pt x="9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7" name="Freeform 164"/>
              <p:cNvSpPr>
                <a:spLocks/>
              </p:cNvSpPr>
              <p:nvPr userDrawn="1"/>
            </p:nvSpPr>
            <p:spPr bwMode="auto">
              <a:xfrm>
                <a:off x="751" y="608"/>
                <a:ext cx="83" cy="76"/>
              </a:xfrm>
              <a:custGeom>
                <a:avLst/>
                <a:gdLst>
                  <a:gd name="T0" fmla="*/ 34 w 35"/>
                  <a:gd name="T1" fmla="*/ 13 h 32"/>
                  <a:gd name="T2" fmla="*/ 20 w 35"/>
                  <a:gd name="T3" fmla="*/ 31 h 32"/>
                  <a:gd name="T4" fmla="*/ 4 w 35"/>
                  <a:gd name="T5" fmla="*/ 21 h 32"/>
                  <a:gd name="T6" fmla="*/ 14 w 35"/>
                  <a:gd name="T7" fmla="*/ 2 h 32"/>
                  <a:gd name="T8" fmla="*/ 34 w 35"/>
                  <a:gd name="T9" fmla="*/ 13 h 32"/>
                </a:gdLst>
                <a:ahLst/>
                <a:cxnLst>
                  <a:cxn ang="0">
                    <a:pos x="T0" y="T1"/>
                  </a:cxn>
                  <a:cxn ang="0">
                    <a:pos x="T2" y="T3"/>
                  </a:cxn>
                  <a:cxn ang="0">
                    <a:pos x="T4" y="T5"/>
                  </a:cxn>
                  <a:cxn ang="0">
                    <a:pos x="T6" y="T7"/>
                  </a:cxn>
                  <a:cxn ang="0">
                    <a:pos x="T8" y="T9"/>
                  </a:cxn>
                </a:cxnLst>
                <a:rect l="0" t="0" r="r" b="b"/>
                <a:pathLst>
                  <a:path w="35" h="32">
                    <a:moveTo>
                      <a:pt x="34" y="13"/>
                    </a:moveTo>
                    <a:cubicBezTo>
                      <a:pt x="35" y="23"/>
                      <a:pt x="27" y="25"/>
                      <a:pt x="20" y="31"/>
                    </a:cubicBezTo>
                    <a:cubicBezTo>
                      <a:pt x="13" y="32"/>
                      <a:pt x="9" y="26"/>
                      <a:pt x="4" y="21"/>
                    </a:cubicBezTo>
                    <a:cubicBezTo>
                      <a:pt x="0" y="11"/>
                      <a:pt x="9" y="7"/>
                      <a:pt x="14" y="2"/>
                    </a:cubicBezTo>
                    <a:cubicBezTo>
                      <a:pt x="21" y="0"/>
                      <a:pt x="30" y="6"/>
                      <a:pt x="3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8" name="Freeform 165"/>
              <p:cNvSpPr>
                <a:spLocks/>
              </p:cNvSpPr>
              <p:nvPr userDrawn="1"/>
            </p:nvSpPr>
            <p:spPr bwMode="auto">
              <a:xfrm>
                <a:off x="5810" y="639"/>
                <a:ext cx="199" cy="241"/>
              </a:xfrm>
              <a:custGeom>
                <a:avLst/>
                <a:gdLst>
                  <a:gd name="T0" fmla="*/ 84 w 84"/>
                  <a:gd name="T1" fmla="*/ 6 h 102"/>
                  <a:gd name="T2" fmla="*/ 71 w 84"/>
                  <a:gd name="T3" fmla="*/ 50 h 102"/>
                  <a:gd name="T4" fmla="*/ 4 w 84"/>
                  <a:gd name="T5" fmla="*/ 102 h 102"/>
                  <a:gd name="T6" fmla="*/ 16 w 84"/>
                  <a:gd name="T7" fmla="*/ 74 h 102"/>
                  <a:gd name="T8" fmla="*/ 79 w 84"/>
                  <a:gd name="T9" fmla="*/ 0 h 102"/>
                  <a:gd name="T10" fmla="*/ 84 w 84"/>
                  <a:gd name="T11" fmla="*/ 6 h 102"/>
                </a:gdLst>
                <a:ahLst/>
                <a:cxnLst>
                  <a:cxn ang="0">
                    <a:pos x="T0" y="T1"/>
                  </a:cxn>
                  <a:cxn ang="0">
                    <a:pos x="T2" y="T3"/>
                  </a:cxn>
                  <a:cxn ang="0">
                    <a:pos x="T4" y="T5"/>
                  </a:cxn>
                  <a:cxn ang="0">
                    <a:pos x="T6" y="T7"/>
                  </a:cxn>
                  <a:cxn ang="0">
                    <a:pos x="T8" y="T9"/>
                  </a:cxn>
                  <a:cxn ang="0">
                    <a:pos x="T10" y="T11"/>
                  </a:cxn>
                </a:cxnLst>
                <a:rect l="0" t="0" r="r" b="b"/>
                <a:pathLst>
                  <a:path w="84" h="102">
                    <a:moveTo>
                      <a:pt x="84" y="6"/>
                    </a:moveTo>
                    <a:cubicBezTo>
                      <a:pt x="75" y="18"/>
                      <a:pt x="79" y="37"/>
                      <a:pt x="71" y="50"/>
                    </a:cubicBezTo>
                    <a:cubicBezTo>
                      <a:pt x="51" y="72"/>
                      <a:pt x="35" y="97"/>
                      <a:pt x="4" y="102"/>
                    </a:cubicBezTo>
                    <a:cubicBezTo>
                      <a:pt x="0" y="93"/>
                      <a:pt x="11" y="83"/>
                      <a:pt x="16" y="74"/>
                    </a:cubicBezTo>
                    <a:cubicBezTo>
                      <a:pt x="29" y="45"/>
                      <a:pt x="49" y="12"/>
                      <a:pt x="79" y="0"/>
                    </a:cubicBezTo>
                    <a:cubicBezTo>
                      <a:pt x="84" y="6"/>
                      <a:pt x="84" y="6"/>
                      <a:pt x="8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9" name="Freeform 166"/>
              <p:cNvSpPr>
                <a:spLocks/>
              </p:cNvSpPr>
              <p:nvPr userDrawn="1"/>
            </p:nvSpPr>
            <p:spPr bwMode="auto">
              <a:xfrm>
                <a:off x="-489" y="646"/>
                <a:ext cx="92" cy="92"/>
              </a:xfrm>
              <a:custGeom>
                <a:avLst/>
                <a:gdLst>
                  <a:gd name="T0" fmla="*/ 34 w 39"/>
                  <a:gd name="T1" fmla="*/ 11 h 39"/>
                  <a:gd name="T2" fmla="*/ 34 w 39"/>
                  <a:gd name="T3" fmla="*/ 33 h 39"/>
                  <a:gd name="T4" fmla="*/ 12 w 39"/>
                  <a:gd name="T5" fmla="*/ 36 h 39"/>
                  <a:gd name="T6" fmla="*/ 4 w 39"/>
                  <a:gd name="T7" fmla="*/ 13 h 39"/>
                  <a:gd name="T8" fmla="*/ 34 w 39"/>
                  <a:gd name="T9" fmla="*/ 11 h 39"/>
                </a:gdLst>
                <a:ahLst/>
                <a:cxnLst>
                  <a:cxn ang="0">
                    <a:pos x="T0" y="T1"/>
                  </a:cxn>
                  <a:cxn ang="0">
                    <a:pos x="T2" y="T3"/>
                  </a:cxn>
                  <a:cxn ang="0">
                    <a:pos x="T4" y="T5"/>
                  </a:cxn>
                  <a:cxn ang="0">
                    <a:pos x="T6" y="T7"/>
                  </a:cxn>
                  <a:cxn ang="0">
                    <a:pos x="T8" y="T9"/>
                  </a:cxn>
                </a:cxnLst>
                <a:rect l="0" t="0" r="r" b="b"/>
                <a:pathLst>
                  <a:path w="39" h="39">
                    <a:moveTo>
                      <a:pt x="34" y="11"/>
                    </a:moveTo>
                    <a:cubicBezTo>
                      <a:pt x="37" y="18"/>
                      <a:pt x="39" y="25"/>
                      <a:pt x="34" y="33"/>
                    </a:cubicBezTo>
                    <a:cubicBezTo>
                      <a:pt x="28" y="37"/>
                      <a:pt x="19" y="39"/>
                      <a:pt x="12" y="36"/>
                    </a:cubicBezTo>
                    <a:cubicBezTo>
                      <a:pt x="3" y="32"/>
                      <a:pt x="0" y="21"/>
                      <a:pt x="4" y="13"/>
                    </a:cubicBezTo>
                    <a:cubicBezTo>
                      <a:pt x="10" y="5"/>
                      <a:pt x="27" y="0"/>
                      <a:pt x="3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0" name="Freeform 167"/>
              <p:cNvSpPr>
                <a:spLocks/>
              </p:cNvSpPr>
              <p:nvPr userDrawn="1"/>
            </p:nvSpPr>
            <p:spPr bwMode="auto">
              <a:xfrm>
                <a:off x="-619" y="672"/>
                <a:ext cx="89" cy="92"/>
              </a:xfrm>
              <a:custGeom>
                <a:avLst/>
                <a:gdLst>
                  <a:gd name="T0" fmla="*/ 34 w 38"/>
                  <a:gd name="T1" fmla="*/ 12 h 39"/>
                  <a:gd name="T2" fmla="*/ 37 w 38"/>
                  <a:gd name="T3" fmla="*/ 25 h 39"/>
                  <a:gd name="T4" fmla="*/ 23 w 38"/>
                  <a:gd name="T5" fmla="*/ 37 h 39"/>
                  <a:gd name="T6" fmla="*/ 1 w 38"/>
                  <a:gd name="T7" fmla="*/ 24 h 39"/>
                  <a:gd name="T8" fmla="*/ 11 w 38"/>
                  <a:gd name="T9" fmla="*/ 4 h 39"/>
                  <a:gd name="T10" fmla="*/ 34 w 38"/>
                  <a:gd name="T11" fmla="*/ 12 h 39"/>
                </a:gdLst>
                <a:ahLst/>
                <a:cxnLst>
                  <a:cxn ang="0">
                    <a:pos x="T0" y="T1"/>
                  </a:cxn>
                  <a:cxn ang="0">
                    <a:pos x="T2" y="T3"/>
                  </a:cxn>
                  <a:cxn ang="0">
                    <a:pos x="T4" y="T5"/>
                  </a:cxn>
                  <a:cxn ang="0">
                    <a:pos x="T6" y="T7"/>
                  </a:cxn>
                  <a:cxn ang="0">
                    <a:pos x="T8" y="T9"/>
                  </a:cxn>
                  <a:cxn ang="0">
                    <a:pos x="T10" y="T11"/>
                  </a:cxn>
                </a:cxnLst>
                <a:rect l="0" t="0" r="r" b="b"/>
                <a:pathLst>
                  <a:path w="38" h="39">
                    <a:moveTo>
                      <a:pt x="34" y="12"/>
                    </a:moveTo>
                    <a:cubicBezTo>
                      <a:pt x="35" y="17"/>
                      <a:pt x="38" y="21"/>
                      <a:pt x="37" y="25"/>
                    </a:cubicBezTo>
                    <a:cubicBezTo>
                      <a:pt x="34" y="30"/>
                      <a:pt x="29" y="36"/>
                      <a:pt x="23" y="37"/>
                    </a:cubicBezTo>
                    <a:cubicBezTo>
                      <a:pt x="13" y="39"/>
                      <a:pt x="6" y="33"/>
                      <a:pt x="1" y="24"/>
                    </a:cubicBezTo>
                    <a:cubicBezTo>
                      <a:pt x="0" y="16"/>
                      <a:pt x="3" y="8"/>
                      <a:pt x="11" y="4"/>
                    </a:cubicBezTo>
                    <a:cubicBezTo>
                      <a:pt x="20" y="0"/>
                      <a:pt x="29" y="5"/>
                      <a:pt x="3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1" name="Freeform 168"/>
              <p:cNvSpPr>
                <a:spLocks/>
              </p:cNvSpPr>
              <p:nvPr userDrawn="1"/>
            </p:nvSpPr>
            <p:spPr bwMode="auto">
              <a:xfrm>
                <a:off x="-357" y="693"/>
                <a:ext cx="94" cy="90"/>
              </a:xfrm>
              <a:custGeom>
                <a:avLst/>
                <a:gdLst>
                  <a:gd name="T0" fmla="*/ 36 w 40"/>
                  <a:gd name="T1" fmla="*/ 9 h 38"/>
                  <a:gd name="T2" fmla="*/ 29 w 40"/>
                  <a:gd name="T3" fmla="*/ 32 h 38"/>
                  <a:gd name="T4" fmla="*/ 0 w 40"/>
                  <a:gd name="T5" fmla="*/ 20 h 38"/>
                  <a:gd name="T6" fmla="*/ 11 w 40"/>
                  <a:gd name="T7" fmla="*/ 1 h 38"/>
                  <a:gd name="T8" fmla="*/ 36 w 40"/>
                  <a:gd name="T9" fmla="*/ 9 h 38"/>
                </a:gdLst>
                <a:ahLst/>
                <a:cxnLst>
                  <a:cxn ang="0">
                    <a:pos x="T0" y="T1"/>
                  </a:cxn>
                  <a:cxn ang="0">
                    <a:pos x="T2" y="T3"/>
                  </a:cxn>
                  <a:cxn ang="0">
                    <a:pos x="T4" y="T5"/>
                  </a:cxn>
                  <a:cxn ang="0">
                    <a:pos x="T6" y="T7"/>
                  </a:cxn>
                  <a:cxn ang="0">
                    <a:pos x="T8" y="T9"/>
                  </a:cxn>
                </a:cxnLst>
                <a:rect l="0" t="0" r="r" b="b"/>
                <a:pathLst>
                  <a:path w="40" h="38">
                    <a:moveTo>
                      <a:pt x="36" y="9"/>
                    </a:moveTo>
                    <a:cubicBezTo>
                      <a:pt x="38" y="16"/>
                      <a:pt x="40" y="30"/>
                      <a:pt x="29" y="32"/>
                    </a:cubicBezTo>
                    <a:cubicBezTo>
                      <a:pt x="15" y="38"/>
                      <a:pt x="7" y="28"/>
                      <a:pt x="0" y="20"/>
                    </a:cubicBezTo>
                    <a:cubicBezTo>
                      <a:pt x="0" y="12"/>
                      <a:pt x="5" y="5"/>
                      <a:pt x="11" y="1"/>
                    </a:cubicBezTo>
                    <a:cubicBezTo>
                      <a:pt x="21" y="0"/>
                      <a:pt x="30" y="1"/>
                      <a:pt x="3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2" name="Freeform 169"/>
              <p:cNvSpPr>
                <a:spLocks/>
              </p:cNvSpPr>
              <p:nvPr userDrawn="1"/>
            </p:nvSpPr>
            <p:spPr bwMode="auto">
              <a:xfrm>
                <a:off x="11" y="726"/>
                <a:ext cx="93" cy="71"/>
              </a:xfrm>
              <a:custGeom>
                <a:avLst/>
                <a:gdLst>
                  <a:gd name="T0" fmla="*/ 38 w 39"/>
                  <a:gd name="T1" fmla="*/ 7 h 30"/>
                  <a:gd name="T2" fmla="*/ 31 w 39"/>
                  <a:gd name="T3" fmla="*/ 26 h 30"/>
                  <a:gd name="T4" fmla="*/ 13 w 39"/>
                  <a:gd name="T5" fmla="*/ 28 h 30"/>
                  <a:gd name="T6" fmla="*/ 6 w 39"/>
                  <a:gd name="T7" fmla="*/ 10 h 30"/>
                  <a:gd name="T8" fmla="*/ 19 w 39"/>
                  <a:gd name="T9" fmla="*/ 0 h 30"/>
                  <a:gd name="T10" fmla="*/ 38 w 39"/>
                  <a:gd name="T11" fmla="*/ 7 h 30"/>
                </a:gdLst>
                <a:ahLst/>
                <a:cxnLst>
                  <a:cxn ang="0">
                    <a:pos x="T0" y="T1"/>
                  </a:cxn>
                  <a:cxn ang="0">
                    <a:pos x="T2" y="T3"/>
                  </a:cxn>
                  <a:cxn ang="0">
                    <a:pos x="T4" y="T5"/>
                  </a:cxn>
                  <a:cxn ang="0">
                    <a:pos x="T6" y="T7"/>
                  </a:cxn>
                  <a:cxn ang="0">
                    <a:pos x="T8" y="T9"/>
                  </a:cxn>
                  <a:cxn ang="0">
                    <a:pos x="T10" y="T11"/>
                  </a:cxn>
                </a:cxnLst>
                <a:rect l="0" t="0" r="r" b="b"/>
                <a:pathLst>
                  <a:path w="39" h="30">
                    <a:moveTo>
                      <a:pt x="38" y="7"/>
                    </a:moveTo>
                    <a:cubicBezTo>
                      <a:pt x="37" y="14"/>
                      <a:pt x="39" y="24"/>
                      <a:pt x="31" y="26"/>
                    </a:cubicBezTo>
                    <a:cubicBezTo>
                      <a:pt x="26" y="30"/>
                      <a:pt x="18" y="29"/>
                      <a:pt x="13" y="28"/>
                    </a:cubicBezTo>
                    <a:cubicBezTo>
                      <a:pt x="11" y="22"/>
                      <a:pt x="0" y="17"/>
                      <a:pt x="6" y="10"/>
                    </a:cubicBezTo>
                    <a:cubicBezTo>
                      <a:pt x="10" y="5"/>
                      <a:pt x="14" y="2"/>
                      <a:pt x="19" y="0"/>
                    </a:cubicBezTo>
                    <a:cubicBezTo>
                      <a:pt x="25" y="2"/>
                      <a:pt x="34" y="0"/>
                      <a:pt x="3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3" name="Freeform 170"/>
              <p:cNvSpPr>
                <a:spLocks/>
              </p:cNvSpPr>
              <p:nvPr userDrawn="1"/>
            </p:nvSpPr>
            <p:spPr bwMode="auto">
              <a:xfrm>
                <a:off x="6132" y="726"/>
                <a:ext cx="94" cy="71"/>
              </a:xfrm>
              <a:custGeom>
                <a:avLst/>
                <a:gdLst>
                  <a:gd name="T0" fmla="*/ 40 w 40"/>
                  <a:gd name="T1" fmla="*/ 14 h 30"/>
                  <a:gd name="T2" fmla="*/ 26 w 40"/>
                  <a:gd name="T3" fmla="*/ 30 h 30"/>
                  <a:gd name="T4" fmla="*/ 4 w 40"/>
                  <a:gd name="T5" fmla="*/ 19 h 30"/>
                  <a:gd name="T6" fmla="*/ 16 w 40"/>
                  <a:gd name="T7" fmla="*/ 0 h 30"/>
                  <a:gd name="T8" fmla="*/ 40 w 40"/>
                  <a:gd name="T9" fmla="*/ 14 h 30"/>
                </a:gdLst>
                <a:ahLst/>
                <a:cxnLst>
                  <a:cxn ang="0">
                    <a:pos x="T0" y="T1"/>
                  </a:cxn>
                  <a:cxn ang="0">
                    <a:pos x="T2" y="T3"/>
                  </a:cxn>
                  <a:cxn ang="0">
                    <a:pos x="T4" y="T5"/>
                  </a:cxn>
                  <a:cxn ang="0">
                    <a:pos x="T6" y="T7"/>
                  </a:cxn>
                  <a:cxn ang="0">
                    <a:pos x="T8" y="T9"/>
                  </a:cxn>
                </a:cxnLst>
                <a:rect l="0" t="0" r="r" b="b"/>
                <a:pathLst>
                  <a:path w="40" h="30">
                    <a:moveTo>
                      <a:pt x="40" y="14"/>
                    </a:moveTo>
                    <a:cubicBezTo>
                      <a:pt x="37" y="21"/>
                      <a:pt x="33" y="30"/>
                      <a:pt x="26" y="30"/>
                    </a:cubicBezTo>
                    <a:cubicBezTo>
                      <a:pt x="17" y="29"/>
                      <a:pt x="9" y="28"/>
                      <a:pt x="4" y="19"/>
                    </a:cubicBezTo>
                    <a:cubicBezTo>
                      <a:pt x="0" y="8"/>
                      <a:pt x="9" y="2"/>
                      <a:pt x="16" y="0"/>
                    </a:cubicBezTo>
                    <a:cubicBezTo>
                      <a:pt x="26" y="0"/>
                      <a:pt x="38" y="3"/>
                      <a:pt x="4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4" name="Freeform 171"/>
              <p:cNvSpPr>
                <a:spLocks/>
              </p:cNvSpPr>
              <p:nvPr userDrawn="1"/>
            </p:nvSpPr>
            <p:spPr bwMode="auto">
              <a:xfrm>
                <a:off x="5713" y="731"/>
                <a:ext cx="100" cy="92"/>
              </a:xfrm>
              <a:custGeom>
                <a:avLst/>
                <a:gdLst>
                  <a:gd name="T0" fmla="*/ 41 w 42"/>
                  <a:gd name="T1" fmla="*/ 17 h 39"/>
                  <a:gd name="T2" fmla="*/ 30 w 42"/>
                  <a:gd name="T3" fmla="*/ 33 h 39"/>
                  <a:gd name="T4" fmla="*/ 0 w 42"/>
                  <a:gd name="T5" fmla="*/ 19 h 39"/>
                  <a:gd name="T6" fmla="*/ 17 w 42"/>
                  <a:gd name="T7" fmla="*/ 1 h 39"/>
                  <a:gd name="T8" fmla="*/ 41 w 42"/>
                  <a:gd name="T9" fmla="*/ 17 h 39"/>
                </a:gdLst>
                <a:ahLst/>
                <a:cxnLst>
                  <a:cxn ang="0">
                    <a:pos x="T0" y="T1"/>
                  </a:cxn>
                  <a:cxn ang="0">
                    <a:pos x="T2" y="T3"/>
                  </a:cxn>
                  <a:cxn ang="0">
                    <a:pos x="T4" y="T5"/>
                  </a:cxn>
                  <a:cxn ang="0">
                    <a:pos x="T6" y="T7"/>
                  </a:cxn>
                  <a:cxn ang="0">
                    <a:pos x="T8" y="T9"/>
                  </a:cxn>
                </a:cxnLst>
                <a:rect l="0" t="0" r="r" b="b"/>
                <a:pathLst>
                  <a:path w="42" h="39">
                    <a:moveTo>
                      <a:pt x="41" y="17"/>
                    </a:moveTo>
                    <a:cubicBezTo>
                      <a:pt x="42" y="25"/>
                      <a:pt x="34" y="30"/>
                      <a:pt x="30" y="33"/>
                    </a:cubicBezTo>
                    <a:cubicBezTo>
                      <a:pt x="17" y="39"/>
                      <a:pt x="5" y="29"/>
                      <a:pt x="0" y="19"/>
                    </a:cubicBezTo>
                    <a:cubicBezTo>
                      <a:pt x="2" y="10"/>
                      <a:pt x="9" y="4"/>
                      <a:pt x="17" y="1"/>
                    </a:cubicBezTo>
                    <a:cubicBezTo>
                      <a:pt x="29" y="0"/>
                      <a:pt x="36" y="7"/>
                      <a:pt x="4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5" name="Freeform 172"/>
              <p:cNvSpPr>
                <a:spLocks/>
              </p:cNvSpPr>
              <p:nvPr userDrawn="1"/>
            </p:nvSpPr>
            <p:spPr bwMode="auto">
              <a:xfrm>
                <a:off x="5997" y="736"/>
                <a:ext cx="97" cy="76"/>
              </a:xfrm>
              <a:custGeom>
                <a:avLst/>
                <a:gdLst>
                  <a:gd name="T0" fmla="*/ 41 w 41"/>
                  <a:gd name="T1" fmla="*/ 13 h 32"/>
                  <a:gd name="T2" fmla="*/ 32 w 41"/>
                  <a:gd name="T3" fmla="*/ 29 h 32"/>
                  <a:gd name="T4" fmla="*/ 9 w 41"/>
                  <a:gd name="T5" fmla="*/ 26 h 32"/>
                  <a:gd name="T6" fmla="*/ 13 w 41"/>
                  <a:gd name="T7" fmla="*/ 5 h 32"/>
                  <a:gd name="T8" fmla="*/ 41 w 41"/>
                  <a:gd name="T9" fmla="*/ 13 h 32"/>
                </a:gdLst>
                <a:ahLst/>
                <a:cxnLst>
                  <a:cxn ang="0">
                    <a:pos x="T0" y="T1"/>
                  </a:cxn>
                  <a:cxn ang="0">
                    <a:pos x="T2" y="T3"/>
                  </a:cxn>
                  <a:cxn ang="0">
                    <a:pos x="T4" y="T5"/>
                  </a:cxn>
                  <a:cxn ang="0">
                    <a:pos x="T6" y="T7"/>
                  </a:cxn>
                  <a:cxn ang="0">
                    <a:pos x="T8" y="T9"/>
                  </a:cxn>
                </a:cxnLst>
                <a:rect l="0" t="0" r="r" b="b"/>
                <a:pathLst>
                  <a:path w="41" h="32">
                    <a:moveTo>
                      <a:pt x="41" y="13"/>
                    </a:moveTo>
                    <a:cubicBezTo>
                      <a:pt x="41" y="20"/>
                      <a:pt x="37" y="26"/>
                      <a:pt x="32" y="29"/>
                    </a:cubicBezTo>
                    <a:cubicBezTo>
                      <a:pt x="24" y="32"/>
                      <a:pt x="15" y="31"/>
                      <a:pt x="9" y="26"/>
                    </a:cubicBezTo>
                    <a:cubicBezTo>
                      <a:pt x="0" y="18"/>
                      <a:pt x="7" y="11"/>
                      <a:pt x="13" y="5"/>
                    </a:cubicBezTo>
                    <a:cubicBezTo>
                      <a:pt x="21" y="0"/>
                      <a:pt x="38" y="1"/>
                      <a:pt x="4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6" name="Freeform 173"/>
              <p:cNvSpPr>
                <a:spLocks/>
              </p:cNvSpPr>
              <p:nvPr userDrawn="1"/>
            </p:nvSpPr>
            <p:spPr bwMode="auto">
              <a:xfrm>
                <a:off x="-549" y="776"/>
                <a:ext cx="86" cy="88"/>
              </a:xfrm>
              <a:custGeom>
                <a:avLst/>
                <a:gdLst>
                  <a:gd name="T0" fmla="*/ 34 w 36"/>
                  <a:gd name="T1" fmla="*/ 12 h 37"/>
                  <a:gd name="T2" fmla="*/ 22 w 36"/>
                  <a:gd name="T3" fmla="*/ 37 h 37"/>
                  <a:gd name="T4" fmla="*/ 1 w 36"/>
                  <a:gd name="T5" fmla="*/ 23 h 37"/>
                  <a:gd name="T6" fmla="*/ 11 w 36"/>
                  <a:gd name="T7" fmla="*/ 3 h 37"/>
                  <a:gd name="T8" fmla="*/ 34 w 36"/>
                  <a:gd name="T9" fmla="*/ 12 h 37"/>
                </a:gdLst>
                <a:ahLst/>
                <a:cxnLst>
                  <a:cxn ang="0">
                    <a:pos x="T0" y="T1"/>
                  </a:cxn>
                  <a:cxn ang="0">
                    <a:pos x="T2" y="T3"/>
                  </a:cxn>
                  <a:cxn ang="0">
                    <a:pos x="T4" y="T5"/>
                  </a:cxn>
                  <a:cxn ang="0">
                    <a:pos x="T6" y="T7"/>
                  </a:cxn>
                  <a:cxn ang="0">
                    <a:pos x="T8" y="T9"/>
                  </a:cxn>
                </a:cxnLst>
                <a:rect l="0" t="0" r="r" b="b"/>
                <a:pathLst>
                  <a:path w="36" h="37">
                    <a:moveTo>
                      <a:pt x="34" y="12"/>
                    </a:moveTo>
                    <a:cubicBezTo>
                      <a:pt x="36" y="23"/>
                      <a:pt x="32" y="33"/>
                      <a:pt x="22" y="37"/>
                    </a:cubicBezTo>
                    <a:cubicBezTo>
                      <a:pt x="14" y="37"/>
                      <a:pt x="4" y="32"/>
                      <a:pt x="1" y="23"/>
                    </a:cubicBezTo>
                    <a:cubicBezTo>
                      <a:pt x="0" y="14"/>
                      <a:pt x="3" y="6"/>
                      <a:pt x="11" y="3"/>
                    </a:cubicBezTo>
                    <a:cubicBezTo>
                      <a:pt x="20" y="0"/>
                      <a:pt x="28" y="6"/>
                      <a:pt x="3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7" name="Freeform 174"/>
              <p:cNvSpPr>
                <a:spLocks/>
              </p:cNvSpPr>
              <p:nvPr userDrawn="1"/>
            </p:nvSpPr>
            <p:spPr bwMode="auto">
              <a:xfrm>
                <a:off x="5602" y="793"/>
                <a:ext cx="102" cy="101"/>
              </a:xfrm>
              <a:custGeom>
                <a:avLst/>
                <a:gdLst>
                  <a:gd name="T0" fmla="*/ 41 w 43"/>
                  <a:gd name="T1" fmla="*/ 16 h 43"/>
                  <a:gd name="T2" fmla="*/ 27 w 43"/>
                  <a:gd name="T3" fmla="*/ 41 h 43"/>
                  <a:gd name="T4" fmla="*/ 9 w 43"/>
                  <a:gd name="T5" fmla="*/ 34 h 43"/>
                  <a:gd name="T6" fmla="*/ 8 w 43"/>
                  <a:gd name="T7" fmla="*/ 14 h 43"/>
                  <a:gd name="T8" fmla="*/ 41 w 43"/>
                  <a:gd name="T9" fmla="*/ 16 h 43"/>
                </a:gdLst>
                <a:ahLst/>
                <a:cxnLst>
                  <a:cxn ang="0">
                    <a:pos x="T0" y="T1"/>
                  </a:cxn>
                  <a:cxn ang="0">
                    <a:pos x="T2" y="T3"/>
                  </a:cxn>
                  <a:cxn ang="0">
                    <a:pos x="T4" y="T5"/>
                  </a:cxn>
                  <a:cxn ang="0">
                    <a:pos x="T6" y="T7"/>
                  </a:cxn>
                  <a:cxn ang="0">
                    <a:pos x="T8" y="T9"/>
                  </a:cxn>
                </a:cxnLst>
                <a:rect l="0" t="0" r="r" b="b"/>
                <a:pathLst>
                  <a:path w="43" h="43">
                    <a:moveTo>
                      <a:pt x="41" y="16"/>
                    </a:moveTo>
                    <a:cubicBezTo>
                      <a:pt x="43" y="27"/>
                      <a:pt x="38" y="36"/>
                      <a:pt x="27" y="41"/>
                    </a:cubicBezTo>
                    <a:cubicBezTo>
                      <a:pt x="19" y="43"/>
                      <a:pt x="15" y="39"/>
                      <a:pt x="9" y="34"/>
                    </a:cubicBezTo>
                    <a:cubicBezTo>
                      <a:pt x="5" y="30"/>
                      <a:pt x="0" y="19"/>
                      <a:pt x="8" y="14"/>
                    </a:cubicBezTo>
                    <a:cubicBezTo>
                      <a:pt x="16" y="0"/>
                      <a:pt x="35" y="5"/>
                      <a:pt x="4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8" name="Freeform 175"/>
              <p:cNvSpPr>
                <a:spLocks/>
              </p:cNvSpPr>
              <p:nvPr userDrawn="1"/>
            </p:nvSpPr>
            <p:spPr bwMode="auto">
              <a:xfrm>
                <a:off x="668" y="819"/>
                <a:ext cx="93" cy="87"/>
              </a:xfrm>
              <a:custGeom>
                <a:avLst/>
                <a:gdLst>
                  <a:gd name="T0" fmla="*/ 35 w 39"/>
                  <a:gd name="T1" fmla="*/ 16 h 37"/>
                  <a:gd name="T2" fmla="*/ 25 w 39"/>
                  <a:gd name="T3" fmla="*/ 34 h 37"/>
                  <a:gd name="T4" fmla="*/ 10 w 39"/>
                  <a:gd name="T5" fmla="*/ 33 h 37"/>
                  <a:gd name="T6" fmla="*/ 3 w 39"/>
                  <a:gd name="T7" fmla="*/ 13 h 37"/>
                  <a:gd name="T8" fmla="*/ 15 w 39"/>
                  <a:gd name="T9" fmla="*/ 3 h 37"/>
                  <a:gd name="T10" fmla="*/ 35 w 39"/>
                  <a:gd name="T11" fmla="*/ 16 h 37"/>
                </a:gdLst>
                <a:ahLst/>
                <a:cxnLst>
                  <a:cxn ang="0">
                    <a:pos x="T0" y="T1"/>
                  </a:cxn>
                  <a:cxn ang="0">
                    <a:pos x="T2" y="T3"/>
                  </a:cxn>
                  <a:cxn ang="0">
                    <a:pos x="T4" y="T5"/>
                  </a:cxn>
                  <a:cxn ang="0">
                    <a:pos x="T6" y="T7"/>
                  </a:cxn>
                  <a:cxn ang="0">
                    <a:pos x="T8" y="T9"/>
                  </a:cxn>
                  <a:cxn ang="0">
                    <a:pos x="T10" y="T11"/>
                  </a:cxn>
                </a:cxnLst>
                <a:rect l="0" t="0" r="r" b="b"/>
                <a:pathLst>
                  <a:path w="39" h="37">
                    <a:moveTo>
                      <a:pt x="35" y="16"/>
                    </a:moveTo>
                    <a:cubicBezTo>
                      <a:pt x="39" y="26"/>
                      <a:pt x="28" y="28"/>
                      <a:pt x="25" y="34"/>
                    </a:cubicBezTo>
                    <a:cubicBezTo>
                      <a:pt x="21" y="36"/>
                      <a:pt x="13" y="37"/>
                      <a:pt x="10" y="33"/>
                    </a:cubicBezTo>
                    <a:cubicBezTo>
                      <a:pt x="5" y="27"/>
                      <a:pt x="0" y="21"/>
                      <a:pt x="3" y="13"/>
                    </a:cubicBezTo>
                    <a:cubicBezTo>
                      <a:pt x="7" y="9"/>
                      <a:pt x="9" y="5"/>
                      <a:pt x="15" y="3"/>
                    </a:cubicBezTo>
                    <a:cubicBezTo>
                      <a:pt x="26" y="0"/>
                      <a:pt x="30" y="10"/>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9" name="Freeform 176"/>
              <p:cNvSpPr>
                <a:spLocks/>
              </p:cNvSpPr>
              <p:nvPr userDrawn="1"/>
            </p:nvSpPr>
            <p:spPr bwMode="auto">
              <a:xfrm>
                <a:off x="6101" y="840"/>
                <a:ext cx="90" cy="80"/>
              </a:xfrm>
              <a:custGeom>
                <a:avLst/>
                <a:gdLst>
                  <a:gd name="T0" fmla="*/ 36 w 38"/>
                  <a:gd name="T1" fmla="*/ 13 h 34"/>
                  <a:gd name="T2" fmla="*/ 31 w 38"/>
                  <a:gd name="T3" fmla="*/ 28 h 34"/>
                  <a:gd name="T4" fmla="*/ 9 w 38"/>
                  <a:gd name="T5" fmla="*/ 32 h 34"/>
                  <a:gd name="T6" fmla="*/ 0 w 38"/>
                  <a:gd name="T7" fmla="*/ 11 h 34"/>
                  <a:gd name="T8" fmla="*/ 14 w 38"/>
                  <a:gd name="T9" fmla="*/ 0 h 34"/>
                  <a:gd name="T10" fmla="*/ 36 w 38"/>
                  <a:gd name="T11" fmla="*/ 13 h 34"/>
                </a:gdLst>
                <a:ahLst/>
                <a:cxnLst>
                  <a:cxn ang="0">
                    <a:pos x="T0" y="T1"/>
                  </a:cxn>
                  <a:cxn ang="0">
                    <a:pos x="T2" y="T3"/>
                  </a:cxn>
                  <a:cxn ang="0">
                    <a:pos x="T4" y="T5"/>
                  </a:cxn>
                  <a:cxn ang="0">
                    <a:pos x="T6" y="T7"/>
                  </a:cxn>
                  <a:cxn ang="0">
                    <a:pos x="T8" y="T9"/>
                  </a:cxn>
                  <a:cxn ang="0">
                    <a:pos x="T10" y="T11"/>
                  </a:cxn>
                </a:cxnLst>
                <a:rect l="0" t="0" r="r" b="b"/>
                <a:pathLst>
                  <a:path w="38" h="34">
                    <a:moveTo>
                      <a:pt x="36" y="13"/>
                    </a:moveTo>
                    <a:cubicBezTo>
                      <a:pt x="38" y="20"/>
                      <a:pt x="32" y="23"/>
                      <a:pt x="31" y="28"/>
                    </a:cubicBezTo>
                    <a:cubicBezTo>
                      <a:pt x="25" y="33"/>
                      <a:pt x="16" y="34"/>
                      <a:pt x="9" y="32"/>
                    </a:cubicBezTo>
                    <a:cubicBezTo>
                      <a:pt x="0" y="27"/>
                      <a:pt x="0" y="19"/>
                      <a:pt x="0" y="11"/>
                    </a:cubicBezTo>
                    <a:cubicBezTo>
                      <a:pt x="6" y="7"/>
                      <a:pt x="7" y="2"/>
                      <a:pt x="14" y="0"/>
                    </a:cubicBezTo>
                    <a:cubicBezTo>
                      <a:pt x="22" y="0"/>
                      <a:pt x="33" y="4"/>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0" name="Freeform 177"/>
              <p:cNvSpPr>
                <a:spLocks/>
              </p:cNvSpPr>
              <p:nvPr userDrawn="1"/>
            </p:nvSpPr>
            <p:spPr bwMode="auto">
              <a:xfrm>
                <a:off x="5841" y="842"/>
                <a:ext cx="286" cy="232"/>
              </a:xfrm>
              <a:custGeom>
                <a:avLst/>
                <a:gdLst>
                  <a:gd name="T0" fmla="*/ 86 w 121"/>
                  <a:gd name="T1" fmla="*/ 15 h 98"/>
                  <a:gd name="T2" fmla="*/ 72 w 121"/>
                  <a:gd name="T3" fmla="*/ 36 h 98"/>
                  <a:gd name="T4" fmla="*/ 61 w 121"/>
                  <a:gd name="T5" fmla="*/ 39 h 98"/>
                  <a:gd name="T6" fmla="*/ 121 w 121"/>
                  <a:gd name="T7" fmla="*/ 91 h 98"/>
                  <a:gd name="T8" fmla="*/ 121 w 121"/>
                  <a:gd name="T9" fmla="*/ 98 h 98"/>
                  <a:gd name="T10" fmla="*/ 26 w 121"/>
                  <a:gd name="T11" fmla="*/ 62 h 98"/>
                  <a:gd name="T12" fmla="*/ 0 w 121"/>
                  <a:gd name="T13" fmla="*/ 50 h 98"/>
                  <a:gd name="T14" fmla="*/ 53 w 121"/>
                  <a:gd name="T15" fmla="*/ 41 h 98"/>
                  <a:gd name="T16" fmla="*/ 55 w 121"/>
                  <a:gd name="T17" fmla="*/ 7 h 98"/>
                  <a:gd name="T18" fmla="*/ 72 w 121"/>
                  <a:gd name="T19" fmla="*/ 2 h 98"/>
                  <a:gd name="T20" fmla="*/ 86 w 121"/>
                  <a:gd name="T21" fmla="*/ 1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98">
                    <a:moveTo>
                      <a:pt x="86" y="15"/>
                    </a:moveTo>
                    <a:cubicBezTo>
                      <a:pt x="90" y="27"/>
                      <a:pt x="80" y="33"/>
                      <a:pt x="72" y="36"/>
                    </a:cubicBezTo>
                    <a:cubicBezTo>
                      <a:pt x="68" y="37"/>
                      <a:pt x="62" y="34"/>
                      <a:pt x="61" y="39"/>
                    </a:cubicBezTo>
                    <a:cubicBezTo>
                      <a:pt x="86" y="52"/>
                      <a:pt x="102" y="72"/>
                      <a:pt x="121" y="91"/>
                    </a:cubicBezTo>
                    <a:cubicBezTo>
                      <a:pt x="121" y="98"/>
                      <a:pt x="121" y="98"/>
                      <a:pt x="121" y="98"/>
                    </a:cubicBezTo>
                    <a:cubicBezTo>
                      <a:pt x="86" y="98"/>
                      <a:pt x="51" y="89"/>
                      <a:pt x="26" y="62"/>
                    </a:cubicBezTo>
                    <a:cubicBezTo>
                      <a:pt x="19" y="57"/>
                      <a:pt x="8" y="57"/>
                      <a:pt x="0" y="50"/>
                    </a:cubicBezTo>
                    <a:cubicBezTo>
                      <a:pt x="12" y="38"/>
                      <a:pt x="36" y="42"/>
                      <a:pt x="53" y="41"/>
                    </a:cubicBezTo>
                    <a:cubicBezTo>
                      <a:pt x="65" y="28"/>
                      <a:pt x="38" y="18"/>
                      <a:pt x="55" y="7"/>
                    </a:cubicBezTo>
                    <a:cubicBezTo>
                      <a:pt x="60" y="6"/>
                      <a:pt x="64" y="0"/>
                      <a:pt x="72" y="2"/>
                    </a:cubicBezTo>
                    <a:cubicBezTo>
                      <a:pt x="79" y="5"/>
                      <a:pt x="83" y="10"/>
                      <a:pt x="8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1" name="Freeform 178"/>
              <p:cNvSpPr>
                <a:spLocks/>
              </p:cNvSpPr>
              <p:nvPr userDrawn="1"/>
            </p:nvSpPr>
            <p:spPr bwMode="auto">
              <a:xfrm>
                <a:off x="5026" y="840"/>
                <a:ext cx="97" cy="94"/>
              </a:xfrm>
              <a:custGeom>
                <a:avLst/>
                <a:gdLst>
                  <a:gd name="T0" fmla="*/ 39 w 41"/>
                  <a:gd name="T1" fmla="*/ 17 h 40"/>
                  <a:gd name="T2" fmla="*/ 34 w 41"/>
                  <a:gd name="T3" fmla="*/ 33 h 40"/>
                  <a:gd name="T4" fmla="*/ 13 w 41"/>
                  <a:gd name="T5" fmla="*/ 37 h 40"/>
                  <a:gd name="T6" fmla="*/ 3 w 41"/>
                  <a:gd name="T7" fmla="*/ 14 h 40"/>
                  <a:gd name="T8" fmla="*/ 39 w 41"/>
                  <a:gd name="T9" fmla="*/ 17 h 40"/>
                </a:gdLst>
                <a:ahLst/>
                <a:cxnLst>
                  <a:cxn ang="0">
                    <a:pos x="T0" y="T1"/>
                  </a:cxn>
                  <a:cxn ang="0">
                    <a:pos x="T2" y="T3"/>
                  </a:cxn>
                  <a:cxn ang="0">
                    <a:pos x="T4" y="T5"/>
                  </a:cxn>
                  <a:cxn ang="0">
                    <a:pos x="T6" y="T7"/>
                  </a:cxn>
                  <a:cxn ang="0">
                    <a:pos x="T8" y="T9"/>
                  </a:cxn>
                </a:cxnLst>
                <a:rect l="0" t="0" r="r" b="b"/>
                <a:pathLst>
                  <a:path w="41" h="40">
                    <a:moveTo>
                      <a:pt x="39" y="17"/>
                    </a:moveTo>
                    <a:cubicBezTo>
                      <a:pt x="41" y="22"/>
                      <a:pt x="35" y="28"/>
                      <a:pt x="34" y="33"/>
                    </a:cubicBezTo>
                    <a:cubicBezTo>
                      <a:pt x="28" y="39"/>
                      <a:pt x="19" y="40"/>
                      <a:pt x="13" y="37"/>
                    </a:cubicBezTo>
                    <a:cubicBezTo>
                      <a:pt x="8" y="30"/>
                      <a:pt x="0" y="24"/>
                      <a:pt x="3" y="14"/>
                    </a:cubicBezTo>
                    <a:cubicBezTo>
                      <a:pt x="11" y="0"/>
                      <a:pt x="36" y="3"/>
                      <a:pt x="3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2" name="Freeform 179"/>
              <p:cNvSpPr>
                <a:spLocks/>
              </p:cNvSpPr>
              <p:nvPr userDrawn="1"/>
            </p:nvSpPr>
            <p:spPr bwMode="auto">
              <a:xfrm>
                <a:off x="-38" y="913"/>
                <a:ext cx="85" cy="85"/>
              </a:xfrm>
              <a:custGeom>
                <a:avLst/>
                <a:gdLst>
                  <a:gd name="T0" fmla="*/ 35 w 36"/>
                  <a:gd name="T1" fmla="*/ 20 h 36"/>
                  <a:gd name="T2" fmla="*/ 18 w 36"/>
                  <a:gd name="T3" fmla="*/ 36 h 36"/>
                  <a:gd name="T4" fmla="*/ 1 w 36"/>
                  <a:gd name="T5" fmla="*/ 24 h 36"/>
                  <a:gd name="T6" fmla="*/ 6 w 36"/>
                  <a:gd name="T7" fmla="*/ 9 h 36"/>
                  <a:gd name="T8" fmla="*/ 35 w 36"/>
                  <a:gd name="T9" fmla="*/ 20 h 36"/>
                </a:gdLst>
                <a:ahLst/>
                <a:cxnLst>
                  <a:cxn ang="0">
                    <a:pos x="T0" y="T1"/>
                  </a:cxn>
                  <a:cxn ang="0">
                    <a:pos x="T2" y="T3"/>
                  </a:cxn>
                  <a:cxn ang="0">
                    <a:pos x="T4" y="T5"/>
                  </a:cxn>
                  <a:cxn ang="0">
                    <a:pos x="T6" y="T7"/>
                  </a:cxn>
                  <a:cxn ang="0">
                    <a:pos x="T8" y="T9"/>
                  </a:cxn>
                </a:cxnLst>
                <a:rect l="0" t="0" r="r" b="b"/>
                <a:pathLst>
                  <a:path w="36" h="36">
                    <a:moveTo>
                      <a:pt x="35" y="20"/>
                    </a:moveTo>
                    <a:cubicBezTo>
                      <a:pt x="32" y="29"/>
                      <a:pt x="28" y="35"/>
                      <a:pt x="18" y="36"/>
                    </a:cubicBezTo>
                    <a:cubicBezTo>
                      <a:pt x="11" y="35"/>
                      <a:pt x="4" y="32"/>
                      <a:pt x="1" y="24"/>
                    </a:cubicBezTo>
                    <a:cubicBezTo>
                      <a:pt x="0" y="17"/>
                      <a:pt x="5" y="13"/>
                      <a:pt x="6" y="9"/>
                    </a:cubicBezTo>
                    <a:cubicBezTo>
                      <a:pt x="16" y="0"/>
                      <a:pt x="36" y="6"/>
                      <a:pt x="3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3" name="Freeform 180"/>
              <p:cNvSpPr>
                <a:spLocks/>
              </p:cNvSpPr>
              <p:nvPr userDrawn="1"/>
            </p:nvSpPr>
            <p:spPr bwMode="auto">
              <a:xfrm>
                <a:off x="-7" y="932"/>
                <a:ext cx="234" cy="232"/>
              </a:xfrm>
              <a:custGeom>
                <a:avLst/>
                <a:gdLst>
                  <a:gd name="T0" fmla="*/ 99 w 99"/>
                  <a:gd name="T1" fmla="*/ 0 h 98"/>
                  <a:gd name="T2" fmla="*/ 80 w 99"/>
                  <a:gd name="T3" fmla="*/ 34 h 98"/>
                  <a:gd name="T4" fmla="*/ 3 w 99"/>
                  <a:gd name="T5" fmla="*/ 98 h 98"/>
                  <a:gd name="T6" fmla="*/ 20 w 99"/>
                  <a:gd name="T7" fmla="*/ 70 h 98"/>
                  <a:gd name="T8" fmla="*/ 94 w 99"/>
                  <a:gd name="T9" fmla="*/ 0 h 98"/>
                  <a:gd name="T10" fmla="*/ 99 w 99"/>
                  <a:gd name="T11" fmla="*/ 0 h 98"/>
                </a:gdLst>
                <a:ahLst/>
                <a:cxnLst>
                  <a:cxn ang="0">
                    <a:pos x="T0" y="T1"/>
                  </a:cxn>
                  <a:cxn ang="0">
                    <a:pos x="T2" y="T3"/>
                  </a:cxn>
                  <a:cxn ang="0">
                    <a:pos x="T4" y="T5"/>
                  </a:cxn>
                  <a:cxn ang="0">
                    <a:pos x="T6" y="T7"/>
                  </a:cxn>
                  <a:cxn ang="0">
                    <a:pos x="T8" y="T9"/>
                  </a:cxn>
                  <a:cxn ang="0">
                    <a:pos x="T10" y="T11"/>
                  </a:cxn>
                </a:cxnLst>
                <a:rect l="0" t="0" r="r" b="b"/>
                <a:pathLst>
                  <a:path w="99" h="98">
                    <a:moveTo>
                      <a:pt x="99" y="0"/>
                    </a:moveTo>
                    <a:cubicBezTo>
                      <a:pt x="99" y="13"/>
                      <a:pt x="85" y="21"/>
                      <a:pt x="80" y="34"/>
                    </a:cubicBezTo>
                    <a:cubicBezTo>
                      <a:pt x="66" y="66"/>
                      <a:pt x="40" y="95"/>
                      <a:pt x="3" y="98"/>
                    </a:cubicBezTo>
                    <a:cubicBezTo>
                      <a:pt x="0" y="89"/>
                      <a:pt x="16" y="79"/>
                      <a:pt x="20" y="70"/>
                    </a:cubicBezTo>
                    <a:cubicBezTo>
                      <a:pt x="35" y="37"/>
                      <a:pt x="66" y="20"/>
                      <a:pt x="94" y="0"/>
                    </a:cubicBezTo>
                    <a:cubicBezTo>
                      <a:pt x="99" y="0"/>
                      <a:pt x="99" y="0"/>
                      <a:pt x="9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4" name="Freeform 181"/>
              <p:cNvSpPr>
                <a:spLocks/>
              </p:cNvSpPr>
              <p:nvPr userDrawn="1"/>
            </p:nvSpPr>
            <p:spPr bwMode="auto">
              <a:xfrm>
                <a:off x="4957" y="916"/>
                <a:ext cx="109" cy="106"/>
              </a:xfrm>
              <a:custGeom>
                <a:avLst/>
                <a:gdLst>
                  <a:gd name="T0" fmla="*/ 45 w 46"/>
                  <a:gd name="T1" fmla="*/ 20 h 45"/>
                  <a:gd name="T2" fmla="*/ 28 w 46"/>
                  <a:gd name="T3" fmla="*/ 42 h 45"/>
                  <a:gd name="T4" fmla="*/ 8 w 46"/>
                  <a:gd name="T5" fmla="*/ 35 h 45"/>
                  <a:gd name="T6" fmla="*/ 9 w 46"/>
                  <a:gd name="T7" fmla="*/ 11 h 45"/>
                  <a:gd name="T8" fmla="*/ 45 w 46"/>
                  <a:gd name="T9" fmla="*/ 20 h 45"/>
                </a:gdLst>
                <a:ahLst/>
                <a:cxnLst>
                  <a:cxn ang="0">
                    <a:pos x="T0" y="T1"/>
                  </a:cxn>
                  <a:cxn ang="0">
                    <a:pos x="T2" y="T3"/>
                  </a:cxn>
                  <a:cxn ang="0">
                    <a:pos x="T4" y="T5"/>
                  </a:cxn>
                  <a:cxn ang="0">
                    <a:pos x="T6" y="T7"/>
                  </a:cxn>
                  <a:cxn ang="0">
                    <a:pos x="T8" y="T9"/>
                  </a:cxn>
                </a:cxnLst>
                <a:rect l="0" t="0" r="r" b="b"/>
                <a:pathLst>
                  <a:path w="46" h="45">
                    <a:moveTo>
                      <a:pt x="45" y="20"/>
                    </a:moveTo>
                    <a:cubicBezTo>
                      <a:pt x="46" y="31"/>
                      <a:pt x="36" y="38"/>
                      <a:pt x="28" y="42"/>
                    </a:cubicBezTo>
                    <a:cubicBezTo>
                      <a:pt x="20" y="45"/>
                      <a:pt x="13" y="38"/>
                      <a:pt x="8" y="35"/>
                    </a:cubicBezTo>
                    <a:cubicBezTo>
                      <a:pt x="0" y="27"/>
                      <a:pt x="5" y="19"/>
                      <a:pt x="9" y="11"/>
                    </a:cubicBezTo>
                    <a:cubicBezTo>
                      <a:pt x="21" y="0"/>
                      <a:pt x="37" y="9"/>
                      <a:pt x="4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5" name="Freeform 182"/>
              <p:cNvSpPr>
                <a:spLocks/>
              </p:cNvSpPr>
              <p:nvPr userDrawn="1"/>
            </p:nvSpPr>
            <p:spPr bwMode="auto">
              <a:xfrm>
                <a:off x="5111" y="949"/>
                <a:ext cx="92" cy="80"/>
              </a:xfrm>
              <a:custGeom>
                <a:avLst/>
                <a:gdLst>
                  <a:gd name="T0" fmla="*/ 39 w 39"/>
                  <a:gd name="T1" fmla="*/ 13 h 34"/>
                  <a:gd name="T2" fmla="*/ 22 w 39"/>
                  <a:gd name="T3" fmla="*/ 34 h 34"/>
                  <a:gd name="T4" fmla="*/ 12 w 39"/>
                  <a:gd name="T5" fmla="*/ 32 h 34"/>
                  <a:gd name="T6" fmla="*/ 0 w 39"/>
                  <a:gd name="T7" fmla="*/ 15 h 34"/>
                  <a:gd name="T8" fmla="*/ 13 w 39"/>
                  <a:gd name="T9" fmla="*/ 1 h 34"/>
                  <a:gd name="T10" fmla="*/ 39 w 39"/>
                  <a:gd name="T11" fmla="*/ 13 h 34"/>
                </a:gdLst>
                <a:ahLst/>
                <a:cxnLst>
                  <a:cxn ang="0">
                    <a:pos x="T0" y="T1"/>
                  </a:cxn>
                  <a:cxn ang="0">
                    <a:pos x="T2" y="T3"/>
                  </a:cxn>
                  <a:cxn ang="0">
                    <a:pos x="T4" y="T5"/>
                  </a:cxn>
                  <a:cxn ang="0">
                    <a:pos x="T6" y="T7"/>
                  </a:cxn>
                  <a:cxn ang="0">
                    <a:pos x="T8" y="T9"/>
                  </a:cxn>
                  <a:cxn ang="0">
                    <a:pos x="T10" y="T11"/>
                  </a:cxn>
                </a:cxnLst>
                <a:rect l="0" t="0" r="r" b="b"/>
                <a:pathLst>
                  <a:path w="39" h="34">
                    <a:moveTo>
                      <a:pt x="39" y="13"/>
                    </a:moveTo>
                    <a:cubicBezTo>
                      <a:pt x="38" y="23"/>
                      <a:pt x="31" y="31"/>
                      <a:pt x="22" y="34"/>
                    </a:cubicBezTo>
                    <a:cubicBezTo>
                      <a:pt x="20" y="31"/>
                      <a:pt x="15" y="33"/>
                      <a:pt x="12" y="32"/>
                    </a:cubicBezTo>
                    <a:cubicBezTo>
                      <a:pt x="6" y="28"/>
                      <a:pt x="0" y="23"/>
                      <a:pt x="0" y="15"/>
                    </a:cubicBezTo>
                    <a:cubicBezTo>
                      <a:pt x="5" y="10"/>
                      <a:pt x="7" y="2"/>
                      <a:pt x="13" y="1"/>
                    </a:cubicBezTo>
                    <a:cubicBezTo>
                      <a:pt x="22" y="0"/>
                      <a:pt x="36" y="1"/>
                      <a:pt x="3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6" name="Freeform 183"/>
              <p:cNvSpPr>
                <a:spLocks/>
              </p:cNvSpPr>
              <p:nvPr userDrawn="1"/>
            </p:nvSpPr>
            <p:spPr bwMode="auto">
              <a:xfrm>
                <a:off x="498" y="942"/>
                <a:ext cx="83" cy="85"/>
              </a:xfrm>
              <a:custGeom>
                <a:avLst/>
                <a:gdLst>
                  <a:gd name="T0" fmla="*/ 34 w 35"/>
                  <a:gd name="T1" fmla="*/ 15 h 36"/>
                  <a:gd name="T2" fmla="*/ 20 w 35"/>
                  <a:gd name="T3" fmla="*/ 35 h 36"/>
                  <a:gd name="T4" fmla="*/ 2 w 35"/>
                  <a:gd name="T5" fmla="*/ 24 h 36"/>
                  <a:gd name="T6" fmla="*/ 13 w 35"/>
                  <a:gd name="T7" fmla="*/ 4 h 36"/>
                  <a:gd name="T8" fmla="*/ 34 w 35"/>
                  <a:gd name="T9" fmla="*/ 15 h 36"/>
                </a:gdLst>
                <a:ahLst/>
                <a:cxnLst>
                  <a:cxn ang="0">
                    <a:pos x="T0" y="T1"/>
                  </a:cxn>
                  <a:cxn ang="0">
                    <a:pos x="T2" y="T3"/>
                  </a:cxn>
                  <a:cxn ang="0">
                    <a:pos x="T4" y="T5"/>
                  </a:cxn>
                  <a:cxn ang="0">
                    <a:pos x="T6" y="T7"/>
                  </a:cxn>
                  <a:cxn ang="0">
                    <a:pos x="T8" y="T9"/>
                  </a:cxn>
                </a:cxnLst>
                <a:rect l="0" t="0" r="r" b="b"/>
                <a:pathLst>
                  <a:path w="35" h="36">
                    <a:moveTo>
                      <a:pt x="34" y="15"/>
                    </a:moveTo>
                    <a:cubicBezTo>
                      <a:pt x="35" y="26"/>
                      <a:pt x="28" y="31"/>
                      <a:pt x="20" y="35"/>
                    </a:cubicBezTo>
                    <a:cubicBezTo>
                      <a:pt x="11" y="36"/>
                      <a:pt x="6" y="30"/>
                      <a:pt x="2" y="24"/>
                    </a:cubicBezTo>
                    <a:cubicBezTo>
                      <a:pt x="0" y="15"/>
                      <a:pt x="8" y="9"/>
                      <a:pt x="13" y="4"/>
                    </a:cubicBezTo>
                    <a:cubicBezTo>
                      <a:pt x="25" y="0"/>
                      <a:pt x="28" y="9"/>
                      <a:pt x="3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7" name="Freeform 184"/>
              <p:cNvSpPr>
                <a:spLocks/>
              </p:cNvSpPr>
              <p:nvPr userDrawn="1"/>
            </p:nvSpPr>
            <p:spPr bwMode="auto">
              <a:xfrm>
                <a:off x="649" y="951"/>
                <a:ext cx="88" cy="73"/>
              </a:xfrm>
              <a:custGeom>
                <a:avLst/>
                <a:gdLst>
                  <a:gd name="T0" fmla="*/ 37 w 37"/>
                  <a:gd name="T1" fmla="*/ 15 h 31"/>
                  <a:gd name="T2" fmla="*/ 18 w 37"/>
                  <a:gd name="T3" fmla="*/ 31 h 31"/>
                  <a:gd name="T4" fmla="*/ 1 w 37"/>
                  <a:gd name="T5" fmla="*/ 20 h 31"/>
                  <a:gd name="T6" fmla="*/ 14 w 37"/>
                  <a:gd name="T7" fmla="*/ 0 h 31"/>
                  <a:gd name="T8" fmla="*/ 37 w 37"/>
                  <a:gd name="T9" fmla="*/ 15 h 31"/>
                </a:gdLst>
                <a:ahLst/>
                <a:cxnLst>
                  <a:cxn ang="0">
                    <a:pos x="T0" y="T1"/>
                  </a:cxn>
                  <a:cxn ang="0">
                    <a:pos x="T2" y="T3"/>
                  </a:cxn>
                  <a:cxn ang="0">
                    <a:pos x="T4" y="T5"/>
                  </a:cxn>
                  <a:cxn ang="0">
                    <a:pos x="T6" y="T7"/>
                  </a:cxn>
                  <a:cxn ang="0">
                    <a:pos x="T8" y="T9"/>
                  </a:cxn>
                </a:cxnLst>
                <a:rect l="0" t="0" r="r" b="b"/>
                <a:pathLst>
                  <a:path w="37" h="31">
                    <a:moveTo>
                      <a:pt x="37" y="15"/>
                    </a:moveTo>
                    <a:cubicBezTo>
                      <a:pt x="34" y="23"/>
                      <a:pt x="28" y="29"/>
                      <a:pt x="18" y="31"/>
                    </a:cubicBezTo>
                    <a:cubicBezTo>
                      <a:pt x="12" y="29"/>
                      <a:pt x="4" y="27"/>
                      <a:pt x="1" y="20"/>
                    </a:cubicBezTo>
                    <a:cubicBezTo>
                      <a:pt x="0" y="10"/>
                      <a:pt x="8" y="5"/>
                      <a:pt x="14" y="0"/>
                    </a:cubicBezTo>
                    <a:cubicBezTo>
                      <a:pt x="24" y="0"/>
                      <a:pt x="35" y="4"/>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8" name="Freeform 185"/>
              <p:cNvSpPr>
                <a:spLocks/>
              </p:cNvSpPr>
              <p:nvPr userDrawn="1"/>
            </p:nvSpPr>
            <p:spPr bwMode="auto">
              <a:xfrm>
                <a:off x="5501" y="946"/>
                <a:ext cx="222" cy="253"/>
              </a:xfrm>
              <a:custGeom>
                <a:avLst/>
                <a:gdLst>
                  <a:gd name="T0" fmla="*/ 81 w 94"/>
                  <a:gd name="T1" fmla="*/ 84 h 107"/>
                  <a:gd name="T2" fmla="*/ 92 w 94"/>
                  <a:gd name="T3" fmla="*/ 100 h 107"/>
                  <a:gd name="T4" fmla="*/ 50 w 94"/>
                  <a:gd name="T5" fmla="*/ 86 h 107"/>
                  <a:gd name="T6" fmla="*/ 0 w 94"/>
                  <a:gd name="T7" fmla="*/ 9 h 107"/>
                  <a:gd name="T8" fmla="*/ 26 w 94"/>
                  <a:gd name="T9" fmla="*/ 14 h 107"/>
                  <a:gd name="T10" fmla="*/ 81 w 94"/>
                  <a:gd name="T11" fmla="*/ 84 h 107"/>
                </a:gdLst>
                <a:ahLst/>
                <a:cxnLst>
                  <a:cxn ang="0">
                    <a:pos x="T0" y="T1"/>
                  </a:cxn>
                  <a:cxn ang="0">
                    <a:pos x="T2" y="T3"/>
                  </a:cxn>
                  <a:cxn ang="0">
                    <a:pos x="T4" y="T5"/>
                  </a:cxn>
                  <a:cxn ang="0">
                    <a:pos x="T6" y="T7"/>
                  </a:cxn>
                  <a:cxn ang="0">
                    <a:pos x="T8" y="T9"/>
                  </a:cxn>
                  <a:cxn ang="0">
                    <a:pos x="T10" y="T11"/>
                  </a:cxn>
                </a:cxnLst>
                <a:rect l="0" t="0" r="r" b="b"/>
                <a:pathLst>
                  <a:path w="94" h="107">
                    <a:moveTo>
                      <a:pt x="81" y="84"/>
                    </a:moveTo>
                    <a:cubicBezTo>
                      <a:pt x="85" y="88"/>
                      <a:pt x="94" y="93"/>
                      <a:pt x="92" y="100"/>
                    </a:cubicBezTo>
                    <a:cubicBezTo>
                      <a:pt x="77" y="107"/>
                      <a:pt x="64" y="89"/>
                      <a:pt x="50" y="86"/>
                    </a:cubicBezTo>
                    <a:cubicBezTo>
                      <a:pt x="27" y="63"/>
                      <a:pt x="10" y="38"/>
                      <a:pt x="0" y="9"/>
                    </a:cubicBezTo>
                    <a:cubicBezTo>
                      <a:pt x="9" y="0"/>
                      <a:pt x="18" y="11"/>
                      <a:pt x="26" y="14"/>
                    </a:cubicBezTo>
                    <a:cubicBezTo>
                      <a:pt x="48" y="32"/>
                      <a:pt x="69" y="56"/>
                      <a:pt x="81"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9" name="Freeform 186"/>
              <p:cNvSpPr>
                <a:spLocks/>
              </p:cNvSpPr>
              <p:nvPr userDrawn="1"/>
            </p:nvSpPr>
            <p:spPr bwMode="auto">
              <a:xfrm>
                <a:off x="5675" y="965"/>
                <a:ext cx="107" cy="95"/>
              </a:xfrm>
              <a:custGeom>
                <a:avLst/>
                <a:gdLst>
                  <a:gd name="T0" fmla="*/ 42 w 45"/>
                  <a:gd name="T1" fmla="*/ 9 h 40"/>
                  <a:gd name="T2" fmla="*/ 40 w 45"/>
                  <a:gd name="T3" fmla="*/ 30 h 40"/>
                  <a:gd name="T4" fmla="*/ 13 w 45"/>
                  <a:gd name="T5" fmla="*/ 36 h 40"/>
                  <a:gd name="T6" fmla="*/ 6 w 45"/>
                  <a:gd name="T7" fmla="*/ 14 h 40"/>
                  <a:gd name="T8" fmla="*/ 24 w 45"/>
                  <a:gd name="T9" fmla="*/ 1 h 40"/>
                  <a:gd name="T10" fmla="*/ 42 w 45"/>
                  <a:gd name="T11" fmla="*/ 9 h 40"/>
                </a:gdLst>
                <a:ahLst/>
                <a:cxnLst>
                  <a:cxn ang="0">
                    <a:pos x="T0" y="T1"/>
                  </a:cxn>
                  <a:cxn ang="0">
                    <a:pos x="T2" y="T3"/>
                  </a:cxn>
                  <a:cxn ang="0">
                    <a:pos x="T4" y="T5"/>
                  </a:cxn>
                  <a:cxn ang="0">
                    <a:pos x="T6" y="T7"/>
                  </a:cxn>
                  <a:cxn ang="0">
                    <a:pos x="T8" y="T9"/>
                  </a:cxn>
                  <a:cxn ang="0">
                    <a:pos x="T10" y="T11"/>
                  </a:cxn>
                </a:cxnLst>
                <a:rect l="0" t="0" r="r" b="b"/>
                <a:pathLst>
                  <a:path w="45" h="40">
                    <a:moveTo>
                      <a:pt x="42" y="9"/>
                    </a:moveTo>
                    <a:cubicBezTo>
                      <a:pt x="45" y="16"/>
                      <a:pt x="44" y="23"/>
                      <a:pt x="40" y="30"/>
                    </a:cubicBezTo>
                    <a:cubicBezTo>
                      <a:pt x="34" y="40"/>
                      <a:pt x="22" y="38"/>
                      <a:pt x="13" y="36"/>
                    </a:cubicBezTo>
                    <a:cubicBezTo>
                      <a:pt x="9" y="30"/>
                      <a:pt x="0" y="22"/>
                      <a:pt x="6" y="14"/>
                    </a:cubicBezTo>
                    <a:cubicBezTo>
                      <a:pt x="9" y="6"/>
                      <a:pt x="17" y="4"/>
                      <a:pt x="24" y="1"/>
                    </a:cubicBezTo>
                    <a:cubicBezTo>
                      <a:pt x="31" y="0"/>
                      <a:pt x="35" y="6"/>
                      <a:pt x="4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0" name="Freeform 187"/>
              <p:cNvSpPr>
                <a:spLocks/>
              </p:cNvSpPr>
              <p:nvPr userDrawn="1"/>
            </p:nvSpPr>
            <p:spPr bwMode="auto">
              <a:xfrm>
                <a:off x="862" y="1024"/>
                <a:ext cx="90" cy="83"/>
              </a:xfrm>
              <a:custGeom>
                <a:avLst/>
                <a:gdLst>
                  <a:gd name="T0" fmla="*/ 35 w 38"/>
                  <a:gd name="T1" fmla="*/ 9 h 35"/>
                  <a:gd name="T2" fmla="*/ 28 w 38"/>
                  <a:gd name="T3" fmla="*/ 33 h 35"/>
                  <a:gd name="T4" fmla="*/ 5 w 38"/>
                  <a:gd name="T5" fmla="*/ 21 h 35"/>
                  <a:gd name="T6" fmla="*/ 17 w 38"/>
                  <a:gd name="T7" fmla="*/ 2 h 35"/>
                  <a:gd name="T8" fmla="*/ 35 w 38"/>
                  <a:gd name="T9" fmla="*/ 9 h 35"/>
                </a:gdLst>
                <a:ahLst/>
                <a:cxnLst>
                  <a:cxn ang="0">
                    <a:pos x="T0" y="T1"/>
                  </a:cxn>
                  <a:cxn ang="0">
                    <a:pos x="T2" y="T3"/>
                  </a:cxn>
                  <a:cxn ang="0">
                    <a:pos x="T4" y="T5"/>
                  </a:cxn>
                  <a:cxn ang="0">
                    <a:pos x="T6" y="T7"/>
                  </a:cxn>
                  <a:cxn ang="0">
                    <a:pos x="T8" y="T9"/>
                  </a:cxn>
                </a:cxnLst>
                <a:rect l="0" t="0" r="r" b="b"/>
                <a:pathLst>
                  <a:path w="38" h="35">
                    <a:moveTo>
                      <a:pt x="35" y="9"/>
                    </a:moveTo>
                    <a:cubicBezTo>
                      <a:pt x="36" y="17"/>
                      <a:pt x="38" y="28"/>
                      <a:pt x="28" y="33"/>
                    </a:cubicBezTo>
                    <a:cubicBezTo>
                      <a:pt x="20" y="35"/>
                      <a:pt x="8" y="32"/>
                      <a:pt x="5" y="21"/>
                    </a:cubicBezTo>
                    <a:cubicBezTo>
                      <a:pt x="0" y="10"/>
                      <a:pt x="11" y="8"/>
                      <a:pt x="17" y="2"/>
                    </a:cubicBezTo>
                    <a:cubicBezTo>
                      <a:pt x="24" y="0"/>
                      <a:pt x="29" y="4"/>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1" name="Freeform 188"/>
              <p:cNvSpPr>
                <a:spLocks/>
              </p:cNvSpPr>
              <p:nvPr userDrawn="1"/>
            </p:nvSpPr>
            <p:spPr bwMode="auto">
              <a:xfrm>
                <a:off x="5068" y="1076"/>
                <a:ext cx="199" cy="324"/>
              </a:xfrm>
              <a:custGeom>
                <a:avLst/>
                <a:gdLst>
                  <a:gd name="T0" fmla="*/ 54 w 84"/>
                  <a:gd name="T1" fmla="*/ 50 h 137"/>
                  <a:gd name="T2" fmla="*/ 79 w 84"/>
                  <a:gd name="T3" fmla="*/ 118 h 137"/>
                  <a:gd name="T4" fmla="*/ 78 w 84"/>
                  <a:gd name="T5" fmla="*/ 137 h 137"/>
                  <a:gd name="T6" fmla="*/ 74 w 84"/>
                  <a:gd name="T7" fmla="*/ 137 h 137"/>
                  <a:gd name="T8" fmla="*/ 5 w 84"/>
                  <a:gd name="T9" fmla="*/ 19 h 137"/>
                  <a:gd name="T10" fmla="*/ 1 w 84"/>
                  <a:gd name="T11" fmla="*/ 9 h 137"/>
                  <a:gd name="T12" fmla="*/ 27 w 84"/>
                  <a:gd name="T13" fmla="*/ 21 h 137"/>
                  <a:gd name="T14" fmla="*/ 54 w 84"/>
                  <a:gd name="T15" fmla="*/ 5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37">
                    <a:moveTo>
                      <a:pt x="54" y="50"/>
                    </a:moveTo>
                    <a:cubicBezTo>
                      <a:pt x="68" y="69"/>
                      <a:pt x="77" y="93"/>
                      <a:pt x="79" y="118"/>
                    </a:cubicBezTo>
                    <a:cubicBezTo>
                      <a:pt x="76" y="125"/>
                      <a:pt x="84" y="132"/>
                      <a:pt x="78" y="137"/>
                    </a:cubicBezTo>
                    <a:cubicBezTo>
                      <a:pt x="74" y="137"/>
                      <a:pt x="74" y="137"/>
                      <a:pt x="74" y="137"/>
                    </a:cubicBezTo>
                    <a:cubicBezTo>
                      <a:pt x="31" y="106"/>
                      <a:pt x="22" y="62"/>
                      <a:pt x="5" y="19"/>
                    </a:cubicBezTo>
                    <a:cubicBezTo>
                      <a:pt x="1" y="17"/>
                      <a:pt x="0" y="13"/>
                      <a:pt x="1" y="9"/>
                    </a:cubicBezTo>
                    <a:cubicBezTo>
                      <a:pt x="11" y="0"/>
                      <a:pt x="18" y="18"/>
                      <a:pt x="27" y="21"/>
                    </a:cubicBezTo>
                    <a:cubicBezTo>
                      <a:pt x="54" y="50"/>
                      <a:pt x="54" y="50"/>
                      <a:pt x="54"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2" name="Freeform 189"/>
              <p:cNvSpPr>
                <a:spLocks/>
              </p:cNvSpPr>
              <p:nvPr userDrawn="1"/>
            </p:nvSpPr>
            <p:spPr bwMode="auto">
              <a:xfrm>
                <a:off x="916" y="1088"/>
                <a:ext cx="327" cy="135"/>
              </a:xfrm>
              <a:custGeom>
                <a:avLst/>
                <a:gdLst>
                  <a:gd name="T0" fmla="*/ 137 w 138"/>
                  <a:gd name="T1" fmla="*/ 12 h 57"/>
                  <a:gd name="T2" fmla="*/ 138 w 138"/>
                  <a:gd name="T3" fmla="*/ 14 h 57"/>
                  <a:gd name="T4" fmla="*/ 1 w 138"/>
                  <a:gd name="T5" fmla="*/ 31 h 57"/>
                  <a:gd name="T6" fmla="*/ 6 w 138"/>
                  <a:gd name="T7" fmla="*/ 23 h 57"/>
                  <a:gd name="T8" fmla="*/ 91 w 138"/>
                  <a:gd name="T9" fmla="*/ 4 h 57"/>
                  <a:gd name="T10" fmla="*/ 137 w 138"/>
                  <a:gd name="T11" fmla="*/ 12 h 57"/>
                </a:gdLst>
                <a:ahLst/>
                <a:cxnLst>
                  <a:cxn ang="0">
                    <a:pos x="T0" y="T1"/>
                  </a:cxn>
                  <a:cxn ang="0">
                    <a:pos x="T2" y="T3"/>
                  </a:cxn>
                  <a:cxn ang="0">
                    <a:pos x="T4" y="T5"/>
                  </a:cxn>
                  <a:cxn ang="0">
                    <a:pos x="T6" y="T7"/>
                  </a:cxn>
                  <a:cxn ang="0">
                    <a:pos x="T8" y="T9"/>
                  </a:cxn>
                  <a:cxn ang="0">
                    <a:pos x="T10" y="T11"/>
                  </a:cxn>
                </a:cxnLst>
                <a:rect l="0" t="0" r="r" b="b"/>
                <a:pathLst>
                  <a:path w="138" h="57">
                    <a:moveTo>
                      <a:pt x="137" y="12"/>
                    </a:moveTo>
                    <a:cubicBezTo>
                      <a:pt x="136" y="13"/>
                      <a:pt x="137" y="14"/>
                      <a:pt x="138" y="14"/>
                    </a:cubicBezTo>
                    <a:cubicBezTo>
                      <a:pt x="99" y="41"/>
                      <a:pt x="45" y="57"/>
                      <a:pt x="1" y="31"/>
                    </a:cubicBezTo>
                    <a:cubicBezTo>
                      <a:pt x="0" y="28"/>
                      <a:pt x="2" y="23"/>
                      <a:pt x="6" y="23"/>
                    </a:cubicBezTo>
                    <a:cubicBezTo>
                      <a:pt x="34" y="14"/>
                      <a:pt x="61" y="0"/>
                      <a:pt x="91" y="4"/>
                    </a:cubicBezTo>
                    <a:cubicBezTo>
                      <a:pt x="137" y="12"/>
                      <a:pt x="137" y="12"/>
                      <a:pt x="13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3" name="Freeform 190"/>
              <p:cNvSpPr>
                <a:spLocks/>
              </p:cNvSpPr>
              <p:nvPr userDrawn="1"/>
            </p:nvSpPr>
            <p:spPr bwMode="auto">
              <a:xfrm>
                <a:off x="427" y="1109"/>
                <a:ext cx="296" cy="215"/>
              </a:xfrm>
              <a:custGeom>
                <a:avLst/>
                <a:gdLst>
                  <a:gd name="T0" fmla="*/ 125 w 125"/>
                  <a:gd name="T1" fmla="*/ 8 h 91"/>
                  <a:gd name="T2" fmla="*/ 22 w 125"/>
                  <a:gd name="T3" fmla="*/ 77 h 91"/>
                  <a:gd name="T4" fmla="*/ 0 w 125"/>
                  <a:gd name="T5" fmla="*/ 85 h 91"/>
                  <a:gd name="T6" fmla="*/ 125 w 125"/>
                  <a:gd name="T7" fmla="*/ 0 h 91"/>
                  <a:gd name="T8" fmla="*/ 125 w 125"/>
                  <a:gd name="T9" fmla="*/ 8 h 91"/>
                </a:gdLst>
                <a:ahLst/>
                <a:cxnLst>
                  <a:cxn ang="0">
                    <a:pos x="T0" y="T1"/>
                  </a:cxn>
                  <a:cxn ang="0">
                    <a:pos x="T2" y="T3"/>
                  </a:cxn>
                  <a:cxn ang="0">
                    <a:pos x="T4" y="T5"/>
                  </a:cxn>
                  <a:cxn ang="0">
                    <a:pos x="T6" y="T7"/>
                  </a:cxn>
                  <a:cxn ang="0">
                    <a:pos x="T8" y="T9"/>
                  </a:cxn>
                </a:cxnLst>
                <a:rect l="0" t="0" r="r" b="b"/>
                <a:pathLst>
                  <a:path w="125" h="91">
                    <a:moveTo>
                      <a:pt x="125" y="8"/>
                    </a:moveTo>
                    <a:cubicBezTo>
                      <a:pt x="92" y="28"/>
                      <a:pt x="62" y="68"/>
                      <a:pt x="22" y="77"/>
                    </a:cubicBezTo>
                    <a:cubicBezTo>
                      <a:pt x="14" y="80"/>
                      <a:pt x="10" y="91"/>
                      <a:pt x="0" y="85"/>
                    </a:cubicBezTo>
                    <a:cubicBezTo>
                      <a:pt x="17" y="33"/>
                      <a:pt x="74" y="5"/>
                      <a:pt x="125" y="0"/>
                    </a:cubicBezTo>
                    <a:cubicBezTo>
                      <a:pt x="125" y="8"/>
                      <a:pt x="125" y="8"/>
                      <a:pt x="12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4" name="Freeform 191"/>
              <p:cNvSpPr>
                <a:spLocks/>
              </p:cNvSpPr>
              <p:nvPr userDrawn="1"/>
            </p:nvSpPr>
            <p:spPr bwMode="auto">
              <a:xfrm>
                <a:off x="4981" y="1209"/>
                <a:ext cx="87" cy="80"/>
              </a:xfrm>
              <a:custGeom>
                <a:avLst/>
                <a:gdLst>
                  <a:gd name="T0" fmla="*/ 35 w 37"/>
                  <a:gd name="T1" fmla="*/ 9 h 34"/>
                  <a:gd name="T2" fmla="*/ 27 w 37"/>
                  <a:gd name="T3" fmla="*/ 30 h 34"/>
                  <a:gd name="T4" fmla="*/ 9 w 37"/>
                  <a:gd name="T5" fmla="*/ 30 h 34"/>
                  <a:gd name="T6" fmla="*/ 0 w 37"/>
                  <a:gd name="T7" fmla="*/ 10 h 34"/>
                  <a:gd name="T8" fmla="*/ 14 w 37"/>
                  <a:gd name="T9" fmla="*/ 0 h 34"/>
                  <a:gd name="T10" fmla="*/ 35 w 37"/>
                  <a:gd name="T11" fmla="*/ 9 h 34"/>
                </a:gdLst>
                <a:ahLst/>
                <a:cxnLst>
                  <a:cxn ang="0">
                    <a:pos x="T0" y="T1"/>
                  </a:cxn>
                  <a:cxn ang="0">
                    <a:pos x="T2" y="T3"/>
                  </a:cxn>
                  <a:cxn ang="0">
                    <a:pos x="T4" y="T5"/>
                  </a:cxn>
                  <a:cxn ang="0">
                    <a:pos x="T6" y="T7"/>
                  </a:cxn>
                  <a:cxn ang="0">
                    <a:pos x="T8" y="T9"/>
                  </a:cxn>
                  <a:cxn ang="0">
                    <a:pos x="T10" y="T11"/>
                  </a:cxn>
                </a:cxnLst>
                <a:rect l="0" t="0" r="r" b="b"/>
                <a:pathLst>
                  <a:path w="37" h="34">
                    <a:moveTo>
                      <a:pt x="35" y="9"/>
                    </a:moveTo>
                    <a:cubicBezTo>
                      <a:pt x="37" y="17"/>
                      <a:pt x="35" y="28"/>
                      <a:pt x="27" y="30"/>
                    </a:cubicBezTo>
                    <a:cubicBezTo>
                      <a:pt x="22" y="34"/>
                      <a:pt x="13" y="34"/>
                      <a:pt x="9" y="30"/>
                    </a:cubicBezTo>
                    <a:cubicBezTo>
                      <a:pt x="0" y="26"/>
                      <a:pt x="0" y="17"/>
                      <a:pt x="0" y="10"/>
                    </a:cubicBezTo>
                    <a:cubicBezTo>
                      <a:pt x="3" y="3"/>
                      <a:pt x="10" y="2"/>
                      <a:pt x="14" y="0"/>
                    </a:cubicBezTo>
                    <a:cubicBezTo>
                      <a:pt x="23" y="2"/>
                      <a:pt x="30" y="2"/>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5" name="Freeform 192"/>
              <p:cNvSpPr>
                <a:spLocks/>
              </p:cNvSpPr>
              <p:nvPr userDrawn="1"/>
            </p:nvSpPr>
            <p:spPr bwMode="auto">
              <a:xfrm>
                <a:off x="4577" y="1218"/>
                <a:ext cx="297" cy="111"/>
              </a:xfrm>
              <a:custGeom>
                <a:avLst/>
                <a:gdLst>
                  <a:gd name="T0" fmla="*/ 126 w 126"/>
                  <a:gd name="T1" fmla="*/ 10 h 47"/>
                  <a:gd name="T2" fmla="*/ 91 w 126"/>
                  <a:gd name="T3" fmla="*/ 35 h 47"/>
                  <a:gd name="T4" fmla="*/ 0 w 126"/>
                  <a:gd name="T5" fmla="*/ 24 h 47"/>
                  <a:gd name="T6" fmla="*/ 16 w 126"/>
                  <a:gd name="T7" fmla="*/ 14 h 47"/>
                  <a:gd name="T8" fmla="*/ 113 w 126"/>
                  <a:gd name="T9" fmla="*/ 9 h 47"/>
                  <a:gd name="T10" fmla="*/ 126 w 126"/>
                  <a:gd name="T11" fmla="*/ 10 h 47"/>
                </a:gdLst>
                <a:ahLst/>
                <a:cxnLst>
                  <a:cxn ang="0">
                    <a:pos x="T0" y="T1"/>
                  </a:cxn>
                  <a:cxn ang="0">
                    <a:pos x="T2" y="T3"/>
                  </a:cxn>
                  <a:cxn ang="0">
                    <a:pos x="T4" y="T5"/>
                  </a:cxn>
                  <a:cxn ang="0">
                    <a:pos x="T6" y="T7"/>
                  </a:cxn>
                  <a:cxn ang="0">
                    <a:pos x="T8" y="T9"/>
                  </a:cxn>
                  <a:cxn ang="0">
                    <a:pos x="T10" y="T11"/>
                  </a:cxn>
                </a:cxnLst>
                <a:rect l="0" t="0" r="r" b="b"/>
                <a:pathLst>
                  <a:path w="126" h="47">
                    <a:moveTo>
                      <a:pt x="126" y="10"/>
                    </a:moveTo>
                    <a:cubicBezTo>
                      <a:pt x="120" y="24"/>
                      <a:pt x="104" y="31"/>
                      <a:pt x="91" y="35"/>
                    </a:cubicBezTo>
                    <a:cubicBezTo>
                      <a:pt x="59" y="47"/>
                      <a:pt x="29" y="31"/>
                      <a:pt x="0" y="24"/>
                    </a:cubicBezTo>
                    <a:cubicBezTo>
                      <a:pt x="1" y="16"/>
                      <a:pt x="11" y="19"/>
                      <a:pt x="16" y="14"/>
                    </a:cubicBezTo>
                    <a:cubicBezTo>
                      <a:pt x="47" y="7"/>
                      <a:pt x="80" y="0"/>
                      <a:pt x="113" y="9"/>
                    </a:cubicBezTo>
                    <a:cubicBezTo>
                      <a:pt x="116" y="7"/>
                      <a:pt x="123" y="6"/>
                      <a:pt x="12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6" name="Freeform 193"/>
              <p:cNvSpPr>
                <a:spLocks/>
              </p:cNvSpPr>
              <p:nvPr userDrawn="1"/>
            </p:nvSpPr>
            <p:spPr bwMode="auto">
              <a:xfrm>
                <a:off x="628" y="1270"/>
                <a:ext cx="95" cy="80"/>
              </a:xfrm>
              <a:custGeom>
                <a:avLst/>
                <a:gdLst>
                  <a:gd name="T0" fmla="*/ 40 w 40"/>
                  <a:gd name="T1" fmla="*/ 16 h 34"/>
                  <a:gd name="T2" fmla="*/ 28 w 40"/>
                  <a:gd name="T3" fmla="*/ 32 h 34"/>
                  <a:gd name="T4" fmla="*/ 9 w 40"/>
                  <a:gd name="T5" fmla="*/ 28 h 34"/>
                  <a:gd name="T6" fmla="*/ 5 w 40"/>
                  <a:gd name="T7" fmla="*/ 10 h 34"/>
                  <a:gd name="T8" fmla="*/ 21 w 40"/>
                  <a:gd name="T9" fmla="*/ 0 h 34"/>
                  <a:gd name="T10" fmla="*/ 40 w 40"/>
                  <a:gd name="T11" fmla="*/ 16 h 34"/>
                </a:gdLst>
                <a:ahLst/>
                <a:cxnLst>
                  <a:cxn ang="0">
                    <a:pos x="T0" y="T1"/>
                  </a:cxn>
                  <a:cxn ang="0">
                    <a:pos x="T2" y="T3"/>
                  </a:cxn>
                  <a:cxn ang="0">
                    <a:pos x="T4" y="T5"/>
                  </a:cxn>
                  <a:cxn ang="0">
                    <a:pos x="T6" y="T7"/>
                  </a:cxn>
                  <a:cxn ang="0">
                    <a:pos x="T8" y="T9"/>
                  </a:cxn>
                  <a:cxn ang="0">
                    <a:pos x="T10" y="T11"/>
                  </a:cxn>
                </a:cxnLst>
                <a:rect l="0" t="0" r="r" b="b"/>
                <a:pathLst>
                  <a:path w="40" h="34">
                    <a:moveTo>
                      <a:pt x="40" y="16"/>
                    </a:moveTo>
                    <a:cubicBezTo>
                      <a:pt x="37" y="20"/>
                      <a:pt x="36" y="29"/>
                      <a:pt x="28" y="32"/>
                    </a:cubicBezTo>
                    <a:cubicBezTo>
                      <a:pt x="22" y="34"/>
                      <a:pt x="15" y="32"/>
                      <a:pt x="9" y="28"/>
                    </a:cubicBezTo>
                    <a:cubicBezTo>
                      <a:pt x="7" y="22"/>
                      <a:pt x="0" y="17"/>
                      <a:pt x="5" y="10"/>
                    </a:cubicBezTo>
                    <a:cubicBezTo>
                      <a:pt x="7" y="4"/>
                      <a:pt x="15" y="2"/>
                      <a:pt x="21" y="0"/>
                    </a:cubicBezTo>
                    <a:cubicBezTo>
                      <a:pt x="30" y="1"/>
                      <a:pt x="38" y="6"/>
                      <a:pt x="4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7" name="Freeform 194"/>
              <p:cNvSpPr>
                <a:spLocks/>
              </p:cNvSpPr>
              <p:nvPr userDrawn="1"/>
            </p:nvSpPr>
            <p:spPr bwMode="auto">
              <a:xfrm>
                <a:off x="765" y="1287"/>
                <a:ext cx="90" cy="89"/>
              </a:xfrm>
              <a:custGeom>
                <a:avLst/>
                <a:gdLst>
                  <a:gd name="T0" fmla="*/ 38 w 38"/>
                  <a:gd name="T1" fmla="*/ 18 h 38"/>
                  <a:gd name="T2" fmla="*/ 25 w 38"/>
                  <a:gd name="T3" fmla="*/ 36 h 38"/>
                  <a:gd name="T4" fmla="*/ 6 w 38"/>
                  <a:gd name="T5" fmla="*/ 29 h 38"/>
                  <a:gd name="T6" fmla="*/ 3 w 38"/>
                  <a:gd name="T7" fmla="*/ 10 h 38"/>
                  <a:gd name="T8" fmla="*/ 16 w 38"/>
                  <a:gd name="T9" fmla="*/ 1 h 38"/>
                  <a:gd name="T10" fmla="*/ 38 w 38"/>
                  <a:gd name="T11" fmla="*/ 18 h 38"/>
                </a:gdLst>
                <a:ahLst/>
                <a:cxnLst>
                  <a:cxn ang="0">
                    <a:pos x="T0" y="T1"/>
                  </a:cxn>
                  <a:cxn ang="0">
                    <a:pos x="T2" y="T3"/>
                  </a:cxn>
                  <a:cxn ang="0">
                    <a:pos x="T4" y="T5"/>
                  </a:cxn>
                  <a:cxn ang="0">
                    <a:pos x="T6" y="T7"/>
                  </a:cxn>
                  <a:cxn ang="0">
                    <a:pos x="T8" y="T9"/>
                  </a:cxn>
                  <a:cxn ang="0">
                    <a:pos x="T10" y="T11"/>
                  </a:cxn>
                </a:cxnLst>
                <a:rect l="0" t="0" r="r" b="b"/>
                <a:pathLst>
                  <a:path w="38" h="38">
                    <a:moveTo>
                      <a:pt x="38" y="18"/>
                    </a:moveTo>
                    <a:cubicBezTo>
                      <a:pt x="36" y="24"/>
                      <a:pt x="33" y="32"/>
                      <a:pt x="25" y="36"/>
                    </a:cubicBezTo>
                    <a:cubicBezTo>
                      <a:pt x="17" y="38"/>
                      <a:pt x="12" y="34"/>
                      <a:pt x="6" y="29"/>
                    </a:cubicBezTo>
                    <a:cubicBezTo>
                      <a:pt x="3" y="24"/>
                      <a:pt x="0" y="17"/>
                      <a:pt x="3" y="10"/>
                    </a:cubicBezTo>
                    <a:cubicBezTo>
                      <a:pt x="5" y="5"/>
                      <a:pt x="12" y="4"/>
                      <a:pt x="16" y="1"/>
                    </a:cubicBezTo>
                    <a:cubicBezTo>
                      <a:pt x="26" y="0"/>
                      <a:pt x="35" y="10"/>
                      <a:pt x="38"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8" name="Freeform 195"/>
              <p:cNvSpPr>
                <a:spLocks/>
              </p:cNvSpPr>
              <p:nvPr userDrawn="1"/>
            </p:nvSpPr>
            <p:spPr bwMode="auto">
              <a:xfrm>
                <a:off x="4912" y="1306"/>
                <a:ext cx="109" cy="108"/>
              </a:xfrm>
              <a:custGeom>
                <a:avLst/>
                <a:gdLst>
                  <a:gd name="T0" fmla="*/ 45 w 46"/>
                  <a:gd name="T1" fmla="*/ 19 h 46"/>
                  <a:gd name="T2" fmla="*/ 39 w 46"/>
                  <a:gd name="T3" fmla="*/ 38 h 46"/>
                  <a:gd name="T4" fmla="*/ 18 w 46"/>
                  <a:gd name="T5" fmla="*/ 42 h 46"/>
                  <a:gd name="T6" fmla="*/ 6 w 46"/>
                  <a:gd name="T7" fmla="*/ 28 h 46"/>
                  <a:gd name="T8" fmla="*/ 13 w 46"/>
                  <a:gd name="T9" fmla="*/ 9 h 46"/>
                  <a:gd name="T10" fmla="*/ 45 w 46"/>
                  <a:gd name="T11" fmla="*/ 19 h 46"/>
                </a:gdLst>
                <a:ahLst/>
                <a:cxnLst>
                  <a:cxn ang="0">
                    <a:pos x="T0" y="T1"/>
                  </a:cxn>
                  <a:cxn ang="0">
                    <a:pos x="T2" y="T3"/>
                  </a:cxn>
                  <a:cxn ang="0">
                    <a:pos x="T4" y="T5"/>
                  </a:cxn>
                  <a:cxn ang="0">
                    <a:pos x="T6" y="T7"/>
                  </a:cxn>
                  <a:cxn ang="0">
                    <a:pos x="T8" y="T9"/>
                  </a:cxn>
                  <a:cxn ang="0">
                    <a:pos x="T10" y="T11"/>
                  </a:cxn>
                </a:cxnLst>
                <a:rect l="0" t="0" r="r" b="b"/>
                <a:pathLst>
                  <a:path w="46" h="46">
                    <a:moveTo>
                      <a:pt x="45" y="19"/>
                    </a:moveTo>
                    <a:cubicBezTo>
                      <a:pt x="46" y="27"/>
                      <a:pt x="42" y="32"/>
                      <a:pt x="39" y="38"/>
                    </a:cubicBezTo>
                    <a:cubicBezTo>
                      <a:pt x="34" y="45"/>
                      <a:pt x="24" y="46"/>
                      <a:pt x="18" y="42"/>
                    </a:cubicBezTo>
                    <a:cubicBezTo>
                      <a:pt x="11" y="41"/>
                      <a:pt x="9" y="33"/>
                      <a:pt x="6" y="28"/>
                    </a:cubicBezTo>
                    <a:cubicBezTo>
                      <a:pt x="0" y="20"/>
                      <a:pt x="10" y="16"/>
                      <a:pt x="13" y="9"/>
                    </a:cubicBezTo>
                    <a:cubicBezTo>
                      <a:pt x="23" y="0"/>
                      <a:pt x="41" y="5"/>
                      <a:pt x="4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9" name="Freeform 196"/>
              <p:cNvSpPr>
                <a:spLocks/>
              </p:cNvSpPr>
              <p:nvPr userDrawn="1"/>
            </p:nvSpPr>
            <p:spPr bwMode="auto">
              <a:xfrm>
                <a:off x="5037" y="1322"/>
                <a:ext cx="90" cy="99"/>
              </a:xfrm>
              <a:custGeom>
                <a:avLst/>
                <a:gdLst>
                  <a:gd name="T0" fmla="*/ 35 w 38"/>
                  <a:gd name="T1" fmla="*/ 11 h 42"/>
                  <a:gd name="T2" fmla="*/ 37 w 38"/>
                  <a:gd name="T3" fmla="*/ 24 h 42"/>
                  <a:gd name="T4" fmla="*/ 15 w 38"/>
                  <a:gd name="T5" fmla="*/ 37 h 42"/>
                  <a:gd name="T6" fmla="*/ 4 w 38"/>
                  <a:gd name="T7" fmla="*/ 29 h 42"/>
                  <a:gd name="T8" fmla="*/ 15 w 38"/>
                  <a:gd name="T9" fmla="*/ 3 h 42"/>
                  <a:gd name="T10" fmla="*/ 35 w 38"/>
                  <a:gd name="T11" fmla="*/ 11 h 42"/>
                </a:gdLst>
                <a:ahLst/>
                <a:cxnLst>
                  <a:cxn ang="0">
                    <a:pos x="T0" y="T1"/>
                  </a:cxn>
                  <a:cxn ang="0">
                    <a:pos x="T2" y="T3"/>
                  </a:cxn>
                  <a:cxn ang="0">
                    <a:pos x="T4" y="T5"/>
                  </a:cxn>
                  <a:cxn ang="0">
                    <a:pos x="T6" y="T7"/>
                  </a:cxn>
                  <a:cxn ang="0">
                    <a:pos x="T8" y="T9"/>
                  </a:cxn>
                  <a:cxn ang="0">
                    <a:pos x="T10" y="T11"/>
                  </a:cxn>
                </a:cxnLst>
                <a:rect l="0" t="0" r="r" b="b"/>
                <a:pathLst>
                  <a:path w="38" h="42">
                    <a:moveTo>
                      <a:pt x="35" y="11"/>
                    </a:moveTo>
                    <a:cubicBezTo>
                      <a:pt x="36" y="15"/>
                      <a:pt x="38" y="20"/>
                      <a:pt x="37" y="24"/>
                    </a:cubicBezTo>
                    <a:cubicBezTo>
                      <a:pt x="31" y="29"/>
                      <a:pt x="27" y="42"/>
                      <a:pt x="15" y="37"/>
                    </a:cubicBezTo>
                    <a:cubicBezTo>
                      <a:pt x="10" y="39"/>
                      <a:pt x="7" y="31"/>
                      <a:pt x="4" y="29"/>
                    </a:cubicBezTo>
                    <a:cubicBezTo>
                      <a:pt x="0" y="19"/>
                      <a:pt x="3" y="5"/>
                      <a:pt x="15" y="3"/>
                    </a:cubicBezTo>
                    <a:cubicBezTo>
                      <a:pt x="24" y="0"/>
                      <a:pt x="30" y="8"/>
                      <a:pt x="3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0" name="Freeform 197"/>
              <p:cNvSpPr>
                <a:spLocks/>
              </p:cNvSpPr>
              <p:nvPr userDrawn="1"/>
            </p:nvSpPr>
            <p:spPr bwMode="auto">
              <a:xfrm>
                <a:off x="683" y="1381"/>
                <a:ext cx="96" cy="99"/>
              </a:xfrm>
              <a:custGeom>
                <a:avLst/>
                <a:gdLst>
                  <a:gd name="T0" fmla="*/ 39 w 41"/>
                  <a:gd name="T1" fmla="*/ 14 h 42"/>
                  <a:gd name="T2" fmla="*/ 29 w 41"/>
                  <a:gd name="T3" fmla="*/ 40 h 42"/>
                  <a:gd name="T4" fmla="*/ 1 w 41"/>
                  <a:gd name="T5" fmla="*/ 29 h 42"/>
                  <a:gd name="T6" fmla="*/ 13 w 41"/>
                  <a:gd name="T7" fmla="*/ 1 h 42"/>
                  <a:gd name="T8" fmla="*/ 39 w 41"/>
                  <a:gd name="T9" fmla="*/ 14 h 42"/>
                </a:gdLst>
                <a:ahLst/>
                <a:cxnLst>
                  <a:cxn ang="0">
                    <a:pos x="T0" y="T1"/>
                  </a:cxn>
                  <a:cxn ang="0">
                    <a:pos x="T2" y="T3"/>
                  </a:cxn>
                  <a:cxn ang="0">
                    <a:pos x="T4" y="T5"/>
                  </a:cxn>
                  <a:cxn ang="0">
                    <a:pos x="T6" y="T7"/>
                  </a:cxn>
                  <a:cxn ang="0">
                    <a:pos x="T8" y="T9"/>
                  </a:cxn>
                </a:cxnLst>
                <a:rect l="0" t="0" r="r" b="b"/>
                <a:pathLst>
                  <a:path w="41" h="42">
                    <a:moveTo>
                      <a:pt x="39" y="14"/>
                    </a:moveTo>
                    <a:cubicBezTo>
                      <a:pt x="41" y="24"/>
                      <a:pt x="37" y="34"/>
                      <a:pt x="29" y="40"/>
                    </a:cubicBezTo>
                    <a:cubicBezTo>
                      <a:pt x="19" y="42"/>
                      <a:pt x="5" y="42"/>
                      <a:pt x="1" y="29"/>
                    </a:cubicBezTo>
                    <a:cubicBezTo>
                      <a:pt x="0" y="19"/>
                      <a:pt x="1" y="7"/>
                      <a:pt x="13" y="1"/>
                    </a:cubicBezTo>
                    <a:cubicBezTo>
                      <a:pt x="23" y="0"/>
                      <a:pt x="34" y="2"/>
                      <a:pt x="3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1" name="Freeform 198"/>
              <p:cNvSpPr>
                <a:spLocks/>
              </p:cNvSpPr>
              <p:nvPr userDrawn="1"/>
            </p:nvSpPr>
            <p:spPr bwMode="auto">
              <a:xfrm>
                <a:off x="713" y="1405"/>
                <a:ext cx="192" cy="220"/>
              </a:xfrm>
              <a:custGeom>
                <a:avLst/>
                <a:gdLst>
                  <a:gd name="T0" fmla="*/ 81 w 81"/>
                  <a:gd name="T1" fmla="*/ 0 h 93"/>
                  <a:gd name="T2" fmla="*/ 46 w 81"/>
                  <a:gd name="T3" fmla="*/ 75 h 93"/>
                  <a:gd name="T4" fmla="*/ 0 w 81"/>
                  <a:gd name="T5" fmla="*/ 83 h 93"/>
                  <a:gd name="T6" fmla="*/ 0 w 81"/>
                  <a:gd name="T7" fmla="*/ 78 h 93"/>
                  <a:gd name="T8" fmla="*/ 81 w 81"/>
                  <a:gd name="T9" fmla="*/ 0 h 93"/>
                </a:gdLst>
                <a:ahLst/>
                <a:cxnLst>
                  <a:cxn ang="0">
                    <a:pos x="T0" y="T1"/>
                  </a:cxn>
                  <a:cxn ang="0">
                    <a:pos x="T2" y="T3"/>
                  </a:cxn>
                  <a:cxn ang="0">
                    <a:pos x="T4" y="T5"/>
                  </a:cxn>
                  <a:cxn ang="0">
                    <a:pos x="T6" y="T7"/>
                  </a:cxn>
                  <a:cxn ang="0">
                    <a:pos x="T8" y="T9"/>
                  </a:cxn>
                </a:cxnLst>
                <a:rect l="0" t="0" r="r" b="b"/>
                <a:pathLst>
                  <a:path w="81" h="93">
                    <a:moveTo>
                      <a:pt x="81" y="0"/>
                    </a:moveTo>
                    <a:cubicBezTo>
                      <a:pt x="79" y="27"/>
                      <a:pt x="73" y="60"/>
                      <a:pt x="46" y="75"/>
                    </a:cubicBezTo>
                    <a:cubicBezTo>
                      <a:pt x="31" y="78"/>
                      <a:pt x="15" y="93"/>
                      <a:pt x="0" y="83"/>
                    </a:cubicBezTo>
                    <a:cubicBezTo>
                      <a:pt x="0" y="78"/>
                      <a:pt x="0" y="78"/>
                      <a:pt x="0" y="78"/>
                    </a:cubicBezTo>
                    <a:cubicBezTo>
                      <a:pt x="20" y="49"/>
                      <a:pt x="57" y="27"/>
                      <a:pt x="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2" name="Freeform 199"/>
              <p:cNvSpPr>
                <a:spLocks/>
              </p:cNvSpPr>
              <p:nvPr userDrawn="1"/>
            </p:nvSpPr>
            <p:spPr bwMode="auto">
              <a:xfrm>
                <a:off x="4577" y="1421"/>
                <a:ext cx="94" cy="88"/>
              </a:xfrm>
              <a:custGeom>
                <a:avLst/>
                <a:gdLst>
                  <a:gd name="T0" fmla="*/ 37 w 40"/>
                  <a:gd name="T1" fmla="*/ 15 h 37"/>
                  <a:gd name="T2" fmla="*/ 31 w 40"/>
                  <a:gd name="T3" fmla="*/ 30 h 37"/>
                  <a:gd name="T4" fmla="*/ 8 w 40"/>
                  <a:gd name="T5" fmla="*/ 31 h 37"/>
                  <a:gd name="T6" fmla="*/ 3 w 40"/>
                  <a:gd name="T7" fmla="*/ 12 h 37"/>
                  <a:gd name="T8" fmla="*/ 16 w 40"/>
                  <a:gd name="T9" fmla="*/ 1 h 37"/>
                  <a:gd name="T10" fmla="*/ 37 w 40"/>
                  <a:gd name="T11" fmla="*/ 15 h 37"/>
                </a:gdLst>
                <a:ahLst/>
                <a:cxnLst>
                  <a:cxn ang="0">
                    <a:pos x="T0" y="T1"/>
                  </a:cxn>
                  <a:cxn ang="0">
                    <a:pos x="T2" y="T3"/>
                  </a:cxn>
                  <a:cxn ang="0">
                    <a:pos x="T4" y="T5"/>
                  </a:cxn>
                  <a:cxn ang="0">
                    <a:pos x="T6" y="T7"/>
                  </a:cxn>
                  <a:cxn ang="0">
                    <a:pos x="T8" y="T9"/>
                  </a:cxn>
                  <a:cxn ang="0">
                    <a:pos x="T10" y="T11"/>
                  </a:cxn>
                </a:cxnLst>
                <a:rect l="0" t="0" r="r" b="b"/>
                <a:pathLst>
                  <a:path w="40" h="37">
                    <a:moveTo>
                      <a:pt x="37" y="15"/>
                    </a:moveTo>
                    <a:cubicBezTo>
                      <a:pt x="40" y="21"/>
                      <a:pt x="34" y="26"/>
                      <a:pt x="31" y="30"/>
                    </a:cubicBezTo>
                    <a:cubicBezTo>
                      <a:pt x="25" y="37"/>
                      <a:pt x="15" y="34"/>
                      <a:pt x="8" y="31"/>
                    </a:cubicBezTo>
                    <a:cubicBezTo>
                      <a:pt x="1" y="29"/>
                      <a:pt x="0" y="19"/>
                      <a:pt x="3" y="12"/>
                    </a:cubicBezTo>
                    <a:cubicBezTo>
                      <a:pt x="5" y="6"/>
                      <a:pt x="11" y="3"/>
                      <a:pt x="16" y="1"/>
                    </a:cubicBezTo>
                    <a:cubicBezTo>
                      <a:pt x="24" y="0"/>
                      <a:pt x="32" y="8"/>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3" name="Freeform 200"/>
              <p:cNvSpPr>
                <a:spLocks/>
              </p:cNvSpPr>
              <p:nvPr userDrawn="1"/>
            </p:nvSpPr>
            <p:spPr bwMode="auto">
              <a:xfrm>
                <a:off x="1018" y="1433"/>
                <a:ext cx="144" cy="315"/>
              </a:xfrm>
              <a:custGeom>
                <a:avLst/>
                <a:gdLst>
                  <a:gd name="T0" fmla="*/ 48 w 61"/>
                  <a:gd name="T1" fmla="*/ 54 h 133"/>
                  <a:gd name="T2" fmla="*/ 61 w 61"/>
                  <a:gd name="T3" fmla="*/ 131 h 133"/>
                  <a:gd name="T4" fmla="*/ 27 w 61"/>
                  <a:gd name="T5" fmla="*/ 105 h 133"/>
                  <a:gd name="T6" fmla="*/ 0 w 61"/>
                  <a:gd name="T7" fmla="*/ 3 h 133"/>
                  <a:gd name="T8" fmla="*/ 6 w 61"/>
                  <a:gd name="T9" fmla="*/ 1 h 133"/>
                  <a:gd name="T10" fmla="*/ 43 w 61"/>
                  <a:gd name="T11" fmla="*/ 42 h 133"/>
                  <a:gd name="T12" fmla="*/ 48 w 61"/>
                  <a:gd name="T13" fmla="*/ 54 h 133"/>
                </a:gdLst>
                <a:ahLst/>
                <a:cxnLst>
                  <a:cxn ang="0">
                    <a:pos x="T0" y="T1"/>
                  </a:cxn>
                  <a:cxn ang="0">
                    <a:pos x="T2" y="T3"/>
                  </a:cxn>
                  <a:cxn ang="0">
                    <a:pos x="T4" y="T5"/>
                  </a:cxn>
                  <a:cxn ang="0">
                    <a:pos x="T6" y="T7"/>
                  </a:cxn>
                  <a:cxn ang="0">
                    <a:pos x="T8" y="T9"/>
                  </a:cxn>
                  <a:cxn ang="0">
                    <a:pos x="T10" y="T11"/>
                  </a:cxn>
                  <a:cxn ang="0">
                    <a:pos x="T12" y="T13"/>
                  </a:cxn>
                </a:cxnLst>
                <a:rect l="0" t="0" r="r" b="b"/>
                <a:pathLst>
                  <a:path w="61" h="133">
                    <a:moveTo>
                      <a:pt x="48" y="54"/>
                    </a:moveTo>
                    <a:cubicBezTo>
                      <a:pt x="61" y="77"/>
                      <a:pt x="53" y="107"/>
                      <a:pt x="61" y="131"/>
                    </a:cubicBezTo>
                    <a:cubicBezTo>
                      <a:pt x="45" y="133"/>
                      <a:pt x="38" y="114"/>
                      <a:pt x="27" y="105"/>
                    </a:cubicBezTo>
                    <a:cubicBezTo>
                      <a:pt x="6" y="76"/>
                      <a:pt x="9" y="37"/>
                      <a:pt x="0" y="3"/>
                    </a:cubicBezTo>
                    <a:cubicBezTo>
                      <a:pt x="2" y="0"/>
                      <a:pt x="4" y="0"/>
                      <a:pt x="6" y="1"/>
                    </a:cubicBezTo>
                    <a:cubicBezTo>
                      <a:pt x="21" y="11"/>
                      <a:pt x="31" y="29"/>
                      <a:pt x="43" y="42"/>
                    </a:cubicBezTo>
                    <a:cubicBezTo>
                      <a:pt x="41" y="49"/>
                      <a:pt x="49" y="49"/>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4" name="Freeform 201"/>
              <p:cNvSpPr>
                <a:spLocks/>
              </p:cNvSpPr>
              <p:nvPr userDrawn="1"/>
            </p:nvSpPr>
            <p:spPr bwMode="auto">
              <a:xfrm>
                <a:off x="4695" y="1438"/>
                <a:ext cx="83" cy="71"/>
              </a:xfrm>
              <a:custGeom>
                <a:avLst/>
                <a:gdLst>
                  <a:gd name="T0" fmla="*/ 35 w 35"/>
                  <a:gd name="T1" fmla="*/ 16 h 30"/>
                  <a:gd name="T2" fmla="*/ 21 w 35"/>
                  <a:gd name="T3" fmla="*/ 30 h 30"/>
                  <a:gd name="T4" fmla="*/ 3 w 35"/>
                  <a:gd name="T5" fmla="*/ 22 h 30"/>
                  <a:gd name="T6" fmla="*/ 13 w 35"/>
                  <a:gd name="T7" fmla="*/ 4 h 30"/>
                  <a:gd name="T8" fmla="*/ 35 w 35"/>
                  <a:gd name="T9" fmla="*/ 16 h 30"/>
                </a:gdLst>
                <a:ahLst/>
                <a:cxnLst>
                  <a:cxn ang="0">
                    <a:pos x="T0" y="T1"/>
                  </a:cxn>
                  <a:cxn ang="0">
                    <a:pos x="T2" y="T3"/>
                  </a:cxn>
                  <a:cxn ang="0">
                    <a:pos x="T4" y="T5"/>
                  </a:cxn>
                  <a:cxn ang="0">
                    <a:pos x="T6" y="T7"/>
                  </a:cxn>
                  <a:cxn ang="0">
                    <a:pos x="T8" y="T9"/>
                  </a:cxn>
                </a:cxnLst>
                <a:rect l="0" t="0" r="r" b="b"/>
                <a:pathLst>
                  <a:path w="35" h="30">
                    <a:moveTo>
                      <a:pt x="35" y="16"/>
                    </a:moveTo>
                    <a:cubicBezTo>
                      <a:pt x="35" y="23"/>
                      <a:pt x="26" y="25"/>
                      <a:pt x="21" y="30"/>
                    </a:cubicBezTo>
                    <a:cubicBezTo>
                      <a:pt x="14" y="29"/>
                      <a:pt x="9" y="26"/>
                      <a:pt x="3" y="22"/>
                    </a:cubicBezTo>
                    <a:cubicBezTo>
                      <a:pt x="0" y="12"/>
                      <a:pt x="8" y="9"/>
                      <a:pt x="13" y="4"/>
                    </a:cubicBezTo>
                    <a:cubicBezTo>
                      <a:pt x="22" y="0"/>
                      <a:pt x="32" y="5"/>
                      <a:pt x="3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5" name="Freeform 202"/>
              <p:cNvSpPr>
                <a:spLocks/>
              </p:cNvSpPr>
              <p:nvPr userDrawn="1"/>
            </p:nvSpPr>
            <p:spPr bwMode="auto">
              <a:xfrm>
                <a:off x="4893" y="1476"/>
                <a:ext cx="154" cy="222"/>
              </a:xfrm>
              <a:custGeom>
                <a:avLst/>
                <a:gdLst>
                  <a:gd name="T0" fmla="*/ 65 w 65"/>
                  <a:gd name="T1" fmla="*/ 86 h 94"/>
                  <a:gd name="T2" fmla="*/ 59 w 65"/>
                  <a:gd name="T3" fmla="*/ 93 h 94"/>
                  <a:gd name="T4" fmla="*/ 55 w 65"/>
                  <a:gd name="T5" fmla="*/ 93 h 94"/>
                  <a:gd name="T6" fmla="*/ 3 w 65"/>
                  <a:gd name="T7" fmla="*/ 1 h 94"/>
                  <a:gd name="T8" fmla="*/ 9 w 65"/>
                  <a:gd name="T9" fmla="*/ 0 h 94"/>
                  <a:gd name="T10" fmla="*/ 65 w 65"/>
                  <a:gd name="T11" fmla="*/ 86 h 94"/>
                </a:gdLst>
                <a:ahLst/>
                <a:cxnLst>
                  <a:cxn ang="0">
                    <a:pos x="T0" y="T1"/>
                  </a:cxn>
                  <a:cxn ang="0">
                    <a:pos x="T2" y="T3"/>
                  </a:cxn>
                  <a:cxn ang="0">
                    <a:pos x="T4" y="T5"/>
                  </a:cxn>
                  <a:cxn ang="0">
                    <a:pos x="T6" y="T7"/>
                  </a:cxn>
                  <a:cxn ang="0">
                    <a:pos x="T8" y="T9"/>
                  </a:cxn>
                  <a:cxn ang="0">
                    <a:pos x="T10" y="T11"/>
                  </a:cxn>
                </a:cxnLst>
                <a:rect l="0" t="0" r="r" b="b"/>
                <a:pathLst>
                  <a:path w="65" h="94">
                    <a:moveTo>
                      <a:pt x="65" y="86"/>
                    </a:moveTo>
                    <a:cubicBezTo>
                      <a:pt x="65" y="89"/>
                      <a:pt x="64" y="94"/>
                      <a:pt x="59" y="93"/>
                    </a:cubicBezTo>
                    <a:cubicBezTo>
                      <a:pt x="55" y="93"/>
                      <a:pt x="55" y="93"/>
                      <a:pt x="55" y="93"/>
                    </a:cubicBezTo>
                    <a:cubicBezTo>
                      <a:pt x="27" y="67"/>
                      <a:pt x="0" y="39"/>
                      <a:pt x="3" y="1"/>
                    </a:cubicBezTo>
                    <a:cubicBezTo>
                      <a:pt x="9" y="0"/>
                      <a:pt x="9" y="0"/>
                      <a:pt x="9" y="0"/>
                    </a:cubicBezTo>
                    <a:cubicBezTo>
                      <a:pt x="35" y="22"/>
                      <a:pt x="64" y="46"/>
                      <a:pt x="65"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6" name="Freeform 203"/>
              <p:cNvSpPr>
                <a:spLocks/>
              </p:cNvSpPr>
              <p:nvPr userDrawn="1"/>
            </p:nvSpPr>
            <p:spPr bwMode="auto">
              <a:xfrm>
                <a:off x="4785" y="1566"/>
                <a:ext cx="94" cy="89"/>
              </a:xfrm>
              <a:custGeom>
                <a:avLst/>
                <a:gdLst>
                  <a:gd name="T0" fmla="*/ 39 w 40"/>
                  <a:gd name="T1" fmla="*/ 17 h 38"/>
                  <a:gd name="T2" fmla="*/ 30 w 40"/>
                  <a:gd name="T3" fmla="*/ 35 h 38"/>
                  <a:gd name="T4" fmla="*/ 1 w 40"/>
                  <a:gd name="T5" fmla="*/ 23 h 38"/>
                  <a:gd name="T6" fmla="*/ 16 w 40"/>
                  <a:gd name="T7" fmla="*/ 3 h 38"/>
                  <a:gd name="T8" fmla="*/ 39 w 40"/>
                  <a:gd name="T9" fmla="*/ 17 h 38"/>
                </a:gdLst>
                <a:ahLst/>
                <a:cxnLst>
                  <a:cxn ang="0">
                    <a:pos x="T0" y="T1"/>
                  </a:cxn>
                  <a:cxn ang="0">
                    <a:pos x="T2" y="T3"/>
                  </a:cxn>
                  <a:cxn ang="0">
                    <a:pos x="T4" y="T5"/>
                  </a:cxn>
                  <a:cxn ang="0">
                    <a:pos x="T6" y="T7"/>
                  </a:cxn>
                  <a:cxn ang="0">
                    <a:pos x="T8" y="T9"/>
                  </a:cxn>
                </a:cxnLst>
                <a:rect l="0" t="0" r="r" b="b"/>
                <a:pathLst>
                  <a:path w="40" h="38">
                    <a:moveTo>
                      <a:pt x="39" y="17"/>
                    </a:moveTo>
                    <a:cubicBezTo>
                      <a:pt x="40" y="25"/>
                      <a:pt x="35" y="30"/>
                      <a:pt x="30" y="35"/>
                    </a:cubicBezTo>
                    <a:cubicBezTo>
                      <a:pt x="20" y="38"/>
                      <a:pt x="3" y="37"/>
                      <a:pt x="1" y="23"/>
                    </a:cubicBezTo>
                    <a:cubicBezTo>
                      <a:pt x="0" y="13"/>
                      <a:pt x="11" y="8"/>
                      <a:pt x="16" y="3"/>
                    </a:cubicBezTo>
                    <a:cubicBezTo>
                      <a:pt x="27" y="0"/>
                      <a:pt x="35" y="8"/>
                      <a:pt x="3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7" name="Freeform 204"/>
              <p:cNvSpPr>
                <a:spLocks/>
              </p:cNvSpPr>
              <p:nvPr userDrawn="1"/>
            </p:nvSpPr>
            <p:spPr bwMode="auto">
              <a:xfrm>
                <a:off x="4539" y="1606"/>
                <a:ext cx="217" cy="239"/>
              </a:xfrm>
              <a:custGeom>
                <a:avLst/>
                <a:gdLst>
                  <a:gd name="T0" fmla="*/ 80 w 92"/>
                  <a:gd name="T1" fmla="*/ 20 h 101"/>
                  <a:gd name="T2" fmla="*/ 5 w 92"/>
                  <a:gd name="T3" fmla="*/ 101 h 101"/>
                  <a:gd name="T4" fmla="*/ 3 w 92"/>
                  <a:gd name="T5" fmla="*/ 87 h 101"/>
                  <a:gd name="T6" fmla="*/ 77 w 92"/>
                  <a:gd name="T7" fmla="*/ 0 h 101"/>
                  <a:gd name="T8" fmla="*/ 80 w 92"/>
                  <a:gd name="T9" fmla="*/ 20 h 101"/>
                </a:gdLst>
                <a:ahLst/>
                <a:cxnLst>
                  <a:cxn ang="0">
                    <a:pos x="T0" y="T1"/>
                  </a:cxn>
                  <a:cxn ang="0">
                    <a:pos x="T2" y="T3"/>
                  </a:cxn>
                  <a:cxn ang="0">
                    <a:pos x="T4" y="T5"/>
                  </a:cxn>
                  <a:cxn ang="0">
                    <a:pos x="T6" y="T7"/>
                  </a:cxn>
                  <a:cxn ang="0">
                    <a:pos x="T8" y="T9"/>
                  </a:cxn>
                </a:cxnLst>
                <a:rect l="0" t="0" r="r" b="b"/>
                <a:pathLst>
                  <a:path w="92" h="101">
                    <a:moveTo>
                      <a:pt x="80" y="20"/>
                    </a:moveTo>
                    <a:cubicBezTo>
                      <a:pt x="66" y="56"/>
                      <a:pt x="30" y="74"/>
                      <a:pt x="5" y="101"/>
                    </a:cubicBezTo>
                    <a:cubicBezTo>
                      <a:pt x="0" y="98"/>
                      <a:pt x="2" y="91"/>
                      <a:pt x="3" y="87"/>
                    </a:cubicBezTo>
                    <a:cubicBezTo>
                      <a:pt x="12" y="50"/>
                      <a:pt x="41" y="14"/>
                      <a:pt x="77" y="0"/>
                    </a:cubicBezTo>
                    <a:cubicBezTo>
                      <a:pt x="92" y="2"/>
                      <a:pt x="77" y="12"/>
                      <a:pt x="8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8" name="Freeform 205"/>
              <p:cNvSpPr>
                <a:spLocks/>
              </p:cNvSpPr>
              <p:nvPr userDrawn="1"/>
            </p:nvSpPr>
            <p:spPr bwMode="auto">
              <a:xfrm>
                <a:off x="4813" y="1693"/>
                <a:ext cx="85" cy="71"/>
              </a:xfrm>
              <a:custGeom>
                <a:avLst/>
                <a:gdLst>
                  <a:gd name="T0" fmla="*/ 36 w 36"/>
                  <a:gd name="T1" fmla="*/ 12 h 30"/>
                  <a:gd name="T2" fmla="*/ 22 w 36"/>
                  <a:gd name="T3" fmla="*/ 30 h 30"/>
                  <a:gd name="T4" fmla="*/ 1 w 36"/>
                  <a:gd name="T5" fmla="*/ 19 h 30"/>
                  <a:gd name="T6" fmla="*/ 13 w 36"/>
                  <a:gd name="T7" fmla="*/ 2 h 30"/>
                  <a:gd name="T8" fmla="*/ 36 w 36"/>
                  <a:gd name="T9" fmla="*/ 12 h 30"/>
                </a:gdLst>
                <a:ahLst/>
                <a:cxnLst>
                  <a:cxn ang="0">
                    <a:pos x="T0" y="T1"/>
                  </a:cxn>
                  <a:cxn ang="0">
                    <a:pos x="T2" y="T3"/>
                  </a:cxn>
                  <a:cxn ang="0">
                    <a:pos x="T4" y="T5"/>
                  </a:cxn>
                  <a:cxn ang="0">
                    <a:pos x="T6" y="T7"/>
                  </a:cxn>
                  <a:cxn ang="0">
                    <a:pos x="T8" y="T9"/>
                  </a:cxn>
                </a:cxnLst>
                <a:rect l="0" t="0" r="r" b="b"/>
                <a:pathLst>
                  <a:path w="36" h="30">
                    <a:moveTo>
                      <a:pt x="36" y="12"/>
                    </a:moveTo>
                    <a:cubicBezTo>
                      <a:pt x="36" y="21"/>
                      <a:pt x="27" y="25"/>
                      <a:pt x="22" y="30"/>
                    </a:cubicBezTo>
                    <a:cubicBezTo>
                      <a:pt x="14" y="29"/>
                      <a:pt x="7" y="27"/>
                      <a:pt x="1" y="19"/>
                    </a:cubicBezTo>
                    <a:cubicBezTo>
                      <a:pt x="0" y="9"/>
                      <a:pt x="8" y="6"/>
                      <a:pt x="13" y="2"/>
                    </a:cubicBezTo>
                    <a:cubicBezTo>
                      <a:pt x="23" y="0"/>
                      <a:pt x="32" y="4"/>
                      <a:pt x="3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9" name="Freeform 206"/>
              <p:cNvSpPr>
                <a:spLocks noEditPoints="1"/>
              </p:cNvSpPr>
              <p:nvPr userDrawn="1"/>
            </p:nvSpPr>
            <p:spPr bwMode="auto">
              <a:xfrm>
                <a:off x="2481" y="-2430"/>
                <a:ext cx="784" cy="114"/>
              </a:xfrm>
              <a:custGeom>
                <a:avLst/>
                <a:gdLst>
                  <a:gd name="T0" fmla="*/ 308 w 332"/>
                  <a:gd name="T1" fmla="*/ 0 h 48"/>
                  <a:gd name="T2" fmla="*/ 332 w 332"/>
                  <a:gd name="T3" fmla="*/ 24 h 48"/>
                  <a:gd name="T4" fmla="*/ 308 w 332"/>
                  <a:gd name="T5" fmla="*/ 48 h 48"/>
                  <a:gd name="T6" fmla="*/ 23 w 332"/>
                  <a:gd name="T7" fmla="*/ 48 h 48"/>
                  <a:gd name="T8" fmla="*/ 0 w 332"/>
                  <a:gd name="T9" fmla="*/ 24 h 48"/>
                  <a:gd name="T10" fmla="*/ 23 w 332"/>
                  <a:gd name="T11" fmla="*/ 0 h 48"/>
                  <a:gd name="T12" fmla="*/ 308 w 332"/>
                  <a:gd name="T13" fmla="*/ 0 h 48"/>
                  <a:gd name="T14" fmla="*/ 107 w 332"/>
                  <a:gd name="T15" fmla="*/ 42 h 48"/>
                  <a:gd name="T16" fmla="*/ 93 w 332"/>
                  <a:gd name="T17" fmla="*/ 8 h 48"/>
                  <a:gd name="T18" fmla="*/ 65 w 332"/>
                  <a:gd name="T19" fmla="*/ 8 h 48"/>
                  <a:gd name="T20" fmla="*/ 79 w 332"/>
                  <a:gd name="T21" fmla="*/ 42 h 48"/>
                  <a:gd name="T22" fmla="*/ 107 w 332"/>
                  <a:gd name="T23" fmla="*/ 42 h 48"/>
                  <a:gd name="T24" fmla="*/ 223 w 332"/>
                  <a:gd name="T25" fmla="*/ 42 h 48"/>
                  <a:gd name="T26" fmla="*/ 210 w 332"/>
                  <a:gd name="T27" fmla="*/ 8 h 48"/>
                  <a:gd name="T28" fmla="*/ 182 w 332"/>
                  <a:gd name="T29" fmla="*/ 8 h 48"/>
                  <a:gd name="T30" fmla="*/ 196 w 332"/>
                  <a:gd name="T31" fmla="*/ 42 h 48"/>
                  <a:gd name="T32" fmla="*/ 223 w 332"/>
                  <a:gd name="T33" fmla="*/ 42 h 48"/>
                  <a:gd name="T34" fmla="*/ 309 w 332"/>
                  <a:gd name="T35" fmla="*/ 8 h 48"/>
                  <a:gd name="T36" fmla="*/ 299 w 332"/>
                  <a:gd name="T37" fmla="*/ 8 h 48"/>
                  <a:gd name="T38" fmla="*/ 310 w 332"/>
                  <a:gd name="T39" fmla="*/ 42 h 48"/>
                  <a:gd name="T40" fmla="*/ 309 w 332"/>
                  <a:gd name="T41"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2" h="48">
                    <a:moveTo>
                      <a:pt x="308" y="0"/>
                    </a:moveTo>
                    <a:cubicBezTo>
                      <a:pt x="321" y="0"/>
                      <a:pt x="332" y="11"/>
                      <a:pt x="332" y="24"/>
                    </a:cubicBezTo>
                    <a:cubicBezTo>
                      <a:pt x="332" y="38"/>
                      <a:pt x="321" y="48"/>
                      <a:pt x="308" y="48"/>
                    </a:cubicBezTo>
                    <a:cubicBezTo>
                      <a:pt x="23" y="48"/>
                      <a:pt x="23" y="48"/>
                      <a:pt x="23" y="48"/>
                    </a:cubicBezTo>
                    <a:cubicBezTo>
                      <a:pt x="10" y="48"/>
                      <a:pt x="0" y="38"/>
                      <a:pt x="0" y="24"/>
                    </a:cubicBezTo>
                    <a:cubicBezTo>
                      <a:pt x="0" y="11"/>
                      <a:pt x="10" y="0"/>
                      <a:pt x="23" y="0"/>
                    </a:cubicBezTo>
                    <a:cubicBezTo>
                      <a:pt x="308" y="0"/>
                      <a:pt x="308" y="0"/>
                      <a:pt x="308" y="0"/>
                    </a:cubicBezTo>
                    <a:close/>
                    <a:moveTo>
                      <a:pt x="107" y="42"/>
                    </a:moveTo>
                    <a:cubicBezTo>
                      <a:pt x="135" y="42"/>
                      <a:pt x="108" y="8"/>
                      <a:pt x="93" y="8"/>
                    </a:cubicBezTo>
                    <a:cubicBezTo>
                      <a:pt x="65" y="8"/>
                      <a:pt x="65" y="8"/>
                      <a:pt x="65" y="8"/>
                    </a:cubicBezTo>
                    <a:cubicBezTo>
                      <a:pt x="38" y="8"/>
                      <a:pt x="64" y="42"/>
                      <a:pt x="79" y="42"/>
                    </a:cubicBezTo>
                    <a:cubicBezTo>
                      <a:pt x="107" y="42"/>
                      <a:pt x="107" y="42"/>
                      <a:pt x="107" y="42"/>
                    </a:cubicBezTo>
                    <a:close/>
                    <a:moveTo>
                      <a:pt x="223" y="42"/>
                    </a:moveTo>
                    <a:cubicBezTo>
                      <a:pt x="251" y="42"/>
                      <a:pt x="225" y="8"/>
                      <a:pt x="210" y="8"/>
                    </a:cubicBezTo>
                    <a:cubicBezTo>
                      <a:pt x="182" y="8"/>
                      <a:pt x="182" y="8"/>
                      <a:pt x="182" y="8"/>
                    </a:cubicBezTo>
                    <a:cubicBezTo>
                      <a:pt x="154" y="8"/>
                      <a:pt x="181" y="42"/>
                      <a:pt x="196" y="42"/>
                    </a:cubicBezTo>
                    <a:cubicBezTo>
                      <a:pt x="223" y="42"/>
                      <a:pt x="223" y="42"/>
                      <a:pt x="223" y="42"/>
                    </a:cubicBezTo>
                    <a:close/>
                    <a:moveTo>
                      <a:pt x="309" y="8"/>
                    </a:moveTo>
                    <a:cubicBezTo>
                      <a:pt x="299" y="8"/>
                      <a:pt x="299" y="8"/>
                      <a:pt x="299" y="8"/>
                    </a:cubicBezTo>
                    <a:cubicBezTo>
                      <a:pt x="271" y="8"/>
                      <a:pt x="295" y="42"/>
                      <a:pt x="310" y="42"/>
                    </a:cubicBezTo>
                    <a:cubicBezTo>
                      <a:pt x="328" y="42"/>
                      <a:pt x="329" y="8"/>
                      <a:pt x="30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0" name="Freeform 207"/>
              <p:cNvSpPr>
                <a:spLocks noEditPoints="1"/>
              </p:cNvSpPr>
              <p:nvPr userDrawn="1"/>
            </p:nvSpPr>
            <p:spPr bwMode="auto">
              <a:xfrm>
                <a:off x="3100" y="-1657"/>
                <a:ext cx="354" cy="575"/>
              </a:xfrm>
              <a:custGeom>
                <a:avLst/>
                <a:gdLst>
                  <a:gd name="T0" fmla="*/ 21 w 150"/>
                  <a:gd name="T1" fmla="*/ 0 h 243"/>
                  <a:gd name="T2" fmla="*/ 76 w 150"/>
                  <a:gd name="T3" fmla="*/ 21 h 243"/>
                  <a:gd name="T4" fmla="*/ 129 w 150"/>
                  <a:gd name="T5" fmla="*/ 0 h 243"/>
                  <a:gd name="T6" fmla="*/ 108 w 150"/>
                  <a:gd name="T7" fmla="*/ 80 h 243"/>
                  <a:gd name="T8" fmla="*/ 150 w 150"/>
                  <a:gd name="T9" fmla="*/ 71 h 243"/>
                  <a:gd name="T10" fmla="*/ 136 w 150"/>
                  <a:gd name="T11" fmla="*/ 120 h 243"/>
                  <a:gd name="T12" fmla="*/ 150 w 150"/>
                  <a:gd name="T13" fmla="*/ 167 h 243"/>
                  <a:gd name="T14" fmla="*/ 113 w 150"/>
                  <a:gd name="T15" fmla="*/ 156 h 243"/>
                  <a:gd name="T16" fmla="*/ 129 w 150"/>
                  <a:gd name="T17" fmla="*/ 243 h 243"/>
                  <a:gd name="T18" fmla="*/ 76 w 150"/>
                  <a:gd name="T19" fmla="*/ 222 h 243"/>
                  <a:gd name="T20" fmla="*/ 21 w 150"/>
                  <a:gd name="T21" fmla="*/ 243 h 243"/>
                  <a:gd name="T22" fmla="*/ 43 w 150"/>
                  <a:gd name="T23" fmla="*/ 156 h 243"/>
                  <a:gd name="T24" fmla="*/ 0 w 150"/>
                  <a:gd name="T25" fmla="*/ 169 h 243"/>
                  <a:gd name="T26" fmla="*/ 11 w 150"/>
                  <a:gd name="T27" fmla="*/ 120 h 243"/>
                  <a:gd name="T28" fmla="*/ 0 w 150"/>
                  <a:gd name="T29" fmla="*/ 73 h 243"/>
                  <a:gd name="T30" fmla="*/ 41 w 150"/>
                  <a:gd name="T31" fmla="*/ 80 h 243"/>
                  <a:gd name="T32" fmla="*/ 21 w 150"/>
                  <a:gd name="T33" fmla="*/ 0 h 243"/>
                  <a:gd name="T34" fmla="*/ 101 w 150"/>
                  <a:gd name="T35" fmla="*/ 145 h 243"/>
                  <a:gd name="T36" fmla="*/ 115 w 150"/>
                  <a:gd name="T37" fmla="*/ 113 h 243"/>
                  <a:gd name="T38" fmla="*/ 75 w 150"/>
                  <a:gd name="T39" fmla="*/ 82 h 243"/>
                  <a:gd name="T40" fmla="*/ 39 w 150"/>
                  <a:gd name="T41" fmla="*/ 112 h 243"/>
                  <a:gd name="T42" fmla="*/ 58 w 150"/>
                  <a:gd name="T43" fmla="*/ 145 h 243"/>
                  <a:gd name="T44" fmla="*/ 101 w 150"/>
                  <a:gd name="T45" fmla="*/ 145 h 243"/>
                  <a:gd name="T46" fmla="*/ 48 w 150"/>
                  <a:gd name="T47" fmla="*/ 115 h 243"/>
                  <a:gd name="T48" fmla="*/ 77 w 150"/>
                  <a:gd name="T49" fmla="*/ 119 h 243"/>
                  <a:gd name="T50" fmla="*/ 107 w 150"/>
                  <a:gd name="T51" fmla="*/ 115 h 243"/>
                  <a:gd name="T52" fmla="*/ 77 w 150"/>
                  <a:gd name="T53" fmla="*/ 103 h 243"/>
                  <a:gd name="T54" fmla="*/ 48 w 150"/>
                  <a:gd name="T55" fmla="*/ 11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0" h="243">
                    <a:moveTo>
                      <a:pt x="21" y="0"/>
                    </a:moveTo>
                    <a:cubicBezTo>
                      <a:pt x="76" y="21"/>
                      <a:pt x="76" y="21"/>
                      <a:pt x="76" y="21"/>
                    </a:cubicBezTo>
                    <a:cubicBezTo>
                      <a:pt x="129" y="0"/>
                      <a:pt x="129" y="0"/>
                      <a:pt x="129" y="0"/>
                    </a:cubicBezTo>
                    <a:cubicBezTo>
                      <a:pt x="108" y="80"/>
                      <a:pt x="108" y="80"/>
                      <a:pt x="108" y="80"/>
                    </a:cubicBezTo>
                    <a:cubicBezTo>
                      <a:pt x="150" y="71"/>
                      <a:pt x="150" y="71"/>
                      <a:pt x="150" y="71"/>
                    </a:cubicBezTo>
                    <a:cubicBezTo>
                      <a:pt x="136" y="120"/>
                      <a:pt x="136" y="120"/>
                      <a:pt x="136" y="120"/>
                    </a:cubicBezTo>
                    <a:cubicBezTo>
                      <a:pt x="150" y="167"/>
                      <a:pt x="150" y="167"/>
                      <a:pt x="150" y="167"/>
                    </a:cubicBezTo>
                    <a:cubicBezTo>
                      <a:pt x="113" y="156"/>
                      <a:pt x="113" y="156"/>
                      <a:pt x="113" y="156"/>
                    </a:cubicBezTo>
                    <a:cubicBezTo>
                      <a:pt x="129" y="243"/>
                      <a:pt x="129" y="243"/>
                      <a:pt x="129" y="243"/>
                    </a:cubicBezTo>
                    <a:cubicBezTo>
                      <a:pt x="76" y="222"/>
                      <a:pt x="76" y="222"/>
                      <a:pt x="76" y="222"/>
                    </a:cubicBezTo>
                    <a:cubicBezTo>
                      <a:pt x="21" y="243"/>
                      <a:pt x="21" y="243"/>
                      <a:pt x="21" y="243"/>
                    </a:cubicBezTo>
                    <a:cubicBezTo>
                      <a:pt x="43" y="156"/>
                      <a:pt x="43" y="156"/>
                      <a:pt x="43" y="156"/>
                    </a:cubicBezTo>
                    <a:cubicBezTo>
                      <a:pt x="0" y="169"/>
                      <a:pt x="0" y="169"/>
                      <a:pt x="0" y="169"/>
                    </a:cubicBezTo>
                    <a:cubicBezTo>
                      <a:pt x="11" y="120"/>
                      <a:pt x="11" y="120"/>
                      <a:pt x="11" y="120"/>
                    </a:cubicBezTo>
                    <a:cubicBezTo>
                      <a:pt x="0" y="73"/>
                      <a:pt x="0" y="73"/>
                      <a:pt x="0" y="73"/>
                    </a:cubicBezTo>
                    <a:cubicBezTo>
                      <a:pt x="41" y="80"/>
                      <a:pt x="41" y="80"/>
                      <a:pt x="41" y="80"/>
                    </a:cubicBezTo>
                    <a:cubicBezTo>
                      <a:pt x="21" y="0"/>
                      <a:pt x="21" y="0"/>
                      <a:pt x="21" y="0"/>
                    </a:cubicBezTo>
                    <a:close/>
                    <a:moveTo>
                      <a:pt x="101" y="145"/>
                    </a:moveTo>
                    <a:cubicBezTo>
                      <a:pt x="114" y="145"/>
                      <a:pt x="115" y="128"/>
                      <a:pt x="115" y="113"/>
                    </a:cubicBezTo>
                    <a:cubicBezTo>
                      <a:pt x="115" y="80"/>
                      <a:pt x="89" y="113"/>
                      <a:pt x="75" y="82"/>
                    </a:cubicBezTo>
                    <a:cubicBezTo>
                      <a:pt x="65" y="108"/>
                      <a:pt x="39" y="84"/>
                      <a:pt x="39" y="112"/>
                    </a:cubicBezTo>
                    <a:cubicBezTo>
                      <a:pt x="39" y="132"/>
                      <a:pt x="38" y="145"/>
                      <a:pt x="58" y="145"/>
                    </a:cubicBezTo>
                    <a:cubicBezTo>
                      <a:pt x="101" y="145"/>
                      <a:pt x="101" y="145"/>
                      <a:pt x="101" y="145"/>
                    </a:cubicBezTo>
                    <a:close/>
                    <a:moveTo>
                      <a:pt x="48" y="115"/>
                    </a:moveTo>
                    <a:cubicBezTo>
                      <a:pt x="48" y="127"/>
                      <a:pt x="65" y="119"/>
                      <a:pt x="77" y="119"/>
                    </a:cubicBezTo>
                    <a:cubicBezTo>
                      <a:pt x="90" y="119"/>
                      <a:pt x="107" y="127"/>
                      <a:pt x="107" y="115"/>
                    </a:cubicBezTo>
                    <a:cubicBezTo>
                      <a:pt x="107" y="97"/>
                      <a:pt x="90" y="103"/>
                      <a:pt x="77" y="103"/>
                    </a:cubicBezTo>
                    <a:cubicBezTo>
                      <a:pt x="65" y="103"/>
                      <a:pt x="48" y="97"/>
                      <a:pt x="48"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1" name="Freeform 208"/>
              <p:cNvSpPr>
                <a:spLocks/>
              </p:cNvSpPr>
              <p:nvPr userDrawn="1"/>
            </p:nvSpPr>
            <p:spPr bwMode="auto">
              <a:xfrm>
                <a:off x="2828" y="-1463"/>
                <a:ext cx="83" cy="85"/>
              </a:xfrm>
              <a:custGeom>
                <a:avLst/>
                <a:gdLst>
                  <a:gd name="T0" fmla="*/ 21 w 83"/>
                  <a:gd name="T1" fmla="*/ 85 h 85"/>
                  <a:gd name="T2" fmla="*/ 21 w 83"/>
                  <a:gd name="T3" fmla="*/ 62 h 85"/>
                  <a:gd name="T4" fmla="*/ 0 w 83"/>
                  <a:gd name="T5" fmla="*/ 57 h 85"/>
                  <a:gd name="T6" fmla="*/ 17 w 83"/>
                  <a:gd name="T7" fmla="*/ 40 h 85"/>
                  <a:gd name="T8" fmla="*/ 5 w 83"/>
                  <a:gd name="T9" fmla="*/ 19 h 85"/>
                  <a:gd name="T10" fmla="*/ 28 w 83"/>
                  <a:gd name="T11" fmla="*/ 21 h 85"/>
                  <a:gd name="T12" fmla="*/ 40 w 83"/>
                  <a:gd name="T13" fmla="*/ 0 h 85"/>
                  <a:gd name="T14" fmla="*/ 54 w 83"/>
                  <a:gd name="T15" fmla="*/ 21 h 85"/>
                  <a:gd name="T16" fmla="*/ 76 w 83"/>
                  <a:gd name="T17" fmla="*/ 19 h 85"/>
                  <a:gd name="T18" fmla="*/ 66 w 83"/>
                  <a:gd name="T19" fmla="*/ 40 h 85"/>
                  <a:gd name="T20" fmla="*/ 83 w 83"/>
                  <a:gd name="T21" fmla="*/ 57 h 85"/>
                  <a:gd name="T22" fmla="*/ 62 w 83"/>
                  <a:gd name="T23" fmla="*/ 62 h 85"/>
                  <a:gd name="T24" fmla="*/ 62 w 83"/>
                  <a:gd name="T25" fmla="*/ 85 h 85"/>
                  <a:gd name="T26" fmla="*/ 40 w 83"/>
                  <a:gd name="T27" fmla="*/ 69 h 85"/>
                  <a:gd name="T28" fmla="*/ 21 w 83"/>
                  <a:gd name="T29" fmla="*/ 85 h 85"/>
                  <a:gd name="T30" fmla="*/ 21 w 83"/>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85">
                    <a:moveTo>
                      <a:pt x="21" y="85"/>
                    </a:moveTo>
                    <a:lnTo>
                      <a:pt x="21" y="62"/>
                    </a:lnTo>
                    <a:lnTo>
                      <a:pt x="0" y="57"/>
                    </a:lnTo>
                    <a:lnTo>
                      <a:pt x="17" y="40"/>
                    </a:lnTo>
                    <a:lnTo>
                      <a:pt x="5" y="19"/>
                    </a:lnTo>
                    <a:lnTo>
                      <a:pt x="28" y="21"/>
                    </a:lnTo>
                    <a:lnTo>
                      <a:pt x="40" y="0"/>
                    </a:lnTo>
                    <a:lnTo>
                      <a:pt x="54" y="21"/>
                    </a:lnTo>
                    <a:lnTo>
                      <a:pt x="76" y="19"/>
                    </a:lnTo>
                    <a:lnTo>
                      <a:pt x="66" y="40"/>
                    </a:lnTo>
                    <a:lnTo>
                      <a:pt x="83" y="57"/>
                    </a:lnTo>
                    <a:lnTo>
                      <a:pt x="62" y="62"/>
                    </a:lnTo>
                    <a:lnTo>
                      <a:pt x="62" y="85"/>
                    </a:lnTo>
                    <a:lnTo>
                      <a:pt x="40" y="69"/>
                    </a:lnTo>
                    <a:lnTo>
                      <a:pt x="21" y="85"/>
                    </a:lnTo>
                    <a:lnTo>
                      <a:pt x="21"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2" name="Freeform 209"/>
              <p:cNvSpPr>
                <a:spLocks/>
              </p:cNvSpPr>
              <p:nvPr userDrawn="1"/>
            </p:nvSpPr>
            <p:spPr bwMode="auto">
              <a:xfrm>
                <a:off x="2726" y="-1335"/>
                <a:ext cx="86" cy="85"/>
              </a:xfrm>
              <a:custGeom>
                <a:avLst/>
                <a:gdLst>
                  <a:gd name="T0" fmla="*/ 24 w 86"/>
                  <a:gd name="T1" fmla="*/ 85 h 85"/>
                  <a:gd name="T2" fmla="*/ 24 w 86"/>
                  <a:gd name="T3" fmla="*/ 61 h 85"/>
                  <a:gd name="T4" fmla="*/ 0 w 86"/>
                  <a:gd name="T5" fmla="*/ 57 h 85"/>
                  <a:gd name="T6" fmla="*/ 19 w 86"/>
                  <a:gd name="T7" fmla="*/ 40 h 85"/>
                  <a:gd name="T8" fmla="*/ 8 w 86"/>
                  <a:gd name="T9" fmla="*/ 21 h 85"/>
                  <a:gd name="T10" fmla="*/ 29 w 86"/>
                  <a:gd name="T11" fmla="*/ 24 h 85"/>
                  <a:gd name="T12" fmla="*/ 43 w 86"/>
                  <a:gd name="T13" fmla="*/ 0 h 85"/>
                  <a:gd name="T14" fmla="*/ 57 w 86"/>
                  <a:gd name="T15" fmla="*/ 24 h 85"/>
                  <a:gd name="T16" fmla="*/ 78 w 86"/>
                  <a:gd name="T17" fmla="*/ 21 h 85"/>
                  <a:gd name="T18" fmla="*/ 69 w 86"/>
                  <a:gd name="T19" fmla="*/ 40 h 85"/>
                  <a:gd name="T20" fmla="*/ 86 w 86"/>
                  <a:gd name="T21" fmla="*/ 57 h 85"/>
                  <a:gd name="T22" fmla="*/ 64 w 86"/>
                  <a:gd name="T23" fmla="*/ 61 h 85"/>
                  <a:gd name="T24" fmla="*/ 64 w 86"/>
                  <a:gd name="T25" fmla="*/ 85 h 85"/>
                  <a:gd name="T26" fmla="*/ 43 w 86"/>
                  <a:gd name="T27" fmla="*/ 71 h 85"/>
                  <a:gd name="T28" fmla="*/ 24 w 86"/>
                  <a:gd name="T29" fmla="*/ 85 h 85"/>
                  <a:gd name="T30" fmla="*/ 24 w 86"/>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85">
                    <a:moveTo>
                      <a:pt x="24" y="85"/>
                    </a:moveTo>
                    <a:lnTo>
                      <a:pt x="24" y="61"/>
                    </a:lnTo>
                    <a:lnTo>
                      <a:pt x="0" y="57"/>
                    </a:lnTo>
                    <a:lnTo>
                      <a:pt x="19" y="40"/>
                    </a:lnTo>
                    <a:lnTo>
                      <a:pt x="8" y="21"/>
                    </a:lnTo>
                    <a:lnTo>
                      <a:pt x="29" y="24"/>
                    </a:lnTo>
                    <a:lnTo>
                      <a:pt x="43" y="0"/>
                    </a:lnTo>
                    <a:lnTo>
                      <a:pt x="57" y="24"/>
                    </a:lnTo>
                    <a:lnTo>
                      <a:pt x="78" y="21"/>
                    </a:lnTo>
                    <a:lnTo>
                      <a:pt x="69" y="40"/>
                    </a:lnTo>
                    <a:lnTo>
                      <a:pt x="86" y="57"/>
                    </a:lnTo>
                    <a:lnTo>
                      <a:pt x="64" y="61"/>
                    </a:lnTo>
                    <a:lnTo>
                      <a:pt x="64" y="85"/>
                    </a:lnTo>
                    <a:lnTo>
                      <a:pt x="43" y="71"/>
                    </a:lnTo>
                    <a:lnTo>
                      <a:pt x="24" y="85"/>
                    </a:lnTo>
                    <a:lnTo>
                      <a:pt x="2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3" name="Freeform 210"/>
              <p:cNvSpPr>
                <a:spLocks/>
              </p:cNvSpPr>
              <p:nvPr userDrawn="1"/>
            </p:nvSpPr>
            <p:spPr bwMode="auto">
              <a:xfrm>
                <a:off x="2897" y="-1352"/>
                <a:ext cx="82" cy="85"/>
              </a:xfrm>
              <a:custGeom>
                <a:avLst/>
                <a:gdLst>
                  <a:gd name="T0" fmla="*/ 21 w 82"/>
                  <a:gd name="T1" fmla="*/ 85 h 85"/>
                  <a:gd name="T2" fmla="*/ 21 w 82"/>
                  <a:gd name="T3" fmla="*/ 62 h 85"/>
                  <a:gd name="T4" fmla="*/ 0 w 82"/>
                  <a:gd name="T5" fmla="*/ 59 h 85"/>
                  <a:gd name="T6" fmla="*/ 16 w 82"/>
                  <a:gd name="T7" fmla="*/ 41 h 85"/>
                  <a:gd name="T8" fmla="*/ 7 w 82"/>
                  <a:gd name="T9" fmla="*/ 22 h 85"/>
                  <a:gd name="T10" fmla="*/ 28 w 82"/>
                  <a:gd name="T11" fmla="*/ 24 h 85"/>
                  <a:gd name="T12" fmla="*/ 42 w 82"/>
                  <a:gd name="T13" fmla="*/ 0 h 85"/>
                  <a:gd name="T14" fmla="*/ 54 w 82"/>
                  <a:gd name="T15" fmla="*/ 24 h 85"/>
                  <a:gd name="T16" fmla="*/ 78 w 82"/>
                  <a:gd name="T17" fmla="*/ 22 h 85"/>
                  <a:gd name="T18" fmla="*/ 66 w 82"/>
                  <a:gd name="T19" fmla="*/ 41 h 85"/>
                  <a:gd name="T20" fmla="*/ 82 w 82"/>
                  <a:gd name="T21" fmla="*/ 59 h 85"/>
                  <a:gd name="T22" fmla="*/ 61 w 82"/>
                  <a:gd name="T23" fmla="*/ 62 h 85"/>
                  <a:gd name="T24" fmla="*/ 61 w 82"/>
                  <a:gd name="T25" fmla="*/ 85 h 85"/>
                  <a:gd name="T26" fmla="*/ 42 w 82"/>
                  <a:gd name="T27" fmla="*/ 71 h 85"/>
                  <a:gd name="T28" fmla="*/ 21 w 82"/>
                  <a:gd name="T29" fmla="*/ 85 h 85"/>
                  <a:gd name="T30" fmla="*/ 21 w 82"/>
                  <a:gd name="T3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85">
                    <a:moveTo>
                      <a:pt x="21" y="85"/>
                    </a:moveTo>
                    <a:lnTo>
                      <a:pt x="21" y="62"/>
                    </a:lnTo>
                    <a:lnTo>
                      <a:pt x="0" y="59"/>
                    </a:lnTo>
                    <a:lnTo>
                      <a:pt x="16" y="41"/>
                    </a:lnTo>
                    <a:lnTo>
                      <a:pt x="7" y="22"/>
                    </a:lnTo>
                    <a:lnTo>
                      <a:pt x="28" y="24"/>
                    </a:lnTo>
                    <a:lnTo>
                      <a:pt x="42" y="0"/>
                    </a:lnTo>
                    <a:lnTo>
                      <a:pt x="54" y="24"/>
                    </a:lnTo>
                    <a:lnTo>
                      <a:pt x="78" y="22"/>
                    </a:lnTo>
                    <a:lnTo>
                      <a:pt x="66" y="41"/>
                    </a:lnTo>
                    <a:lnTo>
                      <a:pt x="82" y="59"/>
                    </a:lnTo>
                    <a:lnTo>
                      <a:pt x="61" y="62"/>
                    </a:lnTo>
                    <a:lnTo>
                      <a:pt x="61" y="85"/>
                    </a:lnTo>
                    <a:lnTo>
                      <a:pt x="42" y="71"/>
                    </a:lnTo>
                    <a:lnTo>
                      <a:pt x="21" y="85"/>
                    </a:lnTo>
                    <a:lnTo>
                      <a:pt x="21"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4" name="Freeform 211"/>
              <p:cNvSpPr>
                <a:spLocks/>
              </p:cNvSpPr>
              <p:nvPr userDrawn="1"/>
            </p:nvSpPr>
            <p:spPr bwMode="auto">
              <a:xfrm>
                <a:off x="2925" y="-1219"/>
                <a:ext cx="47" cy="49"/>
              </a:xfrm>
              <a:custGeom>
                <a:avLst/>
                <a:gdLst>
                  <a:gd name="T0" fmla="*/ 14 w 47"/>
                  <a:gd name="T1" fmla="*/ 49 h 49"/>
                  <a:gd name="T2" fmla="*/ 14 w 47"/>
                  <a:gd name="T3" fmla="*/ 35 h 49"/>
                  <a:gd name="T4" fmla="*/ 0 w 47"/>
                  <a:gd name="T5" fmla="*/ 33 h 49"/>
                  <a:gd name="T6" fmla="*/ 12 w 47"/>
                  <a:gd name="T7" fmla="*/ 23 h 49"/>
                  <a:gd name="T8" fmla="*/ 5 w 47"/>
                  <a:gd name="T9" fmla="*/ 12 h 49"/>
                  <a:gd name="T10" fmla="*/ 17 w 47"/>
                  <a:gd name="T11" fmla="*/ 14 h 49"/>
                  <a:gd name="T12" fmla="*/ 26 w 47"/>
                  <a:gd name="T13" fmla="*/ 0 h 49"/>
                  <a:gd name="T14" fmla="*/ 33 w 47"/>
                  <a:gd name="T15" fmla="*/ 14 h 49"/>
                  <a:gd name="T16" fmla="*/ 45 w 47"/>
                  <a:gd name="T17" fmla="*/ 12 h 49"/>
                  <a:gd name="T18" fmla="*/ 38 w 47"/>
                  <a:gd name="T19" fmla="*/ 23 h 49"/>
                  <a:gd name="T20" fmla="*/ 47 w 47"/>
                  <a:gd name="T21" fmla="*/ 33 h 49"/>
                  <a:gd name="T22" fmla="*/ 35 w 47"/>
                  <a:gd name="T23" fmla="*/ 35 h 49"/>
                  <a:gd name="T24" fmla="*/ 35 w 47"/>
                  <a:gd name="T25" fmla="*/ 49 h 49"/>
                  <a:gd name="T26" fmla="*/ 26 w 47"/>
                  <a:gd name="T27" fmla="*/ 40 h 49"/>
                  <a:gd name="T28" fmla="*/ 14 w 47"/>
                  <a:gd name="T29" fmla="*/ 49 h 49"/>
                  <a:gd name="T30" fmla="*/ 14 w 47"/>
                  <a:gd name="T3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9">
                    <a:moveTo>
                      <a:pt x="14" y="49"/>
                    </a:moveTo>
                    <a:lnTo>
                      <a:pt x="14" y="35"/>
                    </a:lnTo>
                    <a:lnTo>
                      <a:pt x="0" y="33"/>
                    </a:lnTo>
                    <a:lnTo>
                      <a:pt x="12" y="23"/>
                    </a:lnTo>
                    <a:lnTo>
                      <a:pt x="5" y="12"/>
                    </a:lnTo>
                    <a:lnTo>
                      <a:pt x="17" y="14"/>
                    </a:lnTo>
                    <a:lnTo>
                      <a:pt x="26" y="0"/>
                    </a:lnTo>
                    <a:lnTo>
                      <a:pt x="33" y="14"/>
                    </a:lnTo>
                    <a:lnTo>
                      <a:pt x="45" y="12"/>
                    </a:lnTo>
                    <a:lnTo>
                      <a:pt x="38" y="23"/>
                    </a:lnTo>
                    <a:lnTo>
                      <a:pt x="47" y="33"/>
                    </a:lnTo>
                    <a:lnTo>
                      <a:pt x="35" y="35"/>
                    </a:lnTo>
                    <a:lnTo>
                      <a:pt x="35" y="49"/>
                    </a:lnTo>
                    <a:lnTo>
                      <a:pt x="26" y="40"/>
                    </a:lnTo>
                    <a:lnTo>
                      <a:pt x="14" y="49"/>
                    </a:lnTo>
                    <a:lnTo>
                      <a:pt x="14"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5" name="Freeform 212"/>
              <p:cNvSpPr>
                <a:spLocks/>
              </p:cNvSpPr>
              <p:nvPr userDrawn="1"/>
            </p:nvSpPr>
            <p:spPr bwMode="auto">
              <a:xfrm>
                <a:off x="2743" y="-1207"/>
                <a:ext cx="144" cy="146"/>
              </a:xfrm>
              <a:custGeom>
                <a:avLst/>
                <a:gdLst>
                  <a:gd name="T0" fmla="*/ 38 w 144"/>
                  <a:gd name="T1" fmla="*/ 146 h 146"/>
                  <a:gd name="T2" fmla="*/ 38 w 144"/>
                  <a:gd name="T3" fmla="*/ 106 h 146"/>
                  <a:gd name="T4" fmla="*/ 0 w 144"/>
                  <a:gd name="T5" fmla="*/ 99 h 146"/>
                  <a:gd name="T6" fmla="*/ 31 w 144"/>
                  <a:gd name="T7" fmla="*/ 68 h 146"/>
                  <a:gd name="T8" fmla="*/ 12 w 144"/>
                  <a:gd name="T9" fmla="*/ 35 h 146"/>
                  <a:gd name="T10" fmla="*/ 50 w 144"/>
                  <a:gd name="T11" fmla="*/ 40 h 146"/>
                  <a:gd name="T12" fmla="*/ 73 w 144"/>
                  <a:gd name="T13" fmla="*/ 0 h 146"/>
                  <a:gd name="T14" fmla="*/ 95 w 144"/>
                  <a:gd name="T15" fmla="*/ 40 h 146"/>
                  <a:gd name="T16" fmla="*/ 135 w 144"/>
                  <a:gd name="T17" fmla="*/ 35 h 146"/>
                  <a:gd name="T18" fmla="*/ 116 w 144"/>
                  <a:gd name="T19" fmla="*/ 68 h 146"/>
                  <a:gd name="T20" fmla="*/ 144 w 144"/>
                  <a:gd name="T21" fmla="*/ 99 h 146"/>
                  <a:gd name="T22" fmla="*/ 109 w 144"/>
                  <a:gd name="T23" fmla="*/ 106 h 146"/>
                  <a:gd name="T24" fmla="*/ 109 w 144"/>
                  <a:gd name="T25" fmla="*/ 146 h 146"/>
                  <a:gd name="T26" fmla="*/ 73 w 144"/>
                  <a:gd name="T27" fmla="*/ 120 h 146"/>
                  <a:gd name="T28" fmla="*/ 38 w 144"/>
                  <a:gd name="T29" fmla="*/ 146 h 146"/>
                  <a:gd name="T30" fmla="*/ 38 w 144"/>
                  <a:gd name="T3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4" h="146">
                    <a:moveTo>
                      <a:pt x="38" y="146"/>
                    </a:moveTo>
                    <a:lnTo>
                      <a:pt x="38" y="106"/>
                    </a:lnTo>
                    <a:lnTo>
                      <a:pt x="0" y="99"/>
                    </a:lnTo>
                    <a:lnTo>
                      <a:pt x="31" y="68"/>
                    </a:lnTo>
                    <a:lnTo>
                      <a:pt x="12" y="35"/>
                    </a:lnTo>
                    <a:lnTo>
                      <a:pt x="50" y="40"/>
                    </a:lnTo>
                    <a:lnTo>
                      <a:pt x="73" y="0"/>
                    </a:lnTo>
                    <a:lnTo>
                      <a:pt x="95" y="40"/>
                    </a:lnTo>
                    <a:lnTo>
                      <a:pt x="135" y="35"/>
                    </a:lnTo>
                    <a:lnTo>
                      <a:pt x="116" y="68"/>
                    </a:lnTo>
                    <a:lnTo>
                      <a:pt x="144" y="99"/>
                    </a:lnTo>
                    <a:lnTo>
                      <a:pt x="109" y="106"/>
                    </a:lnTo>
                    <a:lnTo>
                      <a:pt x="109" y="146"/>
                    </a:lnTo>
                    <a:lnTo>
                      <a:pt x="73" y="120"/>
                    </a:lnTo>
                    <a:lnTo>
                      <a:pt x="38" y="146"/>
                    </a:lnTo>
                    <a:lnTo>
                      <a:pt x="38"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6" name="Freeform 213"/>
              <p:cNvSpPr>
                <a:spLocks/>
              </p:cNvSpPr>
              <p:nvPr userDrawn="1"/>
            </p:nvSpPr>
            <p:spPr bwMode="auto">
              <a:xfrm>
                <a:off x="2509" y="-3217"/>
                <a:ext cx="704" cy="693"/>
              </a:xfrm>
              <a:custGeom>
                <a:avLst/>
                <a:gdLst>
                  <a:gd name="T0" fmla="*/ 352 w 704"/>
                  <a:gd name="T1" fmla="*/ 0 h 693"/>
                  <a:gd name="T2" fmla="*/ 433 w 704"/>
                  <a:gd name="T3" fmla="*/ 196 h 693"/>
                  <a:gd name="T4" fmla="*/ 633 w 704"/>
                  <a:gd name="T5" fmla="*/ 137 h 693"/>
                  <a:gd name="T6" fmla="*/ 532 w 704"/>
                  <a:gd name="T7" fmla="*/ 324 h 693"/>
                  <a:gd name="T8" fmla="*/ 704 w 704"/>
                  <a:gd name="T9" fmla="*/ 444 h 693"/>
                  <a:gd name="T10" fmla="*/ 496 w 704"/>
                  <a:gd name="T11" fmla="*/ 480 h 693"/>
                  <a:gd name="T12" fmla="*/ 508 w 704"/>
                  <a:gd name="T13" fmla="*/ 693 h 693"/>
                  <a:gd name="T14" fmla="*/ 352 w 704"/>
                  <a:gd name="T15" fmla="*/ 551 h 693"/>
                  <a:gd name="T16" fmla="*/ 196 w 704"/>
                  <a:gd name="T17" fmla="*/ 693 h 693"/>
                  <a:gd name="T18" fmla="*/ 208 w 704"/>
                  <a:gd name="T19" fmla="*/ 480 h 693"/>
                  <a:gd name="T20" fmla="*/ 0 w 704"/>
                  <a:gd name="T21" fmla="*/ 444 h 693"/>
                  <a:gd name="T22" fmla="*/ 173 w 704"/>
                  <a:gd name="T23" fmla="*/ 324 h 693"/>
                  <a:gd name="T24" fmla="*/ 71 w 704"/>
                  <a:gd name="T25" fmla="*/ 137 h 693"/>
                  <a:gd name="T26" fmla="*/ 272 w 704"/>
                  <a:gd name="T27" fmla="*/ 196 h 693"/>
                  <a:gd name="T28" fmla="*/ 352 w 704"/>
                  <a:gd name="T29" fmla="*/ 0 h 693"/>
                  <a:gd name="T30" fmla="*/ 352 w 704"/>
                  <a:gd name="T31" fmla="*/ 0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4" h="693">
                    <a:moveTo>
                      <a:pt x="352" y="0"/>
                    </a:moveTo>
                    <a:lnTo>
                      <a:pt x="433" y="196"/>
                    </a:lnTo>
                    <a:lnTo>
                      <a:pt x="633" y="137"/>
                    </a:lnTo>
                    <a:lnTo>
                      <a:pt x="532" y="324"/>
                    </a:lnTo>
                    <a:lnTo>
                      <a:pt x="704" y="444"/>
                    </a:lnTo>
                    <a:lnTo>
                      <a:pt x="496" y="480"/>
                    </a:lnTo>
                    <a:lnTo>
                      <a:pt x="508" y="693"/>
                    </a:lnTo>
                    <a:lnTo>
                      <a:pt x="352" y="551"/>
                    </a:lnTo>
                    <a:lnTo>
                      <a:pt x="196" y="693"/>
                    </a:lnTo>
                    <a:lnTo>
                      <a:pt x="208" y="480"/>
                    </a:lnTo>
                    <a:lnTo>
                      <a:pt x="0" y="444"/>
                    </a:lnTo>
                    <a:lnTo>
                      <a:pt x="173" y="324"/>
                    </a:lnTo>
                    <a:lnTo>
                      <a:pt x="71" y="137"/>
                    </a:lnTo>
                    <a:lnTo>
                      <a:pt x="272" y="196"/>
                    </a:lnTo>
                    <a:lnTo>
                      <a:pt x="352" y="0"/>
                    </a:lnTo>
                    <a:lnTo>
                      <a:pt x="3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7" name="Freeform 214"/>
              <p:cNvSpPr>
                <a:spLocks/>
              </p:cNvSpPr>
              <p:nvPr userDrawn="1"/>
            </p:nvSpPr>
            <p:spPr bwMode="auto">
              <a:xfrm>
                <a:off x="1819" y="1183"/>
                <a:ext cx="319" cy="312"/>
              </a:xfrm>
              <a:custGeom>
                <a:avLst/>
                <a:gdLst>
                  <a:gd name="T0" fmla="*/ 131 w 135"/>
                  <a:gd name="T1" fmla="*/ 4 h 132"/>
                  <a:gd name="T2" fmla="*/ 120 w 135"/>
                  <a:gd name="T3" fmla="*/ 21 h 132"/>
                  <a:gd name="T4" fmla="*/ 132 w 135"/>
                  <a:gd name="T5" fmla="*/ 72 h 132"/>
                  <a:gd name="T6" fmla="*/ 128 w 135"/>
                  <a:gd name="T7" fmla="*/ 106 h 132"/>
                  <a:gd name="T8" fmla="*/ 93 w 135"/>
                  <a:gd name="T9" fmla="*/ 126 h 132"/>
                  <a:gd name="T10" fmla="*/ 52 w 135"/>
                  <a:gd name="T11" fmla="*/ 126 h 132"/>
                  <a:gd name="T12" fmla="*/ 32 w 135"/>
                  <a:gd name="T13" fmla="*/ 100 h 132"/>
                  <a:gd name="T14" fmla="*/ 20 w 135"/>
                  <a:gd name="T15" fmla="*/ 46 h 132"/>
                  <a:gd name="T16" fmla="*/ 1 w 135"/>
                  <a:gd name="T17" fmla="*/ 36 h 132"/>
                  <a:gd name="T18" fmla="*/ 0 w 135"/>
                  <a:gd name="T19" fmla="*/ 32 h 132"/>
                  <a:gd name="T20" fmla="*/ 64 w 135"/>
                  <a:gd name="T21" fmla="*/ 16 h 132"/>
                  <a:gd name="T22" fmla="*/ 65 w 135"/>
                  <a:gd name="T23" fmla="*/ 20 h 132"/>
                  <a:gd name="T24" fmla="*/ 50 w 135"/>
                  <a:gd name="T25" fmla="*/ 39 h 132"/>
                  <a:gd name="T26" fmla="*/ 63 w 135"/>
                  <a:gd name="T27" fmla="*/ 93 h 132"/>
                  <a:gd name="T28" fmla="*/ 98 w 135"/>
                  <a:gd name="T29" fmla="*/ 117 h 132"/>
                  <a:gd name="T30" fmla="*/ 123 w 135"/>
                  <a:gd name="T31" fmla="*/ 74 h 132"/>
                  <a:gd name="T32" fmla="*/ 112 w 135"/>
                  <a:gd name="T33" fmla="*/ 26 h 132"/>
                  <a:gd name="T34" fmla="*/ 89 w 135"/>
                  <a:gd name="T35" fmla="*/ 14 h 132"/>
                  <a:gd name="T36" fmla="*/ 88 w 135"/>
                  <a:gd name="T37" fmla="*/ 10 h 132"/>
                  <a:gd name="T38" fmla="*/ 130 w 135"/>
                  <a:gd name="T39" fmla="*/ 0 h 132"/>
                  <a:gd name="T40" fmla="*/ 131 w 135"/>
                  <a:gd name="T41" fmla="*/ 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32">
                    <a:moveTo>
                      <a:pt x="131" y="4"/>
                    </a:moveTo>
                    <a:cubicBezTo>
                      <a:pt x="121" y="8"/>
                      <a:pt x="117" y="11"/>
                      <a:pt x="120" y="21"/>
                    </a:cubicBezTo>
                    <a:cubicBezTo>
                      <a:pt x="132" y="72"/>
                      <a:pt x="132" y="72"/>
                      <a:pt x="132" y="72"/>
                    </a:cubicBezTo>
                    <a:cubicBezTo>
                      <a:pt x="134" y="82"/>
                      <a:pt x="135" y="97"/>
                      <a:pt x="128" y="106"/>
                    </a:cubicBezTo>
                    <a:cubicBezTo>
                      <a:pt x="121" y="117"/>
                      <a:pt x="105" y="124"/>
                      <a:pt x="93" y="126"/>
                    </a:cubicBezTo>
                    <a:cubicBezTo>
                      <a:pt x="85" y="128"/>
                      <a:pt x="67" y="132"/>
                      <a:pt x="52" y="126"/>
                    </a:cubicBezTo>
                    <a:cubicBezTo>
                      <a:pt x="43" y="122"/>
                      <a:pt x="37" y="117"/>
                      <a:pt x="32" y="100"/>
                    </a:cubicBezTo>
                    <a:cubicBezTo>
                      <a:pt x="20" y="46"/>
                      <a:pt x="20" y="46"/>
                      <a:pt x="20" y="46"/>
                    </a:cubicBezTo>
                    <a:cubicBezTo>
                      <a:pt x="17" y="33"/>
                      <a:pt x="12" y="34"/>
                      <a:pt x="1" y="36"/>
                    </a:cubicBezTo>
                    <a:cubicBezTo>
                      <a:pt x="0" y="32"/>
                      <a:pt x="0" y="32"/>
                      <a:pt x="0" y="32"/>
                    </a:cubicBezTo>
                    <a:cubicBezTo>
                      <a:pt x="64" y="16"/>
                      <a:pt x="64" y="16"/>
                      <a:pt x="64" y="16"/>
                    </a:cubicBezTo>
                    <a:cubicBezTo>
                      <a:pt x="65" y="20"/>
                      <a:pt x="65" y="20"/>
                      <a:pt x="65" y="20"/>
                    </a:cubicBezTo>
                    <a:cubicBezTo>
                      <a:pt x="53" y="24"/>
                      <a:pt x="47" y="25"/>
                      <a:pt x="50" y="39"/>
                    </a:cubicBezTo>
                    <a:cubicBezTo>
                      <a:pt x="63" y="93"/>
                      <a:pt x="63" y="93"/>
                      <a:pt x="63" y="93"/>
                    </a:cubicBezTo>
                    <a:cubicBezTo>
                      <a:pt x="65" y="102"/>
                      <a:pt x="70" y="124"/>
                      <a:pt x="98" y="117"/>
                    </a:cubicBezTo>
                    <a:cubicBezTo>
                      <a:pt x="131" y="109"/>
                      <a:pt x="126" y="85"/>
                      <a:pt x="123" y="74"/>
                    </a:cubicBezTo>
                    <a:cubicBezTo>
                      <a:pt x="112" y="26"/>
                      <a:pt x="112" y="26"/>
                      <a:pt x="112" y="26"/>
                    </a:cubicBezTo>
                    <a:cubicBezTo>
                      <a:pt x="109" y="16"/>
                      <a:pt x="106" y="11"/>
                      <a:pt x="89" y="14"/>
                    </a:cubicBezTo>
                    <a:cubicBezTo>
                      <a:pt x="88" y="10"/>
                      <a:pt x="88" y="10"/>
                      <a:pt x="88" y="10"/>
                    </a:cubicBezTo>
                    <a:cubicBezTo>
                      <a:pt x="130" y="0"/>
                      <a:pt x="130" y="0"/>
                      <a:pt x="130" y="0"/>
                    </a:cubicBezTo>
                    <a:cubicBezTo>
                      <a:pt x="131" y="4"/>
                      <a:pt x="131" y="4"/>
                      <a:pt x="13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8" name="Freeform 215"/>
              <p:cNvSpPr>
                <a:spLocks/>
              </p:cNvSpPr>
              <p:nvPr userDrawn="1"/>
            </p:nvSpPr>
            <p:spPr bwMode="auto">
              <a:xfrm>
                <a:off x="2162" y="1133"/>
                <a:ext cx="250" cy="314"/>
              </a:xfrm>
              <a:custGeom>
                <a:avLst/>
                <a:gdLst>
                  <a:gd name="T0" fmla="*/ 82 w 106"/>
                  <a:gd name="T1" fmla="*/ 36 h 133"/>
                  <a:gd name="T2" fmla="*/ 38 w 106"/>
                  <a:gd name="T3" fmla="*/ 15 h 133"/>
                  <a:gd name="T4" fmla="*/ 20 w 106"/>
                  <a:gd name="T5" fmla="*/ 34 h 133"/>
                  <a:gd name="T6" fmla="*/ 44 w 106"/>
                  <a:gd name="T7" fmla="*/ 49 h 133"/>
                  <a:gd name="T8" fmla="*/ 75 w 106"/>
                  <a:gd name="T9" fmla="*/ 54 h 133"/>
                  <a:gd name="T10" fmla="*/ 103 w 106"/>
                  <a:gd name="T11" fmla="*/ 79 h 133"/>
                  <a:gd name="T12" fmla="*/ 63 w 106"/>
                  <a:gd name="T13" fmla="*/ 123 h 133"/>
                  <a:gd name="T14" fmla="*/ 29 w 106"/>
                  <a:gd name="T15" fmla="*/ 125 h 133"/>
                  <a:gd name="T16" fmla="*/ 24 w 106"/>
                  <a:gd name="T17" fmla="*/ 132 h 133"/>
                  <a:gd name="T18" fmla="*/ 19 w 106"/>
                  <a:gd name="T19" fmla="*/ 133 h 133"/>
                  <a:gd name="T20" fmla="*/ 10 w 106"/>
                  <a:gd name="T21" fmla="*/ 93 h 133"/>
                  <a:gd name="T22" fmla="*/ 15 w 106"/>
                  <a:gd name="T23" fmla="*/ 92 h 133"/>
                  <a:gd name="T24" fmla="*/ 62 w 106"/>
                  <a:gd name="T25" fmla="*/ 118 h 133"/>
                  <a:gd name="T26" fmla="*/ 82 w 106"/>
                  <a:gd name="T27" fmla="*/ 95 h 133"/>
                  <a:gd name="T28" fmla="*/ 56 w 106"/>
                  <a:gd name="T29" fmla="*/ 80 h 133"/>
                  <a:gd name="T30" fmla="*/ 42 w 106"/>
                  <a:gd name="T31" fmla="*/ 77 h 133"/>
                  <a:gd name="T32" fmla="*/ 2 w 106"/>
                  <a:gd name="T33" fmla="*/ 50 h 133"/>
                  <a:gd name="T34" fmla="*/ 37 w 106"/>
                  <a:gd name="T35" fmla="*/ 9 h 133"/>
                  <a:gd name="T36" fmla="*/ 68 w 106"/>
                  <a:gd name="T37" fmla="*/ 8 h 133"/>
                  <a:gd name="T38" fmla="*/ 74 w 106"/>
                  <a:gd name="T39" fmla="*/ 1 h 133"/>
                  <a:gd name="T40" fmla="*/ 79 w 106"/>
                  <a:gd name="T41" fmla="*/ 0 h 133"/>
                  <a:gd name="T42" fmla="*/ 87 w 106"/>
                  <a:gd name="T43" fmla="*/ 35 h 133"/>
                  <a:gd name="T44" fmla="*/ 82 w 106"/>
                  <a:gd name="T45" fmla="*/ 3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133">
                    <a:moveTo>
                      <a:pt x="82" y="36"/>
                    </a:moveTo>
                    <a:cubicBezTo>
                      <a:pt x="76" y="25"/>
                      <a:pt x="60" y="10"/>
                      <a:pt x="38" y="15"/>
                    </a:cubicBezTo>
                    <a:cubicBezTo>
                      <a:pt x="28" y="17"/>
                      <a:pt x="18" y="24"/>
                      <a:pt x="20" y="34"/>
                    </a:cubicBezTo>
                    <a:cubicBezTo>
                      <a:pt x="22" y="43"/>
                      <a:pt x="27" y="46"/>
                      <a:pt x="44" y="49"/>
                    </a:cubicBezTo>
                    <a:cubicBezTo>
                      <a:pt x="75" y="54"/>
                      <a:pt x="75" y="54"/>
                      <a:pt x="75" y="54"/>
                    </a:cubicBezTo>
                    <a:cubicBezTo>
                      <a:pt x="82" y="56"/>
                      <a:pt x="99" y="62"/>
                      <a:pt x="103" y="79"/>
                    </a:cubicBezTo>
                    <a:cubicBezTo>
                      <a:pt x="106" y="93"/>
                      <a:pt x="98" y="115"/>
                      <a:pt x="63" y="123"/>
                    </a:cubicBezTo>
                    <a:cubicBezTo>
                      <a:pt x="44" y="127"/>
                      <a:pt x="35" y="124"/>
                      <a:pt x="29" y="125"/>
                    </a:cubicBezTo>
                    <a:cubicBezTo>
                      <a:pt x="25" y="126"/>
                      <a:pt x="24" y="129"/>
                      <a:pt x="24" y="132"/>
                    </a:cubicBezTo>
                    <a:cubicBezTo>
                      <a:pt x="19" y="133"/>
                      <a:pt x="19" y="133"/>
                      <a:pt x="19" y="133"/>
                    </a:cubicBezTo>
                    <a:cubicBezTo>
                      <a:pt x="10" y="93"/>
                      <a:pt x="10" y="93"/>
                      <a:pt x="10" y="93"/>
                    </a:cubicBezTo>
                    <a:cubicBezTo>
                      <a:pt x="15" y="92"/>
                      <a:pt x="15" y="92"/>
                      <a:pt x="15" y="92"/>
                    </a:cubicBezTo>
                    <a:cubicBezTo>
                      <a:pt x="23" y="108"/>
                      <a:pt x="38" y="123"/>
                      <a:pt x="62" y="118"/>
                    </a:cubicBezTo>
                    <a:cubicBezTo>
                      <a:pt x="85" y="113"/>
                      <a:pt x="83" y="97"/>
                      <a:pt x="82" y="95"/>
                    </a:cubicBezTo>
                    <a:cubicBezTo>
                      <a:pt x="80" y="84"/>
                      <a:pt x="70" y="82"/>
                      <a:pt x="56" y="80"/>
                    </a:cubicBezTo>
                    <a:cubicBezTo>
                      <a:pt x="42" y="77"/>
                      <a:pt x="42" y="77"/>
                      <a:pt x="42" y="77"/>
                    </a:cubicBezTo>
                    <a:cubicBezTo>
                      <a:pt x="7" y="72"/>
                      <a:pt x="4" y="58"/>
                      <a:pt x="2" y="50"/>
                    </a:cubicBezTo>
                    <a:cubicBezTo>
                      <a:pt x="0" y="41"/>
                      <a:pt x="1" y="18"/>
                      <a:pt x="37" y="9"/>
                    </a:cubicBezTo>
                    <a:cubicBezTo>
                      <a:pt x="53" y="6"/>
                      <a:pt x="63" y="9"/>
                      <a:pt x="68" y="8"/>
                    </a:cubicBezTo>
                    <a:cubicBezTo>
                      <a:pt x="73" y="7"/>
                      <a:pt x="73" y="4"/>
                      <a:pt x="74" y="1"/>
                    </a:cubicBezTo>
                    <a:cubicBezTo>
                      <a:pt x="79" y="0"/>
                      <a:pt x="79" y="0"/>
                      <a:pt x="79" y="0"/>
                    </a:cubicBezTo>
                    <a:cubicBezTo>
                      <a:pt x="87" y="35"/>
                      <a:pt x="87" y="35"/>
                      <a:pt x="87" y="35"/>
                    </a:cubicBezTo>
                    <a:cubicBezTo>
                      <a:pt x="82" y="36"/>
                      <a:pt x="82" y="36"/>
                      <a:pt x="8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9" name="Freeform 216"/>
              <p:cNvSpPr>
                <a:spLocks/>
              </p:cNvSpPr>
              <p:nvPr userDrawn="1"/>
            </p:nvSpPr>
            <p:spPr bwMode="auto">
              <a:xfrm>
                <a:off x="2407" y="1100"/>
                <a:ext cx="286" cy="284"/>
              </a:xfrm>
              <a:custGeom>
                <a:avLst/>
                <a:gdLst>
                  <a:gd name="T0" fmla="*/ 104 w 121"/>
                  <a:gd name="T1" fmla="*/ 113 h 120"/>
                  <a:gd name="T2" fmla="*/ 35 w 121"/>
                  <a:gd name="T3" fmla="*/ 120 h 120"/>
                  <a:gd name="T4" fmla="*/ 34 w 121"/>
                  <a:gd name="T5" fmla="*/ 116 h 120"/>
                  <a:gd name="T6" fmla="*/ 52 w 121"/>
                  <a:gd name="T7" fmla="*/ 99 h 120"/>
                  <a:gd name="T8" fmla="*/ 44 w 121"/>
                  <a:gd name="T9" fmla="*/ 13 h 120"/>
                  <a:gd name="T10" fmla="*/ 9 w 121"/>
                  <a:gd name="T11" fmla="*/ 44 h 120"/>
                  <a:gd name="T12" fmla="*/ 3 w 121"/>
                  <a:gd name="T13" fmla="*/ 45 h 120"/>
                  <a:gd name="T14" fmla="*/ 0 w 121"/>
                  <a:gd name="T15" fmla="*/ 12 h 120"/>
                  <a:gd name="T16" fmla="*/ 117 w 121"/>
                  <a:gd name="T17" fmla="*/ 0 h 120"/>
                  <a:gd name="T18" fmla="*/ 121 w 121"/>
                  <a:gd name="T19" fmla="*/ 33 h 120"/>
                  <a:gd name="T20" fmla="*/ 115 w 121"/>
                  <a:gd name="T21" fmla="*/ 34 h 120"/>
                  <a:gd name="T22" fmla="*/ 75 w 121"/>
                  <a:gd name="T23" fmla="*/ 10 h 120"/>
                  <a:gd name="T24" fmla="*/ 83 w 121"/>
                  <a:gd name="T25" fmla="*/ 96 h 120"/>
                  <a:gd name="T26" fmla="*/ 104 w 121"/>
                  <a:gd name="T27" fmla="*/ 109 h 120"/>
                  <a:gd name="T28" fmla="*/ 104 w 121"/>
                  <a:gd name="T29" fmla="*/ 1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 h="120">
                    <a:moveTo>
                      <a:pt x="104" y="113"/>
                    </a:moveTo>
                    <a:cubicBezTo>
                      <a:pt x="35" y="120"/>
                      <a:pt x="35" y="120"/>
                      <a:pt x="35" y="120"/>
                    </a:cubicBezTo>
                    <a:cubicBezTo>
                      <a:pt x="34" y="116"/>
                      <a:pt x="34" y="116"/>
                      <a:pt x="34" y="116"/>
                    </a:cubicBezTo>
                    <a:cubicBezTo>
                      <a:pt x="48" y="113"/>
                      <a:pt x="53" y="113"/>
                      <a:pt x="52" y="99"/>
                    </a:cubicBezTo>
                    <a:cubicBezTo>
                      <a:pt x="44" y="13"/>
                      <a:pt x="44" y="13"/>
                      <a:pt x="44" y="13"/>
                    </a:cubicBezTo>
                    <a:cubicBezTo>
                      <a:pt x="30" y="15"/>
                      <a:pt x="10" y="17"/>
                      <a:pt x="9" y="44"/>
                    </a:cubicBezTo>
                    <a:cubicBezTo>
                      <a:pt x="3" y="45"/>
                      <a:pt x="3" y="45"/>
                      <a:pt x="3" y="45"/>
                    </a:cubicBezTo>
                    <a:cubicBezTo>
                      <a:pt x="0" y="12"/>
                      <a:pt x="0" y="12"/>
                      <a:pt x="0" y="12"/>
                    </a:cubicBezTo>
                    <a:cubicBezTo>
                      <a:pt x="117" y="0"/>
                      <a:pt x="117" y="0"/>
                      <a:pt x="117" y="0"/>
                    </a:cubicBezTo>
                    <a:cubicBezTo>
                      <a:pt x="121" y="33"/>
                      <a:pt x="121" y="33"/>
                      <a:pt x="121" y="33"/>
                    </a:cubicBezTo>
                    <a:cubicBezTo>
                      <a:pt x="115" y="34"/>
                      <a:pt x="115" y="34"/>
                      <a:pt x="115" y="34"/>
                    </a:cubicBezTo>
                    <a:cubicBezTo>
                      <a:pt x="109" y="8"/>
                      <a:pt x="89" y="9"/>
                      <a:pt x="75" y="10"/>
                    </a:cubicBezTo>
                    <a:cubicBezTo>
                      <a:pt x="83" y="96"/>
                      <a:pt x="83" y="96"/>
                      <a:pt x="83" y="96"/>
                    </a:cubicBezTo>
                    <a:cubicBezTo>
                      <a:pt x="85" y="110"/>
                      <a:pt x="89" y="110"/>
                      <a:pt x="104" y="109"/>
                    </a:cubicBezTo>
                    <a:cubicBezTo>
                      <a:pt x="104" y="113"/>
                      <a:pt x="104" y="113"/>
                      <a:pt x="104"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0" name="Freeform 217"/>
              <p:cNvSpPr>
                <a:spLocks noEditPoints="1"/>
              </p:cNvSpPr>
              <p:nvPr userDrawn="1"/>
            </p:nvSpPr>
            <p:spPr bwMode="auto">
              <a:xfrm>
                <a:off x="2719" y="1098"/>
                <a:ext cx="319" cy="269"/>
              </a:xfrm>
              <a:custGeom>
                <a:avLst/>
                <a:gdLst>
                  <a:gd name="T0" fmla="*/ 135 w 135"/>
                  <a:gd name="T1" fmla="*/ 114 h 114"/>
                  <a:gd name="T2" fmla="*/ 95 w 135"/>
                  <a:gd name="T3" fmla="*/ 113 h 114"/>
                  <a:gd name="T4" fmla="*/ 56 w 135"/>
                  <a:gd name="T5" fmla="*/ 61 h 114"/>
                  <a:gd name="T6" fmla="*/ 50 w 135"/>
                  <a:gd name="T7" fmla="*/ 61 h 114"/>
                  <a:gd name="T8" fmla="*/ 50 w 135"/>
                  <a:gd name="T9" fmla="*/ 93 h 114"/>
                  <a:gd name="T10" fmla="*/ 67 w 135"/>
                  <a:gd name="T11" fmla="*/ 109 h 114"/>
                  <a:gd name="T12" fmla="*/ 66 w 135"/>
                  <a:gd name="T13" fmla="*/ 113 h 114"/>
                  <a:gd name="T14" fmla="*/ 0 w 135"/>
                  <a:gd name="T15" fmla="*/ 112 h 114"/>
                  <a:gd name="T16" fmla="*/ 0 w 135"/>
                  <a:gd name="T17" fmla="*/ 107 h 114"/>
                  <a:gd name="T18" fmla="*/ 18 w 135"/>
                  <a:gd name="T19" fmla="*/ 93 h 114"/>
                  <a:gd name="T20" fmla="*/ 19 w 135"/>
                  <a:gd name="T21" fmla="*/ 20 h 114"/>
                  <a:gd name="T22" fmla="*/ 2 w 135"/>
                  <a:gd name="T23" fmla="*/ 5 h 114"/>
                  <a:gd name="T24" fmla="*/ 2 w 135"/>
                  <a:gd name="T25" fmla="*/ 0 h 114"/>
                  <a:gd name="T26" fmla="*/ 65 w 135"/>
                  <a:gd name="T27" fmla="*/ 2 h 114"/>
                  <a:gd name="T28" fmla="*/ 120 w 135"/>
                  <a:gd name="T29" fmla="*/ 32 h 114"/>
                  <a:gd name="T30" fmla="*/ 89 w 135"/>
                  <a:gd name="T31" fmla="*/ 59 h 114"/>
                  <a:gd name="T32" fmla="*/ 127 w 135"/>
                  <a:gd name="T33" fmla="*/ 107 h 114"/>
                  <a:gd name="T34" fmla="*/ 135 w 135"/>
                  <a:gd name="T35" fmla="*/ 110 h 114"/>
                  <a:gd name="T36" fmla="*/ 135 w 135"/>
                  <a:gd name="T37" fmla="*/ 114 h 114"/>
                  <a:gd name="T38" fmla="*/ 50 w 135"/>
                  <a:gd name="T39" fmla="*/ 56 h 114"/>
                  <a:gd name="T40" fmla="*/ 87 w 135"/>
                  <a:gd name="T41" fmla="*/ 31 h 114"/>
                  <a:gd name="T42" fmla="*/ 63 w 135"/>
                  <a:gd name="T43" fmla="*/ 7 h 114"/>
                  <a:gd name="T44" fmla="*/ 51 w 135"/>
                  <a:gd name="T45" fmla="*/ 14 h 114"/>
                  <a:gd name="T46" fmla="*/ 50 w 135"/>
                  <a:gd name="T47" fmla="*/ 5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 h="114">
                    <a:moveTo>
                      <a:pt x="135" y="114"/>
                    </a:moveTo>
                    <a:cubicBezTo>
                      <a:pt x="95" y="113"/>
                      <a:pt x="95" y="113"/>
                      <a:pt x="95" y="113"/>
                    </a:cubicBezTo>
                    <a:cubicBezTo>
                      <a:pt x="56" y="61"/>
                      <a:pt x="56" y="61"/>
                      <a:pt x="56" y="61"/>
                    </a:cubicBezTo>
                    <a:cubicBezTo>
                      <a:pt x="50" y="61"/>
                      <a:pt x="50" y="61"/>
                      <a:pt x="50" y="61"/>
                    </a:cubicBezTo>
                    <a:cubicBezTo>
                      <a:pt x="50" y="93"/>
                      <a:pt x="50" y="93"/>
                      <a:pt x="50" y="93"/>
                    </a:cubicBezTo>
                    <a:cubicBezTo>
                      <a:pt x="49" y="106"/>
                      <a:pt x="54" y="107"/>
                      <a:pt x="67" y="109"/>
                    </a:cubicBezTo>
                    <a:cubicBezTo>
                      <a:pt x="66" y="113"/>
                      <a:pt x="66" y="113"/>
                      <a:pt x="66" y="113"/>
                    </a:cubicBezTo>
                    <a:cubicBezTo>
                      <a:pt x="0" y="112"/>
                      <a:pt x="0" y="112"/>
                      <a:pt x="0" y="112"/>
                    </a:cubicBezTo>
                    <a:cubicBezTo>
                      <a:pt x="0" y="107"/>
                      <a:pt x="0" y="107"/>
                      <a:pt x="0" y="107"/>
                    </a:cubicBezTo>
                    <a:cubicBezTo>
                      <a:pt x="14" y="106"/>
                      <a:pt x="18" y="106"/>
                      <a:pt x="18" y="93"/>
                    </a:cubicBezTo>
                    <a:cubicBezTo>
                      <a:pt x="19" y="20"/>
                      <a:pt x="19" y="20"/>
                      <a:pt x="19" y="20"/>
                    </a:cubicBezTo>
                    <a:cubicBezTo>
                      <a:pt x="20" y="6"/>
                      <a:pt x="14" y="5"/>
                      <a:pt x="2" y="5"/>
                    </a:cubicBezTo>
                    <a:cubicBezTo>
                      <a:pt x="2" y="0"/>
                      <a:pt x="2" y="0"/>
                      <a:pt x="2" y="0"/>
                    </a:cubicBezTo>
                    <a:cubicBezTo>
                      <a:pt x="65" y="2"/>
                      <a:pt x="65" y="2"/>
                      <a:pt x="65" y="2"/>
                    </a:cubicBezTo>
                    <a:cubicBezTo>
                      <a:pt x="79" y="2"/>
                      <a:pt x="121" y="4"/>
                      <a:pt x="120" y="32"/>
                    </a:cubicBezTo>
                    <a:cubicBezTo>
                      <a:pt x="120" y="52"/>
                      <a:pt x="99" y="57"/>
                      <a:pt x="89" y="59"/>
                    </a:cubicBezTo>
                    <a:cubicBezTo>
                      <a:pt x="127" y="107"/>
                      <a:pt x="127" y="107"/>
                      <a:pt x="127" y="107"/>
                    </a:cubicBezTo>
                    <a:cubicBezTo>
                      <a:pt x="130" y="110"/>
                      <a:pt x="133" y="110"/>
                      <a:pt x="135" y="110"/>
                    </a:cubicBezTo>
                    <a:cubicBezTo>
                      <a:pt x="135" y="114"/>
                      <a:pt x="135" y="114"/>
                      <a:pt x="135" y="114"/>
                    </a:cubicBezTo>
                    <a:close/>
                    <a:moveTo>
                      <a:pt x="50" y="56"/>
                    </a:moveTo>
                    <a:cubicBezTo>
                      <a:pt x="76" y="56"/>
                      <a:pt x="86" y="53"/>
                      <a:pt x="87" y="31"/>
                    </a:cubicBezTo>
                    <a:cubicBezTo>
                      <a:pt x="87" y="15"/>
                      <a:pt x="79" y="8"/>
                      <a:pt x="63" y="7"/>
                    </a:cubicBezTo>
                    <a:cubicBezTo>
                      <a:pt x="53" y="7"/>
                      <a:pt x="52" y="9"/>
                      <a:pt x="51" y="14"/>
                    </a:cubicBezTo>
                    <a:cubicBezTo>
                      <a:pt x="50" y="56"/>
                      <a:pt x="50" y="56"/>
                      <a:pt x="50"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1" name="Freeform 218"/>
              <p:cNvSpPr>
                <a:spLocks noEditPoints="1"/>
              </p:cNvSpPr>
              <p:nvPr userDrawn="1"/>
            </p:nvSpPr>
            <p:spPr bwMode="auto">
              <a:xfrm>
                <a:off x="3031" y="1119"/>
                <a:ext cx="312" cy="288"/>
              </a:xfrm>
              <a:custGeom>
                <a:avLst/>
                <a:gdLst>
                  <a:gd name="T0" fmla="*/ 132 w 132"/>
                  <a:gd name="T1" fmla="*/ 122 h 122"/>
                  <a:gd name="T2" fmla="*/ 69 w 132"/>
                  <a:gd name="T3" fmla="*/ 114 h 122"/>
                  <a:gd name="T4" fmla="*/ 69 w 132"/>
                  <a:gd name="T5" fmla="*/ 110 h 122"/>
                  <a:gd name="T6" fmla="*/ 86 w 132"/>
                  <a:gd name="T7" fmla="*/ 105 h 122"/>
                  <a:gd name="T8" fmla="*/ 79 w 132"/>
                  <a:gd name="T9" fmla="*/ 83 h 122"/>
                  <a:gd name="T10" fmla="*/ 36 w 132"/>
                  <a:gd name="T11" fmla="*/ 77 h 122"/>
                  <a:gd name="T12" fmla="*/ 24 w 132"/>
                  <a:gd name="T13" fmla="*/ 97 h 122"/>
                  <a:gd name="T14" fmla="*/ 39 w 132"/>
                  <a:gd name="T15" fmla="*/ 106 h 122"/>
                  <a:gd name="T16" fmla="*/ 39 w 132"/>
                  <a:gd name="T17" fmla="*/ 110 h 122"/>
                  <a:gd name="T18" fmla="*/ 0 w 132"/>
                  <a:gd name="T19" fmla="*/ 105 h 122"/>
                  <a:gd name="T20" fmla="*/ 0 w 132"/>
                  <a:gd name="T21" fmla="*/ 101 h 122"/>
                  <a:gd name="T22" fmla="*/ 21 w 132"/>
                  <a:gd name="T23" fmla="*/ 84 h 122"/>
                  <a:gd name="T24" fmla="*/ 76 w 132"/>
                  <a:gd name="T25" fmla="*/ 0 h 122"/>
                  <a:gd name="T26" fmla="*/ 81 w 132"/>
                  <a:gd name="T27" fmla="*/ 1 h 122"/>
                  <a:gd name="T28" fmla="*/ 114 w 132"/>
                  <a:gd name="T29" fmla="*/ 92 h 122"/>
                  <a:gd name="T30" fmla="*/ 132 w 132"/>
                  <a:gd name="T31" fmla="*/ 118 h 122"/>
                  <a:gd name="T32" fmla="*/ 132 w 132"/>
                  <a:gd name="T33" fmla="*/ 122 h 122"/>
                  <a:gd name="T34" fmla="*/ 77 w 132"/>
                  <a:gd name="T35" fmla="*/ 76 h 122"/>
                  <a:gd name="T36" fmla="*/ 62 w 132"/>
                  <a:gd name="T37" fmla="*/ 34 h 122"/>
                  <a:gd name="T38" fmla="*/ 39 w 132"/>
                  <a:gd name="T39" fmla="*/ 71 h 122"/>
                  <a:gd name="T40" fmla="*/ 77 w 132"/>
                  <a:gd name="T41" fmla="*/ 7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2" h="122">
                    <a:moveTo>
                      <a:pt x="132" y="122"/>
                    </a:moveTo>
                    <a:cubicBezTo>
                      <a:pt x="69" y="114"/>
                      <a:pt x="69" y="114"/>
                      <a:pt x="69" y="114"/>
                    </a:cubicBezTo>
                    <a:cubicBezTo>
                      <a:pt x="69" y="110"/>
                      <a:pt x="69" y="110"/>
                      <a:pt x="69" y="110"/>
                    </a:cubicBezTo>
                    <a:cubicBezTo>
                      <a:pt x="81" y="110"/>
                      <a:pt x="85" y="111"/>
                      <a:pt x="86" y="105"/>
                    </a:cubicBezTo>
                    <a:cubicBezTo>
                      <a:pt x="86" y="101"/>
                      <a:pt x="81" y="88"/>
                      <a:pt x="79" y="83"/>
                    </a:cubicBezTo>
                    <a:cubicBezTo>
                      <a:pt x="36" y="77"/>
                      <a:pt x="36" y="77"/>
                      <a:pt x="36" y="77"/>
                    </a:cubicBezTo>
                    <a:cubicBezTo>
                      <a:pt x="29" y="88"/>
                      <a:pt x="25" y="94"/>
                      <a:pt x="24" y="97"/>
                    </a:cubicBezTo>
                    <a:cubicBezTo>
                      <a:pt x="24" y="103"/>
                      <a:pt x="33" y="105"/>
                      <a:pt x="39" y="106"/>
                    </a:cubicBezTo>
                    <a:cubicBezTo>
                      <a:pt x="39" y="110"/>
                      <a:pt x="39" y="110"/>
                      <a:pt x="39" y="110"/>
                    </a:cubicBezTo>
                    <a:cubicBezTo>
                      <a:pt x="0" y="105"/>
                      <a:pt x="0" y="105"/>
                      <a:pt x="0" y="105"/>
                    </a:cubicBezTo>
                    <a:cubicBezTo>
                      <a:pt x="0" y="101"/>
                      <a:pt x="0" y="101"/>
                      <a:pt x="0" y="101"/>
                    </a:cubicBezTo>
                    <a:cubicBezTo>
                      <a:pt x="11" y="101"/>
                      <a:pt x="14" y="96"/>
                      <a:pt x="21" y="84"/>
                    </a:cubicBezTo>
                    <a:cubicBezTo>
                      <a:pt x="76" y="0"/>
                      <a:pt x="76" y="0"/>
                      <a:pt x="76" y="0"/>
                    </a:cubicBezTo>
                    <a:cubicBezTo>
                      <a:pt x="81" y="1"/>
                      <a:pt x="81" y="1"/>
                      <a:pt x="81" y="1"/>
                    </a:cubicBezTo>
                    <a:cubicBezTo>
                      <a:pt x="114" y="92"/>
                      <a:pt x="114" y="92"/>
                      <a:pt x="114" y="92"/>
                    </a:cubicBezTo>
                    <a:cubicBezTo>
                      <a:pt x="120" y="111"/>
                      <a:pt x="123" y="117"/>
                      <a:pt x="132" y="118"/>
                    </a:cubicBezTo>
                    <a:cubicBezTo>
                      <a:pt x="132" y="122"/>
                      <a:pt x="132" y="122"/>
                      <a:pt x="132" y="122"/>
                    </a:cubicBezTo>
                    <a:close/>
                    <a:moveTo>
                      <a:pt x="77" y="76"/>
                    </a:moveTo>
                    <a:cubicBezTo>
                      <a:pt x="62" y="34"/>
                      <a:pt x="62" y="34"/>
                      <a:pt x="62" y="34"/>
                    </a:cubicBezTo>
                    <a:cubicBezTo>
                      <a:pt x="39" y="71"/>
                      <a:pt x="39" y="71"/>
                      <a:pt x="39" y="71"/>
                    </a:cubicBezTo>
                    <a:cubicBezTo>
                      <a:pt x="77" y="76"/>
                      <a:pt x="77" y="76"/>
                      <a:pt x="77"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2" name="Freeform 219"/>
              <p:cNvSpPr>
                <a:spLocks/>
              </p:cNvSpPr>
              <p:nvPr userDrawn="1"/>
            </p:nvSpPr>
            <p:spPr bwMode="auto">
              <a:xfrm>
                <a:off x="3348" y="1154"/>
                <a:ext cx="298" cy="308"/>
              </a:xfrm>
              <a:custGeom>
                <a:avLst/>
                <a:gdLst>
                  <a:gd name="T0" fmla="*/ 112 w 126"/>
                  <a:gd name="T1" fmla="*/ 130 h 130"/>
                  <a:gd name="T2" fmla="*/ 0 w 126"/>
                  <a:gd name="T3" fmla="*/ 110 h 130"/>
                  <a:gd name="T4" fmla="*/ 1 w 126"/>
                  <a:gd name="T5" fmla="*/ 105 h 130"/>
                  <a:gd name="T6" fmla="*/ 20 w 126"/>
                  <a:gd name="T7" fmla="*/ 97 h 130"/>
                  <a:gd name="T8" fmla="*/ 34 w 126"/>
                  <a:gd name="T9" fmla="*/ 19 h 130"/>
                  <a:gd name="T10" fmla="*/ 19 w 126"/>
                  <a:gd name="T11" fmla="*/ 4 h 130"/>
                  <a:gd name="T12" fmla="*/ 20 w 126"/>
                  <a:gd name="T13" fmla="*/ 0 h 130"/>
                  <a:gd name="T14" fmla="*/ 87 w 126"/>
                  <a:gd name="T15" fmla="*/ 13 h 130"/>
                  <a:gd name="T16" fmla="*/ 87 w 126"/>
                  <a:gd name="T17" fmla="*/ 17 h 130"/>
                  <a:gd name="T18" fmla="*/ 64 w 126"/>
                  <a:gd name="T19" fmla="*/ 28 h 130"/>
                  <a:gd name="T20" fmla="*/ 51 w 126"/>
                  <a:gd name="T21" fmla="*/ 104 h 130"/>
                  <a:gd name="T22" fmla="*/ 66 w 126"/>
                  <a:gd name="T23" fmla="*/ 116 h 130"/>
                  <a:gd name="T24" fmla="*/ 121 w 126"/>
                  <a:gd name="T25" fmla="*/ 94 h 130"/>
                  <a:gd name="T26" fmla="*/ 126 w 126"/>
                  <a:gd name="T27" fmla="*/ 95 h 130"/>
                  <a:gd name="T28" fmla="*/ 112 w 126"/>
                  <a:gd name="T29"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6" h="130">
                    <a:moveTo>
                      <a:pt x="112" y="130"/>
                    </a:moveTo>
                    <a:cubicBezTo>
                      <a:pt x="0" y="110"/>
                      <a:pt x="0" y="110"/>
                      <a:pt x="0" y="110"/>
                    </a:cubicBezTo>
                    <a:cubicBezTo>
                      <a:pt x="1" y="105"/>
                      <a:pt x="1" y="105"/>
                      <a:pt x="1" y="105"/>
                    </a:cubicBezTo>
                    <a:cubicBezTo>
                      <a:pt x="12" y="106"/>
                      <a:pt x="18" y="107"/>
                      <a:pt x="20" y="97"/>
                    </a:cubicBezTo>
                    <a:cubicBezTo>
                      <a:pt x="34" y="19"/>
                      <a:pt x="34" y="19"/>
                      <a:pt x="34" y="19"/>
                    </a:cubicBezTo>
                    <a:cubicBezTo>
                      <a:pt x="36" y="8"/>
                      <a:pt x="28" y="6"/>
                      <a:pt x="19" y="4"/>
                    </a:cubicBezTo>
                    <a:cubicBezTo>
                      <a:pt x="20" y="0"/>
                      <a:pt x="20" y="0"/>
                      <a:pt x="20" y="0"/>
                    </a:cubicBezTo>
                    <a:cubicBezTo>
                      <a:pt x="87" y="13"/>
                      <a:pt x="87" y="13"/>
                      <a:pt x="87" y="13"/>
                    </a:cubicBezTo>
                    <a:cubicBezTo>
                      <a:pt x="87" y="17"/>
                      <a:pt x="87" y="17"/>
                      <a:pt x="87" y="17"/>
                    </a:cubicBezTo>
                    <a:cubicBezTo>
                      <a:pt x="73" y="15"/>
                      <a:pt x="67" y="14"/>
                      <a:pt x="64" y="28"/>
                    </a:cubicBezTo>
                    <a:cubicBezTo>
                      <a:pt x="51" y="104"/>
                      <a:pt x="51" y="104"/>
                      <a:pt x="51" y="104"/>
                    </a:cubicBezTo>
                    <a:cubicBezTo>
                      <a:pt x="49" y="112"/>
                      <a:pt x="53" y="114"/>
                      <a:pt x="66" y="116"/>
                    </a:cubicBezTo>
                    <a:cubicBezTo>
                      <a:pt x="95" y="122"/>
                      <a:pt x="108" y="110"/>
                      <a:pt x="121" y="94"/>
                    </a:cubicBezTo>
                    <a:cubicBezTo>
                      <a:pt x="126" y="95"/>
                      <a:pt x="126" y="95"/>
                      <a:pt x="126" y="95"/>
                    </a:cubicBezTo>
                    <a:cubicBezTo>
                      <a:pt x="112" y="130"/>
                      <a:pt x="112" y="130"/>
                      <a:pt x="112"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3" name="Freeform 220"/>
              <p:cNvSpPr>
                <a:spLocks/>
              </p:cNvSpPr>
              <p:nvPr userDrawn="1"/>
            </p:nvSpPr>
            <p:spPr bwMode="auto">
              <a:xfrm>
                <a:off x="3627" y="1211"/>
                <a:ext cx="212" cy="288"/>
              </a:xfrm>
              <a:custGeom>
                <a:avLst/>
                <a:gdLst>
                  <a:gd name="T0" fmla="*/ 68 w 90"/>
                  <a:gd name="T1" fmla="*/ 122 h 122"/>
                  <a:gd name="T2" fmla="*/ 0 w 90"/>
                  <a:gd name="T3" fmla="*/ 108 h 122"/>
                  <a:gd name="T4" fmla="*/ 1 w 90"/>
                  <a:gd name="T5" fmla="*/ 104 h 122"/>
                  <a:gd name="T6" fmla="*/ 22 w 90"/>
                  <a:gd name="T7" fmla="*/ 97 h 122"/>
                  <a:gd name="T8" fmla="*/ 38 w 90"/>
                  <a:gd name="T9" fmla="*/ 19 h 122"/>
                  <a:gd name="T10" fmla="*/ 22 w 90"/>
                  <a:gd name="T11" fmla="*/ 4 h 122"/>
                  <a:gd name="T12" fmla="*/ 23 w 90"/>
                  <a:gd name="T13" fmla="*/ 0 h 122"/>
                  <a:gd name="T14" fmla="*/ 90 w 90"/>
                  <a:gd name="T15" fmla="*/ 14 h 122"/>
                  <a:gd name="T16" fmla="*/ 89 w 90"/>
                  <a:gd name="T17" fmla="*/ 18 h 122"/>
                  <a:gd name="T18" fmla="*/ 69 w 90"/>
                  <a:gd name="T19" fmla="*/ 25 h 122"/>
                  <a:gd name="T20" fmla="*/ 53 w 90"/>
                  <a:gd name="T21" fmla="*/ 103 h 122"/>
                  <a:gd name="T22" fmla="*/ 68 w 90"/>
                  <a:gd name="T23" fmla="*/ 118 h 122"/>
                  <a:gd name="T24" fmla="*/ 68 w 90"/>
                  <a:gd name="T25"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22">
                    <a:moveTo>
                      <a:pt x="68" y="122"/>
                    </a:moveTo>
                    <a:cubicBezTo>
                      <a:pt x="0" y="108"/>
                      <a:pt x="0" y="108"/>
                      <a:pt x="0" y="108"/>
                    </a:cubicBezTo>
                    <a:cubicBezTo>
                      <a:pt x="1" y="104"/>
                      <a:pt x="1" y="104"/>
                      <a:pt x="1" y="104"/>
                    </a:cubicBezTo>
                    <a:cubicBezTo>
                      <a:pt x="12" y="106"/>
                      <a:pt x="19" y="107"/>
                      <a:pt x="22" y="97"/>
                    </a:cubicBezTo>
                    <a:cubicBezTo>
                      <a:pt x="38" y="19"/>
                      <a:pt x="38" y="19"/>
                      <a:pt x="38" y="19"/>
                    </a:cubicBezTo>
                    <a:cubicBezTo>
                      <a:pt x="40" y="8"/>
                      <a:pt x="31" y="6"/>
                      <a:pt x="22" y="4"/>
                    </a:cubicBezTo>
                    <a:cubicBezTo>
                      <a:pt x="23" y="0"/>
                      <a:pt x="23" y="0"/>
                      <a:pt x="23" y="0"/>
                    </a:cubicBezTo>
                    <a:cubicBezTo>
                      <a:pt x="90" y="14"/>
                      <a:pt x="90" y="14"/>
                      <a:pt x="90" y="14"/>
                    </a:cubicBezTo>
                    <a:cubicBezTo>
                      <a:pt x="89" y="18"/>
                      <a:pt x="89" y="18"/>
                      <a:pt x="89" y="18"/>
                    </a:cubicBezTo>
                    <a:cubicBezTo>
                      <a:pt x="80" y="16"/>
                      <a:pt x="71" y="14"/>
                      <a:pt x="69" y="25"/>
                    </a:cubicBezTo>
                    <a:cubicBezTo>
                      <a:pt x="53" y="103"/>
                      <a:pt x="53" y="103"/>
                      <a:pt x="53" y="103"/>
                    </a:cubicBezTo>
                    <a:cubicBezTo>
                      <a:pt x="50" y="114"/>
                      <a:pt x="58" y="116"/>
                      <a:pt x="68" y="118"/>
                    </a:cubicBezTo>
                    <a:cubicBezTo>
                      <a:pt x="68" y="122"/>
                      <a:pt x="68" y="122"/>
                      <a:pt x="68"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4" name="Freeform 221"/>
              <p:cNvSpPr>
                <a:spLocks noEditPoints="1"/>
              </p:cNvSpPr>
              <p:nvPr userDrawn="1"/>
            </p:nvSpPr>
            <p:spPr bwMode="auto">
              <a:xfrm>
                <a:off x="3795" y="1258"/>
                <a:ext cx="314" cy="284"/>
              </a:xfrm>
              <a:custGeom>
                <a:avLst/>
                <a:gdLst>
                  <a:gd name="T0" fmla="*/ 133 w 133"/>
                  <a:gd name="T1" fmla="*/ 120 h 120"/>
                  <a:gd name="T2" fmla="*/ 70 w 133"/>
                  <a:gd name="T3" fmla="*/ 113 h 120"/>
                  <a:gd name="T4" fmla="*/ 70 w 133"/>
                  <a:gd name="T5" fmla="*/ 109 h 120"/>
                  <a:gd name="T6" fmla="*/ 86 w 133"/>
                  <a:gd name="T7" fmla="*/ 105 h 120"/>
                  <a:gd name="T8" fmla="*/ 79 w 133"/>
                  <a:gd name="T9" fmla="*/ 82 h 120"/>
                  <a:gd name="T10" fmla="*/ 36 w 133"/>
                  <a:gd name="T11" fmla="*/ 77 h 120"/>
                  <a:gd name="T12" fmla="*/ 25 w 133"/>
                  <a:gd name="T13" fmla="*/ 98 h 120"/>
                  <a:gd name="T14" fmla="*/ 40 w 133"/>
                  <a:gd name="T15" fmla="*/ 106 h 120"/>
                  <a:gd name="T16" fmla="*/ 40 w 133"/>
                  <a:gd name="T17" fmla="*/ 110 h 120"/>
                  <a:gd name="T18" fmla="*/ 0 w 133"/>
                  <a:gd name="T19" fmla="*/ 106 h 120"/>
                  <a:gd name="T20" fmla="*/ 1 w 133"/>
                  <a:gd name="T21" fmla="*/ 102 h 120"/>
                  <a:gd name="T22" fmla="*/ 22 w 133"/>
                  <a:gd name="T23" fmla="*/ 85 h 120"/>
                  <a:gd name="T24" fmla="*/ 74 w 133"/>
                  <a:gd name="T25" fmla="*/ 0 h 120"/>
                  <a:gd name="T26" fmla="*/ 80 w 133"/>
                  <a:gd name="T27" fmla="*/ 0 h 120"/>
                  <a:gd name="T28" fmla="*/ 114 w 133"/>
                  <a:gd name="T29" fmla="*/ 91 h 120"/>
                  <a:gd name="T30" fmla="*/ 133 w 133"/>
                  <a:gd name="T31" fmla="*/ 116 h 120"/>
                  <a:gd name="T32" fmla="*/ 133 w 133"/>
                  <a:gd name="T33" fmla="*/ 120 h 120"/>
                  <a:gd name="T34" fmla="*/ 77 w 133"/>
                  <a:gd name="T35" fmla="*/ 75 h 120"/>
                  <a:gd name="T36" fmla="*/ 62 w 133"/>
                  <a:gd name="T37" fmla="*/ 33 h 120"/>
                  <a:gd name="T38" fmla="*/ 39 w 133"/>
                  <a:gd name="T39" fmla="*/ 71 h 120"/>
                  <a:gd name="T40" fmla="*/ 77 w 133"/>
                  <a:gd name="T41" fmla="*/ 7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120">
                    <a:moveTo>
                      <a:pt x="133" y="120"/>
                    </a:moveTo>
                    <a:cubicBezTo>
                      <a:pt x="70" y="113"/>
                      <a:pt x="70" y="113"/>
                      <a:pt x="70" y="113"/>
                    </a:cubicBezTo>
                    <a:cubicBezTo>
                      <a:pt x="70" y="109"/>
                      <a:pt x="70" y="109"/>
                      <a:pt x="70" y="109"/>
                    </a:cubicBezTo>
                    <a:cubicBezTo>
                      <a:pt x="82" y="110"/>
                      <a:pt x="86" y="110"/>
                      <a:pt x="86" y="105"/>
                    </a:cubicBezTo>
                    <a:cubicBezTo>
                      <a:pt x="87" y="100"/>
                      <a:pt x="82" y="87"/>
                      <a:pt x="79" y="82"/>
                    </a:cubicBezTo>
                    <a:cubicBezTo>
                      <a:pt x="36" y="77"/>
                      <a:pt x="36" y="77"/>
                      <a:pt x="36" y="77"/>
                    </a:cubicBezTo>
                    <a:cubicBezTo>
                      <a:pt x="29" y="89"/>
                      <a:pt x="25" y="95"/>
                      <a:pt x="25" y="98"/>
                    </a:cubicBezTo>
                    <a:cubicBezTo>
                      <a:pt x="24" y="104"/>
                      <a:pt x="34" y="105"/>
                      <a:pt x="40" y="106"/>
                    </a:cubicBezTo>
                    <a:cubicBezTo>
                      <a:pt x="40" y="110"/>
                      <a:pt x="40" y="110"/>
                      <a:pt x="40" y="110"/>
                    </a:cubicBezTo>
                    <a:cubicBezTo>
                      <a:pt x="0" y="106"/>
                      <a:pt x="0" y="106"/>
                      <a:pt x="0" y="106"/>
                    </a:cubicBezTo>
                    <a:cubicBezTo>
                      <a:pt x="1" y="102"/>
                      <a:pt x="1" y="102"/>
                      <a:pt x="1" y="102"/>
                    </a:cubicBezTo>
                    <a:cubicBezTo>
                      <a:pt x="11" y="102"/>
                      <a:pt x="15" y="97"/>
                      <a:pt x="22" y="85"/>
                    </a:cubicBezTo>
                    <a:cubicBezTo>
                      <a:pt x="74" y="0"/>
                      <a:pt x="74" y="0"/>
                      <a:pt x="74" y="0"/>
                    </a:cubicBezTo>
                    <a:cubicBezTo>
                      <a:pt x="80" y="0"/>
                      <a:pt x="80" y="0"/>
                      <a:pt x="80" y="0"/>
                    </a:cubicBezTo>
                    <a:cubicBezTo>
                      <a:pt x="114" y="91"/>
                      <a:pt x="114" y="91"/>
                      <a:pt x="114" y="91"/>
                    </a:cubicBezTo>
                    <a:cubicBezTo>
                      <a:pt x="121" y="109"/>
                      <a:pt x="124" y="115"/>
                      <a:pt x="133" y="116"/>
                    </a:cubicBezTo>
                    <a:cubicBezTo>
                      <a:pt x="133" y="120"/>
                      <a:pt x="133" y="120"/>
                      <a:pt x="133" y="120"/>
                    </a:cubicBezTo>
                    <a:close/>
                    <a:moveTo>
                      <a:pt x="77" y="75"/>
                    </a:moveTo>
                    <a:cubicBezTo>
                      <a:pt x="62" y="33"/>
                      <a:pt x="62" y="33"/>
                      <a:pt x="62" y="33"/>
                    </a:cubicBezTo>
                    <a:cubicBezTo>
                      <a:pt x="39" y="71"/>
                      <a:pt x="39" y="71"/>
                      <a:pt x="39" y="71"/>
                    </a:cubicBezTo>
                    <a:cubicBezTo>
                      <a:pt x="77" y="75"/>
                      <a:pt x="77" y="75"/>
                      <a:pt x="77"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5" name="Freeform 222"/>
              <p:cNvSpPr>
                <a:spLocks noEditPoints="1"/>
              </p:cNvSpPr>
              <p:nvPr userDrawn="1"/>
            </p:nvSpPr>
            <p:spPr bwMode="auto">
              <a:xfrm>
                <a:off x="2760" y="-1687"/>
                <a:ext cx="165" cy="184"/>
              </a:xfrm>
              <a:custGeom>
                <a:avLst/>
                <a:gdLst>
                  <a:gd name="T0" fmla="*/ 70 w 70"/>
                  <a:gd name="T1" fmla="*/ 40 h 78"/>
                  <a:gd name="T2" fmla="*/ 36 w 70"/>
                  <a:gd name="T3" fmla="*/ 4 h 78"/>
                  <a:gd name="T4" fmla="*/ 0 w 70"/>
                  <a:gd name="T5" fmla="*/ 39 h 78"/>
                  <a:gd name="T6" fmla="*/ 9 w 70"/>
                  <a:gd name="T7" fmla="*/ 61 h 78"/>
                  <a:gd name="T8" fmla="*/ 9 w 70"/>
                  <a:gd name="T9" fmla="*/ 72 h 78"/>
                  <a:gd name="T10" fmla="*/ 14 w 70"/>
                  <a:gd name="T11" fmla="*/ 78 h 78"/>
                  <a:gd name="T12" fmla="*/ 56 w 70"/>
                  <a:gd name="T13" fmla="*/ 78 h 78"/>
                  <a:gd name="T14" fmla="*/ 61 w 70"/>
                  <a:gd name="T15" fmla="*/ 72 h 78"/>
                  <a:gd name="T16" fmla="*/ 61 w 70"/>
                  <a:gd name="T17" fmla="*/ 60 h 78"/>
                  <a:gd name="T18" fmla="*/ 70 w 70"/>
                  <a:gd name="T19" fmla="*/ 40 h 78"/>
                  <a:gd name="T20" fmla="*/ 36 w 70"/>
                  <a:gd name="T21" fmla="*/ 47 h 78"/>
                  <a:gd name="T22" fmla="*/ 9 w 70"/>
                  <a:gd name="T23" fmla="*/ 42 h 78"/>
                  <a:gd name="T24" fmla="*/ 33 w 70"/>
                  <a:gd name="T25" fmla="*/ 26 h 78"/>
                  <a:gd name="T26" fmla="*/ 63 w 70"/>
                  <a:gd name="T27" fmla="*/ 42 h 78"/>
                  <a:gd name="T28" fmla="*/ 36 w 70"/>
                  <a:gd name="T29" fmla="*/ 4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78">
                    <a:moveTo>
                      <a:pt x="70" y="40"/>
                    </a:moveTo>
                    <a:cubicBezTo>
                      <a:pt x="70" y="0"/>
                      <a:pt x="48" y="37"/>
                      <a:pt x="36" y="4"/>
                    </a:cubicBezTo>
                    <a:cubicBezTo>
                      <a:pt x="27" y="32"/>
                      <a:pt x="0" y="8"/>
                      <a:pt x="0" y="39"/>
                    </a:cubicBezTo>
                    <a:cubicBezTo>
                      <a:pt x="0" y="50"/>
                      <a:pt x="3" y="57"/>
                      <a:pt x="9" y="61"/>
                    </a:cubicBezTo>
                    <a:cubicBezTo>
                      <a:pt x="9" y="72"/>
                      <a:pt x="9" y="72"/>
                      <a:pt x="9" y="72"/>
                    </a:cubicBezTo>
                    <a:cubicBezTo>
                      <a:pt x="9" y="75"/>
                      <a:pt x="11" y="78"/>
                      <a:pt x="14" y="78"/>
                    </a:cubicBezTo>
                    <a:cubicBezTo>
                      <a:pt x="56" y="78"/>
                      <a:pt x="56" y="78"/>
                      <a:pt x="56" y="78"/>
                    </a:cubicBezTo>
                    <a:cubicBezTo>
                      <a:pt x="59" y="78"/>
                      <a:pt x="61" y="75"/>
                      <a:pt x="61" y="72"/>
                    </a:cubicBezTo>
                    <a:cubicBezTo>
                      <a:pt x="61" y="60"/>
                      <a:pt x="61" y="60"/>
                      <a:pt x="61" y="60"/>
                    </a:cubicBezTo>
                    <a:cubicBezTo>
                      <a:pt x="67" y="56"/>
                      <a:pt x="70" y="49"/>
                      <a:pt x="70" y="40"/>
                    </a:cubicBezTo>
                    <a:close/>
                    <a:moveTo>
                      <a:pt x="36" y="47"/>
                    </a:moveTo>
                    <a:cubicBezTo>
                      <a:pt x="24" y="47"/>
                      <a:pt x="9" y="55"/>
                      <a:pt x="9" y="42"/>
                    </a:cubicBezTo>
                    <a:cubicBezTo>
                      <a:pt x="9" y="22"/>
                      <a:pt x="22" y="26"/>
                      <a:pt x="33" y="26"/>
                    </a:cubicBezTo>
                    <a:cubicBezTo>
                      <a:pt x="45" y="26"/>
                      <a:pt x="63" y="22"/>
                      <a:pt x="63" y="42"/>
                    </a:cubicBezTo>
                    <a:cubicBezTo>
                      <a:pt x="63" y="55"/>
                      <a:pt x="47" y="47"/>
                      <a:pt x="36"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6" name="Oval 223"/>
              <p:cNvSpPr>
                <a:spLocks noChangeArrowheads="1"/>
              </p:cNvSpPr>
              <p:nvPr userDrawn="1"/>
            </p:nvSpPr>
            <p:spPr bwMode="auto">
              <a:xfrm>
                <a:off x="3693" y="-524"/>
                <a:ext cx="87" cy="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7" name="Freeform 224"/>
              <p:cNvSpPr>
                <a:spLocks/>
              </p:cNvSpPr>
              <p:nvPr userDrawn="1"/>
            </p:nvSpPr>
            <p:spPr bwMode="auto">
              <a:xfrm>
                <a:off x="3516"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8" name="Freeform 225"/>
              <p:cNvSpPr>
                <a:spLocks/>
              </p:cNvSpPr>
              <p:nvPr userDrawn="1"/>
            </p:nvSpPr>
            <p:spPr bwMode="auto">
              <a:xfrm>
                <a:off x="2145"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9" name="Freeform 226"/>
              <p:cNvSpPr>
                <a:spLocks/>
              </p:cNvSpPr>
              <p:nvPr userDrawn="1"/>
            </p:nvSpPr>
            <p:spPr bwMode="auto">
              <a:xfrm>
                <a:off x="2488"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0" name="Freeform 227"/>
              <p:cNvSpPr>
                <a:spLocks/>
              </p:cNvSpPr>
              <p:nvPr userDrawn="1"/>
            </p:nvSpPr>
            <p:spPr bwMode="auto">
              <a:xfrm>
                <a:off x="2830" y="-1832"/>
                <a:ext cx="41"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1" name="Freeform 228"/>
              <p:cNvSpPr>
                <a:spLocks/>
              </p:cNvSpPr>
              <p:nvPr userDrawn="1"/>
            </p:nvSpPr>
            <p:spPr bwMode="auto">
              <a:xfrm>
                <a:off x="3173" y="-1832"/>
                <a:ext cx="40" cy="64"/>
              </a:xfrm>
              <a:custGeom>
                <a:avLst/>
                <a:gdLst>
                  <a:gd name="T0" fmla="*/ 8 w 17"/>
                  <a:gd name="T1" fmla="*/ 0 h 27"/>
                  <a:gd name="T2" fmla="*/ 0 w 17"/>
                  <a:gd name="T3" fmla="*/ 17 h 27"/>
                  <a:gd name="T4" fmla="*/ 9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4" y="27"/>
                      <a:pt x="9"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2" name="Freeform 229"/>
              <p:cNvSpPr>
                <a:spLocks/>
              </p:cNvSpPr>
              <p:nvPr userDrawn="1"/>
            </p:nvSpPr>
            <p:spPr bwMode="auto">
              <a:xfrm>
                <a:off x="2145" y="-1361"/>
                <a:ext cx="40" cy="64"/>
              </a:xfrm>
              <a:custGeom>
                <a:avLst/>
                <a:gdLst>
                  <a:gd name="T0" fmla="*/ 9 w 17"/>
                  <a:gd name="T1" fmla="*/ 0 h 27"/>
                  <a:gd name="T2" fmla="*/ 17 w 17"/>
                  <a:gd name="T3" fmla="*/ 17 h 27"/>
                  <a:gd name="T4" fmla="*/ 9 w 17"/>
                  <a:gd name="T5" fmla="*/ 27 h 27"/>
                  <a:gd name="T6" fmla="*/ 0 w 17"/>
                  <a:gd name="T7" fmla="*/ 17 h 27"/>
                  <a:gd name="T8" fmla="*/ 9 w 17"/>
                  <a:gd name="T9" fmla="*/ 0 h 27"/>
                </a:gdLst>
                <a:ahLst/>
                <a:cxnLst>
                  <a:cxn ang="0">
                    <a:pos x="T0" y="T1"/>
                  </a:cxn>
                  <a:cxn ang="0">
                    <a:pos x="T2" y="T3"/>
                  </a:cxn>
                  <a:cxn ang="0">
                    <a:pos x="T4" y="T5"/>
                  </a:cxn>
                  <a:cxn ang="0">
                    <a:pos x="T6" y="T7"/>
                  </a:cxn>
                  <a:cxn ang="0">
                    <a:pos x="T8" y="T9"/>
                  </a:cxn>
                </a:cxnLst>
                <a:rect l="0" t="0" r="r" b="b"/>
                <a:pathLst>
                  <a:path w="17" h="27">
                    <a:moveTo>
                      <a:pt x="9" y="0"/>
                    </a:moveTo>
                    <a:cubicBezTo>
                      <a:pt x="9" y="0"/>
                      <a:pt x="17" y="15"/>
                      <a:pt x="17" y="17"/>
                    </a:cubicBezTo>
                    <a:cubicBezTo>
                      <a:pt x="17" y="23"/>
                      <a:pt x="13" y="27"/>
                      <a:pt x="9" y="27"/>
                    </a:cubicBezTo>
                    <a:cubicBezTo>
                      <a:pt x="4" y="27"/>
                      <a:pt x="0" y="23"/>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3" name="Freeform 230"/>
              <p:cNvSpPr>
                <a:spLocks/>
              </p:cNvSpPr>
              <p:nvPr userDrawn="1"/>
            </p:nvSpPr>
            <p:spPr bwMode="auto">
              <a:xfrm>
                <a:off x="2145" y="-902"/>
                <a:ext cx="40" cy="61"/>
              </a:xfrm>
              <a:custGeom>
                <a:avLst/>
                <a:gdLst>
                  <a:gd name="T0" fmla="*/ 9 w 17"/>
                  <a:gd name="T1" fmla="*/ 0 h 26"/>
                  <a:gd name="T2" fmla="*/ 17 w 17"/>
                  <a:gd name="T3" fmla="*/ 17 h 26"/>
                  <a:gd name="T4" fmla="*/ 9 w 17"/>
                  <a:gd name="T5" fmla="*/ 26 h 26"/>
                  <a:gd name="T6" fmla="*/ 0 w 17"/>
                  <a:gd name="T7" fmla="*/ 17 h 26"/>
                  <a:gd name="T8" fmla="*/ 9 w 17"/>
                  <a:gd name="T9" fmla="*/ 0 h 26"/>
                </a:gdLst>
                <a:ahLst/>
                <a:cxnLst>
                  <a:cxn ang="0">
                    <a:pos x="T0" y="T1"/>
                  </a:cxn>
                  <a:cxn ang="0">
                    <a:pos x="T2" y="T3"/>
                  </a:cxn>
                  <a:cxn ang="0">
                    <a:pos x="T4" y="T5"/>
                  </a:cxn>
                  <a:cxn ang="0">
                    <a:pos x="T6" y="T7"/>
                  </a:cxn>
                  <a:cxn ang="0">
                    <a:pos x="T8" y="T9"/>
                  </a:cxn>
                </a:cxnLst>
                <a:rect l="0" t="0" r="r" b="b"/>
                <a:pathLst>
                  <a:path w="17" h="26">
                    <a:moveTo>
                      <a:pt x="9" y="0"/>
                    </a:moveTo>
                    <a:cubicBezTo>
                      <a:pt x="9" y="0"/>
                      <a:pt x="17" y="14"/>
                      <a:pt x="17" y="17"/>
                    </a:cubicBezTo>
                    <a:cubicBezTo>
                      <a:pt x="17" y="22"/>
                      <a:pt x="13" y="26"/>
                      <a:pt x="9" y="26"/>
                    </a:cubicBezTo>
                    <a:cubicBezTo>
                      <a:pt x="4" y="26"/>
                      <a:pt x="0" y="22"/>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4" name="Freeform 231"/>
              <p:cNvSpPr>
                <a:spLocks/>
              </p:cNvSpPr>
              <p:nvPr userDrawn="1"/>
            </p:nvSpPr>
            <p:spPr bwMode="auto">
              <a:xfrm>
                <a:off x="2200" y="-541"/>
                <a:ext cx="40" cy="62"/>
              </a:xfrm>
              <a:custGeom>
                <a:avLst/>
                <a:gdLst>
                  <a:gd name="T0" fmla="*/ 9 w 17"/>
                  <a:gd name="T1" fmla="*/ 0 h 26"/>
                  <a:gd name="T2" fmla="*/ 17 w 17"/>
                  <a:gd name="T3" fmla="*/ 17 h 26"/>
                  <a:gd name="T4" fmla="*/ 9 w 17"/>
                  <a:gd name="T5" fmla="*/ 26 h 26"/>
                  <a:gd name="T6" fmla="*/ 0 w 17"/>
                  <a:gd name="T7" fmla="*/ 17 h 26"/>
                  <a:gd name="T8" fmla="*/ 9 w 17"/>
                  <a:gd name="T9" fmla="*/ 0 h 26"/>
                </a:gdLst>
                <a:ahLst/>
                <a:cxnLst>
                  <a:cxn ang="0">
                    <a:pos x="T0" y="T1"/>
                  </a:cxn>
                  <a:cxn ang="0">
                    <a:pos x="T2" y="T3"/>
                  </a:cxn>
                  <a:cxn ang="0">
                    <a:pos x="T4" y="T5"/>
                  </a:cxn>
                  <a:cxn ang="0">
                    <a:pos x="T6" y="T7"/>
                  </a:cxn>
                  <a:cxn ang="0">
                    <a:pos x="T8" y="T9"/>
                  </a:cxn>
                </a:cxnLst>
                <a:rect l="0" t="0" r="r" b="b"/>
                <a:pathLst>
                  <a:path w="17" h="26">
                    <a:moveTo>
                      <a:pt x="9" y="0"/>
                    </a:moveTo>
                    <a:cubicBezTo>
                      <a:pt x="9" y="0"/>
                      <a:pt x="17" y="14"/>
                      <a:pt x="17" y="17"/>
                    </a:cubicBezTo>
                    <a:cubicBezTo>
                      <a:pt x="17" y="22"/>
                      <a:pt x="14" y="26"/>
                      <a:pt x="9" y="26"/>
                    </a:cubicBezTo>
                    <a:cubicBezTo>
                      <a:pt x="4" y="26"/>
                      <a:pt x="0" y="22"/>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5" name="Freeform 232"/>
              <p:cNvSpPr>
                <a:spLocks/>
              </p:cNvSpPr>
              <p:nvPr userDrawn="1"/>
            </p:nvSpPr>
            <p:spPr bwMode="auto">
              <a:xfrm>
                <a:off x="2488" y="-349"/>
                <a:ext cx="40" cy="64"/>
              </a:xfrm>
              <a:custGeom>
                <a:avLst/>
                <a:gdLst>
                  <a:gd name="T0" fmla="*/ 9 w 17"/>
                  <a:gd name="T1" fmla="*/ 0 h 27"/>
                  <a:gd name="T2" fmla="*/ 17 w 17"/>
                  <a:gd name="T3" fmla="*/ 17 h 27"/>
                  <a:gd name="T4" fmla="*/ 8 w 17"/>
                  <a:gd name="T5" fmla="*/ 27 h 27"/>
                  <a:gd name="T6" fmla="*/ 0 w 17"/>
                  <a:gd name="T7" fmla="*/ 17 h 27"/>
                  <a:gd name="T8" fmla="*/ 9 w 17"/>
                  <a:gd name="T9" fmla="*/ 0 h 27"/>
                </a:gdLst>
                <a:ahLst/>
                <a:cxnLst>
                  <a:cxn ang="0">
                    <a:pos x="T0" y="T1"/>
                  </a:cxn>
                  <a:cxn ang="0">
                    <a:pos x="T2" y="T3"/>
                  </a:cxn>
                  <a:cxn ang="0">
                    <a:pos x="T4" y="T5"/>
                  </a:cxn>
                  <a:cxn ang="0">
                    <a:pos x="T6" y="T7"/>
                  </a:cxn>
                  <a:cxn ang="0">
                    <a:pos x="T8" y="T9"/>
                  </a:cxn>
                </a:cxnLst>
                <a:rect l="0" t="0" r="r" b="b"/>
                <a:pathLst>
                  <a:path w="17" h="27">
                    <a:moveTo>
                      <a:pt x="9" y="0"/>
                    </a:moveTo>
                    <a:cubicBezTo>
                      <a:pt x="9" y="0"/>
                      <a:pt x="17" y="15"/>
                      <a:pt x="17" y="17"/>
                    </a:cubicBezTo>
                    <a:cubicBezTo>
                      <a:pt x="17" y="23"/>
                      <a:pt x="13" y="27"/>
                      <a:pt x="8" y="27"/>
                    </a:cubicBezTo>
                    <a:cubicBezTo>
                      <a:pt x="4" y="27"/>
                      <a:pt x="0" y="23"/>
                      <a:pt x="0" y="17"/>
                    </a:cubicBezTo>
                    <a:cubicBezTo>
                      <a:pt x="0"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6" name="Freeform 233"/>
              <p:cNvSpPr>
                <a:spLocks/>
              </p:cNvSpPr>
              <p:nvPr userDrawn="1"/>
            </p:nvSpPr>
            <p:spPr bwMode="auto">
              <a:xfrm>
                <a:off x="3532" y="-1361"/>
                <a:ext cx="43" cy="64"/>
              </a:xfrm>
              <a:custGeom>
                <a:avLst/>
                <a:gdLst>
                  <a:gd name="T0" fmla="*/ 9 w 18"/>
                  <a:gd name="T1" fmla="*/ 0 h 27"/>
                  <a:gd name="T2" fmla="*/ 0 w 18"/>
                  <a:gd name="T3" fmla="*/ 17 h 27"/>
                  <a:gd name="T4" fmla="*/ 9 w 18"/>
                  <a:gd name="T5" fmla="*/ 27 h 27"/>
                  <a:gd name="T6" fmla="*/ 18 w 18"/>
                  <a:gd name="T7" fmla="*/ 17 h 27"/>
                  <a:gd name="T8" fmla="*/ 9 w 18"/>
                  <a:gd name="T9" fmla="*/ 0 h 27"/>
                </a:gdLst>
                <a:ahLst/>
                <a:cxnLst>
                  <a:cxn ang="0">
                    <a:pos x="T0" y="T1"/>
                  </a:cxn>
                  <a:cxn ang="0">
                    <a:pos x="T2" y="T3"/>
                  </a:cxn>
                  <a:cxn ang="0">
                    <a:pos x="T4" y="T5"/>
                  </a:cxn>
                  <a:cxn ang="0">
                    <a:pos x="T6" y="T7"/>
                  </a:cxn>
                  <a:cxn ang="0">
                    <a:pos x="T8" y="T9"/>
                  </a:cxn>
                </a:cxnLst>
                <a:rect l="0" t="0" r="r" b="b"/>
                <a:pathLst>
                  <a:path w="18" h="27">
                    <a:moveTo>
                      <a:pt x="9" y="0"/>
                    </a:moveTo>
                    <a:cubicBezTo>
                      <a:pt x="9" y="0"/>
                      <a:pt x="0" y="15"/>
                      <a:pt x="0" y="17"/>
                    </a:cubicBezTo>
                    <a:cubicBezTo>
                      <a:pt x="0" y="23"/>
                      <a:pt x="4" y="27"/>
                      <a:pt x="9" y="27"/>
                    </a:cubicBezTo>
                    <a:cubicBezTo>
                      <a:pt x="14" y="27"/>
                      <a:pt x="18" y="23"/>
                      <a:pt x="18" y="17"/>
                    </a:cubicBezTo>
                    <a:cubicBezTo>
                      <a:pt x="18"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7" name="Freeform 234"/>
              <p:cNvSpPr>
                <a:spLocks/>
              </p:cNvSpPr>
              <p:nvPr userDrawn="1"/>
            </p:nvSpPr>
            <p:spPr bwMode="auto">
              <a:xfrm>
                <a:off x="3532" y="-902"/>
                <a:ext cx="43" cy="61"/>
              </a:xfrm>
              <a:custGeom>
                <a:avLst/>
                <a:gdLst>
                  <a:gd name="T0" fmla="*/ 9 w 18"/>
                  <a:gd name="T1" fmla="*/ 0 h 26"/>
                  <a:gd name="T2" fmla="*/ 0 w 18"/>
                  <a:gd name="T3" fmla="*/ 17 h 26"/>
                  <a:gd name="T4" fmla="*/ 9 w 18"/>
                  <a:gd name="T5" fmla="*/ 26 h 26"/>
                  <a:gd name="T6" fmla="*/ 18 w 18"/>
                  <a:gd name="T7" fmla="*/ 17 h 26"/>
                  <a:gd name="T8" fmla="*/ 9 w 18"/>
                  <a:gd name="T9" fmla="*/ 0 h 26"/>
                </a:gdLst>
                <a:ahLst/>
                <a:cxnLst>
                  <a:cxn ang="0">
                    <a:pos x="T0" y="T1"/>
                  </a:cxn>
                  <a:cxn ang="0">
                    <a:pos x="T2" y="T3"/>
                  </a:cxn>
                  <a:cxn ang="0">
                    <a:pos x="T4" y="T5"/>
                  </a:cxn>
                  <a:cxn ang="0">
                    <a:pos x="T6" y="T7"/>
                  </a:cxn>
                  <a:cxn ang="0">
                    <a:pos x="T8" y="T9"/>
                  </a:cxn>
                </a:cxnLst>
                <a:rect l="0" t="0" r="r" b="b"/>
                <a:pathLst>
                  <a:path w="18" h="26">
                    <a:moveTo>
                      <a:pt x="9" y="0"/>
                    </a:moveTo>
                    <a:cubicBezTo>
                      <a:pt x="9" y="0"/>
                      <a:pt x="0" y="14"/>
                      <a:pt x="0" y="17"/>
                    </a:cubicBezTo>
                    <a:cubicBezTo>
                      <a:pt x="0" y="22"/>
                      <a:pt x="4" y="26"/>
                      <a:pt x="9" y="26"/>
                    </a:cubicBezTo>
                    <a:cubicBezTo>
                      <a:pt x="14" y="26"/>
                      <a:pt x="18" y="22"/>
                      <a:pt x="18" y="17"/>
                    </a:cubicBezTo>
                    <a:cubicBezTo>
                      <a:pt x="18"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8" name="Freeform 235"/>
              <p:cNvSpPr>
                <a:spLocks/>
              </p:cNvSpPr>
              <p:nvPr userDrawn="1"/>
            </p:nvSpPr>
            <p:spPr bwMode="auto">
              <a:xfrm>
                <a:off x="3478" y="-541"/>
                <a:ext cx="40" cy="62"/>
              </a:xfrm>
              <a:custGeom>
                <a:avLst/>
                <a:gdLst>
                  <a:gd name="T0" fmla="*/ 9 w 17"/>
                  <a:gd name="T1" fmla="*/ 0 h 26"/>
                  <a:gd name="T2" fmla="*/ 0 w 17"/>
                  <a:gd name="T3" fmla="*/ 17 h 26"/>
                  <a:gd name="T4" fmla="*/ 9 w 17"/>
                  <a:gd name="T5" fmla="*/ 26 h 26"/>
                  <a:gd name="T6" fmla="*/ 17 w 17"/>
                  <a:gd name="T7" fmla="*/ 17 h 26"/>
                  <a:gd name="T8" fmla="*/ 9 w 17"/>
                  <a:gd name="T9" fmla="*/ 0 h 26"/>
                </a:gdLst>
                <a:ahLst/>
                <a:cxnLst>
                  <a:cxn ang="0">
                    <a:pos x="T0" y="T1"/>
                  </a:cxn>
                  <a:cxn ang="0">
                    <a:pos x="T2" y="T3"/>
                  </a:cxn>
                  <a:cxn ang="0">
                    <a:pos x="T4" y="T5"/>
                  </a:cxn>
                  <a:cxn ang="0">
                    <a:pos x="T6" y="T7"/>
                  </a:cxn>
                  <a:cxn ang="0">
                    <a:pos x="T8" y="T9"/>
                  </a:cxn>
                </a:cxnLst>
                <a:rect l="0" t="0" r="r" b="b"/>
                <a:pathLst>
                  <a:path w="17" h="26">
                    <a:moveTo>
                      <a:pt x="9" y="0"/>
                    </a:moveTo>
                    <a:cubicBezTo>
                      <a:pt x="9" y="0"/>
                      <a:pt x="0" y="14"/>
                      <a:pt x="0" y="17"/>
                    </a:cubicBezTo>
                    <a:cubicBezTo>
                      <a:pt x="0" y="22"/>
                      <a:pt x="4" y="26"/>
                      <a:pt x="9" y="26"/>
                    </a:cubicBezTo>
                    <a:cubicBezTo>
                      <a:pt x="13" y="26"/>
                      <a:pt x="17" y="22"/>
                      <a:pt x="17" y="17"/>
                    </a:cubicBezTo>
                    <a:cubicBezTo>
                      <a:pt x="17" y="17"/>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9" name="Freeform 236"/>
              <p:cNvSpPr>
                <a:spLocks/>
              </p:cNvSpPr>
              <p:nvPr userDrawn="1"/>
            </p:nvSpPr>
            <p:spPr bwMode="auto">
              <a:xfrm>
                <a:off x="3192" y="-349"/>
                <a:ext cx="40" cy="64"/>
              </a:xfrm>
              <a:custGeom>
                <a:avLst/>
                <a:gdLst>
                  <a:gd name="T0" fmla="*/ 8 w 17"/>
                  <a:gd name="T1" fmla="*/ 0 h 27"/>
                  <a:gd name="T2" fmla="*/ 0 w 17"/>
                  <a:gd name="T3" fmla="*/ 17 h 27"/>
                  <a:gd name="T4" fmla="*/ 8 w 17"/>
                  <a:gd name="T5" fmla="*/ 27 h 27"/>
                  <a:gd name="T6" fmla="*/ 17 w 17"/>
                  <a:gd name="T7" fmla="*/ 17 h 27"/>
                  <a:gd name="T8" fmla="*/ 8 w 17"/>
                  <a:gd name="T9" fmla="*/ 0 h 27"/>
                </a:gdLst>
                <a:ahLst/>
                <a:cxnLst>
                  <a:cxn ang="0">
                    <a:pos x="T0" y="T1"/>
                  </a:cxn>
                  <a:cxn ang="0">
                    <a:pos x="T2" y="T3"/>
                  </a:cxn>
                  <a:cxn ang="0">
                    <a:pos x="T4" y="T5"/>
                  </a:cxn>
                  <a:cxn ang="0">
                    <a:pos x="T6" y="T7"/>
                  </a:cxn>
                  <a:cxn ang="0">
                    <a:pos x="T8" y="T9"/>
                  </a:cxn>
                </a:cxnLst>
                <a:rect l="0" t="0" r="r" b="b"/>
                <a:pathLst>
                  <a:path w="17" h="27">
                    <a:moveTo>
                      <a:pt x="8" y="0"/>
                    </a:moveTo>
                    <a:cubicBezTo>
                      <a:pt x="8" y="0"/>
                      <a:pt x="0" y="15"/>
                      <a:pt x="0" y="17"/>
                    </a:cubicBezTo>
                    <a:cubicBezTo>
                      <a:pt x="0" y="23"/>
                      <a:pt x="3" y="27"/>
                      <a:pt x="8" y="27"/>
                    </a:cubicBezTo>
                    <a:cubicBezTo>
                      <a:pt x="13" y="27"/>
                      <a:pt x="17" y="23"/>
                      <a:pt x="17" y="17"/>
                    </a:cubicBezTo>
                    <a:cubicBezTo>
                      <a:pt x="17" y="17"/>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0" name="Freeform 237"/>
              <p:cNvSpPr>
                <a:spLocks/>
              </p:cNvSpPr>
              <p:nvPr userDrawn="1"/>
            </p:nvSpPr>
            <p:spPr bwMode="auto">
              <a:xfrm>
                <a:off x="2840" y="-144"/>
                <a:ext cx="42" cy="62"/>
              </a:xfrm>
              <a:custGeom>
                <a:avLst/>
                <a:gdLst>
                  <a:gd name="T0" fmla="*/ 9 w 18"/>
                  <a:gd name="T1" fmla="*/ 0 h 26"/>
                  <a:gd name="T2" fmla="*/ 0 w 18"/>
                  <a:gd name="T3" fmla="*/ 17 h 26"/>
                  <a:gd name="T4" fmla="*/ 9 w 18"/>
                  <a:gd name="T5" fmla="*/ 26 h 26"/>
                  <a:gd name="T6" fmla="*/ 18 w 18"/>
                  <a:gd name="T7" fmla="*/ 17 h 26"/>
                  <a:gd name="T8" fmla="*/ 9 w 18"/>
                  <a:gd name="T9" fmla="*/ 0 h 26"/>
                </a:gdLst>
                <a:ahLst/>
                <a:cxnLst>
                  <a:cxn ang="0">
                    <a:pos x="T0" y="T1"/>
                  </a:cxn>
                  <a:cxn ang="0">
                    <a:pos x="T2" y="T3"/>
                  </a:cxn>
                  <a:cxn ang="0">
                    <a:pos x="T4" y="T5"/>
                  </a:cxn>
                  <a:cxn ang="0">
                    <a:pos x="T6" y="T7"/>
                  </a:cxn>
                  <a:cxn ang="0">
                    <a:pos x="T8" y="T9"/>
                  </a:cxn>
                </a:cxnLst>
                <a:rect l="0" t="0" r="r" b="b"/>
                <a:pathLst>
                  <a:path w="18" h="26">
                    <a:moveTo>
                      <a:pt x="9" y="0"/>
                    </a:moveTo>
                    <a:cubicBezTo>
                      <a:pt x="9" y="0"/>
                      <a:pt x="0" y="14"/>
                      <a:pt x="0" y="17"/>
                    </a:cubicBezTo>
                    <a:cubicBezTo>
                      <a:pt x="0" y="22"/>
                      <a:pt x="4" y="26"/>
                      <a:pt x="9" y="26"/>
                    </a:cubicBezTo>
                    <a:cubicBezTo>
                      <a:pt x="14" y="26"/>
                      <a:pt x="18" y="22"/>
                      <a:pt x="18" y="17"/>
                    </a:cubicBezTo>
                    <a:cubicBezTo>
                      <a:pt x="18" y="16"/>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1" name="Freeform 238"/>
              <p:cNvSpPr>
                <a:spLocks/>
              </p:cNvSpPr>
              <p:nvPr userDrawn="1"/>
            </p:nvSpPr>
            <p:spPr bwMode="auto">
              <a:xfrm>
                <a:off x="3090" y="-910"/>
                <a:ext cx="371" cy="383"/>
              </a:xfrm>
              <a:custGeom>
                <a:avLst/>
                <a:gdLst>
                  <a:gd name="T0" fmla="*/ 139 w 157"/>
                  <a:gd name="T1" fmla="*/ 35 h 162"/>
                  <a:gd name="T2" fmla="*/ 151 w 157"/>
                  <a:gd name="T3" fmla="*/ 37 h 162"/>
                  <a:gd name="T4" fmla="*/ 157 w 157"/>
                  <a:gd name="T5" fmla="*/ 21 h 162"/>
                  <a:gd name="T6" fmla="*/ 146 w 157"/>
                  <a:gd name="T7" fmla="*/ 15 h 162"/>
                  <a:gd name="T8" fmla="*/ 105 w 157"/>
                  <a:gd name="T9" fmla="*/ 35 h 162"/>
                  <a:gd name="T10" fmla="*/ 120 w 157"/>
                  <a:gd name="T11" fmla="*/ 59 h 162"/>
                  <a:gd name="T12" fmla="*/ 130 w 157"/>
                  <a:gd name="T13" fmla="*/ 65 h 162"/>
                  <a:gd name="T14" fmla="*/ 123 w 157"/>
                  <a:gd name="T15" fmla="*/ 74 h 162"/>
                  <a:gd name="T16" fmla="*/ 85 w 157"/>
                  <a:gd name="T17" fmla="*/ 64 h 162"/>
                  <a:gd name="T18" fmla="*/ 84 w 157"/>
                  <a:gd name="T19" fmla="*/ 21 h 162"/>
                  <a:gd name="T20" fmla="*/ 87 w 157"/>
                  <a:gd name="T21" fmla="*/ 13 h 162"/>
                  <a:gd name="T22" fmla="*/ 60 w 157"/>
                  <a:gd name="T23" fmla="*/ 10 h 162"/>
                  <a:gd name="T24" fmla="*/ 28 w 157"/>
                  <a:gd name="T25" fmla="*/ 27 h 162"/>
                  <a:gd name="T26" fmla="*/ 35 w 157"/>
                  <a:gd name="T27" fmla="*/ 41 h 162"/>
                  <a:gd name="T28" fmla="*/ 41 w 157"/>
                  <a:gd name="T29" fmla="*/ 44 h 162"/>
                  <a:gd name="T30" fmla="*/ 32 w 157"/>
                  <a:gd name="T31" fmla="*/ 50 h 162"/>
                  <a:gd name="T32" fmla="*/ 36 w 157"/>
                  <a:gd name="T33" fmla="*/ 60 h 162"/>
                  <a:gd name="T34" fmla="*/ 20 w 157"/>
                  <a:gd name="T35" fmla="*/ 49 h 162"/>
                  <a:gd name="T36" fmla="*/ 11 w 157"/>
                  <a:gd name="T37" fmla="*/ 27 h 162"/>
                  <a:gd name="T38" fmla="*/ 3 w 157"/>
                  <a:gd name="T39" fmla="*/ 30 h 162"/>
                  <a:gd name="T40" fmla="*/ 0 w 157"/>
                  <a:gd name="T41" fmla="*/ 45 h 162"/>
                  <a:gd name="T42" fmla="*/ 3 w 157"/>
                  <a:gd name="T43" fmla="*/ 61 h 162"/>
                  <a:gd name="T44" fmla="*/ 38 w 157"/>
                  <a:gd name="T45" fmla="*/ 95 h 162"/>
                  <a:gd name="T46" fmla="*/ 10 w 157"/>
                  <a:gd name="T47" fmla="*/ 144 h 162"/>
                  <a:gd name="T48" fmla="*/ 5 w 157"/>
                  <a:gd name="T49" fmla="*/ 158 h 162"/>
                  <a:gd name="T50" fmla="*/ 9 w 157"/>
                  <a:gd name="T51" fmla="*/ 162 h 162"/>
                  <a:gd name="T52" fmla="*/ 42 w 157"/>
                  <a:gd name="T53" fmla="*/ 133 h 162"/>
                  <a:gd name="T54" fmla="*/ 59 w 157"/>
                  <a:gd name="T55" fmla="*/ 110 h 162"/>
                  <a:gd name="T56" fmla="*/ 81 w 157"/>
                  <a:gd name="T57" fmla="*/ 120 h 162"/>
                  <a:gd name="T58" fmla="*/ 56 w 157"/>
                  <a:gd name="T59" fmla="*/ 147 h 162"/>
                  <a:gd name="T60" fmla="*/ 55 w 157"/>
                  <a:gd name="T61" fmla="*/ 155 h 162"/>
                  <a:gd name="T62" fmla="*/ 74 w 157"/>
                  <a:gd name="T63" fmla="*/ 157 h 162"/>
                  <a:gd name="T64" fmla="*/ 110 w 157"/>
                  <a:gd name="T65" fmla="*/ 123 h 162"/>
                  <a:gd name="T66" fmla="*/ 104 w 157"/>
                  <a:gd name="T67" fmla="*/ 144 h 162"/>
                  <a:gd name="T68" fmla="*/ 129 w 157"/>
                  <a:gd name="T69" fmla="*/ 134 h 162"/>
                  <a:gd name="T70" fmla="*/ 133 w 157"/>
                  <a:gd name="T71" fmla="*/ 98 h 162"/>
                  <a:gd name="T72" fmla="*/ 147 w 157"/>
                  <a:gd name="T73" fmla="*/ 64 h 162"/>
                  <a:gd name="T74" fmla="*/ 120 w 157"/>
                  <a:gd name="T75" fmla="*/ 35 h 162"/>
                  <a:gd name="T76" fmla="*/ 139 w 157"/>
                  <a:gd name="T77" fmla="*/ 3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7" h="162">
                    <a:moveTo>
                      <a:pt x="139" y="35"/>
                    </a:moveTo>
                    <a:cubicBezTo>
                      <a:pt x="141" y="38"/>
                      <a:pt x="145" y="39"/>
                      <a:pt x="151" y="37"/>
                    </a:cubicBezTo>
                    <a:cubicBezTo>
                      <a:pt x="157" y="21"/>
                      <a:pt x="157" y="21"/>
                      <a:pt x="157" y="21"/>
                    </a:cubicBezTo>
                    <a:cubicBezTo>
                      <a:pt x="157" y="20"/>
                      <a:pt x="150" y="14"/>
                      <a:pt x="146" y="15"/>
                    </a:cubicBezTo>
                    <a:cubicBezTo>
                      <a:pt x="131" y="19"/>
                      <a:pt x="114" y="20"/>
                      <a:pt x="105" y="35"/>
                    </a:cubicBezTo>
                    <a:cubicBezTo>
                      <a:pt x="105" y="45"/>
                      <a:pt x="112" y="54"/>
                      <a:pt x="120" y="59"/>
                    </a:cubicBezTo>
                    <a:cubicBezTo>
                      <a:pt x="125" y="57"/>
                      <a:pt x="126" y="63"/>
                      <a:pt x="130" y="65"/>
                    </a:cubicBezTo>
                    <a:cubicBezTo>
                      <a:pt x="131" y="70"/>
                      <a:pt x="128" y="74"/>
                      <a:pt x="123" y="74"/>
                    </a:cubicBezTo>
                    <a:cubicBezTo>
                      <a:pt x="112" y="63"/>
                      <a:pt x="93" y="77"/>
                      <a:pt x="85" y="64"/>
                    </a:cubicBezTo>
                    <a:cubicBezTo>
                      <a:pt x="89" y="50"/>
                      <a:pt x="96" y="34"/>
                      <a:pt x="84" y="21"/>
                    </a:cubicBezTo>
                    <a:cubicBezTo>
                      <a:pt x="85" y="19"/>
                      <a:pt x="90" y="16"/>
                      <a:pt x="87" y="13"/>
                    </a:cubicBezTo>
                    <a:cubicBezTo>
                      <a:pt x="82" y="0"/>
                      <a:pt x="69" y="10"/>
                      <a:pt x="60" y="10"/>
                    </a:cubicBezTo>
                    <a:cubicBezTo>
                      <a:pt x="47" y="8"/>
                      <a:pt x="36" y="16"/>
                      <a:pt x="28" y="27"/>
                    </a:cubicBezTo>
                    <a:cubicBezTo>
                      <a:pt x="28" y="31"/>
                      <a:pt x="30" y="36"/>
                      <a:pt x="35" y="41"/>
                    </a:cubicBezTo>
                    <a:cubicBezTo>
                      <a:pt x="39" y="40"/>
                      <a:pt x="40" y="41"/>
                      <a:pt x="41" y="44"/>
                    </a:cubicBezTo>
                    <a:cubicBezTo>
                      <a:pt x="32" y="50"/>
                      <a:pt x="32" y="50"/>
                      <a:pt x="32" y="50"/>
                    </a:cubicBezTo>
                    <a:cubicBezTo>
                      <a:pt x="35" y="53"/>
                      <a:pt x="35" y="56"/>
                      <a:pt x="36" y="60"/>
                    </a:cubicBezTo>
                    <a:cubicBezTo>
                      <a:pt x="29" y="63"/>
                      <a:pt x="23" y="53"/>
                      <a:pt x="20" y="49"/>
                    </a:cubicBezTo>
                    <a:cubicBezTo>
                      <a:pt x="20" y="42"/>
                      <a:pt x="21" y="29"/>
                      <a:pt x="11" y="27"/>
                    </a:cubicBezTo>
                    <a:cubicBezTo>
                      <a:pt x="9" y="27"/>
                      <a:pt x="3" y="30"/>
                      <a:pt x="3" y="30"/>
                    </a:cubicBezTo>
                    <a:cubicBezTo>
                      <a:pt x="1" y="32"/>
                      <a:pt x="0" y="38"/>
                      <a:pt x="0" y="45"/>
                    </a:cubicBezTo>
                    <a:cubicBezTo>
                      <a:pt x="0" y="51"/>
                      <a:pt x="3" y="61"/>
                      <a:pt x="3" y="61"/>
                    </a:cubicBezTo>
                    <a:cubicBezTo>
                      <a:pt x="3" y="61"/>
                      <a:pt x="31" y="82"/>
                      <a:pt x="38" y="95"/>
                    </a:cubicBezTo>
                    <a:cubicBezTo>
                      <a:pt x="29" y="111"/>
                      <a:pt x="29" y="134"/>
                      <a:pt x="10" y="144"/>
                    </a:cubicBezTo>
                    <a:cubicBezTo>
                      <a:pt x="5" y="147"/>
                      <a:pt x="5" y="153"/>
                      <a:pt x="5" y="158"/>
                    </a:cubicBezTo>
                    <a:cubicBezTo>
                      <a:pt x="9" y="162"/>
                      <a:pt x="9" y="162"/>
                      <a:pt x="9" y="162"/>
                    </a:cubicBezTo>
                    <a:cubicBezTo>
                      <a:pt x="21" y="155"/>
                      <a:pt x="44" y="154"/>
                      <a:pt x="42" y="133"/>
                    </a:cubicBezTo>
                    <a:cubicBezTo>
                      <a:pt x="47" y="125"/>
                      <a:pt x="51" y="116"/>
                      <a:pt x="59" y="110"/>
                    </a:cubicBezTo>
                    <a:cubicBezTo>
                      <a:pt x="69" y="108"/>
                      <a:pt x="77" y="112"/>
                      <a:pt x="81" y="120"/>
                    </a:cubicBezTo>
                    <a:cubicBezTo>
                      <a:pt x="78" y="133"/>
                      <a:pt x="69" y="143"/>
                      <a:pt x="56" y="147"/>
                    </a:cubicBezTo>
                    <a:cubicBezTo>
                      <a:pt x="54" y="149"/>
                      <a:pt x="55" y="152"/>
                      <a:pt x="55" y="155"/>
                    </a:cubicBezTo>
                    <a:cubicBezTo>
                      <a:pt x="59" y="161"/>
                      <a:pt x="69" y="158"/>
                      <a:pt x="74" y="157"/>
                    </a:cubicBezTo>
                    <a:cubicBezTo>
                      <a:pt x="90" y="147"/>
                      <a:pt x="96" y="129"/>
                      <a:pt x="110" y="123"/>
                    </a:cubicBezTo>
                    <a:cubicBezTo>
                      <a:pt x="112" y="132"/>
                      <a:pt x="91" y="135"/>
                      <a:pt x="104" y="144"/>
                    </a:cubicBezTo>
                    <a:cubicBezTo>
                      <a:pt x="112" y="143"/>
                      <a:pt x="123" y="145"/>
                      <a:pt x="129" y="134"/>
                    </a:cubicBezTo>
                    <a:cubicBezTo>
                      <a:pt x="122" y="119"/>
                      <a:pt x="151" y="111"/>
                      <a:pt x="133" y="98"/>
                    </a:cubicBezTo>
                    <a:cubicBezTo>
                      <a:pt x="133" y="84"/>
                      <a:pt x="148" y="78"/>
                      <a:pt x="147" y="64"/>
                    </a:cubicBezTo>
                    <a:cubicBezTo>
                      <a:pt x="142" y="49"/>
                      <a:pt x="124" y="49"/>
                      <a:pt x="120" y="35"/>
                    </a:cubicBezTo>
                    <a:cubicBezTo>
                      <a:pt x="125" y="31"/>
                      <a:pt x="133" y="32"/>
                      <a:pt x="139"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2" name="Oval 239"/>
              <p:cNvSpPr>
                <a:spLocks noChangeArrowheads="1"/>
              </p:cNvSpPr>
              <p:nvPr userDrawn="1"/>
            </p:nvSpPr>
            <p:spPr bwMode="auto">
              <a:xfrm>
                <a:off x="1803" y="-508"/>
                <a:ext cx="85"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3" name="Oval 240"/>
              <p:cNvSpPr>
                <a:spLocks noChangeArrowheads="1"/>
              </p:cNvSpPr>
              <p:nvPr userDrawn="1"/>
            </p:nvSpPr>
            <p:spPr bwMode="auto">
              <a:xfrm>
                <a:off x="-421" y="786"/>
                <a:ext cx="85" cy="8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sp>
          <p:nvSpPr>
            <p:cNvPr id="12" name="Freeform 242"/>
            <p:cNvSpPr>
              <a:spLocks noEditPoints="1"/>
            </p:cNvSpPr>
            <p:nvPr userDrawn="1"/>
          </p:nvSpPr>
          <p:spPr bwMode="auto">
            <a:xfrm>
              <a:off x="1028" y="1176"/>
              <a:ext cx="9" cy="7"/>
            </a:xfrm>
            <a:custGeom>
              <a:avLst/>
              <a:gdLst>
                <a:gd name="T0" fmla="*/ 4 w 4"/>
                <a:gd name="T1" fmla="*/ 3 h 3"/>
                <a:gd name="T2" fmla="*/ 3 w 4"/>
                <a:gd name="T3" fmla="*/ 3 h 3"/>
                <a:gd name="T4" fmla="*/ 1 w 4"/>
                <a:gd name="T5" fmla="*/ 2 h 3"/>
                <a:gd name="T6" fmla="*/ 1 w 4"/>
                <a:gd name="T7" fmla="*/ 2 h 3"/>
                <a:gd name="T8" fmla="*/ 1 w 4"/>
                <a:gd name="T9" fmla="*/ 2 h 3"/>
                <a:gd name="T10" fmla="*/ 2 w 4"/>
                <a:gd name="T11" fmla="*/ 3 h 3"/>
                <a:gd name="T12" fmla="*/ 2 w 4"/>
                <a:gd name="T13" fmla="*/ 3 h 3"/>
                <a:gd name="T14" fmla="*/ 0 w 4"/>
                <a:gd name="T15" fmla="*/ 3 h 3"/>
                <a:gd name="T16" fmla="*/ 0 w 4"/>
                <a:gd name="T17" fmla="*/ 3 h 3"/>
                <a:gd name="T18" fmla="*/ 0 w 4"/>
                <a:gd name="T19" fmla="*/ 2 h 3"/>
                <a:gd name="T20" fmla="*/ 0 w 4"/>
                <a:gd name="T21" fmla="*/ 0 h 3"/>
                <a:gd name="T22" fmla="*/ 0 w 4"/>
                <a:gd name="T23" fmla="*/ 0 h 3"/>
                <a:gd name="T24" fmla="*/ 0 w 4"/>
                <a:gd name="T25" fmla="*/ 0 h 3"/>
                <a:gd name="T26" fmla="*/ 2 w 4"/>
                <a:gd name="T27" fmla="*/ 0 h 3"/>
                <a:gd name="T28" fmla="*/ 3 w 4"/>
                <a:gd name="T29" fmla="*/ 1 h 3"/>
                <a:gd name="T30" fmla="*/ 2 w 4"/>
                <a:gd name="T31" fmla="*/ 1 h 3"/>
                <a:gd name="T32" fmla="*/ 4 w 4"/>
                <a:gd name="T33" fmla="*/ 3 h 3"/>
                <a:gd name="T34" fmla="*/ 4 w 4"/>
                <a:gd name="T35" fmla="*/ 3 h 3"/>
                <a:gd name="T36" fmla="*/ 4 w 4"/>
                <a:gd name="T37" fmla="*/ 3 h 3"/>
                <a:gd name="T38" fmla="*/ 1 w 4"/>
                <a:gd name="T39" fmla="*/ 1 h 3"/>
                <a:gd name="T40" fmla="*/ 2 w 4"/>
                <a:gd name="T41" fmla="*/ 1 h 3"/>
                <a:gd name="T42" fmla="*/ 2 w 4"/>
                <a:gd name="T43" fmla="*/ 0 h 3"/>
                <a:gd name="T44" fmla="*/ 1 w 4"/>
                <a:gd name="T45" fmla="*/ 0 h 3"/>
                <a:gd name="T46" fmla="*/ 1 w 4"/>
                <a:gd name="T4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 h="3">
                  <a:moveTo>
                    <a:pt x="4" y="3"/>
                  </a:moveTo>
                  <a:cubicBezTo>
                    <a:pt x="3" y="3"/>
                    <a:pt x="3" y="3"/>
                    <a:pt x="3" y="3"/>
                  </a:cubicBezTo>
                  <a:cubicBezTo>
                    <a:pt x="1" y="2"/>
                    <a:pt x="1" y="2"/>
                    <a:pt x="1" y="2"/>
                  </a:cubicBezTo>
                  <a:cubicBezTo>
                    <a:pt x="1" y="2"/>
                    <a:pt x="1" y="2"/>
                    <a:pt x="1" y="2"/>
                  </a:cubicBezTo>
                  <a:cubicBezTo>
                    <a:pt x="1" y="2"/>
                    <a:pt x="1" y="2"/>
                    <a:pt x="1" y="2"/>
                  </a:cubicBezTo>
                  <a:cubicBezTo>
                    <a:pt x="1" y="3"/>
                    <a:pt x="1" y="3"/>
                    <a:pt x="2" y="3"/>
                  </a:cubicBezTo>
                  <a:cubicBezTo>
                    <a:pt x="2" y="3"/>
                    <a:pt x="2" y="3"/>
                    <a:pt x="2" y="3"/>
                  </a:cubicBezTo>
                  <a:cubicBezTo>
                    <a:pt x="0" y="3"/>
                    <a:pt x="0" y="3"/>
                    <a:pt x="0" y="3"/>
                  </a:cubicBezTo>
                  <a:cubicBezTo>
                    <a:pt x="0" y="3"/>
                    <a:pt x="0" y="3"/>
                    <a:pt x="0" y="3"/>
                  </a:cubicBezTo>
                  <a:cubicBezTo>
                    <a:pt x="0" y="3"/>
                    <a:pt x="0" y="3"/>
                    <a:pt x="0" y="2"/>
                  </a:cubicBezTo>
                  <a:cubicBezTo>
                    <a:pt x="0" y="0"/>
                    <a:pt x="0" y="0"/>
                    <a:pt x="0" y="0"/>
                  </a:cubicBezTo>
                  <a:cubicBezTo>
                    <a:pt x="0" y="0"/>
                    <a:pt x="0" y="0"/>
                    <a:pt x="0" y="0"/>
                  </a:cubicBezTo>
                  <a:cubicBezTo>
                    <a:pt x="0" y="0"/>
                    <a:pt x="0" y="0"/>
                    <a:pt x="0" y="0"/>
                  </a:cubicBezTo>
                  <a:cubicBezTo>
                    <a:pt x="2" y="0"/>
                    <a:pt x="2" y="0"/>
                    <a:pt x="2" y="0"/>
                  </a:cubicBezTo>
                  <a:cubicBezTo>
                    <a:pt x="2" y="0"/>
                    <a:pt x="3" y="0"/>
                    <a:pt x="3" y="1"/>
                  </a:cubicBezTo>
                  <a:cubicBezTo>
                    <a:pt x="3" y="1"/>
                    <a:pt x="3" y="1"/>
                    <a:pt x="2" y="1"/>
                  </a:cubicBezTo>
                  <a:cubicBezTo>
                    <a:pt x="4" y="3"/>
                    <a:pt x="4" y="3"/>
                    <a:pt x="4" y="3"/>
                  </a:cubicBezTo>
                  <a:cubicBezTo>
                    <a:pt x="4" y="3"/>
                    <a:pt x="4" y="3"/>
                    <a:pt x="4" y="3"/>
                  </a:cubicBezTo>
                  <a:cubicBezTo>
                    <a:pt x="4" y="3"/>
                    <a:pt x="4" y="3"/>
                    <a:pt x="4" y="3"/>
                  </a:cubicBezTo>
                  <a:close/>
                  <a:moveTo>
                    <a:pt x="1" y="1"/>
                  </a:moveTo>
                  <a:cubicBezTo>
                    <a:pt x="2" y="1"/>
                    <a:pt x="2" y="1"/>
                    <a:pt x="2" y="1"/>
                  </a:cubicBezTo>
                  <a:cubicBezTo>
                    <a:pt x="2" y="0"/>
                    <a:pt x="2" y="0"/>
                    <a:pt x="2" y="0"/>
                  </a:cubicBezTo>
                  <a:cubicBezTo>
                    <a:pt x="1" y="0"/>
                    <a:pt x="1" y="0"/>
                    <a:pt x="1" y="0"/>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 name="Freeform 243"/>
            <p:cNvSpPr>
              <a:spLocks/>
            </p:cNvSpPr>
            <p:nvPr userDrawn="1"/>
          </p:nvSpPr>
          <p:spPr bwMode="auto">
            <a:xfrm>
              <a:off x="1037" y="1176"/>
              <a:ext cx="7" cy="7"/>
            </a:xfrm>
            <a:custGeom>
              <a:avLst/>
              <a:gdLst>
                <a:gd name="T0" fmla="*/ 2 w 3"/>
                <a:gd name="T1" fmla="*/ 1 h 3"/>
                <a:gd name="T2" fmla="*/ 1 w 3"/>
                <a:gd name="T3" fmla="*/ 0 h 3"/>
                <a:gd name="T4" fmla="*/ 1 w 3"/>
                <a:gd name="T5" fmla="*/ 0 h 3"/>
                <a:gd name="T6" fmla="*/ 1 w 3"/>
                <a:gd name="T7" fmla="*/ 1 h 3"/>
                <a:gd name="T8" fmla="*/ 2 w 3"/>
                <a:gd name="T9" fmla="*/ 1 h 3"/>
                <a:gd name="T10" fmla="*/ 3 w 3"/>
                <a:gd name="T11" fmla="*/ 2 h 3"/>
                <a:gd name="T12" fmla="*/ 1 w 3"/>
                <a:gd name="T13" fmla="*/ 3 h 3"/>
                <a:gd name="T14" fmla="*/ 0 w 3"/>
                <a:gd name="T15" fmla="*/ 3 h 3"/>
                <a:gd name="T16" fmla="*/ 0 w 3"/>
                <a:gd name="T17" fmla="*/ 3 h 3"/>
                <a:gd name="T18" fmla="*/ 0 w 3"/>
                <a:gd name="T19" fmla="*/ 3 h 3"/>
                <a:gd name="T20" fmla="*/ 0 w 3"/>
                <a:gd name="T21" fmla="*/ 2 h 3"/>
                <a:gd name="T22" fmla="*/ 0 w 3"/>
                <a:gd name="T23" fmla="*/ 2 h 3"/>
                <a:gd name="T24" fmla="*/ 1 w 3"/>
                <a:gd name="T25" fmla="*/ 3 h 3"/>
                <a:gd name="T26" fmla="*/ 2 w 3"/>
                <a:gd name="T27" fmla="*/ 2 h 3"/>
                <a:gd name="T28" fmla="*/ 1 w 3"/>
                <a:gd name="T29" fmla="*/ 2 h 3"/>
                <a:gd name="T30" fmla="*/ 1 w 3"/>
                <a:gd name="T31" fmla="*/ 2 h 3"/>
                <a:gd name="T32" fmla="*/ 0 w 3"/>
                <a:gd name="T33" fmla="*/ 1 h 3"/>
                <a:gd name="T34" fmla="*/ 1 w 3"/>
                <a:gd name="T35" fmla="*/ 0 h 3"/>
                <a:gd name="T36" fmla="*/ 2 w 3"/>
                <a:gd name="T37" fmla="*/ 0 h 3"/>
                <a:gd name="T38" fmla="*/ 2 w 3"/>
                <a:gd name="T39" fmla="*/ 0 h 3"/>
                <a:gd name="T40" fmla="*/ 2 w 3"/>
                <a:gd name="T41" fmla="*/ 0 h 3"/>
                <a:gd name="T42" fmla="*/ 2 w 3"/>
                <a:gd name="T43" fmla="*/ 1 h 3"/>
                <a:gd name="T44" fmla="*/ 2 w 3"/>
                <a:gd name="T4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3">
                  <a:moveTo>
                    <a:pt x="2" y="1"/>
                  </a:moveTo>
                  <a:cubicBezTo>
                    <a:pt x="2" y="0"/>
                    <a:pt x="2" y="0"/>
                    <a:pt x="1" y="0"/>
                  </a:cubicBezTo>
                  <a:cubicBezTo>
                    <a:pt x="1" y="0"/>
                    <a:pt x="1" y="0"/>
                    <a:pt x="1" y="0"/>
                  </a:cubicBezTo>
                  <a:cubicBezTo>
                    <a:pt x="1" y="1"/>
                    <a:pt x="1" y="1"/>
                    <a:pt x="1" y="1"/>
                  </a:cubicBezTo>
                  <a:cubicBezTo>
                    <a:pt x="2" y="1"/>
                    <a:pt x="2" y="1"/>
                    <a:pt x="2" y="1"/>
                  </a:cubicBezTo>
                  <a:cubicBezTo>
                    <a:pt x="2" y="1"/>
                    <a:pt x="3" y="2"/>
                    <a:pt x="3" y="2"/>
                  </a:cubicBezTo>
                  <a:cubicBezTo>
                    <a:pt x="3" y="3"/>
                    <a:pt x="2" y="3"/>
                    <a:pt x="1" y="3"/>
                  </a:cubicBezTo>
                  <a:cubicBezTo>
                    <a:pt x="1" y="3"/>
                    <a:pt x="0" y="3"/>
                    <a:pt x="0" y="3"/>
                  </a:cubicBezTo>
                  <a:cubicBezTo>
                    <a:pt x="0" y="3"/>
                    <a:pt x="0" y="3"/>
                    <a:pt x="0" y="3"/>
                  </a:cubicBezTo>
                  <a:cubicBezTo>
                    <a:pt x="0" y="3"/>
                    <a:pt x="0" y="3"/>
                    <a:pt x="0" y="3"/>
                  </a:cubicBezTo>
                  <a:cubicBezTo>
                    <a:pt x="0" y="2"/>
                    <a:pt x="0" y="2"/>
                    <a:pt x="0" y="2"/>
                  </a:cubicBezTo>
                  <a:cubicBezTo>
                    <a:pt x="0" y="2"/>
                    <a:pt x="0" y="2"/>
                    <a:pt x="0" y="2"/>
                  </a:cubicBezTo>
                  <a:cubicBezTo>
                    <a:pt x="0" y="2"/>
                    <a:pt x="0" y="3"/>
                    <a:pt x="1" y="3"/>
                  </a:cubicBezTo>
                  <a:cubicBezTo>
                    <a:pt x="2" y="3"/>
                    <a:pt x="2" y="3"/>
                    <a:pt x="2" y="2"/>
                  </a:cubicBezTo>
                  <a:cubicBezTo>
                    <a:pt x="2" y="2"/>
                    <a:pt x="2" y="2"/>
                    <a:pt x="1" y="2"/>
                  </a:cubicBezTo>
                  <a:cubicBezTo>
                    <a:pt x="1" y="2"/>
                    <a:pt x="1" y="2"/>
                    <a:pt x="1" y="2"/>
                  </a:cubicBezTo>
                  <a:cubicBezTo>
                    <a:pt x="0" y="1"/>
                    <a:pt x="0" y="1"/>
                    <a:pt x="0" y="1"/>
                  </a:cubicBezTo>
                  <a:cubicBezTo>
                    <a:pt x="0" y="0"/>
                    <a:pt x="0" y="0"/>
                    <a:pt x="1" y="0"/>
                  </a:cubicBezTo>
                  <a:cubicBezTo>
                    <a:pt x="2" y="0"/>
                    <a:pt x="2" y="0"/>
                    <a:pt x="2" y="0"/>
                  </a:cubicBezTo>
                  <a:cubicBezTo>
                    <a:pt x="2" y="0"/>
                    <a:pt x="2" y="0"/>
                    <a:pt x="2" y="0"/>
                  </a:cubicBezTo>
                  <a:cubicBezTo>
                    <a:pt x="2" y="0"/>
                    <a:pt x="2" y="0"/>
                    <a:pt x="2" y="0"/>
                  </a:cubicBezTo>
                  <a:cubicBezTo>
                    <a:pt x="2" y="1"/>
                    <a:pt x="2" y="1"/>
                    <a:pt x="2" y="1"/>
                  </a:cubicBezTo>
                  <a:cubicBezTo>
                    <a:pt x="2"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4" name="Freeform 244"/>
            <p:cNvSpPr>
              <a:spLocks/>
            </p:cNvSpPr>
            <p:nvPr userDrawn="1"/>
          </p:nvSpPr>
          <p:spPr bwMode="auto">
            <a:xfrm>
              <a:off x="1044" y="1176"/>
              <a:ext cx="12" cy="7"/>
            </a:xfrm>
            <a:custGeom>
              <a:avLst/>
              <a:gdLst>
                <a:gd name="T0" fmla="*/ 5 w 5"/>
                <a:gd name="T1" fmla="*/ 0 h 3"/>
                <a:gd name="T2" fmla="*/ 5 w 5"/>
                <a:gd name="T3" fmla="*/ 0 h 3"/>
                <a:gd name="T4" fmla="*/ 4 w 5"/>
                <a:gd name="T5" fmla="*/ 3 h 3"/>
                <a:gd name="T6" fmla="*/ 4 w 5"/>
                <a:gd name="T7" fmla="*/ 3 h 3"/>
                <a:gd name="T8" fmla="*/ 3 w 5"/>
                <a:gd name="T9" fmla="*/ 1 h 3"/>
                <a:gd name="T10" fmla="*/ 3 w 5"/>
                <a:gd name="T11" fmla="*/ 1 h 3"/>
                <a:gd name="T12" fmla="*/ 2 w 5"/>
                <a:gd name="T13" fmla="*/ 3 h 3"/>
                <a:gd name="T14" fmla="*/ 1 w 5"/>
                <a:gd name="T15" fmla="*/ 3 h 3"/>
                <a:gd name="T16" fmla="*/ 0 w 5"/>
                <a:gd name="T17" fmla="*/ 0 h 3"/>
                <a:gd name="T18" fmla="*/ 0 w 5"/>
                <a:gd name="T19" fmla="*/ 0 h 3"/>
                <a:gd name="T20" fmla="*/ 0 w 5"/>
                <a:gd name="T21" fmla="*/ 0 h 3"/>
                <a:gd name="T22" fmla="*/ 1 w 5"/>
                <a:gd name="T23" fmla="*/ 0 h 3"/>
                <a:gd name="T24" fmla="*/ 1 w 5"/>
                <a:gd name="T25" fmla="*/ 0 h 3"/>
                <a:gd name="T26" fmla="*/ 1 w 5"/>
                <a:gd name="T27" fmla="*/ 0 h 3"/>
                <a:gd name="T28" fmla="*/ 1 w 5"/>
                <a:gd name="T29" fmla="*/ 0 h 3"/>
                <a:gd name="T30" fmla="*/ 2 w 5"/>
                <a:gd name="T31" fmla="*/ 2 h 3"/>
                <a:gd name="T32" fmla="*/ 2 w 5"/>
                <a:gd name="T33" fmla="*/ 2 h 3"/>
                <a:gd name="T34" fmla="*/ 2 w 5"/>
                <a:gd name="T35" fmla="*/ 1 h 3"/>
                <a:gd name="T36" fmla="*/ 2 w 5"/>
                <a:gd name="T37" fmla="*/ 0 h 3"/>
                <a:gd name="T38" fmla="*/ 2 w 5"/>
                <a:gd name="T39" fmla="*/ 0 h 3"/>
                <a:gd name="T40" fmla="*/ 2 w 5"/>
                <a:gd name="T41" fmla="*/ 0 h 3"/>
                <a:gd name="T42" fmla="*/ 4 w 5"/>
                <a:gd name="T43" fmla="*/ 0 h 3"/>
                <a:gd name="T44" fmla="*/ 4 w 5"/>
                <a:gd name="T45" fmla="*/ 0 h 3"/>
                <a:gd name="T46" fmla="*/ 3 w 5"/>
                <a:gd name="T47" fmla="*/ 0 h 3"/>
                <a:gd name="T48" fmla="*/ 3 w 5"/>
                <a:gd name="T49" fmla="*/ 0 h 3"/>
                <a:gd name="T50" fmla="*/ 4 w 5"/>
                <a:gd name="T51" fmla="*/ 2 h 3"/>
                <a:gd name="T52" fmla="*/ 4 w 5"/>
                <a:gd name="T53" fmla="*/ 2 h 3"/>
                <a:gd name="T54" fmla="*/ 5 w 5"/>
                <a:gd name="T55" fmla="*/ 0 h 3"/>
                <a:gd name="T56" fmla="*/ 5 w 5"/>
                <a:gd name="T57" fmla="*/ 0 h 3"/>
                <a:gd name="T58" fmla="*/ 4 w 5"/>
                <a:gd name="T59" fmla="*/ 0 h 3"/>
                <a:gd name="T60" fmla="*/ 4 w 5"/>
                <a:gd name="T61" fmla="*/ 0 h 3"/>
                <a:gd name="T62" fmla="*/ 5 w 5"/>
                <a:gd name="T63" fmla="*/ 0 h 3"/>
                <a:gd name="T64" fmla="*/ 5 w 5"/>
                <a:gd name="T6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 h="3">
                  <a:moveTo>
                    <a:pt x="5" y="0"/>
                  </a:moveTo>
                  <a:cubicBezTo>
                    <a:pt x="5" y="0"/>
                    <a:pt x="5" y="0"/>
                    <a:pt x="5" y="0"/>
                  </a:cubicBezTo>
                  <a:cubicBezTo>
                    <a:pt x="4" y="3"/>
                    <a:pt x="4" y="3"/>
                    <a:pt x="4" y="3"/>
                  </a:cubicBezTo>
                  <a:cubicBezTo>
                    <a:pt x="4" y="3"/>
                    <a:pt x="4" y="3"/>
                    <a:pt x="4" y="3"/>
                  </a:cubicBezTo>
                  <a:cubicBezTo>
                    <a:pt x="3" y="1"/>
                    <a:pt x="3" y="1"/>
                    <a:pt x="3" y="1"/>
                  </a:cubicBezTo>
                  <a:cubicBezTo>
                    <a:pt x="3" y="1"/>
                    <a:pt x="3" y="1"/>
                    <a:pt x="3" y="1"/>
                  </a:cubicBezTo>
                  <a:cubicBezTo>
                    <a:pt x="2" y="3"/>
                    <a:pt x="2" y="3"/>
                    <a:pt x="2" y="3"/>
                  </a:cubicBezTo>
                  <a:cubicBezTo>
                    <a:pt x="1" y="3"/>
                    <a:pt x="1" y="3"/>
                    <a:pt x="1" y="3"/>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2" y="2"/>
                    <a:pt x="2" y="2"/>
                    <a:pt x="2" y="2"/>
                  </a:cubicBezTo>
                  <a:cubicBezTo>
                    <a:pt x="2" y="2"/>
                    <a:pt x="2" y="2"/>
                    <a:pt x="2" y="2"/>
                  </a:cubicBezTo>
                  <a:cubicBezTo>
                    <a:pt x="2" y="1"/>
                    <a:pt x="2" y="1"/>
                    <a:pt x="2" y="1"/>
                  </a:cubicBezTo>
                  <a:cubicBezTo>
                    <a:pt x="2" y="0"/>
                    <a:pt x="2" y="0"/>
                    <a:pt x="2" y="0"/>
                  </a:cubicBezTo>
                  <a:cubicBezTo>
                    <a:pt x="2" y="0"/>
                    <a:pt x="2" y="0"/>
                    <a:pt x="2" y="0"/>
                  </a:cubicBezTo>
                  <a:cubicBezTo>
                    <a:pt x="2" y="0"/>
                    <a:pt x="2" y="0"/>
                    <a:pt x="2" y="0"/>
                  </a:cubicBezTo>
                  <a:cubicBezTo>
                    <a:pt x="4" y="0"/>
                    <a:pt x="4" y="0"/>
                    <a:pt x="4" y="0"/>
                  </a:cubicBezTo>
                  <a:cubicBezTo>
                    <a:pt x="4" y="0"/>
                    <a:pt x="4" y="0"/>
                    <a:pt x="4" y="0"/>
                  </a:cubicBezTo>
                  <a:cubicBezTo>
                    <a:pt x="3" y="0"/>
                    <a:pt x="3" y="0"/>
                    <a:pt x="3" y="0"/>
                  </a:cubicBezTo>
                  <a:cubicBezTo>
                    <a:pt x="3" y="0"/>
                    <a:pt x="3" y="0"/>
                    <a:pt x="3" y="0"/>
                  </a:cubicBezTo>
                  <a:cubicBezTo>
                    <a:pt x="4" y="2"/>
                    <a:pt x="4" y="2"/>
                    <a:pt x="4" y="2"/>
                  </a:cubicBezTo>
                  <a:cubicBezTo>
                    <a:pt x="4" y="2"/>
                    <a:pt x="4" y="2"/>
                    <a:pt x="4" y="2"/>
                  </a:cubicBezTo>
                  <a:cubicBezTo>
                    <a:pt x="5" y="0"/>
                    <a:pt x="5" y="0"/>
                    <a:pt x="5" y="0"/>
                  </a:cubicBezTo>
                  <a:cubicBezTo>
                    <a:pt x="5" y="0"/>
                    <a:pt x="5" y="0"/>
                    <a:pt x="5" y="0"/>
                  </a:cubicBezTo>
                  <a:cubicBezTo>
                    <a:pt x="5" y="0"/>
                    <a:pt x="4" y="0"/>
                    <a:pt x="4" y="0"/>
                  </a:cubicBezTo>
                  <a:cubicBezTo>
                    <a:pt x="4" y="0"/>
                    <a:pt x="4" y="0"/>
                    <a:pt x="4" y="0"/>
                  </a:cubicBezTo>
                  <a:cubicBezTo>
                    <a:pt x="5" y="0"/>
                    <a:pt x="5" y="0"/>
                    <a:pt x="5" y="0"/>
                  </a:cubicBezTo>
                  <a:cubicBezTo>
                    <a:pt x="5" y="0"/>
                    <a:pt x="5"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5" name="Freeform 245"/>
            <p:cNvSpPr>
              <a:spLocks noEditPoints="1"/>
            </p:cNvSpPr>
            <p:nvPr userDrawn="1"/>
          </p:nvSpPr>
          <p:spPr bwMode="auto">
            <a:xfrm>
              <a:off x="1056" y="1176"/>
              <a:ext cx="7" cy="7"/>
            </a:xfrm>
            <a:custGeom>
              <a:avLst/>
              <a:gdLst>
                <a:gd name="T0" fmla="*/ 0 w 3"/>
                <a:gd name="T1" fmla="*/ 3 h 3"/>
                <a:gd name="T2" fmla="*/ 2 w 3"/>
                <a:gd name="T3" fmla="*/ 2 h 3"/>
                <a:gd name="T4" fmla="*/ 2 w 3"/>
                <a:gd name="T5" fmla="*/ 2 h 3"/>
                <a:gd name="T6" fmla="*/ 1 w 3"/>
                <a:gd name="T7" fmla="*/ 2 h 3"/>
                <a:gd name="T8" fmla="*/ 0 w 3"/>
                <a:gd name="T9" fmla="*/ 1 h 3"/>
                <a:gd name="T10" fmla="*/ 2 w 3"/>
                <a:gd name="T11" fmla="*/ 0 h 3"/>
                <a:gd name="T12" fmla="*/ 3 w 3"/>
                <a:gd name="T13" fmla="*/ 1 h 3"/>
                <a:gd name="T14" fmla="*/ 0 w 3"/>
                <a:gd name="T15" fmla="*/ 3 h 3"/>
                <a:gd name="T16" fmla="*/ 0 w 3"/>
                <a:gd name="T17" fmla="*/ 3 h 3"/>
                <a:gd name="T18" fmla="*/ 2 w 3"/>
                <a:gd name="T19" fmla="*/ 2 h 3"/>
                <a:gd name="T20" fmla="*/ 2 w 3"/>
                <a:gd name="T21" fmla="*/ 2 h 3"/>
                <a:gd name="T22" fmla="*/ 2 w 3"/>
                <a:gd name="T23" fmla="*/ 1 h 3"/>
                <a:gd name="T24" fmla="*/ 2 w 3"/>
                <a:gd name="T25" fmla="*/ 0 h 3"/>
                <a:gd name="T26" fmla="*/ 1 w 3"/>
                <a:gd name="T27" fmla="*/ 1 h 3"/>
                <a:gd name="T28" fmla="*/ 2 w 3"/>
                <a:gd name="T2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0" y="3"/>
                  </a:moveTo>
                  <a:cubicBezTo>
                    <a:pt x="1" y="3"/>
                    <a:pt x="2" y="3"/>
                    <a:pt x="2" y="2"/>
                  </a:cubicBezTo>
                  <a:cubicBezTo>
                    <a:pt x="2" y="2"/>
                    <a:pt x="2" y="2"/>
                    <a:pt x="2" y="2"/>
                  </a:cubicBezTo>
                  <a:cubicBezTo>
                    <a:pt x="2" y="2"/>
                    <a:pt x="2" y="2"/>
                    <a:pt x="1" y="2"/>
                  </a:cubicBezTo>
                  <a:cubicBezTo>
                    <a:pt x="1" y="2"/>
                    <a:pt x="0" y="2"/>
                    <a:pt x="0" y="1"/>
                  </a:cubicBezTo>
                  <a:cubicBezTo>
                    <a:pt x="0" y="1"/>
                    <a:pt x="1" y="0"/>
                    <a:pt x="2" y="0"/>
                  </a:cubicBezTo>
                  <a:cubicBezTo>
                    <a:pt x="2" y="0"/>
                    <a:pt x="3" y="0"/>
                    <a:pt x="3" y="1"/>
                  </a:cubicBezTo>
                  <a:cubicBezTo>
                    <a:pt x="3" y="2"/>
                    <a:pt x="2" y="3"/>
                    <a:pt x="0" y="3"/>
                  </a:cubicBezTo>
                  <a:cubicBezTo>
                    <a:pt x="0" y="3"/>
                    <a:pt x="0" y="3"/>
                    <a:pt x="0" y="3"/>
                  </a:cubicBezTo>
                  <a:close/>
                  <a:moveTo>
                    <a:pt x="2" y="2"/>
                  </a:moveTo>
                  <a:cubicBezTo>
                    <a:pt x="2" y="2"/>
                    <a:pt x="2" y="2"/>
                    <a:pt x="2" y="2"/>
                  </a:cubicBezTo>
                  <a:cubicBezTo>
                    <a:pt x="2" y="1"/>
                    <a:pt x="2" y="1"/>
                    <a:pt x="2" y="1"/>
                  </a:cubicBezTo>
                  <a:cubicBezTo>
                    <a:pt x="2" y="0"/>
                    <a:pt x="2" y="0"/>
                    <a:pt x="2" y="0"/>
                  </a:cubicBezTo>
                  <a:cubicBezTo>
                    <a:pt x="1" y="0"/>
                    <a:pt x="1" y="0"/>
                    <a:pt x="1" y="1"/>
                  </a:cubicBezTo>
                  <a:cubicBezTo>
                    <a:pt x="1" y="1"/>
                    <a:pt x="1"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6" name="Freeform 246"/>
            <p:cNvSpPr>
              <a:spLocks/>
            </p:cNvSpPr>
            <p:nvPr userDrawn="1"/>
          </p:nvSpPr>
          <p:spPr bwMode="auto">
            <a:xfrm>
              <a:off x="1063" y="1176"/>
              <a:ext cx="7" cy="7"/>
            </a:xfrm>
            <a:custGeom>
              <a:avLst/>
              <a:gdLst>
                <a:gd name="T0" fmla="*/ 1 w 3"/>
                <a:gd name="T1" fmla="*/ 1 h 3"/>
                <a:gd name="T2" fmla="*/ 2 w 3"/>
                <a:gd name="T3" fmla="*/ 1 h 3"/>
                <a:gd name="T4" fmla="*/ 3 w 3"/>
                <a:gd name="T5" fmla="*/ 2 h 3"/>
                <a:gd name="T6" fmla="*/ 1 w 3"/>
                <a:gd name="T7" fmla="*/ 3 h 3"/>
                <a:gd name="T8" fmla="*/ 0 w 3"/>
                <a:gd name="T9" fmla="*/ 3 h 3"/>
                <a:gd name="T10" fmla="*/ 0 w 3"/>
                <a:gd name="T11" fmla="*/ 2 h 3"/>
                <a:gd name="T12" fmla="*/ 2 w 3"/>
                <a:gd name="T13" fmla="*/ 3 h 3"/>
                <a:gd name="T14" fmla="*/ 2 w 3"/>
                <a:gd name="T15" fmla="*/ 2 h 3"/>
                <a:gd name="T16" fmla="*/ 1 w 3"/>
                <a:gd name="T17" fmla="*/ 2 h 3"/>
                <a:gd name="T18" fmla="*/ 0 w 3"/>
                <a:gd name="T19" fmla="*/ 1 h 3"/>
                <a:gd name="T20" fmla="*/ 1 w 3"/>
                <a:gd name="T21" fmla="*/ 0 h 3"/>
                <a:gd name="T22" fmla="*/ 3 w 3"/>
                <a:gd name="T23" fmla="*/ 0 h 3"/>
                <a:gd name="T24" fmla="*/ 2 w 3"/>
                <a:gd name="T25" fmla="*/ 0 h 3"/>
                <a:gd name="T26" fmla="*/ 1 w 3"/>
                <a:gd name="T27" fmla="*/ 0 h 3"/>
                <a:gd name="T28" fmla="*/ 1 w 3"/>
                <a:gd name="T2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1" y="1"/>
                  </a:moveTo>
                  <a:cubicBezTo>
                    <a:pt x="1" y="1"/>
                    <a:pt x="2" y="1"/>
                    <a:pt x="2" y="1"/>
                  </a:cubicBezTo>
                  <a:cubicBezTo>
                    <a:pt x="2" y="1"/>
                    <a:pt x="3" y="1"/>
                    <a:pt x="3" y="2"/>
                  </a:cubicBezTo>
                  <a:cubicBezTo>
                    <a:pt x="3" y="3"/>
                    <a:pt x="2" y="3"/>
                    <a:pt x="1" y="3"/>
                  </a:cubicBezTo>
                  <a:cubicBezTo>
                    <a:pt x="0" y="3"/>
                    <a:pt x="0" y="3"/>
                    <a:pt x="0" y="3"/>
                  </a:cubicBezTo>
                  <a:cubicBezTo>
                    <a:pt x="0" y="3"/>
                    <a:pt x="0" y="2"/>
                    <a:pt x="0" y="2"/>
                  </a:cubicBezTo>
                  <a:cubicBezTo>
                    <a:pt x="1" y="2"/>
                    <a:pt x="1" y="3"/>
                    <a:pt x="2" y="3"/>
                  </a:cubicBezTo>
                  <a:cubicBezTo>
                    <a:pt x="2" y="3"/>
                    <a:pt x="2" y="3"/>
                    <a:pt x="2" y="2"/>
                  </a:cubicBezTo>
                  <a:cubicBezTo>
                    <a:pt x="2" y="2"/>
                    <a:pt x="2" y="2"/>
                    <a:pt x="1" y="2"/>
                  </a:cubicBezTo>
                  <a:cubicBezTo>
                    <a:pt x="1" y="2"/>
                    <a:pt x="1" y="1"/>
                    <a:pt x="0" y="1"/>
                  </a:cubicBezTo>
                  <a:cubicBezTo>
                    <a:pt x="1" y="0"/>
                    <a:pt x="1" y="0"/>
                    <a:pt x="1" y="0"/>
                  </a:cubicBezTo>
                  <a:cubicBezTo>
                    <a:pt x="3" y="0"/>
                    <a:pt x="3" y="0"/>
                    <a:pt x="3" y="0"/>
                  </a:cubicBezTo>
                  <a:cubicBezTo>
                    <a:pt x="2" y="0"/>
                    <a:pt x="2" y="0"/>
                    <a:pt x="2" y="0"/>
                  </a:cubicBezTo>
                  <a:cubicBezTo>
                    <a:pt x="1" y="0"/>
                    <a:pt x="1" y="0"/>
                    <a:pt x="1" y="0"/>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7" name="Freeform 247"/>
            <p:cNvSpPr>
              <a:spLocks noEditPoints="1"/>
            </p:cNvSpPr>
            <p:nvPr userDrawn="1"/>
          </p:nvSpPr>
          <p:spPr bwMode="auto">
            <a:xfrm>
              <a:off x="2067" y="-1886"/>
              <a:ext cx="1583" cy="1887"/>
            </a:xfrm>
            <a:custGeom>
              <a:avLst/>
              <a:gdLst>
                <a:gd name="T0" fmla="*/ 670 w 670"/>
                <a:gd name="T1" fmla="*/ 0 h 798"/>
                <a:gd name="T2" fmla="*/ 670 w 670"/>
                <a:gd name="T3" fmla="*/ 0 h 798"/>
                <a:gd name="T4" fmla="*/ 0 w 670"/>
                <a:gd name="T5" fmla="*/ 0 h 798"/>
                <a:gd name="T6" fmla="*/ 0 w 670"/>
                <a:gd name="T7" fmla="*/ 0 h 798"/>
                <a:gd name="T8" fmla="*/ 0 w 670"/>
                <a:gd name="T9" fmla="*/ 0 h 798"/>
                <a:gd name="T10" fmla="*/ 1 w 670"/>
                <a:gd name="T11" fmla="*/ 512 h 798"/>
                <a:gd name="T12" fmla="*/ 53 w 670"/>
                <a:gd name="T13" fmla="*/ 624 h 798"/>
                <a:gd name="T14" fmla="*/ 311 w 670"/>
                <a:gd name="T15" fmla="*/ 787 h 798"/>
                <a:gd name="T16" fmla="*/ 334 w 670"/>
                <a:gd name="T17" fmla="*/ 798 h 798"/>
                <a:gd name="T18" fmla="*/ 355 w 670"/>
                <a:gd name="T19" fmla="*/ 789 h 798"/>
                <a:gd name="T20" fmla="*/ 617 w 670"/>
                <a:gd name="T21" fmla="*/ 624 h 798"/>
                <a:gd name="T22" fmla="*/ 669 w 670"/>
                <a:gd name="T23" fmla="*/ 512 h 798"/>
                <a:gd name="T24" fmla="*/ 670 w 670"/>
                <a:gd name="T25" fmla="*/ 0 h 798"/>
                <a:gd name="T26" fmla="*/ 670 w 670"/>
                <a:gd name="T27" fmla="*/ 0 h 798"/>
                <a:gd name="T28" fmla="*/ 651 w 670"/>
                <a:gd name="T29" fmla="*/ 519 h 798"/>
                <a:gd name="T30" fmla="*/ 607 w 670"/>
                <a:gd name="T31" fmla="*/ 608 h 798"/>
                <a:gd name="T32" fmla="*/ 355 w 670"/>
                <a:gd name="T33" fmla="*/ 768 h 798"/>
                <a:gd name="T34" fmla="*/ 354 w 670"/>
                <a:gd name="T35" fmla="*/ 768 h 798"/>
                <a:gd name="T36" fmla="*/ 334 w 670"/>
                <a:gd name="T37" fmla="*/ 775 h 798"/>
                <a:gd name="T38" fmla="*/ 315 w 670"/>
                <a:gd name="T39" fmla="*/ 768 h 798"/>
                <a:gd name="T40" fmla="*/ 63 w 670"/>
                <a:gd name="T41" fmla="*/ 608 h 798"/>
                <a:gd name="T42" fmla="*/ 19 w 670"/>
                <a:gd name="T43" fmla="*/ 519 h 798"/>
                <a:gd name="T44" fmla="*/ 19 w 670"/>
                <a:gd name="T45" fmla="*/ 18 h 798"/>
                <a:gd name="T46" fmla="*/ 651 w 670"/>
                <a:gd name="T47" fmla="*/ 18 h 798"/>
                <a:gd name="T48" fmla="*/ 651 w 670"/>
                <a:gd name="T49" fmla="*/ 519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0" h="798">
                  <a:moveTo>
                    <a:pt x="670" y="0"/>
                  </a:moveTo>
                  <a:cubicBezTo>
                    <a:pt x="670" y="0"/>
                    <a:pt x="670" y="0"/>
                    <a:pt x="670" y="0"/>
                  </a:cubicBezTo>
                  <a:cubicBezTo>
                    <a:pt x="0" y="0"/>
                    <a:pt x="0" y="0"/>
                    <a:pt x="0" y="0"/>
                  </a:cubicBezTo>
                  <a:cubicBezTo>
                    <a:pt x="0" y="0"/>
                    <a:pt x="0" y="0"/>
                    <a:pt x="0" y="0"/>
                  </a:cubicBezTo>
                  <a:cubicBezTo>
                    <a:pt x="0" y="0"/>
                    <a:pt x="0" y="0"/>
                    <a:pt x="0" y="0"/>
                  </a:cubicBezTo>
                  <a:cubicBezTo>
                    <a:pt x="1" y="512"/>
                    <a:pt x="1" y="512"/>
                    <a:pt x="1" y="512"/>
                  </a:cubicBezTo>
                  <a:cubicBezTo>
                    <a:pt x="1" y="564"/>
                    <a:pt x="23" y="610"/>
                    <a:pt x="53" y="624"/>
                  </a:cubicBezTo>
                  <a:cubicBezTo>
                    <a:pt x="311" y="787"/>
                    <a:pt x="311" y="787"/>
                    <a:pt x="311" y="787"/>
                  </a:cubicBezTo>
                  <a:cubicBezTo>
                    <a:pt x="316" y="793"/>
                    <a:pt x="325" y="798"/>
                    <a:pt x="334" y="798"/>
                  </a:cubicBezTo>
                  <a:cubicBezTo>
                    <a:pt x="342" y="798"/>
                    <a:pt x="350" y="794"/>
                    <a:pt x="355" y="789"/>
                  </a:cubicBezTo>
                  <a:cubicBezTo>
                    <a:pt x="617" y="624"/>
                    <a:pt x="617" y="624"/>
                    <a:pt x="617" y="624"/>
                  </a:cubicBezTo>
                  <a:cubicBezTo>
                    <a:pt x="647" y="610"/>
                    <a:pt x="669" y="564"/>
                    <a:pt x="669" y="512"/>
                  </a:cubicBezTo>
                  <a:cubicBezTo>
                    <a:pt x="670" y="0"/>
                    <a:pt x="670" y="0"/>
                    <a:pt x="670" y="0"/>
                  </a:cubicBezTo>
                  <a:cubicBezTo>
                    <a:pt x="670" y="0"/>
                    <a:pt x="670" y="0"/>
                    <a:pt x="670" y="0"/>
                  </a:cubicBezTo>
                  <a:close/>
                  <a:moveTo>
                    <a:pt x="651" y="519"/>
                  </a:moveTo>
                  <a:cubicBezTo>
                    <a:pt x="647" y="557"/>
                    <a:pt x="634" y="590"/>
                    <a:pt x="607" y="608"/>
                  </a:cubicBezTo>
                  <a:cubicBezTo>
                    <a:pt x="355" y="768"/>
                    <a:pt x="355" y="768"/>
                    <a:pt x="355" y="768"/>
                  </a:cubicBezTo>
                  <a:cubicBezTo>
                    <a:pt x="354" y="768"/>
                    <a:pt x="354" y="768"/>
                    <a:pt x="354" y="768"/>
                  </a:cubicBezTo>
                  <a:cubicBezTo>
                    <a:pt x="348" y="772"/>
                    <a:pt x="342" y="775"/>
                    <a:pt x="334" y="775"/>
                  </a:cubicBezTo>
                  <a:cubicBezTo>
                    <a:pt x="327" y="775"/>
                    <a:pt x="320" y="772"/>
                    <a:pt x="315" y="768"/>
                  </a:cubicBezTo>
                  <a:cubicBezTo>
                    <a:pt x="63" y="608"/>
                    <a:pt x="63" y="608"/>
                    <a:pt x="63" y="608"/>
                  </a:cubicBezTo>
                  <a:cubicBezTo>
                    <a:pt x="36" y="590"/>
                    <a:pt x="23" y="557"/>
                    <a:pt x="19" y="519"/>
                  </a:cubicBezTo>
                  <a:cubicBezTo>
                    <a:pt x="19" y="18"/>
                    <a:pt x="19" y="18"/>
                    <a:pt x="19" y="18"/>
                  </a:cubicBezTo>
                  <a:cubicBezTo>
                    <a:pt x="651" y="18"/>
                    <a:pt x="651" y="18"/>
                    <a:pt x="651" y="18"/>
                  </a:cubicBezTo>
                  <a:cubicBezTo>
                    <a:pt x="651" y="519"/>
                    <a:pt x="651" y="519"/>
                    <a:pt x="651" y="5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8" name="Freeform 248"/>
            <p:cNvSpPr>
              <a:spLocks/>
            </p:cNvSpPr>
            <p:nvPr userDrawn="1"/>
          </p:nvSpPr>
          <p:spPr bwMode="auto">
            <a:xfrm>
              <a:off x="3071" y="-132"/>
              <a:ext cx="19" cy="10"/>
            </a:xfrm>
            <a:custGeom>
              <a:avLst/>
              <a:gdLst>
                <a:gd name="T0" fmla="*/ 0 w 8"/>
                <a:gd name="T1" fmla="*/ 4 h 4"/>
                <a:gd name="T2" fmla="*/ 8 w 8"/>
                <a:gd name="T3" fmla="*/ 0 h 4"/>
                <a:gd name="T4" fmla="*/ 0 w 8"/>
                <a:gd name="T5" fmla="*/ 4 h 4"/>
              </a:gdLst>
              <a:ahLst/>
              <a:cxnLst>
                <a:cxn ang="0">
                  <a:pos x="T0" y="T1"/>
                </a:cxn>
                <a:cxn ang="0">
                  <a:pos x="T2" y="T3"/>
                </a:cxn>
                <a:cxn ang="0">
                  <a:pos x="T4" y="T5"/>
                </a:cxn>
              </a:cxnLst>
              <a:rect l="0" t="0" r="r" b="b"/>
              <a:pathLst>
                <a:path w="8" h="4">
                  <a:moveTo>
                    <a:pt x="0" y="4"/>
                  </a:moveTo>
                  <a:cubicBezTo>
                    <a:pt x="8" y="0"/>
                    <a:pt x="8" y="0"/>
                    <a:pt x="8" y="0"/>
                  </a:cubicBezTo>
                  <a:cubicBezTo>
                    <a:pt x="5" y="1"/>
                    <a:pt x="2" y="2"/>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 name="Freeform 249"/>
            <p:cNvSpPr>
              <a:spLocks noEditPoints="1"/>
            </p:cNvSpPr>
            <p:nvPr userDrawn="1"/>
          </p:nvSpPr>
          <p:spPr bwMode="auto">
            <a:xfrm>
              <a:off x="1566" y="1282"/>
              <a:ext cx="312" cy="284"/>
            </a:xfrm>
            <a:custGeom>
              <a:avLst/>
              <a:gdLst>
                <a:gd name="T0" fmla="*/ 132 w 132"/>
                <a:gd name="T1" fmla="*/ 105 h 120"/>
                <a:gd name="T2" fmla="*/ 69 w 132"/>
                <a:gd name="T3" fmla="*/ 112 h 120"/>
                <a:gd name="T4" fmla="*/ 69 w 132"/>
                <a:gd name="T5" fmla="*/ 108 h 120"/>
                <a:gd name="T6" fmla="*/ 84 w 132"/>
                <a:gd name="T7" fmla="*/ 100 h 120"/>
                <a:gd name="T8" fmla="*/ 72 w 132"/>
                <a:gd name="T9" fmla="*/ 79 h 120"/>
                <a:gd name="T10" fmla="*/ 28 w 132"/>
                <a:gd name="T11" fmla="*/ 84 h 120"/>
                <a:gd name="T12" fmla="*/ 22 w 132"/>
                <a:gd name="T13" fmla="*/ 106 h 120"/>
                <a:gd name="T14" fmla="*/ 39 w 132"/>
                <a:gd name="T15" fmla="*/ 111 h 120"/>
                <a:gd name="T16" fmla="*/ 40 w 132"/>
                <a:gd name="T17" fmla="*/ 116 h 120"/>
                <a:gd name="T18" fmla="*/ 0 w 132"/>
                <a:gd name="T19" fmla="*/ 120 h 120"/>
                <a:gd name="T20" fmla="*/ 0 w 132"/>
                <a:gd name="T21" fmla="*/ 116 h 120"/>
                <a:gd name="T22" fmla="*/ 16 w 132"/>
                <a:gd name="T23" fmla="*/ 95 h 120"/>
                <a:gd name="T24" fmla="*/ 49 w 132"/>
                <a:gd name="T25" fmla="*/ 0 h 120"/>
                <a:gd name="T26" fmla="*/ 55 w 132"/>
                <a:gd name="T27" fmla="*/ 0 h 120"/>
                <a:gd name="T28" fmla="*/ 108 w 132"/>
                <a:gd name="T29" fmla="*/ 80 h 120"/>
                <a:gd name="T30" fmla="*/ 132 w 132"/>
                <a:gd name="T31" fmla="*/ 101 h 120"/>
                <a:gd name="T32" fmla="*/ 132 w 132"/>
                <a:gd name="T33" fmla="*/ 105 h 120"/>
                <a:gd name="T34" fmla="*/ 69 w 132"/>
                <a:gd name="T35" fmla="*/ 73 h 120"/>
                <a:gd name="T36" fmla="*/ 44 w 132"/>
                <a:gd name="T37" fmla="*/ 36 h 120"/>
                <a:gd name="T38" fmla="*/ 31 w 132"/>
                <a:gd name="T39" fmla="*/ 78 h 120"/>
                <a:gd name="T40" fmla="*/ 69 w 132"/>
                <a:gd name="T41" fmla="*/ 7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2" h="120">
                  <a:moveTo>
                    <a:pt x="132" y="105"/>
                  </a:moveTo>
                  <a:cubicBezTo>
                    <a:pt x="69" y="112"/>
                    <a:pt x="69" y="112"/>
                    <a:pt x="69" y="112"/>
                  </a:cubicBezTo>
                  <a:cubicBezTo>
                    <a:pt x="69" y="108"/>
                    <a:pt x="69" y="108"/>
                    <a:pt x="69" y="108"/>
                  </a:cubicBezTo>
                  <a:cubicBezTo>
                    <a:pt x="81" y="106"/>
                    <a:pt x="84" y="105"/>
                    <a:pt x="84" y="100"/>
                  </a:cubicBezTo>
                  <a:cubicBezTo>
                    <a:pt x="83" y="95"/>
                    <a:pt x="76" y="84"/>
                    <a:pt x="72" y="79"/>
                  </a:cubicBezTo>
                  <a:cubicBezTo>
                    <a:pt x="28" y="84"/>
                    <a:pt x="28" y="84"/>
                    <a:pt x="28" y="84"/>
                  </a:cubicBezTo>
                  <a:cubicBezTo>
                    <a:pt x="24" y="97"/>
                    <a:pt x="22" y="104"/>
                    <a:pt x="22" y="106"/>
                  </a:cubicBezTo>
                  <a:cubicBezTo>
                    <a:pt x="23" y="112"/>
                    <a:pt x="32" y="112"/>
                    <a:pt x="39" y="111"/>
                  </a:cubicBezTo>
                  <a:cubicBezTo>
                    <a:pt x="40" y="116"/>
                    <a:pt x="40" y="116"/>
                    <a:pt x="40" y="116"/>
                  </a:cubicBezTo>
                  <a:cubicBezTo>
                    <a:pt x="0" y="120"/>
                    <a:pt x="0" y="120"/>
                    <a:pt x="0" y="120"/>
                  </a:cubicBezTo>
                  <a:cubicBezTo>
                    <a:pt x="0" y="116"/>
                    <a:pt x="0" y="116"/>
                    <a:pt x="0" y="116"/>
                  </a:cubicBezTo>
                  <a:cubicBezTo>
                    <a:pt x="10" y="113"/>
                    <a:pt x="12" y="108"/>
                    <a:pt x="16" y="95"/>
                  </a:cubicBezTo>
                  <a:cubicBezTo>
                    <a:pt x="49" y="0"/>
                    <a:pt x="49" y="0"/>
                    <a:pt x="49" y="0"/>
                  </a:cubicBezTo>
                  <a:cubicBezTo>
                    <a:pt x="55" y="0"/>
                    <a:pt x="55" y="0"/>
                    <a:pt x="55" y="0"/>
                  </a:cubicBezTo>
                  <a:cubicBezTo>
                    <a:pt x="108" y="80"/>
                    <a:pt x="108" y="80"/>
                    <a:pt x="108" y="80"/>
                  </a:cubicBezTo>
                  <a:cubicBezTo>
                    <a:pt x="119" y="97"/>
                    <a:pt x="123" y="102"/>
                    <a:pt x="132" y="101"/>
                  </a:cubicBezTo>
                  <a:cubicBezTo>
                    <a:pt x="132" y="105"/>
                    <a:pt x="132" y="105"/>
                    <a:pt x="132" y="105"/>
                  </a:cubicBezTo>
                  <a:close/>
                  <a:moveTo>
                    <a:pt x="69" y="73"/>
                  </a:moveTo>
                  <a:cubicBezTo>
                    <a:pt x="44" y="36"/>
                    <a:pt x="44" y="36"/>
                    <a:pt x="44" y="36"/>
                  </a:cubicBezTo>
                  <a:cubicBezTo>
                    <a:pt x="31" y="78"/>
                    <a:pt x="31" y="78"/>
                    <a:pt x="31" y="78"/>
                  </a:cubicBezTo>
                  <a:cubicBezTo>
                    <a:pt x="69" y="73"/>
                    <a:pt x="69" y="73"/>
                    <a:pt x="6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 name="Freeform 250"/>
            <p:cNvSpPr>
              <a:spLocks noEditPoints="1"/>
            </p:cNvSpPr>
            <p:nvPr userDrawn="1"/>
          </p:nvSpPr>
          <p:spPr bwMode="auto">
            <a:xfrm>
              <a:off x="997" y="804"/>
              <a:ext cx="3511" cy="1393"/>
            </a:xfrm>
            <a:custGeom>
              <a:avLst/>
              <a:gdLst>
                <a:gd name="T0" fmla="*/ 1316 w 1486"/>
                <a:gd name="T1" fmla="*/ 158 h 589"/>
                <a:gd name="T2" fmla="*/ 349 w 1486"/>
                <a:gd name="T3" fmla="*/ 140 h 589"/>
                <a:gd name="T4" fmla="*/ 209 w 1486"/>
                <a:gd name="T5" fmla="*/ 9 h 589"/>
                <a:gd name="T6" fmla="*/ 0 w 1486"/>
                <a:gd name="T7" fmla="*/ 230 h 589"/>
                <a:gd name="T8" fmla="*/ 487 w 1486"/>
                <a:gd name="T9" fmla="*/ 312 h 589"/>
                <a:gd name="T10" fmla="*/ 569 w 1486"/>
                <a:gd name="T11" fmla="*/ 458 h 589"/>
                <a:gd name="T12" fmla="*/ 432 w 1486"/>
                <a:gd name="T13" fmla="*/ 521 h 589"/>
                <a:gd name="T14" fmla="*/ 669 w 1486"/>
                <a:gd name="T15" fmla="*/ 464 h 589"/>
                <a:gd name="T16" fmla="*/ 755 w 1486"/>
                <a:gd name="T17" fmla="*/ 404 h 589"/>
                <a:gd name="T18" fmla="*/ 895 w 1486"/>
                <a:gd name="T19" fmla="*/ 536 h 589"/>
                <a:gd name="T20" fmla="*/ 904 w 1486"/>
                <a:gd name="T21" fmla="*/ 452 h 589"/>
                <a:gd name="T22" fmla="*/ 1163 w 1486"/>
                <a:gd name="T23" fmla="*/ 548 h 589"/>
                <a:gd name="T24" fmla="*/ 1071 w 1486"/>
                <a:gd name="T25" fmla="*/ 489 h 589"/>
                <a:gd name="T26" fmla="*/ 905 w 1486"/>
                <a:gd name="T27" fmla="*/ 289 h 589"/>
                <a:gd name="T28" fmla="*/ 1482 w 1486"/>
                <a:gd name="T29" fmla="*/ 67 h 589"/>
                <a:gd name="T30" fmla="*/ 445 w 1486"/>
                <a:gd name="T31" fmla="*/ 508 h 589"/>
                <a:gd name="T32" fmla="*/ 1044 w 1486"/>
                <a:gd name="T33" fmla="*/ 493 h 589"/>
                <a:gd name="T34" fmla="*/ 243 w 1486"/>
                <a:gd name="T35" fmla="*/ 98 h 589"/>
                <a:gd name="T36" fmla="*/ 165 w 1486"/>
                <a:gd name="T37" fmla="*/ 89 h 589"/>
                <a:gd name="T38" fmla="*/ 240 w 1486"/>
                <a:gd name="T39" fmla="*/ 118 h 589"/>
                <a:gd name="T40" fmla="*/ 196 w 1486"/>
                <a:gd name="T41" fmla="*/ 55 h 589"/>
                <a:gd name="T42" fmla="*/ 666 w 1486"/>
                <a:gd name="T43" fmla="*/ 300 h 589"/>
                <a:gd name="T44" fmla="*/ 687 w 1486"/>
                <a:gd name="T45" fmla="*/ 413 h 589"/>
                <a:gd name="T46" fmla="*/ 692 w 1486"/>
                <a:gd name="T47" fmla="*/ 464 h 589"/>
                <a:gd name="T48" fmla="*/ 692 w 1486"/>
                <a:gd name="T49" fmla="*/ 464 h 589"/>
                <a:gd name="T50" fmla="*/ 714 w 1486"/>
                <a:gd name="T51" fmla="*/ 407 h 589"/>
                <a:gd name="T52" fmla="*/ 662 w 1486"/>
                <a:gd name="T53" fmla="*/ 370 h 589"/>
                <a:gd name="T54" fmla="*/ 744 w 1486"/>
                <a:gd name="T55" fmla="*/ 341 h 589"/>
                <a:gd name="T56" fmla="*/ 739 w 1486"/>
                <a:gd name="T57" fmla="*/ 303 h 589"/>
                <a:gd name="T58" fmla="*/ 751 w 1486"/>
                <a:gd name="T59" fmla="*/ 332 h 589"/>
                <a:gd name="T60" fmla="*/ 766 w 1486"/>
                <a:gd name="T61" fmla="*/ 317 h 589"/>
                <a:gd name="T62" fmla="*/ 766 w 1486"/>
                <a:gd name="T63" fmla="*/ 317 h 589"/>
                <a:gd name="T64" fmla="*/ 884 w 1486"/>
                <a:gd name="T65" fmla="*/ 302 h 589"/>
                <a:gd name="T66" fmla="*/ 843 w 1486"/>
                <a:gd name="T67" fmla="*/ 365 h 589"/>
                <a:gd name="T68" fmla="*/ 822 w 1486"/>
                <a:gd name="T69" fmla="*/ 410 h 589"/>
                <a:gd name="T70" fmla="*/ 807 w 1486"/>
                <a:gd name="T71" fmla="*/ 377 h 589"/>
                <a:gd name="T72" fmla="*/ 781 w 1486"/>
                <a:gd name="T73" fmla="*/ 375 h 589"/>
                <a:gd name="T74" fmla="*/ 854 w 1486"/>
                <a:gd name="T75" fmla="*/ 499 h 589"/>
                <a:gd name="T76" fmla="*/ 765 w 1486"/>
                <a:gd name="T77" fmla="*/ 422 h 589"/>
                <a:gd name="T78" fmla="*/ 733 w 1486"/>
                <a:gd name="T79" fmla="*/ 522 h 589"/>
                <a:gd name="T80" fmla="*/ 858 w 1486"/>
                <a:gd name="T81" fmla="*/ 406 h 589"/>
                <a:gd name="T82" fmla="*/ 864 w 1486"/>
                <a:gd name="T83" fmla="*/ 466 h 589"/>
                <a:gd name="T84" fmla="*/ 884 w 1486"/>
                <a:gd name="T85" fmla="*/ 506 h 589"/>
                <a:gd name="T86" fmla="*/ 875 w 1486"/>
                <a:gd name="T87" fmla="*/ 432 h 589"/>
                <a:gd name="T88" fmla="*/ 904 w 1486"/>
                <a:gd name="T89" fmla="*/ 428 h 589"/>
                <a:gd name="T90" fmla="*/ 893 w 1486"/>
                <a:gd name="T91" fmla="*/ 407 h 589"/>
                <a:gd name="T92" fmla="*/ 891 w 1486"/>
                <a:gd name="T93" fmla="*/ 391 h 589"/>
                <a:gd name="T94" fmla="*/ 1416 w 1486"/>
                <a:gd name="T95" fmla="*/ 256 h 589"/>
                <a:gd name="T96" fmla="*/ 332 w 1486"/>
                <a:gd name="T97" fmla="*/ 333 h 589"/>
                <a:gd name="T98" fmla="*/ 200 w 1486"/>
                <a:gd name="T99" fmla="*/ 165 h 589"/>
                <a:gd name="T100" fmla="*/ 1141 w 1486"/>
                <a:gd name="T101" fmla="*/ 150 h 589"/>
                <a:gd name="T102" fmla="*/ 1368 w 1486"/>
                <a:gd name="T103" fmla="*/ 155 h 589"/>
                <a:gd name="T104" fmla="*/ 1406 w 1486"/>
                <a:gd name="T105" fmla="*/ 82 h 589"/>
                <a:gd name="T106" fmla="*/ 1430 w 1486"/>
                <a:gd name="T107" fmla="*/ 71 h 589"/>
                <a:gd name="T108" fmla="*/ 1361 w 1486"/>
                <a:gd name="T109" fmla="*/ 26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6" h="589">
                  <a:moveTo>
                    <a:pt x="1482" y="67"/>
                  </a:moveTo>
                  <a:cubicBezTo>
                    <a:pt x="1470" y="37"/>
                    <a:pt x="1446" y="17"/>
                    <a:pt x="1416" y="7"/>
                  </a:cubicBezTo>
                  <a:cubicBezTo>
                    <a:pt x="1386" y="0"/>
                    <a:pt x="1353" y="5"/>
                    <a:pt x="1333" y="28"/>
                  </a:cubicBezTo>
                  <a:cubicBezTo>
                    <a:pt x="1298" y="56"/>
                    <a:pt x="1322" y="103"/>
                    <a:pt x="1323" y="141"/>
                  </a:cubicBezTo>
                  <a:cubicBezTo>
                    <a:pt x="1323" y="148"/>
                    <a:pt x="1324" y="154"/>
                    <a:pt x="1316" y="158"/>
                  </a:cubicBezTo>
                  <a:cubicBezTo>
                    <a:pt x="1177" y="145"/>
                    <a:pt x="1048" y="111"/>
                    <a:pt x="909" y="96"/>
                  </a:cubicBezTo>
                  <a:cubicBezTo>
                    <a:pt x="877" y="91"/>
                    <a:pt x="846" y="92"/>
                    <a:pt x="815" y="86"/>
                  </a:cubicBezTo>
                  <a:cubicBezTo>
                    <a:pt x="777" y="82"/>
                    <a:pt x="777" y="82"/>
                    <a:pt x="777" y="82"/>
                  </a:cubicBezTo>
                  <a:cubicBezTo>
                    <a:pt x="657" y="85"/>
                    <a:pt x="537" y="92"/>
                    <a:pt x="424" y="121"/>
                  </a:cubicBezTo>
                  <a:cubicBezTo>
                    <a:pt x="400" y="129"/>
                    <a:pt x="373" y="131"/>
                    <a:pt x="349" y="140"/>
                  </a:cubicBezTo>
                  <a:cubicBezTo>
                    <a:pt x="332" y="137"/>
                    <a:pt x="318" y="149"/>
                    <a:pt x="301" y="144"/>
                  </a:cubicBezTo>
                  <a:cubicBezTo>
                    <a:pt x="270" y="152"/>
                    <a:pt x="270" y="152"/>
                    <a:pt x="270" y="152"/>
                  </a:cubicBezTo>
                  <a:cubicBezTo>
                    <a:pt x="267" y="152"/>
                    <a:pt x="263" y="152"/>
                    <a:pt x="259" y="151"/>
                  </a:cubicBezTo>
                  <a:cubicBezTo>
                    <a:pt x="244" y="112"/>
                    <a:pt x="290" y="87"/>
                    <a:pt x="276" y="49"/>
                  </a:cubicBezTo>
                  <a:cubicBezTo>
                    <a:pt x="263" y="26"/>
                    <a:pt x="238" y="5"/>
                    <a:pt x="209" y="9"/>
                  </a:cubicBezTo>
                  <a:cubicBezTo>
                    <a:pt x="177" y="5"/>
                    <a:pt x="148" y="24"/>
                    <a:pt x="132" y="49"/>
                  </a:cubicBezTo>
                  <a:cubicBezTo>
                    <a:pt x="110" y="97"/>
                    <a:pt x="138" y="147"/>
                    <a:pt x="147" y="195"/>
                  </a:cubicBezTo>
                  <a:cubicBezTo>
                    <a:pt x="145" y="210"/>
                    <a:pt x="162" y="228"/>
                    <a:pt x="147" y="240"/>
                  </a:cubicBezTo>
                  <a:cubicBezTo>
                    <a:pt x="116" y="219"/>
                    <a:pt x="76" y="207"/>
                    <a:pt x="38" y="218"/>
                  </a:cubicBezTo>
                  <a:cubicBezTo>
                    <a:pt x="27" y="224"/>
                    <a:pt x="6" y="216"/>
                    <a:pt x="0" y="230"/>
                  </a:cubicBezTo>
                  <a:cubicBezTo>
                    <a:pt x="41" y="252"/>
                    <a:pt x="94" y="249"/>
                    <a:pt x="140" y="247"/>
                  </a:cubicBezTo>
                  <a:cubicBezTo>
                    <a:pt x="146" y="245"/>
                    <a:pt x="150" y="244"/>
                    <a:pt x="155" y="248"/>
                  </a:cubicBezTo>
                  <a:cubicBezTo>
                    <a:pt x="158" y="273"/>
                    <a:pt x="150" y="307"/>
                    <a:pt x="165" y="329"/>
                  </a:cubicBezTo>
                  <a:cubicBezTo>
                    <a:pt x="182" y="352"/>
                    <a:pt x="211" y="358"/>
                    <a:pt x="239" y="361"/>
                  </a:cubicBezTo>
                  <a:cubicBezTo>
                    <a:pt x="327" y="358"/>
                    <a:pt x="406" y="332"/>
                    <a:pt x="487" y="312"/>
                  </a:cubicBezTo>
                  <a:cubicBezTo>
                    <a:pt x="499" y="311"/>
                    <a:pt x="509" y="304"/>
                    <a:pt x="522" y="304"/>
                  </a:cubicBezTo>
                  <a:cubicBezTo>
                    <a:pt x="565" y="294"/>
                    <a:pt x="613" y="287"/>
                    <a:pt x="659" y="286"/>
                  </a:cubicBezTo>
                  <a:cubicBezTo>
                    <a:pt x="638" y="312"/>
                    <a:pt x="627" y="341"/>
                    <a:pt x="618" y="373"/>
                  </a:cubicBezTo>
                  <a:cubicBezTo>
                    <a:pt x="607" y="399"/>
                    <a:pt x="638" y="403"/>
                    <a:pt x="648" y="417"/>
                  </a:cubicBezTo>
                  <a:cubicBezTo>
                    <a:pt x="618" y="426"/>
                    <a:pt x="597" y="446"/>
                    <a:pt x="569" y="458"/>
                  </a:cubicBezTo>
                  <a:cubicBezTo>
                    <a:pt x="508" y="456"/>
                    <a:pt x="456" y="479"/>
                    <a:pt x="398" y="486"/>
                  </a:cubicBezTo>
                  <a:cubicBezTo>
                    <a:pt x="397" y="498"/>
                    <a:pt x="419" y="495"/>
                    <a:pt x="421" y="507"/>
                  </a:cubicBezTo>
                  <a:cubicBezTo>
                    <a:pt x="418" y="516"/>
                    <a:pt x="409" y="517"/>
                    <a:pt x="402" y="522"/>
                  </a:cubicBezTo>
                  <a:cubicBezTo>
                    <a:pt x="401" y="527"/>
                    <a:pt x="402" y="528"/>
                    <a:pt x="408" y="529"/>
                  </a:cubicBezTo>
                  <a:cubicBezTo>
                    <a:pt x="414" y="523"/>
                    <a:pt x="426" y="527"/>
                    <a:pt x="432" y="521"/>
                  </a:cubicBezTo>
                  <a:cubicBezTo>
                    <a:pt x="451" y="521"/>
                    <a:pt x="468" y="515"/>
                    <a:pt x="486" y="514"/>
                  </a:cubicBezTo>
                  <a:cubicBezTo>
                    <a:pt x="502" y="507"/>
                    <a:pt x="520" y="506"/>
                    <a:pt x="535" y="495"/>
                  </a:cubicBezTo>
                  <a:cubicBezTo>
                    <a:pt x="555" y="489"/>
                    <a:pt x="567" y="475"/>
                    <a:pt x="588" y="469"/>
                  </a:cubicBezTo>
                  <a:cubicBezTo>
                    <a:pt x="616" y="469"/>
                    <a:pt x="642" y="460"/>
                    <a:pt x="669" y="458"/>
                  </a:cubicBezTo>
                  <a:cubicBezTo>
                    <a:pt x="669" y="464"/>
                    <a:pt x="669" y="464"/>
                    <a:pt x="669" y="464"/>
                  </a:cubicBezTo>
                  <a:cubicBezTo>
                    <a:pt x="647" y="499"/>
                    <a:pt x="624" y="536"/>
                    <a:pt x="601" y="570"/>
                  </a:cubicBezTo>
                  <a:cubicBezTo>
                    <a:pt x="597" y="577"/>
                    <a:pt x="602" y="584"/>
                    <a:pt x="608" y="585"/>
                  </a:cubicBezTo>
                  <a:cubicBezTo>
                    <a:pt x="621" y="589"/>
                    <a:pt x="635" y="585"/>
                    <a:pt x="645" y="580"/>
                  </a:cubicBezTo>
                  <a:cubicBezTo>
                    <a:pt x="665" y="545"/>
                    <a:pt x="684" y="512"/>
                    <a:pt x="700" y="476"/>
                  </a:cubicBezTo>
                  <a:cubicBezTo>
                    <a:pt x="707" y="443"/>
                    <a:pt x="731" y="426"/>
                    <a:pt x="755" y="404"/>
                  </a:cubicBezTo>
                  <a:cubicBezTo>
                    <a:pt x="759" y="402"/>
                    <a:pt x="764" y="396"/>
                    <a:pt x="768" y="402"/>
                  </a:cubicBezTo>
                  <a:cubicBezTo>
                    <a:pt x="749" y="424"/>
                    <a:pt x="736" y="445"/>
                    <a:pt x="722" y="469"/>
                  </a:cubicBezTo>
                  <a:cubicBezTo>
                    <a:pt x="714" y="496"/>
                    <a:pt x="712" y="531"/>
                    <a:pt x="736" y="554"/>
                  </a:cubicBezTo>
                  <a:cubicBezTo>
                    <a:pt x="748" y="563"/>
                    <a:pt x="765" y="560"/>
                    <a:pt x="781" y="561"/>
                  </a:cubicBezTo>
                  <a:cubicBezTo>
                    <a:pt x="818" y="542"/>
                    <a:pt x="866" y="573"/>
                    <a:pt x="895" y="536"/>
                  </a:cubicBezTo>
                  <a:cubicBezTo>
                    <a:pt x="912" y="533"/>
                    <a:pt x="915" y="554"/>
                    <a:pt x="925" y="563"/>
                  </a:cubicBezTo>
                  <a:cubicBezTo>
                    <a:pt x="941" y="568"/>
                    <a:pt x="958" y="584"/>
                    <a:pt x="975" y="573"/>
                  </a:cubicBezTo>
                  <a:cubicBezTo>
                    <a:pt x="974" y="562"/>
                    <a:pt x="962" y="553"/>
                    <a:pt x="956" y="543"/>
                  </a:cubicBezTo>
                  <a:cubicBezTo>
                    <a:pt x="945" y="523"/>
                    <a:pt x="930" y="506"/>
                    <a:pt x="920" y="488"/>
                  </a:cubicBezTo>
                  <a:cubicBezTo>
                    <a:pt x="915" y="474"/>
                    <a:pt x="906" y="466"/>
                    <a:pt x="904" y="452"/>
                  </a:cubicBezTo>
                  <a:cubicBezTo>
                    <a:pt x="922" y="458"/>
                    <a:pt x="937" y="469"/>
                    <a:pt x="956" y="472"/>
                  </a:cubicBezTo>
                  <a:cubicBezTo>
                    <a:pt x="973" y="479"/>
                    <a:pt x="993" y="478"/>
                    <a:pt x="1008" y="488"/>
                  </a:cubicBezTo>
                  <a:cubicBezTo>
                    <a:pt x="1021" y="504"/>
                    <a:pt x="1040" y="514"/>
                    <a:pt x="1056" y="525"/>
                  </a:cubicBezTo>
                  <a:cubicBezTo>
                    <a:pt x="1080" y="536"/>
                    <a:pt x="1107" y="538"/>
                    <a:pt x="1132" y="548"/>
                  </a:cubicBezTo>
                  <a:cubicBezTo>
                    <a:pt x="1142" y="549"/>
                    <a:pt x="1156" y="556"/>
                    <a:pt x="1163" y="548"/>
                  </a:cubicBezTo>
                  <a:cubicBezTo>
                    <a:pt x="1159" y="543"/>
                    <a:pt x="1154" y="540"/>
                    <a:pt x="1148" y="537"/>
                  </a:cubicBezTo>
                  <a:cubicBezTo>
                    <a:pt x="1145" y="525"/>
                    <a:pt x="1166" y="531"/>
                    <a:pt x="1172" y="522"/>
                  </a:cubicBezTo>
                  <a:cubicBezTo>
                    <a:pt x="1170" y="517"/>
                    <a:pt x="1166" y="515"/>
                    <a:pt x="1161" y="514"/>
                  </a:cubicBezTo>
                  <a:cubicBezTo>
                    <a:pt x="1147" y="507"/>
                    <a:pt x="1113" y="504"/>
                    <a:pt x="1104" y="499"/>
                  </a:cubicBezTo>
                  <a:cubicBezTo>
                    <a:pt x="1093" y="497"/>
                    <a:pt x="1082" y="493"/>
                    <a:pt x="1071" y="489"/>
                  </a:cubicBezTo>
                  <a:cubicBezTo>
                    <a:pt x="1013" y="489"/>
                    <a:pt x="981" y="437"/>
                    <a:pt x="935" y="417"/>
                  </a:cubicBezTo>
                  <a:cubicBezTo>
                    <a:pt x="946" y="408"/>
                    <a:pt x="962" y="400"/>
                    <a:pt x="969" y="385"/>
                  </a:cubicBezTo>
                  <a:cubicBezTo>
                    <a:pt x="977" y="372"/>
                    <a:pt x="980" y="349"/>
                    <a:pt x="972" y="334"/>
                  </a:cubicBezTo>
                  <a:cubicBezTo>
                    <a:pt x="963" y="304"/>
                    <a:pt x="925" y="308"/>
                    <a:pt x="903" y="291"/>
                  </a:cubicBezTo>
                  <a:cubicBezTo>
                    <a:pt x="905" y="289"/>
                    <a:pt x="905" y="289"/>
                    <a:pt x="905" y="289"/>
                  </a:cubicBezTo>
                  <a:cubicBezTo>
                    <a:pt x="943" y="287"/>
                    <a:pt x="976" y="295"/>
                    <a:pt x="1009" y="302"/>
                  </a:cubicBezTo>
                  <a:cubicBezTo>
                    <a:pt x="1101" y="315"/>
                    <a:pt x="1187" y="349"/>
                    <a:pt x="1283" y="351"/>
                  </a:cubicBezTo>
                  <a:cubicBezTo>
                    <a:pt x="1336" y="351"/>
                    <a:pt x="1402" y="354"/>
                    <a:pt x="1428" y="303"/>
                  </a:cubicBezTo>
                  <a:cubicBezTo>
                    <a:pt x="1433" y="273"/>
                    <a:pt x="1438" y="243"/>
                    <a:pt x="1443" y="213"/>
                  </a:cubicBezTo>
                  <a:cubicBezTo>
                    <a:pt x="1455" y="165"/>
                    <a:pt x="1486" y="120"/>
                    <a:pt x="1482" y="67"/>
                  </a:cubicBezTo>
                  <a:close/>
                  <a:moveTo>
                    <a:pt x="445" y="508"/>
                  </a:moveTo>
                  <a:cubicBezTo>
                    <a:pt x="431" y="496"/>
                    <a:pt x="431" y="496"/>
                    <a:pt x="431" y="496"/>
                  </a:cubicBezTo>
                  <a:cubicBezTo>
                    <a:pt x="438" y="487"/>
                    <a:pt x="452" y="492"/>
                    <a:pt x="463" y="486"/>
                  </a:cubicBezTo>
                  <a:cubicBezTo>
                    <a:pt x="488" y="478"/>
                    <a:pt x="517" y="468"/>
                    <a:pt x="544" y="474"/>
                  </a:cubicBezTo>
                  <a:cubicBezTo>
                    <a:pt x="516" y="497"/>
                    <a:pt x="478" y="500"/>
                    <a:pt x="445" y="508"/>
                  </a:cubicBezTo>
                  <a:close/>
                  <a:moveTo>
                    <a:pt x="1044" y="493"/>
                  </a:moveTo>
                  <a:cubicBezTo>
                    <a:pt x="1067" y="503"/>
                    <a:pt x="1113" y="513"/>
                    <a:pt x="1146" y="517"/>
                  </a:cubicBezTo>
                  <a:cubicBezTo>
                    <a:pt x="1143" y="530"/>
                    <a:pt x="1120" y="518"/>
                    <a:pt x="1123" y="536"/>
                  </a:cubicBezTo>
                  <a:cubicBezTo>
                    <a:pt x="1093" y="525"/>
                    <a:pt x="1058" y="519"/>
                    <a:pt x="1036" y="496"/>
                  </a:cubicBezTo>
                  <a:cubicBezTo>
                    <a:pt x="1038" y="495"/>
                    <a:pt x="1040" y="492"/>
                    <a:pt x="1044" y="493"/>
                  </a:cubicBezTo>
                  <a:close/>
                  <a:moveTo>
                    <a:pt x="143" y="82"/>
                  </a:moveTo>
                  <a:cubicBezTo>
                    <a:pt x="146" y="64"/>
                    <a:pt x="150" y="46"/>
                    <a:pt x="166" y="33"/>
                  </a:cubicBezTo>
                  <a:cubicBezTo>
                    <a:pt x="189" y="21"/>
                    <a:pt x="221" y="24"/>
                    <a:pt x="242" y="36"/>
                  </a:cubicBezTo>
                  <a:cubicBezTo>
                    <a:pt x="249" y="40"/>
                    <a:pt x="253" y="46"/>
                    <a:pt x="257" y="55"/>
                  </a:cubicBezTo>
                  <a:cubicBezTo>
                    <a:pt x="262" y="71"/>
                    <a:pt x="254" y="88"/>
                    <a:pt x="243" y="98"/>
                  </a:cubicBezTo>
                  <a:cubicBezTo>
                    <a:pt x="233" y="98"/>
                    <a:pt x="233" y="98"/>
                    <a:pt x="233" y="98"/>
                  </a:cubicBezTo>
                  <a:cubicBezTo>
                    <a:pt x="233" y="83"/>
                    <a:pt x="233" y="67"/>
                    <a:pt x="239" y="55"/>
                  </a:cubicBezTo>
                  <a:cubicBezTo>
                    <a:pt x="238" y="43"/>
                    <a:pt x="229" y="42"/>
                    <a:pt x="221" y="37"/>
                  </a:cubicBezTo>
                  <a:cubicBezTo>
                    <a:pt x="204" y="32"/>
                    <a:pt x="190" y="40"/>
                    <a:pt x="178" y="47"/>
                  </a:cubicBezTo>
                  <a:cubicBezTo>
                    <a:pt x="168" y="58"/>
                    <a:pt x="159" y="73"/>
                    <a:pt x="165" y="89"/>
                  </a:cubicBezTo>
                  <a:cubicBezTo>
                    <a:pt x="172" y="100"/>
                    <a:pt x="166" y="114"/>
                    <a:pt x="170" y="126"/>
                  </a:cubicBezTo>
                  <a:cubicBezTo>
                    <a:pt x="167" y="130"/>
                    <a:pt x="167" y="130"/>
                    <a:pt x="167" y="130"/>
                  </a:cubicBezTo>
                  <a:cubicBezTo>
                    <a:pt x="156" y="117"/>
                    <a:pt x="140" y="104"/>
                    <a:pt x="143" y="82"/>
                  </a:cubicBezTo>
                  <a:close/>
                  <a:moveTo>
                    <a:pt x="188" y="109"/>
                  </a:moveTo>
                  <a:cubicBezTo>
                    <a:pt x="203" y="120"/>
                    <a:pt x="223" y="115"/>
                    <a:pt x="240" y="118"/>
                  </a:cubicBezTo>
                  <a:cubicBezTo>
                    <a:pt x="243" y="129"/>
                    <a:pt x="243" y="142"/>
                    <a:pt x="235" y="151"/>
                  </a:cubicBezTo>
                  <a:cubicBezTo>
                    <a:pt x="219" y="147"/>
                    <a:pt x="198" y="149"/>
                    <a:pt x="189" y="133"/>
                  </a:cubicBezTo>
                  <a:cubicBezTo>
                    <a:pt x="191" y="127"/>
                    <a:pt x="186" y="117"/>
                    <a:pt x="188" y="109"/>
                  </a:cubicBezTo>
                  <a:close/>
                  <a:moveTo>
                    <a:pt x="185" y="77"/>
                  </a:moveTo>
                  <a:cubicBezTo>
                    <a:pt x="188" y="69"/>
                    <a:pt x="185" y="57"/>
                    <a:pt x="196" y="55"/>
                  </a:cubicBezTo>
                  <a:cubicBezTo>
                    <a:pt x="203" y="54"/>
                    <a:pt x="213" y="54"/>
                    <a:pt x="214" y="61"/>
                  </a:cubicBezTo>
                  <a:cubicBezTo>
                    <a:pt x="213" y="73"/>
                    <a:pt x="212" y="84"/>
                    <a:pt x="209" y="95"/>
                  </a:cubicBezTo>
                  <a:cubicBezTo>
                    <a:pt x="196" y="96"/>
                    <a:pt x="189" y="88"/>
                    <a:pt x="185" y="77"/>
                  </a:cubicBezTo>
                  <a:close/>
                  <a:moveTo>
                    <a:pt x="636" y="387"/>
                  </a:moveTo>
                  <a:cubicBezTo>
                    <a:pt x="631" y="353"/>
                    <a:pt x="644" y="324"/>
                    <a:pt x="666" y="300"/>
                  </a:cubicBezTo>
                  <a:cubicBezTo>
                    <a:pt x="680" y="297"/>
                    <a:pt x="695" y="294"/>
                    <a:pt x="708" y="302"/>
                  </a:cubicBezTo>
                  <a:cubicBezTo>
                    <a:pt x="683" y="309"/>
                    <a:pt x="651" y="315"/>
                    <a:pt x="645" y="347"/>
                  </a:cubicBezTo>
                  <a:cubicBezTo>
                    <a:pt x="646" y="359"/>
                    <a:pt x="642" y="366"/>
                    <a:pt x="648" y="377"/>
                  </a:cubicBezTo>
                  <a:cubicBezTo>
                    <a:pt x="659" y="395"/>
                    <a:pt x="683" y="387"/>
                    <a:pt x="696" y="402"/>
                  </a:cubicBezTo>
                  <a:cubicBezTo>
                    <a:pt x="696" y="407"/>
                    <a:pt x="692" y="412"/>
                    <a:pt x="687" y="413"/>
                  </a:cubicBezTo>
                  <a:cubicBezTo>
                    <a:pt x="671" y="404"/>
                    <a:pt x="651" y="400"/>
                    <a:pt x="636" y="387"/>
                  </a:cubicBezTo>
                  <a:close/>
                  <a:moveTo>
                    <a:pt x="601" y="454"/>
                  </a:moveTo>
                  <a:cubicBezTo>
                    <a:pt x="624" y="444"/>
                    <a:pt x="648" y="424"/>
                    <a:pt x="674" y="433"/>
                  </a:cubicBezTo>
                  <a:cubicBezTo>
                    <a:pt x="656" y="447"/>
                    <a:pt x="626" y="453"/>
                    <a:pt x="601" y="454"/>
                  </a:cubicBezTo>
                  <a:close/>
                  <a:moveTo>
                    <a:pt x="692" y="464"/>
                  </a:moveTo>
                  <a:cubicBezTo>
                    <a:pt x="679" y="495"/>
                    <a:pt x="663" y="525"/>
                    <a:pt x="645" y="555"/>
                  </a:cubicBezTo>
                  <a:cubicBezTo>
                    <a:pt x="643" y="559"/>
                    <a:pt x="636" y="560"/>
                    <a:pt x="630" y="561"/>
                  </a:cubicBezTo>
                  <a:cubicBezTo>
                    <a:pt x="630" y="548"/>
                    <a:pt x="643" y="537"/>
                    <a:pt x="649" y="525"/>
                  </a:cubicBezTo>
                  <a:cubicBezTo>
                    <a:pt x="669" y="499"/>
                    <a:pt x="675" y="471"/>
                    <a:pt x="698" y="446"/>
                  </a:cubicBezTo>
                  <a:cubicBezTo>
                    <a:pt x="704" y="452"/>
                    <a:pt x="692" y="456"/>
                    <a:pt x="692" y="464"/>
                  </a:cubicBezTo>
                  <a:close/>
                  <a:moveTo>
                    <a:pt x="716" y="408"/>
                  </a:moveTo>
                  <a:cubicBezTo>
                    <a:pt x="716" y="411"/>
                    <a:pt x="716" y="411"/>
                    <a:pt x="716" y="411"/>
                  </a:cubicBezTo>
                  <a:cubicBezTo>
                    <a:pt x="714" y="411"/>
                    <a:pt x="714" y="411"/>
                    <a:pt x="714" y="411"/>
                  </a:cubicBezTo>
                  <a:cubicBezTo>
                    <a:pt x="714" y="408"/>
                    <a:pt x="714" y="408"/>
                    <a:pt x="714" y="408"/>
                  </a:cubicBezTo>
                  <a:cubicBezTo>
                    <a:pt x="714" y="407"/>
                    <a:pt x="714" y="407"/>
                    <a:pt x="714" y="407"/>
                  </a:cubicBezTo>
                  <a:cubicBezTo>
                    <a:pt x="718" y="407"/>
                    <a:pt x="718" y="407"/>
                    <a:pt x="718" y="407"/>
                  </a:cubicBezTo>
                  <a:cubicBezTo>
                    <a:pt x="717" y="407"/>
                    <a:pt x="715" y="407"/>
                    <a:pt x="714" y="408"/>
                  </a:cubicBezTo>
                  <a:cubicBezTo>
                    <a:pt x="716" y="408"/>
                    <a:pt x="716" y="408"/>
                    <a:pt x="716" y="408"/>
                  </a:cubicBezTo>
                  <a:close/>
                  <a:moveTo>
                    <a:pt x="708" y="381"/>
                  </a:moveTo>
                  <a:cubicBezTo>
                    <a:pt x="691" y="379"/>
                    <a:pt x="676" y="375"/>
                    <a:pt x="662" y="370"/>
                  </a:cubicBezTo>
                  <a:cubicBezTo>
                    <a:pt x="652" y="360"/>
                    <a:pt x="662" y="349"/>
                    <a:pt x="662" y="339"/>
                  </a:cubicBezTo>
                  <a:cubicBezTo>
                    <a:pt x="675" y="318"/>
                    <a:pt x="713" y="307"/>
                    <a:pt x="732" y="326"/>
                  </a:cubicBezTo>
                  <a:cubicBezTo>
                    <a:pt x="729" y="348"/>
                    <a:pt x="721" y="366"/>
                    <a:pt x="708" y="381"/>
                  </a:cubicBezTo>
                  <a:close/>
                  <a:moveTo>
                    <a:pt x="729" y="381"/>
                  </a:moveTo>
                  <a:cubicBezTo>
                    <a:pt x="732" y="369"/>
                    <a:pt x="737" y="352"/>
                    <a:pt x="744" y="341"/>
                  </a:cubicBezTo>
                  <a:cubicBezTo>
                    <a:pt x="743" y="353"/>
                    <a:pt x="737" y="371"/>
                    <a:pt x="729" y="381"/>
                  </a:cubicBezTo>
                  <a:close/>
                  <a:moveTo>
                    <a:pt x="739" y="303"/>
                  </a:moveTo>
                  <a:cubicBezTo>
                    <a:pt x="727" y="300"/>
                    <a:pt x="720" y="286"/>
                    <a:pt x="707" y="286"/>
                  </a:cubicBezTo>
                  <a:cubicBezTo>
                    <a:pt x="718" y="282"/>
                    <a:pt x="730" y="283"/>
                    <a:pt x="743" y="285"/>
                  </a:cubicBezTo>
                  <a:cubicBezTo>
                    <a:pt x="748" y="291"/>
                    <a:pt x="740" y="297"/>
                    <a:pt x="739" y="303"/>
                  </a:cubicBezTo>
                  <a:close/>
                  <a:moveTo>
                    <a:pt x="751" y="332"/>
                  </a:moveTo>
                  <a:cubicBezTo>
                    <a:pt x="750" y="332"/>
                    <a:pt x="750" y="332"/>
                    <a:pt x="750" y="332"/>
                  </a:cubicBezTo>
                  <a:cubicBezTo>
                    <a:pt x="750" y="321"/>
                    <a:pt x="750" y="321"/>
                    <a:pt x="750" y="321"/>
                  </a:cubicBezTo>
                  <a:cubicBezTo>
                    <a:pt x="751" y="321"/>
                    <a:pt x="751" y="321"/>
                    <a:pt x="751" y="321"/>
                  </a:cubicBezTo>
                  <a:cubicBezTo>
                    <a:pt x="751" y="332"/>
                    <a:pt x="751" y="332"/>
                    <a:pt x="751" y="332"/>
                  </a:cubicBezTo>
                  <a:close/>
                  <a:moveTo>
                    <a:pt x="752" y="377"/>
                  </a:moveTo>
                  <a:cubicBezTo>
                    <a:pt x="751" y="373"/>
                    <a:pt x="754" y="368"/>
                    <a:pt x="755" y="363"/>
                  </a:cubicBezTo>
                  <a:cubicBezTo>
                    <a:pt x="759" y="358"/>
                    <a:pt x="764" y="367"/>
                    <a:pt x="766" y="370"/>
                  </a:cubicBezTo>
                  <a:cubicBezTo>
                    <a:pt x="763" y="375"/>
                    <a:pt x="758" y="378"/>
                    <a:pt x="752" y="377"/>
                  </a:cubicBezTo>
                  <a:close/>
                  <a:moveTo>
                    <a:pt x="766" y="317"/>
                  </a:moveTo>
                  <a:cubicBezTo>
                    <a:pt x="771" y="303"/>
                    <a:pt x="772" y="291"/>
                    <a:pt x="781" y="281"/>
                  </a:cubicBezTo>
                  <a:cubicBezTo>
                    <a:pt x="790" y="281"/>
                    <a:pt x="799" y="281"/>
                    <a:pt x="807" y="285"/>
                  </a:cubicBezTo>
                  <a:cubicBezTo>
                    <a:pt x="808" y="304"/>
                    <a:pt x="832" y="330"/>
                    <a:pt x="807" y="347"/>
                  </a:cubicBezTo>
                  <a:cubicBezTo>
                    <a:pt x="798" y="350"/>
                    <a:pt x="785" y="359"/>
                    <a:pt x="776" y="350"/>
                  </a:cubicBezTo>
                  <a:cubicBezTo>
                    <a:pt x="763" y="340"/>
                    <a:pt x="761" y="330"/>
                    <a:pt x="766" y="317"/>
                  </a:cubicBezTo>
                  <a:close/>
                  <a:moveTo>
                    <a:pt x="836" y="290"/>
                  </a:moveTo>
                  <a:cubicBezTo>
                    <a:pt x="834" y="281"/>
                    <a:pt x="845" y="288"/>
                    <a:pt x="849" y="284"/>
                  </a:cubicBezTo>
                  <a:cubicBezTo>
                    <a:pt x="879" y="286"/>
                    <a:pt x="879" y="286"/>
                    <a:pt x="879" y="286"/>
                  </a:cubicBezTo>
                  <a:cubicBezTo>
                    <a:pt x="863" y="284"/>
                    <a:pt x="844" y="320"/>
                    <a:pt x="836" y="290"/>
                  </a:cubicBezTo>
                  <a:close/>
                  <a:moveTo>
                    <a:pt x="884" y="302"/>
                  </a:moveTo>
                  <a:cubicBezTo>
                    <a:pt x="873" y="306"/>
                    <a:pt x="864" y="320"/>
                    <a:pt x="853" y="322"/>
                  </a:cubicBezTo>
                  <a:cubicBezTo>
                    <a:pt x="858" y="312"/>
                    <a:pt x="873" y="301"/>
                    <a:pt x="884" y="302"/>
                  </a:cubicBezTo>
                  <a:close/>
                  <a:moveTo>
                    <a:pt x="844" y="362"/>
                  </a:moveTo>
                  <a:cubicBezTo>
                    <a:pt x="844" y="365"/>
                    <a:pt x="844" y="365"/>
                    <a:pt x="844" y="365"/>
                  </a:cubicBezTo>
                  <a:cubicBezTo>
                    <a:pt x="843" y="365"/>
                    <a:pt x="843" y="365"/>
                    <a:pt x="843" y="365"/>
                  </a:cubicBezTo>
                  <a:cubicBezTo>
                    <a:pt x="843" y="362"/>
                    <a:pt x="843" y="362"/>
                    <a:pt x="843" y="362"/>
                  </a:cubicBezTo>
                  <a:cubicBezTo>
                    <a:pt x="844" y="362"/>
                    <a:pt x="844" y="362"/>
                    <a:pt x="844" y="362"/>
                  </a:cubicBezTo>
                  <a:close/>
                  <a:moveTo>
                    <a:pt x="846" y="421"/>
                  </a:moveTo>
                  <a:cubicBezTo>
                    <a:pt x="845" y="423"/>
                    <a:pt x="847" y="426"/>
                    <a:pt x="844" y="428"/>
                  </a:cubicBezTo>
                  <a:cubicBezTo>
                    <a:pt x="822" y="410"/>
                    <a:pt x="822" y="410"/>
                    <a:pt x="822" y="410"/>
                  </a:cubicBezTo>
                  <a:cubicBezTo>
                    <a:pt x="832" y="408"/>
                    <a:pt x="840" y="413"/>
                    <a:pt x="846" y="421"/>
                  </a:cubicBezTo>
                  <a:close/>
                  <a:moveTo>
                    <a:pt x="820" y="391"/>
                  </a:moveTo>
                  <a:cubicBezTo>
                    <a:pt x="822" y="389"/>
                    <a:pt x="827" y="389"/>
                    <a:pt x="829" y="391"/>
                  </a:cubicBezTo>
                  <a:cubicBezTo>
                    <a:pt x="820" y="391"/>
                    <a:pt x="820" y="391"/>
                    <a:pt x="820" y="391"/>
                  </a:cubicBezTo>
                  <a:close/>
                  <a:moveTo>
                    <a:pt x="807" y="377"/>
                  </a:moveTo>
                  <a:cubicBezTo>
                    <a:pt x="810" y="371"/>
                    <a:pt x="815" y="362"/>
                    <a:pt x="822" y="362"/>
                  </a:cubicBezTo>
                  <a:cubicBezTo>
                    <a:pt x="822" y="363"/>
                    <a:pt x="823" y="364"/>
                    <a:pt x="824" y="365"/>
                  </a:cubicBezTo>
                  <a:cubicBezTo>
                    <a:pt x="818" y="370"/>
                    <a:pt x="813" y="375"/>
                    <a:pt x="807" y="377"/>
                  </a:cubicBezTo>
                  <a:close/>
                  <a:moveTo>
                    <a:pt x="784" y="375"/>
                  </a:moveTo>
                  <a:cubicBezTo>
                    <a:pt x="781" y="375"/>
                    <a:pt x="781" y="375"/>
                    <a:pt x="781" y="375"/>
                  </a:cubicBezTo>
                  <a:cubicBezTo>
                    <a:pt x="786" y="369"/>
                    <a:pt x="786" y="369"/>
                    <a:pt x="786" y="369"/>
                  </a:cubicBezTo>
                  <a:cubicBezTo>
                    <a:pt x="789" y="371"/>
                    <a:pt x="785" y="373"/>
                    <a:pt x="784" y="375"/>
                  </a:cubicBezTo>
                  <a:close/>
                  <a:moveTo>
                    <a:pt x="787" y="411"/>
                  </a:moveTo>
                  <a:cubicBezTo>
                    <a:pt x="800" y="398"/>
                    <a:pt x="811" y="419"/>
                    <a:pt x="816" y="430"/>
                  </a:cubicBezTo>
                  <a:cubicBezTo>
                    <a:pt x="831" y="451"/>
                    <a:pt x="868" y="470"/>
                    <a:pt x="854" y="499"/>
                  </a:cubicBezTo>
                  <a:cubicBezTo>
                    <a:pt x="835" y="516"/>
                    <a:pt x="807" y="500"/>
                    <a:pt x="786" y="513"/>
                  </a:cubicBezTo>
                  <a:cubicBezTo>
                    <a:pt x="776" y="512"/>
                    <a:pt x="758" y="515"/>
                    <a:pt x="752" y="504"/>
                  </a:cubicBezTo>
                  <a:cubicBezTo>
                    <a:pt x="762" y="473"/>
                    <a:pt x="772" y="438"/>
                    <a:pt x="787" y="411"/>
                  </a:cubicBezTo>
                  <a:close/>
                  <a:moveTo>
                    <a:pt x="760" y="430"/>
                  </a:moveTo>
                  <a:cubicBezTo>
                    <a:pt x="765" y="422"/>
                    <a:pt x="765" y="422"/>
                    <a:pt x="765" y="422"/>
                  </a:cubicBezTo>
                  <a:cubicBezTo>
                    <a:pt x="758" y="445"/>
                    <a:pt x="746" y="469"/>
                    <a:pt x="734" y="492"/>
                  </a:cubicBezTo>
                  <a:cubicBezTo>
                    <a:pt x="728" y="468"/>
                    <a:pt x="752" y="450"/>
                    <a:pt x="760" y="430"/>
                  </a:cubicBezTo>
                  <a:close/>
                  <a:moveTo>
                    <a:pt x="803" y="545"/>
                  </a:moveTo>
                  <a:cubicBezTo>
                    <a:pt x="784" y="546"/>
                    <a:pt x="757" y="556"/>
                    <a:pt x="739" y="541"/>
                  </a:cubicBezTo>
                  <a:cubicBezTo>
                    <a:pt x="740" y="533"/>
                    <a:pt x="732" y="529"/>
                    <a:pt x="733" y="522"/>
                  </a:cubicBezTo>
                  <a:cubicBezTo>
                    <a:pt x="748" y="516"/>
                    <a:pt x="761" y="534"/>
                    <a:pt x="776" y="521"/>
                  </a:cubicBezTo>
                  <a:cubicBezTo>
                    <a:pt x="798" y="522"/>
                    <a:pt x="821" y="518"/>
                    <a:pt x="843" y="523"/>
                  </a:cubicBezTo>
                  <a:cubicBezTo>
                    <a:pt x="854" y="525"/>
                    <a:pt x="870" y="505"/>
                    <a:pt x="872" y="525"/>
                  </a:cubicBezTo>
                  <a:cubicBezTo>
                    <a:pt x="864" y="557"/>
                    <a:pt x="826" y="535"/>
                    <a:pt x="803" y="545"/>
                  </a:cubicBezTo>
                  <a:close/>
                  <a:moveTo>
                    <a:pt x="858" y="406"/>
                  </a:moveTo>
                  <a:cubicBezTo>
                    <a:pt x="858" y="403"/>
                    <a:pt x="858" y="403"/>
                    <a:pt x="858" y="403"/>
                  </a:cubicBezTo>
                  <a:cubicBezTo>
                    <a:pt x="860" y="403"/>
                    <a:pt x="860" y="403"/>
                    <a:pt x="860" y="403"/>
                  </a:cubicBezTo>
                  <a:cubicBezTo>
                    <a:pt x="860" y="406"/>
                    <a:pt x="860" y="406"/>
                    <a:pt x="860" y="406"/>
                  </a:cubicBezTo>
                  <a:cubicBezTo>
                    <a:pt x="858" y="406"/>
                    <a:pt x="858" y="406"/>
                    <a:pt x="858" y="406"/>
                  </a:cubicBezTo>
                  <a:close/>
                  <a:moveTo>
                    <a:pt x="864" y="466"/>
                  </a:moveTo>
                  <a:cubicBezTo>
                    <a:pt x="865" y="476"/>
                    <a:pt x="875" y="480"/>
                    <a:pt x="869" y="489"/>
                  </a:cubicBezTo>
                  <a:cubicBezTo>
                    <a:pt x="867" y="485"/>
                    <a:pt x="861" y="476"/>
                    <a:pt x="864" y="466"/>
                  </a:cubicBezTo>
                  <a:close/>
                  <a:moveTo>
                    <a:pt x="891" y="525"/>
                  </a:moveTo>
                  <a:cubicBezTo>
                    <a:pt x="886" y="526"/>
                    <a:pt x="886" y="526"/>
                    <a:pt x="886" y="526"/>
                  </a:cubicBezTo>
                  <a:cubicBezTo>
                    <a:pt x="881" y="523"/>
                    <a:pt x="883" y="512"/>
                    <a:pt x="884" y="506"/>
                  </a:cubicBezTo>
                  <a:cubicBezTo>
                    <a:pt x="890" y="511"/>
                    <a:pt x="895" y="518"/>
                    <a:pt x="891" y="525"/>
                  </a:cubicBezTo>
                  <a:close/>
                  <a:moveTo>
                    <a:pt x="939" y="548"/>
                  </a:moveTo>
                  <a:cubicBezTo>
                    <a:pt x="938" y="551"/>
                    <a:pt x="933" y="551"/>
                    <a:pt x="931" y="549"/>
                  </a:cubicBezTo>
                  <a:cubicBezTo>
                    <a:pt x="903" y="512"/>
                    <a:pt x="889" y="473"/>
                    <a:pt x="871" y="433"/>
                  </a:cubicBezTo>
                  <a:cubicBezTo>
                    <a:pt x="875" y="432"/>
                    <a:pt x="875" y="432"/>
                    <a:pt x="875" y="432"/>
                  </a:cubicBezTo>
                  <a:cubicBezTo>
                    <a:pt x="898" y="469"/>
                    <a:pt x="916" y="511"/>
                    <a:pt x="939" y="548"/>
                  </a:cubicBezTo>
                  <a:close/>
                  <a:moveTo>
                    <a:pt x="975" y="459"/>
                  </a:moveTo>
                  <a:cubicBezTo>
                    <a:pt x="973" y="460"/>
                    <a:pt x="973" y="462"/>
                    <a:pt x="973" y="463"/>
                  </a:cubicBezTo>
                  <a:cubicBezTo>
                    <a:pt x="945" y="464"/>
                    <a:pt x="927" y="447"/>
                    <a:pt x="905" y="433"/>
                  </a:cubicBezTo>
                  <a:cubicBezTo>
                    <a:pt x="904" y="428"/>
                    <a:pt x="904" y="428"/>
                    <a:pt x="904" y="428"/>
                  </a:cubicBezTo>
                  <a:cubicBezTo>
                    <a:pt x="930" y="430"/>
                    <a:pt x="951" y="446"/>
                    <a:pt x="975" y="459"/>
                  </a:cubicBezTo>
                  <a:close/>
                  <a:moveTo>
                    <a:pt x="950" y="330"/>
                  </a:moveTo>
                  <a:cubicBezTo>
                    <a:pt x="961" y="333"/>
                    <a:pt x="962" y="346"/>
                    <a:pt x="963" y="355"/>
                  </a:cubicBezTo>
                  <a:cubicBezTo>
                    <a:pt x="962" y="377"/>
                    <a:pt x="951" y="395"/>
                    <a:pt x="930" y="403"/>
                  </a:cubicBezTo>
                  <a:cubicBezTo>
                    <a:pt x="920" y="408"/>
                    <a:pt x="904" y="410"/>
                    <a:pt x="893" y="407"/>
                  </a:cubicBezTo>
                  <a:cubicBezTo>
                    <a:pt x="916" y="406"/>
                    <a:pt x="941" y="397"/>
                    <a:pt x="951" y="374"/>
                  </a:cubicBezTo>
                  <a:cubicBezTo>
                    <a:pt x="950" y="330"/>
                    <a:pt x="950" y="330"/>
                    <a:pt x="950" y="330"/>
                  </a:cubicBezTo>
                  <a:close/>
                  <a:moveTo>
                    <a:pt x="928" y="326"/>
                  </a:moveTo>
                  <a:cubicBezTo>
                    <a:pt x="933" y="340"/>
                    <a:pt x="942" y="352"/>
                    <a:pt x="937" y="369"/>
                  </a:cubicBezTo>
                  <a:cubicBezTo>
                    <a:pt x="928" y="387"/>
                    <a:pt x="908" y="387"/>
                    <a:pt x="891" y="391"/>
                  </a:cubicBezTo>
                  <a:cubicBezTo>
                    <a:pt x="882" y="392"/>
                    <a:pt x="876" y="389"/>
                    <a:pt x="869" y="384"/>
                  </a:cubicBezTo>
                  <a:cubicBezTo>
                    <a:pt x="870" y="380"/>
                    <a:pt x="868" y="378"/>
                    <a:pt x="865" y="375"/>
                  </a:cubicBezTo>
                  <a:cubicBezTo>
                    <a:pt x="868" y="362"/>
                    <a:pt x="843" y="349"/>
                    <a:pt x="860" y="339"/>
                  </a:cubicBezTo>
                  <a:cubicBezTo>
                    <a:pt x="876" y="324"/>
                    <a:pt x="912" y="291"/>
                    <a:pt x="928" y="326"/>
                  </a:cubicBezTo>
                  <a:close/>
                  <a:moveTo>
                    <a:pt x="1416" y="256"/>
                  </a:moveTo>
                  <a:cubicBezTo>
                    <a:pt x="1409" y="265"/>
                    <a:pt x="1415" y="281"/>
                    <a:pt x="1406" y="290"/>
                  </a:cubicBezTo>
                  <a:cubicBezTo>
                    <a:pt x="1406" y="307"/>
                    <a:pt x="1391" y="316"/>
                    <a:pt x="1379" y="322"/>
                  </a:cubicBezTo>
                  <a:cubicBezTo>
                    <a:pt x="1265" y="348"/>
                    <a:pt x="1152" y="309"/>
                    <a:pt x="1042" y="290"/>
                  </a:cubicBezTo>
                  <a:cubicBezTo>
                    <a:pt x="887" y="256"/>
                    <a:pt x="707" y="246"/>
                    <a:pt x="549" y="282"/>
                  </a:cubicBezTo>
                  <a:cubicBezTo>
                    <a:pt x="475" y="295"/>
                    <a:pt x="403" y="313"/>
                    <a:pt x="332" y="333"/>
                  </a:cubicBezTo>
                  <a:cubicBezTo>
                    <a:pt x="288" y="339"/>
                    <a:pt x="240" y="346"/>
                    <a:pt x="198" y="332"/>
                  </a:cubicBezTo>
                  <a:cubicBezTo>
                    <a:pt x="163" y="316"/>
                    <a:pt x="178" y="271"/>
                    <a:pt x="167" y="240"/>
                  </a:cubicBezTo>
                  <a:cubicBezTo>
                    <a:pt x="169" y="216"/>
                    <a:pt x="160" y="197"/>
                    <a:pt x="159" y="173"/>
                  </a:cubicBezTo>
                  <a:cubicBezTo>
                    <a:pt x="157" y="166"/>
                    <a:pt x="155" y="156"/>
                    <a:pt x="156" y="148"/>
                  </a:cubicBezTo>
                  <a:cubicBezTo>
                    <a:pt x="170" y="150"/>
                    <a:pt x="184" y="161"/>
                    <a:pt x="200" y="165"/>
                  </a:cubicBezTo>
                  <a:cubicBezTo>
                    <a:pt x="280" y="180"/>
                    <a:pt x="352" y="154"/>
                    <a:pt x="427" y="141"/>
                  </a:cubicBezTo>
                  <a:cubicBezTo>
                    <a:pt x="499" y="125"/>
                    <a:pt x="573" y="113"/>
                    <a:pt x="649" y="107"/>
                  </a:cubicBezTo>
                  <a:cubicBezTo>
                    <a:pt x="735" y="106"/>
                    <a:pt x="824" y="101"/>
                    <a:pt x="906" y="115"/>
                  </a:cubicBezTo>
                  <a:cubicBezTo>
                    <a:pt x="933" y="116"/>
                    <a:pt x="956" y="123"/>
                    <a:pt x="982" y="125"/>
                  </a:cubicBezTo>
                  <a:cubicBezTo>
                    <a:pt x="1036" y="132"/>
                    <a:pt x="1086" y="146"/>
                    <a:pt x="1141" y="150"/>
                  </a:cubicBezTo>
                  <a:cubicBezTo>
                    <a:pt x="1149" y="153"/>
                    <a:pt x="1160" y="153"/>
                    <a:pt x="1169" y="155"/>
                  </a:cubicBezTo>
                  <a:cubicBezTo>
                    <a:pt x="1256" y="169"/>
                    <a:pt x="1353" y="193"/>
                    <a:pt x="1435" y="155"/>
                  </a:cubicBezTo>
                  <a:cubicBezTo>
                    <a:pt x="1435" y="190"/>
                    <a:pt x="1421" y="222"/>
                    <a:pt x="1416" y="256"/>
                  </a:cubicBezTo>
                  <a:close/>
                  <a:moveTo>
                    <a:pt x="1389" y="138"/>
                  </a:moveTo>
                  <a:cubicBezTo>
                    <a:pt x="1390" y="153"/>
                    <a:pt x="1376" y="149"/>
                    <a:pt x="1368" y="155"/>
                  </a:cubicBezTo>
                  <a:cubicBezTo>
                    <a:pt x="1345" y="155"/>
                    <a:pt x="1345" y="155"/>
                    <a:pt x="1345" y="155"/>
                  </a:cubicBezTo>
                  <a:cubicBezTo>
                    <a:pt x="1340" y="147"/>
                    <a:pt x="1342" y="136"/>
                    <a:pt x="1342" y="128"/>
                  </a:cubicBezTo>
                  <a:cubicBezTo>
                    <a:pt x="1358" y="131"/>
                    <a:pt x="1375" y="131"/>
                    <a:pt x="1389" y="138"/>
                  </a:cubicBezTo>
                  <a:close/>
                  <a:moveTo>
                    <a:pt x="1379" y="114"/>
                  </a:moveTo>
                  <a:cubicBezTo>
                    <a:pt x="1389" y="103"/>
                    <a:pt x="1376" y="42"/>
                    <a:pt x="1406" y="82"/>
                  </a:cubicBezTo>
                  <a:cubicBezTo>
                    <a:pt x="1406" y="89"/>
                    <a:pt x="1407" y="101"/>
                    <a:pt x="1399" y="107"/>
                  </a:cubicBezTo>
                  <a:cubicBezTo>
                    <a:pt x="1394" y="111"/>
                    <a:pt x="1386" y="118"/>
                    <a:pt x="1379" y="114"/>
                  </a:cubicBezTo>
                  <a:close/>
                  <a:moveTo>
                    <a:pt x="1457" y="104"/>
                  </a:moveTo>
                  <a:cubicBezTo>
                    <a:pt x="1448" y="121"/>
                    <a:pt x="1435" y="134"/>
                    <a:pt x="1415" y="137"/>
                  </a:cubicBezTo>
                  <a:cubicBezTo>
                    <a:pt x="1416" y="114"/>
                    <a:pt x="1437" y="97"/>
                    <a:pt x="1430" y="71"/>
                  </a:cubicBezTo>
                  <a:cubicBezTo>
                    <a:pt x="1417" y="53"/>
                    <a:pt x="1392" y="47"/>
                    <a:pt x="1369" y="52"/>
                  </a:cubicBezTo>
                  <a:cubicBezTo>
                    <a:pt x="1361" y="57"/>
                    <a:pt x="1364" y="67"/>
                    <a:pt x="1361" y="76"/>
                  </a:cubicBezTo>
                  <a:cubicBezTo>
                    <a:pt x="1358" y="108"/>
                    <a:pt x="1358" y="108"/>
                    <a:pt x="1358" y="108"/>
                  </a:cubicBezTo>
                  <a:cubicBezTo>
                    <a:pt x="1338" y="108"/>
                    <a:pt x="1337" y="90"/>
                    <a:pt x="1332" y="77"/>
                  </a:cubicBezTo>
                  <a:cubicBezTo>
                    <a:pt x="1333" y="56"/>
                    <a:pt x="1341" y="36"/>
                    <a:pt x="1361" y="26"/>
                  </a:cubicBezTo>
                  <a:cubicBezTo>
                    <a:pt x="1377" y="19"/>
                    <a:pt x="1402" y="20"/>
                    <a:pt x="1417" y="28"/>
                  </a:cubicBezTo>
                  <a:cubicBezTo>
                    <a:pt x="1430" y="31"/>
                    <a:pt x="1444" y="37"/>
                    <a:pt x="1449" y="49"/>
                  </a:cubicBezTo>
                  <a:cubicBezTo>
                    <a:pt x="1463" y="62"/>
                    <a:pt x="1459" y="86"/>
                    <a:pt x="1457"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 name="Line 251"/>
            <p:cNvSpPr>
              <a:spLocks noChangeShapeType="1"/>
            </p:cNvSpPr>
            <p:nvPr userDrawn="1"/>
          </p:nvSpPr>
          <p:spPr bwMode="auto">
            <a:xfrm>
              <a:off x="-7867" y="4630"/>
              <a:ext cx="21503" cy="0"/>
            </a:xfrm>
            <a:prstGeom prst="line">
              <a:avLst/>
            </a:prstGeom>
            <a:grpFill/>
            <a:ln w="3810" cap="sq">
              <a:solidFill>
                <a:srgbClr val="FFFFFF"/>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AU" dirty="0"/>
            </a:p>
          </p:txBody>
        </p:sp>
        <p:sp>
          <p:nvSpPr>
            <p:cNvPr id="22" name="Freeform 252"/>
            <p:cNvSpPr>
              <a:spLocks noEditPoints="1"/>
            </p:cNvSpPr>
            <p:nvPr userDrawn="1"/>
          </p:nvSpPr>
          <p:spPr bwMode="auto">
            <a:xfrm>
              <a:off x="-7876" y="5254"/>
              <a:ext cx="914" cy="907"/>
            </a:xfrm>
            <a:custGeom>
              <a:avLst/>
              <a:gdLst>
                <a:gd name="T0" fmla="*/ 0 w 387"/>
                <a:gd name="T1" fmla="*/ 384 h 384"/>
                <a:gd name="T2" fmla="*/ 0 w 387"/>
                <a:gd name="T3" fmla="*/ 374 h 384"/>
                <a:gd name="T4" fmla="*/ 12 w 387"/>
                <a:gd name="T5" fmla="*/ 374 h 384"/>
                <a:gd name="T6" fmla="*/ 38 w 387"/>
                <a:gd name="T7" fmla="*/ 368 h 384"/>
                <a:gd name="T8" fmla="*/ 51 w 387"/>
                <a:gd name="T9" fmla="*/ 354 h 384"/>
                <a:gd name="T10" fmla="*/ 54 w 387"/>
                <a:gd name="T11" fmla="*/ 318 h 384"/>
                <a:gd name="T12" fmla="*/ 54 w 387"/>
                <a:gd name="T13" fmla="*/ 65 h 384"/>
                <a:gd name="T14" fmla="*/ 51 w 387"/>
                <a:gd name="T15" fmla="*/ 28 h 384"/>
                <a:gd name="T16" fmla="*/ 38 w 387"/>
                <a:gd name="T17" fmla="*/ 16 h 384"/>
                <a:gd name="T18" fmla="*/ 12 w 387"/>
                <a:gd name="T19" fmla="*/ 10 h 384"/>
                <a:gd name="T20" fmla="*/ 0 w 387"/>
                <a:gd name="T21" fmla="*/ 10 h 384"/>
                <a:gd name="T22" fmla="*/ 0 w 387"/>
                <a:gd name="T23" fmla="*/ 0 h 384"/>
                <a:gd name="T24" fmla="*/ 172 w 387"/>
                <a:gd name="T25" fmla="*/ 0 h 384"/>
                <a:gd name="T26" fmla="*/ 283 w 387"/>
                <a:gd name="T27" fmla="*/ 18 h 384"/>
                <a:gd name="T28" fmla="*/ 361 w 387"/>
                <a:gd name="T29" fmla="*/ 88 h 384"/>
                <a:gd name="T30" fmla="*/ 387 w 387"/>
                <a:gd name="T31" fmla="*/ 193 h 384"/>
                <a:gd name="T32" fmla="*/ 374 w 387"/>
                <a:gd name="T33" fmla="*/ 268 h 384"/>
                <a:gd name="T34" fmla="*/ 340 w 387"/>
                <a:gd name="T35" fmla="*/ 324 h 384"/>
                <a:gd name="T36" fmla="*/ 292 w 387"/>
                <a:gd name="T37" fmla="*/ 360 h 384"/>
                <a:gd name="T38" fmla="*/ 226 w 387"/>
                <a:gd name="T39" fmla="*/ 381 h 384"/>
                <a:gd name="T40" fmla="*/ 172 w 387"/>
                <a:gd name="T41" fmla="*/ 384 h 384"/>
                <a:gd name="T42" fmla="*/ 0 w 387"/>
                <a:gd name="T43" fmla="*/ 384 h 384"/>
                <a:gd name="T44" fmla="*/ 146 w 387"/>
                <a:gd name="T45" fmla="*/ 21 h 384"/>
                <a:gd name="T46" fmla="*/ 146 w 387"/>
                <a:gd name="T47" fmla="*/ 322 h 384"/>
                <a:gd name="T48" fmla="*/ 149 w 387"/>
                <a:gd name="T49" fmla="*/ 351 h 384"/>
                <a:gd name="T50" fmla="*/ 156 w 387"/>
                <a:gd name="T51" fmla="*/ 359 h 384"/>
                <a:gd name="T52" fmla="*/ 178 w 387"/>
                <a:gd name="T53" fmla="*/ 363 h 384"/>
                <a:gd name="T54" fmla="*/ 251 w 387"/>
                <a:gd name="T55" fmla="*/ 331 h 384"/>
                <a:gd name="T56" fmla="*/ 285 w 387"/>
                <a:gd name="T57" fmla="*/ 195 h 384"/>
                <a:gd name="T58" fmla="*/ 261 w 387"/>
                <a:gd name="T59" fmla="*/ 77 h 384"/>
                <a:gd name="T60" fmla="*/ 214 w 387"/>
                <a:gd name="T61" fmla="*/ 30 h 384"/>
                <a:gd name="T62" fmla="*/ 146 w 387"/>
                <a:gd name="T63" fmla="*/ 2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7" h="384">
                  <a:moveTo>
                    <a:pt x="0" y="384"/>
                  </a:moveTo>
                  <a:cubicBezTo>
                    <a:pt x="0" y="374"/>
                    <a:pt x="0" y="374"/>
                    <a:pt x="0" y="374"/>
                  </a:cubicBezTo>
                  <a:cubicBezTo>
                    <a:pt x="12" y="374"/>
                    <a:pt x="12" y="374"/>
                    <a:pt x="12" y="374"/>
                  </a:cubicBezTo>
                  <a:cubicBezTo>
                    <a:pt x="23" y="374"/>
                    <a:pt x="32" y="372"/>
                    <a:pt x="38" y="368"/>
                  </a:cubicBezTo>
                  <a:cubicBezTo>
                    <a:pt x="44" y="365"/>
                    <a:pt x="48" y="360"/>
                    <a:pt x="51" y="354"/>
                  </a:cubicBezTo>
                  <a:cubicBezTo>
                    <a:pt x="53" y="350"/>
                    <a:pt x="54" y="338"/>
                    <a:pt x="54" y="318"/>
                  </a:cubicBezTo>
                  <a:cubicBezTo>
                    <a:pt x="54" y="65"/>
                    <a:pt x="54" y="65"/>
                    <a:pt x="54" y="65"/>
                  </a:cubicBezTo>
                  <a:cubicBezTo>
                    <a:pt x="54" y="46"/>
                    <a:pt x="53" y="33"/>
                    <a:pt x="51" y="28"/>
                  </a:cubicBezTo>
                  <a:cubicBezTo>
                    <a:pt x="49" y="24"/>
                    <a:pt x="44" y="19"/>
                    <a:pt x="38" y="16"/>
                  </a:cubicBezTo>
                  <a:cubicBezTo>
                    <a:pt x="32" y="12"/>
                    <a:pt x="23" y="10"/>
                    <a:pt x="12" y="10"/>
                  </a:cubicBezTo>
                  <a:cubicBezTo>
                    <a:pt x="0" y="10"/>
                    <a:pt x="0" y="10"/>
                    <a:pt x="0" y="10"/>
                  </a:cubicBezTo>
                  <a:cubicBezTo>
                    <a:pt x="0" y="0"/>
                    <a:pt x="0" y="0"/>
                    <a:pt x="0" y="0"/>
                  </a:cubicBezTo>
                  <a:cubicBezTo>
                    <a:pt x="172" y="0"/>
                    <a:pt x="172" y="0"/>
                    <a:pt x="172" y="0"/>
                  </a:cubicBezTo>
                  <a:cubicBezTo>
                    <a:pt x="218" y="0"/>
                    <a:pt x="255" y="6"/>
                    <a:pt x="283" y="18"/>
                  </a:cubicBezTo>
                  <a:cubicBezTo>
                    <a:pt x="317" y="34"/>
                    <a:pt x="343" y="57"/>
                    <a:pt x="361" y="88"/>
                  </a:cubicBezTo>
                  <a:cubicBezTo>
                    <a:pt x="378" y="119"/>
                    <a:pt x="387" y="154"/>
                    <a:pt x="387" y="193"/>
                  </a:cubicBezTo>
                  <a:cubicBezTo>
                    <a:pt x="387" y="220"/>
                    <a:pt x="383" y="245"/>
                    <a:pt x="374" y="268"/>
                  </a:cubicBezTo>
                  <a:cubicBezTo>
                    <a:pt x="365" y="291"/>
                    <a:pt x="354" y="309"/>
                    <a:pt x="340" y="324"/>
                  </a:cubicBezTo>
                  <a:cubicBezTo>
                    <a:pt x="326" y="339"/>
                    <a:pt x="311" y="351"/>
                    <a:pt x="292" y="360"/>
                  </a:cubicBezTo>
                  <a:cubicBezTo>
                    <a:pt x="274" y="369"/>
                    <a:pt x="252" y="376"/>
                    <a:pt x="226" y="381"/>
                  </a:cubicBezTo>
                  <a:cubicBezTo>
                    <a:pt x="215" y="383"/>
                    <a:pt x="197" y="384"/>
                    <a:pt x="172" y="384"/>
                  </a:cubicBezTo>
                  <a:lnTo>
                    <a:pt x="0" y="384"/>
                  </a:lnTo>
                  <a:close/>
                  <a:moveTo>
                    <a:pt x="146" y="21"/>
                  </a:moveTo>
                  <a:cubicBezTo>
                    <a:pt x="146" y="322"/>
                    <a:pt x="146" y="322"/>
                    <a:pt x="146" y="322"/>
                  </a:cubicBezTo>
                  <a:cubicBezTo>
                    <a:pt x="146" y="337"/>
                    <a:pt x="147" y="347"/>
                    <a:pt x="149" y="351"/>
                  </a:cubicBezTo>
                  <a:cubicBezTo>
                    <a:pt x="150" y="354"/>
                    <a:pt x="153" y="357"/>
                    <a:pt x="156" y="359"/>
                  </a:cubicBezTo>
                  <a:cubicBezTo>
                    <a:pt x="161" y="362"/>
                    <a:pt x="169" y="363"/>
                    <a:pt x="178" y="363"/>
                  </a:cubicBezTo>
                  <a:cubicBezTo>
                    <a:pt x="210" y="363"/>
                    <a:pt x="234" y="352"/>
                    <a:pt x="251" y="331"/>
                  </a:cubicBezTo>
                  <a:cubicBezTo>
                    <a:pt x="273" y="302"/>
                    <a:pt x="285" y="257"/>
                    <a:pt x="285" y="195"/>
                  </a:cubicBezTo>
                  <a:cubicBezTo>
                    <a:pt x="285" y="146"/>
                    <a:pt x="277" y="106"/>
                    <a:pt x="261" y="77"/>
                  </a:cubicBezTo>
                  <a:cubicBezTo>
                    <a:pt x="249" y="54"/>
                    <a:pt x="233" y="38"/>
                    <a:pt x="214" y="30"/>
                  </a:cubicBezTo>
                  <a:cubicBezTo>
                    <a:pt x="200" y="24"/>
                    <a:pt x="178" y="21"/>
                    <a:pt x="14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 name="Freeform 253"/>
            <p:cNvSpPr>
              <a:spLocks noEditPoints="1"/>
            </p:cNvSpPr>
            <p:nvPr userDrawn="1"/>
          </p:nvSpPr>
          <p:spPr bwMode="auto">
            <a:xfrm>
              <a:off x="-6893" y="5516"/>
              <a:ext cx="524" cy="664"/>
            </a:xfrm>
            <a:custGeom>
              <a:avLst/>
              <a:gdLst>
                <a:gd name="T0" fmla="*/ 222 w 222"/>
                <a:gd name="T1" fmla="*/ 131 h 281"/>
                <a:gd name="T2" fmla="*/ 77 w 222"/>
                <a:gd name="T3" fmla="*/ 131 h 281"/>
                <a:gd name="T4" fmla="*/ 105 w 222"/>
                <a:gd name="T5" fmla="*/ 214 h 281"/>
                <a:gd name="T6" fmla="*/ 152 w 222"/>
                <a:gd name="T7" fmla="*/ 238 h 281"/>
                <a:gd name="T8" fmla="*/ 183 w 222"/>
                <a:gd name="T9" fmla="*/ 229 h 281"/>
                <a:gd name="T10" fmla="*/ 213 w 222"/>
                <a:gd name="T11" fmla="*/ 194 h 281"/>
                <a:gd name="T12" fmla="*/ 222 w 222"/>
                <a:gd name="T13" fmla="*/ 201 h 281"/>
                <a:gd name="T14" fmla="*/ 175 w 222"/>
                <a:gd name="T15" fmla="*/ 263 h 281"/>
                <a:gd name="T16" fmla="*/ 114 w 222"/>
                <a:gd name="T17" fmla="*/ 281 h 281"/>
                <a:gd name="T18" fmla="*/ 25 w 222"/>
                <a:gd name="T19" fmla="*/ 236 h 281"/>
                <a:gd name="T20" fmla="*/ 0 w 222"/>
                <a:gd name="T21" fmla="*/ 145 h 281"/>
                <a:gd name="T22" fmla="*/ 36 w 222"/>
                <a:gd name="T23" fmla="*/ 39 h 281"/>
                <a:gd name="T24" fmla="*/ 120 w 222"/>
                <a:gd name="T25" fmla="*/ 0 h 281"/>
                <a:gd name="T26" fmla="*/ 190 w 222"/>
                <a:gd name="T27" fmla="*/ 33 h 281"/>
                <a:gd name="T28" fmla="*/ 222 w 222"/>
                <a:gd name="T29" fmla="*/ 131 h 281"/>
                <a:gd name="T30" fmla="*/ 153 w 222"/>
                <a:gd name="T31" fmla="*/ 112 h 281"/>
                <a:gd name="T32" fmla="*/ 148 w 222"/>
                <a:gd name="T33" fmla="*/ 49 h 281"/>
                <a:gd name="T34" fmla="*/ 132 w 222"/>
                <a:gd name="T35" fmla="*/ 24 h 281"/>
                <a:gd name="T36" fmla="*/ 116 w 222"/>
                <a:gd name="T37" fmla="*/ 18 h 281"/>
                <a:gd name="T38" fmla="*/ 92 w 222"/>
                <a:gd name="T39" fmla="*/ 33 h 281"/>
                <a:gd name="T40" fmla="*/ 75 w 222"/>
                <a:gd name="T41" fmla="*/ 102 h 281"/>
                <a:gd name="T42" fmla="*/ 75 w 222"/>
                <a:gd name="T43" fmla="*/ 112 h 281"/>
                <a:gd name="T44" fmla="*/ 153 w 222"/>
                <a:gd name="T45" fmla="*/ 11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2" h="281">
                  <a:moveTo>
                    <a:pt x="222" y="131"/>
                  </a:moveTo>
                  <a:cubicBezTo>
                    <a:pt x="77" y="131"/>
                    <a:pt x="77" y="131"/>
                    <a:pt x="77" y="131"/>
                  </a:cubicBezTo>
                  <a:cubicBezTo>
                    <a:pt x="78" y="166"/>
                    <a:pt x="88" y="194"/>
                    <a:pt x="105" y="214"/>
                  </a:cubicBezTo>
                  <a:cubicBezTo>
                    <a:pt x="118" y="230"/>
                    <a:pt x="134" y="238"/>
                    <a:pt x="152" y="238"/>
                  </a:cubicBezTo>
                  <a:cubicBezTo>
                    <a:pt x="163" y="238"/>
                    <a:pt x="174" y="235"/>
                    <a:pt x="183" y="229"/>
                  </a:cubicBezTo>
                  <a:cubicBezTo>
                    <a:pt x="192" y="222"/>
                    <a:pt x="202" y="211"/>
                    <a:pt x="213" y="194"/>
                  </a:cubicBezTo>
                  <a:cubicBezTo>
                    <a:pt x="222" y="201"/>
                    <a:pt x="222" y="201"/>
                    <a:pt x="222" y="201"/>
                  </a:cubicBezTo>
                  <a:cubicBezTo>
                    <a:pt x="208" y="230"/>
                    <a:pt x="192" y="251"/>
                    <a:pt x="175" y="263"/>
                  </a:cubicBezTo>
                  <a:cubicBezTo>
                    <a:pt x="157" y="275"/>
                    <a:pt x="137" y="281"/>
                    <a:pt x="114" y="281"/>
                  </a:cubicBezTo>
                  <a:cubicBezTo>
                    <a:pt x="75" y="281"/>
                    <a:pt x="45" y="266"/>
                    <a:pt x="25" y="236"/>
                  </a:cubicBezTo>
                  <a:cubicBezTo>
                    <a:pt x="9" y="211"/>
                    <a:pt x="0" y="181"/>
                    <a:pt x="0" y="145"/>
                  </a:cubicBezTo>
                  <a:cubicBezTo>
                    <a:pt x="0" y="101"/>
                    <a:pt x="12" y="65"/>
                    <a:pt x="36" y="39"/>
                  </a:cubicBezTo>
                  <a:cubicBezTo>
                    <a:pt x="60" y="13"/>
                    <a:pt x="88" y="0"/>
                    <a:pt x="120" y="0"/>
                  </a:cubicBezTo>
                  <a:cubicBezTo>
                    <a:pt x="147" y="0"/>
                    <a:pt x="171" y="11"/>
                    <a:pt x="190" y="33"/>
                  </a:cubicBezTo>
                  <a:cubicBezTo>
                    <a:pt x="210" y="55"/>
                    <a:pt x="221" y="88"/>
                    <a:pt x="222" y="131"/>
                  </a:cubicBezTo>
                  <a:close/>
                  <a:moveTo>
                    <a:pt x="153" y="112"/>
                  </a:moveTo>
                  <a:cubicBezTo>
                    <a:pt x="153" y="82"/>
                    <a:pt x="151" y="61"/>
                    <a:pt x="148" y="49"/>
                  </a:cubicBezTo>
                  <a:cubicBezTo>
                    <a:pt x="144" y="38"/>
                    <a:pt x="139" y="29"/>
                    <a:pt x="132" y="24"/>
                  </a:cubicBezTo>
                  <a:cubicBezTo>
                    <a:pt x="128" y="20"/>
                    <a:pt x="123" y="18"/>
                    <a:pt x="116" y="18"/>
                  </a:cubicBezTo>
                  <a:cubicBezTo>
                    <a:pt x="106" y="18"/>
                    <a:pt x="98" y="23"/>
                    <a:pt x="92" y="33"/>
                  </a:cubicBezTo>
                  <a:cubicBezTo>
                    <a:pt x="81" y="50"/>
                    <a:pt x="75" y="73"/>
                    <a:pt x="75" y="102"/>
                  </a:cubicBezTo>
                  <a:cubicBezTo>
                    <a:pt x="75" y="112"/>
                    <a:pt x="75" y="112"/>
                    <a:pt x="75" y="112"/>
                  </a:cubicBezTo>
                  <a:lnTo>
                    <a:pt x="153"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 name="Freeform 254"/>
            <p:cNvSpPr>
              <a:spLocks noEditPoints="1"/>
            </p:cNvSpPr>
            <p:nvPr userDrawn="1"/>
          </p:nvSpPr>
          <p:spPr bwMode="auto">
            <a:xfrm>
              <a:off x="-6350" y="5516"/>
              <a:ext cx="676" cy="939"/>
            </a:xfrm>
            <a:custGeom>
              <a:avLst/>
              <a:gdLst>
                <a:gd name="T0" fmla="*/ 111 w 286"/>
                <a:gd name="T1" fmla="*/ 246 h 397"/>
                <a:gd name="T2" fmla="*/ 111 w 286"/>
                <a:gd name="T3" fmla="*/ 345 h 397"/>
                <a:gd name="T4" fmla="*/ 114 w 286"/>
                <a:gd name="T5" fmla="*/ 373 h 397"/>
                <a:gd name="T6" fmla="*/ 124 w 286"/>
                <a:gd name="T7" fmla="*/ 384 h 397"/>
                <a:gd name="T8" fmla="*/ 151 w 286"/>
                <a:gd name="T9" fmla="*/ 387 h 397"/>
                <a:gd name="T10" fmla="*/ 151 w 286"/>
                <a:gd name="T11" fmla="*/ 397 h 397"/>
                <a:gd name="T12" fmla="*/ 0 w 286"/>
                <a:gd name="T13" fmla="*/ 397 h 397"/>
                <a:gd name="T14" fmla="*/ 0 w 286"/>
                <a:gd name="T15" fmla="*/ 387 h 397"/>
                <a:gd name="T16" fmla="*/ 26 w 286"/>
                <a:gd name="T17" fmla="*/ 377 h 397"/>
                <a:gd name="T18" fmla="*/ 31 w 286"/>
                <a:gd name="T19" fmla="*/ 343 h 397"/>
                <a:gd name="T20" fmla="*/ 31 w 286"/>
                <a:gd name="T21" fmla="*/ 63 h 397"/>
                <a:gd name="T22" fmla="*/ 25 w 286"/>
                <a:gd name="T23" fmla="*/ 27 h 397"/>
                <a:gd name="T24" fmla="*/ 0 w 286"/>
                <a:gd name="T25" fmla="*/ 18 h 397"/>
                <a:gd name="T26" fmla="*/ 0 w 286"/>
                <a:gd name="T27" fmla="*/ 8 h 397"/>
                <a:gd name="T28" fmla="*/ 111 w 286"/>
                <a:gd name="T29" fmla="*/ 8 h 397"/>
                <a:gd name="T30" fmla="*/ 111 w 286"/>
                <a:gd name="T31" fmla="*/ 43 h 397"/>
                <a:gd name="T32" fmla="*/ 139 w 286"/>
                <a:gd name="T33" fmla="*/ 13 h 397"/>
                <a:gd name="T34" fmla="*/ 184 w 286"/>
                <a:gd name="T35" fmla="*/ 0 h 397"/>
                <a:gd name="T36" fmla="*/ 237 w 286"/>
                <a:gd name="T37" fmla="*/ 18 h 397"/>
                <a:gd name="T38" fmla="*/ 274 w 286"/>
                <a:gd name="T39" fmla="*/ 69 h 397"/>
                <a:gd name="T40" fmla="*/ 286 w 286"/>
                <a:gd name="T41" fmla="*/ 139 h 397"/>
                <a:gd name="T42" fmla="*/ 273 w 286"/>
                <a:gd name="T43" fmla="*/ 213 h 397"/>
                <a:gd name="T44" fmla="*/ 236 w 286"/>
                <a:gd name="T45" fmla="*/ 264 h 397"/>
                <a:gd name="T46" fmla="*/ 181 w 286"/>
                <a:gd name="T47" fmla="*/ 281 h 397"/>
                <a:gd name="T48" fmla="*/ 141 w 286"/>
                <a:gd name="T49" fmla="*/ 271 h 397"/>
                <a:gd name="T50" fmla="*/ 111 w 286"/>
                <a:gd name="T51" fmla="*/ 246 h 397"/>
                <a:gd name="T52" fmla="*/ 111 w 286"/>
                <a:gd name="T53" fmla="*/ 218 h 397"/>
                <a:gd name="T54" fmla="*/ 163 w 286"/>
                <a:gd name="T55" fmla="*/ 252 h 397"/>
                <a:gd name="T56" fmla="*/ 188 w 286"/>
                <a:gd name="T57" fmla="*/ 236 h 397"/>
                <a:gd name="T58" fmla="*/ 203 w 286"/>
                <a:gd name="T59" fmla="*/ 145 h 397"/>
                <a:gd name="T60" fmla="*/ 187 w 286"/>
                <a:gd name="T61" fmla="*/ 51 h 397"/>
                <a:gd name="T62" fmla="*/ 158 w 286"/>
                <a:gd name="T63" fmla="*/ 35 h 397"/>
                <a:gd name="T64" fmla="*/ 111 w 286"/>
                <a:gd name="T65" fmla="*/ 76 h 397"/>
                <a:gd name="T66" fmla="*/ 111 w 286"/>
                <a:gd name="T67" fmla="*/ 21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6" h="397">
                  <a:moveTo>
                    <a:pt x="111" y="246"/>
                  </a:moveTo>
                  <a:cubicBezTo>
                    <a:pt x="111" y="345"/>
                    <a:pt x="111" y="345"/>
                    <a:pt x="111" y="345"/>
                  </a:cubicBezTo>
                  <a:cubicBezTo>
                    <a:pt x="111" y="359"/>
                    <a:pt x="112" y="368"/>
                    <a:pt x="114" y="373"/>
                  </a:cubicBezTo>
                  <a:cubicBezTo>
                    <a:pt x="116" y="378"/>
                    <a:pt x="120" y="381"/>
                    <a:pt x="124" y="384"/>
                  </a:cubicBezTo>
                  <a:cubicBezTo>
                    <a:pt x="129" y="386"/>
                    <a:pt x="137" y="387"/>
                    <a:pt x="151" y="387"/>
                  </a:cubicBezTo>
                  <a:cubicBezTo>
                    <a:pt x="151" y="397"/>
                    <a:pt x="151" y="397"/>
                    <a:pt x="151" y="397"/>
                  </a:cubicBezTo>
                  <a:cubicBezTo>
                    <a:pt x="0" y="397"/>
                    <a:pt x="0" y="397"/>
                    <a:pt x="0" y="397"/>
                  </a:cubicBezTo>
                  <a:cubicBezTo>
                    <a:pt x="0" y="387"/>
                    <a:pt x="0" y="387"/>
                    <a:pt x="0" y="387"/>
                  </a:cubicBezTo>
                  <a:cubicBezTo>
                    <a:pt x="11" y="387"/>
                    <a:pt x="20" y="383"/>
                    <a:pt x="26" y="377"/>
                  </a:cubicBezTo>
                  <a:cubicBezTo>
                    <a:pt x="29" y="373"/>
                    <a:pt x="31" y="361"/>
                    <a:pt x="31" y="343"/>
                  </a:cubicBezTo>
                  <a:cubicBezTo>
                    <a:pt x="31" y="63"/>
                    <a:pt x="31" y="63"/>
                    <a:pt x="31" y="63"/>
                  </a:cubicBezTo>
                  <a:cubicBezTo>
                    <a:pt x="31" y="45"/>
                    <a:pt x="29" y="33"/>
                    <a:pt x="25" y="27"/>
                  </a:cubicBezTo>
                  <a:cubicBezTo>
                    <a:pt x="20" y="22"/>
                    <a:pt x="12" y="19"/>
                    <a:pt x="0" y="18"/>
                  </a:cubicBezTo>
                  <a:cubicBezTo>
                    <a:pt x="0" y="8"/>
                    <a:pt x="0" y="8"/>
                    <a:pt x="0" y="8"/>
                  </a:cubicBezTo>
                  <a:cubicBezTo>
                    <a:pt x="111" y="8"/>
                    <a:pt x="111" y="8"/>
                    <a:pt x="111" y="8"/>
                  </a:cubicBezTo>
                  <a:cubicBezTo>
                    <a:pt x="111" y="43"/>
                    <a:pt x="111" y="43"/>
                    <a:pt x="111" y="43"/>
                  </a:cubicBezTo>
                  <a:cubicBezTo>
                    <a:pt x="120" y="29"/>
                    <a:pt x="129" y="19"/>
                    <a:pt x="139" y="13"/>
                  </a:cubicBezTo>
                  <a:cubicBezTo>
                    <a:pt x="153" y="4"/>
                    <a:pt x="168" y="0"/>
                    <a:pt x="184" y="0"/>
                  </a:cubicBezTo>
                  <a:cubicBezTo>
                    <a:pt x="204" y="0"/>
                    <a:pt x="221" y="6"/>
                    <a:pt x="237" y="18"/>
                  </a:cubicBezTo>
                  <a:cubicBezTo>
                    <a:pt x="253" y="31"/>
                    <a:pt x="266" y="48"/>
                    <a:pt x="274" y="69"/>
                  </a:cubicBezTo>
                  <a:cubicBezTo>
                    <a:pt x="282" y="91"/>
                    <a:pt x="286" y="114"/>
                    <a:pt x="286" y="139"/>
                  </a:cubicBezTo>
                  <a:cubicBezTo>
                    <a:pt x="286" y="166"/>
                    <a:pt x="282" y="191"/>
                    <a:pt x="273" y="213"/>
                  </a:cubicBezTo>
                  <a:cubicBezTo>
                    <a:pt x="265" y="235"/>
                    <a:pt x="252" y="252"/>
                    <a:pt x="236" y="264"/>
                  </a:cubicBezTo>
                  <a:cubicBezTo>
                    <a:pt x="220" y="275"/>
                    <a:pt x="201" y="281"/>
                    <a:pt x="181" y="281"/>
                  </a:cubicBezTo>
                  <a:cubicBezTo>
                    <a:pt x="167" y="281"/>
                    <a:pt x="153" y="278"/>
                    <a:pt x="141" y="271"/>
                  </a:cubicBezTo>
                  <a:cubicBezTo>
                    <a:pt x="131" y="267"/>
                    <a:pt x="121" y="258"/>
                    <a:pt x="111" y="246"/>
                  </a:cubicBezTo>
                  <a:close/>
                  <a:moveTo>
                    <a:pt x="111" y="218"/>
                  </a:moveTo>
                  <a:cubicBezTo>
                    <a:pt x="127" y="241"/>
                    <a:pt x="144" y="252"/>
                    <a:pt x="163" y="252"/>
                  </a:cubicBezTo>
                  <a:cubicBezTo>
                    <a:pt x="173" y="252"/>
                    <a:pt x="182" y="247"/>
                    <a:pt x="188" y="236"/>
                  </a:cubicBezTo>
                  <a:cubicBezTo>
                    <a:pt x="198" y="220"/>
                    <a:pt x="203" y="190"/>
                    <a:pt x="203" y="145"/>
                  </a:cubicBezTo>
                  <a:cubicBezTo>
                    <a:pt x="203" y="99"/>
                    <a:pt x="198" y="68"/>
                    <a:pt x="187" y="51"/>
                  </a:cubicBezTo>
                  <a:cubicBezTo>
                    <a:pt x="180" y="40"/>
                    <a:pt x="170" y="35"/>
                    <a:pt x="158" y="35"/>
                  </a:cubicBezTo>
                  <a:cubicBezTo>
                    <a:pt x="139" y="35"/>
                    <a:pt x="123" y="48"/>
                    <a:pt x="111" y="76"/>
                  </a:cubicBezTo>
                  <a:lnTo>
                    <a:pt x="111" y="2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 name="Freeform 255"/>
            <p:cNvSpPr>
              <a:spLocks noEditPoints="1"/>
            </p:cNvSpPr>
            <p:nvPr userDrawn="1"/>
          </p:nvSpPr>
          <p:spPr bwMode="auto">
            <a:xfrm>
              <a:off x="-5601" y="5516"/>
              <a:ext cx="603"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5 w 255"/>
                <a:gd name="T17" fmla="*/ 27 h 277"/>
                <a:gd name="T18" fmla="*/ 104 w 255"/>
                <a:gd name="T19" fmla="*/ 22 h 277"/>
                <a:gd name="T20" fmla="*/ 74 w 255"/>
                <a:gd name="T21" fmla="*/ 30 h 277"/>
                <a:gd name="T22" fmla="*/ 66 w 255"/>
                <a:gd name="T23" fmla="*/ 42 h 277"/>
                <a:gd name="T24" fmla="*/ 74 w 255"/>
                <a:gd name="T25" fmla="*/ 56 h 277"/>
                <a:gd name="T26" fmla="*/ 85 w 255"/>
                <a:gd name="T27" fmla="*/ 80 h 277"/>
                <a:gd name="T28" fmla="*/ 75 w 255"/>
                <a:gd name="T29" fmla="*/ 104 h 277"/>
                <a:gd name="T30" fmla="*/ 48 w 255"/>
                <a:gd name="T31" fmla="*/ 113 h 277"/>
                <a:gd name="T32" fmla="*/ 18 w 255"/>
                <a:gd name="T33" fmla="*/ 103 h 277"/>
                <a:gd name="T34" fmla="*/ 6 w 255"/>
                <a:gd name="T35" fmla="*/ 77 h 277"/>
                <a:gd name="T36" fmla="*/ 22 w 255"/>
                <a:gd name="T37" fmla="*/ 38 h 277"/>
                <a:gd name="T38" fmla="*/ 67 w 255"/>
                <a:gd name="T39" fmla="*/ 10 h 277"/>
                <a:gd name="T40" fmla="*/ 127 w 255"/>
                <a:gd name="T41" fmla="*/ 0 h 277"/>
                <a:gd name="T42" fmla="*/ 187 w 255"/>
                <a:gd name="T43" fmla="*/ 16 h 277"/>
                <a:gd name="T44" fmla="*/ 215 w 255"/>
                <a:gd name="T45" fmla="*/ 51 h 277"/>
                <a:gd name="T46" fmla="*/ 219 w 255"/>
                <a:gd name="T47" fmla="*/ 106 h 277"/>
                <a:gd name="T48" fmla="*/ 219 w 255"/>
                <a:gd name="T49" fmla="*/ 209 h 277"/>
                <a:gd name="T50" fmla="*/ 221 w 255"/>
                <a:gd name="T51" fmla="*/ 231 h 277"/>
                <a:gd name="T52" fmla="*/ 225 w 255"/>
                <a:gd name="T53" fmla="*/ 238 h 277"/>
                <a:gd name="T54" fmla="*/ 232 w 255"/>
                <a:gd name="T55" fmla="*/ 241 h 277"/>
                <a:gd name="T56" fmla="*/ 247 w 255"/>
                <a:gd name="T57" fmla="*/ 230 h 277"/>
                <a:gd name="T58" fmla="*/ 255 w 255"/>
                <a:gd name="T59" fmla="*/ 237 h 277"/>
                <a:gd name="T60" fmla="*/ 226 w 255"/>
                <a:gd name="T61" fmla="*/ 267 h 277"/>
                <a:gd name="T62" fmla="*/ 191 w 255"/>
                <a:gd name="T63" fmla="*/ 277 h 277"/>
                <a:gd name="T64" fmla="*/ 156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8" y="263"/>
                    <a:pt x="79" y="277"/>
                    <a:pt x="53" y="277"/>
                  </a:cubicBezTo>
                  <a:cubicBezTo>
                    <a:pt x="38" y="277"/>
                    <a:pt x="25" y="272"/>
                    <a:pt x="15" y="262"/>
                  </a:cubicBezTo>
                  <a:cubicBezTo>
                    <a:pt x="5" y="252"/>
                    <a:pt x="0" y="240"/>
                    <a:pt x="0" y="225"/>
                  </a:cubicBezTo>
                  <a:cubicBezTo>
                    <a:pt x="0" y="204"/>
                    <a:pt x="9" y="186"/>
                    <a:pt x="26" y="170"/>
                  </a:cubicBezTo>
                  <a:cubicBezTo>
                    <a:pt x="44" y="154"/>
                    <a:pt x="82" y="132"/>
                    <a:pt x="140" y="106"/>
                  </a:cubicBezTo>
                  <a:cubicBezTo>
                    <a:pt x="140" y="79"/>
                    <a:pt x="140" y="79"/>
                    <a:pt x="140" y="79"/>
                  </a:cubicBezTo>
                  <a:cubicBezTo>
                    <a:pt x="140" y="59"/>
                    <a:pt x="139" y="46"/>
                    <a:pt x="137" y="41"/>
                  </a:cubicBezTo>
                  <a:cubicBezTo>
                    <a:pt x="135" y="36"/>
                    <a:pt x="131" y="31"/>
                    <a:pt x="125" y="27"/>
                  </a:cubicBezTo>
                  <a:cubicBezTo>
                    <a:pt x="119" y="23"/>
                    <a:pt x="112" y="22"/>
                    <a:pt x="104" y="22"/>
                  </a:cubicBezTo>
                  <a:cubicBezTo>
                    <a:pt x="92" y="22"/>
                    <a:pt x="82" y="24"/>
                    <a:pt x="74" y="30"/>
                  </a:cubicBezTo>
                  <a:cubicBezTo>
                    <a:pt x="69" y="33"/>
                    <a:pt x="66" y="37"/>
                    <a:pt x="66" y="42"/>
                  </a:cubicBezTo>
                  <a:cubicBezTo>
                    <a:pt x="66" y="46"/>
                    <a:pt x="69" y="51"/>
                    <a:pt x="74" y="56"/>
                  </a:cubicBezTo>
                  <a:cubicBezTo>
                    <a:pt x="82" y="65"/>
                    <a:pt x="85" y="72"/>
                    <a:pt x="85" y="80"/>
                  </a:cubicBezTo>
                  <a:cubicBezTo>
                    <a:pt x="85" y="89"/>
                    <a:pt x="82" y="97"/>
                    <a:pt x="75" y="104"/>
                  </a:cubicBezTo>
                  <a:cubicBezTo>
                    <a:pt x="68" y="110"/>
                    <a:pt x="59" y="113"/>
                    <a:pt x="48" y="113"/>
                  </a:cubicBezTo>
                  <a:cubicBezTo>
                    <a:pt x="36" y="113"/>
                    <a:pt x="26" y="110"/>
                    <a:pt x="18" y="103"/>
                  </a:cubicBezTo>
                  <a:cubicBezTo>
                    <a:pt x="10" y="96"/>
                    <a:pt x="6" y="87"/>
                    <a:pt x="6" y="77"/>
                  </a:cubicBezTo>
                  <a:cubicBezTo>
                    <a:pt x="6" y="64"/>
                    <a:pt x="11" y="51"/>
                    <a:pt x="22" y="38"/>
                  </a:cubicBezTo>
                  <a:cubicBezTo>
                    <a:pt x="33" y="26"/>
                    <a:pt x="48" y="17"/>
                    <a:pt x="67" y="10"/>
                  </a:cubicBezTo>
                  <a:cubicBezTo>
                    <a:pt x="86" y="3"/>
                    <a:pt x="106" y="0"/>
                    <a:pt x="127" y="0"/>
                  </a:cubicBezTo>
                  <a:cubicBezTo>
                    <a:pt x="152" y="0"/>
                    <a:pt x="172" y="5"/>
                    <a:pt x="187" y="16"/>
                  </a:cubicBezTo>
                  <a:cubicBezTo>
                    <a:pt x="201" y="27"/>
                    <a:pt x="211" y="38"/>
                    <a:pt x="215" y="51"/>
                  </a:cubicBezTo>
                  <a:cubicBezTo>
                    <a:pt x="218" y="59"/>
                    <a:pt x="219" y="77"/>
                    <a:pt x="219" y="106"/>
                  </a:cubicBezTo>
                  <a:cubicBezTo>
                    <a:pt x="219" y="209"/>
                    <a:pt x="219" y="209"/>
                    <a:pt x="219" y="209"/>
                  </a:cubicBezTo>
                  <a:cubicBezTo>
                    <a:pt x="219" y="221"/>
                    <a:pt x="220" y="228"/>
                    <a:pt x="221" y="231"/>
                  </a:cubicBezTo>
                  <a:cubicBezTo>
                    <a:pt x="222" y="234"/>
                    <a:pt x="223" y="237"/>
                    <a:pt x="225" y="238"/>
                  </a:cubicBezTo>
                  <a:cubicBezTo>
                    <a:pt x="227" y="240"/>
                    <a:pt x="229" y="241"/>
                    <a:pt x="232" y="241"/>
                  </a:cubicBezTo>
                  <a:cubicBezTo>
                    <a:pt x="236" y="241"/>
                    <a:pt x="241" y="237"/>
                    <a:pt x="247" y="230"/>
                  </a:cubicBezTo>
                  <a:cubicBezTo>
                    <a:pt x="255" y="237"/>
                    <a:pt x="255" y="237"/>
                    <a:pt x="255" y="237"/>
                  </a:cubicBezTo>
                  <a:cubicBezTo>
                    <a:pt x="246" y="251"/>
                    <a:pt x="236" y="261"/>
                    <a:pt x="226" y="267"/>
                  </a:cubicBezTo>
                  <a:cubicBezTo>
                    <a:pt x="216" y="274"/>
                    <a:pt x="204" y="277"/>
                    <a:pt x="191" y="277"/>
                  </a:cubicBezTo>
                  <a:cubicBezTo>
                    <a:pt x="176" y="277"/>
                    <a:pt x="164" y="273"/>
                    <a:pt x="156" y="266"/>
                  </a:cubicBezTo>
                  <a:cubicBezTo>
                    <a:pt x="147" y="259"/>
                    <a:pt x="142" y="248"/>
                    <a:pt x="140" y="234"/>
                  </a:cubicBezTo>
                  <a:close/>
                  <a:moveTo>
                    <a:pt x="140" y="213"/>
                  </a:moveTo>
                  <a:cubicBezTo>
                    <a:pt x="140" y="125"/>
                    <a:pt x="140" y="125"/>
                    <a:pt x="140" y="125"/>
                  </a:cubicBezTo>
                  <a:cubicBezTo>
                    <a:pt x="117" y="138"/>
                    <a:pt x="100" y="152"/>
                    <a:pt x="89" y="168"/>
                  </a:cubicBezTo>
                  <a:cubicBezTo>
                    <a:pt x="82" y="178"/>
                    <a:pt x="78" y="188"/>
                    <a:pt x="78" y="199"/>
                  </a:cubicBezTo>
                  <a:cubicBezTo>
                    <a:pt x="78" y="207"/>
                    <a:pt x="81" y="215"/>
                    <a:pt x="87" y="222"/>
                  </a:cubicBezTo>
                  <a:cubicBezTo>
                    <a:pt x="92" y="227"/>
                    <a:pt x="99" y="229"/>
                    <a:pt x="107" y="229"/>
                  </a:cubicBezTo>
                  <a:cubicBezTo>
                    <a:pt x="117" y="229"/>
                    <a:pt x="128"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 name="Freeform 256"/>
            <p:cNvSpPr>
              <a:spLocks/>
            </p:cNvSpPr>
            <p:nvPr userDrawn="1"/>
          </p:nvSpPr>
          <p:spPr bwMode="auto">
            <a:xfrm>
              <a:off x="-4972" y="5516"/>
              <a:ext cx="536" cy="645"/>
            </a:xfrm>
            <a:custGeom>
              <a:avLst/>
              <a:gdLst>
                <a:gd name="T0" fmla="*/ 108 w 227"/>
                <a:gd name="T1" fmla="*/ 8 h 273"/>
                <a:gd name="T2" fmla="*/ 108 w 227"/>
                <a:gd name="T3" fmla="*/ 68 h 273"/>
                <a:gd name="T4" fmla="*/ 154 w 227"/>
                <a:gd name="T5" fmla="*/ 13 h 273"/>
                <a:gd name="T6" fmla="*/ 193 w 227"/>
                <a:gd name="T7" fmla="*/ 0 h 273"/>
                <a:gd name="T8" fmla="*/ 218 w 227"/>
                <a:gd name="T9" fmla="*/ 10 h 273"/>
                <a:gd name="T10" fmla="*/ 227 w 227"/>
                <a:gd name="T11" fmla="*/ 37 h 273"/>
                <a:gd name="T12" fmla="*/ 218 w 227"/>
                <a:gd name="T13" fmla="*/ 67 h 273"/>
                <a:gd name="T14" fmla="*/ 196 w 227"/>
                <a:gd name="T15" fmla="*/ 77 h 273"/>
                <a:gd name="T16" fmla="*/ 170 w 227"/>
                <a:gd name="T17" fmla="*/ 68 h 273"/>
                <a:gd name="T18" fmla="*/ 157 w 227"/>
                <a:gd name="T19" fmla="*/ 57 h 273"/>
                <a:gd name="T20" fmla="*/ 150 w 227"/>
                <a:gd name="T21" fmla="*/ 55 h 273"/>
                <a:gd name="T22" fmla="*/ 135 w 227"/>
                <a:gd name="T23" fmla="*/ 62 h 273"/>
                <a:gd name="T24" fmla="*/ 117 w 227"/>
                <a:gd name="T25" fmla="*/ 89 h 273"/>
                <a:gd name="T26" fmla="*/ 108 w 227"/>
                <a:gd name="T27" fmla="*/ 150 h 273"/>
                <a:gd name="T28" fmla="*/ 108 w 227"/>
                <a:gd name="T29" fmla="*/ 211 h 273"/>
                <a:gd name="T30" fmla="*/ 108 w 227"/>
                <a:gd name="T31" fmla="*/ 227 h 273"/>
                <a:gd name="T32" fmla="*/ 110 w 227"/>
                <a:gd name="T33" fmla="*/ 247 h 273"/>
                <a:gd name="T34" fmla="*/ 120 w 227"/>
                <a:gd name="T35" fmla="*/ 259 h 273"/>
                <a:gd name="T36" fmla="*/ 143 w 227"/>
                <a:gd name="T37" fmla="*/ 263 h 273"/>
                <a:gd name="T38" fmla="*/ 143 w 227"/>
                <a:gd name="T39" fmla="*/ 273 h 273"/>
                <a:gd name="T40" fmla="*/ 0 w 227"/>
                <a:gd name="T41" fmla="*/ 273 h 273"/>
                <a:gd name="T42" fmla="*/ 0 w 227"/>
                <a:gd name="T43" fmla="*/ 263 h 273"/>
                <a:gd name="T44" fmla="*/ 23 w 227"/>
                <a:gd name="T45" fmla="*/ 253 h 273"/>
                <a:gd name="T46" fmla="*/ 29 w 227"/>
                <a:gd name="T47" fmla="*/ 211 h 273"/>
                <a:gd name="T48" fmla="*/ 29 w 227"/>
                <a:gd name="T49" fmla="*/ 64 h 273"/>
                <a:gd name="T50" fmla="*/ 27 w 227"/>
                <a:gd name="T51" fmla="*/ 35 h 273"/>
                <a:gd name="T52" fmla="*/ 19 w 227"/>
                <a:gd name="T53" fmla="*/ 24 h 273"/>
                <a:gd name="T54" fmla="*/ 0 w 227"/>
                <a:gd name="T55" fmla="*/ 18 h 273"/>
                <a:gd name="T56" fmla="*/ 0 w 227"/>
                <a:gd name="T57" fmla="*/ 8 h 273"/>
                <a:gd name="T58" fmla="*/ 108 w 227"/>
                <a:gd name="T59"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7" h="273">
                  <a:moveTo>
                    <a:pt x="108" y="8"/>
                  </a:moveTo>
                  <a:cubicBezTo>
                    <a:pt x="108" y="68"/>
                    <a:pt x="108" y="68"/>
                    <a:pt x="108" y="68"/>
                  </a:cubicBezTo>
                  <a:cubicBezTo>
                    <a:pt x="126" y="41"/>
                    <a:pt x="141" y="22"/>
                    <a:pt x="154" y="13"/>
                  </a:cubicBezTo>
                  <a:cubicBezTo>
                    <a:pt x="167" y="4"/>
                    <a:pt x="180" y="0"/>
                    <a:pt x="193" y="0"/>
                  </a:cubicBezTo>
                  <a:cubicBezTo>
                    <a:pt x="203" y="0"/>
                    <a:pt x="212" y="3"/>
                    <a:pt x="218" y="10"/>
                  </a:cubicBezTo>
                  <a:cubicBezTo>
                    <a:pt x="224" y="16"/>
                    <a:pt x="227" y="26"/>
                    <a:pt x="227" y="37"/>
                  </a:cubicBezTo>
                  <a:cubicBezTo>
                    <a:pt x="227" y="50"/>
                    <a:pt x="224" y="60"/>
                    <a:pt x="218" y="67"/>
                  </a:cubicBezTo>
                  <a:cubicBezTo>
                    <a:pt x="212" y="74"/>
                    <a:pt x="205" y="77"/>
                    <a:pt x="196" y="77"/>
                  </a:cubicBezTo>
                  <a:cubicBezTo>
                    <a:pt x="186" y="77"/>
                    <a:pt x="177" y="74"/>
                    <a:pt x="170" y="68"/>
                  </a:cubicBezTo>
                  <a:cubicBezTo>
                    <a:pt x="162" y="61"/>
                    <a:pt x="158" y="58"/>
                    <a:pt x="157" y="57"/>
                  </a:cubicBezTo>
                  <a:cubicBezTo>
                    <a:pt x="155" y="56"/>
                    <a:pt x="153" y="55"/>
                    <a:pt x="150" y="55"/>
                  </a:cubicBezTo>
                  <a:cubicBezTo>
                    <a:pt x="145" y="55"/>
                    <a:pt x="140" y="57"/>
                    <a:pt x="135" y="62"/>
                  </a:cubicBezTo>
                  <a:cubicBezTo>
                    <a:pt x="127" y="68"/>
                    <a:pt x="121" y="77"/>
                    <a:pt x="117" y="89"/>
                  </a:cubicBezTo>
                  <a:cubicBezTo>
                    <a:pt x="111" y="107"/>
                    <a:pt x="108" y="128"/>
                    <a:pt x="108" y="150"/>
                  </a:cubicBezTo>
                  <a:cubicBezTo>
                    <a:pt x="108" y="211"/>
                    <a:pt x="108" y="211"/>
                    <a:pt x="108" y="211"/>
                  </a:cubicBezTo>
                  <a:cubicBezTo>
                    <a:pt x="108" y="227"/>
                    <a:pt x="108" y="227"/>
                    <a:pt x="108" y="227"/>
                  </a:cubicBezTo>
                  <a:cubicBezTo>
                    <a:pt x="108" y="237"/>
                    <a:pt x="109" y="244"/>
                    <a:pt x="110" y="247"/>
                  </a:cubicBezTo>
                  <a:cubicBezTo>
                    <a:pt x="113" y="252"/>
                    <a:pt x="116" y="256"/>
                    <a:pt x="120" y="259"/>
                  </a:cubicBezTo>
                  <a:cubicBezTo>
                    <a:pt x="125" y="261"/>
                    <a:pt x="132" y="262"/>
                    <a:pt x="143" y="263"/>
                  </a:cubicBezTo>
                  <a:cubicBezTo>
                    <a:pt x="143" y="273"/>
                    <a:pt x="143" y="273"/>
                    <a:pt x="143" y="273"/>
                  </a:cubicBezTo>
                  <a:cubicBezTo>
                    <a:pt x="0" y="273"/>
                    <a:pt x="0" y="273"/>
                    <a:pt x="0" y="273"/>
                  </a:cubicBezTo>
                  <a:cubicBezTo>
                    <a:pt x="0" y="263"/>
                    <a:pt x="0" y="263"/>
                    <a:pt x="0" y="263"/>
                  </a:cubicBezTo>
                  <a:cubicBezTo>
                    <a:pt x="11" y="262"/>
                    <a:pt x="19" y="259"/>
                    <a:pt x="23" y="253"/>
                  </a:cubicBezTo>
                  <a:cubicBezTo>
                    <a:pt x="27" y="248"/>
                    <a:pt x="29" y="234"/>
                    <a:pt x="29" y="211"/>
                  </a:cubicBezTo>
                  <a:cubicBezTo>
                    <a:pt x="29" y="64"/>
                    <a:pt x="29" y="64"/>
                    <a:pt x="29" y="64"/>
                  </a:cubicBezTo>
                  <a:cubicBezTo>
                    <a:pt x="29" y="49"/>
                    <a:pt x="28" y="39"/>
                    <a:pt x="27" y="35"/>
                  </a:cubicBezTo>
                  <a:cubicBezTo>
                    <a:pt x="25" y="30"/>
                    <a:pt x="22" y="26"/>
                    <a:pt x="19" y="24"/>
                  </a:cubicBezTo>
                  <a:cubicBezTo>
                    <a:pt x="15" y="21"/>
                    <a:pt x="9" y="19"/>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 name="Freeform 257"/>
            <p:cNvSpPr>
              <a:spLocks/>
            </p:cNvSpPr>
            <p:nvPr userDrawn="1"/>
          </p:nvSpPr>
          <p:spPr bwMode="auto">
            <a:xfrm>
              <a:off x="-4419" y="5306"/>
              <a:ext cx="418" cy="865"/>
            </a:xfrm>
            <a:custGeom>
              <a:avLst/>
              <a:gdLst>
                <a:gd name="T0" fmla="*/ 114 w 177"/>
                <a:gd name="T1" fmla="*/ 0 h 366"/>
                <a:gd name="T2" fmla="*/ 114 w 177"/>
                <a:gd name="T3" fmla="*/ 97 h 366"/>
                <a:gd name="T4" fmla="*/ 177 w 177"/>
                <a:gd name="T5" fmla="*/ 97 h 366"/>
                <a:gd name="T6" fmla="*/ 177 w 177"/>
                <a:gd name="T7" fmla="*/ 125 h 366"/>
                <a:gd name="T8" fmla="*/ 114 w 177"/>
                <a:gd name="T9" fmla="*/ 125 h 366"/>
                <a:gd name="T10" fmla="*/ 114 w 177"/>
                <a:gd name="T11" fmla="*/ 289 h 366"/>
                <a:gd name="T12" fmla="*/ 116 w 177"/>
                <a:gd name="T13" fmla="*/ 318 h 366"/>
                <a:gd name="T14" fmla="*/ 123 w 177"/>
                <a:gd name="T15" fmla="*/ 329 h 366"/>
                <a:gd name="T16" fmla="*/ 133 w 177"/>
                <a:gd name="T17" fmla="*/ 333 h 366"/>
                <a:gd name="T18" fmla="*/ 168 w 177"/>
                <a:gd name="T19" fmla="*/ 305 h 366"/>
                <a:gd name="T20" fmla="*/ 177 w 177"/>
                <a:gd name="T21" fmla="*/ 311 h 366"/>
                <a:gd name="T22" fmla="*/ 102 w 177"/>
                <a:gd name="T23" fmla="*/ 366 h 366"/>
                <a:gd name="T24" fmla="*/ 59 w 177"/>
                <a:gd name="T25" fmla="*/ 352 h 366"/>
                <a:gd name="T26" fmla="*/ 37 w 177"/>
                <a:gd name="T27" fmla="*/ 320 h 366"/>
                <a:gd name="T28" fmla="*/ 34 w 177"/>
                <a:gd name="T29" fmla="*/ 268 h 366"/>
                <a:gd name="T30" fmla="*/ 34 w 177"/>
                <a:gd name="T31" fmla="*/ 125 h 366"/>
                <a:gd name="T32" fmla="*/ 0 w 177"/>
                <a:gd name="T33" fmla="*/ 125 h 366"/>
                <a:gd name="T34" fmla="*/ 0 w 177"/>
                <a:gd name="T35" fmla="*/ 115 h 366"/>
                <a:gd name="T36" fmla="*/ 61 w 177"/>
                <a:gd name="T37" fmla="*/ 62 h 366"/>
                <a:gd name="T38" fmla="*/ 104 w 177"/>
                <a:gd name="T39" fmla="*/ 0 h 366"/>
                <a:gd name="T40" fmla="*/ 114 w 177"/>
                <a:gd name="T41"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 h="366">
                  <a:moveTo>
                    <a:pt x="114" y="0"/>
                  </a:moveTo>
                  <a:cubicBezTo>
                    <a:pt x="114" y="97"/>
                    <a:pt x="114" y="97"/>
                    <a:pt x="114" y="97"/>
                  </a:cubicBezTo>
                  <a:cubicBezTo>
                    <a:pt x="177" y="97"/>
                    <a:pt x="177" y="97"/>
                    <a:pt x="177" y="97"/>
                  </a:cubicBezTo>
                  <a:cubicBezTo>
                    <a:pt x="177" y="125"/>
                    <a:pt x="177" y="125"/>
                    <a:pt x="177" y="125"/>
                  </a:cubicBezTo>
                  <a:cubicBezTo>
                    <a:pt x="114" y="125"/>
                    <a:pt x="114" y="125"/>
                    <a:pt x="114" y="125"/>
                  </a:cubicBezTo>
                  <a:cubicBezTo>
                    <a:pt x="114" y="289"/>
                    <a:pt x="114" y="289"/>
                    <a:pt x="114" y="289"/>
                  </a:cubicBezTo>
                  <a:cubicBezTo>
                    <a:pt x="114" y="304"/>
                    <a:pt x="114" y="314"/>
                    <a:pt x="116" y="318"/>
                  </a:cubicBezTo>
                  <a:cubicBezTo>
                    <a:pt x="117" y="323"/>
                    <a:pt x="120" y="326"/>
                    <a:pt x="123" y="329"/>
                  </a:cubicBezTo>
                  <a:cubicBezTo>
                    <a:pt x="127" y="332"/>
                    <a:pt x="130" y="333"/>
                    <a:pt x="133" y="333"/>
                  </a:cubicBezTo>
                  <a:cubicBezTo>
                    <a:pt x="146" y="333"/>
                    <a:pt x="157" y="324"/>
                    <a:pt x="168" y="305"/>
                  </a:cubicBezTo>
                  <a:cubicBezTo>
                    <a:pt x="177" y="311"/>
                    <a:pt x="177" y="311"/>
                    <a:pt x="177" y="311"/>
                  </a:cubicBezTo>
                  <a:cubicBezTo>
                    <a:pt x="161" y="348"/>
                    <a:pt x="137" y="366"/>
                    <a:pt x="102" y="366"/>
                  </a:cubicBezTo>
                  <a:cubicBezTo>
                    <a:pt x="85" y="366"/>
                    <a:pt x="71" y="361"/>
                    <a:pt x="59" y="352"/>
                  </a:cubicBezTo>
                  <a:cubicBezTo>
                    <a:pt x="48" y="342"/>
                    <a:pt x="40" y="332"/>
                    <a:pt x="37" y="320"/>
                  </a:cubicBezTo>
                  <a:cubicBezTo>
                    <a:pt x="35" y="314"/>
                    <a:pt x="34" y="297"/>
                    <a:pt x="34" y="268"/>
                  </a:cubicBezTo>
                  <a:cubicBezTo>
                    <a:pt x="34" y="125"/>
                    <a:pt x="34" y="125"/>
                    <a:pt x="34" y="125"/>
                  </a:cubicBezTo>
                  <a:cubicBezTo>
                    <a:pt x="0" y="125"/>
                    <a:pt x="0" y="125"/>
                    <a:pt x="0" y="125"/>
                  </a:cubicBezTo>
                  <a:cubicBezTo>
                    <a:pt x="0" y="115"/>
                    <a:pt x="0" y="115"/>
                    <a:pt x="0" y="115"/>
                  </a:cubicBezTo>
                  <a:cubicBezTo>
                    <a:pt x="24" y="98"/>
                    <a:pt x="44" y="81"/>
                    <a:pt x="61" y="62"/>
                  </a:cubicBezTo>
                  <a:cubicBezTo>
                    <a:pt x="77" y="44"/>
                    <a:pt x="92" y="23"/>
                    <a:pt x="104" y="0"/>
                  </a:cubicBezTo>
                  <a:lnTo>
                    <a:pt x="1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 name="Freeform 258"/>
            <p:cNvSpPr>
              <a:spLocks/>
            </p:cNvSpPr>
            <p:nvPr userDrawn="1"/>
          </p:nvSpPr>
          <p:spPr bwMode="auto">
            <a:xfrm>
              <a:off x="-3968" y="5516"/>
              <a:ext cx="1056" cy="645"/>
            </a:xfrm>
            <a:custGeom>
              <a:avLst/>
              <a:gdLst>
                <a:gd name="T0" fmla="*/ 108 w 447"/>
                <a:gd name="T1" fmla="*/ 8 h 273"/>
                <a:gd name="T2" fmla="*/ 108 w 447"/>
                <a:gd name="T3" fmla="*/ 43 h 273"/>
                <a:gd name="T4" fmla="*/ 148 w 447"/>
                <a:gd name="T5" fmla="*/ 10 h 273"/>
                <a:gd name="T6" fmla="*/ 189 w 447"/>
                <a:gd name="T7" fmla="*/ 0 h 273"/>
                <a:gd name="T8" fmla="*/ 232 w 447"/>
                <a:gd name="T9" fmla="*/ 12 h 273"/>
                <a:gd name="T10" fmla="*/ 258 w 447"/>
                <a:gd name="T11" fmla="*/ 48 h 273"/>
                <a:gd name="T12" fmla="*/ 302 w 447"/>
                <a:gd name="T13" fmla="*/ 11 h 273"/>
                <a:gd name="T14" fmla="*/ 345 w 447"/>
                <a:gd name="T15" fmla="*/ 0 h 273"/>
                <a:gd name="T16" fmla="*/ 389 w 447"/>
                <a:gd name="T17" fmla="*/ 13 h 273"/>
                <a:gd name="T18" fmla="*/ 412 w 447"/>
                <a:gd name="T19" fmla="*/ 45 h 273"/>
                <a:gd name="T20" fmla="*/ 418 w 447"/>
                <a:gd name="T21" fmla="*/ 107 h 273"/>
                <a:gd name="T22" fmla="*/ 418 w 447"/>
                <a:gd name="T23" fmla="*/ 215 h 273"/>
                <a:gd name="T24" fmla="*/ 424 w 447"/>
                <a:gd name="T25" fmla="*/ 253 h 273"/>
                <a:gd name="T26" fmla="*/ 447 w 447"/>
                <a:gd name="T27" fmla="*/ 263 h 273"/>
                <a:gd name="T28" fmla="*/ 447 w 447"/>
                <a:gd name="T29" fmla="*/ 273 h 273"/>
                <a:gd name="T30" fmla="*/ 310 w 447"/>
                <a:gd name="T31" fmla="*/ 273 h 273"/>
                <a:gd name="T32" fmla="*/ 310 w 447"/>
                <a:gd name="T33" fmla="*/ 263 h 273"/>
                <a:gd name="T34" fmla="*/ 334 w 447"/>
                <a:gd name="T35" fmla="*/ 250 h 273"/>
                <a:gd name="T36" fmla="*/ 339 w 447"/>
                <a:gd name="T37" fmla="*/ 215 h 273"/>
                <a:gd name="T38" fmla="*/ 339 w 447"/>
                <a:gd name="T39" fmla="*/ 101 h 273"/>
                <a:gd name="T40" fmla="*/ 336 w 447"/>
                <a:gd name="T41" fmla="*/ 56 h 273"/>
                <a:gd name="T42" fmla="*/ 327 w 447"/>
                <a:gd name="T43" fmla="*/ 42 h 273"/>
                <a:gd name="T44" fmla="*/ 313 w 447"/>
                <a:gd name="T45" fmla="*/ 37 h 273"/>
                <a:gd name="T46" fmla="*/ 288 w 447"/>
                <a:gd name="T47" fmla="*/ 46 h 273"/>
                <a:gd name="T48" fmla="*/ 263 w 447"/>
                <a:gd name="T49" fmla="*/ 73 h 273"/>
                <a:gd name="T50" fmla="*/ 263 w 447"/>
                <a:gd name="T51" fmla="*/ 215 h 273"/>
                <a:gd name="T52" fmla="*/ 268 w 447"/>
                <a:gd name="T53" fmla="*/ 251 h 273"/>
                <a:gd name="T54" fmla="*/ 293 w 447"/>
                <a:gd name="T55" fmla="*/ 263 h 273"/>
                <a:gd name="T56" fmla="*/ 293 w 447"/>
                <a:gd name="T57" fmla="*/ 273 h 273"/>
                <a:gd name="T58" fmla="*/ 155 w 447"/>
                <a:gd name="T59" fmla="*/ 273 h 273"/>
                <a:gd name="T60" fmla="*/ 155 w 447"/>
                <a:gd name="T61" fmla="*/ 263 h 273"/>
                <a:gd name="T62" fmla="*/ 173 w 447"/>
                <a:gd name="T63" fmla="*/ 257 h 273"/>
                <a:gd name="T64" fmla="*/ 181 w 447"/>
                <a:gd name="T65" fmla="*/ 246 h 273"/>
                <a:gd name="T66" fmla="*/ 183 w 447"/>
                <a:gd name="T67" fmla="*/ 215 h 273"/>
                <a:gd name="T68" fmla="*/ 183 w 447"/>
                <a:gd name="T69" fmla="*/ 101 h 273"/>
                <a:gd name="T70" fmla="*/ 181 w 447"/>
                <a:gd name="T71" fmla="*/ 56 h 273"/>
                <a:gd name="T72" fmla="*/ 171 w 447"/>
                <a:gd name="T73" fmla="*/ 42 h 273"/>
                <a:gd name="T74" fmla="*/ 157 w 447"/>
                <a:gd name="T75" fmla="*/ 37 h 273"/>
                <a:gd name="T76" fmla="*/ 136 w 447"/>
                <a:gd name="T77" fmla="*/ 43 h 273"/>
                <a:gd name="T78" fmla="*/ 108 w 447"/>
                <a:gd name="T79" fmla="*/ 73 h 273"/>
                <a:gd name="T80" fmla="*/ 108 w 447"/>
                <a:gd name="T81" fmla="*/ 215 h 273"/>
                <a:gd name="T82" fmla="*/ 113 w 447"/>
                <a:gd name="T83" fmla="*/ 252 h 273"/>
                <a:gd name="T84" fmla="*/ 136 w 447"/>
                <a:gd name="T85" fmla="*/ 263 h 273"/>
                <a:gd name="T86" fmla="*/ 136 w 447"/>
                <a:gd name="T87" fmla="*/ 273 h 273"/>
                <a:gd name="T88" fmla="*/ 0 w 447"/>
                <a:gd name="T89" fmla="*/ 273 h 273"/>
                <a:gd name="T90" fmla="*/ 0 w 447"/>
                <a:gd name="T91" fmla="*/ 263 h 273"/>
                <a:gd name="T92" fmla="*/ 23 w 447"/>
                <a:gd name="T93" fmla="*/ 252 h 273"/>
                <a:gd name="T94" fmla="*/ 28 w 447"/>
                <a:gd name="T95" fmla="*/ 215 h 273"/>
                <a:gd name="T96" fmla="*/ 28 w 447"/>
                <a:gd name="T97" fmla="*/ 66 h 273"/>
                <a:gd name="T98" fmla="*/ 23 w 447"/>
                <a:gd name="T99" fmla="*/ 28 h 273"/>
                <a:gd name="T100" fmla="*/ 0 w 447"/>
                <a:gd name="T101" fmla="*/ 18 h 273"/>
                <a:gd name="T102" fmla="*/ 0 w 447"/>
                <a:gd name="T103" fmla="*/ 8 h 273"/>
                <a:gd name="T104" fmla="*/ 108 w 447"/>
                <a:gd name="T10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7" h="273">
                  <a:moveTo>
                    <a:pt x="108" y="8"/>
                  </a:moveTo>
                  <a:cubicBezTo>
                    <a:pt x="108" y="43"/>
                    <a:pt x="108" y="43"/>
                    <a:pt x="108" y="43"/>
                  </a:cubicBezTo>
                  <a:cubicBezTo>
                    <a:pt x="122" y="27"/>
                    <a:pt x="136" y="16"/>
                    <a:pt x="148" y="10"/>
                  </a:cubicBezTo>
                  <a:cubicBezTo>
                    <a:pt x="160" y="3"/>
                    <a:pt x="174" y="0"/>
                    <a:pt x="189" y="0"/>
                  </a:cubicBezTo>
                  <a:cubicBezTo>
                    <a:pt x="206" y="0"/>
                    <a:pt x="220" y="4"/>
                    <a:pt x="232" y="12"/>
                  </a:cubicBezTo>
                  <a:cubicBezTo>
                    <a:pt x="243" y="20"/>
                    <a:pt x="252" y="32"/>
                    <a:pt x="258" y="48"/>
                  </a:cubicBezTo>
                  <a:cubicBezTo>
                    <a:pt x="273" y="31"/>
                    <a:pt x="288" y="19"/>
                    <a:pt x="302" y="11"/>
                  </a:cubicBezTo>
                  <a:cubicBezTo>
                    <a:pt x="316" y="4"/>
                    <a:pt x="330" y="0"/>
                    <a:pt x="345" y="0"/>
                  </a:cubicBezTo>
                  <a:cubicBezTo>
                    <a:pt x="364" y="0"/>
                    <a:pt x="378" y="4"/>
                    <a:pt x="389" y="13"/>
                  </a:cubicBezTo>
                  <a:cubicBezTo>
                    <a:pt x="400" y="21"/>
                    <a:pt x="408" y="32"/>
                    <a:pt x="412" y="45"/>
                  </a:cubicBezTo>
                  <a:cubicBezTo>
                    <a:pt x="416" y="58"/>
                    <a:pt x="418" y="78"/>
                    <a:pt x="418" y="107"/>
                  </a:cubicBezTo>
                  <a:cubicBezTo>
                    <a:pt x="418" y="215"/>
                    <a:pt x="418" y="215"/>
                    <a:pt x="418" y="215"/>
                  </a:cubicBezTo>
                  <a:cubicBezTo>
                    <a:pt x="418" y="236"/>
                    <a:pt x="420" y="248"/>
                    <a:pt x="424" y="253"/>
                  </a:cubicBezTo>
                  <a:cubicBezTo>
                    <a:pt x="427" y="258"/>
                    <a:pt x="435" y="261"/>
                    <a:pt x="447" y="263"/>
                  </a:cubicBezTo>
                  <a:cubicBezTo>
                    <a:pt x="447" y="273"/>
                    <a:pt x="447" y="273"/>
                    <a:pt x="447" y="273"/>
                  </a:cubicBezTo>
                  <a:cubicBezTo>
                    <a:pt x="310" y="273"/>
                    <a:pt x="310" y="273"/>
                    <a:pt x="310" y="273"/>
                  </a:cubicBezTo>
                  <a:cubicBezTo>
                    <a:pt x="310" y="263"/>
                    <a:pt x="310" y="263"/>
                    <a:pt x="310" y="263"/>
                  </a:cubicBezTo>
                  <a:cubicBezTo>
                    <a:pt x="321" y="262"/>
                    <a:pt x="329" y="258"/>
                    <a:pt x="334" y="250"/>
                  </a:cubicBezTo>
                  <a:cubicBezTo>
                    <a:pt x="337" y="245"/>
                    <a:pt x="339" y="234"/>
                    <a:pt x="339" y="215"/>
                  </a:cubicBezTo>
                  <a:cubicBezTo>
                    <a:pt x="339" y="101"/>
                    <a:pt x="339" y="101"/>
                    <a:pt x="339" y="101"/>
                  </a:cubicBezTo>
                  <a:cubicBezTo>
                    <a:pt x="339" y="78"/>
                    <a:pt x="338" y="63"/>
                    <a:pt x="336" y="56"/>
                  </a:cubicBezTo>
                  <a:cubicBezTo>
                    <a:pt x="334" y="50"/>
                    <a:pt x="331" y="45"/>
                    <a:pt x="327" y="42"/>
                  </a:cubicBezTo>
                  <a:cubicBezTo>
                    <a:pt x="323" y="39"/>
                    <a:pt x="318" y="37"/>
                    <a:pt x="313" y="37"/>
                  </a:cubicBezTo>
                  <a:cubicBezTo>
                    <a:pt x="305" y="37"/>
                    <a:pt x="296" y="40"/>
                    <a:pt x="288" y="46"/>
                  </a:cubicBezTo>
                  <a:cubicBezTo>
                    <a:pt x="280" y="52"/>
                    <a:pt x="271" y="61"/>
                    <a:pt x="263" y="73"/>
                  </a:cubicBezTo>
                  <a:cubicBezTo>
                    <a:pt x="263" y="215"/>
                    <a:pt x="263" y="215"/>
                    <a:pt x="263" y="215"/>
                  </a:cubicBezTo>
                  <a:cubicBezTo>
                    <a:pt x="263" y="234"/>
                    <a:pt x="264" y="246"/>
                    <a:pt x="268" y="251"/>
                  </a:cubicBezTo>
                  <a:cubicBezTo>
                    <a:pt x="272" y="258"/>
                    <a:pt x="280" y="262"/>
                    <a:pt x="293" y="263"/>
                  </a:cubicBezTo>
                  <a:cubicBezTo>
                    <a:pt x="293" y="273"/>
                    <a:pt x="293" y="273"/>
                    <a:pt x="293" y="273"/>
                  </a:cubicBezTo>
                  <a:cubicBezTo>
                    <a:pt x="155" y="273"/>
                    <a:pt x="155" y="273"/>
                    <a:pt x="155" y="273"/>
                  </a:cubicBezTo>
                  <a:cubicBezTo>
                    <a:pt x="155" y="263"/>
                    <a:pt x="155" y="263"/>
                    <a:pt x="155" y="263"/>
                  </a:cubicBezTo>
                  <a:cubicBezTo>
                    <a:pt x="163" y="263"/>
                    <a:pt x="168" y="261"/>
                    <a:pt x="173" y="257"/>
                  </a:cubicBezTo>
                  <a:cubicBezTo>
                    <a:pt x="177" y="254"/>
                    <a:pt x="180" y="250"/>
                    <a:pt x="181" y="246"/>
                  </a:cubicBezTo>
                  <a:cubicBezTo>
                    <a:pt x="183" y="241"/>
                    <a:pt x="183" y="231"/>
                    <a:pt x="183" y="215"/>
                  </a:cubicBezTo>
                  <a:cubicBezTo>
                    <a:pt x="183" y="101"/>
                    <a:pt x="183" y="101"/>
                    <a:pt x="183" y="101"/>
                  </a:cubicBezTo>
                  <a:cubicBezTo>
                    <a:pt x="183" y="77"/>
                    <a:pt x="182" y="62"/>
                    <a:pt x="181" y="56"/>
                  </a:cubicBezTo>
                  <a:cubicBezTo>
                    <a:pt x="179" y="50"/>
                    <a:pt x="175" y="45"/>
                    <a:pt x="171" y="42"/>
                  </a:cubicBezTo>
                  <a:cubicBezTo>
                    <a:pt x="167" y="39"/>
                    <a:pt x="162" y="37"/>
                    <a:pt x="157" y="37"/>
                  </a:cubicBezTo>
                  <a:cubicBezTo>
                    <a:pt x="149" y="37"/>
                    <a:pt x="142" y="39"/>
                    <a:pt x="136" y="43"/>
                  </a:cubicBezTo>
                  <a:cubicBezTo>
                    <a:pt x="127" y="49"/>
                    <a:pt x="118" y="59"/>
                    <a:pt x="108" y="73"/>
                  </a:cubicBezTo>
                  <a:cubicBezTo>
                    <a:pt x="108" y="215"/>
                    <a:pt x="108" y="215"/>
                    <a:pt x="108" y="215"/>
                  </a:cubicBezTo>
                  <a:cubicBezTo>
                    <a:pt x="108" y="234"/>
                    <a:pt x="109" y="246"/>
                    <a:pt x="113" y="252"/>
                  </a:cubicBezTo>
                  <a:cubicBezTo>
                    <a:pt x="117" y="258"/>
                    <a:pt x="125" y="262"/>
                    <a:pt x="136" y="263"/>
                  </a:cubicBezTo>
                  <a:cubicBezTo>
                    <a:pt x="136" y="273"/>
                    <a:pt x="136" y="273"/>
                    <a:pt x="136" y="273"/>
                  </a:cubicBezTo>
                  <a:cubicBezTo>
                    <a:pt x="0" y="273"/>
                    <a:pt x="0" y="273"/>
                    <a:pt x="0" y="273"/>
                  </a:cubicBezTo>
                  <a:cubicBezTo>
                    <a:pt x="0" y="263"/>
                    <a:pt x="0" y="263"/>
                    <a:pt x="0" y="263"/>
                  </a:cubicBezTo>
                  <a:cubicBezTo>
                    <a:pt x="11" y="262"/>
                    <a:pt x="19" y="258"/>
                    <a:pt x="23" y="252"/>
                  </a:cubicBezTo>
                  <a:cubicBezTo>
                    <a:pt x="27" y="248"/>
                    <a:pt x="28" y="236"/>
                    <a:pt x="28" y="215"/>
                  </a:cubicBezTo>
                  <a:cubicBezTo>
                    <a:pt x="28" y="66"/>
                    <a:pt x="28" y="66"/>
                    <a:pt x="28" y="66"/>
                  </a:cubicBezTo>
                  <a:cubicBezTo>
                    <a:pt x="28" y="46"/>
                    <a:pt x="26" y="33"/>
                    <a:pt x="23" y="28"/>
                  </a:cubicBezTo>
                  <a:cubicBezTo>
                    <a:pt x="19" y="23"/>
                    <a:pt x="11"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 name="Freeform 259"/>
            <p:cNvSpPr>
              <a:spLocks noEditPoints="1"/>
            </p:cNvSpPr>
            <p:nvPr userDrawn="1"/>
          </p:nvSpPr>
          <p:spPr bwMode="auto">
            <a:xfrm>
              <a:off x="-2864" y="5516"/>
              <a:ext cx="524" cy="664"/>
            </a:xfrm>
            <a:custGeom>
              <a:avLst/>
              <a:gdLst>
                <a:gd name="T0" fmla="*/ 222 w 222"/>
                <a:gd name="T1" fmla="*/ 131 h 281"/>
                <a:gd name="T2" fmla="*/ 76 w 222"/>
                <a:gd name="T3" fmla="*/ 131 h 281"/>
                <a:gd name="T4" fmla="*/ 104 w 222"/>
                <a:gd name="T5" fmla="*/ 214 h 281"/>
                <a:gd name="T6" fmla="*/ 151 w 222"/>
                <a:gd name="T7" fmla="*/ 238 h 281"/>
                <a:gd name="T8" fmla="*/ 182 w 222"/>
                <a:gd name="T9" fmla="*/ 229 h 281"/>
                <a:gd name="T10" fmla="*/ 212 w 222"/>
                <a:gd name="T11" fmla="*/ 194 h 281"/>
                <a:gd name="T12" fmla="*/ 222 w 222"/>
                <a:gd name="T13" fmla="*/ 201 h 281"/>
                <a:gd name="T14" fmla="*/ 174 w 222"/>
                <a:gd name="T15" fmla="*/ 263 h 281"/>
                <a:gd name="T16" fmla="*/ 114 w 222"/>
                <a:gd name="T17" fmla="*/ 281 h 281"/>
                <a:gd name="T18" fmla="*/ 24 w 222"/>
                <a:gd name="T19" fmla="*/ 236 h 281"/>
                <a:gd name="T20" fmla="*/ 0 w 222"/>
                <a:gd name="T21" fmla="*/ 145 h 281"/>
                <a:gd name="T22" fmla="*/ 36 w 222"/>
                <a:gd name="T23" fmla="*/ 39 h 281"/>
                <a:gd name="T24" fmla="*/ 120 w 222"/>
                <a:gd name="T25" fmla="*/ 0 h 281"/>
                <a:gd name="T26" fmla="*/ 190 w 222"/>
                <a:gd name="T27" fmla="*/ 33 h 281"/>
                <a:gd name="T28" fmla="*/ 222 w 222"/>
                <a:gd name="T29" fmla="*/ 131 h 281"/>
                <a:gd name="T30" fmla="*/ 152 w 222"/>
                <a:gd name="T31" fmla="*/ 112 h 281"/>
                <a:gd name="T32" fmla="*/ 147 w 222"/>
                <a:gd name="T33" fmla="*/ 49 h 281"/>
                <a:gd name="T34" fmla="*/ 132 w 222"/>
                <a:gd name="T35" fmla="*/ 24 h 281"/>
                <a:gd name="T36" fmla="*/ 116 w 222"/>
                <a:gd name="T37" fmla="*/ 18 h 281"/>
                <a:gd name="T38" fmla="*/ 92 w 222"/>
                <a:gd name="T39" fmla="*/ 33 h 281"/>
                <a:gd name="T40" fmla="*/ 75 w 222"/>
                <a:gd name="T41" fmla="*/ 102 h 281"/>
                <a:gd name="T42" fmla="*/ 75 w 222"/>
                <a:gd name="T43" fmla="*/ 112 h 281"/>
                <a:gd name="T44" fmla="*/ 152 w 222"/>
                <a:gd name="T45" fmla="*/ 11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2" h="281">
                  <a:moveTo>
                    <a:pt x="222" y="131"/>
                  </a:moveTo>
                  <a:cubicBezTo>
                    <a:pt x="76" y="131"/>
                    <a:pt x="76" y="131"/>
                    <a:pt x="76" y="131"/>
                  </a:cubicBezTo>
                  <a:cubicBezTo>
                    <a:pt x="78" y="166"/>
                    <a:pt x="87" y="194"/>
                    <a:pt x="104" y="214"/>
                  </a:cubicBezTo>
                  <a:cubicBezTo>
                    <a:pt x="117" y="230"/>
                    <a:pt x="133" y="238"/>
                    <a:pt x="151" y="238"/>
                  </a:cubicBezTo>
                  <a:cubicBezTo>
                    <a:pt x="163" y="238"/>
                    <a:pt x="173" y="235"/>
                    <a:pt x="182" y="229"/>
                  </a:cubicBezTo>
                  <a:cubicBezTo>
                    <a:pt x="192" y="222"/>
                    <a:pt x="202" y="211"/>
                    <a:pt x="212" y="194"/>
                  </a:cubicBezTo>
                  <a:cubicBezTo>
                    <a:pt x="222" y="201"/>
                    <a:pt x="222" y="201"/>
                    <a:pt x="222" y="201"/>
                  </a:cubicBezTo>
                  <a:cubicBezTo>
                    <a:pt x="207" y="230"/>
                    <a:pt x="191" y="251"/>
                    <a:pt x="174" y="263"/>
                  </a:cubicBezTo>
                  <a:cubicBezTo>
                    <a:pt x="157" y="275"/>
                    <a:pt x="137" y="281"/>
                    <a:pt x="114" y="281"/>
                  </a:cubicBezTo>
                  <a:cubicBezTo>
                    <a:pt x="74" y="281"/>
                    <a:pt x="45" y="266"/>
                    <a:pt x="24" y="236"/>
                  </a:cubicBezTo>
                  <a:cubicBezTo>
                    <a:pt x="8" y="211"/>
                    <a:pt x="0" y="181"/>
                    <a:pt x="0" y="145"/>
                  </a:cubicBezTo>
                  <a:cubicBezTo>
                    <a:pt x="0" y="101"/>
                    <a:pt x="12" y="65"/>
                    <a:pt x="36" y="39"/>
                  </a:cubicBezTo>
                  <a:cubicBezTo>
                    <a:pt x="60" y="13"/>
                    <a:pt x="88" y="0"/>
                    <a:pt x="120" y="0"/>
                  </a:cubicBezTo>
                  <a:cubicBezTo>
                    <a:pt x="147" y="0"/>
                    <a:pt x="170" y="11"/>
                    <a:pt x="190" y="33"/>
                  </a:cubicBezTo>
                  <a:cubicBezTo>
                    <a:pt x="210" y="55"/>
                    <a:pt x="220" y="88"/>
                    <a:pt x="222" y="131"/>
                  </a:cubicBezTo>
                  <a:close/>
                  <a:moveTo>
                    <a:pt x="152" y="112"/>
                  </a:moveTo>
                  <a:cubicBezTo>
                    <a:pt x="152" y="82"/>
                    <a:pt x="150" y="61"/>
                    <a:pt x="147" y="49"/>
                  </a:cubicBezTo>
                  <a:cubicBezTo>
                    <a:pt x="144" y="38"/>
                    <a:pt x="139" y="29"/>
                    <a:pt x="132" y="24"/>
                  </a:cubicBezTo>
                  <a:cubicBezTo>
                    <a:pt x="128" y="20"/>
                    <a:pt x="122" y="18"/>
                    <a:pt x="116" y="18"/>
                  </a:cubicBezTo>
                  <a:cubicBezTo>
                    <a:pt x="106" y="18"/>
                    <a:pt x="98" y="23"/>
                    <a:pt x="92" y="33"/>
                  </a:cubicBezTo>
                  <a:cubicBezTo>
                    <a:pt x="80" y="50"/>
                    <a:pt x="75" y="73"/>
                    <a:pt x="75" y="102"/>
                  </a:cubicBezTo>
                  <a:cubicBezTo>
                    <a:pt x="75" y="112"/>
                    <a:pt x="75" y="112"/>
                    <a:pt x="75" y="112"/>
                  </a:cubicBezTo>
                  <a:lnTo>
                    <a:pt x="152"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 name="Freeform 260"/>
            <p:cNvSpPr>
              <a:spLocks/>
            </p:cNvSpPr>
            <p:nvPr userDrawn="1"/>
          </p:nvSpPr>
          <p:spPr bwMode="auto">
            <a:xfrm>
              <a:off x="-2302" y="5516"/>
              <a:ext cx="676" cy="645"/>
            </a:xfrm>
            <a:custGeom>
              <a:avLst/>
              <a:gdLst>
                <a:gd name="T0" fmla="*/ 108 w 286"/>
                <a:gd name="T1" fmla="*/ 8 h 273"/>
                <a:gd name="T2" fmla="*/ 108 w 286"/>
                <a:gd name="T3" fmla="*/ 42 h 273"/>
                <a:gd name="T4" fmla="*/ 147 w 286"/>
                <a:gd name="T5" fmla="*/ 10 h 273"/>
                <a:gd name="T6" fmla="*/ 187 w 286"/>
                <a:gd name="T7" fmla="*/ 0 h 273"/>
                <a:gd name="T8" fmla="*/ 230 w 286"/>
                <a:gd name="T9" fmla="*/ 14 h 273"/>
                <a:gd name="T10" fmla="*/ 253 w 286"/>
                <a:gd name="T11" fmla="*/ 50 h 273"/>
                <a:gd name="T12" fmla="*/ 257 w 286"/>
                <a:gd name="T13" fmla="*/ 112 h 273"/>
                <a:gd name="T14" fmla="*/ 257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3 w 286"/>
                <a:gd name="T27" fmla="*/ 250 h 273"/>
                <a:gd name="T28" fmla="*/ 178 w 286"/>
                <a:gd name="T29" fmla="*/ 215 h 273"/>
                <a:gd name="T30" fmla="*/ 178 w 286"/>
                <a:gd name="T31" fmla="*/ 97 h 273"/>
                <a:gd name="T32" fmla="*/ 175 w 286"/>
                <a:gd name="T33" fmla="*/ 56 h 273"/>
                <a:gd name="T34" fmla="*/ 167 w 286"/>
                <a:gd name="T35" fmla="*/ 43 h 273"/>
                <a:gd name="T36" fmla="*/ 153 w 286"/>
                <a:gd name="T37" fmla="*/ 38 h 273"/>
                <a:gd name="T38" fmla="*/ 108 w 286"/>
                <a:gd name="T39" fmla="*/ 73 h 273"/>
                <a:gd name="T40" fmla="*/ 108 w 286"/>
                <a:gd name="T41" fmla="*/ 215 h 273"/>
                <a:gd name="T42" fmla="*/ 113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8 w 286"/>
                <a:gd name="T55" fmla="*/ 215 h 273"/>
                <a:gd name="T56" fmla="*/ 28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1" y="28"/>
                    <a:pt x="135" y="17"/>
                    <a:pt x="147" y="10"/>
                  </a:cubicBezTo>
                  <a:cubicBezTo>
                    <a:pt x="160" y="3"/>
                    <a:pt x="173" y="0"/>
                    <a:pt x="187" y="0"/>
                  </a:cubicBezTo>
                  <a:cubicBezTo>
                    <a:pt x="205" y="0"/>
                    <a:pt x="219" y="5"/>
                    <a:pt x="230" y="14"/>
                  </a:cubicBezTo>
                  <a:cubicBezTo>
                    <a:pt x="242" y="24"/>
                    <a:pt x="249" y="36"/>
                    <a:pt x="253" y="50"/>
                  </a:cubicBezTo>
                  <a:cubicBezTo>
                    <a:pt x="256" y="61"/>
                    <a:pt x="257" y="81"/>
                    <a:pt x="257" y="112"/>
                  </a:cubicBezTo>
                  <a:cubicBezTo>
                    <a:pt x="257" y="215"/>
                    <a:pt x="257" y="215"/>
                    <a:pt x="257" y="215"/>
                  </a:cubicBezTo>
                  <a:cubicBezTo>
                    <a:pt x="257" y="236"/>
                    <a:pt x="259" y="248"/>
                    <a:pt x="263" y="253"/>
                  </a:cubicBezTo>
                  <a:cubicBezTo>
                    <a:pt x="267" y="258"/>
                    <a:pt x="274" y="262"/>
                    <a:pt x="286" y="263"/>
                  </a:cubicBezTo>
                  <a:cubicBezTo>
                    <a:pt x="286" y="273"/>
                    <a:pt x="286" y="273"/>
                    <a:pt x="286" y="273"/>
                  </a:cubicBezTo>
                  <a:cubicBezTo>
                    <a:pt x="152" y="273"/>
                    <a:pt x="152" y="273"/>
                    <a:pt x="152" y="273"/>
                  </a:cubicBezTo>
                  <a:cubicBezTo>
                    <a:pt x="152" y="263"/>
                    <a:pt x="152" y="263"/>
                    <a:pt x="152" y="263"/>
                  </a:cubicBezTo>
                  <a:cubicBezTo>
                    <a:pt x="162" y="262"/>
                    <a:pt x="169" y="257"/>
                    <a:pt x="173" y="250"/>
                  </a:cubicBezTo>
                  <a:cubicBezTo>
                    <a:pt x="176" y="246"/>
                    <a:pt x="178" y="234"/>
                    <a:pt x="178" y="215"/>
                  </a:cubicBezTo>
                  <a:cubicBezTo>
                    <a:pt x="178" y="97"/>
                    <a:pt x="178" y="97"/>
                    <a:pt x="178" y="97"/>
                  </a:cubicBezTo>
                  <a:cubicBezTo>
                    <a:pt x="178" y="76"/>
                    <a:pt x="177" y="62"/>
                    <a:pt x="175" y="56"/>
                  </a:cubicBezTo>
                  <a:cubicBezTo>
                    <a:pt x="174" y="50"/>
                    <a:pt x="171" y="46"/>
                    <a:pt x="167" y="43"/>
                  </a:cubicBezTo>
                  <a:cubicBezTo>
                    <a:pt x="163" y="40"/>
                    <a:pt x="158" y="38"/>
                    <a:pt x="153" y="38"/>
                  </a:cubicBezTo>
                  <a:cubicBezTo>
                    <a:pt x="137" y="38"/>
                    <a:pt x="122" y="50"/>
                    <a:pt x="108" y="73"/>
                  </a:cubicBezTo>
                  <a:cubicBezTo>
                    <a:pt x="108" y="215"/>
                    <a:pt x="108" y="215"/>
                    <a:pt x="108" y="215"/>
                  </a:cubicBezTo>
                  <a:cubicBezTo>
                    <a:pt x="108" y="235"/>
                    <a:pt x="110" y="248"/>
                    <a:pt x="113" y="253"/>
                  </a:cubicBezTo>
                  <a:cubicBezTo>
                    <a:pt x="117"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8" y="236"/>
                    <a:pt x="28" y="215"/>
                  </a:cubicBezTo>
                  <a:cubicBezTo>
                    <a:pt x="28" y="66"/>
                    <a:pt x="28" y="66"/>
                    <a:pt x="28" y="66"/>
                  </a:cubicBezTo>
                  <a:cubicBezTo>
                    <a:pt x="28" y="46"/>
                    <a:pt x="27" y="33"/>
                    <a:pt x="23" y="28"/>
                  </a:cubicBezTo>
                  <a:cubicBezTo>
                    <a:pt x="19" y="23"/>
                    <a:pt x="12"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 name="Freeform 261"/>
            <p:cNvSpPr>
              <a:spLocks/>
            </p:cNvSpPr>
            <p:nvPr userDrawn="1"/>
          </p:nvSpPr>
          <p:spPr bwMode="auto">
            <a:xfrm>
              <a:off x="-1602" y="5306"/>
              <a:ext cx="418" cy="865"/>
            </a:xfrm>
            <a:custGeom>
              <a:avLst/>
              <a:gdLst>
                <a:gd name="T0" fmla="*/ 114 w 177"/>
                <a:gd name="T1" fmla="*/ 0 h 366"/>
                <a:gd name="T2" fmla="*/ 114 w 177"/>
                <a:gd name="T3" fmla="*/ 97 h 366"/>
                <a:gd name="T4" fmla="*/ 177 w 177"/>
                <a:gd name="T5" fmla="*/ 97 h 366"/>
                <a:gd name="T6" fmla="*/ 177 w 177"/>
                <a:gd name="T7" fmla="*/ 125 h 366"/>
                <a:gd name="T8" fmla="*/ 114 w 177"/>
                <a:gd name="T9" fmla="*/ 125 h 366"/>
                <a:gd name="T10" fmla="*/ 114 w 177"/>
                <a:gd name="T11" fmla="*/ 289 h 366"/>
                <a:gd name="T12" fmla="*/ 117 w 177"/>
                <a:gd name="T13" fmla="*/ 318 h 366"/>
                <a:gd name="T14" fmla="*/ 124 w 177"/>
                <a:gd name="T15" fmla="*/ 329 h 366"/>
                <a:gd name="T16" fmla="*/ 134 w 177"/>
                <a:gd name="T17" fmla="*/ 333 h 366"/>
                <a:gd name="T18" fmla="*/ 169 w 177"/>
                <a:gd name="T19" fmla="*/ 305 h 366"/>
                <a:gd name="T20" fmla="*/ 177 w 177"/>
                <a:gd name="T21" fmla="*/ 311 h 366"/>
                <a:gd name="T22" fmla="*/ 103 w 177"/>
                <a:gd name="T23" fmla="*/ 366 h 366"/>
                <a:gd name="T24" fmla="*/ 60 w 177"/>
                <a:gd name="T25" fmla="*/ 352 h 366"/>
                <a:gd name="T26" fmla="*/ 38 w 177"/>
                <a:gd name="T27" fmla="*/ 320 h 366"/>
                <a:gd name="T28" fmla="*/ 35 w 177"/>
                <a:gd name="T29" fmla="*/ 268 h 366"/>
                <a:gd name="T30" fmla="*/ 35 w 177"/>
                <a:gd name="T31" fmla="*/ 125 h 366"/>
                <a:gd name="T32" fmla="*/ 0 w 177"/>
                <a:gd name="T33" fmla="*/ 125 h 366"/>
                <a:gd name="T34" fmla="*/ 0 w 177"/>
                <a:gd name="T35" fmla="*/ 115 h 366"/>
                <a:gd name="T36" fmla="*/ 61 w 177"/>
                <a:gd name="T37" fmla="*/ 62 h 366"/>
                <a:gd name="T38" fmla="*/ 105 w 177"/>
                <a:gd name="T39" fmla="*/ 0 h 366"/>
                <a:gd name="T40" fmla="*/ 114 w 177"/>
                <a:gd name="T41"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 h="366">
                  <a:moveTo>
                    <a:pt x="114" y="0"/>
                  </a:moveTo>
                  <a:cubicBezTo>
                    <a:pt x="114" y="97"/>
                    <a:pt x="114" y="97"/>
                    <a:pt x="114" y="97"/>
                  </a:cubicBezTo>
                  <a:cubicBezTo>
                    <a:pt x="177" y="97"/>
                    <a:pt x="177" y="97"/>
                    <a:pt x="177" y="97"/>
                  </a:cubicBezTo>
                  <a:cubicBezTo>
                    <a:pt x="177" y="125"/>
                    <a:pt x="177" y="125"/>
                    <a:pt x="177" y="125"/>
                  </a:cubicBezTo>
                  <a:cubicBezTo>
                    <a:pt x="114" y="125"/>
                    <a:pt x="114" y="125"/>
                    <a:pt x="114" y="125"/>
                  </a:cubicBezTo>
                  <a:cubicBezTo>
                    <a:pt x="114" y="289"/>
                    <a:pt x="114" y="289"/>
                    <a:pt x="114" y="289"/>
                  </a:cubicBezTo>
                  <a:cubicBezTo>
                    <a:pt x="114" y="304"/>
                    <a:pt x="115" y="314"/>
                    <a:pt x="117" y="318"/>
                  </a:cubicBezTo>
                  <a:cubicBezTo>
                    <a:pt x="118" y="323"/>
                    <a:pt x="120" y="326"/>
                    <a:pt x="124" y="329"/>
                  </a:cubicBezTo>
                  <a:cubicBezTo>
                    <a:pt x="128" y="332"/>
                    <a:pt x="131" y="333"/>
                    <a:pt x="134" y="333"/>
                  </a:cubicBezTo>
                  <a:cubicBezTo>
                    <a:pt x="146" y="333"/>
                    <a:pt x="158" y="324"/>
                    <a:pt x="169" y="305"/>
                  </a:cubicBezTo>
                  <a:cubicBezTo>
                    <a:pt x="177" y="311"/>
                    <a:pt x="177" y="311"/>
                    <a:pt x="177" y="311"/>
                  </a:cubicBezTo>
                  <a:cubicBezTo>
                    <a:pt x="162" y="348"/>
                    <a:pt x="137" y="366"/>
                    <a:pt x="103" y="366"/>
                  </a:cubicBezTo>
                  <a:cubicBezTo>
                    <a:pt x="86" y="366"/>
                    <a:pt x="72" y="361"/>
                    <a:pt x="60" y="352"/>
                  </a:cubicBezTo>
                  <a:cubicBezTo>
                    <a:pt x="48" y="342"/>
                    <a:pt x="41" y="332"/>
                    <a:pt x="38" y="320"/>
                  </a:cubicBezTo>
                  <a:cubicBezTo>
                    <a:pt x="36" y="314"/>
                    <a:pt x="35" y="297"/>
                    <a:pt x="35" y="268"/>
                  </a:cubicBezTo>
                  <a:cubicBezTo>
                    <a:pt x="35" y="125"/>
                    <a:pt x="35" y="125"/>
                    <a:pt x="35" y="125"/>
                  </a:cubicBezTo>
                  <a:cubicBezTo>
                    <a:pt x="0" y="125"/>
                    <a:pt x="0" y="125"/>
                    <a:pt x="0" y="125"/>
                  </a:cubicBezTo>
                  <a:cubicBezTo>
                    <a:pt x="0" y="115"/>
                    <a:pt x="0" y="115"/>
                    <a:pt x="0" y="115"/>
                  </a:cubicBezTo>
                  <a:cubicBezTo>
                    <a:pt x="24" y="98"/>
                    <a:pt x="45" y="81"/>
                    <a:pt x="61" y="62"/>
                  </a:cubicBezTo>
                  <a:cubicBezTo>
                    <a:pt x="78" y="44"/>
                    <a:pt x="93" y="23"/>
                    <a:pt x="105" y="0"/>
                  </a:cubicBezTo>
                  <a:lnTo>
                    <a:pt x="1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2" name="Freeform 262"/>
            <p:cNvSpPr>
              <a:spLocks noEditPoints="1"/>
            </p:cNvSpPr>
            <p:nvPr userDrawn="1"/>
          </p:nvSpPr>
          <p:spPr bwMode="auto">
            <a:xfrm>
              <a:off x="-860" y="5516"/>
              <a:ext cx="588" cy="664"/>
            </a:xfrm>
            <a:custGeom>
              <a:avLst/>
              <a:gdLst>
                <a:gd name="T0" fmla="*/ 124 w 249"/>
                <a:gd name="T1" fmla="*/ 0 h 281"/>
                <a:gd name="T2" fmla="*/ 189 w 249"/>
                <a:gd name="T3" fmla="*/ 18 h 281"/>
                <a:gd name="T4" fmla="*/ 234 w 249"/>
                <a:gd name="T5" fmla="*/ 69 h 281"/>
                <a:gd name="T6" fmla="*/ 249 w 249"/>
                <a:gd name="T7" fmla="*/ 141 h 281"/>
                <a:gd name="T8" fmla="*/ 221 w 249"/>
                <a:gd name="T9" fmla="*/ 235 h 281"/>
                <a:gd name="T10" fmla="*/ 125 w 249"/>
                <a:gd name="T11" fmla="*/ 281 h 281"/>
                <a:gd name="T12" fmla="*/ 33 w 249"/>
                <a:gd name="T13" fmla="*/ 239 h 281"/>
                <a:gd name="T14" fmla="*/ 0 w 249"/>
                <a:gd name="T15" fmla="*/ 142 h 281"/>
                <a:gd name="T16" fmla="*/ 33 w 249"/>
                <a:gd name="T17" fmla="*/ 42 h 281"/>
                <a:gd name="T18" fmla="*/ 124 w 249"/>
                <a:gd name="T19" fmla="*/ 0 h 281"/>
                <a:gd name="T20" fmla="*/ 125 w 249"/>
                <a:gd name="T21" fmla="*/ 20 h 281"/>
                <a:gd name="T22" fmla="*/ 100 w 249"/>
                <a:gd name="T23" fmla="*/ 31 h 281"/>
                <a:gd name="T24" fmla="*/ 87 w 249"/>
                <a:gd name="T25" fmla="*/ 74 h 281"/>
                <a:gd name="T26" fmla="*/ 84 w 249"/>
                <a:gd name="T27" fmla="*/ 164 h 281"/>
                <a:gd name="T28" fmla="*/ 88 w 249"/>
                <a:gd name="T29" fmla="*/ 220 h 281"/>
                <a:gd name="T30" fmla="*/ 101 w 249"/>
                <a:gd name="T31" fmla="*/ 251 h 281"/>
                <a:gd name="T32" fmla="*/ 124 w 249"/>
                <a:gd name="T33" fmla="*/ 262 h 281"/>
                <a:gd name="T34" fmla="*/ 145 w 249"/>
                <a:gd name="T35" fmla="*/ 254 h 281"/>
                <a:gd name="T36" fmla="*/ 160 w 249"/>
                <a:gd name="T37" fmla="*/ 228 h 281"/>
                <a:gd name="T38" fmla="*/ 166 w 249"/>
                <a:gd name="T39" fmla="*/ 119 h 281"/>
                <a:gd name="T40" fmla="*/ 160 w 249"/>
                <a:gd name="T41" fmla="*/ 52 h 281"/>
                <a:gd name="T42" fmla="*/ 145 w 249"/>
                <a:gd name="T43" fmla="*/ 26 h 281"/>
                <a:gd name="T44" fmla="*/ 125 w 249"/>
                <a:gd name="T45" fmla="*/ 2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9" h="281">
                  <a:moveTo>
                    <a:pt x="124" y="0"/>
                  </a:moveTo>
                  <a:cubicBezTo>
                    <a:pt x="147" y="0"/>
                    <a:pt x="169" y="6"/>
                    <a:pt x="189" y="18"/>
                  </a:cubicBezTo>
                  <a:cubicBezTo>
                    <a:pt x="208" y="30"/>
                    <a:pt x="223" y="47"/>
                    <a:pt x="234" y="69"/>
                  </a:cubicBezTo>
                  <a:cubicBezTo>
                    <a:pt x="244" y="91"/>
                    <a:pt x="249" y="115"/>
                    <a:pt x="249" y="141"/>
                  </a:cubicBezTo>
                  <a:cubicBezTo>
                    <a:pt x="249" y="178"/>
                    <a:pt x="240" y="210"/>
                    <a:pt x="221" y="235"/>
                  </a:cubicBezTo>
                  <a:cubicBezTo>
                    <a:pt x="197" y="266"/>
                    <a:pt x="166" y="281"/>
                    <a:pt x="125" y="281"/>
                  </a:cubicBezTo>
                  <a:cubicBezTo>
                    <a:pt x="85" y="281"/>
                    <a:pt x="54" y="267"/>
                    <a:pt x="33" y="239"/>
                  </a:cubicBezTo>
                  <a:cubicBezTo>
                    <a:pt x="11" y="211"/>
                    <a:pt x="0" y="179"/>
                    <a:pt x="0" y="142"/>
                  </a:cubicBezTo>
                  <a:cubicBezTo>
                    <a:pt x="0" y="104"/>
                    <a:pt x="11" y="71"/>
                    <a:pt x="33" y="42"/>
                  </a:cubicBezTo>
                  <a:cubicBezTo>
                    <a:pt x="56" y="14"/>
                    <a:pt x="86" y="0"/>
                    <a:pt x="124" y="0"/>
                  </a:cubicBezTo>
                  <a:close/>
                  <a:moveTo>
                    <a:pt x="125" y="20"/>
                  </a:moveTo>
                  <a:cubicBezTo>
                    <a:pt x="116" y="20"/>
                    <a:pt x="107" y="24"/>
                    <a:pt x="100" y="31"/>
                  </a:cubicBezTo>
                  <a:cubicBezTo>
                    <a:pt x="94" y="38"/>
                    <a:pt x="89" y="53"/>
                    <a:pt x="87" y="74"/>
                  </a:cubicBezTo>
                  <a:cubicBezTo>
                    <a:pt x="85" y="96"/>
                    <a:pt x="84" y="125"/>
                    <a:pt x="84" y="164"/>
                  </a:cubicBezTo>
                  <a:cubicBezTo>
                    <a:pt x="84" y="184"/>
                    <a:pt x="85" y="203"/>
                    <a:pt x="88" y="220"/>
                  </a:cubicBezTo>
                  <a:cubicBezTo>
                    <a:pt x="90" y="234"/>
                    <a:pt x="94" y="244"/>
                    <a:pt x="101" y="251"/>
                  </a:cubicBezTo>
                  <a:cubicBezTo>
                    <a:pt x="108" y="258"/>
                    <a:pt x="115" y="262"/>
                    <a:pt x="124" y="262"/>
                  </a:cubicBezTo>
                  <a:cubicBezTo>
                    <a:pt x="133" y="262"/>
                    <a:pt x="140" y="259"/>
                    <a:pt x="145" y="254"/>
                  </a:cubicBezTo>
                  <a:cubicBezTo>
                    <a:pt x="153" y="248"/>
                    <a:pt x="158" y="239"/>
                    <a:pt x="160" y="228"/>
                  </a:cubicBezTo>
                  <a:cubicBezTo>
                    <a:pt x="164" y="210"/>
                    <a:pt x="166" y="173"/>
                    <a:pt x="166" y="119"/>
                  </a:cubicBezTo>
                  <a:cubicBezTo>
                    <a:pt x="166" y="86"/>
                    <a:pt x="164" y="64"/>
                    <a:pt x="160" y="52"/>
                  </a:cubicBezTo>
                  <a:cubicBezTo>
                    <a:pt x="157" y="40"/>
                    <a:pt x="152" y="32"/>
                    <a:pt x="145" y="26"/>
                  </a:cubicBezTo>
                  <a:cubicBezTo>
                    <a:pt x="140" y="22"/>
                    <a:pt x="133" y="20"/>
                    <a:pt x="12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3" name="Freeform 263"/>
            <p:cNvSpPr>
              <a:spLocks/>
            </p:cNvSpPr>
            <p:nvPr userDrawn="1"/>
          </p:nvSpPr>
          <p:spPr bwMode="auto">
            <a:xfrm>
              <a:off x="-220" y="5232"/>
              <a:ext cx="515" cy="929"/>
            </a:xfrm>
            <a:custGeom>
              <a:avLst/>
              <a:gdLst>
                <a:gd name="T0" fmla="*/ 117 w 218"/>
                <a:gd name="T1" fmla="*/ 156 h 393"/>
                <a:gd name="T2" fmla="*/ 117 w 218"/>
                <a:gd name="T3" fmla="*/ 340 h 393"/>
                <a:gd name="T4" fmla="*/ 123 w 218"/>
                <a:gd name="T5" fmla="*/ 373 h 393"/>
                <a:gd name="T6" fmla="*/ 157 w 218"/>
                <a:gd name="T7" fmla="*/ 383 h 393"/>
                <a:gd name="T8" fmla="*/ 157 w 218"/>
                <a:gd name="T9" fmla="*/ 393 h 393"/>
                <a:gd name="T10" fmla="*/ 0 w 218"/>
                <a:gd name="T11" fmla="*/ 393 h 393"/>
                <a:gd name="T12" fmla="*/ 0 w 218"/>
                <a:gd name="T13" fmla="*/ 383 h 393"/>
                <a:gd name="T14" fmla="*/ 26 w 218"/>
                <a:gd name="T15" fmla="*/ 379 h 393"/>
                <a:gd name="T16" fmla="*/ 36 w 218"/>
                <a:gd name="T17" fmla="*/ 368 h 393"/>
                <a:gd name="T18" fmla="*/ 39 w 218"/>
                <a:gd name="T19" fmla="*/ 340 h 393"/>
                <a:gd name="T20" fmla="*/ 39 w 218"/>
                <a:gd name="T21" fmla="*/ 156 h 393"/>
                <a:gd name="T22" fmla="*/ 0 w 218"/>
                <a:gd name="T23" fmla="*/ 156 h 393"/>
                <a:gd name="T24" fmla="*/ 0 w 218"/>
                <a:gd name="T25" fmla="*/ 128 h 393"/>
                <a:gd name="T26" fmla="*/ 39 w 218"/>
                <a:gd name="T27" fmla="*/ 128 h 393"/>
                <a:gd name="T28" fmla="*/ 39 w 218"/>
                <a:gd name="T29" fmla="*/ 108 h 393"/>
                <a:gd name="T30" fmla="*/ 39 w 218"/>
                <a:gd name="T31" fmla="*/ 95 h 393"/>
                <a:gd name="T32" fmla="*/ 68 w 218"/>
                <a:gd name="T33" fmla="*/ 27 h 393"/>
                <a:gd name="T34" fmla="*/ 149 w 218"/>
                <a:gd name="T35" fmla="*/ 0 h 393"/>
                <a:gd name="T36" fmla="*/ 201 w 218"/>
                <a:gd name="T37" fmla="*/ 13 h 393"/>
                <a:gd name="T38" fmla="*/ 218 w 218"/>
                <a:gd name="T39" fmla="*/ 42 h 393"/>
                <a:gd name="T40" fmla="*/ 208 w 218"/>
                <a:gd name="T41" fmla="*/ 64 h 393"/>
                <a:gd name="T42" fmla="*/ 180 w 218"/>
                <a:gd name="T43" fmla="*/ 73 h 393"/>
                <a:gd name="T44" fmla="*/ 156 w 218"/>
                <a:gd name="T45" fmla="*/ 66 h 393"/>
                <a:gd name="T46" fmla="*/ 148 w 218"/>
                <a:gd name="T47" fmla="*/ 49 h 393"/>
                <a:gd name="T48" fmla="*/ 149 w 218"/>
                <a:gd name="T49" fmla="*/ 38 h 393"/>
                <a:gd name="T50" fmla="*/ 151 w 218"/>
                <a:gd name="T51" fmla="*/ 29 h 393"/>
                <a:gd name="T52" fmla="*/ 147 w 218"/>
                <a:gd name="T53" fmla="*/ 20 h 393"/>
                <a:gd name="T54" fmla="*/ 136 w 218"/>
                <a:gd name="T55" fmla="*/ 16 h 393"/>
                <a:gd name="T56" fmla="*/ 122 w 218"/>
                <a:gd name="T57" fmla="*/ 23 h 393"/>
                <a:gd name="T58" fmla="*/ 117 w 218"/>
                <a:gd name="T59" fmla="*/ 45 h 393"/>
                <a:gd name="T60" fmla="*/ 117 w 218"/>
                <a:gd name="T61" fmla="*/ 94 h 393"/>
                <a:gd name="T62" fmla="*/ 117 w 218"/>
                <a:gd name="T63" fmla="*/ 128 h 393"/>
                <a:gd name="T64" fmla="*/ 157 w 218"/>
                <a:gd name="T65" fmla="*/ 128 h 393"/>
                <a:gd name="T66" fmla="*/ 157 w 218"/>
                <a:gd name="T67" fmla="*/ 156 h 393"/>
                <a:gd name="T68" fmla="*/ 117 w 218"/>
                <a:gd name="T69" fmla="*/ 15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8" h="393">
                  <a:moveTo>
                    <a:pt x="117" y="156"/>
                  </a:moveTo>
                  <a:cubicBezTo>
                    <a:pt x="117" y="340"/>
                    <a:pt x="117" y="340"/>
                    <a:pt x="117" y="340"/>
                  </a:cubicBezTo>
                  <a:cubicBezTo>
                    <a:pt x="117" y="358"/>
                    <a:pt x="119" y="369"/>
                    <a:pt x="123" y="373"/>
                  </a:cubicBezTo>
                  <a:cubicBezTo>
                    <a:pt x="129" y="380"/>
                    <a:pt x="140" y="384"/>
                    <a:pt x="157" y="383"/>
                  </a:cubicBezTo>
                  <a:cubicBezTo>
                    <a:pt x="157" y="393"/>
                    <a:pt x="157" y="393"/>
                    <a:pt x="157" y="393"/>
                  </a:cubicBezTo>
                  <a:cubicBezTo>
                    <a:pt x="0" y="393"/>
                    <a:pt x="0" y="393"/>
                    <a:pt x="0" y="393"/>
                  </a:cubicBezTo>
                  <a:cubicBezTo>
                    <a:pt x="0" y="383"/>
                    <a:pt x="0" y="383"/>
                    <a:pt x="0" y="383"/>
                  </a:cubicBezTo>
                  <a:cubicBezTo>
                    <a:pt x="12" y="383"/>
                    <a:pt x="21" y="381"/>
                    <a:pt x="26" y="379"/>
                  </a:cubicBezTo>
                  <a:cubicBezTo>
                    <a:pt x="31" y="376"/>
                    <a:pt x="34" y="373"/>
                    <a:pt x="36" y="368"/>
                  </a:cubicBezTo>
                  <a:cubicBezTo>
                    <a:pt x="38" y="364"/>
                    <a:pt x="39" y="354"/>
                    <a:pt x="39" y="340"/>
                  </a:cubicBezTo>
                  <a:cubicBezTo>
                    <a:pt x="39" y="156"/>
                    <a:pt x="39" y="156"/>
                    <a:pt x="39" y="156"/>
                  </a:cubicBezTo>
                  <a:cubicBezTo>
                    <a:pt x="0" y="156"/>
                    <a:pt x="0" y="156"/>
                    <a:pt x="0" y="156"/>
                  </a:cubicBezTo>
                  <a:cubicBezTo>
                    <a:pt x="0" y="128"/>
                    <a:pt x="0" y="128"/>
                    <a:pt x="0" y="128"/>
                  </a:cubicBezTo>
                  <a:cubicBezTo>
                    <a:pt x="39" y="128"/>
                    <a:pt x="39" y="128"/>
                    <a:pt x="39" y="128"/>
                  </a:cubicBezTo>
                  <a:cubicBezTo>
                    <a:pt x="39" y="108"/>
                    <a:pt x="39" y="108"/>
                    <a:pt x="39" y="108"/>
                  </a:cubicBezTo>
                  <a:cubicBezTo>
                    <a:pt x="39" y="95"/>
                    <a:pt x="39" y="95"/>
                    <a:pt x="39" y="95"/>
                  </a:cubicBezTo>
                  <a:cubicBezTo>
                    <a:pt x="39" y="68"/>
                    <a:pt x="49" y="45"/>
                    <a:pt x="68" y="27"/>
                  </a:cubicBezTo>
                  <a:cubicBezTo>
                    <a:pt x="88" y="9"/>
                    <a:pt x="115" y="0"/>
                    <a:pt x="149" y="0"/>
                  </a:cubicBezTo>
                  <a:cubicBezTo>
                    <a:pt x="173" y="0"/>
                    <a:pt x="190" y="4"/>
                    <a:pt x="201" y="13"/>
                  </a:cubicBezTo>
                  <a:cubicBezTo>
                    <a:pt x="212" y="21"/>
                    <a:pt x="218" y="31"/>
                    <a:pt x="218" y="42"/>
                  </a:cubicBezTo>
                  <a:cubicBezTo>
                    <a:pt x="218" y="50"/>
                    <a:pt x="215" y="58"/>
                    <a:pt x="208" y="64"/>
                  </a:cubicBezTo>
                  <a:cubicBezTo>
                    <a:pt x="201" y="70"/>
                    <a:pt x="191" y="73"/>
                    <a:pt x="180" y="73"/>
                  </a:cubicBezTo>
                  <a:cubicBezTo>
                    <a:pt x="170" y="73"/>
                    <a:pt x="162" y="71"/>
                    <a:pt x="156" y="66"/>
                  </a:cubicBezTo>
                  <a:cubicBezTo>
                    <a:pt x="151" y="60"/>
                    <a:pt x="148" y="55"/>
                    <a:pt x="148" y="49"/>
                  </a:cubicBezTo>
                  <a:cubicBezTo>
                    <a:pt x="148" y="47"/>
                    <a:pt x="148" y="43"/>
                    <a:pt x="149" y="38"/>
                  </a:cubicBezTo>
                  <a:cubicBezTo>
                    <a:pt x="150" y="35"/>
                    <a:pt x="151" y="32"/>
                    <a:pt x="151" y="29"/>
                  </a:cubicBezTo>
                  <a:cubicBezTo>
                    <a:pt x="151" y="25"/>
                    <a:pt x="149" y="22"/>
                    <a:pt x="147" y="20"/>
                  </a:cubicBezTo>
                  <a:cubicBezTo>
                    <a:pt x="144" y="17"/>
                    <a:pt x="140" y="16"/>
                    <a:pt x="136" y="16"/>
                  </a:cubicBezTo>
                  <a:cubicBezTo>
                    <a:pt x="131" y="16"/>
                    <a:pt x="126" y="18"/>
                    <a:pt x="122" y="23"/>
                  </a:cubicBezTo>
                  <a:cubicBezTo>
                    <a:pt x="119" y="27"/>
                    <a:pt x="117" y="35"/>
                    <a:pt x="117" y="45"/>
                  </a:cubicBezTo>
                  <a:cubicBezTo>
                    <a:pt x="117" y="94"/>
                    <a:pt x="117" y="94"/>
                    <a:pt x="117" y="94"/>
                  </a:cubicBezTo>
                  <a:cubicBezTo>
                    <a:pt x="117" y="128"/>
                    <a:pt x="117" y="128"/>
                    <a:pt x="117" y="128"/>
                  </a:cubicBezTo>
                  <a:cubicBezTo>
                    <a:pt x="157" y="128"/>
                    <a:pt x="157" y="128"/>
                    <a:pt x="157" y="128"/>
                  </a:cubicBezTo>
                  <a:cubicBezTo>
                    <a:pt x="157" y="156"/>
                    <a:pt x="157" y="156"/>
                    <a:pt x="157" y="156"/>
                  </a:cubicBezTo>
                  <a:lnTo>
                    <a:pt x="117"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4" name="Freeform 264"/>
            <p:cNvSpPr>
              <a:spLocks/>
            </p:cNvSpPr>
            <p:nvPr userDrawn="1"/>
          </p:nvSpPr>
          <p:spPr bwMode="auto">
            <a:xfrm>
              <a:off x="482" y="5254"/>
              <a:ext cx="827" cy="907"/>
            </a:xfrm>
            <a:custGeom>
              <a:avLst/>
              <a:gdLst>
                <a:gd name="T0" fmla="*/ 147 w 350"/>
                <a:gd name="T1" fmla="*/ 22 h 384"/>
                <a:gd name="T2" fmla="*/ 147 w 350"/>
                <a:gd name="T3" fmla="*/ 178 h 384"/>
                <a:gd name="T4" fmla="*/ 154 w 350"/>
                <a:gd name="T5" fmla="*/ 178 h 384"/>
                <a:gd name="T6" fmla="*/ 207 w 350"/>
                <a:gd name="T7" fmla="*/ 155 h 384"/>
                <a:gd name="T8" fmla="*/ 228 w 350"/>
                <a:gd name="T9" fmla="*/ 87 h 384"/>
                <a:gd name="T10" fmla="*/ 239 w 350"/>
                <a:gd name="T11" fmla="*/ 87 h 384"/>
                <a:gd name="T12" fmla="*/ 239 w 350"/>
                <a:gd name="T13" fmla="*/ 289 h 384"/>
                <a:gd name="T14" fmla="*/ 228 w 350"/>
                <a:gd name="T15" fmla="*/ 289 h 384"/>
                <a:gd name="T16" fmla="*/ 214 w 350"/>
                <a:gd name="T17" fmla="*/ 235 h 384"/>
                <a:gd name="T18" fmla="*/ 189 w 350"/>
                <a:gd name="T19" fmla="*/ 207 h 384"/>
                <a:gd name="T20" fmla="*/ 147 w 350"/>
                <a:gd name="T21" fmla="*/ 200 h 384"/>
                <a:gd name="T22" fmla="*/ 147 w 350"/>
                <a:gd name="T23" fmla="*/ 308 h 384"/>
                <a:gd name="T24" fmla="*/ 149 w 350"/>
                <a:gd name="T25" fmla="*/ 347 h 384"/>
                <a:gd name="T26" fmla="*/ 159 w 350"/>
                <a:gd name="T27" fmla="*/ 358 h 384"/>
                <a:gd name="T28" fmla="*/ 183 w 350"/>
                <a:gd name="T29" fmla="*/ 363 h 384"/>
                <a:gd name="T30" fmla="*/ 206 w 350"/>
                <a:gd name="T31" fmla="*/ 363 h 384"/>
                <a:gd name="T32" fmla="*/ 293 w 350"/>
                <a:gd name="T33" fmla="*/ 338 h 384"/>
                <a:gd name="T34" fmla="*/ 339 w 350"/>
                <a:gd name="T35" fmla="*/ 262 h 384"/>
                <a:gd name="T36" fmla="*/ 350 w 350"/>
                <a:gd name="T37" fmla="*/ 262 h 384"/>
                <a:gd name="T38" fmla="*/ 332 w 350"/>
                <a:gd name="T39" fmla="*/ 384 h 384"/>
                <a:gd name="T40" fmla="*/ 0 w 350"/>
                <a:gd name="T41" fmla="*/ 384 h 384"/>
                <a:gd name="T42" fmla="*/ 0 w 350"/>
                <a:gd name="T43" fmla="*/ 374 h 384"/>
                <a:gd name="T44" fmla="*/ 13 w 350"/>
                <a:gd name="T45" fmla="*/ 374 h 384"/>
                <a:gd name="T46" fmla="*/ 40 w 350"/>
                <a:gd name="T47" fmla="*/ 368 h 384"/>
                <a:gd name="T48" fmla="*/ 51 w 350"/>
                <a:gd name="T49" fmla="*/ 354 h 384"/>
                <a:gd name="T50" fmla="*/ 54 w 350"/>
                <a:gd name="T51" fmla="*/ 318 h 384"/>
                <a:gd name="T52" fmla="*/ 54 w 350"/>
                <a:gd name="T53" fmla="*/ 65 h 384"/>
                <a:gd name="T54" fmla="*/ 53 w 350"/>
                <a:gd name="T55" fmla="*/ 33 h 384"/>
                <a:gd name="T56" fmla="*/ 42 w 350"/>
                <a:gd name="T57" fmla="*/ 18 h 384"/>
                <a:gd name="T58" fmla="*/ 13 w 350"/>
                <a:gd name="T59" fmla="*/ 10 h 384"/>
                <a:gd name="T60" fmla="*/ 0 w 350"/>
                <a:gd name="T61" fmla="*/ 10 h 384"/>
                <a:gd name="T62" fmla="*/ 0 w 350"/>
                <a:gd name="T63" fmla="*/ 0 h 384"/>
                <a:gd name="T64" fmla="*/ 322 w 350"/>
                <a:gd name="T65" fmla="*/ 0 h 384"/>
                <a:gd name="T66" fmla="*/ 322 w 350"/>
                <a:gd name="T67" fmla="*/ 113 h 384"/>
                <a:gd name="T68" fmla="*/ 311 w 350"/>
                <a:gd name="T69" fmla="*/ 113 h 384"/>
                <a:gd name="T70" fmla="*/ 288 w 350"/>
                <a:gd name="T71" fmla="*/ 53 h 384"/>
                <a:gd name="T72" fmla="*/ 246 w 350"/>
                <a:gd name="T73" fmla="*/ 27 h 384"/>
                <a:gd name="T74" fmla="*/ 186 w 350"/>
                <a:gd name="T75" fmla="*/ 22 h 384"/>
                <a:gd name="T76" fmla="*/ 147 w 350"/>
                <a:gd name="T77" fmla="*/ 2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0" h="384">
                  <a:moveTo>
                    <a:pt x="147" y="22"/>
                  </a:moveTo>
                  <a:cubicBezTo>
                    <a:pt x="147" y="178"/>
                    <a:pt x="147" y="178"/>
                    <a:pt x="147" y="178"/>
                  </a:cubicBezTo>
                  <a:cubicBezTo>
                    <a:pt x="154" y="178"/>
                    <a:pt x="154" y="178"/>
                    <a:pt x="154" y="178"/>
                  </a:cubicBezTo>
                  <a:cubicBezTo>
                    <a:pt x="179" y="178"/>
                    <a:pt x="196" y="171"/>
                    <a:pt x="207" y="155"/>
                  </a:cubicBezTo>
                  <a:cubicBezTo>
                    <a:pt x="218" y="140"/>
                    <a:pt x="225" y="117"/>
                    <a:pt x="228" y="87"/>
                  </a:cubicBezTo>
                  <a:cubicBezTo>
                    <a:pt x="239" y="87"/>
                    <a:pt x="239" y="87"/>
                    <a:pt x="239" y="87"/>
                  </a:cubicBezTo>
                  <a:cubicBezTo>
                    <a:pt x="239" y="289"/>
                    <a:pt x="239" y="289"/>
                    <a:pt x="239" y="289"/>
                  </a:cubicBezTo>
                  <a:cubicBezTo>
                    <a:pt x="228" y="289"/>
                    <a:pt x="228" y="289"/>
                    <a:pt x="228" y="289"/>
                  </a:cubicBezTo>
                  <a:cubicBezTo>
                    <a:pt x="226" y="267"/>
                    <a:pt x="221" y="249"/>
                    <a:pt x="214" y="235"/>
                  </a:cubicBezTo>
                  <a:cubicBezTo>
                    <a:pt x="207" y="221"/>
                    <a:pt x="198" y="212"/>
                    <a:pt x="189" y="207"/>
                  </a:cubicBezTo>
                  <a:cubicBezTo>
                    <a:pt x="179" y="202"/>
                    <a:pt x="165" y="200"/>
                    <a:pt x="147" y="200"/>
                  </a:cubicBezTo>
                  <a:cubicBezTo>
                    <a:pt x="147" y="308"/>
                    <a:pt x="147" y="308"/>
                    <a:pt x="147" y="308"/>
                  </a:cubicBezTo>
                  <a:cubicBezTo>
                    <a:pt x="147" y="329"/>
                    <a:pt x="148" y="342"/>
                    <a:pt x="149" y="347"/>
                  </a:cubicBezTo>
                  <a:cubicBezTo>
                    <a:pt x="151" y="351"/>
                    <a:pt x="154" y="355"/>
                    <a:pt x="159" y="358"/>
                  </a:cubicBezTo>
                  <a:cubicBezTo>
                    <a:pt x="164" y="361"/>
                    <a:pt x="172" y="363"/>
                    <a:pt x="183" y="363"/>
                  </a:cubicBezTo>
                  <a:cubicBezTo>
                    <a:pt x="206" y="363"/>
                    <a:pt x="206" y="363"/>
                    <a:pt x="206" y="363"/>
                  </a:cubicBezTo>
                  <a:cubicBezTo>
                    <a:pt x="242" y="363"/>
                    <a:pt x="271" y="355"/>
                    <a:pt x="293" y="338"/>
                  </a:cubicBezTo>
                  <a:cubicBezTo>
                    <a:pt x="314" y="321"/>
                    <a:pt x="330" y="296"/>
                    <a:pt x="339" y="262"/>
                  </a:cubicBezTo>
                  <a:cubicBezTo>
                    <a:pt x="350" y="262"/>
                    <a:pt x="350" y="262"/>
                    <a:pt x="350" y="262"/>
                  </a:cubicBezTo>
                  <a:cubicBezTo>
                    <a:pt x="332" y="384"/>
                    <a:pt x="332" y="384"/>
                    <a:pt x="332" y="384"/>
                  </a:cubicBezTo>
                  <a:cubicBezTo>
                    <a:pt x="0" y="384"/>
                    <a:pt x="0" y="384"/>
                    <a:pt x="0" y="384"/>
                  </a:cubicBezTo>
                  <a:cubicBezTo>
                    <a:pt x="0" y="374"/>
                    <a:pt x="0" y="374"/>
                    <a:pt x="0" y="374"/>
                  </a:cubicBezTo>
                  <a:cubicBezTo>
                    <a:pt x="13" y="374"/>
                    <a:pt x="13" y="374"/>
                    <a:pt x="13" y="374"/>
                  </a:cubicBezTo>
                  <a:cubicBezTo>
                    <a:pt x="24" y="374"/>
                    <a:pt x="33" y="372"/>
                    <a:pt x="40" y="368"/>
                  </a:cubicBezTo>
                  <a:cubicBezTo>
                    <a:pt x="45" y="365"/>
                    <a:pt x="48" y="361"/>
                    <a:pt x="51" y="354"/>
                  </a:cubicBezTo>
                  <a:cubicBezTo>
                    <a:pt x="53" y="350"/>
                    <a:pt x="54" y="338"/>
                    <a:pt x="54" y="318"/>
                  </a:cubicBezTo>
                  <a:cubicBezTo>
                    <a:pt x="54" y="65"/>
                    <a:pt x="54" y="65"/>
                    <a:pt x="54" y="65"/>
                  </a:cubicBezTo>
                  <a:cubicBezTo>
                    <a:pt x="54" y="48"/>
                    <a:pt x="54" y="37"/>
                    <a:pt x="53" y="33"/>
                  </a:cubicBezTo>
                  <a:cubicBezTo>
                    <a:pt x="51" y="27"/>
                    <a:pt x="47" y="22"/>
                    <a:pt x="42" y="18"/>
                  </a:cubicBezTo>
                  <a:cubicBezTo>
                    <a:pt x="35" y="13"/>
                    <a:pt x="25" y="10"/>
                    <a:pt x="13" y="10"/>
                  </a:cubicBezTo>
                  <a:cubicBezTo>
                    <a:pt x="0" y="10"/>
                    <a:pt x="0" y="10"/>
                    <a:pt x="0" y="10"/>
                  </a:cubicBezTo>
                  <a:cubicBezTo>
                    <a:pt x="0" y="0"/>
                    <a:pt x="0" y="0"/>
                    <a:pt x="0" y="0"/>
                  </a:cubicBezTo>
                  <a:cubicBezTo>
                    <a:pt x="322" y="0"/>
                    <a:pt x="322" y="0"/>
                    <a:pt x="322" y="0"/>
                  </a:cubicBezTo>
                  <a:cubicBezTo>
                    <a:pt x="322" y="113"/>
                    <a:pt x="322" y="113"/>
                    <a:pt x="322" y="113"/>
                  </a:cubicBezTo>
                  <a:cubicBezTo>
                    <a:pt x="311" y="113"/>
                    <a:pt x="311" y="113"/>
                    <a:pt x="311" y="113"/>
                  </a:cubicBezTo>
                  <a:cubicBezTo>
                    <a:pt x="306" y="85"/>
                    <a:pt x="298" y="66"/>
                    <a:pt x="288" y="53"/>
                  </a:cubicBezTo>
                  <a:cubicBezTo>
                    <a:pt x="278" y="41"/>
                    <a:pt x="264" y="32"/>
                    <a:pt x="246" y="27"/>
                  </a:cubicBezTo>
                  <a:cubicBezTo>
                    <a:pt x="235" y="23"/>
                    <a:pt x="215" y="22"/>
                    <a:pt x="186" y="22"/>
                  </a:cubicBezTo>
                  <a:lnTo>
                    <a:pt x="14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 name="Freeform 265"/>
            <p:cNvSpPr>
              <a:spLocks noEditPoints="1"/>
            </p:cNvSpPr>
            <p:nvPr userDrawn="1"/>
          </p:nvSpPr>
          <p:spPr bwMode="auto">
            <a:xfrm>
              <a:off x="1382" y="5254"/>
              <a:ext cx="678" cy="926"/>
            </a:xfrm>
            <a:custGeom>
              <a:avLst/>
              <a:gdLst>
                <a:gd name="T0" fmla="*/ 255 w 287"/>
                <a:gd name="T1" fmla="*/ 0 h 392"/>
                <a:gd name="T2" fmla="*/ 255 w 287"/>
                <a:gd name="T3" fmla="*/ 305 h 392"/>
                <a:gd name="T4" fmla="*/ 257 w 287"/>
                <a:gd name="T5" fmla="*/ 341 h 392"/>
                <a:gd name="T6" fmla="*/ 265 w 287"/>
                <a:gd name="T7" fmla="*/ 355 h 392"/>
                <a:gd name="T8" fmla="*/ 287 w 287"/>
                <a:gd name="T9" fmla="*/ 361 h 392"/>
                <a:gd name="T10" fmla="*/ 287 w 287"/>
                <a:gd name="T11" fmla="*/ 370 h 392"/>
                <a:gd name="T12" fmla="*/ 175 w 287"/>
                <a:gd name="T13" fmla="*/ 392 h 392"/>
                <a:gd name="T14" fmla="*/ 175 w 287"/>
                <a:gd name="T15" fmla="*/ 350 h 392"/>
                <a:gd name="T16" fmla="*/ 140 w 287"/>
                <a:gd name="T17" fmla="*/ 383 h 392"/>
                <a:gd name="T18" fmla="*/ 104 w 287"/>
                <a:gd name="T19" fmla="*/ 392 h 392"/>
                <a:gd name="T20" fmla="*/ 24 w 287"/>
                <a:gd name="T21" fmla="*/ 347 h 392"/>
                <a:gd name="T22" fmla="*/ 0 w 287"/>
                <a:gd name="T23" fmla="*/ 256 h 392"/>
                <a:gd name="T24" fmla="*/ 15 w 287"/>
                <a:gd name="T25" fmla="*/ 180 h 392"/>
                <a:gd name="T26" fmla="*/ 55 w 287"/>
                <a:gd name="T27" fmla="*/ 128 h 392"/>
                <a:gd name="T28" fmla="*/ 110 w 287"/>
                <a:gd name="T29" fmla="*/ 111 h 392"/>
                <a:gd name="T30" fmla="*/ 144 w 287"/>
                <a:gd name="T31" fmla="*/ 118 h 392"/>
                <a:gd name="T32" fmla="*/ 175 w 287"/>
                <a:gd name="T33" fmla="*/ 144 h 392"/>
                <a:gd name="T34" fmla="*/ 175 w 287"/>
                <a:gd name="T35" fmla="*/ 64 h 392"/>
                <a:gd name="T36" fmla="*/ 173 w 287"/>
                <a:gd name="T37" fmla="*/ 28 h 392"/>
                <a:gd name="T38" fmla="*/ 163 w 287"/>
                <a:gd name="T39" fmla="*/ 15 h 392"/>
                <a:gd name="T40" fmla="*/ 137 w 287"/>
                <a:gd name="T41" fmla="*/ 11 h 392"/>
                <a:gd name="T42" fmla="*/ 137 w 287"/>
                <a:gd name="T43" fmla="*/ 0 h 392"/>
                <a:gd name="T44" fmla="*/ 255 w 287"/>
                <a:gd name="T45" fmla="*/ 0 h 392"/>
                <a:gd name="T46" fmla="*/ 175 w 287"/>
                <a:gd name="T47" fmla="*/ 179 h 392"/>
                <a:gd name="T48" fmla="*/ 124 w 287"/>
                <a:gd name="T49" fmla="*/ 139 h 392"/>
                <a:gd name="T50" fmla="*/ 107 w 287"/>
                <a:gd name="T51" fmla="*/ 145 h 392"/>
                <a:gd name="T52" fmla="*/ 90 w 287"/>
                <a:gd name="T53" fmla="*/ 176 h 392"/>
                <a:gd name="T54" fmla="*/ 83 w 287"/>
                <a:gd name="T55" fmla="*/ 243 h 392"/>
                <a:gd name="T56" fmla="*/ 90 w 287"/>
                <a:gd name="T57" fmla="*/ 318 h 392"/>
                <a:gd name="T58" fmla="*/ 110 w 287"/>
                <a:gd name="T59" fmla="*/ 353 h 392"/>
                <a:gd name="T60" fmla="*/ 128 w 287"/>
                <a:gd name="T61" fmla="*/ 358 h 392"/>
                <a:gd name="T62" fmla="*/ 175 w 287"/>
                <a:gd name="T63" fmla="*/ 319 h 392"/>
                <a:gd name="T64" fmla="*/ 175 w 287"/>
                <a:gd name="T65" fmla="*/ 17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7" h="392">
                  <a:moveTo>
                    <a:pt x="255" y="0"/>
                  </a:moveTo>
                  <a:cubicBezTo>
                    <a:pt x="255" y="305"/>
                    <a:pt x="255" y="305"/>
                    <a:pt x="255" y="305"/>
                  </a:cubicBezTo>
                  <a:cubicBezTo>
                    <a:pt x="255" y="325"/>
                    <a:pt x="255" y="338"/>
                    <a:pt x="257" y="341"/>
                  </a:cubicBezTo>
                  <a:cubicBezTo>
                    <a:pt x="258" y="348"/>
                    <a:pt x="261" y="352"/>
                    <a:pt x="265" y="355"/>
                  </a:cubicBezTo>
                  <a:cubicBezTo>
                    <a:pt x="269" y="358"/>
                    <a:pt x="277" y="360"/>
                    <a:pt x="287" y="361"/>
                  </a:cubicBezTo>
                  <a:cubicBezTo>
                    <a:pt x="287" y="370"/>
                    <a:pt x="287" y="370"/>
                    <a:pt x="287" y="370"/>
                  </a:cubicBezTo>
                  <a:cubicBezTo>
                    <a:pt x="175" y="392"/>
                    <a:pt x="175" y="392"/>
                    <a:pt x="175" y="392"/>
                  </a:cubicBezTo>
                  <a:cubicBezTo>
                    <a:pt x="175" y="350"/>
                    <a:pt x="175" y="350"/>
                    <a:pt x="175" y="350"/>
                  </a:cubicBezTo>
                  <a:cubicBezTo>
                    <a:pt x="162" y="366"/>
                    <a:pt x="150" y="377"/>
                    <a:pt x="140" y="383"/>
                  </a:cubicBezTo>
                  <a:cubicBezTo>
                    <a:pt x="129" y="389"/>
                    <a:pt x="117" y="392"/>
                    <a:pt x="104" y="392"/>
                  </a:cubicBezTo>
                  <a:cubicBezTo>
                    <a:pt x="70" y="392"/>
                    <a:pt x="43" y="377"/>
                    <a:pt x="24" y="347"/>
                  </a:cubicBezTo>
                  <a:cubicBezTo>
                    <a:pt x="8" y="322"/>
                    <a:pt x="0" y="292"/>
                    <a:pt x="0" y="256"/>
                  </a:cubicBezTo>
                  <a:cubicBezTo>
                    <a:pt x="0" y="228"/>
                    <a:pt x="5" y="202"/>
                    <a:pt x="15" y="180"/>
                  </a:cubicBezTo>
                  <a:cubicBezTo>
                    <a:pt x="24" y="157"/>
                    <a:pt x="38" y="140"/>
                    <a:pt x="55" y="128"/>
                  </a:cubicBezTo>
                  <a:cubicBezTo>
                    <a:pt x="72" y="117"/>
                    <a:pt x="91" y="111"/>
                    <a:pt x="110" y="111"/>
                  </a:cubicBezTo>
                  <a:cubicBezTo>
                    <a:pt x="123" y="111"/>
                    <a:pt x="134" y="113"/>
                    <a:pt x="144" y="118"/>
                  </a:cubicBezTo>
                  <a:cubicBezTo>
                    <a:pt x="154" y="123"/>
                    <a:pt x="164" y="132"/>
                    <a:pt x="175" y="144"/>
                  </a:cubicBezTo>
                  <a:cubicBezTo>
                    <a:pt x="175" y="64"/>
                    <a:pt x="175" y="64"/>
                    <a:pt x="175" y="64"/>
                  </a:cubicBezTo>
                  <a:cubicBezTo>
                    <a:pt x="175" y="44"/>
                    <a:pt x="175" y="32"/>
                    <a:pt x="173" y="28"/>
                  </a:cubicBezTo>
                  <a:cubicBezTo>
                    <a:pt x="171" y="22"/>
                    <a:pt x="167" y="18"/>
                    <a:pt x="163" y="15"/>
                  </a:cubicBezTo>
                  <a:cubicBezTo>
                    <a:pt x="158" y="13"/>
                    <a:pt x="150" y="11"/>
                    <a:pt x="137" y="11"/>
                  </a:cubicBezTo>
                  <a:cubicBezTo>
                    <a:pt x="137" y="0"/>
                    <a:pt x="137" y="0"/>
                    <a:pt x="137" y="0"/>
                  </a:cubicBezTo>
                  <a:lnTo>
                    <a:pt x="255" y="0"/>
                  </a:lnTo>
                  <a:close/>
                  <a:moveTo>
                    <a:pt x="175" y="179"/>
                  </a:moveTo>
                  <a:cubicBezTo>
                    <a:pt x="161" y="153"/>
                    <a:pt x="144" y="139"/>
                    <a:pt x="124" y="139"/>
                  </a:cubicBezTo>
                  <a:cubicBezTo>
                    <a:pt x="117" y="139"/>
                    <a:pt x="111" y="141"/>
                    <a:pt x="107" y="145"/>
                  </a:cubicBezTo>
                  <a:cubicBezTo>
                    <a:pt x="100" y="151"/>
                    <a:pt x="94" y="161"/>
                    <a:pt x="90" y="176"/>
                  </a:cubicBezTo>
                  <a:cubicBezTo>
                    <a:pt x="85" y="190"/>
                    <a:pt x="83" y="213"/>
                    <a:pt x="83" y="243"/>
                  </a:cubicBezTo>
                  <a:cubicBezTo>
                    <a:pt x="83" y="277"/>
                    <a:pt x="85" y="302"/>
                    <a:pt x="90" y="318"/>
                  </a:cubicBezTo>
                  <a:cubicBezTo>
                    <a:pt x="95" y="334"/>
                    <a:pt x="102" y="346"/>
                    <a:pt x="110" y="353"/>
                  </a:cubicBezTo>
                  <a:cubicBezTo>
                    <a:pt x="115" y="356"/>
                    <a:pt x="121" y="358"/>
                    <a:pt x="128" y="358"/>
                  </a:cubicBezTo>
                  <a:cubicBezTo>
                    <a:pt x="145" y="358"/>
                    <a:pt x="161" y="345"/>
                    <a:pt x="175" y="319"/>
                  </a:cubicBezTo>
                  <a:lnTo>
                    <a:pt x="175"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6" name="Freeform 266"/>
            <p:cNvSpPr>
              <a:spLocks/>
            </p:cNvSpPr>
            <p:nvPr userDrawn="1"/>
          </p:nvSpPr>
          <p:spPr bwMode="auto">
            <a:xfrm>
              <a:off x="2093" y="5535"/>
              <a:ext cx="676" cy="645"/>
            </a:xfrm>
            <a:custGeom>
              <a:avLst/>
              <a:gdLst>
                <a:gd name="T0" fmla="*/ 258 w 286"/>
                <a:gd name="T1" fmla="*/ 0 h 273"/>
                <a:gd name="T2" fmla="*/ 258 w 286"/>
                <a:gd name="T3" fmla="*/ 208 h 273"/>
                <a:gd name="T4" fmla="*/ 264 w 286"/>
                <a:gd name="T5" fmla="*/ 245 h 273"/>
                <a:gd name="T6" fmla="*/ 286 w 286"/>
                <a:gd name="T7" fmla="*/ 255 h 273"/>
                <a:gd name="T8" fmla="*/ 286 w 286"/>
                <a:gd name="T9" fmla="*/ 265 h 273"/>
                <a:gd name="T10" fmla="*/ 178 w 286"/>
                <a:gd name="T11" fmla="*/ 265 h 273"/>
                <a:gd name="T12" fmla="*/ 178 w 286"/>
                <a:gd name="T13" fmla="*/ 230 h 273"/>
                <a:gd name="T14" fmla="*/ 140 w 286"/>
                <a:gd name="T15" fmla="*/ 263 h 273"/>
                <a:gd name="T16" fmla="*/ 98 w 286"/>
                <a:gd name="T17" fmla="*/ 273 h 273"/>
                <a:gd name="T18" fmla="*/ 58 w 286"/>
                <a:gd name="T19" fmla="*/ 259 h 273"/>
                <a:gd name="T20" fmla="*/ 35 w 286"/>
                <a:gd name="T21" fmla="*/ 227 h 273"/>
                <a:gd name="T22" fmla="*/ 29 w 286"/>
                <a:gd name="T23" fmla="*/ 163 h 273"/>
                <a:gd name="T24" fmla="*/ 29 w 286"/>
                <a:gd name="T25" fmla="*/ 58 h 273"/>
                <a:gd name="T26" fmla="*/ 23 w 286"/>
                <a:gd name="T27" fmla="*/ 20 h 273"/>
                <a:gd name="T28" fmla="*/ 0 w 286"/>
                <a:gd name="T29" fmla="*/ 10 h 273"/>
                <a:gd name="T30" fmla="*/ 0 w 286"/>
                <a:gd name="T31" fmla="*/ 0 h 273"/>
                <a:gd name="T32" fmla="*/ 108 w 286"/>
                <a:gd name="T33" fmla="*/ 0 h 273"/>
                <a:gd name="T34" fmla="*/ 108 w 286"/>
                <a:gd name="T35" fmla="*/ 181 h 273"/>
                <a:gd name="T36" fmla="*/ 111 w 286"/>
                <a:gd name="T37" fmla="*/ 218 h 273"/>
                <a:gd name="T38" fmla="*/ 119 w 286"/>
                <a:gd name="T39" fmla="*/ 230 h 273"/>
                <a:gd name="T40" fmla="*/ 133 w 286"/>
                <a:gd name="T41" fmla="*/ 235 h 273"/>
                <a:gd name="T42" fmla="*/ 151 w 286"/>
                <a:gd name="T43" fmla="*/ 229 h 273"/>
                <a:gd name="T44" fmla="*/ 178 w 286"/>
                <a:gd name="T45" fmla="*/ 199 h 273"/>
                <a:gd name="T46" fmla="*/ 178 w 286"/>
                <a:gd name="T47" fmla="*/ 58 h 273"/>
                <a:gd name="T48" fmla="*/ 173 w 286"/>
                <a:gd name="T49" fmla="*/ 20 h 273"/>
                <a:gd name="T50" fmla="*/ 150 w 286"/>
                <a:gd name="T51" fmla="*/ 10 h 273"/>
                <a:gd name="T52" fmla="*/ 150 w 286"/>
                <a:gd name="T53" fmla="*/ 0 h 273"/>
                <a:gd name="T54" fmla="*/ 258 w 286"/>
                <a:gd name="T5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6" h="273">
                  <a:moveTo>
                    <a:pt x="258" y="0"/>
                  </a:moveTo>
                  <a:cubicBezTo>
                    <a:pt x="258" y="208"/>
                    <a:pt x="258" y="208"/>
                    <a:pt x="258" y="208"/>
                  </a:cubicBezTo>
                  <a:cubicBezTo>
                    <a:pt x="258" y="228"/>
                    <a:pt x="260" y="240"/>
                    <a:pt x="264" y="245"/>
                  </a:cubicBezTo>
                  <a:cubicBezTo>
                    <a:pt x="267" y="250"/>
                    <a:pt x="275" y="254"/>
                    <a:pt x="286" y="255"/>
                  </a:cubicBezTo>
                  <a:cubicBezTo>
                    <a:pt x="286" y="265"/>
                    <a:pt x="286" y="265"/>
                    <a:pt x="286" y="265"/>
                  </a:cubicBezTo>
                  <a:cubicBezTo>
                    <a:pt x="178" y="265"/>
                    <a:pt x="178" y="265"/>
                    <a:pt x="178" y="265"/>
                  </a:cubicBezTo>
                  <a:cubicBezTo>
                    <a:pt x="178" y="230"/>
                    <a:pt x="178" y="230"/>
                    <a:pt x="178" y="230"/>
                  </a:cubicBezTo>
                  <a:cubicBezTo>
                    <a:pt x="166" y="245"/>
                    <a:pt x="153" y="256"/>
                    <a:pt x="140" y="263"/>
                  </a:cubicBezTo>
                  <a:cubicBezTo>
                    <a:pt x="128" y="270"/>
                    <a:pt x="114" y="273"/>
                    <a:pt x="98" y="273"/>
                  </a:cubicBezTo>
                  <a:cubicBezTo>
                    <a:pt x="83" y="273"/>
                    <a:pt x="70" y="269"/>
                    <a:pt x="58" y="259"/>
                  </a:cubicBezTo>
                  <a:cubicBezTo>
                    <a:pt x="46" y="250"/>
                    <a:pt x="39" y="239"/>
                    <a:pt x="35" y="227"/>
                  </a:cubicBezTo>
                  <a:cubicBezTo>
                    <a:pt x="31" y="215"/>
                    <a:pt x="29" y="193"/>
                    <a:pt x="29" y="163"/>
                  </a:cubicBezTo>
                  <a:cubicBezTo>
                    <a:pt x="29" y="58"/>
                    <a:pt x="29" y="58"/>
                    <a:pt x="29" y="58"/>
                  </a:cubicBezTo>
                  <a:cubicBezTo>
                    <a:pt x="29" y="38"/>
                    <a:pt x="27" y="25"/>
                    <a:pt x="23" y="20"/>
                  </a:cubicBezTo>
                  <a:cubicBezTo>
                    <a:pt x="19" y="15"/>
                    <a:pt x="12" y="12"/>
                    <a:pt x="0" y="10"/>
                  </a:cubicBezTo>
                  <a:cubicBezTo>
                    <a:pt x="0" y="0"/>
                    <a:pt x="0" y="0"/>
                    <a:pt x="0" y="0"/>
                  </a:cubicBezTo>
                  <a:cubicBezTo>
                    <a:pt x="108" y="0"/>
                    <a:pt x="108" y="0"/>
                    <a:pt x="108" y="0"/>
                  </a:cubicBezTo>
                  <a:cubicBezTo>
                    <a:pt x="108" y="181"/>
                    <a:pt x="108" y="181"/>
                    <a:pt x="108" y="181"/>
                  </a:cubicBezTo>
                  <a:cubicBezTo>
                    <a:pt x="108" y="200"/>
                    <a:pt x="109" y="212"/>
                    <a:pt x="111" y="218"/>
                  </a:cubicBezTo>
                  <a:cubicBezTo>
                    <a:pt x="113" y="223"/>
                    <a:pt x="115" y="227"/>
                    <a:pt x="119" y="230"/>
                  </a:cubicBezTo>
                  <a:cubicBezTo>
                    <a:pt x="123" y="233"/>
                    <a:pt x="128" y="235"/>
                    <a:pt x="133" y="235"/>
                  </a:cubicBezTo>
                  <a:cubicBezTo>
                    <a:pt x="140" y="235"/>
                    <a:pt x="146" y="233"/>
                    <a:pt x="151" y="229"/>
                  </a:cubicBezTo>
                  <a:cubicBezTo>
                    <a:pt x="159" y="224"/>
                    <a:pt x="168" y="214"/>
                    <a:pt x="178" y="199"/>
                  </a:cubicBezTo>
                  <a:cubicBezTo>
                    <a:pt x="178" y="58"/>
                    <a:pt x="178" y="58"/>
                    <a:pt x="178" y="58"/>
                  </a:cubicBezTo>
                  <a:cubicBezTo>
                    <a:pt x="178" y="38"/>
                    <a:pt x="177" y="25"/>
                    <a:pt x="173" y="20"/>
                  </a:cubicBezTo>
                  <a:cubicBezTo>
                    <a:pt x="169" y="15"/>
                    <a:pt x="161" y="12"/>
                    <a:pt x="150" y="10"/>
                  </a:cubicBezTo>
                  <a:cubicBezTo>
                    <a:pt x="150" y="0"/>
                    <a:pt x="150" y="0"/>
                    <a:pt x="150" y="0"/>
                  </a:cubicBezTo>
                  <a:lnTo>
                    <a:pt x="2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7" name="Freeform 267"/>
            <p:cNvSpPr>
              <a:spLocks/>
            </p:cNvSpPr>
            <p:nvPr userDrawn="1"/>
          </p:nvSpPr>
          <p:spPr bwMode="auto">
            <a:xfrm>
              <a:off x="2826" y="5516"/>
              <a:ext cx="527" cy="664"/>
            </a:xfrm>
            <a:custGeom>
              <a:avLst/>
              <a:gdLst>
                <a:gd name="T0" fmla="*/ 214 w 223"/>
                <a:gd name="T1" fmla="*/ 205 h 281"/>
                <a:gd name="T2" fmla="*/ 223 w 223"/>
                <a:gd name="T3" fmla="*/ 212 h 281"/>
                <a:gd name="T4" fmla="*/ 176 w 223"/>
                <a:gd name="T5" fmla="*/ 264 h 281"/>
                <a:gd name="T6" fmla="*/ 117 w 223"/>
                <a:gd name="T7" fmla="*/ 281 h 281"/>
                <a:gd name="T8" fmla="*/ 32 w 223"/>
                <a:gd name="T9" fmla="*/ 241 h 281"/>
                <a:gd name="T10" fmla="*/ 0 w 223"/>
                <a:gd name="T11" fmla="*/ 145 h 281"/>
                <a:gd name="T12" fmla="*/ 29 w 223"/>
                <a:gd name="T13" fmla="*/ 50 h 281"/>
                <a:gd name="T14" fmla="*/ 125 w 223"/>
                <a:gd name="T15" fmla="*/ 0 h 281"/>
                <a:gd name="T16" fmla="*/ 190 w 223"/>
                <a:gd name="T17" fmla="*/ 21 h 281"/>
                <a:gd name="T18" fmla="*/ 215 w 223"/>
                <a:gd name="T19" fmla="*/ 67 h 281"/>
                <a:gd name="T20" fmla="*/ 205 w 223"/>
                <a:gd name="T21" fmla="*/ 93 h 281"/>
                <a:gd name="T22" fmla="*/ 179 w 223"/>
                <a:gd name="T23" fmla="*/ 102 h 281"/>
                <a:gd name="T24" fmla="*/ 152 w 223"/>
                <a:gd name="T25" fmla="*/ 91 h 281"/>
                <a:gd name="T26" fmla="*/ 138 w 223"/>
                <a:gd name="T27" fmla="*/ 52 h 281"/>
                <a:gd name="T28" fmla="*/ 130 w 223"/>
                <a:gd name="T29" fmla="*/ 27 h 281"/>
                <a:gd name="T30" fmla="*/ 115 w 223"/>
                <a:gd name="T31" fmla="*/ 20 h 281"/>
                <a:gd name="T32" fmla="*/ 91 w 223"/>
                <a:gd name="T33" fmla="*/ 34 h 281"/>
                <a:gd name="T34" fmla="*/ 77 w 223"/>
                <a:gd name="T35" fmla="*/ 101 h 281"/>
                <a:gd name="T36" fmla="*/ 88 w 223"/>
                <a:gd name="T37" fmla="*/ 173 h 281"/>
                <a:gd name="T38" fmla="*/ 121 w 223"/>
                <a:gd name="T39" fmla="*/ 224 h 281"/>
                <a:gd name="T40" fmla="*/ 158 w 223"/>
                <a:gd name="T41" fmla="*/ 236 h 281"/>
                <a:gd name="T42" fmla="*/ 184 w 223"/>
                <a:gd name="T43" fmla="*/ 229 h 281"/>
                <a:gd name="T44" fmla="*/ 214 w 223"/>
                <a:gd name="T45" fmla="*/ 20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3" h="281">
                  <a:moveTo>
                    <a:pt x="214" y="205"/>
                  </a:moveTo>
                  <a:cubicBezTo>
                    <a:pt x="223" y="212"/>
                    <a:pt x="223" y="212"/>
                    <a:pt x="223" y="212"/>
                  </a:cubicBezTo>
                  <a:cubicBezTo>
                    <a:pt x="210" y="235"/>
                    <a:pt x="195" y="253"/>
                    <a:pt x="176" y="264"/>
                  </a:cubicBezTo>
                  <a:cubicBezTo>
                    <a:pt x="157" y="275"/>
                    <a:pt x="138" y="281"/>
                    <a:pt x="117" y="281"/>
                  </a:cubicBezTo>
                  <a:cubicBezTo>
                    <a:pt x="81" y="281"/>
                    <a:pt x="53" y="268"/>
                    <a:pt x="32" y="241"/>
                  </a:cubicBezTo>
                  <a:cubicBezTo>
                    <a:pt x="11" y="214"/>
                    <a:pt x="0" y="182"/>
                    <a:pt x="0" y="145"/>
                  </a:cubicBezTo>
                  <a:cubicBezTo>
                    <a:pt x="0" y="109"/>
                    <a:pt x="10" y="77"/>
                    <a:pt x="29" y="50"/>
                  </a:cubicBezTo>
                  <a:cubicBezTo>
                    <a:pt x="52" y="17"/>
                    <a:pt x="84" y="0"/>
                    <a:pt x="125" y="0"/>
                  </a:cubicBezTo>
                  <a:cubicBezTo>
                    <a:pt x="152" y="0"/>
                    <a:pt x="174" y="7"/>
                    <a:pt x="190" y="21"/>
                  </a:cubicBezTo>
                  <a:cubicBezTo>
                    <a:pt x="207" y="35"/>
                    <a:pt x="215" y="50"/>
                    <a:pt x="215" y="67"/>
                  </a:cubicBezTo>
                  <a:cubicBezTo>
                    <a:pt x="215" y="78"/>
                    <a:pt x="211" y="86"/>
                    <a:pt x="205" y="93"/>
                  </a:cubicBezTo>
                  <a:cubicBezTo>
                    <a:pt x="198" y="99"/>
                    <a:pt x="190" y="102"/>
                    <a:pt x="179" y="102"/>
                  </a:cubicBezTo>
                  <a:cubicBezTo>
                    <a:pt x="168" y="102"/>
                    <a:pt x="159" y="99"/>
                    <a:pt x="152" y="91"/>
                  </a:cubicBezTo>
                  <a:cubicBezTo>
                    <a:pt x="144" y="84"/>
                    <a:pt x="140" y="71"/>
                    <a:pt x="138" y="52"/>
                  </a:cubicBezTo>
                  <a:cubicBezTo>
                    <a:pt x="137" y="40"/>
                    <a:pt x="134" y="32"/>
                    <a:pt x="130" y="27"/>
                  </a:cubicBezTo>
                  <a:cubicBezTo>
                    <a:pt x="125" y="22"/>
                    <a:pt x="120" y="20"/>
                    <a:pt x="115" y="20"/>
                  </a:cubicBezTo>
                  <a:cubicBezTo>
                    <a:pt x="105" y="20"/>
                    <a:pt x="98" y="25"/>
                    <a:pt x="91" y="34"/>
                  </a:cubicBezTo>
                  <a:cubicBezTo>
                    <a:pt x="81" y="49"/>
                    <a:pt x="77" y="71"/>
                    <a:pt x="77" y="101"/>
                  </a:cubicBezTo>
                  <a:cubicBezTo>
                    <a:pt x="77" y="126"/>
                    <a:pt x="81" y="150"/>
                    <a:pt x="88" y="173"/>
                  </a:cubicBezTo>
                  <a:cubicBezTo>
                    <a:pt x="96" y="196"/>
                    <a:pt x="107" y="213"/>
                    <a:pt x="121" y="224"/>
                  </a:cubicBezTo>
                  <a:cubicBezTo>
                    <a:pt x="131" y="232"/>
                    <a:pt x="144" y="236"/>
                    <a:pt x="158" y="236"/>
                  </a:cubicBezTo>
                  <a:cubicBezTo>
                    <a:pt x="167" y="236"/>
                    <a:pt x="176" y="234"/>
                    <a:pt x="184" y="229"/>
                  </a:cubicBezTo>
                  <a:cubicBezTo>
                    <a:pt x="193" y="225"/>
                    <a:pt x="202" y="217"/>
                    <a:pt x="214" y="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8" name="Freeform 268"/>
            <p:cNvSpPr>
              <a:spLocks noEditPoints="1"/>
            </p:cNvSpPr>
            <p:nvPr userDrawn="1"/>
          </p:nvSpPr>
          <p:spPr bwMode="auto">
            <a:xfrm>
              <a:off x="3402" y="5516"/>
              <a:ext cx="603"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5 w 255"/>
                <a:gd name="T17" fmla="*/ 27 h 277"/>
                <a:gd name="T18" fmla="*/ 104 w 255"/>
                <a:gd name="T19" fmla="*/ 22 h 277"/>
                <a:gd name="T20" fmla="*/ 74 w 255"/>
                <a:gd name="T21" fmla="*/ 30 h 277"/>
                <a:gd name="T22" fmla="*/ 66 w 255"/>
                <a:gd name="T23" fmla="*/ 42 h 277"/>
                <a:gd name="T24" fmla="*/ 74 w 255"/>
                <a:gd name="T25" fmla="*/ 56 h 277"/>
                <a:gd name="T26" fmla="*/ 85 w 255"/>
                <a:gd name="T27" fmla="*/ 80 h 277"/>
                <a:gd name="T28" fmla="*/ 75 w 255"/>
                <a:gd name="T29" fmla="*/ 104 h 277"/>
                <a:gd name="T30" fmla="*/ 48 w 255"/>
                <a:gd name="T31" fmla="*/ 113 h 277"/>
                <a:gd name="T32" fmla="*/ 18 w 255"/>
                <a:gd name="T33" fmla="*/ 103 h 277"/>
                <a:gd name="T34" fmla="*/ 6 w 255"/>
                <a:gd name="T35" fmla="*/ 77 h 277"/>
                <a:gd name="T36" fmla="*/ 22 w 255"/>
                <a:gd name="T37" fmla="*/ 38 h 277"/>
                <a:gd name="T38" fmla="*/ 67 w 255"/>
                <a:gd name="T39" fmla="*/ 10 h 277"/>
                <a:gd name="T40" fmla="*/ 127 w 255"/>
                <a:gd name="T41" fmla="*/ 0 h 277"/>
                <a:gd name="T42" fmla="*/ 187 w 255"/>
                <a:gd name="T43" fmla="*/ 16 h 277"/>
                <a:gd name="T44" fmla="*/ 215 w 255"/>
                <a:gd name="T45" fmla="*/ 51 h 277"/>
                <a:gd name="T46" fmla="*/ 219 w 255"/>
                <a:gd name="T47" fmla="*/ 106 h 277"/>
                <a:gd name="T48" fmla="*/ 219 w 255"/>
                <a:gd name="T49" fmla="*/ 209 h 277"/>
                <a:gd name="T50" fmla="*/ 221 w 255"/>
                <a:gd name="T51" fmla="*/ 231 h 277"/>
                <a:gd name="T52" fmla="*/ 225 w 255"/>
                <a:gd name="T53" fmla="*/ 238 h 277"/>
                <a:gd name="T54" fmla="*/ 232 w 255"/>
                <a:gd name="T55" fmla="*/ 241 h 277"/>
                <a:gd name="T56" fmla="*/ 247 w 255"/>
                <a:gd name="T57" fmla="*/ 230 h 277"/>
                <a:gd name="T58" fmla="*/ 255 w 255"/>
                <a:gd name="T59" fmla="*/ 237 h 277"/>
                <a:gd name="T60" fmla="*/ 226 w 255"/>
                <a:gd name="T61" fmla="*/ 267 h 277"/>
                <a:gd name="T62" fmla="*/ 191 w 255"/>
                <a:gd name="T63" fmla="*/ 277 h 277"/>
                <a:gd name="T64" fmla="*/ 156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8" y="263"/>
                    <a:pt x="79" y="277"/>
                    <a:pt x="53" y="277"/>
                  </a:cubicBezTo>
                  <a:cubicBezTo>
                    <a:pt x="38" y="277"/>
                    <a:pt x="25" y="272"/>
                    <a:pt x="15" y="262"/>
                  </a:cubicBezTo>
                  <a:cubicBezTo>
                    <a:pt x="5" y="252"/>
                    <a:pt x="0" y="240"/>
                    <a:pt x="0" y="225"/>
                  </a:cubicBezTo>
                  <a:cubicBezTo>
                    <a:pt x="0" y="204"/>
                    <a:pt x="9" y="186"/>
                    <a:pt x="26" y="170"/>
                  </a:cubicBezTo>
                  <a:cubicBezTo>
                    <a:pt x="44" y="154"/>
                    <a:pt x="82" y="132"/>
                    <a:pt x="140" y="106"/>
                  </a:cubicBezTo>
                  <a:cubicBezTo>
                    <a:pt x="140" y="79"/>
                    <a:pt x="140" y="79"/>
                    <a:pt x="140" y="79"/>
                  </a:cubicBezTo>
                  <a:cubicBezTo>
                    <a:pt x="140" y="59"/>
                    <a:pt x="139" y="46"/>
                    <a:pt x="137" y="41"/>
                  </a:cubicBezTo>
                  <a:cubicBezTo>
                    <a:pt x="135" y="36"/>
                    <a:pt x="131" y="31"/>
                    <a:pt x="125" y="27"/>
                  </a:cubicBezTo>
                  <a:cubicBezTo>
                    <a:pt x="118" y="23"/>
                    <a:pt x="112" y="22"/>
                    <a:pt x="104" y="22"/>
                  </a:cubicBezTo>
                  <a:cubicBezTo>
                    <a:pt x="92" y="22"/>
                    <a:pt x="82" y="24"/>
                    <a:pt x="74" y="30"/>
                  </a:cubicBezTo>
                  <a:cubicBezTo>
                    <a:pt x="69" y="33"/>
                    <a:pt x="66" y="37"/>
                    <a:pt x="66" y="42"/>
                  </a:cubicBezTo>
                  <a:cubicBezTo>
                    <a:pt x="66" y="46"/>
                    <a:pt x="69" y="51"/>
                    <a:pt x="74" y="56"/>
                  </a:cubicBezTo>
                  <a:cubicBezTo>
                    <a:pt x="82" y="65"/>
                    <a:pt x="85" y="72"/>
                    <a:pt x="85" y="80"/>
                  </a:cubicBezTo>
                  <a:cubicBezTo>
                    <a:pt x="85" y="89"/>
                    <a:pt x="82" y="97"/>
                    <a:pt x="75" y="104"/>
                  </a:cubicBezTo>
                  <a:cubicBezTo>
                    <a:pt x="68" y="110"/>
                    <a:pt x="59" y="113"/>
                    <a:pt x="48" y="113"/>
                  </a:cubicBezTo>
                  <a:cubicBezTo>
                    <a:pt x="36" y="113"/>
                    <a:pt x="26" y="110"/>
                    <a:pt x="18" y="103"/>
                  </a:cubicBezTo>
                  <a:cubicBezTo>
                    <a:pt x="10" y="96"/>
                    <a:pt x="6" y="87"/>
                    <a:pt x="6" y="77"/>
                  </a:cubicBezTo>
                  <a:cubicBezTo>
                    <a:pt x="6" y="64"/>
                    <a:pt x="11" y="51"/>
                    <a:pt x="22" y="38"/>
                  </a:cubicBezTo>
                  <a:cubicBezTo>
                    <a:pt x="33" y="26"/>
                    <a:pt x="48" y="17"/>
                    <a:pt x="67" y="10"/>
                  </a:cubicBezTo>
                  <a:cubicBezTo>
                    <a:pt x="86" y="3"/>
                    <a:pt x="106" y="0"/>
                    <a:pt x="127" y="0"/>
                  </a:cubicBezTo>
                  <a:cubicBezTo>
                    <a:pt x="152" y="0"/>
                    <a:pt x="172" y="5"/>
                    <a:pt x="187" y="16"/>
                  </a:cubicBezTo>
                  <a:cubicBezTo>
                    <a:pt x="201" y="27"/>
                    <a:pt x="211" y="38"/>
                    <a:pt x="215" y="51"/>
                  </a:cubicBezTo>
                  <a:cubicBezTo>
                    <a:pt x="218" y="59"/>
                    <a:pt x="219" y="77"/>
                    <a:pt x="219" y="106"/>
                  </a:cubicBezTo>
                  <a:cubicBezTo>
                    <a:pt x="219" y="209"/>
                    <a:pt x="219" y="209"/>
                    <a:pt x="219" y="209"/>
                  </a:cubicBezTo>
                  <a:cubicBezTo>
                    <a:pt x="219" y="221"/>
                    <a:pt x="220" y="228"/>
                    <a:pt x="221" y="231"/>
                  </a:cubicBezTo>
                  <a:cubicBezTo>
                    <a:pt x="222" y="234"/>
                    <a:pt x="223" y="237"/>
                    <a:pt x="225" y="238"/>
                  </a:cubicBezTo>
                  <a:cubicBezTo>
                    <a:pt x="227" y="240"/>
                    <a:pt x="229" y="241"/>
                    <a:pt x="232" y="241"/>
                  </a:cubicBezTo>
                  <a:cubicBezTo>
                    <a:pt x="236" y="241"/>
                    <a:pt x="241" y="237"/>
                    <a:pt x="247" y="230"/>
                  </a:cubicBezTo>
                  <a:cubicBezTo>
                    <a:pt x="255" y="237"/>
                    <a:pt x="255" y="237"/>
                    <a:pt x="255" y="237"/>
                  </a:cubicBezTo>
                  <a:cubicBezTo>
                    <a:pt x="246" y="251"/>
                    <a:pt x="236" y="261"/>
                    <a:pt x="226" y="267"/>
                  </a:cubicBezTo>
                  <a:cubicBezTo>
                    <a:pt x="216" y="274"/>
                    <a:pt x="204" y="277"/>
                    <a:pt x="191" y="277"/>
                  </a:cubicBezTo>
                  <a:cubicBezTo>
                    <a:pt x="176" y="277"/>
                    <a:pt x="164" y="273"/>
                    <a:pt x="156" y="266"/>
                  </a:cubicBezTo>
                  <a:cubicBezTo>
                    <a:pt x="147" y="259"/>
                    <a:pt x="142" y="248"/>
                    <a:pt x="140" y="234"/>
                  </a:cubicBezTo>
                  <a:close/>
                  <a:moveTo>
                    <a:pt x="140" y="213"/>
                  </a:moveTo>
                  <a:cubicBezTo>
                    <a:pt x="140" y="125"/>
                    <a:pt x="140" y="125"/>
                    <a:pt x="140" y="125"/>
                  </a:cubicBezTo>
                  <a:cubicBezTo>
                    <a:pt x="117" y="138"/>
                    <a:pt x="100" y="152"/>
                    <a:pt x="89" y="168"/>
                  </a:cubicBezTo>
                  <a:cubicBezTo>
                    <a:pt x="82" y="178"/>
                    <a:pt x="78" y="188"/>
                    <a:pt x="78" y="199"/>
                  </a:cubicBezTo>
                  <a:cubicBezTo>
                    <a:pt x="78" y="207"/>
                    <a:pt x="81" y="215"/>
                    <a:pt x="87" y="222"/>
                  </a:cubicBezTo>
                  <a:cubicBezTo>
                    <a:pt x="92" y="227"/>
                    <a:pt x="99" y="229"/>
                    <a:pt x="107" y="229"/>
                  </a:cubicBezTo>
                  <a:cubicBezTo>
                    <a:pt x="117" y="229"/>
                    <a:pt x="128"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9" name="Freeform 269"/>
            <p:cNvSpPr>
              <a:spLocks/>
            </p:cNvSpPr>
            <p:nvPr userDrawn="1"/>
          </p:nvSpPr>
          <p:spPr bwMode="auto">
            <a:xfrm>
              <a:off x="4012" y="5306"/>
              <a:ext cx="418" cy="865"/>
            </a:xfrm>
            <a:custGeom>
              <a:avLst/>
              <a:gdLst>
                <a:gd name="T0" fmla="*/ 114 w 177"/>
                <a:gd name="T1" fmla="*/ 0 h 366"/>
                <a:gd name="T2" fmla="*/ 114 w 177"/>
                <a:gd name="T3" fmla="*/ 97 h 366"/>
                <a:gd name="T4" fmla="*/ 177 w 177"/>
                <a:gd name="T5" fmla="*/ 97 h 366"/>
                <a:gd name="T6" fmla="*/ 177 w 177"/>
                <a:gd name="T7" fmla="*/ 125 h 366"/>
                <a:gd name="T8" fmla="*/ 114 w 177"/>
                <a:gd name="T9" fmla="*/ 125 h 366"/>
                <a:gd name="T10" fmla="*/ 114 w 177"/>
                <a:gd name="T11" fmla="*/ 289 h 366"/>
                <a:gd name="T12" fmla="*/ 116 w 177"/>
                <a:gd name="T13" fmla="*/ 318 h 366"/>
                <a:gd name="T14" fmla="*/ 124 w 177"/>
                <a:gd name="T15" fmla="*/ 329 h 366"/>
                <a:gd name="T16" fmla="*/ 134 w 177"/>
                <a:gd name="T17" fmla="*/ 333 h 366"/>
                <a:gd name="T18" fmla="*/ 169 w 177"/>
                <a:gd name="T19" fmla="*/ 305 h 366"/>
                <a:gd name="T20" fmla="*/ 177 w 177"/>
                <a:gd name="T21" fmla="*/ 311 h 366"/>
                <a:gd name="T22" fmla="*/ 102 w 177"/>
                <a:gd name="T23" fmla="*/ 366 h 366"/>
                <a:gd name="T24" fmla="*/ 60 w 177"/>
                <a:gd name="T25" fmla="*/ 352 h 366"/>
                <a:gd name="T26" fmla="*/ 38 w 177"/>
                <a:gd name="T27" fmla="*/ 320 h 366"/>
                <a:gd name="T28" fmla="*/ 35 w 177"/>
                <a:gd name="T29" fmla="*/ 268 h 366"/>
                <a:gd name="T30" fmla="*/ 35 w 177"/>
                <a:gd name="T31" fmla="*/ 125 h 366"/>
                <a:gd name="T32" fmla="*/ 0 w 177"/>
                <a:gd name="T33" fmla="*/ 125 h 366"/>
                <a:gd name="T34" fmla="*/ 0 w 177"/>
                <a:gd name="T35" fmla="*/ 115 h 366"/>
                <a:gd name="T36" fmla="*/ 61 w 177"/>
                <a:gd name="T37" fmla="*/ 62 h 366"/>
                <a:gd name="T38" fmla="*/ 105 w 177"/>
                <a:gd name="T39" fmla="*/ 0 h 366"/>
                <a:gd name="T40" fmla="*/ 114 w 177"/>
                <a:gd name="T41"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 h="366">
                  <a:moveTo>
                    <a:pt x="114" y="0"/>
                  </a:moveTo>
                  <a:cubicBezTo>
                    <a:pt x="114" y="97"/>
                    <a:pt x="114" y="97"/>
                    <a:pt x="114" y="97"/>
                  </a:cubicBezTo>
                  <a:cubicBezTo>
                    <a:pt x="177" y="97"/>
                    <a:pt x="177" y="97"/>
                    <a:pt x="177" y="97"/>
                  </a:cubicBezTo>
                  <a:cubicBezTo>
                    <a:pt x="177" y="125"/>
                    <a:pt x="177" y="125"/>
                    <a:pt x="177" y="125"/>
                  </a:cubicBezTo>
                  <a:cubicBezTo>
                    <a:pt x="114" y="125"/>
                    <a:pt x="114" y="125"/>
                    <a:pt x="114" y="125"/>
                  </a:cubicBezTo>
                  <a:cubicBezTo>
                    <a:pt x="114" y="289"/>
                    <a:pt x="114" y="289"/>
                    <a:pt x="114" y="289"/>
                  </a:cubicBezTo>
                  <a:cubicBezTo>
                    <a:pt x="114" y="304"/>
                    <a:pt x="115" y="314"/>
                    <a:pt x="116" y="318"/>
                  </a:cubicBezTo>
                  <a:cubicBezTo>
                    <a:pt x="118" y="323"/>
                    <a:pt x="120" y="326"/>
                    <a:pt x="124" y="329"/>
                  </a:cubicBezTo>
                  <a:cubicBezTo>
                    <a:pt x="127" y="332"/>
                    <a:pt x="131" y="333"/>
                    <a:pt x="134" y="333"/>
                  </a:cubicBezTo>
                  <a:cubicBezTo>
                    <a:pt x="146" y="333"/>
                    <a:pt x="158" y="324"/>
                    <a:pt x="169" y="305"/>
                  </a:cubicBezTo>
                  <a:cubicBezTo>
                    <a:pt x="177" y="311"/>
                    <a:pt x="177" y="311"/>
                    <a:pt x="177" y="311"/>
                  </a:cubicBezTo>
                  <a:cubicBezTo>
                    <a:pt x="162" y="348"/>
                    <a:pt x="137" y="366"/>
                    <a:pt x="102" y="366"/>
                  </a:cubicBezTo>
                  <a:cubicBezTo>
                    <a:pt x="86" y="366"/>
                    <a:pt x="71" y="361"/>
                    <a:pt x="60" y="352"/>
                  </a:cubicBezTo>
                  <a:cubicBezTo>
                    <a:pt x="48" y="342"/>
                    <a:pt x="41" y="332"/>
                    <a:pt x="38" y="320"/>
                  </a:cubicBezTo>
                  <a:cubicBezTo>
                    <a:pt x="36" y="314"/>
                    <a:pt x="35" y="297"/>
                    <a:pt x="35" y="268"/>
                  </a:cubicBezTo>
                  <a:cubicBezTo>
                    <a:pt x="35" y="125"/>
                    <a:pt x="35" y="125"/>
                    <a:pt x="35" y="125"/>
                  </a:cubicBezTo>
                  <a:cubicBezTo>
                    <a:pt x="0" y="125"/>
                    <a:pt x="0" y="125"/>
                    <a:pt x="0" y="125"/>
                  </a:cubicBezTo>
                  <a:cubicBezTo>
                    <a:pt x="0" y="115"/>
                    <a:pt x="0" y="115"/>
                    <a:pt x="0" y="115"/>
                  </a:cubicBezTo>
                  <a:cubicBezTo>
                    <a:pt x="24" y="98"/>
                    <a:pt x="44" y="81"/>
                    <a:pt x="61" y="62"/>
                  </a:cubicBezTo>
                  <a:cubicBezTo>
                    <a:pt x="78" y="44"/>
                    <a:pt x="92" y="23"/>
                    <a:pt x="105" y="0"/>
                  </a:cubicBezTo>
                  <a:lnTo>
                    <a:pt x="1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0" name="Freeform 270"/>
            <p:cNvSpPr>
              <a:spLocks noEditPoints="1"/>
            </p:cNvSpPr>
            <p:nvPr userDrawn="1"/>
          </p:nvSpPr>
          <p:spPr bwMode="auto">
            <a:xfrm>
              <a:off x="4430" y="5230"/>
              <a:ext cx="340" cy="931"/>
            </a:xfrm>
            <a:custGeom>
              <a:avLst/>
              <a:gdLst>
                <a:gd name="T0" fmla="*/ 111 w 144"/>
                <a:gd name="T1" fmla="*/ 129 h 394"/>
                <a:gd name="T2" fmla="*/ 111 w 144"/>
                <a:gd name="T3" fmla="*/ 339 h 394"/>
                <a:gd name="T4" fmla="*/ 118 w 144"/>
                <a:gd name="T5" fmla="*/ 375 h 394"/>
                <a:gd name="T6" fmla="*/ 144 w 144"/>
                <a:gd name="T7" fmla="*/ 384 h 394"/>
                <a:gd name="T8" fmla="*/ 144 w 144"/>
                <a:gd name="T9" fmla="*/ 394 h 394"/>
                <a:gd name="T10" fmla="*/ 0 w 144"/>
                <a:gd name="T11" fmla="*/ 394 h 394"/>
                <a:gd name="T12" fmla="*/ 0 w 144"/>
                <a:gd name="T13" fmla="*/ 384 h 394"/>
                <a:gd name="T14" fmla="*/ 26 w 144"/>
                <a:gd name="T15" fmla="*/ 374 h 394"/>
                <a:gd name="T16" fmla="*/ 32 w 144"/>
                <a:gd name="T17" fmla="*/ 339 h 394"/>
                <a:gd name="T18" fmla="*/ 32 w 144"/>
                <a:gd name="T19" fmla="*/ 184 h 394"/>
                <a:gd name="T20" fmla="*/ 25 w 144"/>
                <a:gd name="T21" fmla="*/ 148 h 394"/>
                <a:gd name="T22" fmla="*/ 0 w 144"/>
                <a:gd name="T23" fmla="*/ 139 h 394"/>
                <a:gd name="T24" fmla="*/ 0 w 144"/>
                <a:gd name="T25" fmla="*/ 129 h 394"/>
                <a:gd name="T26" fmla="*/ 111 w 144"/>
                <a:gd name="T27" fmla="*/ 129 h 394"/>
                <a:gd name="T28" fmla="*/ 72 w 144"/>
                <a:gd name="T29" fmla="*/ 0 h 394"/>
                <a:gd name="T30" fmla="*/ 103 w 144"/>
                <a:gd name="T31" fmla="*/ 13 h 394"/>
                <a:gd name="T32" fmla="*/ 116 w 144"/>
                <a:gd name="T33" fmla="*/ 44 h 394"/>
                <a:gd name="T34" fmla="*/ 103 w 144"/>
                <a:gd name="T35" fmla="*/ 75 h 394"/>
                <a:gd name="T36" fmla="*/ 72 w 144"/>
                <a:gd name="T37" fmla="*/ 88 h 394"/>
                <a:gd name="T38" fmla="*/ 41 w 144"/>
                <a:gd name="T39" fmla="*/ 75 h 394"/>
                <a:gd name="T40" fmla="*/ 28 w 144"/>
                <a:gd name="T41" fmla="*/ 44 h 394"/>
                <a:gd name="T42" fmla="*/ 41 w 144"/>
                <a:gd name="T43" fmla="*/ 13 h 394"/>
                <a:gd name="T44" fmla="*/ 72 w 144"/>
                <a:gd name="T4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394">
                  <a:moveTo>
                    <a:pt x="111" y="129"/>
                  </a:moveTo>
                  <a:cubicBezTo>
                    <a:pt x="111" y="339"/>
                    <a:pt x="111" y="339"/>
                    <a:pt x="111" y="339"/>
                  </a:cubicBezTo>
                  <a:cubicBezTo>
                    <a:pt x="111" y="358"/>
                    <a:pt x="114" y="370"/>
                    <a:pt x="118" y="375"/>
                  </a:cubicBezTo>
                  <a:cubicBezTo>
                    <a:pt x="122" y="380"/>
                    <a:pt x="131" y="383"/>
                    <a:pt x="144" y="384"/>
                  </a:cubicBezTo>
                  <a:cubicBezTo>
                    <a:pt x="144" y="394"/>
                    <a:pt x="144" y="394"/>
                    <a:pt x="144" y="394"/>
                  </a:cubicBezTo>
                  <a:cubicBezTo>
                    <a:pt x="0" y="394"/>
                    <a:pt x="0" y="394"/>
                    <a:pt x="0" y="394"/>
                  </a:cubicBezTo>
                  <a:cubicBezTo>
                    <a:pt x="0" y="384"/>
                    <a:pt x="0" y="384"/>
                    <a:pt x="0" y="384"/>
                  </a:cubicBezTo>
                  <a:cubicBezTo>
                    <a:pt x="12" y="384"/>
                    <a:pt x="21" y="380"/>
                    <a:pt x="26" y="374"/>
                  </a:cubicBezTo>
                  <a:cubicBezTo>
                    <a:pt x="30" y="369"/>
                    <a:pt x="32" y="358"/>
                    <a:pt x="32" y="339"/>
                  </a:cubicBezTo>
                  <a:cubicBezTo>
                    <a:pt x="32" y="184"/>
                    <a:pt x="32" y="184"/>
                    <a:pt x="32" y="184"/>
                  </a:cubicBezTo>
                  <a:cubicBezTo>
                    <a:pt x="32" y="166"/>
                    <a:pt x="30" y="154"/>
                    <a:pt x="25" y="148"/>
                  </a:cubicBezTo>
                  <a:cubicBezTo>
                    <a:pt x="21" y="143"/>
                    <a:pt x="13" y="140"/>
                    <a:pt x="0" y="139"/>
                  </a:cubicBezTo>
                  <a:cubicBezTo>
                    <a:pt x="0" y="129"/>
                    <a:pt x="0" y="129"/>
                    <a:pt x="0" y="129"/>
                  </a:cubicBezTo>
                  <a:lnTo>
                    <a:pt x="111" y="129"/>
                  </a:lnTo>
                  <a:close/>
                  <a:moveTo>
                    <a:pt x="72" y="0"/>
                  </a:moveTo>
                  <a:cubicBezTo>
                    <a:pt x="84" y="0"/>
                    <a:pt x="94" y="5"/>
                    <a:pt x="103" y="13"/>
                  </a:cubicBezTo>
                  <a:cubicBezTo>
                    <a:pt x="111" y="22"/>
                    <a:pt x="116" y="32"/>
                    <a:pt x="116" y="44"/>
                  </a:cubicBezTo>
                  <a:cubicBezTo>
                    <a:pt x="116" y="57"/>
                    <a:pt x="111" y="67"/>
                    <a:pt x="103" y="75"/>
                  </a:cubicBezTo>
                  <a:cubicBezTo>
                    <a:pt x="94" y="84"/>
                    <a:pt x="84" y="88"/>
                    <a:pt x="72" y="88"/>
                  </a:cubicBezTo>
                  <a:cubicBezTo>
                    <a:pt x="60" y="88"/>
                    <a:pt x="49" y="84"/>
                    <a:pt x="41" y="75"/>
                  </a:cubicBezTo>
                  <a:cubicBezTo>
                    <a:pt x="32" y="67"/>
                    <a:pt x="28" y="57"/>
                    <a:pt x="28" y="44"/>
                  </a:cubicBezTo>
                  <a:cubicBezTo>
                    <a:pt x="28" y="32"/>
                    <a:pt x="32" y="22"/>
                    <a:pt x="41" y="13"/>
                  </a:cubicBezTo>
                  <a:cubicBezTo>
                    <a:pt x="49" y="5"/>
                    <a:pt x="60" y="0"/>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1" name="Freeform 271"/>
            <p:cNvSpPr>
              <a:spLocks noEditPoints="1"/>
            </p:cNvSpPr>
            <p:nvPr userDrawn="1"/>
          </p:nvSpPr>
          <p:spPr bwMode="auto">
            <a:xfrm>
              <a:off x="4792" y="5516"/>
              <a:ext cx="588" cy="664"/>
            </a:xfrm>
            <a:custGeom>
              <a:avLst/>
              <a:gdLst>
                <a:gd name="T0" fmla="*/ 124 w 249"/>
                <a:gd name="T1" fmla="*/ 0 h 281"/>
                <a:gd name="T2" fmla="*/ 188 w 249"/>
                <a:gd name="T3" fmla="*/ 18 h 281"/>
                <a:gd name="T4" fmla="*/ 234 w 249"/>
                <a:gd name="T5" fmla="*/ 69 h 281"/>
                <a:gd name="T6" fmla="*/ 249 w 249"/>
                <a:gd name="T7" fmla="*/ 141 h 281"/>
                <a:gd name="T8" fmla="*/ 220 w 249"/>
                <a:gd name="T9" fmla="*/ 235 h 281"/>
                <a:gd name="T10" fmla="*/ 125 w 249"/>
                <a:gd name="T11" fmla="*/ 281 h 281"/>
                <a:gd name="T12" fmla="*/ 33 w 249"/>
                <a:gd name="T13" fmla="*/ 239 h 281"/>
                <a:gd name="T14" fmla="*/ 0 w 249"/>
                <a:gd name="T15" fmla="*/ 142 h 281"/>
                <a:gd name="T16" fmla="*/ 33 w 249"/>
                <a:gd name="T17" fmla="*/ 42 h 281"/>
                <a:gd name="T18" fmla="*/ 124 w 249"/>
                <a:gd name="T19" fmla="*/ 0 h 281"/>
                <a:gd name="T20" fmla="*/ 125 w 249"/>
                <a:gd name="T21" fmla="*/ 20 h 281"/>
                <a:gd name="T22" fmla="*/ 100 w 249"/>
                <a:gd name="T23" fmla="*/ 31 h 281"/>
                <a:gd name="T24" fmla="*/ 87 w 249"/>
                <a:gd name="T25" fmla="*/ 74 h 281"/>
                <a:gd name="T26" fmla="*/ 83 w 249"/>
                <a:gd name="T27" fmla="*/ 164 h 281"/>
                <a:gd name="T28" fmla="*/ 87 w 249"/>
                <a:gd name="T29" fmla="*/ 220 h 281"/>
                <a:gd name="T30" fmla="*/ 101 w 249"/>
                <a:gd name="T31" fmla="*/ 251 h 281"/>
                <a:gd name="T32" fmla="*/ 124 w 249"/>
                <a:gd name="T33" fmla="*/ 262 h 281"/>
                <a:gd name="T34" fmla="*/ 145 w 249"/>
                <a:gd name="T35" fmla="*/ 254 h 281"/>
                <a:gd name="T36" fmla="*/ 160 w 249"/>
                <a:gd name="T37" fmla="*/ 228 h 281"/>
                <a:gd name="T38" fmla="*/ 166 w 249"/>
                <a:gd name="T39" fmla="*/ 119 h 281"/>
                <a:gd name="T40" fmla="*/ 160 w 249"/>
                <a:gd name="T41" fmla="*/ 52 h 281"/>
                <a:gd name="T42" fmla="*/ 144 w 249"/>
                <a:gd name="T43" fmla="*/ 26 h 281"/>
                <a:gd name="T44" fmla="*/ 125 w 249"/>
                <a:gd name="T45" fmla="*/ 2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9" h="281">
                  <a:moveTo>
                    <a:pt x="124" y="0"/>
                  </a:moveTo>
                  <a:cubicBezTo>
                    <a:pt x="147" y="0"/>
                    <a:pt x="169" y="6"/>
                    <a:pt x="188" y="18"/>
                  </a:cubicBezTo>
                  <a:cubicBezTo>
                    <a:pt x="208" y="30"/>
                    <a:pt x="223" y="47"/>
                    <a:pt x="234" y="69"/>
                  </a:cubicBezTo>
                  <a:cubicBezTo>
                    <a:pt x="244" y="91"/>
                    <a:pt x="249" y="115"/>
                    <a:pt x="249" y="141"/>
                  </a:cubicBezTo>
                  <a:cubicBezTo>
                    <a:pt x="249" y="178"/>
                    <a:pt x="240" y="210"/>
                    <a:pt x="220" y="235"/>
                  </a:cubicBezTo>
                  <a:cubicBezTo>
                    <a:pt x="197" y="266"/>
                    <a:pt x="165" y="281"/>
                    <a:pt x="125" y="281"/>
                  </a:cubicBezTo>
                  <a:cubicBezTo>
                    <a:pt x="85" y="281"/>
                    <a:pt x="54" y="267"/>
                    <a:pt x="33" y="239"/>
                  </a:cubicBezTo>
                  <a:cubicBezTo>
                    <a:pt x="11" y="211"/>
                    <a:pt x="0" y="179"/>
                    <a:pt x="0" y="142"/>
                  </a:cubicBezTo>
                  <a:cubicBezTo>
                    <a:pt x="0" y="104"/>
                    <a:pt x="11" y="71"/>
                    <a:pt x="33" y="42"/>
                  </a:cubicBezTo>
                  <a:cubicBezTo>
                    <a:pt x="55" y="14"/>
                    <a:pt x="86" y="0"/>
                    <a:pt x="124" y="0"/>
                  </a:cubicBezTo>
                  <a:close/>
                  <a:moveTo>
                    <a:pt x="125" y="20"/>
                  </a:moveTo>
                  <a:cubicBezTo>
                    <a:pt x="115" y="20"/>
                    <a:pt x="107" y="24"/>
                    <a:pt x="100" y="31"/>
                  </a:cubicBezTo>
                  <a:cubicBezTo>
                    <a:pt x="93" y="38"/>
                    <a:pt x="89" y="53"/>
                    <a:pt x="87" y="74"/>
                  </a:cubicBezTo>
                  <a:cubicBezTo>
                    <a:pt x="84" y="96"/>
                    <a:pt x="83" y="125"/>
                    <a:pt x="83" y="164"/>
                  </a:cubicBezTo>
                  <a:cubicBezTo>
                    <a:pt x="83" y="184"/>
                    <a:pt x="85" y="203"/>
                    <a:pt x="87" y="220"/>
                  </a:cubicBezTo>
                  <a:cubicBezTo>
                    <a:pt x="89" y="234"/>
                    <a:pt x="94" y="244"/>
                    <a:pt x="101" y="251"/>
                  </a:cubicBezTo>
                  <a:cubicBezTo>
                    <a:pt x="108" y="258"/>
                    <a:pt x="115" y="262"/>
                    <a:pt x="124" y="262"/>
                  </a:cubicBezTo>
                  <a:cubicBezTo>
                    <a:pt x="132" y="262"/>
                    <a:pt x="140" y="259"/>
                    <a:pt x="145" y="254"/>
                  </a:cubicBezTo>
                  <a:cubicBezTo>
                    <a:pt x="153" y="248"/>
                    <a:pt x="158" y="239"/>
                    <a:pt x="160" y="228"/>
                  </a:cubicBezTo>
                  <a:cubicBezTo>
                    <a:pt x="164" y="210"/>
                    <a:pt x="166" y="173"/>
                    <a:pt x="166" y="119"/>
                  </a:cubicBezTo>
                  <a:cubicBezTo>
                    <a:pt x="166" y="86"/>
                    <a:pt x="164" y="64"/>
                    <a:pt x="160" y="52"/>
                  </a:cubicBezTo>
                  <a:cubicBezTo>
                    <a:pt x="157" y="40"/>
                    <a:pt x="151" y="32"/>
                    <a:pt x="144" y="26"/>
                  </a:cubicBezTo>
                  <a:cubicBezTo>
                    <a:pt x="139" y="22"/>
                    <a:pt x="133" y="20"/>
                    <a:pt x="12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2" name="Freeform 272"/>
            <p:cNvSpPr>
              <a:spLocks/>
            </p:cNvSpPr>
            <p:nvPr userDrawn="1"/>
          </p:nvSpPr>
          <p:spPr bwMode="auto">
            <a:xfrm>
              <a:off x="5434" y="5516"/>
              <a:ext cx="676" cy="645"/>
            </a:xfrm>
            <a:custGeom>
              <a:avLst/>
              <a:gdLst>
                <a:gd name="T0" fmla="*/ 108 w 286"/>
                <a:gd name="T1" fmla="*/ 8 h 273"/>
                <a:gd name="T2" fmla="*/ 108 w 286"/>
                <a:gd name="T3" fmla="*/ 42 h 273"/>
                <a:gd name="T4" fmla="*/ 147 w 286"/>
                <a:gd name="T5" fmla="*/ 10 h 273"/>
                <a:gd name="T6" fmla="*/ 188 w 286"/>
                <a:gd name="T7" fmla="*/ 0 h 273"/>
                <a:gd name="T8" fmla="*/ 231 w 286"/>
                <a:gd name="T9" fmla="*/ 14 h 273"/>
                <a:gd name="T10" fmla="*/ 253 w 286"/>
                <a:gd name="T11" fmla="*/ 50 h 273"/>
                <a:gd name="T12" fmla="*/ 258 w 286"/>
                <a:gd name="T13" fmla="*/ 112 h 273"/>
                <a:gd name="T14" fmla="*/ 258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4 w 286"/>
                <a:gd name="T27" fmla="*/ 250 h 273"/>
                <a:gd name="T28" fmla="*/ 178 w 286"/>
                <a:gd name="T29" fmla="*/ 215 h 273"/>
                <a:gd name="T30" fmla="*/ 178 w 286"/>
                <a:gd name="T31" fmla="*/ 97 h 273"/>
                <a:gd name="T32" fmla="*/ 176 w 286"/>
                <a:gd name="T33" fmla="*/ 56 h 273"/>
                <a:gd name="T34" fmla="*/ 167 w 286"/>
                <a:gd name="T35" fmla="*/ 43 h 273"/>
                <a:gd name="T36" fmla="*/ 154 w 286"/>
                <a:gd name="T37" fmla="*/ 38 h 273"/>
                <a:gd name="T38" fmla="*/ 108 w 286"/>
                <a:gd name="T39" fmla="*/ 73 h 273"/>
                <a:gd name="T40" fmla="*/ 108 w 286"/>
                <a:gd name="T41" fmla="*/ 215 h 273"/>
                <a:gd name="T42" fmla="*/ 114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9 w 286"/>
                <a:gd name="T55" fmla="*/ 215 h 273"/>
                <a:gd name="T56" fmla="*/ 29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2" y="28"/>
                    <a:pt x="135" y="17"/>
                    <a:pt x="147" y="10"/>
                  </a:cubicBezTo>
                  <a:cubicBezTo>
                    <a:pt x="160" y="3"/>
                    <a:pt x="173" y="0"/>
                    <a:pt x="188" y="0"/>
                  </a:cubicBezTo>
                  <a:cubicBezTo>
                    <a:pt x="205" y="0"/>
                    <a:pt x="219" y="5"/>
                    <a:pt x="231" y="14"/>
                  </a:cubicBezTo>
                  <a:cubicBezTo>
                    <a:pt x="242" y="24"/>
                    <a:pt x="249" y="36"/>
                    <a:pt x="253" y="50"/>
                  </a:cubicBezTo>
                  <a:cubicBezTo>
                    <a:pt x="256" y="61"/>
                    <a:pt x="258" y="81"/>
                    <a:pt x="258" y="112"/>
                  </a:cubicBezTo>
                  <a:cubicBezTo>
                    <a:pt x="258" y="215"/>
                    <a:pt x="258" y="215"/>
                    <a:pt x="258" y="215"/>
                  </a:cubicBezTo>
                  <a:cubicBezTo>
                    <a:pt x="258" y="236"/>
                    <a:pt x="260" y="248"/>
                    <a:pt x="263" y="253"/>
                  </a:cubicBezTo>
                  <a:cubicBezTo>
                    <a:pt x="267" y="258"/>
                    <a:pt x="275" y="262"/>
                    <a:pt x="286" y="263"/>
                  </a:cubicBezTo>
                  <a:cubicBezTo>
                    <a:pt x="286" y="273"/>
                    <a:pt x="286" y="273"/>
                    <a:pt x="286" y="273"/>
                  </a:cubicBezTo>
                  <a:cubicBezTo>
                    <a:pt x="152" y="273"/>
                    <a:pt x="152" y="273"/>
                    <a:pt x="152" y="273"/>
                  </a:cubicBezTo>
                  <a:cubicBezTo>
                    <a:pt x="152" y="263"/>
                    <a:pt x="152" y="263"/>
                    <a:pt x="152" y="263"/>
                  </a:cubicBezTo>
                  <a:cubicBezTo>
                    <a:pt x="162" y="262"/>
                    <a:pt x="169" y="257"/>
                    <a:pt x="174" y="250"/>
                  </a:cubicBezTo>
                  <a:cubicBezTo>
                    <a:pt x="177" y="246"/>
                    <a:pt x="178" y="234"/>
                    <a:pt x="178" y="215"/>
                  </a:cubicBezTo>
                  <a:cubicBezTo>
                    <a:pt x="178" y="97"/>
                    <a:pt x="178" y="97"/>
                    <a:pt x="178" y="97"/>
                  </a:cubicBezTo>
                  <a:cubicBezTo>
                    <a:pt x="178" y="76"/>
                    <a:pt x="177" y="62"/>
                    <a:pt x="176" y="56"/>
                  </a:cubicBezTo>
                  <a:cubicBezTo>
                    <a:pt x="174" y="50"/>
                    <a:pt x="171" y="46"/>
                    <a:pt x="167" y="43"/>
                  </a:cubicBezTo>
                  <a:cubicBezTo>
                    <a:pt x="163" y="40"/>
                    <a:pt x="159" y="38"/>
                    <a:pt x="154" y="38"/>
                  </a:cubicBezTo>
                  <a:cubicBezTo>
                    <a:pt x="137" y="38"/>
                    <a:pt x="122" y="50"/>
                    <a:pt x="108" y="73"/>
                  </a:cubicBezTo>
                  <a:cubicBezTo>
                    <a:pt x="108" y="215"/>
                    <a:pt x="108" y="215"/>
                    <a:pt x="108" y="215"/>
                  </a:cubicBezTo>
                  <a:cubicBezTo>
                    <a:pt x="108" y="235"/>
                    <a:pt x="110" y="248"/>
                    <a:pt x="114" y="253"/>
                  </a:cubicBezTo>
                  <a:cubicBezTo>
                    <a:pt x="118"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9" y="236"/>
                    <a:pt x="29" y="215"/>
                  </a:cubicBezTo>
                  <a:cubicBezTo>
                    <a:pt x="29" y="66"/>
                    <a:pt x="29" y="66"/>
                    <a:pt x="29" y="66"/>
                  </a:cubicBezTo>
                  <a:cubicBezTo>
                    <a:pt x="29" y="46"/>
                    <a:pt x="27" y="33"/>
                    <a:pt x="23" y="28"/>
                  </a:cubicBezTo>
                  <a:cubicBezTo>
                    <a:pt x="20" y="23"/>
                    <a:pt x="12"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3" name="Freeform 273"/>
            <p:cNvSpPr>
              <a:spLocks noEditPoints="1"/>
            </p:cNvSpPr>
            <p:nvPr userDrawn="1"/>
          </p:nvSpPr>
          <p:spPr bwMode="auto">
            <a:xfrm>
              <a:off x="6474" y="5516"/>
              <a:ext cx="603"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4 w 255"/>
                <a:gd name="T17" fmla="*/ 27 h 277"/>
                <a:gd name="T18" fmla="*/ 104 w 255"/>
                <a:gd name="T19" fmla="*/ 22 h 277"/>
                <a:gd name="T20" fmla="*/ 73 w 255"/>
                <a:gd name="T21" fmla="*/ 30 h 277"/>
                <a:gd name="T22" fmla="*/ 66 w 255"/>
                <a:gd name="T23" fmla="*/ 42 h 277"/>
                <a:gd name="T24" fmla="*/ 74 w 255"/>
                <a:gd name="T25" fmla="*/ 56 h 277"/>
                <a:gd name="T26" fmla="*/ 85 w 255"/>
                <a:gd name="T27" fmla="*/ 80 h 277"/>
                <a:gd name="T28" fmla="*/ 74 w 255"/>
                <a:gd name="T29" fmla="*/ 104 h 277"/>
                <a:gd name="T30" fmla="*/ 47 w 255"/>
                <a:gd name="T31" fmla="*/ 113 h 277"/>
                <a:gd name="T32" fmla="*/ 17 w 255"/>
                <a:gd name="T33" fmla="*/ 103 h 277"/>
                <a:gd name="T34" fmla="*/ 5 w 255"/>
                <a:gd name="T35" fmla="*/ 77 h 277"/>
                <a:gd name="T36" fmla="*/ 21 w 255"/>
                <a:gd name="T37" fmla="*/ 38 h 277"/>
                <a:gd name="T38" fmla="*/ 67 w 255"/>
                <a:gd name="T39" fmla="*/ 10 h 277"/>
                <a:gd name="T40" fmla="*/ 127 w 255"/>
                <a:gd name="T41" fmla="*/ 0 h 277"/>
                <a:gd name="T42" fmla="*/ 186 w 255"/>
                <a:gd name="T43" fmla="*/ 16 h 277"/>
                <a:gd name="T44" fmla="*/ 215 w 255"/>
                <a:gd name="T45" fmla="*/ 51 h 277"/>
                <a:gd name="T46" fmla="*/ 219 w 255"/>
                <a:gd name="T47" fmla="*/ 106 h 277"/>
                <a:gd name="T48" fmla="*/ 219 w 255"/>
                <a:gd name="T49" fmla="*/ 209 h 277"/>
                <a:gd name="T50" fmla="*/ 220 w 255"/>
                <a:gd name="T51" fmla="*/ 231 h 277"/>
                <a:gd name="T52" fmla="*/ 225 w 255"/>
                <a:gd name="T53" fmla="*/ 238 h 277"/>
                <a:gd name="T54" fmla="*/ 231 w 255"/>
                <a:gd name="T55" fmla="*/ 241 h 277"/>
                <a:gd name="T56" fmla="*/ 246 w 255"/>
                <a:gd name="T57" fmla="*/ 230 h 277"/>
                <a:gd name="T58" fmla="*/ 255 w 255"/>
                <a:gd name="T59" fmla="*/ 237 h 277"/>
                <a:gd name="T60" fmla="*/ 225 w 255"/>
                <a:gd name="T61" fmla="*/ 267 h 277"/>
                <a:gd name="T62" fmla="*/ 191 w 255"/>
                <a:gd name="T63" fmla="*/ 277 h 277"/>
                <a:gd name="T64" fmla="*/ 155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7" y="263"/>
                    <a:pt x="78" y="277"/>
                    <a:pt x="53" y="277"/>
                  </a:cubicBezTo>
                  <a:cubicBezTo>
                    <a:pt x="38" y="277"/>
                    <a:pt x="25" y="272"/>
                    <a:pt x="15" y="262"/>
                  </a:cubicBezTo>
                  <a:cubicBezTo>
                    <a:pt x="5" y="252"/>
                    <a:pt x="0" y="240"/>
                    <a:pt x="0" y="225"/>
                  </a:cubicBezTo>
                  <a:cubicBezTo>
                    <a:pt x="0" y="204"/>
                    <a:pt x="9" y="186"/>
                    <a:pt x="26" y="170"/>
                  </a:cubicBezTo>
                  <a:cubicBezTo>
                    <a:pt x="43" y="154"/>
                    <a:pt x="81" y="132"/>
                    <a:pt x="140" y="106"/>
                  </a:cubicBezTo>
                  <a:cubicBezTo>
                    <a:pt x="140" y="79"/>
                    <a:pt x="140" y="79"/>
                    <a:pt x="140" y="79"/>
                  </a:cubicBezTo>
                  <a:cubicBezTo>
                    <a:pt x="140" y="59"/>
                    <a:pt x="139" y="46"/>
                    <a:pt x="137" y="41"/>
                  </a:cubicBezTo>
                  <a:cubicBezTo>
                    <a:pt x="134" y="36"/>
                    <a:pt x="130" y="31"/>
                    <a:pt x="124" y="27"/>
                  </a:cubicBezTo>
                  <a:cubicBezTo>
                    <a:pt x="118" y="23"/>
                    <a:pt x="111" y="22"/>
                    <a:pt x="104" y="22"/>
                  </a:cubicBezTo>
                  <a:cubicBezTo>
                    <a:pt x="91" y="22"/>
                    <a:pt x="81" y="24"/>
                    <a:pt x="73" y="30"/>
                  </a:cubicBezTo>
                  <a:cubicBezTo>
                    <a:pt x="69" y="33"/>
                    <a:pt x="66" y="37"/>
                    <a:pt x="66" y="42"/>
                  </a:cubicBezTo>
                  <a:cubicBezTo>
                    <a:pt x="66" y="46"/>
                    <a:pt x="69" y="51"/>
                    <a:pt x="74" y="56"/>
                  </a:cubicBezTo>
                  <a:cubicBezTo>
                    <a:pt x="81" y="65"/>
                    <a:pt x="85" y="72"/>
                    <a:pt x="85" y="80"/>
                  </a:cubicBezTo>
                  <a:cubicBezTo>
                    <a:pt x="85" y="89"/>
                    <a:pt x="81" y="97"/>
                    <a:pt x="74" y="104"/>
                  </a:cubicBezTo>
                  <a:cubicBezTo>
                    <a:pt x="68" y="110"/>
                    <a:pt x="58" y="113"/>
                    <a:pt x="47" y="113"/>
                  </a:cubicBezTo>
                  <a:cubicBezTo>
                    <a:pt x="35" y="113"/>
                    <a:pt x="25" y="110"/>
                    <a:pt x="17" y="103"/>
                  </a:cubicBezTo>
                  <a:cubicBezTo>
                    <a:pt x="9" y="96"/>
                    <a:pt x="5" y="87"/>
                    <a:pt x="5" y="77"/>
                  </a:cubicBezTo>
                  <a:cubicBezTo>
                    <a:pt x="5" y="64"/>
                    <a:pt x="11" y="51"/>
                    <a:pt x="21" y="38"/>
                  </a:cubicBezTo>
                  <a:cubicBezTo>
                    <a:pt x="32" y="26"/>
                    <a:pt x="47" y="17"/>
                    <a:pt x="67" y="10"/>
                  </a:cubicBezTo>
                  <a:cubicBezTo>
                    <a:pt x="86" y="3"/>
                    <a:pt x="106" y="0"/>
                    <a:pt x="127" y="0"/>
                  </a:cubicBezTo>
                  <a:cubicBezTo>
                    <a:pt x="152" y="0"/>
                    <a:pt x="172" y="5"/>
                    <a:pt x="186" y="16"/>
                  </a:cubicBezTo>
                  <a:cubicBezTo>
                    <a:pt x="201" y="27"/>
                    <a:pt x="211" y="38"/>
                    <a:pt x="215" y="51"/>
                  </a:cubicBezTo>
                  <a:cubicBezTo>
                    <a:pt x="218" y="59"/>
                    <a:pt x="219" y="77"/>
                    <a:pt x="219" y="106"/>
                  </a:cubicBezTo>
                  <a:cubicBezTo>
                    <a:pt x="219" y="209"/>
                    <a:pt x="219" y="209"/>
                    <a:pt x="219" y="209"/>
                  </a:cubicBezTo>
                  <a:cubicBezTo>
                    <a:pt x="219" y="221"/>
                    <a:pt x="219" y="228"/>
                    <a:pt x="220" y="231"/>
                  </a:cubicBezTo>
                  <a:cubicBezTo>
                    <a:pt x="221" y="234"/>
                    <a:pt x="223" y="237"/>
                    <a:pt x="225" y="238"/>
                  </a:cubicBezTo>
                  <a:cubicBezTo>
                    <a:pt x="227" y="240"/>
                    <a:pt x="229" y="241"/>
                    <a:pt x="231" y="241"/>
                  </a:cubicBezTo>
                  <a:cubicBezTo>
                    <a:pt x="236" y="241"/>
                    <a:pt x="241" y="237"/>
                    <a:pt x="246" y="230"/>
                  </a:cubicBezTo>
                  <a:cubicBezTo>
                    <a:pt x="255" y="237"/>
                    <a:pt x="255" y="237"/>
                    <a:pt x="255" y="237"/>
                  </a:cubicBezTo>
                  <a:cubicBezTo>
                    <a:pt x="245" y="251"/>
                    <a:pt x="235" y="261"/>
                    <a:pt x="225" y="267"/>
                  </a:cubicBezTo>
                  <a:cubicBezTo>
                    <a:pt x="215" y="274"/>
                    <a:pt x="204" y="277"/>
                    <a:pt x="191" y="277"/>
                  </a:cubicBezTo>
                  <a:cubicBezTo>
                    <a:pt x="176" y="277"/>
                    <a:pt x="164" y="273"/>
                    <a:pt x="155" y="266"/>
                  </a:cubicBezTo>
                  <a:cubicBezTo>
                    <a:pt x="147" y="259"/>
                    <a:pt x="142" y="248"/>
                    <a:pt x="140" y="234"/>
                  </a:cubicBezTo>
                  <a:close/>
                  <a:moveTo>
                    <a:pt x="140" y="213"/>
                  </a:moveTo>
                  <a:cubicBezTo>
                    <a:pt x="140" y="125"/>
                    <a:pt x="140" y="125"/>
                    <a:pt x="140" y="125"/>
                  </a:cubicBezTo>
                  <a:cubicBezTo>
                    <a:pt x="117" y="138"/>
                    <a:pt x="100" y="152"/>
                    <a:pt x="89" y="168"/>
                  </a:cubicBezTo>
                  <a:cubicBezTo>
                    <a:pt x="81" y="178"/>
                    <a:pt x="78" y="188"/>
                    <a:pt x="78" y="199"/>
                  </a:cubicBezTo>
                  <a:cubicBezTo>
                    <a:pt x="78" y="207"/>
                    <a:pt x="81" y="215"/>
                    <a:pt x="87" y="222"/>
                  </a:cubicBezTo>
                  <a:cubicBezTo>
                    <a:pt x="92" y="227"/>
                    <a:pt x="98" y="229"/>
                    <a:pt x="107" y="229"/>
                  </a:cubicBezTo>
                  <a:cubicBezTo>
                    <a:pt x="116" y="229"/>
                    <a:pt x="127"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4" name="Freeform 274"/>
            <p:cNvSpPr>
              <a:spLocks/>
            </p:cNvSpPr>
            <p:nvPr userDrawn="1"/>
          </p:nvSpPr>
          <p:spPr bwMode="auto">
            <a:xfrm>
              <a:off x="7105" y="5516"/>
              <a:ext cx="676" cy="645"/>
            </a:xfrm>
            <a:custGeom>
              <a:avLst/>
              <a:gdLst>
                <a:gd name="T0" fmla="*/ 108 w 286"/>
                <a:gd name="T1" fmla="*/ 8 h 273"/>
                <a:gd name="T2" fmla="*/ 108 w 286"/>
                <a:gd name="T3" fmla="*/ 42 h 273"/>
                <a:gd name="T4" fmla="*/ 147 w 286"/>
                <a:gd name="T5" fmla="*/ 10 h 273"/>
                <a:gd name="T6" fmla="*/ 187 w 286"/>
                <a:gd name="T7" fmla="*/ 0 h 273"/>
                <a:gd name="T8" fmla="*/ 230 w 286"/>
                <a:gd name="T9" fmla="*/ 14 h 273"/>
                <a:gd name="T10" fmla="*/ 253 w 286"/>
                <a:gd name="T11" fmla="*/ 50 h 273"/>
                <a:gd name="T12" fmla="*/ 257 w 286"/>
                <a:gd name="T13" fmla="*/ 112 h 273"/>
                <a:gd name="T14" fmla="*/ 257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3 w 286"/>
                <a:gd name="T27" fmla="*/ 250 h 273"/>
                <a:gd name="T28" fmla="*/ 178 w 286"/>
                <a:gd name="T29" fmla="*/ 215 h 273"/>
                <a:gd name="T30" fmla="*/ 178 w 286"/>
                <a:gd name="T31" fmla="*/ 97 h 273"/>
                <a:gd name="T32" fmla="*/ 175 w 286"/>
                <a:gd name="T33" fmla="*/ 56 h 273"/>
                <a:gd name="T34" fmla="*/ 167 w 286"/>
                <a:gd name="T35" fmla="*/ 43 h 273"/>
                <a:gd name="T36" fmla="*/ 153 w 286"/>
                <a:gd name="T37" fmla="*/ 38 h 273"/>
                <a:gd name="T38" fmla="*/ 108 w 286"/>
                <a:gd name="T39" fmla="*/ 73 h 273"/>
                <a:gd name="T40" fmla="*/ 108 w 286"/>
                <a:gd name="T41" fmla="*/ 215 h 273"/>
                <a:gd name="T42" fmla="*/ 113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8 w 286"/>
                <a:gd name="T55" fmla="*/ 215 h 273"/>
                <a:gd name="T56" fmla="*/ 28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1" y="28"/>
                    <a:pt x="135" y="17"/>
                    <a:pt x="147" y="10"/>
                  </a:cubicBezTo>
                  <a:cubicBezTo>
                    <a:pt x="159" y="3"/>
                    <a:pt x="173" y="0"/>
                    <a:pt x="187" y="0"/>
                  </a:cubicBezTo>
                  <a:cubicBezTo>
                    <a:pt x="204" y="0"/>
                    <a:pt x="219" y="5"/>
                    <a:pt x="230" y="14"/>
                  </a:cubicBezTo>
                  <a:cubicBezTo>
                    <a:pt x="241" y="24"/>
                    <a:pt x="249" y="36"/>
                    <a:pt x="253" y="50"/>
                  </a:cubicBezTo>
                  <a:cubicBezTo>
                    <a:pt x="256" y="61"/>
                    <a:pt x="257" y="81"/>
                    <a:pt x="257" y="112"/>
                  </a:cubicBezTo>
                  <a:cubicBezTo>
                    <a:pt x="257" y="215"/>
                    <a:pt x="257" y="215"/>
                    <a:pt x="257" y="215"/>
                  </a:cubicBezTo>
                  <a:cubicBezTo>
                    <a:pt x="257" y="236"/>
                    <a:pt x="259" y="248"/>
                    <a:pt x="263" y="253"/>
                  </a:cubicBezTo>
                  <a:cubicBezTo>
                    <a:pt x="267" y="258"/>
                    <a:pt x="274" y="262"/>
                    <a:pt x="286" y="263"/>
                  </a:cubicBezTo>
                  <a:cubicBezTo>
                    <a:pt x="286" y="273"/>
                    <a:pt x="286" y="273"/>
                    <a:pt x="286" y="273"/>
                  </a:cubicBezTo>
                  <a:cubicBezTo>
                    <a:pt x="152" y="273"/>
                    <a:pt x="152" y="273"/>
                    <a:pt x="152" y="273"/>
                  </a:cubicBezTo>
                  <a:cubicBezTo>
                    <a:pt x="152" y="263"/>
                    <a:pt x="152" y="263"/>
                    <a:pt x="152" y="263"/>
                  </a:cubicBezTo>
                  <a:cubicBezTo>
                    <a:pt x="162" y="262"/>
                    <a:pt x="169" y="257"/>
                    <a:pt x="173" y="250"/>
                  </a:cubicBezTo>
                  <a:cubicBezTo>
                    <a:pt x="176" y="246"/>
                    <a:pt x="178" y="234"/>
                    <a:pt x="178" y="215"/>
                  </a:cubicBezTo>
                  <a:cubicBezTo>
                    <a:pt x="178" y="97"/>
                    <a:pt x="178" y="97"/>
                    <a:pt x="178" y="97"/>
                  </a:cubicBezTo>
                  <a:cubicBezTo>
                    <a:pt x="178" y="76"/>
                    <a:pt x="177" y="62"/>
                    <a:pt x="175" y="56"/>
                  </a:cubicBezTo>
                  <a:cubicBezTo>
                    <a:pt x="174" y="50"/>
                    <a:pt x="171" y="46"/>
                    <a:pt x="167" y="43"/>
                  </a:cubicBezTo>
                  <a:cubicBezTo>
                    <a:pt x="163" y="40"/>
                    <a:pt x="158" y="38"/>
                    <a:pt x="153" y="38"/>
                  </a:cubicBezTo>
                  <a:cubicBezTo>
                    <a:pt x="137" y="38"/>
                    <a:pt x="122" y="50"/>
                    <a:pt x="108" y="73"/>
                  </a:cubicBezTo>
                  <a:cubicBezTo>
                    <a:pt x="108" y="215"/>
                    <a:pt x="108" y="215"/>
                    <a:pt x="108" y="215"/>
                  </a:cubicBezTo>
                  <a:cubicBezTo>
                    <a:pt x="108" y="235"/>
                    <a:pt x="110" y="248"/>
                    <a:pt x="113" y="253"/>
                  </a:cubicBezTo>
                  <a:cubicBezTo>
                    <a:pt x="117"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8" y="236"/>
                    <a:pt x="28" y="215"/>
                  </a:cubicBezTo>
                  <a:cubicBezTo>
                    <a:pt x="28" y="66"/>
                    <a:pt x="28" y="66"/>
                    <a:pt x="28" y="66"/>
                  </a:cubicBezTo>
                  <a:cubicBezTo>
                    <a:pt x="28" y="46"/>
                    <a:pt x="27" y="33"/>
                    <a:pt x="23" y="28"/>
                  </a:cubicBezTo>
                  <a:cubicBezTo>
                    <a:pt x="19" y="23"/>
                    <a:pt x="11"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5" name="Freeform 275"/>
            <p:cNvSpPr>
              <a:spLocks noEditPoints="1"/>
            </p:cNvSpPr>
            <p:nvPr userDrawn="1"/>
          </p:nvSpPr>
          <p:spPr bwMode="auto">
            <a:xfrm>
              <a:off x="7833" y="5254"/>
              <a:ext cx="680" cy="926"/>
            </a:xfrm>
            <a:custGeom>
              <a:avLst/>
              <a:gdLst>
                <a:gd name="T0" fmla="*/ 255 w 288"/>
                <a:gd name="T1" fmla="*/ 0 h 392"/>
                <a:gd name="T2" fmla="*/ 255 w 288"/>
                <a:gd name="T3" fmla="*/ 305 h 392"/>
                <a:gd name="T4" fmla="*/ 257 w 288"/>
                <a:gd name="T5" fmla="*/ 341 h 392"/>
                <a:gd name="T6" fmla="*/ 265 w 288"/>
                <a:gd name="T7" fmla="*/ 355 h 392"/>
                <a:gd name="T8" fmla="*/ 288 w 288"/>
                <a:gd name="T9" fmla="*/ 361 h 392"/>
                <a:gd name="T10" fmla="*/ 288 w 288"/>
                <a:gd name="T11" fmla="*/ 370 h 392"/>
                <a:gd name="T12" fmla="*/ 176 w 288"/>
                <a:gd name="T13" fmla="*/ 392 h 392"/>
                <a:gd name="T14" fmla="*/ 176 w 288"/>
                <a:gd name="T15" fmla="*/ 350 h 392"/>
                <a:gd name="T16" fmla="*/ 140 w 288"/>
                <a:gd name="T17" fmla="*/ 383 h 392"/>
                <a:gd name="T18" fmla="*/ 104 w 288"/>
                <a:gd name="T19" fmla="*/ 392 h 392"/>
                <a:gd name="T20" fmla="*/ 24 w 288"/>
                <a:gd name="T21" fmla="*/ 347 h 392"/>
                <a:gd name="T22" fmla="*/ 0 w 288"/>
                <a:gd name="T23" fmla="*/ 256 h 392"/>
                <a:gd name="T24" fmla="*/ 15 w 288"/>
                <a:gd name="T25" fmla="*/ 180 h 392"/>
                <a:gd name="T26" fmla="*/ 55 w 288"/>
                <a:gd name="T27" fmla="*/ 128 h 392"/>
                <a:gd name="T28" fmla="*/ 110 w 288"/>
                <a:gd name="T29" fmla="*/ 111 h 392"/>
                <a:gd name="T30" fmla="*/ 144 w 288"/>
                <a:gd name="T31" fmla="*/ 118 h 392"/>
                <a:gd name="T32" fmla="*/ 176 w 288"/>
                <a:gd name="T33" fmla="*/ 144 h 392"/>
                <a:gd name="T34" fmla="*/ 176 w 288"/>
                <a:gd name="T35" fmla="*/ 64 h 392"/>
                <a:gd name="T36" fmla="*/ 173 w 288"/>
                <a:gd name="T37" fmla="*/ 28 h 392"/>
                <a:gd name="T38" fmla="*/ 163 w 288"/>
                <a:gd name="T39" fmla="*/ 15 h 392"/>
                <a:gd name="T40" fmla="*/ 137 w 288"/>
                <a:gd name="T41" fmla="*/ 11 h 392"/>
                <a:gd name="T42" fmla="*/ 137 w 288"/>
                <a:gd name="T43" fmla="*/ 0 h 392"/>
                <a:gd name="T44" fmla="*/ 255 w 288"/>
                <a:gd name="T45" fmla="*/ 0 h 392"/>
                <a:gd name="T46" fmla="*/ 176 w 288"/>
                <a:gd name="T47" fmla="*/ 179 h 392"/>
                <a:gd name="T48" fmla="*/ 124 w 288"/>
                <a:gd name="T49" fmla="*/ 139 h 392"/>
                <a:gd name="T50" fmla="*/ 107 w 288"/>
                <a:gd name="T51" fmla="*/ 145 h 392"/>
                <a:gd name="T52" fmla="*/ 90 w 288"/>
                <a:gd name="T53" fmla="*/ 176 h 392"/>
                <a:gd name="T54" fmla="*/ 83 w 288"/>
                <a:gd name="T55" fmla="*/ 243 h 392"/>
                <a:gd name="T56" fmla="*/ 90 w 288"/>
                <a:gd name="T57" fmla="*/ 318 h 392"/>
                <a:gd name="T58" fmla="*/ 111 w 288"/>
                <a:gd name="T59" fmla="*/ 353 h 392"/>
                <a:gd name="T60" fmla="*/ 129 w 288"/>
                <a:gd name="T61" fmla="*/ 358 h 392"/>
                <a:gd name="T62" fmla="*/ 176 w 288"/>
                <a:gd name="T63" fmla="*/ 319 h 392"/>
                <a:gd name="T64" fmla="*/ 176 w 288"/>
                <a:gd name="T65" fmla="*/ 17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8" h="392">
                  <a:moveTo>
                    <a:pt x="255" y="0"/>
                  </a:moveTo>
                  <a:cubicBezTo>
                    <a:pt x="255" y="305"/>
                    <a:pt x="255" y="305"/>
                    <a:pt x="255" y="305"/>
                  </a:cubicBezTo>
                  <a:cubicBezTo>
                    <a:pt x="255" y="325"/>
                    <a:pt x="256" y="338"/>
                    <a:pt x="257" y="341"/>
                  </a:cubicBezTo>
                  <a:cubicBezTo>
                    <a:pt x="258" y="348"/>
                    <a:pt x="261" y="352"/>
                    <a:pt x="265" y="355"/>
                  </a:cubicBezTo>
                  <a:cubicBezTo>
                    <a:pt x="270" y="358"/>
                    <a:pt x="277" y="360"/>
                    <a:pt x="288" y="361"/>
                  </a:cubicBezTo>
                  <a:cubicBezTo>
                    <a:pt x="288" y="370"/>
                    <a:pt x="288" y="370"/>
                    <a:pt x="288" y="370"/>
                  </a:cubicBezTo>
                  <a:cubicBezTo>
                    <a:pt x="176" y="392"/>
                    <a:pt x="176" y="392"/>
                    <a:pt x="176" y="392"/>
                  </a:cubicBezTo>
                  <a:cubicBezTo>
                    <a:pt x="176" y="350"/>
                    <a:pt x="176" y="350"/>
                    <a:pt x="176" y="350"/>
                  </a:cubicBezTo>
                  <a:cubicBezTo>
                    <a:pt x="162" y="366"/>
                    <a:pt x="150" y="377"/>
                    <a:pt x="140" y="383"/>
                  </a:cubicBezTo>
                  <a:cubicBezTo>
                    <a:pt x="129" y="389"/>
                    <a:pt x="117" y="392"/>
                    <a:pt x="104" y="392"/>
                  </a:cubicBezTo>
                  <a:cubicBezTo>
                    <a:pt x="70" y="392"/>
                    <a:pt x="44" y="377"/>
                    <a:pt x="24" y="347"/>
                  </a:cubicBezTo>
                  <a:cubicBezTo>
                    <a:pt x="8" y="322"/>
                    <a:pt x="0" y="292"/>
                    <a:pt x="0" y="256"/>
                  </a:cubicBezTo>
                  <a:cubicBezTo>
                    <a:pt x="0" y="228"/>
                    <a:pt x="5" y="202"/>
                    <a:pt x="15" y="180"/>
                  </a:cubicBezTo>
                  <a:cubicBezTo>
                    <a:pt x="25" y="157"/>
                    <a:pt x="38" y="140"/>
                    <a:pt x="55" y="128"/>
                  </a:cubicBezTo>
                  <a:cubicBezTo>
                    <a:pt x="72" y="117"/>
                    <a:pt x="91" y="111"/>
                    <a:pt x="110" y="111"/>
                  </a:cubicBezTo>
                  <a:cubicBezTo>
                    <a:pt x="123" y="111"/>
                    <a:pt x="134" y="113"/>
                    <a:pt x="144" y="118"/>
                  </a:cubicBezTo>
                  <a:cubicBezTo>
                    <a:pt x="154" y="123"/>
                    <a:pt x="164" y="132"/>
                    <a:pt x="176" y="144"/>
                  </a:cubicBezTo>
                  <a:cubicBezTo>
                    <a:pt x="176" y="64"/>
                    <a:pt x="176" y="64"/>
                    <a:pt x="176" y="64"/>
                  </a:cubicBezTo>
                  <a:cubicBezTo>
                    <a:pt x="176" y="44"/>
                    <a:pt x="175" y="32"/>
                    <a:pt x="173" y="28"/>
                  </a:cubicBezTo>
                  <a:cubicBezTo>
                    <a:pt x="171" y="22"/>
                    <a:pt x="167" y="18"/>
                    <a:pt x="163" y="15"/>
                  </a:cubicBezTo>
                  <a:cubicBezTo>
                    <a:pt x="158" y="13"/>
                    <a:pt x="150" y="11"/>
                    <a:pt x="137" y="11"/>
                  </a:cubicBezTo>
                  <a:cubicBezTo>
                    <a:pt x="137" y="0"/>
                    <a:pt x="137" y="0"/>
                    <a:pt x="137" y="0"/>
                  </a:cubicBezTo>
                  <a:lnTo>
                    <a:pt x="255" y="0"/>
                  </a:lnTo>
                  <a:close/>
                  <a:moveTo>
                    <a:pt x="176" y="179"/>
                  </a:moveTo>
                  <a:cubicBezTo>
                    <a:pt x="162" y="153"/>
                    <a:pt x="144" y="139"/>
                    <a:pt x="124" y="139"/>
                  </a:cubicBezTo>
                  <a:cubicBezTo>
                    <a:pt x="117" y="139"/>
                    <a:pt x="111" y="141"/>
                    <a:pt x="107" y="145"/>
                  </a:cubicBezTo>
                  <a:cubicBezTo>
                    <a:pt x="100" y="151"/>
                    <a:pt x="94" y="161"/>
                    <a:pt x="90" y="176"/>
                  </a:cubicBezTo>
                  <a:cubicBezTo>
                    <a:pt x="85" y="190"/>
                    <a:pt x="83" y="213"/>
                    <a:pt x="83" y="243"/>
                  </a:cubicBezTo>
                  <a:cubicBezTo>
                    <a:pt x="83" y="277"/>
                    <a:pt x="86" y="302"/>
                    <a:pt x="90" y="318"/>
                  </a:cubicBezTo>
                  <a:cubicBezTo>
                    <a:pt x="95" y="334"/>
                    <a:pt x="102" y="346"/>
                    <a:pt x="111" y="353"/>
                  </a:cubicBezTo>
                  <a:cubicBezTo>
                    <a:pt x="115" y="356"/>
                    <a:pt x="121" y="358"/>
                    <a:pt x="129" y="358"/>
                  </a:cubicBezTo>
                  <a:cubicBezTo>
                    <a:pt x="145" y="358"/>
                    <a:pt x="161" y="345"/>
                    <a:pt x="176" y="319"/>
                  </a:cubicBezTo>
                  <a:lnTo>
                    <a:pt x="176"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6" name="Freeform 276"/>
            <p:cNvSpPr>
              <a:spLocks/>
            </p:cNvSpPr>
            <p:nvPr userDrawn="1"/>
          </p:nvSpPr>
          <p:spPr bwMode="auto">
            <a:xfrm>
              <a:off x="8830" y="5254"/>
              <a:ext cx="815" cy="907"/>
            </a:xfrm>
            <a:custGeom>
              <a:avLst/>
              <a:gdLst>
                <a:gd name="T0" fmla="*/ 345 w 345"/>
                <a:gd name="T1" fmla="*/ 0 h 384"/>
                <a:gd name="T2" fmla="*/ 345 w 345"/>
                <a:gd name="T3" fmla="*/ 104 h 384"/>
                <a:gd name="T4" fmla="*/ 335 w 345"/>
                <a:gd name="T5" fmla="*/ 104 h 384"/>
                <a:gd name="T6" fmla="*/ 315 w 345"/>
                <a:gd name="T7" fmla="*/ 52 h 384"/>
                <a:gd name="T8" fmla="*/ 284 w 345"/>
                <a:gd name="T9" fmla="*/ 27 h 384"/>
                <a:gd name="T10" fmla="*/ 247 w 345"/>
                <a:gd name="T11" fmla="*/ 22 h 384"/>
                <a:gd name="T12" fmla="*/ 218 w 345"/>
                <a:gd name="T13" fmla="*/ 22 h 384"/>
                <a:gd name="T14" fmla="*/ 218 w 345"/>
                <a:gd name="T15" fmla="*/ 318 h 384"/>
                <a:gd name="T16" fmla="*/ 221 w 345"/>
                <a:gd name="T17" fmla="*/ 355 h 384"/>
                <a:gd name="T18" fmla="*/ 234 w 345"/>
                <a:gd name="T19" fmla="*/ 368 h 384"/>
                <a:gd name="T20" fmla="*/ 260 w 345"/>
                <a:gd name="T21" fmla="*/ 374 h 384"/>
                <a:gd name="T22" fmla="*/ 273 w 345"/>
                <a:gd name="T23" fmla="*/ 374 h 384"/>
                <a:gd name="T24" fmla="*/ 273 w 345"/>
                <a:gd name="T25" fmla="*/ 384 h 384"/>
                <a:gd name="T26" fmla="*/ 71 w 345"/>
                <a:gd name="T27" fmla="*/ 384 h 384"/>
                <a:gd name="T28" fmla="*/ 71 w 345"/>
                <a:gd name="T29" fmla="*/ 374 h 384"/>
                <a:gd name="T30" fmla="*/ 84 w 345"/>
                <a:gd name="T31" fmla="*/ 374 h 384"/>
                <a:gd name="T32" fmla="*/ 111 w 345"/>
                <a:gd name="T33" fmla="*/ 368 h 384"/>
                <a:gd name="T34" fmla="*/ 123 w 345"/>
                <a:gd name="T35" fmla="*/ 354 h 384"/>
                <a:gd name="T36" fmla="*/ 126 w 345"/>
                <a:gd name="T37" fmla="*/ 318 h 384"/>
                <a:gd name="T38" fmla="*/ 126 w 345"/>
                <a:gd name="T39" fmla="*/ 22 h 384"/>
                <a:gd name="T40" fmla="*/ 98 w 345"/>
                <a:gd name="T41" fmla="*/ 22 h 384"/>
                <a:gd name="T42" fmla="*/ 42 w 345"/>
                <a:gd name="T43" fmla="*/ 38 h 384"/>
                <a:gd name="T44" fmla="*/ 10 w 345"/>
                <a:gd name="T45" fmla="*/ 104 h 384"/>
                <a:gd name="T46" fmla="*/ 0 w 345"/>
                <a:gd name="T47" fmla="*/ 104 h 384"/>
                <a:gd name="T48" fmla="*/ 0 w 345"/>
                <a:gd name="T49" fmla="*/ 0 h 384"/>
                <a:gd name="T50" fmla="*/ 345 w 345"/>
                <a:gd name="T51"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5" h="384">
                  <a:moveTo>
                    <a:pt x="345" y="0"/>
                  </a:moveTo>
                  <a:cubicBezTo>
                    <a:pt x="345" y="104"/>
                    <a:pt x="345" y="104"/>
                    <a:pt x="345" y="104"/>
                  </a:cubicBezTo>
                  <a:cubicBezTo>
                    <a:pt x="335" y="104"/>
                    <a:pt x="335" y="104"/>
                    <a:pt x="335" y="104"/>
                  </a:cubicBezTo>
                  <a:cubicBezTo>
                    <a:pt x="329" y="80"/>
                    <a:pt x="322" y="62"/>
                    <a:pt x="315" y="52"/>
                  </a:cubicBezTo>
                  <a:cubicBezTo>
                    <a:pt x="307" y="41"/>
                    <a:pt x="297" y="33"/>
                    <a:pt x="284" y="27"/>
                  </a:cubicBezTo>
                  <a:cubicBezTo>
                    <a:pt x="277" y="23"/>
                    <a:pt x="265" y="22"/>
                    <a:pt x="247" y="22"/>
                  </a:cubicBezTo>
                  <a:cubicBezTo>
                    <a:pt x="218" y="22"/>
                    <a:pt x="218" y="22"/>
                    <a:pt x="218" y="22"/>
                  </a:cubicBezTo>
                  <a:cubicBezTo>
                    <a:pt x="218" y="318"/>
                    <a:pt x="218" y="318"/>
                    <a:pt x="218" y="318"/>
                  </a:cubicBezTo>
                  <a:cubicBezTo>
                    <a:pt x="218" y="338"/>
                    <a:pt x="219" y="350"/>
                    <a:pt x="221" y="355"/>
                  </a:cubicBezTo>
                  <a:cubicBezTo>
                    <a:pt x="223" y="360"/>
                    <a:pt x="228" y="364"/>
                    <a:pt x="234" y="368"/>
                  </a:cubicBezTo>
                  <a:cubicBezTo>
                    <a:pt x="240" y="372"/>
                    <a:pt x="249" y="374"/>
                    <a:pt x="260" y="374"/>
                  </a:cubicBezTo>
                  <a:cubicBezTo>
                    <a:pt x="273" y="374"/>
                    <a:pt x="273" y="374"/>
                    <a:pt x="273" y="374"/>
                  </a:cubicBezTo>
                  <a:cubicBezTo>
                    <a:pt x="273" y="384"/>
                    <a:pt x="273" y="384"/>
                    <a:pt x="273" y="384"/>
                  </a:cubicBezTo>
                  <a:cubicBezTo>
                    <a:pt x="71" y="384"/>
                    <a:pt x="71" y="384"/>
                    <a:pt x="71" y="384"/>
                  </a:cubicBezTo>
                  <a:cubicBezTo>
                    <a:pt x="71" y="374"/>
                    <a:pt x="71" y="374"/>
                    <a:pt x="71" y="374"/>
                  </a:cubicBezTo>
                  <a:cubicBezTo>
                    <a:pt x="84" y="374"/>
                    <a:pt x="84" y="374"/>
                    <a:pt x="84" y="374"/>
                  </a:cubicBezTo>
                  <a:cubicBezTo>
                    <a:pt x="95" y="374"/>
                    <a:pt x="104" y="372"/>
                    <a:pt x="111" y="368"/>
                  </a:cubicBezTo>
                  <a:cubicBezTo>
                    <a:pt x="116" y="365"/>
                    <a:pt x="120" y="361"/>
                    <a:pt x="123" y="354"/>
                  </a:cubicBezTo>
                  <a:cubicBezTo>
                    <a:pt x="125" y="350"/>
                    <a:pt x="126" y="338"/>
                    <a:pt x="126" y="318"/>
                  </a:cubicBezTo>
                  <a:cubicBezTo>
                    <a:pt x="126" y="22"/>
                    <a:pt x="126" y="22"/>
                    <a:pt x="126" y="22"/>
                  </a:cubicBezTo>
                  <a:cubicBezTo>
                    <a:pt x="98" y="22"/>
                    <a:pt x="98" y="22"/>
                    <a:pt x="98" y="22"/>
                  </a:cubicBezTo>
                  <a:cubicBezTo>
                    <a:pt x="72" y="22"/>
                    <a:pt x="53" y="27"/>
                    <a:pt x="42" y="38"/>
                  </a:cubicBezTo>
                  <a:cubicBezTo>
                    <a:pt x="25" y="53"/>
                    <a:pt x="15" y="75"/>
                    <a:pt x="10" y="104"/>
                  </a:cubicBezTo>
                  <a:cubicBezTo>
                    <a:pt x="0" y="104"/>
                    <a:pt x="0" y="104"/>
                    <a:pt x="0" y="104"/>
                  </a:cubicBezTo>
                  <a:cubicBezTo>
                    <a:pt x="0" y="0"/>
                    <a:pt x="0" y="0"/>
                    <a:pt x="0" y="0"/>
                  </a:cubicBezTo>
                  <a:lnTo>
                    <a:pt x="3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7" name="Freeform 277"/>
            <p:cNvSpPr>
              <a:spLocks/>
            </p:cNvSpPr>
            <p:nvPr userDrawn="1"/>
          </p:nvSpPr>
          <p:spPr bwMode="auto">
            <a:xfrm>
              <a:off x="9603" y="5516"/>
              <a:ext cx="539" cy="645"/>
            </a:xfrm>
            <a:custGeom>
              <a:avLst/>
              <a:gdLst>
                <a:gd name="T0" fmla="*/ 108 w 228"/>
                <a:gd name="T1" fmla="*/ 8 h 273"/>
                <a:gd name="T2" fmla="*/ 108 w 228"/>
                <a:gd name="T3" fmla="*/ 68 h 273"/>
                <a:gd name="T4" fmla="*/ 154 w 228"/>
                <a:gd name="T5" fmla="*/ 13 h 273"/>
                <a:gd name="T6" fmla="*/ 193 w 228"/>
                <a:gd name="T7" fmla="*/ 0 h 273"/>
                <a:gd name="T8" fmla="*/ 218 w 228"/>
                <a:gd name="T9" fmla="*/ 10 h 273"/>
                <a:gd name="T10" fmla="*/ 228 w 228"/>
                <a:gd name="T11" fmla="*/ 37 h 273"/>
                <a:gd name="T12" fmla="*/ 218 w 228"/>
                <a:gd name="T13" fmla="*/ 67 h 273"/>
                <a:gd name="T14" fmla="*/ 196 w 228"/>
                <a:gd name="T15" fmla="*/ 77 h 273"/>
                <a:gd name="T16" fmla="*/ 170 w 228"/>
                <a:gd name="T17" fmla="*/ 68 h 273"/>
                <a:gd name="T18" fmla="*/ 157 w 228"/>
                <a:gd name="T19" fmla="*/ 57 h 273"/>
                <a:gd name="T20" fmla="*/ 150 w 228"/>
                <a:gd name="T21" fmla="*/ 55 h 273"/>
                <a:gd name="T22" fmla="*/ 135 w 228"/>
                <a:gd name="T23" fmla="*/ 62 h 273"/>
                <a:gd name="T24" fmla="*/ 117 w 228"/>
                <a:gd name="T25" fmla="*/ 89 h 273"/>
                <a:gd name="T26" fmla="*/ 108 w 228"/>
                <a:gd name="T27" fmla="*/ 150 h 273"/>
                <a:gd name="T28" fmla="*/ 108 w 228"/>
                <a:gd name="T29" fmla="*/ 211 h 273"/>
                <a:gd name="T30" fmla="*/ 108 w 228"/>
                <a:gd name="T31" fmla="*/ 227 h 273"/>
                <a:gd name="T32" fmla="*/ 110 w 228"/>
                <a:gd name="T33" fmla="*/ 247 h 273"/>
                <a:gd name="T34" fmla="*/ 120 w 228"/>
                <a:gd name="T35" fmla="*/ 259 h 273"/>
                <a:gd name="T36" fmla="*/ 143 w 228"/>
                <a:gd name="T37" fmla="*/ 263 h 273"/>
                <a:gd name="T38" fmla="*/ 143 w 228"/>
                <a:gd name="T39" fmla="*/ 273 h 273"/>
                <a:gd name="T40" fmla="*/ 0 w 228"/>
                <a:gd name="T41" fmla="*/ 273 h 273"/>
                <a:gd name="T42" fmla="*/ 0 w 228"/>
                <a:gd name="T43" fmla="*/ 263 h 273"/>
                <a:gd name="T44" fmla="*/ 23 w 228"/>
                <a:gd name="T45" fmla="*/ 253 h 273"/>
                <a:gd name="T46" fmla="*/ 29 w 228"/>
                <a:gd name="T47" fmla="*/ 211 h 273"/>
                <a:gd name="T48" fmla="*/ 29 w 228"/>
                <a:gd name="T49" fmla="*/ 64 h 273"/>
                <a:gd name="T50" fmla="*/ 27 w 228"/>
                <a:gd name="T51" fmla="*/ 35 h 273"/>
                <a:gd name="T52" fmla="*/ 19 w 228"/>
                <a:gd name="T53" fmla="*/ 24 h 273"/>
                <a:gd name="T54" fmla="*/ 0 w 228"/>
                <a:gd name="T55" fmla="*/ 18 h 273"/>
                <a:gd name="T56" fmla="*/ 0 w 228"/>
                <a:gd name="T57" fmla="*/ 8 h 273"/>
                <a:gd name="T58" fmla="*/ 108 w 228"/>
                <a:gd name="T59"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8" h="273">
                  <a:moveTo>
                    <a:pt x="108" y="8"/>
                  </a:moveTo>
                  <a:cubicBezTo>
                    <a:pt x="108" y="68"/>
                    <a:pt x="108" y="68"/>
                    <a:pt x="108" y="68"/>
                  </a:cubicBezTo>
                  <a:cubicBezTo>
                    <a:pt x="126" y="41"/>
                    <a:pt x="141" y="22"/>
                    <a:pt x="154" y="13"/>
                  </a:cubicBezTo>
                  <a:cubicBezTo>
                    <a:pt x="168" y="4"/>
                    <a:pt x="180" y="0"/>
                    <a:pt x="193" y="0"/>
                  </a:cubicBezTo>
                  <a:cubicBezTo>
                    <a:pt x="203" y="0"/>
                    <a:pt x="212" y="3"/>
                    <a:pt x="218" y="10"/>
                  </a:cubicBezTo>
                  <a:cubicBezTo>
                    <a:pt x="224" y="16"/>
                    <a:pt x="228" y="26"/>
                    <a:pt x="228" y="37"/>
                  </a:cubicBezTo>
                  <a:cubicBezTo>
                    <a:pt x="228" y="50"/>
                    <a:pt x="225" y="60"/>
                    <a:pt x="218" y="67"/>
                  </a:cubicBezTo>
                  <a:cubicBezTo>
                    <a:pt x="212" y="74"/>
                    <a:pt x="205" y="77"/>
                    <a:pt x="196" y="77"/>
                  </a:cubicBezTo>
                  <a:cubicBezTo>
                    <a:pt x="186" y="77"/>
                    <a:pt x="177" y="74"/>
                    <a:pt x="170" y="68"/>
                  </a:cubicBezTo>
                  <a:cubicBezTo>
                    <a:pt x="163" y="61"/>
                    <a:pt x="158" y="58"/>
                    <a:pt x="157" y="57"/>
                  </a:cubicBezTo>
                  <a:cubicBezTo>
                    <a:pt x="155" y="56"/>
                    <a:pt x="153" y="55"/>
                    <a:pt x="150" y="55"/>
                  </a:cubicBezTo>
                  <a:cubicBezTo>
                    <a:pt x="145" y="55"/>
                    <a:pt x="140" y="57"/>
                    <a:pt x="135" y="62"/>
                  </a:cubicBezTo>
                  <a:cubicBezTo>
                    <a:pt x="127" y="68"/>
                    <a:pt x="121" y="77"/>
                    <a:pt x="117" y="89"/>
                  </a:cubicBezTo>
                  <a:cubicBezTo>
                    <a:pt x="111" y="107"/>
                    <a:pt x="108" y="128"/>
                    <a:pt x="108" y="150"/>
                  </a:cubicBezTo>
                  <a:cubicBezTo>
                    <a:pt x="108" y="211"/>
                    <a:pt x="108" y="211"/>
                    <a:pt x="108" y="211"/>
                  </a:cubicBezTo>
                  <a:cubicBezTo>
                    <a:pt x="108" y="227"/>
                    <a:pt x="108" y="227"/>
                    <a:pt x="108" y="227"/>
                  </a:cubicBezTo>
                  <a:cubicBezTo>
                    <a:pt x="108" y="237"/>
                    <a:pt x="109" y="244"/>
                    <a:pt x="110" y="247"/>
                  </a:cubicBezTo>
                  <a:cubicBezTo>
                    <a:pt x="113" y="252"/>
                    <a:pt x="116" y="256"/>
                    <a:pt x="120" y="259"/>
                  </a:cubicBezTo>
                  <a:cubicBezTo>
                    <a:pt x="125" y="261"/>
                    <a:pt x="132" y="262"/>
                    <a:pt x="143" y="263"/>
                  </a:cubicBezTo>
                  <a:cubicBezTo>
                    <a:pt x="143" y="273"/>
                    <a:pt x="143" y="273"/>
                    <a:pt x="143" y="273"/>
                  </a:cubicBezTo>
                  <a:cubicBezTo>
                    <a:pt x="0" y="273"/>
                    <a:pt x="0" y="273"/>
                    <a:pt x="0" y="273"/>
                  </a:cubicBezTo>
                  <a:cubicBezTo>
                    <a:pt x="0" y="263"/>
                    <a:pt x="0" y="263"/>
                    <a:pt x="0" y="263"/>
                  </a:cubicBezTo>
                  <a:cubicBezTo>
                    <a:pt x="11" y="262"/>
                    <a:pt x="19" y="259"/>
                    <a:pt x="23" y="253"/>
                  </a:cubicBezTo>
                  <a:cubicBezTo>
                    <a:pt x="27" y="248"/>
                    <a:pt x="29" y="234"/>
                    <a:pt x="29" y="211"/>
                  </a:cubicBezTo>
                  <a:cubicBezTo>
                    <a:pt x="29" y="64"/>
                    <a:pt x="29" y="64"/>
                    <a:pt x="29" y="64"/>
                  </a:cubicBezTo>
                  <a:cubicBezTo>
                    <a:pt x="29" y="49"/>
                    <a:pt x="28" y="39"/>
                    <a:pt x="27" y="35"/>
                  </a:cubicBezTo>
                  <a:cubicBezTo>
                    <a:pt x="25" y="30"/>
                    <a:pt x="22" y="26"/>
                    <a:pt x="19" y="24"/>
                  </a:cubicBezTo>
                  <a:cubicBezTo>
                    <a:pt x="15" y="21"/>
                    <a:pt x="9" y="19"/>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8" name="Freeform 278"/>
            <p:cNvSpPr>
              <a:spLocks noEditPoints="1"/>
            </p:cNvSpPr>
            <p:nvPr userDrawn="1"/>
          </p:nvSpPr>
          <p:spPr bwMode="auto">
            <a:xfrm>
              <a:off x="10182" y="5516"/>
              <a:ext cx="602" cy="655"/>
            </a:xfrm>
            <a:custGeom>
              <a:avLst/>
              <a:gdLst>
                <a:gd name="T0" fmla="*/ 140 w 255"/>
                <a:gd name="T1" fmla="*/ 234 h 277"/>
                <a:gd name="T2" fmla="*/ 53 w 255"/>
                <a:gd name="T3" fmla="*/ 277 h 277"/>
                <a:gd name="T4" fmla="*/ 15 w 255"/>
                <a:gd name="T5" fmla="*/ 262 h 277"/>
                <a:gd name="T6" fmla="*/ 0 w 255"/>
                <a:gd name="T7" fmla="*/ 225 h 277"/>
                <a:gd name="T8" fmla="*/ 26 w 255"/>
                <a:gd name="T9" fmla="*/ 170 h 277"/>
                <a:gd name="T10" fmla="*/ 140 w 255"/>
                <a:gd name="T11" fmla="*/ 106 h 277"/>
                <a:gd name="T12" fmla="*/ 140 w 255"/>
                <a:gd name="T13" fmla="*/ 79 h 277"/>
                <a:gd name="T14" fmla="*/ 137 w 255"/>
                <a:gd name="T15" fmla="*/ 41 h 277"/>
                <a:gd name="T16" fmla="*/ 124 w 255"/>
                <a:gd name="T17" fmla="*/ 27 h 277"/>
                <a:gd name="T18" fmla="*/ 104 w 255"/>
                <a:gd name="T19" fmla="*/ 22 h 277"/>
                <a:gd name="T20" fmla="*/ 73 w 255"/>
                <a:gd name="T21" fmla="*/ 30 h 277"/>
                <a:gd name="T22" fmla="*/ 66 w 255"/>
                <a:gd name="T23" fmla="*/ 42 h 277"/>
                <a:gd name="T24" fmla="*/ 74 w 255"/>
                <a:gd name="T25" fmla="*/ 56 h 277"/>
                <a:gd name="T26" fmla="*/ 85 w 255"/>
                <a:gd name="T27" fmla="*/ 80 h 277"/>
                <a:gd name="T28" fmla="*/ 74 w 255"/>
                <a:gd name="T29" fmla="*/ 104 h 277"/>
                <a:gd name="T30" fmla="*/ 47 w 255"/>
                <a:gd name="T31" fmla="*/ 113 h 277"/>
                <a:gd name="T32" fmla="*/ 17 w 255"/>
                <a:gd name="T33" fmla="*/ 103 h 277"/>
                <a:gd name="T34" fmla="*/ 5 w 255"/>
                <a:gd name="T35" fmla="*/ 77 h 277"/>
                <a:gd name="T36" fmla="*/ 22 w 255"/>
                <a:gd name="T37" fmla="*/ 38 h 277"/>
                <a:gd name="T38" fmla="*/ 67 w 255"/>
                <a:gd name="T39" fmla="*/ 10 h 277"/>
                <a:gd name="T40" fmla="*/ 127 w 255"/>
                <a:gd name="T41" fmla="*/ 0 h 277"/>
                <a:gd name="T42" fmla="*/ 187 w 255"/>
                <a:gd name="T43" fmla="*/ 16 h 277"/>
                <a:gd name="T44" fmla="*/ 215 w 255"/>
                <a:gd name="T45" fmla="*/ 51 h 277"/>
                <a:gd name="T46" fmla="*/ 219 w 255"/>
                <a:gd name="T47" fmla="*/ 106 h 277"/>
                <a:gd name="T48" fmla="*/ 219 w 255"/>
                <a:gd name="T49" fmla="*/ 209 h 277"/>
                <a:gd name="T50" fmla="*/ 220 w 255"/>
                <a:gd name="T51" fmla="*/ 231 h 277"/>
                <a:gd name="T52" fmla="*/ 225 w 255"/>
                <a:gd name="T53" fmla="*/ 238 h 277"/>
                <a:gd name="T54" fmla="*/ 231 w 255"/>
                <a:gd name="T55" fmla="*/ 241 h 277"/>
                <a:gd name="T56" fmla="*/ 246 w 255"/>
                <a:gd name="T57" fmla="*/ 230 h 277"/>
                <a:gd name="T58" fmla="*/ 255 w 255"/>
                <a:gd name="T59" fmla="*/ 237 h 277"/>
                <a:gd name="T60" fmla="*/ 225 w 255"/>
                <a:gd name="T61" fmla="*/ 267 h 277"/>
                <a:gd name="T62" fmla="*/ 191 w 255"/>
                <a:gd name="T63" fmla="*/ 277 h 277"/>
                <a:gd name="T64" fmla="*/ 155 w 255"/>
                <a:gd name="T65" fmla="*/ 266 h 277"/>
                <a:gd name="T66" fmla="*/ 140 w 255"/>
                <a:gd name="T67" fmla="*/ 234 h 277"/>
                <a:gd name="T68" fmla="*/ 140 w 255"/>
                <a:gd name="T69" fmla="*/ 213 h 277"/>
                <a:gd name="T70" fmla="*/ 140 w 255"/>
                <a:gd name="T71" fmla="*/ 125 h 277"/>
                <a:gd name="T72" fmla="*/ 89 w 255"/>
                <a:gd name="T73" fmla="*/ 168 h 277"/>
                <a:gd name="T74" fmla="*/ 78 w 255"/>
                <a:gd name="T75" fmla="*/ 199 h 277"/>
                <a:gd name="T76" fmla="*/ 87 w 255"/>
                <a:gd name="T77" fmla="*/ 222 h 277"/>
                <a:gd name="T78" fmla="*/ 107 w 255"/>
                <a:gd name="T79" fmla="*/ 229 h 277"/>
                <a:gd name="T80" fmla="*/ 140 w 255"/>
                <a:gd name="T81" fmla="*/ 21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77">
                  <a:moveTo>
                    <a:pt x="140" y="234"/>
                  </a:moveTo>
                  <a:cubicBezTo>
                    <a:pt x="108" y="263"/>
                    <a:pt x="79" y="277"/>
                    <a:pt x="53" y="277"/>
                  </a:cubicBezTo>
                  <a:cubicBezTo>
                    <a:pt x="38" y="277"/>
                    <a:pt x="25" y="272"/>
                    <a:pt x="15" y="262"/>
                  </a:cubicBezTo>
                  <a:cubicBezTo>
                    <a:pt x="5" y="252"/>
                    <a:pt x="0" y="240"/>
                    <a:pt x="0" y="225"/>
                  </a:cubicBezTo>
                  <a:cubicBezTo>
                    <a:pt x="0" y="204"/>
                    <a:pt x="9" y="186"/>
                    <a:pt x="26" y="170"/>
                  </a:cubicBezTo>
                  <a:cubicBezTo>
                    <a:pt x="44" y="154"/>
                    <a:pt x="81" y="132"/>
                    <a:pt x="140" y="106"/>
                  </a:cubicBezTo>
                  <a:cubicBezTo>
                    <a:pt x="140" y="79"/>
                    <a:pt x="140" y="79"/>
                    <a:pt x="140" y="79"/>
                  </a:cubicBezTo>
                  <a:cubicBezTo>
                    <a:pt x="140" y="59"/>
                    <a:pt x="139" y="46"/>
                    <a:pt x="137" y="41"/>
                  </a:cubicBezTo>
                  <a:cubicBezTo>
                    <a:pt x="134" y="36"/>
                    <a:pt x="130" y="31"/>
                    <a:pt x="124" y="27"/>
                  </a:cubicBezTo>
                  <a:cubicBezTo>
                    <a:pt x="118" y="23"/>
                    <a:pt x="111" y="22"/>
                    <a:pt x="104" y="22"/>
                  </a:cubicBezTo>
                  <a:cubicBezTo>
                    <a:pt x="92" y="22"/>
                    <a:pt x="81" y="24"/>
                    <a:pt x="73" y="30"/>
                  </a:cubicBezTo>
                  <a:cubicBezTo>
                    <a:pt x="69" y="33"/>
                    <a:pt x="66" y="37"/>
                    <a:pt x="66" y="42"/>
                  </a:cubicBezTo>
                  <a:cubicBezTo>
                    <a:pt x="66" y="46"/>
                    <a:pt x="69" y="51"/>
                    <a:pt x="74" y="56"/>
                  </a:cubicBezTo>
                  <a:cubicBezTo>
                    <a:pt x="81" y="65"/>
                    <a:pt x="85" y="72"/>
                    <a:pt x="85" y="80"/>
                  </a:cubicBezTo>
                  <a:cubicBezTo>
                    <a:pt x="85" y="89"/>
                    <a:pt x="81" y="97"/>
                    <a:pt x="74" y="104"/>
                  </a:cubicBezTo>
                  <a:cubicBezTo>
                    <a:pt x="68" y="110"/>
                    <a:pt x="59" y="113"/>
                    <a:pt x="47" y="113"/>
                  </a:cubicBezTo>
                  <a:cubicBezTo>
                    <a:pt x="36" y="113"/>
                    <a:pt x="26" y="110"/>
                    <a:pt x="17" y="103"/>
                  </a:cubicBezTo>
                  <a:cubicBezTo>
                    <a:pt x="9" y="96"/>
                    <a:pt x="5" y="87"/>
                    <a:pt x="5" y="77"/>
                  </a:cubicBezTo>
                  <a:cubicBezTo>
                    <a:pt x="5" y="64"/>
                    <a:pt x="11" y="51"/>
                    <a:pt x="22" y="38"/>
                  </a:cubicBezTo>
                  <a:cubicBezTo>
                    <a:pt x="32" y="26"/>
                    <a:pt x="47" y="17"/>
                    <a:pt x="67" y="10"/>
                  </a:cubicBezTo>
                  <a:cubicBezTo>
                    <a:pt x="86" y="3"/>
                    <a:pt x="106" y="0"/>
                    <a:pt x="127" y="0"/>
                  </a:cubicBezTo>
                  <a:cubicBezTo>
                    <a:pt x="152" y="0"/>
                    <a:pt x="172" y="5"/>
                    <a:pt x="187" y="16"/>
                  </a:cubicBezTo>
                  <a:cubicBezTo>
                    <a:pt x="201" y="27"/>
                    <a:pt x="211" y="38"/>
                    <a:pt x="215" y="51"/>
                  </a:cubicBezTo>
                  <a:cubicBezTo>
                    <a:pt x="218" y="59"/>
                    <a:pt x="219" y="77"/>
                    <a:pt x="219" y="106"/>
                  </a:cubicBezTo>
                  <a:cubicBezTo>
                    <a:pt x="219" y="209"/>
                    <a:pt x="219" y="209"/>
                    <a:pt x="219" y="209"/>
                  </a:cubicBezTo>
                  <a:cubicBezTo>
                    <a:pt x="219" y="221"/>
                    <a:pt x="220" y="228"/>
                    <a:pt x="220" y="231"/>
                  </a:cubicBezTo>
                  <a:cubicBezTo>
                    <a:pt x="221" y="234"/>
                    <a:pt x="223" y="237"/>
                    <a:pt x="225" y="238"/>
                  </a:cubicBezTo>
                  <a:cubicBezTo>
                    <a:pt x="227" y="240"/>
                    <a:pt x="229" y="241"/>
                    <a:pt x="231" y="241"/>
                  </a:cubicBezTo>
                  <a:cubicBezTo>
                    <a:pt x="236" y="241"/>
                    <a:pt x="241" y="237"/>
                    <a:pt x="246" y="230"/>
                  </a:cubicBezTo>
                  <a:cubicBezTo>
                    <a:pt x="255" y="237"/>
                    <a:pt x="255" y="237"/>
                    <a:pt x="255" y="237"/>
                  </a:cubicBezTo>
                  <a:cubicBezTo>
                    <a:pt x="245" y="251"/>
                    <a:pt x="236" y="261"/>
                    <a:pt x="225" y="267"/>
                  </a:cubicBezTo>
                  <a:cubicBezTo>
                    <a:pt x="215" y="274"/>
                    <a:pt x="204" y="277"/>
                    <a:pt x="191" y="277"/>
                  </a:cubicBezTo>
                  <a:cubicBezTo>
                    <a:pt x="176" y="277"/>
                    <a:pt x="164" y="273"/>
                    <a:pt x="155" y="266"/>
                  </a:cubicBezTo>
                  <a:cubicBezTo>
                    <a:pt x="147" y="259"/>
                    <a:pt x="142" y="248"/>
                    <a:pt x="140" y="234"/>
                  </a:cubicBezTo>
                  <a:close/>
                  <a:moveTo>
                    <a:pt x="140" y="213"/>
                  </a:moveTo>
                  <a:cubicBezTo>
                    <a:pt x="140" y="125"/>
                    <a:pt x="140" y="125"/>
                    <a:pt x="140" y="125"/>
                  </a:cubicBezTo>
                  <a:cubicBezTo>
                    <a:pt x="117" y="138"/>
                    <a:pt x="100" y="152"/>
                    <a:pt x="89" y="168"/>
                  </a:cubicBezTo>
                  <a:cubicBezTo>
                    <a:pt x="81" y="178"/>
                    <a:pt x="78" y="188"/>
                    <a:pt x="78" y="199"/>
                  </a:cubicBezTo>
                  <a:cubicBezTo>
                    <a:pt x="78" y="207"/>
                    <a:pt x="81" y="215"/>
                    <a:pt x="87" y="222"/>
                  </a:cubicBezTo>
                  <a:cubicBezTo>
                    <a:pt x="92" y="227"/>
                    <a:pt x="98" y="229"/>
                    <a:pt x="107" y="229"/>
                  </a:cubicBezTo>
                  <a:cubicBezTo>
                    <a:pt x="116" y="229"/>
                    <a:pt x="127" y="224"/>
                    <a:pt x="140"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9" name="Freeform 279"/>
            <p:cNvSpPr>
              <a:spLocks noEditPoints="1"/>
            </p:cNvSpPr>
            <p:nvPr userDrawn="1"/>
          </p:nvSpPr>
          <p:spPr bwMode="auto">
            <a:xfrm>
              <a:off x="10794" y="5230"/>
              <a:ext cx="338" cy="931"/>
            </a:xfrm>
            <a:custGeom>
              <a:avLst/>
              <a:gdLst>
                <a:gd name="T0" fmla="*/ 111 w 143"/>
                <a:gd name="T1" fmla="*/ 129 h 394"/>
                <a:gd name="T2" fmla="*/ 111 w 143"/>
                <a:gd name="T3" fmla="*/ 339 h 394"/>
                <a:gd name="T4" fmla="*/ 118 w 143"/>
                <a:gd name="T5" fmla="*/ 375 h 394"/>
                <a:gd name="T6" fmla="*/ 143 w 143"/>
                <a:gd name="T7" fmla="*/ 384 h 394"/>
                <a:gd name="T8" fmla="*/ 143 w 143"/>
                <a:gd name="T9" fmla="*/ 394 h 394"/>
                <a:gd name="T10" fmla="*/ 0 w 143"/>
                <a:gd name="T11" fmla="*/ 394 h 394"/>
                <a:gd name="T12" fmla="*/ 0 w 143"/>
                <a:gd name="T13" fmla="*/ 384 h 394"/>
                <a:gd name="T14" fmla="*/ 26 w 143"/>
                <a:gd name="T15" fmla="*/ 374 h 394"/>
                <a:gd name="T16" fmla="*/ 32 w 143"/>
                <a:gd name="T17" fmla="*/ 339 h 394"/>
                <a:gd name="T18" fmla="*/ 32 w 143"/>
                <a:gd name="T19" fmla="*/ 184 h 394"/>
                <a:gd name="T20" fmla="*/ 25 w 143"/>
                <a:gd name="T21" fmla="*/ 148 h 394"/>
                <a:gd name="T22" fmla="*/ 0 w 143"/>
                <a:gd name="T23" fmla="*/ 139 h 394"/>
                <a:gd name="T24" fmla="*/ 0 w 143"/>
                <a:gd name="T25" fmla="*/ 129 h 394"/>
                <a:gd name="T26" fmla="*/ 111 w 143"/>
                <a:gd name="T27" fmla="*/ 129 h 394"/>
                <a:gd name="T28" fmla="*/ 71 w 143"/>
                <a:gd name="T29" fmla="*/ 0 h 394"/>
                <a:gd name="T30" fmla="*/ 103 w 143"/>
                <a:gd name="T31" fmla="*/ 13 h 394"/>
                <a:gd name="T32" fmla="*/ 115 w 143"/>
                <a:gd name="T33" fmla="*/ 44 h 394"/>
                <a:gd name="T34" fmla="*/ 102 w 143"/>
                <a:gd name="T35" fmla="*/ 75 h 394"/>
                <a:gd name="T36" fmla="*/ 71 w 143"/>
                <a:gd name="T37" fmla="*/ 88 h 394"/>
                <a:gd name="T38" fmla="*/ 40 w 143"/>
                <a:gd name="T39" fmla="*/ 75 h 394"/>
                <a:gd name="T40" fmla="*/ 28 w 143"/>
                <a:gd name="T41" fmla="*/ 44 h 394"/>
                <a:gd name="T42" fmla="*/ 40 w 143"/>
                <a:gd name="T43" fmla="*/ 13 h 394"/>
                <a:gd name="T44" fmla="*/ 71 w 143"/>
                <a:gd name="T4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3" h="394">
                  <a:moveTo>
                    <a:pt x="111" y="129"/>
                  </a:moveTo>
                  <a:cubicBezTo>
                    <a:pt x="111" y="339"/>
                    <a:pt x="111" y="339"/>
                    <a:pt x="111" y="339"/>
                  </a:cubicBezTo>
                  <a:cubicBezTo>
                    <a:pt x="111" y="358"/>
                    <a:pt x="113" y="370"/>
                    <a:pt x="118" y="375"/>
                  </a:cubicBezTo>
                  <a:cubicBezTo>
                    <a:pt x="122" y="380"/>
                    <a:pt x="131" y="383"/>
                    <a:pt x="143" y="384"/>
                  </a:cubicBezTo>
                  <a:cubicBezTo>
                    <a:pt x="143" y="394"/>
                    <a:pt x="143" y="394"/>
                    <a:pt x="143" y="394"/>
                  </a:cubicBezTo>
                  <a:cubicBezTo>
                    <a:pt x="0" y="394"/>
                    <a:pt x="0" y="394"/>
                    <a:pt x="0" y="394"/>
                  </a:cubicBezTo>
                  <a:cubicBezTo>
                    <a:pt x="0" y="384"/>
                    <a:pt x="0" y="384"/>
                    <a:pt x="0" y="384"/>
                  </a:cubicBezTo>
                  <a:cubicBezTo>
                    <a:pt x="12" y="384"/>
                    <a:pt x="20" y="380"/>
                    <a:pt x="26" y="374"/>
                  </a:cubicBezTo>
                  <a:cubicBezTo>
                    <a:pt x="30" y="369"/>
                    <a:pt x="32" y="358"/>
                    <a:pt x="32" y="339"/>
                  </a:cubicBezTo>
                  <a:cubicBezTo>
                    <a:pt x="32" y="184"/>
                    <a:pt x="32" y="184"/>
                    <a:pt x="32" y="184"/>
                  </a:cubicBezTo>
                  <a:cubicBezTo>
                    <a:pt x="32" y="166"/>
                    <a:pt x="29" y="154"/>
                    <a:pt x="25" y="148"/>
                  </a:cubicBezTo>
                  <a:cubicBezTo>
                    <a:pt x="21" y="143"/>
                    <a:pt x="12" y="140"/>
                    <a:pt x="0" y="139"/>
                  </a:cubicBezTo>
                  <a:cubicBezTo>
                    <a:pt x="0" y="129"/>
                    <a:pt x="0" y="129"/>
                    <a:pt x="0" y="129"/>
                  </a:cubicBezTo>
                  <a:lnTo>
                    <a:pt x="111" y="129"/>
                  </a:lnTo>
                  <a:close/>
                  <a:moveTo>
                    <a:pt x="71" y="0"/>
                  </a:moveTo>
                  <a:cubicBezTo>
                    <a:pt x="84" y="0"/>
                    <a:pt x="94" y="5"/>
                    <a:pt x="103" y="13"/>
                  </a:cubicBezTo>
                  <a:cubicBezTo>
                    <a:pt x="111" y="22"/>
                    <a:pt x="115" y="32"/>
                    <a:pt x="115" y="44"/>
                  </a:cubicBezTo>
                  <a:cubicBezTo>
                    <a:pt x="115" y="57"/>
                    <a:pt x="111" y="67"/>
                    <a:pt x="102" y="75"/>
                  </a:cubicBezTo>
                  <a:cubicBezTo>
                    <a:pt x="94" y="84"/>
                    <a:pt x="84" y="88"/>
                    <a:pt x="71" y="88"/>
                  </a:cubicBezTo>
                  <a:cubicBezTo>
                    <a:pt x="59" y="88"/>
                    <a:pt x="49" y="84"/>
                    <a:pt x="40" y="75"/>
                  </a:cubicBezTo>
                  <a:cubicBezTo>
                    <a:pt x="32" y="67"/>
                    <a:pt x="28" y="57"/>
                    <a:pt x="28" y="44"/>
                  </a:cubicBezTo>
                  <a:cubicBezTo>
                    <a:pt x="28" y="32"/>
                    <a:pt x="32" y="22"/>
                    <a:pt x="40" y="13"/>
                  </a:cubicBezTo>
                  <a:cubicBezTo>
                    <a:pt x="49" y="5"/>
                    <a:pt x="59"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0" name="Freeform 280"/>
            <p:cNvSpPr>
              <a:spLocks/>
            </p:cNvSpPr>
            <p:nvPr userDrawn="1"/>
          </p:nvSpPr>
          <p:spPr bwMode="auto">
            <a:xfrm>
              <a:off x="11153" y="5516"/>
              <a:ext cx="676" cy="645"/>
            </a:xfrm>
            <a:custGeom>
              <a:avLst/>
              <a:gdLst>
                <a:gd name="T0" fmla="*/ 108 w 286"/>
                <a:gd name="T1" fmla="*/ 8 h 273"/>
                <a:gd name="T2" fmla="*/ 108 w 286"/>
                <a:gd name="T3" fmla="*/ 42 h 273"/>
                <a:gd name="T4" fmla="*/ 147 w 286"/>
                <a:gd name="T5" fmla="*/ 10 h 273"/>
                <a:gd name="T6" fmla="*/ 187 w 286"/>
                <a:gd name="T7" fmla="*/ 0 h 273"/>
                <a:gd name="T8" fmla="*/ 230 w 286"/>
                <a:gd name="T9" fmla="*/ 14 h 273"/>
                <a:gd name="T10" fmla="*/ 253 w 286"/>
                <a:gd name="T11" fmla="*/ 50 h 273"/>
                <a:gd name="T12" fmla="*/ 257 w 286"/>
                <a:gd name="T13" fmla="*/ 112 h 273"/>
                <a:gd name="T14" fmla="*/ 257 w 286"/>
                <a:gd name="T15" fmla="*/ 215 h 273"/>
                <a:gd name="T16" fmla="*/ 263 w 286"/>
                <a:gd name="T17" fmla="*/ 253 h 273"/>
                <a:gd name="T18" fmla="*/ 286 w 286"/>
                <a:gd name="T19" fmla="*/ 263 h 273"/>
                <a:gd name="T20" fmla="*/ 286 w 286"/>
                <a:gd name="T21" fmla="*/ 273 h 273"/>
                <a:gd name="T22" fmla="*/ 152 w 286"/>
                <a:gd name="T23" fmla="*/ 273 h 273"/>
                <a:gd name="T24" fmla="*/ 152 w 286"/>
                <a:gd name="T25" fmla="*/ 263 h 273"/>
                <a:gd name="T26" fmla="*/ 173 w 286"/>
                <a:gd name="T27" fmla="*/ 250 h 273"/>
                <a:gd name="T28" fmla="*/ 178 w 286"/>
                <a:gd name="T29" fmla="*/ 215 h 273"/>
                <a:gd name="T30" fmla="*/ 178 w 286"/>
                <a:gd name="T31" fmla="*/ 97 h 273"/>
                <a:gd name="T32" fmla="*/ 175 w 286"/>
                <a:gd name="T33" fmla="*/ 56 h 273"/>
                <a:gd name="T34" fmla="*/ 167 w 286"/>
                <a:gd name="T35" fmla="*/ 43 h 273"/>
                <a:gd name="T36" fmla="*/ 153 w 286"/>
                <a:gd name="T37" fmla="*/ 38 h 273"/>
                <a:gd name="T38" fmla="*/ 108 w 286"/>
                <a:gd name="T39" fmla="*/ 73 h 273"/>
                <a:gd name="T40" fmla="*/ 108 w 286"/>
                <a:gd name="T41" fmla="*/ 215 h 273"/>
                <a:gd name="T42" fmla="*/ 113 w 286"/>
                <a:gd name="T43" fmla="*/ 253 h 273"/>
                <a:gd name="T44" fmla="*/ 134 w 286"/>
                <a:gd name="T45" fmla="*/ 263 h 273"/>
                <a:gd name="T46" fmla="*/ 134 w 286"/>
                <a:gd name="T47" fmla="*/ 273 h 273"/>
                <a:gd name="T48" fmla="*/ 0 w 286"/>
                <a:gd name="T49" fmla="*/ 273 h 273"/>
                <a:gd name="T50" fmla="*/ 0 w 286"/>
                <a:gd name="T51" fmla="*/ 263 h 273"/>
                <a:gd name="T52" fmla="*/ 24 w 286"/>
                <a:gd name="T53" fmla="*/ 252 h 273"/>
                <a:gd name="T54" fmla="*/ 28 w 286"/>
                <a:gd name="T55" fmla="*/ 215 h 273"/>
                <a:gd name="T56" fmla="*/ 28 w 286"/>
                <a:gd name="T57" fmla="*/ 66 h 273"/>
                <a:gd name="T58" fmla="*/ 23 w 286"/>
                <a:gd name="T59" fmla="*/ 28 h 273"/>
                <a:gd name="T60" fmla="*/ 0 w 286"/>
                <a:gd name="T61" fmla="*/ 18 h 273"/>
                <a:gd name="T62" fmla="*/ 0 w 286"/>
                <a:gd name="T63" fmla="*/ 8 h 273"/>
                <a:gd name="T64" fmla="*/ 108 w 286"/>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73">
                  <a:moveTo>
                    <a:pt x="108" y="8"/>
                  </a:moveTo>
                  <a:cubicBezTo>
                    <a:pt x="108" y="42"/>
                    <a:pt x="108" y="42"/>
                    <a:pt x="108" y="42"/>
                  </a:cubicBezTo>
                  <a:cubicBezTo>
                    <a:pt x="122" y="28"/>
                    <a:pt x="135" y="17"/>
                    <a:pt x="147" y="10"/>
                  </a:cubicBezTo>
                  <a:cubicBezTo>
                    <a:pt x="160" y="3"/>
                    <a:pt x="173" y="0"/>
                    <a:pt x="187" y="0"/>
                  </a:cubicBezTo>
                  <a:cubicBezTo>
                    <a:pt x="205" y="0"/>
                    <a:pt x="219" y="5"/>
                    <a:pt x="230" y="14"/>
                  </a:cubicBezTo>
                  <a:cubicBezTo>
                    <a:pt x="242" y="24"/>
                    <a:pt x="249" y="36"/>
                    <a:pt x="253" y="50"/>
                  </a:cubicBezTo>
                  <a:cubicBezTo>
                    <a:pt x="256" y="61"/>
                    <a:pt x="257" y="81"/>
                    <a:pt x="257" y="112"/>
                  </a:cubicBezTo>
                  <a:cubicBezTo>
                    <a:pt x="257" y="215"/>
                    <a:pt x="257" y="215"/>
                    <a:pt x="257" y="215"/>
                  </a:cubicBezTo>
                  <a:cubicBezTo>
                    <a:pt x="257" y="236"/>
                    <a:pt x="259" y="248"/>
                    <a:pt x="263" y="253"/>
                  </a:cubicBezTo>
                  <a:cubicBezTo>
                    <a:pt x="267" y="258"/>
                    <a:pt x="274" y="262"/>
                    <a:pt x="286" y="263"/>
                  </a:cubicBezTo>
                  <a:cubicBezTo>
                    <a:pt x="286" y="273"/>
                    <a:pt x="286" y="273"/>
                    <a:pt x="286" y="273"/>
                  </a:cubicBezTo>
                  <a:cubicBezTo>
                    <a:pt x="152" y="273"/>
                    <a:pt x="152" y="273"/>
                    <a:pt x="152" y="273"/>
                  </a:cubicBezTo>
                  <a:cubicBezTo>
                    <a:pt x="152" y="263"/>
                    <a:pt x="152" y="263"/>
                    <a:pt x="152" y="263"/>
                  </a:cubicBezTo>
                  <a:cubicBezTo>
                    <a:pt x="162" y="262"/>
                    <a:pt x="169" y="257"/>
                    <a:pt x="173" y="250"/>
                  </a:cubicBezTo>
                  <a:cubicBezTo>
                    <a:pt x="176" y="246"/>
                    <a:pt x="178" y="234"/>
                    <a:pt x="178" y="215"/>
                  </a:cubicBezTo>
                  <a:cubicBezTo>
                    <a:pt x="178" y="97"/>
                    <a:pt x="178" y="97"/>
                    <a:pt x="178" y="97"/>
                  </a:cubicBezTo>
                  <a:cubicBezTo>
                    <a:pt x="178" y="76"/>
                    <a:pt x="177" y="62"/>
                    <a:pt x="175" y="56"/>
                  </a:cubicBezTo>
                  <a:cubicBezTo>
                    <a:pt x="174" y="50"/>
                    <a:pt x="171" y="46"/>
                    <a:pt x="167" y="43"/>
                  </a:cubicBezTo>
                  <a:cubicBezTo>
                    <a:pt x="163" y="40"/>
                    <a:pt x="158" y="38"/>
                    <a:pt x="153" y="38"/>
                  </a:cubicBezTo>
                  <a:cubicBezTo>
                    <a:pt x="137" y="38"/>
                    <a:pt x="122" y="50"/>
                    <a:pt x="108" y="73"/>
                  </a:cubicBezTo>
                  <a:cubicBezTo>
                    <a:pt x="108" y="215"/>
                    <a:pt x="108" y="215"/>
                    <a:pt x="108" y="215"/>
                  </a:cubicBezTo>
                  <a:cubicBezTo>
                    <a:pt x="108" y="235"/>
                    <a:pt x="110" y="248"/>
                    <a:pt x="113" y="253"/>
                  </a:cubicBezTo>
                  <a:cubicBezTo>
                    <a:pt x="117" y="258"/>
                    <a:pt x="124" y="262"/>
                    <a:pt x="134" y="263"/>
                  </a:cubicBezTo>
                  <a:cubicBezTo>
                    <a:pt x="134" y="273"/>
                    <a:pt x="134" y="273"/>
                    <a:pt x="134" y="273"/>
                  </a:cubicBezTo>
                  <a:cubicBezTo>
                    <a:pt x="0" y="273"/>
                    <a:pt x="0" y="273"/>
                    <a:pt x="0" y="273"/>
                  </a:cubicBezTo>
                  <a:cubicBezTo>
                    <a:pt x="0" y="263"/>
                    <a:pt x="0" y="263"/>
                    <a:pt x="0" y="263"/>
                  </a:cubicBezTo>
                  <a:cubicBezTo>
                    <a:pt x="11" y="262"/>
                    <a:pt x="19" y="258"/>
                    <a:pt x="24" y="252"/>
                  </a:cubicBezTo>
                  <a:cubicBezTo>
                    <a:pt x="27" y="248"/>
                    <a:pt x="28" y="236"/>
                    <a:pt x="28" y="215"/>
                  </a:cubicBezTo>
                  <a:cubicBezTo>
                    <a:pt x="28" y="66"/>
                    <a:pt x="28" y="66"/>
                    <a:pt x="28" y="66"/>
                  </a:cubicBezTo>
                  <a:cubicBezTo>
                    <a:pt x="28" y="46"/>
                    <a:pt x="27" y="33"/>
                    <a:pt x="23" y="28"/>
                  </a:cubicBezTo>
                  <a:cubicBezTo>
                    <a:pt x="19" y="23"/>
                    <a:pt x="12" y="20"/>
                    <a:pt x="0" y="18"/>
                  </a:cubicBezTo>
                  <a:cubicBezTo>
                    <a:pt x="0" y="8"/>
                    <a:pt x="0" y="8"/>
                    <a:pt x="0" y="8"/>
                  </a:cubicBezTo>
                  <a:lnTo>
                    <a:pt x="10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1" name="Freeform 281"/>
            <p:cNvSpPr>
              <a:spLocks noEditPoints="1"/>
            </p:cNvSpPr>
            <p:nvPr userDrawn="1"/>
          </p:nvSpPr>
          <p:spPr bwMode="auto">
            <a:xfrm>
              <a:off x="11857" y="5230"/>
              <a:ext cx="338" cy="931"/>
            </a:xfrm>
            <a:custGeom>
              <a:avLst/>
              <a:gdLst>
                <a:gd name="T0" fmla="*/ 111 w 143"/>
                <a:gd name="T1" fmla="*/ 129 h 394"/>
                <a:gd name="T2" fmla="*/ 111 w 143"/>
                <a:gd name="T3" fmla="*/ 339 h 394"/>
                <a:gd name="T4" fmla="*/ 117 w 143"/>
                <a:gd name="T5" fmla="*/ 375 h 394"/>
                <a:gd name="T6" fmla="*/ 143 w 143"/>
                <a:gd name="T7" fmla="*/ 384 h 394"/>
                <a:gd name="T8" fmla="*/ 143 w 143"/>
                <a:gd name="T9" fmla="*/ 394 h 394"/>
                <a:gd name="T10" fmla="*/ 0 w 143"/>
                <a:gd name="T11" fmla="*/ 394 h 394"/>
                <a:gd name="T12" fmla="*/ 0 w 143"/>
                <a:gd name="T13" fmla="*/ 384 h 394"/>
                <a:gd name="T14" fmla="*/ 26 w 143"/>
                <a:gd name="T15" fmla="*/ 374 h 394"/>
                <a:gd name="T16" fmla="*/ 31 w 143"/>
                <a:gd name="T17" fmla="*/ 339 h 394"/>
                <a:gd name="T18" fmla="*/ 31 w 143"/>
                <a:gd name="T19" fmla="*/ 184 h 394"/>
                <a:gd name="T20" fmla="*/ 25 w 143"/>
                <a:gd name="T21" fmla="*/ 148 h 394"/>
                <a:gd name="T22" fmla="*/ 0 w 143"/>
                <a:gd name="T23" fmla="*/ 139 h 394"/>
                <a:gd name="T24" fmla="*/ 0 w 143"/>
                <a:gd name="T25" fmla="*/ 129 h 394"/>
                <a:gd name="T26" fmla="*/ 111 w 143"/>
                <a:gd name="T27" fmla="*/ 129 h 394"/>
                <a:gd name="T28" fmla="*/ 71 w 143"/>
                <a:gd name="T29" fmla="*/ 0 h 394"/>
                <a:gd name="T30" fmla="*/ 102 w 143"/>
                <a:gd name="T31" fmla="*/ 13 h 394"/>
                <a:gd name="T32" fmla="*/ 115 w 143"/>
                <a:gd name="T33" fmla="*/ 44 h 394"/>
                <a:gd name="T34" fmla="*/ 102 w 143"/>
                <a:gd name="T35" fmla="*/ 75 h 394"/>
                <a:gd name="T36" fmla="*/ 71 w 143"/>
                <a:gd name="T37" fmla="*/ 88 h 394"/>
                <a:gd name="T38" fmla="*/ 40 w 143"/>
                <a:gd name="T39" fmla="*/ 75 h 394"/>
                <a:gd name="T40" fmla="*/ 27 w 143"/>
                <a:gd name="T41" fmla="*/ 44 h 394"/>
                <a:gd name="T42" fmla="*/ 40 w 143"/>
                <a:gd name="T43" fmla="*/ 13 h 394"/>
                <a:gd name="T44" fmla="*/ 71 w 143"/>
                <a:gd name="T4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3" h="394">
                  <a:moveTo>
                    <a:pt x="111" y="129"/>
                  </a:moveTo>
                  <a:cubicBezTo>
                    <a:pt x="111" y="339"/>
                    <a:pt x="111" y="339"/>
                    <a:pt x="111" y="339"/>
                  </a:cubicBezTo>
                  <a:cubicBezTo>
                    <a:pt x="111" y="358"/>
                    <a:pt x="113" y="370"/>
                    <a:pt x="117" y="375"/>
                  </a:cubicBezTo>
                  <a:cubicBezTo>
                    <a:pt x="122" y="380"/>
                    <a:pt x="130" y="383"/>
                    <a:pt x="143" y="384"/>
                  </a:cubicBezTo>
                  <a:cubicBezTo>
                    <a:pt x="143" y="394"/>
                    <a:pt x="143" y="394"/>
                    <a:pt x="143" y="394"/>
                  </a:cubicBezTo>
                  <a:cubicBezTo>
                    <a:pt x="0" y="394"/>
                    <a:pt x="0" y="394"/>
                    <a:pt x="0" y="394"/>
                  </a:cubicBezTo>
                  <a:cubicBezTo>
                    <a:pt x="0" y="384"/>
                    <a:pt x="0" y="384"/>
                    <a:pt x="0" y="384"/>
                  </a:cubicBezTo>
                  <a:cubicBezTo>
                    <a:pt x="11" y="384"/>
                    <a:pt x="20" y="380"/>
                    <a:pt x="26" y="374"/>
                  </a:cubicBezTo>
                  <a:cubicBezTo>
                    <a:pt x="29" y="369"/>
                    <a:pt x="31" y="358"/>
                    <a:pt x="31" y="339"/>
                  </a:cubicBezTo>
                  <a:cubicBezTo>
                    <a:pt x="31" y="184"/>
                    <a:pt x="31" y="184"/>
                    <a:pt x="31" y="184"/>
                  </a:cubicBezTo>
                  <a:cubicBezTo>
                    <a:pt x="31" y="166"/>
                    <a:pt x="29" y="154"/>
                    <a:pt x="25" y="148"/>
                  </a:cubicBezTo>
                  <a:cubicBezTo>
                    <a:pt x="21" y="143"/>
                    <a:pt x="12" y="140"/>
                    <a:pt x="0" y="139"/>
                  </a:cubicBezTo>
                  <a:cubicBezTo>
                    <a:pt x="0" y="129"/>
                    <a:pt x="0" y="129"/>
                    <a:pt x="0" y="129"/>
                  </a:cubicBezTo>
                  <a:lnTo>
                    <a:pt x="111" y="129"/>
                  </a:lnTo>
                  <a:close/>
                  <a:moveTo>
                    <a:pt x="71" y="0"/>
                  </a:moveTo>
                  <a:cubicBezTo>
                    <a:pt x="83" y="0"/>
                    <a:pt x="94" y="5"/>
                    <a:pt x="102" y="13"/>
                  </a:cubicBezTo>
                  <a:cubicBezTo>
                    <a:pt x="111" y="22"/>
                    <a:pt x="115" y="32"/>
                    <a:pt x="115" y="44"/>
                  </a:cubicBezTo>
                  <a:cubicBezTo>
                    <a:pt x="115" y="57"/>
                    <a:pt x="111" y="67"/>
                    <a:pt x="102" y="75"/>
                  </a:cubicBezTo>
                  <a:cubicBezTo>
                    <a:pt x="94" y="84"/>
                    <a:pt x="83" y="88"/>
                    <a:pt x="71" y="88"/>
                  </a:cubicBezTo>
                  <a:cubicBezTo>
                    <a:pt x="59" y="88"/>
                    <a:pt x="49" y="84"/>
                    <a:pt x="40" y="75"/>
                  </a:cubicBezTo>
                  <a:cubicBezTo>
                    <a:pt x="32" y="67"/>
                    <a:pt x="27" y="57"/>
                    <a:pt x="27" y="44"/>
                  </a:cubicBezTo>
                  <a:cubicBezTo>
                    <a:pt x="27" y="32"/>
                    <a:pt x="32" y="22"/>
                    <a:pt x="40" y="13"/>
                  </a:cubicBezTo>
                  <a:cubicBezTo>
                    <a:pt x="49" y="5"/>
                    <a:pt x="59"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2" name="Freeform 282"/>
            <p:cNvSpPr>
              <a:spLocks/>
            </p:cNvSpPr>
            <p:nvPr userDrawn="1"/>
          </p:nvSpPr>
          <p:spPr bwMode="auto">
            <a:xfrm>
              <a:off x="12214" y="5516"/>
              <a:ext cx="678" cy="645"/>
            </a:xfrm>
            <a:custGeom>
              <a:avLst/>
              <a:gdLst>
                <a:gd name="T0" fmla="*/ 109 w 287"/>
                <a:gd name="T1" fmla="*/ 8 h 273"/>
                <a:gd name="T2" fmla="*/ 109 w 287"/>
                <a:gd name="T3" fmla="*/ 42 h 273"/>
                <a:gd name="T4" fmla="*/ 148 w 287"/>
                <a:gd name="T5" fmla="*/ 10 h 273"/>
                <a:gd name="T6" fmla="*/ 188 w 287"/>
                <a:gd name="T7" fmla="*/ 0 h 273"/>
                <a:gd name="T8" fmla="*/ 231 w 287"/>
                <a:gd name="T9" fmla="*/ 14 h 273"/>
                <a:gd name="T10" fmla="*/ 254 w 287"/>
                <a:gd name="T11" fmla="*/ 50 h 273"/>
                <a:gd name="T12" fmla="*/ 258 w 287"/>
                <a:gd name="T13" fmla="*/ 112 h 273"/>
                <a:gd name="T14" fmla="*/ 258 w 287"/>
                <a:gd name="T15" fmla="*/ 215 h 273"/>
                <a:gd name="T16" fmla="*/ 264 w 287"/>
                <a:gd name="T17" fmla="*/ 253 h 273"/>
                <a:gd name="T18" fmla="*/ 287 w 287"/>
                <a:gd name="T19" fmla="*/ 263 h 273"/>
                <a:gd name="T20" fmla="*/ 287 w 287"/>
                <a:gd name="T21" fmla="*/ 273 h 273"/>
                <a:gd name="T22" fmla="*/ 152 w 287"/>
                <a:gd name="T23" fmla="*/ 273 h 273"/>
                <a:gd name="T24" fmla="*/ 152 w 287"/>
                <a:gd name="T25" fmla="*/ 263 h 273"/>
                <a:gd name="T26" fmla="*/ 174 w 287"/>
                <a:gd name="T27" fmla="*/ 250 h 273"/>
                <a:gd name="T28" fmla="*/ 179 w 287"/>
                <a:gd name="T29" fmla="*/ 215 h 273"/>
                <a:gd name="T30" fmla="*/ 179 w 287"/>
                <a:gd name="T31" fmla="*/ 97 h 273"/>
                <a:gd name="T32" fmla="*/ 176 w 287"/>
                <a:gd name="T33" fmla="*/ 56 h 273"/>
                <a:gd name="T34" fmla="*/ 167 w 287"/>
                <a:gd name="T35" fmla="*/ 43 h 273"/>
                <a:gd name="T36" fmla="*/ 154 w 287"/>
                <a:gd name="T37" fmla="*/ 38 h 273"/>
                <a:gd name="T38" fmla="*/ 109 w 287"/>
                <a:gd name="T39" fmla="*/ 73 h 273"/>
                <a:gd name="T40" fmla="*/ 109 w 287"/>
                <a:gd name="T41" fmla="*/ 215 h 273"/>
                <a:gd name="T42" fmla="*/ 114 w 287"/>
                <a:gd name="T43" fmla="*/ 253 h 273"/>
                <a:gd name="T44" fmla="*/ 135 w 287"/>
                <a:gd name="T45" fmla="*/ 263 h 273"/>
                <a:gd name="T46" fmla="*/ 135 w 287"/>
                <a:gd name="T47" fmla="*/ 273 h 273"/>
                <a:gd name="T48" fmla="*/ 0 w 287"/>
                <a:gd name="T49" fmla="*/ 273 h 273"/>
                <a:gd name="T50" fmla="*/ 0 w 287"/>
                <a:gd name="T51" fmla="*/ 263 h 273"/>
                <a:gd name="T52" fmla="*/ 24 w 287"/>
                <a:gd name="T53" fmla="*/ 252 h 273"/>
                <a:gd name="T54" fmla="*/ 29 w 287"/>
                <a:gd name="T55" fmla="*/ 215 h 273"/>
                <a:gd name="T56" fmla="*/ 29 w 287"/>
                <a:gd name="T57" fmla="*/ 66 h 273"/>
                <a:gd name="T58" fmla="*/ 24 w 287"/>
                <a:gd name="T59" fmla="*/ 28 h 273"/>
                <a:gd name="T60" fmla="*/ 0 w 287"/>
                <a:gd name="T61" fmla="*/ 18 h 273"/>
                <a:gd name="T62" fmla="*/ 0 w 287"/>
                <a:gd name="T63" fmla="*/ 8 h 273"/>
                <a:gd name="T64" fmla="*/ 109 w 287"/>
                <a:gd name="T65" fmla="*/ 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7" h="273">
                  <a:moveTo>
                    <a:pt x="109" y="8"/>
                  </a:moveTo>
                  <a:cubicBezTo>
                    <a:pt x="109" y="42"/>
                    <a:pt x="109" y="42"/>
                    <a:pt x="109" y="42"/>
                  </a:cubicBezTo>
                  <a:cubicBezTo>
                    <a:pt x="122" y="28"/>
                    <a:pt x="135" y="17"/>
                    <a:pt x="148" y="10"/>
                  </a:cubicBezTo>
                  <a:cubicBezTo>
                    <a:pt x="160" y="3"/>
                    <a:pt x="174" y="0"/>
                    <a:pt x="188" y="0"/>
                  </a:cubicBezTo>
                  <a:cubicBezTo>
                    <a:pt x="205" y="0"/>
                    <a:pt x="219" y="5"/>
                    <a:pt x="231" y="14"/>
                  </a:cubicBezTo>
                  <a:cubicBezTo>
                    <a:pt x="242" y="24"/>
                    <a:pt x="250" y="36"/>
                    <a:pt x="254" y="50"/>
                  </a:cubicBezTo>
                  <a:cubicBezTo>
                    <a:pt x="257" y="61"/>
                    <a:pt x="258" y="81"/>
                    <a:pt x="258" y="112"/>
                  </a:cubicBezTo>
                  <a:cubicBezTo>
                    <a:pt x="258" y="215"/>
                    <a:pt x="258" y="215"/>
                    <a:pt x="258" y="215"/>
                  </a:cubicBezTo>
                  <a:cubicBezTo>
                    <a:pt x="258" y="236"/>
                    <a:pt x="260" y="248"/>
                    <a:pt x="264" y="253"/>
                  </a:cubicBezTo>
                  <a:cubicBezTo>
                    <a:pt x="267" y="258"/>
                    <a:pt x="275" y="262"/>
                    <a:pt x="287" y="263"/>
                  </a:cubicBezTo>
                  <a:cubicBezTo>
                    <a:pt x="287" y="273"/>
                    <a:pt x="287" y="273"/>
                    <a:pt x="287" y="273"/>
                  </a:cubicBezTo>
                  <a:cubicBezTo>
                    <a:pt x="152" y="273"/>
                    <a:pt x="152" y="273"/>
                    <a:pt x="152" y="273"/>
                  </a:cubicBezTo>
                  <a:cubicBezTo>
                    <a:pt x="152" y="263"/>
                    <a:pt x="152" y="263"/>
                    <a:pt x="152" y="263"/>
                  </a:cubicBezTo>
                  <a:cubicBezTo>
                    <a:pt x="163" y="262"/>
                    <a:pt x="170" y="257"/>
                    <a:pt x="174" y="250"/>
                  </a:cubicBezTo>
                  <a:cubicBezTo>
                    <a:pt x="177" y="246"/>
                    <a:pt x="179" y="234"/>
                    <a:pt x="179" y="215"/>
                  </a:cubicBezTo>
                  <a:cubicBezTo>
                    <a:pt x="179" y="97"/>
                    <a:pt x="179" y="97"/>
                    <a:pt x="179" y="97"/>
                  </a:cubicBezTo>
                  <a:cubicBezTo>
                    <a:pt x="179" y="76"/>
                    <a:pt x="178" y="62"/>
                    <a:pt x="176" y="56"/>
                  </a:cubicBezTo>
                  <a:cubicBezTo>
                    <a:pt x="174" y="50"/>
                    <a:pt x="171" y="46"/>
                    <a:pt x="167" y="43"/>
                  </a:cubicBezTo>
                  <a:cubicBezTo>
                    <a:pt x="163" y="40"/>
                    <a:pt x="159" y="38"/>
                    <a:pt x="154" y="38"/>
                  </a:cubicBezTo>
                  <a:cubicBezTo>
                    <a:pt x="138" y="38"/>
                    <a:pt x="123" y="50"/>
                    <a:pt x="109" y="73"/>
                  </a:cubicBezTo>
                  <a:cubicBezTo>
                    <a:pt x="109" y="215"/>
                    <a:pt x="109" y="215"/>
                    <a:pt x="109" y="215"/>
                  </a:cubicBezTo>
                  <a:cubicBezTo>
                    <a:pt x="109" y="235"/>
                    <a:pt x="110" y="248"/>
                    <a:pt x="114" y="253"/>
                  </a:cubicBezTo>
                  <a:cubicBezTo>
                    <a:pt x="118" y="258"/>
                    <a:pt x="125" y="262"/>
                    <a:pt x="135" y="263"/>
                  </a:cubicBezTo>
                  <a:cubicBezTo>
                    <a:pt x="135" y="273"/>
                    <a:pt x="135" y="273"/>
                    <a:pt x="135" y="273"/>
                  </a:cubicBezTo>
                  <a:cubicBezTo>
                    <a:pt x="0" y="273"/>
                    <a:pt x="0" y="273"/>
                    <a:pt x="0" y="273"/>
                  </a:cubicBezTo>
                  <a:cubicBezTo>
                    <a:pt x="0" y="263"/>
                    <a:pt x="0" y="263"/>
                    <a:pt x="0" y="263"/>
                  </a:cubicBezTo>
                  <a:cubicBezTo>
                    <a:pt x="12" y="262"/>
                    <a:pt x="20" y="258"/>
                    <a:pt x="24" y="252"/>
                  </a:cubicBezTo>
                  <a:cubicBezTo>
                    <a:pt x="28" y="248"/>
                    <a:pt x="29" y="236"/>
                    <a:pt x="29" y="215"/>
                  </a:cubicBezTo>
                  <a:cubicBezTo>
                    <a:pt x="29" y="66"/>
                    <a:pt x="29" y="66"/>
                    <a:pt x="29" y="66"/>
                  </a:cubicBezTo>
                  <a:cubicBezTo>
                    <a:pt x="29" y="46"/>
                    <a:pt x="27" y="33"/>
                    <a:pt x="24" y="28"/>
                  </a:cubicBezTo>
                  <a:cubicBezTo>
                    <a:pt x="20" y="23"/>
                    <a:pt x="12" y="20"/>
                    <a:pt x="0" y="18"/>
                  </a:cubicBezTo>
                  <a:cubicBezTo>
                    <a:pt x="0" y="8"/>
                    <a:pt x="0" y="8"/>
                    <a:pt x="0" y="8"/>
                  </a:cubicBezTo>
                  <a:lnTo>
                    <a:pt x="10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53" name="Freeform 283"/>
            <p:cNvSpPr>
              <a:spLocks noEditPoints="1"/>
            </p:cNvSpPr>
            <p:nvPr userDrawn="1"/>
          </p:nvSpPr>
          <p:spPr bwMode="auto">
            <a:xfrm>
              <a:off x="12942" y="5516"/>
              <a:ext cx="609" cy="943"/>
            </a:xfrm>
            <a:custGeom>
              <a:avLst/>
              <a:gdLst>
                <a:gd name="T0" fmla="*/ 168 w 258"/>
                <a:gd name="T1" fmla="*/ 11 h 399"/>
                <a:gd name="T2" fmla="*/ 257 w 258"/>
                <a:gd name="T3" fmla="*/ 11 h 399"/>
                <a:gd name="T4" fmla="*/ 257 w 258"/>
                <a:gd name="T5" fmla="*/ 42 h 399"/>
                <a:gd name="T6" fmla="*/ 207 w 258"/>
                <a:gd name="T7" fmla="*/ 42 h 399"/>
                <a:gd name="T8" fmla="*/ 226 w 258"/>
                <a:gd name="T9" fmla="*/ 68 h 399"/>
                <a:gd name="T10" fmla="*/ 233 w 258"/>
                <a:gd name="T11" fmla="*/ 100 h 399"/>
                <a:gd name="T12" fmla="*/ 217 w 258"/>
                <a:gd name="T13" fmla="*/ 149 h 399"/>
                <a:gd name="T14" fmla="*/ 174 w 258"/>
                <a:gd name="T15" fmla="*/ 181 h 399"/>
                <a:gd name="T16" fmla="*/ 126 w 258"/>
                <a:gd name="T17" fmla="*/ 193 h 399"/>
                <a:gd name="T18" fmla="*/ 92 w 258"/>
                <a:gd name="T19" fmla="*/ 192 h 399"/>
                <a:gd name="T20" fmla="*/ 71 w 258"/>
                <a:gd name="T21" fmla="*/ 200 h 399"/>
                <a:gd name="T22" fmla="*/ 62 w 258"/>
                <a:gd name="T23" fmla="*/ 220 h 399"/>
                <a:gd name="T24" fmla="*/ 70 w 258"/>
                <a:gd name="T25" fmla="*/ 237 h 399"/>
                <a:gd name="T26" fmla="*/ 95 w 258"/>
                <a:gd name="T27" fmla="*/ 243 h 399"/>
                <a:gd name="T28" fmla="*/ 144 w 258"/>
                <a:gd name="T29" fmla="*/ 243 h 399"/>
                <a:gd name="T30" fmla="*/ 226 w 258"/>
                <a:gd name="T31" fmla="*/ 256 h 399"/>
                <a:gd name="T32" fmla="*/ 258 w 258"/>
                <a:gd name="T33" fmla="*/ 312 h 399"/>
                <a:gd name="T34" fmla="*/ 244 w 258"/>
                <a:gd name="T35" fmla="*/ 356 h 399"/>
                <a:gd name="T36" fmla="*/ 205 w 258"/>
                <a:gd name="T37" fmla="*/ 385 h 399"/>
                <a:gd name="T38" fmla="*/ 120 w 258"/>
                <a:gd name="T39" fmla="*/ 399 h 399"/>
                <a:gd name="T40" fmla="*/ 55 w 258"/>
                <a:gd name="T41" fmla="*/ 392 h 399"/>
                <a:gd name="T42" fmla="*/ 13 w 258"/>
                <a:gd name="T43" fmla="*/ 372 h 399"/>
                <a:gd name="T44" fmla="*/ 0 w 258"/>
                <a:gd name="T45" fmla="*/ 346 h 399"/>
                <a:gd name="T46" fmla="*/ 10 w 258"/>
                <a:gd name="T47" fmla="*/ 323 h 399"/>
                <a:gd name="T48" fmla="*/ 46 w 258"/>
                <a:gd name="T49" fmla="*/ 306 h 399"/>
                <a:gd name="T50" fmla="*/ 10 w 258"/>
                <a:gd name="T51" fmla="*/ 255 h 399"/>
                <a:gd name="T52" fmla="*/ 25 w 258"/>
                <a:gd name="T53" fmla="*/ 217 h 399"/>
                <a:gd name="T54" fmla="*/ 72 w 258"/>
                <a:gd name="T55" fmla="*/ 185 h 399"/>
                <a:gd name="T56" fmla="*/ 17 w 258"/>
                <a:gd name="T57" fmla="*/ 148 h 399"/>
                <a:gd name="T58" fmla="*/ 0 w 258"/>
                <a:gd name="T59" fmla="*/ 96 h 399"/>
                <a:gd name="T60" fmla="*/ 32 w 258"/>
                <a:gd name="T61" fmla="*/ 28 h 399"/>
                <a:gd name="T62" fmla="*/ 114 w 258"/>
                <a:gd name="T63" fmla="*/ 0 h 399"/>
                <a:gd name="T64" fmla="*/ 168 w 258"/>
                <a:gd name="T65" fmla="*/ 11 h 399"/>
                <a:gd name="T66" fmla="*/ 102 w 258"/>
                <a:gd name="T67" fmla="*/ 312 h 399"/>
                <a:gd name="T68" fmla="*/ 64 w 258"/>
                <a:gd name="T69" fmla="*/ 317 h 399"/>
                <a:gd name="T70" fmla="*/ 48 w 258"/>
                <a:gd name="T71" fmla="*/ 341 h 399"/>
                <a:gd name="T72" fmla="*/ 65 w 258"/>
                <a:gd name="T73" fmla="*/ 367 h 399"/>
                <a:gd name="T74" fmla="*/ 127 w 258"/>
                <a:gd name="T75" fmla="*/ 379 h 399"/>
                <a:gd name="T76" fmla="*/ 189 w 258"/>
                <a:gd name="T77" fmla="*/ 368 h 399"/>
                <a:gd name="T78" fmla="*/ 212 w 258"/>
                <a:gd name="T79" fmla="*/ 339 h 399"/>
                <a:gd name="T80" fmla="*/ 208 w 258"/>
                <a:gd name="T81" fmla="*/ 327 h 399"/>
                <a:gd name="T82" fmla="*/ 185 w 258"/>
                <a:gd name="T83" fmla="*/ 315 h 399"/>
                <a:gd name="T84" fmla="*/ 102 w 258"/>
                <a:gd name="T85" fmla="*/ 312 h 399"/>
                <a:gd name="T86" fmla="*/ 119 w 258"/>
                <a:gd name="T87" fmla="*/ 18 h 399"/>
                <a:gd name="T88" fmla="*/ 91 w 258"/>
                <a:gd name="T89" fmla="*/ 34 h 399"/>
                <a:gd name="T90" fmla="*/ 80 w 258"/>
                <a:gd name="T91" fmla="*/ 103 h 399"/>
                <a:gd name="T92" fmla="*/ 91 w 258"/>
                <a:gd name="T93" fmla="*/ 161 h 399"/>
                <a:gd name="T94" fmla="*/ 118 w 258"/>
                <a:gd name="T95" fmla="*/ 177 h 399"/>
                <a:gd name="T96" fmla="*/ 146 w 258"/>
                <a:gd name="T97" fmla="*/ 161 h 399"/>
                <a:gd name="T98" fmla="*/ 157 w 258"/>
                <a:gd name="T99" fmla="*/ 100 h 399"/>
                <a:gd name="T100" fmla="*/ 145 w 258"/>
                <a:gd name="T101" fmla="*/ 31 h 399"/>
                <a:gd name="T102" fmla="*/ 119 w 258"/>
                <a:gd name="T103" fmla="*/ 1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8" h="399">
                  <a:moveTo>
                    <a:pt x="168" y="11"/>
                  </a:moveTo>
                  <a:cubicBezTo>
                    <a:pt x="257" y="11"/>
                    <a:pt x="257" y="11"/>
                    <a:pt x="257" y="11"/>
                  </a:cubicBezTo>
                  <a:cubicBezTo>
                    <a:pt x="257" y="42"/>
                    <a:pt x="257" y="42"/>
                    <a:pt x="257" y="42"/>
                  </a:cubicBezTo>
                  <a:cubicBezTo>
                    <a:pt x="207" y="42"/>
                    <a:pt x="207" y="42"/>
                    <a:pt x="207" y="42"/>
                  </a:cubicBezTo>
                  <a:cubicBezTo>
                    <a:pt x="216" y="52"/>
                    <a:pt x="222" y="60"/>
                    <a:pt x="226" y="68"/>
                  </a:cubicBezTo>
                  <a:cubicBezTo>
                    <a:pt x="231" y="78"/>
                    <a:pt x="233" y="88"/>
                    <a:pt x="233" y="100"/>
                  </a:cubicBezTo>
                  <a:cubicBezTo>
                    <a:pt x="233" y="118"/>
                    <a:pt x="228" y="135"/>
                    <a:pt x="217" y="149"/>
                  </a:cubicBezTo>
                  <a:cubicBezTo>
                    <a:pt x="207" y="163"/>
                    <a:pt x="192" y="174"/>
                    <a:pt x="174" y="181"/>
                  </a:cubicBezTo>
                  <a:cubicBezTo>
                    <a:pt x="156" y="189"/>
                    <a:pt x="140" y="193"/>
                    <a:pt x="126" y="193"/>
                  </a:cubicBezTo>
                  <a:cubicBezTo>
                    <a:pt x="125" y="193"/>
                    <a:pt x="114" y="193"/>
                    <a:pt x="92" y="192"/>
                  </a:cubicBezTo>
                  <a:cubicBezTo>
                    <a:pt x="84" y="192"/>
                    <a:pt x="76" y="195"/>
                    <a:pt x="71" y="200"/>
                  </a:cubicBezTo>
                  <a:cubicBezTo>
                    <a:pt x="65" y="206"/>
                    <a:pt x="62" y="212"/>
                    <a:pt x="62" y="220"/>
                  </a:cubicBezTo>
                  <a:cubicBezTo>
                    <a:pt x="62" y="227"/>
                    <a:pt x="65" y="233"/>
                    <a:pt x="70" y="237"/>
                  </a:cubicBezTo>
                  <a:cubicBezTo>
                    <a:pt x="75" y="241"/>
                    <a:pt x="83" y="243"/>
                    <a:pt x="95" y="243"/>
                  </a:cubicBezTo>
                  <a:cubicBezTo>
                    <a:pt x="144" y="243"/>
                    <a:pt x="144" y="243"/>
                    <a:pt x="144" y="243"/>
                  </a:cubicBezTo>
                  <a:cubicBezTo>
                    <a:pt x="184" y="243"/>
                    <a:pt x="211" y="247"/>
                    <a:pt x="226" y="256"/>
                  </a:cubicBezTo>
                  <a:cubicBezTo>
                    <a:pt x="248" y="268"/>
                    <a:pt x="258" y="287"/>
                    <a:pt x="258" y="312"/>
                  </a:cubicBezTo>
                  <a:cubicBezTo>
                    <a:pt x="258" y="328"/>
                    <a:pt x="253" y="342"/>
                    <a:pt x="244" y="356"/>
                  </a:cubicBezTo>
                  <a:cubicBezTo>
                    <a:pt x="234" y="369"/>
                    <a:pt x="221" y="378"/>
                    <a:pt x="205" y="385"/>
                  </a:cubicBezTo>
                  <a:cubicBezTo>
                    <a:pt x="180" y="394"/>
                    <a:pt x="152" y="399"/>
                    <a:pt x="120" y="399"/>
                  </a:cubicBezTo>
                  <a:cubicBezTo>
                    <a:pt x="97" y="399"/>
                    <a:pt x="75" y="396"/>
                    <a:pt x="55" y="392"/>
                  </a:cubicBezTo>
                  <a:cubicBezTo>
                    <a:pt x="36" y="387"/>
                    <a:pt x="21" y="381"/>
                    <a:pt x="13" y="372"/>
                  </a:cubicBezTo>
                  <a:cubicBezTo>
                    <a:pt x="4" y="364"/>
                    <a:pt x="0" y="355"/>
                    <a:pt x="0" y="346"/>
                  </a:cubicBezTo>
                  <a:cubicBezTo>
                    <a:pt x="0" y="338"/>
                    <a:pt x="3" y="330"/>
                    <a:pt x="10" y="323"/>
                  </a:cubicBezTo>
                  <a:cubicBezTo>
                    <a:pt x="16" y="316"/>
                    <a:pt x="29" y="310"/>
                    <a:pt x="46" y="306"/>
                  </a:cubicBezTo>
                  <a:cubicBezTo>
                    <a:pt x="22" y="293"/>
                    <a:pt x="10" y="277"/>
                    <a:pt x="10" y="255"/>
                  </a:cubicBezTo>
                  <a:cubicBezTo>
                    <a:pt x="10" y="242"/>
                    <a:pt x="14" y="229"/>
                    <a:pt x="25" y="217"/>
                  </a:cubicBezTo>
                  <a:cubicBezTo>
                    <a:pt x="35" y="205"/>
                    <a:pt x="50" y="194"/>
                    <a:pt x="72" y="185"/>
                  </a:cubicBezTo>
                  <a:cubicBezTo>
                    <a:pt x="47" y="176"/>
                    <a:pt x="29" y="163"/>
                    <a:pt x="17" y="148"/>
                  </a:cubicBezTo>
                  <a:cubicBezTo>
                    <a:pt x="6" y="133"/>
                    <a:pt x="0" y="116"/>
                    <a:pt x="0" y="96"/>
                  </a:cubicBezTo>
                  <a:cubicBezTo>
                    <a:pt x="0" y="70"/>
                    <a:pt x="11" y="48"/>
                    <a:pt x="32" y="28"/>
                  </a:cubicBezTo>
                  <a:cubicBezTo>
                    <a:pt x="53" y="10"/>
                    <a:pt x="80" y="0"/>
                    <a:pt x="114" y="0"/>
                  </a:cubicBezTo>
                  <a:cubicBezTo>
                    <a:pt x="131" y="0"/>
                    <a:pt x="149" y="4"/>
                    <a:pt x="168" y="11"/>
                  </a:cubicBezTo>
                  <a:close/>
                  <a:moveTo>
                    <a:pt x="102" y="312"/>
                  </a:moveTo>
                  <a:cubicBezTo>
                    <a:pt x="83" y="312"/>
                    <a:pt x="70" y="314"/>
                    <a:pt x="64" y="317"/>
                  </a:cubicBezTo>
                  <a:cubicBezTo>
                    <a:pt x="53" y="323"/>
                    <a:pt x="48" y="331"/>
                    <a:pt x="48" y="341"/>
                  </a:cubicBezTo>
                  <a:cubicBezTo>
                    <a:pt x="48" y="351"/>
                    <a:pt x="53" y="359"/>
                    <a:pt x="65" y="367"/>
                  </a:cubicBezTo>
                  <a:cubicBezTo>
                    <a:pt x="76" y="375"/>
                    <a:pt x="97" y="379"/>
                    <a:pt x="127" y="379"/>
                  </a:cubicBezTo>
                  <a:cubicBezTo>
                    <a:pt x="154" y="379"/>
                    <a:pt x="174" y="376"/>
                    <a:pt x="189" y="368"/>
                  </a:cubicBezTo>
                  <a:cubicBezTo>
                    <a:pt x="204" y="361"/>
                    <a:pt x="212" y="352"/>
                    <a:pt x="212" y="339"/>
                  </a:cubicBezTo>
                  <a:cubicBezTo>
                    <a:pt x="212" y="334"/>
                    <a:pt x="211" y="330"/>
                    <a:pt x="208" y="327"/>
                  </a:cubicBezTo>
                  <a:cubicBezTo>
                    <a:pt x="203" y="321"/>
                    <a:pt x="195" y="318"/>
                    <a:pt x="185" y="315"/>
                  </a:cubicBezTo>
                  <a:cubicBezTo>
                    <a:pt x="174" y="313"/>
                    <a:pt x="147" y="312"/>
                    <a:pt x="102" y="312"/>
                  </a:cubicBezTo>
                  <a:close/>
                  <a:moveTo>
                    <a:pt x="119" y="18"/>
                  </a:moveTo>
                  <a:cubicBezTo>
                    <a:pt x="108" y="18"/>
                    <a:pt x="99" y="23"/>
                    <a:pt x="91" y="34"/>
                  </a:cubicBezTo>
                  <a:cubicBezTo>
                    <a:pt x="84" y="45"/>
                    <a:pt x="80" y="68"/>
                    <a:pt x="80" y="103"/>
                  </a:cubicBezTo>
                  <a:cubicBezTo>
                    <a:pt x="80" y="131"/>
                    <a:pt x="84" y="150"/>
                    <a:pt x="91" y="161"/>
                  </a:cubicBezTo>
                  <a:cubicBezTo>
                    <a:pt x="99" y="171"/>
                    <a:pt x="107" y="177"/>
                    <a:pt x="118" y="177"/>
                  </a:cubicBezTo>
                  <a:cubicBezTo>
                    <a:pt x="129" y="177"/>
                    <a:pt x="138" y="172"/>
                    <a:pt x="146" y="161"/>
                  </a:cubicBezTo>
                  <a:cubicBezTo>
                    <a:pt x="153" y="151"/>
                    <a:pt x="157" y="130"/>
                    <a:pt x="157" y="100"/>
                  </a:cubicBezTo>
                  <a:cubicBezTo>
                    <a:pt x="157" y="67"/>
                    <a:pt x="153" y="44"/>
                    <a:pt x="145" y="31"/>
                  </a:cubicBezTo>
                  <a:cubicBezTo>
                    <a:pt x="138" y="22"/>
                    <a:pt x="130" y="18"/>
                    <a:pt x="119"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grpSp>
        <p:nvGrpSpPr>
          <p:cNvPr id="254" name="Group 253"/>
          <p:cNvGrpSpPr>
            <a:grpSpLocks noChangeAspect="1"/>
          </p:cNvGrpSpPr>
          <p:nvPr userDrawn="1"/>
        </p:nvGrpSpPr>
        <p:grpSpPr>
          <a:xfrm>
            <a:off x="6048410" y="4522478"/>
            <a:ext cx="1040400" cy="416369"/>
            <a:chOff x="2831569" y="901780"/>
            <a:chExt cx="3505324" cy="1402834"/>
          </a:xfrm>
        </p:grpSpPr>
        <p:pic>
          <p:nvPicPr>
            <p:cNvPr id="255" name="Picture 254"/>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831569" y="901780"/>
              <a:ext cx="1391395" cy="1402834"/>
            </a:xfrm>
            <a:prstGeom prst="rect">
              <a:avLst/>
            </a:prstGeom>
          </p:spPr>
        </p:pic>
        <p:grpSp>
          <p:nvGrpSpPr>
            <p:cNvPr id="256" name="Group 40"/>
            <p:cNvGrpSpPr>
              <a:grpSpLocks noChangeAspect="1"/>
            </p:cNvGrpSpPr>
            <p:nvPr userDrawn="1"/>
          </p:nvGrpSpPr>
          <p:grpSpPr bwMode="auto">
            <a:xfrm>
              <a:off x="4498981" y="1152926"/>
              <a:ext cx="1837912" cy="1145712"/>
              <a:chOff x="2187" y="1186"/>
              <a:chExt cx="1386" cy="864"/>
            </a:xfrm>
            <a:solidFill>
              <a:schemeClr val="bg1"/>
            </a:solidFill>
          </p:grpSpPr>
          <p:sp>
            <p:nvSpPr>
              <p:cNvPr id="257" name="Freeform 41"/>
              <p:cNvSpPr>
                <a:spLocks/>
              </p:cNvSpPr>
              <p:nvPr userDrawn="1"/>
            </p:nvSpPr>
            <p:spPr bwMode="auto">
              <a:xfrm>
                <a:off x="2208" y="1198"/>
                <a:ext cx="154" cy="219"/>
              </a:xfrm>
              <a:custGeom>
                <a:avLst/>
                <a:gdLst>
                  <a:gd name="T0" fmla="*/ 150 w 154"/>
                  <a:gd name="T1" fmla="*/ 11 h 219"/>
                  <a:gd name="T2" fmla="*/ 14 w 154"/>
                  <a:gd name="T3" fmla="*/ 11 h 219"/>
                  <a:gd name="T4" fmla="*/ 14 w 154"/>
                  <a:gd name="T5" fmla="*/ 102 h 219"/>
                  <a:gd name="T6" fmla="*/ 133 w 154"/>
                  <a:gd name="T7" fmla="*/ 102 h 219"/>
                  <a:gd name="T8" fmla="*/ 133 w 154"/>
                  <a:gd name="T9" fmla="*/ 114 h 219"/>
                  <a:gd name="T10" fmla="*/ 14 w 154"/>
                  <a:gd name="T11" fmla="*/ 114 h 219"/>
                  <a:gd name="T12" fmla="*/ 14 w 154"/>
                  <a:gd name="T13" fmla="*/ 207 h 219"/>
                  <a:gd name="T14" fmla="*/ 154 w 154"/>
                  <a:gd name="T15" fmla="*/ 207 h 219"/>
                  <a:gd name="T16" fmla="*/ 154 w 154"/>
                  <a:gd name="T17" fmla="*/ 219 h 219"/>
                  <a:gd name="T18" fmla="*/ 0 w 154"/>
                  <a:gd name="T19" fmla="*/ 219 h 219"/>
                  <a:gd name="T20" fmla="*/ 0 w 154"/>
                  <a:gd name="T21" fmla="*/ 0 h 219"/>
                  <a:gd name="T22" fmla="*/ 150 w 154"/>
                  <a:gd name="T23" fmla="*/ 0 h 219"/>
                  <a:gd name="T24" fmla="*/ 150 w 154"/>
                  <a:gd name="T25" fmla="*/ 1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219">
                    <a:moveTo>
                      <a:pt x="150" y="11"/>
                    </a:moveTo>
                    <a:lnTo>
                      <a:pt x="14" y="11"/>
                    </a:lnTo>
                    <a:lnTo>
                      <a:pt x="14" y="102"/>
                    </a:lnTo>
                    <a:lnTo>
                      <a:pt x="133" y="102"/>
                    </a:lnTo>
                    <a:lnTo>
                      <a:pt x="133" y="114"/>
                    </a:lnTo>
                    <a:lnTo>
                      <a:pt x="14" y="114"/>
                    </a:lnTo>
                    <a:lnTo>
                      <a:pt x="14" y="207"/>
                    </a:lnTo>
                    <a:lnTo>
                      <a:pt x="154" y="207"/>
                    </a:lnTo>
                    <a:lnTo>
                      <a:pt x="154" y="219"/>
                    </a:lnTo>
                    <a:lnTo>
                      <a:pt x="0" y="219"/>
                    </a:lnTo>
                    <a:lnTo>
                      <a:pt x="0" y="0"/>
                    </a:lnTo>
                    <a:lnTo>
                      <a:pt x="150" y="0"/>
                    </a:lnTo>
                    <a:lnTo>
                      <a:pt x="15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8" name="Freeform 42"/>
              <p:cNvSpPr>
                <a:spLocks noEditPoints="1"/>
              </p:cNvSpPr>
              <p:nvPr userDrawn="1"/>
            </p:nvSpPr>
            <p:spPr bwMode="auto">
              <a:xfrm>
                <a:off x="2391" y="1186"/>
                <a:ext cx="145" cy="235"/>
              </a:xfrm>
              <a:custGeom>
                <a:avLst/>
                <a:gdLst>
                  <a:gd name="T0" fmla="*/ 33 w 61"/>
                  <a:gd name="T1" fmla="*/ 26 h 99"/>
                  <a:gd name="T2" fmla="*/ 55 w 61"/>
                  <a:gd name="T3" fmla="*/ 28 h 99"/>
                  <a:gd name="T4" fmla="*/ 55 w 61"/>
                  <a:gd name="T5" fmla="*/ 0 h 99"/>
                  <a:gd name="T6" fmla="*/ 61 w 61"/>
                  <a:gd name="T7" fmla="*/ 0 h 99"/>
                  <a:gd name="T8" fmla="*/ 61 w 61"/>
                  <a:gd name="T9" fmla="*/ 97 h 99"/>
                  <a:gd name="T10" fmla="*/ 37 w 61"/>
                  <a:gd name="T11" fmla="*/ 99 h 99"/>
                  <a:gd name="T12" fmla="*/ 0 w 61"/>
                  <a:gd name="T13" fmla="*/ 62 h 99"/>
                  <a:gd name="T14" fmla="*/ 33 w 61"/>
                  <a:gd name="T15" fmla="*/ 26 h 99"/>
                  <a:gd name="T16" fmla="*/ 55 w 61"/>
                  <a:gd name="T17" fmla="*/ 33 h 99"/>
                  <a:gd name="T18" fmla="*/ 35 w 61"/>
                  <a:gd name="T19" fmla="*/ 31 h 99"/>
                  <a:gd name="T20" fmla="*/ 5 w 61"/>
                  <a:gd name="T21" fmla="*/ 62 h 99"/>
                  <a:gd name="T22" fmla="*/ 38 w 61"/>
                  <a:gd name="T23" fmla="*/ 95 h 99"/>
                  <a:gd name="T24" fmla="*/ 55 w 61"/>
                  <a:gd name="T25" fmla="*/ 93 h 99"/>
                  <a:gd name="T26" fmla="*/ 55 w 61"/>
                  <a:gd name="T27" fmla="*/ 3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99">
                    <a:moveTo>
                      <a:pt x="33" y="26"/>
                    </a:moveTo>
                    <a:cubicBezTo>
                      <a:pt x="38" y="26"/>
                      <a:pt x="49" y="27"/>
                      <a:pt x="55" y="28"/>
                    </a:cubicBezTo>
                    <a:cubicBezTo>
                      <a:pt x="55" y="0"/>
                      <a:pt x="55" y="0"/>
                      <a:pt x="55" y="0"/>
                    </a:cubicBezTo>
                    <a:cubicBezTo>
                      <a:pt x="61" y="0"/>
                      <a:pt x="61" y="0"/>
                      <a:pt x="61" y="0"/>
                    </a:cubicBezTo>
                    <a:cubicBezTo>
                      <a:pt x="61" y="97"/>
                      <a:pt x="61" y="97"/>
                      <a:pt x="61" y="97"/>
                    </a:cubicBezTo>
                    <a:cubicBezTo>
                      <a:pt x="52" y="99"/>
                      <a:pt x="44" y="99"/>
                      <a:pt x="37" y="99"/>
                    </a:cubicBezTo>
                    <a:cubicBezTo>
                      <a:pt x="13" y="99"/>
                      <a:pt x="0" y="90"/>
                      <a:pt x="0" y="62"/>
                    </a:cubicBezTo>
                    <a:cubicBezTo>
                      <a:pt x="0" y="36"/>
                      <a:pt x="14" y="26"/>
                      <a:pt x="33" y="26"/>
                    </a:cubicBezTo>
                    <a:close/>
                    <a:moveTo>
                      <a:pt x="55" y="33"/>
                    </a:moveTo>
                    <a:cubicBezTo>
                      <a:pt x="49" y="32"/>
                      <a:pt x="40" y="31"/>
                      <a:pt x="35" y="31"/>
                    </a:cubicBezTo>
                    <a:cubicBezTo>
                      <a:pt x="14" y="31"/>
                      <a:pt x="5" y="40"/>
                      <a:pt x="5" y="62"/>
                    </a:cubicBezTo>
                    <a:cubicBezTo>
                      <a:pt x="5" y="88"/>
                      <a:pt x="17" y="95"/>
                      <a:pt x="38" y="95"/>
                    </a:cubicBezTo>
                    <a:cubicBezTo>
                      <a:pt x="42" y="95"/>
                      <a:pt x="48" y="94"/>
                      <a:pt x="55" y="93"/>
                    </a:cubicBezTo>
                    <a:lnTo>
                      <a:pt x="55"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9" name="Freeform 43"/>
              <p:cNvSpPr>
                <a:spLocks/>
              </p:cNvSpPr>
              <p:nvPr userDrawn="1"/>
            </p:nvSpPr>
            <p:spPr bwMode="auto">
              <a:xfrm>
                <a:off x="2576" y="1252"/>
                <a:ext cx="138" cy="169"/>
              </a:xfrm>
              <a:custGeom>
                <a:avLst/>
                <a:gdLst>
                  <a:gd name="T0" fmla="*/ 53 w 58"/>
                  <a:gd name="T1" fmla="*/ 0 h 71"/>
                  <a:gd name="T2" fmla="*/ 58 w 58"/>
                  <a:gd name="T3" fmla="*/ 0 h 71"/>
                  <a:gd name="T4" fmla="*/ 58 w 58"/>
                  <a:gd name="T5" fmla="*/ 69 h 71"/>
                  <a:gd name="T6" fmla="*/ 29 w 58"/>
                  <a:gd name="T7" fmla="*/ 71 h 71"/>
                  <a:gd name="T8" fmla="*/ 0 w 58"/>
                  <a:gd name="T9" fmla="*/ 44 h 71"/>
                  <a:gd name="T10" fmla="*/ 0 w 58"/>
                  <a:gd name="T11" fmla="*/ 0 h 71"/>
                  <a:gd name="T12" fmla="*/ 5 w 58"/>
                  <a:gd name="T13" fmla="*/ 0 h 71"/>
                  <a:gd name="T14" fmla="*/ 5 w 58"/>
                  <a:gd name="T15" fmla="*/ 42 h 71"/>
                  <a:gd name="T16" fmla="*/ 27 w 58"/>
                  <a:gd name="T17" fmla="*/ 67 h 71"/>
                  <a:gd name="T18" fmla="*/ 30 w 58"/>
                  <a:gd name="T19" fmla="*/ 67 h 71"/>
                  <a:gd name="T20" fmla="*/ 53 w 58"/>
                  <a:gd name="T21" fmla="*/ 65 h 71"/>
                  <a:gd name="T22" fmla="*/ 53 w 58"/>
                  <a:gd name="T2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71">
                    <a:moveTo>
                      <a:pt x="53" y="0"/>
                    </a:moveTo>
                    <a:cubicBezTo>
                      <a:pt x="58" y="0"/>
                      <a:pt x="58" y="0"/>
                      <a:pt x="58" y="0"/>
                    </a:cubicBezTo>
                    <a:cubicBezTo>
                      <a:pt x="58" y="69"/>
                      <a:pt x="58" y="69"/>
                      <a:pt x="58" y="69"/>
                    </a:cubicBezTo>
                    <a:cubicBezTo>
                      <a:pt x="47" y="71"/>
                      <a:pt x="38" y="71"/>
                      <a:pt x="29" y="71"/>
                    </a:cubicBezTo>
                    <a:cubicBezTo>
                      <a:pt x="15" y="71"/>
                      <a:pt x="0" y="68"/>
                      <a:pt x="0" y="44"/>
                    </a:cubicBezTo>
                    <a:cubicBezTo>
                      <a:pt x="0" y="0"/>
                      <a:pt x="0" y="0"/>
                      <a:pt x="0" y="0"/>
                    </a:cubicBezTo>
                    <a:cubicBezTo>
                      <a:pt x="5" y="0"/>
                      <a:pt x="5" y="0"/>
                      <a:pt x="5" y="0"/>
                    </a:cubicBezTo>
                    <a:cubicBezTo>
                      <a:pt x="5" y="42"/>
                      <a:pt x="5" y="42"/>
                      <a:pt x="5" y="42"/>
                    </a:cubicBezTo>
                    <a:cubicBezTo>
                      <a:pt x="5" y="59"/>
                      <a:pt x="11" y="67"/>
                      <a:pt x="27" y="67"/>
                    </a:cubicBezTo>
                    <a:cubicBezTo>
                      <a:pt x="30" y="67"/>
                      <a:pt x="30" y="67"/>
                      <a:pt x="30" y="67"/>
                    </a:cubicBezTo>
                    <a:cubicBezTo>
                      <a:pt x="36" y="67"/>
                      <a:pt x="46" y="66"/>
                      <a:pt x="53" y="65"/>
                    </a:cubicBezTo>
                    <a:lnTo>
                      <a:pt x="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0" name="Freeform 44"/>
              <p:cNvSpPr>
                <a:spLocks/>
              </p:cNvSpPr>
              <p:nvPr userDrawn="1"/>
            </p:nvSpPr>
            <p:spPr bwMode="auto">
              <a:xfrm>
                <a:off x="2749" y="1248"/>
                <a:ext cx="136" cy="173"/>
              </a:xfrm>
              <a:custGeom>
                <a:avLst/>
                <a:gdLst>
                  <a:gd name="T0" fmla="*/ 57 w 57"/>
                  <a:gd name="T1" fmla="*/ 72 h 73"/>
                  <a:gd name="T2" fmla="*/ 34 w 57"/>
                  <a:gd name="T3" fmla="*/ 73 h 73"/>
                  <a:gd name="T4" fmla="*/ 29 w 57"/>
                  <a:gd name="T5" fmla="*/ 73 h 73"/>
                  <a:gd name="T6" fmla="*/ 0 w 57"/>
                  <a:gd name="T7" fmla="*/ 37 h 73"/>
                  <a:gd name="T8" fmla="*/ 34 w 57"/>
                  <a:gd name="T9" fmla="*/ 0 h 73"/>
                  <a:gd name="T10" fmla="*/ 55 w 57"/>
                  <a:gd name="T11" fmla="*/ 2 h 73"/>
                  <a:gd name="T12" fmla="*/ 54 w 57"/>
                  <a:gd name="T13" fmla="*/ 6 h 73"/>
                  <a:gd name="T14" fmla="*/ 35 w 57"/>
                  <a:gd name="T15" fmla="*/ 5 h 73"/>
                  <a:gd name="T16" fmla="*/ 6 w 57"/>
                  <a:gd name="T17" fmla="*/ 36 h 73"/>
                  <a:gd name="T18" fmla="*/ 37 w 57"/>
                  <a:gd name="T19" fmla="*/ 69 h 73"/>
                  <a:gd name="T20" fmla="*/ 56 w 57"/>
                  <a:gd name="T21" fmla="*/ 67 h 73"/>
                  <a:gd name="T22" fmla="*/ 57 w 57"/>
                  <a:gd name="T23"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73">
                    <a:moveTo>
                      <a:pt x="57" y="72"/>
                    </a:moveTo>
                    <a:cubicBezTo>
                      <a:pt x="49" y="73"/>
                      <a:pt x="42" y="73"/>
                      <a:pt x="34" y="73"/>
                    </a:cubicBezTo>
                    <a:cubicBezTo>
                      <a:pt x="32" y="73"/>
                      <a:pt x="31" y="73"/>
                      <a:pt x="29" y="73"/>
                    </a:cubicBezTo>
                    <a:cubicBezTo>
                      <a:pt x="10" y="72"/>
                      <a:pt x="0" y="62"/>
                      <a:pt x="0" y="37"/>
                    </a:cubicBezTo>
                    <a:cubicBezTo>
                      <a:pt x="0" y="8"/>
                      <a:pt x="13" y="0"/>
                      <a:pt x="34" y="0"/>
                    </a:cubicBezTo>
                    <a:cubicBezTo>
                      <a:pt x="40" y="0"/>
                      <a:pt x="48" y="0"/>
                      <a:pt x="55" y="2"/>
                    </a:cubicBezTo>
                    <a:cubicBezTo>
                      <a:pt x="54" y="6"/>
                      <a:pt x="54" y="6"/>
                      <a:pt x="54" y="6"/>
                    </a:cubicBezTo>
                    <a:cubicBezTo>
                      <a:pt x="44" y="5"/>
                      <a:pt x="41" y="5"/>
                      <a:pt x="35" y="5"/>
                    </a:cubicBezTo>
                    <a:cubicBezTo>
                      <a:pt x="9" y="5"/>
                      <a:pt x="6" y="21"/>
                      <a:pt x="6" y="36"/>
                    </a:cubicBezTo>
                    <a:cubicBezTo>
                      <a:pt x="6" y="61"/>
                      <a:pt x="13" y="69"/>
                      <a:pt x="37" y="69"/>
                    </a:cubicBezTo>
                    <a:cubicBezTo>
                      <a:pt x="42" y="69"/>
                      <a:pt x="48" y="68"/>
                      <a:pt x="56" y="67"/>
                    </a:cubicBezTo>
                    <a:lnTo>
                      <a:pt x="57"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1" name="Freeform 45"/>
              <p:cNvSpPr>
                <a:spLocks noEditPoints="1"/>
              </p:cNvSpPr>
              <p:nvPr userDrawn="1"/>
            </p:nvSpPr>
            <p:spPr bwMode="auto">
              <a:xfrm>
                <a:off x="2899" y="1248"/>
                <a:ext cx="145" cy="173"/>
              </a:xfrm>
              <a:custGeom>
                <a:avLst/>
                <a:gdLst>
                  <a:gd name="T0" fmla="*/ 38 w 61"/>
                  <a:gd name="T1" fmla="*/ 29 h 73"/>
                  <a:gd name="T2" fmla="*/ 55 w 61"/>
                  <a:gd name="T3" fmla="*/ 30 h 73"/>
                  <a:gd name="T4" fmla="*/ 30 w 61"/>
                  <a:gd name="T5" fmla="*/ 5 h 73"/>
                  <a:gd name="T6" fmla="*/ 9 w 61"/>
                  <a:gd name="T7" fmla="*/ 7 h 73"/>
                  <a:gd name="T8" fmla="*/ 8 w 61"/>
                  <a:gd name="T9" fmla="*/ 2 h 73"/>
                  <a:gd name="T10" fmla="*/ 31 w 61"/>
                  <a:gd name="T11" fmla="*/ 0 h 73"/>
                  <a:gd name="T12" fmla="*/ 61 w 61"/>
                  <a:gd name="T13" fmla="*/ 27 h 73"/>
                  <a:gd name="T14" fmla="*/ 61 w 61"/>
                  <a:gd name="T15" fmla="*/ 71 h 73"/>
                  <a:gd name="T16" fmla="*/ 33 w 61"/>
                  <a:gd name="T17" fmla="*/ 73 h 73"/>
                  <a:gd name="T18" fmla="*/ 0 w 61"/>
                  <a:gd name="T19" fmla="*/ 51 h 73"/>
                  <a:gd name="T20" fmla="*/ 38 w 61"/>
                  <a:gd name="T21" fmla="*/ 29 h 73"/>
                  <a:gd name="T22" fmla="*/ 55 w 61"/>
                  <a:gd name="T23" fmla="*/ 35 h 73"/>
                  <a:gd name="T24" fmla="*/ 37 w 61"/>
                  <a:gd name="T25" fmla="*/ 34 h 73"/>
                  <a:gd name="T26" fmla="*/ 5 w 61"/>
                  <a:gd name="T27" fmla="*/ 51 h 73"/>
                  <a:gd name="T28" fmla="*/ 33 w 61"/>
                  <a:gd name="T29" fmla="*/ 69 h 73"/>
                  <a:gd name="T30" fmla="*/ 55 w 61"/>
                  <a:gd name="T31" fmla="*/ 67 h 73"/>
                  <a:gd name="T32" fmla="*/ 55 w 61"/>
                  <a:gd name="T33"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3">
                    <a:moveTo>
                      <a:pt x="38" y="29"/>
                    </a:moveTo>
                    <a:cubicBezTo>
                      <a:pt x="43" y="29"/>
                      <a:pt x="51" y="30"/>
                      <a:pt x="55" y="30"/>
                    </a:cubicBezTo>
                    <a:cubicBezTo>
                      <a:pt x="55" y="9"/>
                      <a:pt x="46" y="5"/>
                      <a:pt x="30" y="5"/>
                    </a:cubicBezTo>
                    <a:cubicBezTo>
                      <a:pt x="24" y="5"/>
                      <a:pt x="19" y="5"/>
                      <a:pt x="9" y="7"/>
                    </a:cubicBezTo>
                    <a:cubicBezTo>
                      <a:pt x="8" y="2"/>
                      <a:pt x="8" y="2"/>
                      <a:pt x="8" y="2"/>
                    </a:cubicBezTo>
                    <a:cubicBezTo>
                      <a:pt x="17" y="0"/>
                      <a:pt x="23" y="0"/>
                      <a:pt x="31" y="0"/>
                    </a:cubicBezTo>
                    <a:cubicBezTo>
                      <a:pt x="46" y="0"/>
                      <a:pt x="61" y="5"/>
                      <a:pt x="61" y="27"/>
                    </a:cubicBezTo>
                    <a:cubicBezTo>
                      <a:pt x="61" y="71"/>
                      <a:pt x="61" y="71"/>
                      <a:pt x="61" y="71"/>
                    </a:cubicBezTo>
                    <a:cubicBezTo>
                      <a:pt x="50" y="73"/>
                      <a:pt x="41" y="73"/>
                      <a:pt x="33" y="73"/>
                    </a:cubicBezTo>
                    <a:cubicBezTo>
                      <a:pt x="11" y="73"/>
                      <a:pt x="0" y="68"/>
                      <a:pt x="0" y="51"/>
                    </a:cubicBezTo>
                    <a:cubicBezTo>
                      <a:pt x="0" y="34"/>
                      <a:pt x="13" y="29"/>
                      <a:pt x="38" y="29"/>
                    </a:cubicBezTo>
                    <a:close/>
                    <a:moveTo>
                      <a:pt x="55" y="35"/>
                    </a:moveTo>
                    <a:cubicBezTo>
                      <a:pt x="50" y="35"/>
                      <a:pt x="41" y="34"/>
                      <a:pt x="37" y="34"/>
                    </a:cubicBezTo>
                    <a:cubicBezTo>
                      <a:pt x="16" y="34"/>
                      <a:pt x="5" y="38"/>
                      <a:pt x="5" y="51"/>
                    </a:cubicBezTo>
                    <a:cubicBezTo>
                      <a:pt x="5" y="64"/>
                      <a:pt x="13" y="69"/>
                      <a:pt x="33" y="69"/>
                    </a:cubicBezTo>
                    <a:cubicBezTo>
                      <a:pt x="38" y="69"/>
                      <a:pt x="48" y="68"/>
                      <a:pt x="55" y="67"/>
                    </a:cubicBezTo>
                    <a:lnTo>
                      <a:pt x="5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2" name="Freeform 46"/>
              <p:cNvSpPr>
                <a:spLocks/>
              </p:cNvSpPr>
              <p:nvPr userDrawn="1"/>
            </p:nvSpPr>
            <p:spPr bwMode="auto">
              <a:xfrm>
                <a:off x="3077" y="1193"/>
                <a:ext cx="76" cy="228"/>
              </a:xfrm>
              <a:custGeom>
                <a:avLst/>
                <a:gdLst>
                  <a:gd name="T0" fmla="*/ 0 w 32"/>
                  <a:gd name="T1" fmla="*/ 0 h 96"/>
                  <a:gd name="T2" fmla="*/ 6 w 32"/>
                  <a:gd name="T3" fmla="*/ 0 h 96"/>
                  <a:gd name="T4" fmla="*/ 6 w 32"/>
                  <a:gd name="T5" fmla="*/ 25 h 96"/>
                  <a:gd name="T6" fmla="*/ 31 w 32"/>
                  <a:gd name="T7" fmla="*/ 25 h 96"/>
                  <a:gd name="T8" fmla="*/ 31 w 32"/>
                  <a:gd name="T9" fmla="*/ 30 h 96"/>
                  <a:gd name="T10" fmla="*/ 6 w 32"/>
                  <a:gd name="T11" fmla="*/ 30 h 96"/>
                  <a:gd name="T12" fmla="*/ 6 w 32"/>
                  <a:gd name="T13" fmla="*/ 76 h 96"/>
                  <a:gd name="T14" fmla="*/ 18 w 32"/>
                  <a:gd name="T15" fmla="*/ 92 h 96"/>
                  <a:gd name="T16" fmla="*/ 31 w 32"/>
                  <a:gd name="T17" fmla="*/ 89 h 96"/>
                  <a:gd name="T18" fmla="*/ 32 w 32"/>
                  <a:gd name="T19" fmla="*/ 94 h 96"/>
                  <a:gd name="T20" fmla="*/ 17 w 32"/>
                  <a:gd name="T21" fmla="*/ 96 h 96"/>
                  <a:gd name="T22" fmla="*/ 0 w 32"/>
                  <a:gd name="T23" fmla="*/ 76 h 96"/>
                  <a:gd name="T24" fmla="*/ 0 w 32"/>
                  <a:gd name="T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96">
                    <a:moveTo>
                      <a:pt x="0" y="0"/>
                    </a:moveTo>
                    <a:cubicBezTo>
                      <a:pt x="6" y="0"/>
                      <a:pt x="6" y="0"/>
                      <a:pt x="6" y="0"/>
                    </a:cubicBezTo>
                    <a:cubicBezTo>
                      <a:pt x="6" y="25"/>
                      <a:pt x="6" y="25"/>
                      <a:pt x="6" y="25"/>
                    </a:cubicBezTo>
                    <a:cubicBezTo>
                      <a:pt x="31" y="25"/>
                      <a:pt x="31" y="25"/>
                      <a:pt x="31" y="25"/>
                    </a:cubicBezTo>
                    <a:cubicBezTo>
                      <a:pt x="31" y="30"/>
                      <a:pt x="31" y="30"/>
                      <a:pt x="31" y="30"/>
                    </a:cubicBezTo>
                    <a:cubicBezTo>
                      <a:pt x="6" y="30"/>
                      <a:pt x="6" y="30"/>
                      <a:pt x="6" y="30"/>
                    </a:cubicBezTo>
                    <a:cubicBezTo>
                      <a:pt x="6" y="76"/>
                      <a:pt x="6" y="76"/>
                      <a:pt x="6" y="76"/>
                    </a:cubicBezTo>
                    <a:cubicBezTo>
                      <a:pt x="6" y="89"/>
                      <a:pt x="8" y="92"/>
                      <a:pt x="18" y="92"/>
                    </a:cubicBezTo>
                    <a:cubicBezTo>
                      <a:pt x="23" y="92"/>
                      <a:pt x="28" y="90"/>
                      <a:pt x="31" y="89"/>
                    </a:cubicBezTo>
                    <a:cubicBezTo>
                      <a:pt x="32" y="94"/>
                      <a:pt x="32" y="94"/>
                      <a:pt x="32" y="94"/>
                    </a:cubicBezTo>
                    <a:cubicBezTo>
                      <a:pt x="30" y="95"/>
                      <a:pt x="25" y="96"/>
                      <a:pt x="17" y="96"/>
                    </a:cubicBezTo>
                    <a:cubicBezTo>
                      <a:pt x="8" y="96"/>
                      <a:pt x="0" y="94"/>
                      <a:pt x="0" y="7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3" name="Freeform 47"/>
              <p:cNvSpPr>
                <a:spLocks noEditPoints="1"/>
              </p:cNvSpPr>
              <p:nvPr userDrawn="1"/>
            </p:nvSpPr>
            <p:spPr bwMode="auto">
              <a:xfrm>
                <a:off x="3186" y="1186"/>
                <a:ext cx="22" cy="231"/>
              </a:xfrm>
              <a:custGeom>
                <a:avLst/>
                <a:gdLst>
                  <a:gd name="T0" fmla="*/ 5 w 9"/>
                  <a:gd name="T1" fmla="*/ 11 h 97"/>
                  <a:gd name="T2" fmla="*/ 0 w 9"/>
                  <a:gd name="T3" fmla="*/ 5 h 97"/>
                  <a:gd name="T4" fmla="*/ 5 w 9"/>
                  <a:gd name="T5" fmla="*/ 0 h 97"/>
                  <a:gd name="T6" fmla="*/ 9 w 9"/>
                  <a:gd name="T7" fmla="*/ 5 h 97"/>
                  <a:gd name="T8" fmla="*/ 5 w 9"/>
                  <a:gd name="T9" fmla="*/ 11 h 97"/>
                  <a:gd name="T10" fmla="*/ 7 w 9"/>
                  <a:gd name="T11" fmla="*/ 28 h 97"/>
                  <a:gd name="T12" fmla="*/ 7 w 9"/>
                  <a:gd name="T13" fmla="*/ 97 h 97"/>
                  <a:gd name="T14" fmla="*/ 2 w 9"/>
                  <a:gd name="T15" fmla="*/ 97 h 97"/>
                  <a:gd name="T16" fmla="*/ 2 w 9"/>
                  <a:gd name="T17" fmla="*/ 28 h 97"/>
                  <a:gd name="T18" fmla="*/ 7 w 9"/>
                  <a:gd name="T19" fmla="*/ 2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7">
                    <a:moveTo>
                      <a:pt x="5" y="11"/>
                    </a:moveTo>
                    <a:cubicBezTo>
                      <a:pt x="1" y="11"/>
                      <a:pt x="0" y="8"/>
                      <a:pt x="0" y="5"/>
                    </a:cubicBezTo>
                    <a:cubicBezTo>
                      <a:pt x="0" y="3"/>
                      <a:pt x="1" y="0"/>
                      <a:pt x="5" y="0"/>
                    </a:cubicBezTo>
                    <a:cubicBezTo>
                      <a:pt x="8" y="0"/>
                      <a:pt x="9" y="3"/>
                      <a:pt x="9" y="5"/>
                    </a:cubicBezTo>
                    <a:cubicBezTo>
                      <a:pt x="9" y="8"/>
                      <a:pt x="8" y="11"/>
                      <a:pt x="5" y="11"/>
                    </a:cubicBezTo>
                    <a:close/>
                    <a:moveTo>
                      <a:pt x="7" y="28"/>
                    </a:moveTo>
                    <a:cubicBezTo>
                      <a:pt x="7" y="97"/>
                      <a:pt x="7" y="97"/>
                      <a:pt x="7" y="97"/>
                    </a:cubicBezTo>
                    <a:cubicBezTo>
                      <a:pt x="2" y="97"/>
                      <a:pt x="2" y="97"/>
                      <a:pt x="2" y="97"/>
                    </a:cubicBezTo>
                    <a:cubicBezTo>
                      <a:pt x="2" y="28"/>
                      <a:pt x="2" y="28"/>
                      <a:pt x="2" y="28"/>
                    </a:cubicBez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4" name="Freeform 48"/>
              <p:cNvSpPr>
                <a:spLocks noEditPoints="1"/>
              </p:cNvSpPr>
              <p:nvPr userDrawn="1"/>
            </p:nvSpPr>
            <p:spPr bwMode="auto">
              <a:xfrm>
                <a:off x="3243" y="1248"/>
                <a:ext cx="157" cy="173"/>
              </a:xfrm>
              <a:custGeom>
                <a:avLst/>
                <a:gdLst>
                  <a:gd name="T0" fmla="*/ 33 w 66"/>
                  <a:gd name="T1" fmla="*/ 0 h 73"/>
                  <a:gd name="T2" fmla="*/ 66 w 66"/>
                  <a:gd name="T3" fmla="*/ 37 h 73"/>
                  <a:gd name="T4" fmla="*/ 33 w 66"/>
                  <a:gd name="T5" fmla="*/ 73 h 73"/>
                  <a:gd name="T6" fmla="*/ 0 w 66"/>
                  <a:gd name="T7" fmla="*/ 37 h 73"/>
                  <a:gd name="T8" fmla="*/ 33 w 66"/>
                  <a:gd name="T9" fmla="*/ 0 h 73"/>
                  <a:gd name="T10" fmla="*/ 33 w 66"/>
                  <a:gd name="T11" fmla="*/ 5 h 73"/>
                  <a:gd name="T12" fmla="*/ 6 w 66"/>
                  <a:gd name="T13" fmla="*/ 37 h 73"/>
                  <a:gd name="T14" fmla="*/ 33 w 66"/>
                  <a:gd name="T15" fmla="*/ 69 h 73"/>
                  <a:gd name="T16" fmla="*/ 60 w 66"/>
                  <a:gd name="T17" fmla="*/ 37 h 73"/>
                  <a:gd name="T18" fmla="*/ 33 w 66"/>
                  <a:gd name="T19" fmla="*/ 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73">
                    <a:moveTo>
                      <a:pt x="33" y="0"/>
                    </a:moveTo>
                    <a:cubicBezTo>
                      <a:pt x="59" y="0"/>
                      <a:pt x="66" y="18"/>
                      <a:pt x="66" y="37"/>
                    </a:cubicBezTo>
                    <a:cubicBezTo>
                      <a:pt x="66" y="56"/>
                      <a:pt x="59" y="73"/>
                      <a:pt x="33" y="73"/>
                    </a:cubicBezTo>
                    <a:cubicBezTo>
                      <a:pt x="6" y="73"/>
                      <a:pt x="0" y="56"/>
                      <a:pt x="0" y="37"/>
                    </a:cubicBezTo>
                    <a:cubicBezTo>
                      <a:pt x="0" y="18"/>
                      <a:pt x="6" y="0"/>
                      <a:pt x="33" y="0"/>
                    </a:cubicBezTo>
                    <a:close/>
                    <a:moveTo>
                      <a:pt x="33" y="5"/>
                    </a:moveTo>
                    <a:cubicBezTo>
                      <a:pt x="8" y="5"/>
                      <a:pt x="6" y="23"/>
                      <a:pt x="6" y="37"/>
                    </a:cubicBezTo>
                    <a:cubicBezTo>
                      <a:pt x="6" y="51"/>
                      <a:pt x="8" y="69"/>
                      <a:pt x="33" y="69"/>
                    </a:cubicBezTo>
                    <a:cubicBezTo>
                      <a:pt x="58" y="69"/>
                      <a:pt x="60" y="51"/>
                      <a:pt x="60" y="37"/>
                    </a:cubicBezTo>
                    <a:cubicBezTo>
                      <a:pt x="60" y="23"/>
                      <a:pt x="58" y="5"/>
                      <a:pt x="3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5" name="Freeform 49"/>
              <p:cNvSpPr>
                <a:spLocks/>
              </p:cNvSpPr>
              <p:nvPr userDrawn="1"/>
            </p:nvSpPr>
            <p:spPr bwMode="auto">
              <a:xfrm>
                <a:off x="3436" y="1248"/>
                <a:ext cx="137" cy="169"/>
              </a:xfrm>
              <a:custGeom>
                <a:avLst/>
                <a:gdLst>
                  <a:gd name="T0" fmla="*/ 5 w 58"/>
                  <a:gd name="T1" fmla="*/ 71 h 71"/>
                  <a:gd name="T2" fmla="*/ 0 w 58"/>
                  <a:gd name="T3" fmla="*/ 71 h 71"/>
                  <a:gd name="T4" fmla="*/ 0 w 58"/>
                  <a:gd name="T5" fmla="*/ 2 h 71"/>
                  <a:gd name="T6" fmla="*/ 30 w 58"/>
                  <a:gd name="T7" fmla="*/ 0 h 71"/>
                  <a:gd name="T8" fmla="*/ 58 w 58"/>
                  <a:gd name="T9" fmla="*/ 28 h 71"/>
                  <a:gd name="T10" fmla="*/ 58 w 58"/>
                  <a:gd name="T11" fmla="*/ 71 h 71"/>
                  <a:gd name="T12" fmla="*/ 53 w 58"/>
                  <a:gd name="T13" fmla="*/ 71 h 71"/>
                  <a:gd name="T14" fmla="*/ 53 w 58"/>
                  <a:gd name="T15" fmla="*/ 29 h 71"/>
                  <a:gd name="T16" fmla="*/ 30 w 58"/>
                  <a:gd name="T17" fmla="*/ 5 h 71"/>
                  <a:gd name="T18" fmla="*/ 5 w 58"/>
                  <a:gd name="T19" fmla="*/ 7 h 71"/>
                  <a:gd name="T20" fmla="*/ 5 w 58"/>
                  <a:gd name="T21"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71">
                    <a:moveTo>
                      <a:pt x="5" y="71"/>
                    </a:moveTo>
                    <a:cubicBezTo>
                      <a:pt x="0" y="71"/>
                      <a:pt x="0" y="71"/>
                      <a:pt x="0" y="71"/>
                    </a:cubicBezTo>
                    <a:cubicBezTo>
                      <a:pt x="0" y="2"/>
                      <a:pt x="0" y="2"/>
                      <a:pt x="0" y="2"/>
                    </a:cubicBezTo>
                    <a:cubicBezTo>
                      <a:pt x="11" y="1"/>
                      <a:pt x="21" y="0"/>
                      <a:pt x="30" y="0"/>
                    </a:cubicBezTo>
                    <a:cubicBezTo>
                      <a:pt x="44" y="0"/>
                      <a:pt x="58" y="4"/>
                      <a:pt x="58" y="28"/>
                    </a:cubicBezTo>
                    <a:cubicBezTo>
                      <a:pt x="58" y="71"/>
                      <a:pt x="58" y="71"/>
                      <a:pt x="58" y="71"/>
                    </a:cubicBezTo>
                    <a:cubicBezTo>
                      <a:pt x="53" y="71"/>
                      <a:pt x="53" y="71"/>
                      <a:pt x="53" y="71"/>
                    </a:cubicBezTo>
                    <a:cubicBezTo>
                      <a:pt x="53" y="29"/>
                      <a:pt x="53" y="29"/>
                      <a:pt x="53" y="29"/>
                    </a:cubicBezTo>
                    <a:cubicBezTo>
                      <a:pt x="53" y="12"/>
                      <a:pt x="46" y="5"/>
                      <a:pt x="30" y="5"/>
                    </a:cubicBezTo>
                    <a:cubicBezTo>
                      <a:pt x="24" y="5"/>
                      <a:pt x="14" y="5"/>
                      <a:pt x="5" y="7"/>
                    </a:cubicBezTo>
                    <a:lnTo>
                      <a:pt x="5"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6" name="Freeform 50"/>
              <p:cNvSpPr>
                <a:spLocks/>
              </p:cNvSpPr>
              <p:nvPr userDrawn="1"/>
            </p:nvSpPr>
            <p:spPr bwMode="auto">
              <a:xfrm>
                <a:off x="2194" y="1507"/>
                <a:ext cx="168" cy="228"/>
              </a:xfrm>
              <a:custGeom>
                <a:avLst/>
                <a:gdLst>
                  <a:gd name="T0" fmla="*/ 1 w 71"/>
                  <a:gd name="T1" fmla="*/ 87 h 96"/>
                  <a:gd name="T2" fmla="*/ 33 w 71"/>
                  <a:gd name="T3" fmla="*/ 91 h 96"/>
                  <a:gd name="T4" fmla="*/ 65 w 71"/>
                  <a:gd name="T5" fmla="*/ 71 h 96"/>
                  <a:gd name="T6" fmla="*/ 36 w 71"/>
                  <a:gd name="T7" fmla="*/ 50 h 96"/>
                  <a:gd name="T8" fmla="*/ 3 w 71"/>
                  <a:gd name="T9" fmla="*/ 23 h 96"/>
                  <a:gd name="T10" fmla="*/ 35 w 71"/>
                  <a:gd name="T11" fmla="*/ 0 h 96"/>
                  <a:gd name="T12" fmla="*/ 62 w 71"/>
                  <a:gd name="T13" fmla="*/ 3 h 96"/>
                  <a:gd name="T14" fmla="*/ 60 w 71"/>
                  <a:gd name="T15" fmla="*/ 8 h 96"/>
                  <a:gd name="T16" fmla="*/ 37 w 71"/>
                  <a:gd name="T17" fmla="*/ 5 h 96"/>
                  <a:gd name="T18" fmla="*/ 9 w 71"/>
                  <a:gd name="T19" fmla="*/ 23 h 96"/>
                  <a:gd name="T20" fmla="*/ 38 w 71"/>
                  <a:gd name="T21" fmla="*/ 45 h 96"/>
                  <a:gd name="T22" fmla="*/ 71 w 71"/>
                  <a:gd name="T23" fmla="*/ 71 h 96"/>
                  <a:gd name="T24" fmla="*/ 32 w 71"/>
                  <a:gd name="T25" fmla="*/ 96 h 96"/>
                  <a:gd name="T26" fmla="*/ 0 w 71"/>
                  <a:gd name="T27" fmla="*/ 92 h 96"/>
                  <a:gd name="T28" fmla="*/ 1 w 71"/>
                  <a:gd name="T29" fmla="*/ 8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96">
                    <a:moveTo>
                      <a:pt x="1" y="87"/>
                    </a:moveTo>
                    <a:cubicBezTo>
                      <a:pt x="12" y="90"/>
                      <a:pt x="21" y="91"/>
                      <a:pt x="33" y="91"/>
                    </a:cubicBezTo>
                    <a:cubicBezTo>
                      <a:pt x="43" y="91"/>
                      <a:pt x="65" y="90"/>
                      <a:pt x="65" y="71"/>
                    </a:cubicBezTo>
                    <a:cubicBezTo>
                      <a:pt x="65" y="54"/>
                      <a:pt x="50" y="53"/>
                      <a:pt x="36" y="50"/>
                    </a:cubicBezTo>
                    <a:cubicBezTo>
                      <a:pt x="21" y="47"/>
                      <a:pt x="3" y="44"/>
                      <a:pt x="3" y="23"/>
                    </a:cubicBezTo>
                    <a:cubicBezTo>
                      <a:pt x="3" y="5"/>
                      <a:pt x="19" y="0"/>
                      <a:pt x="35" y="0"/>
                    </a:cubicBezTo>
                    <a:cubicBezTo>
                      <a:pt x="46" y="0"/>
                      <a:pt x="54" y="1"/>
                      <a:pt x="62" y="3"/>
                    </a:cubicBezTo>
                    <a:cubicBezTo>
                      <a:pt x="61" y="5"/>
                      <a:pt x="61" y="6"/>
                      <a:pt x="60" y="8"/>
                    </a:cubicBezTo>
                    <a:cubicBezTo>
                      <a:pt x="51" y="6"/>
                      <a:pt x="45" y="5"/>
                      <a:pt x="37" y="5"/>
                    </a:cubicBezTo>
                    <a:cubicBezTo>
                      <a:pt x="23" y="5"/>
                      <a:pt x="9" y="8"/>
                      <a:pt x="9" y="23"/>
                    </a:cubicBezTo>
                    <a:cubicBezTo>
                      <a:pt x="9" y="39"/>
                      <a:pt x="20" y="42"/>
                      <a:pt x="38" y="45"/>
                    </a:cubicBezTo>
                    <a:cubicBezTo>
                      <a:pt x="56" y="49"/>
                      <a:pt x="71" y="51"/>
                      <a:pt x="71" y="71"/>
                    </a:cubicBezTo>
                    <a:cubicBezTo>
                      <a:pt x="71" y="93"/>
                      <a:pt x="49" y="96"/>
                      <a:pt x="32" y="96"/>
                    </a:cubicBezTo>
                    <a:cubicBezTo>
                      <a:pt x="23" y="96"/>
                      <a:pt x="9" y="95"/>
                      <a:pt x="0" y="92"/>
                    </a:cubicBezTo>
                    <a:lnTo>
                      <a:pt x="1"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7" name="Freeform 51"/>
              <p:cNvSpPr>
                <a:spLocks noEditPoints="1"/>
              </p:cNvSpPr>
              <p:nvPr userDrawn="1"/>
            </p:nvSpPr>
            <p:spPr bwMode="auto">
              <a:xfrm>
                <a:off x="2389" y="1562"/>
                <a:ext cx="159" cy="173"/>
              </a:xfrm>
              <a:custGeom>
                <a:avLst/>
                <a:gdLst>
                  <a:gd name="T0" fmla="*/ 6 w 67"/>
                  <a:gd name="T1" fmla="*/ 39 h 73"/>
                  <a:gd name="T2" fmla="*/ 37 w 67"/>
                  <a:gd name="T3" fmla="*/ 69 h 73"/>
                  <a:gd name="T4" fmla="*/ 62 w 67"/>
                  <a:gd name="T5" fmla="*/ 66 h 73"/>
                  <a:gd name="T6" fmla="*/ 63 w 67"/>
                  <a:gd name="T7" fmla="*/ 71 h 73"/>
                  <a:gd name="T8" fmla="*/ 36 w 67"/>
                  <a:gd name="T9" fmla="*/ 73 h 73"/>
                  <a:gd name="T10" fmla="*/ 0 w 67"/>
                  <a:gd name="T11" fmla="*/ 36 h 73"/>
                  <a:gd name="T12" fmla="*/ 33 w 67"/>
                  <a:gd name="T13" fmla="*/ 0 h 73"/>
                  <a:gd name="T14" fmla="*/ 67 w 67"/>
                  <a:gd name="T15" fmla="*/ 36 h 73"/>
                  <a:gd name="T16" fmla="*/ 67 w 67"/>
                  <a:gd name="T17" fmla="*/ 39 h 73"/>
                  <a:gd name="T18" fmla="*/ 6 w 67"/>
                  <a:gd name="T19" fmla="*/ 39 h 73"/>
                  <a:gd name="T20" fmla="*/ 61 w 67"/>
                  <a:gd name="T21" fmla="*/ 34 h 73"/>
                  <a:gd name="T22" fmla="*/ 33 w 67"/>
                  <a:gd name="T23" fmla="*/ 4 h 73"/>
                  <a:gd name="T24" fmla="*/ 6 w 67"/>
                  <a:gd name="T25" fmla="*/ 34 h 73"/>
                  <a:gd name="T26" fmla="*/ 61 w 67"/>
                  <a:gd name="T27"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73">
                    <a:moveTo>
                      <a:pt x="6" y="39"/>
                    </a:moveTo>
                    <a:cubicBezTo>
                      <a:pt x="6" y="63"/>
                      <a:pt x="19" y="69"/>
                      <a:pt x="37" y="69"/>
                    </a:cubicBezTo>
                    <a:cubicBezTo>
                      <a:pt x="47" y="69"/>
                      <a:pt x="54" y="68"/>
                      <a:pt x="62" y="66"/>
                    </a:cubicBezTo>
                    <a:cubicBezTo>
                      <a:pt x="63" y="71"/>
                      <a:pt x="63" y="71"/>
                      <a:pt x="63" y="71"/>
                    </a:cubicBezTo>
                    <a:cubicBezTo>
                      <a:pt x="55" y="72"/>
                      <a:pt x="45" y="73"/>
                      <a:pt x="36" y="73"/>
                    </a:cubicBezTo>
                    <a:cubicBezTo>
                      <a:pt x="11" y="73"/>
                      <a:pt x="0" y="63"/>
                      <a:pt x="0" y="36"/>
                    </a:cubicBezTo>
                    <a:cubicBezTo>
                      <a:pt x="0" y="15"/>
                      <a:pt x="8" y="0"/>
                      <a:pt x="33" y="0"/>
                    </a:cubicBezTo>
                    <a:cubicBezTo>
                      <a:pt x="53" y="0"/>
                      <a:pt x="67" y="10"/>
                      <a:pt x="67" y="36"/>
                    </a:cubicBezTo>
                    <a:cubicBezTo>
                      <a:pt x="67" y="39"/>
                      <a:pt x="67" y="39"/>
                      <a:pt x="67" y="39"/>
                    </a:cubicBezTo>
                    <a:lnTo>
                      <a:pt x="6" y="39"/>
                    </a:lnTo>
                    <a:close/>
                    <a:moveTo>
                      <a:pt x="61" y="34"/>
                    </a:moveTo>
                    <a:cubicBezTo>
                      <a:pt x="61" y="13"/>
                      <a:pt x="49" y="4"/>
                      <a:pt x="33" y="4"/>
                    </a:cubicBezTo>
                    <a:cubicBezTo>
                      <a:pt x="19" y="4"/>
                      <a:pt x="6" y="11"/>
                      <a:pt x="6" y="34"/>
                    </a:cubicBezTo>
                    <a:lnTo>
                      <a:pt x="6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8" name="Freeform 52"/>
              <p:cNvSpPr>
                <a:spLocks/>
              </p:cNvSpPr>
              <p:nvPr userDrawn="1"/>
            </p:nvSpPr>
            <p:spPr bwMode="auto">
              <a:xfrm>
                <a:off x="2581" y="1562"/>
                <a:ext cx="121" cy="169"/>
              </a:xfrm>
              <a:custGeom>
                <a:avLst/>
                <a:gdLst>
                  <a:gd name="T0" fmla="*/ 6 w 51"/>
                  <a:gd name="T1" fmla="*/ 7 h 71"/>
                  <a:gd name="T2" fmla="*/ 6 w 51"/>
                  <a:gd name="T3" fmla="*/ 71 h 71"/>
                  <a:gd name="T4" fmla="*/ 0 w 51"/>
                  <a:gd name="T5" fmla="*/ 71 h 71"/>
                  <a:gd name="T6" fmla="*/ 0 w 51"/>
                  <a:gd name="T7" fmla="*/ 2 h 71"/>
                  <a:gd name="T8" fmla="*/ 22 w 51"/>
                  <a:gd name="T9" fmla="*/ 0 h 71"/>
                  <a:gd name="T10" fmla="*/ 51 w 51"/>
                  <a:gd name="T11" fmla="*/ 22 h 71"/>
                  <a:gd name="T12" fmla="*/ 45 w 51"/>
                  <a:gd name="T13" fmla="*/ 22 h 71"/>
                  <a:gd name="T14" fmla="*/ 22 w 51"/>
                  <a:gd name="T15" fmla="*/ 4 h 71"/>
                  <a:gd name="T16" fmla="*/ 6 w 51"/>
                  <a:gd name="T17" fmla="*/ 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71">
                    <a:moveTo>
                      <a:pt x="6" y="7"/>
                    </a:moveTo>
                    <a:cubicBezTo>
                      <a:pt x="6" y="71"/>
                      <a:pt x="6" y="71"/>
                      <a:pt x="6" y="71"/>
                    </a:cubicBezTo>
                    <a:cubicBezTo>
                      <a:pt x="0" y="71"/>
                      <a:pt x="0" y="71"/>
                      <a:pt x="0" y="71"/>
                    </a:cubicBezTo>
                    <a:cubicBezTo>
                      <a:pt x="0" y="2"/>
                      <a:pt x="0" y="2"/>
                      <a:pt x="0" y="2"/>
                    </a:cubicBezTo>
                    <a:cubicBezTo>
                      <a:pt x="8" y="1"/>
                      <a:pt x="16" y="0"/>
                      <a:pt x="22" y="0"/>
                    </a:cubicBezTo>
                    <a:cubicBezTo>
                      <a:pt x="39" y="0"/>
                      <a:pt x="50" y="7"/>
                      <a:pt x="51" y="22"/>
                    </a:cubicBezTo>
                    <a:cubicBezTo>
                      <a:pt x="45" y="22"/>
                      <a:pt x="45" y="22"/>
                      <a:pt x="45" y="22"/>
                    </a:cubicBezTo>
                    <a:cubicBezTo>
                      <a:pt x="44" y="11"/>
                      <a:pt x="37" y="4"/>
                      <a:pt x="22" y="4"/>
                    </a:cubicBezTo>
                    <a:cubicBezTo>
                      <a:pt x="17" y="4"/>
                      <a:pt x="11" y="5"/>
                      <a:pt x="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9" name="Freeform 53"/>
              <p:cNvSpPr>
                <a:spLocks/>
              </p:cNvSpPr>
              <p:nvPr userDrawn="1"/>
            </p:nvSpPr>
            <p:spPr bwMode="auto">
              <a:xfrm>
                <a:off x="2709" y="1566"/>
                <a:ext cx="152" cy="165"/>
              </a:xfrm>
              <a:custGeom>
                <a:avLst/>
                <a:gdLst>
                  <a:gd name="T0" fmla="*/ 76 w 152"/>
                  <a:gd name="T1" fmla="*/ 158 h 165"/>
                  <a:gd name="T2" fmla="*/ 140 w 152"/>
                  <a:gd name="T3" fmla="*/ 0 h 165"/>
                  <a:gd name="T4" fmla="*/ 152 w 152"/>
                  <a:gd name="T5" fmla="*/ 0 h 165"/>
                  <a:gd name="T6" fmla="*/ 88 w 152"/>
                  <a:gd name="T7" fmla="*/ 165 h 165"/>
                  <a:gd name="T8" fmla="*/ 67 w 152"/>
                  <a:gd name="T9" fmla="*/ 165 h 165"/>
                  <a:gd name="T10" fmla="*/ 0 w 152"/>
                  <a:gd name="T11" fmla="*/ 0 h 165"/>
                  <a:gd name="T12" fmla="*/ 14 w 152"/>
                  <a:gd name="T13" fmla="*/ 0 h 165"/>
                  <a:gd name="T14" fmla="*/ 76 w 152"/>
                  <a:gd name="T15" fmla="*/ 15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65">
                    <a:moveTo>
                      <a:pt x="76" y="158"/>
                    </a:moveTo>
                    <a:lnTo>
                      <a:pt x="140" y="0"/>
                    </a:lnTo>
                    <a:lnTo>
                      <a:pt x="152" y="0"/>
                    </a:lnTo>
                    <a:lnTo>
                      <a:pt x="88" y="165"/>
                    </a:lnTo>
                    <a:lnTo>
                      <a:pt x="67" y="165"/>
                    </a:lnTo>
                    <a:lnTo>
                      <a:pt x="0" y="0"/>
                    </a:lnTo>
                    <a:lnTo>
                      <a:pt x="14" y="0"/>
                    </a:lnTo>
                    <a:lnTo>
                      <a:pt x="76"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0" name="Freeform 54"/>
              <p:cNvSpPr>
                <a:spLocks noEditPoints="1"/>
              </p:cNvSpPr>
              <p:nvPr userDrawn="1"/>
            </p:nvSpPr>
            <p:spPr bwMode="auto">
              <a:xfrm>
                <a:off x="2890" y="1500"/>
                <a:ext cx="21" cy="231"/>
              </a:xfrm>
              <a:custGeom>
                <a:avLst/>
                <a:gdLst>
                  <a:gd name="T0" fmla="*/ 4 w 9"/>
                  <a:gd name="T1" fmla="*/ 11 h 97"/>
                  <a:gd name="T2" fmla="*/ 0 w 9"/>
                  <a:gd name="T3" fmla="*/ 5 h 97"/>
                  <a:gd name="T4" fmla="*/ 4 w 9"/>
                  <a:gd name="T5" fmla="*/ 0 h 97"/>
                  <a:gd name="T6" fmla="*/ 9 w 9"/>
                  <a:gd name="T7" fmla="*/ 5 h 97"/>
                  <a:gd name="T8" fmla="*/ 4 w 9"/>
                  <a:gd name="T9" fmla="*/ 11 h 97"/>
                  <a:gd name="T10" fmla="*/ 7 w 9"/>
                  <a:gd name="T11" fmla="*/ 28 h 97"/>
                  <a:gd name="T12" fmla="*/ 7 w 9"/>
                  <a:gd name="T13" fmla="*/ 97 h 97"/>
                  <a:gd name="T14" fmla="*/ 1 w 9"/>
                  <a:gd name="T15" fmla="*/ 97 h 97"/>
                  <a:gd name="T16" fmla="*/ 1 w 9"/>
                  <a:gd name="T17" fmla="*/ 28 h 97"/>
                  <a:gd name="T18" fmla="*/ 7 w 9"/>
                  <a:gd name="T19" fmla="*/ 2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7">
                    <a:moveTo>
                      <a:pt x="4" y="11"/>
                    </a:moveTo>
                    <a:cubicBezTo>
                      <a:pt x="1" y="11"/>
                      <a:pt x="0" y="8"/>
                      <a:pt x="0" y="5"/>
                    </a:cubicBezTo>
                    <a:cubicBezTo>
                      <a:pt x="0" y="2"/>
                      <a:pt x="1" y="0"/>
                      <a:pt x="4" y="0"/>
                    </a:cubicBezTo>
                    <a:cubicBezTo>
                      <a:pt x="8" y="0"/>
                      <a:pt x="9" y="2"/>
                      <a:pt x="9" y="5"/>
                    </a:cubicBezTo>
                    <a:cubicBezTo>
                      <a:pt x="9" y="8"/>
                      <a:pt x="8" y="11"/>
                      <a:pt x="4" y="11"/>
                    </a:cubicBezTo>
                    <a:close/>
                    <a:moveTo>
                      <a:pt x="7" y="28"/>
                    </a:moveTo>
                    <a:cubicBezTo>
                      <a:pt x="7" y="97"/>
                      <a:pt x="7" y="97"/>
                      <a:pt x="7" y="97"/>
                    </a:cubicBezTo>
                    <a:cubicBezTo>
                      <a:pt x="1" y="97"/>
                      <a:pt x="1" y="97"/>
                      <a:pt x="1" y="97"/>
                    </a:cubicBezTo>
                    <a:cubicBezTo>
                      <a:pt x="1" y="28"/>
                      <a:pt x="1" y="28"/>
                      <a:pt x="1" y="28"/>
                    </a:cubicBez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1" name="Freeform 55"/>
              <p:cNvSpPr>
                <a:spLocks/>
              </p:cNvSpPr>
              <p:nvPr userDrawn="1"/>
            </p:nvSpPr>
            <p:spPr bwMode="auto">
              <a:xfrm>
                <a:off x="2942" y="1562"/>
                <a:ext cx="137" cy="173"/>
              </a:xfrm>
              <a:custGeom>
                <a:avLst/>
                <a:gdLst>
                  <a:gd name="T0" fmla="*/ 58 w 58"/>
                  <a:gd name="T1" fmla="*/ 72 h 73"/>
                  <a:gd name="T2" fmla="*/ 34 w 58"/>
                  <a:gd name="T3" fmla="*/ 73 h 73"/>
                  <a:gd name="T4" fmla="*/ 30 w 58"/>
                  <a:gd name="T5" fmla="*/ 73 h 73"/>
                  <a:gd name="T6" fmla="*/ 0 w 58"/>
                  <a:gd name="T7" fmla="*/ 37 h 73"/>
                  <a:gd name="T8" fmla="*/ 35 w 58"/>
                  <a:gd name="T9" fmla="*/ 0 h 73"/>
                  <a:gd name="T10" fmla="*/ 56 w 58"/>
                  <a:gd name="T11" fmla="*/ 2 h 73"/>
                  <a:gd name="T12" fmla="*/ 55 w 58"/>
                  <a:gd name="T13" fmla="*/ 6 h 73"/>
                  <a:gd name="T14" fmla="*/ 35 w 58"/>
                  <a:gd name="T15" fmla="*/ 4 h 73"/>
                  <a:gd name="T16" fmla="*/ 5 w 58"/>
                  <a:gd name="T17" fmla="*/ 36 h 73"/>
                  <a:gd name="T18" fmla="*/ 37 w 58"/>
                  <a:gd name="T19" fmla="*/ 69 h 73"/>
                  <a:gd name="T20" fmla="*/ 57 w 58"/>
                  <a:gd name="T21" fmla="*/ 67 h 73"/>
                  <a:gd name="T22" fmla="*/ 58 w 58"/>
                  <a:gd name="T23"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73">
                    <a:moveTo>
                      <a:pt x="58" y="72"/>
                    </a:moveTo>
                    <a:cubicBezTo>
                      <a:pt x="50" y="73"/>
                      <a:pt x="42" y="73"/>
                      <a:pt x="34" y="73"/>
                    </a:cubicBezTo>
                    <a:cubicBezTo>
                      <a:pt x="33" y="73"/>
                      <a:pt x="31" y="73"/>
                      <a:pt x="30" y="73"/>
                    </a:cubicBezTo>
                    <a:cubicBezTo>
                      <a:pt x="10" y="72"/>
                      <a:pt x="0" y="62"/>
                      <a:pt x="0" y="37"/>
                    </a:cubicBezTo>
                    <a:cubicBezTo>
                      <a:pt x="0" y="8"/>
                      <a:pt x="12" y="0"/>
                      <a:pt x="35" y="0"/>
                    </a:cubicBezTo>
                    <a:cubicBezTo>
                      <a:pt x="41" y="0"/>
                      <a:pt x="49" y="0"/>
                      <a:pt x="56" y="2"/>
                    </a:cubicBezTo>
                    <a:cubicBezTo>
                      <a:pt x="55" y="6"/>
                      <a:pt x="55" y="6"/>
                      <a:pt x="55" y="6"/>
                    </a:cubicBezTo>
                    <a:cubicBezTo>
                      <a:pt x="44" y="5"/>
                      <a:pt x="41" y="4"/>
                      <a:pt x="35" y="4"/>
                    </a:cubicBezTo>
                    <a:cubicBezTo>
                      <a:pt x="9" y="4"/>
                      <a:pt x="5" y="20"/>
                      <a:pt x="5" y="36"/>
                    </a:cubicBezTo>
                    <a:cubicBezTo>
                      <a:pt x="5" y="60"/>
                      <a:pt x="13" y="69"/>
                      <a:pt x="37" y="69"/>
                    </a:cubicBezTo>
                    <a:cubicBezTo>
                      <a:pt x="43" y="69"/>
                      <a:pt x="49" y="68"/>
                      <a:pt x="57" y="67"/>
                    </a:cubicBezTo>
                    <a:lnTo>
                      <a:pt x="5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2" name="Freeform 56"/>
              <p:cNvSpPr>
                <a:spLocks noEditPoints="1"/>
              </p:cNvSpPr>
              <p:nvPr userDrawn="1"/>
            </p:nvSpPr>
            <p:spPr bwMode="auto">
              <a:xfrm>
                <a:off x="3096" y="1562"/>
                <a:ext cx="159" cy="173"/>
              </a:xfrm>
              <a:custGeom>
                <a:avLst/>
                <a:gdLst>
                  <a:gd name="T0" fmla="*/ 6 w 67"/>
                  <a:gd name="T1" fmla="*/ 39 h 73"/>
                  <a:gd name="T2" fmla="*/ 37 w 67"/>
                  <a:gd name="T3" fmla="*/ 69 h 73"/>
                  <a:gd name="T4" fmla="*/ 62 w 67"/>
                  <a:gd name="T5" fmla="*/ 66 h 73"/>
                  <a:gd name="T6" fmla="*/ 63 w 67"/>
                  <a:gd name="T7" fmla="*/ 71 h 73"/>
                  <a:gd name="T8" fmla="*/ 36 w 67"/>
                  <a:gd name="T9" fmla="*/ 73 h 73"/>
                  <a:gd name="T10" fmla="*/ 0 w 67"/>
                  <a:gd name="T11" fmla="*/ 36 h 73"/>
                  <a:gd name="T12" fmla="*/ 34 w 67"/>
                  <a:gd name="T13" fmla="*/ 0 h 73"/>
                  <a:gd name="T14" fmla="*/ 67 w 67"/>
                  <a:gd name="T15" fmla="*/ 36 h 73"/>
                  <a:gd name="T16" fmla="*/ 67 w 67"/>
                  <a:gd name="T17" fmla="*/ 39 h 73"/>
                  <a:gd name="T18" fmla="*/ 6 w 67"/>
                  <a:gd name="T19" fmla="*/ 39 h 73"/>
                  <a:gd name="T20" fmla="*/ 61 w 67"/>
                  <a:gd name="T21" fmla="*/ 34 h 73"/>
                  <a:gd name="T22" fmla="*/ 34 w 67"/>
                  <a:gd name="T23" fmla="*/ 4 h 73"/>
                  <a:gd name="T24" fmla="*/ 6 w 67"/>
                  <a:gd name="T25" fmla="*/ 34 h 73"/>
                  <a:gd name="T26" fmla="*/ 61 w 67"/>
                  <a:gd name="T27"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73">
                    <a:moveTo>
                      <a:pt x="6" y="39"/>
                    </a:moveTo>
                    <a:cubicBezTo>
                      <a:pt x="6" y="63"/>
                      <a:pt x="19" y="69"/>
                      <a:pt x="37" y="69"/>
                    </a:cubicBezTo>
                    <a:cubicBezTo>
                      <a:pt x="47" y="69"/>
                      <a:pt x="54" y="68"/>
                      <a:pt x="62" y="66"/>
                    </a:cubicBezTo>
                    <a:cubicBezTo>
                      <a:pt x="63" y="71"/>
                      <a:pt x="63" y="71"/>
                      <a:pt x="63" y="71"/>
                    </a:cubicBezTo>
                    <a:cubicBezTo>
                      <a:pt x="55" y="72"/>
                      <a:pt x="45" y="73"/>
                      <a:pt x="36" y="73"/>
                    </a:cubicBezTo>
                    <a:cubicBezTo>
                      <a:pt x="11" y="73"/>
                      <a:pt x="0" y="63"/>
                      <a:pt x="0" y="36"/>
                    </a:cubicBezTo>
                    <a:cubicBezTo>
                      <a:pt x="0" y="15"/>
                      <a:pt x="8" y="0"/>
                      <a:pt x="34" y="0"/>
                    </a:cubicBezTo>
                    <a:cubicBezTo>
                      <a:pt x="53" y="0"/>
                      <a:pt x="67" y="10"/>
                      <a:pt x="67" y="36"/>
                    </a:cubicBezTo>
                    <a:cubicBezTo>
                      <a:pt x="67" y="39"/>
                      <a:pt x="67" y="39"/>
                      <a:pt x="67" y="39"/>
                    </a:cubicBezTo>
                    <a:lnTo>
                      <a:pt x="6" y="39"/>
                    </a:lnTo>
                    <a:close/>
                    <a:moveTo>
                      <a:pt x="61" y="34"/>
                    </a:moveTo>
                    <a:cubicBezTo>
                      <a:pt x="61" y="13"/>
                      <a:pt x="49" y="4"/>
                      <a:pt x="34" y="4"/>
                    </a:cubicBezTo>
                    <a:cubicBezTo>
                      <a:pt x="19" y="4"/>
                      <a:pt x="6" y="11"/>
                      <a:pt x="6" y="34"/>
                    </a:cubicBezTo>
                    <a:lnTo>
                      <a:pt x="6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3" name="Freeform 57"/>
              <p:cNvSpPr>
                <a:spLocks/>
              </p:cNvSpPr>
              <p:nvPr userDrawn="1"/>
            </p:nvSpPr>
            <p:spPr bwMode="auto">
              <a:xfrm>
                <a:off x="3277" y="1562"/>
                <a:ext cx="130" cy="173"/>
              </a:xfrm>
              <a:custGeom>
                <a:avLst/>
                <a:gdLst>
                  <a:gd name="T0" fmla="*/ 1 w 55"/>
                  <a:gd name="T1" fmla="*/ 66 h 73"/>
                  <a:gd name="T2" fmla="*/ 24 w 55"/>
                  <a:gd name="T3" fmla="*/ 69 h 73"/>
                  <a:gd name="T4" fmla="*/ 50 w 55"/>
                  <a:gd name="T5" fmla="*/ 55 h 73"/>
                  <a:gd name="T6" fmla="*/ 29 w 55"/>
                  <a:gd name="T7" fmla="*/ 38 h 73"/>
                  <a:gd name="T8" fmla="*/ 27 w 55"/>
                  <a:gd name="T9" fmla="*/ 38 h 73"/>
                  <a:gd name="T10" fmla="*/ 2 w 55"/>
                  <a:gd name="T11" fmla="*/ 18 h 73"/>
                  <a:gd name="T12" fmla="*/ 29 w 55"/>
                  <a:gd name="T13" fmla="*/ 0 h 73"/>
                  <a:gd name="T14" fmla="*/ 51 w 55"/>
                  <a:gd name="T15" fmla="*/ 2 h 73"/>
                  <a:gd name="T16" fmla="*/ 51 w 55"/>
                  <a:gd name="T17" fmla="*/ 7 h 73"/>
                  <a:gd name="T18" fmla="*/ 30 w 55"/>
                  <a:gd name="T19" fmla="*/ 4 h 73"/>
                  <a:gd name="T20" fmla="*/ 7 w 55"/>
                  <a:gd name="T21" fmla="*/ 18 h 73"/>
                  <a:gd name="T22" fmla="*/ 29 w 55"/>
                  <a:gd name="T23" fmla="*/ 33 h 73"/>
                  <a:gd name="T24" fmla="*/ 55 w 55"/>
                  <a:gd name="T25" fmla="*/ 54 h 73"/>
                  <a:gd name="T26" fmla="*/ 26 w 55"/>
                  <a:gd name="T27" fmla="*/ 73 h 73"/>
                  <a:gd name="T28" fmla="*/ 0 w 55"/>
                  <a:gd name="T29" fmla="*/ 71 h 73"/>
                  <a:gd name="T30" fmla="*/ 1 w 55"/>
                  <a:gd name="T31" fmla="*/ 6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73">
                    <a:moveTo>
                      <a:pt x="1" y="66"/>
                    </a:moveTo>
                    <a:cubicBezTo>
                      <a:pt x="7" y="67"/>
                      <a:pt x="16" y="69"/>
                      <a:pt x="24" y="69"/>
                    </a:cubicBezTo>
                    <a:cubicBezTo>
                      <a:pt x="38" y="69"/>
                      <a:pt x="50" y="66"/>
                      <a:pt x="50" y="55"/>
                    </a:cubicBezTo>
                    <a:cubicBezTo>
                      <a:pt x="50" y="43"/>
                      <a:pt x="40" y="41"/>
                      <a:pt x="29" y="38"/>
                    </a:cubicBezTo>
                    <a:cubicBezTo>
                      <a:pt x="27" y="38"/>
                      <a:pt x="27" y="38"/>
                      <a:pt x="27" y="38"/>
                    </a:cubicBezTo>
                    <a:cubicBezTo>
                      <a:pt x="16" y="36"/>
                      <a:pt x="2" y="33"/>
                      <a:pt x="2" y="18"/>
                    </a:cubicBezTo>
                    <a:cubicBezTo>
                      <a:pt x="2" y="5"/>
                      <a:pt x="13" y="0"/>
                      <a:pt x="29" y="0"/>
                    </a:cubicBezTo>
                    <a:cubicBezTo>
                      <a:pt x="39" y="0"/>
                      <a:pt x="46" y="1"/>
                      <a:pt x="51" y="2"/>
                    </a:cubicBezTo>
                    <a:cubicBezTo>
                      <a:pt x="51" y="7"/>
                      <a:pt x="51" y="7"/>
                      <a:pt x="51" y="7"/>
                    </a:cubicBezTo>
                    <a:cubicBezTo>
                      <a:pt x="46" y="6"/>
                      <a:pt x="39" y="4"/>
                      <a:pt x="30" y="4"/>
                    </a:cubicBezTo>
                    <a:cubicBezTo>
                      <a:pt x="17" y="4"/>
                      <a:pt x="7" y="8"/>
                      <a:pt x="7" y="18"/>
                    </a:cubicBezTo>
                    <a:cubicBezTo>
                      <a:pt x="7" y="29"/>
                      <a:pt x="18" y="31"/>
                      <a:pt x="29" y="33"/>
                    </a:cubicBezTo>
                    <a:cubicBezTo>
                      <a:pt x="43" y="36"/>
                      <a:pt x="55" y="39"/>
                      <a:pt x="55" y="54"/>
                    </a:cubicBezTo>
                    <a:cubicBezTo>
                      <a:pt x="55" y="71"/>
                      <a:pt x="40" y="73"/>
                      <a:pt x="26" y="73"/>
                    </a:cubicBezTo>
                    <a:cubicBezTo>
                      <a:pt x="16" y="73"/>
                      <a:pt x="8" y="72"/>
                      <a:pt x="0" y="71"/>
                    </a:cubicBezTo>
                    <a:lnTo>
                      <a:pt x="1"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4" name="Freeform 58"/>
              <p:cNvSpPr>
                <a:spLocks noEditPoints="1"/>
              </p:cNvSpPr>
              <p:nvPr userDrawn="1"/>
            </p:nvSpPr>
            <p:spPr bwMode="auto">
              <a:xfrm>
                <a:off x="2187" y="1826"/>
                <a:ext cx="185" cy="219"/>
              </a:xfrm>
              <a:custGeom>
                <a:avLst/>
                <a:gdLst>
                  <a:gd name="T0" fmla="*/ 154 w 185"/>
                  <a:gd name="T1" fmla="*/ 169 h 219"/>
                  <a:gd name="T2" fmla="*/ 33 w 185"/>
                  <a:gd name="T3" fmla="*/ 169 h 219"/>
                  <a:gd name="T4" fmla="*/ 14 w 185"/>
                  <a:gd name="T5" fmla="*/ 219 h 219"/>
                  <a:gd name="T6" fmla="*/ 0 w 185"/>
                  <a:gd name="T7" fmla="*/ 219 h 219"/>
                  <a:gd name="T8" fmla="*/ 83 w 185"/>
                  <a:gd name="T9" fmla="*/ 0 h 219"/>
                  <a:gd name="T10" fmla="*/ 102 w 185"/>
                  <a:gd name="T11" fmla="*/ 0 h 219"/>
                  <a:gd name="T12" fmla="*/ 185 w 185"/>
                  <a:gd name="T13" fmla="*/ 219 h 219"/>
                  <a:gd name="T14" fmla="*/ 171 w 185"/>
                  <a:gd name="T15" fmla="*/ 219 h 219"/>
                  <a:gd name="T16" fmla="*/ 154 w 185"/>
                  <a:gd name="T17" fmla="*/ 169 h 219"/>
                  <a:gd name="T18" fmla="*/ 38 w 185"/>
                  <a:gd name="T19" fmla="*/ 157 h 219"/>
                  <a:gd name="T20" fmla="*/ 149 w 185"/>
                  <a:gd name="T21" fmla="*/ 157 h 219"/>
                  <a:gd name="T22" fmla="*/ 92 w 185"/>
                  <a:gd name="T23" fmla="*/ 12 h 219"/>
                  <a:gd name="T24" fmla="*/ 38 w 185"/>
                  <a:gd name="T25" fmla="*/ 15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19">
                    <a:moveTo>
                      <a:pt x="154" y="169"/>
                    </a:moveTo>
                    <a:lnTo>
                      <a:pt x="33" y="169"/>
                    </a:lnTo>
                    <a:lnTo>
                      <a:pt x="14" y="219"/>
                    </a:lnTo>
                    <a:lnTo>
                      <a:pt x="0" y="219"/>
                    </a:lnTo>
                    <a:lnTo>
                      <a:pt x="83" y="0"/>
                    </a:lnTo>
                    <a:lnTo>
                      <a:pt x="102" y="0"/>
                    </a:lnTo>
                    <a:lnTo>
                      <a:pt x="185" y="219"/>
                    </a:lnTo>
                    <a:lnTo>
                      <a:pt x="171" y="219"/>
                    </a:lnTo>
                    <a:lnTo>
                      <a:pt x="154" y="169"/>
                    </a:lnTo>
                    <a:close/>
                    <a:moveTo>
                      <a:pt x="38" y="157"/>
                    </a:moveTo>
                    <a:lnTo>
                      <a:pt x="149" y="157"/>
                    </a:lnTo>
                    <a:lnTo>
                      <a:pt x="92" y="12"/>
                    </a:lnTo>
                    <a:lnTo>
                      <a:pt x="38"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5" name="Freeform 59"/>
              <p:cNvSpPr>
                <a:spLocks/>
              </p:cNvSpPr>
              <p:nvPr userDrawn="1"/>
            </p:nvSpPr>
            <p:spPr bwMode="auto">
              <a:xfrm>
                <a:off x="2386" y="1881"/>
                <a:ext cx="140" cy="169"/>
              </a:xfrm>
              <a:custGeom>
                <a:avLst/>
                <a:gdLst>
                  <a:gd name="T0" fmla="*/ 53 w 59"/>
                  <a:gd name="T1" fmla="*/ 0 h 71"/>
                  <a:gd name="T2" fmla="*/ 59 w 59"/>
                  <a:gd name="T3" fmla="*/ 0 h 71"/>
                  <a:gd name="T4" fmla="*/ 59 w 59"/>
                  <a:gd name="T5" fmla="*/ 69 h 71"/>
                  <a:gd name="T6" fmla="*/ 29 w 59"/>
                  <a:gd name="T7" fmla="*/ 71 h 71"/>
                  <a:gd name="T8" fmla="*/ 0 w 59"/>
                  <a:gd name="T9" fmla="*/ 43 h 71"/>
                  <a:gd name="T10" fmla="*/ 0 w 59"/>
                  <a:gd name="T11" fmla="*/ 0 h 71"/>
                  <a:gd name="T12" fmla="*/ 6 w 59"/>
                  <a:gd name="T13" fmla="*/ 0 h 71"/>
                  <a:gd name="T14" fmla="*/ 6 w 59"/>
                  <a:gd name="T15" fmla="*/ 42 h 71"/>
                  <a:gd name="T16" fmla="*/ 28 w 59"/>
                  <a:gd name="T17" fmla="*/ 66 h 71"/>
                  <a:gd name="T18" fmla="*/ 30 w 59"/>
                  <a:gd name="T19" fmla="*/ 66 h 71"/>
                  <a:gd name="T20" fmla="*/ 53 w 59"/>
                  <a:gd name="T21" fmla="*/ 65 h 71"/>
                  <a:gd name="T22" fmla="*/ 53 w 59"/>
                  <a:gd name="T2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71">
                    <a:moveTo>
                      <a:pt x="53" y="0"/>
                    </a:moveTo>
                    <a:cubicBezTo>
                      <a:pt x="59" y="0"/>
                      <a:pt x="59" y="0"/>
                      <a:pt x="59" y="0"/>
                    </a:cubicBezTo>
                    <a:cubicBezTo>
                      <a:pt x="59" y="69"/>
                      <a:pt x="59" y="69"/>
                      <a:pt x="59" y="69"/>
                    </a:cubicBezTo>
                    <a:cubicBezTo>
                      <a:pt x="47" y="71"/>
                      <a:pt x="38" y="71"/>
                      <a:pt x="29" y="71"/>
                    </a:cubicBezTo>
                    <a:cubicBezTo>
                      <a:pt x="15" y="71"/>
                      <a:pt x="0" y="67"/>
                      <a:pt x="0" y="43"/>
                    </a:cubicBezTo>
                    <a:cubicBezTo>
                      <a:pt x="0" y="0"/>
                      <a:pt x="0" y="0"/>
                      <a:pt x="0" y="0"/>
                    </a:cubicBezTo>
                    <a:cubicBezTo>
                      <a:pt x="6" y="0"/>
                      <a:pt x="6" y="0"/>
                      <a:pt x="6" y="0"/>
                    </a:cubicBezTo>
                    <a:cubicBezTo>
                      <a:pt x="6" y="42"/>
                      <a:pt x="6" y="42"/>
                      <a:pt x="6" y="42"/>
                    </a:cubicBezTo>
                    <a:cubicBezTo>
                      <a:pt x="6" y="59"/>
                      <a:pt x="12" y="66"/>
                      <a:pt x="28" y="66"/>
                    </a:cubicBezTo>
                    <a:cubicBezTo>
                      <a:pt x="30" y="66"/>
                      <a:pt x="30" y="66"/>
                      <a:pt x="30" y="66"/>
                    </a:cubicBezTo>
                    <a:cubicBezTo>
                      <a:pt x="36" y="66"/>
                      <a:pt x="46" y="66"/>
                      <a:pt x="53" y="65"/>
                    </a:cubicBezTo>
                    <a:lnTo>
                      <a:pt x="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6" name="Freeform 60"/>
              <p:cNvSpPr>
                <a:spLocks/>
              </p:cNvSpPr>
              <p:nvPr userDrawn="1"/>
            </p:nvSpPr>
            <p:spPr bwMode="auto">
              <a:xfrm>
                <a:off x="2557" y="1876"/>
                <a:ext cx="126" cy="174"/>
              </a:xfrm>
              <a:custGeom>
                <a:avLst/>
                <a:gdLst>
                  <a:gd name="T0" fmla="*/ 0 w 53"/>
                  <a:gd name="T1" fmla="*/ 66 h 73"/>
                  <a:gd name="T2" fmla="*/ 23 w 53"/>
                  <a:gd name="T3" fmla="*/ 68 h 73"/>
                  <a:gd name="T4" fmla="*/ 48 w 53"/>
                  <a:gd name="T5" fmla="*/ 55 h 73"/>
                  <a:gd name="T6" fmla="*/ 28 w 53"/>
                  <a:gd name="T7" fmla="*/ 38 h 73"/>
                  <a:gd name="T8" fmla="*/ 26 w 53"/>
                  <a:gd name="T9" fmla="*/ 38 h 73"/>
                  <a:gd name="T10" fmla="*/ 1 w 53"/>
                  <a:gd name="T11" fmla="*/ 18 h 73"/>
                  <a:gd name="T12" fmla="*/ 27 w 53"/>
                  <a:gd name="T13" fmla="*/ 0 h 73"/>
                  <a:gd name="T14" fmla="*/ 49 w 53"/>
                  <a:gd name="T15" fmla="*/ 2 h 73"/>
                  <a:gd name="T16" fmla="*/ 49 w 53"/>
                  <a:gd name="T17" fmla="*/ 7 h 73"/>
                  <a:gd name="T18" fmla="*/ 28 w 53"/>
                  <a:gd name="T19" fmla="*/ 4 h 73"/>
                  <a:gd name="T20" fmla="*/ 7 w 53"/>
                  <a:gd name="T21" fmla="*/ 18 h 73"/>
                  <a:gd name="T22" fmla="*/ 28 w 53"/>
                  <a:gd name="T23" fmla="*/ 33 h 73"/>
                  <a:gd name="T24" fmla="*/ 53 w 53"/>
                  <a:gd name="T25" fmla="*/ 54 h 73"/>
                  <a:gd name="T26" fmla="*/ 25 w 53"/>
                  <a:gd name="T27" fmla="*/ 73 h 73"/>
                  <a:gd name="T28" fmla="*/ 0 w 53"/>
                  <a:gd name="T29" fmla="*/ 71 h 73"/>
                  <a:gd name="T30" fmla="*/ 0 w 53"/>
                  <a:gd name="T31" fmla="*/ 6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73">
                    <a:moveTo>
                      <a:pt x="0" y="66"/>
                    </a:moveTo>
                    <a:cubicBezTo>
                      <a:pt x="6" y="67"/>
                      <a:pt x="15" y="68"/>
                      <a:pt x="23" y="68"/>
                    </a:cubicBezTo>
                    <a:cubicBezTo>
                      <a:pt x="36" y="68"/>
                      <a:pt x="48" y="66"/>
                      <a:pt x="48" y="55"/>
                    </a:cubicBezTo>
                    <a:cubicBezTo>
                      <a:pt x="48" y="43"/>
                      <a:pt x="39" y="40"/>
                      <a:pt x="28" y="38"/>
                    </a:cubicBezTo>
                    <a:cubicBezTo>
                      <a:pt x="26" y="38"/>
                      <a:pt x="26" y="38"/>
                      <a:pt x="26" y="38"/>
                    </a:cubicBezTo>
                    <a:cubicBezTo>
                      <a:pt x="15" y="36"/>
                      <a:pt x="1" y="33"/>
                      <a:pt x="1" y="18"/>
                    </a:cubicBezTo>
                    <a:cubicBezTo>
                      <a:pt x="1" y="5"/>
                      <a:pt x="13" y="0"/>
                      <a:pt x="27" y="0"/>
                    </a:cubicBezTo>
                    <a:cubicBezTo>
                      <a:pt x="37" y="0"/>
                      <a:pt x="44" y="1"/>
                      <a:pt x="49" y="2"/>
                    </a:cubicBezTo>
                    <a:cubicBezTo>
                      <a:pt x="49" y="7"/>
                      <a:pt x="49" y="7"/>
                      <a:pt x="49" y="7"/>
                    </a:cubicBezTo>
                    <a:cubicBezTo>
                      <a:pt x="44" y="6"/>
                      <a:pt x="38" y="4"/>
                      <a:pt x="28" y="4"/>
                    </a:cubicBezTo>
                    <a:cubicBezTo>
                      <a:pt x="16" y="4"/>
                      <a:pt x="7" y="8"/>
                      <a:pt x="7" y="18"/>
                    </a:cubicBezTo>
                    <a:cubicBezTo>
                      <a:pt x="7" y="29"/>
                      <a:pt x="17" y="31"/>
                      <a:pt x="28" y="33"/>
                    </a:cubicBezTo>
                    <a:cubicBezTo>
                      <a:pt x="41" y="36"/>
                      <a:pt x="53" y="39"/>
                      <a:pt x="53" y="54"/>
                    </a:cubicBezTo>
                    <a:cubicBezTo>
                      <a:pt x="53" y="71"/>
                      <a:pt x="38" y="73"/>
                      <a:pt x="25" y="73"/>
                    </a:cubicBezTo>
                    <a:cubicBezTo>
                      <a:pt x="15" y="73"/>
                      <a:pt x="7" y="72"/>
                      <a:pt x="0" y="71"/>
                    </a:cubicBezTo>
                    <a:lnTo>
                      <a:pt x="0"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7" name="Freeform 61"/>
              <p:cNvSpPr>
                <a:spLocks/>
              </p:cNvSpPr>
              <p:nvPr userDrawn="1"/>
            </p:nvSpPr>
            <p:spPr bwMode="auto">
              <a:xfrm>
                <a:off x="2714" y="1819"/>
                <a:ext cx="76" cy="231"/>
              </a:xfrm>
              <a:custGeom>
                <a:avLst/>
                <a:gdLst>
                  <a:gd name="T0" fmla="*/ 0 w 32"/>
                  <a:gd name="T1" fmla="*/ 0 h 97"/>
                  <a:gd name="T2" fmla="*/ 6 w 32"/>
                  <a:gd name="T3" fmla="*/ 0 h 97"/>
                  <a:gd name="T4" fmla="*/ 6 w 32"/>
                  <a:gd name="T5" fmla="*/ 26 h 97"/>
                  <a:gd name="T6" fmla="*/ 31 w 32"/>
                  <a:gd name="T7" fmla="*/ 26 h 97"/>
                  <a:gd name="T8" fmla="*/ 31 w 32"/>
                  <a:gd name="T9" fmla="*/ 30 h 97"/>
                  <a:gd name="T10" fmla="*/ 6 w 32"/>
                  <a:gd name="T11" fmla="*/ 30 h 97"/>
                  <a:gd name="T12" fmla="*/ 6 w 32"/>
                  <a:gd name="T13" fmla="*/ 77 h 97"/>
                  <a:gd name="T14" fmla="*/ 18 w 32"/>
                  <a:gd name="T15" fmla="*/ 92 h 97"/>
                  <a:gd name="T16" fmla="*/ 31 w 32"/>
                  <a:gd name="T17" fmla="*/ 90 h 97"/>
                  <a:gd name="T18" fmla="*/ 32 w 32"/>
                  <a:gd name="T19" fmla="*/ 95 h 97"/>
                  <a:gd name="T20" fmla="*/ 17 w 32"/>
                  <a:gd name="T21" fmla="*/ 97 h 97"/>
                  <a:gd name="T22" fmla="*/ 0 w 32"/>
                  <a:gd name="T23" fmla="*/ 77 h 97"/>
                  <a:gd name="T24" fmla="*/ 0 w 32"/>
                  <a:gd name="T2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97">
                    <a:moveTo>
                      <a:pt x="0" y="0"/>
                    </a:moveTo>
                    <a:cubicBezTo>
                      <a:pt x="6" y="0"/>
                      <a:pt x="6" y="0"/>
                      <a:pt x="6" y="0"/>
                    </a:cubicBezTo>
                    <a:cubicBezTo>
                      <a:pt x="6" y="26"/>
                      <a:pt x="6" y="26"/>
                      <a:pt x="6" y="26"/>
                    </a:cubicBezTo>
                    <a:cubicBezTo>
                      <a:pt x="31" y="26"/>
                      <a:pt x="31" y="26"/>
                      <a:pt x="31" y="26"/>
                    </a:cubicBezTo>
                    <a:cubicBezTo>
                      <a:pt x="31" y="30"/>
                      <a:pt x="31" y="30"/>
                      <a:pt x="31" y="30"/>
                    </a:cubicBezTo>
                    <a:cubicBezTo>
                      <a:pt x="6" y="30"/>
                      <a:pt x="6" y="30"/>
                      <a:pt x="6" y="30"/>
                    </a:cubicBezTo>
                    <a:cubicBezTo>
                      <a:pt x="6" y="77"/>
                      <a:pt x="6" y="77"/>
                      <a:pt x="6" y="77"/>
                    </a:cubicBezTo>
                    <a:cubicBezTo>
                      <a:pt x="6" y="90"/>
                      <a:pt x="9" y="92"/>
                      <a:pt x="18" y="92"/>
                    </a:cubicBezTo>
                    <a:cubicBezTo>
                      <a:pt x="23" y="92"/>
                      <a:pt x="28" y="91"/>
                      <a:pt x="31" y="90"/>
                    </a:cubicBezTo>
                    <a:cubicBezTo>
                      <a:pt x="32" y="95"/>
                      <a:pt x="32" y="95"/>
                      <a:pt x="32" y="95"/>
                    </a:cubicBezTo>
                    <a:cubicBezTo>
                      <a:pt x="30" y="95"/>
                      <a:pt x="25" y="97"/>
                      <a:pt x="17" y="97"/>
                    </a:cubicBezTo>
                    <a:cubicBezTo>
                      <a:pt x="8" y="97"/>
                      <a:pt x="0" y="95"/>
                      <a:pt x="0" y="77"/>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8" name="Freeform 62"/>
              <p:cNvSpPr>
                <a:spLocks/>
              </p:cNvSpPr>
              <p:nvPr userDrawn="1"/>
            </p:nvSpPr>
            <p:spPr bwMode="auto">
              <a:xfrm>
                <a:off x="2823" y="1876"/>
                <a:ext cx="119" cy="169"/>
              </a:xfrm>
              <a:custGeom>
                <a:avLst/>
                <a:gdLst>
                  <a:gd name="T0" fmla="*/ 6 w 50"/>
                  <a:gd name="T1" fmla="*/ 6 h 71"/>
                  <a:gd name="T2" fmla="*/ 6 w 50"/>
                  <a:gd name="T3" fmla="*/ 71 h 71"/>
                  <a:gd name="T4" fmla="*/ 0 w 50"/>
                  <a:gd name="T5" fmla="*/ 71 h 71"/>
                  <a:gd name="T6" fmla="*/ 0 w 50"/>
                  <a:gd name="T7" fmla="*/ 2 h 71"/>
                  <a:gd name="T8" fmla="*/ 22 w 50"/>
                  <a:gd name="T9" fmla="*/ 0 h 71"/>
                  <a:gd name="T10" fmla="*/ 50 w 50"/>
                  <a:gd name="T11" fmla="*/ 22 h 71"/>
                  <a:gd name="T12" fmla="*/ 44 w 50"/>
                  <a:gd name="T13" fmla="*/ 22 h 71"/>
                  <a:gd name="T14" fmla="*/ 21 w 50"/>
                  <a:gd name="T15" fmla="*/ 4 h 71"/>
                  <a:gd name="T16" fmla="*/ 6 w 50"/>
                  <a:gd name="T17"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71">
                    <a:moveTo>
                      <a:pt x="6" y="6"/>
                    </a:moveTo>
                    <a:cubicBezTo>
                      <a:pt x="6" y="71"/>
                      <a:pt x="6" y="71"/>
                      <a:pt x="6" y="71"/>
                    </a:cubicBezTo>
                    <a:cubicBezTo>
                      <a:pt x="0" y="71"/>
                      <a:pt x="0" y="71"/>
                      <a:pt x="0" y="71"/>
                    </a:cubicBezTo>
                    <a:cubicBezTo>
                      <a:pt x="0" y="2"/>
                      <a:pt x="0" y="2"/>
                      <a:pt x="0" y="2"/>
                    </a:cubicBezTo>
                    <a:cubicBezTo>
                      <a:pt x="8" y="1"/>
                      <a:pt x="16" y="0"/>
                      <a:pt x="22" y="0"/>
                    </a:cubicBezTo>
                    <a:cubicBezTo>
                      <a:pt x="38" y="0"/>
                      <a:pt x="48" y="7"/>
                      <a:pt x="50" y="22"/>
                    </a:cubicBezTo>
                    <a:cubicBezTo>
                      <a:pt x="44" y="22"/>
                      <a:pt x="44" y="22"/>
                      <a:pt x="44" y="22"/>
                    </a:cubicBezTo>
                    <a:cubicBezTo>
                      <a:pt x="43" y="11"/>
                      <a:pt x="36" y="4"/>
                      <a:pt x="21" y="4"/>
                    </a:cubicBezTo>
                    <a:cubicBezTo>
                      <a:pt x="17" y="4"/>
                      <a:pt x="11" y="5"/>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9" name="Freeform 63"/>
              <p:cNvSpPr>
                <a:spLocks noEditPoints="1"/>
              </p:cNvSpPr>
              <p:nvPr userDrawn="1"/>
            </p:nvSpPr>
            <p:spPr bwMode="auto">
              <a:xfrm>
                <a:off x="2944" y="1876"/>
                <a:ext cx="145" cy="174"/>
              </a:xfrm>
              <a:custGeom>
                <a:avLst/>
                <a:gdLst>
                  <a:gd name="T0" fmla="*/ 38 w 61"/>
                  <a:gd name="T1" fmla="*/ 29 h 73"/>
                  <a:gd name="T2" fmla="*/ 55 w 61"/>
                  <a:gd name="T3" fmla="*/ 30 h 73"/>
                  <a:gd name="T4" fmla="*/ 30 w 61"/>
                  <a:gd name="T5" fmla="*/ 4 h 73"/>
                  <a:gd name="T6" fmla="*/ 9 w 61"/>
                  <a:gd name="T7" fmla="*/ 6 h 73"/>
                  <a:gd name="T8" fmla="*/ 7 w 61"/>
                  <a:gd name="T9" fmla="*/ 2 h 73"/>
                  <a:gd name="T10" fmla="*/ 30 w 61"/>
                  <a:gd name="T11" fmla="*/ 0 h 73"/>
                  <a:gd name="T12" fmla="*/ 61 w 61"/>
                  <a:gd name="T13" fmla="*/ 27 h 73"/>
                  <a:gd name="T14" fmla="*/ 61 w 61"/>
                  <a:gd name="T15" fmla="*/ 71 h 73"/>
                  <a:gd name="T16" fmla="*/ 33 w 61"/>
                  <a:gd name="T17" fmla="*/ 73 h 73"/>
                  <a:gd name="T18" fmla="*/ 0 w 61"/>
                  <a:gd name="T19" fmla="*/ 51 h 73"/>
                  <a:gd name="T20" fmla="*/ 38 w 61"/>
                  <a:gd name="T21" fmla="*/ 29 h 73"/>
                  <a:gd name="T22" fmla="*/ 55 w 61"/>
                  <a:gd name="T23" fmla="*/ 35 h 73"/>
                  <a:gd name="T24" fmla="*/ 36 w 61"/>
                  <a:gd name="T25" fmla="*/ 34 h 73"/>
                  <a:gd name="T26" fmla="*/ 5 w 61"/>
                  <a:gd name="T27" fmla="*/ 51 h 73"/>
                  <a:gd name="T28" fmla="*/ 33 w 61"/>
                  <a:gd name="T29" fmla="*/ 68 h 73"/>
                  <a:gd name="T30" fmla="*/ 55 w 61"/>
                  <a:gd name="T31" fmla="*/ 67 h 73"/>
                  <a:gd name="T32" fmla="*/ 55 w 61"/>
                  <a:gd name="T33"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3">
                    <a:moveTo>
                      <a:pt x="38" y="29"/>
                    </a:moveTo>
                    <a:cubicBezTo>
                      <a:pt x="42" y="29"/>
                      <a:pt x="50" y="29"/>
                      <a:pt x="55" y="30"/>
                    </a:cubicBezTo>
                    <a:cubicBezTo>
                      <a:pt x="55" y="9"/>
                      <a:pt x="46" y="4"/>
                      <a:pt x="30" y="4"/>
                    </a:cubicBezTo>
                    <a:cubicBezTo>
                      <a:pt x="23" y="4"/>
                      <a:pt x="18" y="4"/>
                      <a:pt x="9" y="6"/>
                    </a:cubicBezTo>
                    <a:cubicBezTo>
                      <a:pt x="7" y="2"/>
                      <a:pt x="7" y="2"/>
                      <a:pt x="7" y="2"/>
                    </a:cubicBezTo>
                    <a:cubicBezTo>
                      <a:pt x="16" y="0"/>
                      <a:pt x="23" y="0"/>
                      <a:pt x="30" y="0"/>
                    </a:cubicBezTo>
                    <a:cubicBezTo>
                      <a:pt x="46" y="0"/>
                      <a:pt x="61" y="4"/>
                      <a:pt x="61" y="27"/>
                    </a:cubicBezTo>
                    <a:cubicBezTo>
                      <a:pt x="61" y="71"/>
                      <a:pt x="61" y="71"/>
                      <a:pt x="61" y="71"/>
                    </a:cubicBezTo>
                    <a:cubicBezTo>
                      <a:pt x="50" y="72"/>
                      <a:pt x="41" y="73"/>
                      <a:pt x="33" y="73"/>
                    </a:cubicBezTo>
                    <a:cubicBezTo>
                      <a:pt x="11" y="73"/>
                      <a:pt x="0" y="67"/>
                      <a:pt x="0" y="51"/>
                    </a:cubicBezTo>
                    <a:cubicBezTo>
                      <a:pt x="0" y="34"/>
                      <a:pt x="13" y="29"/>
                      <a:pt x="38" y="29"/>
                    </a:cubicBezTo>
                    <a:close/>
                    <a:moveTo>
                      <a:pt x="55" y="35"/>
                    </a:moveTo>
                    <a:cubicBezTo>
                      <a:pt x="50" y="34"/>
                      <a:pt x="41" y="34"/>
                      <a:pt x="36" y="34"/>
                    </a:cubicBezTo>
                    <a:cubicBezTo>
                      <a:pt x="16" y="34"/>
                      <a:pt x="5" y="38"/>
                      <a:pt x="5" y="51"/>
                    </a:cubicBezTo>
                    <a:cubicBezTo>
                      <a:pt x="5" y="64"/>
                      <a:pt x="12" y="68"/>
                      <a:pt x="33" y="68"/>
                    </a:cubicBezTo>
                    <a:cubicBezTo>
                      <a:pt x="38" y="68"/>
                      <a:pt x="48" y="68"/>
                      <a:pt x="55" y="67"/>
                    </a:cubicBezTo>
                    <a:lnTo>
                      <a:pt x="5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0" name="Freeform 64"/>
              <p:cNvSpPr>
                <a:spLocks/>
              </p:cNvSpPr>
              <p:nvPr userDrawn="1"/>
            </p:nvSpPr>
            <p:spPr bwMode="auto">
              <a:xfrm>
                <a:off x="3129" y="1814"/>
                <a:ext cx="76" cy="236"/>
              </a:xfrm>
              <a:custGeom>
                <a:avLst/>
                <a:gdLst>
                  <a:gd name="T0" fmla="*/ 0 w 32"/>
                  <a:gd name="T1" fmla="*/ 0 h 99"/>
                  <a:gd name="T2" fmla="*/ 5 w 32"/>
                  <a:gd name="T3" fmla="*/ 0 h 99"/>
                  <a:gd name="T4" fmla="*/ 5 w 32"/>
                  <a:gd name="T5" fmla="*/ 79 h 99"/>
                  <a:gd name="T6" fmla="*/ 17 w 32"/>
                  <a:gd name="T7" fmla="*/ 94 h 99"/>
                  <a:gd name="T8" fmla="*/ 31 w 32"/>
                  <a:gd name="T9" fmla="*/ 92 h 99"/>
                  <a:gd name="T10" fmla="*/ 32 w 32"/>
                  <a:gd name="T11" fmla="*/ 97 h 99"/>
                  <a:gd name="T12" fmla="*/ 16 w 32"/>
                  <a:gd name="T13" fmla="*/ 99 h 99"/>
                  <a:gd name="T14" fmla="*/ 0 w 32"/>
                  <a:gd name="T15" fmla="*/ 84 h 99"/>
                  <a:gd name="T16" fmla="*/ 0 w 32"/>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99">
                    <a:moveTo>
                      <a:pt x="0" y="0"/>
                    </a:moveTo>
                    <a:cubicBezTo>
                      <a:pt x="5" y="0"/>
                      <a:pt x="5" y="0"/>
                      <a:pt x="5" y="0"/>
                    </a:cubicBezTo>
                    <a:cubicBezTo>
                      <a:pt x="5" y="79"/>
                      <a:pt x="5" y="79"/>
                      <a:pt x="5" y="79"/>
                    </a:cubicBezTo>
                    <a:cubicBezTo>
                      <a:pt x="5" y="92"/>
                      <a:pt x="8" y="94"/>
                      <a:pt x="17" y="94"/>
                    </a:cubicBezTo>
                    <a:cubicBezTo>
                      <a:pt x="23" y="94"/>
                      <a:pt x="26" y="93"/>
                      <a:pt x="31" y="92"/>
                    </a:cubicBezTo>
                    <a:cubicBezTo>
                      <a:pt x="32" y="97"/>
                      <a:pt x="32" y="97"/>
                      <a:pt x="32" y="97"/>
                    </a:cubicBezTo>
                    <a:cubicBezTo>
                      <a:pt x="26" y="98"/>
                      <a:pt x="23" y="99"/>
                      <a:pt x="16" y="99"/>
                    </a:cubicBezTo>
                    <a:cubicBezTo>
                      <a:pt x="7" y="99"/>
                      <a:pt x="0" y="96"/>
                      <a:pt x="0" y="84"/>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1" name="Freeform 65"/>
              <p:cNvSpPr>
                <a:spLocks noEditPoints="1"/>
              </p:cNvSpPr>
              <p:nvPr userDrawn="1"/>
            </p:nvSpPr>
            <p:spPr bwMode="auto">
              <a:xfrm>
                <a:off x="3227" y="1814"/>
                <a:ext cx="19" cy="231"/>
              </a:xfrm>
              <a:custGeom>
                <a:avLst/>
                <a:gdLst>
                  <a:gd name="T0" fmla="*/ 4 w 8"/>
                  <a:gd name="T1" fmla="*/ 10 h 97"/>
                  <a:gd name="T2" fmla="*/ 0 w 8"/>
                  <a:gd name="T3" fmla="*/ 5 h 97"/>
                  <a:gd name="T4" fmla="*/ 4 w 8"/>
                  <a:gd name="T5" fmla="*/ 0 h 97"/>
                  <a:gd name="T6" fmla="*/ 8 w 8"/>
                  <a:gd name="T7" fmla="*/ 5 h 97"/>
                  <a:gd name="T8" fmla="*/ 4 w 8"/>
                  <a:gd name="T9" fmla="*/ 10 h 97"/>
                  <a:gd name="T10" fmla="*/ 7 w 8"/>
                  <a:gd name="T11" fmla="*/ 28 h 97"/>
                  <a:gd name="T12" fmla="*/ 7 w 8"/>
                  <a:gd name="T13" fmla="*/ 97 h 97"/>
                  <a:gd name="T14" fmla="*/ 1 w 8"/>
                  <a:gd name="T15" fmla="*/ 97 h 97"/>
                  <a:gd name="T16" fmla="*/ 1 w 8"/>
                  <a:gd name="T17" fmla="*/ 28 h 97"/>
                  <a:gd name="T18" fmla="*/ 7 w 8"/>
                  <a:gd name="T19" fmla="*/ 2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97">
                    <a:moveTo>
                      <a:pt x="4" y="10"/>
                    </a:moveTo>
                    <a:cubicBezTo>
                      <a:pt x="1" y="10"/>
                      <a:pt x="0" y="8"/>
                      <a:pt x="0" y="5"/>
                    </a:cubicBezTo>
                    <a:cubicBezTo>
                      <a:pt x="0" y="2"/>
                      <a:pt x="1" y="0"/>
                      <a:pt x="4" y="0"/>
                    </a:cubicBezTo>
                    <a:cubicBezTo>
                      <a:pt x="8" y="0"/>
                      <a:pt x="8" y="2"/>
                      <a:pt x="8" y="5"/>
                    </a:cubicBezTo>
                    <a:cubicBezTo>
                      <a:pt x="8" y="8"/>
                      <a:pt x="8" y="10"/>
                      <a:pt x="4" y="10"/>
                    </a:cubicBezTo>
                    <a:close/>
                    <a:moveTo>
                      <a:pt x="7" y="28"/>
                    </a:moveTo>
                    <a:cubicBezTo>
                      <a:pt x="7" y="97"/>
                      <a:pt x="7" y="97"/>
                      <a:pt x="7" y="97"/>
                    </a:cubicBezTo>
                    <a:cubicBezTo>
                      <a:pt x="1" y="97"/>
                      <a:pt x="1" y="97"/>
                      <a:pt x="1" y="97"/>
                    </a:cubicBezTo>
                    <a:cubicBezTo>
                      <a:pt x="1" y="28"/>
                      <a:pt x="1" y="28"/>
                      <a:pt x="1" y="28"/>
                    </a:cubicBez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2" name="Freeform 66"/>
              <p:cNvSpPr>
                <a:spLocks noEditPoints="1"/>
              </p:cNvSpPr>
              <p:nvPr userDrawn="1"/>
            </p:nvSpPr>
            <p:spPr bwMode="auto">
              <a:xfrm>
                <a:off x="3279" y="1876"/>
                <a:ext cx="145" cy="174"/>
              </a:xfrm>
              <a:custGeom>
                <a:avLst/>
                <a:gdLst>
                  <a:gd name="T0" fmla="*/ 39 w 61"/>
                  <a:gd name="T1" fmla="*/ 29 h 73"/>
                  <a:gd name="T2" fmla="*/ 56 w 61"/>
                  <a:gd name="T3" fmla="*/ 30 h 73"/>
                  <a:gd name="T4" fmla="*/ 30 w 61"/>
                  <a:gd name="T5" fmla="*/ 4 h 73"/>
                  <a:gd name="T6" fmla="*/ 9 w 61"/>
                  <a:gd name="T7" fmla="*/ 6 h 73"/>
                  <a:gd name="T8" fmla="*/ 8 w 61"/>
                  <a:gd name="T9" fmla="*/ 2 h 73"/>
                  <a:gd name="T10" fmla="*/ 31 w 61"/>
                  <a:gd name="T11" fmla="*/ 0 h 73"/>
                  <a:gd name="T12" fmla="*/ 61 w 61"/>
                  <a:gd name="T13" fmla="*/ 27 h 73"/>
                  <a:gd name="T14" fmla="*/ 61 w 61"/>
                  <a:gd name="T15" fmla="*/ 71 h 73"/>
                  <a:gd name="T16" fmla="*/ 34 w 61"/>
                  <a:gd name="T17" fmla="*/ 73 h 73"/>
                  <a:gd name="T18" fmla="*/ 0 w 61"/>
                  <a:gd name="T19" fmla="*/ 51 h 73"/>
                  <a:gd name="T20" fmla="*/ 39 w 61"/>
                  <a:gd name="T21" fmla="*/ 29 h 73"/>
                  <a:gd name="T22" fmla="*/ 56 w 61"/>
                  <a:gd name="T23" fmla="*/ 35 h 73"/>
                  <a:gd name="T24" fmla="*/ 37 w 61"/>
                  <a:gd name="T25" fmla="*/ 34 h 73"/>
                  <a:gd name="T26" fmla="*/ 6 w 61"/>
                  <a:gd name="T27" fmla="*/ 51 h 73"/>
                  <a:gd name="T28" fmla="*/ 34 w 61"/>
                  <a:gd name="T29" fmla="*/ 68 h 73"/>
                  <a:gd name="T30" fmla="*/ 56 w 61"/>
                  <a:gd name="T31" fmla="*/ 67 h 73"/>
                  <a:gd name="T32" fmla="*/ 56 w 61"/>
                  <a:gd name="T33"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3">
                    <a:moveTo>
                      <a:pt x="39" y="29"/>
                    </a:moveTo>
                    <a:cubicBezTo>
                      <a:pt x="43" y="29"/>
                      <a:pt x="51" y="29"/>
                      <a:pt x="56" y="30"/>
                    </a:cubicBezTo>
                    <a:cubicBezTo>
                      <a:pt x="56" y="9"/>
                      <a:pt x="47" y="4"/>
                      <a:pt x="30" y="4"/>
                    </a:cubicBezTo>
                    <a:cubicBezTo>
                      <a:pt x="24" y="4"/>
                      <a:pt x="19" y="4"/>
                      <a:pt x="9" y="6"/>
                    </a:cubicBezTo>
                    <a:cubicBezTo>
                      <a:pt x="8" y="2"/>
                      <a:pt x="8" y="2"/>
                      <a:pt x="8" y="2"/>
                    </a:cubicBezTo>
                    <a:cubicBezTo>
                      <a:pt x="17" y="0"/>
                      <a:pt x="24" y="0"/>
                      <a:pt x="31" y="0"/>
                    </a:cubicBezTo>
                    <a:cubicBezTo>
                      <a:pt x="47" y="0"/>
                      <a:pt x="61" y="4"/>
                      <a:pt x="61" y="27"/>
                    </a:cubicBezTo>
                    <a:cubicBezTo>
                      <a:pt x="61" y="71"/>
                      <a:pt x="61" y="71"/>
                      <a:pt x="61" y="71"/>
                    </a:cubicBezTo>
                    <a:cubicBezTo>
                      <a:pt x="51" y="72"/>
                      <a:pt x="41" y="73"/>
                      <a:pt x="34" y="73"/>
                    </a:cubicBezTo>
                    <a:cubicBezTo>
                      <a:pt x="11" y="73"/>
                      <a:pt x="0" y="67"/>
                      <a:pt x="0" y="51"/>
                    </a:cubicBezTo>
                    <a:cubicBezTo>
                      <a:pt x="0" y="34"/>
                      <a:pt x="14" y="29"/>
                      <a:pt x="39" y="29"/>
                    </a:cubicBezTo>
                    <a:close/>
                    <a:moveTo>
                      <a:pt x="56" y="35"/>
                    </a:moveTo>
                    <a:cubicBezTo>
                      <a:pt x="50" y="34"/>
                      <a:pt x="42" y="34"/>
                      <a:pt x="37" y="34"/>
                    </a:cubicBezTo>
                    <a:cubicBezTo>
                      <a:pt x="17" y="34"/>
                      <a:pt x="6" y="38"/>
                      <a:pt x="6" y="51"/>
                    </a:cubicBezTo>
                    <a:cubicBezTo>
                      <a:pt x="6" y="64"/>
                      <a:pt x="13" y="68"/>
                      <a:pt x="34" y="68"/>
                    </a:cubicBezTo>
                    <a:cubicBezTo>
                      <a:pt x="39" y="68"/>
                      <a:pt x="49" y="68"/>
                      <a:pt x="56" y="67"/>
                    </a:cubicBezTo>
                    <a:lnTo>
                      <a:pt x="56"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grpSp>
      <p:grpSp>
        <p:nvGrpSpPr>
          <p:cNvPr id="284" name="Group 4"/>
          <p:cNvGrpSpPr>
            <a:grpSpLocks noChangeAspect="1"/>
          </p:cNvGrpSpPr>
          <p:nvPr userDrawn="1"/>
        </p:nvGrpSpPr>
        <p:grpSpPr bwMode="auto">
          <a:xfrm>
            <a:off x="7439859" y="4524383"/>
            <a:ext cx="1181959" cy="467789"/>
            <a:chOff x="-668" y="220"/>
            <a:chExt cx="7100" cy="2810"/>
          </a:xfrm>
          <a:solidFill>
            <a:schemeClr val="bg1"/>
          </a:solidFill>
        </p:grpSpPr>
        <p:sp>
          <p:nvSpPr>
            <p:cNvPr id="286" name="Freeform 5"/>
            <p:cNvSpPr>
              <a:spLocks noEditPoints="1"/>
            </p:cNvSpPr>
            <p:nvPr userDrawn="1"/>
          </p:nvSpPr>
          <p:spPr bwMode="auto">
            <a:xfrm>
              <a:off x="1541" y="220"/>
              <a:ext cx="2184" cy="2599"/>
            </a:xfrm>
            <a:custGeom>
              <a:avLst/>
              <a:gdLst>
                <a:gd name="T0" fmla="*/ 556 w 924"/>
                <a:gd name="T1" fmla="*/ 398 h 1098"/>
                <a:gd name="T2" fmla="*/ 622 w 924"/>
                <a:gd name="T3" fmla="*/ 426 h 1098"/>
                <a:gd name="T4" fmla="*/ 622 w 924"/>
                <a:gd name="T5" fmla="*/ 581 h 1098"/>
                <a:gd name="T6" fmla="*/ 554 w 924"/>
                <a:gd name="T7" fmla="*/ 614 h 1098"/>
                <a:gd name="T8" fmla="*/ 480 w 924"/>
                <a:gd name="T9" fmla="*/ 505 h 1098"/>
                <a:gd name="T10" fmla="*/ 556 w 924"/>
                <a:gd name="T11" fmla="*/ 398 h 1098"/>
                <a:gd name="T12" fmla="*/ 924 w 924"/>
                <a:gd name="T13" fmla="*/ 136 h 1098"/>
                <a:gd name="T14" fmla="*/ 924 w 924"/>
                <a:gd name="T15" fmla="*/ 723 h 1098"/>
                <a:gd name="T16" fmla="*/ 791 w 924"/>
                <a:gd name="T17" fmla="*/ 856 h 1098"/>
                <a:gd name="T18" fmla="*/ 723 w 924"/>
                <a:gd name="T19" fmla="*/ 856 h 1098"/>
                <a:gd name="T20" fmla="*/ 774 w 924"/>
                <a:gd name="T21" fmla="*/ 1064 h 1098"/>
                <a:gd name="T22" fmla="*/ 765 w 924"/>
                <a:gd name="T23" fmla="*/ 1089 h 1098"/>
                <a:gd name="T24" fmla="*/ 739 w 924"/>
                <a:gd name="T25" fmla="*/ 1089 h 1098"/>
                <a:gd name="T26" fmla="*/ 398 w 924"/>
                <a:gd name="T27" fmla="*/ 856 h 1098"/>
                <a:gd name="T28" fmla="*/ 135 w 924"/>
                <a:gd name="T29" fmla="*/ 856 h 1098"/>
                <a:gd name="T30" fmla="*/ 0 w 924"/>
                <a:gd name="T31" fmla="*/ 723 h 1098"/>
                <a:gd name="T32" fmla="*/ 0 w 924"/>
                <a:gd name="T33" fmla="*/ 136 h 1098"/>
                <a:gd name="T34" fmla="*/ 135 w 924"/>
                <a:gd name="T35" fmla="*/ 0 h 1098"/>
                <a:gd name="T36" fmla="*/ 791 w 924"/>
                <a:gd name="T37" fmla="*/ 0 h 1098"/>
                <a:gd name="T38" fmla="*/ 924 w 924"/>
                <a:gd name="T39" fmla="*/ 136 h 1098"/>
                <a:gd name="T40" fmla="*/ 261 w 924"/>
                <a:gd name="T41" fmla="*/ 146 h 1098"/>
                <a:gd name="T42" fmla="*/ 245 w 924"/>
                <a:gd name="T43" fmla="*/ 126 h 1098"/>
                <a:gd name="T44" fmla="*/ 161 w 924"/>
                <a:gd name="T45" fmla="*/ 136 h 1098"/>
                <a:gd name="T46" fmla="*/ 141 w 924"/>
                <a:gd name="T47" fmla="*/ 158 h 1098"/>
                <a:gd name="T48" fmla="*/ 141 w 924"/>
                <a:gd name="T49" fmla="*/ 679 h 1098"/>
                <a:gd name="T50" fmla="*/ 165 w 924"/>
                <a:gd name="T51" fmla="*/ 702 h 1098"/>
                <a:gd name="T52" fmla="*/ 243 w 924"/>
                <a:gd name="T53" fmla="*/ 702 h 1098"/>
                <a:gd name="T54" fmla="*/ 261 w 924"/>
                <a:gd name="T55" fmla="*/ 678 h 1098"/>
                <a:gd name="T56" fmla="*/ 261 w 924"/>
                <a:gd name="T57" fmla="*/ 146 h 1098"/>
                <a:gd name="T58" fmla="*/ 776 w 924"/>
                <a:gd name="T59" fmla="*/ 636 h 1098"/>
                <a:gd name="T60" fmla="*/ 759 w 924"/>
                <a:gd name="T61" fmla="*/ 622 h 1098"/>
                <a:gd name="T62" fmla="*/ 753 w 924"/>
                <a:gd name="T63" fmla="*/ 622 h 1098"/>
                <a:gd name="T64" fmla="*/ 743 w 924"/>
                <a:gd name="T65" fmla="*/ 606 h 1098"/>
                <a:gd name="T66" fmla="*/ 743 w 924"/>
                <a:gd name="T67" fmla="*/ 329 h 1098"/>
                <a:gd name="T68" fmla="*/ 722 w 924"/>
                <a:gd name="T69" fmla="*/ 308 h 1098"/>
                <a:gd name="T70" fmla="*/ 649 w 924"/>
                <a:gd name="T71" fmla="*/ 308 h 1098"/>
                <a:gd name="T72" fmla="*/ 631 w 924"/>
                <a:gd name="T73" fmla="*/ 325 h 1098"/>
                <a:gd name="T74" fmla="*/ 629 w 924"/>
                <a:gd name="T75" fmla="*/ 344 h 1098"/>
                <a:gd name="T76" fmla="*/ 531 w 924"/>
                <a:gd name="T77" fmla="*/ 299 h 1098"/>
                <a:gd name="T78" fmla="*/ 354 w 924"/>
                <a:gd name="T79" fmla="*/ 513 h 1098"/>
                <a:gd name="T80" fmla="*/ 523 w 924"/>
                <a:gd name="T81" fmla="*/ 710 h 1098"/>
                <a:gd name="T82" fmla="*/ 636 w 924"/>
                <a:gd name="T83" fmla="*/ 662 h 1098"/>
                <a:gd name="T84" fmla="*/ 637 w 924"/>
                <a:gd name="T85" fmla="*/ 662 h 1098"/>
                <a:gd name="T86" fmla="*/ 714 w 924"/>
                <a:gd name="T87" fmla="*/ 702 h 1098"/>
                <a:gd name="T88" fmla="*/ 757 w 924"/>
                <a:gd name="T89" fmla="*/ 702 h 1098"/>
                <a:gd name="T90" fmla="*/ 776 w 924"/>
                <a:gd name="T91" fmla="*/ 682 h 1098"/>
                <a:gd name="T92" fmla="*/ 776 w 924"/>
                <a:gd name="T93" fmla="*/ 636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24" h="1098">
                  <a:moveTo>
                    <a:pt x="556" y="398"/>
                  </a:moveTo>
                  <a:cubicBezTo>
                    <a:pt x="581" y="398"/>
                    <a:pt x="609" y="413"/>
                    <a:pt x="622" y="426"/>
                  </a:cubicBezTo>
                  <a:cubicBezTo>
                    <a:pt x="622" y="581"/>
                    <a:pt x="622" y="581"/>
                    <a:pt x="622" y="581"/>
                  </a:cubicBezTo>
                  <a:cubicBezTo>
                    <a:pt x="609" y="593"/>
                    <a:pt x="583" y="614"/>
                    <a:pt x="554" y="614"/>
                  </a:cubicBezTo>
                  <a:cubicBezTo>
                    <a:pt x="493" y="614"/>
                    <a:pt x="480" y="555"/>
                    <a:pt x="480" y="505"/>
                  </a:cubicBezTo>
                  <a:cubicBezTo>
                    <a:pt x="480" y="430"/>
                    <a:pt x="517" y="398"/>
                    <a:pt x="556" y="398"/>
                  </a:cubicBezTo>
                  <a:moveTo>
                    <a:pt x="924" y="136"/>
                  </a:moveTo>
                  <a:cubicBezTo>
                    <a:pt x="924" y="723"/>
                    <a:pt x="924" y="723"/>
                    <a:pt x="924" y="723"/>
                  </a:cubicBezTo>
                  <a:cubicBezTo>
                    <a:pt x="924" y="798"/>
                    <a:pt x="865" y="856"/>
                    <a:pt x="791" y="856"/>
                  </a:cubicBezTo>
                  <a:cubicBezTo>
                    <a:pt x="723" y="856"/>
                    <a:pt x="723" y="856"/>
                    <a:pt x="723" y="856"/>
                  </a:cubicBezTo>
                  <a:cubicBezTo>
                    <a:pt x="774" y="1064"/>
                    <a:pt x="774" y="1064"/>
                    <a:pt x="774" y="1064"/>
                  </a:cubicBezTo>
                  <a:cubicBezTo>
                    <a:pt x="778" y="1079"/>
                    <a:pt x="768" y="1087"/>
                    <a:pt x="765" y="1089"/>
                  </a:cubicBezTo>
                  <a:cubicBezTo>
                    <a:pt x="762" y="1091"/>
                    <a:pt x="751" y="1098"/>
                    <a:pt x="739" y="1089"/>
                  </a:cubicBezTo>
                  <a:cubicBezTo>
                    <a:pt x="398" y="856"/>
                    <a:pt x="398" y="856"/>
                    <a:pt x="398" y="856"/>
                  </a:cubicBezTo>
                  <a:cubicBezTo>
                    <a:pt x="135" y="856"/>
                    <a:pt x="135" y="856"/>
                    <a:pt x="135" y="856"/>
                  </a:cubicBezTo>
                  <a:cubicBezTo>
                    <a:pt x="61" y="856"/>
                    <a:pt x="0" y="797"/>
                    <a:pt x="0" y="723"/>
                  </a:cubicBezTo>
                  <a:cubicBezTo>
                    <a:pt x="0" y="136"/>
                    <a:pt x="0" y="136"/>
                    <a:pt x="0" y="136"/>
                  </a:cubicBezTo>
                  <a:cubicBezTo>
                    <a:pt x="0" y="62"/>
                    <a:pt x="62" y="0"/>
                    <a:pt x="135" y="0"/>
                  </a:cubicBezTo>
                  <a:cubicBezTo>
                    <a:pt x="791" y="0"/>
                    <a:pt x="791" y="0"/>
                    <a:pt x="791" y="0"/>
                  </a:cubicBezTo>
                  <a:cubicBezTo>
                    <a:pt x="864" y="0"/>
                    <a:pt x="924" y="61"/>
                    <a:pt x="924" y="136"/>
                  </a:cubicBezTo>
                  <a:moveTo>
                    <a:pt x="261" y="146"/>
                  </a:moveTo>
                  <a:cubicBezTo>
                    <a:pt x="261" y="133"/>
                    <a:pt x="256" y="126"/>
                    <a:pt x="245" y="126"/>
                  </a:cubicBezTo>
                  <a:cubicBezTo>
                    <a:pt x="161" y="136"/>
                    <a:pt x="161" y="136"/>
                    <a:pt x="161" y="136"/>
                  </a:cubicBezTo>
                  <a:cubicBezTo>
                    <a:pt x="149" y="138"/>
                    <a:pt x="141" y="142"/>
                    <a:pt x="141" y="158"/>
                  </a:cubicBezTo>
                  <a:cubicBezTo>
                    <a:pt x="141" y="679"/>
                    <a:pt x="141" y="679"/>
                    <a:pt x="141" y="679"/>
                  </a:cubicBezTo>
                  <a:cubicBezTo>
                    <a:pt x="141" y="694"/>
                    <a:pt x="153" y="702"/>
                    <a:pt x="165" y="702"/>
                  </a:cubicBezTo>
                  <a:cubicBezTo>
                    <a:pt x="243" y="702"/>
                    <a:pt x="243" y="702"/>
                    <a:pt x="243" y="702"/>
                  </a:cubicBezTo>
                  <a:cubicBezTo>
                    <a:pt x="255" y="702"/>
                    <a:pt x="261" y="694"/>
                    <a:pt x="261" y="678"/>
                  </a:cubicBezTo>
                  <a:lnTo>
                    <a:pt x="261" y="146"/>
                  </a:lnTo>
                  <a:close/>
                  <a:moveTo>
                    <a:pt x="776" y="636"/>
                  </a:moveTo>
                  <a:cubicBezTo>
                    <a:pt x="776" y="624"/>
                    <a:pt x="771" y="622"/>
                    <a:pt x="759" y="622"/>
                  </a:cubicBezTo>
                  <a:cubicBezTo>
                    <a:pt x="753" y="622"/>
                    <a:pt x="753" y="622"/>
                    <a:pt x="753" y="622"/>
                  </a:cubicBezTo>
                  <a:cubicBezTo>
                    <a:pt x="744" y="622"/>
                    <a:pt x="743" y="614"/>
                    <a:pt x="743" y="606"/>
                  </a:cubicBezTo>
                  <a:cubicBezTo>
                    <a:pt x="743" y="329"/>
                    <a:pt x="743" y="329"/>
                    <a:pt x="743" y="329"/>
                  </a:cubicBezTo>
                  <a:cubicBezTo>
                    <a:pt x="743" y="316"/>
                    <a:pt x="733" y="308"/>
                    <a:pt x="722" y="308"/>
                  </a:cubicBezTo>
                  <a:cubicBezTo>
                    <a:pt x="649" y="308"/>
                    <a:pt x="649" y="308"/>
                    <a:pt x="649" y="308"/>
                  </a:cubicBezTo>
                  <a:cubicBezTo>
                    <a:pt x="639" y="308"/>
                    <a:pt x="632" y="316"/>
                    <a:pt x="631" y="325"/>
                  </a:cubicBezTo>
                  <a:cubicBezTo>
                    <a:pt x="629" y="344"/>
                    <a:pt x="629" y="344"/>
                    <a:pt x="629" y="344"/>
                  </a:cubicBezTo>
                  <a:cubicBezTo>
                    <a:pt x="612" y="320"/>
                    <a:pt x="576" y="299"/>
                    <a:pt x="531" y="299"/>
                  </a:cubicBezTo>
                  <a:cubicBezTo>
                    <a:pt x="442" y="299"/>
                    <a:pt x="354" y="371"/>
                    <a:pt x="354" y="513"/>
                  </a:cubicBezTo>
                  <a:cubicBezTo>
                    <a:pt x="354" y="619"/>
                    <a:pt x="408" y="710"/>
                    <a:pt x="523" y="710"/>
                  </a:cubicBezTo>
                  <a:cubicBezTo>
                    <a:pt x="563" y="710"/>
                    <a:pt x="614" y="689"/>
                    <a:pt x="636" y="662"/>
                  </a:cubicBezTo>
                  <a:cubicBezTo>
                    <a:pt x="637" y="662"/>
                    <a:pt x="637" y="662"/>
                    <a:pt x="637" y="662"/>
                  </a:cubicBezTo>
                  <a:cubicBezTo>
                    <a:pt x="648" y="689"/>
                    <a:pt x="667" y="702"/>
                    <a:pt x="714" y="702"/>
                  </a:cubicBezTo>
                  <a:cubicBezTo>
                    <a:pt x="757" y="702"/>
                    <a:pt x="757" y="702"/>
                    <a:pt x="757" y="702"/>
                  </a:cubicBezTo>
                  <a:cubicBezTo>
                    <a:pt x="768" y="702"/>
                    <a:pt x="776" y="694"/>
                    <a:pt x="776" y="682"/>
                  </a:cubicBezTo>
                  <a:lnTo>
                    <a:pt x="776" y="6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7" name="Freeform 6"/>
            <p:cNvSpPr>
              <a:spLocks/>
            </p:cNvSpPr>
            <p:nvPr userDrawn="1"/>
          </p:nvSpPr>
          <p:spPr bwMode="auto">
            <a:xfrm>
              <a:off x="4073" y="854"/>
              <a:ext cx="165" cy="256"/>
            </a:xfrm>
            <a:custGeom>
              <a:avLst/>
              <a:gdLst>
                <a:gd name="T0" fmla="*/ 66 w 70"/>
                <a:gd name="T1" fmla="*/ 0 h 108"/>
                <a:gd name="T2" fmla="*/ 70 w 70"/>
                <a:gd name="T3" fmla="*/ 3 h 108"/>
                <a:gd name="T4" fmla="*/ 68 w 70"/>
                <a:gd name="T5" fmla="*/ 16 h 108"/>
                <a:gd name="T6" fmla="*/ 62 w 70"/>
                <a:gd name="T7" fmla="*/ 20 h 108"/>
                <a:gd name="T8" fmla="*/ 25 w 70"/>
                <a:gd name="T9" fmla="*/ 20 h 108"/>
                <a:gd name="T10" fmla="*/ 25 w 70"/>
                <a:gd name="T11" fmla="*/ 43 h 108"/>
                <a:gd name="T12" fmla="*/ 60 w 70"/>
                <a:gd name="T13" fmla="*/ 43 h 108"/>
                <a:gd name="T14" fmla="*/ 65 w 70"/>
                <a:gd name="T15" fmla="*/ 47 h 108"/>
                <a:gd name="T16" fmla="*/ 65 w 70"/>
                <a:gd name="T17" fmla="*/ 59 h 108"/>
                <a:gd name="T18" fmla="*/ 60 w 70"/>
                <a:gd name="T19" fmla="*/ 63 h 108"/>
                <a:gd name="T20" fmla="*/ 25 w 70"/>
                <a:gd name="T21" fmla="*/ 63 h 108"/>
                <a:gd name="T22" fmla="*/ 25 w 70"/>
                <a:gd name="T23" fmla="*/ 88 h 108"/>
                <a:gd name="T24" fmla="*/ 65 w 70"/>
                <a:gd name="T25" fmla="*/ 88 h 108"/>
                <a:gd name="T26" fmla="*/ 70 w 70"/>
                <a:gd name="T27" fmla="*/ 92 h 108"/>
                <a:gd name="T28" fmla="*/ 70 w 70"/>
                <a:gd name="T29" fmla="*/ 104 h 108"/>
                <a:gd name="T30" fmla="*/ 66 w 70"/>
                <a:gd name="T31" fmla="*/ 108 h 108"/>
                <a:gd name="T32" fmla="*/ 5 w 70"/>
                <a:gd name="T33" fmla="*/ 108 h 108"/>
                <a:gd name="T34" fmla="*/ 0 w 70"/>
                <a:gd name="T35" fmla="*/ 103 h 108"/>
                <a:gd name="T36" fmla="*/ 0 w 70"/>
                <a:gd name="T37" fmla="*/ 4 h 108"/>
                <a:gd name="T38" fmla="*/ 4 w 70"/>
                <a:gd name="T39" fmla="*/ 0 h 108"/>
                <a:gd name="T40" fmla="*/ 66 w 70"/>
                <a:gd name="T41"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108">
                  <a:moveTo>
                    <a:pt x="66" y="0"/>
                  </a:moveTo>
                  <a:cubicBezTo>
                    <a:pt x="69" y="0"/>
                    <a:pt x="70" y="1"/>
                    <a:pt x="70" y="3"/>
                  </a:cubicBezTo>
                  <a:cubicBezTo>
                    <a:pt x="68" y="16"/>
                    <a:pt x="68" y="16"/>
                    <a:pt x="68" y="16"/>
                  </a:cubicBezTo>
                  <a:cubicBezTo>
                    <a:pt x="68" y="19"/>
                    <a:pt x="66" y="20"/>
                    <a:pt x="62" y="20"/>
                  </a:cubicBezTo>
                  <a:cubicBezTo>
                    <a:pt x="25" y="20"/>
                    <a:pt x="25" y="20"/>
                    <a:pt x="25" y="20"/>
                  </a:cubicBezTo>
                  <a:cubicBezTo>
                    <a:pt x="25" y="43"/>
                    <a:pt x="25" y="43"/>
                    <a:pt x="25" y="43"/>
                  </a:cubicBezTo>
                  <a:cubicBezTo>
                    <a:pt x="60" y="43"/>
                    <a:pt x="60" y="43"/>
                    <a:pt x="60" y="43"/>
                  </a:cubicBezTo>
                  <a:cubicBezTo>
                    <a:pt x="63" y="43"/>
                    <a:pt x="65" y="45"/>
                    <a:pt x="65" y="47"/>
                  </a:cubicBezTo>
                  <a:cubicBezTo>
                    <a:pt x="65" y="59"/>
                    <a:pt x="65" y="59"/>
                    <a:pt x="65" y="59"/>
                  </a:cubicBezTo>
                  <a:cubicBezTo>
                    <a:pt x="65" y="62"/>
                    <a:pt x="63" y="63"/>
                    <a:pt x="60" y="63"/>
                  </a:cubicBezTo>
                  <a:cubicBezTo>
                    <a:pt x="25" y="63"/>
                    <a:pt x="25" y="63"/>
                    <a:pt x="25" y="63"/>
                  </a:cubicBezTo>
                  <a:cubicBezTo>
                    <a:pt x="25" y="88"/>
                    <a:pt x="25" y="88"/>
                    <a:pt x="25" y="88"/>
                  </a:cubicBezTo>
                  <a:cubicBezTo>
                    <a:pt x="65" y="88"/>
                    <a:pt x="65" y="88"/>
                    <a:pt x="65" y="88"/>
                  </a:cubicBezTo>
                  <a:cubicBezTo>
                    <a:pt x="68" y="88"/>
                    <a:pt x="70" y="89"/>
                    <a:pt x="70" y="92"/>
                  </a:cubicBezTo>
                  <a:cubicBezTo>
                    <a:pt x="70" y="104"/>
                    <a:pt x="70" y="104"/>
                    <a:pt x="70" y="104"/>
                  </a:cubicBezTo>
                  <a:cubicBezTo>
                    <a:pt x="70" y="107"/>
                    <a:pt x="68" y="108"/>
                    <a:pt x="66" y="108"/>
                  </a:cubicBezTo>
                  <a:cubicBezTo>
                    <a:pt x="5" y="108"/>
                    <a:pt x="5" y="108"/>
                    <a:pt x="5" y="108"/>
                  </a:cubicBezTo>
                  <a:cubicBezTo>
                    <a:pt x="1" y="108"/>
                    <a:pt x="0" y="107"/>
                    <a:pt x="0" y="103"/>
                  </a:cubicBezTo>
                  <a:cubicBezTo>
                    <a:pt x="0" y="4"/>
                    <a:pt x="0" y="4"/>
                    <a:pt x="0" y="4"/>
                  </a:cubicBezTo>
                  <a:cubicBezTo>
                    <a:pt x="0" y="1"/>
                    <a:pt x="1" y="0"/>
                    <a:pt x="4" y="0"/>
                  </a:cubicBez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8" name="Freeform 7"/>
            <p:cNvSpPr>
              <a:spLocks noEditPoints="1"/>
            </p:cNvSpPr>
            <p:nvPr userDrawn="1"/>
          </p:nvSpPr>
          <p:spPr bwMode="auto">
            <a:xfrm>
              <a:off x="4259" y="925"/>
              <a:ext cx="194" cy="190"/>
            </a:xfrm>
            <a:custGeom>
              <a:avLst/>
              <a:gdLst>
                <a:gd name="T0" fmla="*/ 82 w 82"/>
                <a:gd name="T1" fmla="*/ 74 h 80"/>
                <a:gd name="T2" fmla="*/ 78 w 82"/>
                <a:gd name="T3" fmla="*/ 78 h 80"/>
                <a:gd name="T4" fmla="*/ 70 w 82"/>
                <a:gd name="T5" fmla="*/ 78 h 80"/>
                <a:gd name="T6" fmla="*/ 55 w 82"/>
                <a:gd name="T7" fmla="*/ 71 h 80"/>
                <a:gd name="T8" fmla="*/ 55 w 82"/>
                <a:gd name="T9" fmla="*/ 71 h 80"/>
                <a:gd name="T10" fmla="*/ 33 w 82"/>
                <a:gd name="T11" fmla="*/ 80 h 80"/>
                <a:gd name="T12" fmla="*/ 0 w 82"/>
                <a:gd name="T13" fmla="*/ 41 h 80"/>
                <a:gd name="T14" fmla="*/ 35 w 82"/>
                <a:gd name="T15" fmla="*/ 0 h 80"/>
                <a:gd name="T16" fmla="*/ 54 w 82"/>
                <a:gd name="T17" fmla="*/ 9 h 80"/>
                <a:gd name="T18" fmla="*/ 54 w 82"/>
                <a:gd name="T19" fmla="*/ 5 h 80"/>
                <a:gd name="T20" fmla="*/ 58 w 82"/>
                <a:gd name="T21" fmla="*/ 2 h 80"/>
                <a:gd name="T22" fmla="*/ 72 w 82"/>
                <a:gd name="T23" fmla="*/ 2 h 80"/>
                <a:gd name="T24" fmla="*/ 75 w 82"/>
                <a:gd name="T25" fmla="*/ 6 h 80"/>
                <a:gd name="T26" fmla="*/ 75 w 82"/>
                <a:gd name="T27" fmla="*/ 60 h 80"/>
                <a:gd name="T28" fmla="*/ 78 w 82"/>
                <a:gd name="T29" fmla="*/ 62 h 80"/>
                <a:gd name="T30" fmla="*/ 79 w 82"/>
                <a:gd name="T31" fmla="*/ 62 h 80"/>
                <a:gd name="T32" fmla="*/ 82 w 82"/>
                <a:gd name="T33" fmla="*/ 65 h 80"/>
                <a:gd name="T34" fmla="*/ 82 w 82"/>
                <a:gd name="T35" fmla="*/ 74 h 80"/>
                <a:gd name="T36" fmla="*/ 52 w 82"/>
                <a:gd name="T37" fmla="*/ 24 h 80"/>
                <a:gd name="T38" fmla="*/ 39 w 82"/>
                <a:gd name="T39" fmla="*/ 19 h 80"/>
                <a:gd name="T40" fmla="*/ 25 w 82"/>
                <a:gd name="T41" fmla="*/ 40 h 80"/>
                <a:gd name="T42" fmla="*/ 39 w 82"/>
                <a:gd name="T43" fmla="*/ 61 h 80"/>
                <a:gd name="T44" fmla="*/ 52 w 82"/>
                <a:gd name="T45" fmla="*/ 55 h 80"/>
                <a:gd name="T46" fmla="*/ 52 w 82"/>
                <a:gd name="T47"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0">
                  <a:moveTo>
                    <a:pt x="82" y="74"/>
                  </a:moveTo>
                  <a:cubicBezTo>
                    <a:pt x="82" y="77"/>
                    <a:pt x="81" y="78"/>
                    <a:pt x="78" y="78"/>
                  </a:cubicBezTo>
                  <a:cubicBezTo>
                    <a:pt x="70" y="78"/>
                    <a:pt x="70" y="78"/>
                    <a:pt x="70" y="78"/>
                  </a:cubicBezTo>
                  <a:cubicBezTo>
                    <a:pt x="61" y="78"/>
                    <a:pt x="57" y="75"/>
                    <a:pt x="55" y="71"/>
                  </a:cubicBezTo>
                  <a:cubicBezTo>
                    <a:pt x="55" y="71"/>
                    <a:pt x="55" y="71"/>
                    <a:pt x="55" y="71"/>
                  </a:cubicBezTo>
                  <a:cubicBezTo>
                    <a:pt x="51" y="76"/>
                    <a:pt x="41" y="80"/>
                    <a:pt x="33" y="80"/>
                  </a:cubicBezTo>
                  <a:cubicBezTo>
                    <a:pt x="11" y="80"/>
                    <a:pt x="0" y="62"/>
                    <a:pt x="0" y="41"/>
                  </a:cubicBezTo>
                  <a:cubicBezTo>
                    <a:pt x="0" y="14"/>
                    <a:pt x="17" y="0"/>
                    <a:pt x="35" y="0"/>
                  </a:cubicBezTo>
                  <a:cubicBezTo>
                    <a:pt x="43" y="0"/>
                    <a:pt x="50" y="4"/>
                    <a:pt x="54" y="9"/>
                  </a:cubicBezTo>
                  <a:cubicBezTo>
                    <a:pt x="54" y="5"/>
                    <a:pt x="54" y="5"/>
                    <a:pt x="54" y="5"/>
                  </a:cubicBezTo>
                  <a:cubicBezTo>
                    <a:pt x="54" y="3"/>
                    <a:pt x="56" y="2"/>
                    <a:pt x="58" y="2"/>
                  </a:cubicBezTo>
                  <a:cubicBezTo>
                    <a:pt x="72" y="2"/>
                    <a:pt x="72" y="2"/>
                    <a:pt x="72" y="2"/>
                  </a:cubicBezTo>
                  <a:cubicBezTo>
                    <a:pt x="74" y="2"/>
                    <a:pt x="75" y="3"/>
                    <a:pt x="75" y="6"/>
                  </a:cubicBezTo>
                  <a:cubicBezTo>
                    <a:pt x="75" y="60"/>
                    <a:pt x="75" y="60"/>
                    <a:pt x="75" y="60"/>
                  </a:cubicBezTo>
                  <a:cubicBezTo>
                    <a:pt x="75" y="61"/>
                    <a:pt x="76" y="62"/>
                    <a:pt x="78" y="62"/>
                  </a:cubicBezTo>
                  <a:cubicBezTo>
                    <a:pt x="79" y="62"/>
                    <a:pt x="79" y="62"/>
                    <a:pt x="79" y="62"/>
                  </a:cubicBezTo>
                  <a:cubicBezTo>
                    <a:pt x="81" y="62"/>
                    <a:pt x="82" y="63"/>
                    <a:pt x="82" y="65"/>
                  </a:cubicBezTo>
                  <a:lnTo>
                    <a:pt x="82" y="74"/>
                  </a:lnTo>
                  <a:close/>
                  <a:moveTo>
                    <a:pt x="52" y="24"/>
                  </a:moveTo>
                  <a:cubicBezTo>
                    <a:pt x="49" y="22"/>
                    <a:pt x="44" y="19"/>
                    <a:pt x="39" y="19"/>
                  </a:cubicBezTo>
                  <a:cubicBezTo>
                    <a:pt x="32" y="19"/>
                    <a:pt x="25" y="25"/>
                    <a:pt x="25" y="40"/>
                  </a:cubicBezTo>
                  <a:cubicBezTo>
                    <a:pt x="25" y="50"/>
                    <a:pt x="27" y="61"/>
                    <a:pt x="39" y="61"/>
                  </a:cubicBezTo>
                  <a:cubicBezTo>
                    <a:pt x="44" y="61"/>
                    <a:pt x="50" y="57"/>
                    <a:pt x="52" y="55"/>
                  </a:cubicBezTo>
                  <a:lnTo>
                    <a:pt x="5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9" name="Freeform 8"/>
            <p:cNvSpPr>
              <a:spLocks/>
            </p:cNvSpPr>
            <p:nvPr userDrawn="1"/>
          </p:nvSpPr>
          <p:spPr bwMode="auto">
            <a:xfrm>
              <a:off x="4484" y="925"/>
              <a:ext cx="114" cy="185"/>
            </a:xfrm>
            <a:custGeom>
              <a:avLst/>
              <a:gdLst>
                <a:gd name="T0" fmla="*/ 23 w 48"/>
                <a:gd name="T1" fmla="*/ 27 h 78"/>
                <a:gd name="T2" fmla="*/ 23 w 48"/>
                <a:gd name="T3" fmla="*/ 74 h 78"/>
                <a:gd name="T4" fmla="*/ 19 w 48"/>
                <a:gd name="T5" fmla="*/ 78 h 78"/>
                <a:gd name="T6" fmla="*/ 4 w 48"/>
                <a:gd name="T7" fmla="*/ 78 h 78"/>
                <a:gd name="T8" fmla="*/ 0 w 48"/>
                <a:gd name="T9" fmla="*/ 74 h 78"/>
                <a:gd name="T10" fmla="*/ 0 w 48"/>
                <a:gd name="T11" fmla="*/ 7 h 78"/>
                <a:gd name="T12" fmla="*/ 4 w 48"/>
                <a:gd name="T13" fmla="*/ 2 h 78"/>
                <a:gd name="T14" fmla="*/ 17 w 48"/>
                <a:gd name="T15" fmla="*/ 2 h 78"/>
                <a:gd name="T16" fmla="*/ 21 w 48"/>
                <a:gd name="T17" fmla="*/ 5 h 78"/>
                <a:gd name="T18" fmla="*/ 22 w 48"/>
                <a:gd name="T19" fmla="*/ 10 h 78"/>
                <a:gd name="T20" fmla="*/ 41 w 48"/>
                <a:gd name="T21" fmla="*/ 0 h 78"/>
                <a:gd name="T22" fmla="*/ 46 w 48"/>
                <a:gd name="T23" fmla="*/ 0 h 78"/>
                <a:gd name="T24" fmla="*/ 47 w 48"/>
                <a:gd name="T25" fmla="*/ 4 h 78"/>
                <a:gd name="T26" fmla="*/ 45 w 48"/>
                <a:gd name="T27" fmla="*/ 19 h 78"/>
                <a:gd name="T28" fmla="*/ 42 w 48"/>
                <a:gd name="T29" fmla="*/ 21 h 78"/>
                <a:gd name="T30" fmla="*/ 37 w 48"/>
                <a:gd name="T31" fmla="*/ 21 h 78"/>
                <a:gd name="T32" fmla="*/ 23 w 48"/>
                <a:gd name="T33" fmla="*/ 2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78">
                  <a:moveTo>
                    <a:pt x="23" y="27"/>
                  </a:moveTo>
                  <a:cubicBezTo>
                    <a:pt x="23" y="74"/>
                    <a:pt x="23" y="74"/>
                    <a:pt x="23" y="74"/>
                  </a:cubicBezTo>
                  <a:cubicBezTo>
                    <a:pt x="23" y="76"/>
                    <a:pt x="22" y="78"/>
                    <a:pt x="19" y="78"/>
                  </a:cubicBezTo>
                  <a:cubicBezTo>
                    <a:pt x="4" y="78"/>
                    <a:pt x="4" y="78"/>
                    <a:pt x="4" y="78"/>
                  </a:cubicBezTo>
                  <a:cubicBezTo>
                    <a:pt x="1" y="78"/>
                    <a:pt x="0" y="77"/>
                    <a:pt x="0" y="74"/>
                  </a:cubicBezTo>
                  <a:cubicBezTo>
                    <a:pt x="0" y="7"/>
                    <a:pt x="0" y="7"/>
                    <a:pt x="0" y="7"/>
                  </a:cubicBezTo>
                  <a:cubicBezTo>
                    <a:pt x="0" y="3"/>
                    <a:pt x="2" y="2"/>
                    <a:pt x="4" y="2"/>
                  </a:cubicBezTo>
                  <a:cubicBezTo>
                    <a:pt x="17" y="2"/>
                    <a:pt x="17" y="2"/>
                    <a:pt x="17" y="2"/>
                  </a:cubicBezTo>
                  <a:cubicBezTo>
                    <a:pt x="20" y="2"/>
                    <a:pt x="21" y="3"/>
                    <a:pt x="21" y="5"/>
                  </a:cubicBezTo>
                  <a:cubicBezTo>
                    <a:pt x="22" y="10"/>
                    <a:pt x="22" y="10"/>
                    <a:pt x="22" y="10"/>
                  </a:cubicBezTo>
                  <a:cubicBezTo>
                    <a:pt x="27" y="3"/>
                    <a:pt x="32" y="0"/>
                    <a:pt x="41" y="0"/>
                  </a:cubicBezTo>
                  <a:cubicBezTo>
                    <a:pt x="42" y="0"/>
                    <a:pt x="44" y="0"/>
                    <a:pt x="46" y="0"/>
                  </a:cubicBezTo>
                  <a:cubicBezTo>
                    <a:pt x="48" y="1"/>
                    <a:pt x="48" y="3"/>
                    <a:pt x="47" y="4"/>
                  </a:cubicBezTo>
                  <a:cubicBezTo>
                    <a:pt x="45" y="19"/>
                    <a:pt x="45" y="19"/>
                    <a:pt x="45" y="19"/>
                  </a:cubicBezTo>
                  <a:cubicBezTo>
                    <a:pt x="45" y="21"/>
                    <a:pt x="44" y="21"/>
                    <a:pt x="42" y="21"/>
                  </a:cubicBezTo>
                  <a:cubicBezTo>
                    <a:pt x="41" y="21"/>
                    <a:pt x="40" y="21"/>
                    <a:pt x="37" y="21"/>
                  </a:cubicBezTo>
                  <a:cubicBezTo>
                    <a:pt x="32" y="21"/>
                    <a:pt x="27" y="23"/>
                    <a:pt x="2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0" name="Freeform 9"/>
            <p:cNvSpPr>
              <a:spLocks/>
            </p:cNvSpPr>
            <p:nvPr userDrawn="1"/>
          </p:nvSpPr>
          <p:spPr bwMode="auto">
            <a:xfrm>
              <a:off x="4621" y="845"/>
              <a:ext cx="57" cy="265"/>
            </a:xfrm>
            <a:custGeom>
              <a:avLst/>
              <a:gdLst>
                <a:gd name="T0" fmla="*/ 24 w 24"/>
                <a:gd name="T1" fmla="*/ 108 h 112"/>
                <a:gd name="T2" fmla="*/ 19 w 24"/>
                <a:gd name="T3" fmla="*/ 112 h 112"/>
                <a:gd name="T4" fmla="*/ 4 w 24"/>
                <a:gd name="T5" fmla="*/ 112 h 112"/>
                <a:gd name="T6" fmla="*/ 0 w 24"/>
                <a:gd name="T7" fmla="*/ 108 h 112"/>
                <a:gd name="T8" fmla="*/ 0 w 24"/>
                <a:gd name="T9" fmla="*/ 7 h 112"/>
                <a:gd name="T10" fmla="*/ 4 w 24"/>
                <a:gd name="T11" fmla="*/ 2 h 112"/>
                <a:gd name="T12" fmla="*/ 20 w 24"/>
                <a:gd name="T13" fmla="*/ 0 h 112"/>
                <a:gd name="T14" fmla="*/ 24 w 24"/>
                <a:gd name="T15" fmla="*/ 4 h 112"/>
                <a:gd name="T16" fmla="*/ 24 w 24"/>
                <a:gd name="T17"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12">
                  <a:moveTo>
                    <a:pt x="24" y="108"/>
                  </a:moveTo>
                  <a:cubicBezTo>
                    <a:pt x="24" y="111"/>
                    <a:pt x="22" y="112"/>
                    <a:pt x="19" y="112"/>
                  </a:cubicBezTo>
                  <a:cubicBezTo>
                    <a:pt x="4" y="112"/>
                    <a:pt x="4" y="112"/>
                    <a:pt x="4" y="112"/>
                  </a:cubicBezTo>
                  <a:cubicBezTo>
                    <a:pt x="2" y="112"/>
                    <a:pt x="0" y="111"/>
                    <a:pt x="0" y="108"/>
                  </a:cubicBezTo>
                  <a:cubicBezTo>
                    <a:pt x="0" y="7"/>
                    <a:pt x="0" y="7"/>
                    <a:pt x="0" y="7"/>
                  </a:cubicBezTo>
                  <a:cubicBezTo>
                    <a:pt x="0" y="3"/>
                    <a:pt x="2" y="3"/>
                    <a:pt x="4" y="2"/>
                  </a:cubicBezTo>
                  <a:cubicBezTo>
                    <a:pt x="20" y="0"/>
                    <a:pt x="20" y="0"/>
                    <a:pt x="20" y="0"/>
                  </a:cubicBezTo>
                  <a:cubicBezTo>
                    <a:pt x="22" y="0"/>
                    <a:pt x="24" y="2"/>
                    <a:pt x="24" y="4"/>
                  </a:cubicBezTo>
                  <a:lnTo>
                    <a:pt x="24"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1" name="Freeform 10"/>
            <p:cNvSpPr>
              <a:spLocks/>
            </p:cNvSpPr>
            <p:nvPr userDrawn="1"/>
          </p:nvSpPr>
          <p:spPr bwMode="auto">
            <a:xfrm>
              <a:off x="4702" y="930"/>
              <a:ext cx="189" cy="260"/>
            </a:xfrm>
            <a:custGeom>
              <a:avLst/>
              <a:gdLst>
                <a:gd name="T0" fmla="*/ 80 w 80"/>
                <a:gd name="T1" fmla="*/ 4 h 110"/>
                <a:gd name="T2" fmla="*/ 49 w 80"/>
                <a:gd name="T3" fmla="*/ 84 h 110"/>
                <a:gd name="T4" fmla="*/ 12 w 80"/>
                <a:gd name="T5" fmla="*/ 110 h 110"/>
                <a:gd name="T6" fmla="*/ 3 w 80"/>
                <a:gd name="T7" fmla="*/ 109 h 110"/>
                <a:gd name="T8" fmla="*/ 0 w 80"/>
                <a:gd name="T9" fmla="*/ 104 h 110"/>
                <a:gd name="T10" fmla="*/ 2 w 80"/>
                <a:gd name="T11" fmla="*/ 94 h 110"/>
                <a:gd name="T12" fmla="*/ 5 w 80"/>
                <a:gd name="T13" fmla="*/ 91 h 110"/>
                <a:gd name="T14" fmla="*/ 11 w 80"/>
                <a:gd name="T15" fmla="*/ 91 h 110"/>
                <a:gd name="T16" fmla="*/ 28 w 80"/>
                <a:gd name="T17" fmla="*/ 81 h 110"/>
                <a:gd name="T18" fmla="*/ 30 w 80"/>
                <a:gd name="T19" fmla="*/ 77 h 110"/>
                <a:gd name="T20" fmla="*/ 1 w 80"/>
                <a:gd name="T21" fmla="*/ 4 h 110"/>
                <a:gd name="T22" fmla="*/ 1 w 80"/>
                <a:gd name="T23" fmla="*/ 3 h 110"/>
                <a:gd name="T24" fmla="*/ 4 w 80"/>
                <a:gd name="T25" fmla="*/ 0 h 110"/>
                <a:gd name="T26" fmla="*/ 23 w 80"/>
                <a:gd name="T27" fmla="*/ 0 h 110"/>
                <a:gd name="T28" fmla="*/ 27 w 80"/>
                <a:gd name="T29" fmla="*/ 3 h 110"/>
                <a:gd name="T30" fmla="*/ 42 w 80"/>
                <a:gd name="T31" fmla="*/ 49 h 110"/>
                <a:gd name="T32" fmla="*/ 56 w 80"/>
                <a:gd name="T33" fmla="*/ 5 h 110"/>
                <a:gd name="T34" fmla="*/ 62 w 80"/>
                <a:gd name="T35" fmla="*/ 0 h 110"/>
                <a:gd name="T36" fmla="*/ 78 w 80"/>
                <a:gd name="T37" fmla="*/ 0 h 110"/>
                <a:gd name="T38" fmla="*/ 80 w 80"/>
                <a:gd name="T39" fmla="*/ 3 h 110"/>
                <a:gd name="T40" fmla="*/ 80 w 80"/>
                <a:gd name="T4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110">
                  <a:moveTo>
                    <a:pt x="80" y="4"/>
                  </a:moveTo>
                  <a:cubicBezTo>
                    <a:pt x="49" y="84"/>
                    <a:pt x="49" y="84"/>
                    <a:pt x="49" y="84"/>
                  </a:cubicBezTo>
                  <a:cubicBezTo>
                    <a:pt x="42" y="103"/>
                    <a:pt x="33" y="110"/>
                    <a:pt x="12" y="110"/>
                  </a:cubicBezTo>
                  <a:cubicBezTo>
                    <a:pt x="9" y="110"/>
                    <a:pt x="6" y="110"/>
                    <a:pt x="3" y="109"/>
                  </a:cubicBezTo>
                  <a:cubicBezTo>
                    <a:pt x="0" y="108"/>
                    <a:pt x="0" y="106"/>
                    <a:pt x="0" y="104"/>
                  </a:cubicBezTo>
                  <a:cubicBezTo>
                    <a:pt x="2" y="94"/>
                    <a:pt x="2" y="94"/>
                    <a:pt x="2" y="94"/>
                  </a:cubicBezTo>
                  <a:cubicBezTo>
                    <a:pt x="2" y="91"/>
                    <a:pt x="3" y="91"/>
                    <a:pt x="5" y="91"/>
                  </a:cubicBezTo>
                  <a:cubicBezTo>
                    <a:pt x="7" y="91"/>
                    <a:pt x="10" y="91"/>
                    <a:pt x="11" y="91"/>
                  </a:cubicBezTo>
                  <a:cubicBezTo>
                    <a:pt x="22" y="91"/>
                    <a:pt x="25" y="88"/>
                    <a:pt x="28" y="81"/>
                  </a:cubicBezTo>
                  <a:cubicBezTo>
                    <a:pt x="30" y="77"/>
                    <a:pt x="30" y="77"/>
                    <a:pt x="30" y="77"/>
                  </a:cubicBezTo>
                  <a:cubicBezTo>
                    <a:pt x="1" y="4"/>
                    <a:pt x="1" y="4"/>
                    <a:pt x="1" y="4"/>
                  </a:cubicBezTo>
                  <a:cubicBezTo>
                    <a:pt x="1" y="4"/>
                    <a:pt x="1" y="3"/>
                    <a:pt x="1" y="3"/>
                  </a:cubicBezTo>
                  <a:cubicBezTo>
                    <a:pt x="1" y="1"/>
                    <a:pt x="2" y="0"/>
                    <a:pt x="4" y="0"/>
                  </a:cubicBezTo>
                  <a:cubicBezTo>
                    <a:pt x="23" y="0"/>
                    <a:pt x="23" y="0"/>
                    <a:pt x="23" y="0"/>
                  </a:cubicBezTo>
                  <a:cubicBezTo>
                    <a:pt x="25" y="0"/>
                    <a:pt x="27" y="1"/>
                    <a:pt x="27" y="3"/>
                  </a:cubicBezTo>
                  <a:cubicBezTo>
                    <a:pt x="42" y="49"/>
                    <a:pt x="42" y="49"/>
                    <a:pt x="42" y="49"/>
                  </a:cubicBezTo>
                  <a:cubicBezTo>
                    <a:pt x="56" y="5"/>
                    <a:pt x="56" y="5"/>
                    <a:pt x="56" y="5"/>
                  </a:cubicBezTo>
                  <a:cubicBezTo>
                    <a:pt x="57" y="1"/>
                    <a:pt x="59" y="0"/>
                    <a:pt x="62" y="0"/>
                  </a:cubicBezTo>
                  <a:cubicBezTo>
                    <a:pt x="78" y="0"/>
                    <a:pt x="78" y="0"/>
                    <a:pt x="78" y="0"/>
                  </a:cubicBezTo>
                  <a:cubicBezTo>
                    <a:pt x="79" y="0"/>
                    <a:pt x="80" y="1"/>
                    <a:pt x="80" y="3"/>
                  </a:cubicBezTo>
                  <a:cubicBezTo>
                    <a:pt x="80" y="3"/>
                    <a:pt x="80" y="4"/>
                    <a:pt x="80"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2" name="Freeform 11"/>
            <p:cNvSpPr>
              <a:spLocks/>
            </p:cNvSpPr>
            <p:nvPr userDrawn="1"/>
          </p:nvSpPr>
          <p:spPr bwMode="auto">
            <a:xfrm>
              <a:off x="5014" y="854"/>
              <a:ext cx="163" cy="256"/>
            </a:xfrm>
            <a:custGeom>
              <a:avLst/>
              <a:gdLst>
                <a:gd name="T0" fmla="*/ 69 w 69"/>
                <a:gd name="T1" fmla="*/ 103 h 108"/>
                <a:gd name="T2" fmla="*/ 64 w 69"/>
                <a:gd name="T3" fmla="*/ 108 h 108"/>
                <a:gd name="T4" fmla="*/ 5 w 69"/>
                <a:gd name="T5" fmla="*/ 108 h 108"/>
                <a:gd name="T6" fmla="*/ 0 w 69"/>
                <a:gd name="T7" fmla="*/ 103 h 108"/>
                <a:gd name="T8" fmla="*/ 0 w 69"/>
                <a:gd name="T9" fmla="*/ 4 h 108"/>
                <a:gd name="T10" fmla="*/ 4 w 69"/>
                <a:gd name="T11" fmla="*/ 0 h 108"/>
                <a:gd name="T12" fmla="*/ 20 w 69"/>
                <a:gd name="T13" fmla="*/ 0 h 108"/>
                <a:gd name="T14" fmla="*/ 25 w 69"/>
                <a:gd name="T15" fmla="*/ 4 h 108"/>
                <a:gd name="T16" fmla="*/ 25 w 69"/>
                <a:gd name="T17" fmla="*/ 87 h 108"/>
                <a:gd name="T18" fmla="*/ 64 w 69"/>
                <a:gd name="T19" fmla="*/ 87 h 108"/>
                <a:gd name="T20" fmla="*/ 69 w 69"/>
                <a:gd name="T21" fmla="*/ 92 h 108"/>
                <a:gd name="T22" fmla="*/ 69 w 69"/>
                <a:gd name="T23" fmla="*/ 10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108">
                  <a:moveTo>
                    <a:pt x="69" y="103"/>
                  </a:moveTo>
                  <a:cubicBezTo>
                    <a:pt x="69" y="107"/>
                    <a:pt x="67" y="108"/>
                    <a:pt x="64" y="108"/>
                  </a:cubicBezTo>
                  <a:cubicBezTo>
                    <a:pt x="5" y="108"/>
                    <a:pt x="5" y="108"/>
                    <a:pt x="5" y="108"/>
                  </a:cubicBezTo>
                  <a:cubicBezTo>
                    <a:pt x="2" y="108"/>
                    <a:pt x="0" y="107"/>
                    <a:pt x="0" y="103"/>
                  </a:cubicBezTo>
                  <a:cubicBezTo>
                    <a:pt x="0" y="4"/>
                    <a:pt x="0" y="4"/>
                    <a:pt x="0" y="4"/>
                  </a:cubicBezTo>
                  <a:cubicBezTo>
                    <a:pt x="0" y="1"/>
                    <a:pt x="1" y="0"/>
                    <a:pt x="4" y="0"/>
                  </a:cubicBezTo>
                  <a:cubicBezTo>
                    <a:pt x="20" y="0"/>
                    <a:pt x="20" y="0"/>
                    <a:pt x="20" y="0"/>
                  </a:cubicBezTo>
                  <a:cubicBezTo>
                    <a:pt x="23" y="0"/>
                    <a:pt x="25" y="1"/>
                    <a:pt x="25" y="4"/>
                  </a:cubicBezTo>
                  <a:cubicBezTo>
                    <a:pt x="25" y="87"/>
                    <a:pt x="25" y="87"/>
                    <a:pt x="25" y="87"/>
                  </a:cubicBezTo>
                  <a:cubicBezTo>
                    <a:pt x="64" y="87"/>
                    <a:pt x="64" y="87"/>
                    <a:pt x="64" y="87"/>
                  </a:cubicBezTo>
                  <a:cubicBezTo>
                    <a:pt x="67" y="87"/>
                    <a:pt x="69" y="89"/>
                    <a:pt x="69" y="92"/>
                  </a:cubicBezTo>
                  <a:lnTo>
                    <a:pt x="69"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3" name="Freeform 12"/>
            <p:cNvSpPr>
              <a:spLocks noEditPoints="1"/>
            </p:cNvSpPr>
            <p:nvPr userDrawn="1"/>
          </p:nvSpPr>
          <p:spPr bwMode="auto">
            <a:xfrm>
              <a:off x="5189" y="925"/>
              <a:ext cx="175" cy="190"/>
            </a:xfrm>
            <a:custGeom>
              <a:avLst/>
              <a:gdLst>
                <a:gd name="T0" fmla="*/ 74 w 74"/>
                <a:gd name="T1" fmla="*/ 42 h 80"/>
                <a:gd name="T2" fmla="*/ 69 w 74"/>
                <a:gd name="T3" fmla="*/ 46 h 80"/>
                <a:gd name="T4" fmla="*/ 25 w 74"/>
                <a:gd name="T5" fmla="*/ 46 h 80"/>
                <a:gd name="T6" fmla="*/ 45 w 74"/>
                <a:gd name="T7" fmla="*/ 61 h 80"/>
                <a:gd name="T8" fmla="*/ 65 w 74"/>
                <a:gd name="T9" fmla="*/ 57 h 80"/>
                <a:gd name="T10" fmla="*/ 67 w 74"/>
                <a:gd name="T11" fmla="*/ 57 h 80"/>
                <a:gd name="T12" fmla="*/ 69 w 74"/>
                <a:gd name="T13" fmla="*/ 59 h 80"/>
                <a:gd name="T14" fmla="*/ 72 w 74"/>
                <a:gd name="T15" fmla="*/ 71 h 80"/>
                <a:gd name="T16" fmla="*/ 69 w 74"/>
                <a:gd name="T17" fmla="*/ 75 h 80"/>
                <a:gd name="T18" fmla="*/ 41 w 74"/>
                <a:gd name="T19" fmla="*/ 80 h 80"/>
                <a:gd name="T20" fmla="*/ 0 w 74"/>
                <a:gd name="T21" fmla="*/ 40 h 80"/>
                <a:gd name="T22" fmla="*/ 41 w 74"/>
                <a:gd name="T23" fmla="*/ 0 h 80"/>
                <a:gd name="T24" fmla="*/ 65 w 74"/>
                <a:gd name="T25" fmla="*/ 10 h 80"/>
                <a:gd name="T26" fmla="*/ 74 w 74"/>
                <a:gd name="T27" fmla="*/ 40 h 80"/>
                <a:gd name="T28" fmla="*/ 74 w 74"/>
                <a:gd name="T29" fmla="*/ 42 h 80"/>
                <a:gd name="T30" fmla="*/ 51 w 74"/>
                <a:gd name="T31" fmla="*/ 31 h 80"/>
                <a:gd name="T32" fmla="*/ 39 w 74"/>
                <a:gd name="T33" fmla="*/ 18 h 80"/>
                <a:gd name="T34" fmla="*/ 25 w 74"/>
                <a:gd name="T35" fmla="*/ 31 h 80"/>
                <a:gd name="T36" fmla="*/ 51 w 74"/>
                <a:gd name="T37" fmla="*/ 3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80">
                  <a:moveTo>
                    <a:pt x="74" y="42"/>
                  </a:moveTo>
                  <a:cubicBezTo>
                    <a:pt x="74" y="45"/>
                    <a:pt x="73" y="46"/>
                    <a:pt x="69" y="46"/>
                  </a:cubicBezTo>
                  <a:cubicBezTo>
                    <a:pt x="25" y="46"/>
                    <a:pt x="25" y="46"/>
                    <a:pt x="25" y="46"/>
                  </a:cubicBezTo>
                  <a:cubicBezTo>
                    <a:pt x="27" y="56"/>
                    <a:pt x="36" y="61"/>
                    <a:pt x="45" y="61"/>
                  </a:cubicBezTo>
                  <a:cubicBezTo>
                    <a:pt x="52" y="61"/>
                    <a:pt x="59" y="60"/>
                    <a:pt x="65" y="57"/>
                  </a:cubicBezTo>
                  <a:cubicBezTo>
                    <a:pt x="65" y="57"/>
                    <a:pt x="66" y="57"/>
                    <a:pt x="67" y="57"/>
                  </a:cubicBezTo>
                  <a:cubicBezTo>
                    <a:pt x="68" y="57"/>
                    <a:pt x="69" y="58"/>
                    <a:pt x="69" y="59"/>
                  </a:cubicBezTo>
                  <a:cubicBezTo>
                    <a:pt x="70" y="62"/>
                    <a:pt x="72" y="69"/>
                    <a:pt x="72" y="71"/>
                  </a:cubicBezTo>
                  <a:cubicBezTo>
                    <a:pt x="72" y="73"/>
                    <a:pt x="71" y="74"/>
                    <a:pt x="69" y="75"/>
                  </a:cubicBezTo>
                  <a:cubicBezTo>
                    <a:pt x="61" y="78"/>
                    <a:pt x="50" y="80"/>
                    <a:pt x="41" y="80"/>
                  </a:cubicBezTo>
                  <a:cubicBezTo>
                    <a:pt x="16" y="80"/>
                    <a:pt x="0" y="65"/>
                    <a:pt x="0" y="40"/>
                  </a:cubicBezTo>
                  <a:cubicBezTo>
                    <a:pt x="0" y="16"/>
                    <a:pt x="17" y="0"/>
                    <a:pt x="41" y="0"/>
                  </a:cubicBezTo>
                  <a:cubicBezTo>
                    <a:pt x="51" y="0"/>
                    <a:pt x="59" y="3"/>
                    <a:pt x="65" y="10"/>
                  </a:cubicBezTo>
                  <a:cubicBezTo>
                    <a:pt x="73" y="18"/>
                    <a:pt x="74" y="29"/>
                    <a:pt x="74" y="40"/>
                  </a:cubicBezTo>
                  <a:lnTo>
                    <a:pt x="74" y="42"/>
                  </a:lnTo>
                  <a:close/>
                  <a:moveTo>
                    <a:pt x="51" y="31"/>
                  </a:moveTo>
                  <a:cubicBezTo>
                    <a:pt x="51" y="25"/>
                    <a:pt x="48" y="18"/>
                    <a:pt x="39" y="18"/>
                  </a:cubicBezTo>
                  <a:cubicBezTo>
                    <a:pt x="32" y="18"/>
                    <a:pt x="26" y="24"/>
                    <a:pt x="25" y="31"/>
                  </a:cubicBezTo>
                  <a:lnTo>
                    <a:pt x="5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4" name="Freeform 13"/>
            <p:cNvSpPr>
              <a:spLocks noEditPoints="1"/>
            </p:cNvSpPr>
            <p:nvPr userDrawn="1"/>
          </p:nvSpPr>
          <p:spPr bwMode="auto">
            <a:xfrm>
              <a:off x="5382" y="925"/>
              <a:ext cx="194" cy="190"/>
            </a:xfrm>
            <a:custGeom>
              <a:avLst/>
              <a:gdLst>
                <a:gd name="T0" fmla="*/ 82 w 82"/>
                <a:gd name="T1" fmla="*/ 74 h 80"/>
                <a:gd name="T2" fmla="*/ 79 w 82"/>
                <a:gd name="T3" fmla="*/ 78 h 80"/>
                <a:gd name="T4" fmla="*/ 70 w 82"/>
                <a:gd name="T5" fmla="*/ 78 h 80"/>
                <a:gd name="T6" fmla="*/ 55 w 82"/>
                <a:gd name="T7" fmla="*/ 71 h 80"/>
                <a:gd name="T8" fmla="*/ 55 w 82"/>
                <a:gd name="T9" fmla="*/ 71 h 80"/>
                <a:gd name="T10" fmla="*/ 33 w 82"/>
                <a:gd name="T11" fmla="*/ 80 h 80"/>
                <a:gd name="T12" fmla="*/ 0 w 82"/>
                <a:gd name="T13" fmla="*/ 41 h 80"/>
                <a:gd name="T14" fmla="*/ 35 w 82"/>
                <a:gd name="T15" fmla="*/ 0 h 80"/>
                <a:gd name="T16" fmla="*/ 54 w 82"/>
                <a:gd name="T17" fmla="*/ 9 h 80"/>
                <a:gd name="T18" fmla="*/ 54 w 82"/>
                <a:gd name="T19" fmla="*/ 5 h 80"/>
                <a:gd name="T20" fmla="*/ 58 w 82"/>
                <a:gd name="T21" fmla="*/ 2 h 80"/>
                <a:gd name="T22" fmla="*/ 72 w 82"/>
                <a:gd name="T23" fmla="*/ 2 h 80"/>
                <a:gd name="T24" fmla="*/ 76 w 82"/>
                <a:gd name="T25" fmla="*/ 6 h 80"/>
                <a:gd name="T26" fmla="*/ 76 w 82"/>
                <a:gd name="T27" fmla="*/ 60 h 80"/>
                <a:gd name="T28" fmla="*/ 78 w 82"/>
                <a:gd name="T29" fmla="*/ 62 h 80"/>
                <a:gd name="T30" fmla="*/ 79 w 82"/>
                <a:gd name="T31" fmla="*/ 62 h 80"/>
                <a:gd name="T32" fmla="*/ 82 w 82"/>
                <a:gd name="T33" fmla="*/ 65 h 80"/>
                <a:gd name="T34" fmla="*/ 82 w 82"/>
                <a:gd name="T35" fmla="*/ 74 h 80"/>
                <a:gd name="T36" fmla="*/ 52 w 82"/>
                <a:gd name="T37" fmla="*/ 24 h 80"/>
                <a:gd name="T38" fmla="*/ 40 w 82"/>
                <a:gd name="T39" fmla="*/ 19 h 80"/>
                <a:gd name="T40" fmla="*/ 25 w 82"/>
                <a:gd name="T41" fmla="*/ 40 h 80"/>
                <a:gd name="T42" fmla="*/ 39 w 82"/>
                <a:gd name="T43" fmla="*/ 61 h 80"/>
                <a:gd name="T44" fmla="*/ 52 w 82"/>
                <a:gd name="T45" fmla="*/ 55 h 80"/>
                <a:gd name="T46" fmla="*/ 52 w 82"/>
                <a:gd name="T47"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0">
                  <a:moveTo>
                    <a:pt x="82" y="74"/>
                  </a:moveTo>
                  <a:cubicBezTo>
                    <a:pt x="82" y="77"/>
                    <a:pt x="81" y="78"/>
                    <a:pt x="79" y="78"/>
                  </a:cubicBezTo>
                  <a:cubicBezTo>
                    <a:pt x="70" y="78"/>
                    <a:pt x="70" y="78"/>
                    <a:pt x="70" y="78"/>
                  </a:cubicBezTo>
                  <a:cubicBezTo>
                    <a:pt x="61" y="78"/>
                    <a:pt x="57" y="75"/>
                    <a:pt x="55" y="71"/>
                  </a:cubicBezTo>
                  <a:cubicBezTo>
                    <a:pt x="55" y="71"/>
                    <a:pt x="55" y="71"/>
                    <a:pt x="55" y="71"/>
                  </a:cubicBezTo>
                  <a:cubicBezTo>
                    <a:pt x="51" y="76"/>
                    <a:pt x="41" y="80"/>
                    <a:pt x="33" y="80"/>
                  </a:cubicBezTo>
                  <a:cubicBezTo>
                    <a:pt x="11" y="80"/>
                    <a:pt x="0" y="62"/>
                    <a:pt x="0" y="41"/>
                  </a:cubicBezTo>
                  <a:cubicBezTo>
                    <a:pt x="0" y="14"/>
                    <a:pt x="18" y="0"/>
                    <a:pt x="35" y="0"/>
                  </a:cubicBezTo>
                  <a:cubicBezTo>
                    <a:pt x="43" y="0"/>
                    <a:pt x="50" y="4"/>
                    <a:pt x="54" y="9"/>
                  </a:cubicBezTo>
                  <a:cubicBezTo>
                    <a:pt x="54" y="5"/>
                    <a:pt x="54" y="5"/>
                    <a:pt x="54" y="5"/>
                  </a:cubicBezTo>
                  <a:cubicBezTo>
                    <a:pt x="54" y="3"/>
                    <a:pt x="56" y="2"/>
                    <a:pt x="58" y="2"/>
                  </a:cubicBezTo>
                  <a:cubicBezTo>
                    <a:pt x="72" y="2"/>
                    <a:pt x="72" y="2"/>
                    <a:pt x="72" y="2"/>
                  </a:cubicBezTo>
                  <a:cubicBezTo>
                    <a:pt x="74" y="2"/>
                    <a:pt x="76" y="3"/>
                    <a:pt x="76" y="6"/>
                  </a:cubicBezTo>
                  <a:cubicBezTo>
                    <a:pt x="76" y="60"/>
                    <a:pt x="76" y="60"/>
                    <a:pt x="76" y="60"/>
                  </a:cubicBezTo>
                  <a:cubicBezTo>
                    <a:pt x="76" y="61"/>
                    <a:pt x="76" y="62"/>
                    <a:pt x="78" y="62"/>
                  </a:cubicBezTo>
                  <a:cubicBezTo>
                    <a:pt x="79" y="62"/>
                    <a:pt x="79" y="62"/>
                    <a:pt x="79" y="62"/>
                  </a:cubicBezTo>
                  <a:cubicBezTo>
                    <a:pt x="81" y="62"/>
                    <a:pt x="82" y="63"/>
                    <a:pt x="82" y="65"/>
                  </a:cubicBezTo>
                  <a:lnTo>
                    <a:pt x="82" y="74"/>
                  </a:lnTo>
                  <a:close/>
                  <a:moveTo>
                    <a:pt x="52" y="24"/>
                  </a:moveTo>
                  <a:cubicBezTo>
                    <a:pt x="49" y="22"/>
                    <a:pt x="44" y="19"/>
                    <a:pt x="40" y="19"/>
                  </a:cubicBezTo>
                  <a:cubicBezTo>
                    <a:pt x="32" y="19"/>
                    <a:pt x="25" y="25"/>
                    <a:pt x="25" y="40"/>
                  </a:cubicBezTo>
                  <a:cubicBezTo>
                    <a:pt x="25" y="50"/>
                    <a:pt x="27" y="61"/>
                    <a:pt x="39" y="61"/>
                  </a:cubicBezTo>
                  <a:cubicBezTo>
                    <a:pt x="45" y="61"/>
                    <a:pt x="50" y="57"/>
                    <a:pt x="52" y="55"/>
                  </a:cubicBezTo>
                  <a:lnTo>
                    <a:pt x="5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5" name="Freeform 14"/>
            <p:cNvSpPr>
              <a:spLocks/>
            </p:cNvSpPr>
            <p:nvPr userDrawn="1"/>
          </p:nvSpPr>
          <p:spPr bwMode="auto">
            <a:xfrm>
              <a:off x="5607" y="925"/>
              <a:ext cx="114" cy="185"/>
            </a:xfrm>
            <a:custGeom>
              <a:avLst/>
              <a:gdLst>
                <a:gd name="T0" fmla="*/ 23 w 48"/>
                <a:gd name="T1" fmla="*/ 27 h 78"/>
                <a:gd name="T2" fmla="*/ 23 w 48"/>
                <a:gd name="T3" fmla="*/ 74 h 78"/>
                <a:gd name="T4" fmla="*/ 19 w 48"/>
                <a:gd name="T5" fmla="*/ 78 h 78"/>
                <a:gd name="T6" fmla="*/ 4 w 48"/>
                <a:gd name="T7" fmla="*/ 78 h 78"/>
                <a:gd name="T8" fmla="*/ 0 w 48"/>
                <a:gd name="T9" fmla="*/ 74 h 78"/>
                <a:gd name="T10" fmla="*/ 0 w 48"/>
                <a:gd name="T11" fmla="*/ 7 h 78"/>
                <a:gd name="T12" fmla="*/ 4 w 48"/>
                <a:gd name="T13" fmla="*/ 2 h 78"/>
                <a:gd name="T14" fmla="*/ 17 w 48"/>
                <a:gd name="T15" fmla="*/ 2 h 78"/>
                <a:gd name="T16" fmla="*/ 22 w 48"/>
                <a:gd name="T17" fmla="*/ 5 h 78"/>
                <a:gd name="T18" fmla="*/ 22 w 48"/>
                <a:gd name="T19" fmla="*/ 10 h 78"/>
                <a:gd name="T20" fmla="*/ 41 w 48"/>
                <a:gd name="T21" fmla="*/ 0 h 78"/>
                <a:gd name="T22" fmla="*/ 46 w 48"/>
                <a:gd name="T23" fmla="*/ 0 h 78"/>
                <a:gd name="T24" fmla="*/ 47 w 48"/>
                <a:gd name="T25" fmla="*/ 4 h 78"/>
                <a:gd name="T26" fmla="*/ 45 w 48"/>
                <a:gd name="T27" fmla="*/ 19 h 78"/>
                <a:gd name="T28" fmla="*/ 43 w 48"/>
                <a:gd name="T29" fmla="*/ 21 h 78"/>
                <a:gd name="T30" fmla="*/ 38 w 48"/>
                <a:gd name="T31" fmla="*/ 21 h 78"/>
                <a:gd name="T32" fmla="*/ 23 w 48"/>
                <a:gd name="T33" fmla="*/ 2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78">
                  <a:moveTo>
                    <a:pt x="23" y="27"/>
                  </a:moveTo>
                  <a:cubicBezTo>
                    <a:pt x="23" y="74"/>
                    <a:pt x="23" y="74"/>
                    <a:pt x="23" y="74"/>
                  </a:cubicBezTo>
                  <a:cubicBezTo>
                    <a:pt x="23" y="76"/>
                    <a:pt x="22" y="78"/>
                    <a:pt x="19" y="78"/>
                  </a:cubicBezTo>
                  <a:cubicBezTo>
                    <a:pt x="4" y="78"/>
                    <a:pt x="4" y="78"/>
                    <a:pt x="4" y="78"/>
                  </a:cubicBezTo>
                  <a:cubicBezTo>
                    <a:pt x="1" y="78"/>
                    <a:pt x="0" y="77"/>
                    <a:pt x="0" y="74"/>
                  </a:cubicBezTo>
                  <a:cubicBezTo>
                    <a:pt x="0" y="7"/>
                    <a:pt x="0" y="7"/>
                    <a:pt x="0" y="7"/>
                  </a:cubicBezTo>
                  <a:cubicBezTo>
                    <a:pt x="0" y="3"/>
                    <a:pt x="2" y="2"/>
                    <a:pt x="4" y="2"/>
                  </a:cubicBezTo>
                  <a:cubicBezTo>
                    <a:pt x="17" y="2"/>
                    <a:pt x="17" y="2"/>
                    <a:pt x="17" y="2"/>
                  </a:cubicBezTo>
                  <a:cubicBezTo>
                    <a:pt x="20" y="2"/>
                    <a:pt x="21" y="3"/>
                    <a:pt x="22" y="5"/>
                  </a:cubicBezTo>
                  <a:cubicBezTo>
                    <a:pt x="22" y="10"/>
                    <a:pt x="22" y="10"/>
                    <a:pt x="22" y="10"/>
                  </a:cubicBezTo>
                  <a:cubicBezTo>
                    <a:pt x="27" y="3"/>
                    <a:pt x="32" y="0"/>
                    <a:pt x="41" y="0"/>
                  </a:cubicBezTo>
                  <a:cubicBezTo>
                    <a:pt x="43" y="0"/>
                    <a:pt x="44" y="0"/>
                    <a:pt x="46" y="0"/>
                  </a:cubicBezTo>
                  <a:cubicBezTo>
                    <a:pt x="48" y="1"/>
                    <a:pt x="48" y="3"/>
                    <a:pt x="47" y="4"/>
                  </a:cubicBezTo>
                  <a:cubicBezTo>
                    <a:pt x="45" y="19"/>
                    <a:pt x="45" y="19"/>
                    <a:pt x="45" y="19"/>
                  </a:cubicBezTo>
                  <a:cubicBezTo>
                    <a:pt x="45" y="21"/>
                    <a:pt x="44" y="21"/>
                    <a:pt x="43" y="21"/>
                  </a:cubicBezTo>
                  <a:cubicBezTo>
                    <a:pt x="41" y="21"/>
                    <a:pt x="40" y="21"/>
                    <a:pt x="38" y="21"/>
                  </a:cubicBezTo>
                  <a:cubicBezTo>
                    <a:pt x="32" y="21"/>
                    <a:pt x="27" y="23"/>
                    <a:pt x="2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6" name="Freeform 15"/>
            <p:cNvSpPr>
              <a:spLocks/>
            </p:cNvSpPr>
            <p:nvPr userDrawn="1"/>
          </p:nvSpPr>
          <p:spPr bwMode="auto">
            <a:xfrm>
              <a:off x="5744" y="925"/>
              <a:ext cx="168" cy="185"/>
            </a:xfrm>
            <a:custGeom>
              <a:avLst/>
              <a:gdLst>
                <a:gd name="T0" fmla="*/ 71 w 71"/>
                <a:gd name="T1" fmla="*/ 73 h 78"/>
                <a:gd name="T2" fmla="*/ 67 w 71"/>
                <a:gd name="T3" fmla="*/ 78 h 78"/>
                <a:gd name="T4" fmla="*/ 52 w 71"/>
                <a:gd name="T5" fmla="*/ 78 h 78"/>
                <a:gd name="T6" fmla="*/ 48 w 71"/>
                <a:gd name="T7" fmla="*/ 73 h 78"/>
                <a:gd name="T8" fmla="*/ 48 w 71"/>
                <a:gd name="T9" fmla="*/ 32 h 78"/>
                <a:gd name="T10" fmla="*/ 39 w 71"/>
                <a:gd name="T11" fmla="*/ 21 h 78"/>
                <a:gd name="T12" fmla="*/ 23 w 71"/>
                <a:gd name="T13" fmla="*/ 27 h 78"/>
                <a:gd name="T14" fmla="*/ 23 w 71"/>
                <a:gd name="T15" fmla="*/ 73 h 78"/>
                <a:gd name="T16" fmla="*/ 19 w 71"/>
                <a:gd name="T17" fmla="*/ 78 h 78"/>
                <a:gd name="T18" fmla="*/ 4 w 71"/>
                <a:gd name="T19" fmla="*/ 78 h 78"/>
                <a:gd name="T20" fmla="*/ 0 w 71"/>
                <a:gd name="T21" fmla="*/ 74 h 78"/>
                <a:gd name="T22" fmla="*/ 0 w 71"/>
                <a:gd name="T23" fmla="*/ 7 h 78"/>
                <a:gd name="T24" fmla="*/ 4 w 71"/>
                <a:gd name="T25" fmla="*/ 2 h 78"/>
                <a:gd name="T26" fmla="*/ 17 w 71"/>
                <a:gd name="T27" fmla="*/ 2 h 78"/>
                <a:gd name="T28" fmla="*/ 21 w 71"/>
                <a:gd name="T29" fmla="*/ 5 h 78"/>
                <a:gd name="T30" fmla="*/ 22 w 71"/>
                <a:gd name="T31" fmla="*/ 9 h 78"/>
                <a:gd name="T32" fmla="*/ 46 w 71"/>
                <a:gd name="T33" fmla="*/ 0 h 78"/>
                <a:gd name="T34" fmla="*/ 71 w 71"/>
                <a:gd name="T35" fmla="*/ 28 h 78"/>
                <a:gd name="T36" fmla="*/ 71 w 71"/>
                <a:gd name="T37" fmla="*/ 7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78">
                  <a:moveTo>
                    <a:pt x="71" y="73"/>
                  </a:moveTo>
                  <a:cubicBezTo>
                    <a:pt x="71" y="76"/>
                    <a:pt x="70" y="78"/>
                    <a:pt x="67" y="78"/>
                  </a:cubicBezTo>
                  <a:cubicBezTo>
                    <a:pt x="52" y="78"/>
                    <a:pt x="52" y="78"/>
                    <a:pt x="52" y="78"/>
                  </a:cubicBezTo>
                  <a:cubicBezTo>
                    <a:pt x="49" y="78"/>
                    <a:pt x="48" y="76"/>
                    <a:pt x="48" y="73"/>
                  </a:cubicBezTo>
                  <a:cubicBezTo>
                    <a:pt x="48" y="32"/>
                    <a:pt x="48" y="32"/>
                    <a:pt x="48" y="32"/>
                  </a:cubicBezTo>
                  <a:cubicBezTo>
                    <a:pt x="48" y="25"/>
                    <a:pt x="46" y="21"/>
                    <a:pt x="39" y="21"/>
                  </a:cubicBezTo>
                  <a:cubicBezTo>
                    <a:pt x="34" y="21"/>
                    <a:pt x="27" y="23"/>
                    <a:pt x="23" y="27"/>
                  </a:cubicBezTo>
                  <a:cubicBezTo>
                    <a:pt x="23" y="73"/>
                    <a:pt x="23" y="73"/>
                    <a:pt x="23" y="73"/>
                  </a:cubicBezTo>
                  <a:cubicBezTo>
                    <a:pt x="23" y="76"/>
                    <a:pt x="22" y="78"/>
                    <a:pt x="19" y="78"/>
                  </a:cubicBezTo>
                  <a:cubicBezTo>
                    <a:pt x="4" y="78"/>
                    <a:pt x="4" y="78"/>
                    <a:pt x="4" y="78"/>
                  </a:cubicBezTo>
                  <a:cubicBezTo>
                    <a:pt x="1" y="78"/>
                    <a:pt x="0" y="77"/>
                    <a:pt x="0" y="74"/>
                  </a:cubicBezTo>
                  <a:cubicBezTo>
                    <a:pt x="0" y="7"/>
                    <a:pt x="0" y="7"/>
                    <a:pt x="0" y="7"/>
                  </a:cubicBezTo>
                  <a:cubicBezTo>
                    <a:pt x="0" y="4"/>
                    <a:pt x="1" y="2"/>
                    <a:pt x="4" y="2"/>
                  </a:cubicBezTo>
                  <a:cubicBezTo>
                    <a:pt x="17" y="2"/>
                    <a:pt x="17" y="2"/>
                    <a:pt x="17" y="2"/>
                  </a:cubicBezTo>
                  <a:cubicBezTo>
                    <a:pt x="19" y="2"/>
                    <a:pt x="21" y="3"/>
                    <a:pt x="21" y="5"/>
                  </a:cubicBezTo>
                  <a:cubicBezTo>
                    <a:pt x="22" y="9"/>
                    <a:pt x="22" y="9"/>
                    <a:pt x="22" y="9"/>
                  </a:cubicBezTo>
                  <a:cubicBezTo>
                    <a:pt x="29" y="3"/>
                    <a:pt x="37" y="0"/>
                    <a:pt x="46" y="0"/>
                  </a:cubicBezTo>
                  <a:cubicBezTo>
                    <a:pt x="64" y="0"/>
                    <a:pt x="71" y="11"/>
                    <a:pt x="71" y="28"/>
                  </a:cubicBezTo>
                  <a:lnTo>
                    <a:pt x="71"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7" name="Freeform 16"/>
            <p:cNvSpPr>
              <a:spLocks noEditPoints="1"/>
            </p:cNvSpPr>
            <p:nvPr userDrawn="1"/>
          </p:nvSpPr>
          <p:spPr bwMode="auto">
            <a:xfrm>
              <a:off x="5952" y="852"/>
              <a:ext cx="59" cy="258"/>
            </a:xfrm>
            <a:custGeom>
              <a:avLst/>
              <a:gdLst>
                <a:gd name="T0" fmla="*/ 13 w 25"/>
                <a:gd name="T1" fmla="*/ 24 h 109"/>
                <a:gd name="T2" fmla="*/ 0 w 25"/>
                <a:gd name="T3" fmla="*/ 12 h 109"/>
                <a:gd name="T4" fmla="*/ 13 w 25"/>
                <a:gd name="T5" fmla="*/ 0 h 109"/>
                <a:gd name="T6" fmla="*/ 25 w 25"/>
                <a:gd name="T7" fmla="*/ 12 h 109"/>
                <a:gd name="T8" fmla="*/ 13 w 25"/>
                <a:gd name="T9" fmla="*/ 24 h 109"/>
                <a:gd name="T10" fmla="*/ 25 w 25"/>
                <a:gd name="T11" fmla="*/ 104 h 109"/>
                <a:gd name="T12" fmla="*/ 20 w 25"/>
                <a:gd name="T13" fmla="*/ 109 h 109"/>
                <a:gd name="T14" fmla="*/ 6 w 25"/>
                <a:gd name="T15" fmla="*/ 109 h 109"/>
                <a:gd name="T16" fmla="*/ 1 w 25"/>
                <a:gd name="T17" fmla="*/ 104 h 109"/>
                <a:gd name="T18" fmla="*/ 1 w 25"/>
                <a:gd name="T19" fmla="*/ 37 h 109"/>
                <a:gd name="T20" fmla="*/ 6 w 25"/>
                <a:gd name="T21" fmla="*/ 33 h 109"/>
                <a:gd name="T22" fmla="*/ 20 w 25"/>
                <a:gd name="T23" fmla="*/ 33 h 109"/>
                <a:gd name="T24" fmla="*/ 25 w 25"/>
                <a:gd name="T25" fmla="*/ 37 h 109"/>
                <a:gd name="T26" fmla="*/ 25 w 25"/>
                <a:gd name="T27" fmla="*/ 10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09">
                  <a:moveTo>
                    <a:pt x="13" y="24"/>
                  </a:moveTo>
                  <a:cubicBezTo>
                    <a:pt x="7" y="24"/>
                    <a:pt x="0" y="20"/>
                    <a:pt x="0" y="12"/>
                  </a:cubicBezTo>
                  <a:cubicBezTo>
                    <a:pt x="0" y="5"/>
                    <a:pt x="6" y="0"/>
                    <a:pt x="13" y="0"/>
                  </a:cubicBezTo>
                  <a:cubicBezTo>
                    <a:pt x="19" y="0"/>
                    <a:pt x="25" y="5"/>
                    <a:pt x="25" y="12"/>
                  </a:cubicBezTo>
                  <a:cubicBezTo>
                    <a:pt x="25" y="20"/>
                    <a:pt x="19" y="24"/>
                    <a:pt x="13" y="24"/>
                  </a:cubicBezTo>
                  <a:moveTo>
                    <a:pt x="25" y="104"/>
                  </a:moveTo>
                  <a:cubicBezTo>
                    <a:pt x="25" y="108"/>
                    <a:pt x="23" y="109"/>
                    <a:pt x="20" y="109"/>
                  </a:cubicBezTo>
                  <a:cubicBezTo>
                    <a:pt x="6" y="109"/>
                    <a:pt x="6" y="109"/>
                    <a:pt x="6" y="109"/>
                  </a:cubicBezTo>
                  <a:cubicBezTo>
                    <a:pt x="3" y="109"/>
                    <a:pt x="1" y="108"/>
                    <a:pt x="1" y="104"/>
                  </a:cubicBezTo>
                  <a:cubicBezTo>
                    <a:pt x="1" y="37"/>
                    <a:pt x="1" y="37"/>
                    <a:pt x="1" y="37"/>
                  </a:cubicBezTo>
                  <a:cubicBezTo>
                    <a:pt x="1" y="34"/>
                    <a:pt x="3" y="33"/>
                    <a:pt x="6" y="33"/>
                  </a:cubicBezTo>
                  <a:cubicBezTo>
                    <a:pt x="20" y="33"/>
                    <a:pt x="20" y="33"/>
                    <a:pt x="20" y="33"/>
                  </a:cubicBezTo>
                  <a:cubicBezTo>
                    <a:pt x="23" y="33"/>
                    <a:pt x="25" y="34"/>
                    <a:pt x="25" y="37"/>
                  </a:cubicBezTo>
                  <a:lnTo>
                    <a:pt x="25"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8" name="Freeform 17"/>
            <p:cNvSpPr>
              <a:spLocks/>
            </p:cNvSpPr>
            <p:nvPr userDrawn="1"/>
          </p:nvSpPr>
          <p:spPr bwMode="auto">
            <a:xfrm>
              <a:off x="6056" y="925"/>
              <a:ext cx="171" cy="185"/>
            </a:xfrm>
            <a:custGeom>
              <a:avLst/>
              <a:gdLst>
                <a:gd name="T0" fmla="*/ 72 w 72"/>
                <a:gd name="T1" fmla="*/ 73 h 78"/>
                <a:gd name="T2" fmla="*/ 67 w 72"/>
                <a:gd name="T3" fmla="*/ 78 h 78"/>
                <a:gd name="T4" fmla="*/ 53 w 72"/>
                <a:gd name="T5" fmla="*/ 78 h 78"/>
                <a:gd name="T6" fmla="*/ 48 w 72"/>
                <a:gd name="T7" fmla="*/ 73 h 78"/>
                <a:gd name="T8" fmla="*/ 48 w 72"/>
                <a:gd name="T9" fmla="*/ 32 h 78"/>
                <a:gd name="T10" fmla="*/ 39 w 72"/>
                <a:gd name="T11" fmla="*/ 21 h 78"/>
                <a:gd name="T12" fmla="*/ 23 w 72"/>
                <a:gd name="T13" fmla="*/ 27 h 78"/>
                <a:gd name="T14" fmla="*/ 23 w 72"/>
                <a:gd name="T15" fmla="*/ 73 h 78"/>
                <a:gd name="T16" fmla="*/ 19 w 72"/>
                <a:gd name="T17" fmla="*/ 78 h 78"/>
                <a:gd name="T18" fmla="*/ 4 w 72"/>
                <a:gd name="T19" fmla="*/ 78 h 78"/>
                <a:gd name="T20" fmla="*/ 0 w 72"/>
                <a:gd name="T21" fmla="*/ 74 h 78"/>
                <a:gd name="T22" fmla="*/ 0 w 72"/>
                <a:gd name="T23" fmla="*/ 7 h 78"/>
                <a:gd name="T24" fmla="*/ 5 w 72"/>
                <a:gd name="T25" fmla="*/ 2 h 78"/>
                <a:gd name="T26" fmla="*/ 17 w 72"/>
                <a:gd name="T27" fmla="*/ 2 h 78"/>
                <a:gd name="T28" fmla="*/ 22 w 72"/>
                <a:gd name="T29" fmla="*/ 5 h 78"/>
                <a:gd name="T30" fmla="*/ 22 w 72"/>
                <a:gd name="T31" fmla="*/ 9 h 78"/>
                <a:gd name="T32" fmla="*/ 47 w 72"/>
                <a:gd name="T33" fmla="*/ 0 h 78"/>
                <a:gd name="T34" fmla="*/ 72 w 72"/>
                <a:gd name="T35" fmla="*/ 28 h 78"/>
                <a:gd name="T36" fmla="*/ 72 w 72"/>
                <a:gd name="T37" fmla="*/ 7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8">
                  <a:moveTo>
                    <a:pt x="72" y="73"/>
                  </a:moveTo>
                  <a:cubicBezTo>
                    <a:pt x="72" y="76"/>
                    <a:pt x="70" y="78"/>
                    <a:pt x="67" y="78"/>
                  </a:cubicBezTo>
                  <a:cubicBezTo>
                    <a:pt x="53" y="78"/>
                    <a:pt x="53" y="78"/>
                    <a:pt x="53" y="78"/>
                  </a:cubicBezTo>
                  <a:cubicBezTo>
                    <a:pt x="49" y="78"/>
                    <a:pt x="48" y="76"/>
                    <a:pt x="48" y="73"/>
                  </a:cubicBezTo>
                  <a:cubicBezTo>
                    <a:pt x="48" y="32"/>
                    <a:pt x="48" y="32"/>
                    <a:pt x="48" y="32"/>
                  </a:cubicBezTo>
                  <a:cubicBezTo>
                    <a:pt x="48" y="25"/>
                    <a:pt x="46" y="21"/>
                    <a:pt x="39" y="21"/>
                  </a:cubicBezTo>
                  <a:cubicBezTo>
                    <a:pt x="34" y="21"/>
                    <a:pt x="28" y="23"/>
                    <a:pt x="23" y="27"/>
                  </a:cubicBezTo>
                  <a:cubicBezTo>
                    <a:pt x="23" y="73"/>
                    <a:pt x="23" y="73"/>
                    <a:pt x="23" y="73"/>
                  </a:cubicBezTo>
                  <a:cubicBezTo>
                    <a:pt x="23" y="76"/>
                    <a:pt x="22" y="78"/>
                    <a:pt x="19" y="78"/>
                  </a:cubicBezTo>
                  <a:cubicBezTo>
                    <a:pt x="4" y="78"/>
                    <a:pt x="4" y="78"/>
                    <a:pt x="4" y="78"/>
                  </a:cubicBezTo>
                  <a:cubicBezTo>
                    <a:pt x="2" y="78"/>
                    <a:pt x="0" y="77"/>
                    <a:pt x="0" y="74"/>
                  </a:cubicBezTo>
                  <a:cubicBezTo>
                    <a:pt x="0" y="7"/>
                    <a:pt x="0" y="7"/>
                    <a:pt x="0" y="7"/>
                  </a:cubicBezTo>
                  <a:cubicBezTo>
                    <a:pt x="0" y="4"/>
                    <a:pt x="1" y="2"/>
                    <a:pt x="5" y="2"/>
                  </a:cubicBezTo>
                  <a:cubicBezTo>
                    <a:pt x="17" y="2"/>
                    <a:pt x="17" y="2"/>
                    <a:pt x="17" y="2"/>
                  </a:cubicBezTo>
                  <a:cubicBezTo>
                    <a:pt x="20" y="2"/>
                    <a:pt x="21" y="3"/>
                    <a:pt x="22" y="5"/>
                  </a:cubicBezTo>
                  <a:cubicBezTo>
                    <a:pt x="22" y="9"/>
                    <a:pt x="22" y="9"/>
                    <a:pt x="22" y="9"/>
                  </a:cubicBezTo>
                  <a:cubicBezTo>
                    <a:pt x="29" y="3"/>
                    <a:pt x="38" y="0"/>
                    <a:pt x="47" y="0"/>
                  </a:cubicBezTo>
                  <a:cubicBezTo>
                    <a:pt x="64" y="0"/>
                    <a:pt x="72" y="11"/>
                    <a:pt x="72" y="28"/>
                  </a:cubicBezTo>
                  <a:lnTo>
                    <a:pt x="72"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9" name="Freeform 18"/>
            <p:cNvSpPr>
              <a:spLocks noEditPoints="1"/>
            </p:cNvSpPr>
            <p:nvPr userDrawn="1"/>
          </p:nvSpPr>
          <p:spPr bwMode="auto">
            <a:xfrm>
              <a:off x="6255" y="925"/>
              <a:ext cx="177" cy="265"/>
            </a:xfrm>
            <a:custGeom>
              <a:avLst/>
              <a:gdLst>
                <a:gd name="T0" fmla="*/ 75 w 75"/>
                <a:gd name="T1" fmla="*/ 72 h 112"/>
                <a:gd name="T2" fmla="*/ 37 w 75"/>
                <a:gd name="T3" fmla="*/ 112 h 112"/>
                <a:gd name="T4" fmla="*/ 13 w 75"/>
                <a:gd name="T5" fmla="*/ 107 h 112"/>
                <a:gd name="T6" fmla="*/ 10 w 75"/>
                <a:gd name="T7" fmla="*/ 101 h 112"/>
                <a:gd name="T8" fmla="*/ 13 w 75"/>
                <a:gd name="T9" fmla="*/ 93 h 112"/>
                <a:gd name="T10" fmla="*/ 18 w 75"/>
                <a:gd name="T11" fmla="*/ 90 h 112"/>
                <a:gd name="T12" fmla="*/ 36 w 75"/>
                <a:gd name="T13" fmla="*/ 94 h 112"/>
                <a:gd name="T14" fmla="*/ 52 w 75"/>
                <a:gd name="T15" fmla="*/ 77 h 112"/>
                <a:gd name="T16" fmla="*/ 52 w 75"/>
                <a:gd name="T17" fmla="*/ 71 h 112"/>
                <a:gd name="T18" fmla="*/ 33 w 75"/>
                <a:gd name="T19" fmla="*/ 78 h 112"/>
                <a:gd name="T20" fmla="*/ 10 w 75"/>
                <a:gd name="T21" fmla="*/ 70 h 112"/>
                <a:gd name="T22" fmla="*/ 0 w 75"/>
                <a:gd name="T23" fmla="*/ 41 h 112"/>
                <a:gd name="T24" fmla="*/ 35 w 75"/>
                <a:gd name="T25" fmla="*/ 0 h 112"/>
                <a:gd name="T26" fmla="*/ 46 w 75"/>
                <a:gd name="T27" fmla="*/ 3 h 112"/>
                <a:gd name="T28" fmla="*/ 53 w 75"/>
                <a:gd name="T29" fmla="*/ 9 h 112"/>
                <a:gd name="T30" fmla="*/ 53 w 75"/>
                <a:gd name="T31" fmla="*/ 5 h 112"/>
                <a:gd name="T32" fmla="*/ 58 w 75"/>
                <a:gd name="T33" fmla="*/ 2 h 112"/>
                <a:gd name="T34" fmla="*/ 71 w 75"/>
                <a:gd name="T35" fmla="*/ 2 h 112"/>
                <a:gd name="T36" fmla="*/ 75 w 75"/>
                <a:gd name="T37" fmla="*/ 6 h 112"/>
                <a:gd name="T38" fmla="*/ 75 w 75"/>
                <a:gd name="T39" fmla="*/ 72 h 112"/>
                <a:gd name="T40" fmla="*/ 52 w 75"/>
                <a:gd name="T41" fmla="*/ 24 h 112"/>
                <a:gd name="T42" fmla="*/ 40 w 75"/>
                <a:gd name="T43" fmla="*/ 19 h 112"/>
                <a:gd name="T44" fmla="*/ 30 w 75"/>
                <a:gd name="T45" fmla="*/ 23 h 112"/>
                <a:gd name="T46" fmla="*/ 24 w 75"/>
                <a:gd name="T47" fmla="*/ 40 h 112"/>
                <a:gd name="T48" fmla="*/ 30 w 75"/>
                <a:gd name="T49" fmla="*/ 56 h 112"/>
                <a:gd name="T50" fmla="*/ 39 w 75"/>
                <a:gd name="T51" fmla="*/ 59 h 112"/>
                <a:gd name="T52" fmla="*/ 52 w 75"/>
                <a:gd name="T53" fmla="*/ 54 h 112"/>
                <a:gd name="T54" fmla="*/ 52 w 75"/>
                <a:gd name="T55" fmla="*/ 2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 h="112">
                  <a:moveTo>
                    <a:pt x="75" y="72"/>
                  </a:moveTo>
                  <a:cubicBezTo>
                    <a:pt x="75" y="98"/>
                    <a:pt x="64" y="112"/>
                    <a:pt x="37" y="112"/>
                  </a:cubicBezTo>
                  <a:cubicBezTo>
                    <a:pt x="29" y="112"/>
                    <a:pt x="21" y="111"/>
                    <a:pt x="13" y="107"/>
                  </a:cubicBezTo>
                  <a:cubicBezTo>
                    <a:pt x="9" y="106"/>
                    <a:pt x="10" y="104"/>
                    <a:pt x="10" y="101"/>
                  </a:cubicBezTo>
                  <a:cubicBezTo>
                    <a:pt x="13" y="93"/>
                    <a:pt x="13" y="93"/>
                    <a:pt x="13" y="93"/>
                  </a:cubicBezTo>
                  <a:cubicBezTo>
                    <a:pt x="14" y="89"/>
                    <a:pt x="16" y="89"/>
                    <a:pt x="18" y="90"/>
                  </a:cubicBezTo>
                  <a:cubicBezTo>
                    <a:pt x="24" y="92"/>
                    <a:pt x="30" y="94"/>
                    <a:pt x="36" y="94"/>
                  </a:cubicBezTo>
                  <a:cubicBezTo>
                    <a:pt x="50" y="94"/>
                    <a:pt x="52" y="86"/>
                    <a:pt x="52" y="77"/>
                  </a:cubicBezTo>
                  <a:cubicBezTo>
                    <a:pt x="52" y="71"/>
                    <a:pt x="52" y="71"/>
                    <a:pt x="52" y="71"/>
                  </a:cubicBezTo>
                  <a:cubicBezTo>
                    <a:pt x="47" y="75"/>
                    <a:pt x="39" y="78"/>
                    <a:pt x="33" y="78"/>
                  </a:cubicBezTo>
                  <a:cubicBezTo>
                    <a:pt x="24" y="78"/>
                    <a:pt x="16" y="75"/>
                    <a:pt x="10" y="70"/>
                  </a:cubicBezTo>
                  <a:cubicBezTo>
                    <a:pt x="3" y="63"/>
                    <a:pt x="0" y="53"/>
                    <a:pt x="0" y="41"/>
                  </a:cubicBezTo>
                  <a:cubicBezTo>
                    <a:pt x="0" y="20"/>
                    <a:pt x="12" y="0"/>
                    <a:pt x="35" y="0"/>
                  </a:cubicBezTo>
                  <a:cubicBezTo>
                    <a:pt x="39" y="0"/>
                    <a:pt x="42" y="1"/>
                    <a:pt x="46" y="3"/>
                  </a:cubicBezTo>
                  <a:cubicBezTo>
                    <a:pt x="48" y="4"/>
                    <a:pt x="51" y="6"/>
                    <a:pt x="53" y="9"/>
                  </a:cubicBezTo>
                  <a:cubicBezTo>
                    <a:pt x="53" y="5"/>
                    <a:pt x="53" y="5"/>
                    <a:pt x="53" y="5"/>
                  </a:cubicBezTo>
                  <a:cubicBezTo>
                    <a:pt x="54" y="3"/>
                    <a:pt x="55" y="2"/>
                    <a:pt x="58" y="2"/>
                  </a:cubicBezTo>
                  <a:cubicBezTo>
                    <a:pt x="71" y="2"/>
                    <a:pt x="71" y="2"/>
                    <a:pt x="71" y="2"/>
                  </a:cubicBezTo>
                  <a:cubicBezTo>
                    <a:pt x="74" y="2"/>
                    <a:pt x="75" y="3"/>
                    <a:pt x="75" y="6"/>
                  </a:cubicBezTo>
                  <a:lnTo>
                    <a:pt x="75" y="72"/>
                  </a:lnTo>
                  <a:close/>
                  <a:moveTo>
                    <a:pt x="52" y="24"/>
                  </a:moveTo>
                  <a:cubicBezTo>
                    <a:pt x="49" y="21"/>
                    <a:pt x="44" y="19"/>
                    <a:pt x="40" y="19"/>
                  </a:cubicBezTo>
                  <a:cubicBezTo>
                    <a:pt x="36" y="19"/>
                    <a:pt x="32" y="21"/>
                    <a:pt x="30" y="23"/>
                  </a:cubicBezTo>
                  <a:cubicBezTo>
                    <a:pt x="26" y="27"/>
                    <a:pt x="24" y="34"/>
                    <a:pt x="24" y="40"/>
                  </a:cubicBezTo>
                  <a:cubicBezTo>
                    <a:pt x="24" y="46"/>
                    <a:pt x="26" y="52"/>
                    <a:pt x="30" y="56"/>
                  </a:cubicBezTo>
                  <a:cubicBezTo>
                    <a:pt x="32" y="58"/>
                    <a:pt x="36" y="59"/>
                    <a:pt x="39" y="59"/>
                  </a:cubicBezTo>
                  <a:cubicBezTo>
                    <a:pt x="44" y="59"/>
                    <a:pt x="49" y="56"/>
                    <a:pt x="52" y="54"/>
                  </a:cubicBezTo>
                  <a:lnTo>
                    <a:pt x="5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0" name="Freeform 19"/>
            <p:cNvSpPr>
              <a:spLocks/>
            </p:cNvSpPr>
            <p:nvPr userDrawn="1"/>
          </p:nvSpPr>
          <p:spPr bwMode="auto">
            <a:xfrm>
              <a:off x="4073" y="1240"/>
              <a:ext cx="163" cy="256"/>
            </a:xfrm>
            <a:custGeom>
              <a:avLst/>
              <a:gdLst>
                <a:gd name="T0" fmla="*/ 69 w 69"/>
                <a:gd name="T1" fmla="*/ 104 h 108"/>
                <a:gd name="T2" fmla="*/ 64 w 69"/>
                <a:gd name="T3" fmla="*/ 108 h 108"/>
                <a:gd name="T4" fmla="*/ 5 w 69"/>
                <a:gd name="T5" fmla="*/ 108 h 108"/>
                <a:gd name="T6" fmla="*/ 0 w 69"/>
                <a:gd name="T7" fmla="*/ 103 h 108"/>
                <a:gd name="T8" fmla="*/ 0 w 69"/>
                <a:gd name="T9" fmla="*/ 4 h 108"/>
                <a:gd name="T10" fmla="*/ 4 w 69"/>
                <a:gd name="T11" fmla="*/ 0 h 108"/>
                <a:gd name="T12" fmla="*/ 20 w 69"/>
                <a:gd name="T13" fmla="*/ 0 h 108"/>
                <a:gd name="T14" fmla="*/ 25 w 69"/>
                <a:gd name="T15" fmla="*/ 5 h 108"/>
                <a:gd name="T16" fmla="*/ 25 w 69"/>
                <a:gd name="T17" fmla="*/ 87 h 108"/>
                <a:gd name="T18" fmla="*/ 64 w 69"/>
                <a:gd name="T19" fmla="*/ 87 h 108"/>
                <a:gd name="T20" fmla="*/ 69 w 69"/>
                <a:gd name="T21" fmla="*/ 92 h 108"/>
                <a:gd name="T22" fmla="*/ 69 w 69"/>
                <a:gd name="T23" fmla="*/ 10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108">
                  <a:moveTo>
                    <a:pt x="69" y="104"/>
                  </a:moveTo>
                  <a:cubicBezTo>
                    <a:pt x="69" y="107"/>
                    <a:pt x="67" y="108"/>
                    <a:pt x="64" y="108"/>
                  </a:cubicBezTo>
                  <a:cubicBezTo>
                    <a:pt x="5" y="108"/>
                    <a:pt x="5" y="108"/>
                    <a:pt x="5" y="108"/>
                  </a:cubicBezTo>
                  <a:cubicBezTo>
                    <a:pt x="2" y="108"/>
                    <a:pt x="0" y="107"/>
                    <a:pt x="0" y="103"/>
                  </a:cubicBezTo>
                  <a:cubicBezTo>
                    <a:pt x="0" y="4"/>
                    <a:pt x="0" y="4"/>
                    <a:pt x="0" y="4"/>
                  </a:cubicBezTo>
                  <a:cubicBezTo>
                    <a:pt x="0" y="2"/>
                    <a:pt x="1" y="0"/>
                    <a:pt x="4" y="0"/>
                  </a:cubicBezTo>
                  <a:cubicBezTo>
                    <a:pt x="20" y="0"/>
                    <a:pt x="20" y="0"/>
                    <a:pt x="20" y="0"/>
                  </a:cubicBezTo>
                  <a:cubicBezTo>
                    <a:pt x="23" y="0"/>
                    <a:pt x="25" y="1"/>
                    <a:pt x="25" y="5"/>
                  </a:cubicBezTo>
                  <a:cubicBezTo>
                    <a:pt x="25" y="87"/>
                    <a:pt x="25" y="87"/>
                    <a:pt x="25" y="87"/>
                  </a:cubicBezTo>
                  <a:cubicBezTo>
                    <a:pt x="64" y="87"/>
                    <a:pt x="64" y="87"/>
                    <a:pt x="64" y="87"/>
                  </a:cubicBezTo>
                  <a:cubicBezTo>
                    <a:pt x="67" y="87"/>
                    <a:pt x="69" y="89"/>
                    <a:pt x="69" y="92"/>
                  </a:cubicBezTo>
                  <a:lnTo>
                    <a:pt x="69"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1" name="Freeform 20"/>
            <p:cNvSpPr>
              <a:spLocks noEditPoints="1"/>
            </p:cNvSpPr>
            <p:nvPr userDrawn="1"/>
          </p:nvSpPr>
          <p:spPr bwMode="auto">
            <a:xfrm>
              <a:off x="4250" y="1311"/>
              <a:ext cx="194" cy="190"/>
            </a:xfrm>
            <a:custGeom>
              <a:avLst/>
              <a:gdLst>
                <a:gd name="T0" fmla="*/ 82 w 82"/>
                <a:gd name="T1" fmla="*/ 75 h 80"/>
                <a:gd name="T2" fmla="*/ 78 w 82"/>
                <a:gd name="T3" fmla="*/ 78 h 80"/>
                <a:gd name="T4" fmla="*/ 70 w 82"/>
                <a:gd name="T5" fmla="*/ 78 h 80"/>
                <a:gd name="T6" fmla="*/ 55 w 82"/>
                <a:gd name="T7" fmla="*/ 71 h 80"/>
                <a:gd name="T8" fmla="*/ 55 w 82"/>
                <a:gd name="T9" fmla="*/ 71 h 80"/>
                <a:gd name="T10" fmla="*/ 33 w 82"/>
                <a:gd name="T11" fmla="*/ 80 h 80"/>
                <a:gd name="T12" fmla="*/ 0 w 82"/>
                <a:gd name="T13" fmla="*/ 42 h 80"/>
                <a:gd name="T14" fmla="*/ 34 w 82"/>
                <a:gd name="T15" fmla="*/ 0 h 80"/>
                <a:gd name="T16" fmla="*/ 53 w 82"/>
                <a:gd name="T17" fmla="*/ 9 h 80"/>
                <a:gd name="T18" fmla="*/ 54 w 82"/>
                <a:gd name="T19" fmla="*/ 5 h 80"/>
                <a:gd name="T20" fmla="*/ 57 w 82"/>
                <a:gd name="T21" fmla="*/ 2 h 80"/>
                <a:gd name="T22" fmla="*/ 71 w 82"/>
                <a:gd name="T23" fmla="*/ 2 h 80"/>
                <a:gd name="T24" fmla="*/ 75 w 82"/>
                <a:gd name="T25" fmla="*/ 6 h 80"/>
                <a:gd name="T26" fmla="*/ 75 w 82"/>
                <a:gd name="T27" fmla="*/ 60 h 80"/>
                <a:gd name="T28" fmla="*/ 77 w 82"/>
                <a:gd name="T29" fmla="*/ 62 h 80"/>
                <a:gd name="T30" fmla="*/ 79 w 82"/>
                <a:gd name="T31" fmla="*/ 62 h 80"/>
                <a:gd name="T32" fmla="*/ 82 w 82"/>
                <a:gd name="T33" fmla="*/ 66 h 80"/>
                <a:gd name="T34" fmla="*/ 82 w 82"/>
                <a:gd name="T35" fmla="*/ 75 h 80"/>
                <a:gd name="T36" fmla="*/ 52 w 82"/>
                <a:gd name="T37" fmla="*/ 25 h 80"/>
                <a:gd name="T38" fmla="*/ 39 w 82"/>
                <a:gd name="T39" fmla="*/ 19 h 80"/>
                <a:gd name="T40" fmla="*/ 24 w 82"/>
                <a:gd name="T41" fmla="*/ 40 h 80"/>
                <a:gd name="T42" fmla="*/ 39 w 82"/>
                <a:gd name="T43" fmla="*/ 61 h 80"/>
                <a:gd name="T44" fmla="*/ 52 w 82"/>
                <a:gd name="T45" fmla="*/ 55 h 80"/>
                <a:gd name="T46" fmla="*/ 52 w 82"/>
                <a:gd name="T47" fmla="*/ 2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0">
                  <a:moveTo>
                    <a:pt x="82" y="75"/>
                  </a:moveTo>
                  <a:cubicBezTo>
                    <a:pt x="82" y="77"/>
                    <a:pt x="80" y="78"/>
                    <a:pt x="78" y="78"/>
                  </a:cubicBezTo>
                  <a:cubicBezTo>
                    <a:pt x="70" y="78"/>
                    <a:pt x="70" y="78"/>
                    <a:pt x="70" y="78"/>
                  </a:cubicBezTo>
                  <a:cubicBezTo>
                    <a:pt x="61" y="78"/>
                    <a:pt x="57" y="76"/>
                    <a:pt x="55" y="71"/>
                  </a:cubicBezTo>
                  <a:cubicBezTo>
                    <a:pt x="55" y="71"/>
                    <a:pt x="55" y="71"/>
                    <a:pt x="55" y="71"/>
                  </a:cubicBezTo>
                  <a:cubicBezTo>
                    <a:pt x="51" y="76"/>
                    <a:pt x="41" y="80"/>
                    <a:pt x="33" y="80"/>
                  </a:cubicBezTo>
                  <a:cubicBezTo>
                    <a:pt x="10" y="80"/>
                    <a:pt x="0" y="62"/>
                    <a:pt x="0" y="42"/>
                  </a:cubicBezTo>
                  <a:cubicBezTo>
                    <a:pt x="0" y="14"/>
                    <a:pt x="17" y="0"/>
                    <a:pt x="34" y="0"/>
                  </a:cubicBezTo>
                  <a:cubicBezTo>
                    <a:pt x="43" y="0"/>
                    <a:pt x="50" y="4"/>
                    <a:pt x="53" y="9"/>
                  </a:cubicBezTo>
                  <a:cubicBezTo>
                    <a:pt x="54" y="5"/>
                    <a:pt x="54" y="5"/>
                    <a:pt x="54" y="5"/>
                  </a:cubicBezTo>
                  <a:cubicBezTo>
                    <a:pt x="54" y="4"/>
                    <a:pt x="55" y="2"/>
                    <a:pt x="57" y="2"/>
                  </a:cubicBezTo>
                  <a:cubicBezTo>
                    <a:pt x="71" y="2"/>
                    <a:pt x="71" y="2"/>
                    <a:pt x="71" y="2"/>
                  </a:cubicBezTo>
                  <a:cubicBezTo>
                    <a:pt x="74" y="2"/>
                    <a:pt x="75" y="4"/>
                    <a:pt x="75" y="6"/>
                  </a:cubicBezTo>
                  <a:cubicBezTo>
                    <a:pt x="75" y="60"/>
                    <a:pt x="75" y="60"/>
                    <a:pt x="75" y="60"/>
                  </a:cubicBezTo>
                  <a:cubicBezTo>
                    <a:pt x="75" y="61"/>
                    <a:pt x="76" y="62"/>
                    <a:pt x="77" y="62"/>
                  </a:cubicBezTo>
                  <a:cubicBezTo>
                    <a:pt x="79" y="62"/>
                    <a:pt x="79" y="62"/>
                    <a:pt x="79" y="62"/>
                  </a:cubicBezTo>
                  <a:cubicBezTo>
                    <a:pt x="81" y="62"/>
                    <a:pt x="82" y="63"/>
                    <a:pt x="82" y="66"/>
                  </a:cubicBezTo>
                  <a:lnTo>
                    <a:pt x="82" y="75"/>
                  </a:lnTo>
                  <a:close/>
                  <a:moveTo>
                    <a:pt x="52" y="25"/>
                  </a:moveTo>
                  <a:cubicBezTo>
                    <a:pt x="49" y="22"/>
                    <a:pt x="44" y="19"/>
                    <a:pt x="39" y="19"/>
                  </a:cubicBezTo>
                  <a:cubicBezTo>
                    <a:pt x="32" y="19"/>
                    <a:pt x="24" y="26"/>
                    <a:pt x="24" y="40"/>
                  </a:cubicBezTo>
                  <a:cubicBezTo>
                    <a:pt x="24" y="50"/>
                    <a:pt x="27" y="61"/>
                    <a:pt x="39" y="61"/>
                  </a:cubicBezTo>
                  <a:cubicBezTo>
                    <a:pt x="44" y="61"/>
                    <a:pt x="50" y="57"/>
                    <a:pt x="52" y="55"/>
                  </a:cubicBezTo>
                  <a:lnTo>
                    <a:pt x="5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2" name="Freeform 21"/>
            <p:cNvSpPr>
              <a:spLocks/>
            </p:cNvSpPr>
            <p:nvPr userDrawn="1"/>
          </p:nvSpPr>
          <p:spPr bwMode="auto">
            <a:xfrm>
              <a:off x="4472" y="1311"/>
              <a:ext cx="170" cy="185"/>
            </a:xfrm>
            <a:custGeom>
              <a:avLst/>
              <a:gdLst>
                <a:gd name="T0" fmla="*/ 72 w 72"/>
                <a:gd name="T1" fmla="*/ 74 h 78"/>
                <a:gd name="T2" fmla="*/ 67 w 72"/>
                <a:gd name="T3" fmla="*/ 78 h 78"/>
                <a:gd name="T4" fmla="*/ 53 w 72"/>
                <a:gd name="T5" fmla="*/ 78 h 78"/>
                <a:gd name="T6" fmla="*/ 49 w 72"/>
                <a:gd name="T7" fmla="*/ 74 h 78"/>
                <a:gd name="T8" fmla="*/ 49 w 72"/>
                <a:gd name="T9" fmla="*/ 32 h 78"/>
                <a:gd name="T10" fmla="*/ 40 w 72"/>
                <a:gd name="T11" fmla="*/ 21 h 78"/>
                <a:gd name="T12" fmla="*/ 24 w 72"/>
                <a:gd name="T13" fmla="*/ 27 h 78"/>
                <a:gd name="T14" fmla="*/ 24 w 72"/>
                <a:gd name="T15" fmla="*/ 74 h 78"/>
                <a:gd name="T16" fmla="*/ 19 w 72"/>
                <a:gd name="T17" fmla="*/ 78 h 78"/>
                <a:gd name="T18" fmla="*/ 5 w 72"/>
                <a:gd name="T19" fmla="*/ 78 h 78"/>
                <a:gd name="T20" fmla="*/ 0 w 72"/>
                <a:gd name="T21" fmla="*/ 74 h 78"/>
                <a:gd name="T22" fmla="*/ 0 w 72"/>
                <a:gd name="T23" fmla="*/ 7 h 78"/>
                <a:gd name="T24" fmla="*/ 5 w 72"/>
                <a:gd name="T25" fmla="*/ 2 h 78"/>
                <a:gd name="T26" fmla="*/ 18 w 72"/>
                <a:gd name="T27" fmla="*/ 2 h 78"/>
                <a:gd name="T28" fmla="*/ 22 w 72"/>
                <a:gd name="T29" fmla="*/ 6 h 78"/>
                <a:gd name="T30" fmla="*/ 22 w 72"/>
                <a:gd name="T31" fmla="*/ 9 h 78"/>
                <a:gd name="T32" fmla="*/ 47 w 72"/>
                <a:gd name="T33" fmla="*/ 0 h 78"/>
                <a:gd name="T34" fmla="*/ 72 w 72"/>
                <a:gd name="T35" fmla="*/ 28 h 78"/>
                <a:gd name="T36" fmla="*/ 72 w 72"/>
                <a:gd name="T37" fmla="*/ 7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8">
                  <a:moveTo>
                    <a:pt x="72" y="74"/>
                  </a:moveTo>
                  <a:cubicBezTo>
                    <a:pt x="72" y="77"/>
                    <a:pt x="71" y="78"/>
                    <a:pt x="67" y="78"/>
                  </a:cubicBezTo>
                  <a:cubicBezTo>
                    <a:pt x="53" y="78"/>
                    <a:pt x="53" y="78"/>
                    <a:pt x="53" y="78"/>
                  </a:cubicBezTo>
                  <a:cubicBezTo>
                    <a:pt x="50" y="78"/>
                    <a:pt x="49" y="76"/>
                    <a:pt x="49" y="74"/>
                  </a:cubicBezTo>
                  <a:cubicBezTo>
                    <a:pt x="49" y="32"/>
                    <a:pt x="49" y="32"/>
                    <a:pt x="49" y="32"/>
                  </a:cubicBezTo>
                  <a:cubicBezTo>
                    <a:pt x="49" y="26"/>
                    <a:pt x="47" y="21"/>
                    <a:pt x="40" y="21"/>
                  </a:cubicBezTo>
                  <a:cubicBezTo>
                    <a:pt x="35" y="21"/>
                    <a:pt x="28" y="24"/>
                    <a:pt x="24" y="27"/>
                  </a:cubicBezTo>
                  <a:cubicBezTo>
                    <a:pt x="24" y="74"/>
                    <a:pt x="24" y="74"/>
                    <a:pt x="24" y="74"/>
                  </a:cubicBezTo>
                  <a:cubicBezTo>
                    <a:pt x="24" y="77"/>
                    <a:pt x="23" y="78"/>
                    <a:pt x="19" y="78"/>
                  </a:cubicBezTo>
                  <a:cubicBezTo>
                    <a:pt x="5" y="78"/>
                    <a:pt x="5" y="78"/>
                    <a:pt x="5" y="78"/>
                  </a:cubicBezTo>
                  <a:cubicBezTo>
                    <a:pt x="2" y="78"/>
                    <a:pt x="0" y="77"/>
                    <a:pt x="0" y="74"/>
                  </a:cubicBezTo>
                  <a:cubicBezTo>
                    <a:pt x="0" y="7"/>
                    <a:pt x="0" y="7"/>
                    <a:pt x="0" y="7"/>
                  </a:cubicBezTo>
                  <a:cubicBezTo>
                    <a:pt x="0" y="4"/>
                    <a:pt x="2" y="2"/>
                    <a:pt x="5" y="2"/>
                  </a:cubicBezTo>
                  <a:cubicBezTo>
                    <a:pt x="18" y="2"/>
                    <a:pt x="18" y="2"/>
                    <a:pt x="18" y="2"/>
                  </a:cubicBezTo>
                  <a:cubicBezTo>
                    <a:pt x="20" y="2"/>
                    <a:pt x="22" y="3"/>
                    <a:pt x="22" y="6"/>
                  </a:cubicBezTo>
                  <a:cubicBezTo>
                    <a:pt x="22" y="9"/>
                    <a:pt x="22" y="9"/>
                    <a:pt x="22" y="9"/>
                  </a:cubicBezTo>
                  <a:cubicBezTo>
                    <a:pt x="30" y="3"/>
                    <a:pt x="38" y="0"/>
                    <a:pt x="47" y="0"/>
                  </a:cubicBezTo>
                  <a:cubicBezTo>
                    <a:pt x="65" y="0"/>
                    <a:pt x="72" y="11"/>
                    <a:pt x="72" y="28"/>
                  </a:cubicBezTo>
                  <a:lnTo>
                    <a:pt x="72"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3" name="Freeform 22"/>
            <p:cNvSpPr>
              <a:spLocks noEditPoints="1"/>
            </p:cNvSpPr>
            <p:nvPr userDrawn="1"/>
          </p:nvSpPr>
          <p:spPr bwMode="auto">
            <a:xfrm>
              <a:off x="4671" y="1311"/>
              <a:ext cx="180" cy="265"/>
            </a:xfrm>
            <a:custGeom>
              <a:avLst/>
              <a:gdLst>
                <a:gd name="T0" fmla="*/ 76 w 76"/>
                <a:gd name="T1" fmla="*/ 72 h 112"/>
                <a:gd name="T2" fmla="*/ 37 w 76"/>
                <a:gd name="T3" fmla="*/ 112 h 112"/>
                <a:gd name="T4" fmla="*/ 13 w 76"/>
                <a:gd name="T5" fmla="*/ 108 h 112"/>
                <a:gd name="T6" fmla="*/ 11 w 76"/>
                <a:gd name="T7" fmla="*/ 102 h 112"/>
                <a:gd name="T8" fmla="*/ 14 w 76"/>
                <a:gd name="T9" fmla="*/ 93 h 112"/>
                <a:gd name="T10" fmla="*/ 19 w 76"/>
                <a:gd name="T11" fmla="*/ 90 h 112"/>
                <a:gd name="T12" fmla="*/ 36 w 76"/>
                <a:gd name="T13" fmla="*/ 94 h 112"/>
                <a:gd name="T14" fmla="*/ 52 w 76"/>
                <a:gd name="T15" fmla="*/ 77 h 112"/>
                <a:gd name="T16" fmla="*/ 52 w 76"/>
                <a:gd name="T17" fmla="*/ 72 h 112"/>
                <a:gd name="T18" fmla="*/ 34 w 76"/>
                <a:gd name="T19" fmla="*/ 79 h 112"/>
                <a:gd name="T20" fmla="*/ 10 w 76"/>
                <a:gd name="T21" fmla="*/ 70 h 112"/>
                <a:gd name="T22" fmla="*/ 0 w 76"/>
                <a:gd name="T23" fmla="*/ 42 h 112"/>
                <a:gd name="T24" fmla="*/ 36 w 76"/>
                <a:gd name="T25" fmla="*/ 0 h 112"/>
                <a:gd name="T26" fmla="*/ 46 w 76"/>
                <a:gd name="T27" fmla="*/ 3 h 112"/>
                <a:gd name="T28" fmla="*/ 54 w 76"/>
                <a:gd name="T29" fmla="*/ 9 h 112"/>
                <a:gd name="T30" fmla="*/ 54 w 76"/>
                <a:gd name="T31" fmla="*/ 5 h 112"/>
                <a:gd name="T32" fmla="*/ 58 w 76"/>
                <a:gd name="T33" fmla="*/ 2 h 112"/>
                <a:gd name="T34" fmla="*/ 71 w 76"/>
                <a:gd name="T35" fmla="*/ 2 h 112"/>
                <a:gd name="T36" fmla="*/ 76 w 76"/>
                <a:gd name="T37" fmla="*/ 7 h 112"/>
                <a:gd name="T38" fmla="*/ 76 w 76"/>
                <a:gd name="T39" fmla="*/ 72 h 112"/>
                <a:gd name="T40" fmla="*/ 52 w 76"/>
                <a:gd name="T41" fmla="*/ 24 h 112"/>
                <a:gd name="T42" fmla="*/ 40 w 76"/>
                <a:gd name="T43" fmla="*/ 19 h 112"/>
                <a:gd name="T44" fmla="*/ 30 w 76"/>
                <a:gd name="T45" fmla="*/ 23 h 112"/>
                <a:gd name="T46" fmla="*/ 25 w 76"/>
                <a:gd name="T47" fmla="*/ 40 h 112"/>
                <a:gd name="T48" fmla="*/ 30 w 76"/>
                <a:gd name="T49" fmla="*/ 56 h 112"/>
                <a:gd name="T50" fmla="*/ 39 w 76"/>
                <a:gd name="T51" fmla="*/ 60 h 112"/>
                <a:gd name="T52" fmla="*/ 52 w 76"/>
                <a:gd name="T53" fmla="*/ 54 h 112"/>
                <a:gd name="T54" fmla="*/ 52 w 76"/>
                <a:gd name="T55" fmla="*/ 2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 h="112">
                  <a:moveTo>
                    <a:pt x="76" y="72"/>
                  </a:moveTo>
                  <a:cubicBezTo>
                    <a:pt x="76" y="98"/>
                    <a:pt x="64" y="112"/>
                    <a:pt x="37" y="112"/>
                  </a:cubicBezTo>
                  <a:cubicBezTo>
                    <a:pt x="29" y="112"/>
                    <a:pt x="22" y="111"/>
                    <a:pt x="13" y="108"/>
                  </a:cubicBezTo>
                  <a:cubicBezTo>
                    <a:pt x="10" y="106"/>
                    <a:pt x="10" y="104"/>
                    <a:pt x="11" y="102"/>
                  </a:cubicBezTo>
                  <a:cubicBezTo>
                    <a:pt x="14" y="93"/>
                    <a:pt x="14" y="93"/>
                    <a:pt x="14" y="93"/>
                  </a:cubicBezTo>
                  <a:cubicBezTo>
                    <a:pt x="15" y="89"/>
                    <a:pt x="16" y="89"/>
                    <a:pt x="19" y="90"/>
                  </a:cubicBezTo>
                  <a:cubicBezTo>
                    <a:pt x="25" y="93"/>
                    <a:pt x="31" y="94"/>
                    <a:pt x="36" y="94"/>
                  </a:cubicBezTo>
                  <a:cubicBezTo>
                    <a:pt x="50" y="94"/>
                    <a:pt x="52" y="87"/>
                    <a:pt x="52" y="77"/>
                  </a:cubicBezTo>
                  <a:cubicBezTo>
                    <a:pt x="52" y="72"/>
                    <a:pt x="52" y="72"/>
                    <a:pt x="52" y="72"/>
                  </a:cubicBezTo>
                  <a:cubicBezTo>
                    <a:pt x="48" y="75"/>
                    <a:pt x="40" y="79"/>
                    <a:pt x="34" y="79"/>
                  </a:cubicBezTo>
                  <a:cubicBezTo>
                    <a:pt x="24" y="79"/>
                    <a:pt x="16" y="76"/>
                    <a:pt x="10" y="70"/>
                  </a:cubicBezTo>
                  <a:cubicBezTo>
                    <a:pt x="4" y="63"/>
                    <a:pt x="0" y="53"/>
                    <a:pt x="0" y="42"/>
                  </a:cubicBezTo>
                  <a:cubicBezTo>
                    <a:pt x="0" y="21"/>
                    <a:pt x="13" y="0"/>
                    <a:pt x="36" y="0"/>
                  </a:cubicBezTo>
                  <a:cubicBezTo>
                    <a:pt x="39" y="0"/>
                    <a:pt x="43" y="1"/>
                    <a:pt x="46" y="3"/>
                  </a:cubicBezTo>
                  <a:cubicBezTo>
                    <a:pt x="49" y="4"/>
                    <a:pt x="52" y="6"/>
                    <a:pt x="54" y="9"/>
                  </a:cubicBezTo>
                  <a:cubicBezTo>
                    <a:pt x="54" y="5"/>
                    <a:pt x="54" y="5"/>
                    <a:pt x="54" y="5"/>
                  </a:cubicBezTo>
                  <a:cubicBezTo>
                    <a:pt x="54" y="3"/>
                    <a:pt x="55" y="2"/>
                    <a:pt x="58" y="2"/>
                  </a:cubicBezTo>
                  <a:cubicBezTo>
                    <a:pt x="71" y="2"/>
                    <a:pt x="71" y="2"/>
                    <a:pt x="71" y="2"/>
                  </a:cubicBezTo>
                  <a:cubicBezTo>
                    <a:pt x="75" y="2"/>
                    <a:pt x="76" y="4"/>
                    <a:pt x="76" y="7"/>
                  </a:cubicBezTo>
                  <a:lnTo>
                    <a:pt x="76" y="72"/>
                  </a:lnTo>
                  <a:close/>
                  <a:moveTo>
                    <a:pt x="52" y="24"/>
                  </a:moveTo>
                  <a:cubicBezTo>
                    <a:pt x="49" y="21"/>
                    <a:pt x="45" y="19"/>
                    <a:pt x="40" y="19"/>
                  </a:cubicBezTo>
                  <a:cubicBezTo>
                    <a:pt x="36" y="19"/>
                    <a:pt x="33" y="21"/>
                    <a:pt x="30" y="23"/>
                  </a:cubicBezTo>
                  <a:cubicBezTo>
                    <a:pt x="26" y="28"/>
                    <a:pt x="25" y="35"/>
                    <a:pt x="25" y="40"/>
                  </a:cubicBezTo>
                  <a:cubicBezTo>
                    <a:pt x="25" y="46"/>
                    <a:pt x="26" y="52"/>
                    <a:pt x="30" y="56"/>
                  </a:cubicBezTo>
                  <a:cubicBezTo>
                    <a:pt x="33" y="59"/>
                    <a:pt x="36" y="60"/>
                    <a:pt x="39" y="60"/>
                  </a:cubicBezTo>
                  <a:cubicBezTo>
                    <a:pt x="44" y="60"/>
                    <a:pt x="50" y="57"/>
                    <a:pt x="52" y="54"/>
                  </a:cubicBezTo>
                  <a:lnTo>
                    <a:pt x="5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4" name="Freeform 23"/>
            <p:cNvSpPr>
              <a:spLocks/>
            </p:cNvSpPr>
            <p:nvPr userDrawn="1"/>
          </p:nvSpPr>
          <p:spPr bwMode="auto">
            <a:xfrm>
              <a:off x="4891" y="1316"/>
              <a:ext cx="170" cy="185"/>
            </a:xfrm>
            <a:custGeom>
              <a:avLst/>
              <a:gdLst>
                <a:gd name="T0" fmla="*/ 72 w 72"/>
                <a:gd name="T1" fmla="*/ 71 h 78"/>
                <a:gd name="T2" fmla="*/ 67 w 72"/>
                <a:gd name="T3" fmla="*/ 76 h 78"/>
                <a:gd name="T4" fmla="*/ 54 w 72"/>
                <a:gd name="T5" fmla="*/ 76 h 78"/>
                <a:gd name="T6" fmla="*/ 50 w 72"/>
                <a:gd name="T7" fmla="*/ 73 h 78"/>
                <a:gd name="T8" fmla="*/ 50 w 72"/>
                <a:gd name="T9" fmla="*/ 70 h 78"/>
                <a:gd name="T10" fmla="*/ 25 w 72"/>
                <a:gd name="T11" fmla="*/ 78 h 78"/>
                <a:gd name="T12" fmla="*/ 0 w 72"/>
                <a:gd name="T13" fmla="*/ 51 h 78"/>
                <a:gd name="T14" fmla="*/ 0 w 72"/>
                <a:gd name="T15" fmla="*/ 4 h 78"/>
                <a:gd name="T16" fmla="*/ 5 w 72"/>
                <a:gd name="T17" fmla="*/ 0 h 78"/>
                <a:gd name="T18" fmla="*/ 19 w 72"/>
                <a:gd name="T19" fmla="*/ 0 h 78"/>
                <a:gd name="T20" fmla="*/ 24 w 72"/>
                <a:gd name="T21" fmla="*/ 4 h 78"/>
                <a:gd name="T22" fmla="*/ 24 w 72"/>
                <a:gd name="T23" fmla="*/ 46 h 78"/>
                <a:gd name="T24" fmla="*/ 32 w 72"/>
                <a:gd name="T25" fmla="*/ 57 h 78"/>
                <a:gd name="T26" fmla="*/ 48 w 72"/>
                <a:gd name="T27" fmla="*/ 51 h 78"/>
                <a:gd name="T28" fmla="*/ 48 w 72"/>
                <a:gd name="T29" fmla="*/ 4 h 78"/>
                <a:gd name="T30" fmla="*/ 53 w 72"/>
                <a:gd name="T31" fmla="*/ 0 h 78"/>
                <a:gd name="T32" fmla="*/ 67 w 72"/>
                <a:gd name="T33" fmla="*/ 0 h 78"/>
                <a:gd name="T34" fmla="*/ 72 w 72"/>
                <a:gd name="T35" fmla="*/ 4 h 78"/>
                <a:gd name="T36" fmla="*/ 72 w 72"/>
                <a:gd name="T37" fmla="*/ 7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8">
                  <a:moveTo>
                    <a:pt x="72" y="71"/>
                  </a:moveTo>
                  <a:cubicBezTo>
                    <a:pt x="72" y="75"/>
                    <a:pt x="71" y="76"/>
                    <a:pt x="67" y="76"/>
                  </a:cubicBezTo>
                  <a:cubicBezTo>
                    <a:pt x="54" y="76"/>
                    <a:pt x="54" y="76"/>
                    <a:pt x="54" y="76"/>
                  </a:cubicBezTo>
                  <a:cubicBezTo>
                    <a:pt x="52" y="76"/>
                    <a:pt x="50" y="75"/>
                    <a:pt x="50" y="73"/>
                  </a:cubicBezTo>
                  <a:cubicBezTo>
                    <a:pt x="50" y="70"/>
                    <a:pt x="50" y="70"/>
                    <a:pt x="50" y="70"/>
                  </a:cubicBezTo>
                  <a:cubicBezTo>
                    <a:pt x="43" y="75"/>
                    <a:pt x="34" y="78"/>
                    <a:pt x="25" y="78"/>
                  </a:cubicBezTo>
                  <a:cubicBezTo>
                    <a:pt x="8" y="78"/>
                    <a:pt x="0" y="67"/>
                    <a:pt x="0" y="51"/>
                  </a:cubicBezTo>
                  <a:cubicBezTo>
                    <a:pt x="0" y="4"/>
                    <a:pt x="0" y="4"/>
                    <a:pt x="0" y="4"/>
                  </a:cubicBezTo>
                  <a:cubicBezTo>
                    <a:pt x="0" y="1"/>
                    <a:pt x="2" y="0"/>
                    <a:pt x="5" y="0"/>
                  </a:cubicBezTo>
                  <a:cubicBezTo>
                    <a:pt x="19" y="0"/>
                    <a:pt x="19" y="0"/>
                    <a:pt x="19" y="0"/>
                  </a:cubicBezTo>
                  <a:cubicBezTo>
                    <a:pt x="22" y="0"/>
                    <a:pt x="24" y="1"/>
                    <a:pt x="24" y="4"/>
                  </a:cubicBezTo>
                  <a:cubicBezTo>
                    <a:pt x="24" y="46"/>
                    <a:pt x="24" y="46"/>
                    <a:pt x="24" y="46"/>
                  </a:cubicBezTo>
                  <a:cubicBezTo>
                    <a:pt x="24" y="53"/>
                    <a:pt x="25" y="57"/>
                    <a:pt x="32" y="57"/>
                  </a:cubicBezTo>
                  <a:cubicBezTo>
                    <a:pt x="38" y="57"/>
                    <a:pt x="44" y="55"/>
                    <a:pt x="48" y="51"/>
                  </a:cubicBezTo>
                  <a:cubicBezTo>
                    <a:pt x="48" y="4"/>
                    <a:pt x="48" y="4"/>
                    <a:pt x="48" y="4"/>
                  </a:cubicBezTo>
                  <a:cubicBezTo>
                    <a:pt x="48" y="1"/>
                    <a:pt x="50" y="0"/>
                    <a:pt x="53" y="0"/>
                  </a:cubicBezTo>
                  <a:cubicBezTo>
                    <a:pt x="67" y="0"/>
                    <a:pt x="67" y="0"/>
                    <a:pt x="67" y="0"/>
                  </a:cubicBezTo>
                  <a:cubicBezTo>
                    <a:pt x="70" y="0"/>
                    <a:pt x="72" y="1"/>
                    <a:pt x="72" y="4"/>
                  </a:cubicBezTo>
                  <a:lnTo>
                    <a:pt x="72"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5" name="Freeform 24"/>
            <p:cNvSpPr>
              <a:spLocks noEditPoints="1"/>
            </p:cNvSpPr>
            <p:nvPr userDrawn="1"/>
          </p:nvSpPr>
          <p:spPr bwMode="auto">
            <a:xfrm>
              <a:off x="5092" y="1311"/>
              <a:ext cx="194" cy="190"/>
            </a:xfrm>
            <a:custGeom>
              <a:avLst/>
              <a:gdLst>
                <a:gd name="T0" fmla="*/ 82 w 82"/>
                <a:gd name="T1" fmla="*/ 75 h 80"/>
                <a:gd name="T2" fmla="*/ 78 w 82"/>
                <a:gd name="T3" fmla="*/ 78 h 80"/>
                <a:gd name="T4" fmla="*/ 70 w 82"/>
                <a:gd name="T5" fmla="*/ 78 h 80"/>
                <a:gd name="T6" fmla="*/ 55 w 82"/>
                <a:gd name="T7" fmla="*/ 71 h 80"/>
                <a:gd name="T8" fmla="*/ 54 w 82"/>
                <a:gd name="T9" fmla="*/ 71 h 80"/>
                <a:gd name="T10" fmla="*/ 33 w 82"/>
                <a:gd name="T11" fmla="*/ 80 h 80"/>
                <a:gd name="T12" fmla="*/ 0 w 82"/>
                <a:gd name="T13" fmla="*/ 42 h 80"/>
                <a:gd name="T14" fmla="*/ 34 w 82"/>
                <a:gd name="T15" fmla="*/ 0 h 80"/>
                <a:gd name="T16" fmla="*/ 53 w 82"/>
                <a:gd name="T17" fmla="*/ 9 h 80"/>
                <a:gd name="T18" fmla="*/ 53 w 82"/>
                <a:gd name="T19" fmla="*/ 5 h 80"/>
                <a:gd name="T20" fmla="*/ 57 w 82"/>
                <a:gd name="T21" fmla="*/ 2 h 80"/>
                <a:gd name="T22" fmla="*/ 71 w 82"/>
                <a:gd name="T23" fmla="*/ 2 h 80"/>
                <a:gd name="T24" fmla="*/ 75 w 82"/>
                <a:gd name="T25" fmla="*/ 6 h 80"/>
                <a:gd name="T26" fmla="*/ 75 w 82"/>
                <a:gd name="T27" fmla="*/ 60 h 80"/>
                <a:gd name="T28" fmla="*/ 77 w 82"/>
                <a:gd name="T29" fmla="*/ 62 h 80"/>
                <a:gd name="T30" fmla="*/ 78 w 82"/>
                <a:gd name="T31" fmla="*/ 62 h 80"/>
                <a:gd name="T32" fmla="*/ 82 w 82"/>
                <a:gd name="T33" fmla="*/ 66 h 80"/>
                <a:gd name="T34" fmla="*/ 82 w 82"/>
                <a:gd name="T35" fmla="*/ 75 h 80"/>
                <a:gd name="T36" fmla="*/ 51 w 82"/>
                <a:gd name="T37" fmla="*/ 25 h 80"/>
                <a:gd name="T38" fmla="*/ 39 w 82"/>
                <a:gd name="T39" fmla="*/ 19 h 80"/>
                <a:gd name="T40" fmla="*/ 24 w 82"/>
                <a:gd name="T41" fmla="*/ 40 h 80"/>
                <a:gd name="T42" fmla="*/ 38 w 82"/>
                <a:gd name="T43" fmla="*/ 61 h 80"/>
                <a:gd name="T44" fmla="*/ 51 w 82"/>
                <a:gd name="T45" fmla="*/ 55 h 80"/>
                <a:gd name="T46" fmla="*/ 51 w 82"/>
                <a:gd name="T47" fmla="*/ 2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0">
                  <a:moveTo>
                    <a:pt x="82" y="75"/>
                  </a:moveTo>
                  <a:cubicBezTo>
                    <a:pt x="82" y="77"/>
                    <a:pt x="80" y="78"/>
                    <a:pt x="78" y="78"/>
                  </a:cubicBezTo>
                  <a:cubicBezTo>
                    <a:pt x="70" y="78"/>
                    <a:pt x="70" y="78"/>
                    <a:pt x="70" y="78"/>
                  </a:cubicBezTo>
                  <a:cubicBezTo>
                    <a:pt x="60" y="78"/>
                    <a:pt x="57" y="76"/>
                    <a:pt x="55" y="71"/>
                  </a:cubicBezTo>
                  <a:cubicBezTo>
                    <a:pt x="54" y="71"/>
                    <a:pt x="54" y="71"/>
                    <a:pt x="54" y="71"/>
                  </a:cubicBezTo>
                  <a:cubicBezTo>
                    <a:pt x="50" y="76"/>
                    <a:pt x="40" y="80"/>
                    <a:pt x="33" y="80"/>
                  </a:cubicBezTo>
                  <a:cubicBezTo>
                    <a:pt x="10" y="80"/>
                    <a:pt x="0" y="62"/>
                    <a:pt x="0" y="42"/>
                  </a:cubicBezTo>
                  <a:cubicBezTo>
                    <a:pt x="0" y="14"/>
                    <a:pt x="17" y="0"/>
                    <a:pt x="34" y="0"/>
                  </a:cubicBezTo>
                  <a:cubicBezTo>
                    <a:pt x="43" y="0"/>
                    <a:pt x="50" y="4"/>
                    <a:pt x="53" y="9"/>
                  </a:cubicBezTo>
                  <a:cubicBezTo>
                    <a:pt x="53" y="5"/>
                    <a:pt x="53" y="5"/>
                    <a:pt x="53" y="5"/>
                  </a:cubicBezTo>
                  <a:cubicBezTo>
                    <a:pt x="54" y="4"/>
                    <a:pt x="55" y="2"/>
                    <a:pt x="57" y="2"/>
                  </a:cubicBezTo>
                  <a:cubicBezTo>
                    <a:pt x="71" y="2"/>
                    <a:pt x="71" y="2"/>
                    <a:pt x="71" y="2"/>
                  </a:cubicBezTo>
                  <a:cubicBezTo>
                    <a:pt x="73" y="2"/>
                    <a:pt x="75" y="4"/>
                    <a:pt x="75" y="6"/>
                  </a:cubicBezTo>
                  <a:cubicBezTo>
                    <a:pt x="75" y="60"/>
                    <a:pt x="75" y="60"/>
                    <a:pt x="75" y="60"/>
                  </a:cubicBezTo>
                  <a:cubicBezTo>
                    <a:pt x="75" y="61"/>
                    <a:pt x="75" y="62"/>
                    <a:pt x="77" y="62"/>
                  </a:cubicBezTo>
                  <a:cubicBezTo>
                    <a:pt x="78" y="62"/>
                    <a:pt x="78" y="62"/>
                    <a:pt x="78" y="62"/>
                  </a:cubicBezTo>
                  <a:cubicBezTo>
                    <a:pt x="81" y="62"/>
                    <a:pt x="82" y="63"/>
                    <a:pt x="82" y="66"/>
                  </a:cubicBezTo>
                  <a:lnTo>
                    <a:pt x="82" y="75"/>
                  </a:lnTo>
                  <a:close/>
                  <a:moveTo>
                    <a:pt x="51" y="25"/>
                  </a:moveTo>
                  <a:cubicBezTo>
                    <a:pt x="49" y="22"/>
                    <a:pt x="43" y="19"/>
                    <a:pt x="39" y="19"/>
                  </a:cubicBezTo>
                  <a:cubicBezTo>
                    <a:pt x="31" y="19"/>
                    <a:pt x="24" y="26"/>
                    <a:pt x="24" y="40"/>
                  </a:cubicBezTo>
                  <a:cubicBezTo>
                    <a:pt x="24" y="50"/>
                    <a:pt x="26" y="61"/>
                    <a:pt x="38" y="61"/>
                  </a:cubicBezTo>
                  <a:cubicBezTo>
                    <a:pt x="44" y="61"/>
                    <a:pt x="50" y="57"/>
                    <a:pt x="51" y="55"/>
                  </a:cubicBezTo>
                  <a:lnTo>
                    <a:pt x="51"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6" name="Freeform 25"/>
            <p:cNvSpPr>
              <a:spLocks noEditPoints="1"/>
            </p:cNvSpPr>
            <p:nvPr userDrawn="1"/>
          </p:nvSpPr>
          <p:spPr bwMode="auto">
            <a:xfrm>
              <a:off x="5302" y="1311"/>
              <a:ext cx="180" cy="265"/>
            </a:xfrm>
            <a:custGeom>
              <a:avLst/>
              <a:gdLst>
                <a:gd name="T0" fmla="*/ 76 w 76"/>
                <a:gd name="T1" fmla="*/ 72 h 112"/>
                <a:gd name="T2" fmla="*/ 37 w 76"/>
                <a:gd name="T3" fmla="*/ 112 h 112"/>
                <a:gd name="T4" fmla="*/ 13 w 76"/>
                <a:gd name="T5" fmla="*/ 108 h 112"/>
                <a:gd name="T6" fmla="*/ 11 w 76"/>
                <a:gd name="T7" fmla="*/ 102 h 112"/>
                <a:gd name="T8" fmla="*/ 14 w 76"/>
                <a:gd name="T9" fmla="*/ 93 h 112"/>
                <a:gd name="T10" fmla="*/ 19 w 76"/>
                <a:gd name="T11" fmla="*/ 90 h 112"/>
                <a:gd name="T12" fmla="*/ 36 w 76"/>
                <a:gd name="T13" fmla="*/ 94 h 112"/>
                <a:gd name="T14" fmla="*/ 52 w 76"/>
                <a:gd name="T15" fmla="*/ 77 h 112"/>
                <a:gd name="T16" fmla="*/ 52 w 76"/>
                <a:gd name="T17" fmla="*/ 72 h 112"/>
                <a:gd name="T18" fmla="*/ 34 w 76"/>
                <a:gd name="T19" fmla="*/ 79 h 112"/>
                <a:gd name="T20" fmla="*/ 10 w 76"/>
                <a:gd name="T21" fmla="*/ 70 h 112"/>
                <a:gd name="T22" fmla="*/ 0 w 76"/>
                <a:gd name="T23" fmla="*/ 42 h 112"/>
                <a:gd name="T24" fmla="*/ 36 w 76"/>
                <a:gd name="T25" fmla="*/ 0 h 112"/>
                <a:gd name="T26" fmla="*/ 46 w 76"/>
                <a:gd name="T27" fmla="*/ 3 h 112"/>
                <a:gd name="T28" fmla="*/ 54 w 76"/>
                <a:gd name="T29" fmla="*/ 9 h 112"/>
                <a:gd name="T30" fmla="*/ 54 w 76"/>
                <a:gd name="T31" fmla="*/ 5 h 112"/>
                <a:gd name="T32" fmla="*/ 58 w 76"/>
                <a:gd name="T33" fmla="*/ 2 h 112"/>
                <a:gd name="T34" fmla="*/ 71 w 76"/>
                <a:gd name="T35" fmla="*/ 2 h 112"/>
                <a:gd name="T36" fmla="*/ 76 w 76"/>
                <a:gd name="T37" fmla="*/ 7 h 112"/>
                <a:gd name="T38" fmla="*/ 76 w 76"/>
                <a:gd name="T39" fmla="*/ 72 h 112"/>
                <a:gd name="T40" fmla="*/ 52 w 76"/>
                <a:gd name="T41" fmla="*/ 24 h 112"/>
                <a:gd name="T42" fmla="*/ 40 w 76"/>
                <a:gd name="T43" fmla="*/ 19 h 112"/>
                <a:gd name="T44" fmla="*/ 30 w 76"/>
                <a:gd name="T45" fmla="*/ 23 h 112"/>
                <a:gd name="T46" fmla="*/ 25 w 76"/>
                <a:gd name="T47" fmla="*/ 40 h 112"/>
                <a:gd name="T48" fmla="*/ 30 w 76"/>
                <a:gd name="T49" fmla="*/ 56 h 112"/>
                <a:gd name="T50" fmla="*/ 39 w 76"/>
                <a:gd name="T51" fmla="*/ 60 h 112"/>
                <a:gd name="T52" fmla="*/ 52 w 76"/>
                <a:gd name="T53" fmla="*/ 54 h 112"/>
                <a:gd name="T54" fmla="*/ 52 w 76"/>
                <a:gd name="T55" fmla="*/ 2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 h="112">
                  <a:moveTo>
                    <a:pt x="76" y="72"/>
                  </a:moveTo>
                  <a:cubicBezTo>
                    <a:pt x="76" y="98"/>
                    <a:pt x="64" y="112"/>
                    <a:pt x="37" y="112"/>
                  </a:cubicBezTo>
                  <a:cubicBezTo>
                    <a:pt x="29" y="112"/>
                    <a:pt x="22" y="111"/>
                    <a:pt x="13" y="108"/>
                  </a:cubicBezTo>
                  <a:cubicBezTo>
                    <a:pt x="10" y="106"/>
                    <a:pt x="10" y="104"/>
                    <a:pt x="11" y="102"/>
                  </a:cubicBezTo>
                  <a:cubicBezTo>
                    <a:pt x="14" y="93"/>
                    <a:pt x="14" y="93"/>
                    <a:pt x="14" y="93"/>
                  </a:cubicBezTo>
                  <a:cubicBezTo>
                    <a:pt x="15" y="89"/>
                    <a:pt x="16" y="89"/>
                    <a:pt x="19" y="90"/>
                  </a:cubicBezTo>
                  <a:cubicBezTo>
                    <a:pt x="25" y="93"/>
                    <a:pt x="31" y="94"/>
                    <a:pt x="36" y="94"/>
                  </a:cubicBezTo>
                  <a:cubicBezTo>
                    <a:pt x="50" y="94"/>
                    <a:pt x="52" y="87"/>
                    <a:pt x="52" y="77"/>
                  </a:cubicBezTo>
                  <a:cubicBezTo>
                    <a:pt x="52" y="72"/>
                    <a:pt x="52" y="72"/>
                    <a:pt x="52" y="72"/>
                  </a:cubicBezTo>
                  <a:cubicBezTo>
                    <a:pt x="48" y="75"/>
                    <a:pt x="40" y="79"/>
                    <a:pt x="34" y="79"/>
                  </a:cubicBezTo>
                  <a:cubicBezTo>
                    <a:pt x="24" y="79"/>
                    <a:pt x="16" y="76"/>
                    <a:pt x="10" y="70"/>
                  </a:cubicBezTo>
                  <a:cubicBezTo>
                    <a:pt x="4" y="63"/>
                    <a:pt x="0" y="53"/>
                    <a:pt x="0" y="42"/>
                  </a:cubicBezTo>
                  <a:cubicBezTo>
                    <a:pt x="0" y="21"/>
                    <a:pt x="13" y="0"/>
                    <a:pt x="36" y="0"/>
                  </a:cubicBezTo>
                  <a:cubicBezTo>
                    <a:pt x="39" y="0"/>
                    <a:pt x="43" y="1"/>
                    <a:pt x="46" y="3"/>
                  </a:cubicBezTo>
                  <a:cubicBezTo>
                    <a:pt x="49" y="4"/>
                    <a:pt x="52" y="6"/>
                    <a:pt x="54" y="9"/>
                  </a:cubicBezTo>
                  <a:cubicBezTo>
                    <a:pt x="54" y="5"/>
                    <a:pt x="54" y="5"/>
                    <a:pt x="54" y="5"/>
                  </a:cubicBezTo>
                  <a:cubicBezTo>
                    <a:pt x="54" y="3"/>
                    <a:pt x="55" y="2"/>
                    <a:pt x="58" y="2"/>
                  </a:cubicBezTo>
                  <a:cubicBezTo>
                    <a:pt x="71" y="2"/>
                    <a:pt x="71" y="2"/>
                    <a:pt x="71" y="2"/>
                  </a:cubicBezTo>
                  <a:cubicBezTo>
                    <a:pt x="74" y="2"/>
                    <a:pt x="76" y="4"/>
                    <a:pt x="76" y="7"/>
                  </a:cubicBezTo>
                  <a:lnTo>
                    <a:pt x="76" y="72"/>
                  </a:lnTo>
                  <a:close/>
                  <a:moveTo>
                    <a:pt x="52" y="24"/>
                  </a:moveTo>
                  <a:cubicBezTo>
                    <a:pt x="49" y="21"/>
                    <a:pt x="45" y="19"/>
                    <a:pt x="40" y="19"/>
                  </a:cubicBezTo>
                  <a:cubicBezTo>
                    <a:pt x="36" y="19"/>
                    <a:pt x="33" y="21"/>
                    <a:pt x="30" y="23"/>
                  </a:cubicBezTo>
                  <a:cubicBezTo>
                    <a:pt x="26" y="28"/>
                    <a:pt x="25" y="35"/>
                    <a:pt x="25" y="40"/>
                  </a:cubicBezTo>
                  <a:cubicBezTo>
                    <a:pt x="25" y="46"/>
                    <a:pt x="26" y="52"/>
                    <a:pt x="30" y="56"/>
                  </a:cubicBezTo>
                  <a:cubicBezTo>
                    <a:pt x="33" y="59"/>
                    <a:pt x="36" y="60"/>
                    <a:pt x="39" y="60"/>
                  </a:cubicBezTo>
                  <a:cubicBezTo>
                    <a:pt x="44" y="60"/>
                    <a:pt x="50" y="57"/>
                    <a:pt x="52" y="54"/>
                  </a:cubicBezTo>
                  <a:lnTo>
                    <a:pt x="5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7" name="Freeform 26"/>
            <p:cNvSpPr>
              <a:spLocks noEditPoints="1"/>
            </p:cNvSpPr>
            <p:nvPr userDrawn="1"/>
          </p:nvSpPr>
          <p:spPr bwMode="auto">
            <a:xfrm>
              <a:off x="5510" y="1311"/>
              <a:ext cx="175" cy="190"/>
            </a:xfrm>
            <a:custGeom>
              <a:avLst/>
              <a:gdLst>
                <a:gd name="T0" fmla="*/ 74 w 74"/>
                <a:gd name="T1" fmla="*/ 42 h 80"/>
                <a:gd name="T2" fmla="*/ 68 w 74"/>
                <a:gd name="T3" fmla="*/ 46 h 80"/>
                <a:gd name="T4" fmla="*/ 25 w 74"/>
                <a:gd name="T5" fmla="*/ 46 h 80"/>
                <a:gd name="T6" fmla="*/ 45 w 74"/>
                <a:gd name="T7" fmla="*/ 62 h 80"/>
                <a:gd name="T8" fmla="*/ 64 w 74"/>
                <a:gd name="T9" fmla="*/ 58 h 80"/>
                <a:gd name="T10" fmla="*/ 66 w 74"/>
                <a:gd name="T11" fmla="*/ 57 h 80"/>
                <a:gd name="T12" fmla="*/ 69 w 74"/>
                <a:gd name="T13" fmla="*/ 59 h 80"/>
                <a:gd name="T14" fmla="*/ 72 w 74"/>
                <a:gd name="T15" fmla="*/ 72 h 80"/>
                <a:gd name="T16" fmla="*/ 69 w 74"/>
                <a:gd name="T17" fmla="*/ 75 h 80"/>
                <a:gd name="T18" fmla="*/ 41 w 74"/>
                <a:gd name="T19" fmla="*/ 80 h 80"/>
                <a:gd name="T20" fmla="*/ 0 w 74"/>
                <a:gd name="T21" fmla="*/ 40 h 80"/>
                <a:gd name="T22" fmla="*/ 40 w 74"/>
                <a:gd name="T23" fmla="*/ 0 h 80"/>
                <a:gd name="T24" fmla="*/ 65 w 74"/>
                <a:gd name="T25" fmla="*/ 10 h 80"/>
                <a:gd name="T26" fmla="*/ 74 w 74"/>
                <a:gd name="T27" fmla="*/ 40 h 80"/>
                <a:gd name="T28" fmla="*/ 74 w 74"/>
                <a:gd name="T29" fmla="*/ 42 h 80"/>
                <a:gd name="T30" fmla="*/ 51 w 74"/>
                <a:gd name="T31" fmla="*/ 32 h 80"/>
                <a:gd name="T32" fmla="*/ 39 w 74"/>
                <a:gd name="T33" fmla="*/ 18 h 80"/>
                <a:gd name="T34" fmla="*/ 25 w 74"/>
                <a:gd name="T35" fmla="*/ 32 h 80"/>
                <a:gd name="T36" fmla="*/ 51 w 74"/>
                <a:gd name="T37"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80">
                  <a:moveTo>
                    <a:pt x="74" y="42"/>
                  </a:moveTo>
                  <a:cubicBezTo>
                    <a:pt x="74" y="46"/>
                    <a:pt x="72" y="46"/>
                    <a:pt x="68" y="46"/>
                  </a:cubicBezTo>
                  <a:cubicBezTo>
                    <a:pt x="25" y="46"/>
                    <a:pt x="25" y="46"/>
                    <a:pt x="25" y="46"/>
                  </a:cubicBezTo>
                  <a:cubicBezTo>
                    <a:pt x="27" y="56"/>
                    <a:pt x="35" y="62"/>
                    <a:pt x="45" y="62"/>
                  </a:cubicBezTo>
                  <a:cubicBezTo>
                    <a:pt x="52" y="62"/>
                    <a:pt x="58" y="60"/>
                    <a:pt x="64" y="58"/>
                  </a:cubicBezTo>
                  <a:cubicBezTo>
                    <a:pt x="65" y="57"/>
                    <a:pt x="66" y="57"/>
                    <a:pt x="66" y="57"/>
                  </a:cubicBezTo>
                  <a:cubicBezTo>
                    <a:pt x="68" y="57"/>
                    <a:pt x="68" y="58"/>
                    <a:pt x="69" y="59"/>
                  </a:cubicBezTo>
                  <a:cubicBezTo>
                    <a:pt x="69" y="62"/>
                    <a:pt x="72" y="69"/>
                    <a:pt x="72" y="72"/>
                  </a:cubicBezTo>
                  <a:cubicBezTo>
                    <a:pt x="72" y="74"/>
                    <a:pt x="70" y="74"/>
                    <a:pt x="69" y="75"/>
                  </a:cubicBezTo>
                  <a:cubicBezTo>
                    <a:pt x="61" y="79"/>
                    <a:pt x="50" y="80"/>
                    <a:pt x="41" y="80"/>
                  </a:cubicBezTo>
                  <a:cubicBezTo>
                    <a:pt x="16" y="80"/>
                    <a:pt x="0" y="65"/>
                    <a:pt x="0" y="40"/>
                  </a:cubicBezTo>
                  <a:cubicBezTo>
                    <a:pt x="0" y="16"/>
                    <a:pt x="16" y="0"/>
                    <a:pt x="40" y="0"/>
                  </a:cubicBezTo>
                  <a:cubicBezTo>
                    <a:pt x="50" y="0"/>
                    <a:pt x="59" y="4"/>
                    <a:pt x="65" y="10"/>
                  </a:cubicBezTo>
                  <a:cubicBezTo>
                    <a:pt x="72" y="18"/>
                    <a:pt x="74" y="29"/>
                    <a:pt x="74" y="40"/>
                  </a:cubicBezTo>
                  <a:lnTo>
                    <a:pt x="74" y="42"/>
                  </a:lnTo>
                  <a:close/>
                  <a:moveTo>
                    <a:pt x="51" y="32"/>
                  </a:moveTo>
                  <a:cubicBezTo>
                    <a:pt x="51" y="25"/>
                    <a:pt x="47" y="18"/>
                    <a:pt x="39" y="18"/>
                  </a:cubicBezTo>
                  <a:cubicBezTo>
                    <a:pt x="31" y="18"/>
                    <a:pt x="26" y="24"/>
                    <a:pt x="25" y="32"/>
                  </a:cubicBezTo>
                  <a:lnTo>
                    <a:pt x="51"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8" name="Freeform 27"/>
            <p:cNvSpPr>
              <a:spLocks/>
            </p:cNvSpPr>
            <p:nvPr userDrawn="1"/>
          </p:nvSpPr>
          <p:spPr bwMode="auto">
            <a:xfrm>
              <a:off x="5704" y="1311"/>
              <a:ext cx="142" cy="190"/>
            </a:xfrm>
            <a:custGeom>
              <a:avLst/>
              <a:gdLst>
                <a:gd name="T0" fmla="*/ 28 w 60"/>
                <a:gd name="T1" fmla="*/ 80 h 80"/>
                <a:gd name="T2" fmla="*/ 2 w 60"/>
                <a:gd name="T3" fmla="*/ 74 h 80"/>
                <a:gd name="T4" fmla="*/ 0 w 60"/>
                <a:gd name="T5" fmla="*/ 72 h 80"/>
                <a:gd name="T6" fmla="*/ 0 w 60"/>
                <a:gd name="T7" fmla="*/ 70 h 80"/>
                <a:gd name="T8" fmla="*/ 3 w 60"/>
                <a:gd name="T9" fmla="*/ 60 h 80"/>
                <a:gd name="T10" fmla="*/ 6 w 60"/>
                <a:gd name="T11" fmla="*/ 57 h 80"/>
                <a:gd name="T12" fmla="*/ 8 w 60"/>
                <a:gd name="T13" fmla="*/ 58 h 80"/>
                <a:gd name="T14" fmla="*/ 29 w 60"/>
                <a:gd name="T15" fmla="*/ 63 h 80"/>
                <a:gd name="T16" fmla="*/ 37 w 60"/>
                <a:gd name="T17" fmla="*/ 57 h 80"/>
                <a:gd name="T18" fmla="*/ 30 w 60"/>
                <a:gd name="T19" fmla="*/ 50 h 80"/>
                <a:gd name="T20" fmla="*/ 16 w 60"/>
                <a:gd name="T21" fmla="*/ 45 h 80"/>
                <a:gd name="T22" fmla="*/ 0 w 60"/>
                <a:gd name="T23" fmla="*/ 24 h 80"/>
                <a:gd name="T24" fmla="*/ 30 w 60"/>
                <a:gd name="T25" fmla="*/ 0 h 80"/>
                <a:gd name="T26" fmla="*/ 54 w 60"/>
                <a:gd name="T27" fmla="*/ 5 h 80"/>
                <a:gd name="T28" fmla="*/ 57 w 60"/>
                <a:gd name="T29" fmla="*/ 8 h 80"/>
                <a:gd name="T30" fmla="*/ 56 w 60"/>
                <a:gd name="T31" fmla="*/ 9 h 80"/>
                <a:gd name="T32" fmla="*/ 53 w 60"/>
                <a:gd name="T33" fmla="*/ 20 h 80"/>
                <a:gd name="T34" fmla="*/ 50 w 60"/>
                <a:gd name="T35" fmla="*/ 22 h 80"/>
                <a:gd name="T36" fmla="*/ 49 w 60"/>
                <a:gd name="T37" fmla="*/ 22 h 80"/>
                <a:gd name="T38" fmla="*/ 31 w 60"/>
                <a:gd name="T39" fmla="*/ 18 h 80"/>
                <a:gd name="T40" fmla="*/ 24 w 60"/>
                <a:gd name="T41" fmla="*/ 23 h 80"/>
                <a:gd name="T42" fmla="*/ 30 w 60"/>
                <a:gd name="T43" fmla="*/ 29 h 80"/>
                <a:gd name="T44" fmla="*/ 46 w 60"/>
                <a:gd name="T45" fmla="*/ 35 h 80"/>
                <a:gd name="T46" fmla="*/ 60 w 60"/>
                <a:gd name="T47" fmla="*/ 55 h 80"/>
                <a:gd name="T48" fmla="*/ 28 w 60"/>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80">
                  <a:moveTo>
                    <a:pt x="28" y="80"/>
                  </a:moveTo>
                  <a:cubicBezTo>
                    <a:pt x="20" y="80"/>
                    <a:pt x="11" y="78"/>
                    <a:pt x="2" y="74"/>
                  </a:cubicBezTo>
                  <a:cubicBezTo>
                    <a:pt x="1" y="74"/>
                    <a:pt x="0" y="73"/>
                    <a:pt x="0" y="72"/>
                  </a:cubicBezTo>
                  <a:cubicBezTo>
                    <a:pt x="0" y="71"/>
                    <a:pt x="0" y="70"/>
                    <a:pt x="0" y="70"/>
                  </a:cubicBezTo>
                  <a:cubicBezTo>
                    <a:pt x="3" y="60"/>
                    <a:pt x="3" y="60"/>
                    <a:pt x="3" y="60"/>
                  </a:cubicBezTo>
                  <a:cubicBezTo>
                    <a:pt x="4" y="58"/>
                    <a:pt x="5" y="57"/>
                    <a:pt x="6" y="57"/>
                  </a:cubicBezTo>
                  <a:cubicBezTo>
                    <a:pt x="6" y="57"/>
                    <a:pt x="7" y="57"/>
                    <a:pt x="8" y="58"/>
                  </a:cubicBezTo>
                  <a:cubicBezTo>
                    <a:pt x="16" y="61"/>
                    <a:pt x="23" y="63"/>
                    <a:pt x="29" y="63"/>
                  </a:cubicBezTo>
                  <a:cubicBezTo>
                    <a:pt x="34" y="63"/>
                    <a:pt x="37" y="61"/>
                    <a:pt x="37" y="57"/>
                  </a:cubicBezTo>
                  <a:cubicBezTo>
                    <a:pt x="37" y="54"/>
                    <a:pt x="36" y="53"/>
                    <a:pt x="30" y="50"/>
                  </a:cubicBezTo>
                  <a:cubicBezTo>
                    <a:pt x="16" y="45"/>
                    <a:pt x="16" y="45"/>
                    <a:pt x="16" y="45"/>
                  </a:cubicBezTo>
                  <a:cubicBezTo>
                    <a:pt x="8" y="42"/>
                    <a:pt x="0" y="35"/>
                    <a:pt x="0" y="24"/>
                  </a:cubicBezTo>
                  <a:cubicBezTo>
                    <a:pt x="0" y="7"/>
                    <a:pt x="16" y="0"/>
                    <a:pt x="30" y="0"/>
                  </a:cubicBezTo>
                  <a:cubicBezTo>
                    <a:pt x="38" y="0"/>
                    <a:pt x="46" y="1"/>
                    <a:pt x="54" y="5"/>
                  </a:cubicBezTo>
                  <a:cubicBezTo>
                    <a:pt x="56" y="6"/>
                    <a:pt x="57" y="7"/>
                    <a:pt x="57" y="8"/>
                  </a:cubicBezTo>
                  <a:cubicBezTo>
                    <a:pt x="57" y="8"/>
                    <a:pt x="56" y="9"/>
                    <a:pt x="56" y="9"/>
                  </a:cubicBezTo>
                  <a:cubicBezTo>
                    <a:pt x="53" y="20"/>
                    <a:pt x="53" y="20"/>
                    <a:pt x="53" y="20"/>
                  </a:cubicBezTo>
                  <a:cubicBezTo>
                    <a:pt x="53" y="22"/>
                    <a:pt x="52" y="22"/>
                    <a:pt x="50" y="22"/>
                  </a:cubicBezTo>
                  <a:cubicBezTo>
                    <a:pt x="50" y="22"/>
                    <a:pt x="49" y="22"/>
                    <a:pt x="49" y="22"/>
                  </a:cubicBezTo>
                  <a:cubicBezTo>
                    <a:pt x="43" y="20"/>
                    <a:pt x="36" y="18"/>
                    <a:pt x="31" y="18"/>
                  </a:cubicBezTo>
                  <a:cubicBezTo>
                    <a:pt x="26" y="18"/>
                    <a:pt x="24" y="21"/>
                    <a:pt x="24" y="23"/>
                  </a:cubicBezTo>
                  <a:cubicBezTo>
                    <a:pt x="24" y="25"/>
                    <a:pt x="25" y="27"/>
                    <a:pt x="30" y="29"/>
                  </a:cubicBezTo>
                  <a:cubicBezTo>
                    <a:pt x="46" y="35"/>
                    <a:pt x="46" y="35"/>
                    <a:pt x="46" y="35"/>
                  </a:cubicBezTo>
                  <a:cubicBezTo>
                    <a:pt x="53" y="38"/>
                    <a:pt x="60" y="45"/>
                    <a:pt x="60" y="55"/>
                  </a:cubicBezTo>
                  <a:cubicBezTo>
                    <a:pt x="60" y="73"/>
                    <a:pt x="44" y="80"/>
                    <a:pt x="28" y="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09" name="Freeform 28"/>
            <p:cNvSpPr>
              <a:spLocks noEditPoints="1"/>
            </p:cNvSpPr>
            <p:nvPr userDrawn="1"/>
          </p:nvSpPr>
          <p:spPr bwMode="auto">
            <a:xfrm>
              <a:off x="4049" y="1626"/>
              <a:ext cx="244" cy="256"/>
            </a:xfrm>
            <a:custGeom>
              <a:avLst/>
              <a:gdLst>
                <a:gd name="T0" fmla="*/ 99 w 103"/>
                <a:gd name="T1" fmla="*/ 108 h 108"/>
                <a:gd name="T2" fmla="*/ 82 w 103"/>
                <a:gd name="T3" fmla="*/ 108 h 108"/>
                <a:gd name="T4" fmla="*/ 76 w 103"/>
                <a:gd name="T5" fmla="*/ 104 h 108"/>
                <a:gd name="T6" fmla="*/ 70 w 103"/>
                <a:gd name="T7" fmla="*/ 86 h 108"/>
                <a:gd name="T8" fmla="*/ 31 w 103"/>
                <a:gd name="T9" fmla="*/ 86 h 108"/>
                <a:gd name="T10" fmla="*/ 25 w 103"/>
                <a:gd name="T11" fmla="*/ 105 h 108"/>
                <a:gd name="T12" fmla="*/ 20 w 103"/>
                <a:gd name="T13" fmla="*/ 108 h 108"/>
                <a:gd name="T14" fmla="*/ 2 w 103"/>
                <a:gd name="T15" fmla="*/ 108 h 108"/>
                <a:gd name="T16" fmla="*/ 0 w 103"/>
                <a:gd name="T17" fmla="*/ 106 h 108"/>
                <a:gd name="T18" fmla="*/ 0 w 103"/>
                <a:gd name="T19" fmla="*/ 104 h 108"/>
                <a:gd name="T20" fmla="*/ 37 w 103"/>
                <a:gd name="T21" fmla="*/ 4 h 108"/>
                <a:gd name="T22" fmla="*/ 43 w 103"/>
                <a:gd name="T23" fmla="*/ 0 h 108"/>
                <a:gd name="T24" fmla="*/ 59 w 103"/>
                <a:gd name="T25" fmla="*/ 0 h 108"/>
                <a:gd name="T26" fmla="*/ 64 w 103"/>
                <a:gd name="T27" fmla="*/ 4 h 108"/>
                <a:gd name="T28" fmla="*/ 102 w 103"/>
                <a:gd name="T29" fmla="*/ 103 h 108"/>
                <a:gd name="T30" fmla="*/ 103 w 103"/>
                <a:gd name="T31" fmla="*/ 105 h 108"/>
                <a:gd name="T32" fmla="*/ 99 w 103"/>
                <a:gd name="T33" fmla="*/ 108 h 108"/>
                <a:gd name="T34" fmla="*/ 63 w 103"/>
                <a:gd name="T35" fmla="*/ 67 h 108"/>
                <a:gd name="T36" fmla="*/ 53 w 103"/>
                <a:gd name="T37" fmla="*/ 37 h 108"/>
                <a:gd name="T38" fmla="*/ 50 w 103"/>
                <a:gd name="T39" fmla="*/ 28 h 108"/>
                <a:gd name="T40" fmla="*/ 50 w 103"/>
                <a:gd name="T41" fmla="*/ 28 h 108"/>
                <a:gd name="T42" fmla="*/ 47 w 103"/>
                <a:gd name="T43" fmla="*/ 37 h 108"/>
                <a:gd name="T44" fmla="*/ 37 w 103"/>
                <a:gd name="T45" fmla="*/ 67 h 108"/>
                <a:gd name="T46" fmla="*/ 63 w 103"/>
                <a:gd name="T47" fmla="*/ 6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3" h="108">
                  <a:moveTo>
                    <a:pt x="99" y="108"/>
                  </a:moveTo>
                  <a:cubicBezTo>
                    <a:pt x="82" y="108"/>
                    <a:pt x="82" y="108"/>
                    <a:pt x="82" y="108"/>
                  </a:cubicBezTo>
                  <a:cubicBezTo>
                    <a:pt x="78" y="108"/>
                    <a:pt x="77" y="107"/>
                    <a:pt x="76" y="104"/>
                  </a:cubicBezTo>
                  <a:cubicBezTo>
                    <a:pt x="70" y="86"/>
                    <a:pt x="70" y="86"/>
                    <a:pt x="70" y="86"/>
                  </a:cubicBezTo>
                  <a:cubicBezTo>
                    <a:pt x="31" y="86"/>
                    <a:pt x="31" y="86"/>
                    <a:pt x="31" y="86"/>
                  </a:cubicBezTo>
                  <a:cubicBezTo>
                    <a:pt x="25" y="105"/>
                    <a:pt x="25" y="105"/>
                    <a:pt x="25" y="105"/>
                  </a:cubicBezTo>
                  <a:cubicBezTo>
                    <a:pt x="24" y="107"/>
                    <a:pt x="23" y="108"/>
                    <a:pt x="20" y="108"/>
                  </a:cubicBezTo>
                  <a:cubicBezTo>
                    <a:pt x="2" y="108"/>
                    <a:pt x="2" y="108"/>
                    <a:pt x="2" y="108"/>
                  </a:cubicBezTo>
                  <a:cubicBezTo>
                    <a:pt x="1" y="108"/>
                    <a:pt x="0" y="107"/>
                    <a:pt x="0" y="106"/>
                  </a:cubicBezTo>
                  <a:cubicBezTo>
                    <a:pt x="0" y="105"/>
                    <a:pt x="0" y="105"/>
                    <a:pt x="0" y="104"/>
                  </a:cubicBezTo>
                  <a:cubicBezTo>
                    <a:pt x="37" y="4"/>
                    <a:pt x="37" y="4"/>
                    <a:pt x="37" y="4"/>
                  </a:cubicBezTo>
                  <a:cubicBezTo>
                    <a:pt x="38" y="2"/>
                    <a:pt x="40" y="0"/>
                    <a:pt x="43" y="0"/>
                  </a:cubicBezTo>
                  <a:cubicBezTo>
                    <a:pt x="59" y="0"/>
                    <a:pt x="59" y="0"/>
                    <a:pt x="59" y="0"/>
                  </a:cubicBezTo>
                  <a:cubicBezTo>
                    <a:pt x="62" y="0"/>
                    <a:pt x="64" y="2"/>
                    <a:pt x="64" y="4"/>
                  </a:cubicBezTo>
                  <a:cubicBezTo>
                    <a:pt x="102" y="103"/>
                    <a:pt x="102" y="103"/>
                    <a:pt x="102" y="103"/>
                  </a:cubicBezTo>
                  <a:cubicBezTo>
                    <a:pt x="102" y="104"/>
                    <a:pt x="103" y="105"/>
                    <a:pt x="103" y="105"/>
                  </a:cubicBezTo>
                  <a:cubicBezTo>
                    <a:pt x="103" y="107"/>
                    <a:pt x="102" y="108"/>
                    <a:pt x="99" y="108"/>
                  </a:cubicBezTo>
                  <a:moveTo>
                    <a:pt x="63" y="67"/>
                  </a:moveTo>
                  <a:cubicBezTo>
                    <a:pt x="53" y="37"/>
                    <a:pt x="53" y="37"/>
                    <a:pt x="53" y="37"/>
                  </a:cubicBezTo>
                  <a:cubicBezTo>
                    <a:pt x="52" y="33"/>
                    <a:pt x="51" y="30"/>
                    <a:pt x="50" y="28"/>
                  </a:cubicBezTo>
                  <a:cubicBezTo>
                    <a:pt x="50" y="28"/>
                    <a:pt x="50" y="28"/>
                    <a:pt x="50" y="28"/>
                  </a:cubicBezTo>
                  <a:cubicBezTo>
                    <a:pt x="49" y="30"/>
                    <a:pt x="48" y="34"/>
                    <a:pt x="47" y="37"/>
                  </a:cubicBezTo>
                  <a:cubicBezTo>
                    <a:pt x="37" y="67"/>
                    <a:pt x="37" y="67"/>
                    <a:pt x="37" y="67"/>
                  </a:cubicBezTo>
                  <a:lnTo>
                    <a:pt x="6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0" name="Freeform 29"/>
            <p:cNvSpPr>
              <a:spLocks/>
            </p:cNvSpPr>
            <p:nvPr userDrawn="1"/>
          </p:nvSpPr>
          <p:spPr bwMode="auto">
            <a:xfrm>
              <a:off x="4316" y="1704"/>
              <a:ext cx="168" cy="185"/>
            </a:xfrm>
            <a:custGeom>
              <a:avLst/>
              <a:gdLst>
                <a:gd name="T0" fmla="*/ 71 w 71"/>
                <a:gd name="T1" fmla="*/ 70 h 78"/>
                <a:gd name="T2" fmla="*/ 66 w 71"/>
                <a:gd name="T3" fmla="*/ 75 h 78"/>
                <a:gd name="T4" fmla="*/ 54 w 71"/>
                <a:gd name="T5" fmla="*/ 75 h 78"/>
                <a:gd name="T6" fmla="*/ 49 w 71"/>
                <a:gd name="T7" fmla="*/ 72 h 78"/>
                <a:gd name="T8" fmla="*/ 49 w 71"/>
                <a:gd name="T9" fmla="*/ 69 h 78"/>
                <a:gd name="T10" fmla="*/ 24 w 71"/>
                <a:gd name="T11" fmla="*/ 78 h 78"/>
                <a:gd name="T12" fmla="*/ 0 w 71"/>
                <a:gd name="T13" fmla="*/ 50 h 78"/>
                <a:gd name="T14" fmla="*/ 0 w 71"/>
                <a:gd name="T15" fmla="*/ 4 h 78"/>
                <a:gd name="T16" fmla="*/ 4 w 71"/>
                <a:gd name="T17" fmla="*/ 0 h 78"/>
                <a:gd name="T18" fmla="*/ 18 w 71"/>
                <a:gd name="T19" fmla="*/ 0 h 78"/>
                <a:gd name="T20" fmla="*/ 23 w 71"/>
                <a:gd name="T21" fmla="*/ 4 h 78"/>
                <a:gd name="T22" fmla="*/ 23 w 71"/>
                <a:gd name="T23" fmla="*/ 46 h 78"/>
                <a:gd name="T24" fmla="*/ 32 w 71"/>
                <a:gd name="T25" fmla="*/ 57 h 78"/>
                <a:gd name="T26" fmla="*/ 48 w 71"/>
                <a:gd name="T27" fmla="*/ 51 h 78"/>
                <a:gd name="T28" fmla="*/ 48 w 71"/>
                <a:gd name="T29" fmla="*/ 4 h 78"/>
                <a:gd name="T30" fmla="*/ 53 w 71"/>
                <a:gd name="T31" fmla="*/ 0 h 78"/>
                <a:gd name="T32" fmla="*/ 67 w 71"/>
                <a:gd name="T33" fmla="*/ 0 h 78"/>
                <a:gd name="T34" fmla="*/ 71 w 71"/>
                <a:gd name="T35" fmla="*/ 4 h 78"/>
                <a:gd name="T36" fmla="*/ 71 w 71"/>
                <a:gd name="T37"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78">
                  <a:moveTo>
                    <a:pt x="71" y="70"/>
                  </a:moveTo>
                  <a:cubicBezTo>
                    <a:pt x="71" y="74"/>
                    <a:pt x="70" y="75"/>
                    <a:pt x="66" y="75"/>
                  </a:cubicBezTo>
                  <a:cubicBezTo>
                    <a:pt x="54" y="75"/>
                    <a:pt x="54" y="75"/>
                    <a:pt x="54" y="75"/>
                  </a:cubicBezTo>
                  <a:cubicBezTo>
                    <a:pt x="52" y="75"/>
                    <a:pt x="50" y="75"/>
                    <a:pt x="49" y="72"/>
                  </a:cubicBezTo>
                  <a:cubicBezTo>
                    <a:pt x="49" y="69"/>
                    <a:pt x="49" y="69"/>
                    <a:pt x="49" y="69"/>
                  </a:cubicBezTo>
                  <a:cubicBezTo>
                    <a:pt x="42" y="75"/>
                    <a:pt x="33" y="78"/>
                    <a:pt x="24" y="78"/>
                  </a:cubicBezTo>
                  <a:cubicBezTo>
                    <a:pt x="7" y="78"/>
                    <a:pt x="0" y="67"/>
                    <a:pt x="0" y="50"/>
                  </a:cubicBezTo>
                  <a:cubicBezTo>
                    <a:pt x="0" y="4"/>
                    <a:pt x="0" y="4"/>
                    <a:pt x="0" y="4"/>
                  </a:cubicBezTo>
                  <a:cubicBezTo>
                    <a:pt x="0" y="1"/>
                    <a:pt x="2" y="0"/>
                    <a:pt x="4" y="0"/>
                  </a:cubicBezTo>
                  <a:cubicBezTo>
                    <a:pt x="18" y="0"/>
                    <a:pt x="18" y="0"/>
                    <a:pt x="18" y="0"/>
                  </a:cubicBezTo>
                  <a:cubicBezTo>
                    <a:pt x="21" y="0"/>
                    <a:pt x="23" y="0"/>
                    <a:pt x="23" y="4"/>
                  </a:cubicBezTo>
                  <a:cubicBezTo>
                    <a:pt x="23" y="46"/>
                    <a:pt x="23" y="46"/>
                    <a:pt x="23" y="46"/>
                  </a:cubicBezTo>
                  <a:cubicBezTo>
                    <a:pt x="23" y="52"/>
                    <a:pt x="25" y="57"/>
                    <a:pt x="32" y="57"/>
                  </a:cubicBezTo>
                  <a:cubicBezTo>
                    <a:pt x="37" y="57"/>
                    <a:pt x="43" y="54"/>
                    <a:pt x="48" y="51"/>
                  </a:cubicBezTo>
                  <a:cubicBezTo>
                    <a:pt x="48" y="4"/>
                    <a:pt x="48" y="4"/>
                    <a:pt x="48" y="4"/>
                  </a:cubicBezTo>
                  <a:cubicBezTo>
                    <a:pt x="48" y="1"/>
                    <a:pt x="50" y="0"/>
                    <a:pt x="53" y="0"/>
                  </a:cubicBezTo>
                  <a:cubicBezTo>
                    <a:pt x="67" y="0"/>
                    <a:pt x="67" y="0"/>
                    <a:pt x="67" y="0"/>
                  </a:cubicBezTo>
                  <a:cubicBezTo>
                    <a:pt x="70" y="0"/>
                    <a:pt x="71" y="0"/>
                    <a:pt x="71" y="4"/>
                  </a:cubicBezTo>
                  <a:lnTo>
                    <a:pt x="71"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1" name="Freeform 30"/>
            <p:cNvSpPr>
              <a:spLocks/>
            </p:cNvSpPr>
            <p:nvPr userDrawn="1"/>
          </p:nvSpPr>
          <p:spPr bwMode="auto">
            <a:xfrm>
              <a:off x="4515" y="1697"/>
              <a:ext cx="142" cy="192"/>
            </a:xfrm>
            <a:custGeom>
              <a:avLst/>
              <a:gdLst>
                <a:gd name="T0" fmla="*/ 28 w 60"/>
                <a:gd name="T1" fmla="*/ 81 h 81"/>
                <a:gd name="T2" fmla="*/ 2 w 60"/>
                <a:gd name="T3" fmla="*/ 75 h 81"/>
                <a:gd name="T4" fmla="*/ 0 w 60"/>
                <a:gd name="T5" fmla="*/ 72 h 81"/>
                <a:gd name="T6" fmla="*/ 0 w 60"/>
                <a:gd name="T7" fmla="*/ 70 h 81"/>
                <a:gd name="T8" fmla="*/ 4 w 60"/>
                <a:gd name="T9" fmla="*/ 60 h 81"/>
                <a:gd name="T10" fmla="*/ 6 w 60"/>
                <a:gd name="T11" fmla="*/ 57 h 81"/>
                <a:gd name="T12" fmla="*/ 8 w 60"/>
                <a:gd name="T13" fmla="*/ 58 h 81"/>
                <a:gd name="T14" fmla="*/ 29 w 60"/>
                <a:gd name="T15" fmla="*/ 63 h 81"/>
                <a:gd name="T16" fmla="*/ 37 w 60"/>
                <a:gd name="T17" fmla="*/ 57 h 81"/>
                <a:gd name="T18" fmla="*/ 30 w 60"/>
                <a:gd name="T19" fmla="*/ 51 h 81"/>
                <a:gd name="T20" fmla="*/ 16 w 60"/>
                <a:gd name="T21" fmla="*/ 46 h 81"/>
                <a:gd name="T22" fmla="*/ 0 w 60"/>
                <a:gd name="T23" fmla="*/ 24 h 81"/>
                <a:gd name="T24" fmla="*/ 30 w 60"/>
                <a:gd name="T25" fmla="*/ 0 h 81"/>
                <a:gd name="T26" fmla="*/ 54 w 60"/>
                <a:gd name="T27" fmla="*/ 5 h 81"/>
                <a:gd name="T28" fmla="*/ 57 w 60"/>
                <a:gd name="T29" fmla="*/ 8 h 81"/>
                <a:gd name="T30" fmla="*/ 56 w 60"/>
                <a:gd name="T31" fmla="*/ 10 h 81"/>
                <a:gd name="T32" fmla="*/ 53 w 60"/>
                <a:gd name="T33" fmla="*/ 21 h 81"/>
                <a:gd name="T34" fmla="*/ 50 w 60"/>
                <a:gd name="T35" fmla="*/ 23 h 81"/>
                <a:gd name="T36" fmla="*/ 49 w 60"/>
                <a:gd name="T37" fmla="*/ 22 h 81"/>
                <a:gd name="T38" fmla="*/ 31 w 60"/>
                <a:gd name="T39" fmla="*/ 18 h 81"/>
                <a:gd name="T40" fmla="*/ 24 w 60"/>
                <a:gd name="T41" fmla="*/ 23 h 81"/>
                <a:gd name="T42" fmla="*/ 30 w 60"/>
                <a:gd name="T43" fmla="*/ 29 h 81"/>
                <a:gd name="T44" fmla="*/ 46 w 60"/>
                <a:gd name="T45" fmla="*/ 36 h 81"/>
                <a:gd name="T46" fmla="*/ 60 w 60"/>
                <a:gd name="T47" fmla="*/ 56 h 81"/>
                <a:gd name="T48" fmla="*/ 28 w 60"/>
                <a:gd name="T49"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81">
                  <a:moveTo>
                    <a:pt x="28" y="81"/>
                  </a:moveTo>
                  <a:cubicBezTo>
                    <a:pt x="20" y="81"/>
                    <a:pt x="11" y="78"/>
                    <a:pt x="2" y="75"/>
                  </a:cubicBezTo>
                  <a:cubicBezTo>
                    <a:pt x="1" y="74"/>
                    <a:pt x="0" y="73"/>
                    <a:pt x="0" y="72"/>
                  </a:cubicBezTo>
                  <a:cubicBezTo>
                    <a:pt x="0" y="71"/>
                    <a:pt x="0" y="71"/>
                    <a:pt x="0" y="70"/>
                  </a:cubicBezTo>
                  <a:cubicBezTo>
                    <a:pt x="4" y="60"/>
                    <a:pt x="4" y="60"/>
                    <a:pt x="4" y="60"/>
                  </a:cubicBezTo>
                  <a:cubicBezTo>
                    <a:pt x="4" y="58"/>
                    <a:pt x="5" y="57"/>
                    <a:pt x="6" y="57"/>
                  </a:cubicBezTo>
                  <a:cubicBezTo>
                    <a:pt x="6" y="57"/>
                    <a:pt x="7" y="58"/>
                    <a:pt x="8" y="58"/>
                  </a:cubicBezTo>
                  <a:cubicBezTo>
                    <a:pt x="16" y="61"/>
                    <a:pt x="23" y="63"/>
                    <a:pt x="29" y="63"/>
                  </a:cubicBezTo>
                  <a:cubicBezTo>
                    <a:pt x="34" y="63"/>
                    <a:pt x="37" y="61"/>
                    <a:pt x="37" y="57"/>
                  </a:cubicBezTo>
                  <a:cubicBezTo>
                    <a:pt x="37" y="54"/>
                    <a:pt x="36" y="53"/>
                    <a:pt x="30" y="51"/>
                  </a:cubicBezTo>
                  <a:cubicBezTo>
                    <a:pt x="16" y="46"/>
                    <a:pt x="16" y="46"/>
                    <a:pt x="16" y="46"/>
                  </a:cubicBezTo>
                  <a:cubicBezTo>
                    <a:pt x="8" y="42"/>
                    <a:pt x="0" y="35"/>
                    <a:pt x="0" y="24"/>
                  </a:cubicBezTo>
                  <a:cubicBezTo>
                    <a:pt x="0" y="7"/>
                    <a:pt x="16" y="0"/>
                    <a:pt x="30" y="0"/>
                  </a:cubicBezTo>
                  <a:cubicBezTo>
                    <a:pt x="38" y="0"/>
                    <a:pt x="46" y="2"/>
                    <a:pt x="54" y="5"/>
                  </a:cubicBezTo>
                  <a:cubicBezTo>
                    <a:pt x="56" y="6"/>
                    <a:pt x="57" y="7"/>
                    <a:pt x="57" y="8"/>
                  </a:cubicBezTo>
                  <a:cubicBezTo>
                    <a:pt x="57" y="9"/>
                    <a:pt x="57" y="9"/>
                    <a:pt x="56" y="10"/>
                  </a:cubicBezTo>
                  <a:cubicBezTo>
                    <a:pt x="53" y="21"/>
                    <a:pt x="53" y="21"/>
                    <a:pt x="53" y="21"/>
                  </a:cubicBezTo>
                  <a:cubicBezTo>
                    <a:pt x="53" y="22"/>
                    <a:pt x="52" y="23"/>
                    <a:pt x="50" y="23"/>
                  </a:cubicBezTo>
                  <a:cubicBezTo>
                    <a:pt x="50" y="23"/>
                    <a:pt x="49" y="22"/>
                    <a:pt x="49" y="22"/>
                  </a:cubicBezTo>
                  <a:cubicBezTo>
                    <a:pt x="43" y="20"/>
                    <a:pt x="36" y="18"/>
                    <a:pt x="31" y="18"/>
                  </a:cubicBezTo>
                  <a:cubicBezTo>
                    <a:pt x="26" y="18"/>
                    <a:pt x="24" y="21"/>
                    <a:pt x="24" y="23"/>
                  </a:cubicBezTo>
                  <a:cubicBezTo>
                    <a:pt x="24" y="25"/>
                    <a:pt x="25" y="27"/>
                    <a:pt x="30" y="29"/>
                  </a:cubicBezTo>
                  <a:cubicBezTo>
                    <a:pt x="46" y="36"/>
                    <a:pt x="46" y="36"/>
                    <a:pt x="46" y="36"/>
                  </a:cubicBezTo>
                  <a:cubicBezTo>
                    <a:pt x="54" y="39"/>
                    <a:pt x="60" y="45"/>
                    <a:pt x="60" y="56"/>
                  </a:cubicBezTo>
                  <a:cubicBezTo>
                    <a:pt x="60" y="74"/>
                    <a:pt x="44" y="81"/>
                    <a:pt x="28" y="8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2" name="Freeform 31"/>
            <p:cNvSpPr>
              <a:spLocks/>
            </p:cNvSpPr>
            <p:nvPr userDrawn="1"/>
          </p:nvSpPr>
          <p:spPr bwMode="auto">
            <a:xfrm>
              <a:off x="4671" y="1650"/>
              <a:ext cx="137" cy="239"/>
            </a:xfrm>
            <a:custGeom>
              <a:avLst/>
              <a:gdLst>
                <a:gd name="T0" fmla="*/ 55 w 58"/>
                <a:gd name="T1" fmla="*/ 96 h 101"/>
                <a:gd name="T2" fmla="*/ 35 w 58"/>
                <a:gd name="T3" fmla="*/ 101 h 101"/>
                <a:gd name="T4" fmla="*/ 15 w 58"/>
                <a:gd name="T5" fmla="*/ 94 h 101"/>
                <a:gd name="T6" fmla="*/ 10 w 58"/>
                <a:gd name="T7" fmla="*/ 68 h 101"/>
                <a:gd name="T8" fmla="*/ 10 w 58"/>
                <a:gd name="T9" fmla="*/ 38 h 101"/>
                <a:gd name="T10" fmla="*/ 4 w 58"/>
                <a:gd name="T11" fmla="*/ 38 h 101"/>
                <a:gd name="T12" fmla="*/ 0 w 58"/>
                <a:gd name="T13" fmla="*/ 33 h 101"/>
                <a:gd name="T14" fmla="*/ 0 w 58"/>
                <a:gd name="T15" fmla="*/ 27 h 101"/>
                <a:gd name="T16" fmla="*/ 3 w 58"/>
                <a:gd name="T17" fmla="*/ 23 h 101"/>
                <a:gd name="T18" fmla="*/ 10 w 58"/>
                <a:gd name="T19" fmla="*/ 23 h 101"/>
                <a:gd name="T20" fmla="*/ 10 w 58"/>
                <a:gd name="T21" fmla="*/ 6 h 101"/>
                <a:gd name="T22" fmla="*/ 15 w 58"/>
                <a:gd name="T23" fmla="*/ 2 h 101"/>
                <a:gd name="T24" fmla="*/ 30 w 58"/>
                <a:gd name="T25" fmla="*/ 0 h 101"/>
                <a:gd name="T26" fmla="*/ 34 w 58"/>
                <a:gd name="T27" fmla="*/ 4 h 101"/>
                <a:gd name="T28" fmla="*/ 34 w 58"/>
                <a:gd name="T29" fmla="*/ 23 h 101"/>
                <a:gd name="T30" fmla="*/ 51 w 58"/>
                <a:gd name="T31" fmla="*/ 23 h 101"/>
                <a:gd name="T32" fmla="*/ 54 w 58"/>
                <a:gd name="T33" fmla="*/ 26 h 101"/>
                <a:gd name="T34" fmla="*/ 54 w 58"/>
                <a:gd name="T35" fmla="*/ 35 h 101"/>
                <a:gd name="T36" fmla="*/ 51 w 58"/>
                <a:gd name="T37" fmla="*/ 38 h 101"/>
                <a:gd name="T38" fmla="*/ 34 w 58"/>
                <a:gd name="T39" fmla="*/ 38 h 101"/>
                <a:gd name="T40" fmla="*/ 34 w 58"/>
                <a:gd name="T41" fmla="*/ 69 h 101"/>
                <a:gd name="T42" fmla="*/ 41 w 58"/>
                <a:gd name="T43" fmla="*/ 82 h 101"/>
                <a:gd name="T44" fmla="*/ 51 w 58"/>
                <a:gd name="T45" fmla="*/ 80 h 101"/>
                <a:gd name="T46" fmla="*/ 54 w 58"/>
                <a:gd name="T47" fmla="*/ 80 h 101"/>
                <a:gd name="T48" fmla="*/ 56 w 58"/>
                <a:gd name="T49" fmla="*/ 82 h 101"/>
                <a:gd name="T50" fmla="*/ 58 w 58"/>
                <a:gd name="T51" fmla="*/ 92 h 101"/>
                <a:gd name="T52" fmla="*/ 58 w 58"/>
                <a:gd name="T53" fmla="*/ 93 h 101"/>
                <a:gd name="T54" fmla="*/ 55 w 58"/>
                <a:gd name="T55" fmla="*/ 9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 h="101">
                  <a:moveTo>
                    <a:pt x="55" y="96"/>
                  </a:moveTo>
                  <a:cubicBezTo>
                    <a:pt x="49" y="99"/>
                    <a:pt x="43" y="101"/>
                    <a:pt x="35" y="101"/>
                  </a:cubicBezTo>
                  <a:cubicBezTo>
                    <a:pt x="27" y="101"/>
                    <a:pt x="20" y="98"/>
                    <a:pt x="15" y="94"/>
                  </a:cubicBezTo>
                  <a:cubicBezTo>
                    <a:pt x="10" y="88"/>
                    <a:pt x="10" y="81"/>
                    <a:pt x="10" y="68"/>
                  </a:cubicBezTo>
                  <a:cubicBezTo>
                    <a:pt x="10" y="38"/>
                    <a:pt x="10" y="38"/>
                    <a:pt x="10" y="38"/>
                  </a:cubicBezTo>
                  <a:cubicBezTo>
                    <a:pt x="4" y="38"/>
                    <a:pt x="4" y="38"/>
                    <a:pt x="4" y="38"/>
                  </a:cubicBezTo>
                  <a:cubicBezTo>
                    <a:pt x="0" y="38"/>
                    <a:pt x="0" y="38"/>
                    <a:pt x="0" y="33"/>
                  </a:cubicBezTo>
                  <a:cubicBezTo>
                    <a:pt x="0" y="27"/>
                    <a:pt x="0" y="27"/>
                    <a:pt x="0" y="27"/>
                  </a:cubicBezTo>
                  <a:cubicBezTo>
                    <a:pt x="0" y="24"/>
                    <a:pt x="1" y="23"/>
                    <a:pt x="3" y="23"/>
                  </a:cubicBezTo>
                  <a:cubicBezTo>
                    <a:pt x="10" y="23"/>
                    <a:pt x="10" y="23"/>
                    <a:pt x="10" y="23"/>
                  </a:cubicBezTo>
                  <a:cubicBezTo>
                    <a:pt x="10" y="6"/>
                    <a:pt x="10" y="6"/>
                    <a:pt x="10" y="6"/>
                  </a:cubicBezTo>
                  <a:cubicBezTo>
                    <a:pt x="10" y="3"/>
                    <a:pt x="12" y="2"/>
                    <a:pt x="15" y="2"/>
                  </a:cubicBezTo>
                  <a:cubicBezTo>
                    <a:pt x="30" y="0"/>
                    <a:pt x="30" y="0"/>
                    <a:pt x="30" y="0"/>
                  </a:cubicBezTo>
                  <a:cubicBezTo>
                    <a:pt x="32" y="0"/>
                    <a:pt x="34" y="2"/>
                    <a:pt x="34" y="4"/>
                  </a:cubicBezTo>
                  <a:cubicBezTo>
                    <a:pt x="34" y="23"/>
                    <a:pt x="34" y="23"/>
                    <a:pt x="34" y="23"/>
                  </a:cubicBezTo>
                  <a:cubicBezTo>
                    <a:pt x="51" y="23"/>
                    <a:pt x="51" y="23"/>
                    <a:pt x="51" y="23"/>
                  </a:cubicBezTo>
                  <a:cubicBezTo>
                    <a:pt x="53" y="23"/>
                    <a:pt x="54" y="24"/>
                    <a:pt x="54" y="26"/>
                  </a:cubicBezTo>
                  <a:cubicBezTo>
                    <a:pt x="54" y="35"/>
                    <a:pt x="54" y="35"/>
                    <a:pt x="54" y="35"/>
                  </a:cubicBezTo>
                  <a:cubicBezTo>
                    <a:pt x="54" y="37"/>
                    <a:pt x="53" y="38"/>
                    <a:pt x="51" y="38"/>
                  </a:cubicBezTo>
                  <a:cubicBezTo>
                    <a:pt x="34" y="38"/>
                    <a:pt x="34" y="38"/>
                    <a:pt x="34" y="38"/>
                  </a:cubicBezTo>
                  <a:cubicBezTo>
                    <a:pt x="34" y="69"/>
                    <a:pt x="34" y="69"/>
                    <a:pt x="34" y="69"/>
                  </a:cubicBezTo>
                  <a:cubicBezTo>
                    <a:pt x="34" y="77"/>
                    <a:pt x="35" y="82"/>
                    <a:pt x="41" y="82"/>
                  </a:cubicBezTo>
                  <a:cubicBezTo>
                    <a:pt x="45" y="82"/>
                    <a:pt x="48" y="81"/>
                    <a:pt x="51" y="80"/>
                  </a:cubicBezTo>
                  <a:cubicBezTo>
                    <a:pt x="52" y="80"/>
                    <a:pt x="53" y="80"/>
                    <a:pt x="54" y="80"/>
                  </a:cubicBezTo>
                  <a:cubicBezTo>
                    <a:pt x="55" y="80"/>
                    <a:pt x="55" y="80"/>
                    <a:pt x="56" y="82"/>
                  </a:cubicBezTo>
                  <a:cubicBezTo>
                    <a:pt x="58" y="92"/>
                    <a:pt x="58" y="92"/>
                    <a:pt x="58" y="92"/>
                  </a:cubicBezTo>
                  <a:cubicBezTo>
                    <a:pt x="58" y="92"/>
                    <a:pt x="58" y="93"/>
                    <a:pt x="58" y="93"/>
                  </a:cubicBezTo>
                  <a:cubicBezTo>
                    <a:pt x="58" y="95"/>
                    <a:pt x="57" y="96"/>
                    <a:pt x="55" y="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3" name="Freeform 32"/>
            <p:cNvSpPr>
              <a:spLocks/>
            </p:cNvSpPr>
            <p:nvPr userDrawn="1"/>
          </p:nvSpPr>
          <p:spPr bwMode="auto">
            <a:xfrm>
              <a:off x="4834" y="1697"/>
              <a:ext cx="113" cy="185"/>
            </a:xfrm>
            <a:custGeom>
              <a:avLst/>
              <a:gdLst>
                <a:gd name="T0" fmla="*/ 23 w 48"/>
                <a:gd name="T1" fmla="*/ 28 h 78"/>
                <a:gd name="T2" fmla="*/ 23 w 48"/>
                <a:gd name="T3" fmla="*/ 74 h 78"/>
                <a:gd name="T4" fmla="*/ 19 w 48"/>
                <a:gd name="T5" fmla="*/ 78 h 78"/>
                <a:gd name="T6" fmla="*/ 4 w 48"/>
                <a:gd name="T7" fmla="*/ 78 h 78"/>
                <a:gd name="T8" fmla="*/ 0 w 48"/>
                <a:gd name="T9" fmla="*/ 74 h 78"/>
                <a:gd name="T10" fmla="*/ 0 w 48"/>
                <a:gd name="T11" fmla="*/ 7 h 78"/>
                <a:gd name="T12" fmla="*/ 4 w 48"/>
                <a:gd name="T13" fmla="*/ 3 h 78"/>
                <a:gd name="T14" fmla="*/ 17 w 48"/>
                <a:gd name="T15" fmla="*/ 3 h 78"/>
                <a:gd name="T16" fmla="*/ 21 w 48"/>
                <a:gd name="T17" fmla="*/ 6 h 78"/>
                <a:gd name="T18" fmla="*/ 22 w 48"/>
                <a:gd name="T19" fmla="*/ 10 h 78"/>
                <a:gd name="T20" fmla="*/ 41 w 48"/>
                <a:gd name="T21" fmla="*/ 0 h 78"/>
                <a:gd name="T22" fmla="*/ 46 w 48"/>
                <a:gd name="T23" fmla="*/ 1 h 78"/>
                <a:gd name="T24" fmla="*/ 47 w 48"/>
                <a:gd name="T25" fmla="*/ 5 h 78"/>
                <a:gd name="T26" fmla="*/ 45 w 48"/>
                <a:gd name="T27" fmla="*/ 19 h 78"/>
                <a:gd name="T28" fmla="*/ 42 w 48"/>
                <a:gd name="T29" fmla="*/ 22 h 78"/>
                <a:gd name="T30" fmla="*/ 37 w 48"/>
                <a:gd name="T31" fmla="*/ 21 h 78"/>
                <a:gd name="T32" fmla="*/ 23 w 48"/>
                <a:gd name="T33" fmla="*/ 2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78">
                  <a:moveTo>
                    <a:pt x="23" y="28"/>
                  </a:moveTo>
                  <a:cubicBezTo>
                    <a:pt x="23" y="74"/>
                    <a:pt x="23" y="74"/>
                    <a:pt x="23" y="74"/>
                  </a:cubicBezTo>
                  <a:cubicBezTo>
                    <a:pt x="23" y="77"/>
                    <a:pt x="22" y="78"/>
                    <a:pt x="19" y="78"/>
                  </a:cubicBezTo>
                  <a:cubicBezTo>
                    <a:pt x="4" y="78"/>
                    <a:pt x="4" y="78"/>
                    <a:pt x="4" y="78"/>
                  </a:cubicBezTo>
                  <a:cubicBezTo>
                    <a:pt x="1" y="78"/>
                    <a:pt x="0" y="77"/>
                    <a:pt x="0" y="74"/>
                  </a:cubicBezTo>
                  <a:cubicBezTo>
                    <a:pt x="0" y="7"/>
                    <a:pt x="0" y="7"/>
                    <a:pt x="0" y="7"/>
                  </a:cubicBezTo>
                  <a:cubicBezTo>
                    <a:pt x="0" y="3"/>
                    <a:pt x="2" y="3"/>
                    <a:pt x="4" y="3"/>
                  </a:cubicBezTo>
                  <a:cubicBezTo>
                    <a:pt x="17" y="3"/>
                    <a:pt x="17" y="3"/>
                    <a:pt x="17" y="3"/>
                  </a:cubicBezTo>
                  <a:cubicBezTo>
                    <a:pt x="20" y="3"/>
                    <a:pt x="21" y="3"/>
                    <a:pt x="21" y="6"/>
                  </a:cubicBezTo>
                  <a:cubicBezTo>
                    <a:pt x="22" y="10"/>
                    <a:pt x="22" y="10"/>
                    <a:pt x="22" y="10"/>
                  </a:cubicBezTo>
                  <a:cubicBezTo>
                    <a:pt x="27" y="4"/>
                    <a:pt x="32" y="0"/>
                    <a:pt x="41" y="0"/>
                  </a:cubicBezTo>
                  <a:cubicBezTo>
                    <a:pt x="42" y="0"/>
                    <a:pt x="44" y="1"/>
                    <a:pt x="46" y="1"/>
                  </a:cubicBezTo>
                  <a:cubicBezTo>
                    <a:pt x="48" y="2"/>
                    <a:pt x="48" y="3"/>
                    <a:pt x="47" y="5"/>
                  </a:cubicBezTo>
                  <a:cubicBezTo>
                    <a:pt x="45" y="19"/>
                    <a:pt x="45" y="19"/>
                    <a:pt x="45" y="19"/>
                  </a:cubicBezTo>
                  <a:cubicBezTo>
                    <a:pt x="45" y="21"/>
                    <a:pt x="44" y="22"/>
                    <a:pt x="42" y="22"/>
                  </a:cubicBezTo>
                  <a:cubicBezTo>
                    <a:pt x="41" y="22"/>
                    <a:pt x="40" y="21"/>
                    <a:pt x="37" y="21"/>
                  </a:cubicBezTo>
                  <a:cubicBezTo>
                    <a:pt x="32" y="21"/>
                    <a:pt x="27" y="24"/>
                    <a:pt x="23"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4" name="Freeform 33"/>
            <p:cNvSpPr>
              <a:spLocks noEditPoints="1"/>
            </p:cNvSpPr>
            <p:nvPr userDrawn="1"/>
          </p:nvSpPr>
          <p:spPr bwMode="auto">
            <a:xfrm>
              <a:off x="4952" y="1697"/>
              <a:ext cx="194" cy="192"/>
            </a:xfrm>
            <a:custGeom>
              <a:avLst/>
              <a:gdLst>
                <a:gd name="T0" fmla="*/ 82 w 82"/>
                <a:gd name="T1" fmla="*/ 75 h 81"/>
                <a:gd name="T2" fmla="*/ 78 w 82"/>
                <a:gd name="T3" fmla="*/ 78 h 81"/>
                <a:gd name="T4" fmla="*/ 70 w 82"/>
                <a:gd name="T5" fmla="*/ 78 h 81"/>
                <a:gd name="T6" fmla="*/ 55 w 82"/>
                <a:gd name="T7" fmla="*/ 71 h 81"/>
                <a:gd name="T8" fmla="*/ 54 w 82"/>
                <a:gd name="T9" fmla="*/ 71 h 81"/>
                <a:gd name="T10" fmla="*/ 33 w 82"/>
                <a:gd name="T11" fmla="*/ 81 h 81"/>
                <a:gd name="T12" fmla="*/ 0 w 82"/>
                <a:gd name="T13" fmla="*/ 42 h 81"/>
                <a:gd name="T14" fmla="*/ 34 w 82"/>
                <a:gd name="T15" fmla="*/ 0 h 81"/>
                <a:gd name="T16" fmla="*/ 53 w 82"/>
                <a:gd name="T17" fmla="*/ 9 h 81"/>
                <a:gd name="T18" fmla="*/ 54 w 82"/>
                <a:gd name="T19" fmla="*/ 6 h 81"/>
                <a:gd name="T20" fmla="*/ 57 w 82"/>
                <a:gd name="T21" fmla="*/ 3 h 81"/>
                <a:gd name="T22" fmla="*/ 71 w 82"/>
                <a:gd name="T23" fmla="*/ 3 h 81"/>
                <a:gd name="T24" fmla="*/ 75 w 82"/>
                <a:gd name="T25" fmla="*/ 6 h 81"/>
                <a:gd name="T26" fmla="*/ 75 w 82"/>
                <a:gd name="T27" fmla="*/ 60 h 81"/>
                <a:gd name="T28" fmla="*/ 77 w 82"/>
                <a:gd name="T29" fmla="*/ 63 h 81"/>
                <a:gd name="T30" fmla="*/ 78 w 82"/>
                <a:gd name="T31" fmla="*/ 63 h 81"/>
                <a:gd name="T32" fmla="*/ 82 w 82"/>
                <a:gd name="T33" fmla="*/ 66 h 81"/>
                <a:gd name="T34" fmla="*/ 82 w 82"/>
                <a:gd name="T35" fmla="*/ 75 h 81"/>
                <a:gd name="T36" fmla="*/ 52 w 82"/>
                <a:gd name="T37" fmla="*/ 25 h 81"/>
                <a:gd name="T38" fmla="*/ 39 w 82"/>
                <a:gd name="T39" fmla="*/ 20 h 81"/>
                <a:gd name="T40" fmla="*/ 24 w 82"/>
                <a:gd name="T41" fmla="*/ 40 h 81"/>
                <a:gd name="T42" fmla="*/ 38 w 82"/>
                <a:gd name="T43" fmla="*/ 62 h 81"/>
                <a:gd name="T44" fmla="*/ 52 w 82"/>
                <a:gd name="T45" fmla="*/ 55 h 81"/>
                <a:gd name="T46" fmla="*/ 52 w 82"/>
                <a:gd name="T47" fmla="*/ 2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1">
                  <a:moveTo>
                    <a:pt x="82" y="75"/>
                  </a:moveTo>
                  <a:cubicBezTo>
                    <a:pt x="82" y="77"/>
                    <a:pt x="80" y="78"/>
                    <a:pt x="78" y="78"/>
                  </a:cubicBezTo>
                  <a:cubicBezTo>
                    <a:pt x="70" y="78"/>
                    <a:pt x="70" y="78"/>
                    <a:pt x="70" y="78"/>
                  </a:cubicBezTo>
                  <a:cubicBezTo>
                    <a:pt x="61" y="78"/>
                    <a:pt x="57" y="76"/>
                    <a:pt x="55" y="71"/>
                  </a:cubicBezTo>
                  <a:cubicBezTo>
                    <a:pt x="54" y="71"/>
                    <a:pt x="54" y="71"/>
                    <a:pt x="54" y="71"/>
                  </a:cubicBezTo>
                  <a:cubicBezTo>
                    <a:pt x="50" y="76"/>
                    <a:pt x="40" y="81"/>
                    <a:pt x="33" y="81"/>
                  </a:cubicBezTo>
                  <a:cubicBezTo>
                    <a:pt x="10" y="81"/>
                    <a:pt x="0" y="63"/>
                    <a:pt x="0" y="42"/>
                  </a:cubicBezTo>
                  <a:cubicBezTo>
                    <a:pt x="0" y="14"/>
                    <a:pt x="17" y="0"/>
                    <a:pt x="34" y="0"/>
                  </a:cubicBezTo>
                  <a:cubicBezTo>
                    <a:pt x="43" y="0"/>
                    <a:pt x="50" y="4"/>
                    <a:pt x="53" y="9"/>
                  </a:cubicBezTo>
                  <a:cubicBezTo>
                    <a:pt x="54" y="6"/>
                    <a:pt x="54" y="6"/>
                    <a:pt x="54" y="6"/>
                  </a:cubicBezTo>
                  <a:cubicBezTo>
                    <a:pt x="54" y="4"/>
                    <a:pt x="55" y="3"/>
                    <a:pt x="57" y="3"/>
                  </a:cubicBezTo>
                  <a:cubicBezTo>
                    <a:pt x="71" y="3"/>
                    <a:pt x="71" y="3"/>
                    <a:pt x="71" y="3"/>
                  </a:cubicBezTo>
                  <a:cubicBezTo>
                    <a:pt x="73" y="3"/>
                    <a:pt x="75" y="4"/>
                    <a:pt x="75" y="6"/>
                  </a:cubicBezTo>
                  <a:cubicBezTo>
                    <a:pt x="75" y="60"/>
                    <a:pt x="75" y="60"/>
                    <a:pt x="75" y="60"/>
                  </a:cubicBezTo>
                  <a:cubicBezTo>
                    <a:pt x="75" y="62"/>
                    <a:pt x="76" y="63"/>
                    <a:pt x="77" y="63"/>
                  </a:cubicBezTo>
                  <a:cubicBezTo>
                    <a:pt x="78" y="63"/>
                    <a:pt x="78" y="63"/>
                    <a:pt x="78" y="63"/>
                  </a:cubicBezTo>
                  <a:cubicBezTo>
                    <a:pt x="81" y="63"/>
                    <a:pt x="82" y="64"/>
                    <a:pt x="82" y="66"/>
                  </a:cubicBezTo>
                  <a:lnTo>
                    <a:pt x="82" y="75"/>
                  </a:lnTo>
                  <a:close/>
                  <a:moveTo>
                    <a:pt x="52" y="25"/>
                  </a:moveTo>
                  <a:cubicBezTo>
                    <a:pt x="49" y="23"/>
                    <a:pt x="44" y="20"/>
                    <a:pt x="39" y="20"/>
                  </a:cubicBezTo>
                  <a:cubicBezTo>
                    <a:pt x="31" y="20"/>
                    <a:pt x="24" y="26"/>
                    <a:pt x="24" y="40"/>
                  </a:cubicBezTo>
                  <a:cubicBezTo>
                    <a:pt x="24" y="50"/>
                    <a:pt x="27" y="62"/>
                    <a:pt x="38" y="62"/>
                  </a:cubicBezTo>
                  <a:cubicBezTo>
                    <a:pt x="44" y="62"/>
                    <a:pt x="50" y="57"/>
                    <a:pt x="52" y="55"/>
                  </a:cubicBezTo>
                  <a:lnTo>
                    <a:pt x="5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5" name="Freeform 34"/>
            <p:cNvSpPr>
              <a:spLocks/>
            </p:cNvSpPr>
            <p:nvPr userDrawn="1"/>
          </p:nvSpPr>
          <p:spPr bwMode="auto">
            <a:xfrm>
              <a:off x="5174" y="1619"/>
              <a:ext cx="57" cy="263"/>
            </a:xfrm>
            <a:custGeom>
              <a:avLst/>
              <a:gdLst>
                <a:gd name="T0" fmla="*/ 24 w 24"/>
                <a:gd name="T1" fmla="*/ 107 h 111"/>
                <a:gd name="T2" fmla="*/ 20 w 24"/>
                <a:gd name="T3" fmla="*/ 111 h 111"/>
                <a:gd name="T4" fmla="*/ 4 w 24"/>
                <a:gd name="T5" fmla="*/ 111 h 111"/>
                <a:gd name="T6" fmla="*/ 0 w 24"/>
                <a:gd name="T7" fmla="*/ 107 h 111"/>
                <a:gd name="T8" fmla="*/ 0 w 24"/>
                <a:gd name="T9" fmla="*/ 6 h 111"/>
                <a:gd name="T10" fmla="*/ 4 w 24"/>
                <a:gd name="T11" fmla="*/ 2 h 111"/>
                <a:gd name="T12" fmla="*/ 20 w 24"/>
                <a:gd name="T13" fmla="*/ 0 h 111"/>
                <a:gd name="T14" fmla="*/ 24 w 24"/>
                <a:gd name="T15" fmla="*/ 4 h 111"/>
                <a:gd name="T16" fmla="*/ 24 w 24"/>
                <a:gd name="T17" fmla="*/ 10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11">
                  <a:moveTo>
                    <a:pt x="24" y="107"/>
                  </a:moveTo>
                  <a:cubicBezTo>
                    <a:pt x="24" y="110"/>
                    <a:pt x="22" y="111"/>
                    <a:pt x="20" y="111"/>
                  </a:cubicBezTo>
                  <a:cubicBezTo>
                    <a:pt x="4" y="111"/>
                    <a:pt x="4" y="111"/>
                    <a:pt x="4" y="111"/>
                  </a:cubicBezTo>
                  <a:cubicBezTo>
                    <a:pt x="2" y="111"/>
                    <a:pt x="0" y="110"/>
                    <a:pt x="0" y="107"/>
                  </a:cubicBezTo>
                  <a:cubicBezTo>
                    <a:pt x="0" y="6"/>
                    <a:pt x="0" y="6"/>
                    <a:pt x="0" y="6"/>
                  </a:cubicBezTo>
                  <a:cubicBezTo>
                    <a:pt x="0" y="3"/>
                    <a:pt x="2" y="2"/>
                    <a:pt x="4" y="2"/>
                  </a:cubicBezTo>
                  <a:cubicBezTo>
                    <a:pt x="20" y="0"/>
                    <a:pt x="20" y="0"/>
                    <a:pt x="20" y="0"/>
                  </a:cubicBezTo>
                  <a:cubicBezTo>
                    <a:pt x="23" y="0"/>
                    <a:pt x="24" y="1"/>
                    <a:pt x="24" y="4"/>
                  </a:cubicBezTo>
                  <a:lnTo>
                    <a:pt x="24"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6" name="Freeform 35"/>
            <p:cNvSpPr>
              <a:spLocks noEditPoints="1"/>
            </p:cNvSpPr>
            <p:nvPr userDrawn="1"/>
          </p:nvSpPr>
          <p:spPr bwMode="auto">
            <a:xfrm>
              <a:off x="5274" y="1626"/>
              <a:ext cx="59" cy="256"/>
            </a:xfrm>
            <a:custGeom>
              <a:avLst/>
              <a:gdLst>
                <a:gd name="T0" fmla="*/ 13 w 25"/>
                <a:gd name="T1" fmla="*/ 24 h 108"/>
                <a:gd name="T2" fmla="*/ 0 w 25"/>
                <a:gd name="T3" fmla="*/ 12 h 108"/>
                <a:gd name="T4" fmla="*/ 13 w 25"/>
                <a:gd name="T5" fmla="*/ 0 h 108"/>
                <a:gd name="T6" fmla="*/ 25 w 25"/>
                <a:gd name="T7" fmla="*/ 12 h 108"/>
                <a:gd name="T8" fmla="*/ 13 w 25"/>
                <a:gd name="T9" fmla="*/ 24 h 108"/>
                <a:gd name="T10" fmla="*/ 25 w 25"/>
                <a:gd name="T11" fmla="*/ 104 h 108"/>
                <a:gd name="T12" fmla="*/ 20 w 25"/>
                <a:gd name="T13" fmla="*/ 108 h 108"/>
                <a:gd name="T14" fmla="*/ 6 w 25"/>
                <a:gd name="T15" fmla="*/ 108 h 108"/>
                <a:gd name="T16" fmla="*/ 1 w 25"/>
                <a:gd name="T17" fmla="*/ 104 h 108"/>
                <a:gd name="T18" fmla="*/ 1 w 25"/>
                <a:gd name="T19" fmla="*/ 37 h 108"/>
                <a:gd name="T20" fmla="*/ 6 w 25"/>
                <a:gd name="T21" fmla="*/ 33 h 108"/>
                <a:gd name="T22" fmla="*/ 20 w 25"/>
                <a:gd name="T23" fmla="*/ 33 h 108"/>
                <a:gd name="T24" fmla="*/ 25 w 25"/>
                <a:gd name="T25" fmla="*/ 37 h 108"/>
                <a:gd name="T26" fmla="*/ 25 w 25"/>
                <a:gd name="T27" fmla="*/ 10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08">
                  <a:moveTo>
                    <a:pt x="13" y="24"/>
                  </a:moveTo>
                  <a:cubicBezTo>
                    <a:pt x="7" y="24"/>
                    <a:pt x="0" y="19"/>
                    <a:pt x="0" y="12"/>
                  </a:cubicBezTo>
                  <a:cubicBezTo>
                    <a:pt x="0" y="4"/>
                    <a:pt x="7" y="0"/>
                    <a:pt x="13" y="0"/>
                  </a:cubicBezTo>
                  <a:cubicBezTo>
                    <a:pt x="19" y="0"/>
                    <a:pt x="25" y="4"/>
                    <a:pt x="25" y="12"/>
                  </a:cubicBezTo>
                  <a:cubicBezTo>
                    <a:pt x="25" y="19"/>
                    <a:pt x="19" y="24"/>
                    <a:pt x="13" y="24"/>
                  </a:cubicBezTo>
                  <a:moveTo>
                    <a:pt x="25" y="104"/>
                  </a:moveTo>
                  <a:cubicBezTo>
                    <a:pt x="25" y="107"/>
                    <a:pt x="23" y="108"/>
                    <a:pt x="20" y="108"/>
                  </a:cubicBezTo>
                  <a:cubicBezTo>
                    <a:pt x="6" y="108"/>
                    <a:pt x="6" y="108"/>
                    <a:pt x="6" y="108"/>
                  </a:cubicBezTo>
                  <a:cubicBezTo>
                    <a:pt x="3" y="108"/>
                    <a:pt x="1" y="107"/>
                    <a:pt x="1" y="104"/>
                  </a:cubicBezTo>
                  <a:cubicBezTo>
                    <a:pt x="1" y="37"/>
                    <a:pt x="1" y="37"/>
                    <a:pt x="1" y="37"/>
                  </a:cubicBezTo>
                  <a:cubicBezTo>
                    <a:pt x="1" y="34"/>
                    <a:pt x="3" y="33"/>
                    <a:pt x="6" y="33"/>
                  </a:cubicBezTo>
                  <a:cubicBezTo>
                    <a:pt x="20" y="33"/>
                    <a:pt x="20" y="33"/>
                    <a:pt x="20" y="33"/>
                  </a:cubicBezTo>
                  <a:cubicBezTo>
                    <a:pt x="23" y="33"/>
                    <a:pt x="25" y="33"/>
                    <a:pt x="25" y="37"/>
                  </a:cubicBezTo>
                  <a:lnTo>
                    <a:pt x="25"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7" name="Freeform 36"/>
            <p:cNvSpPr>
              <a:spLocks noEditPoints="1"/>
            </p:cNvSpPr>
            <p:nvPr userDrawn="1"/>
          </p:nvSpPr>
          <p:spPr bwMode="auto">
            <a:xfrm>
              <a:off x="5366" y="1697"/>
              <a:ext cx="194" cy="192"/>
            </a:xfrm>
            <a:custGeom>
              <a:avLst/>
              <a:gdLst>
                <a:gd name="T0" fmla="*/ 82 w 82"/>
                <a:gd name="T1" fmla="*/ 75 h 81"/>
                <a:gd name="T2" fmla="*/ 78 w 82"/>
                <a:gd name="T3" fmla="*/ 78 h 81"/>
                <a:gd name="T4" fmla="*/ 70 w 82"/>
                <a:gd name="T5" fmla="*/ 78 h 81"/>
                <a:gd name="T6" fmla="*/ 55 w 82"/>
                <a:gd name="T7" fmla="*/ 71 h 81"/>
                <a:gd name="T8" fmla="*/ 55 w 82"/>
                <a:gd name="T9" fmla="*/ 71 h 81"/>
                <a:gd name="T10" fmla="*/ 33 w 82"/>
                <a:gd name="T11" fmla="*/ 81 h 81"/>
                <a:gd name="T12" fmla="*/ 0 w 82"/>
                <a:gd name="T13" fmla="*/ 42 h 81"/>
                <a:gd name="T14" fmla="*/ 34 w 82"/>
                <a:gd name="T15" fmla="*/ 0 h 81"/>
                <a:gd name="T16" fmla="*/ 53 w 82"/>
                <a:gd name="T17" fmla="*/ 9 h 81"/>
                <a:gd name="T18" fmla="*/ 54 w 82"/>
                <a:gd name="T19" fmla="*/ 6 h 81"/>
                <a:gd name="T20" fmla="*/ 57 w 82"/>
                <a:gd name="T21" fmla="*/ 3 h 81"/>
                <a:gd name="T22" fmla="*/ 71 w 82"/>
                <a:gd name="T23" fmla="*/ 3 h 81"/>
                <a:gd name="T24" fmla="*/ 75 w 82"/>
                <a:gd name="T25" fmla="*/ 6 h 81"/>
                <a:gd name="T26" fmla="*/ 75 w 82"/>
                <a:gd name="T27" fmla="*/ 60 h 81"/>
                <a:gd name="T28" fmla="*/ 78 w 82"/>
                <a:gd name="T29" fmla="*/ 63 h 81"/>
                <a:gd name="T30" fmla="*/ 79 w 82"/>
                <a:gd name="T31" fmla="*/ 63 h 81"/>
                <a:gd name="T32" fmla="*/ 82 w 82"/>
                <a:gd name="T33" fmla="*/ 66 h 81"/>
                <a:gd name="T34" fmla="*/ 82 w 82"/>
                <a:gd name="T35" fmla="*/ 75 h 81"/>
                <a:gd name="T36" fmla="*/ 52 w 82"/>
                <a:gd name="T37" fmla="*/ 25 h 81"/>
                <a:gd name="T38" fmla="*/ 39 w 82"/>
                <a:gd name="T39" fmla="*/ 20 h 81"/>
                <a:gd name="T40" fmla="*/ 24 w 82"/>
                <a:gd name="T41" fmla="*/ 40 h 81"/>
                <a:gd name="T42" fmla="*/ 39 w 82"/>
                <a:gd name="T43" fmla="*/ 62 h 81"/>
                <a:gd name="T44" fmla="*/ 52 w 82"/>
                <a:gd name="T45" fmla="*/ 55 h 81"/>
                <a:gd name="T46" fmla="*/ 52 w 82"/>
                <a:gd name="T47" fmla="*/ 2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1">
                  <a:moveTo>
                    <a:pt x="82" y="75"/>
                  </a:moveTo>
                  <a:cubicBezTo>
                    <a:pt x="82" y="77"/>
                    <a:pt x="81" y="78"/>
                    <a:pt x="78" y="78"/>
                  </a:cubicBezTo>
                  <a:cubicBezTo>
                    <a:pt x="70" y="78"/>
                    <a:pt x="70" y="78"/>
                    <a:pt x="70" y="78"/>
                  </a:cubicBezTo>
                  <a:cubicBezTo>
                    <a:pt x="61" y="78"/>
                    <a:pt x="57" y="76"/>
                    <a:pt x="55" y="71"/>
                  </a:cubicBezTo>
                  <a:cubicBezTo>
                    <a:pt x="55" y="71"/>
                    <a:pt x="55" y="71"/>
                    <a:pt x="55" y="71"/>
                  </a:cubicBezTo>
                  <a:cubicBezTo>
                    <a:pt x="51" y="76"/>
                    <a:pt x="41" y="81"/>
                    <a:pt x="33" y="81"/>
                  </a:cubicBezTo>
                  <a:cubicBezTo>
                    <a:pt x="11" y="81"/>
                    <a:pt x="0" y="63"/>
                    <a:pt x="0" y="42"/>
                  </a:cubicBezTo>
                  <a:cubicBezTo>
                    <a:pt x="0" y="14"/>
                    <a:pt x="17" y="0"/>
                    <a:pt x="34" y="0"/>
                  </a:cubicBezTo>
                  <a:cubicBezTo>
                    <a:pt x="43" y="0"/>
                    <a:pt x="50" y="4"/>
                    <a:pt x="53" y="9"/>
                  </a:cubicBezTo>
                  <a:cubicBezTo>
                    <a:pt x="54" y="6"/>
                    <a:pt x="54" y="6"/>
                    <a:pt x="54" y="6"/>
                  </a:cubicBezTo>
                  <a:cubicBezTo>
                    <a:pt x="54" y="4"/>
                    <a:pt x="55" y="3"/>
                    <a:pt x="57" y="3"/>
                  </a:cubicBezTo>
                  <a:cubicBezTo>
                    <a:pt x="71" y="3"/>
                    <a:pt x="71" y="3"/>
                    <a:pt x="71" y="3"/>
                  </a:cubicBezTo>
                  <a:cubicBezTo>
                    <a:pt x="74" y="3"/>
                    <a:pt x="75" y="4"/>
                    <a:pt x="75" y="6"/>
                  </a:cubicBezTo>
                  <a:cubicBezTo>
                    <a:pt x="75" y="60"/>
                    <a:pt x="75" y="60"/>
                    <a:pt x="75" y="60"/>
                  </a:cubicBezTo>
                  <a:cubicBezTo>
                    <a:pt x="75" y="62"/>
                    <a:pt x="76" y="63"/>
                    <a:pt x="78" y="63"/>
                  </a:cubicBezTo>
                  <a:cubicBezTo>
                    <a:pt x="79" y="63"/>
                    <a:pt x="79" y="63"/>
                    <a:pt x="79" y="63"/>
                  </a:cubicBezTo>
                  <a:cubicBezTo>
                    <a:pt x="81" y="63"/>
                    <a:pt x="82" y="64"/>
                    <a:pt x="82" y="66"/>
                  </a:cubicBezTo>
                  <a:lnTo>
                    <a:pt x="82" y="75"/>
                  </a:lnTo>
                  <a:close/>
                  <a:moveTo>
                    <a:pt x="52" y="25"/>
                  </a:moveTo>
                  <a:cubicBezTo>
                    <a:pt x="49" y="23"/>
                    <a:pt x="44" y="20"/>
                    <a:pt x="39" y="20"/>
                  </a:cubicBezTo>
                  <a:cubicBezTo>
                    <a:pt x="32" y="20"/>
                    <a:pt x="24" y="26"/>
                    <a:pt x="24" y="40"/>
                  </a:cubicBezTo>
                  <a:cubicBezTo>
                    <a:pt x="24" y="50"/>
                    <a:pt x="27" y="62"/>
                    <a:pt x="39" y="62"/>
                  </a:cubicBezTo>
                  <a:cubicBezTo>
                    <a:pt x="44" y="62"/>
                    <a:pt x="50" y="57"/>
                    <a:pt x="52" y="55"/>
                  </a:cubicBezTo>
                  <a:lnTo>
                    <a:pt x="5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18" name="Freeform 37"/>
            <p:cNvSpPr>
              <a:spLocks noEditPoints="1"/>
            </p:cNvSpPr>
            <p:nvPr userDrawn="1"/>
          </p:nvSpPr>
          <p:spPr bwMode="auto">
            <a:xfrm>
              <a:off x="-668" y="468"/>
              <a:ext cx="2549" cy="2562"/>
            </a:xfrm>
            <a:custGeom>
              <a:avLst/>
              <a:gdLst>
                <a:gd name="T0" fmla="*/ 463 w 1078"/>
                <a:gd name="T1" fmla="*/ 490 h 1082"/>
                <a:gd name="T2" fmla="*/ 321 w 1078"/>
                <a:gd name="T3" fmla="*/ 490 h 1082"/>
                <a:gd name="T4" fmla="*/ 397 w 1078"/>
                <a:gd name="T5" fmla="*/ 417 h 1082"/>
                <a:gd name="T6" fmla="*/ 463 w 1078"/>
                <a:gd name="T7" fmla="*/ 490 h 1082"/>
                <a:gd name="T8" fmla="*/ 1078 w 1078"/>
                <a:gd name="T9" fmla="*/ 785 h 1082"/>
                <a:gd name="T10" fmla="*/ 620 w 1078"/>
                <a:gd name="T11" fmla="*/ 938 h 1082"/>
                <a:gd name="T12" fmla="*/ 564 w 1078"/>
                <a:gd name="T13" fmla="*/ 936 h 1082"/>
                <a:gd name="T14" fmla="*/ 560 w 1078"/>
                <a:gd name="T15" fmla="*/ 936 h 1082"/>
                <a:gd name="T16" fmla="*/ 240 w 1078"/>
                <a:gd name="T17" fmla="*/ 1078 h 1082"/>
                <a:gd name="T18" fmla="*/ 216 w 1078"/>
                <a:gd name="T19" fmla="*/ 1074 h 1082"/>
                <a:gd name="T20" fmla="*/ 210 w 1078"/>
                <a:gd name="T21" fmla="*/ 1052 h 1082"/>
                <a:gd name="T22" fmla="*/ 269 w 1078"/>
                <a:gd name="T23" fmla="*/ 856 h 1082"/>
                <a:gd name="T24" fmla="*/ 256 w 1078"/>
                <a:gd name="T25" fmla="*/ 849 h 1082"/>
                <a:gd name="T26" fmla="*/ 0 w 1078"/>
                <a:gd name="T27" fmla="*/ 469 h 1082"/>
                <a:gd name="T28" fmla="*/ 620 w 1078"/>
                <a:gd name="T29" fmla="*/ 0 h 1082"/>
                <a:gd name="T30" fmla="*/ 901 w 1078"/>
                <a:gd name="T31" fmla="*/ 51 h 1082"/>
                <a:gd name="T32" fmla="*/ 901 w 1078"/>
                <a:gd name="T33" fmla="*/ 618 h 1082"/>
                <a:gd name="T34" fmla="*/ 1069 w 1078"/>
                <a:gd name="T35" fmla="*/ 785 h 1082"/>
                <a:gd name="T36" fmla="*/ 1078 w 1078"/>
                <a:gd name="T37" fmla="*/ 785 h 1082"/>
                <a:gd name="T38" fmla="*/ 586 w 1078"/>
                <a:gd name="T39" fmla="*/ 533 h 1082"/>
                <a:gd name="T40" fmla="*/ 536 w 1078"/>
                <a:gd name="T41" fmla="*/ 371 h 1082"/>
                <a:gd name="T42" fmla="*/ 405 w 1078"/>
                <a:gd name="T43" fmla="*/ 316 h 1082"/>
                <a:gd name="T44" fmla="*/ 186 w 1078"/>
                <a:gd name="T45" fmla="*/ 534 h 1082"/>
                <a:gd name="T46" fmla="*/ 406 w 1078"/>
                <a:gd name="T47" fmla="*/ 752 h 1082"/>
                <a:gd name="T48" fmla="*/ 559 w 1078"/>
                <a:gd name="T49" fmla="*/ 724 h 1082"/>
                <a:gd name="T50" fmla="*/ 575 w 1078"/>
                <a:gd name="T51" fmla="*/ 705 h 1082"/>
                <a:gd name="T52" fmla="*/ 559 w 1078"/>
                <a:gd name="T53" fmla="*/ 639 h 1082"/>
                <a:gd name="T54" fmla="*/ 546 w 1078"/>
                <a:gd name="T55" fmla="*/ 627 h 1082"/>
                <a:gd name="T56" fmla="*/ 535 w 1078"/>
                <a:gd name="T57" fmla="*/ 630 h 1082"/>
                <a:gd name="T58" fmla="*/ 429 w 1078"/>
                <a:gd name="T59" fmla="*/ 653 h 1082"/>
                <a:gd name="T60" fmla="*/ 320 w 1078"/>
                <a:gd name="T61" fmla="*/ 571 h 1082"/>
                <a:gd name="T62" fmla="*/ 557 w 1078"/>
                <a:gd name="T63" fmla="*/ 571 h 1082"/>
                <a:gd name="T64" fmla="*/ 586 w 1078"/>
                <a:gd name="T65" fmla="*/ 544 h 1082"/>
                <a:gd name="T66" fmla="*/ 586 w 1078"/>
                <a:gd name="T67" fmla="*/ 533 h 1082"/>
                <a:gd name="T68" fmla="*/ 780 w 1078"/>
                <a:gd name="T69" fmla="*/ 173 h 1082"/>
                <a:gd name="T70" fmla="*/ 763 w 1078"/>
                <a:gd name="T71" fmla="*/ 153 h 1082"/>
                <a:gd name="T72" fmla="*/ 679 w 1078"/>
                <a:gd name="T73" fmla="*/ 164 h 1082"/>
                <a:gd name="T74" fmla="*/ 660 w 1078"/>
                <a:gd name="T75" fmla="*/ 186 h 1082"/>
                <a:gd name="T76" fmla="*/ 660 w 1078"/>
                <a:gd name="T77" fmla="*/ 708 h 1082"/>
                <a:gd name="T78" fmla="*/ 682 w 1078"/>
                <a:gd name="T79" fmla="*/ 731 h 1082"/>
                <a:gd name="T80" fmla="*/ 760 w 1078"/>
                <a:gd name="T81" fmla="*/ 731 h 1082"/>
                <a:gd name="T82" fmla="*/ 780 w 1078"/>
                <a:gd name="T83" fmla="*/ 707 h 1082"/>
                <a:gd name="T84" fmla="*/ 780 w 1078"/>
                <a:gd name="T85" fmla="*/ 173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8" h="1082">
                  <a:moveTo>
                    <a:pt x="463" y="490"/>
                  </a:moveTo>
                  <a:cubicBezTo>
                    <a:pt x="321" y="490"/>
                    <a:pt x="321" y="490"/>
                    <a:pt x="321" y="490"/>
                  </a:cubicBezTo>
                  <a:cubicBezTo>
                    <a:pt x="327" y="450"/>
                    <a:pt x="355" y="417"/>
                    <a:pt x="397" y="417"/>
                  </a:cubicBezTo>
                  <a:cubicBezTo>
                    <a:pt x="441" y="417"/>
                    <a:pt x="463" y="450"/>
                    <a:pt x="463" y="490"/>
                  </a:cubicBezTo>
                  <a:moveTo>
                    <a:pt x="1078" y="785"/>
                  </a:moveTo>
                  <a:cubicBezTo>
                    <a:pt x="964" y="879"/>
                    <a:pt x="801" y="938"/>
                    <a:pt x="620" y="938"/>
                  </a:cubicBezTo>
                  <a:cubicBezTo>
                    <a:pt x="602" y="938"/>
                    <a:pt x="584" y="937"/>
                    <a:pt x="564" y="936"/>
                  </a:cubicBezTo>
                  <a:cubicBezTo>
                    <a:pt x="560" y="936"/>
                    <a:pt x="560" y="936"/>
                    <a:pt x="560" y="936"/>
                  </a:cubicBezTo>
                  <a:cubicBezTo>
                    <a:pt x="240" y="1078"/>
                    <a:pt x="240" y="1078"/>
                    <a:pt x="240" y="1078"/>
                  </a:cubicBezTo>
                  <a:cubicBezTo>
                    <a:pt x="232" y="1082"/>
                    <a:pt x="223" y="1080"/>
                    <a:pt x="216" y="1074"/>
                  </a:cubicBezTo>
                  <a:cubicBezTo>
                    <a:pt x="210" y="1069"/>
                    <a:pt x="207" y="1060"/>
                    <a:pt x="210" y="1052"/>
                  </a:cubicBezTo>
                  <a:cubicBezTo>
                    <a:pt x="269" y="856"/>
                    <a:pt x="269" y="856"/>
                    <a:pt x="269" y="856"/>
                  </a:cubicBezTo>
                  <a:cubicBezTo>
                    <a:pt x="256" y="849"/>
                    <a:pt x="256" y="849"/>
                    <a:pt x="256" y="849"/>
                  </a:cubicBezTo>
                  <a:cubicBezTo>
                    <a:pt x="96" y="760"/>
                    <a:pt x="0" y="618"/>
                    <a:pt x="0" y="469"/>
                  </a:cubicBezTo>
                  <a:cubicBezTo>
                    <a:pt x="0" y="210"/>
                    <a:pt x="278" y="0"/>
                    <a:pt x="620" y="0"/>
                  </a:cubicBezTo>
                  <a:cubicBezTo>
                    <a:pt x="721" y="0"/>
                    <a:pt x="816" y="18"/>
                    <a:pt x="901" y="51"/>
                  </a:cubicBezTo>
                  <a:cubicBezTo>
                    <a:pt x="901" y="618"/>
                    <a:pt x="901" y="618"/>
                    <a:pt x="901" y="618"/>
                  </a:cubicBezTo>
                  <a:cubicBezTo>
                    <a:pt x="901" y="710"/>
                    <a:pt x="976" y="785"/>
                    <a:pt x="1069" y="785"/>
                  </a:cubicBezTo>
                  <a:lnTo>
                    <a:pt x="1078" y="785"/>
                  </a:lnTo>
                  <a:close/>
                  <a:moveTo>
                    <a:pt x="586" y="533"/>
                  </a:moveTo>
                  <a:cubicBezTo>
                    <a:pt x="586" y="474"/>
                    <a:pt x="578" y="415"/>
                    <a:pt x="536" y="371"/>
                  </a:cubicBezTo>
                  <a:cubicBezTo>
                    <a:pt x="504" y="337"/>
                    <a:pt x="459" y="316"/>
                    <a:pt x="405" y="316"/>
                  </a:cubicBezTo>
                  <a:cubicBezTo>
                    <a:pt x="275" y="316"/>
                    <a:pt x="186" y="403"/>
                    <a:pt x="186" y="534"/>
                  </a:cubicBezTo>
                  <a:cubicBezTo>
                    <a:pt x="186" y="669"/>
                    <a:pt x="271" y="752"/>
                    <a:pt x="406" y="752"/>
                  </a:cubicBezTo>
                  <a:cubicBezTo>
                    <a:pt x="455" y="752"/>
                    <a:pt x="514" y="744"/>
                    <a:pt x="559" y="724"/>
                  </a:cubicBezTo>
                  <a:cubicBezTo>
                    <a:pt x="568" y="719"/>
                    <a:pt x="575" y="716"/>
                    <a:pt x="575" y="705"/>
                  </a:cubicBezTo>
                  <a:cubicBezTo>
                    <a:pt x="575" y="692"/>
                    <a:pt x="563" y="653"/>
                    <a:pt x="559" y="639"/>
                  </a:cubicBezTo>
                  <a:cubicBezTo>
                    <a:pt x="557" y="632"/>
                    <a:pt x="553" y="627"/>
                    <a:pt x="546" y="627"/>
                  </a:cubicBezTo>
                  <a:cubicBezTo>
                    <a:pt x="542" y="627"/>
                    <a:pt x="539" y="628"/>
                    <a:pt x="535" y="630"/>
                  </a:cubicBezTo>
                  <a:cubicBezTo>
                    <a:pt x="502" y="644"/>
                    <a:pt x="466" y="653"/>
                    <a:pt x="429" y="653"/>
                  </a:cubicBezTo>
                  <a:cubicBezTo>
                    <a:pt x="377" y="653"/>
                    <a:pt x="330" y="624"/>
                    <a:pt x="320" y="571"/>
                  </a:cubicBezTo>
                  <a:cubicBezTo>
                    <a:pt x="557" y="571"/>
                    <a:pt x="557" y="571"/>
                    <a:pt x="557" y="571"/>
                  </a:cubicBezTo>
                  <a:cubicBezTo>
                    <a:pt x="578" y="571"/>
                    <a:pt x="586" y="564"/>
                    <a:pt x="586" y="544"/>
                  </a:cubicBezTo>
                  <a:lnTo>
                    <a:pt x="586" y="533"/>
                  </a:lnTo>
                  <a:close/>
                  <a:moveTo>
                    <a:pt x="780" y="173"/>
                  </a:moveTo>
                  <a:cubicBezTo>
                    <a:pt x="780" y="160"/>
                    <a:pt x="775" y="153"/>
                    <a:pt x="763" y="153"/>
                  </a:cubicBezTo>
                  <a:cubicBezTo>
                    <a:pt x="679" y="164"/>
                    <a:pt x="679" y="164"/>
                    <a:pt x="679" y="164"/>
                  </a:cubicBezTo>
                  <a:cubicBezTo>
                    <a:pt x="667" y="165"/>
                    <a:pt x="660" y="170"/>
                    <a:pt x="660" y="186"/>
                  </a:cubicBezTo>
                  <a:cubicBezTo>
                    <a:pt x="660" y="708"/>
                    <a:pt x="660" y="708"/>
                    <a:pt x="660" y="708"/>
                  </a:cubicBezTo>
                  <a:cubicBezTo>
                    <a:pt x="660" y="723"/>
                    <a:pt x="670" y="731"/>
                    <a:pt x="682" y="731"/>
                  </a:cubicBezTo>
                  <a:cubicBezTo>
                    <a:pt x="760" y="731"/>
                    <a:pt x="760" y="731"/>
                    <a:pt x="760" y="731"/>
                  </a:cubicBezTo>
                  <a:cubicBezTo>
                    <a:pt x="773" y="731"/>
                    <a:pt x="780" y="723"/>
                    <a:pt x="780" y="707"/>
                  </a:cubicBezTo>
                  <a:lnTo>
                    <a:pt x="78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spTree>
    <p:extLst>
      <p:ext uri="{BB962C8B-B14F-4D97-AF65-F5344CB8AC3E}">
        <p14:creationId xmlns:p14="http://schemas.microsoft.com/office/powerpoint/2010/main" val="1964153943"/>
      </p:ext>
    </p:extLst>
  </p:cSld>
  <p:clrMap bg1="lt1" tx1="dk1" bg2="lt2" tx2="dk2" accent1="accent1" accent2="accent2" accent3="accent3" accent4="accent4" accent5="accent5" accent6="accent6" hlink="hlink" folHlink="folHlink"/>
  <p:sldLayoutIdLst>
    <p:sldLayoutId id="2147483661" r:id="rId1"/>
    <p:sldLayoutId id="2147483689" r:id="rId2"/>
    <p:sldLayoutId id="2147483690" r:id="rId3"/>
    <p:sldLayoutId id="2147483672" r:id="rId4"/>
    <p:sldLayoutId id="2147483663" r:id="rId5"/>
    <p:sldLayoutId id="2147483673" r:id="rId6"/>
    <p:sldLayoutId id="2147483674" r:id="rId7"/>
    <p:sldLayoutId id="2147483688" r:id="rId8"/>
    <p:sldLayoutId id="2147483677" r:id="rId9"/>
    <p:sldLayoutId id="2147483662" r:id="rId10"/>
    <p:sldLayoutId id="2147483666" r:id="rId11"/>
    <p:sldLayoutId id="2147483678" r:id="rId12"/>
    <p:sldLayoutId id="2147483682" r:id="rId13"/>
    <p:sldLayoutId id="2147483683" r:id="rId14"/>
    <p:sldLayoutId id="2147483684" r:id="rId15"/>
    <p:sldLayoutId id="2147483679" r:id="rId16"/>
    <p:sldLayoutId id="2147483680" r:id="rId17"/>
    <p:sldLayoutId id="2147483681" r:id="rId18"/>
    <p:sldLayoutId id="2147483687" r:id="rId19"/>
    <p:sldLayoutId id="2147483686" r:id="rId20"/>
    <p:sldLayoutId id="2147483667" r:id="rId21"/>
    <p:sldLayoutId id="2147483685"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17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685800" rtl="0" eaLnBrk="1" latinLnBrk="0" hangingPunct="1">
        <a:lnSpc>
          <a:spcPct val="90000"/>
        </a:lnSpc>
        <a:spcBef>
          <a:spcPts val="800"/>
        </a:spcBef>
        <a:buFont typeface="Arial" panose="020B0604020202020204" pitchFamily="34" charset="0"/>
        <a:buNone/>
        <a:defRPr sz="1200" b="1" kern="1200">
          <a:solidFill>
            <a:schemeClr val="tx1"/>
          </a:solidFill>
          <a:latin typeface="+mn-lt"/>
          <a:ea typeface="+mn-ea"/>
          <a:cs typeface="+mn-cs"/>
        </a:defRPr>
      </a:lvl1pPr>
      <a:lvl2pPr marL="126000" indent="-126000" algn="l" defTabSz="685800" rtl="0" eaLnBrk="1" latinLnBrk="0" hangingPunct="1">
        <a:lnSpc>
          <a:spcPct val="90000"/>
        </a:lnSpc>
        <a:spcBef>
          <a:spcPts val="500"/>
        </a:spcBef>
        <a:spcAft>
          <a:spcPts val="300"/>
        </a:spcAft>
        <a:buSzPct val="125000"/>
        <a:buFont typeface="Arial" panose="020B0604020202020204" pitchFamily="34" charset="0"/>
        <a:buChar char="•"/>
        <a:defRPr sz="1200" kern="1200">
          <a:solidFill>
            <a:schemeClr val="tx1"/>
          </a:solidFill>
          <a:latin typeface="+mn-lt"/>
          <a:ea typeface="+mn-ea"/>
          <a:cs typeface="+mn-cs"/>
        </a:defRPr>
      </a:lvl2pPr>
      <a:lvl3pPr marL="0" indent="0" algn="l" defTabSz="685800" rtl="0" eaLnBrk="1" latinLnBrk="0" hangingPunct="1">
        <a:lnSpc>
          <a:spcPct val="90000"/>
        </a:lnSpc>
        <a:spcBef>
          <a:spcPts val="800"/>
        </a:spcBef>
        <a:buFont typeface="Arial" panose="020B0604020202020204" pitchFamily="34" charset="0"/>
        <a:buNone/>
        <a:defRPr sz="1200" b="1" i="1" kern="1200">
          <a:solidFill>
            <a:schemeClr val="tx1"/>
          </a:solidFill>
          <a:latin typeface="+mn-lt"/>
          <a:ea typeface="+mn-ea"/>
          <a:cs typeface="+mn-cs"/>
        </a:defRPr>
      </a:lvl3pPr>
      <a:lvl4pPr marL="1028700" indent="-1028700" algn="l" defTabSz="685800" rtl="0" eaLnBrk="1" latinLnBrk="0" hangingPunct="1">
        <a:lnSpc>
          <a:spcPct val="90000"/>
        </a:lnSpc>
        <a:spcBef>
          <a:spcPts val="500"/>
        </a:spcBef>
        <a:spcAft>
          <a:spcPts val="300"/>
        </a:spcAft>
        <a:buFont typeface="Arial" panose="020B0604020202020204" pitchFamily="34" charset="0"/>
        <a:buNone/>
        <a:defRPr sz="1200" kern="1200">
          <a:solidFill>
            <a:schemeClr val="tx1"/>
          </a:solidFill>
          <a:latin typeface="+mn-lt"/>
          <a:ea typeface="+mn-ea"/>
          <a:cs typeface="+mn-cs"/>
        </a:defRPr>
      </a:lvl4pPr>
      <a:lvl5pPr marL="0" indent="0" algn="l" defTabSz="685800" rtl="0" eaLnBrk="1" latinLnBrk="0" hangingPunct="1">
        <a:lnSpc>
          <a:spcPct val="90000"/>
        </a:lnSpc>
        <a:spcBef>
          <a:spcPts val="500"/>
        </a:spcBef>
        <a:spcAft>
          <a:spcPts val="300"/>
        </a:spcAft>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pos="441" userDrawn="1">
          <p15:clr>
            <a:srgbClr val="F26B43"/>
          </p15:clr>
        </p15:guide>
        <p15:guide id="4" pos="340" userDrawn="1">
          <p15:clr>
            <a:srgbClr val="F26B43"/>
          </p15:clr>
        </p15:guide>
        <p15:guide id="5" orient="horz" pos="917" userDrawn="1">
          <p15:clr>
            <a:srgbClr val="F26B43"/>
          </p15:clr>
        </p15:guide>
        <p15:guide id="6" orient="horz" pos="3062" userDrawn="1">
          <p15:clr>
            <a:srgbClr val="F26B43"/>
          </p15:clr>
        </p15:guide>
        <p15:guide id="7" pos="5420" userDrawn="1">
          <p15:clr>
            <a:srgbClr val="F26B43"/>
          </p15:clr>
        </p15:guide>
        <p15:guide id="8" orient="horz" pos="274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00000">
              <a:srgbClr val="43B47C"/>
            </a:gs>
            <a:gs pos="76000">
              <a:schemeClr val="accent1"/>
            </a:gs>
          </a:gsLst>
          <a:lin ang="0" scaled="1"/>
        </a:gradFill>
        <a:effectLst/>
      </p:bgPr>
    </p:bg>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928616" y="1836953"/>
            <a:ext cx="6567816" cy="629376"/>
          </a:xfrm>
        </p:spPr>
        <p:txBody>
          <a:bodyPr/>
          <a:lstStyle/>
          <a:p>
            <a:pPr>
              <a:lnSpc>
                <a:spcPct val="113000"/>
              </a:lnSpc>
            </a:pPr>
            <a:r>
              <a:rPr lang="en-AU" sz="2800" dirty="0" smtClean="0"/>
              <a:t>Linking ELLA to the National Quality Standards</a:t>
            </a:r>
            <a:endParaRPr lang="en-AU" sz="2800" dirty="0"/>
          </a:p>
        </p:txBody>
      </p:sp>
      <p:sp>
        <p:nvSpPr>
          <p:cNvPr id="5" name="Title 4"/>
          <p:cNvSpPr>
            <a:spLocks noGrp="1"/>
          </p:cNvSpPr>
          <p:nvPr>
            <p:ph type="title"/>
          </p:nvPr>
        </p:nvSpPr>
        <p:spPr/>
        <p:txBody>
          <a:bodyPr/>
          <a:lstStyle/>
          <a:p>
            <a:pPr>
              <a:lnSpc>
                <a:spcPct val="113000"/>
              </a:lnSpc>
            </a:pPr>
            <a:r>
              <a:rPr lang="en-AU" sz="3600" dirty="0" smtClean="0"/>
              <a:t>Implementing ELLA</a:t>
            </a:r>
            <a:endParaRPr lang="en-AU" sz="3600" dirty="0"/>
          </a:p>
        </p:txBody>
      </p:sp>
    </p:spTree>
    <p:extLst>
      <p:ext uri="{BB962C8B-B14F-4D97-AF65-F5344CB8AC3E}">
        <p14:creationId xmlns:p14="http://schemas.microsoft.com/office/powerpoint/2010/main" val="211637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9055" y="1451802"/>
            <a:ext cx="4026902" cy="2628762"/>
          </a:xfrm>
        </p:spPr>
        <p:txBody>
          <a:bodyPr/>
          <a:lstStyle/>
          <a:p>
            <a:r>
              <a:rPr lang="en-US" sz="1400" dirty="0" smtClean="0"/>
              <a:t>1.3.3 Information for families</a:t>
            </a:r>
          </a:p>
          <a:p>
            <a:pPr>
              <a:lnSpc>
                <a:spcPct val="140000"/>
              </a:lnSpc>
            </a:pPr>
            <a:r>
              <a:rPr lang="en-US" sz="1400" b="0" dirty="0"/>
              <a:t>Data is recorded and can be shared with families.</a:t>
            </a:r>
          </a:p>
          <a:p>
            <a:pPr>
              <a:lnSpc>
                <a:spcPct val="140000"/>
              </a:lnSpc>
            </a:pPr>
            <a:r>
              <a:rPr lang="en-US" sz="1400" b="0" dirty="0"/>
              <a:t>Educators can share the outcomes a child has been working on and the amount of time spent in the different learning spaces of the apps.</a:t>
            </a:r>
          </a:p>
        </p:txBody>
      </p:sp>
      <p:sp>
        <p:nvSpPr>
          <p:cNvPr id="4" name="Slide Number Placeholder 3"/>
          <p:cNvSpPr>
            <a:spLocks noGrp="1"/>
          </p:cNvSpPr>
          <p:nvPr>
            <p:ph type="sldNum" sz="quarter" idx="12"/>
          </p:nvPr>
        </p:nvSpPr>
        <p:spPr/>
        <p:txBody>
          <a:bodyPr/>
          <a:lstStyle/>
          <a:p>
            <a:fld id="{C7680FD4-CD03-4622-A0BB-11F357222EEF}" type="slidenum">
              <a:rPr lang="en-AU" smtClean="0"/>
              <a:t>10</a:t>
            </a:fld>
            <a:endParaRPr lang="en-AU" dirty="0"/>
          </a:p>
        </p:txBody>
      </p:sp>
      <p:sp>
        <p:nvSpPr>
          <p:cNvPr id="5" name="Title 4"/>
          <p:cNvSpPr>
            <a:spLocks noGrp="1"/>
          </p:cNvSpPr>
          <p:nvPr>
            <p:ph type="title"/>
          </p:nvPr>
        </p:nvSpPr>
        <p:spPr>
          <a:xfrm>
            <a:off x="438150" y="182416"/>
            <a:ext cx="8159051" cy="457653"/>
          </a:xfrm>
        </p:spPr>
        <p:txBody>
          <a:bodyPr/>
          <a:lstStyle/>
          <a:p>
            <a:r>
              <a:rPr lang="en-US" sz="2000" dirty="0" smtClean="0"/>
              <a:t>Educational program and practice</a:t>
            </a:r>
            <a:endParaRPr lang="en-US" sz="2000" dirty="0"/>
          </a:p>
        </p:txBody>
      </p:sp>
      <p:sp>
        <p:nvSpPr>
          <p:cNvPr id="6" name="Text Placeholder 5"/>
          <p:cNvSpPr>
            <a:spLocks noGrp="1"/>
          </p:cNvSpPr>
          <p:nvPr>
            <p:ph type="body" sz="quarter" idx="13"/>
          </p:nvPr>
        </p:nvSpPr>
        <p:spPr>
          <a:xfrm>
            <a:off x="445769" y="640069"/>
            <a:ext cx="8158478" cy="363903"/>
          </a:xfrm>
        </p:spPr>
        <p:txBody>
          <a:bodyPr/>
          <a:lstStyle/>
          <a:p>
            <a:r>
              <a:rPr lang="en-US" sz="1400" dirty="0" smtClean="0"/>
              <a:t>1.3 Assessment and planning </a:t>
            </a:r>
          </a:p>
          <a:p>
            <a:pPr>
              <a:lnSpc>
                <a:spcPct val="100000"/>
              </a:lnSpc>
            </a:pPr>
            <a:r>
              <a:rPr lang="en-US" sz="1400" dirty="0" smtClean="0"/>
              <a:t>Educators </a:t>
            </a:r>
            <a:r>
              <a:rPr lang="en-US" sz="1400" dirty="0"/>
              <a:t>and co-ordinators take a planned and reflective approach to implementing the </a:t>
            </a:r>
            <a:r>
              <a:rPr lang="en-US" sz="1400" dirty="0" smtClean="0"/>
              <a:t>program for </a:t>
            </a:r>
            <a:r>
              <a:rPr lang="en-US" sz="1400" dirty="0"/>
              <a:t>each child.</a:t>
            </a:r>
          </a:p>
        </p:txBody>
      </p:sp>
      <p:pic>
        <p:nvPicPr>
          <p:cNvPr id="10" name="Picture 9"/>
          <p:cNvPicPr>
            <a:picLocks noChangeAspect="1"/>
          </p:cNvPicPr>
          <p:nvPr/>
        </p:nvPicPr>
        <p:blipFill>
          <a:blip r:embed="rId2"/>
          <a:stretch>
            <a:fillRect/>
          </a:stretch>
        </p:blipFill>
        <p:spPr>
          <a:xfrm>
            <a:off x="537004" y="1461625"/>
            <a:ext cx="4074687" cy="2769838"/>
          </a:xfrm>
          <a:prstGeom prst="rect">
            <a:avLst/>
          </a:prstGeom>
          <a:ln>
            <a:solidFill>
              <a:schemeClr val="tx1"/>
            </a:solidFill>
          </a:ln>
        </p:spPr>
      </p:pic>
    </p:spTree>
    <p:extLst>
      <p:ext uri="{BB962C8B-B14F-4D97-AF65-F5344CB8AC3E}">
        <p14:creationId xmlns:p14="http://schemas.microsoft.com/office/powerpoint/2010/main" val="367311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25008" y="1615334"/>
            <a:ext cx="4057650" cy="2621124"/>
          </a:xfrm>
        </p:spPr>
        <p:txBody>
          <a:bodyPr/>
          <a:lstStyle/>
          <a:p>
            <a:r>
              <a:rPr lang="en-US" sz="1400" dirty="0" smtClean="0"/>
              <a:t>3.2.1 Inclusive environment</a:t>
            </a:r>
          </a:p>
          <a:p>
            <a:pPr>
              <a:lnSpc>
                <a:spcPct val="140000"/>
              </a:lnSpc>
            </a:pPr>
            <a:r>
              <a:rPr lang="en-US" sz="1400" b="0" dirty="0" smtClean="0"/>
              <a:t>ELLA can be adapted to suit the needs of individual children, within indoor and outdoor environments.</a:t>
            </a:r>
          </a:p>
          <a:p>
            <a:pPr>
              <a:lnSpc>
                <a:spcPct val="140000"/>
              </a:lnSpc>
            </a:pPr>
            <a:endParaRPr lang="en-US" sz="1400" b="0" dirty="0"/>
          </a:p>
          <a:p>
            <a:endParaRPr lang="en-US" sz="1400" dirty="0" smtClean="0"/>
          </a:p>
          <a:p>
            <a:endParaRPr lang="en-US" sz="1400" dirty="0" smtClean="0"/>
          </a:p>
        </p:txBody>
      </p:sp>
      <p:sp>
        <p:nvSpPr>
          <p:cNvPr id="4" name="Slide Number Placeholder 3"/>
          <p:cNvSpPr>
            <a:spLocks noGrp="1"/>
          </p:cNvSpPr>
          <p:nvPr>
            <p:ph type="sldNum" sz="quarter" idx="12"/>
          </p:nvPr>
        </p:nvSpPr>
        <p:spPr/>
        <p:txBody>
          <a:bodyPr/>
          <a:lstStyle/>
          <a:p>
            <a:fld id="{C7680FD4-CD03-4622-A0BB-11F357222EEF}" type="slidenum">
              <a:rPr lang="en-AU" smtClean="0"/>
              <a:t>11</a:t>
            </a:fld>
            <a:endParaRPr lang="en-AU" dirty="0"/>
          </a:p>
        </p:txBody>
      </p:sp>
      <p:sp>
        <p:nvSpPr>
          <p:cNvPr id="5" name="Title 4"/>
          <p:cNvSpPr>
            <a:spLocks noGrp="1"/>
          </p:cNvSpPr>
          <p:nvPr>
            <p:ph type="title"/>
          </p:nvPr>
        </p:nvSpPr>
        <p:spPr>
          <a:xfrm>
            <a:off x="438150" y="182416"/>
            <a:ext cx="8159051" cy="457653"/>
          </a:xfrm>
        </p:spPr>
        <p:txBody>
          <a:bodyPr/>
          <a:lstStyle/>
          <a:p>
            <a:r>
              <a:rPr lang="en-US" sz="2000" dirty="0" smtClean="0"/>
              <a:t>Physical environment</a:t>
            </a:r>
            <a:endParaRPr lang="en-US" sz="2000" dirty="0"/>
          </a:p>
        </p:txBody>
      </p:sp>
      <p:sp>
        <p:nvSpPr>
          <p:cNvPr id="6" name="Text Placeholder 5"/>
          <p:cNvSpPr>
            <a:spLocks noGrp="1"/>
          </p:cNvSpPr>
          <p:nvPr>
            <p:ph type="body" sz="quarter" idx="13"/>
          </p:nvPr>
        </p:nvSpPr>
        <p:spPr>
          <a:xfrm>
            <a:off x="445769" y="640069"/>
            <a:ext cx="8158478" cy="363903"/>
          </a:xfrm>
        </p:spPr>
        <p:txBody>
          <a:bodyPr/>
          <a:lstStyle/>
          <a:p>
            <a:r>
              <a:rPr lang="en-US" sz="1400" dirty="0" smtClean="0"/>
              <a:t>3.2 Use</a:t>
            </a:r>
          </a:p>
          <a:p>
            <a:r>
              <a:rPr lang="en-US" sz="1400" dirty="0" smtClean="0"/>
              <a:t>The service environment is inclusive, promotes competence and supports exploration and play-based learning.</a:t>
            </a:r>
            <a:endParaRPr lang="en-US" sz="1400" dirty="0"/>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3803" t="4793" b="5628"/>
          <a:stretch/>
        </p:blipFill>
        <p:spPr>
          <a:xfrm>
            <a:off x="445769" y="1615440"/>
            <a:ext cx="3736725" cy="2593746"/>
          </a:xfrm>
          <a:prstGeom prst="rect">
            <a:avLst/>
          </a:prstGeom>
        </p:spPr>
      </p:pic>
    </p:spTree>
    <p:extLst>
      <p:ext uri="{BB962C8B-B14F-4D97-AF65-F5344CB8AC3E}">
        <p14:creationId xmlns:p14="http://schemas.microsoft.com/office/powerpoint/2010/main" val="386325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12994" y="1502609"/>
            <a:ext cx="4057650" cy="2621124"/>
          </a:xfrm>
        </p:spPr>
        <p:txBody>
          <a:bodyPr/>
          <a:lstStyle/>
          <a:p>
            <a:r>
              <a:rPr lang="en-US" sz="1400" dirty="0" smtClean="0"/>
              <a:t>3.2.2 Resources support play-based learning</a:t>
            </a:r>
          </a:p>
          <a:p>
            <a:pPr>
              <a:lnSpc>
                <a:spcPct val="114000"/>
              </a:lnSpc>
              <a:spcBef>
                <a:spcPts val="1200"/>
              </a:spcBef>
            </a:pPr>
            <a:r>
              <a:rPr lang="en-US" sz="1400" b="0" dirty="0"/>
              <a:t>Devices can be used </a:t>
            </a:r>
            <a:r>
              <a:rPr lang="en-US" sz="1400" b="0" dirty="0" smtClean="0"/>
              <a:t>within a range of play environments. </a:t>
            </a:r>
            <a:endParaRPr lang="en-US" sz="1400" b="0" dirty="0"/>
          </a:p>
          <a:p>
            <a:pPr>
              <a:lnSpc>
                <a:spcPct val="140000"/>
              </a:lnSpc>
            </a:pPr>
            <a:r>
              <a:rPr lang="en-US" sz="1400" b="0" dirty="0"/>
              <a:t>The apps have been designed to be play-based, in line with the </a:t>
            </a:r>
            <a:r>
              <a:rPr lang="en-US" sz="1400" b="0" dirty="0" smtClean="0"/>
              <a:t>EYLF principles and practice, and include different play types.</a:t>
            </a:r>
            <a:endParaRPr lang="en-US" sz="1400" dirty="0" smtClean="0"/>
          </a:p>
        </p:txBody>
      </p:sp>
      <p:sp>
        <p:nvSpPr>
          <p:cNvPr id="4" name="Slide Number Placeholder 3"/>
          <p:cNvSpPr>
            <a:spLocks noGrp="1"/>
          </p:cNvSpPr>
          <p:nvPr>
            <p:ph type="sldNum" sz="quarter" idx="12"/>
          </p:nvPr>
        </p:nvSpPr>
        <p:spPr/>
        <p:txBody>
          <a:bodyPr/>
          <a:lstStyle/>
          <a:p>
            <a:fld id="{C7680FD4-CD03-4622-A0BB-11F357222EEF}" type="slidenum">
              <a:rPr lang="en-AU" smtClean="0"/>
              <a:t>12</a:t>
            </a:fld>
            <a:endParaRPr lang="en-AU" dirty="0"/>
          </a:p>
        </p:txBody>
      </p:sp>
      <p:sp>
        <p:nvSpPr>
          <p:cNvPr id="5" name="Title 4"/>
          <p:cNvSpPr>
            <a:spLocks noGrp="1"/>
          </p:cNvSpPr>
          <p:nvPr>
            <p:ph type="title"/>
          </p:nvPr>
        </p:nvSpPr>
        <p:spPr>
          <a:xfrm>
            <a:off x="438150" y="182416"/>
            <a:ext cx="8159051" cy="457653"/>
          </a:xfrm>
        </p:spPr>
        <p:txBody>
          <a:bodyPr/>
          <a:lstStyle/>
          <a:p>
            <a:r>
              <a:rPr lang="en-US" sz="2000" dirty="0" smtClean="0"/>
              <a:t>Physical environment</a:t>
            </a:r>
            <a:endParaRPr lang="en-US" sz="2000" dirty="0"/>
          </a:p>
        </p:txBody>
      </p:sp>
      <p:sp>
        <p:nvSpPr>
          <p:cNvPr id="6" name="Text Placeholder 5"/>
          <p:cNvSpPr>
            <a:spLocks noGrp="1"/>
          </p:cNvSpPr>
          <p:nvPr>
            <p:ph type="body" sz="quarter" idx="13"/>
          </p:nvPr>
        </p:nvSpPr>
        <p:spPr>
          <a:xfrm>
            <a:off x="445769" y="640069"/>
            <a:ext cx="8158478" cy="363903"/>
          </a:xfrm>
        </p:spPr>
        <p:txBody>
          <a:bodyPr/>
          <a:lstStyle/>
          <a:p>
            <a:r>
              <a:rPr lang="en-US" sz="1400" dirty="0" smtClean="0"/>
              <a:t>3.2 Use</a:t>
            </a:r>
          </a:p>
          <a:p>
            <a:r>
              <a:rPr lang="en-US" sz="1400" dirty="0" smtClean="0"/>
              <a:t>The service environment is inclusive, promotes competence and supports exploration and play-based learning.</a:t>
            </a:r>
            <a:endParaRPr lang="en-US" sz="1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769" y="1502609"/>
            <a:ext cx="4004311" cy="2674577"/>
          </a:xfrm>
          <a:prstGeom prst="rect">
            <a:avLst/>
          </a:prstGeom>
        </p:spPr>
      </p:pic>
    </p:spTree>
    <p:extLst>
      <p:ext uri="{BB962C8B-B14F-4D97-AF65-F5344CB8AC3E}">
        <p14:creationId xmlns:p14="http://schemas.microsoft.com/office/powerpoint/2010/main" val="73137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4869" y="1588062"/>
            <a:ext cx="4169093" cy="2621124"/>
          </a:xfrm>
        </p:spPr>
        <p:txBody>
          <a:bodyPr/>
          <a:lstStyle/>
          <a:p>
            <a:r>
              <a:rPr lang="en-US" sz="1400" dirty="0" smtClean="0"/>
              <a:t>3.2.3 Environmentally responsible</a:t>
            </a:r>
          </a:p>
          <a:p>
            <a:pPr>
              <a:lnSpc>
                <a:spcPct val="140000"/>
              </a:lnSpc>
            </a:pPr>
            <a:r>
              <a:rPr lang="en-US" sz="1400" b="0" dirty="0" smtClean="0"/>
              <a:t>ELLA promotes interest in the natural world.</a:t>
            </a:r>
            <a:endParaRPr lang="en-US" sz="1400" b="0" dirty="0"/>
          </a:p>
          <a:p>
            <a:endParaRPr lang="en-US" sz="1400" dirty="0" smtClean="0"/>
          </a:p>
        </p:txBody>
      </p:sp>
      <p:sp>
        <p:nvSpPr>
          <p:cNvPr id="4" name="Slide Number Placeholder 3"/>
          <p:cNvSpPr>
            <a:spLocks noGrp="1"/>
          </p:cNvSpPr>
          <p:nvPr>
            <p:ph type="sldNum" sz="quarter" idx="12"/>
          </p:nvPr>
        </p:nvSpPr>
        <p:spPr/>
        <p:txBody>
          <a:bodyPr/>
          <a:lstStyle/>
          <a:p>
            <a:fld id="{C7680FD4-CD03-4622-A0BB-11F357222EEF}" type="slidenum">
              <a:rPr lang="en-AU" smtClean="0"/>
              <a:t>13</a:t>
            </a:fld>
            <a:endParaRPr lang="en-AU" dirty="0"/>
          </a:p>
        </p:txBody>
      </p:sp>
      <p:sp>
        <p:nvSpPr>
          <p:cNvPr id="5" name="Title 4"/>
          <p:cNvSpPr>
            <a:spLocks noGrp="1"/>
          </p:cNvSpPr>
          <p:nvPr>
            <p:ph type="title"/>
          </p:nvPr>
        </p:nvSpPr>
        <p:spPr>
          <a:xfrm>
            <a:off x="438150" y="182416"/>
            <a:ext cx="8159051" cy="457653"/>
          </a:xfrm>
        </p:spPr>
        <p:txBody>
          <a:bodyPr/>
          <a:lstStyle/>
          <a:p>
            <a:r>
              <a:rPr lang="en-US" sz="2000" dirty="0" smtClean="0"/>
              <a:t>Physical environment</a:t>
            </a:r>
            <a:endParaRPr lang="en-US" sz="2000" dirty="0"/>
          </a:p>
        </p:txBody>
      </p:sp>
      <p:sp>
        <p:nvSpPr>
          <p:cNvPr id="6" name="Text Placeholder 5"/>
          <p:cNvSpPr>
            <a:spLocks noGrp="1"/>
          </p:cNvSpPr>
          <p:nvPr>
            <p:ph type="body" sz="quarter" idx="13"/>
          </p:nvPr>
        </p:nvSpPr>
        <p:spPr>
          <a:xfrm>
            <a:off x="445769" y="640069"/>
            <a:ext cx="8158478" cy="363903"/>
          </a:xfrm>
        </p:spPr>
        <p:txBody>
          <a:bodyPr/>
          <a:lstStyle/>
          <a:p>
            <a:r>
              <a:rPr lang="en-US" sz="1400" dirty="0" smtClean="0"/>
              <a:t>3.2 Use</a:t>
            </a:r>
          </a:p>
          <a:p>
            <a:r>
              <a:rPr lang="en-US" sz="1400" dirty="0" smtClean="0"/>
              <a:t>The service environment is inclusive, promotes competence and supports exploration and play-based learning.</a:t>
            </a:r>
            <a:endParaRPr lang="en-US" sz="1400"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180"/>
          <a:stretch/>
        </p:blipFill>
        <p:spPr>
          <a:xfrm>
            <a:off x="438149" y="1588062"/>
            <a:ext cx="3964617" cy="2621124"/>
          </a:xfrm>
          <a:prstGeom prst="rect">
            <a:avLst/>
          </a:prstGeom>
          <a:ln>
            <a:noFill/>
          </a:ln>
          <a:effectLst/>
        </p:spPr>
      </p:pic>
    </p:spTree>
    <p:extLst>
      <p:ext uri="{BB962C8B-B14F-4D97-AF65-F5344CB8AC3E}">
        <p14:creationId xmlns:p14="http://schemas.microsoft.com/office/powerpoint/2010/main" val="96537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1120" y="1461625"/>
            <a:ext cx="4057650" cy="2621124"/>
          </a:xfrm>
        </p:spPr>
        <p:txBody>
          <a:bodyPr/>
          <a:lstStyle/>
          <a:p>
            <a:r>
              <a:rPr lang="en-US" sz="1400" dirty="0" smtClean="0"/>
              <a:t>5.1.1 Positive educator to child interactions</a:t>
            </a:r>
          </a:p>
          <a:p>
            <a:pPr>
              <a:lnSpc>
                <a:spcPct val="140000"/>
              </a:lnSpc>
            </a:pPr>
            <a:r>
              <a:rPr lang="en-US" sz="1400" b="0" dirty="0"/>
              <a:t>The program has a strong focus on language </a:t>
            </a:r>
            <a:r>
              <a:rPr lang="en-US" sz="1400" b="0" dirty="0" smtClean="0"/>
              <a:t>learning</a:t>
            </a:r>
            <a:r>
              <a:rPr lang="en-US" sz="1400" b="0" dirty="0"/>
              <a:t> </a:t>
            </a:r>
            <a:r>
              <a:rPr lang="en-US" sz="1400" b="0" dirty="0" smtClean="0"/>
              <a:t>for both children and educators. </a:t>
            </a:r>
            <a:r>
              <a:rPr lang="en-US" sz="1400" b="0" dirty="0"/>
              <a:t>T</a:t>
            </a:r>
            <a:r>
              <a:rPr lang="en-US" sz="1400" b="0" dirty="0" smtClean="0"/>
              <a:t>his encourages responsive interactions. </a:t>
            </a:r>
          </a:p>
          <a:p>
            <a:pPr>
              <a:lnSpc>
                <a:spcPct val="140000"/>
              </a:lnSpc>
            </a:pPr>
            <a:r>
              <a:rPr lang="en-US" sz="1400" b="0" dirty="0" smtClean="0"/>
              <a:t>The co-learning approach helps build trusting relationships</a:t>
            </a:r>
            <a:r>
              <a:rPr lang="en-US" sz="1400" b="0" dirty="0"/>
              <a:t>.</a:t>
            </a:r>
            <a:endParaRPr lang="en-US" sz="1400" b="0" dirty="0" smtClean="0"/>
          </a:p>
        </p:txBody>
      </p:sp>
      <p:sp>
        <p:nvSpPr>
          <p:cNvPr id="4" name="Slide Number Placeholder 3"/>
          <p:cNvSpPr>
            <a:spLocks noGrp="1"/>
          </p:cNvSpPr>
          <p:nvPr>
            <p:ph type="sldNum" sz="quarter" idx="12"/>
          </p:nvPr>
        </p:nvSpPr>
        <p:spPr/>
        <p:txBody>
          <a:bodyPr/>
          <a:lstStyle/>
          <a:p>
            <a:fld id="{C7680FD4-CD03-4622-A0BB-11F357222EEF}" type="slidenum">
              <a:rPr lang="en-AU" smtClean="0"/>
              <a:t>14</a:t>
            </a:fld>
            <a:endParaRPr lang="en-AU" dirty="0"/>
          </a:p>
        </p:txBody>
      </p:sp>
      <p:sp>
        <p:nvSpPr>
          <p:cNvPr id="5" name="Title 4"/>
          <p:cNvSpPr>
            <a:spLocks noGrp="1"/>
          </p:cNvSpPr>
          <p:nvPr>
            <p:ph type="title"/>
          </p:nvPr>
        </p:nvSpPr>
        <p:spPr>
          <a:xfrm>
            <a:off x="438150" y="182416"/>
            <a:ext cx="8159051" cy="457653"/>
          </a:xfrm>
        </p:spPr>
        <p:txBody>
          <a:bodyPr/>
          <a:lstStyle/>
          <a:p>
            <a:r>
              <a:rPr lang="en-US" sz="2000" dirty="0" smtClean="0"/>
              <a:t>Relationships with children</a:t>
            </a:r>
            <a:endParaRPr lang="en-US" sz="2000" dirty="0"/>
          </a:p>
        </p:txBody>
      </p:sp>
      <p:sp>
        <p:nvSpPr>
          <p:cNvPr id="6" name="Text Placeholder 5"/>
          <p:cNvSpPr>
            <a:spLocks noGrp="1"/>
          </p:cNvSpPr>
          <p:nvPr>
            <p:ph type="body" sz="quarter" idx="13"/>
          </p:nvPr>
        </p:nvSpPr>
        <p:spPr>
          <a:xfrm>
            <a:off x="438723" y="691436"/>
            <a:ext cx="8158478" cy="363903"/>
          </a:xfrm>
        </p:spPr>
        <p:txBody>
          <a:bodyPr/>
          <a:lstStyle/>
          <a:p>
            <a:r>
              <a:rPr lang="en-US" sz="1400" dirty="0" smtClean="0"/>
              <a:t>5.1 Relationships between educators and children</a:t>
            </a:r>
          </a:p>
          <a:p>
            <a:r>
              <a:rPr lang="en-US" sz="1400" dirty="0" smtClean="0"/>
              <a:t>Respectful and equitable relationships are maintained with each child.</a:t>
            </a:r>
            <a:endParaRPr lang="en-US" sz="14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768" y="1461625"/>
            <a:ext cx="4113581" cy="2747561"/>
          </a:xfrm>
          <a:prstGeom prst="rect">
            <a:avLst/>
          </a:prstGeom>
        </p:spPr>
      </p:pic>
    </p:spTree>
    <p:extLst>
      <p:ext uri="{BB962C8B-B14F-4D97-AF65-F5344CB8AC3E}">
        <p14:creationId xmlns:p14="http://schemas.microsoft.com/office/powerpoint/2010/main" val="23357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4244" y="1506744"/>
            <a:ext cx="4057650" cy="2621124"/>
          </a:xfrm>
        </p:spPr>
        <p:txBody>
          <a:bodyPr/>
          <a:lstStyle/>
          <a:p>
            <a:pPr>
              <a:lnSpc>
                <a:spcPct val="100000"/>
              </a:lnSpc>
            </a:pPr>
            <a:r>
              <a:rPr lang="en-US" sz="1400" dirty="0" smtClean="0"/>
              <a:t>5.1.2 The dignity and rights of every child are maintained</a:t>
            </a:r>
          </a:p>
          <a:p>
            <a:pPr>
              <a:lnSpc>
                <a:spcPct val="140000"/>
              </a:lnSpc>
            </a:pPr>
            <a:r>
              <a:rPr lang="en-US" sz="1400" b="0" dirty="0" smtClean="0"/>
              <a:t>ELLA supports children by validating </a:t>
            </a:r>
            <a:r>
              <a:rPr lang="en-US" sz="1400" b="0" dirty="0"/>
              <a:t>cultural and linguistic </a:t>
            </a:r>
            <a:r>
              <a:rPr lang="en-US" sz="1400" b="0" dirty="0" smtClean="0"/>
              <a:t>difference.</a:t>
            </a:r>
          </a:p>
        </p:txBody>
      </p:sp>
      <p:sp>
        <p:nvSpPr>
          <p:cNvPr id="4" name="Slide Number Placeholder 3"/>
          <p:cNvSpPr>
            <a:spLocks noGrp="1"/>
          </p:cNvSpPr>
          <p:nvPr>
            <p:ph type="sldNum" sz="quarter" idx="12"/>
          </p:nvPr>
        </p:nvSpPr>
        <p:spPr/>
        <p:txBody>
          <a:bodyPr/>
          <a:lstStyle/>
          <a:p>
            <a:fld id="{C7680FD4-CD03-4622-A0BB-11F357222EEF}" type="slidenum">
              <a:rPr lang="en-AU" smtClean="0"/>
              <a:t>15</a:t>
            </a:fld>
            <a:endParaRPr lang="en-AU" dirty="0"/>
          </a:p>
        </p:txBody>
      </p:sp>
      <p:sp>
        <p:nvSpPr>
          <p:cNvPr id="5" name="Title 4"/>
          <p:cNvSpPr>
            <a:spLocks noGrp="1"/>
          </p:cNvSpPr>
          <p:nvPr>
            <p:ph type="title"/>
          </p:nvPr>
        </p:nvSpPr>
        <p:spPr>
          <a:xfrm>
            <a:off x="438150" y="182416"/>
            <a:ext cx="8159051" cy="457653"/>
          </a:xfrm>
        </p:spPr>
        <p:txBody>
          <a:bodyPr/>
          <a:lstStyle/>
          <a:p>
            <a:r>
              <a:rPr lang="en-US" sz="2000" dirty="0" smtClean="0"/>
              <a:t>Relationships with children</a:t>
            </a:r>
            <a:endParaRPr lang="en-US" sz="2000" dirty="0"/>
          </a:p>
        </p:txBody>
      </p:sp>
      <p:sp>
        <p:nvSpPr>
          <p:cNvPr id="6" name="Text Placeholder 5"/>
          <p:cNvSpPr>
            <a:spLocks noGrp="1"/>
          </p:cNvSpPr>
          <p:nvPr>
            <p:ph type="body" sz="quarter" idx="13"/>
          </p:nvPr>
        </p:nvSpPr>
        <p:spPr>
          <a:xfrm>
            <a:off x="438723" y="709503"/>
            <a:ext cx="8158478" cy="363903"/>
          </a:xfrm>
        </p:spPr>
        <p:txBody>
          <a:bodyPr/>
          <a:lstStyle/>
          <a:p>
            <a:r>
              <a:rPr lang="en-US" sz="1400" dirty="0" smtClean="0"/>
              <a:t>5.1 Relationships between educators and children</a:t>
            </a:r>
          </a:p>
          <a:p>
            <a:r>
              <a:rPr lang="en-US" sz="1400" dirty="0" smtClean="0"/>
              <a:t>Respectful and equitable relationships are maintained with each child.</a:t>
            </a:r>
            <a:endParaRPr lang="en-US" sz="1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769" y="1506744"/>
            <a:ext cx="3991553" cy="2666307"/>
          </a:xfrm>
          <a:prstGeom prst="rect">
            <a:avLst/>
          </a:prstGeom>
        </p:spPr>
      </p:pic>
    </p:spTree>
    <p:extLst>
      <p:ext uri="{BB962C8B-B14F-4D97-AF65-F5344CB8AC3E}">
        <p14:creationId xmlns:p14="http://schemas.microsoft.com/office/powerpoint/2010/main" val="7211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7995" y="1461625"/>
            <a:ext cx="4057650" cy="2621124"/>
          </a:xfrm>
        </p:spPr>
        <p:txBody>
          <a:bodyPr/>
          <a:lstStyle/>
          <a:p>
            <a:r>
              <a:rPr lang="en-US" sz="1400" dirty="0" smtClean="0"/>
              <a:t>5.2.1 Collaborative learning</a:t>
            </a:r>
          </a:p>
          <a:p>
            <a:pPr>
              <a:lnSpc>
                <a:spcPct val="140000"/>
              </a:lnSpc>
            </a:pPr>
            <a:r>
              <a:rPr lang="en-US" sz="1400" b="0" dirty="0"/>
              <a:t>The ELLA </a:t>
            </a:r>
            <a:r>
              <a:rPr lang="en-US" sz="1400" b="0" dirty="0" smtClean="0"/>
              <a:t>program promotes </a:t>
            </a:r>
            <a:r>
              <a:rPr lang="en-US" sz="1400" b="0" dirty="0"/>
              <a:t>learning as a social activity and </a:t>
            </a:r>
            <a:r>
              <a:rPr lang="en-US" sz="1400" b="0" dirty="0" smtClean="0"/>
              <a:t>values </a:t>
            </a:r>
            <a:r>
              <a:rPr lang="en-US" sz="1400" b="0" dirty="0"/>
              <a:t>collaborative learning and community participation. </a:t>
            </a:r>
          </a:p>
          <a:p>
            <a:endParaRPr lang="en-US" sz="1400" dirty="0" smtClean="0"/>
          </a:p>
        </p:txBody>
      </p:sp>
      <p:sp>
        <p:nvSpPr>
          <p:cNvPr id="4" name="Slide Number Placeholder 3"/>
          <p:cNvSpPr>
            <a:spLocks noGrp="1"/>
          </p:cNvSpPr>
          <p:nvPr>
            <p:ph type="sldNum" sz="quarter" idx="12"/>
          </p:nvPr>
        </p:nvSpPr>
        <p:spPr/>
        <p:txBody>
          <a:bodyPr/>
          <a:lstStyle/>
          <a:p>
            <a:fld id="{C7680FD4-CD03-4622-A0BB-11F357222EEF}" type="slidenum">
              <a:rPr lang="en-AU" smtClean="0"/>
              <a:t>16</a:t>
            </a:fld>
            <a:endParaRPr lang="en-AU" dirty="0"/>
          </a:p>
        </p:txBody>
      </p:sp>
      <p:sp>
        <p:nvSpPr>
          <p:cNvPr id="5" name="Title 4"/>
          <p:cNvSpPr>
            <a:spLocks noGrp="1"/>
          </p:cNvSpPr>
          <p:nvPr>
            <p:ph type="title"/>
          </p:nvPr>
        </p:nvSpPr>
        <p:spPr>
          <a:xfrm>
            <a:off x="438150" y="182416"/>
            <a:ext cx="8159051" cy="457653"/>
          </a:xfrm>
        </p:spPr>
        <p:txBody>
          <a:bodyPr/>
          <a:lstStyle/>
          <a:p>
            <a:r>
              <a:rPr lang="en-US" sz="2000" dirty="0" smtClean="0"/>
              <a:t>Relationships with children</a:t>
            </a:r>
            <a:endParaRPr lang="en-US" sz="2000" dirty="0"/>
          </a:p>
        </p:txBody>
      </p:sp>
      <p:sp>
        <p:nvSpPr>
          <p:cNvPr id="6" name="Text Placeholder 5"/>
          <p:cNvSpPr>
            <a:spLocks noGrp="1"/>
          </p:cNvSpPr>
          <p:nvPr>
            <p:ph type="body" sz="quarter" idx="13"/>
          </p:nvPr>
        </p:nvSpPr>
        <p:spPr>
          <a:xfrm>
            <a:off x="445769" y="686943"/>
            <a:ext cx="8158478" cy="363903"/>
          </a:xfrm>
        </p:spPr>
        <p:txBody>
          <a:bodyPr/>
          <a:lstStyle/>
          <a:p>
            <a:r>
              <a:rPr lang="en-US" sz="1400" dirty="0" smtClean="0"/>
              <a:t>5.2 Relationships between children</a:t>
            </a:r>
          </a:p>
          <a:p>
            <a:r>
              <a:rPr lang="en-US" sz="1400" dirty="0" smtClean="0"/>
              <a:t>Each child is supported to build and maintain sensitive and responsive relationships.</a:t>
            </a:r>
            <a:endParaRPr lang="en-US" sz="14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769" y="1461626"/>
            <a:ext cx="4072729" cy="2720276"/>
          </a:xfrm>
          <a:prstGeom prst="rect">
            <a:avLst/>
          </a:prstGeom>
        </p:spPr>
      </p:pic>
    </p:spTree>
    <p:extLst>
      <p:ext uri="{BB962C8B-B14F-4D97-AF65-F5344CB8AC3E}">
        <p14:creationId xmlns:p14="http://schemas.microsoft.com/office/powerpoint/2010/main" val="81912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9246" y="1511771"/>
            <a:ext cx="4057650" cy="2621124"/>
          </a:xfrm>
        </p:spPr>
        <p:txBody>
          <a:bodyPr/>
          <a:lstStyle/>
          <a:p>
            <a:r>
              <a:rPr lang="en-US" sz="1400" dirty="0" smtClean="0"/>
              <a:t>5.2.2 Self-regulation</a:t>
            </a:r>
          </a:p>
          <a:p>
            <a:pPr>
              <a:lnSpc>
                <a:spcPct val="114000"/>
              </a:lnSpc>
            </a:pPr>
            <a:r>
              <a:rPr lang="en-US" sz="1400" b="0" dirty="0"/>
              <a:t>Children care for the equipment </a:t>
            </a:r>
            <a:r>
              <a:rPr lang="en-US" sz="1400" b="0" dirty="0" smtClean="0"/>
              <a:t>and are sensitive to the </a:t>
            </a:r>
            <a:r>
              <a:rPr lang="en-US" sz="1400" b="0" dirty="0"/>
              <a:t>rights of others to use the devices.</a:t>
            </a:r>
          </a:p>
          <a:p>
            <a:pPr>
              <a:lnSpc>
                <a:spcPct val="114000"/>
              </a:lnSpc>
            </a:pPr>
            <a:r>
              <a:rPr lang="en-US" sz="1400" b="0" dirty="0"/>
              <a:t>Incorporating tablets into the preschool program also prepares children for the appropriate use of technology </a:t>
            </a:r>
            <a:r>
              <a:rPr lang="en-US" sz="1400" b="0" dirty="0" smtClean="0"/>
              <a:t>in </a:t>
            </a:r>
            <a:r>
              <a:rPr lang="en-US" sz="1400" b="0" dirty="0"/>
              <a:t>school. </a:t>
            </a:r>
          </a:p>
          <a:p>
            <a:endParaRPr lang="en-US" sz="1400" dirty="0" smtClean="0"/>
          </a:p>
        </p:txBody>
      </p:sp>
      <p:sp>
        <p:nvSpPr>
          <p:cNvPr id="4" name="Slide Number Placeholder 3"/>
          <p:cNvSpPr>
            <a:spLocks noGrp="1"/>
          </p:cNvSpPr>
          <p:nvPr>
            <p:ph type="sldNum" sz="quarter" idx="12"/>
          </p:nvPr>
        </p:nvSpPr>
        <p:spPr/>
        <p:txBody>
          <a:bodyPr/>
          <a:lstStyle/>
          <a:p>
            <a:fld id="{C7680FD4-CD03-4622-A0BB-11F357222EEF}" type="slidenum">
              <a:rPr lang="en-AU" smtClean="0"/>
              <a:t>17</a:t>
            </a:fld>
            <a:endParaRPr lang="en-AU" dirty="0"/>
          </a:p>
        </p:txBody>
      </p:sp>
      <p:sp>
        <p:nvSpPr>
          <p:cNvPr id="5" name="Title 4"/>
          <p:cNvSpPr>
            <a:spLocks noGrp="1"/>
          </p:cNvSpPr>
          <p:nvPr>
            <p:ph type="title"/>
          </p:nvPr>
        </p:nvSpPr>
        <p:spPr>
          <a:xfrm>
            <a:off x="438150" y="182416"/>
            <a:ext cx="8159051" cy="457653"/>
          </a:xfrm>
        </p:spPr>
        <p:txBody>
          <a:bodyPr/>
          <a:lstStyle/>
          <a:p>
            <a:r>
              <a:rPr lang="en-US" dirty="0" smtClean="0"/>
              <a:t>Relationships with children</a:t>
            </a:r>
            <a:endParaRPr lang="en-US" dirty="0"/>
          </a:p>
        </p:txBody>
      </p:sp>
      <p:sp>
        <p:nvSpPr>
          <p:cNvPr id="6" name="Text Placeholder 5"/>
          <p:cNvSpPr>
            <a:spLocks noGrp="1"/>
          </p:cNvSpPr>
          <p:nvPr>
            <p:ph type="body" sz="quarter" idx="13"/>
          </p:nvPr>
        </p:nvSpPr>
        <p:spPr>
          <a:xfrm>
            <a:off x="445769" y="640069"/>
            <a:ext cx="8158478" cy="363903"/>
          </a:xfrm>
        </p:spPr>
        <p:txBody>
          <a:bodyPr/>
          <a:lstStyle/>
          <a:p>
            <a:r>
              <a:rPr lang="en-US" sz="1400" dirty="0" smtClean="0"/>
              <a:t>5.2 Relationships between children</a:t>
            </a:r>
          </a:p>
          <a:p>
            <a:r>
              <a:rPr lang="en-US" sz="1400" dirty="0" smtClean="0"/>
              <a:t>Each child is supported to build and maintain sensitive and responsive relationships.</a:t>
            </a:r>
            <a:endParaRPr lang="en-US" sz="1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769" y="1511771"/>
            <a:ext cx="3976602" cy="2656071"/>
          </a:xfrm>
          <a:prstGeom prst="rect">
            <a:avLst/>
          </a:prstGeom>
        </p:spPr>
      </p:pic>
    </p:spTree>
    <p:extLst>
      <p:ext uri="{BB962C8B-B14F-4D97-AF65-F5344CB8AC3E}">
        <p14:creationId xmlns:p14="http://schemas.microsoft.com/office/powerpoint/2010/main" val="10994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46597" y="1475818"/>
            <a:ext cx="4057650" cy="2621124"/>
          </a:xfrm>
        </p:spPr>
        <p:txBody>
          <a:bodyPr/>
          <a:lstStyle/>
          <a:p>
            <a:r>
              <a:rPr lang="en-US" sz="1400" dirty="0" smtClean="0"/>
              <a:t>6.1.1 Engagement with the service</a:t>
            </a:r>
          </a:p>
          <a:p>
            <a:pPr>
              <a:lnSpc>
                <a:spcPct val="140000"/>
              </a:lnSpc>
            </a:pPr>
            <a:r>
              <a:rPr lang="en-US" sz="1400" b="0" dirty="0" smtClean="0"/>
              <a:t>Educators invite families or members </a:t>
            </a:r>
            <a:r>
              <a:rPr lang="en-US" sz="1400" b="0" dirty="0"/>
              <a:t>of the community into the preschool. </a:t>
            </a:r>
            <a:endParaRPr lang="en-US" sz="1400" b="0" dirty="0" smtClean="0"/>
          </a:p>
          <a:p>
            <a:pPr>
              <a:lnSpc>
                <a:spcPct val="140000"/>
              </a:lnSpc>
            </a:pPr>
            <a:r>
              <a:rPr lang="en-US" sz="1400" b="0" dirty="0" smtClean="0"/>
              <a:t>ELLA provides opportunities for educators to embed </a:t>
            </a:r>
            <a:r>
              <a:rPr lang="en-US" sz="1400" b="0" dirty="0"/>
              <a:t>cultural diversity within their program.</a:t>
            </a:r>
          </a:p>
          <a:p>
            <a:endParaRPr lang="en-US" sz="1400" dirty="0" smtClean="0"/>
          </a:p>
        </p:txBody>
      </p:sp>
      <p:sp>
        <p:nvSpPr>
          <p:cNvPr id="4" name="Slide Number Placeholder 3"/>
          <p:cNvSpPr>
            <a:spLocks noGrp="1"/>
          </p:cNvSpPr>
          <p:nvPr>
            <p:ph type="sldNum" sz="quarter" idx="12"/>
          </p:nvPr>
        </p:nvSpPr>
        <p:spPr/>
        <p:txBody>
          <a:bodyPr/>
          <a:lstStyle/>
          <a:p>
            <a:fld id="{C7680FD4-CD03-4622-A0BB-11F357222EEF}" type="slidenum">
              <a:rPr lang="en-AU" smtClean="0"/>
              <a:t>18</a:t>
            </a:fld>
            <a:endParaRPr lang="en-AU" dirty="0"/>
          </a:p>
        </p:txBody>
      </p:sp>
      <p:sp>
        <p:nvSpPr>
          <p:cNvPr id="5" name="Title 4"/>
          <p:cNvSpPr>
            <a:spLocks noGrp="1"/>
          </p:cNvSpPr>
          <p:nvPr>
            <p:ph type="title"/>
          </p:nvPr>
        </p:nvSpPr>
        <p:spPr>
          <a:xfrm>
            <a:off x="438150" y="182416"/>
            <a:ext cx="8159051" cy="457653"/>
          </a:xfrm>
        </p:spPr>
        <p:txBody>
          <a:bodyPr/>
          <a:lstStyle/>
          <a:p>
            <a:r>
              <a:rPr lang="en-US" sz="1900" dirty="0" smtClean="0"/>
              <a:t>Collaborative partnerships with families and communities</a:t>
            </a:r>
            <a:endParaRPr lang="en-US" sz="1900" dirty="0"/>
          </a:p>
        </p:txBody>
      </p:sp>
      <p:sp>
        <p:nvSpPr>
          <p:cNvPr id="6" name="Text Placeholder 5"/>
          <p:cNvSpPr>
            <a:spLocks noGrp="1"/>
          </p:cNvSpPr>
          <p:nvPr>
            <p:ph type="body" sz="quarter" idx="13"/>
          </p:nvPr>
        </p:nvSpPr>
        <p:spPr>
          <a:xfrm>
            <a:off x="445769" y="640070"/>
            <a:ext cx="8158478" cy="267456"/>
          </a:xfrm>
        </p:spPr>
        <p:txBody>
          <a:bodyPr/>
          <a:lstStyle/>
          <a:p>
            <a:r>
              <a:rPr lang="en-US" sz="1400" dirty="0" smtClean="0"/>
              <a:t>6.1 Supportive relationships with families</a:t>
            </a:r>
          </a:p>
          <a:p>
            <a:pPr>
              <a:lnSpc>
                <a:spcPct val="100000"/>
              </a:lnSpc>
            </a:pPr>
            <a:r>
              <a:rPr lang="en-US" sz="1400" dirty="0" smtClean="0"/>
              <a:t>Respectful relationships with families are developed and maintained and families are supported in their parenting role.</a:t>
            </a:r>
            <a:endParaRPr lang="en-US" sz="1400" dirty="0"/>
          </a:p>
        </p:txBody>
      </p:sp>
      <p:pic>
        <p:nvPicPr>
          <p:cNvPr id="8" name="Picture 7"/>
          <p:cNvPicPr>
            <a:picLocks noChangeAspect="1"/>
          </p:cNvPicPr>
          <p:nvPr/>
        </p:nvPicPr>
        <p:blipFill rotWithShape="1">
          <a:blip r:embed="rId2"/>
          <a:srcRect t="2380" b="6768"/>
          <a:stretch/>
        </p:blipFill>
        <p:spPr>
          <a:xfrm>
            <a:off x="438150" y="1475818"/>
            <a:ext cx="3868536" cy="2733368"/>
          </a:xfrm>
          <a:prstGeom prst="rect">
            <a:avLst/>
          </a:prstGeom>
        </p:spPr>
      </p:pic>
    </p:spTree>
    <p:extLst>
      <p:ext uri="{BB962C8B-B14F-4D97-AF65-F5344CB8AC3E}">
        <p14:creationId xmlns:p14="http://schemas.microsoft.com/office/powerpoint/2010/main" val="415416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7369" y="1461625"/>
            <a:ext cx="4057650" cy="2621124"/>
          </a:xfrm>
        </p:spPr>
        <p:txBody>
          <a:bodyPr/>
          <a:lstStyle/>
          <a:p>
            <a:r>
              <a:rPr lang="en-US" sz="1400" dirty="0" smtClean="0"/>
              <a:t>6.1.2 Parent views are respected</a:t>
            </a:r>
          </a:p>
          <a:p>
            <a:pPr>
              <a:lnSpc>
                <a:spcPct val="140000"/>
              </a:lnSpc>
            </a:pPr>
            <a:r>
              <a:rPr lang="en-US" sz="1400" b="0" dirty="0" smtClean="0"/>
              <a:t>Families are encouraged to share their home language, culture and travel experiences.</a:t>
            </a:r>
          </a:p>
          <a:p>
            <a:pPr>
              <a:lnSpc>
                <a:spcPct val="140000"/>
              </a:lnSpc>
            </a:pPr>
            <a:r>
              <a:rPr lang="en-US" sz="1400" b="0" dirty="0" smtClean="0"/>
              <a:t>Families reflect on appropriate technology use for preschoolers.</a:t>
            </a:r>
            <a:endParaRPr lang="en-US" sz="1400" dirty="0" smtClean="0"/>
          </a:p>
        </p:txBody>
      </p:sp>
      <p:sp>
        <p:nvSpPr>
          <p:cNvPr id="4" name="Slide Number Placeholder 3"/>
          <p:cNvSpPr>
            <a:spLocks noGrp="1"/>
          </p:cNvSpPr>
          <p:nvPr>
            <p:ph type="sldNum" sz="quarter" idx="12"/>
          </p:nvPr>
        </p:nvSpPr>
        <p:spPr/>
        <p:txBody>
          <a:bodyPr/>
          <a:lstStyle/>
          <a:p>
            <a:fld id="{C7680FD4-CD03-4622-A0BB-11F357222EEF}" type="slidenum">
              <a:rPr lang="en-AU" smtClean="0"/>
              <a:t>19</a:t>
            </a:fld>
            <a:endParaRPr lang="en-AU" dirty="0"/>
          </a:p>
        </p:txBody>
      </p:sp>
      <p:sp>
        <p:nvSpPr>
          <p:cNvPr id="5" name="Title 4"/>
          <p:cNvSpPr>
            <a:spLocks noGrp="1"/>
          </p:cNvSpPr>
          <p:nvPr>
            <p:ph type="title"/>
          </p:nvPr>
        </p:nvSpPr>
        <p:spPr>
          <a:xfrm>
            <a:off x="438150" y="182416"/>
            <a:ext cx="8159051" cy="457653"/>
          </a:xfrm>
        </p:spPr>
        <p:txBody>
          <a:bodyPr/>
          <a:lstStyle/>
          <a:p>
            <a:r>
              <a:rPr lang="en-US" sz="1900" dirty="0" smtClean="0"/>
              <a:t>Collaborative partnerships with families and communities</a:t>
            </a:r>
            <a:endParaRPr lang="en-US" sz="1900" dirty="0"/>
          </a:p>
        </p:txBody>
      </p:sp>
      <p:sp>
        <p:nvSpPr>
          <p:cNvPr id="6" name="Text Placeholder 5"/>
          <p:cNvSpPr>
            <a:spLocks noGrp="1"/>
          </p:cNvSpPr>
          <p:nvPr>
            <p:ph type="body" sz="quarter" idx="13"/>
          </p:nvPr>
        </p:nvSpPr>
        <p:spPr>
          <a:xfrm>
            <a:off x="445769" y="640069"/>
            <a:ext cx="8158478" cy="363903"/>
          </a:xfrm>
        </p:spPr>
        <p:txBody>
          <a:bodyPr/>
          <a:lstStyle/>
          <a:p>
            <a:r>
              <a:rPr lang="en-US" sz="1400" dirty="0" smtClean="0"/>
              <a:t>6.1 Supportive relationships with families</a:t>
            </a:r>
          </a:p>
          <a:p>
            <a:pPr>
              <a:lnSpc>
                <a:spcPct val="100000"/>
              </a:lnSpc>
            </a:pPr>
            <a:r>
              <a:rPr lang="en-US" sz="1400" dirty="0" smtClean="0"/>
              <a:t>Respectful relationships with families are developed and maintained and families are supported in their parenting role.</a:t>
            </a:r>
            <a:endParaRPr lang="en-US" sz="14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769" y="1461818"/>
            <a:ext cx="3984915" cy="2659164"/>
          </a:xfrm>
          <a:prstGeom prst="rect">
            <a:avLst/>
          </a:prstGeom>
        </p:spPr>
      </p:pic>
    </p:spTree>
    <p:extLst>
      <p:ext uri="{BB962C8B-B14F-4D97-AF65-F5344CB8AC3E}">
        <p14:creationId xmlns:p14="http://schemas.microsoft.com/office/powerpoint/2010/main" val="344256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4591" y="1389412"/>
            <a:ext cx="4057650" cy="2621124"/>
          </a:xfrm>
        </p:spPr>
        <p:txBody>
          <a:bodyPr/>
          <a:lstStyle/>
          <a:p>
            <a:r>
              <a:rPr lang="en-US" sz="1400" dirty="0" smtClean="0"/>
              <a:t>1.1.1 Approved learning </a:t>
            </a:r>
            <a:r>
              <a:rPr lang="en-US" sz="1400" dirty="0"/>
              <a:t>f</a:t>
            </a:r>
            <a:r>
              <a:rPr lang="en-US" sz="1400" dirty="0" smtClean="0"/>
              <a:t>ramework</a:t>
            </a:r>
          </a:p>
          <a:p>
            <a:pPr>
              <a:lnSpc>
                <a:spcPct val="114000"/>
              </a:lnSpc>
            </a:pPr>
            <a:r>
              <a:rPr lang="en-US" sz="1400" b="0" dirty="0" smtClean="0"/>
              <a:t>The </a:t>
            </a:r>
            <a:r>
              <a:rPr lang="en-US" sz="1400" b="0" dirty="0"/>
              <a:t>apps have been designed to be play-based, in line with the </a:t>
            </a:r>
            <a:r>
              <a:rPr lang="en-US" sz="1400" b="0" dirty="0" smtClean="0"/>
              <a:t>Early Years Learning Framework (EYLF) </a:t>
            </a:r>
            <a:r>
              <a:rPr lang="en-US" sz="1400" b="0" dirty="0"/>
              <a:t>learning outcomes. </a:t>
            </a:r>
          </a:p>
          <a:p>
            <a:pPr>
              <a:lnSpc>
                <a:spcPct val="114000"/>
              </a:lnSpc>
            </a:pPr>
            <a:r>
              <a:rPr lang="en-US" sz="1400" b="0" dirty="0"/>
              <a:t>Each of the seven apps </a:t>
            </a:r>
            <a:r>
              <a:rPr lang="en-US" sz="1400" b="0" dirty="0" smtClean="0"/>
              <a:t>includes learning </a:t>
            </a:r>
            <a:r>
              <a:rPr lang="en-US" sz="1400" b="0" dirty="0"/>
              <a:t>spaces that align with different learning outcomes and offer different play types</a:t>
            </a:r>
            <a:r>
              <a:rPr lang="en-US" sz="1400" b="0" dirty="0" smtClean="0"/>
              <a:t>.</a:t>
            </a:r>
            <a:endParaRPr lang="en-US" dirty="0"/>
          </a:p>
        </p:txBody>
      </p:sp>
      <p:sp>
        <p:nvSpPr>
          <p:cNvPr id="4" name="Slide Number Placeholder 3"/>
          <p:cNvSpPr>
            <a:spLocks noGrp="1"/>
          </p:cNvSpPr>
          <p:nvPr>
            <p:ph type="sldNum" sz="quarter" idx="12"/>
          </p:nvPr>
        </p:nvSpPr>
        <p:spPr/>
        <p:txBody>
          <a:bodyPr/>
          <a:lstStyle/>
          <a:p>
            <a:fld id="{C7680FD4-CD03-4622-A0BB-11F357222EEF}" type="slidenum">
              <a:rPr lang="en-AU" smtClean="0"/>
              <a:t>2</a:t>
            </a:fld>
            <a:endParaRPr lang="en-AU" dirty="0"/>
          </a:p>
        </p:txBody>
      </p:sp>
      <p:sp>
        <p:nvSpPr>
          <p:cNvPr id="5" name="Title 4"/>
          <p:cNvSpPr>
            <a:spLocks noGrp="1"/>
          </p:cNvSpPr>
          <p:nvPr>
            <p:ph type="title"/>
          </p:nvPr>
        </p:nvSpPr>
        <p:spPr>
          <a:xfrm>
            <a:off x="438150" y="182416"/>
            <a:ext cx="8159051" cy="457653"/>
          </a:xfrm>
        </p:spPr>
        <p:txBody>
          <a:bodyPr/>
          <a:lstStyle/>
          <a:p>
            <a:r>
              <a:rPr lang="en-US" sz="2000" dirty="0" smtClean="0"/>
              <a:t>Educational program and practice</a:t>
            </a:r>
            <a:endParaRPr lang="en-US" sz="2000" dirty="0"/>
          </a:p>
        </p:txBody>
      </p:sp>
      <p:sp>
        <p:nvSpPr>
          <p:cNvPr id="6" name="Text Placeholder 5"/>
          <p:cNvSpPr>
            <a:spLocks noGrp="1"/>
          </p:cNvSpPr>
          <p:nvPr>
            <p:ph type="body" sz="quarter" idx="13"/>
          </p:nvPr>
        </p:nvSpPr>
        <p:spPr>
          <a:xfrm>
            <a:off x="445769" y="640069"/>
            <a:ext cx="8158478" cy="363903"/>
          </a:xfrm>
        </p:spPr>
        <p:txBody>
          <a:bodyPr/>
          <a:lstStyle/>
          <a:p>
            <a:r>
              <a:rPr lang="en-US" sz="1400" dirty="0" smtClean="0"/>
              <a:t>1.1 Program</a:t>
            </a:r>
          </a:p>
          <a:p>
            <a:r>
              <a:rPr lang="en-US" sz="1400" dirty="0" smtClean="0"/>
              <a:t>The educational program enhances each child’s learning and development.</a:t>
            </a:r>
            <a:endParaRPr lang="en-US" sz="1400"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34" t="52340" r="72" b="174"/>
          <a:stretch/>
        </p:blipFill>
        <p:spPr>
          <a:xfrm>
            <a:off x="445769" y="1389412"/>
            <a:ext cx="3948096" cy="2819774"/>
          </a:xfrm>
          <a:prstGeom prst="rect">
            <a:avLst/>
          </a:prstGeom>
          <a:ln>
            <a:noFill/>
          </a:ln>
          <a:effectLst/>
        </p:spPr>
      </p:pic>
    </p:spTree>
    <p:extLst>
      <p:ext uri="{BB962C8B-B14F-4D97-AF65-F5344CB8AC3E}">
        <p14:creationId xmlns:p14="http://schemas.microsoft.com/office/powerpoint/2010/main" val="54936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7370" y="1519668"/>
            <a:ext cx="4057650" cy="2621124"/>
          </a:xfrm>
        </p:spPr>
        <p:txBody>
          <a:bodyPr/>
          <a:lstStyle/>
          <a:p>
            <a:r>
              <a:rPr lang="en-US" sz="1400" dirty="0" smtClean="0"/>
              <a:t>6.1.3 Families are supported</a:t>
            </a:r>
          </a:p>
          <a:p>
            <a:pPr>
              <a:lnSpc>
                <a:spcPct val="140000"/>
              </a:lnSpc>
            </a:pPr>
            <a:r>
              <a:rPr lang="en-US" sz="1400" b="0" dirty="0"/>
              <a:t>The </a:t>
            </a:r>
            <a:r>
              <a:rPr lang="en-US" sz="1400" b="0" dirty="0" smtClean="0"/>
              <a:t>ELLA program </a:t>
            </a:r>
            <a:r>
              <a:rPr lang="en-US" sz="1400" b="0" dirty="0"/>
              <a:t>helps to build partnerships with families by providing newsletters and </a:t>
            </a:r>
            <a:r>
              <a:rPr lang="en-US" sz="1400" b="0" dirty="0" smtClean="0"/>
              <a:t>other resources for families. </a:t>
            </a:r>
          </a:p>
          <a:p>
            <a:pPr>
              <a:lnSpc>
                <a:spcPct val="140000"/>
              </a:lnSpc>
            </a:pPr>
            <a:r>
              <a:rPr lang="en-US" sz="1400" b="0" dirty="0" smtClean="0"/>
              <a:t>Families have opportunities to contribute to the preschool program.</a:t>
            </a:r>
            <a:endParaRPr lang="en-US" sz="1400" dirty="0" smtClean="0"/>
          </a:p>
        </p:txBody>
      </p:sp>
      <p:sp>
        <p:nvSpPr>
          <p:cNvPr id="4" name="Slide Number Placeholder 3"/>
          <p:cNvSpPr>
            <a:spLocks noGrp="1"/>
          </p:cNvSpPr>
          <p:nvPr>
            <p:ph type="sldNum" sz="quarter" idx="12"/>
          </p:nvPr>
        </p:nvSpPr>
        <p:spPr/>
        <p:txBody>
          <a:bodyPr/>
          <a:lstStyle/>
          <a:p>
            <a:fld id="{C7680FD4-CD03-4622-A0BB-11F357222EEF}" type="slidenum">
              <a:rPr lang="en-AU" smtClean="0"/>
              <a:t>20</a:t>
            </a:fld>
            <a:endParaRPr lang="en-AU" dirty="0"/>
          </a:p>
        </p:txBody>
      </p:sp>
      <p:sp>
        <p:nvSpPr>
          <p:cNvPr id="5" name="Title 4"/>
          <p:cNvSpPr>
            <a:spLocks noGrp="1"/>
          </p:cNvSpPr>
          <p:nvPr>
            <p:ph type="title"/>
          </p:nvPr>
        </p:nvSpPr>
        <p:spPr>
          <a:xfrm>
            <a:off x="438150" y="182416"/>
            <a:ext cx="8159051" cy="457653"/>
          </a:xfrm>
        </p:spPr>
        <p:txBody>
          <a:bodyPr/>
          <a:lstStyle/>
          <a:p>
            <a:r>
              <a:rPr lang="en-US" sz="1900" dirty="0" smtClean="0"/>
              <a:t>Collaborative partnerships with families and communities</a:t>
            </a:r>
            <a:endParaRPr lang="en-US" sz="1900" dirty="0"/>
          </a:p>
        </p:txBody>
      </p:sp>
      <p:sp>
        <p:nvSpPr>
          <p:cNvPr id="6" name="Text Placeholder 5"/>
          <p:cNvSpPr>
            <a:spLocks noGrp="1"/>
          </p:cNvSpPr>
          <p:nvPr>
            <p:ph type="body" sz="quarter" idx="13"/>
          </p:nvPr>
        </p:nvSpPr>
        <p:spPr>
          <a:xfrm>
            <a:off x="445769" y="640069"/>
            <a:ext cx="8158478" cy="363903"/>
          </a:xfrm>
        </p:spPr>
        <p:txBody>
          <a:bodyPr/>
          <a:lstStyle/>
          <a:p>
            <a:r>
              <a:rPr lang="en-US" sz="1400" dirty="0" smtClean="0"/>
              <a:t>6.1 Supportive relationships with families</a:t>
            </a:r>
          </a:p>
          <a:p>
            <a:pPr>
              <a:lnSpc>
                <a:spcPct val="100000"/>
              </a:lnSpc>
            </a:pPr>
            <a:r>
              <a:rPr lang="en-US" sz="1400" dirty="0" smtClean="0"/>
              <a:t>Respectful relationships with families are developed and maintained and families are supported in their parenting role.</a:t>
            </a:r>
            <a:endParaRPr lang="en-US" sz="14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769" y="1519668"/>
            <a:ext cx="3953230" cy="2640459"/>
          </a:xfrm>
          <a:prstGeom prst="rect">
            <a:avLst/>
          </a:prstGeom>
        </p:spPr>
      </p:pic>
    </p:spTree>
    <p:extLst>
      <p:ext uri="{BB962C8B-B14F-4D97-AF65-F5344CB8AC3E}">
        <p14:creationId xmlns:p14="http://schemas.microsoft.com/office/powerpoint/2010/main" val="346452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8377" y="1472878"/>
            <a:ext cx="3915869" cy="2621124"/>
          </a:xfrm>
        </p:spPr>
        <p:txBody>
          <a:bodyPr/>
          <a:lstStyle/>
          <a:p>
            <a:r>
              <a:rPr lang="en-US" sz="1400" dirty="0" smtClean="0"/>
              <a:t>6.2.1 Transitions</a:t>
            </a:r>
            <a:endParaRPr lang="en-US" sz="1400" dirty="0"/>
          </a:p>
          <a:p>
            <a:pPr>
              <a:lnSpc>
                <a:spcPct val="140000"/>
              </a:lnSpc>
            </a:pPr>
            <a:r>
              <a:rPr lang="en-US" sz="1400" b="0" dirty="0" smtClean="0"/>
              <a:t>It is recommended that families and languages offered at local primary schools are considered when choosing a target language.</a:t>
            </a:r>
          </a:p>
          <a:p>
            <a:pPr>
              <a:lnSpc>
                <a:spcPct val="140000"/>
              </a:lnSpc>
            </a:pPr>
            <a:r>
              <a:rPr lang="en-US" sz="1400" b="0" dirty="0" smtClean="0"/>
              <a:t>The amount of time spent on the ELLA apps and EYLF outcomes is recorded as data that can be shared.</a:t>
            </a:r>
            <a:endParaRPr lang="en-US" sz="1400" b="0" dirty="0"/>
          </a:p>
        </p:txBody>
      </p:sp>
      <p:sp>
        <p:nvSpPr>
          <p:cNvPr id="4" name="Slide Number Placeholder 3"/>
          <p:cNvSpPr>
            <a:spLocks noGrp="1"/>
          </p:cNvSpPr>
          <p:nvPr>
            <p:ph type="sldNum" sz="quarter" idx="12"/>
          </p:nvPr>
        </p:nvSpPr>
        <p:spPr/>
        <p:txBody>
          <a:bodyPr/>
          <a:lstStyle/>
          <a:p>
            <a:fld id="{C7680FD4-CD03-4622-A0BB-11F357222EEF}" type="slidenum">
              <a:rPr lang="en-AU" smtClean="0"/>
              <a:t>21</a:t>
            </a:fld>
            <a:endParaRPr lang="en-AU" dirty="0"/>
          </a:p>
        </p:txBody>
      </p:sp>
      <p:sp>
        <p:nvSpPr>
          <p:cNvPr id="5" name="Title 4"/>
          <p:cNvSpPr>
            <a:spLocks noGrp="1"/>
          </p:cNvSpPr>
          <p:nvPr>
            <p:ph type="title"/>
          </p:nvPr>
        </p:nvSpPr>
        <p:spPr>
          <a:xfrm>
            <a:off x="438150" y="182416"/>
            <a:ext cx="8159051" cy="457653"/>
          </a:xfrm>
        </p:spPr>
        <p:txBody>
          <a:bodyPr/>
          <a:lstStyle/>
          <a:p>
            <a:r>
              <a:rPr lang="en-US" sz="1900" dirty="0" smtClean="0"/>
              <a:t>Collaborative partnerships with families and communities</a:t>
            </a:r>
            <a:endParaRPr lang="en-US" sz="1900" dirty="0"/>
          </a:p>
        </p:txBody>
      </p:sp>
      <p:sp>
        <p:nvSpPr>
          <p:cNvPr id="6" name="Text Placeholder 5"/>
          <p:cNvSpPr>
            <a:spLocks noGrp="1"/>
          </p:cNvSpPr>
          <p:nvPr>
            <p:ph type="body" sz="quarter" idx="13"/>
          </p:nvPr>
        </p:nvSpPr>
        <p:spPr>
          <a:xfrm>
            <a:off x="445769" y="640069"/>
            <a:ext cx="8158478" cy="363903"/>
          </a:xfrm>
        </p:spPr>
        <p:txBody>
          <a:bodyPr/>
          <a:lstStyle/>
          <a:p>
            <a:r>
              <a:rPr lang="en-US" sz="1400" dirty="0" smtClean="0"/>
              <a:t>6.2 Collaborative partnerships</a:t>
            </a:r>
          </a:p>
          <a:p>
            <a:r>
              <a:rPr lang="en-US" sz="1400" dirty="0" smtClean="0"/>
              <a:t>Collaborative partnerships enhance children’s inclusion, learning and wellbeing.</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770" y="1420974"/>
            <a:ext cx="4001540" cy="2673028"/>
          </a:xfrm>
          <a:prstGeom prst="rect">
            <a:avLst/>
          </a:prstGeom>
        </p:spPr>
      </p:pic>
    </p:spTree>
    <p:extLst>
      <p:ext uri="{BB962C8B-B14F-4D97-AF65-F5344CB8AC3E}">
        <p14:creationId xmlns:p14="http://schemas.microsoft.com/office/powerpoint/2010/main" val="41987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7995" y="1461625"/>
            <a:ext cx="4057650" cy="2621124"/>
          </a:xfrm>
        </p:spPr>
        <p:txBody>
          <a:bodyPr/>
          <a:lstStyle/>
          <a:p>
            <a:r>
              <a:rPr lang="en-US" sz="1400" dirty="0" smtClean="0"/>
              <a:t>6.2.2 Access and participation</a:t>
            </a:r>
          </a:p>
          <a:p>
            <a:pPr>
              <a:lnSpc>
                <a:spcPct val="140000"/>
              </a:lnSpc>
            </a:pPr>
            <a:r>
              <a:rPr lang="en-US" sz="1400" b="0" dirty="0" smtClean="0"/>
              <a:t>Educators make decisions about time spent on the tablet devices in relation to individual needs. They collaborate with medical and other relevant  professionals, and with families, to ensure appropriate levels of participation and language learning for all children.</a:t>
            </a:r>
            <a:endParaRPr lang="en-US" sz="1400" b="0" dirty="0"/>
          </a:p>
        </p:txBody>
      </p:sp>
      <p:sp>
        <p:nvSpPr>
          <p:cNvPr id="4" name="Slide Number Placeholder 3"/>
          <p:cNvSpPr>
            <a:spLocks noGrp="1"/>
          </p:cNvSpPr>
          <p:nvPr>
            <p:ph type="sldNum" sz="quarter" idx="12"/>
          </p:nvPr>
        </p:nvSpPr>
        <p:spPr/>
        <p:txBody>
          <a:bodyPr/>
          <a:lstStyle/>
          <a:p>
            <a:fld id="{C7680FD4-CD03-4622-A0BB-11F357222EEF}" type="slidenum">
              <a:rPr lang="en-AU" smtClean="0"/>
              <a:t>22</a:t>
            </a:fld>
            <a:endParaRPr lang="en-AU" dirty="0"/>
          </a:p>
        </p:txBody>
      </p:sp>
      <p:sp>
        <p:nvSpPr>
          <p:cNvPr id="5" name="Title 4"/>
          <p:cNvSpPr>
            <a:spLocks noGrp="1"/>
          </p:cNvSpPr>
          <p:nvPr>
            <p:ph type="title"/>
          </p:nvPr>
        </p:nvSpPr>
        <p:spPr>
          <a:xfrm>
            <a:off x="438150" y="182416"/>
            <a:ext cx="8159051" cy="457653"/>
          </a:xfrm>
        </p:spPr>
        <p:txBody>
          <a:bodyPr/>
          <a:lstStyle/>
          <a:p>
            <a:r>
              <a:rPr lang="en-US" sz="1900" dirty="0" smtClean="0"/>
              <a:t>Collaborative partnerships with families and communities</a:t>
            </a:r>
            <a:endParaRPr lang="en-US" sz="1900" dirty="0"/>
          </a:p>
        </p:txBody>
      </p:sp>
      <p:sp>
        <p:nvSpPr>
          <p:cNvPr id="6" name="Text Placeholder 5"/>
          <p:cNvSpPr>
            <a:spLocks noGrp="1"/>
          </p:cNvSpPr>
          <p:nvPr>
            <p:ph type="body" sz="quarter" idx="13"/>
          </p:nvPr>
        </p:nvSpPr>
        <p:spPr>
          <a:xfrm>
            <a:off x="445769" y="640069"/>
            <a:ext cx="8158478" cy="363903"/>
          </a:xfrm>
        </p:spPr>
        <p:txBody>
          <a:bodyPr/>
          <a:lstStyle/>
          <a:p>
            <a:r>
              <a:rPr lang="en-US" sz="1400" dirty="0" smtClean="0"/>
              <a:t>6.2 Collaborative partnerships</a:t>
            </a:r>
          </a:p>
          <a:p>
            <a:r>
              <a:rPr lang="en-US" sz="1400" dirty="0" smtClean="0"/>
              <a:t>Collaborative partnerships enhance children’s inclusion, learning and wellbeing.</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29" r="20563" b="26984"/>
          <a:stretch/>
        </p:blipFill>
        <p:spPr>
          <a:xfrm>
            <a:off x="438150" y="1470721"/>
            <a:ext cx="3950970" cy="2738465"/>
          </a:xfrm>
          <a:prstGeom prst="rect">
            <a:avLst/>
          </a:prstGeom>
          <a:ln>
            <a:noFill/>
          </a:ln>
          <a:effectLst/>
        </p:spPr>
      </p:pic>
    </p:spTree>
    <p:extLst>
      <p:ext uri="{BB962C8B-B14F-4D97-AF65-F5344CB8AC3E}">
        <p14:creationId xmlns:p14="http://schemas.microsoft.com/office/powerpoint/2010/main" val="416865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53903" y="1347384"/>
            <a:ext cx="4057650" cy="2621124"/>
          </a:xfrm>
        </p:spPr>
        <p:txBody>
          <a:bodyPr/>
          <a:lstStyle/>
          <a:p>
            <a:r>
              <a:rPr lang="en-US" sz="1400" dirty="0" smtClean="0"/>
              <a:t>6.2.3 Community engagement</a:t>
            </a:r>
          </a:p>
          <a:p>
            <a:pPr>
              <a:lnSpc>
                <a:spcPct val="140000"/>
              </a:lnSpc>
            </a:pPr>
            <a:r>
              <a:rPr lang="en-US" sz="1400" b="0" dirty="0" smtClean="0"/>
              <a:t>The ELLA program encourages the </a:t>
            </a:r>
            <a:r>
              <a:rPr lang="en-US" sz="1400" b="0" dirty="0"/>
              <a:t>community and </a:t>
            </a:r>
            <a:r>
              <a:rPr lang="en-US" sz="1400" b="0" dirty="0" smtClean="0"/>
              <a:t>preschool services to share language and cultural experiences. </a:t>
            </a:r>
            <a:endParaRPr lang="en-US" sz="1400" dirty="0" smtClean="0"/>
          </a:p>
        </p:txBody>
      </p:sp>
      <p:sp>
        <p:nvSpPr>
          <p:cNvPr id="4" name="Slide Number Placeholder 3"/>
          <p:cNvSpPr>
            <a:spLocks noGrp="1"/>
          </p:cNvSpPr>
          <p:nvPr>
            <p:ph type="sldNum" sz="quarter" idx="12"/>
          </p:nvPr>
        </p:nvSpPr>
        <p:spPr/>
        <p:txBody>
          <a:bodyPr/>
          <a:lstStyle/>
          <a:p>
            <a:fld id="{C7680FD4-CD03-4622-A0BB-11F357222EEF}" type="slidenum">
              <a:rPr lang="en-AU" smtClean="0"/>
              <a:t>23</a:t>
            </a:fld>
            <a:endParaRPr lang="en-AU" dirty="0"/>
          </a:p>
        </p:txBody>
      </p:sp>
      <p:sp>
        <p:nvSpPr>
          <p:cNvPr id="5" name="Title 4"/>
          <p:cNvSpPr>
            <a:spLocks noGrp="1"/>
          </p:cNvSpPr>
          <p:nvPr>
            <p:ph type="title"/>
          </p:nvPr>
        </p:nvSpPr>
        <p:spPr>
          <a:xfrm>
            <a:off x="438150" y="182416"/>
            <a:ext cx="8159051" cy="457653"/>
          </a:xfrm>
        </p:spPr>
        <p:txBody>
          <a:bodyPr/>
          <a:lstStyle/>
          <a:p>
            <a:r>
              <a:rPr lang="en-US" sz="1900" dirty="0" smtClean="0"/>
              <a:t>Collaborative partnerships with families and communities</a:t>
            </a:r>
            <a:endParaRPr lang="en-US" sz="1900" dirty="0"/>
          </a:p>
        </p:txBody>
      </p:sp>
      <p:sp>
        <p:nvSpPr>
          <p:cNvPr id="6" name="Text Placeholder 5"/>
          <p:cNvSpPr>
            <a:spLocks noGrp="1"/>
          </p:cNvSpPr>
          <p:nvPr>
            <p:ph type="body" sz="quarter" idx="13"/>
          </p:nvPr>
        </p:nvSpPr>
        <p:spPr>
          <a:xfrm>
            <a:off x="445769" y="640069"/>
            <a:ext cx="8158478" cy="363903"/>
          </a:xfrm>
        </p:spPr>
        <p:txBody>
          <a:bodyPr/>
          <a:lstStyle/>
          <a:p>
            <a:r>
              <a:rPr lang="en-US" sz="1400" dirty="0" smtClean="0"/>
              <a:t>6.2 Collaborative partnerships</a:t>
            </a:r>
          </a:p>
          <a:p>
            <a:r>
              <a:rPr lang="en-US" sz="1400" dirty="0" smtClean="0"/>
              <a:t>Collaborative partnerships enhance children’s inclusion, learning and wellbeing.</a:t>
            </a:r>
          </a:p>
        </p:txBody>
      </p:sp>
      <p:pic>
        <p:nvPicPr>
          <p:cNvPr id="1026" name="Picture 2" descr="Image may contain: 3 people, people smiling, people eating and people sitt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342" y="1336890"/>
            <a:ext cx="3427268" cy="25704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5769" y="3911810"/>
            <a:ext cx="3427268" cy="400110"/>
          </a:xfrm>
          <a:prstGeom prst="rect">
            <a:avLst/>
          </a:prstGeom>
          <a:noFill/>
        </p:spPr>
        <p:txBody>
          <a:bodyPr wrap="square" rtlCol="0">
            <a:spAutoFit/>
          </a:bodyPr>
          <a:lstStyle/>
          <a:p>
            <a:r>
              <a:rPr lang="en-US" sz="1000" dirty="0" smtClean="0"/>
              <a:t>Making dumplings with a community member at Park Beach Child Centre, Coffs Harbour, NSW</a:t>
            </a:r>
            <a:endParaRPr lang="en-US" sz="1000" dirty="0"/>
          </a:p>
        </p:txBody>
      </p:sp>
    </p:spTree>
    <p:extLst>
      <p:ext uri="{BB962C8B-B14F-4D97-AF65-F5344CB8AC3E}">
        <p14:creationId xmlns:p14="http://schemas.microsoft.com/office/powerpoint/2010/main" val="137197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100000">
              <a:srgbClr val="43B47C"/>
            </a:gs>
            <a:gs pos="86000">
              <a:schemeClr val="accent1"/>
            </a:gs>
          </a:gsLst>
          <a:lin ang="0" scaled="1"/>
        </a:gra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45770" y="814648"/>
            <a:ext cx="7966710" cy="2002694"/>
          </a:xfrm>
        </p:spPr>
        <p:txBody>
          <a:bodyPr/>
          <a:lstStyle/>
          <a:p>
            <a:pPr>
              <a:lnSpc>
                <a:spcPts val="2160"/>
              </a:lnSpc>
            </a:pPr>
            <a:r>
              <a:rPr lang="en-US" sz="1800" dirty="0" smtClean="0"/>
              <a:t>Using ELLA to identify some key improvements in your Quality Improvement Plan (QIP)</a:t>
            </a:r>
          </a:p>
          <a:p>
            <a:endParaRPr lang="en-US" dirty="0" smtClean="0"/>
          </a:p>
          <a:p>
            <a:pPr lvl="1"/>
            <a:r>
              <a:rPr lang="en-AU" dirty="0" smtClean="0"/>
              <a:t>Identify issues that relate to the current practice at your preschool.</a:t>
            </a:r>
          </a:p>
          <a:p>
            <a:pPr lvl="1"/>
            <a:r>
              <a:rPr lang="en-AU" dirty="0" smtClean="0"/>
              <a:t>Are there any aspects of the ELLA program that you could put into your QIP?</a:t>
            </a:r>
          </a:p>
          <a:p>
            <a:pPr lvl="1"/>
            <a:endParaRPr lang="en-AU" dirty="0" smtClean="0"/>
          </a:p>
          <a:p>
            <a:pPr lvl="1"/>
            <a:endParaRPr lang="en-AU" dirty="0" smtClean="0"/>
          </a:p>
        </p:txBody>
      </p:sp>
    </p:spTree>
    <p:extLst>
      <p:ext uri="{BB962C8B-B14F-4D97-AF65-F5344CB8AC3E}">
        <p14:creationId xmlns:p14="http://schemas.microsoft.com/office/powerpoint/2010/main" val="372005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4870" y="1378390"/>
            <a:ext cx="4057650" cy="2621124"/>
          </a:xfrm>
        </p:spPr>
        <p:txBody>
          <a:bodyPr/>
          <a:lstStyle/>
          <a:p>
            <a:r>
              <a:rPr lang="en-US" sz="1400" dirty="0" smtClean="0"/>
              <a:t>1.1.2 Child-</a:t>
            </a:r>
            <a:r>
              <a:rPr lang="en-AU" sz="1400" dirty="0" smtClean="0"/>
              <a:t>centred</a:t>
            </a:r>
          </a:p>
          <a:p>
            <a:pPr>
              <a:lnSpc>
                <a:spcPct val="140000"/>
              </a:lnSpc>
            </a:pPr>
            <a:r>
              <a:rPr lang="en-US" sz="1400" b="0" dirty="0" smtClean="0"/>
              <a:t>The apps depict environments familiar to Australian preschoolers.</a:t>
            </a:r>
          </a:p>
          <a:p>
            <a:pPr>
              <a:lnSpc>
                <a:spcPct val="140000"/>
              </a:lnSpc>
            </a:pPr>
            <a:r>
              <a:rPr lang="en-US" sz="1400" b="0" dirty="0" smtClean="0"/>
              <a:t>Language is introduced to build on the children’s interests and current knowledge.</a:t>
            </a:r>
          </a:p>
        </p:txBody>
      </p:sp>
      <p:sp>
        <p:nvSpPr>
          <p:cNvPr id="4" name="Slide Number Placeholder 3"/>
          <p:cNvSpPr>
            <a:spLocks noGrp="1"/>
          </p:cNvSpPr>
          <p:nvPr>
            <p:ph type="sldNum" sz="quarter" idx="12"/>
          </p:nvPr>
        </p:nvSpPr>
        <p:spPr/>
        <p:txBody>
          <a:bodyPr/>
          <a:lstStyle/>
          <a:p>
            <a:fld id="{C7680FD4-CD03-4622-A0BB-11F357222EEF}" type="slidenum">
              <a:rPr lang="en-AU" smtClean="0"/>
              <a:t>3</a:t>
            </a:fld>
            <a:endParaRPr lang="en-AU" dirty="0"/>
          </a:p>
        </p:txBody>
      </p:sp>
      <p:sp>
        <p:nvSpPr>
          <p:cNvPr id="5" name="Title 4"/>
          <p:cNvSpPr>
            <a:spLocks noGrp="1"/>
          </p:cNvSpPr>
          <p:nvPr>
            <p:ph type="title"/>
          </p:nvPr>
        </p:nvSpPr>
        <p:spPr>
          <a:xfrm>
            <a:off x="438150" y="182416"/>
            <a:ext cx="8159051" cy="457653"/>
          </a:xfrm>
        </p:spPr>
        <p:txBody>
          <a:bodyPr/>
          <a:lstStyle/>
          <a:p>
            <a:r>
              <a:rPr lang="en-US" sz="2000" dirty="0" smtClean="0"/>
              <a:t>Educational program and practice</a:t>
            </a:r>
            <a:endParaRPr lang="en-US" sz="2000" dirty="0"/>
          </a:p>
        </p:txBody>
      </p:sp>
      <p:sp>
        <p:nvSpPr>
          <p:cNvPr id="6" name="Text Placeholder 5"/>
          <p:cNvSpPr>
            <a:spLocks noGrp="1"/>
          </p:cNvSpPr>
          <p:nvPr>
            <p:ph type="body" sz="quarter" idx="13"/>
          </p:nvPr>
        </p:nvSpPr>
        <p:spPr>
          <a:xfrm>
            <a:off x="445769" y="640070"/>
            <a:ext cx="8151432" cy="328832"/>
          </a:xfrm>
        </p:spPr>
        <p:txBody>
          <a:bodyPr/>
          <a:lstStyle/>
          <a:p>
            <a:r>
              <a:rPr lang="en-US" sz="1400" dirty="0" smtClean="0"/>
              <a:t>1.1 Program</a:t>
            </a:r>
          </a:p>
          <a:p>
            <a:r>
              <a:rPr lang="en-US" sz="1400" dirty="0" smtClean="0"/>
              <a:t>The educational program enhances each child’s learning and development.</a:t>
            </a:r>
            <a:endParaRPr lang="en-US" sz="1400"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15155" b="12419"/>
          <a:stretch/>
        </p:blipFill>
        <p:spPr>
          <a:xfrm>
            <a:off x="484219" y="1378390"/>
            <a:ext cx="4022661" cy="2773480"/>
          </a:xfrm>
          <a:prstGeom prst="rect">
            <a:avLst/>
          </a:prstGeom>
        </p:spPr>
      </p:pic>
    </p:spTree>
    <p:extLst>
      <p:ext uri="{BB962C8B-B14F-4D97-AF65-F5344CB8AC3E}">
        <p14:creationId xmlns:p14="http://schemas.microsoft.com/office/powerpoint/2010/main" val="372147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3108" y="1461625"/>
            <a:ext cx="4057650" cy="2621124"/>
          </a:xfrm>
        </p:spPr>
        <p:txBody>
          <a:bodyPr/>
          <a:lstStyle/>
          <a:p>
            <a:r>
              <a:rPr lang="en-US" sz="1400" dirty="0" smtClean="0"/>
              <a:t>1.1.3 Program learning opportunities</a:t>
            </a:r>
            <a:endParaRPr lang="en-US" sz="1400" dirty="0"/>
          </a:p>
          <a:p>
            <a:pPr>
              <a:lnSpc>
                <a:spcPct val="114000"/>
              </a:lnSpc>
              <a:spcBef>
                <a:spcPts val="1200"/>
              </a:spcBef>
            </a:pPr>
            <a:r>
              <a:rPr lang="en-US" sz="1400" b="0" dirty="0" smtClean="0"/>
              <a:t>Educators develop routines around technology use and the sharing of devices.</a:t>
            </a:r>
          </a:p>
          <a:p>
            <a:pPr>
              <a:lnSpc>
                <a:spcPct val="114000"/>
              </a:lnSpc>
              <a:spcBef>
                <a:spcPts val="1200"/>
              </a:spcBef>
            </a:pPr>
            <a:r>
              <a:rPr lang="en-US" sz="1400" b="0" dirty="0" smtClean="0"/>
              <a:t>Transitions can be a great opportunity to use the chosen language.</a:t>
            </a:r>
          </a:p>
          <a:p>
            <a:pPr>
              <a:lnSpc>
                <a:spcPct val="114000"/>
              </a:lnSpc>
              <a:spcBef>
                <a:spcPts val="1200"/>
              </a:spcBef>
            </a:pPr>
            <a:r>
              <a:rPr lang="en-US" sz="1400" b="0" dirty="0" smtClean="0"/>
              <a:t>There are also opportunities for speaking, singing and reading in a variety of group settings.</a:t>
            </a:r>
            <a:endParaRPr lang="en-US" sz="1400" dirty="0"/>
          </a:p>
        </p:txBody>
      </p:sp>
      <p:sp>
        <p:nvSpPr>
          <p:cNvPr id="4" name="Slide Number Placeholder 3"/>
          <p:cNvSpPr>
            <a:spLocks noGrp="1"/>
          </p:cNvSpPr>
          <p:nvPr>
            <p:ph type="sldNum" sz="quarter" idx="12"/>
          </p:nvPr>
        </p:nvSpPr>
        <p:spPr/>
        <p:txBody>
          <a:bodyPr/>
          <a:lstStyle/>
          <a:p>
            <a:fld id="{C7680FD4-CD03-4622-A0BB-11F357222EEF}" type="slidenum">
              <a:rPr lang="en-AU" smtClean="0"/>
              <a:t>4</a:t>
            </a:fld>
            <a:endParaRPr lang="en-AU" dirty="0"/>
          </a:p>
        </p:txBody>
      </p:sp>
      <p:sp>
        <p:nvSpPr>
          <p:cNvPr id="5" name="Title 4"/>
          <p:cNvSpPr>
            <a:spLocks noGrp="1"/>
          </p:cNvSpPr>
          <p:nvPr>
            <p:ph type="title"/>
          </p:nvPr>
        </p:nvSpPr>
        <p:spPr>
          <a:xfrm>
            <a:off x="438150" y="182416"/>
            <a:ext cx="8159051" cy="457653"/>
          </a:xfrm>
        </p:spPr>
        <p:txBody>
          <a:bodyPr/>
          <a:lstStyle/>
          <a:p>
            <a:r>
              <a:rPr lang="en-US" sz="2000" dirty="0" smtClean="0"/>
              <a:t>Educational program and practice</a:t>
            </a:r>
            <a:endParaRPr lang="en-US" sz="2000" dirty="0"/>
          </a:p>
        </p:txBody>
      </p:sp>
      <p:sp>
        <p:nvSpPr>
          <p:cNvPr id="6" name="Text Placeholder 5"/>
          <p:cNvSpPr>
            <a:spLocks noGrp="1"/>
          </p:cNvSpPr>
          <p:nvPr>
            <p:ph type="body" sz="quarter" idx="13"/>
          </p:nvPr>
        </p:nvSpPr>
        <p:spPr>
          <a:xfrm>
            <a:off x="445769" y="640069"/>
            <a:ext cx="8158478" cy="363903"/>
          </a:xfrm>
        </p:spPr>
        <p:txBody>
          <a:bodyPr/>
          <a:lstStyle/>
          <a:p>
            <a:r>
              <a:rPr lang="en-US" sz="1400" dirty="0" smtClean="0"/>
              <a:t>1.1 Program</a:t>
            </a:r>
          </a:p>
          <a:p>
            <a:r>
              <a:rPr lang="en-US" sz="1400" dirty="0" smtClean="0"/>
              <a:t>The educational program enhances each child’s learning and development.</a:t>
            </a:r>
            <a:endParaRPr lang="en-US" sz="1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166" y="1461625"/>
            <a:ext cx="3990768" cy="2665532"/>
          </a:xfrm>
          <a:prstGeom prst="rect">
            <a:avLst/>
          </a:prstGeom>
        </p:spPr>
      </p:pic>
    </p:spTree>
    <p:extLst>
      <p:ext uri="{BB962C8B-B14F-4D97-AF65-F5344CB8AC3E}">
        <p14:creationId xmlns:p14="http://schemas.microsoft.com/office/powerpoint/2010/main" val="384659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8814" y="1529335"/>
            <a:ext cx="4057650" cy="2621124"/>
          </a:xfrm>
        </p:spPr>
        <p:txBody>
          <a:bodyPr/>
          <a:lstStyle/>
          <a:p>
            <a:r>
              <a:rPr lang="en-US" sz="1400" dirty="0" smtClean="0"/>
              <a:t>1.2.1 Intentional teaching</a:t>
            </a:r>
          </a:p>
          <a:p>
            <a:pPr>
              <a:lnSpc>
                <a:spcPct val="140000"/>
              </a:lnSpc>
            </a:pPr>
            <a:r>
              <a:rPr lang="en-US" sz="1400" b="0" dirty="0" smtClean="0"/>
              <a:t>Educators become co-learners with the children.</a:t>
            </a:r>
          </a:p>
          <a:p>
            <a:pPr>
              <a:lnSpc>
                <a:spcPct val="140000"/>
              </a:lnSpc>
            </a:pPr>
            <a:r>
              <a:rPr lang="en-US" sz="1400" b="0" dirty="0" smtClean="0"/>
              <a:t>They demonstrate good learning practices including asking questions, practising new skills, seeking help, and sharing ideas and knowledge.</a:t>
            </a:r>
          </a:p>
        </p:txBody>
      </p:sp>
      <p:sp>
        <p:nvSpPr>
          <p:cNvPr id="4" name="Slide Number Placeholder 3"/>
          <p:cNvSpPr>
            <a:spLocks noGrp="1"/>
          </p:cNvSpPr>
          <p:nvPr>
            <p:ph type="sldNum" sz="quarter" idx="12"/>
          </p:nvPr>
        </p:nvSpPr>
        <p:spPr/>
        <p:txBody>
          <a:bodyPr/>
          <a:lstStyle/>
          <a:p>
            <a:fld id="{C7680FD4-CD03-4622-A0BB-11F357222EEF}" type="slidenum">
              <a:rPr lang="en-AU" smtClean="0"/>
              <a:t>5</a:t>
            </a:fld>
            <a:endParaRPr lang="en-AU" dirty="0"/>
          </a:p>
        </p:txBody>
      </p:sp>
      <p:sp>
        <p:nvSpPr>
          <p:cNvPr id="5" name="Title 4"/>
          <p:cNvSpPr>
            <a:spLocks noGrp="1"/>
          </p:cNvSpPr>
          <p:nvPr>
            <p:ph type="title"/>
          </p:nvPr>
        </p:nvSpPr>
        <p:spPr>
          <a:xfrm>
            <a:off x="438150" y="182416"/>
            <a:ext cx="8159051" cy="457653"/>
          </a:xfrm>
        </p:spPr>
        <p:txBody>
          <a:bodyPr/>
          <a:lstStyle/>
          <a:p>
            <a:r>
              <a:rPr lang="en-US" sz="2000" dirty="0" smtClean="0"/>
              <a:t>Educational program and practice</a:t>
            </a:r>
            <a:endParaRPr lang="en-US" sz="2000" dirty="0"/>
          </a:p>
        </p:txBody>
      </p:sp>
      <p:sp>
        <p:nvSpPr>
          <p:cNvPr id="6" name="Text Placeholder 5"/>
          <p:cNvSpPr>
            <a:spLocks noGrp="1"/>
          </p:cNvSpPr>
          <p:nvPr>
            <p:ph type="body" sz="quarter" idx="13"/>
          </p:nvPr>
        </p:nvSpPr>
        <p:spPr>
          <a:xfrm>
            <a:off x="445769" y="640069"/>
            <a:ext cx="8158478" cy="363903"/>
          </a:xfrm>
        </p:spPr>
        <p:txBody>
          <a:bodyPr/>
          <a:lstStyle/>
          <a:p>
            <a:r>
              <a:rPr lang="en-US" sz="1400" dirty="0" smtClean="0"/>
              <a:t>1.2 Practice</a:t>
            </a:r>
          </a:p>
          <a:p>
            <a:r>
              <a:rPr lang="en-US" sz="1400" dirty="0" smtClean="0"/>
              <a:t>Educators facilitate and extend each child’s learning and development.</a:t>
            </a:r>
            <a:endParaRPr lang="en-US" sz="14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324" y="1500586"/>
            <a:ext cx="4010684" cy="2678623"/>
          </a:xfrm>
          <a:prstGeom prst="rect">
            <a:avLst/>
          </a:prstGeom>
        </p:spPr>
      </p:pic>
    </p:spTree>
    <p:extLst>
      <p:ext uri="{BB962C8B-B14F-4D97-AF65-F5344CB8AC3E}">
        <p14:creationId xmlns:p14="http://schemas.microsoft.com/office/powerpoint/2010/main" val="267422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4870" y="1537034"/>
            <a:ext cx="4057650" cy="2621124"/>
          </a:xfrm>
        </p:spPr>
        <p:txBody>
          <a:bodyPr/>
          <a:lstStyle/>
          <a:p>
            <a:r>
              <a:rPr lang="en-US" sz="1400" dirty="0" smtClean="0"/>
              <a:t>1.2.2 Responsive teaching and scaffolding</a:t>
            </a:r>
          </a:p>
          <a:p>
            <a:pPr>
              <a:lnSpc>
                <a:spcPct val="140000"/>
              </a:lnSpc>
            </a:pPr>
            <a:r>
              <a:rPr lang="en-US" sz="1400" b="0" dirty="0"/>
              <a:t>Early childhood </a:t>
            </a:r>
            <a:r>
              <a:rPr lang="en-US" sz="1400" b="0" dirty="0" smtClean="0"/>
              <a:t>educators have </a:t>
            </a:r>
            <a:r>
              <a:rPr lang="en-US" sz="1400" b="0" dirty="0"/>
              <a:t>the skills and knowledge to respond to the </a:t>
            </a:r>
            <a:r>
              <a:rPr lang="en-US" sz="1400" b="0" dirty="0" smtClean="0"/>
              <a:t>children’s needs </a:t>
            </a:r>
            <a:r>
              <a:rPr lang="en-US" sz="1400" b="0" dirty="0"/>
              <a:t>and </a:t>
            </a:r>
            <a:r>
              <a:rPr lang="en-US" sz="1400" b="0" dirty="0" smtClean="0"/>
              <a:t>interests.</a:t>
            </a:r>
          </a:p>
          <a:p>
            <a:pPr>
              <a:lnSpc>
                <a:spcPct val="140000"/>
              </a:lnSpc>
            </a:pPr>
            <a:r>
              <a:rPr lang="en-US" sz="1400" b="0" dirty="0" smtClean="0"/>
              <a:t>They scaffold concepts from the apps into other aspects of the preschool program.</a:t>
            </a:r>
          </a:p>
        </p:txBody>
      </p:sp>
      <p:sp>
        <p:nvSpPr>
          <p:cNvPr id="4" name="Slide Number Placeholder 3"/>
          <p:cNvSpPr>
            <a:spLocks noGrp="1"/>
          </p:cNvSpPr>
          <p:nvPr>
            <p:ph type="sldNum" sz="quarter" idx="12"/>
          </p:nvPr>
        </p:nvSpPr>
        <p:spPr/>
        <p:txBody>
          <a:bodyPr/>
          <a:lstStyle/>
          <a:p>
            <a:fld id="{C7680FD4-CD03-4622-A0BB-11F357222EEF}" type="slidenum">
              <a:rPr lang="en-AU" smtClean="0"/>
              <a:t>6</a:t>
            </a:fld>
            <a:endParaRPr lang="en-AU" dirty="0"/>
          </a:p>
        </p:txBody>
      </p:sp>
      <p:sp>
        <p:nvSpPr>
          <p:cNvPr id="5" name="Title 4"/>
          <p:cNvSpPr>
            <a:spLocks noGrp="1"/>
          </p:cNvSpPr>
          <p:nvPr>
            <p:ph type="title"/>
          </p:nvPr>
        </p:nvSpPr>
        <p:spPr>
          <a:xfrm>
            <a:off x="438150" y="182416"/>
            <a:ext cx="8159051" cy="457653"/>
          </a:xfrm>
        </p:spPr>
        <p:txBody>
          <a:bodyPr/>
          <a:lstStyle/>
          <a:p>
            <a:r>
              <a:rPr lang="en-US" sz="2000" dirty="0" smtClean="0"/>
              <a:t>Educational program and practice</a:t>
            </a:r>
            <a:endParaRPr lang="en-US" sz="2000" dirty="0"/>
          </a:p>
        </p:txBody>
      </p:sp>
      <p:sp>
        <p:nvSpPr>
          <p:cNvPr id="6" name="Text Placeholder 5"/>
          <p:cNvSpPr>
            <a:spLocks noGrp="1"/>
          </p:cNvSpPr>
          <p:nvPr>
            <p:ph type="body" sz="quarter" idx="13"/>
          </p:nvPr>
        </p:nvSpPr>
        <p:spPr>
          <a:xfrm>
            <a:off x="445769" y="640069"/>
            <a:ext cx="8158478" cy="363903"/>
          </a:xfrm>
        </p:spPr>
        <p:txBody>
          <a:bodyPr/>
          <a:lstStyle/>
          <a:p>
            <a:r>
              <a:rPr lang="en-US" sz="1400" dirty="0" smtClean="0"/>
              <a:t>1.2 Practice</a:t>
            </a:r>
          </a:p>
          <a:p>
            <a:r>
              <a:rPr lang="en-US" sz="1400" dirty="0" smtClean="0"/>
              <a:t>Educators facilitate and extend each child’s learning and development.</a:t>
            </a:r>
            <a:endParaRPr lang="en-US" sz="1400"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583" t="15081" r="15792" b="8323"/>
          <a:stretch/>
        </p:blipFill>
        <p:spPr>
          <a:xfrm>
            <a:off x="445769" y="1521637"/>
            <a:ext cx="4103371" cy="2636521"/>
          </a:xfrm>
          <a:prstGeom prst="rect">
            <a:avLst/>
          </a:prstGeom>
        </p:spPr>
      </p:pic>
    </p:spTree>
    <p:extLst>
      <p:ext uri="{BB962C8B-B14F-4D97-AF65-F5344CB8AC3E}">
        <p14:creationId xmlns:p14="http://schemas.microsoft.com/office/powerpoint/2010/main" val="2627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4592" y="1477591"/>
            <a:ext cx="4057650" cy="2621124"/>
          </a:xfrm>
        </p:spPr>
        <p:txBody>
          <a:bodyPr/>
          <a:lstStyle/>
          <a:p>
            <a:r>
              <a:rPr lang="en-US" sz="1400" dirty="0" smtClean="0"/>
              <a:t>1.2.3 Child directed learning</a:t>
            </a:r>
          </a:p>
          <a:p>
            <a:pPr>
              <a:lnSpc>
                <a:spcPct val="140000"/>
              </a:lnSpc>
            </a:pPr>
            <a:r>
              <a:rPr lang="en-US" sz="1400" b="0" dirty="0"/>
              <a:t>Responsive learning relationships are strengthened as </a:t>
            </a:r>
            <a:r>
              <a:rPr lang="en-US" sz="1400" b="0" dirty="0" smtClean="0"/>
              <a:t>children contribute to decisions </a:t>
            </a:r>
            <a:r>
              <a:rPr lang="en-US" sz="1400" b="0" dirty="0"/>
              <a:t>about </a:t>
            </a:r>
            <a:r>
              <a:rPr lang="en-US" sz="1400" b="0" dirty="0" smtClean="0"/>
              <a:t>the way tablet </a:t>
            </a:r>
            <a:r>
              <a:rPr lang="en-US" sz="1400" b="0" dirty="0"/>
              <a:t>devices </a:t>
            </a:r>
            <a:r>
              <a:rPr lang="en-US" sz="1400" b="0" dirty="0" smtClean="0"/>
              <a:t>are used in </a:t>
            </a:r>
            <a:r>
              <a:rPr lang="en-US" sz="1400" b="0" dirty="0"/>
              <a:t>the program.</a:t>
            </a:r>
          </a:p>
          <a:p>
            <a:pPr>
              <a:lnSpc>
                <a:spcPct val="140000"/>
              </a:lnSpc>
            </a:pPr>
            <a:endParaRPr lang="en-US" sz="1400" dirty="0" smtClean="0"/>
          </a:p>
        </p:txBody>
      </p:sp>
      <p:sp>
        <p:nvSpPr>
          <p:cNvPr id="4" name="Slide Number Placeholder 3"/>
          <p:cNvSpPr>
            <a:spLocks noGrp="1"/>
          </p:cNvSpPr>
          <p:nvPr>
            <p:ph type="sldNum" sz="quarter" idx="12"/>
          </p:nvPr>
        </p:nvSpPr>
        <p:spPr/>
        <p:txBody>
          <a:bodyPr/>
          <a:lstStyle/>
          <a:p>
            <a:fld id="{C7680FD4-CD03-4622-A0BB-11F357222EEF}" type="slidenum">
              <a:rPr lang="en-AU" smtClean="0"/>
              <a:t>7</a:t>
            </a:fld>
            <a:endParaRPr lang="en-AU" dirty="0"/>
          </a:p>
        </p:txBody>
      </p:sp>
      <p:sp>
        <p:nvSpPr>
          <p:cNvPr id="5" name="Title 4"/>
          <p:cNvSpPr>
            <a:spLocks noGrp="1"/>
          </p:cNvSpPr>
          <p:nvPr>
            <p:ph type="title"/>
          </p:nvPr>
        </p:nvSpPr>
        <p:spPr>
          <a:xfrm>
            <a:off x="438150" y="182416"/>
            <a:ext cx="8159051" cy="457653"/>
          </a:xfrm>
        </p:spPr>
        <p:txBody>
          <a:bodyPr/>
          <a:lstStyle/>
          <a:p>
            <a:r>
              <a:rPr lang="en-US" sz="2000" dirty="0" smtClean="0"/>
              <a:t>Educational program and practice</a:t>
            </a:r>
            <a:endParaRPr lang="en-US" sz="2000" dirty="0"/>
          </a:p>
        </p:txBody>
      </p:sp>
      <p:sp>
        <p:nvSpPr>
          <p:cNvPr id="6" name="Text Placeholder 5"/>
          <p:cNvSpPr>
            <a:spLocks noGrp="1"/>
          </p:cNvSpPr>
          <p:nvPr>
            <p:ph type="body" sz="quarter" idx="13"/>
          </p:nvPr>
        </p:nvSpPr>
        <p:spPr>
          <a:xfrm>
            <a:off x="445769" y="640069"/>
            <a:ext cx="8158478" cy="363903"/>
          </a:xfrm>
        </p:spPr>
        <p:txBody>
          <a:bodyPr/>
          <a:lstStyle/>
          <a:p>
            <a:r>
              <a:rPr lang="en-US" sz="1400" dirty="0" smtClean="0"/>
              <a:t>1.2 Practice</a:t>
            </a:r>
          </a:p>
          <a:p>
            <a:r>
              <a:rPr lang="en-US" sz="1400" dirty="0" smtClean="0"/>
              <a:t>Educators facilitate and extend each child’s learning and development.</a:t>
            </a:r>
            <a:endParaRPr lang="en-US" sz="1400"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874" r="6430" b="13270"/>
          <a:stretch/>
        </p:blipFill>
        <p:spPr>
          <a:xfrm>
            <a:off x="445769" y="1498777"/>
            <a:ext cx="3897631" cy="2682240"/>
          </a:xfrm>
          <a:prstGeom prst="rect">
            <a:avLst/>
          </a:prstGeom>
          <a:ln>
            <a:noFill/>
          </a:ln>
          <a:effectLst/>
        </p:spPr>
      </p:pic>
    </p:spTree>
    <p:extLst>
      <p:ext uri="{BB962C8B-B14F-4D97-AF65-F5344CB8AC3E}">
        <p14:creationId xmlns:p14="http://schemas.microsoft.com/office/powerpoint/2010/main" val="21802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4870" y="1588062"/>
            <a:ext cx="4057650" cy="2621124"/>
          </a:xfrm>
        </p:spPr>
        <p:txBody>
          <a:bodyPr/>
          <a:lstStyle/>
          <a:p>
            <a:r>
              <a:rPr lang="en-US" sz="1400" dirty="0" smtClean="0"/>
              <a:t>1.3.1 Assessment and planning cycle</a:t>
            </a:r>
          </a:p>
          <a:p>
            <a:pPr>
              <a:lnSpc>
                <a:spcPct val="140000"/>
              </a:lnSpc>
            </a:pPr>
            <a:r>
              <a:rPr lang="en-US" sz="1400" b="0" dirty="0" smtClean="0"/>
              <a:t>Normal observation practices can be used alongside the data collected by the ELLA apps and information presented in the ‘I can’ statements.</a:t>
            </a:r>
          </a:p>
          <a:p>
            <a:pPr>
              <a:lnSpc>
                <a:spcPct val="140000"/>
              </a:lnSpc>
            </a:pPr>
            <a:endParaRPr lang="en-US" sz="1400" dirty="0" smtClean="0"/>
          </a:p>
        </p:txBody>
      </p:sp>
      <p:sp>
        <p:nvSpPr>
          <p:cNvPr id="4" name="Slide Number Placeholder 3"/>
          <p:cNvSpPr>
            <a:spLocks noGrp="1"/>
          </p:cNvSpPr>
          <p:nvPr>
            <p:ph type="sldNum" sz="quarter" idx="12"/>
          </p:nvPr>
        </p:nvSpPr>
        <p:spPr/>
        <p:txBody>
          <a:bodyPr/>
          <a:lstStyle/>
          <a:p>
            <a:fld id="{C7680FD4-CD03-4622-A0BB-11F357222EEF}" type="slidenum">
              <a:rPr lang="en-AU" smtClean="0"/>
              <a:t>8</a:t>
            </a:fld>
            <a:endParaRPr lang="en-AU" dirty="0"/>
          </a:p>
        </p:txBody>
      </p:sp>
      <p:sp>
        <p:nvSpPr>
          <p:cNvPr id="5" name="Title 4"/>
          <p:cNvSpPr>
            <a:spLocks noGrp="1"/>
          </p:cNvSpPr>
          <p:nvPr>
            <p:ph type="title"/>
          </p:nvPr>
        </p:nvSpPr>
        <p:spPr>
          <a:xfrm>
            <a:off x="438150" y="182416"/>
            <a:ext cx="8159051" cy="457653"/>
          </a:xfrm>
        </p:spPr>
        <p:txBody>
          <a:bodyPr/>
          <a:lstStyle/>
          <a:p>
            <a:r>
              <a:rPr lang="en-US" sz="2000" dirty="0" smtClean="0"/>
              <a:t>Educational program and practice</a:t>
            </a:r>
            <a:endParaRPr lang="en-US" sz="2000" dirty="0"/>
          </a:p>
        </p:txBody>
      </p:sp>
      <p:sp>
        <p:nvSpPr>
          <p:cNvPr id="6" name="Text Placeholder 5"/>
          <p:cNvSpPr>
            <a:spLocks noGrp="1"/>
          </p:cNvSpPr>
          <p:nvPr>
            <p:ph type="body" sz="quarter" idx="13"/>
          </p:nvPr>
        </p:nvSpPr>
        <p:spPr>
          <a:xfrm>
            <a:off x="445769" y="640070"/>
            <a:ext cx="8158478" cy="267456"/>
          </a:xfrm>
        </p:spPr>
        <p:txBody>
          <a:bodyPr/>
          <a:lstStyle/>
          <a:p>
            <a:r>
              <a:rPr lang="en-US" sz="1400" dirty="0" smtClean="0"/>
              <a:t>1.3 Assessment and planning cycle</a:t>
            </a:r>
          </a:p>
          <a:p>
            <a:pPr>
              <a:lnSpc>
                <a:spcPct val="100000"/>
              </a:lnSpc>
            </a:pPr>
            <a:r>
              <a:rPr lang="en-US" sz="1400" dirty="0" smtClean="0"/>
              <a:t>Educators and co-ordinators take a planned and reflective approach to implementing the program for each child.</a:t>
            </a:r>
            <a:endParaRPr lang="en-US" sz="1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769" y="1632346"/>
            <a:ext cx="3857980" cy="2576840"/>
          </a:xfrm>
          <a:prstGeom prst="rect">
            <a:avLst/>
          </a:prstGeom>
        </p:spPr>
      </p:pic>
    </p:spTree>
    <p:extLst>
      <p:ext uri="{BB962C8B-B14F-4D97-AF65-F5344CB8AC3E}">
        <p14:creationId xmlns:p14="http://schemas.microsoft.com/office/powerpoint/2010/main" val="1810191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4870" y="1588062"/>
            <a:ext cx="4057650" cy="2621124"/>
          </a:xfrm>
        </p:spPr>
        <p:txBody>
          <a:bodyPr/>
          <a:lstStyle/>
          <a:p>
            <a:r>
              <a:rPr lang="en-US" sz="1400" dirty="0" smtClean="0"/>
              <a:t>1.3.2 Critical reflection</a:t>
            </a:r>
          </a:p>
          <a:p>
            <a:pPr lvl="0">
              <a:lnSpc>
                <a:spcPct val="140000"/>
              </a:lnSpc>
            </a:pPr>
            <a:r>
              <a:rPr lang="en-US" sz="1400" b="0" dirty="0" smtClean="0">
                <a:solidFill>
                  <a:prstClr val="black"/>
                </a:solidFill>
              </a:rPr>
              <a:t>Educators think critically about the effectiveness of using technology to improve children’s language development.</a:t>
            </a:r>
          </a:p>
        </p:txBody>
      </p:sp>
      <p:sp>
        <p:nvSpPr>
          <p:cNvPr id="4" name="Slide Number Placeholder 3"/>
          <p:cNvSpPr>
            <a:spLocks noGrp="1"/>
          </p:cNvSpPr>
          <p:nvPr>
            <p:ph type="sldNum" sz="quarter" idx="12"/>
          </p:nvPr>
        </p:nvSpPr>
        <p:spPr/>
        <p:txBody>
          <a:bodyPr/>
          <a:lstStyle/>
          <a:p>
            <a:fld id="{C7680FD4-CD03-4622-A0BB-11F357222EEF}" type="slidenum">
              <a:rPr lang="en-AU" smtClean="0"/>
              <a:t>9</a:t>
            </a:fld>
            <a:endParaRPr lang="en-AU" dirty="0"/>
          </a:p>
        </p:txBody>
      </p:sp>
      <p:sp>
        <p:nvSpPr>
          <p:cNvPr id="5" name="Title 4"/>
          <p:cNvSpPr>
            <a:spLocks noGrp="1"/>
          </p:cNvSpPr>
          <p:nvPr>
            <p:ph type="title"/>
          </p:nvPr>
        </p:nvSpPr>
        <p:spPr>
          <a:xfrm>
            <a:off x="438150" y="182416"/>
            <a:ext cx="8159051" cy="457653"/>
          </a:xfrm>
        </p:spPr>
        <p:txBody>
          <a:bodyPr/>
          <a:lstStyle/>
          <a:p>
            <a:r>
              <a:rPr lang="en-US" sz="2000" dirty="0" smtClean="0"/>
              <a:t>Educational program and practice</a:t>
            </a:r>
            <a:endParaRPr lang="en-US" sz="2000" dirty="0"/>
          </a:p>
        </p:txBody>
      </p:sp>
      <p:sp>
        <p:nvSpPr>
          <p:cNvPr id="6" name="Text Placeholder 5"/>
          <p:cNvSpPr>
            <a:spLocks noGrp="1"/>
          </p:cNvSpPr>
          <p:nvPr>
            <p:ph type="body" sz="quarter" idx="13"/>
          </p:nvPr>
        </p:nvSpPr>
        <p:spPr>
          <a:xfrm>
            <a:off x="445769" y="640069"/>
            <a:ext cx="8158478" cy="288081"/>
          </a:xfrm>
        </p:spPr>
        <p:txBody>
          <a:bodyPr/>
          <a:lstStyle/>
          <a:p>
            <a:r>
              <a:rPr lang="en-US" sz="1400" dirty="0" smtClean="0"/>
              <a:t>1.3 Assessment and planning cycle</a:t>
            </a:r>
          </a:p>
          <a:p>
            <a:pPr>
              <a:lnSpc>
                <a:spcPct val="100000"/>
              </a:lnSpc>
            </a:pPr>
            <a:r>
              <a:rPr lang="en-US" sz="1400" dirty="0" smtClean="0"/>
              <a:t>Educators and co-ordinators take a planned and reflective approach to implementing the program for each child.</a:t>
            </a:r>
            <a:endParaRPr lang="en-US" sz="14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768" y="1595683"/>
            <a:ext cx="3912871" cy="2613503"/>
          </a:xfrm>
          <a:prstGeom prst="rect">
            <a:avLst/>
          </a:prstGeom>
        </p:spPr>
      </p:pic>
    </p:spTree>
    <p:extLst>
      <p:ext uri="{BB962C8B-B14F-4D97-AF65-F5344CB8AC3E}">
        <p14:creationId xmlns:p14="http://schemas.microsoft.com/office/powerpoint/2010/main" val="274512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ELLA Template">
  <a:themeElements>
    <a:clrScheme name="ELLA PALETTE_Nov 2016">
      <a:dk1>
        <a:sysClr val="windowText" lastClr="000000"/>
      </a:dk1>
      <a:lt1>
        <a:sysClr val="window" lastClr="FFFFFF"/>
      </a:lt1>
      <a:dk2>
        <a:srgbClr val="000000"/>
      </a:dk2>
      <a:lt2>
        <a:srgbClr val="FFFFFF"/>
      </a:lt2>
      <a:accent1>
        <a:srgbClr val="0FA79D"/>
      </a:accent1>
      <a:accent2>
        <a:srgbClr val="1B75BC"/>
      </a:accent2>
      <a:accent3>
        <a:srgbClr val="00AEEF"/>
      </a:accent3>
      <a:accent4>
        <a:srgbClr val="81C454"/>
      </a:accent4>
      <a:accent5>
        <a:srgbClr val="F5B628"/>
      </a:accent5>
      <a:accent6>
        <a:srgbClr val="E4413A"/>
      </a:accent6>
      <a:hlink>
        <a:srgbClr val="0563C1"/>
      </a:hlink>
      <a:folHlink>
        <a:srgbClr val="954F72"/>
      </a:folHlink>
    </a:clrScheme>
    <a:fontScheme name="ELLA FONTS_Nov 2016">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E2870D5-A72E-46A6-8CBC-663AA731DBAC}" vid="{A3E50305-F73C-4161-A813-EA798582E3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ELLA PPT Green Template</Template>
  <TotalTime>1660</TotalTime>
  <Words>1219</Words>
  <Application>Microsoft Office PowerPoint</Application>
  <PresentationFormat>On-screen Show (16:9)</PresentationFormat>
  <Paragraphs>154</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Verdana</vt:lpstr>
      <vt:lpstr>ELLA Template</vt:lpstr>
      <vt:lpstr>Implementing ELLA</vt:lpstr>
      <vt:lpstr>Educational program and practice</vt:lpstr>
      <vt:lpstr>Educational program and practice</vt:lpstr>
      <vt:lpstr>Educational program and practice</vt:lpstr>
      <vt:lpstr>Educational program and practice</vt:lpstr>
      <vt:lpstr>Educational program and practice</vt:lpstr>
      <vt:lpstr>Educational program and practice</vt:lpstr>
      <vt:lpstr>Educational program and practice</vt:lpstr>
      <vt:lpstr>Educational program and practice</vt:lpstr>
      <vt:lpstr>Educational program and practice</vt:lpstr>
      <vt:lpstr>Physical environment</vt:lpstr>
      <vt:lpstr>Physical environment</vt:lpstr>
      <vt:lpstr>Physical environment</vt:lpstr>
      <vt:lpstr>Relationships with children</vt:lpstr>
      <vt:lpstr>Relationships with children</vt:lpstr>
      <vt:lpstr>Relationships with children</vt:lpstr>
      <vt:lpstr>Relationships with children</vt:lpstr>
      <vt:lpstr>Collaborative partnerships with families and communities</vt:lpstr>
      <vt:lpstr>Collaborative partnerships with families and communities</vt:lpstr>
      <vt:lpstr>Collaborative partnerships with families and communities</vt:lpstr>
      <vt:lpstr>Collaborative partnerships with families and communities</vt:lpstr>
      <vt:lpstr>Collaborative partnerships with families and communities</vt:lpstr>
      <vt:lpstr>Collaborative partnerships with families and communities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Implementing ELLA</dc:title>
  <dc:creator>Amanda Macdonald</dc:creator>
  <cp:lastModifiedBy>Nissen, Kelly</cp:lastModifiedBy>
  <cp:revision>147</cp:revision>
  <dcterms:created xsi:type="dcterms:W3CDTF">2018-01-08T03:05:13Z</dcterms:created>
  <dcterms:modified xsi:type="dcterms:W3CDTF">2018-12-18T05:37:40Z</dcterms:modified>
</cp:coreProperties>
</file>